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362" r:id="rId2"/>
    <p:sldId id="398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875" autoAdjust="0"/>
    <p:restoredTop sz="94660"/>
  </p:normalViewPr>
  <p:slideViewPr>
    <p:cSldViewPr snapToGrid="0">
      <p:cViewPr varScale="1">
        <p:scale>
          <a:sx n="57" d="100"/>
          <a:sy n="57" d="100"/>
        </p:scale>
        <p:origin x="198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Copyright©2021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F52940EB-5D27-4521-9EF3-49FEE5FC5526}"/>
              </a:ext>
            </a:extLst>
          </p:cNvPr>
          <p:cNvSpPr txBox="1"/>
          <p:nvPr/>
        </p:nvSpPr>
        <p:spPr>
          <a:xfrm>
            <a:off x="276046" y="232912"/>
            <a:ext cx="32624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鹿児島県の花、鳥、木</a:t>
            </a: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DBA25851-FED8-4C09-A263-1F6948E8AE6D}"/>
              </a:ext>
            </a:extLst>
          </p:cNvPr>
          <p:cNvSpPr txBox="1"/>
          <p:nvPr/>
        </p:nvSpPr>
        <p:spPr>
          <a:xfrm>
            <a:off x="638175" y="3518070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1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ミヤマキリシマ（県の花）</a:t>
            </a: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5619B3AB-3A2D-423F-B653-B62E0F7C6B7B}"/>
              </a:ext>
            </a:extLst>
          </p:cNvPr>
          <p:cNvSpPr txBox="1"/>
          <p:nvPr/>
        </p:nvSpPr>
        <p:spPr>
          <a:xfrm>
            <a:off x="3581400" y="3518070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1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ルリカケス（県の鳥）</a:t>
            </a: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2AD474A4-F917-4A99-B373-22A581980833}"/>
              </a:ext>
            </a:extLst>
          </p:cNvPr>
          <p:cNvSpPr txBox="1"/>
          <p:nvPr/>
        </p:nvSpPr>
        <p:spPr>
          <a:xfrm>
            <a:off x="6534150" y="3518070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1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クスノキ（県の木）</a:t>
            </a: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7350CAAF-E9C5-4138-9B17-DBD968C1112E}"/>
              </a:ext>
            </a:extLst>
          </p:cNvPr>
          <p:cNvSpPr txBox="1"/>
          <p:nvPr/>
        </p:nvSpPr>
        <p:spPr>
          <a:xfrm>
            <a:off x="638175" y="6438691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1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カイコウズ（県の木）</a:t>
            </a:r>
          </a:p>
        </p:txBody>
      </p:sp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C6285D36-B5BC-4098-8712-1B81BE82B59F}"/>
              </a:ext>
            </a:extLst>
          </p:cNvPr>
          <p:cNvGrpSpPr/>
          <p:nvPr/>
        </p:nvGrpSpPr>
        <p:grpSpPr>
          <a:xfrm>
            <a:off x="852643" y="1173720"/>
            <a:ext cx="2333314" cy="2029690"/>
            <a:chOff x="3908386" y="4057797"/>
            <a:chExt cx="1914914" cy="1826197"/>
          </a:xfrm>
        </p:grpSpPr>
        <p:grpSp>
          <p:nvGrpSpPr>
            <p:cNvPr id="8" name="グループ化 7">
              <a:extLst>
                <a:ext uri="{FF2B5EF4-FFF2-40B4-BE49-F238E27FC236}">
                  <a16:creationId xmlns:a16="http://schemas.microsoft.com/office/drawing/2014/main" id="{2F1BB2D9-4BB5-4625-8D54-6C732F4D62B5}"/>
                </a:ext>
              </a:extLst>
            </p:cNvPr>
            <p:cNvGrpSpPr/>
            <p:nvPr/>
          </p:nvGrpSpPr>
          <p:grpSpPr>
            <a:xfrm rot="5128361">
              <a:off x="3895714" y="4962994"/>
              <a:ext cx="912359" cy="887016"/>
              <a:chOff x="5253492" y="4827170"/>
              <a:chExt cx="912359" cy="887016"/>
            </a:xfrm>
          </p:grpSpPr>
          <p:sp>
            <p:nvSpPr>
              <p:cNvPr id="102" name="フリーフォーム: 図形 101">
                <a:extLst>
                  <a:ext uri="{FF2B5EF4-FFF2-40B4-BE49-F238E27FC236}">
                    <a16:creationId xmlns:a16="http://schemas.microsoft.com/office/drawing/2014/main" id="{000F9ABA-A27E-4D26-B635-9E48BD6DD19A}"/>
                  </a:ext>
                </a:extLst>
              </p:cNvPr>
              <p:cNvSpPr/>
              <p:nvPr/>
            </p:nvSpPr>
            <p:spPr>
              <a:xfrm rot="5878120">
                <a:off x="5587869" y="4541622"/>
                <a:ext cx="292433" cy="863530"/>
              </a:xfrm>
              <a:custGeom>
                <a:avLst/>
                <a:gdLst>
                  <a:gd name="connsiteX0" fmla="*/ 174388 w 348776"/>
                  <a:gd name="connsiteY0" fmla="*/ 0 h 1029906"/>
                  <a:gd name="connsiteX1" fmla="*/ 213181 w 348776"/>
                  <a:gd name="connsiteY1" fmla="*/ 28627 h 1029906"/>
                  <a:gd name="connsiteX2" fmla="*/ 348776 w 348776"/>
                  <a:gd name="connsiteY2" fmla="*/ 514953 h 1029906"/>
                  <a:gd name="connsiteX3" fmla="*/ 213181 w 348776"/>
                  <a:gd name="connsiteY3" fmla="*/ 1001279 h 1029906"/>
                  <a:gd name="connsiteX4" fmla="*/ 174388 w 348776"/>
                  <a:gd name="connsiteY4" fmla="*/ 1029906 h 1029906"/>
                  <a:gd name="connsiteX5" fmla="*/ 135596 w 348776"/>
                  <a:gd name="connsiteY5" fmla="*/ 1001279 h 1029906"/>
                  <a:gd name="connsiteX6" fmla="*/ 0 w 348776"/>
                  <a:gd name="connsiteY6" fmla="*/ 514953 h 1029906"/>
                  <a:gd name="connsiteX7" fmla="*/ 135596 w 348776"/>
                  <a:gd name="connsiteY7" fmla="*/ 28627 h 10299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48776" h="1029906">
                    <a:moveTo>
                      <a:pt x="174388" y="0"/>
                    </a:moveTo>
                    <a:lnTo>
                      <a:pt x="213181" y="28627"/>
                    </a:lnTo>
                    <a:cubicBezTo>
                      <a:pt x="292864" y="108752"/>
                      <a:pt x="348776" y="296330"/>
                      <a:pt x="348776" y="514953"/>
                    </a:cubicBezTo>
                    <a:cubicBezTo>
                      <a:pt x="348776" y="733577"/>
                      <a:pt x="292864" y="921154"/>
                      <a:pt x="213181" y="1001279"/>
                    </a:cubicBezTo>
                    <a:lnTo>
                      <a:pt x="174388" y="1029906"/>
                    </a:lnTo>
                    <a:lnTo>
                      <a:pt x="135596" y="1001279"/>
                    </a:lnTo>
                    <a:cubicBezTo>
                      <a:pt x="55912" y="921154"/>
                      <a:pt x="0" y="733577"/>
                      <a:pt x="0" y="514953"/>
                    </a:cubicBezTo>
                    <a:cubicBezTo>
                      <a:pt x="0" y="296330"/>
                      <a:pt x="55912" y="108752"/>
                      <a:pt x="135596" y="28627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3" name="フリーフォーム: 図形 102">
                <a:extLst>
                  <a:ext uri="{FF2B5EF4-FFF2-40B4-BE49-F238E27FC236}">
                    <a16:creationId xmlns:a16="http://schemas.microsoft.com/office/drawing/2014/main" id="{572ED036-6C22-4503-82D7-3475D4E0DFA0}"/>
                  </a:ext>
                </a:extLst>
              </p:cNvPr>
              <p:cNvSpPr/>
              <p:nvPr/>
            </p:nvSpPr>
            <p:spPr>
              <a:xfrm rot="7200000">
                <a:off x="5539040" y="4691847"/>
                <a:ext cx="292433" cy="863530"/>
              </a:xfrm>
              <a:custGeom>
                <a:avLst/>
                <a:gdLst>
                  <a:gd name="connsiteX0" fmla="*/ 174388 w 348776"/>
                  <a:gd name="connsiteY0" fmla="*/ 0 h 1029906"/>
                  <a:gd name="connsiteX1" fmla="*/ 213181 w 348776"/>
                  <a:gd name="connsiteY1" fmla="*/ 28627 h 1029906"/>
                  <a:gd name="connsiteX2" fmla="*/ 348776 w 348776"/>
                  <a:gd name="connsiteY2" fmla="*/ 514953 h 1029906"/>
                  <a:gd name="connsiteX3" fmla="*/ 213181 w 348776"/>
                  <a:gd name="connsiteY3" fmla="*/ 1001279 h 1029906"/>
                  <a:gd name="connsiteX4" fmla="*/ 174388 w 348776"/>
                  <a:gd name="connsiteY4" fmla="*/ 1029906 h 1029906"/>
                  <a:gd name="connsiteX5" fmla="*/ 135596 w 348776"/>
                  <a:gd name="connsiteY5" fmla="*/ 1001279 h 1029906"/>
                  <a:gd name="connsiteX6" fmla="*/ 0 w 348776"/>
                  <a:gd name="connsiteY6" fmla="*/ 514953 h 1029906"/>
                  <a:gd name="connsiteX7" fmla="*/ 135596 w 348776"/>
                  <a:gd name="connsiteY7" fmla="*/ 28627 h 10299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48776" h="1029906">
                    <a:moveTo>
                      <a:pt x="174388" y="0"/>
                    </a:moveTo>
                    <a:lnTo>
                      <a:pt x="213181" y="28627"/>
                    </a:lnTo>
                    <a:cubicBezTo>
                      <a:pt x="292864" y="108752"/>
                      <a:pt x="348776" y="296330"/>
                      <a:pt x="348776" y="514953"/>
                    </a:cubicBezTo>
                    <a:cubicBezTo>
                      <a:pt x="348776" y="733577"/>
                      <a:pt x="292864" y="921154"/>
                      <a:pt x="213181" y="1001279"/>
                    </a:cubicBezTo>
                    <a:lnTo>
                      <a:pt x="174388" y="1029906"/>
                    </a:lnTo>
                    <a:lnTo>
                      <a:pt x="135596" y="1001279"/>
                    </a:lnTo>
                    <a:cubicBezTo>
                      <a:pt x="55912" y="921154"/>
                      <a:pt x="0" y="733577"/>
                      <a:pt x="0" y="514953"/>
                    </a:cubicBezTo>
                    <a:cubicBezTo>
                      <a:pt x="0" y="296330"/>
                      <a:pt x="55912" y="108752"/>
                      <a:pt x="135596" y="28627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" name="フリーフォーム: 図形 103">
                <a:extLst>
                  <a:ext uri="{FF2B5EF4-FFF2-40B4-BE49-F238E27FC236}">
                    <a16:creationId xmlns:a16="http://schemas.microsoft.com/office/drawing/2014/main" id="{A268D047-60F7-44AB-B491-E658A6366DD1}"/>
                  </a:ext>
                </a:extLst>
              </p:cNvPr>
              <p:cNvSpPr/>
              <p:nvPr/>
            </p:nvSpPr>
            <p:spPr>
              <a:xfrm rot="8760540">
                <a:off x="5440535" y="4850656"/>
                <a:ext cx="194200" cy="863530"/>
              </a:xfrm>
              <a:custGeom>
                <a:avLst/>
                <a:gdLst>
                  <a:gd name="connsiteX0" fmla="*/ 174388 w 348776"/>
                  <a:gd name="connsiteY0" fmla="*/ 0 h 1029906"/>
                  <a:gd name="connsiteX1" fmla="*/ 213181 w 348776"/>
                  <a:gd name="connsiteY1" fmla="*/ 28627 h 1029906"/>
                  <a:gd name="connsiteX2" fmla="*/ 348776 w 348776"/>
                  <a:gd name="connsiteY2" fmla="*/ 514953 h 1029906"/>
                  <a:gd name="connsiteX3" fmla="*/ 213181 w 348776"/>
                  <a:gd name="connsiteY3" fmla="*/ 1001279 h 1029906"/>
                  <a:gd name="connsiteX4" fmla="*/ 174388 w 348776"/>
                  <a:gd name="connsiteY4" fmla="*/ 1029906 h 1029906"/>
                  <a:gd name="connsiteX5" fmla="*/ 135596 w 348776"/>
                  <a:gd name="connsiteY5" fmla="*/ 1001279 h 1029906"/>
                  <a:gd name="connsiteX6" fmla="*/ 0 w 348776"/>
                  <a:gd name="connsiteY6" fmla="*/ 514953 h 1029906"/>
                  <a:gd name="connsiteX7" fmla="*/ 135596 w 348776"/>
                  <a:gd name="connsiteY7" fmla="*/ 28627 h 10299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48776" h="1029906">
                    <a:moveTo>
                      <a:pt x="174388" y="0"/>
                    </a:moveTo>
                    <a:lnTo>
                      <a:pt x="213181" y="28627"/>
                    </a:lnTo>
                    <a:cubicBezTo>
                      <a:pt x="292864" y="108752"/>
                      <a:pt x="348776" y="296330"/>
                      <a:pt x="348776" y="514953"/>
                    </a:cubicBezTo>
                    <a:cubicBezTo>
                      <a:pt x="348776" y="733577"/>
                      <a:pt x="292864" y="921154"/>
                      <a:pt x="213181" y="1001279"/>
                    </a:cubicBezTo>
                    <a:lnTo>
                      <a:pt x="174388" y="1029906"/>
                    </a:lnTo>
                    <a:lnTo>
                      <a:pt x="135596" y="1001279"/>
                    </a:lnTo>
                    <a:cubicBezTo>
                      <a:pt x="55912" y="921154"/>
                      <a:pt x="0" y="733577"/>
                      <a:pt x="0" y="514953"/>
                    </a:cubicBezTo>
                    <a:cubicBezTo>
                      <a:pt x="0" y="296330"/>
                      <a:pt x="55912" y="108752"/>
                      <a:pt x="135596" y="28627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3" name="グループ化 12">
              <a:extLst>
                <a:ext uri="{FF2B5EF4-FFF2-40B4-BE49-F238E27FC236}">
                  <a16:creationId xmlns:a16="http://schemas.microsoft.com/office/drawing/2014/main" id="{3973EEA4-5AF4-4750-B2B2-3432B8852C83}"/>
                </a:ext>
              </a:extLst>
            </p:cNvPr>
            <p:cNvGrpSpPr/>
            <p:nvPr/>
          </p:nvGrpSpPr>
          <p:grpSpPr>
            <a:xfrm rot="1109916">
              <a:off x="4899492" y="4996978"/>
              <a:ext cx="912359" cy="887016"/>
              <a:chOff x="5253492" y="4827170"/>
              <a:chExt cx="912359" cy="887016"/>
            </a:xfrm>
          </p:grpSpPr>
          <p:sp>
            <p:nvSpPr>
              <p:cNvPr id="99" name="フリーフォーム: 図形 98">
                <a:extLst>
                  <a:ext uri="{FF2B5EF4-FFF2-40B4-BE49-F238E27FC236}">
                    <a16:creationId xmlns:a16="http://schemas.microsoft.com/office/drawing/2014/main" id="{40F92450-CB48-4371-94B9-40B8D4E0FE94}"/>
                  </a:ext>
                </a:extLst>
              </p:cNvPr>
              <p:cNvSpPr/>
              <p:nvPr/>
            </p:nvSpPr>
            <p:spPr>
              <a:xfrm rot="5878120">
                <a:off x="5587869" y="4541622"/>
                <a:ext cx="292433" cy="863530"/>
              </a:xfrm>
              <a:custGeom>
                <a:avLst/>
                <a:gdLst>
                  <a:gd name="connsiteX0" fmla="*/ 174388 w 348776"/>
                  <a:gd name="connsiteY0" fmla="*/ 0 h 1029906"/>
                  <a:gd name="connsiteX1" fmla="*/ 213181 w 348776"/>
                  <a:gd name="connsiteY1" fmla="*/ 28627 h 1029906"/>
                  <a:gd name="connsiteX2" fmla="*/ 348776 w 348776"/>
                  <a:gd name="connsiteY2" fmla="*/ 514953 h 1029906"/>
                  <a:gd name="connsiteX3" fmla="*/ 213181 w 348776"/>
                  <a:gd name="connsiteY3" fmla="*/ 1001279 h 1029906"/>
                  <a:gd name="connsiteX4" fmla="*/ 174388 w 348776"/>
                  <a:gd name="connsiteY4" fmla="*/ 1029906 h 1029906"/>
                  <a:gd name="connsiteX5" fmla="*/ 135596 w 348776"/>
                  <a:gd name="connsiteY5" fmla="*/ 1001279 h 1029906"/>
                  <a:gd name="connsiteX6" fmla="*/ 0 w 348776"/>
                  <a:gd name="connsiteY6" fmla="*/ 514953 h 1029906"/>
                  <a:gd name="connsiteX7" fmla="*/ 135596 w 348776"/>
                  <a:gd name="connsiteY7" fmla="*/ 28627 h 10299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48776" h="1029906">
                    <a:moveTo>
                      <a:pt x="174388" y="0"/>
                    </a:moveTo>
                    <a:lnTo>
                      <a:pt x="213181" y="28627"/>
                    </a:lnTo>
                    <a:cubicBezTo>
                      <a:pt x="292864" y="108752"/>
                      <a:pt x="348776" y="296330"/>
                      <a:pt x="348776" y="514953"/>
                    </a:cubicBezTo>
                    <a:cubicBezTo>
                      <a:pt x="348776" y="733577"/>
                      <a:pt x="292864" y="921154"/>
                      <a:pt x="213181" y="1001279"/>
                    </a:cubicBezTo>
                    <a:lnTo>
                      <a:pt x="174388" y="1029906"/>
                    </a:lnTo>
                    <a:lnTo>
                      <a:pt x="135596" y="1001279"/>
                    </a:lnTo>
                    <a:cubicBezTo>
                      <a:pt x="55912" y="921154"/>
                      <a:pt x="0" y="733577"/>
                      <a:pt x="0" y="514953"/>
                    </a:cubicBezTo>
                    <a:cubicBezTo>
                      <a:pt x="0" y="296330"/>
                      <a:pt x="55912" y="108752"/>
                      <a:pt x="135596" y="28627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0" name="フリーフォーム: 図形 99">
                <a:extLst>
                  <a:ext uri="{FF2B5EF4-FFF2-40B4-BE49-F238E27FC236}">
                    <a16:creationId xmlns:a16="http://schemas.microsoft.com/office/drawing/2014/main" id="{F9967C72-4309-4FF6-9820-CFAFFFA8F817}"/>
                  </a:ext>
                </a:extLst>
              </p:cNvPr>
              <p:cNvSpPr/>
              <p:nvPr/>
            </p:nvSpPr>
            <p:spPr>
              <a:xfrm rot="7200000">
                <a:off x="5539040" y="4691847"/>
                <a:ext cx="292433" cy="863530"/>
              </a:xfrm>
              <a:custGeom>
                <a:avLst/>
                <a:gdLst>
                  <a:gd name="connsiteX0" fmla="*/ 174388 w 348776"/>
                  <a:gd name="connsiteY0" fmla="*/ 0 h 1029906"/>
                  <a:gd name="connsiteX1" fmla="*/ 213181 w 348776"/>
                  <a:gd name="connsiteY1" fmla="*/ 28627 h 1029906"/>
                  <a:gd name="connsiteX2" fmla="*/ 348776 w 348776"/>
                  <a:gd name="connsiteY2" fmla="*/ 514953 h 1029906"/>
                  <a:gd name="connsiteX3" fmla="*/ 213181 w 348776"/>
                  <a:gd name="connsiteY3" fmla="*/ 1001279 h 1029906"/>
                  <a:gd name="connsiteX4" fmla="*/ 174388 w 348776"/>
                  <a:gd name="connsiteY4" fmla="*/ 1029906 h 1029906"/>
                  <a:gd name="connsiteX5" fmla="*/ 135596 w 348776"/>
                  <a:gd name="connsiteY5" fmla="*/ 1001279 h 1029906"/>
                  <a:gd name="connsiteX6" fmla="*/ 0 w 348776"/>
                  <a:gd name="connsiteY6" fmla="*/ 514953 h 1029906"/>
                  <a:gd name="connsiteX7" fmla="*/ 135596 w 348776"/>
                  <a:gd name="connsiteY7" fmla="*/ 28627 h 10299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48776" h="1029906">
                    <a:moveTo>
                      <a:pt x="174388" y="0"/>
                    </a:moveTo>
                    <a:lnTo>
                      <a:pt x="213181" y="28627"/>
                    </a:lnTo>
                    <a:cubicBezTo>
                      <a:pt x="292864" y="108752"/>
                      <a:pt x="348776" y="296330"/>
                      <a:pt x="348776" y="514953"/>
                    </a:cubicBezTo>
                    <a:cubicBezTo>
                      <a:pt x="348776" y="733577"/>
                      <a:pt x="292864" y="921154"/>
                      <a:pt x="213181" y="1001279"/>
                    </a:cubicBezTo>
                    <a:lnTo>
                      <a:pt x="174388" y="1029906"/>
                    </a:lnTo>
                    <a:lnTo>
                      <a:pt x="135596" y="1001279"/>
                    </a:lnTo>
                    <a:cubicBezTo>
                      <a:pt x="55912" y="921154"/>
                      <a:pt x="0" y="733577"/>
                      <a:pt x="0" y="514953"/>
                    </a:cubicBezTo>
                    <a:cubicBezTo>
                      <a:pt x="0" y="296330"/>
                      <a:pt x="55912" y="108752"/>
                      <a:pt x="135596" y="28627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1" name="フリーフォーム: 図形 100">
                <a:extLst>
                  <a:ext uri="{FF2B5EF4-FFF2-40B4-BE49-F238E27FC236}">
                    <a16:creationId xmlns:a16="http://schemas.microsoft.com/office/drawing/2014/main" id="{66E63E80-E824-4A9C-B608-667715F5C1DA}"/>
                  </a:ext>
                </a:extLst>
              </p:cNvPr>
              <p:cNvSpPr/>
              <p:nvPr/>
            </p:nvSpPr>
            <p:spPr>
              <a:xfrm rot="8760540">
                <a:off x="5440535" y="4850656"/>
                <a:ext cx="194200" cy="863530"/>
              </a:xfrm>
              <a:custGeom>
                <a:avLst/>
                <a:gdLst>
                  <a:gd name="connsiteX0" fmla="*/ 174388 w 348776"/>
                  <a:gd name="connsiteY0" fmla="*/ 0 h 1029906"/>
                  <a:gd name="connsiteX1" fmla="*/ 213181 w 348776"/>
                  <a:gd name="connsiteY1" fmla="*/ 28627 h 1029906"/>
                  <a:gd name="connsiteX2" fmla="*/ 348776 w 348776"/>
                  <a:gd name="connsiteY2" fmla="*/ 514953 h 1029906"/>
                  <a:gd name="connsiteX3" fmla="*/ 213181 w 348776"/>
                  <a:gd name="connsiteY3" fmla="*/ 1001279 h 1029906"/>
                  <a:gd name="connsiteX4" fmla="*/ 174388 w 348776"/>
                  <a:gd name="connsiteY4" fmla="*/ 1029906 h 1029906"/>
                  <a:gd name="connsiteX5" fmla="*/ 135596 w 348776"/>
                  <a:gd name="connsiteY5" fmla="*/ 1001279 h 1029906"/>
                  <a:gd name="connsiteX6" fmla="*/ 0 w 348776"/>
                  <a:gd name="connsiteY6" fmla="*/ 514953 h 1029906"/>
                  <a:gd name="connsiteX7" fmla="*/ 135596 w 348776"/>
                  <a:gd name="connsiteY7" fmla="*/ 28627 h 10299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48776" h="1029906">
                    <a:moveTo>
                      <a:pt x="174388" y="0"/>
                    </a:moveTo>
                    <a:lnTo>
                      <a:pt x="213181" y="28627"/>
                    </a:lnTo>
                    <a:cubicBezTo>
                      <a:pt x="292864" y="108752"/>
                      <a:pt x="348776" y="296330"/>
                      <a:pt x="348776" y="514953"/>
                    </a:cubicBezTo>
                    <a:cubicBezTo>
                      <a:pt x="348776" y="733577"/>
                      <a:pt x="292864" y="921154"/>
                      <a:pt x="213181" y="1001279"/>
                    </a:cubicBezTo>
                    <a:lnTo>
                      <a:pt x="174388" y="1029906"/>
                    </a:lnTo>
                    <a:lnTo>
                      <a:pt x="135596" y="1001279"/>
                    </a:lnTo>
                    <a:cubicBezTo>
                      <a:pt x="55912" y="921154"/>
                      <a:pt x="0" y="733577"/>
                      <a:pt x="0" y="514953"/>
                    </a:cubicBezTo>
                    <a:cubicBezTo>
                      <a:pt x="0" y="296330"/>
                      <a:pt x="55912" y="108752"/>
                      <a:pt x="135596" y="28627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4" name="グループ化 13">
              <a:extLst>
                <a:ext uri="{FF2B5EF4-FFF2-40B4-BE49-F238E27FC236}">
                  <a16:creationId xmlns:a16="http://schemas.microsoft.com/office/drawing/2014/main" id="{20FD3ABA-CCD1-40AD-BA61-48CCA92690B3}"/>
                </a:ext>
              </a:extLst>
            </p:cNvPr>
            <p:cNvGrpSpPr/>
            <p:nvPr/>
          </p:nvGrpSpPr>
          <p:grpSpPr>
            <a:xfrm rot="12798508">
              <a:off x="4133623" y="5037107"/>
              <a:ext cx="496769" cy="580522"/>
              <a:chOff x="2192953" y="1161519"/>
              <a:chExt cx="1245684" cy="1774285"/>
            </a:xfrm>
          </p:grpSpPr>
          <p:sp>
            <p:nvSpPr>
              <p:cNvPr id="97" name="フリーフォーム: 図形 96">
                <a:extLst>
                  <a:ext uri="{FF2B5EF4-FFF2-40B4-BE49-F238E27FC236}">
                    <a16:creationId xmlns:a16="http://schemas.microsoft.com/office/drawing/2014/main" id="{0B04C439-26E5-45EC-A237-F9162AE1A35E}"/>
                  </a:ext>
                </a:extLst>
              </p:cNvPr>
              <p:cNvSpPr/>
              <p:nvPr/>
            </p:nvSpPr>
            <p:spPr>
              <a:xfrm>
                <a:off x="2192953" y="1161519"/>
                <a:ext cx="1245684" cy="1774285"/>
              </a:xfrm>
              <a:custGeom>
                <a:avLst/>
                <a:gdLst>
                  <a:gd name="connsiteX0" fmla="*/ 491785 w 1171576"/>
                  <a:gd name="connsiteY0" fmla="*/ 0 h 1647591"/>
                  <a:gd name="connsiteX1" fmla="*/ 585788 w 1171576"/>
                  <a:gd name="connsiteY1" fmla="*/ 59066 h 1647591"/>
                  <a:gd name="connsiteX2" fmla="*/ 678024 w 1171576"/>
                  <a:gd name="connsiteY2" fmla="*/ 1110 h 1647591"/>
                  <a:gd name="connsiteX3" fmla="*/ 717518 w 1171576"/>
                  <a:gd name="connsiteY3" fmla="*/ 18258 h 1647591"/>
                  <a:gd name="connsiteX4" fmla="*/ 1171576 w 1171576"/>
                  <a:gd name="connsiteY4" fmla="*/ 1042753 h 1647591"/>
                  <a:gd name="connsiteX5" fmla="*/ 585788 w 1171576"/>
                  <a:gd name="connsiteY5" fmla="*/ 1647591 h 1647591"/>
                  <a:gd name="connsiteX6" fmla="*/ 0 w 1171576"/>
                  <a:gd name="connsiteY6" fmla="*/ 1042753 h 1647591"/>
                  <a:gd name="connsiteX7" fmla="*/ 454058 w 1171576"/>
                  <a:gd name="connsiteY7" fmla="*/ 14955 h 1647591"/>
                  <a:gd name="connsiteX0" fmla="*/ 491785 w 1171576"/>
                  <a:gd name="connsiteY0" fmla="*/ 11 h 1647602"/>
                  <a:gd name="connsiteX1" fmla="*/ 585788 w 1171576"/>
                  <a:gd name="connsiteY1" fmla="*/ 59077 h 1647602"/>
                  <a:gd name="connsiteX2" fmla="*/ 678024 w 1171576"/>
                  <a:gd name="connsiteY2" fmla="*/ 1121 h 1647602"/>
                  <a:gd name="connsiteX3" fmla="*/ 717518 w 1171576"/>
                  <a:gd name="connsiteY3" fmla="*/ 18269 h 1647602"/>
                  <a:gd name="connsiteX4" fmla="*/ 1171576 w 1171576"/>
                  <a:gd name="connsiteY4" fmla="*/ 1042764 h 1647602"/>
                  <a:gd name="connsiteX5" fmla="*/ 585788 w 1171576"/>
                  <a:gd name="connsiteY5" fmla="*/ 1647602 h 1647602"/>
                  <a:gd name="connsiteX6" fmla="*/ 0 w 1171576"/>
                  <a:gd name="connsiteY6" fmla="*/ 1042764 h 1647602"/>
                  <a:gd name="connsiteX7" fmla="*/ 454058 w 1171576"/>
                  <a:gd name="connsiteY7" fmla="*/ 14966 h 1647602"/>
                  <a:gd name="connsiteX8" fmla="*/ 491785 w 1171576"/>
                  <a:gd name="connsiteY8" fmla="*/ 11 h 1647602"/>
                  <a:gd name="connsiteX0" fmla="*/ 491785 w 1171576"/>
                  <a:gd name="connsiteY0" fmla="*/ 11 h 1647602"/>
                  <a:gd name="connsiteX1" fmla="*/ 585788 w 1171576"/>
                  <a:gd name="connsiteY1" fmla="*/ 59077 h 1647602"/>
                  <a:gd name="connsiteX2" fmla="*/ 678024 w 1171576"/>
                  <a:gd name="connsiteY2" fmla="*/ 1121 h 1647602"/>
                  <a:gd name="connsiteX3" fmla="*/ 717518 w 1171576"/>
                  <a:gd name="connsiteY3" fmla="*/ 18269 h 1647602"/>
                  <a:gd name="connsiteX4" fmla="*/ 1171576 w 1171576"/>
                  <a:gd name="connsiteY4" fmla="*/ 1042764 h 1647602"/>
                  <a:gd name="connsiteX5" fmla="*/ 585788 w 1171576"/>
                  <a:gd name="connsiteY5" fmla="*/ 1647602 h 1647602"/>
                  <a:gd name="connsiteX6" fmla="*/ 0 w 1171576"/>
                  <a:gd name="connsiteY6" fmla="*/ 1042764 h 1647602"/>
                  <a:gd name="connsiteX7" fmla="*/ 454058 w 1171576"/>
                  <a:gd name="connsiteY7" fmla="*/ 14966 h 1647602"/>
                  <a:gd name="connsiteX8" fmla="*/ 491785 w 1171576"/>
                  <a:gd name="connsiteY8" fmla="*/ 11 h 1647602"/>
                  <a:gd name="connsiteX0" fmla="*/ 491785 w 1171576"/>
                  <a:gd name="connsiteY0" fmla="*/ 11 h 1647602"/>
                  <a:gd name="connsiteX1" fmla="*/ 585788 w 1171576"/>
                  <a:gd name="connsiteY1" fmla="*/ 59077 h 1647602"/>
                  <a:gd name="connsiteX2" fmla="*/ 678024 w 1171576"/>
                  <a:gd name="connsiteY2" fmla="*/ 1121 h 1647602"/>
                  <a:gd name="connsiteX3" fmla="*/ 717518 w 1171576"/>
                  <a:gd name="connsiteY3" fmla="*/ 18269 h 1647602"/>
                  <a:gd name="connsiteX4" fmla="*/ 1171576 w 1171576"/>
                  <a:gd name="connsiteY4" fmla="*/ 1042764 h 1647602"/>
                  <a:gd name="connsiteX5" fmla="*/ 585788 w 1171576"/>
                  <a:gd name="connsiteY5" fmla="*/ 1647602 h 1647602"/>
                  <a:gd name="connsiteX6" fmla="*/ 0 w 1171576"/>
                  <a:gd name="connsiteY6" fmla="*/ 1042764 h 1647602"/>
                  <a:gd name="connsiteX7" fmla="*/ 454058 w 1171576"/>
                  <a:gd name="connsiteY7" fmla="*/ 14966 h 1647602"/>
                  <a:gd name="connsiteX8" fmla="*/ 491785 w 1171576"/>
                  <a:gd name="connsiteY8" fmla="*/ 11 h 1647602"/>
                  <a:gd name="connsiteX0" fmla="*/ 491785 w 1173436"/>
                  <a:gd name="connsiteY0" fmla="*/ 11 h 1855457"/>
                  <a:gd name="connsiteX1" fmla="*/ 585788 w 1173436"/>
                  <a:gd name="connsiteY1" fmla="*/ 59077 h 1855457"/>
                  <a:gd name="connsiteX2" fmla="*/ 678024 w 1173436"/>
                  <a:gd name="connsiteY2" fmla="*/ 1121 h 1855457"/>
                  <a:gd name="connsiteX3" fmla="*/ 717518 w 1173436"/>
                  <a:gd name="connsiteY3" fmla="*/ 18269 h 1855457"/>
                  <a:gd name="connsiteX4" fmla="*/ 1171576 w 1173436"/>
                  <a:gd name="connsiteY4" fmla="*/ 1042764 h 1855457"/>
                  <a:gd name="connsiteX5" fmla="*/ 581308 w 1173436"/>
                  <a:gd name="connsiteY5" fmla="*/ 1855457 h 1855457"/>
                  <a:gd name="connsiteX6" fmla="*/ 0 w 1173436"/>
                  <a:gd name="connsiteY6" fmla="*/ 1042764 h 1855457"/>
                  <a:gd name="connsiteX7" fmla="*/ 454058 w 1173436"/>
                  <a:gd name="connsiteY7" fmla="*/ 14966 h 1855457"/>
                  <a:gd name="connsiteX8" fmla="*/ 491785 w 1173436"/>
                  <a:gd name="connsiteY8" fmla="*/ 11 h 1855457"/>
                  <a:gd name="connsiteX0" fmla="*/ 491785 w 1173436"/>
                  <a:gd name="connsiteY0" fmla="*/ 11 h 1855706"/>
                  <a:gd name="connsiteX1" fmla="*/ 585788 w 1173436"/>
                  <a:gd name="connsiteY1" fmla="*/ 59077 h 1855706"/>
                  <a:gd name="connsiteX2" fmla="*/ 678024 w 1173436"/>
                  <a:gd name="connsiteY2" fmla="*/ 1121 h 1855706"/>
                  <a:gd name="connsiteX3" fmla="*/ 717518 w 1173436"/>
                  <a:gd name="connsiteY3" fmla="*/ 18269 h 1855706"/>
                  <a:gd name="connsiteX4" fmla="*/ 1171576 w 1173436"/>
                  <a:gd name="connsiteY4" fmla="*/ 1042764 h 1855706"/>
                  <a:gd name="connsiteX5" fmla="*/ 581308 w 1173436"/>
                  <a:gd name="connsiteY5" fmla="*/ 1855457 h 1855706"/>
                  <a:gd name="connsiteX6" fmla="*/ 0 w 1173436"/>
                  <a:gd name="connsiteY6" fmla="*/ 1042764 h 1855706"/>
                  <a:gd name="connsiteX7" fmla="*/ 454058 w 1173436"/>
                  <a:gd name="connsiteY7" fmla="*/ 14966 h 1855706"/>
                  <a:gd name="connsiteX8" fmla="*/ 491785 w 1173436"/>
                  <a:gd name="connsiteY8" fmla="*/ 11 h 1855706"/>
                  <a:gd name="connsiteX0" fmla="*/ 491785 w 1171681"/>
                  <a:gd name="connsiteY0" fmla="*/ 11 h 1855706"/>
                  <a:gd name="connsiteX1" fmla="*/ 585788 w 1171681"/>
                  <a:gd name="connsiteY1" fmla="*/ 59077 h 1855706"/>
                  <a:gd name="connsiteX2" fmla="*/ 678024 w 1171681"/>
                  <a:gd name="connsiteY2" fmla="*/ 1121 h 1855706"/>
                  <a:gd name="connsiteX3" fmla="*/ 717518 w 1171681"/>
                  <a:gd name="connsiteY3" fmla="*/ 18269 h 1855706"/>
                  <a:gd name="connsiteX4" fmla="*/ 1171576 w 1171681"/>
                  <a:gd name="connsiteY4" fmla="*/ 1042764 h 1855706"/>
                  <a:gd name="connsiteX5" fmla="*/ 581308 w 1171681"/>
                  <a:gd name="connsiteY5" fmla="*/ 1855457 h 1855706"/>
                  <a:gd name="connsiteX6" fmla="*/ 0 w 1171681"/>
                  <a:gd name="connsiteY6" fmla="*/ 1042764 h 1855706"/>
                  <a:gd name="connsiteX7" fmla="*/ 454058 w 1171681"/>
                  <a:gd name="connsiteY7" fmla="*/ 14966 h 1855706"/>
                  <a:gd name="connsiteX8" fmla="*/ 491785 w 1171681"/>
                  <a:gd name="connsiteY8" fmla="*/ 11 h 1855706"/>
                  <a:gd name="connsiteX0" fmla="*/ 491914 w 1171810"/>
                  <a:gd name="connsiteY0" fmla="*/ 11 h 1855706"/>
                  <a:gd name="connsiteX1" fmla="*/ 585917 w 1171810"/>
                  <a:gd name="connsiteY1" fmla="*/ 59077 h 1855706"/>
                  <a:gd name="connsiteX2" fmla="*/ 678153 w 1171810"/>
                  <a:gd name="connsiteY2" fmla="*/ 1121 h 1855706"/>
                  <a:gd name="connsiteX3" fmla="*/ 717647 w 1171810"/>
                  <a:gd name="connsiteY3" fmla="*/ 18269 h 1855706"/>
                  <a:gd name="connsiteX4" fmla="*/ 1171705 w 1171810"/>
                  <a:gd name="connsiteY4" fmla="*/ 1042764 h 1855706"/>
                  <a:gd name="connsiteX5" fmla="*/ 581437 w 1171810"/>
                  <a:gd name="connsiteY5" fmla="*/ 1855457 h 1855706"/>
                  <a:gd name="connsiteX6" fmla="*/ 129 w 1171810"/>
                  <a:gd name="connsiteY6" fmla="*/ 1042764 h 1855706"/>
                  <a:gd name="connsiteX7" fmla="*/ 454187 w 1171810"/>
                  <a:gd name="connsiteY7" fmla="*/ 14966 h 1855706"/>
                  <a:gd name="connsiteX8" fmla="*/ 491914 w 1171810"/>
                  <a:gd name="connsiteY8" fmla="*/ 11 h 18557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71810" h="1855706">
                    <a:moveTo>
                      <a:pt x="491914" y="11"/>
                    </a:moveTo>
                    <a:cubicBezTo>
                      <a:pt x="540800" y="-777"/>
                      <a:pt x="554583" y="39388"/>
                      <a:pt x="585917" y="59077"/>
                    </a:cubicBezTo>
                    <a:cubicBezTo>
                      <a:pt x="616662" y="39758"/>
                      <a:pt x="624006" y="-37"/>
                      <a:pt x="678153" y="1121"/>
                    </a:cubicBezTo>
                    <a:lnTo>
                      <a:pt x="717647" y="18269"/>
                    </a:lnTo>
                    <a:cubicBezTo>
                      <a:pt x="1007371" y="186489"/>
                      <a:pt x="1167527" y="736566"/>
                      <a:pt x="1171705" y="1042764"/>
                    </a:cubicBezTo>
                    <a:cubicBezTo>
                      <a:pt x="1175883" y="1348962"/>
                      <a:pt x="1057281" y="1868725"/>
                      <a:pt x="581437" y="1855457"/>
                    </a:cubicBezTo>
                    <a:cubicBezTo>
                      <a:pt x="105593" y="1842189"/>
                      <a:pt x="-4352" y="1343343"/>
                      <a:pt x="129" y="1042764"/>
                    </a:cubicBezTo>
                    <a:cubicBezTo>
                      <a:pt x="4610" y="742185"/>
                      <a:pt x="164464" y="168870"/>
                      <a:pt x="454187" y="14966"/>
                    </a:cubicBezTo>
                    <a:lnTo>
                      <a:pt x="491914" y="11"/>
                    </a:lnTo>
                    <a:close/>
                  </a:path>
                </a:pathLst>
              </a:custGeom>
              <a:gradFill flip="none" rotWithShape="1">
                <a:gsLst>
                  <a:gs pos="100000">
                    <a:srgbClr val="FFCCFF"/>
                  </a:gs>
                  <a:gs pos="62000">
                    <a:srgbClr val="FF66CC"/>
                  </a:gs>
                  <a:gs pos="0">
                    <a:srgbClr val="FF0066"/>
                  </a:gs>
                </a:gsLst>
                <a:lin ang="1620000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98" name="フリーフォーム: 図形 97">
                <a:extLst>
                  <a:ext uri="{FF2B5EF4-FFF2-40B4-BE49-F238E27FC236}">
                    <a16:creationId xmlns:a16="http://schemas.microsoft.com/office/drawing/2014/main" id="{0B8AD510-D8D9-415B-92AD-0E5DA0356451}"/>
                  </a:ext>
                </a:extLst>
              </p:cNvPr>
              <p:cNvSpPr/>
              <p:nvPr/>
            </p:nvSpPr>
            <p:spPr>
              <a:xfrm rot="10800000">
                <a:off x="2398433" y="2447520"/>
                <a:ext cx="826471" cy="414247"/>
              </a:xfrm>
              <a:custGeom>
                <a:avLst/>
                <a:gdLst>
                  <a:gd name="connsiteX0" fmla="*/ 658950 w 1177407"/>
                  <a:gd name="connsiteY0" fmla="*/ 471488 h 590144"/>
                  <a:gd name="connsiteX1" fmla="*/ 696394 w 1177407"/>
                  <a:gd name="connsiteY1" fmla="*/ 530816 h 590144"/>
                  <a:gd name="connsiteX2" fmla="*/ 658950 w 1177407"/>
                  <a:gd name="connsiteY2" fmla="*/ 590144 h 590144"/>
                  <a:gd name="connsiteX3" fmla="*/ 621506 w 1177407"/>
                  <a:gd name="connsiteY3" fmla="*/ 530816 h 590144"/>
                  <a:gd name="connsiteX4" fmla="*/ 658950 w 1177407"/>
                  <a:gd name="connsiteY4" fmla="*/ 471488 h 590144"/>
                  <a:gd name="connsiteX5" fmla="*/ 493453 w 1177407"/>
                  <a:gd name="connsiteY5" fmla="*/ 471488 h 590144"/>
                  <a:gd name="connsiteX6" fmla="*/ 530897 w 1177407"/>
                  <a:gd name="connsiteY6" fmla="*/ 530816 h 590144"/>
                  <a:gd name="connsiteX7" fmla="*/ 493453 w 1177407"/>
                  <a:gd name="connsiteY7" fmla="*/ 590144 h 590144"/>
                  <a:gd name="connsiteX8" fmla="*/ 456009 w 1177407"/>
                  <a:gd name="connsiteY8" fmla="*/ 530816 h 590144"/>
                  <a:gd name="connsiteX9" fmla="*/ 493453 w 1177407"/>
                  <a:gd name="connsiteY9" fmla="*/ 471488 h 590144"/>
                  <a:gd name="connsiteX10" fmla="*/ 1139963 w 1177407"/>
                  <a:gd name="connsiteY10" fmla="*/ 461963 h 590144"/>
                  <a:gd name="connsiteX11" fmla="*/ 1177407 w 1177407"/>
                  <a:gd name="connsiteY11" fmla="*/ 521291 h 590144"/>
                  <a:gd name="connsiteX12" fmla="*/ 1139963 w 1177407"/>
                  <a:gd name="connsiteY12" fmla="*/ 580619 h 590144"/>
                  <a:gd name="connsiteX13" fmla="*/ 1102519 w 1177407"/>
                  <a:gd name="connsiteY13" fmla="*/ 521291 h 590144"/>
                  <a:gd name="connsiteX14" fmla="*/ 1139963 w 1177407"/>
                  <a:gd name="connsiteY14" fmla="*/ 461963 h 590144"/>
                  <a:gd name="connsiteX15" fmla="*/ 37444 w 1177407"/>
                  <a:gd name="connsiteY15" fmla="*/ 461963 h 590144"/>
                  <a:gd name="connsiteX16" fmla="*/ 74888 w 1177407"/>
                  <a:gd name="connsiteY16" fmla="*/ 521291 h 590144"/>
                  <a:gd name="connsiteX17" fmla="*/ 37444 w 1177407"/>
                  <a:gd name="connsiteY17" fmla="*/ 580619 h 590144"/>
                  <a:gd name="connsiteX18" fmla="*/ 0 w 1177407"/>
                  <a:gd name="connsiteY18" fmla="*/ 521291 h 590144"/>
                  <a:gd name="connsiteX19" fmla="*/ 37444 w 1177407"/>
                  <a:gd name="connsiteY19" fmla="*/ 461963 h 590144"/>
                  <a:gd name="connsiteX20" fmla="*/ 816114 w 1177407"/>
                  <a:gd name="connsiteY20" fmla="*/ 409575 h 590144"/>
                  <a:gd name="connsiteX21" fmla="*/ 853558 w 1177407"/>
                  <a:gd name="connsiteY21" fmla="*/ 468903 h 590144"/>
                  <a:gd name="connsiteX22" fmla="*/ 816114 w 1177407"/>
                  <a:gd name="connsiteY22" fmla="*/ 528231 h 590144"/>
                  <a:gd name="connsiteX23" fmla="*/ 778670 w 1177407"/>
                  <a:gd name="connsiteY23" fmla="*/ 468903 h 590144"/>
                  <a:gd name="connsiteX24" fmla="*/ 816114 w 1177407"/>
                  <a:gd name="connsiteY24" fmla="*/ 409575 h 590144"/>
                  <a:gd name="connsiteX25" fmla="*/ 327957 w 1177407"/>
                  <a:gd name="connsiteY25" fmla="*/ 409575 h 590144"/>
                  <a:gd name="connsiteX26" fmla="*/ 365401 w 1177407"/>
                  <a:gd name="connsiteY26" fmla="*/ 468903 h 590144"/>
                  <a:gd name="connsiteX27" fmla="*/ 327957 w 1177407"/>
                  <a:gd name="connsiteY27" fmla="*/ 528231 h 590144"/>
                  <a:gd name="connsiteX28" fmla="*/ 290513 w 1177407"/>
                  <a:gd name="connsiteY28" fmla="*/ 468903 h 590144"/>
                  <a:gd name="connsiteX29" fmla="*/ 327957 w 1177407"/>
                  <a:gd name="connsiteY29" fmla="*/ 409575 h 590144"/>
                  <a:gd name="connsiteX30" fmla="*/ 939938 w 1177407"/>
                  <a:gd name="connsiteY30" fmla="*/ 330993 h 590144"/>
                  <a:gd name="connsiteX31" fmla="*/ 977382 w 1177407"/>
                  <a:gd name="connsiteY31" fmla="*/ 390321 h 590144"/>
                  <a:gd name="connsiteX32" fmla="*/ 939938 w 1177407"/>
                  <a:gd name="connsiteY32" fmla="*/ 449649 h 590144"/>
                  <a:gd name="connsiteX33" fmla="*/ 902494 w 1177407"/>
                  <a:gd name="connsiteY33" fmla="*/ 390321 h 590144"/>
                  <a:gd name="connsiteX34" fmla="*/ 939938 w 1177407"/>
                  <a:gd name="connsiteY34" fmla="*/ 330993 h 590144"/>
                  <a:gd name="connsiteX35" fmla="*/ 206513 w 1177407"/>
                  <a:gd name="connsiteY35" fmla="*/ 330993 h 590144"/>
                  <a:gd name="connsiteX36" fmla="*/ 243957 w 1177407"/>
                  <a:gd name="connsiteY36" fmla="*/ 390321 h 590144"/>
                  <a:gd name="connsiteX37" fmla="*/ 206513 w 1177407"/>
                  <a:gd name="connsiteY37" fmla="*/ 449649 h 590144"/>
                  <a:gd name="connsiteX38" fmla="*/ 169069 w 1177407"/>
                  <a:gd name="connsiteY38" fmla="*/ 390321 h 590144"/>
                  <a:gd name="connsiteX39" fmla="*/ 206513 w 1177407"/>
                  <a:gd name="connsiteY39" fmla="*/ 330993 h 590144"/>
                  <a:gd name="connsiteX40" fmla="*/ 708957 w 1177407"/>
                  <a:gd name="connsiteY40" fmla="*/ 278606 h 590144"/>
                  <a:gd name="connsiteX41" fmla="*/ 746401 w 1177407"/>
                  <a:gd name="connsiteY41" fmla="*/ 337934 h 590144"/>
                  <a:gd name="connsiteX42" fmla="*/ 708957 w 1177407"/>
                  <a:gd name="connsiteY42" fmla="*/ 397262 h 590144"/>
                  <a:gd name="connsiteX43" fmla="*/ 671513 w 1177407"/>
                  <a:gd name="connsiteY43" fmla="*/ 337934 h 590144"/>
                  <a:gd name="connsiteX44" fmla="*/ 708957 w 1177407"/>
                  <a:gd name="connsiteY44" fmla="*/ 278606 h 590144"/>
                  <a:gd name="connsiteX45" fmla="*/ 423207 w 1177407"/>
                  <a:gd name="connsiteY45" fmla="*/ 278606 h 590144"/>
                  <a:gd name="connsiteX46" fmla="*/ 460651 w 1177407"/>
                  <a:gd name="connsiteY46" fmla="*/ 337934 h 590144"/>
                  <a:gd name="connsiteX47" fmla="*/ 423207 w 1177407"/>
                  <a:gd name="connsiteY47" fmla="*/ 397262 h 590144"/>
                  <a:gd name="connsiteX48" fmla="*/ 385763 w 1177407"/>
                  <a:gd name="connsiteY48" fmla="*/ 337934 h 590144"/>
                  <a:gd name="connsiteX49" fmla="*/ 423207 w 1177407"/>
                  <a:gd name="connsiteY49" fmla="*/ 278606 h 590144"/>
                  <a:gd name="connsiteX50" fmla="*/ 1070907 w 1177407"/>
                  <a:gd name="connsiteY50" fmla="*/ 273844 h 590144"/>
                  <a:gd name="connsiteX51" fmla="*/ 1108351 w 1177407"/>
                  <a:gd name="connsiteY51" fmla="*/ 333172 h 590144"/>
                  <a:gd name="connsiteX52" fmla="*/ 1070907 w 1177407"/>
                  <a:gd name="connsiteY52" fmla="*/ 392500 h 590144"/>
                  <a:gd name="connsiteX53" fmla="*/ 1033463 w 1177407"/>
                  <a:gd name="connsiteY53" fmla="*/ 333172 h 590144"/>
                  <a:gd name="connsiteX54" fmla="*/ 1070907 w 1177407"/>
                  <a:gd name="connsiteY54" fmla="*/ 273844 h 590144"/>
                  <a:gd name="connsiteX55" fmla="*/ 73163 w 1177407"/>
                  <a:gd name="connsiteY55" fmla="*/ 273844 h 590144"/>
                  <a:gd name="connsiteX56" fmla="*/ 110607 w 1177407"/>
                  <a:gd name="connsiteY56" fmla="*/ 333172 h 590144"/>
                  <a:gd name="connsiteX57" fmla="*/ 73163 w 1177407"/>
                  <a:gd name="connsiteY57" fmla="*/ 392500 h 590144"/>
                  <a:gd name="connsiteX58" fmla="*/ 35719 w 1177407"/>
                  <a:gd name="connsiteY58" fmla="*/ 333172 h 590144"/>
                  <a:gd name="connsiteX59" fmla="*/ 73163 w 1177407"/>
                  <a:gd name="connsiteY59" fmla="*/ 273844 h 590144"/>
                  <a:gd name="connsiteX60" fmla="*/ 563701 w 1177407"/>
                  <a:gd name="connsiteY60" fmla="*/ 204787 h 590144"/>
                  <a:gd name="connsiteX61" fmla="*/ 601145 w 1177407"/>
                  <a:gd name="connsiteY61" fmla="*/ 264115 h 590144"/>
                  <a:gd name="connsiteX62" fmla="*/ 563701 w 1177407"/>
                  <a:gd name="connsiteY62" fmla="*/ 323443 h 590144"/>
                  <a:gd name="connsiteX63" fmla="*/ 526257 w 1177407"/>
                  <a:gd name="connsiteY63" fmla="*/ 264115 h 590144"/>
                  <a:gd name="connsiteX64" fmla="*/ 563701 w 1177407"/>
                  <a:gd name="connsiteY64" fmla="*/ 204787 h 590144"/>
                  <a:gd name="connsiteX65" fmla="*/ 832781 w 1177407"/>
                  <a:gd name="connsiteY65" fmla="*/ 188119 h 590144"/>
                  <a:gd name="connsiteX66" fmla="*/ 870225 w 1177407"/>
                  <a:gd name="connsiteY66" fmla="*/ 247447 h 590144"/>
                  <a:gd name="connsiteX67" fmla="*/ 832781 w 1177407"/>
                  <a:gd name="connsiteY67" fmla="*/ 306775 h 590144"/>
                  <a:gd name="connsiteX68" fmla="*/ 795337 w 1177407"/>
                  <a:gd name="connsiteY68" fmla="*/ 247447 h 590144"/>
                  <a:gd name="connsiteX69" fmla="*/ 832781 w 1177407"/>
                  <a:gd name="connsiteY69" fmla="*/ 188119 h 590144"/>
                  <a:gd name="connsiteX70" fmla="*/ 301763 w 1177407"/>
                  <a:gd name="connsiteY70" fmla="*/ 188119 h 590144"/>
                  <a:gd name="connsiteX71" fmla="*/ 339207 w 1177407"/>
                  <a:gd name="connsiteY71" fmla="*/ 247447 h 590144"/>
                  <a:gd name="connsiteX72" fmla="*/ 301763 w 1177407"/>
                  <a:gd name="connsiteY72" fmla="*/ 306775 h 590144"/>
                  <a:gd name="connsiteX73" fmla="*/ 264319 w 1177407"/>
                  <a:gd name="connsiteY73" fmla="*/ 247447 h 590144"/>
                  <a:gd name="connsiteX74" fmla="*/ 301763 w 1177407"/>
                  <a:gd name="connsiteY74" fmla="*/ 188119 h 590144"/>
                  <a:gd name="connsiteX75" fmla="*/ 963751 w 1177407"/>
                  <a:gd name="connsiteY75" fmla="*/ 152400 h 590144"/>
                  <a:gd name="connsiteX76" fmla="*/ 1001195 w 1177407"/>
                  <a:gd name="connsiteY76" fmla="*/ 211728 h 590144"/>
                  <a:gd name="connsiteX77" fmla="*/ 963751 w 1177407"/>
                  <a:gd name="connsiteY77" fmla="*/ 271056 h 590144"/>
                  <a:gd name="connsiteX78" fmla="*/ 926307 w 1177407"/>
                  <a:gd name="connsiteY78" fmla="*/ 211728 h 590144"/>
                  <a:gd name="connsiteX79" fmla="*/ 963751 w 1177407"/>
                  <a:gd name="connsiteY79" fmla="*/ 152400 h 590144"/>
                  <a:gd name="connsiteX80" fmla="*/ 168413 w 1177407"/>
                  <a:gd name="connsiteY80" fmla="*/ 152400 h 590144"/>
                  <a:gd name="connsiteX81" fmla="*/ 205857 w 1177407"/>
                  <a:gd name="connsiteY81" fmla="*/ 211728 h 590144"/>
                  <a:gd name="connsiteX82" fmla="*/ 168413 w 1177407"/>
                  <a:gd name="connsiteY82" fmla="*/ 271056 h 590144"/>
                  <a:gd name="connsiteX83" fmla="*/ 130969 w 1177407"/>
                  <a:gd name="connsiteY83" fmla="*/ 211728 h 590144"/>
                  <a:gd name="connsiteX84" fmla="*/ 168413 w 1177407"/>
                  <a:gd name="connsiteY84" fmla="*/ 152400 h 590144"/>
                  <a:gd name="connsiteX85" fmla="*/ 708957 w 1177407"/>
                  <a:gd name="connsiteY85" fmla="*/ 73819 h 590144"/>
                  <a:gd name="connsiteX86" fmla="*/ 746401 w 1177407"/>
                  <a:gd name="connsiteY86" fmla="*/ 133147 h 590144"/>
                  <a:gd name="connsiteX87" fmla="*/ 708957 w 1177407"/>
                  <a:gd name="connsiteY87" fmla="*/ 192475 h 590144"/>
                  <a:gd name="connsiteX88" fmla="*/ 671513 w 1177407"/>
                  <a:gd name="connsiteY88" fmla="*/ 133147 h 590144"/>
                  <a:gd name="connsiteX89" fmla="*/ 708957 w 1177407"/>
                  <a:gd name="connsiteY89" fmla="*/ 73819 h 590144"/>
                  <a:gd name="connsiteX90" fmla="*/ 423207 w 1177407"/>
                  <a:gd name="connsiteY90" fmla="*/ 73819 h 590144"/>
                  <a:gd name="connsiteX91" fmla="*/ 460651 w 1177407"/>
                  <a:gd name="connsiteY91" fmla="*/ 133147 h 590144"/>
                  <a:gd name="connsiteX92" fmla="*/ 423207 w 1177407"/>
                  <a:gd name="connsiteY92" fmla="*/ 192475 h 590144"/>
                  <a:gd name="connsiteX93" fmla="*/ 385763 w 1177407"/>
                  <a:gd name="connsiteY93" fmla="*/ 133147 h 590144"/>
                  <a:gd name="connsiteX94" fmla="*/ 423207 w 1177407"/>
                  <a:gd name="connsiteY94" fmla="*/ 73819 h 590144"/>
                  <a:gd name="connsiteX95" fmla="*/ 563701 w 1177407"/>
                  <a:gd name="connsiteY95" fmla="*/ 0 h 590144"/>
                  <a:gd name="connsiteX96" fmla="*/ 601145 w 1177407"/>
                  <a:gd name="connsiteY96" fmla="*/ 59328 h 590144"/>
                  <a:gd name="connsiteX97" fmla="*/ 563701 w 1177407"/>
                  <a:gd name="connsiteY97" fmla="*/ 118656 h 590144"/>
                  <a:gd name="connsiteX98" fmla="*/ 526257 w 1177407"/>
                  <a:gd name="connsiteY98" fmla="*/ 59328 h 590144"/>
                  <a:gd name="connsiteX99" fmla="*/ 563701 w 1177407"/>
                  <a:gd name="connsiteY99" fmla="*/ 0 h 590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</a:cxnLst>
                <a:rect l="l" t="t" r="r" b="b"/>
                <a:pathLst>
                  <a:path w="1177407" h="590144">
                    <a:moveTo>
                      <a:pt x="658950" y="471488"/>
                    </a:moveTo>
                    <a:cubicBezTo>
                      <a:pt x="679630" y="471488"/>
                      <a:pt x="696394" y="498050"/>
                      <a:pt x="696394" y="530816"/>
                    </a:cubicBezTo>
                    <a:cubicBezTo>
                      <a:pt x="696394" y="563582"/>
                      <a:pt x="679630" y="590144"/>
                      <a:pt x="658950" y="590144"/>
                    </a:cubicBezTo>
                    <a:cubicBezTo>
                      <a:pt x="638270" y="590144"/>
                      <a:pt x="621506" y="563582"/>
                      <a:pt x="621506" y="530816"/>
                    </a:cubicBezTo>
                    <a:cubicBezTo>
                      <a:pt x="621506" y="498050"/>
                      <a:pt x="638270" y="471488"/>
                      <a:pt x="658950" y="471488"/>
                    </a:cubicBezTo>
                    <a:close/>
                    <a:moveTo>
                      <a:pt x="493453" y="471488"/>
                    </a:moveTo>
                    <a:cubicBezTo>
                      <a:pt x="514133" y="471488"/>
                      <a:pt x="530897" y="498050"/>
                      <a:pt x="530897" y="530816"/>
                    </a:cubicBezTo>
                    <a:cubicBezTo>
                      <a:pt x="530897" y="563582"/>
                      <a:pt x="514133" y="590144"/>
                      <a:pt x="493453" y="590144"/>
                    </a:cubicBezTo>
                    <a:cubicBezTo>
                      <a:pt x="472773" y="590144"/>
                      <a:pt x="456009" y="563582"/>
                      <a:pt x="456009" y="530816"/>
                    </a:cubicBezTo>
                    <a:cubicBezTo>
                      <a:pt x="456009" y="498050"/>
                      <a:pt x="472773" y="471488"/>
                      <a:pt x="493453" y="471488"/>
                    </a:cubicBezTo>
                    <a:close/>
                    <a:moveTo>
                      <a:pt x="1139963" y="461963"/>
                    </a:moveTo>
                    <a:cubicBezTo>
                      <a:pt x="1160643" y="461963"/>
                      <a:pt x="1177407" y="488525"/>
                      <a:pt x="1177407" y="521291"/>
                    </a:cubicBezTo>
                    <a:cubicBezTo>
                      <a:pt x="1177407" y="554057"/>
                      <a:pt x="1160643" y="580619"/>
                      <a:pt x="1139963" y="580619"/>
                    </a:cubicBezTo>
                    <a:cubicBezTo>
                      <a:pt x="1119283" y="580619"/>
                      <a:pt x="1102519" y="554057"/>
                      <a:pt x="1102519" y="521291"/>
                    </a:cubicBezTo>
                    <a:cubicBezTo>
                      <a:pt x="1102519" y="488525"/>
                      <a:pt x="1119283" y="461963"/>
                      <a:pt x="1139963" y="461963"/>
                    </a:cubicBezTo>
                    <a:close/>
                    <a:moveTo>
                      <a:pt x="37444" y="461963"/>
                    </a:moveTo>
                    <a:cubicBezTo>
                      <a:pt x="58124" y="461963"/>
                      <a:pt x="74888" y="488525"/>
                      <a:pt x="74888" y="521291"/>
                    </a:cubicBezTo>
                    <a:cubicBezTo>
                      <a:pt x="74888" y="554057"/>
                      <a:pt x="58124" y="580619"/>
                      <a:pt x="37444" y="580619"/>
                    </a:cubicBezTo>
                    <a:cubicBezTo>
                      <a:pt x="16764" y="580619"/>
                      <a:pt x="0" y="554057"/>
                      <a:pt x="0" y="521291"/>
                    </a:cubicBezTo>
                    <a:cubicBezTo>
                      <a:pt x="0" y="488525"/>
                      <a:pt x="16764" y="461963"/>
                      <a:pt x="37444" y="461963"/>
                    </a:cubicBezTo>
                    <a:close/>
                    <a:moveTo>
                      <a:pt x="816114" y="409575"/>
                    </a:moveTo>
                    <a:cubicBezTo>
                      <a:pt x="836794" y="409575"/>
                      <a:pt x="853558" y="436137"/>
                      <a:pt x="853558" y="468903"/>
                    </a:cubicBezTo>
                    <a:cubicBezTo>
                      <a:pt x="853558" y="501669"/>
                      <a:pt x="836794" y="528231"/>
                      <a:pt x="816114" y="528231"/>
                    </a:cubicBezTo>
                    <a:cubicBezTo>
                      <a:pt x="795434" y="528231"/>
                      <a:pt x="778670" y="501669"/>
                      <a:pt x="778670" y="468903"/>
                    </a:cubicBezTo>
                    <a:cubicBezTo>
                      <a:pt x="778670" y="436137"/>
                      <a:pt x="795434" y="409575"/>
                      <a:pt x="816114" y="409575"/>
                    </a:cubicBezTo>
                    <a:close/>
                    <a:moveTo>
                      <a:pt x="327957" y="409575"/>
                    </a:moveTo>
                    <a:cubicBezTo>
                      <a:pt x="348637" y="409575"/>
                      <a:pt x="365401" y="436137"/>
                      <a:pt x="365401" y="468903"/>
                    </a:cubicBezTo>
                    <a:cubicBezTo>
                      <a:pt x="365401" y="501669"/>
                      <a:pt x="348637" y="528231"/>
                      <a:pt x="327957" y="528231"/>
                    </a:cubicBezTo>
                    <a:cubicBezTo>
                      <a:pt x="307277" y="528231"/>
                      <a:pt x="290513" y="501669"/>
                      <a:pt x="290513" y="468903"/>
                    </a:cubicBezTo>
                    <a:cubicBezTo>
                      <a:pt x="290513" y="436137"/>
                      <a:pt x="307277" y="409575"/>
                      <a:pt x="327957" y="409575"/>
                    </a:cubicBezTo>
                    <a:close/>
                    <a:moveTo>
                      <a:pt x="939938" y="330993"/>
                    </a:moveTo>
                    <a:cubicBezTo>
                      <a:pt x="960618" y="330993"/>
                      <a:pt x="977382" y="357555"/>
                      <a:pt x="977382" y="390321"/>
                    </a:cubicBezTo>
                    <a:cubicBezTo>
                      <a:pt x="977382" y="423087"/>
                      <a:pt x="960618" y="449649"/>
                      <a:pt x="939938" y="449649"/>
                    </a:cubicBezTo>
                    <a:cubicBezTo>
                      <a:pt x="919258" y="449649"/>
                      <a:pt x="902494" y="423087"/>
                      <a:pt x="902494" y="390321"/>
                    </a:cubicBezTo>
                    <a:cubicBezTo>
                      <a:pt x="902494" y="357555"/>
                      <a:pt x="919258" y="330993"/>
                      <a:pt x="939938" y="330993"/>
                    </a:cubicBezTo>
                    <a:close/>
                    <a:moveTo>
                      <a:pt x="206513" y="330993"/>
                    </a:moveTo>
                    <a:cubicBezTo>
                      <a:pt x="227193" y="330993"/>
                      <a:pt x="243957" y="357555"/>
                      <a:pt x="243957" y="390321"/>
                    </a:cubicBezTo>
                    <a:cubicBezTo>
                      <a:pt x="243957" y="423087"/>
                      <a:pt x="227193" y="449649"/>
                      <a:pt x="206513" y="449649"/>
                    </a:cubicBezTo>
                    <a:cubicBezTo>
                      <a:pt x="185833" y="449649"/>
                      <a:pt x="169069" y="423087"/>
                      <a:pt x="169069" y="390321"/>
                    </a:cubicBezTo>
                    <a:cubicBezTo>
                      <a:pt x="169069" y="357555"/>
                      <a:pt x="185833" y="330993"/>
                      <a:pt x="206513" y="330993"/>
                    </a:cubicBezTo>
                    <a:close/>
                    <a:moveTo>
                      <a:pt x="708957" y="278606"/>
                    </a:moveTo>
                    <a:cubicBezTo>
                      <a:pt x="729637" y="278606"/>
                      <a:pt x="746401" y="305168"/>
                      <a:pt x="746401" y="337934"/>
                    </a:cubicBezTo>
                    <a:cubicBezTo>
                      <a:pt x="746401" y="370700"/>
                      <a:pt x="729637" y="397262"/>
                      <a:pt x="708957" y="397262"/>
                    </a:cubicBezTo>
                    <a:cubicBezTo>
                      <a:pt x="688277" y="397262"/>
                      <a:pt x="671513" y="370700"/>
                      <a:pt x="671513" y="337934"/>
                    </a:cubicBezTo>
                    <a:cubicBezTo>
                      <a:pt x="671513" y="305168"/>
                      <a:pt x="688277" y="278606"/>
                      <a:pt x="708957" y="278606"/>
                    </a:cubicBezTo>
                    <a:close/>
                    <a:moveTo>
                      <a:pt x="423207" y="278606"/>
                    </a:moveTo>
                    <a:cubicBezTo>
                      <a:pt x="443887" y="278606"/>
                      <a:pt x="460651" y="305168"/>
                      <a:pt x="460651" y="337934"/>
                    </a:cubicBezTo>
                    <a:cubicBezTo>
                      <a:pt x="460651" y="370700"/>
                      <a:pt x="443887" y="397262"/>
                      <a:pt x="423207" y="397262"/>
                    </a:cubicBezTo>
                    <a:cubicBezTo>
                      <a:pt x="402527" y="397262"/>
                      <a:pt x="385763" y="370700"/>
                      <a:pt x="385763" y="337934"/>
                    </a:cubicBezTo>
                    <a:cubicBezTo>
                      <a:pt x="385763" y="305168"/>
                      <a:pt x="402527" y="278606"/>
                      <a:pt x="423207" y="278606"/>
                    </a:cubicBezTo>
                    <a:close/>
                    <a:moveTo>
                      <a:pt x="1070907" y="273844"/>
                    </a:moveTo>
                    <a:cubicBezTo>
                      <a:pt x="1091587" y="273844"/>
                      <a:pt x="1108351" y="300406"/>
                      <a:pt x="1108351" y="333172"/>
                    </a:cubicBezTo>
                    <a:cubicBezTo>
                      <a:pt x="1108351" y="365938"/>
                      <a:pt x="1091587" y="392500"/>
                      <a:pt x="1070907" y="392500"/>
                    </a:cubicBezTo>
                    <a:cubicBezTo>
                      <a:pt x="1050227" y="392500"/>
                      <a:pt x="1033463" y="365938"/>
                      <a:pt x="1033463" y="333172"/>
                    </a:cubicBezTo>
                    <a:cubicBezTo>
                      <a:pt x="1033463" y="300406"/>
                      <a:pt x="1050227" y="273844"/>
                      <a:pt x="1070907" y="273844"/>
                    </a:cubicBezTo>
                    <a:close/>
                    <a:moveTo>
                      <a:pt x="73163" y="273844"/>
                    </a:moveTo>
                    <a:cubicBezTo>
                      <a:pt x="93843" y="273844"/>
                      <a:pt x="110607" y="300406"/>
                      <a:pt x="110607" y="333172"/>
                    </a:cubicBezTo>
                    <a:cubicBezTo>
                      <a:pt x="110607" y="365938"/>
                      <a:pt x="93843" y="392500"/>
                      <a:pt x="73163" y="392500"/>
                    </a:cubicBezTo>
                    <a:cubicBezTo>
                      <a:pt x="52483" y="392500"/>
                      <a:pt x="35719" y="365938"/>
                      <a:pt x="35719" y="333172"/>
                    </a:cubicBezTo>
                    <a:cubicBezTo>
                      <a:pt x="35719" y="300406"/>
                      <a:pt x="52483" y="273844"/>
                      <a:pt x="73163" y="273844"/>
                    </a:cubicBezTo>
                    <a:close/>
                    <a:moveTo>
                      <a:pt x="563701" y="204787"/>
                    </a:moveTo>
                    <a:cubicBezTo>
                      <a:pt x="584381" y="204787"/>
                      <a:pt x="601145" y="231349"/>
                      <a:pt x="601145" y="264115"/>
                    </a:cubicBezTo>
                    <a:cubicBezTo>
                      <a:pt x="601145" y="296881"/>
                      <a:pt x="584381" y="323443"/>
                      <a:pt x="563701" y="323443"/>
                    </a:cubicBezTo>
                    <a:cubicBezTo>
                      <a:pt x="543021" y="323443"/>
                      <a:pt x="526257" y="296881"/>
                      <a:pt x="526257" y="264115"/>
                    </a:cubicBezTo>
                    <a:cubicBezTo>
                      <a:pt x="526257" y="231349"/>
                      <a:pt x="543021" y="204787"/>
                      <a:pt x="563701" y="204787"/>
                    </a:cubicBezTo>
                    <a:close/>
                    <a:moveTo>
                      <a:pt x="832781" y="188119"/>
                    </a:moveTo>
                    <a:cubicBezTo>
                      <a:pt x="853461" y="188119"/>
                      <a:pt x="870225" y="214681"/>
                      <a:pt x="870225" y="247447"/>
                    </a:cubicBezTo>
                    <a:cubicBezTo>
                      <a:pt x="870225" y="280213"/>
                      <a:pt x="853461" y="306775"/>
                      <a:pt x="832781" y="306775"/>
                    </a:cubicBezTo>
                    <a:cubicBezTo>
                      <a:pt x="812101" y="306775"/>
                      <a:pt x="795337" y="280213"/>
                      <a:pt x="795337" y="247447"/>
                    </a:cubicBezTo>
                    <a:cubicBezTo>
                      <a:pt x="795337" y="214681"/>
                      <a:pt x="812101" y="188119"/>
                      <a:pt x="832781" y="188119"/>
                    </a:cubicBezTo>
                    <a:close/>
                    <a:moveTo>
                      <a:pt x="301763" y="188119"/>
                    </a:moveTo>
                    <a:cubicBezTo>
                      <a:pt x="322443" y="188119"/>
                      <a:pt x="339207" y="214681"/>
                      <a:pt x="339207" y="247447"/>
                    </a:cubicBezTo>
                    <a:cubicBezTo>
                      <a:pt x="339207" y="280213"/>
                      <a:pt x="322443" y="306775"/>
                      <a:pt x="301763" y="306775"/>
                    </a:cubicBezTo>
                    <a:cubicBezTo>
                      <a:pt x="281083" y="306775"/>
                      <a:pt x="264319" y="280213"/>
                      <a:pt x="264319" y="247447"/>
                    </a:cubicBezTo>
                    <a:cubicBezTo>
                      <a:pt x="264319" y="214681"/>
                      <a:pt x="281083" y="188119"/>
                      <a:pt x="301763" y="188119"/>
                    </a:cubicBezTo>
                    <a:close/>
                    <a:moveTo>
                      <a:pt x="963751" y="152400"/>
                    </a:moveTo>
                    <a:cubicBezTo>
                      <a:pt x="984431" y="152400"/>
                      <a:pt x="1001195" y="178962"/>
                      <a:pt x="1001195" y="211728"/>
                    </a:cubicBezTo>
                    <a:cubicBezTo>
                      <a:pt x="1001195" y="244494"/>
                      <a:pt x="984431" y="271056"/>
                      <a:pt x="963751" y="271056"/>
                    </a:cubicBezTo>
                    <a:cubicBezTo>
                      <a:pt x="943071" y="271056"/>
                      <a:pt x="926307" y="244494"/>
                      <a:pt x="926307" y="211728"/>
                    </a:cubicBezTo>
                    <a:cubicBezTo>
                      <a:pt x="926307" y="178962"/>
                      <a:pt x="943071" y="152400"/>
                      <a:pt x="963751" y="152400"/>
                    </a:cubicBezTo>
                    <a:close/>
                    <a:moveTo>
                      <a:pt x="168413" y="152400"/>
                    </a:moveTo>
                    <a:cubicBezTo>
                      <a:pt x="189093" y="152400"/>
                      <a:pt x="205857" y="178962"/>
                      <a:pt x="205857" y="211728"/>
                    </a:cubicBezTo>
                    <a:cubicBezTo>
                      <a:pt x="205857" y="244494"/>
                      <a:pt x="189093" y="271056"/>
                      <a:pt x="168413" y="271056"/>
                    </a:cubicBezTo>
                    <a:cubicBezTo>
                      <a:pt x="147733" y="271056"/>
                      <a:pt x="130969" y="244494"/>
                      <a:pt x="130969" y="211728"/>
                    </a:cubicBezTo>
                    <a:cubicBezTo>
                      <a:pt x="130969" y="178962"/>
                      <a:pt x="147733" y="152400"/>
                      <a:pt x="168413" y="152400"/>
                    </a:cubicBezTo>
                    <a:close/>
                    <a:moveTo>
                      <a:pt x="708957" y="73819"/>
                    </a:moveTo>
                    <a:cubicBezTo>
                      <a:pt x="729637" y="73819"/>
                      <a:pt x="746401" y="100381"/>
                      <a:pt x="746401" y="133147"/>
                    </a:cubicBezTo>
                    <a:cubicBezTo>
                      <a:pt x="746401" y="165913"/>
                      <a:pt x="729637" y="192475"/>
                      <a:pt x="708957" y="192475"/>
                    </a:cubicBezTo>
                    <a:cubicBezTo>
                      <a:pt x="688277" y="192475"/>
                      <a:pt x="671513" y="165913"/>
                      <a:pt x="671513" y="133147"/>
                    </a:cubicBezTo>
                    <a:cubicBezTo>
                      <a:pt x="671513" y="100381"/>
                      <a:pt x="688277" y="73819"/>
                      <a:pt x="708957" y="73819"/>
                    </a:cubicBezTo>
                    <a:close/>
                    <a:moveTo>
                      <a:pt x="423207" y="73819"/>
                    </a:moveTo>
                    <a:cubicBezTo>
                      <a:pt x="443887" y="73819"/>
                      <a:pt x="460651" y="100381"/>
                      <a:pt x="460651" y="133147"/>
                    </a:cubicBezTo>
                    <a:cubicBezTo>
                      <a:pt x="460651" y="165913"/>
                      <a:pt x="443887" y="192475"/>
                      <a:pt x="423207" y="192475"/>
                    </a:cubicBezTo>
                    <a:cubicBezTo>
                      <a:pt x="402527" y="192475"/>
                      <a:pt x="385763" y="165913"/>
                      <a:pt x="385763" y="133147"/>
                    </a:cubicBezTo>
                    <a:cubicBezTo>
                      <a:pt x="385763" y="100381"/>
                      <a:pt x="402527" y="73819"/>
                      <a:pt x="423207" y="73819"/>
                    </a:cubicBezTo>
                    <a:close/>
                    <a:moveTo>
                      <a:pt x="563701" y="0"/>
                    </a:moveTo>
                    <a:cubicBezTo>
                      <a:pt x="584381" y="0"/>
                      <a:pt x="601145" y="26562"/>
                      <a:pt x="601145" y="59328"/>
                    </a:cubicBezTo>
                    <a:cubicBezTo>
                      <a:pt x="601145" y="92094"/>
                      <a:pt x="584381" y="118656"/>
                      <a:pt x="563701" y="118656"/>
                    </a:cubicBezTo>
                    <a:cubicBezTo>
                      <a:pt x="543021" y="118656"/>
                      <a:pt x="526257" y="92094"/>
                      <a:pt x="526257" y="59328"/>
                    </a:cubicBezTo>
                    <a:cubicBezTo>
                      <a:pt x="526257" y="26562"/>
                      <a:pt x="543021" y="0"/>
                      <a:pt x="563701" y="0"/>
                    </a:cubicBezTo>
                    <a:close/>
                  </a:path>
                </a:pathLst>
              </a:custGeom>
              <a:solidFill>
                <a:srgbClr val="FF0066"/>
              </a:solidFill>
              <a:ln w="6350">
                <a:solidFill>
                  <a:srgbClr val="CC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5" name="グループ化 14">
              <a:extLst>
                <a:ext uri="{FF2B5EF4-FFF2-40B4-BE49-F238E27FC236}">
                  <a16:creationId xmlns:a16="http://schemas.microsoft.com/office/drawing/2014/main" id="{0FE36883-1C25-4752-8900-990492C4C48C}"/>
                </a:ext>
              </a:extLst>
            </p:cNvPr>
            <p:cNvGrpSpPr/>
            <p:nvPr/>
          </p:nvGrpSpPr>
          <p:grpSpPr>
            <a:xfrm rot="7398508" flipH="1">
              <a:off x="4551294" y="4991457"/>
              <a:ext cx="401224" cy="606434"/>
              <a:chOff x="2116527" y="1172153"/>
              <a:chExt cx="1108377" cy="1853482"/>
            </a:xfrm>
          </p:grpSpPr>
          <p:sp>
            <p:nvSpPr>
              <p:cNvPr id="95" name="フリーフォーム: 図形 94">
                <a:extLst>
                  <a:ext uri="{FF2B5EF4-FFF2-40B4-BE49-F238E27FC236}">
                    <a16:creationId xmlns:a16="http://schemas.microsoft.com/office/drawing/2014/main" id="{E6C621FD-1312-41C8-A2F4-A395BEF49CE6}"/>
                  </a:ext>
                </a:extLst>
              </p:cNvPr>
              <p:cNvSpPr/>
              <p:nvPr/>
            </p:nvSpPr>
            <p:spPr>
              <a:xfrm>
                <a:off x="2116527" y="1172153"/>
                <a:ext cx="984549" cy="1853482"/>
              </a:xfrm>
              <a:custGeom>
                <a:avLst/>
                <a:gdLst>
                  <a:gd name="connsiteX0" fmla="*/ 491785 w 1171576"/>
                  <a:gd name="connsiteY0" fmla="*/ 0 h 1647591"/>
                  <a:gd name="connsiteX1" fmla="*/ 585788 w 1171576"/>
                  <a:gd name="connsiteY1" fmla="*/ 59066 h 1647591"/>
                  <a:gd name="connsiteX2" fmla="*/ 678024 w 1171576"/>
                  <a:gd name="connsiteY2" fmla="*/ 1110 h 1647591"/>
                  <a:gd name="connsiteX3" fmla="*/ 717518 w 1171576"/>
                  <a:gd name="connsiteY3" fmla="*/ 18258 h 1647591"/>
                  <a:gd name="connsiteX4" fmla="*/ 1171576 w 1171576"/>
                  <a:gd name="connsiteY4" fmla="*/ 1042753 h 1647591"/>
                  <a:gd name="connsiteX5" fmla="*/ 585788 w 1171576"/>
                  <a:gd name="connsiteY5" fmla="*/ 1647591 h 1647591"/>
                  <a:gd name="connsiteX6" fmla="*/ 0 w 1171576"/>
                  <a:gd name="connsiteY6" fmla="*/ 1042753 h 1647591"/>
                  <a:gd name="connsiteX7" fmla="*/ 454058 w 1171576"/>
                  <a:gd name="connsiteY7" fmla="*/ 14955 h 1647591"/>
                  <a:gd name="connsiteX0" fmla="*/ 491785 w 1171576"/>
                  <a:gd name="connsiteY0" fmla="*/ 11 h 1647602"/>
                  <a:gd name="connsiteX1" fmla="*/ 585788 w 1171576"/>
                  <a:gd name="connsiteY1" fmla="*/ 59077 h 1647602"/>
                  <a:gd name="connsiteX2" fmla="*/ 678024 w 1171576"/>
                  <a:gd name="connsiteY2" fmla="*/ 1121 h 1647602"/>
                  <a:gd name="connsiteX3" fmla="*/ 717518 w 1171576"/>
                  <a:gd name="connsiteY3" fmla="*/ 18269 h 1647602"/>
                  <a:gd name="connsiteX4" fmla="*/ 1171576 w 1171576"/>
                  <a:gd name="connsiteY4" fmla="*/ 1042764 h 1647602"/>
                  <a:gd name="connsiteX5" fmla="*/ 585788 w 1171576"/>
                  <a:gd name="connsiteY5" fmla="*/ 1647602 h 1647602"/>
                  <a:gd name="connsiteX6" fmla="*/ 0 w 1171576"/>
                  <a:gd name="connsiteY6" fmla="*/ 1042764 h 1647602"/>
                  <a:gd name="connsiteX7" fmla="*/ 454058 w 1171576"/>
                  <a:gd name="connsiteY7" fmla="*/ 14966 h 1647602"/>
                  <a:gd name="connsiteX8" fmla="*/ 491785 w 1171576"/>
                  <a:gd name="connsiteY8" fmla="*/ 11 h 1647602"/>
                  <a:gd name="connsiteX0" fmla="*/ 491785 w 1171576"/>
                  <a:gd name="connsiteY0" fmla="*/ 11 h 1647602"/>
                  <a:gd name="connsiteX1" fmla="*/ 585788 w 1171576"/>
                  <a:gd name="connsiteY1" fmla="*/ 59077 h 1647602"/>
                  <a:gd name="connsiteX2" fmla="*/ 678024 w 1171576"/>
                  <a:gd name="connsiteY2" fmla="*/ 1121 h 1647602"/>
                  <a:gd name="connsiteX3" fmla="*/ 717518 w 1171576"/>
                  <a:gd name="connsiteY3" fmla="*/ 18269 h 1647602"/>
                  <a:gd name="connsiteX4" fmla="*/ 1171576 w 1171576"/>
                  <a:gd name="connsiteY4" fmla="*/ 1042764 h 1647602"/>
                  <a:gd name="connsiteX5" fmla="*/ 585788 w 1171576"/>
                  <a:gd name="connsiteY5" fmla="*/ 1647602 h 1647602"/>
                  <a:gd name="connsiteX6" fmla="*/ 0 w 1171576"/>
                  <a:gd name="connsiteY6" fmla="*/ 1042764 h 1647602"/>
                  <a:gd name="connsiteX7" fmla="*/ 454058 w 1171576"/>
                  <a:gd name="connsiteY7" fmla="*/ 14966 h 1647602"/>
                  <a:gd name="connsiteX8" fmla="*/ 491785 w 1171576"/>
                  <a:gd name="connsiteY8" fmla="*/ 11 h 1647602"/>
                  <a:gd name="connsiteX0" fmla="*/ 491785 w 1171576"/>
                  <a:gd name="connsiteY0" fmla="*/ 11 h 1647602"/>
                  <a:gd name="connsiteX1" fmla="*/ 585788 w 1171576"/>
                  <a:gd name="connsiteY1" fmla="*/ 59077 h 1647602"/>
                  <a:gd name="connsiteX2" fmla="*/ 678024 w 1171576"/>
                  <a:gd name="connsiteY2" fmla="*/ 1121 h 1647602"/>
                  <a:gd name="connsiteX3" fmla="*/ 717518 w 1171576"/>
                  <a:gd name="connsiteY3" fmla="*/ 18269 h 1647602"/>
                  <a:gd name="connsiteX4" fmla="*/ 1171576 w 1171576"/>
                  <a:gd name="connsiteY4" fmla="*/ 1042764 h 1647602"/>
                  <a:gd name="connsiteX5" fmla="*/ 585788 w 1171576"/>
                  <a:gd name="connsiteY5" fmla="*/ 1647602 h 1647602"/>
                  <a:gd name="connsiteX6" fmla="*/ 0 w 1171576"/>
                  <a:gd name="connsiteY6" fmla="*/ 1042764 h 1647602"/>
                  <a:gd name="connsiteX7" fmla="*/ 454058 w 1171576"/>
                  <a:gd name="connsiteY7" fmla="*/ 14966 h 1647602"/>
                  <a:gd name="connsiteX8" fmla="*/ 491785 w 1171576"/>
                  <a:gd name="connsiteY8" fmla="*/ 11 h 1647602"/>
                  <a:gd name="connsiteX0" fmla="*/ 491785 w 1173436"/>
                  <a:gd name="connsiteY0" fmla="*/ 11 h 1855457"/>
                  <a:gd name="connsiteX1" fmla="*/ 585788 w 1173436"/>
                  <a:gd name="connsiteY1" fmla="*/ 59077 h 1855457"/>
                  <a:gd name="connsiteX2" fmla="*/ 678024 w 1173436"/>
                  <a:gd name="connsiteY2" fmla="*/ 1121 h 1855457"/>
                  <a:gd name="connsiteX3" fmla="*/ 717518 w 1173436"/>
                  <a:gd name="connsiteY3" fmla="*/ 18269 h 1855457"/>
                  <a:gd name="connsiteX4" fmla="*/ 1171576 w 1173436"/>
                  <a:gd name="connsiteY4" fmla="*/ 1042764 h 1855457"/>
                  <a:gd name="connsiteX5" fmla="*/ 581308 w 1173436"/>
                  <a:gd name="connsiteY5" fmla="*/ 1855457 h 1855457"/>
                  <a:gd name="connsiteX6" fmla="*/ 0 w 1173436"/>
                  <a:gd name="connsiteY6" fmla="*/ 1042764 h 1855457"/>
                  <a:gd name="connsiteX7" fmla="*/ 454058 w 1173436"/>
                  <a:gd name="connsiteY7" fmla="*/ 14966 h 1855457"/>
                  <a:gd name="connsiteX8" fmla="*/ 491785 w 1173436"/>
                  <a:gd name="connsiteY8" fmla="*/ 11 h 1855457"/>
                  <a:gd name="connsiteX0" fmla="*/ 491785 w 1173436"/>
                  <a:gd name="connsiteY0" fmla="*/ 11 h 1855706"/>
                  <a:gd name="connsiteX1" fmla="*/ 585788 w 1173436"/>
                  <a:gd name="connsiteY1" fmla="*/ 59077 h 1855706"/>
                  <a:gd name="connsiteX2" fmla="*/ 678024 w 1173436"/>
                  <a:gd name="connsiteY2" fmla="*/ 1121 h 1855706"/>
                  <a:gd name="connsiteX3" fmla="*/ 717518 w 1173436"/>
                  <a:gd name="connsiteY3" fmla="*/ 18269 h 1855706"/>
                  <a:gd name="connsiteX4" fmla="*/ 1171576 w 1173436"/>
                  <a:gd name="connsiteY4" fmla="*/ 1042764 h 1855706"/>
                  <a:gd name="connsiteX5" fmla="*/ 581308 w 1173436"/>
                  <a:gd name="connsiteY5" fmla="*/ 1855457 h 1855706"/>
                  <a:gd name="connsiteX6" fmla="*/ 0 w 1173436"/>
                  <a:gd name="connsiteY6" fmla="*/ 1042764 h 1855706"/>
                  <a:gd name="connsiteX7" fmla="*/ 454058 w 1173436"/>
                  <a:gd name="connsiteY7" fmla="*/ 14966 h 1855706"/>
                  <a:gd name="connsiteX8" fmla="*/ 491785 w 1173436"/>
                  <a:gd name="connsiteY8" fmla="*/ 11 h 1855706"/>
                  <a:gd name="connsiteX0" fmla="*/ 491785 w 1171681"/>
                  <a:gd name="connsiteY0" fmla="*/ 11 h 1855706"/>
                  <a:gd name="connsiteX1" fmla="*/ 585788 w 1171681"/>
                  <a:gd name="connsiteY1" fmla="*/ 59077 h 1855706"/>
                  <a:gd name="connsiteX2" fmla="*/ 678024 w 1171681"/>
                  <a:gd name="connsiteY2" fmla="*/ 1121 h 1855706"/>
                  <a:gd name="connsiteX3" fmla="*/ 717518 w 1171681"/>
                  <a:gd name="connsiteY3" fmla="*/ 18269 h 1855706"/>
                  <a:gd name="connsiteX4" fmla="*/ 1171576 w 1171681"/>
                  <a:gd name="connsiteY4" fmla="*/ 1042764 h 1855706"/>
                  <a:gd name="connsiteX5" fmla="*/ 581308 w 1171681"/>
                  <a:gd name="connsiteY5" fmla="*/ 1855457 h 1855706"/>
                  <a:gd name="connsiteX6" fmla="*/ 0 w 1171681"/>
                  <a:gd name="connsiteY6" fmla="*/ 1042764 h 1855706"/>
                  <a:gd name="connsiteX7" fmla="*/ 454058 w 1171681"/>
                  <a:gd name="connsiteY7" fmla="*/ 14966 h 1855706"/>
                  <a:gd name="connsiteX8" fmla="*/ 491785 w 1171681"/>
                  <a:gd name="connsiteY8" fmla="*/ 11 h 1855706"/>
                  <a:gd name="connsiteX0" fmla="*/ 491914 w 1171810"/>
                  <a:gd name="connsiteY0" fmla="*/ 11 h 1855706"/>
                  <a:gd name="connsiteX1" fmla="*/ 585917 w 1171810"/>
                  <a:gd name="connsiteY1" fmla="*/ 59077 h 1855706"/>
                  <a:gd name="connsiteX2" fmla="*/ 678153 w 1171810"/>
                  <a:gd name="connsiteY2" fmla="*/ 1121 h 1855706"/>
                  <a:gd name="connsiteX3" fmla="*/ 717647 w 1171810"/>
                  <a:gd name="connsiteY3" fmla="*/ 18269 h 1855706"/>
                  <a:gd name="connsiteX4" fmla="*/ 1171705 w 1171810"/>
                  <a:gd name="connsiteY4" fmla="*/ 1042764 h 1855706"/>
                  <a:gd name="connsiteX5" fmla="*/ 581437 w 1171810"/>
                  <a:gd name="connsiteY5" fmla="*/ 1855457 h 1855706"/>
                  <a:gd name="connsiteX6" fmla="*/ 129 w 1171810"/>
                  <a:gd name="connsiteY6" fmla="*/ 1042764 h 1855706"/>
                  <a:gd name="connsiteX7" fmla="*/ 454187 w 1171810"/>
                  <a:gd name="connsiteY7" fmla="*/ 14966 h 1855706"/>
                  <a:gd name="connsiteX8" fmla="*/ 491914 w 1171810"/>
                  <a:gd name="connsiteY8" fmla="*/ 11 h 1855706"/>
                  <a:gd name="connsiteX0" fmla="*/ 491820 w 894799"/>
                  <a:gd name="connsiteY0" fmla="*/ 11 h 1855511"/>
                  <a:gd name="connsiteX1" fmla="*/ 585823 w 894799"/>
                  <a:gd name="connsiteY1" fmla="*/ 59077 h 1855511"/>
                  <a:gd name="connsiteX2" fmla="*/ 678059 w 894799"/>
                  <a:gd name="connsiteY2" fmla="*/ 1121 h 1855511"/>
                  <a:gd name="connsiteX3" fmla="*/ 717553 w 894799"/>
                  <a:gd name="connsiteY3" fmla="*/ 18269 h 1855511"/>
                  <a:gd name="connsiteX4" fmla="*/ 857770 w 894799"/>
                  <a:gd name="connsiteY4" fmla="*/ 1006188 h 1855511"/>
                  <a:gd name="connsiteX5" fmla="*/ 581343 w 894799"/>
                  <a:gd name="connsiteY5" fmla="*/ 1855457 h 1855511"/>
                  <a:gd name="connsiteX6" fmla="*/ 35 w 894799"/>
                  <a:gd name="connsiteY6" fmla="*/ 1042764 h 1855511"/>
                  <a:gd name="connsiteX7" fmla="*/ 454093 w 894799"/>
                  <a:gd name="connsiteY7" fmla="*/ 14966 h 1855511"/>
                  <a:gd name="connsiteX8" fmla="*/ 491820 w 894799"/>
                  <a:gd name="connsiteY8" fmla="*/ 11 h 1855511"/>
                  <a:gd name="connsiteX0" fmla="*/ 491870 w 894849"/>
                  <a:gd name="connsiteY0" fmla="*/ 11 h 1870062"/>
                  <a:gd name="connsiteX1" fmla="*/ 585873 w 894849"/>
                  <a:gd name="connsiteY1" fmla="*/ 59077 h 1870062"/>
                  <a:gd name="connsiteX2" fmla="*/ 678109 w 894849"/>
                  <a:gd name="connsiteY2" fmla="*/ 1121 h 1870062"/>
                  <a:gd name="connsiteX3" fmla="*/ 717603 w 894849"/>
                  <a:gd name="connsiteY3" fmla="*/ 18269 h 1870062"/>
                  <a:gd name="connsiteX4" fmla="*/ 857820 w 894849"/>
                  <a:gd name="connsiteY4" fmla="*/ 1006188 h 1870062"/>
                  <a:gd name="connsiteX5" fmla="*/ 581393 w 894849"/>
                  <a:gd name="connsiteY5" fmla="*/ 1855457 h 1870062"/>
                  <a:gd name="connsiteX6" fmla="*/ 85 w 894849"/>
                  <a:gd name="connsiteY6" fmla="*/ 1042764 h 1870062"/>
                  <a:gd name="connsiteX7" fmla="*/ 454143 w 894849"/>
                  <a:gd name="connsiteY7" fmla="*/ 14966 h 1870062"/>
                  <a:gd name="connsiteX8" fmla="*/ 491870 w 894849"/>
                  <a:gd name="connsiteY8" fmla="*/ 11 h 1870062"/>
                  <a:gd name="connsiteX0" fmla="*/ 533450 w 936429"/>
                  <a:gd name="connsiteY0" fmla="*/ 11 h 1855519"/>
                  <a:gd name="connsiteX1" fmla="*/ 627453 w 936429"/>
                  <a:gd name="connsiteY1" fmla="*/ 59077 h 1855519"/>
                  <a:gd name="connsiteX2" fmla="*/ 719689 w 936429"/>
                  <a:gd name="connsiteY2" fmla="*/ 1121 h 1855519"/>
                  <a:gd name="connsiteX3" fmla="*/ 759183 w 936429"/>
                  <a:gd name="connsiteY3" fmla="*/ 18269 h 1855519"/>
                  <a:gd name="connsiteX4" fmla="*/ 899400 w 936429"/>
                  <a:gd name="connsiteY4" fmla="*/ 1006188 h 1855519"/>
                  <a:gd name="connsiteX5" fmla="*/ 622973 w 936429"/>
                  <a:gd name="connsiteY5" fmla="*/ 1855457 h 1855519"/>
                  <a:gd name="connsiteX6" fmla="*/ 32 w 936429"/>
                  <a:gd name="connsiteY6" fmla="*/ 1045781 h 1855519"/>
                  <a:gd name="connsiteX7" fmla="*/ 495723 w 936429"/>
                  <a:gd name="connsiteY7" fmla="*/ 14966 h 1855519"/>
                  <a:gd name="connsiteX8" fmla="*/ 533450 w 936429"/>
                  <a:gd name="connsiteY8" fmla="*/ 11 h 18555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36429" h="1855519">
                    <a:moveTo>
                      <a:pt x="533450" y="11"/>
                    </a:moveTo>
                    <a:cubicBezTo>
                      <a:pt x="582336" y="-777"/>
                      <a:pt x="596119" y="39388"/>
                      <a:pt x="627453" y="59077"/>
                    </a:cubicBezTo>
                    <a:cubicBezTo>
                      <a:pt x="658198" y="39758"/>
                      <a:pt x="665542" y="-37"/>
                      <a:pt x="719689" y="1121"/>
                    </a:cubicBezTo>
                    <a:lnTo>
                      <a:pt x="759183" y="18269"/>
                    </a:lnTo>
                    <a:cubicBezTo>
                      <a:pt x="1048907" y="186489"/>
                      <a:pt x="895222" y="699990"/>
                      <a:pt x="899400" y="1006188"/>
                    </a:cubicBezTo>
                    <a:cubicBezTo>
                      <a:pt x="903578" y="1312386"/>
                      <a:pt x="772868" y="1848858"/>
                      <a:pt x="622973" y="1855457"/>
                    </a:cubicBezTo>
                    <a:cubicBezTo>
                      <a:pt x="473078" y="1862056"/>
                      <a:pt x="-4449" y="1346360"/>
                      <a:pt x="32" y="1045781"/>
                    </a:cubicBezTo>
                    <a:cubicBezTo>
                      <a:pt x="4513" y="745202"/>
                      <a:pt x="206000" y="168870"/>
                      <a:pt x="495723" y="14966"/>
                    </a:cubicBezTo>
                    <a:lnTo>
                      <a:pt x="533450" y="11"/>
                    </a:lnTo>
                    <a:close/>
                  </a:path>
                </a:pathLst>
              </a:custGeom>
              <a:gradFill flip="none" rotWithShape="1">
                <a:gsLst>
                  <a:gs pos="100000">
                    <a:srgbClr val="FFCCFF"/>
                  </a:gs>
                  <a:gs pos="62000">
                    <a:srgbClr val="FF66CC"/>
                  </a:gs>
                  <a:gs pos="0">
                    <a:srgbClr val="FF0066"/>
                  </a:gs>
                </a:gsLst>
                <a:lin ang="1620000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96" name="フリーフォーム: 図形 95">
                <a:extLst>
                  <a:ext uri="{FF2B5EF4-FFF2-40B4-BE49-F238E27FC236}">
                    <a16:creationId xmlns:a16="http://schemas.microsoft.com/office/drawing/2014/main" id="{88276A3C-5B9E-40A9-88D7-41E4EDF6653D}"/>
                  </a:ext>
                </a:extLst>
              </p:cNvPr>
              <p:cNvSpPr/>
              <p:nvPr/>
            </p:nvSpPr>
            <p:spPr>
              <a:xfrm rot="10800000">
                <a:off x="2398433" y="2447520"/>
                <a:ext cx="826471" cy="414247"/>
              </a:xfrm>
              <a:custGeom>
                <a:avLst/>
                <a:gdLst>
                  <a:gd name="connsiteX0" fmla="*/ 658950 w 1177407"/>
                  <a:gd name="connsiteY0" fmla="*/ 471488 h 590144"/>
                  <a:gd name="connsiteX1" fmla="*/ 696394 w 1177407"/>
                  <a:gd name="connsiteY1" fmla="*/ 530816 h 590144"/>
                  <a:gd name="connsiteX2" fmla="*/ 658950 w 1177407"/>
                  <a:gd name="connsiteY2" fmla="*/ 590144 h 590144"/>
                  <a:gd name="connsiteX3" fmla="*/ 621506 w 1177407"/>
                  <a:gd name="connsiteY3" fmla="*/ 530816 h 590144"/>
                  <a:gd name="connsiteX4" fmla="*/ 658950 w 1177407"/>
                  <a:gd name="connsiteY4" fmla="*/ 471488 h 590144"/>
                  <a:gd name="connsiteX5" fmla="*/ 493453 w 1177407"/>
                  <a:gd name="connsiteY5" fmla="*/ 471488 h 590144"/>
                  <a:gd name="connsiteX6" fmla="*/ 530897 w 1177407"/>
                  <a:gd name="connsiteY6" fmla="*/ 530816 h 590144"/>
                  <a:gd name="connsiteX7" fmla="*/ 493453 w 1177407"/>
                  <a:gd name="connsiteY7" fmla="*/ 590144 h 590144"/>
                  <a:gd name="connsiteX8" fmla="*/ 456009 w 1177407"/>
                  <a:gd name="connsiteY8" fmla="*/ 530816 h 590144"/>
                  <a:gd name="connsiteX9" fmla="*/ 493453 w 1177407"/>
                  <a:gd name="connsiteY9" fmla="*/ 471488 h 590144"/>
                  <a:gd name="connsiteX10" fmla="*/ 1139963 w 1177407"/>
                  <a:gd name="connsiteY10" fmla="*/ 461963 h 590144"/>
                  <a:gd name="connsiteX11" fmla="*/ 1177407 w 1177407"/>
                  <a:gd name="connsiteY11" fmla="*/ 521291 h 590144"/>
                  <a:gd name="connsiteX12" fmla="*/ 1139963 w 1177407"/>
                  <a:gd name="connsiteY12" fmla="*/ 580619 h 590144"/>
                  <a:gd name="connsiteX13" fmla="*/ 1102519 w 1177407"/>
                  <a:gd name="connsiteY13" fmla="*/ 521291 h 590144"/>
                  <a:gd name="connsiteX14" fmla="*/ 1139963 w 1177407"/>
                  <a:gd name="connsiteY14" fmla="*/ 461963 h 590144"/>
                  <a:gd name="connsiteX15" fmla="*/ 37444 w 1177407"/>
                  <a:gd name="connsiteY15" fmla="*/ 461963 h 590144"/>
                  <a:gd name="connsiteX16" fmla="*/ 74888 w 1177407"/>
                  <a:gd name="connsiteY16" fmla="*/ 521291 h 590144"/>
                  <a:gd name="connsiteX17" fmla="*/ 37444 w 1177407"/>
                  <a:gd name="connsiteY17" fmla="*/ 580619 h 590144"/>
                  <a:gd name="connsiteX18" fmla="*/ 0 w 1177407"/>
                  <a:gd name="connsiteY18" fmla="*/ 521291 h 590144"/>
                  <a:gd name="connsiteX19" fmla="*/ 37444 w 1177407"/>
                  <a:gd name="connsiteY19" fmla="*/ 461963 h 590144"/>
                  <a:gd name="connsiteX20" fmla="*/ 816114 w 1177407"/>
                  <a:gd name="connsiteY20" fmla="*/ 409575 h 590144"/>
                  <a:gd name="connsiteX21" fmla="*/ 853558 w 1177407"/>
                  <a:gd name="connsiteY21" fmla="*/ 468903 h 590144"/>
                  <a:gd name="connsiteX22" fmla="*/ 816114 w 1177407"/>
                  <a:gd name="connsiteY22" fmla="*/ 528231 h 590144"/>
                  <a:gd name="connsiteX23" fmla="*/ 778670 w 1177407"/>
                  <a:gd name="connsiteY23" fmla="*/ 468903 h 590144"/>
                  <a:gd name="connsiteX24" fmla="*/ 816114 w 1177407"/>
                  <a:gd name="connsiteY24" fmla="*/ 409575 h 590144"/>
                  <a:gd name="connsiteX25" fmla="*/ 327957 w 1177407"/>
                  <a:gd name="connsiteY25" fmla="*/ 409575 h 590144"/>
                  <a:gd name="connsiteX26" fmla="*/ 365401 w 1177407"/>
                  <a:gd name="connsiteY26" fmla="*/ 468903 h 590144"/>
                  <a:gd name="connsiteX27" fmla="*/ 327957 w 1177407"/>
                  <a:gd name="connsiteY27" fmla="*/ 528231 h 590144"/>
                  <a:gd name="connsiteX28" fmla="*/ 290513 w 1177407"/>
                  <a:gd name="connsiteY28" fmla="*/ 468903 h 590144"/>
                  <a:gd name="connsiteX29" fmla="*/ 327957 w 1177407"/>
                  <a:gd name="connsiteY29" fmla="*/ 409575 h 590144"/>
                  <a:gd name="connsiteX30" fmla="*/ 939938 w 1177407"/>
                  <a:gd name="connsiteY30" fmla="*/ 330993 h 590144"/>
                  <a:gd name="connsiteX31" fmla="*/ 977382 w 1177407"/>
                  <a:gd name="connsiteY31" fmla="*/ 390321 h 590144"/>
                  <a:gd name="connsiteX32" fmla="*/ 939938 w 1177407"/>
                  <a:gd name="connsiteY32" fmla="*/ 449649 h 590144"/>
                  <a:gd name="connsiteX33" fmla="*/ 902494 w 1177407"/>
                  <a:gd name="connsiteY33" fmla="*/ 390321 h 590144"/>
                  <a:gd name="connsiteX34" fmla="*/ 939938 w 1177407"/>
                  <a:gd name="connsiteY34" fmla="*/ 330993 h 590144"/>
                  <a:gd name="connsiteX35" fmla="*/ 206513 w 1177407"/>
                  <a:gd name="connsiteY35" fmla="*/ 330993 h 590144"/>
                  <a:gd name="connsiteX36" fmla="*/ 243957 w 1177407"/>
                  <a:gd name="connsiteY36" fmla="*/ 390321 h 590144"/>
                  <a:gd name="connsiteX37" fmla="*/ 206513 w 1177407"/>
                  <a:gd name="connsiteY37" fmla="*/ 449649 h 590144"/>
                  <a:gd name="connsiteX38" fmla="*/ 169069 w 1177407"/>
                  <a:gd name="connsiteY38" fmla="*/ 390321 h 590144"/>
                  <a:gd name="connsiteX39" fmla="*/ 206513 w 1177407"/>
                  <a:gd name="connsiteY39" fmla="*/ 330993 h 590144"/>
                  <a:gd name="connsiteX40" fmla="*/ 708957 w 1177407"/>
                  <a:gd name="connsiteY40" fmla="*/ 278606 h 590144"/>
                  <a:gd name="connsiteX41" fmla="*/ 746401 w 1177407"/>
                  <a:gd name="connsiteY41" fmla="*/ 337934 h 590144"/>
                  <a:gd name="connsiteX42" fmla="*/ 708957 w 1177407"/>
                  <a:gd name="connsiteY42" fmla="*/ 397262 h 590144"/>
                  <a:gd name="connsiteX43" fmla="*/ 671513 w 1177407"/>
                  <a:gd name="connsiteY43" fmla="*/ 337934 h 590144"/>
                  <a:gd name="connsiteX44" fmla="*/ 708957 w 1177407"/>
                  <a:gd name="connsiteY44" fmla="*/ 278606 h 590144"/>
                  <a:gd name="connsiteX45" fmla="*/ 423207 w 1177407"/>
                  <a:gd name="connsiteY45" fmla="*/ 278606 h 590144"/>
                  <a:gd name="connsiteX46" fmla="*/ 460651 w 1177407"/>
                  <a:gd name="connsiteY46" fmla="*/ 337934 h 590144"/>
                  <a:gd name="connsiteX47" fmla="*/ 423207 w 1177407"/>
                  <a:gd name="connsiteY47" fmla="*/ 397262 h 590144"/>
                  <a:gd name="connsiteX48" fmla="*/ 385763 w 1177407"/>
                  <a:gd name="connsiteY48" fmla="*/ 337934 h 590144"/>
                  <a:gd name="connsiteX49" fmla="*/ 423207 w 1177407"/>
                  <a:gd name="connsiteY49" fmla="*/ 278606 h 590144"/>
                  <a:gd name="connsiteX50" fmla="*/ 1070907 w 1177407"/>
                  <a:gd name="connsiteY50" fmla="*/ 273844 h 590144"/>
                  <a:gd name="connsiteX51" fmla="*/ 1108351 w 1177407"/>
                  <a:gd name="connsiteY51" fmla="*/ 333172 h 590144"/>
                  <a:gd name="connsiteX52" fmla="*/ 1070907 w 1177407"/>
                  <a:gd name="connsiteY52" fmla="*/ 392500 h 590144"/>
                  <a:gd name="connsiteX53" fmla="*/ 1033463 w 1177407"/>
                  <a:gd name="connsiteY53" fmla="*/ 333172 h 590144"/>
                  <a:gd name="connsiteX54" fmla="*/ 1070907 w 1177407"/>
                  <a:gd name="connsiteY54" fmla="*/ 273844 h 590144"/>
                  <a:gd name="connsiteX55" fmla="*/ 73163 w 1177407"/>
                  <a:gd name="connsiteY55" fmla="*/ 273844 h 590144"/>
                  <a:gd name="connsiteX56" fmla="*/ 110607 w 1177407"/>
                  <a:gd name="connsiteY56" fmla="*/ 333172 h 590144"/>
                  <a:gd name="connsiteX57" fmla="*/ 73163 w 1177407"/>
                  <a:gd name="connsiteY57" fmla="*/ 392500 h 590144"/>
                  <a:gd name="connsiteX58" fmla="*/ 35719 w 1177407"/>
                  <a:gd name="connsiteY58" fmla="*/ 333172 h 590144"/>
                  <a:gd name="connsiteX59" fmla="*/ 73163 w 1177407"/>
                  <a:gd name="connsiteY59" fmla="*/ 273844 h 590144"/>
                  <a:gd name="connsiteX60" fmla="*/ 563701 w 1177407"/>
                  <a:gd name="connsiteY60" fmla="*/ 204787 h 590144"/>
                  <a:gd name="connsiteX61" fmla="*/ 601145 w 1177407"/>
                  <a:gd name="connsiteY61" fmla="*/ 264115 h 590144"/>
                  <a:gd name="connsiteX62" fmla="*/ 563701 w 1177407"/>
                  <a:gd name="connsiteY62" fmla="*/ 323443 h 590144"/>
                  <a:gd name="connsiteX63" fmla="*/ 526257 w 1177407"/>
                  <a:gd name="connsiteY63" fmla="*/ 264115 h 590144"/>
                  <a:gd name="connsiteX64" fmla="*/ 563701 w 1177407"/>
                  <a:gd name="connsiteY64" fmla="*/ 204787 h 590144"/>
                  <a:gd name="connsiteX65" fmla="*/ 832781 w 1177407"/>
                  <a:gd name="connsiteY65" fmla="*/ 188119 h 590144"/>
                  <a:gd name="connsiteX66" fmla="*/ 870225 w 1177407"/>
                  <a:gd name="connsiteY66" fmla="*/ 247447 h 590144"/>
                  <a:gd name="connsiteX67" fmla="*/ 832781 w 1177407"/>
                  <a:gd name="connsiteY67" fmla="*/ 306775 h 590144"/>
                  <a:gd name="connsiteX68" fmla="*/ 795337 w 1177407"/>
                  <a:gd name="connsiteY68" fmla="*/ 247447 h 590144"/>
                  <a:gd name="connsiteX69" fmla="*/ 832781 w 1177407"/>
                  <a:gd name="connsiteY69" fmla="*/ 188119 h 590144"/>
                  <a:gd name="connsiteX70" fmla="*/ 301763 w 1177407"/>
                  <a:gd name="connsiteY70" fmla="*/ 188119 h 590144"/>
                  <a:gd name="connsiteX71" fmla="*/ 339207 w 1177407"/>
                  <a:gd name="connsiteY71" fmla="*/ 247447 h 590144"/>
                  <a:gd name="connsiteX72" fmla="*/ 301763 w 1177407"/>
                  <a:gd name="connsiteY72" fmla="*/ 306775 h 590144"/>
                  <a:gd name="connsiteX73" fmla="*/ 264319 w 1177407"/>
                  <a:gd name="connsiteY73" fmla="*/ 247447 h 590144"/>
                  <a:gd name="connsiteX74" fmla="*/ 301763 w 1177407"/>
                  <a:gd name="connsiteY74" fmla="*/ 188119 h 590144"/>
                  <a:gd name="connsiteX75" fmla="*/ 963751 w 1177407"/>
                  <a:gd name="connsiteY75" fmla="*/ 152400 h 590144"/>
                  <a:gd name="connsiteX76" fmla="*/ 1001195 w 1177407"/>
                  <a:gd name="connsiteY76" fmla="*/ 211728 h 590144"/>
                  <a:gd name="connsiteX77" fmla="*/ 963751 w 1177407"/>
                  <a:gd name="connsiteY77" fmla="*/ 271056 h 590144"/>
                  <a:gd name="connsiteX78" fmla="*/ 926307 w 1177407"/>
                  <a:gd name="connsiteY78" fmla="*/ 211728 h 590144"/>
                  <a:gd name="connsiteX79" fmla="*/ 963751 w 1177407"/>
                  <a:gd name="connsiteY79" fmla="*/ 152400 h 590144"/>
                  <a:gd name="connsiteX80" fmla="*/ 168413 w 1177407"/>
                  <a:gd name="connsiteY80" fmla="*/ 152400 h 590144"/>
                  <a:gd name="connsiteX81" fmla="*/ 205857 w 1177407"/>
                  <a:gd name="connsiteY81" fmla="*/ 211728 h 590144"/>
                  <a:gd name="connsiteX82" fmla="*/ 168413 w 1177407"/>
                  <a:gd name="connsiteY82" fmla="*/ 271056 h 590144"/>
                  <a:gd name="connsiteX83" fmla="*/ 130969 w 1177407"/>
                  <a:gd name="connsiteY83" fmla="*/ 211728 h 590144"/>
                  <a:gd name="connsiteX84" fmla="*/ 168413 w 1177407"/>
                  <a:gd name="connsiteY84" fmla="*/ 152400 h 590144"/>
                  <a:gd name="connsiteX85" fmla="*/ 708957 w 1177407"/>
                  <a:gd name="connsiteY85" fmla="*/ 73819 h 590144"/>
                  <a:gd name="connsiteX86" fmla="*/ 746401 w 1177407"/>
                  <a:gd name="connsiteY86" fmla="*/ 133147 h 590144"/>
                  <a:gd name="connsiteX87" fmla="*/ 708957 w 1177407"/>
                  <a:gd name="connsiteY87" fmla="*/ 192475 h 590144"/>
                  <a:gd name="connsiteX88" fmla="*/ 671513 w 1177407"/>
                  <a:gd name="connsiteY88" fmla="*/ 133147 h 590144"/>
                  <a:gd name="connsiteX89" fmla="*/ 708957 w 1177407"/>
                  <a:gd name="connsiteY89" fmla="*/ 73819 h 590144"/>
                  <a:gd name="connsiteX90" fmla="*/ 423207 w 1177407"/>
                  <a:gd name="connsiteY90" fmla="*/ 73819 h 590144"/>
                  <a:gd name="connsiteX91" fmla="*/ 460651 w 1177407"/>
                  <a:gd name="connsiteY91" fmla="*/ 133147 h 590144"/>
                  <a:gd name="connsiteX92" fmla="*/ 423207 w 1177407"/>
                  <a:gd name="connsiteY92" fmla="*/ 192475 h 590144"/>
                  <a:gd name="connsiteX93" fmla="*/ 385763 w 1177407"/>
                  <a:gd name="connsiteY93" fmla="*/ 133147 h 590144"/>
                  <a:gd name="connsiteX94" fmla="*/ 423207 w 1177407"/>
                  <a:gd name="connsiteY94" fmla="*/ 73819 h 590144"/>
                  <a:gd name="connsiteX95" fmla="*/ 563701 w 1177407"/>
                  <a:gd name="connsiteY95" fmla="*/ 0 h 590144"/>
                  <a:gd name="connsiteX96" fmla="*/ 601145 w 1177407"/>
                  <a:gd name="connsiteY96" fmla="*/ 59328 h 590144"/>
                  <a:gd name="connsiteX97" fmla="*/ 563701 w 1177407"/>
                  <a:gd name="connsiteY97" fmla="*/ 118656 h 590144"/>
                  <a:gd name="connsiteX98" fmla="*/ 526257 w 1177407"/>
                  <a:gd name="connsiteY98" fmla="*/ 59328 h 590144"/>
                  <a:gd name="connsiteX99" fmla="*/ 563701 w 1177407"/>
                  <a:gd name="connsiteY99" fmla="*/ 0 h 590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</a:cxnLst>
                <a:rect l="l" t="t" r="r" b="b"/>
                <a:pathLst>
                  <a:path w="1177407" h="590144">
                    <a:moveTo>
                      <a:pt x="658950" y="471488"/>
                    </a:moveTo>
                    <a:cubicBezTo>
                      <a:pt x="679630" y="471488"/>
                      <a:pt x="696394" y="498050"/>
                      <a:pt x="696394" y="530816"/>
                    </a:cubicBezTo>
                    <a:cubicBezTo>
                      <a:pt x="696394" y="563582"/>
                      <a:pt x="679630" y="590144"/>
                      <a:pt x="658950" y="590144"/>
                    </a:cubicBezTo>
                    <a:cubicBezTo>
                      <a:pt x="638270" y="590144"/>
                      <a:pt x="621506" y="563582"/>
                      <a:pt x="621506" y="530816"/>
                    </a:cubicBezTo>
                    <a:cubicBezTo>
                      <a:pt x="621506" y="498050"/>
                      <a:pt x="638270" y="471488"/>
                      <a:pt x="658950" y="471488"/>
                    </a:cubicBezTo>
                    <a:close/>
                    <a:moveTo>
                      <a:pt x="493453" y="471488"/>
                    </a:moveTo>
                    <a:cubicBezTo>
                      <a:pt x="514133" y="471488"/>
                      <a:pt x="530897" y="498050"/>
                      <a:pt x="530897" y="530816"/>
                    </a:cubicBezTo>
                    <a:cubicBezTo>
                      <a:pt x="530897" y="563582"/>
                      <a:pt x="514133" y="590144"/>
                      <a:pt x="493453" y="590144"/>
                    </a:cubicBezTo>
                    <a:cubicBezTo>
                      <a:pt x="472773" y="590144"/>
                      <a:pt x="456009" y="563582"/>
                      <a:pt x="456009" y="530816"/>
                    </a:cubicBezTo>
                    <a:cubicBezTo>
                      <a:pt x="456009" y="498050"/>
                      <a:pt x="472773" y="471488"/>
                      <a:pt x="493453" y="471488"/>
                    </a:cubicBezTo>
                    <a:close/>
                    <a:moveTo>
                      <a:pt x="1139963" y="461963"/>
                    </a:moveTo>
                    <a:cubicBezTo>
                      <a:pt x="1160643" y="461963"/>
                      <a:pt x="1177407" y="488525"/>
                      <a:pt x="1177407" y="521291"/>
                    </a:cubicBezTo>
                    <a:cubicBezTo>
                      <a:pt x="1177407" y="554057"/>
                      <a:pt x="1160643" y="580619"/>
                      <a:pt x="1139963" y="580619"/>
                    </a:cubicBezTo>
                    <a:cubicBezTo>
                      <a:pt x="1119283" y="580619"/>
                      <a:pt x="1102519" y="554057"/>
                      <a:pt x="1102519" y="521291"/>
                    </a:cubicBezTo>
                    <a:cubicBezTo>
                      <a:pt x="1102519" y="488525"/>
                      <a:pt x="1119283" y="461963"/>
                      <a:pt x="1139963" y="461963"/>
                    </a:cubicBezTo>
                    <a:close/>
                    <a:moveTo>
                      <a:pt x="37444" y="461963"/>
                    </a:moveTo>
                    <a:cubicBezTo>
                      <a:pt x="58124" y="461963"/>
                      <a:pt x="74888" y="488525"/>
                      <a:pt x="74888" y="521291"/>
                    </a:cubicBezTo>
                    <a:cubicBezTo>
                      <a:pt x="74888" y="554057"/>
                      <a:pt x="58124" y="580619"/>
                      <a:pt x="37444" y="580619"/>
                    </a:cubicBezTo>
                    <a:cubicBezTo>
                      <a:pt x="16764" y="580619"/>
                      <a:pt x="0" y="554057"/>
                      <a:pt x="0" y="521291"/>
                    </a:cubicBezTo>
                    <a:cubicBezTo>
                      <a:pt x="0" y="488525"/>
                      <a:pt x="16764" y="461963"/>
                      <a:pt x="37444" y="461963"/>
                    </a:cubicBezTo>
                    <a:close/>
                    <a:moveTo>
                      <a:pt x="816114" y="409575"/>
                    </a:moveTo>
                    <a:cubicBezTo>
                      <a:pt x="836794" y="409575"/>
                      <a:pt x="853558" y="436137"/>
                      <a:pt x="853558" y="468903"/>
                    </a:cubicBezTo>
                    <a:cubicBezTo>
                      <a:pt x="853558" y="501669"/>
                      <a:pt x="836794" y="528231"/>
                      <a:pt x="816114" y="528231"/>
                    </a:cubicBezTo>
                    <a:cubicBezTo>
                      <a:pt x="795434" y="528231"/>
                      <a:pt x="778670" y="501669"/>
                      <a:pt x="778670" y="468903"/>
                    </a:cubicBezTo>
                    <a:cubicBezTo>
                      <a:pt x="778670" y="436137"/>
                      <a:pt x="795434" y="409575"/>
                      <a:pt x="816114" y="409575"/>
                    </a:cubicBezTo>
                    <a:close/>
                    <a:moveTo>
                      <a:pt x="327957" y="409575"/>
                    </a:moveTo>
                    <a:cubicBezTo>
                      <a:pt x="348637" y="409575"/>
                      <a:pt x="365401" y="436137"/>
                      <a:pt x="365401" y="468903"/>
                    </a:cubicBezTo>
                    <a:cubicBezTo>
                      <a:pt x="365401" y="501669"/>
                      <a:pt x="348637" y="528231"/>
                      <a:pt x="327957" y="528231"/>
                    </a:cubicBezTo>
                    <a:cubicBezTo>
                      <a:pt x="307277" y="528231"/>
                      <a:pt x="290513" y="501669"/>
                      <a:pt x="290513" y="468903"/>
                    </a:cubicBezTo>
                    <a:cubicBezTo>
                      <a:pt x="290513" y="436137"/>
                      <a:pt x="307277" y="409575"/>
                      <a:pt x="327957" y="409575"/>
                    </a:cubicBezTo>
                    <a:close/>
                    <a:moveTo>
                      <a:pt x="939938" y="330993"/>
                    </a:moveTo>
                    <a:cubicBezTo>
                      <a:pt x="960618" y="330993"/>
                      <a:pt x="977382" y="357555"/>
                      <a:pt x="977382" y="390321"/>
                    </a:cubicBezTo>
                    <a:cubicBezTo>
                      <a:pt x="977382" y="423087"/>
                      <a:pt x="960618" y="449649"/>
                      <a:pt x="939938" y="449649"/>
                    </a:cubicBezTo>
                    <a:cubicBezTo>
                      <a:pt x="919258" y="449649"/>
                      <a:pt x="902494" y="423087"/>
                      <a:pt x="902494" y="390321"/>
                    </a:cubicBezTo>
                    <a:cubicBezTo>
                      <a:pt x="902494" y="357555"/>
                      <a:pt x="919258" y="330993"/>
                      <a:pt x="939938" y="330993"/>
                    </a:cubicBezTo>
                    <a:close/>
                    <a:moveTo>
                      <a:pt x="206513" y="330993"/>
                    </a:moveTo>
                    <a:cubicBezTo>
                      <a:pt x="227193" y="330993"/>
                      <a:pt x="243957" y="357555"/>
                      <a:pt x="243957" y="390321"/>
                    </a:cubicBezTo>
                    <a:cubicBezTo>
                      <a:pt x="243957" y="423087"/>
                      <a:pt x="227193" y="449649"/>
                      <a:pt x="206513" y="449649"/>
                    </a:cubicBezTo>
                    <a:cubicBezTo>
                      <a:pt x="185833" y="449649"/>
                      <a:pt x="169069" y="423087"/>
                      <a:pt x="169069" y="390321"/>
                    </a:cubicBezTo>
                    <a:cubicBezTo>
                      <a:pt x="169069" y="357555"/>
                      <a:pt x="185833" y="330993"/>
                      <a:pt x="206513" y="330993"/>
                    </a:cubicBezTo>
                    <a:close/>
                    <a:moveTo>
                      <a:pt x="708957" y="278606"/>
                    </a:moveTo>
                    <a:cubicBezTo>
                      <a:pt x="729637" y="278606"/>
                      <a:pt x="746401" y="305168"/>
                      <a:pt x="746401" y="337934"/>
                    </a:cubicBezTo>
                    <a:cubicBezTo>
                      <a:pt x="746401" y="370700"/>
                      <a:pt x="729637" y="397262"/>
                      <a:pt x="708957" y="397262"/>
                    </a:cubicBezTo>
                    <a:cubicBezTo>
                      <a:pt x="688277" y="397262"/>
                      <a:pt x="671513" y="370700"/>
                      <a:pt x="671513" y="337934"/>
                    </a:cubicBezTo>
                    <a:cubicBezTo>
                      <a:pt x="671513" y="305168"/>
                      <a:pt x="688277" y="278606"/>
                      <a:pt x="708957" y="278606"/>
                    </a:cubicBezTo>
                    <a:close/>
                    <a:moveTo>
                      <a:pt x="423207" y="278606"/>
                    </a:moveTo>
                    <a:cubicBezTo>
                      <a:pt x="443887" y="278606"/>
                      <a:pt x="460651" y="305168"/>
                      <a:pt x="460651" y="337934"/>
                    </a:cubicBezTo>
                    <a:cubicBezTo>
                      <a:pt x="460651" y="370700"/>
                      <a:pt x="443887" y="397262"/>
                      <a:pt x="423207" y="397262"/>
                    </a:cubicBezTo>
                    <a:cubicBezTo>
                      <a:pt x="402527" y="397262"/>
                      <a:pt x="385763" y="370700"/>
                      <a:pt x="385763" y="337934"/>
                    </a:cubicBezTo>
                    <a:cubicBezTo>
                      <a:pt x="385763" y="305168"/>
                      <a:pt x="402527" y="278606"/>
                      <a:pt x="423207" y="278606"/>
                    </a:cubicBezTo>
                    <a:close/>
                    <a:moveTo>
                      <a:pt x="1070907" y="273844"/>
                    </a:moveTo>
                    <a:cubicBezTo>
                      <a:pt x="1091587" y="273844"/>
                      <a:pt x="1108351" y="300406"/>
                      <a:pt x="1108351" y="333172"/>
                    </a:cubicBezTo>
                    <a:cubicBezTo>
                      <a:pt x="1108351" y="365938"/>
                      <a:pt x="1091587" y="392500"/>
                      <a:pt x="1070907" y="392500"/>
                    </a:cubicBezTo>
                    <a:cubicBezTo>
                      <a:pt x="1050227" y="392500"/>
                      <a:pt x="1033463" y="365938"/>
                      <a:pt x="1033463" y="333172"/>
                    </a:cubicBezTo>
                    <a:cubicBezTo>
                      <a:pt x="1033463" y="300406"/>
                      <a:pt x="1050227" y="273844"/>
                      <a:pt x="1070907" y="273844"/>
                    </a:cubicBezTo>
                    <a:close/>
                    <a:moveTo>
                      <a:pt x="73163" y="273844"/>
                    </a:moveTo>
                    <a:cubicBezTo>
                      <a:pt x="93843" y="273844"/>
                      <a:pt x="110607" y="300406"/>
                      <a:pt x="110607" y="333172"/>
                    </a:cubicBezTo>
                    <a:cubicBezTo>
                      <a:pt x="110607" y="365938"/>
                      <a:pt x="93843" y="392500"/>
                      <a:pt x="73163" y="392500"/>
                    </a:cubicBezTo>
                    <a:cubicBezTo>
                      <a:pt x="52483" y="392500"/>
                      <a:pt x="35719" y="365938"/>
                      <a:pt x="35719" y="333172"/>
                    </a:cubicBezTo>
                    <a:cubicBezTo>
                      <a:pt x="35719" y="300406"/>
                      <a:pt x="52483" y="273844"/>
                      <a:pt x="73163" y="273844"/>
                    </a:cubicBezTo>
                    <a:close/>
                    <a:moveTo>
                      <a:pt x="563701" y="204787"/>
                    </a:moveTo>
                    <a:cubicBezTo>
                      <a:pt x="584381" y="204787"/>
                      <a:pt x="601145" y="231349"/>
                      <a:pt x="601145" y="264115"/>
                    </a:cubicBezTo>
                    <a:cubicBezTo>
                      <a:pt x="601145" y="296881"/>
                      <a:pt x="584381" y="323443"/>
                      <a:pt x="563701" y="323443"/>
                    </a:cubicBezTo>
                    <a:cubicBezTo>
                      <a:pt x="543021" y="323443"/>
                      <a:pt x="526257" y="296881"/>
                      <a:pt x="526257" y="264115"/>
                    </a:cubicBezTo>
                    <a:cubicBezTo>
                      <a:pt x="526257" y="231349"/>
                      <a:pt x="543021" y="204787"/>
                      <a:pt x="563701" y="204787"/>
                    </a:cubicBezTo>
                    <a:close/>
                    <a:moveTo>
                      <a:pt x="832781" y="188119"/>
                    </a:moveTo>
                    <a:cubicBezTo>
                      <a:pt x="853461" y="188119"/>
                      <a:pt x="870225" y="214681"/>
                      <a:pt x="870225" y="247447"/>
                    </a:cubicBezTo>
                    <a:cubicBezTo>
                      <a:pt x="870225" y="280213"/>
                      <a:pt x="853461" y="306775"/>
                      <a:pt x="832781" y="306775"/>
                    </a:cubicBezTo>
                    <a:cubicBezTo>
                      <a:pt x="812101" y="306775"/>
                      <a:pt x="795337" y="280213"/>
                      <a:pt x="795337" y="247447"/>
                    </a:cubicBezTo>
                    <a:cubicBezTo>
                      <a:pt x="795337" y="214681"/>
                      <a:pt x="812101" y="188119"/>
                      <a:pt x="832781" y="188119"/>
                    </a:cubicBezTo>
                    <a:close/>
                    <a:moveTo>
                      <a:pt x="301763" y="188119"/>
                    </a:moveTo>
                    <a:cubicBezTo>
                      <a:pt x="322443" y="188119"/>
                      <a:pt x="339207" y="214681"/>
                      <a:pt x="339207" y="247447"/>
                    </a:cubicBezTo>
                    <a:cubicBezTo>
                      <a:pt x="339207" y="280213"/>
                      <a:pt x="322443" y="306775"/>
                      <a:pt x="301763" y="306775"/>
                    </a:cubicBezTo>
                    <a:cubicBezTo>
                      <a:pt x="281083" y="306775"/>
                      <a:pt x="264319" y="280213"/>
                      <a:pt x="264319" y="247447"/>
                    </a:cubicBezTo>
                    <a:cubicBezTo>
                      <a:pt x="264319" y="214681"/>
                      <a:pt x="281083" y="188119"/>
                      <a:pt x="301763" y="188119"/>
                    </a:cubicBezTo>
                    <a:close/>
                    <a:moveTo>
                      <a:pt x="963751" y="152400"/>
                    </a:moveTo>
                    <a:cubicBezTo>
                      <a:pt x="984431" y="152400"/>
                      <a:pt x="1001195" y="178962"/>
                      <a:pt x="1001195" y="211728"/>
                    </a:cubicBezTo>
                    <a:cubicBezTo>
                      <a:pt x="1001195" y="244494"/>
                      <a:pt x="984431" y="271056"/>
                      <a:pt x="963751" y="271056"/>
                    </a:cubicBezTo>
                    <a:cubicBezTo>
                      <a:pt x="943071" y="271056"/>
                      <a:pt x="926307" y="244494"/>
                      <a:pt x="926307" y="211728"/>
                    </a:cubicBezTo>
                    <a:cubicBezTo>
                      <a:pt x="926307" y="178962"/>
                      <a:pt x="943071" y="152400"/>
                      <a:pt x="963751" y="152400"/>
                    </a:cubicBezTo>
                    <a:close/>
                    <a:moveTo>
                      <a:pt x="168413" y="152400"/>
                    </a:moveTo>
                    <a:cubicBezTo>
                      <a:pt x="189093" y="152400"/>
                      <a:pt x="205857" y="178962"/>
                      <a:pt x="205857" y="211728"/>
                    </a:cubicBezTo>
                    <a:cubicBezTo>
                      <a:pt x="205857" y="244494"/>
                      <a:pt x="189093" y="271056"/>
                      <a:pt x="168413" y="271056"/>
                    </a:cubicBezTo>
                    <a:cubicBezTo>
                      <a:pt x="147733" y="271056"/>
                      <a:pt x="130969" y="244494"/>
                      <a:pt x="130969" y="211728"/>
                    </a:cubicBezTo>
                    <a:cubicBezTo>
                      <a:pt x="130969" y="178962"/>
                      <a:pt x="147733" y="152400"/>
                      <a:pt x="168413" y="152400"/>
                    </a:cubicBezTo>
                    <a:close/>
                    <a:moveTo>
                      <a:pt x="708957" y="73819"/>
                    </a:moveTo>
                    <a:cubicBezTo>
                      <a:pt x="729637" y="73819"/>
                      <a:pt x="746401" y="100381"/>
                      <a:pt x="746401" y="133147"/>
                    </a:cubicBezTo>
                    <a:cubicBezTo>
                      <a:pt x="746401" y="165913"/>
                      <a:pt x="729637" y="192475"/>
                      <a:pt x="708957" y="192475"/>
                    </a:cubicBezTo>
                    <a:cubicBezTo>
                      <a:pt x="688277" y="192475"/>
                      <a:pt x="671513" y="165913"/>
                      <a:pt x="671513" y="133147"/>
                    </a:cubicBezTo>
                    <a:cubicBezTo>
                      <a:pt x="671513" y="100381"/>
                      <a:pt x="688277" y="73819"/>
                      <a:pt x="708957" y="73819"/>
                    </a:cubicBezTo>
                    <a:close/>
                    <a:moveTo>
                      <a:pt x="423207" y="73819"/>
                    </a:moveTo>
                    <a:cubicBezTo>
                      <a:pt x="443887" y="73819"/>
                      <a:pt x="460651" y="100381"/>
                      <a:pt x="460651" y="133147"/>
                    </a:cubicBezTo>
                    <a:cubicBezTo>
                      <a:pt x="460651" y="165913"/>
                      <a:pt x="443887" y="192475"/>
                      <a:pt x="423207" y="192475"/>
                    </a:cubicBezTo>
                    <a:cubicBezTo>
                      <a:pt x="402527" y="192475"/>
                      <a:pt x="385763" y="165913"/>
                      <a:pt x="385763" y="133147"/>
                    </a:cubicBezTo>
                    <a:cubicBezTo>
                      <a:pt x="385763" y="100381"/>
                      <a:pt x="402527" y="73819"/>
                      <a:pt x="423207" y="73819"/>
                    </a:cubicBezTo>
                    <a:close/>
                    <a:moveTo>
                      <a:pt x="563701" y="0"/>
                    </a:moveTo>
                    <a:cubicBezTo>
                      <a:pt x="584381" y="0"/>
                      <a:pt x="601145" y="26562"/>
                      <a:pt x="601145" y="59328"/>
                    </a:cubicBezTo>
                    <a:cubicBezTo>
                      <a:pt x="601145" y="92094"/>
                      <a:pt x="584381" y="118656"/>
                      <a:pt x="563701" y="118656"/>
                    </a:cubicBezTo>
                    <a:cubicBezTo>
                      <a:pt x="543021" y="118656"/>
                      <a:pt x="526257" y="92094"/>
                      <a:pt x="526257" y="59328"/>
                    </a:cubicBezTo>
                    <a:cubicBezTo>
                      <a:pt x="526257" y="26562"/>
                      <a:pt x="543021" y="0"/>
                      <a:pt x="563701" y="0"/>
                    </a:cubicBezTo>
                    <a:close/>
                  </a:path>
                </a:pathLst>
              </a:custGeom>
              <a:solidFill>
                <a:srgbClr val="FF0066"/>
              </a:solidFill>
              <a:ln w="6350">
                <a:solidFill>
                  <a:srgbClr val="CC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6" name="楕円 15">
              <a:extLst>
                <a:ext uri="{FF2B5EF4-FFF2-40B4-BE49-F238E27FC236}">
                  <a16:creationId xmlns:a16="http://schemas.microsoft.com/office/drawing/2014/main" id="{FFD7C924-30E7-412B-ACA3-172B236CEB72}"/>
                </a:ext>
              </a:extLst>
            </p:cNvPr>
            <p:cNvSpPr/>
            <p:nvPr/>
          </p:nvSpPr>
          <p:spPr>
            <a:xfrm rot="20898508" flipH="1">
              <a:off x="4453801" y="4900541"/>
              <a:ext cx="176411" cy="215018"/>
            </a:xfrm>
            <a:prstGeom prst="ellipse">
              <a:avLst/>
            </a:prstGeom>
            <a:gradFill flip="none" rotWithShape="1">
              <a:gsLst>
                <a:gs pos="70000">
                  <a:srgbClr val="FF99CC"/>
                </a:gs>
                <a:gs pos="20000">
                  <a:srgbClr val="FF0066"/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17" name="グループ化 16">
              <a:extLst>
                <a:ext uri="{FF2B5EF4-FFF2-40B4-BE49-F238E27FC236}">
                  <a16:creationId xmlns:a16="http://schemas.microsoft.com/office/drawing/2014/main" id="{FAB75266-087D-4DF4-8099-9D1A0FE0CC6C}"/>
                </a:ext>
              </a:extLst>
            </p:cNvPr>
            <p:cNvGrpSpPr/>
            <p:nvPr/>
          </p:nvGrpSpPr>
          <p:grpSpPr>
            <a:xfrm rot="17298508" flipH="1">
              <a:off x="3979327" y="4583419"/>
              <a:ext cx="496769" cy="580522"/>
              <a:chOff x="2192953" y="1161519"/>
              <a:chExt cx="1245684" cy="1774285"/>
            </a:xfrm>
          </p:grpSpPr>
          <p:sp>
            <p:nvSpPr>
              <p:cNvPr id="93" name="フリーフォーム: 図形 92">
                <a:extLst>
                  <a:ext uri="{FF2B5EF4-FFF2-40B4-BE49-F238E27FC236}">
                    <a16:creationId xmlns:a16="http://schemas.microsoft.com/office/drawing/2014/main" id="{1EDDB1F6-6243-45C0-9986-60670FC29703}"/>
                  </a:ext>
                </a:extLst>
              </p:cNvPr>
              <p:cNvSpPr/>
              <p:nvPr/>
            </p:nvSpPr>
            <p:spPr>
              <a:xfrm>
                <a:off x="2192953" y="1161519"/>
                <a:ext cx="1245684" cy="1774285"/>
              </a:xfrm>
              <a:custGeom>
                <a:avLst/>
                <a:gdLst>
                  <a:gd name="connsiteX0" fmla="*/ 491785 w 1171576"/>
                  <a:gd name="connsiteY0" fmla="*/ 0 h 1647591"/>
                  <a:gd name="connsiteX1" fmla="*/ 585788 w 1171576"/>
                  <a:gd name="connsiteY1" fmla="*/ 59066 h 1647591"/>
                  <a:gd name="connsiteX2" fmla="*/ 678024 w 1171576"/>
                  <a:gd name="connsiteY2" fmla="*/ 1110 h 1647591"/>
                  <a:gd name="connsiteX3" fmla="*/ 717518 w 1171576"/>
                  <a:gd name="connsiteY3" fmla="*/ 18258 h 1647591"/>
                  <a:gd name="connsiteX4" fmla="*/ 1171576 w 1171576"/>
                  <a:gd name="connsiteY4" fmla="*/ 1042753 h 1647591"/>
                  <a:gd name="connsiteX5" fmla="*/ 585788 w 1171576"/>
                  <a:gd name="connsiteY5" fmla="*/ 1647591 h 1647591"/>
                  <a:gd name="connsiteX6" fmla="*/ 0 w 1171576"/>
                  <a:gd name="connsiteY6" fmla="*/ 1042753 h 1647591"/>
                  <a:gd name="connsiteX7" fmla="*/ 454058 w 1171576"/>
                  <a:gd name="connsiteY7" fmla="*/ 14955 h 1647591"/>
                  <a:gd name="connsiteX0" fmla="*/ 491785 w 1171576"/>
                  <a:gd name="connsiteY0" fmla="*/ 11 h 1647602"/>
                  <a:gd name="connsiteX1" fmla="*/ 585788 w 1171576"/>
                  <a:gd name="connsiteY1" fmla="*/ 59077 h 1647602"/>
                  <a:gd name="connsiteX2" fmla="*/ 678024 w 1171576"/>
                  <a:gd name="connsiteY2" fmla="*/ 1121 h 1647602"/>
                  <a:gd name="connsiteX3" fmla="*/ 717518 w 1171576"/>
                  <a:gd name="connsiteY3" fmla="*/ 18269 h 1647602"/>
                  <a:gd name="connsiteX4" fmla="*/ 1171576 w 1171576"/>
                  <a:gd name="connsiteY4" fmla="*/ 1042764 h 1647602"/>
                  <a:gd name="connsiteX5" fmla="*/ 585788 w 1171576"/>
                  <a:gd name="connsiteY5" fmla="*/ 1647602 h 1647602"/>
                  <a:gd name="connsiteX6" fmla="*/ 0 w 1171576"/>
                  <a:gd name="connsiteY6" fmla="*/ 1042764 h 1647602"/>
                  <a:gd name="connsiteX7" fmla="*/ 454058 w 1171576"/>
                  <a:gd name="connsiteY7" fmla="*/ 14966 h 1647602"/>
                  <a:gd name="connsiteX8" fmla="*/ 491785 w 1171576"/>
                  <a:gd name="connsiteY8" fmla="*/ 11 h 1647602"/>
                  <a:gd name="connsiteX0" fmla="*/ 491785 w 1171576"/>
                  <a:gd name="connsiteY0" fmla="*/ 11 h 1647602"/>
                  <a:gd name="connsiteX1" fmla="*/ 585788 w 1171576"/>
                  <a:gd name="connsiteY1" fmla="*/ 59077 h 1647602"/>
                  <a:gd name="connsiteX2" fmla="*/ 678024 w 1171576"/>
                  <a:gd name="connsiteY2" fmla="*/ 1121 h 1647602"/>
                  <a:gd name="connsiteX3" fmla="*/ 717518 w 1171576"/>
                  <a:gd name="connsiteY3" fmla="*/ 18269 h 1647602"/>
                  <a:gd name="connsiteX4" fmla="*/ 1171576 w 1171576"/>
                  <a:gd name="connsiteY4" fmla="*/ 1042764 h 1647602"/>
                  <a:gd name="connsiteX5" fmla="*/ 585788 w 1171576"/>
                  <a:gd name="connsiteY5" fmla="*/ 1647602 h 1647602"/>
                  <a:gd name="connsiteX6" fmla="*/ 0 w 1171576"/>
                  <a:gd name="connsiteY6" fmla="*/ 1042764 h 1647602"/>
                  <a:gd name="connsiteX7" fmla="*/ 454058 w 1171576"/>
                  <a:gd name="connsiteY7" fmla="*/ 14966 h 1647602"/>
                  <a:gd name="connsiteX8" fmla="*/ 491785 w 1171576"/>
                  <a:gd name="connsiteY8" fmla="*/ 11 h 1647602"/>
                  <a:gd name="connsiteX0" fmla="*/ 491785 w 1171576"/>
                  <a:gd name="connsiteY0" fmla="*/ 11 h 1647602"/>
                  <a:gd name="connsiteX1" fmla="*/ 585788 w 1171576"/>
                  <a:gd name="connsiteY1" fmla="*/ 59077 h 1647602"/>
                  <a:gd name="connsiteX2" fmla="*/ 678024 w 1171576"/>
                  <a:gd name="connsiteY2" fmla="*/ 1121 h 1647602"/>
                  <a:gd name="connsiteX3" fmla="*/ 717518 w 1171576"/>
                  <a:gd name="connsiteY3" fmla="*/ 18269 h 1647602"/>
                  <a:gd name="connsiteX4" fmla="*/ 1171576 w 1171576"/>
                  <a:gd name="connsiteY4" fmla="*/ 1042764 h 1647602"/>
                  <a:gd name="connsiteX5" fmla="*/ 585788 w 1171576"/>
                  <a:gd name="connsiteY5" fmla="*/ 1647602 h 1647602"/>
                  <a:gd name="connsiteX6" fmla="*/ 0 w 1171576"/>
                  <a:gd name="connsiteY6" fmla="*/ 1042764 h 1647602"/>
                  <a:gd name="connsiteX7" fmla="*/ 454058 w 1171576"/>
                  <a:gd name="connsiteY7" fmla="*/ 14966 h 1647602"/>
                  <a:gd name="connsiteX8" fmla="*/ 491785 w 1171576"/>
                  <a:gd name="connsiteY8" fmla="*/ 11 h 1647602"/>
                  <a:gd name="connsiteX0" fmla="*/ 491785 w 1173436"/>
                  <a:gd name="connsiteY0" fmla="*/ 11 h 1855457"/>
                  <a:gd name="connsiteX1" fmla="*/ 585788 w 1173436"/>
                  <a:gd name="connsiteY1" fmla="*/ 59077 h 1855457"/>
                  <a:gd name="connsiteX2" fmla="*/ 678024 w 1173436"/>
                  <a:gd name="connsiteY2" fmla="*/ 1121 h 1855457"/>
                  <a:gd name="connsiteX3" fmla="*/ 717518 w 1173436"/>
                  <a:gd name="connsiteY3" fmla="*/ 18269 h 1855457"/>
                  <a:gd name="connsiteX4" fmla="*/ 1171576 w 1173436"/>
                  <a:gd name="connsiteY4" fmla="*/ 1042764 h 1855457"/>
                  <a:gd name="connsiteX5" fmla="*/ 581308 w 1173436"/>
                  <a:gd name="connsiteY5" fmla="*/ 1855457 h 1855457"/>
                  <a:gd name="connsiteX6" fmla="*/ 0 w 1173436"/>
                  <a:gd name="connsiteY6" fmla="*/ 1042764 h 1855457"/>
                  <a:gd name="connsiteX7" fmla="*/ 454058 w 1173436"/>
                  <a:gd name="connsiteY7" fmla="*/ 14966 h 1855457"/>
                  <a:gd name="connsiteX8" fmla="*/ 491785 w 1173436"/>
                  <a:gd name="connsiteY8" fmla="*/ 11 h 1855457"/>
                  <a:gd name="connsiteX0" fmla="*/ 491785 w 1173436"/>
                  <a:gd name="connsiteY0" fmla="*/ 11 h 1855706"/>
                  <a:gd name="connsiteX1" fmla="*/ 585788 w 1173436"/>
                  <a:gd name="connsiteY1" fmla="*/ 59077 h 1855706"/>
                  <a:gd name="connsiteX2" fmla="*/ 678024 w 1173436"/>
                  <a:gd name="connsiteY2" fmla="*/ 1121 h 1855706"/>
                  <a:gd name="connsiteX3" fmla="*/ 717518 w 1173436"/>
                  <a:gd name="connsiteY3" fmla="*/ 18269 h 1855706"/>
                  <a:gd name="connsiteX4" fmla="*/ 1171576 w 1173436"/>
                  <a:gd name="connsiteY4" fmla="*/ 1042764 h 1855706"/>
                  <a:gd name="connsiteX5" fmla="*/ 581308 w 1173436"/>
                  <a:gd name="connsiteY5" fmla="*/ 1855457 h 1855706"/>
                  <a:gd name="connsiteX6" fmla="*/ 0 w 1173436"/>
                  <a:gd name="connsiteY6" fmla="*/ 1042764 h 1855706"/>
                  <a:gd name="connsiteX7" fmla="*/ 454058 w 1173436"/>
                  <a:gd name="connsiteY7" fmla="*/ 14966 h 1855706"/>
                  <a:gd name="connsiteX8" fmla="*/ 491785 w 1173436"/>
                  <a:gd name="connsiteY8" fmla="*/ 11 h 1855706"/>
                  <a:gd name="connsiteX0" fmla="*/ 491785 w 1171681"/>
                  <a:gd name="connsiteY0" fmla="*/ 11 h 1855706"/>
                  <a:gd name="connsiteX1" fmla="*/ 585788 w 1171681"/>
                  <a:gd name="connsiteY1" fmla="*/ 59077 h 1855706"/>
                  <a:gd name="connsiteX2" fmla="*/ 678024 w 1171681"/>
                  <a:gd name="connsiteY2" fmla="*/ 1121 h 1855706"/>
                  <a:gd name="connsiteX3" fmla="*/ 717518 w 1171681"/>
                  <a:gd name="connsiteY3" fmla="*/ 18269 h 1855706"/>
                  <a:gd name="connsiteX4" fmla="*/ 1171576 w 1171681"/>
                  <a:gd name="connsiteY4" fmla="*/ 1042764 h 1855706"/>
                  <a:gd name="connsiteX5" fmla="*/ 581308 w 1171681"/>
                  <a:gd name="connsiteY5" fmla="*/ 1855457 h 1855706"/>
                  <a:gd name="connsiteX6" fmla="*/ 0 w 1171681"/>
                  <a:gd name="connsiteY6" fmla="*/ 1042764 h 1855706"/>
                  <a:gd name="connsiteX7" fmla="*/ 454058 w 1171681"/>
                  <a:gd name="connsiteY7" fmla="*/ 14966 h 1855706"/>
                  <a:gd name="connsiteX8" fmla="*/ 491785 w 1171681"/>
                  <a:gd name="connsiteY8" fmla="*/ 11 h 1855706"/>
                  <a:gd name="connsiteX0" fmla="*/ 491914 w 1171810"/>
                  <a:gd name="connsiteY0" fmla="*/ 11 h 1855706"/>
                  <a:gd name="connsiteX1" fmla="*/ 585917 w 1171810"/>
                  <a:gd name="connsiteY1" fmla="*/ 59077 h 1855706"/>
                  <a:gd name="connsiteX2" fmla="*/ 678153 w 1171810"/>
                  <a:gd name="connsiteY2" fmla="*/ 1121 h 1855706"/>
                  <a:gd name="connsiteX3" fmla="*/ 717647 w 1171810"/>
                  <a:gd name="connsiteY3" fmla="*/ 18269 h 1855706"/>
                  <a:gd name="connsiteX4" fmla="*/ 1171705 w 1171810"/>
                  <a:gd name="connsiteY4" fmla="*/ 1042764 h 1855706"/>
                  <a:gd name="connsiteX5" fmla="*/ 581437 w 1171810"/>
                  <a:gd name="connsiteY5" fmla="*/ 1855457 h 1855706"/>
                  <a:gd name="connsiteX6" fmla="*/ 129 w 1171810"/>
                  <a:gd name="connsiteY6" fmla="*/ 1042764 h 1855706"/>
                  <a:gd name="connsiteX7" fmla="*/ 454187 w 1171810"/>
                  <a:gd name="connsiteY7" fmla="*/ 14966 h 1855706"/>
                  <a:gd name="connsiteX8" fmla="*/ 491914 w 1171810"/>
                  <a:gd name="connsiteY8" fmla="*/ 11 h 18557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71810" h="1855706">
                    <a:moveTo>
                      <a:pt x="491914" y="11"/>
                    </a:moveTo>
                    <a:cubicBezTo>
                      <a:pt x="540800" y="-777"/>
                      <a:pt x="554583" y="39388"/>
                      <a:pt x="585917" y="59077"/>
                    </a:cubicBezTo>
                    <a:cubicBezTo>
                      <a:pt x="616662" y="39758"/>
                      <a:pt x="624006" y="-37"/>
                      <a:pt x="678153" y="1121"/>
                    </a:cubicBezTo>
                    <a:lnTo>
                      <a:pt x="717647" y="18269"/>
                    </a:lnTo>
                    <a:cubicBezTo>
                      <a:pt x="1007371" y="186489"/>
                      <a:pt x="1167527" y="736566"/>
                      <a:pt x="1171705" y="1042764"/>
                    </a:cubicBezTo>
                    <a:cubicBezTo>
                      <a:pt x="1175883" y="1348962"/>
                      <a:pt x="1057281" y="1868725"/>
                      <a:pt x="581437" y="1855457"/>
                    </a:cubicBezTo>
                    <a:cubicBezTo>
                      <a:pt x="105593" y="1842189"/>
                      <a:pt x="-4352" y="1343343"/>
                      <a:pt x="129" y="1042764"/>
                    </a:cubicBezTo>
                    <a:cubicBezTo>
                      <a:pt x="4610" y="742185"/>
                      <a:pt x="164464" y="168870"/>
                      <a:pt x="454187" y="14966"/>
                    </a:cubicBezTo>
                    <a:lnTo>
                      <a:pt x="491914" y="11"/>
                    </a:lnTo>
                    <a:close/>
                  </a:path>
                </a:pathLst>
              </a:custGeom>
              <a:gradFill flip="none" rotWithShape="1">
                <a:gsLst>
                  <a:gs pos="100000">
                    <a:srgbClr val="FFCCFF"/>
                  </a:gs>
                  <a:gs pos="62000">
                    <a:srgbClr val="FF66CC"/>
                  </a:gs>
                  <a:gs pos="0">
                    <a:srgbClr val="FF0066"/>
                  </a:gs>
                </a:gsLst>
                <a:lin ang="1620000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94" name="フリーフォーム: 図形 93">
                <a:extLst>
                  <a:ext uri="{FF2B5EF4-FFF2-40B4-BE49-F238E27FC236}">
                    <a16:creationId xmlns:a16="http://schemas.microsoft.com/office/drawing/2014/main" id="{74A9B6EE-6543-43C7-BF01-CDF997487BD2}"/>
                  </a:ext>
                </a:extLst>
              </p:cNvPr>
              <p:cNvSpPr/>
              <p:nvPr/>
            </p:nvSpPr>
            <p:spPr>
              <a:xfrm rot="10800000">
                <a:off x="2398433" y="2447520"/>
                <a:ext cx="826471" cy="414247"/>
              </a:xfrm>
              <a:custGeom>
                <a:avLst/>
                <a:gdLst>
                  <a:gd name="connsiteX0" fmla="*/ 658950 w 1177407"/>
                  <a:gd name="connsiteY0" fmla="*/ 471488 h 590144"/>
                  <a:gd name="connsiteX1" fmla="*/ 696394 w 1177407"/>
                  <a:gd name="connsiteY1" fmla="*/ 530816 h 590144"/>
                  <a:gd name="connsiteX2" fmla="*/ 658950 w 1177407"/>
                  <a:gd name="connsiteY2" fmla="*/ 590144 h 590144"/>
                  <a:gd name="connsiteX3" fmla="*/ 621506 w 1177407"/>
                  <a:gd name="connsiteY3" fmla="*/ 530816 h 590144"/>
                  <a:gd name="connsiteX4" fmla="*/ 658950 w 1177407"/>
                  <a:gd name="connsiteY4" fmla="*/ 471488 h 590144"/>
                  <a:gd name="connsiteX5" fmla="*/ 493453 w 1177407"/>
                  <a:gd name="connsiteY5" fmla="*/ 471488 h 590144"/>
                  <a:gd name="connsiteX6" fmla="*/ 530897 w 1177407"/>
                  <a:gd name="connsiteY6" fmla="*/ 530816 h 590144"/>
                  <a:gd name="connsiteX7" fmla="*/ 493453 w 1177407"/>
                  <a:gd name="connsiteY7" fmla="*/ 590144 h 590144"/>
                  <a:gd name="connsiteX8" fmla="*/ 456009 w 1177407"/>
                  <a:gd name="connsiteY8" fmla="*/ 530816 h 590144"/>
                  <a:gd name="connsiteX9" fmla="*/ 493453 w 1177407"/>
                  <a:gd name="connsiteY9" fmla="*/ 471488 h 590144"/>
                  <a:gd name="connsiteX10" fmla="*/ 1139963 w 1177407"/>
                  <a:gd name="connsiteY10" fmla="*/ 461963 h 590144"/>
                  <a:gd name="connsiteX11" fmla="*/ 1177407 w 1177407"/>
                  <a:gd name="connsiteY11" fmla="*/ 521291 h 590144"/>
                  <a:gd name="connsiteX12" fmla="*/ 1139963 w 1177407"/>
                  <a:gd name="connsiteY12" fmla="*/ 580619 h 590144"/>
                  <a:gd name="connsiteX13" fmla="*/ 1102519 w 1177407"/>
                  <a:gd name="connsiteY13" fmla="*/ 521291 h 590144"/>
                  <a:gd name="connsiteX14" fmla="*/ 1139963 w 1177407"/>
                  <a:gd name="connsiteY14" fmla="*/ 461963 h 590144"/>
                  <a:gd name="connsiteX15" fmla="*/ 37444 w 1177407"/>
                  <a:gd name="connsiteY15" fmla="*/ 461963 h 590144"/>
                  <a:gd name="connsiteX16" fmla="*/ 74888 w 1177407"/>
                  <a:gd name="connsiteY16" fmla="*/ 521291 h 590144"/>
                  <a:gd name="connsiteX17" fmla="*/ 37444 w 1177407"/>
                  <a:gd name="connsiteY17" fmla="*/ 580619 h 590144"/>
                  <a:gd name="connsiteX18" fmla="*/ 0 w 1177407"/>
                  <a:gd name="connsiteY18" fmla="*/ 521291 h 590144"/>
                  <a:gd name="connsiteX19" fmla="*/ 37444 w 1177407"/>
                  <a:gd name="connsiteY19" fmla="*/ 461963 h 590144"/>
                  <a:gd name="connsiteX20" fmla="*/ 816114 w 1177407"/>
                  <a:gd name="connsiteY20" fmla="*/ 409575 h 590144"/>
                  <a:gd name="connsiteX21" fmla="*/ 853558 w 1177407"/>
                  <a:gd name="connsiteY21" fmla="*/ 468903 h 590144"/>
                  <a:gd name="connsiteX22" fmla="*/ 816114 w 1177407"/>
                  <a:gd name="connsiteY22" fmla="*/ 528231 h 590144"/>
                  <a:gd name="connsiteX23" fmla="*/ 778670 w 1177407"/>
                  <a:gd name="connsiteY23" fmla="*/ 468903 h 590144"/>
                  <a:gd name="connsiteX24" fmla="*/ 816114 w 1177407"/>
                  <a:gd name="connsiteY24" fmla="*/ 409575 h 590144"/>
                  <a:gd name="connsiteX25" fmla="*/ 327957 w 1177407"/>
                  <a:gd name="connsiteY25" fmla="*/ 409575 h 590144"/>
                  <a:gd name="connsiteX26" fmla="*/ 365401 w 1177407"/>
                  <a:gd name="connsiteY26" fmla="*/ 468903 h 590144"/>
                  <a:gd name="connsiteX27" fmla="*/ 327957 w 1177407"/>
                  <a:gd name="connsiteY27" fmla="*/ 528231 h 590144"/>
                  <a:gd name="connsiteX28" fmla="*/ 290513 w 1177407"/>
                  <a:gd name="connsiteY28" fmla="*/ 468903 h 590144"/>
                  <a:gd name="connsiteX29" fmla="*/ 327957 w 1177407"/>
                  <a:gd name="connsiteY29" fmla="*/ 409575 h 590144"/>
                  <a:gd name="connsiteX30" fmla="*/ 939938 w 1177407"/>
                  <a:gd name="connsiteY30" fmla="*/ 330993 h 590144"/>
                  <a:gd name="connsiteX31" fmla="*/ 977382 w 1177407"/>
                  <a:gd name="connsiteY31" fmla="*/ 390321 h 590144"/>
                  <a:gd name="connsiteX32" fmla="*/ 939938 w 1177407"/>
                  <a:gd name="connsiteY32" fmla="*/ 449649 h 590144"/>
                  <a:gd name="connsiteX33" fmla="*/ 902494 w 1177407"/>
                  <a:gd name="connsiteY33" fmla="*/ 390321 h 590144"/>
                  <a:gd name="connsiteX34" fmla="*/ 939938 w 1177407"/>
                  <a:gd name="connsiteY34" fmla="*/ 330993 h 590144"/>
                  <a:gd name="connsiteX35" fmla="*/ 206513 w 1177407"/>
                  <a:gd name="connsiteY35" fmla="*/ 330993 h 590144"/>
                  <a:gd name="connsiteX36" fmla="*/ 243957 w 1177407"/>
                  <a:gd name="connsiteY36" fmla="*/ 390321 h 590144"/>
                  <a:gd name="connsiteX37" fmla="*/ 206513 w 1177407"/>
                  <a:gd name="connsiteY37" fmla="*/ 449649 h 590144"/>
                  <a:gd name="connsiteX38" fmla="*/ 169069 w 1177407"/>
                  <a:gd name="connsiteY38" fmla="*/ 390321 h 590144"/>
                  <a:gd name="connsiteX39" fmla="*/ 206513 w 1177407"/>
                  <a:gd name="connsiteY39" fmla="*/ 330993 h 590144"/>
                  <a:gd name="connsiteX40" fmla="*/ 708957 w 1177407"/>
                  <a:gd name="connsiteY40" fmla="*/ 278606 h 590144"/>
                  <a:gd name="connsiteX41" fmla="*/ 746401 w 1177407"/>
                  <a:gd name="connsiteY41" fmla="*/ 337934 h 590144"/>
                  <a:gd name="connsiteX42" fmla="*/ 708957 w 1177407"/>
                  <a:gd name="connsiteY42" fmla="*/ 397262 h 590144"/>
                  <a:gd name="connsiteX43" fmla="*/ 671513 w 1177407"/>
                  <a:gd name="connsiteY43" fmla="*/ 337934 h 590144"/>
                  <a:gd name="connsiteX44" fmla="*/ 708957 w 1177407"/>
                  <a:gd name="connsiteY44" fmla="*/ 278606 h 590144"/>
                  <a:gd name="connsiteX45" fmla="*/ 423207 w 1177407"/>
                  <a:gd name="connsiteY45" fmla="*/ 278606 h 590144"/>
                  <a:gd name="connsiteX46" fmla="*/ 460651 w 1177407"/>
                  <a:gd name="connsiteY46" fmla="*/ 337934 h 590144"/>
                  <a:gd name="connsiteX47" fmla="*/ 423207 w 1177407"/>
                  <a:gd name="connsiteY47" fmla="*/ 397262 h 590144"/>
                  <a:gd name="connsiteX48" fmla="*/ 385763 w 1177407"/>
                  <a:gd name="connsiteY48" fmla="*/ 337934 h 590144"/>
                  <a:gd name="connsiteX49" fmla="*/ 423207 w 1177407"/>
                  <a:gd name="connsiteY49" fmla="*/ 278606 h 590144"/>
                  <a:gd name="connsiteX50" fmla="*/ 1070907 w 1177407"/>
                  <a:gd name="connsiteY50" fmla="*/ 273844 h 590144"/>
                  <a:gd name="connsiteX51" fmla="*/ 1108351 w 1177407"/>
                  <a:gd name="connsiteY51" fmla="*/ 333172 h 590144"/>
                  <a:gd name="connsiteX52" fmla="*/ 1070907 w 1177407"/>
                  <a:gd name="connsiteY52" fmla="*/ 392500 h 590144"/>
                  <a:gd name="connsiteX53" fmla="*/ 1033463 w 1177407"/>
                  <a:gd name="connsiteY53" fmla="*/ 333172 h 590144"/>
                  <a:gd name="connsiteX54" fmla="*/ 1070907 w 1177407"/>
                  <a:gd name="connsiteY54" fmla="*/ 273844 h 590144"/>
                  <a:gd name="connsiteX55" fmla="*/ 73163 w 1177407"/>
                  <a:gd name="connsiteY55" fmla="*/ 273844 h 590144"/>
                  <a:gd name="connsiteX56" fmla="*/ 110607 w 1177407"/>
                  <a:gd name="connsiteY56" fmla="*/ 333172 h 590144"/>
                  <a:gd name="connsiteX57" fmla="*/ 73163 w 1177407"/>
                  <a:gd name="connsiteY57" fmla="*/ 392500 h 590144"/>
                  <a:gd name="connsiteX58" fmla="*/ 35719 w 1177407"/>
                  <a:gd name="connsiteY58" fmla="*/ 333172 h 590144"/>
                  <a:gd name="connsiteX59" fmla="*/ 73163 w 1177407"/>
                  <a:gd name="connsiteY59" fmla="*/ 273844 h 590144"/>
                  <a:gd name="connsiteX60" fmla="*/ 563701 w 1177407"/>
                  <a:gd name="connsiteY60" fmla="*/ 204787 h 590144"/>
                  <a:gd name="connsiteX61" fmla="*/ 601145 w 1177407"/>
                  <a:gd name="connsiteY61" fmla="*/ 264115 h 590144"/>
                  <a:gd name="connsiteX62" fmla="*/ 563701 w 1177407"/>
                  <a:gd name="connsiteY62" fmla="*/ 323443 h 590144"/>
                  <a:gd name="connsiteX63" fmla="*/ 526257 w 1177407"/>
                  <a:gd name="connsiteY63" fmla="*/ 264115 h 590144"/>
                  <a:gd name="connsiteX64" fmla="*/ 563701 w 1177407"/>
                  <a:gd name="connsiteY64" fmla="*/ 204787 h 590144"/>
                  <a:gd name="connsiteX65" fmla="*/ 832781 w 1177407"/>
                  <a:gd name="connsiteY65" fmla="*/ 188119 h 590144"/>
                  <a:gd name="connsiteX66" fmla="*/ 870225 w 1177407"/>
                  <a:gd name="connsiteY66" fmla="*/ 247447 h 590144"/>
                  <a:gd name="connsiteX67" fmla="*/ 832781 w 1177407"/>
                  <a:gd name="connsiteY67" fmla="*/ 306775 h 590144"/>
                  <a:gd name="connsiteX68" fmla="*/ 795337 w 1177407"/>
                  <a:gd name="connsiteY68" fmla="*/ 247447 h 590144"/>
                  <a:gd name="connsiteX69" fmla="*/ 832781 w 1177407"/>
                  <a:gd name="connsiteY69" fmla="*/ 188119 h 590144"/>
                  <a:gd name="connsiteX70" fmla="*/ 301763 w 1177407"/>
                  <a:gd name="connsiteY70" fmla="*/ 188119 h 590144"/>
                  <a:gd name="connsiteX71" fmla="*/ 339207 w 1177407"/>
                  <a:gd name="connsiteY71" fmla="*/ 247447 h 590144"/>
                  <a:gd name="connsiteX72" fmla="*/ 301763 w 1177407"/>
                  <a:gd name="connsiteY72" fmla="*/ 306775 h 590144"/>
                  <a:gd name="connsiteX73" fmla="*/ 264319 w 1177407"/>
                  <a:gd name="connsiteY73" fmla="*/ 247447 h 590144"/>
                  <a:gd name="connsiteX74" fmla="*/ 301763 w 1177407"/>
                  <a:gd name="connsiteY74" fmla="*/ 188119 h 590144"/>
                  <a:gd name="connsiteX75" fmla="*/ 963751 w 1177407"/>
                  <a:gd name="connsiteY75" fmla="*/ 152400 h 590144"/>
                  <a:gd name="connsiteX76" fmla="*/ 1001195 w 1177407"/>
                  <a:gd name="connsiteY76" fmla="*/ 211728 h 590144"/>
                  <a:gd name="connsiteX77" fmla="*/ 963751 w 1177407"/>
                  <a:gd name="connsiteY77" fmla="*/ 271056 h 590144"/>
                  <a:gd name="connsiteX78" fmla="*/ 926307 w 1177407"/>
                  <a:gd name="connsiteY78" fmla="*/ 211728 h 590144"/>
                  <a:gd name="connsiteX79" fmla="*/ 963751 w 1177407"/>
                  <a:gd name="connsiteY79" fmla="*/ 152400 h 590144"/>
                  <a:gd name="connsiteX80" fmla="*/ 168413 w 1177407"/>
                  <a:gd name="connsiteY80" fmla="*/ 152400 h 590144"/>
                  <a:gd name="connsiteX81" fmla="*/ 205857 w 1177407"/>
                  <a:gd name="connsiteY81" fmla="*/ 211728 h 590144"/>
                  <a:gd name="connsiteX82" fmla="*/ 168413 w 1177407"/>
                  <a:gd name="connsiteY82" fmla="*/ 271056 h 590144"/>
                  <a:gd name="connsiteX83" fmla="*/ 130969 w 1177407"/>
                  <a:gd name="connsiteY83" fmla="*/ 211728 h 590144"/>
                  <a:gd name="connsiteX84" fmla="*/ 168413 w 1177407"/>
                  <a:gd name="connsiteY84" fmla="*/ 152400 h 590144"/>
                  <a:gd name="connsiteX85" fmla="*/ 708957 w 1177407"/>
                  <a:gd name="connsiteY85" fmla="*/ 73819 h 590144"/>
                  <a:gd name="connsiteX86" fmla="*/ 746401 w 1177407"/>
                  <a:gd name="connsiteY86" fmla="*/ 133147 h 590144"/>
                  <a:gd name="connsiteX87" fmla="*/ 708957 w 1177407"/>
                  <a:gd name="connsiteY87" fmla="*/ 192475 h 590144"/>
                  <a:gd name="connsiteX88" fmla="*/ 671513 w 1177407"/>
                  <a:gd name="connsiteY88" fmla="*/ 133147 h 590144"/>
                  <a:gd name="connsiteX89" fmla="*/ 708957 w 1177407"/>
                  <a:gd name="connsiteY89" fmla="*/ 73819 h 590144"/>
                  <a:gd name="connsiteX90" fmla="*/ 423207 w 1177407"/>
                  <a:gd name="connsiteY90" fmla="*/ 73819 h 590144"/>
                  <a:gd name="connsiteX91" fmla="*/ 460651 w 1177407"/>
                  <a:gd name="connsiteY91" fmla="*/ 133147 h 590144"/>
                  <a:gd name="connsiteX92" fmla="*/ 423207 w 1177407"/>
                  <a:gd name="connsiteY92" fmla="*/ 192475 h 590144"/>
                  <a:gd name="connsiteX93" fmla="*/ 385763 w 1177407"/>
                  <a:gd name="connsiteY93" fmla="*/ 133147 h 590144"/>
                  <a:gd name="connsiteX94" fmla="*/ 423207 w 1177407"/>
                  <a:gd name="connsiteY94" fmla="*/ 73819 h 590144"/>
                  <a:gd name="connsiteX95" fmla="*/ 563701 w 1177407"/>
                  <a:gd name="connsiteY95" fmla="*/ 0 h 590144"/>
                  <a:gd name="connsiteX96" fmla="*/ 601145 w 1177407"/>
                  <a:gd name="connsiteY96" fmla="*/ 59328 h 590144"/>
                  <a:gd name="connsiteX97" fmla="*/ 563701 w 1177407"/>
                  <a:gd name="connsiteY97" fmla="*/ 118656 h 590144"/>
                  <a:gd name="connsiteX98" fmla="*/ 526257 w 1177407"/>
                  <a:gd name="connsiteY98" fmla="*/ 59328 h 590144"/>
                  <a:gd name="connsiteX99" fmla="*/ 563701 w 1177407"/>
                  <a:gd name="connsiteY99" fmla="*/ 0 h 590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</a:cxnLst>
                <a:rect l="l" t="t" r="r" b="b"/>
                <a:pathLst>
                  <a:path w="1177407" h="590144">
                    <a:moveTo>
                      <a:pt x="658950" y="471488"/>
                    </a:moveTo>
                    <a:cubicBezTo>
                      <a:pt x="679630" y="471488"/>
                      <a:pt x="696394" y="498050"/>
                      <a:pt x="696394" y="530816"/>
                    </a:cubicBezTo>
                    <a:cubicBezTo>
                      <a:pt x="696394" y="563582"/>
                      <a:pt x="679630" y="590144"/>
                      <a:pt x="658950" y="590144"/>
                    </a:cubicBezTo>
                    <a:cubicBezTo>
                      <a:pt x="638270" y="590144"/>
                      <a:pt x="621506" y="563582"/>
                      <a:pt x="621506" y="530816"/>
                    </a:cubicBezTo>
                    <a:cubicBezTo>
                      <a:pt x="621506" y="498050"/>
                      <a:pt x="638270" y="471488"/>
                      <a:pt x="658950" y="471488"/>
                    </a:cubicBezTo>
                    <a:close/>
                    <a:moveTo>
                      <a:pt x="493453" y="471488"/>
                    </a:moveTo>
                    <a:cubicBezTo>
                      <a:pt x="514133" y="471488"/>
                      <a:pt x="530897" y="498050"/>
                      <a:pt x="530897" y="530816"/>
                    </a:cubicBezTo>
                    <a:cubicBezTo>
                      <a:pt x="530897" y="563582"/>
                      <a:pt x="514133" y="590144"/>
                      <a:pt x="493453" y="590144"/>
                    </a:cubicBezTo>
                    <a:cubicBezTo>
                      <a:pt x="472773" y="590144"/>
                      <a:pt x="456009" y="563582"/>
                      <a:pt x="456009" y="530816"/>
                    </a:cubicBezTo>
                    <a:cubicBezTo>
                      <a:pt x="456009" y="498050"/>
                      <a:pt x="472773" y="471488"/>
                      <a:pt x="493453" y="471488"/>
                    </a:cubicBezTo>
                    <a:close/>
                    <a:moveTo>
                      <a:pt x="1139963" y="461963"/>
                    </a:moveTo>
                    <a:cubicBezTo>
                      <a:pt x="1160643" y="461963"/>
                      <a:pt x="1177407" y="488525"/>
                      <a:pt x="1177407" y="521291"/>
                    </a:cubicBezTo>
                    <a:cubicBezTo>
                      <a:pt x="1177407" y="554057"/>
                      <a:pt x="1160643" y="580619"/>
                      <a:pt x="1139963" y="580619"/>
                    </a:cubicBezTo>
                    <a:cubicBezTo>
                      <a:pt x="1119283" y="580619"/>
                      <a:pt x="1102519" y="554057"/>
                      <a:pt x="1102519" y="521291"/>
                    </a:cubicBezTo>
                    <a:cubicBezTo>
                      <a:pt x="1102519" y="488525"/>
                      <a:pt x="1119283" y="461963"/>
                      <a:pt x="1139963" y="461963"/>
                    </a:cubicBezTo>
                    <a:close/>
                    <a:moveTo>
                      <a:pt x="37444" y="461963"/>
                    </a:moveTo>
                    <a:cubicBezTo>
                      <a:pt x="58124" y="461963"/>
                      <a:pt x="74888" y="488525"/>
                      <a:pt x="74888" y="521291"/>
                    </a:cubicBezTo>
                    <a:cubicBezTo>
                      <a:pt x="74888" y="554057"/>
                      <a:pt x="58124" y="580619"/>
                      <a:pt x="37444" y="580619"/>
                    </a:cubicBezTo>
                    <a:cubicBezTo>
                      <a:pt x="16764" y="580619"/>
                      <a:pt x="0" y="554057"/>
                      <a:pt x="0" y="521291"/>
                    </a:cubicBezTo>
                    <a:cubicBezTo>
                      <a:pt x="0" y="488525"/>
                      <a:pt x="16764" y="461963"/>
                      <a:pt x="37444" y="461963"/>
                    </a:cubicBezTo>
                    <a:close/>
                    <a:moveTo>
                      <a:pt x="816114" y="409575"/>
                    </a:moveTo>
                    <a:cubicBezTo>
                      <a:pt x="836794" y="409575"/>
                      <a:pt x="853558" y="436137"/>
                      <a:pt x="853558" y="468903"/>
                    </a:cubicBezTo>
                    <a:cubicBezTo>
                      <a:pt x="853558" y="501669"/>
                      <a:pt x="836794" y="528231"/>
                      <a:pt x="816114" y="528231"/>
                    </a:cubicBezTo>
                    <a:cubicBezTo>
                      <a:pt x="795434" y="528231"/>
                      <a:pt x="778670" y="501669"/>
                      <a:pt x="778670" y="468903"/>
                    </a:cubicBezTo>
                    <a:cubicBezTo>
                      <a:pt x="778670" y="436137"/>
                      <a:pt x="795434" y="409575"/>
                      <a:pt x="816114" y="409575"/>
                    </a:cubicBezTo>
                    <a:close/>
                    <a:moveTo>
                      <a:pt x="327957" y="409575"/>
                    </a:moveTo>
                    <a:cubicBezTo>
                      <a:pt x="348637" y="409575"/>
                      <a:pt x="365401" y="436137"/>
                      <a:pt x="365401" y="468903"/>
                    </a:cubicBezTo>
                    <a:cubicBezTo>
                      <a:pt x="365401" y="501669"/>
                      <a:pt x="348637" y="528231"/>
                      <a:pt x="327957" y="528231"/>
                    </a:cubicBezTo>
                    <a:cubicBezTo>
                      <a:pt x="307277" y="528231"/>
                      <a:pt x="290513" y="501669"/>
                      <a:pt x="290513" y="468903"/>
                    </a:cubicBezTo>
                    <a:cubicBezTo>
                      <a:pt x="290513" y="436137"/>
                      <a:pt x="307277" y="409575"/>
                      <a:pt x="327957" y="409575"/>
                    </a:cubicBezTo>
                    <a:close/>
                    <a:moveTo>
                      <a:pt x="939938" y="330993"/>
                    </a:moveTo>
                    <a:cubicBezTo>
                      <a:pt x="960618" y="330993"/>
                      <a:pt x="977382" y="357555"/>
                      <a:pt x="977382" y="390321"/>
                    </a:cubicBezTo>
                    <a:cubicBezTo>
                      <a:pt x="977382" y="423087"/>
                      <a:pt x="960618" y="449649"/>
                      <a:pt x="939938" y="449649"/>
                    </a:cubicBezTo>
                    <a:cubicBezTo>
                      <a:pt x="919258" y="449649"/>
                      <a:pt x="902494" y="423087"/>
                      <a:pt x="902494" y="390321"/>
                    </a:cubicBezTo>
                    <a:cubicBezTo>
                      <a:pt x="902494" y="357555"/>
                      <a:pt x="919258" y="330993"/>
                      <a:pt x="939938" y="330993"/>
                    </a:cubicBezTo>
                    <a:close/>
                    <a:moveTo>
                      <a:pt x="206513" y="330993"/>
                    </a:moveTo>
                    <a:cubicBezTo>
                      <a:pt x="227193" y="330993"/>
                      <a:pt x="243957" y="357555"/>
                      <a:pt x="243957" y="390321"/>
                    </a:cubicBezTo>
                    <a:cubicBezTo>
                      <a:pt x="243957" y="423087"/>
                      <a:pt x="227193" y="449649"/>
                      <a:pt x="206513" y="449649"/>
                    </a:cubicBezTo>
                    <a:cubicBezTo>
                      <a:pt x="185833" y="449649"/>
                      <a:pt x="169069" y="423087"/>
                      <a:pt x="169069" y="390321"/>
                    </a:cubicBezTo>
                    <a:cubicBezTo>
                      <a:pt x="169069" y="357555"/>
                      <a:pt x="185833" y="330993"/>
                      <a:pt x="206513" y="330993"/>
                    </a:cubicBezTo>
                    <a:close/>
                    <a:moveTo>
                      <a:pt x="708957" y="278606"/>
                    </a:moveTo>
                    <a:cubicBezTo>
                      <a:pt x="729637" y="278606"/>
                      <a:pt x="746401" y="305168"/>
                      <a:pt x="746401" y="337934"/>
                    </a:cubicBezTo>
                    <a:cubicBezTo>
                      <a:pt x="746401" y="370700"/>
                      <a:pt x="729637" y="397262"/>
                      <a:pt x="708957" y="397262"/>
                    </a:cubicBezTo>
                    <a:cubicBezTo>
                      <a:pt x="688277" y="397262"/>
                      <a:pt x="671513" y="370700"/>
                      <a:pt x="671513" y="337934"/>
                    </a:cubicBezTo>
                    <a:cubicBezTo>
                      <a:pt x="671513" y="305168"/>
                      <a:pt x="688277" y="278606"/>
                      <a:pt x="708957" y="278606"/>
                    </a:cubicBezTo>
                    <a:close/>
                    <a:moveTo>
                      <a:pt x="423207" y="278606"/>
                    </a:moveTo>
                    <a:cubicBezTo>
                      <a:pt x="443887" y="278606"/>
                      <a:pt x="460651" y="305168"/>
                      <a:pt x="460651" y="337934"/>
                    </a:cubicBezTo>
                    <a:cubicBezTo>
                      <a:pt x="460651" y="370700"/>
                      <a:pt x="443887" y="397262"/>
                      <a:pt x="423207" y="397262"/>
                    </a:cubicBezTo>
                    <a:cubicBezTo>
                      <a:pt x="402527" y="397262"/>
                      <a:pt x="385763" y="370700"/>
                      <a:pt x="385763" y="337934"/>
                    </a:cubicBezTo>
                    <a:cubicBezTo>
                      <a:pt x="385763" y="305168"/>
                      <a:pt x="402527" y="278606"/>
                      <a:pt x="423207" y="278606"/>
                    </a:cubicBezTo>
                    <a:close/>
                    <a:moveTo>
                      <a:pt x="1070907" y="273844"/>
                    </a:moveTo>
                    <a:cubicBezTo>
                      <a:pt x="1091587" y="273844"/>
                      <a:pt x="1108351" y="300406"/>
                      <a:pt x="1108351" y="333172"/>
                    </a:cubicBezTo>
                    <a:cubicBezTo>
                      <a:pt x="1108351" y="365938"/>
                      <a:pt x="1091587" y="392500"/>
                      <a:pt x="1070907" y="392500"/>
                    </a:cubicBezTo>
                    <a:cubicBezTo>
                      <a:pt x="1050227" y="392500"/>
                      <a:pt x="1033463" y="365938"/>
                      <a:pt x="1033463" y="333172"/>
                    </a:cubicBezTo>
                    <a:cubicBezTo>
                      <a:pt x="1033463" y="300406"/>
                      <a:pt x="1050227" y="273844"/>
                      <a:pt x="1070907" y="273844"/>
                    </a:cubicBezTo>
                    <a:close/>
                    <a:moveTo>
                      <a:pt x="73163" y="273844"/>
                    </a:moveTo>
                    <a:cubicBezTo>
                      <a:pt x="93843" y="273844"/>
                      <a:pt x="110607" y="300406"/>
                      <a:pt x="110607" y="333172"/>
                    </a:cubicBezTo>
                    <a:cubicBezTo>
                      <a:pt x="110607" y="365938"/>
                      <a:pt x="93843" y="392500"/>
                      <a:pt x="73163" y="392500"/>
                    </a:cubicBezTo>
                    <a:cubicBezTo>
                      <a:pt x="52483" y="392500"/>
                      <a:pt x="35719" y="365938"/>
                      <a:pt x="35719" y="333172"/>
                    </a:cubicBezTo>
                    <a:cubicBezTo>
                      <a:pt x="35719" y="300406"/>
                      <a:pt x="52483" y="273844"/>
                      <a:pt x="73163" y="273844"/>
                    </a:cubicBezTo>
                    <a:close/>
                    <a:moveTo>
                      <a:pt x="563701" y="204787"/>
                    </a:moveTo>
                    <a:cubicBezTo>
                      <a:pt x="584381" y="204787"/>
                      <a:pt x="601145" y="231349"/>
                      <a:pt x="601145" y="264115"/>
                    </a:cubicBezTo>
                    <a:cubicBezTo>
                      <a:pt x="601145" y="296881"/>
                      <a:pt x="584381" y="323443"/>
                      <a:pt x="563701" y="323443"/>
                    </a:cubicBezTo>
                    <a:cubicBezTo>
                      <a:pt x="543021" y="323443"/>
                      <a:pt x="526257" y="296881"/>
                      <a:pt x="526257" y="264115"/>
                    </a:cubicBezTo>
                    <a:cubicBezTo>
                      <a:pt x="526257" y="231349"/>
                      <a:pt x="543021" y="204787"/>
                      <a:pt x="563701" y="204787"/>
                    </a:cubicBezTo>
                    <a:close/>
                    <a:moveTo>
                      <a:pt x="832781" y="188119"/>
                    </a:moveTo>
                    <a:cubicBezTo>
                      <a:pt x="853461" y="188119"/>
                      <a:pt x="870225" y="214681"/>
                      <a:pt x="870225" y="247447"/>
                    </a:cubicBezTo>
                    <a:cubicBezTo>
                      <a:pt x="870225" y="280213"/>
                      <a:pt x="853461" y="306775"/>
                      <a:pt x="832781" y="306775"/>
                    </a:cubicBezTo>
                    <a:cubicBezTo>
                      <a:pt x="812101" y="306775"/>
                      <a:pt x="795337" y="280213"/>
                      <a:pt x="795337" y="247447"/>
                    </a:cubicBezTo>
                    <a:cubicBezTo>
                      <a:pt x="795337" y="214681"/>
                      <a:pt x="812101" y="188119"/>
                      <a:pt x="832781" y="188119"/>
                    </a:cubicBezTo>
                    <a:close/>
                    <a:moveTo>
                      <a:pt x="301763" y="188119"/>
                    </a:moveTo>
                    <a:cubicBezTo>
                      <a:pt x="322443" y="188119"/>
                      <a:pt x="339207" y="214681"/>
                      <a:pt x="339207" y="247447"/>
                    </a:cubicBezTo>
                    <a:cubicBezTo>
                      <a:pt x="339207" y="280213"/>
                      <a:pt x="322443" y="306775"/>
                      <a:pt x="301763" y="306775"/>
                    </a:cubicBezTo>
                    <a:cubicBezTo>
                      <a:pt x="281083" y="306775"/>
                      <a:pt x="264319" y="280213"/>
                      <a:pt x="264319" y="247447"/>
                    </a:cubicBezTo>
                    <a:cubicBezTo>
                      <a:pt x="264319" y="214681"/>
                      <a:pt x="281083" y="188119"/>
                      <a:pt x="301763" y="188119"/>
                    </a:cubicBezTo>
                    <a:close/>
                    <a:moveTo>
                      <a:pt x="963751" y="152400"/>
                    </a:moveTo>
                    <a:cubicBezTo>
                      <a:pt x="984431" y="152400"/>
                      <a:pt x="1001195" y="178962"/>
                      <a:pt x="1001195" y="211728"/>
                    </a:cubicBezTo>
                    <a:cubicBezTo>
                      <a:pt x="1001195" y="244494"/>
                      <a:pt x="984431" y="271056"/>
                      <a:pt x="963751" y="271056"/>
                    </a:cubicBezTo>
                    <a:cubicBezTo>
                      <a:pt x="943071" y="271056"/>
                      <a:pt x="926307" y="244494"/>
                      <a:pt x="926307" y="211728"/>
                    </a:cubicBezTo>
                    <a:cubicBezTo>
                      <a:pt x="926307" y="178962"/>
                      <a:pt x="943071" y="152400"/>
                      <a:pt x="963751" y="152400"/>
                    </a:cubicBezTo>
                    <a:close/>
                    <a:moveTo>
                      <a:pt x="168413" y="152400"/>
                    </a:moveTo>
                    <a:cubicBezTo>
                      <a:pt x="189093" y="152400"/>
                      <a:pt x="205857" y="178962"/>
                      <a:pt x="205857" y="211728"/>
                    </a:cubicBezTo>
                    <a:cubicBezTo>
                      <a:pt x="205857" y="244494"/>
                      <a:pt x="189093" y="271056"/>
                      <a:pt x="168413" y="271056"/>
                    </a:cubicBezTo>
                    <a:cubicBezTo>
                      <a:pt x="147733" y="271056"/>
                      <a:pt x="130969" y="244494"/>
                      <a:pt x="130969" y="211728"/>
                    </a:cubicBezTo>
                    <a:cubicBezTo>
                      <a:pt x="130969" y="178962"/>
                      <a:pt x="147733" y="152400"/>
                      <a:pt x="168413" y="152400"/>
                    </a:cubicBezTo>
                    <a:close/>
                    <a:moveTo>
                      <a:pt x="708957" y="73819"/>
                    </a:moveTo>
                    <a:cubicBezTo>
                      <a:pt x="729637" y="73819"/>
                      <a:pt x="746401" y="100381"/>
                      <a:pt x="746401" y="133147"/>
                    </a:cubicBezTo>
                    <a:cubicBezTo>
                      <a:pt x="746401" y="165913"/>
                      <a:pt x="729637" y="192475"/>
                      <a:pt x="708957" y="192475"/>
                    </a:cubicBezTo>
                    <a:cubicBezTo>
                      <a:pt x="688277" y="192475"/>
                      <a:pt x="671513" y="165913"/>
                      <a:pt x="671513" y="133147"/>
                    </a:cubicBezTo>
                    <a:cubicBezTo>
                      <a:pt x="671513" y="100381"/>
                      <a:pt x="688277" y="73819"/>
                      <a:pt x="708957" y="73819"/>
                    </a:cubicBezTo>
                    <a:close/>
                    <a:moveTo>
                      <a:pt x="423207" y="73819"/>
                    </a:moveTo>
                    <a:cubicBezTo>
                      <a:pt x="443887" y="73819"/>
                      <a:pt x="460651" y="100381"/>
                      <a:pt x="460651" y="133147"/>
                    </a:cubicBezTo>
                    <a:cubicBezTo>
                      <a:pt x="460651" y="165913"/>
                      <a:pt x="443887" y="192475"/>
                      <a:pt x="423207" y="192475"/>
                    </a:cubicBezTo>
                    <a:cubicBezTo>
                      <a:pt x="402527" y="192475"/>
                      <a:pt x="385763" y="165913"/>
                      <a:pt x="385763" y="133147"/>
                    </a:cubicBezTo>
                    <a:cubicBezTo>
                      <a:pt x="385763" y="100381"/>
                      <a:pt x="402527" y="73819"/>
                      <a:pt x="423207" y="73819"/>
                    </a:cubicBezTo>
                    <a:close/>
                    <a:moveTo>
                      <a:pt x="563701" y="0"/>
                    </a:moveTo>
                    <a:cubicBezTo>
                      <a:pt x="584381" y="0"/>
                      <a:pt x="601145" y="26562"/>
                      <a:pt x="601145" y="59328"/>
                    </a:cubicBezTo>
                    <a:cubicBezTo>
                      <a:pt x="601145" y="92094"/>
                      <a:pt x="584381" y="118656"/>
                      <a:pt x="563701" y="118656"/>
                    </a:cubicBezTo>
                    <a:cubicBezTo>
                      <a:pt x="543021" y="118656"/>
                      <a:pt x="526257" y="92094"/>
                      <a:pt x="526257" y="59328"/>
                    </a:cubicBezTo>
                    <a:cubicBezTo>
                      <a:pt x="526257" y="26562"/>
                      <a:pt x="543021" y="0"/>
                      <a:pt x="563701" y="0"/>
                    </a:cubicBezTo>
                    <a:close/>
                  </a:path>
                </a:pathLst>
              </a:custGeom>
              <a:solidFill>
                <a:srgbClr val="FF0066"/>
              </a:solidFill>
              <a:ln w="6350">
                <a:solidFill>
                  <a:srgbClr val="CC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8" name="グループ化 17">
              <a:extLst>
                <a:ext uri="{FF2B5EF4-FFF2-40B4-BE49-F238E27FC236}">
                  <a16:creationId xmlns:a16="http://schemas.microsoft.com/office/drawing/2014/main" id="{60C65479-F463-4092-8C94-20C53F4E3EF1}"/>
                </a:ext>
              </a:extLst>
            </p:cNvPr>
            <p:cNvGrpSpPr/>
            <p:nvPr/>
          </p:nvGrpSpPr>
          <p:grpSpPr>
            <a:xfrm rot="20898508" flipH="1">
              <a:off x="4170150" y="4290092"/>
              <a:ext cx="422829" cy="707831"/>
              <a:chOff x="2398433" y="1161513"/>
              <a:chExt cx="1292317" cy="1774938"/>
            </a:xfrm>
          </p:grpSpPr>
          <p:sp>
            <p:nvSpPr>
              <p:cNvPr id="91" name="フリーフォーム: 図形 90">
                <a:extLst>
                  <a:ext uri="{FF2B5EF4-FFF2-40B4-BE49-F238E27FC236}">
                    <a16:creationId xmlns:a16="http://schemas.microsoft.com/office/drawing/2014/main" id="{A974B7A6-B4B9-4E64-B86B-D2461AC53F4F}"/>
                  </a:ext>
                </a:extLst>
              </p:cNvPr>
              <p:cNvSpPr/>
              <p:nvPr/>
            </p:nvSpPr>
            <p:spPr>
              <a:xfrm>
                <a:off x="2552554" y="1161513"/>
                <a:ext cx="1138196" cy="1774938"/>
              </a:xfrm>
              <a:custGeom>
                <a:avLst/>
                <a:gdLst>
                  <a:gd name="connsiteX0" fmla="*/ 491785 w 1171576"/>
                  <a:gd name="connsiteY0" fmla="*/ 0 h 1647591"/>
                  <a:gd name="connsiteX1" fmla="*/ 585788 w 1171576"/>
                  <a:gd name="connsiteY1" fmla="*/ 59066 h 1647591"/>
                  <a:gd name="connsiteX2" fmla="*/ 678024 w 1171576"/>
                  <a:gd name="connsiteY2" fmla="*/ 1110 h 1647591"/>
                  <a:gd name="connsiteX3" fmla="*/ 717518 w 1171576"/>
                  <a:gd name="connsiteY3" fmla="*/ 18258 h 1647591"/>
                  <a:gd name="connsiteX4" fmla="*/ 1171576 w 1171576"/>
                  <a:gd name="connsiteY4" fmla="*/ 1042753 h 1647591"/>
                  <a:gd name="connsiteX5" fmla="*/ 585788 w 1171576"/>
                  <a:gd name="connsiteY5" fmla="*/ 1647591 h 1647591"/>
                  <a:gd name="connsiteX6" fmla="*/ 0 w 1171576"/>
                  <a:gd name="connsiteY6" fmla="*/ 1042753 h 1647591"/>
                  <a:gd name="connsiteX7" fmla="*/ 454058 w 1171576"/>
                  <a:gd name="connsiteY7" fmla="*/ 14955 h 1647591"/>
                  <a:gd name="connsiteX0" fmla="*/ 491785 w 1171576"/>
                  <a:gd name="connsiteY0" fmla="*/ 11 h 1647602"/>
                  <a:gd name="connsiteX1" fmla="*/ 585788 w 1171576"/>
                  <a:gd name="connsiteY1" fmla="*/ 59077 h 1647602"/>
                  <a:gd name="connsiteX2" fmla="*/ 678024 w 1171576"/>
                  <a:gd name="connsiteY2" fmla="*/ 1121 h 1647602"/>
                  <a:gd name="connsiteX3" fmla="*/ 717518 w 1171576"/>
                  <a:gd name="connsiteY3" fmla="*/ 18269 h 1647602"/>
                  <a:gd name="connsiteX4" fmla="*/ 1171576 w 1171576"/>
                  <a:gd name="connsiteY4" fmla="*/ 1042764 h 1647602"/>
                  <a:gd name="connsiteX5" fmla="*/ 585788 w 1171576"/>
                  <a:gd name="connsiteY5" fmla="*/ 1647602 h 1647602"/>
                  <a:gd name="connsiteX6" fmla="*/ 0 w 1171576"/>
                  <a:gd name="connsiteY6" fmla="*/ 1042764 h 1647602"/>
                  <a:gd name="connsiteX7" fmla="*/ 454058 w 1171576"/>
                  <a:gd name="connsiteY7" fmla="*/ 14966 h 1647602"/>
                  <a:gd name="connsiteX8" fmla="*/ 491785 w 1171576"/>
                  <a:gd name="connsiteY8" fmla="*/ 11 h 1647602"/>
                  <a:gd name="connsiteX0" fmla="*/ 491785 w 1171576"/>
                  <a:gd name="connsiteY0" fmla="*/ 11 h 1647602"/>
                  <a:gd name="connsiteX1" fmla="*/ 585788 w 1171576"/>
                  <a:gd name="connsiteY1" fmla="*/ 59077 h 1647602"/>
                  <a:gd name="connsiteX2" fmla="*/ 678024 w 1171576"/>
                  <a:gd name="connsiteY2" fmla="*/ 1121 h 1647602"/>
                  <a:gd name="connsiteX3" fmla="*/ 717518 w 1171576"/>
                  <a:gd name="connsiteY3" fmla="*/ 18269 h 1647602"/>
                  <a:gd name="connsiteX4" fmla="*/ 1171576 w 1171576"/>
                  <a:gd name="connsiteY4" fmla="*/ 1042764 h 1647602"/>
                  <a:gd name="connsiteX5" fmla="*/ 585788 w 1171576"/>
                  <a:gd name="connsiteY5" fmla="*/ 1647602 h 1647602"/>
                  <a:gd name="connsiteX6" fmla="*/ 0 w 1171576"/>
                  <a:gd name="connsiteY6" fmla="*/ 1042764 h 1647602"/>
                  <a:gd name="connsiteX7" fmla="*/ 454058 w 1171576"/>
                  <a:gd name="connsiteY7" fmla="*/ 14966 h 1647602"/>
                  <a:gd name="connsiteX8" fmla="*/ 491785 w 1171576"/>
                  <a:gd name="connsiteY8" fmla="*/ 11 h 1647602"/>
                  <a:gd name="connsiteX0" fmla="*/ 491785 w 1171576"/>
                  <a:gd name="connsiteY0" fmla="*/ 11 h 1647602"/>
                  <a:gd name="connsiteX1" fmla="*/ 585788 w 1171576"/>
                  <a:gd name="connsiteY1" fmla="*/ 59077 h 1647602"/>
                  <a:gd name="connsiteX2" fmla="*/ 678024 w 1171576"/>
                  <a:gd name="connsiteY2" fmla="*/ 1121 h 1647602"/>
                  <a:gd name="connsiteX3" fmla="*/ 717518 w 1171576"/>
                  <a:gd name="connsiteY3" fmla="*/ 18269 h 1647602"/>
                  <a:gd name="connsiteX4" fmla="*/ 1171576 w 1171576"/>
                  <a:gd name="connsiteY4" fmla="*/ 1042764 h 1647602"/>
                  <a:gd name="connsiteX5" fmla="*/ 585788 w 1171576"/>
                  <a:gd name="connsiteY5" fmla="*/ 1647602 h 1647602"/>
                  <a:gd name="connsiteX6" fmla="*/ 0 w 1171576"/>
                  <a:gd name="connsiteY6" fmla="*/ 1042764 h 1647602"/>
                  <a:gd name="connsiteX7" fmla="*/ 454058 w 1171576"/>
                  <a:gd name="connsiteY7" fmla="*/ 14966 h 1647602"/>
                  <a:gd name="connsiteX8" fmla="*/ 491785 w 1171576"/>
                  <a:gd name="connsiteY8" fmla="*/ 11 h 1647602"/>
                  <a:gd name="connsiteX0" fmla="*/ 491785 w 1173436"/>
                  <a:gd name="connsiteY0" fmla="*/ 11 h 1855457"/>
                  <a:gd name="connsiteX1" fmla="*/ 585788 w 1173436"/>
                  <a:gd name="connsiteY1" fmla="*/ 59077 h 1855457"/>
                  <a:gd name="connsiteX2" fmla="*/ 678024 w 1173436"/>
                  <a:gd name="connsiteY2" fmla="*/ 1121 h 1855457"/>
                  <a:gd name="connsiteX3" fmla="*/ 717518 w 1173436"/>
                  <a:gd name="connsiteY3" fmla="*/ 18269 h 1855457"/>
                  <a:gd name="connsiteX4" fmla="*/ 1171576 w 1173436"/>
                  <a:gd name="connsiteY4" fmla="*/ 1042764 h 1855457"/>
                  <a:gd name="connsiteX5" fmla="*/ 581308 w 1173436"/>
                  <a:gd name="connsiteY5" fmla="*/ 1855457 h 1855457"/>
                  <a:gd name="connsiteX6" fmla="*/ 0 w 1173436"/>
                  <a:gd name="connsiteY6" fmla="*/ 1042764 h 1855457"/>
                  <a:gd name="connsiteX7" fmla="*/ 454058 w 1173436"/>
                  <a:gd name="connsiteY7" fmla="*/ 14966 h 1855457"/>
                  <a:gd name="connsiteX8" fmla="*/ 491785 w 1173436"/>
                  <a:gd name="connsiteY8" fmla="*/ 11 h 1855457"/>
                  <a:gd name="connsiteX0" fmla="*/ 491785 w 1173436"/>
                  <a:gd name="connsiteY0" fmla="*/ 11 h 1855706"/>
                  <a:gd name="connsiteX1" fmla="*/ 585788 w 1173436"/>
                  <a:gd name="connsiteY1" fmla="*/ 59077 h 1855706"/>
                  <a:gd name="connsiteX2" fmla="*/ 678024 w 1173436"/>
                  <a:gd name="connsiteY2" fmla="*/ 1121 h 1855706"/>
                  <a:gd name="connsiteX3" fmla="*/ 717518 w 1173436"/>
                  <a:gd name="connsiteY3" fmla="*/ 18269 h 1855706"/>
                  <a:gd name="connsiteX4" fmla="*/ 1171576 w 1173436"/>
                  <a:gd name="connsiteY4" fmla="*/ 1042764 h 1855706"/>
                  <a:gd name="connsiteX5" fmla="*/ 581308 w 1173436"/>
                  <a:gd name="connsiteY5" fmla="*/ 1855457 h 1855706"/>
                  <a:gd name="connsiteX6" fmla="*/ 0 w 1173436"/>
                  <a:gd name="connsiteY6" fmla="*/ 1042764 h 1855706"/>
                  <a:gd name="connsiteX7" fmla="*/ 454058 w 1173436"/>
                  <a:gd name="connsiteY7" fmla="*/ 14966 h 1855706"/>
                  <a:gd name="connsiteX8" fmla="*/ 491785 w 1173436"/>
                  <a:gd name="connsiteY8" fmla="*/ 11 h 1855706"/>
                  <a:gd name="connsiteX0" fmla="*/ 491785 w 1171681"/>
                  <a:gd name="connsiteY0" fmla="*/ 11 h 1855706"/>
                  <a:gd name="connsiteX1" fmla="*/ 585788 w 1171681"/>
                  <a:gd name="connsiteY1" fmla="*/ 59077 h 1855706"/>
                  <a:gd name="connsiteX2" fmla="*/ 678024 w 1171681"/>
                  <a:gd name="connsiteY2" fmla="*/ 1121 h 1855706"/>
                  <a:gd name="connsiteX3" fmla="*/ 717518 w 1171681"/>
                  <a:gd name="connsiteY3" fmla="*/ 18269 h 1855706"/>
                  <a:gd name="connsiteX4" fmla="*/ 1171576 w 1171681"/>
                  <a:gd name="connsiteY4" fmla="*/ 1042764 h 1855706"/>
                  <a:gd name="connsiteX5" fmla="*/ 581308 w 1171681"/>
                  <a:gd name="connsiteY5" fmla="*/ 1855457 h 1855706"/>
                  <a:gd name="connsiteX6" fmla="*/ 0 w 1171681"/>
                  <a:gd name="connsiteY6" fmla="*/ 1042764 h 1855706"/>
                  <a:gd name="connsiteX7" fmla="*/ 454058 w 1171681"/>
                  <a:gd name="connsiteY7" fmla="*/ 14966 h 1855706"/>
                  <a:gd name="connsiteX8" fmla="*/ 491785 w 1171681"/>
                  <a:gd name="connsiteY8" fmla="*/ 11 h 1855706"/>
                  <a:gd name="connsiteX0" fmla="*/ 491914 w 1171810"/>
                  <a:gd name="connsiteY0" fmla="*/ 11 h 1855706"/>
                  <a:gd name="connsiteX1" fmla="*/ 585917 w 1171810"/>
                  <a:gd name="connsiteY1" fmla="*/ 59077 h 1855706"/>
                  <a:gd name="connsiteX2" fmla="*/ 678153 w 1171810"/>
                  <a:gd name="connsiteY2" fmla="*/ 1121 h 1855706"/>
                  <a:gd name="connsiteX3" fmla="*/ 717647 w 1171810"/>
                  <a:gd name="connsiteY3" fmla="*/ 18269 h 1855706"/>
                  <a:gd name="connsiteX4" fmla="*/ 1171705 w 1171810"/>
                  <a:gd name="connsiteY4" fmla="*/ 1042764 h 1855706"/>
                  <a:gd name="connsiteX5" fmla="*/ 581437 w 1171810"/>
                  <a:gd name="connsiteY5" fmla="*/ 1855457 h 1855706"/>
                  <a:gd name="connsiteX6" fmla="*/ 129 w 1171810"/>
                  <a:gd name="connsiteY6" fmla="*/ 1042764 h 1855706"/>
                  <a:gd name="connsiteX7" fmla="*/ 454187 w 1171810"/>
                  <a:gd name="connsiteY7" fmla="*/ 14966 h 1855706"/>
                  <a:gd name="connsiteX8" fmla="*/ 491914 w 1171810"/>
                  <a:gd name="connsiteY8" fmla="*/ 11 h 1855706"/>
                  <a:gd name="connsiteX0" fmla="*/ 491828 w 1391419"/>
                  <a:gd name="connsiteY0" fmla="*/ 11 h 1855591"/>
                  <a:gd name="connsiteX1" fmla="*/ 585831 w 1391419"/>
                  <a:gd name="connsiteY1" fmla="*/ 59077 h 1855591"/>
                  <a:gd name="connsiteX2" fmla="*/ 678067 w 1391419"/>
                  <a:gd name="connsiteY2" fmla="*/ 1121 h 1855591"/>
                  <a:gd name="connsiteX3" fmla="*/ 717561 w 1391419"/>
                  <a:gd name="connsiteY3" fmla="*/ 18269 h 1855591"/>
                  <a:gd name="connsiteX4" fmla="*/ 1391397 w 1391419"/>
                  <a:gd name="connsiteY4" fmla="*/ 984269 h 1855591"/>
                  <a:gd name="connsiteX5" fmla="*/ 581351 w 1391419"/>
                  <a:gd name="connsiteY5" fmla="*/ 1855457 h 1855591"/>
                  <a:gd name="connsiteX6" fmla="*/ 43 w 1391419"/>
                  <a:gd name="connsiteY6" fmla="*/ 1042764 h 1855591"/>
                  <a:gd name="connsiteX7" fmla="*/ 454101 w 1391419"/>
                  <a:gd name="connsiteY7" fmla="*/ 14966 h 1855591"/>
                  <a:gd name="connsiteX8" fmla="*/ 491828 w 1391419"/>
                  <a:gd name="connsiteY8" fmla="*/ 11 h 1855591"/>
                  <a:gd name="connsiteX0" fmla="*/ 184269 w 1083857"/>
                  <a:gd name="connsiteY0" fmla="*/ 11 h 1855460"/>
                  <a:gd name="connsiteX1" fmla="*/ 278272 w 1083857"/>
                  <a:gd name="connsiteY1" fmla="*/ 59077 h 1855460"/>
                  <a:gd name="connsiteX2" fmla="*/ 370508 w 1083857"/>
                  <a:gd name="connsiteY2" fmla="*/ 1121 h 1855460"/>
                  <a:gd name="connsiteX3" fmla="*/ 410002 w 1083857"/>
                  <a:gd name="connsiteY3" fmla="*/ 18269 h 1855460"/>
                  <a:gd name="connsiteX4" fmla="*/ 1083838 w 1083857"/>
                  <a:gd name="connsiteY4" fmla="*/ 984269 h 1855460"/>
                  <a:gd name="connsiteX5" fmla="*/ 273792 w 1083857"/>
                  <a:gd name="connsiteY5" fmla="*/ 1855457 h 1855460"/>
                  <a:gd name="connsiteX6" fmla="*/ 82414 w 1083857"/>
                  <a:gd name="connsiteY6" fmla="*/ 994669 h 1855460"/>
                  <a:gd name="connsiteX7" fmla="*/ 146542 w 1083857"/>
                  <a:gd name="connsiteY7" fmla="*/ 14966 h 1855460"/>
                  <a:gd name="connsiteX8" fmla="*/ 184269 w 1083857"/>
                  <a:gd name="connsiteY8" fmla="*/ 11 h 1855460"/>
                  <a:gd name="connsiteX0" fmla="*/ 153638 w 1053226"/>
                  <a:gd name="connsiteY0" fmla="*/ 11 h 1855463"/>
                  <a:gd name="connsiteX1" fmla="*/ 247641 w 1053226"/>
                  <a:gd name="connsiteY1" fmla="*/ 59077 h 1855463"/>
                  <a:gd name="connsiteX2" fmla="*/ 339877 w 1053226"/>
                  <a:gd name="connsiteY2" fmla="*/ 1121 h 1855463"/>
                  <a:gd name="connsiteX3" fmla="*/ 379371 w 1053226"/>
                  <a:gd name="connsiteY3" fmla="*/ 18269 h 1855463"/>
                  <a:gd name="connsiteX4" fmla="*/ 1053207 w 1053226"/>
                  <a:gd name="connsiteY4" fmla="*/ 984269 h 1855463"/>
                  <a:gd name="connsiteX5" fmla="*/ 243161 w 1053226"/>
                  <a:gd name="connsiteY5" fmla="*/ 1855457 h 1855463"/>
                  <a:gd name="connsiteX6" fmla="*/ 51783 w 1053226"/>
                  <a:gd name="connsiteY6" fmla="*/ 994669 h 1855463"/>
                  <a:gd name="connsiteX7" fmla="*/ 115911 w 1053226"/>
                  <a:gd name="connsiteY7" fmla="*/ 14966 h 1855463"/>
                  <a:gd name="connsiteX8" fmla="*/ 153638 w 1053226"/>
                  <a:gd name="connsiteY8" fmla="*/ 11 h 1855463"/>
                  <a:gd name="connsiteX0" fmla="*/ 153638 w 1053522"/>
                  <a:gd name="connsiteY0" fmla="*/ 11 h 1855463"/>
                  <a:gd name="connsiteX1" fmla="*/ 247641 w 1053522"/>
                  <a:gd name="connsiteY1" fmla="*/ 59077 h 1855463"/>
                  <a:gd name="connsiteX2" fmla="*/ 339877 w 1053522"/>
                  <a:gd name="connsiteY2" fmla="*/ 1121 h 1855463"/>
                  <a:gd name="connsiteX3" fmla="*/ 379371 w 1053522"/>
                  <a:gd name="connsiteY3" fmla="*/ 18269 h 1855463"/>
                  <a:gd name="connsiteX4" fmla="*/ 1053207 w 1053522"/>
                  <a:gd name="connsiteY4" fmla="*/ 984269 h 1855463"/>
                  <a:gd name="connsiteX5" fmla="*/ 243161 w 1053522"/>
                  <a:gd name="connsiteY5" fmla="*/ 1855457 h 1855463"/>
                  <a:gd name="connsiteX6" fmla="*/ 51783 w 1053522"/>
                  <a:gd name="connsiteY6" fmla="*/ 994669 h 1855463"/>
                  <a:gd name="connsiteX7" fmla="*/ 115911 w 1053522"/>
                  <a:gd name="connsiteY7" fmla="*/ 14966 h 1855463"/>
                  <a:gd name="connsiteX8" fmla="*/ 153638 w 1053522"/>
                  <a:gd name="connsiteY8" fmla="*/ 11 h 1855463"/>
                  <a:gd name="connsiteX0" fmla="*/ 153638 w 1059583"/>
                  <a:gd name="connsiteY0" fmla="*/ 11 h 1855463"/>
                  <a:gd name="connsiteX1" fmla="*/ 247641 w 1059583"/>
                  <a:gd name="connsiteY1" fmla="*/ 59077 h 1855463"/>
                  <a:gd name="connsiteX2" fmla="*/ 339877 w 1059583"/>
                  <a:gd name="connsiteY2" fmla="*/ 1121 h 1855463"/>
                  <a:gd name="connsiteX3" fmla="*/ 379371 w 1059583"/>
                  <a:gd name="connsiteY3" fmla="*/ 18269 h 1855463"/>
                  <a:gd name="connsiteX4" fmla="*/ 1053207 w 1059583"/>
                  <a:gd name="connsiteY4" fmla="*/ 984269 h 1855463"/>
                  <a:gd name="connsiteX5" fmla="*/ 243161 w 1059583"/>
                  <a:gd name="connsiteY5" fmla="*/ 1855457 h 1855463"/>
                  <a:gd name="connsiteX6" fmla="*/ 51783 w 1059583"/>
                  <a:gd name="connsiteY6" fmla="*/ 994669 h 1855463"/>
                  <a:gd name="connsiteX7" fmla="*/ 115911 w 1059583"/>
                  <a:gd name="connsiteY7" fmla="*/ 14966 h 1855463"/>
                  <a:gd name="connsiteX8" fmla="*/ 153638 w 1059583"/>
                  <a:gd name="connsiteY8" fmla="*/ 11 h 1855463"/>
                  <a:gd name="connsiteX0" fmla="*/ 153638 w 1065701"/>
                  <a:gd name="connsiteY0" fmla="*/ 11 h 1856389"/>
                  <a:gd name="connsiteX1" fmla="*/ 247641 w 1065701"/>
                  <a:gd name="connsiteY1" fmla="*/ 59077 h 1856389"/>
                  <a:gd name="connsiteX2" fmla="*/ 339877 w 1065701"/>
                  <a:gd name="connsiteY2" fmla="*/ 1121 h 1856389"/>
                  <a:gd name="connsiteX3" fmla="*/ 379371 w 1065701"/>
                  <a:gd name="connsiteY3" fmla="*/ 18269 h 1856389"/>
                  <a:gd name="connsiteX4" fmla="*/ 1059367 w 1065701"/>
                  <a:gd name="connsiteY4" fmla="*/ 847055 h 1856389"/>
                  <a:gd name="connsiteX5" fmla="*/ 243161 w 1065701"/>
                  <a:gd name="connsiteY5" fmla="*/ 1855457 h 1856389"/>
                  <a:gd name="connsiteX6" fmla="*/ 51783 w 1065701"/>
                  <a:gd name="connsiteY6" fmla="*/ 994669 h 1856389"/>
                  <a:gd name="connsiteX7" fmla="*/ 115911 w 1065701"/>
                  <a:gd name="connsiteY7" fmla="*/ 14966 h 1856389"/>
                  <a:gd name="connsiteX8" fmla="*/ 153638 w 1065701"/>
                  <a:gd name="connsiteY8" fmla="*/ 11 h 1856389"/>
                  <a:gd name="connsiteX0" fmla="*/ 153638 w 1090844"/>
                  <a:gd name="connsiteY0" fmla="*/ 11 h 1856389"/>
                  <a:gd name="connsiteX1" fmla="*/ 247641 w 1090844"/>
                  <a:gd name="connsiteY1" fmla="*/ 59077 h 1856389"/>
                  <a:gd name="connsiteX2" fmla="*/ 339877 w 1090844"/>
                  <a:gd name="connsiteY2" fmla="*/ 1121 h 1856389"/>
                  <a:gd name="connsiteX3" fmla="*/ 379371 w 1090844"/>
                  <a:gd name="connsiteY3" fmla="*/ 18269 h 1856389"/>
                  <a:gd name="connsiteX4" fmla="*/ 1059367 w 1090844"/>
                  <a:gd name="connsiteY4" fmla="*/ 847055 h 1856389"/>
                  <a:gd name="connsiteX5" fmla="*/ 243161 w 1090844"/>
                  <a:gd name="connsiteY5" fmla="*/ 1855457 h 1856389"/>
                  <a:gd name="connsiteX6" fmla="*/ 51783 w 1090844"/>
                  <a:gd name="connsiteY6" fmla="*/ 994669 h 1856389"/>
                  <a:gd name="connsiteX7" fmla="*/ 115911 w 1090844"/>
                  <a:gd name="connsiteY7" fmla="*/ 14966 h 1856389"/>
                  <a:gd name="connsiteX8" fmla="*/ 153638 w 1090844"/>
                  <a:gd name="connsiteY8" fmla="*/ 11 h 1856389"/>
                  <a:gd name="connsiteX0" fmla="*/ 153638 w 1070698"/>
                  <a:gd name="connsiteY0" fmla="*/ 11 h 1856389"/>
                  <a:gd name="connsiteX1" fmla="*/ 247641 w 1070698"/>
                  <a:gd name="connsiteY1" fmla="*/ 59077 h 1856389"/>
                  <a:gd name="connsiteX2" fmla="*/ 339877 w 1070698"/>
                  <a:gd name="connsiteY2" fmla="*/ 1121 h 1856389"/>
                  <a:gd name="connsiteX3" fmla="*/ 379371 w 1070698"/>
                  <a:gd name="connsiteY3" fmla="*/ 18269 h 1856389"/>
                  <a:gd name="connsiteX4" fmla="*/ 1059367 w 1070698"/>
                  <a:gd name="connsiteY4" fmla="*/ 847055 h 1856389"/>
                  <a:gd name="connsiteX5" fmla="*/ 243161 w 1070698"/>
                  <a:gd name="connsiteY5" fmla="*/ 1855457 h 1856389"/>
                  <a:gd name="connsiteX6" fmla="*/ 51783 w 1070698"/>
                  <a:gd name="connsiteY6" fmla="*/ 994669 h 1856389"/>
                  <a:gd name="connsiteX7" fmla="*/ 115911 w 1070698"/>
                  <a:gd name="connsiteY7" fmla="*/ 14966 h 1856389"/>
                  <a:gd name="connsiteX8" fmla="*/ 153638 w 1070698"/>
                  <a:gd name="connsiteY8" fmla="*/ 11 h 1856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070698" h="1856389">
                    <a:moveTo>
                      <a:pt x="153638" y="11"/>
                    </a:moveTo>
                    <a:cubicBezTo>
                      <a:pt x="202524" y="-777"/>
                      <a:pt x="216307" y="39388"/>
                      <a:pt x="247641" y="59077"/>
                    </a:cubicBezTo>
                    <a:cubicBezTo>
                      <a:pt x="278386" y="39758"/>
                      <a:pt x="285730" y="-37"/>
                      <a:pt x="339877" y="1121"/>
                    </a:cubicBezTo>
                    <a:lnTo>
                      <a:pt x="379371" y="18269"/>
                    </a:lnTo>
                    <a:cubicBezTo>
                      <a:pt x="669095" y="186489"/>
                      <a:pt x="946680" y="391276"/>
                      <a:pt x="1059367" y="847055"/>
                    </a:cubicBezTo>
                    <a:cubicBezTo>
                      <a:pt x="1172054" y="1302834"/>
                      <a:pt x="411092" y="1830855"/>
                      <a:pt x="243161" y="1855457"/>
                    </a:cubicBezTo>
                    <a:cubicBezTo>
                      <a:pt x="75230" y="1880059"/>
                      <a:pt x="-84316" y="1413628"/>
                      <a:pt x="51783" y="994669"/>
                    </a:cubicBezTo>
                    <a:cubicBezTo>
                      <a:pt x="187882" y="575710"/>
                      <a:pt x="-173812" y="168870"/>
                      <a:pt x="115911" y="14966"/>
                    </a:cubicBezTo>
                    <a:lnTo>
                      <a:pt x="153638" y="11"/>
                    </a:lnTo>
                    <a:close/>
                  </a:path>
                </a:pathLst>
              </a:custGeom>
              <a:gradFill flip="none" rotWithShape="1">
                <a:gsLst>
                  <a:gs pos="100000">
                    <a:srgbClr val="FFCCFF"/>
                  </a:gs>
                  <a:gs pos="62000">
                    <a:srgbClr val="FF66CC"/>
                  </a:gs>
                  <a:gs pos="0">
                    <a:srgbClr val="FF0066"/>
                  </a:gs>
                </a:gsLst>
                <a:lin ang="1620000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92" name="フリーフォーム: 図形 91">
                <a:extLst>
                  <a:ext uri="{FF2B5EF4-FFF2-40B4-BE49-F238E27FC236}">
                    <a16:creationId xmlns:a16="http://schemas.microsoft.com/office/drawing/2014/main" id="{7285E50B-28B9-415F-AE3C-72F611A05034}"/>
                  </a:ext>
                </a:extLst>
              </p:cNvPr>
              <p:cNvSpPr/>
              <p:nvPr/>
            </p:nvSpPr>
            <p:spPr>
              <a:xfrm rot="10800000">
                <a:off x="2398433" y="2447520"/>
                <a:ext cx="826471" cy="414247"/>
              </a:xfrm>
              <a:custGeom>
                <a:avLst/>
                <a:gdLst>
                  <a:gd name="connsiteX0" fmla="*/ 658950 w 1177407"/>
                  <a:gd name="connsiteY0" fmla="*/ 471488 h 590144"/>
                  <a:gd name="connsiteX1" fmla="*/ 696394 w 1177407"/>
                  <a:gd name="connsiteY1" fmla="*/ 530816 h 590144"/>
                  <a:gd name="connsiteX2" fmla="*/ 658950 w 1177407"/>
                  <a:gd name="connsiteY2" fmla="*/ 590144 h 590144"/>
                  <a:gd name="connsiteX3" fmla="*/ 621506 w 1177407"/>
                  <a:gd name="connsiteY3" fmla="*/ 530816 h 590144"/>
                  <a:gd name="connsiteX4" fmla="*/ 658950 w 1177407"/>
                  <a:gd name="connsiteY4" fmla="*/ 471488 h 590144"/>
                  <a:gd name="connsiteX5" fmla="*/ 493453 w 1177407"/>
                  <a:gd name="connsiteY5" fmla="*/ 471488 h 590144"/>
                  <a:gd name="connsiteX6" fmla="*/ 530897 w 1177407"/>
                  <a:gd name="connsiteY6" fmla="*/ 530816 h 590144"/>
                  <a:gd name="connsiteX7" fmla="*/ 493453 w 1177407"/>
                  <a:gd name="connsiteY7" fmla="*/ 590144 h 590144"/>
                  <a:gd name="connsiteX8" fmla="*/ 456009 w 1177407"/>
                  <a:gd name="connsiteY8" fmla="*/ 530816 h 590144"/>
                  <a:gd name="connsiteX9" fmla="*/ 493453 w 1177407"/>
                  <a:gd name="connsiteY9" fmla="*/ 471488 h 590144"/>
                  <a:gd name="connsiteX10" fmla="*/ 1139963 w 1177407"/>
                  <a:gd name="connsiteY10" fmla="*/ 461963 h 590144"/>
                  <a:gd name="connsiteX11" fmla="*/ 1177407 w 1177407"/>
                  <a:gd name="connsiteY11" fmla="*/ 521291 h 590144"/>
                  <a:gd name="connsiteX12" fmla="*/ 1139963 w 1177407"/>
                  <a:gd name="connsiteY12" fmla="*/ 580619 h 590144"/>
                  <a:gd name="connsiteX13" fmla="*/ 1102519 w 1177407"/>
                  <a:gd name="connsiteY13" fmla="*/ 521291 h 590144"/>
                  <a:gd name="connsiteX14" fmla="*/ 1139963 w 1177407"/>
                  <a:gd name="connsiteY14" fmla="*/ 461963 h 590144"/>
                  <a:gd name="connsiteX15" fmla="*/ 37444 w 1177407"/>
                  <a:gd name="connsiteY15" fmla="*/ 461963 h 590144"/>
                  <a:gd name="connsiteX16" fmla="*/ 74888 w 1177407"/>
                  <a:gd name="connsiteY16" fmla="*/ 521291 h 590144"/>
                  <a:gd name="connsiteX17" fmla="*/ 37444 w 1177407"/>
                  <a:gd name="connsiteY17" fmla="*/ 580619 h 590144"/>
                  <a:gd name="connsiteX18" fmla="*/ 0 w 1177407"/>
                  <a:gd name="connsiteY18" fmla="*/ 521291 h 590144"/>
                  <a:gd name="connsiteX19" fmla="*/ 37444 w 1177407"/>
                  <a:gd name="connsiteY19" fmla="*/ 461963 h 590144"/>
                  <a:gd name="connsiteX20" fmla="*/ 816114 w 1177407"/>
                  <a:gd name="connsiteY20" fmla="*/ 409575 h 590144"/>
                  <a:gd name="connsiteX21" fmla="*/ 853558 w 1177407"/>
                  <a:gd name="connsiteY21" fmla="*/ 468903 h 590144"/>
                  <a:gd name="connsiteX22" fmla="*/ 816114 w 1177407"/>
                  <a:gd name="connsiteY22" fmla="*/ 528231 h 590144"/>
                  <a:gd name="connsiteX23" fmla="*/ 778670 w 1177407"/>
                  <a:gd name="connsiteY23" fmla="*/ 468903 h 590144"/>
                  <a:gd name="connsiteX24" fmla="*/ 816114 w 1177407"/>
                  <a:gd name="connsiteY24" fmla="*/ 409575 h 590144"/>
                  <a:gd name="connsiteX25" fmla="*/ 327957 w 1177407"/>
                  <a:gd name="connsiteY25" fmla="*/ 409575 h 590144"/>
                  <a:gd name="connsiteX26" fmla="*/ 365401 w 1177407"/>
                  <a:gd name="connsiteY26" fmla="*/ 468903 h 590144"/>
                  <a:gd name="connsiteX27" fmla="*/ 327957 w 1177407"/>
                  <a:gd name="connsiteY27" fmla="*/ 528231 h 590144"/>
                  <a:gd name="connsiteX28" fmla="*/ 290513 w 1177407"/>
                  <a:gd name="connsiteY28" fmla="*/ 468903 h 590144"/>
                  <a:gd name="connsiteX29" fmla="*/ 327957 w 1177407"/>
                  <a:gd name="connsiteY29" fmla="*/ 409575 h 590144"/>
                  <a:gd name="connsiteX30" fmla="*/ 939938 w 1177407"/>
                  <a:gd name="connsiteY30" fmla="*/ 330993 h 590144"/>
                  <a:gd name="connsiteX31" fmla="*/ 977382 w 1177407"/>
                  <a:gd name="connsiteY31" fmla="*/ 390321 h 590144"/>
                  <a:gd name="connsiteX32" fmla="*/ 939938 w 1177407"/>
                  <a:gd name="connsiteY32" fmla="*/ 449649 h 590144"/>
                  <a:gd name="connsiteX33" fmla="*/ 902494 w 1177407"/>
                  <a:gd name="connsiteY33" fmla="*/ 390321 h 590144"/>
                  <a:gd name="connsiteX34" fmla="*/ 939938 w 1177407"/>
                  <a:gd name="connsiteY34" fmla="*/ 330993 h 590144"/>
                  <a:gd name="connsiteX35" fmla="*/ 206513 w 1177407"/>
                  <a:gd name="connsiteY35" fmla="*/ 330993 h 590144"/>
                  <a:gd name="connsiteX36" fmla="*/ 243957 w 1177407"/>
                  <a:gd name="connsiteY36" fmla="*/ 390321 h 590144"/>
                  <a:gd name="connsiteX37" fmla="*/ 206513 w 1177407"/>
                  <a:gd name="connsiteY37" fmla="*/ 449649 h 590144"/>
                  <a:gd name="connsiteX38" fmla="*/ 169069 w 1177407"/>
                  <a:gd name="connsiteY38" fmla="*/ 390321 h 590144"/>
                  <a:gd name="connsiteX39" fmla="*/ 206513 w 1177407"/>
                  <a:gd name="connsiteY39" fmla="*/ 330993 h 590144"/>
                  <a:gd name="connsiteX40" fmla="*/ 708957 w 1177407"/>
                  <a:gd name="connsiteY40" fmla="*/ 278606 h 590144"/>
                  <a:gd name="connsiteX41" fmla="*/ 746401 w 1177407"/>
                  <a:gd name="connsiteY41" fmla="*/ 337934 h 590144"/>
                  <a:gd name="connsiteX42" fmla="*/ 708957 w 1177407"/>
                  <a:gd name="connsiteY42" fmla="*/ 397262 h 590144"/>
                  <a:gd name="connsiteX43" fmla="*/ 671513 w 1177407"/>
                  <a:gd name="connsiteY43" fmla="*/ 337934 h 590144"/>
                  <a:gd name="connsiteX44" fmla="*/ 708957 w 1177407"/>
                  <a:gd name="connsiteY44" fmla="*/ 278606 h 590144"/>
                  <a:gd name="connsiteX45" fmla="*/ 423207 w 1177407"/>
                  <a:gd name="connsiteY45" fmla="*/ 278606 h 590144"/>
                  <a:gd name="connsiteX46" fmla="*/ 460651 w 1177407"/>
                  <a:gd name="connsiteY46" fmla="*/ 337934 h 590144"/>
                  <a:gd name="connsiteX47" fmla="*/ 423207 w 1177407"/>
                  <a:gd name="connsiteY47" fmla="*/ 397262 h 590144"/>
                  <a:gd name="connsiteX48" fmla="*/ 385763 w 1177407"/>
                  <a:gd name="connsiteY48" fmla="*/ 337934 h 590144"/>
                  <a:gd name="connsiteX49" fmla="*/ 423207 w 1177407"/>
                  <a:gd name="connsiteY49" fmla="*/ 278606 h 590144"/>
                  <a:gd name="connsiteX50" fmla="*/ 1070907 w 1177407"/>
                  <a:gd name="connsiteY50" fmla="*/ 273844 h 590144"/>
                  <a:gd name="connsiteX51" fmla="*/ 1108351 w 1177407"/>
                  <a:gd name="connsiteY51" fmla="*/ 333172 h 590144"/>
                  <a:gd name="connsiteX52" fmla="*/ 1070907 w 1177407"/>
                  <a:gd name="connsiteY52" fmla="*/ 392500 h 590144"/>
                  <a:gd name="connsiteX53" fmla="*/ 1033463 w 1177407"/>
                  <a:gd name="connsiteY53" fmla="*/ 333172 h 590144"/>
                  <a:gd name="connsiteX54" fmla="*/ 1070907 w 1177407"/>
                  <a:gd name="connsiteY54" fmla="*/ 273844 h 590144"/>
                  <a:gd name="connsiteX55" fmla="*/ 73163 w 1177407"/>
                  <a:gd name="connsiteY55" fmla="*/ 273844 h 590144"/>
                  <a:gd name="connsiteX56" fmla="*/ 110607 w 1177407"/>
                  <a:gd name="connsiteY56" fmla="*/ 333172 h 590144"/>
                  <a:gd name="connsiteX57" fmla="*/ 73163 w 1177407"/>
                  <a:gd name="connsiteY57" fmla="*/ 392500 h 590144"/>
                  <a:gd name="connsiteX58" fmla="*/ 35719 w 1177407"/>
                  <a:gd name="connsiteY58" fmla="*/ 333172 h 590144"/>
                  <a:gd name="connsiteX59" fmla="*/ 73163 w 1177407"/>
                  <a:gd name="connsiteY59" fmla="*/ 273844 h 590144"/>
                  <a:gd name="connsiteX60" fmla="*/ 563701 w 1177407"/>
                  <a:gd name="connsiteY60" fmla="*/ 204787 h 590144"/>
                  <a:gd name="connsiteX61" fmla="*/ 601145 w 1177407"/>
                  <a:gd name="connsiteY61" fmla="*/ 264115 h 590144"/>
                  <a:gd name="connsiteX62" fmla="*/ 563701 w 1177407"/>
                  <a:gd name="connsiteY62" fmla="*/ 323443 h 590144"/>
                  <a:gd name="connsiteX63" fmla="*/ 526257 w 1177407"/>
                  <a:gd name="connsiteY63" fmla="*/ 264115 h 590144"/>
                  <a:gd name="connsiteX64" fmla="*/ 563701 w 1177407"/>
                  <a:gd name="connsiteY64" fmla="*/ 204787 h 590144"/>
                  <a:gd name="connsiteX65" fmla="*/ 832781 w 1177407"/>
                  <a:gd name="connsiteY65" fmla="*/ 188119 h 590144"/>
                  <a:gd name="connsiteX66" fmla="*/ 870225 w 1177407"/>
                  <a:gd name="connsiteY66" fmla="*/ 247447 h 590144"/>
                  <a:gd name="connsiteX67" fmla="*/ 832781 w 1177407"/>
                  <a:gd name="connsiteY67" fmla="*/ 306775 h 590144"/>
                  <a:gd name="connsiteX68" fmla="*/ 795337 w 1177407"/>
                  <a:gd name="connsiteY68" fmla="*/ 247447 h 590144"/>
                  <a:gd name="connsiteX69" fmla="*/ 832781 w 1177407"/>
                  <a:gd name="connsiteY69" fmla="*/ 188119 h 590144"/>
                  <a:gd name="connsiteX70" fmla="*/ 301763 w 1177407"/>
                  <a:gd name="connsiteY70" fmla="*/ 188119 h 590144"/>
                  <a:gd name="connsiteX71" fmla="*/ 339207 w 1177407"/>
                  <a:gd name="connsiteY71" fmla="*/ 247447 h 590144"/>
                  <a:gd name="connsiteX72" fmla="*/ 301763 w 1177407"/>
                  <a:gd name="connsiteY72" fmla="*/ 306775 h 590144"/>
                  <a:gd name="connsiteX73" fmla="*/ 264319 w 1177407"/>
                  <a:gd name="connsiteY73" fmla="*/ 247447 h 590144"/>
                  <a:gd name="connsiteX74" fmla="*/ 301763 w 1177407"/>
                  <a:gd name="connsiteY74" fmla="*/ 188119 h 590144"/>
                  <a:gd name="connsiteX75" fmla="*/ 963751 w 1177407"/>
                  <a:gd name="connsiteY75" fmla="*/ 152400 h 590144"/>
                  <a:gd name="connsiteX76" fmla="*/ 1001195 w 1177407"/>
                  <a:gd name="connsiteY76" fmla="*/ 211728 h 590144"/>
                  <a:gd name="connsiteX77" fmla="*/ 963751 w 1177407"/>
                  <a:gd name="connsiteY77" fmla="*/ 271056 h 590144"/>
                  <a:gd name="connsiteX78" fmla="*/ 926307 w 1177407"/>
                  <a:gd name="connsiteY78" fmla="*/ 211728 h 590144"/>
                  <a:gd name="connsiteX79" fmla="*/ 963751 w 1177407"/>
                  <a:gd name="connsiteY79" fmla="*/ 152400 h 590144"/>
                  <a:gd name="connsiteX80" fmla="*/ 168413 w 1177407"/>
                  <a:gd name="connsiteY80" fmla="*/ 152400 h 590144"/>
                  <a:gd name="connsiteX81" fmla="*/ 205857 w 1177407"/>
                  <a:gd name="connsiteY81" fmla="*/ 211728 h 590144"/>
                  <a:gd name="connsiteX82" fmla="*/ 168413 w 1177407"/>
                  <a:gd name="connsiteY82" fmla="*/ 271056 h 590144"/>
                  <a:gd name="connsiteX83" fmla="*/ 130969 w 1177407"/>
                  <a:gd name="connsiteY83" fmla="*/ 211728 h 590144"/>
                  <a:gd name="connsiteX84" fmla="*/ 168413 w 1177407"/>
                  <a:gd name="connsiteY84" fmla="*/ 152400 h 590144"/>
                  <a:gd name="connsiteX85" fmla="*/ 708957 w 1177407"/>
                  <a:gd name="connsiteY85" fmla="*/ 73819 h 590144"/>
                  <a:gd name="connsiteX86" fmla="*/ 746401 w 1177407"/>
                  <a:gd name="connsiteY86" fmla="*/ 133147 h 590144"/>
                  <a:gd name="connsiteX87" fmla="*/ 708957 w 1177407"/>
                  <a:gd name="connsiteY87" fmla="*/ 192475 h 590144"/>
                  <a:gd name="connsiteX88" fmla="*/ 671513 w 1177407"/>
                  <a:gd name="connsiteY88" fmla="*/ 133147 h 590144"/>
                  <a:gd name="connsiteX89" fmla="*/ 708957 w 1177407"/>
                  <a:gd name="connsiteY89" fmla="*/ 73819 h 590144"/>
                  <a:gd name="connsiteX90" fmla="*/ 423207 w 1177407"/>
                  <a:gd name="connsiteY90" fmla="*/ 73819 h 590144"/>
                  <a:gd name="connsiteX91" fmla="*/ 460651 w 1177407"/>
                  <a:gd name="connsiteY91" fmla="*/ 133147 h 590144"/>
                  <a:gd name="connsiteX92" fmla="*/ 423207 w 1177407"/>
                  <a:gd name="connsiteY92" fmla="*/ 192475 h 590144"/>
                  <a:gd name="connsiteX93" fmla="*/ 385763 w 1177407"/>
                  <a:gd name="connsiteY93" fmla="*/ 133147 h 590144"/>
                  <a:gd name="connsiteX94" fmla="*/ 423207 w 1177407"/>
                  <a:gd name="connsiteY94" fmla="*/ 73819 h 590144"/>
                  <a:gd name="connsiteX95" fmla="*/ 563701 w 1177407"/>
                  <a:gd name="connsiteY95" fmla="*/ 0 h 590144"/>
                  <a:gd name="connsiteX96" fmla="*/ 601145 w 1177407"/>
                  <a:gd name="connsiteY96" fmla="*/ 59328 h 590144"/>
                  <a:gd name="connsiteX97" fmla="*/ 563701 w 1177407"/>
                  <a:gd name="connsiteY97" fmla="*/ 118656 h 590144"/>
                  <a:gd name="connsiteX98" fmla="*/ 526257 w 1177407"/>
                  <a:gd name="connsiteY98" fmla="*/ 59328 h 590144"/>
                  <a:gd name="connsiteX99" fmla="*/ 563701 w 1177407"/>
                  <a:gd name="connsiteY99" fmla="*/ 0 h 590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</a:cxnLst>
                <a:rect l="l" t="t" r="r" b="b"/>
                <a:pathLst>
                  <a:path w="1177407" h="590144">
                    <a:moveTo>
                      <a:pt x="658950" y="471488"/>
                    </a:moveTo>
                    <a:cubicBezTo>
                      <a:pt x="679630" y="471488"/>
                      <a:pt x="696394" y="498050"/>
                      <a:pt x="696394" y="530816"/>
                    </a:cubicBezTo>
                    <a:cubicBezTo>
                      <a:pt x="696394" y="563582"/>
                      <a:pt x="679630" y="590144"/>
                      <a:pt x="658950" y="590144"/>
                    </a:cubicBezTo>
                    <a:cubicBezTo>
                      <a:pt x="638270" y="590144"/>
                      <a:pt x="621506" y="563582"/>
                      <a:pt x="621506" y="530816"/>
                    </a:cubicBezTo>
                    <a:cubicBezTo>
                      <a:pt x="621506" y="498050"/>
                      <a:pt x="638270" y="471488"/>
                      <a:pt x="658950" y="471488"/>
                    </a:cubicBezTo>
                    <a:close/>
                    <a:moveTo>
                      <a:pt x="493453" y="471488"/>
                    </a:moveTo>
                    <a:cubicBezTo>
                      <a:pt x="514133" y="471488"/>
                      <a:pt x="530897" y="498050"/>
                      <a:pt x="530897" y="530816"/>
                    </a:cubicBezTo>
                    <a:cubicBezTo>
                      <a:pt x="530897" y="563582"/>
                      <a:pt x="514133" y="590144"/>
                      <a:pt x="493453" y="590144"/>
                    </a:cubicBezTo>
                    <a:cubicBezTo>
                      <a:pt x="472773" y="590144"/>
                      <a:pt x="456009" y="563582"/>
                      <a:pt x="456009" y="530816"/>
                    </a:cubicBezTo>
                    <a:cubicBezTo>
                      <a:pt x="456009" y="498050"/>
                      <a:pt x="472773" y="471488"/>
                      <a:pt x="493453" y="471488"/>
                    </a:cubicBezTo>
                    <a:close/>
                    <a:moveTo>
                      <a:pt x="1139963" y="461963"/>
                    </a:moveTo>
                    <a:cubicBezTo>
                      <a:pt x="1160643" y="461963"/>
                      <a:pt x="1177407" y="488525"/>
                      <a:pt x="1177407" y="521291"/>
                    </a:cubicBezTo>
                    <a:cubicBezTo>
                      <a:pt x="1177407" y="554057"/>
                      <a:pt x="1160643" y="580619"/>
                      <a:pt x="1139963" y="580619"/>
                    </a:cubicBezTo>
                    <a:cubicBezTo>
                      <a:pt x="1119283" y="580619"/>
                      <a:pt x="1102519" y="554057"/>
                      <a:pt x="1102519" y="521291"/>
                    </a:cubicBezTo>
                    <a:cubicBezTo>
                      <a:pt x="1102519" y="488525"/>
                      <a:pt x="1119283" y="461963"/>
                      <a:pt x="1139963" y="461963"/>
                    </a:cubicBezTo>
                    <a:close/>
                    <a:moveTo>
                      <a:pt x="37444" y="461963"/>
                    </a:moveTo>
                    <a:cubicBezTo>
                      <a:pt x="58124" y="461963"/>
                      <a:pt x="74888" y="488525"/>
                      <a:pt x="74888" y="521291"/>
                    </a:cubicBezTo>
                    <a:cubicBezTo>
                      <a:pt x="74888" y="554057"/>
                      <a:pt x="58124" y="580619"/>
                      <a:pt x="37444" y="580619"/>
                    </a:cubicBezTo>
                    <a:cubicBezTo>
                      <a:pt x="16764" y="580619"/>
                      <a:pt x="0" y="554057"/>
                      <a:pt x="0" y="521291"/>
                    </a:cubicBezTo>
                    <a:cubicBezTo>
                      <a:pt x="0" y="488525"/>
                      <a:pt x="16764" y="461963"/>
                      <a:pt x="37444" y="461963"/>
                    </a:cubicBezTo>
                    <a:close/>
                    <a:moveTo>
                      <a:pt x="816114" y="409575"/>
                    </a:moveTo>
                    <a:cubicBezTo>
                      <a:pt x="836794" y="409575"/>
                      <a:pt x="853558" y="436137"/>
                      <a:pt x="853558" y="468903"/>
                    </a:cubicBezTo>
                    <a:cubicBezTo>
                      <a:pt x="853558" y="501669"/>
                      <a:pt x="836794" y="528231"/>
                      <a:pt x="816114" y="528231"/>
                    </a:cubicBezTo>
                    <a:cubicBezTo>
                      <a:pt x="795434" y="528231"/>
                      <a:pt x="778670" y="501669"/>
                      <a:pt x="778670" y="468903"/>
                    </a:cubicBezTo>
                    <a:cubicBezTo>
                      <a:pt x="778670" y="436137"/>
                      <a:pt x="795434" y="409575"/>
                      <a:pt x="816114" y="409575"/>
                    </a:cubicBezTo>
                    <a:close/>
                    <a:moveTo>
                      <a:pt x="327957" y="409575"/>
                    </a:moveTo>
                    <a:cubicBezTo>
                      <a:pt x="348637" y="409575"/>
                      <a:pt x="365401" y="436137"/>
                      <a:pt x="365401" y="468903"/>
                    </a:cubicBezTo>
                    <a:cubicBezTo>
                      <a:pt x="365401" y="501669"/>
                      <a:pt x="348637" y="528231"/>
                      <a:pt x="327957" y="528231"/>
                    </a:cubicBezTo>
                    <a:cubicBezTo>
                      <a:pt x="307277" y="528231"/>
                      <a:pt x="290513" y="501669"/>
                      <a:pt x="290513" y="468903"/>
                    </a:cubicBezTo>
                    <a:cubicBezTo>
                      <a:pt x="290513" y="436137"/>
                      <a:pt x="307277" y="409575"/>
                      <a:pt x="327957" y="409575"/>
                    </a:cubicBezTo>
                    <a:close/>
                    <a:moveTo>
                      <a:pt x="939938" y="330993"/>
                    </a:moveTo>
                    <a:cubicBezTo>
                      <a:pt x="960618" y="330993"/>
                      <a:pt x="977382" y="357555"/>
                      <a:pt x="977382" y="390321"/>
                    </a:cubicBezTo>
                    <a:cubicBezTo>
                      <a:pt x="977382" y="423087"/>
                      <a:pt x="960618" y="449649"/>
                      <a:pt x="939938" y="449649"/>
                    </a:cubicBezTo>
                    <a:cubicBezTo>
                      <a:pt x="919258" y="449649"/>
                      <a:pt x="902494" y="423087"/>
                      <a:pt x="902494" y="390321"/>
                    </a:cubicBezTo>
                    <a:cubicBezTo>
                      <a:pt x="902494" y="357555"/>
                      <a:pt x="919258" y="330993"/>
                      <a:pt x="939938" y="330993"/>
                    </a:cubicBezTo>
                    <a:close/>
                    <a:moveTo>
                      <a:pt x="206513" y="330993"/>
                    </a:moveTo>
                    <a:cubicBezTo>
                      <a:pt x="227193" y="330993"/>
                      <a:pt x="243957" y="357555"/>
                      <a:pt x="243957" y="390321"/>
                    </a:cubicBezTo>
                    <a:cubicBezTo>
                      <a:pt x="243957" y="423087"/>
                      <a:pt x="227193" y="449649"/>
                      <a:pt x="206513" y="449649"/>
                    </a:cubicBezTo>
                    <a:cubicBezTo>
                      <a:pt x="185833" y="449649"/>
                      <a:pt x="169069" y="423087"/>
                      <a:pt x="169069" y="390321"/>
                    </a:cubicBezTo>
                    <a:cubicBezTo>
                      <a:pt x="169069" y="357555"/>
                      <a:pt x="185833" y="330993"/>
                      <a:pt x="206513" y="330993"/>
                    </a:cubicBezTo>
                    <a:close/>
                    <a:moveTo>
                      <a:pt x="708957" y="278606"/>
                    </a:moveTo>
                    <a:cubicBezTo>
                      <a:pt x="729637" y="278606"/>
                      <a:pt x="746401" y="305168"/>
                      <a:pt x="746401" y="337934"/>
                    </a:cubicBezTo>
                    <a:cubicBezTo>
                      <a:pt x="746401" y="370700"/>
                      <a:pt x="729637" y="397262"/>
                      <a:pt x="708957" y="397262"/>
                    </a:cubicBezTo>
                    <a:cubicBezTo>
                      <a:pt x="688277" y="397262"/>
                      <a:pt x="671513" y="370700"/>
                      <a:pt x="671513" y="337934"/>
                    </a:cubicBezTo>
                    <a:cubicBezTo>
                      <a:pt x="671513" y="305168"/>
                      <a:pt x="688277" y="278606"/>
                      <a:pt x="708957" y="278606"/>
                    </a:cubicBezTo>
                    <a:close/>
                    <a:moveTo>
                      <a:pt x="423207" y="278606"/>
                    </a:moveTo>
                    <a:cubicBezTo>
                      <a:pt x="443887" y="278606"/>
                      <a:pt x="460651" y="305168"/>
                      <a:pt x="460651" y="337934"/>
                    </a:cubicBezTo>
                    <a:cubicBezTo>
                      <a:pt x="460651" y="370700"/>
                      <a:pt x="443887" y="397262"/>
                      <a:pt x="423207" y="397262"/>
                    </a:cubicBezTo>
                    <a:cubicBezTo>
                      <a:pt x="402527" y="397262"/>
                      <a:pt x="385763" y="370700"/>
                      <a:pt x="385763" y="337934"/>
                    </a:cubicBezTo>
                    <a:cubicBezTo>
                      <a:pt x="385763" y="305168"/>
                      <a:pt x="402527" y="278606"/>
                      <a:pt x="423207" y="278606"/>
                    </a:cubicBezTo>
                    <a:close/>
                    <a:moveTo>
                      <a:pt x="1070907" y="273844"/>
                    </a:moveTo>
                    <a:cubicBezTo>
                      <a:pt x="1091587" y="273844"/>
                      <a:pt x="1108351" y="300406"/>
                      <a:pt x="1108351" y="333172"/>
                    </a:cubicBezTo>
                    <a:cubicBezTo>
                      <a:pt x="1108351" y="365938"/>
                      <a:pt x="1091587" y="392500"/>
                      <a:pt x="1070907" y="392500"/>
                    </a:cubicBezTo>
                    <a:cubicBezTo>
                      <a:pt x="1050227" y="392500"/>
                      <a:pt x="1033463" y="365938"/>
                      <a:pt x="1033463" y="333172"/>
                    </a:cubicBezTo>
                    <a:cubicBezTo>
                      <a:pt x="1033463" y="300406"/>
                      <a:pt x="1050227" y="273844"/>
                      <a:pt x="1070907" y="273844"/>
                    </a:cubicBezTo>
                    <a:close/>
                    <a:moveTo>
                      <a:pt x="73163" y="273844"/>
                    </a:moveTo>
                    <a:cubicBezTo>
                      <a:pt x="93843" y="273844"/>
                      <a:pt x="110607" y="300406"/>
                      <a:pt x="110607" y="333172"/>
                    </a:cubicBezTo>
                    <a:cubicBezTo>
                      <a:pt x="110607" y="365938"/>
                      <a:pt x="93843" y="392500"/>
                      <a:pt x="73163" y="392500"/>
                    </a:cubicBezTo>
                    <a:cubicBezTo>
                      <a:pt x="52483" y="392500"/>
                      <a:pt x="35719" y="365938"/>
                      <a:pt x="35719" y="333172"/>
                    </a:cubicBezTo>
                    <a:cubicBezTo>
                      <a:pt x="35719" y="300406"/>
                      <a:pt x="52483" y="273844"/>
                      <a:pt x="73163" y="273844"/>
                    </a:cubicBezTo>
                    <a:close/>
                    <a:moveTo>
                      <a:pt x="563701" y="204787"/>
                    </a:moveTo>
                    <a:cubicBezTo>
                      <a:pt x="584381" y="204787"/>
                      <a:pt x="601145" y="231349"/>
                      <a:pt x="601145" y="264115"/>
                    </a:cubicBezTo>
                    <a:cubicBezTo>
                      <a:pt x="601145" y="296881"/>
                      <a:pt x="584381" y="323443"/>
                      <a:pt x="563701" y="323443"/>
                    </a:cubicBezTo>
                    <a:cubicBezTo>
                      <a:pt x="543021" y="323443"/>
                      <a:pt x="526257" y="296881"/>
                      <a:pt x="526257" y="264115"/>
                    </a:cubicBezTo>
                    <a:cubicBezTo>
                      <a:pt x="526257" y="231349"/>
                      <a:pt x="543021" y="204787"/>
                      <a:pt x="563701" y="204787"/>
                    </a:cubicBezTo>
                    <a:close/>
                    <a:moveTo>
                      <a:pt x="832781" y="188119"/>
                    </a:moveTo>
                    <a:cubicBezTo>
                      <a:pt x="853461" y="188119"/>
                      <a:pt x="870225" y="214681"/>
                      <a:pt x="870225" y="247447"/>
                    </a:cubicBezTo>
                    <a:cubicBezTo>
                      <a:pt x="870225" y="280213"/>
                      <a:pt x="853461" y="306775"/>
                      <a:pt x="832781" y="306775"/>
                    </a:cubicBezTo>
                    <a:cubicBezTo>
                      <a:pt x="812101" y="306775"/>
                      <a:pt x="795337" y="280213"/>
                      <a:pt x="795337" y="247447"/>
                    </a:cubicBezTo>
                    <a:cubicBezTo>
                      <a:pt x="795337" y="214681"/>
                      <a:pt x="812101" y="188119"/>
                      <a:pt x="832781" y="188119"/>
                    </a:cubicBezTo>
                    <a:close/>
                    <a:moveTo>
                      <a:pt x="301763" y="188119"/>
                    </a:moveTo>
                    <a:cubicBezTo>
                      <a:pt x="322443" y="188119"/>
                      <a:pt x="339207" y="214681"/>
                      <a:pt x="339207" y="247447"/>
                    </a:cubicBezTo>
                    <a:cubicBezTo>
                      <a:pt x="339207" y="280213"/>
                      <a:pt x="322443" y="306775"/>
                      <a:pt x="301763" y="306775"/>
                    </a:cubicBezTo>
                    <a:cubicBezTo>
                      <a:pt x="281083" y="306775"/>
                      <a:pt x="264319" y="280213"/>
                      <a:pt x="264319" y="247447"/>
                    </a:cubicBezTo>
                    <a:cubicBezTo>
                      <a:pt x="264319" y="214681"/>
                      <a:pt x="281083" y="188119"/>
                      <a:pt x="301763" y="188119"/>
                    </a:cubicBezTo>
                    <a:close/>
                    <a:moveTo>
                      <a:pt x="963751" y="152400"/>
                    </a:moveTo>
                    <a:cubicBezTo>
                      <a:pt x="984431" y="152400"/>
                      <a:pt x="1001195" y="178962"/>
                      <a:pt x="1001195" y="211728"/>
                    </a:cubicBezTo>
                    <a:cubicBezTo>
                      <a:pt x="1001195" y="244494"/>
                      <a:pt x="984431" y="271056"/>
                      <a:pt x="963751" y="271056"/>
                    </a:cubicBezTo>
                    <a:cubicBezTo>
                      <a:pt x="943071" y="271056"/>
                      <a:pt x="926307" y="244494"/>
                      <a:pt x="926307" y="211728"/>
                    </a:cubicBezTo>
                    <a:cubicBezTo>
                      <a:pt x="926307" y="178962"/>
                      <a:pt x="943071" y="152400"/>
                      <a:pt x="963751" y="152400"/>
                    </a:cubicBezTo>
                    <a:close/>
                    <a:moveTo>
                      <a:pt x="168413" y="152400"/>
                    </a:moveTo>
                    <a:cubicBezTo>
                      <a:pt x="189093" y="152400"/>
                      <a:pt x="205857" y="178962"/>
                      <a:pt x="205857" y="211728"/>
                    </a:cubicBezTo>
                    <a:cubicBezTo>
                      <a:pt x="205857" y="244494"/>
                      <a:pt x="189093" y="271056"/>
                      <a:pt x="168413" y="271056"/>
                    </a:cubicBezTo>
                    <a:cubicBezTo>
                      <a:pt x="147733" y="271056"/>
                      <a:pt x="130969" y="244494"/>
                      <a:pt x="130969" y="211728"/>
                    </a:cubicBezTo>
                    <a:cubicBezTo>
                      <a:pt x="130969" y="178962"/>
                      <a:pt x="147733" y="152400"/>
                      <a:pt x="168413" y="152400"/>
                    </a:cubicBezTo>
                    <a:close/>
                    <a:moveTo>
                      <a:pt x="708957" y="73819"/>
                    </a:moveTo>
                    <a:cubicBezTo>
                      <a:pt x="729637" y="73819"/>
                      <a:pt x="746401" y="100381"/>
                      <a:pt x="746401" y="133147"/>
                    </a:cubicBezTo>
                    <a:cubicBezTo>
                      <a:pt x="746401" y="165913"/>
                      <a:pt x="729637" y="192475"/>
                      <a:pt x="708957" y="192475"/>
                    </a:cubicBezTo>
                    <a:cubicBezTo>
                      <a:pt x="688277" y="192475"/>
                      <a:pt x="671513" y="165913"/>
                      <a:pt x="671513" y="133147"/>
                    </a:cubicBezTo>
                    <a:cubicBezTo>
                      <a:pt x="671513" y="100381"/>
                      <a:pt x="688277" y="73819"/>
                      <a:pt x="708957" y="73819"/>
                    </a:cubicBezTo>
                    <a:close/>
                    <a:moveTo>
                      <a:pt x="423207" y="73819"/>
                    </a:moveTo>
                    <a:cubicBezTo>
                      <a:pt x="443887" y="73819"/>
                      <a:pt x="460651" y="100381"/>
                      <a:pt x="460651" y="133147"/>
                    </a:cubicBezTo>
                    <a:cubicBezTo>
                      <a:pt x="460651" y="165913"/>
                      <a:pt x="443887" y="192475"/>
                      <a:pt x="423207" y="192475"/>
                    </a:cubicBezTo>
                    <a:cubicBezTo>
                      <a:pt x="402527" y="192475"/>
                      <a:pt x="385763" y="165913"/>
                      <a:pt x="385763" y="133147"/>
                    </a:cubicBezTo>
                    <a:cubicBezTo>
                      <a:pt x="385763" y="100381"/>
                      <a:pt x="402527" y="73819"/>
                      <a:pt x="423207" y="73819"/>
                    </a:cubicBezTo>
                    <a:close/>
                    <a:moveTo>
                      <a:pt x="563701" y="0"/>
                    </a:moveTo>
                    <a:cubicBezTo>
                      <a:pt x="584381" y="0"/>
                      <a:pt x="601145" y="26562"/>
                      <a:pt x="601145" y="59328"/>
                    </a:cubicBezTo>
                    <a:cubicBezTo>
                      <a:pt x="601145" y="92094"/>
                      <a:pt x="584381" y="118656"/>
                      <a:pt x="563701" y="118656"/>
                    </a:cubicBezTo>
                    <a:cubicBezTo>
                      <a:pt x="543021" y="118656"/>
                      <a:pt x="526257" y="92094"/>
                      <a:pt x="526257" y="59328"/>
                    </a:cubicBezTo>
                    <a:cubicBezTo>
                      <a:pt x="526257" y="26562"/>
                      <a:pt x="543021" y="0"/>
                      <a:pt x="563701" y="0"/>
                    </a:cubicBezTo>
                    <a:close/>
                  </a:path>
                </a:pathLst>
              </a:custGeom>
              <a:solidFill>
                <a:srgbClr val="FF0066"/>
              </a:solidFill>
              <a:ln w="6350">
                <a:solidFill>
                  <a:srgbClr val="CC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9" name="グループ化 18">
              <a:extLst>
                <a:ext uri="{FF2B5EF4-FFF2-40B4-BE49-F238E27FC236}">
                  <a16:creationId xmlns:a16="http://schemas.microsoft.com/office/drawing/2014/main" id="{83741ECB-11BF-4866-AB71-DCCD6807C0CF}"/>
                </a:ext>
              </a:extLst>
            </p:cNvPr>
            <p:cNvGrpSpPr/>
            <p:nvPr/>
          </p:nvGrpSpPr>
          <p:grpSpPr>
            <a:xfrm rot="3810259" flipH="1">
              <a:off x="4275297" y="4911034"/>
              <a:ext cx="123303" cy="440269"/>
              <a:chOff x="3362325" y="2062163"/>
              <a:chExt cx="217002" cy="669756"/>
            </a:xfrm>
            <a:solidFill>
              <a:srgbClr val="FF0066"/>
            </a:solidFill>
          </p:grpSpPr>
          <p:sp>
            <p:nvSpPr>
              <p:cNvPr id="89" name="フリーフォーム: 図形 88">
                <a:extLst>
                  <a:ext uri="{FF2B5EF4-FFF2-40B4-BE49-F238E27FC236}">
                    <a16:creationId xmlns:a16="http://schemas.microsoft.com/office/drawing/2014/main" id="{0CE2FA5C-C66C-4CED-A273-5683ED2D9E0D}"/>
                  </a:ext>
                </a:extLst>
              </p:cNvPr>
              <p:cNvSpPr/>
              <p:nvPr/>
            </p:nvSpPr>
            <p:spPr>
              <a:xfrm>
                <a:off x="3362325" y="2062163"/>
                <a:ext cx="127529" cy="581677"/>
              </a:xfrm>
              <a:custGeom>
                <a:avLst/>
                <a:gdLst>
                  <a:gd name="connsiteX0" fmla="*/ 124629 w 194203"/>
                  <a:gd name="connsiteY0" fmla="*/ 0 h 673895"/>
                  <a:gd name="connsiteX1" fmla="*/ 194203 w 194203"/>
                  <a:gd name="connsiteY1" fmla="*/ 0 h 673895"/>
                  <a:gd name="connsiteX2" fmla="*/ 138923 w 194203"/>
                  <a:gd name="connsiteY2" fmla="*/ 71667 h 673895"/>
                  <a:gd name="connsiteX3" fmla="*/ 73387 w 194203"/>
                  <a:gd name="connsiteY3" fmla="*/ 336947 h 673895"/>
                  <a:gd name="connsiteX4" fmla="*/ 138923 w 194203"/>
                  <a:gd name="connsiteY4" fmla="*/ 602227 h 673895"/>
                  <a:gd name="connsiteX5" fmla="*/ 194203 w 194203"/>
                  <a:gd name="connsiteY5" fmla="*/ 673895 h 673895"/>
                  <a:gd name="connsiteX6" fmla="*/ 124628 w 194203"/>
                  <a:gd name="connsiteY6" fmla="*/ 673895 h 673895"/>
                  <a:gd name="connsiteX7" fmla="*/ 90416 w 194203"/>
                  <a:gd name="connsiteY7" fmla="*/ 635312 h 673895"/>
                  <a:gd name="connsiteX8" fmla="*/ 0 w 194203"/>
                  <a:gd name="connsiteY8" fmla="*/ 336948 h 673895"/>
                  <a:gd name="connsiteX9" fmla="*/ 90416 w 194203"/>
                  <a:gd name="connsiteY9" fmla="*/ 38584 h 6738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94203" h="673895">
                    <a:moveTo>
                      <a:pt x="124629" y="0"/>
                    </a:moveTo>
                    <a:lnTo>
                      <a:pt x="194203" y="0"/>
                    </a:lnTo>
                    <a:lnTo>
                      <a:pt x="138923" y="71667"/>
                    </a:lnTo>
                    <a:cubicBezTo>
                      <a:pt x="97468" y="146002"/>
                      <a:pt x="73387" y="238438"/>
                      <a:pt x="73387" y="336947"/>
                    </a:cubicBezTo>
                    <a:cubicBezTo>
                      <a:pt x="73387" y="435457"/>
                      <a:pt x="97468" y="527893"/>
                      <a:pt x="138923" y="602227"/>
                    </a:cubicBezTo>
                    <a:lnTo>
                      <a:pt x="194203" y="673895"/>
                    </a:lnTo>
                    <a:lnTo>
                      <a:pt x="124628" y="673895"/>
                    </a:lnTo>
                    <a:lnTo>
                      <a:pt x="90416" y="635312"/>
                    </a:lnTo>
                    <a:cubicBezTo>
                      <a:pt x="34552" y="558954"/>
                      <a:pt x="0" y="453467"/>
                      <a:pt x="0" y="336948"/>
                    </a:cubicBezTo>
                    <a:cubicBezTo>
                      <a:pt x="0" y="220430"/>
                      <a:pt x="34552" y="114942"/>
                      <a:pt x="90416" y="38584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" name="楕円 89">
                <a:extLst>
                  <a:ext uri="{FF2B5EF4-FFF2-40B4-BE49-F238E27FC236}">
                    <a16:creationId xmlns:a16="http://schemas.microsoft.com/office/drawing/2014/main" id="{3E1B1784-C907-4666-ACAD-BA1A7BF3CE85}"/>
                  </a:ext>
                </a:extLst>
              </p:cNvPr>
              <p:cNvSpPr/>
              <p:nvPr/>
            </p:nvSpPr>
            <p:spPr>
              <a:xfrm rot="900000">
                <a:off x="3419776" y="2624428"/>
                <a:ext cx="159551" cy="107491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0" name="グループ化 19">
              <a:extLst>
                <a:ext uri="{FF2B5EF4-FFF2-40B4-BE49-F238E27FC236}">
                  <a16:creationId xmlns:a16="http://schemas.microsoft.com/office/drawing/2014/main" id="{ADDBCD75-1BDB-4FF7-91ED-648D8E3CA6A7}"/>
                </a:ext>
              </a:extLst>
            </p:cNvPr>
            <p:cNvGrpSpPr/>
            <p:nvPr/>
          </p:nvGrpSpPr>
          <p:grpSpPr>
            <a:xfrm rot="4698508" flipH="1">
              <a:off x="4263303" y="4805411"/>
              <a:ext cx="123303" cy="440269"/>
              <a:chOff x="3362325" y="2062163"/>
              <a:chExt cx="217002" cy="669756"/>
            </a:xfrm>
            <a:solidFill>
              <a:srgbClr val="FF0066"/>
            </a:solidFill>
          </p:grpSpPr>
          <p:sp>
            <p:nvSpPr>
              <p:cNvPr id="87" name="フリーフォーム: 図形 86">
                <a:extLst>
                  <a:ext uri="{FF2B5EF4-FFF2-40B4-BE49-F238E27FC236}">
                    <a16:creationId xmlns:a16="http://schemas.microsoft.com/office/drawing/2014/main" id="{B7716430-3DC9-4597-A788-17F156311650}"/>
                  </a:ext>
                </a:extLst>
              </p:cNvPr>
              <p:cNvSpPr/>
              <p:nvPr/>
            </p:nvSpPr>
            <p:spPr>
              <a:xfrm>
                <a:off x="3362325" y="2062163"/>
                <a:ext cx="127529" cy="581677"/>
              </a:xfrm>
              <a:custGeom>
                <a:avLst/>
                <a:gdLst>
                  <a:gd name="connsiteX0" fmla="*/ 124629 w 194203"/>
                  <a:gd name="connsiteY0" fmla="*/ 0 h 673895"/>
                  <a:gd name="connsiteX1" fmla="*/ 194203 w 194203"/>
                  <a:gd name="connsiteY1" fmla="*/ 0 h 673895"/>
                  <a:gd name="connsiteX2" fmla="*/ 138923 w 194203"/>
                  <a:gd name="connsiteY2" fmla="*/ 71667 h 673895"/>
                  <a:gd name="connsiteX3" fmla="*/ 73387 w 194203"/>
                  <a:gd name="connsiteY3" fmla="*/ 336947 h 673895"/>
                  <a:gd name="connsiteX4" fmla="*/ 138923 w 194203"/>
                  <a:gd name="connsiteY4" fmla="*/ 602227 h 673895"/>
                  <a:gd name="connsiteX5" fmla="*/ 194203 w 194203"/>
                  <a:gd name="connsiteY5" fmla="*/ 673895 h 673895"/>
                  <a:gd name="connsiteX6" fmla="*/ 124628 w 194203"/>
                  <a:gd name="connsiteY6" fmla="*/ 673895 h 673895"/>
                  <a:gd name="connsiteX7" fmla="*/ 90416 w 194203"/>
                  <a:gd name="connsiteY7" fmla="*/ 635312 h 673895"/>
                  <a:gd name="connsiteX8" fmla="*/ 0 w 194203"/>
                  <a:gd name="connsiteY8" fmla="*/ 336948 h 673895"/>
                  <a:gd name="connsiteX9" fmla="*/ 90416 w 194203"/>
                  <a:gd name="connsiteY9" fmla="*/ 38584 h 6738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94203" h="673895">
                    <a:moveTo>
                      <a:pt x="124629" y="0"/>
                    </a:moveTo>
                    <a:lnTo>
                      <a:pt x="194203" y="0"/>
                    </a:lnTo>
                    <a:lnTo>
                      <a:pt x="138923" y="71667"/>
                    </a:lnTo>
                    <a:cubicBezTo>
                      <a:pt x="97468" y="146002"/>
                      <a:pt x="73387" y="238438"/>
                      <a:pt x="73387" y="336947"/>
                    </a:cubicBezTo>
                    <a:cubicBezTo>
                      <a:pt x="73387" y="435457"/>
                      <a:pt x="97468" y="527893"/>
                      <a:pt x="138923" y="602227"/>
                    </a:cubicBezTo>
                    <a:lnTo>
                      <a:pt x="194203" y="673895"/>
                    </a:lnTo>
                    <a:lnTo>
                      <a:pt x="124628" y="673895"/>
                    </a:lnTo>
                    <a:lnTo>
                      <a:pt x="90416" y="635312"/>
                    </a:lnTo>
                    <a:cubicBezTo>
                      <a:pt x="34552" y="558954"/>
                      <a:pt x="0" y="453467"/>
                      <a:pt x="0" y="336948"/>
                    </a:cubicBezTo>
                    <a:cubicBezTo>
                      <a:pt x="0" y="220430"/>
                      <a:pt x="34552" y="114942"/>
                      <a:pt x="90416" y="38584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" name="楕円 87">
                <a:extLst>
                  <a:ext uri="{FF2B5EF4-FFF2-40B4-BE49-F238E27FC236}">
                    <a16:creationId xmlns:a16="http://schemas.microsoft.com/office/drawing/2014/main" id="{384D081F-A6C8-4846-B14A-3317EF4175BF}"/>
                  </a:ext>
                </a:extLst>
              </p:cNvPr>
              <p:cNvSpPr/>
              <p:nvPr/>
            </p:nvSpPr>
            <p:spPr>
              <a:xfrm rot="900000">
                <a:off x="3419776" y="2624428"/>
                <a:ext cx="159551" cy="107491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1" name="グループ化 20">
              <a:extLst>
                <a:ext uri="{FF2B5EF4-FFF2-40B4-BE49-F238E27FC236}">
                  <a16:creationId xmlns:a16="http://schemas.microsoft.com/office/drawing/2014/main" id="{C41C681B-4BC5-45A3-BDDC-9008761A106D}"/>
                </a:ext>
              </a:extLst>
            </p:cNvPr>
            <p:cNvGrpSpPr/>
            <p:nvPr/>
          </p:nvGrpSpPr>
          <p:grpSpPr>
            <a:xfrm rot="2326625" flipH="1">
              <a:off x="4372512" y="4983933"/>
              <a:ext cx="121476" cy="433745"/>
              <a:chOff x="3362325" y="2062163"/>
              <a:chExt cx="217002" cy="669756"/>
            </a:xfrm>
            <a:solidFill>
              <a:srgbClr val="FF0066"/>
            </a:solidFill>
          </p:grpSpPr>
          <p:sp>
            <p:nvSpPr>
              <p:cNvPr id="85" name="フリーフォーム: 図形 84">
                <a:extLst>
                  <a:ext uri="{FF2B5EF4-FFF2-40B4-BE49-F238E27FC236}">
                    <a16:creationId xmlns:a16="http://schemas.microsoft.com/office/drawing/2014/main" id="{8352E4AF-0D7D-4E21-BE05-DE133F96AB2F}"/>
                  </a:ext>
                </a:extLst>
              </p:cNvPr>
              <p:cNvSpPr/>
              <p:nvPr/>
            </p:nvSpPr>
            <p:spPr>
              <a:xfrm>
                <a:off x="3362325" y="2062163"/>
                <a:ext cx="127529" cy="581677"/>
              </a:xfrm>
              <a:custGeom>
                <a:avLst/>
                <a:gdLst>
                  <a:gd name="connsiteX0" fmla="*/ 124629 w 194203"/>
                  <a:gd name="connsiteY0" fmla="*/ 0 h 673895"/>
                  <a:gd name="connsiteX1" fmla="*/ 194203 w 194203"/>
                  <a:gd name="connsiteY1" fmla="*/ 0 h 673895"/>
                  <a:gd name="connsiteX2" fmla="*/ 138923 w 194203"/>
                  <a:gd name="connsiteY2" fmla="*/ 71667 h 673895"/>
                  <a:gd name="connsiteX3" fmla="*/ 73387 w 194203"/>
                  <a:gd name="connsiteY3" fmla="*/ 336947 h 673895"/>
                  <a:gd name="connsiteX4" fmla="*/ 138923 w 194203"/>
                  <a:gd name="connsiteY4" fmla="*/ 602227 h 673895"/>
                  <a:gd name="connsiteX5" fmla="*/ 194203 w 194203"/>
                  <a:gd name="connsiteY5" fmla="*/ 673895 h 673895"/>
                  <a:gd name="connsiteX6" fmla="*/ 124628 w 194203"/>
                  <a:gd name="connsiteY6" fmla="*/ 673895 h 673895"/>
                  <a:gd name="connsiteX7" fmla="*/ 90416 w 194203"/>
                  <a:gd name="connsiteY7" fmla="*/ 635312 h 673895"/>
                  <a:gd name="connsiteX8" fmla="*/ 0 w 194203"/>
                  <a:gd name="connsiteY8" fmla="*/ 336948 h 673895"/>
                  <a:gd name="connsiteX9" fmla="*/ 90416 w 194203"/>
                  <a:gd name="connsiteY9" fmla="*/ 38584 h 6738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94203" h="673895">
                    <a:moveTo>
                      <a:pt x="124629" y="0"/>
                    </a:moveTo>
                    <a:lnTo>
                      <a:pt x="194203" y="0"/>
                    </a:lnTo>
                    <a:lnTo>
                      <a:pt x="138923" y="71667"/>
                    </a:lnTo>
                    <a:cubicBezTo>
                      <a:pt x="97468" y="146002"/>
                      <a:pt x="73387" y="238438"/>
                      <a:pt x="73387" y="336947"/>
                    </a:cubicBezTo>
                    <a:cubicBezTo>
                      <a:pt x="73387" y="435457"/>
                      <a:pt x="97468" y="527893"/>
                      <a:pt x="138923" y="602227"/>
                    </a:cubicBezTo>
                    <a:lnTo>
                      <a:pt x="194203" y="673895"/>
                    </a:lnTo>
                    <a:lnTo>
                      <a:pt x="124628" y="673895"/>
                    </a:lnTo>
                    <a:lnTo>
                      <a:pt x="90416" y="635312"/>
                    </a:lnTo>
                    <a:cubicBezTo>
                      <a:pt x="34552" y="558954"/>
                      <a:pt x="0" y="453467"/>
                      <a:pt x="0" y="336948"/>
                    </a:cubicBezTo>
                    <a:cubicBezTo>
                      <a:pt x="0" y="220430"/>
                      <a:pt x="34552" y="114942"/>
                      <a:pt x="90416" y="38584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" name="楕円 85">
                <a:extLst>
                  <a:ext uri="{FF2B5EF4-FFF2-40B4-BE49-F238E27FC236}">
                    <a16:creationId xmlns:a16="http://schemas.microsoft.com/office/drawing/2014/main" id="{02051D1C-1FFB-4138-831A-87DF1BC5179E}"/>
                  </a:ext>
                </a:extLst>
              </p:cNvPr>
              <p:cNvSpPr/>
              <p:nvPr/>
            </p:nvSpPr>
            <p:spPr>
              <a:xfrm rot="900000">
                <a:off x="3419776" y="2624428"/>
                <a:ext cx="159551" cy="107491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2" name="グループ化 21">
              <a:extLst>
                <a:ext uri="{FF2B5EF4-FFF2-40B4-BE49-F238E27FC236}">
                  <a16:creationId xmlns:a16="http://schemas.microsoft.com/office/drawing/2014/main" id="{43C3B9AF-6369-41C5-BF4D-CD31F5AD7D05}"/>
                </a:ext>
              </a:extLst>
            </p:cNvPr>
            <p:cNvGrpSpPr/>
            <p:nvPr/>
          </p:nvGrpSpPr>
          <p:grpSpPr>
            <a:xfrm rot="3214874" flipH="1">
              <a:off x="4319406" y="4921736"/>
              <a:ext cx="121476" cy="433745"/>
              <a:chOff x="3362325" y="2062163"/>
              <a:chExt cx="217002" cy="669756"/>
            </a:xfrm>
            <a:solidFill>
              <a:srgbClr val="FF0066"/>
            </a:solidFill>
          </p:grpSpPr>
          <p:sp>
            <p:nvSpPr>
              <p:cNvPr id="83" name="フリーフォーム: 図形 82">
                <a:extLst>
                  <a:ext uri="{FF2B5EF4-FFF2-40B4-BE49-F238E27FC236}">
                    <a16:creationId xmlns:a16="http://schemas.microsoft.com/office/drawing/2014/main" id="{4EDA0FE7-0132-4099-8910-A94AEB781D13}"/>
                  </a:ext>
                </a:extLst>
              </p:cNvPr>
              <p:cNvSpPr/>
              <p:nvPr/>
            </p:nvSpPr>
            <p:spPr>
              <a:xfrm>
                <a:off x="3362325" y="2062163"/>
                <a:ext cx="127529" cy="581677"/>
              </a:xfrm>
              <a:custGeom>
                <a:avLst/>
                <a:gdLst>
                  <a:gd name="connsiteX0" fmla="*/ 124629 w 194203"/>
                  <a:gd name="connsiteY0" fmla="*/ 0 h 673895"/>
                  <a:gd name="connsiteX1" fmla="*/ 194203 w 194203"/>
                  <a:gd name="connsiteY1" fmla="*/ 0 h 673895"/>
                  <a:gd name="connsiteX2" fmla="*/ 138923 w 194203"/>
                  <a:gd name="connsiteY2" fmla="*/ 71667 h 673895"/>
                  <a:gd name="connsiteX3" fmla="*/ 73387 w 194203"/>
                  <a:gd name="connsiteY3" fmla="*/ 336947 h 673895"/>
                  <a:gd name="connsiteX4" fmla="*/ 138923 w 194203"/>
                  <a:gd name="connsiteY4" fmla="*/ 602227 h 673895"/>
                  <a:gd name="connsiteX5" fmla="*/ 194203 w 194203"/>
                  <a:gd name="connsiteY5" fmla="*/ 673895 h 673895"/>
                  <a:gd name="connsiteX6" fmla="*/ 124628 w 194203"/>
                  <a:gd name="connsiteY6" fmla="*/ 673895 h 673895"/>
                  <a:gd name="connsiteX7" fmla="*/ 90416 w 194203"/>
                  <a:gd name="connsiteY7" fmla="*/ 635312 h 673895"/>
                  <a:gd name="connsiteX8" fmla="*/ 0 w 194203"/>
                  <a:gd name="connsiteY8" fmla="*/ 336948 h 673895"/>
                  <a:gd name="connsiteX9" fmla="*/ 90416 w 194203"/>
                  <a:gd name="connsiteY9" fmla="*/ 38584 h 6738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94203" h="673895">
                    <a:moveTo>
                      <a:pt x="124629" y="0"/>
                    </a:moveTo>
                    <a:lnTo>
                      <a:pt x="194203" y="0"/>
                    </a:lnTo>
                    <a:lnTo>
                      <a:pt x="138923" y="71667"/>
                    </a:lnTo>
                    <a:cubicBezTo>
                      <a:pt x="97468" y="146002"/>
                      <a:pt x="73387" y="238438"/>
                      <a:pt x="73387" y="336947"/>
                    </a:cubicBezTo>
                    <a:cubicBezTo>
                      <a:pt x="73387" y="435457"/>
                      <a:pt x="97468" y="527893"/>
                      <a:pt x="138923" y="602227"/>
                    </a:cubicBezTo>
                    <a:lnTo>
                      <a:pt x="194203" y="673895"/>
                    </a:lnTo>
                    <a:lnTo>
                      <a:pt x="124628" y="673895"/>
                    </a:lnTo>
                    <a:lnTo>
                      <a:pt x="90416" y="635312"/>
                    </a:lnTo>
                    <a:cubicBezTo>
                      <a:pt x="34552" y="558954"/>
                      <a:pt x="0" y="453467"/>
                      <a:pt x="0" y="336948"/>
                    </a:cubicBezTo>
                    <a:cubicBezTo>
                      <a:pt x="0" y="220430"/>
                      <a:pt x="34552" y="114942"/>
                      <a:pt x="90416" y="38584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" name="楕円 83">
                <a:extLst>
                  <a:ext uri="{FF2B5EF4-FFF2-40B4-BE49-F238E27FC236}">
                    <a16:creationId xmlns:a16="http://schemas.microsoft.com/office/drawing/2014/main" id="{1AFF5A47-7648-47F6-BB74-D7FB34C3086A}"/>
                  </a:ext>
                </a:extLst>
              </p:cNvPr>
              <p:cNvSpPr/>
              <p:nvPr/>
            </p:nvSpPr>
            <p:spPr>
              <a:xfrm rot="900000">
                <a:off x="3419776" y="2624428"/>
                <a:ext cx="159551" cy="107491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3" name="グループ化 22">
              <a:extLst>
                <a:ext uri="{FF2B5EF4-FFF2-40B4-BE49-F238E27FC236}">
                  <a16:creationId xmlns:a16="http://schemas.microsoft.com/office/drawing/2014/main" id="{45652BE3-8FCB-4A13-8A63-331BF4F80D04}"/>
                </a:ext>
              </a:extLst>
            </p:cNvPr>
            <p:cNvGrpSpPr/>
            <p:nvPr/>
          </p:nvGrpSpPr>
          <p:grpSpPr>
            <a:xfrm rot="2097175" flipH="1">
              <a:off x="4077869" y="4889449"/>
              <a:ext cx="544501" cy="133921"/>
              <a:chOff x="1594529" y="2803714"/>
              <a:chExt cx="751847" cy="250577"/>
            </a:xfrm>
            <a:solidFill>
              <a:srgbClr val="FF0066"/>
            </a:solidFill>
          </p:grpSpPr>
          <p:grpSp>
            <p:nvGrpSpPr>
              <p:cNvPr id="77" name="グループ化 76">
                <a:extLst>
                  <a:ext uri="{FF2B5EF4-FFF2-40B4-BE49-F238E27FC236}">
                    <a16:creationId xmlns:a16="http://schemas.microsoft.com/office/drawing/2014/main" id="{09B30661-202D-4641-B506-FDEF0F982563}"/>
                  </a:ext>
                </a:extLst>
              </p:cNvPr>
              <p:cNvGrpSpPr/>
              <p:nvPr/>
            </p:nvGrpSpPr>
            <p:grpSpPr>
              <a:xfrm rot="17088249">
                <a:off x="1952839" y="2557237"/>
                <a:ext cx="147060" cy="640014"/>
                <a:chOff x="3362325" y="2062163"/>
                <a:chExt cx="217002" cy="669756"/>
              </a:xfrm>
              <a:grpFill/>
            </p:grpSpPr>
            <p:sp>
              <p:nvSpPr>
                <p:cNvPr id="81" name="フリーフォーム: 図形 80">
                  <a:extLst>
                    <a:ext uri="{FF2B5EF4-FFF2-40B4-BE49-F238E27FC236}">
                      <a16:creationId xmlns:a16="http://schemas.microsoft.com/office/drawing/2014/main" id="{C00B131E-79A7-45B7-8179-BE33E875ED55}"/>
                    </a:ext>
                  </a:extLst>
                </p:cNvPr>
                <p:cNvSpPr/>
                <p:nvPr/>
              </p:nvSpPr>
              <p:spPr>
                <a:xfrm>
                  <a:off x="3362325" y="2062163"/>
                  <a:ext cx="127529" cy="581677"/>
                </a:xfrm>
                <a:custGeom>
                  <a:avLst/>
                  <a:gdLst>
                    <a:gd name="connsiteX0" fmla="*/ 124629 w 194203"/>
                    <a:gd name="connsiteY0" fmla="*/ 0 h 673895"/>
                    <a:gd name="connsiteX1" fmla="*/ 194203 w 194203"/>
                    <a:gd name="connsiteY1" fmla="*/ 0 h 673895"/>
                    <a:gd name="connsiteX2" fmla="*/ 138923 w 194203"/>
                    <a:gd name="connsiteY2" fmla="*/ 71667 h 673895"/>
                    <a:gd name="connsiteX3" fmla="*/ 73387 w 194203"/>
                    <a:gd name="connsiteY3" fmla="*/ 336947 h 673895"/>
                    <a:gd name="connsiteX4" fmla="*/ 138923 w 194203"/>
                    <a:gd name="connsiteY4" fmla="*/ 602227 h 673895"/>
                    <a:gd name="connsiteX5" fmla="*/ 194203 w 194203"/>
                    <a:gd name="connsiteY5" fmla="*/ 673895 h 673895"/>
                    <a:gd name="connsiteX6" fmla="*/ 124628 w 194203"/>
                    <a:gd name="connsiteY6" fmla="*/ 673895 h 673895"/>
                    <a:gd name="connsiteX7" fmla="*/ 90416 w 194203"/>
                    <a:gd name="connsiteY7" fmla="*/ 635312 h 673895"/>
                    <a:gd name="connsiteX8" fmla="*/ 0 w 194203"/>
                    <a:gd name="connsiteY8" fmla="*/ 336948 h 673895"/>
                    <a:gd name="connsiteX9" fmla="*/ 90416 w 194203"/>
                    <a:gd name="connsiteY9" fmla="*/ 38584 h 6738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94203" h="673895">
                      <a:moveTo>
                        <a:pt x="124629" y="0"/>
                      </a:moveTo>
                      <a:lnTo>
                        <a:pt x="194203" y="0"/>
                      </a:lnTo>
                      <a:lnTo>
                        <a:pt x="138923" y="71667"/>
                      </a:lnTo>
                      <a:cubicBezTo>
                        <a:pt x="97468" y="146002"/>
                        <a:pt x="73387" y="238438"/>
                        <a:pt x="73387" y="336947"/>
                      </a:cubicBezTo>
                      <a:cubicBezTo>
                        <a:pt x="73387" y="435457"/>
                        <a:pt x="97468" y="527893"/>
                        <a:pt x="138923" y="602227"/>
                      </a:cubicBezTo>
                      <a:lnTo>
                        <a:pt x="194203" y="673895"/>
                      </a:lnTo>
                      <a:lnTo>
                        <a:pt x="124628" y="673895"/>
                      </a:lnTo>
                      <a:lnTo>
                        <a:pt x="90416" y="635312"/>
                      </a:lnTo>
                      <a:cubicBezTo>
                        <a:pt x="34552" y="558954"/>
                        <a:pt x="0" y="453467"/>
                        <a:pt x="0" y="336948"/>
                      </a:cubicBezTo>
                      <a:cubicBezTo>
                        <a:pt x="0" y="220430"/>
                        <a:pt x="34552" y="114942"/>
                        <a:pt x="90416" y="38584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2" name="楕円 81">
                  <a:extLst>
                    <a:ext uri="{FF2B5EF4-FFF2-40B4-BE49-F238E27FC236}">
                      <a16:creationId xmlns:a16="http://schemas.microsoft.com/office/drawing/2014/main" id="{8ADEE832-1DB0-4350-B6A1-715F69EC8F8D}"/>
                    </a:ext>
                  </a:extLst>
                </p:cNvPr>
                <p:cNvSpPr/>
                <p:nvPr/>
              </p:nvSpPr>
              <p:spPr>
                <a:xfrm rot="900000">
                  <a:off x="3419776" y="2624428"/>
                  <a:ext cx="159551" cy="107491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8" name="グループ化 77">
                <a:extLst>
                  <a:ext uri="{FF2B5EF4-FFF2-40B4-BE49-F238E27FC236}">
                    <a16:creationId xmlns:a16="http://schemas.microsoft.com/office/drawing/2014/main" id="{3263E91C-0C28-4615-9637-F84522024F54}"/>
                  </a:ext>
                </a:extLst>
              </p:cNvPr>
              <p:cNvGrpSpPr/>
              <p:nvPr/>
            </p:nvGrpSpPr>
            <p:grpSpPr>
              <a:xfrm rot="18571883">
                <a:off x="1837354" y="2666585"/>
                <a:ext cx="144881" cy="630531"/>
                <a:chOff x="3362325" y="2062163"/>
                <a:chExt cx="217002" cy="669756"/>
              </a:xfrm>
              <a:grpFill/>
            </p:grpSpPr>
            <p:sp>
              <p:nvSpPr>
                <p:cNvPr id="79" name="フリーフォーム: 図形 78">
                  <a:extLst>
                    <a:ext uri="{FF2B5EF4-FFF2-40B4-BE49-F238E27FC236}">
                      <a16:creationId xmlns:a16="http://schemas.microsoft.com/office/drawing/2014/main" id="{33B3C0F9-54D3-414F-A007-840243B64336}"/>
                    </a:ext>
                  </a:extLst>
                </p:cNvPr>
                <p:cNvSpPr/>
                <p:nvPr/>
              </p:nvSpPr>
              <p:spPr>
                <a:xfrm>
                  <a:off x="3362325" y="2062163"/>
                  <a:ext cx="127529" cy="581677"/>
                </a:xfrm>
                <a:custGeom>
                  <a:avLst/>
                  <a:gdLst>
                    <a:gd name="connsiteX0" fmla="*/ 124629 w 194203"/>
                    <a:gd name="connsiteY0" fmla="*/ 0 h 673895"/>
                    <a:gd name="connsiteX1" fmla="*/ 194203 w 194203"/>
                    <a:gd name="connsiteY1" fmla="*/ 0 h 673895"/>
                    <a:gd name="connsiteX2" fmla="*/ 138923 w 194203"/>
                    <a:gd name="connsiteY2" fmla="*/ 71667 h 673895"/>
                    <a:gd name="connsiteX3" fmla="*/ 73387 w 194203"/>
                    <a:gd name="connsiteY3" fmla="*/ 336947 h 673895"/>
                    <a:gd name="connsiteX4" fmla="*/ 138923 w 194203"/>
                    <a:gd name="connsiteY4" fmla="*/ 602227 h 673895"/>
                    <a:gd name="connsiteX5" fmla="*/ 194203 w 194203"/>
                    <a:gd name="connsiteY5" fmla="*/ 673895 h 673895"/>
                    <a:gd name="connsiteX6" fmla="*/ 124628 w 194203"/>
                    <a:gd name="connsiteY6" fmla="*/ 673895 h 673895"/>
                    <a:gd name="connsiteX7" fmla="*/ 90416 w 194203"/>
                    <a:gd name="connsiteY7" fmla="*/ 635312 h 673895"/>
                    <a:gd name="connsiteX8" fmla="*/ 0 w 194203"/>
                    <a:gd name="connsiteY8" fmla="*/ 336948 h 673895"/>
                    <a:gd name="connsiteX9" fmla="*/ 90416 w 194203"/>
                    <a:gd name="connsiteY9" fmla="*/ 38584 h 6738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94203" h="673895">
                      <a:moveTo>
                        <a:pt x="124629" y="0"/>
                      </a:moveTo>
                      <a:lnTo>
                        <a:pt x="194203" y="0"/>
                      </a:lnTo>
                      <a:lnTo>
                        <a:pt x="138923" y="71667"/>
                      </a:lnTo>
                      <a:cubicBezTo>
                        <a:pt x="97468" y="146002"/>
                        <a:pt x="73387" y="238438"/>
                        <a:pt x="73387" y="336947"/>
                      </a:cubicBezTo>
                      <a:cubicBezTo>
                        <a:pt x="73387" y="435457"/>
                        <a:pt x="97468" y="527893"/>
                        <a:pt x="138923" y="602227"/>
                      </a:cubicBezTo>
                      <a:lnTo>
                        <a:pt x="194203" y="673895"/>
                      </a:lnTo>
                      <a:lnTo>
                        <a:pt x="124628" y="673895"/>
                      </a:lnTo>
                      <a:lnTo>
                        <a:pt x="90416" y="635312"/>
                      </a:lnTo>
                      <a:cubicBezTo>
                        <a:pt x="34552" y="558954"/>
                        <a:pt x="0" y="453467"/>
                        <a:pt x="0" y="336948"/>
                      </a:cubicBezTo>
                      <a:cubicBezTo>
                        <a:pt x="0" y="220430"/>
                        <a:pt x="34552" y="114942"/>
                        <a:pt x="90416" y="38584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0" name="楕円 79">
                  <a:extLst>
                    <a:ext uri="{FF2B5EF4-FFF2-40B4-BE49-F238E27FC236}">
                      <a16:creationId xmlns:a16="http://schemas.microsoft.com/office/drawing/2014/main" id="{5CC8A78A-5423-472D-825B-C4E04BC4F822}"/>
                    </a:ext>
                  </a:extLst>
                </p:cNvPr>
                <p:cNvSpPr/>
                <p:nvPr/>
              </p:nvSpPr>
              <p:spPr>
                <a:xfrm rot="900000">
                  <a:off x="3419776" y="2624428"/>
                  <a:ext cx="159551" cy="107491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24" name="グループ化 23">
              <a:extLst>
                <a:ext uri="{FF2B5EF4-FFF2-40B4-BE49-F238E27FC236}">
                  <a16:creationId xmlns:a16="http://schemas.microsoft.com/office/drawing/2014/main" id="{E86C9292-1BC6-4AD7-BA47-C3F985D1A50A}"/>
                </a:ext>
              </a:extLst>
            </p:cNvPr>
            <p:cNvGrpSpPr/>
            <p:nvPr/>
          </p:nvGrpSpPr>
          <p:grpSpPr>
            <a:xfrm rot="18470813" flipH="1">
              <a:off x="4312889" y="5113114"/>
              <a:ext cx="405339" cy="163230"/>
              <a:chOff x="1594529" y="2803714"/>
              <a:chExt cx="751847" cy="250577"/>
            </a:xfrm>
            <a:solidFill>
              <a:srgbClr val="FF0066"/>
            </a:solidFill>
          </p:grpSpPr>
          <p:grpSp>
            <p:nvGrpSpPr>
              <p:cNvPr id="71" name="グループ化 70">
                <a:extLst>
                  <a:ext uri="{FF2B5EF4-FFF2-40B4-BE49-F238E27FC236}">
                    <a16:creationId xmlns:a16="http://schemas.microsoft.com/office/drawing/2014/main" id="{390643AB-D9C6-41DE-8114-BAA06C8FA8C2}"/>
                  </a:ext>
                </a:extLst>
              </p:cNvPr>
              <p:cNvGrpSpPr/>
              <p:nvPr/>
            </p:nvGrpSpPr>
            <p:grpSpPr>
              <a:xfrm rot="17088249">
                <a:off x="1952839" y="2557237"/>
                <a:ext cx="147060" cy="640014"/>
                <a:chOff x="3362325" y="2062163"/>
                <a:chExt cx="217002" cy="669756"/>
              </a:xfrm>
              <a:grpFill/>
            </p:grpSpPr>
            <p:sp>
              <p:nvSpPr>
                <p:cNvPr id="75" name="フリーフォーム: 図形 74">
                  <a:extLst>
                    <a:ext uri="{FF2B5EF4-FFF2-40B4-BE49-F238E27FC236}">
                      <a16:creationId xmlns:a16="http://schemas.microsoft.com/office/drawing/2014/main" id="{C6DC4CE6-6575-4AB2-BE72-B6263E61BAA3}"/>
                    </a:ext>
                  </a:extLst>
                </p:cNvPr>
                <p:cNvSpPr/>
                <p:nvPr/>
              </p:nvSpPr>
              <p:spPr>
                <a:xfrm>
                  <a:off x="3362325" y="2062163"/>
                  <a:ext cx="127529" cy="581677"/>
                </a:xfrm>
                <a:custGeom>
                  <a:avLst/>
                  <a:gdLst>
                    <a:gd name="connsiteX0" fmla="*/ 124629 w 194203"/>
                    <a:gd name="connsiteY0" fmla="*/ 0 h 673895"/>
                    <a:gd name="connsiteX1" fmla="*/ 194203 w 194203"/>
                    <a:gd name="connsiteY1" fmla="*/ 0 h 673895"/>
                    <a:gd name="connsiteX2" fmla="*/ 138923 w 194203"/>
                    <a:gd name="connsiteY2" fmla="*/ 71667 h 673895"/>
                    <a:gd name="connsiteX3" fmla="*/ 73387 w 194203"/>
                    <a:gd name="connsiteY3" fmla="*/ 336947 h 673895"/>
                    <a:gd name="connsiteX4" fmla="*/ 138923 w 194203"/>
                    <a:gd name="connsiteY4" fmla="*/ 602227 h 673895"/>
                    <a:gd name="connsiteX5" fmla="*/ 194203 w 194203"/>
                    <a:gd name="connsiteY5" fmla="*/ 673895 h 673895"/>
                    <a:gd name="connsiteX6" fmla="*/ 124628 w 194203"/>
                    <a:gd name="connsiteY6" fmla="*/ 673895 h 673895"/>
                    <a:gd name="connsiteX7" fmla="*/ 90416 w 194203"/>
                    <a:gd name="connsiteY7" fmla="*/ 635312 h 673895"/>
                    <a:gd name="connsiteX8" fmla="*/ 0 w 194203"/>
                    <a:gd name="connsiteY8" fmla="*/ 336948 h 673895"/>
                    <a:gd name="connsiteX9" fmla="*/ 90416 w 194203"/>
                    <a:gd name="connsiteY9" fmla="*/ 38584 h 6738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94203" h="673895">
                      <a:moveTo>
                        <a:pt x="124629" y="0"/>
                      </a:moveTo>
                      <a:lnTo>
                        <a:pt x="194203" y="0"/>
                      </a:lnTo>
                      <a:lnTo>
                        <a:pt x="138923" y="71667"/>
                      </a:lnTo>
                      <a:cubicBezTo>
                        <a:pt x="97468" y="146002"/>
                        <a:pt x="73387" y="238438"/>
                        <a:pt x="73387" y="336947"/>
                      </a:cubicBezTo>
                      <a:cubicBezTo>
                        <a:pt x="73387" y="435457"/>
                        <a:pt x="97468" y="527893"/>
                        <a:pt x="138923" y="602227"/>
                      </a:cubicBezTo>
                      <a:lnTo>
                        <a:pt x="194203" y="673895"/>
                      </a:lnTo>
                      <a:lnTo>
                        <a:pt x="124628" y="673895"/>
                      </a:lnTo>
                      <a:lnTo>
                        <a:pt x="90416" y="635312"/>
                      </a:lnTo>
                      <a:cubicBezTo>
                        <a:pt x="34552" y="558954"/>
                        <a:pt x="0" y="453467"/>
                        <a:pt x="0" y="336948"/>
                      </a:cubicBezTo>
                      <a:cubicBezTo>
                        <a:pt x="0" y="220430"/>
                        <a:pt x="34552" y="114942"/>
                        <a:pt x="90416" y="38584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6" name="楕円 75">
                  <a:extLst>
                    <a:ext uri="{FF2B5EF4-FFF2-40B4-BE49-F238E27FC236}">
                      <a16:creationId xmlns:a16="http://schemas.microsoft.com/office/drawing/2014/main" id="{9778FC97-4A7E-4010-B937-A7B014AB7A13}"/>
                    </a:ext>
                  </a:extLst>
                </p:cNvPr>
                <p:cNvSpPr/>
                <p:nvPr/>
              </p:nvSpPr>
              <p:spPr>
                <a:xfrm rot="900000">
                  <a:off x="3419776" y="2624428"/>
                  <a:ext cx="159551" cy="107491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2" name="グループ化 71">
                <a:extLst>
                  <a:ext uri="{FF2B5EF4-FFF2-40B4-BE49-F238E27FC236}">
                    <a16:creationId xmlns:a16="http://schemas.microsoft.com/office/drawing/2014/main" id="{9F7D3DC3-B660-44E5-930E-B1C8BE40EE2A}"/>
                  </a:ext>
                </a:extLst>
              </p:cNvPr>
              <p:cNvGrpSpPr/>
              <p:nvPr/>
            </p:nvGrpSpPr>
            <p:grpSpPr>
              <a:xfrm rot="18571883">
                <a:off x="1837354" y="2666585"/>
                <a:ext cx="144881" cy="630531"/>
                <a:chOff x="3362325" y="2062163"/>
                <a:chExt cx="217002" cy="669756"/>
              </a:xfrm>
              <a:grpFill/>
            </p:grpSpPr>
            <p:sp>
              <p:nvSpPr>
                <p:cNvPr id="73" name="フリーフォーム: 図形 72">
                  <a:extLst>
                    <a:ext uri="{FF2B5EF4-FFF2-40B4-BE49-F238E27FC236}">
                      <a16:creationId xmlns:a16="http://schemas.microsoft.com/office/drawing/2014/main" id="{72D80438-3DEA-408B-8FE0-6657ADDA478B}"/>
                    </a:ext>
                  </a:extLst>
                </p:cNvPr>
                <p:cNvSpPr/>
                <p:nvPr/>
              </p:nvSpPr>
              <p:spPr>
                <a:xfrm>
                  <a:off x="3362325" y="2062163"/>
                  <a:ext cx="127529" cy="581677"/>
                </a:xfrm>
                <a:custGeom>
                  <a:avLst/>
                  <a:gdLst>
                    <a:gd name="connsiteX0" fmla="*/ 124629 w 194203"/>
                    <a:gd name="connsiteY0" fmla="*/ 0 h 673895"/>
                    <a:gd name="connsiteX1" fmla="*/ 194203 w 194203"/>
                    <a:gd name="connsiteY1" fmla="*/ 0 h 673895"/>
                    <a:gd name="connsiteX2" fmla="*/ 138923 w 194203"/>
                    <a:gd name="connsiteY2" fmla="*/ 71667 h 673895"/>
                    <a:gd name="connsiteX3" fmla="*/ 73387 w 194203"/>
                    <a:gd name="connsiteY3" fmla="*/ 336947 h 673895"/>
                    <a:gd name="connsiteX4" fmla="*/ 138923 w 194203"/>
                    <a:gd name="connsiteY4" fmla="*/ 602227 h 673895"/>
                    <a:gd name="connsiteX5" fmla="*/ 194203 w 194203"/>
                    <a:gd name="connsiteY5" fmla="*/ 673895 h 673895"/>
                    <a:gd name="connsiteX6" fmla="*/ 124628 w 194203"/>
                    <a:gd name="connsiteY6" fmla="*/ 673895 h 673895"/>
                    <a:gd name="connsiteX7" fmla="*/ 90416 w 194203"/>
                    <a:gd name="connsiteY7" fmla="*/ 635312 h 673895"/>
                    <a:gd name="connsiteX8" fmla="*/ 0 w 194203"/>
                    <a:gd name="connsiteY8" fmla="*/ 336948 h 673895"/>
                    <a:gd name="connsiteX9" fmla="*/ 90416 w 194203"/>
                    <a:gd name="connsiteY9" fmla="*/ 38584 h 6738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94203" h="673895">
                      <a:moveTo>
                        <a:pt x="124629" y="0"/>
                      </a:moveTo>
                      <a:lnTo>
                        <a:pt x="194203" y="0"/>
                      </a:lnTo>
                      <a:lnTo>
                        <a:pt x="138923" y="71667"/>
                      </a:lnTo>
                      <a:cubicBezTo>
                        <a:pt x="97468" y="146002"/>
                        <a:pt x="73387" y="238438"/>
                        <a:pt x="73387" y="336947"/>
                      </a:cubicBezTo>
                      <a:cubicBezTo>
                        <a:pt x="73387" y="435457"/>
                        <a:pt x="97468" y="527893"/>
                        <a:pt x="138923" y="602227"/>
                      </a:cubicBezTo>
                      <a:lnTo>
                        <a:pt x="194203" y="673895"/>
                      </a:lnTo>
                      <a:lnTo>
                        <a:pt x="124628" y="673895"/>
                      </a:lnTo>
                      <a:lnTo>
                        <a:pt x="90416" y="635312"/>
                      </a:lnTo>
                      <a:cubicBezTo>
                        <a:pt x="34552" y="558954"/>
                        <a:pt x="0" y="453467"/>
                        <a:pt x="0" y="336948"/>
                      </a:cubicBezTo>
                      <a:cubicBezTo>
                        <a:pt x="0" y="220430"/>
                        <a:pt x="34552" y="114942"/>
                        <a:pt x="90416" y="38584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4" name="楕円 73">
                  <a:extLst>
                    <a:ext uri="{FF2B5EF4-FFF2-40B4-BE49-F238E27FC236}">
                      <a16:creationId xmlns:a16="http://schemas.microsoft.com/office/drawing/2014/main" id="{A39F7659-FDB4-44C9-8592-7ED53BC674E7}"/>
                    </a:ext>
                  </a:extLst>
                </p:cNvPr>
                <p:cNvSpPr/>
                <p:nvPr/>
              </p:nvSpPr>
              <p:spPr>
                <a:xfrm rot="900000">
                  <a:off x="3419776" y="2624428"/>
                  <a:ext cx="159551" cy="107491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25" name="グループ化 24">
              <a:extLst>
                <a:ext uri="{FF2B5EF4-FFF2-40B4-BE49-F238E27FC236}">
                  <a16:creationId xmlns:a16="http://schemas.microsoft.com/office/drawing/2014/main" id="{794C3022-33A0-431B-B8DE-F840B233FB90}"/>
                </a:ext>
              </a:extLst>
            </p:cNvPr>
            <p:cNvGrpSpPr/>
            <p:nvPr/>
          </p:nvGrpSpPr>
          <p:grpSpPr>
            <a:xfrm>
              <a:off x="4473172" y="4603478"/>
              <a:ext cx="530451" cy="617639"/>
              <a:chOff x="4237882" y="4674389"/>
              <a:chExt cx="580523" cy="543824"/>
            </a:xfrm>
          </p:grpSpPr>
          <p:sp>
            <p:nvSpPr>
              <p:cNvPr id="69" name="フリーフォーム: 図形 68">
                <a:extLst>
                  <a:ext uri="{FF2B5EF4-FFF2-40B4-BE49-F238E27FC236}">
                    <a16:creationId xmlns:a16="http://schemas.microsoft.com/office/drawing/2014/main" id="{F3819DD7-C26B-42E8-A242-89F92BD84A5D}"/>
                  </a:ext>
                </a:extLst>
              </p:cNvPr>
              <p:cNvSpPr/>
              <p:nvPr/>
            </p:nvSpPr>
            <p:spPr>
              <a:xfrm rot="2898508">
                <a:off x="4279759" y="4632512"/>
                <a:ext cx="496769" cy="580523"/>
              </a:xfrm>
              <a:custGeom>
                <a:avLst/>
                <a:gdLst>
                  <a:gd name="connsiteX0" fmla="*/ 491785 w 1171576"/>
                  <a:gd name="connsiteY0" fmla="*/ 0 h 1647591"/>
                  <a:gd name="connsiteX1" fmla="*/ 585788 w 1171576"/>
                  <a:gd name="connsiteY1" fmla="*/ 59066 h 1647591"/>
                  <a:gd name="connsiteX2" fmla="*/ 678024 w 1171576"/>
                  <a:gd name="connsiteY2" fmla="*/ 1110 h 1647591"/>
                  <a:gd name="connsiteX3" fmla="*/ 717518 w 1171576"/>
                  <a:gd name="connsiteY3" fmla="*/ 18258 h 1647591"/>
                  <a:gd name="connsiteX4" fmla="*/ 1171576 w 1171576"/>
                  <a:gd name="connsiteY4" fmla="*/ 1042753 h 1647591"/>
                  <a:gd name="connsiteX5" fmla="*/ 585788 w 1171576"/>
                  <a:gd name="connsiteY5" fmla="*/ 1647591 h 1647591"/>
                  <a:gd name="connsiteX6" fmla="*/ 0 w 1171576"/>
                  <a:gd name="connsiteY6" fmla="*/ 1042753 h 1647591"/>
                  <a:gd name="connsiteX7" fmla="*/ 454058 w 1171576"/>
                  <a:gd name="connsiteY7" fmla="*/ 14955 h 1647591"/>
                  <a:gd name="connsiteX0" fmla="*/ 491785 w 1171576"/>
                  <a:gd name="connsiteY0" fmla="*/ 11 h 1647602"/>
                  <a:gd name="connsiteX1" fmla="*/ 585788 w 1171576"/>
                  <a:gd name="connsiteY1" fmla="*/ 59077 h 1647602"/>
                  <a:gd name="connsiteX2" fmla="*/ 678024 w 1171576"/>
                  <a:gd name="connsiteY2" fmla="*/ 1121 h 1647602"/>
                  <a:gd name="connsiteX3" fmla="*/ 717518 w 1171576"/>
                  <a:gd name="connsiteY3" fmla="*/ 18269 h 1647602"/>
                  <a:gd name="connsiteX4" fmla="*/ 1171576 w 1171576"/>
                  <a:gd name="connsiteY4" fmla="*/ 1042764 h 1647602"/>
                  <a:gd name="connsiteX5" fmla="*/ 585788 w 1171576"/>
                  <a:gd name="connsiteY5" fmla="*/ 1647602 h 1647602"/>
                  <a:gd name="connsiteX6" fmla="*/ 0 w 1171576"/>
                  <a:gd name="connsiteY6" fmla="*/ 1042764 h 1647602"/>
                  <a:gd name="connsiteX7" fmla="*/ 454058 w 1171576"/>
                  <a:gd name="connsiteY7" fmla="*/ 14966 h 1647602"/>
                  <a:gd name="connsiteX8" fmla="*/ 491785 w 1171576"/>
                  <a:gd name="connsiteY8" fmla="*/ 11 h 1647602"/>
                  <a:gd name="connsiteX0" fmla="*/ 491785 w 1171576"/>
                  <a:gd name="connsiteY0" fmla="*/ 11 h 1647602"/>
                  <a:gd name="connsiteX1" fmla="*/ 585788 w 1171576"/>
                  <a:gd name="connsiteY1" fmla="*/ 59077 h 1647602"/>
                  <a:gd name="connsiteX2" fmla="*/ 678024 w 1171576"/>
                  <a:gd name="connsiteY2" fmla="*/ 1121 h 1647602"/>
                  <a:gd name="connsiteX3" fmla="*/ 717518 w 1171576"/>
                  <a:gd name="connsiteY3" fmla="*/ 18269 h 1647602"/>
                  <a:gd name="connsiteX4" fmla="*/ 1171576 w 1171576"/>
                  <a:gd name="connsiteY4" fmla="*/ 1042764 h 1647602"/>
                  <a:gd name="connsiteX5" fmla="*/ 585788 w 1171576"/>
                  <a:gd name="connsiteY5" fmla="*/ 1647602 h 1647602"/>
                  <a:gd name="connsiteX6" fmla="*/ 0 w 1171576"/>
                  <a:gd name="connsiteY6" fmla="*/ 1042764 h 1647602"/>
                  <a:gd name="connsiteX7" fmla="*/ 454058 w 1171576"/>
                  <a:gd name="connsiteY7" fmla="*/ 14966 h 1647602"/>
                  <a:gd name="connsiteX8" fmla="*/ 491785 w 1171576"/>
                  <a:gd name="connsiteY8" fmla="*/ 11 h 1647602"/>
                  <a:gd name="connsiteX0" fmla="*/ 491785 w 1171576"/>
                  <a:gd name="connsiteY0" fmla="*/ 11 h 1647602"/>
                  <a:gd name="connsiteX1" fmla="*/ 585788 w 1171576"/>
                  <a:gd name="connsiteY1" fmla="*/ 59077 h 1647602"/>
                  <a:gd name="connsiteX2" fmla="*/ 678024 w 1171576"/>
                  <a:gd name="connsiteY2" fmla="*/ 1121 h 1647602"/>
                  <a:gd name="connsiteX3" fmla="*/ 717518 w 1171576"/>
                  <a:gd name="connsiteY3" fmla="*/ 18269 h 1647602"/>
                  <a:gd name="connsiteX4" fmla="*/ 1171576 w 1171576"/>
                  <a:gd name="connsiteY4" fmla="*/ 1042764 h 1647602"/>
                  <a:gd name="connsiteX5" fmla="*/ 585788 w 1171576"/>
                  <a:gd name="connsiteY5" fmla="*/ 1647602 h 1647602"/>
                  <a:gd name="connsiteX6" fmla="*/ 0 w 1171576"/>
                  <a:gd name="connsiteY6" fmla="*/ 1042764 h 1647602"/>
                  <a:gd name="connsiteX7" fmla="*/ 454058 w 1171576"/>
                  <a:gd name="connsiteY7" fmla="*/ 14966 h 1647602"/>
                  <a:gd name="connsiteX8" fmla="*/ 491785 w 1171576"/>
                  <a:gd name="connsiteY8" fmla="*/ 11 h 1647602"/>
                  <a:gd name="connsiteX0" fmla="*/ 491785 w 1173436"/>
                  <a:gd name="connsiteY0" fmla="*/ 11 h 1855457"/>
                  <a:gd name="connsiteX1" fmla="*/ 585788 w 1173436"/>
                  <a:gd name="connsiteY1" fmla="*/ 59077 h 1855457"/>
                  <a:gd name="connsiteX2" fmla="*/ 678024 w 1173436"/>
                  <a:gd name="connsiteY2" fmla="*/ 1121 h 1855457"/>
                  <a:gd name="connsiteX3" fmla="*/ 717518 w 1173436"/>
                  <a:gd name="connsiteY3" fmla="*/ 18269 h 1855457"/>
                  <a:gd name="connsiteX4" fmla="*/ 1171576 w 1173436"/>
                  <a:gd name="connsiteY4" fmla="*/ 1042764 h 1855457"/>
                  <a:gd name="connsiteX5" fmla="*/ 581308 w 1173436"/>
                  <a:gd name="connsiteY5" fmla="*/ 1855457 h 1855457"/>
                  <a:gd name="connsiteX6" fmla="*/ 0 w 1173436"/>
                  <a:gd name="connsiteY6" fmla="*/ 1042764 h 1855457"/>
                  <a:gd name="connsiteX7" fmla="*/ 454058 w 1173436"/>
                  <a:gd name="connsiteY7" fmla="*/ 14966 h 1855457"/>
                  <a:gd name="connsiteX8" fmla="*/ 491785 w 1173436"/>
                  <a:gd name="connsiteY8" fmla="*/ 11 h 1855457"/>
                  <a:gd name="connsiteX0" fmla="*/ 491785 w 1173436"/>
                  <a:gd name="connsiteY0" fmla="*/ 11 h 1855706"/>
                  <a:gd name="connsiteX1" fmla="*/ 585788 w 1173436"/>
                  <a:gd name="connsiteY1" fmla="*/ 59077 h 1855706"/>
                  <a:gd name="connsiteX2" fmla="*/ 678024 w 1173436"/>
                  <a:gd name="connsiteY2" fmla="*/ 1121 h 1855706"/>
                  <a:gd name="connsiteX3" fmla="*/ 717518 w 1173436"/>
                  <a:gd name="connsiteY3" fmla="*/ 18269 h 1855706"/>
                  <a:gd name="connsiteX4" fmla="*/ 1171576 w 1173436"/>
                  <a:gd name="connsiteY4" fmla="*/ 1042764 h 1855706"/>
                  <a:gd name="connsiteX5" fmla="*/ 581308 w 1173436"/>
                  <a:gd name="connsiteY5" fmla="*/ 1855457 h 1855706"/>
                  <a:gd name="connsiteX6" fmla="*/ 0 w 1173436"/>
                  <a:gd name="connsiteY6" fmla="*/ 1042764 h 1855706"/>
                  <a:gd name="connsiteX7" fmla="*/ 454058 w 1173436"/>
                  <a:gd name="connsiteY7" fmla="*/ 14966 h 1855706"/>
                  <a:gd name="connsiteX8" fmla="*/ 491785 w 1173436"/>
                  <a:gd name="connsiteY8" fmla="*/ 11 h 1855706"/>
                  <a:gd name="connsiteX0" fmla="*/ 491785 w 1171681"/>
                  <a:gd name="connsiteY0" fmla="*/ 11 h 1855706"/>
                  <a:gd name="connsiteX1" fmla="*/ 585788 w 1171681"/>
                  <a:gd name="connsiteY1" fmla="*/ 59077 h 1855706"/>
                  <a:gd name="connsiteX2" fmla="*/ 678024 w 1171681"/>
                  <a:gd name="connsiteY2" fmla="*/ 1121 h 1855706"/>
                  <a:gd name="connsiteX3" fmla="*/ 717518 w 1171681"/>
                  <a:gd name="connsiteY3" fmla="*/ 18269 h 1855706"/>
                  <a:gd name="connsiteX4" fmla="*/ 1171576 w 1171681"/>
                  <a:gd name="connsiteY4" fmla="*/ 1042764 h 1855706"/>
                  <a:gd name="connsiteX5" fmla="*/ 581308 w 1171681"/>
                  <a:gd name="connsiteY5" fmla="*/ 1855457 h 1855706"/>
                  <a:gd name="connsiteX6" fmla="*/ 0 w 1171681"/>
                  <a:gd name="connsiteY6" fmla="*/ 1042764 h 1855706"/>
                  <a:gd name="connsiteX7" fmla="*/ 454058 w 1171681"/>
                  <a:gd name="connsiteY7" fmla="*/ 14966 h 1855706"/>
                  <a:gd name="connsiteX8" fmla="*/ 491785 w 1171681"/>
                  <a:gd name="connsiteY8" fmla="*/ 11 h 1855706"/>
                  <a:gd name="connsiteX0" fmla="*/ 491914 w 1171810"/>
                  <a:gd name="connsiteY0" fmla="*/ 11 h 1855706"/>
                  <a:gd name="connsiteX1" fmla="*/ 585917 w 1171810"/>
                  <a:gd name="connsiteY1" fmla="*/ 59077 h 1855706"/>
                  <a:gd name="connsiteX2" fmla="*/ 678153 w 1171810"/>
                  <a:gd name="connsiteY2" fmla="*/ 1121 h 1855706"/>
                  <a:gd name="connsiteX3" fmla="*/ 717647 w 1171810"/>
                  <a:gd name="connsiteY3" fmla="*/ 18269 h 1855706"/>
                  <a:gd name="connsiteX4" fmla="*/ 1171705 w 1171810"/>
                  <a:gd name="connsiteY4" fmla="*/ 1042764 h 1855706"/>
                  <a:gd name="connsiteX5" fmla="*/ 581437 w 1171810"/>
                  <a:gd name="connsiteY5" fmla="*/ 1855457 h 1855706"/>
                  <a:gd name="connsiteX6" fmla="*/ 129 w 1171810"/>
                  <a:gd name="connsiteY6" fmla="*/ 1042764 h 1855706"/>
                  <a:gd name="connsiteX7" fmla="*/ 454187 w 1171810"/>
                  <a:gd name="connsiteY7" fmla="*/ 14966 h 1855706"/>
                  <a:gd name="connsiteX8" fmla="*/ 491914 w 1171810"/>
                  <a:gd name="connsiteY8" fmla="*/ 11 h 18557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71810" h="1855706">
                    <a:moveTo>
                      <a:pt x="491914" y="11"/>
                    </a:moveTo>
                    <a:cubicBezTo>
                      <a:pt x="540800" y="-777"/>
                      <a:pt x="554583" y="39388"/>
                      <a:pt x="585917" y="59077"/>
                    </a:cubicBezTo>
                    <a:cubicBezTo>
                      <a:pt x="616662" y="39758"/>
                      <a:pt x="624006" y="-37"/>
                      <a:pt x="678153" y="1121"/>
                    </a:cubicBezTo>
                    <a:lnTo>
                      <a:pt x="717647" y="18269"/>
                    </a:lnTo>
                    <a:cubicBezTo>
                      <a:pt x="1007371" y="186489"/>
                      <a:pt x="1167527" y="736566"/>
                      <a:pt x="1171705" y="1042764"/>
                    </a:cubicBezTo>
                    <a:cubicBezTo>
                      <a:pt x="1175883" y="1348962"/>
                      <a:pt x="1057281" y="1868725"/>
                      <a:pt x="581437" y="1855457"/>
                    </a:cubicBezTo>
                    <a:cubicBezTo>
                      <a:pt x="105593" y="1842189"/>
                      <a:pt x="-4352" y="1343343"/>
                      <a:pt x="129" y="1042764"/>
                    </a:cubicBezTo>
                    <a:cubicBezTo>
                      <a:pt x="4610" y="742185"/>
                      <a:pt x="164464" y="168870"/>
                      <a:pt x="454187" y="14966"/>
                    </a:cubicBezTo>
                    <a:lnTo>
                      <a:pt x="491914" y="11"/>
                    </a:lnTo>
                    <a:close/>
                  </a:path>
                </a:pathLst>
              </a:custGeom>
              <a:gradFill flip="none" rotWithShape="1">
                <a:gsLst>
                  <a:gs pos="100000">
                    <a:srgbClr val="FFCCFF"/>
                  </a:gs>
                  <a:gs pos="62000">
                    <a:srgbClr val="FF66CC"/>
                  </a:gs>
                  <a:gs pos="0">
                    <a:srgbClr val="FF0066"/>
                  </a:gs>
                </a:gsLst>
                <a:lin ang="1620000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70" name="フリーフォーム: 図形 69">
                <a:extLst>
                  <a:ext uri="{FF2B5EF4-FFF2-40B4-BE49-F238E27FC236}">
                    <a16:creationId xmlns:a16="http://schemas.microsoft.com/office/drawing/2014/main" id="{534956F8-94C5-40C2-B3B1-B52C210227DD}"/>
                  </a:ext>
                </a:extLst>
              </p:cNvPr>
              <p:cNvSpPr/>
              <p:nvPr/>
            </p:nvSpPr>
            <p:spPr>
              <a:xfrm rot="13698508">
                <a:off x="4214199" y="4985650"/>
                <a:ext cx="329590" cy="135536"/>
              </a:xfrm>
              <a:custGeom>
                <a:avLst/>
                <a:gdLst>
                  <a:gd name="connsiteX0" fmla="*/ 658950 w 1177407"/>
                  <a:gd name="connsiteY0" fmla="*/ 471488 h 590144"/>
                  <a:gd name="connsiteX1" fmla="*/ 696394 w 1177407"/>
                  <a:gd name="connsiteY1" fmla="*/ 530816 h 590144"/>
                  <a:gd name="connsiteX2" fmla="*/ 658950 w 1177407"/>
                  <a:gd name="connsiteY2" fmla="*/ 590144 h 590144"/>
                  <a:gd name="connsiteX3" fmla="*/ 621506 w 1177407"/>
                  <a:gd name="connsiteY3" fmla="*/ 530816 h 590144"/>
                  <a:gd name="connsiteX4" fmla="*/ 658950 w 1177407"/>
                  <a:gd name="connsiteY4" fmla="*/ 471488 h 590144"/>
                  <a:gd name="connsiteX5" fmla="*/ 493453 w 1177407"/>
                  <a:gd name="connsiteY5" fmla="*/ 471488 h 590144"/>
                  <a:gd name="connsiteX6" fmla="*/ 530897 w 1177407"/>
                  <a:gd name="connsiteY6" fmla="*/ 530816 h 590144"/>
                  <a:gd name="connsiteX7" fmla="*/ 493453 w 1177407"/>
                  <a:gd name="connsiteY7" fmla="*/ 590144 h 590144"/>
                  <a:gd name="connsiteX8" fmla="*/ 456009 w 1177407"/>
                  <a:gd name="connsiteY8" fmla="*/ 530816 h 590144"/>
                  <a:gd name="connsiteX9" fmla="*/ 493453 w 1177407"/>
                  <a:gd name="connsiteY9" fmla="*/ 471488 h 590144"/>
                  <a:gd name="connsiteX10" fmla="*/ 1139963 w 1177407"/>
                  <a:gd name="connsiteY10" fmla="*/ 461963 h 590144"/>
                  <a:gd name="connsiteX11" fmla="*/ 1177407 w 1177407"/>
                  <a:gd name="connsiteY11" fmla="*/ 521291 h 590144"/>
                  <a:gd name="connsiteX12" fmla="*/ 1139963 w 1177407"/>
                  <a:gd name="connsiteY12" fmla="*/ 580619 h 590144"/>
                  <a:gd name="connsiteX13" fmla="*/ 1102519 w 1177407"/>
                  <a:gd name="connsiteY13" fmla="*/ 521291 h 590144"/>
                  <a:gd name="connsiteX14" fmla="*/ 1139963 w 1177407"/>
                  <a:gd name="connsiteY14" fmla="*/ 461963 h 590144"/>
                  <a:gd name="connsiteX15" fmla="*/ 37444 w 1177407"/>
                  <a:gd name="connsiteY15" fmla="*/ 461963 h 590144"/>
                  <a:gd name="connsiteX16" fmla="*/ 74888 w 1177407"/>
                  <a:gd name="connsiteY16" fmla="*/ 521291 h 590144"/>
                  <a:gd name="connsiteX17" fmla="*/ 37444 w 1177407"/>
                  <a:gd name="connsiteY17" fmla="*/ 580619 h 590144"/>
                  <a:gd name="connsiteX18" fmla="*/ 0 w 1177407"/>
                  <a:gd name="connsiteY18" fmla="*/ 521291 h 590144"/>
                  <a:gd name="connsiteX19" fmla="*/ 37444 w 1177407"/>
                  <a:gd name="connsiteY19" fmla="*/ 461963 h 590144"/>
                  <a:gd name="connsiteX20" fmla="*/ 816114 w 1177407"/>
                  <a:gd name="connsiteY20" fmla="*/ 409575 h 590144"/>
                  <a:gd name="connsiteX21" fmla="*/ 853558 w 1177407"/>
                  <a:gd name="connsiteY21" fmla="*/ 468903 h 590144"/>
                  <a:gd name="connsiteX22" fmla="*/ 816114 w 1177407"/>
                  <a:gd name="connsiteY22" fmla="*/ 528231 h 590144"/>
                  <a:gd name="connsiteX23" fmla="*/ 778670 w 1177407"/>
                  <a:gd name="connsiteY23" fmla="*/ 468903 h 590144"/>
                  <a:gd name="connsiteX24" fmla="*/ 816114 w 1177407"/>
                  <a:gd name="connsiteY24" fmla="*/ 409575 h 590144"/>
                  <a:gd name="connsiteX25" fmla="*/ 327957 w 1177407"/>
                  <a:gd name="connsiteY25" fmla="*/ 409575 h 590144"/>
                  <a:gd name="connsiteX26" fmla="*/ 365401 w 1177407"/>
                  <a:gd name="connsiteY26" fmla="*/ 468903 h 590144"/>
                  <a:gd name="connsiteX27" fmla="*/ 327957 w 1177407"/>
                  <a:gd name="connsiteY27" fmla="*/ 528231 h 590144"/>
                  <a:gd name="connsiteX28" fmla="*/ 290513 w 1177407"/>
                  <a:gd name="connsiteY28" fmla="*/ 468903 h 590144"/>
                  <a:gd name="connsiteX29" fmla="*/ 327957 w 1177407"/>
                  <a:gd name="connsiteY29" fmla="*/ 409575 h 590144"/>
                  <a:gd name="connsiteX30" fmla="*/ 939938 w 1177407"/>
                  <a:gd name="connsiteY30" fmla="*/ 330993 h 590144"/>
                  <a:gd name="connsiteX31" fmla="*/ 977382 w 1177407"/>
                  <a:gd name="connsiteY31" fmla="*/ 390321 h 590144"/>
                  <a:gd name="connsiteX32" fmla="*/ 939938 w 1177407"/>
                  <a:gd name="connsiteY32" fmla="*/ 449649 h 590144"/>
                  <a:gd name="connsiteX33" fmla="*/ 902494 w 1177407"/>
                  <a:gd name="connsiteY33" fmla="*/ 390321 h 590144"/>
                  <a:gd name="connsiteX34" fmla="*/ 939938 w 1177407"/>
                  <a:gd name="connsiteY34" fmla="*/ 330993 h 590144"/>
                  <a:gd name="connsiteX35" fmla="*/ 206513 w 1177407"/>
                  <a:gd name="connsiteY35" fmla="*/ 330993 h 590144"/>
                  <a:gd name="connsiteX36" fmla="*/ 243957 w 1177407"/>
                  <a:gd name="connsiteY36" fmla="*/ 390321 h 590144"/>
                  <a:gd name="connsiteX37" fmla="*/ 206513 w 1177407"/>
                  <a:gd name="connsiteY37" fmla="*/ 449649 h 590144"/>
                  <a:gd name="connsiteX38" fmla="*/ 169069 w 1177407"/>
                  <a:gd name="connsiteY38" fmla="*/ 390321 h 590144"/>
                  <a:gd name="connsiteX39" fmla="*/ 206513 w 1177407"/>
                  <a:gd name="connsiteY39" fmla="*/ 330993 h 590144"/>
                  <a:gd name="connsiteX40" fmla="*/ 708957 w 1177407"/>
                  <a:gd name="connsiteY40" fmla="*/ 278606 h 590144"/>
                  <a:gd name="connsiteX41" fmla="*/ 746401 w 1177407"/>
                  <a:gd name="connsiteY41" fmla="*/ 337934 h 590144"/>
                  <a:gd name="connsiteX42" fmla="*/ 708957 w 1177407"/>
                  <a:gd name="connsiteY42" fmla="*/ 397262 h 590144"/>
                  <a:gd name="connsiteX43" fmla="*/ 671513 w 1177407"/>
                  <a:gd name="connsiteY43" fmla="*/ 337934 h 590144"/>
                  <a:gd name="connsiteX44" fmla="*/ 708957 w 1177407"/>
                  <a:gd name="connsiteY44" fmla="*/ 278606 h 590144"/>
                  <a:gd name="connsiteX45" fmla="*/ 423207 w 1177407"/>
                  <a:gd name="connsiteY45" fmla="*/ 278606 h 590144"/>
                  <a:gd name="connsiteX46" fmla="*/ 460651 w 1177407"/>
                  <a:gd name="connsiteY46" fmla="*/ 337934 h 590144"/>
                  <a:gd name="connsiteX47" fmla="*/ 423207 w 1177407"/>
                  <a:gd name="connsiteY47" fmla="*/ 397262 h 590144"/>
                  <a:gd name="connsiteX48" fmla="*/ 385763 w 1177407"/>
                  <a:gd name="connsiteY48" fmla="*/ 337934 h 590144"/>
                  <a:gd name="connsiteX49" fmla="*/ 423207 w 1177407"/>
                  <a:gd name="connsiteY49" fmla="*/ 278606 h 590144"/>
                  <a:gd name="connsiteX50" fmla="*/ 1070907 w 1177407"/>
                  <a:gd name="connsiteY50" fmla="*/ 273844 h 590144"/>
                  <a:gd name="connsiteX51" fmla="*/ 1108351 w 1177407"/>
                  <a:gd name="connsiteY51" fmla="*/ 333172 h 590144"/>
                  <a:gd name="connsiteX52" fmla="*/ 1070907 w 1177407"/>
                  <a:gd name="connsiteY52" fmla="*/ 392500 h 590144"/>
                  <a:gd name="connsiteX53" fmla="*/ 1033463 w 1177407"/>
                  <a:gd name="connsiteY53" fmla="*/ 333172 h 590144"/>
                  <a:gd name="connsiteX54" fmla="*/ 1070907 w 1177407"/>
                  <a:gd name="connsiteY54" fmla="*/ 273844 h 590144"/>
                  <a:gd name="connsiteX55" fmla="*/ 73163 w 1177407"/>
                  <a:gd name="connsiteY55" fmla="*/ 273844 h 590144"/>
                  <a:gd name="connsiteX56" fmla="*/ 110607 w 1177407"/>
                  <a:gd name="connsiteY56" fmla="*/ 333172 h 590144"/>
                  <a:gd name="connsiteX57" fmla="*/ 73163 w 1177407"/>
                  <a:gd name="connsiteY57" fmla="*/ 392500 h 590144"/>
                  <a:gd name="connsiteX58" fmla="*/ 35719 w 1177407"/>
                  <a:gd name="connsiteY58" fmla="*/ 333172 h 590144"/>
                  <a:gd name="connsiteX59" fmla="*/ 73163 w 1177407"/>
                  <a:gd name="connsiteY59" fmla="*/ 273844 h 590144"/>
                  <a:gd name="connsiteX60" fmla="*/ 563701 w 1177407"/>
                  <a:gd name="connsiteY60" fmla="*/ 204787 h 590144"/>
                  <a:gd name="connsiteX61" fmla="*/ 601145 w 1177407"/>
                  <a:gd name="connsiteY61" fmla="*/ 264115 h 590144"/>
                  <a:gd name="connsiteX62" fmla="*/ 563701 w 1177407"/>
                  <a:gd name="connsiteY62" fmla="*/ 323443 h 590144"/>
                  <a:gd name="connsiteX63" fmla="*/ 526257 w 1177407"/>
                  <a:gd name="connsiteY63" fmla="*/ 264115 h 590144"/>
                  <a:gd name="connsiteX64" fmla="*/ 563701 w 1177407"/>
                  <a:gd name="connsiteY64" fmla="*/ 204787 h 590144"/>
                  <a:gd name="connsiteX65" fmla="*/ 832781 w 1177407"/>
                  <a:gd name="connsiteY65" fmla="*/ 188119 h 590144"/>
                  <a:gd name="connsiteX66" fmla="*/ 870225 w 1177407"/>
                  <a:gd name="connsiteY66" fmla="*/ 247447 h 590144"/>
                  <a:gd name="connsiteX67" fmla="*/ 832781 w 1177407"/>
                  <a:gd name="connsiteY67" fmla="*/ 306775 h 590144"/>
                  <a:gd name="connsiteX68" fmla="*/ 795337 w 1177407"/>
                  <a:gd name="connsiteY68" fmla="*/ 247447 h 590144"/>
                  <a:gd name="connsiteX69" fmla="*/ 832781 w 1177407"/>
                  <a:gd name="connsiteY69" fmla="*/ 188119 h 590144"/>
                  <a:gd name="connsiteX70" fmla="*/ 301763 w 1177407"/>
                  <a:gd name="connsiteY70" fmla="*/ 188119 h 590144"/>
                  <a:gd name="connsiteX71" fmla="*/ 339207 w 1177407"/>
                  <a:gd name="connsiteY71" fmla="*/ 247447 h 590144"/>
                  <a:gd name="connsiteX72" fmla="*/ 301763 w 1177407"/>
                  <a:gd name="connsiteY72" fmla="*/ 306775 h 590144"/>
                  <a:gd name="connsiteX73" fmla="*/ 264319 w 1177407"/>
                  <a:gd name="connsiteY73" fmla="*/ 247447 h 590144"/>
                  <a:gd name="connsiteX74" fmla="*/ 301763 w 1177407"/>
                  <a:gd name="connsiteY74" fmla="*/ 188119 h 590144"/>
                  <a:gd name="connsiteX75" fmla="*/ 963751 w 1177407"/>
                  <a:gd name="connsiteY75" fmla="*/ 152400 h 590144"/>
                  <a:gd name="connsiteX76" fmla="*/ 1001195 w 1177407"/>
                  <a:gd name="connsiteY76" fmla="*/ 211728 h 590144"/>
                  <a:gd name="connsiteX77" fmla="*/ 963751 w 1177407"/>
                  <a:gd name="connsiteY77" fmla="*/ 271056 h 590144"/>
                  <a:gd name="connsiteX78" fmla="*/ 926307 w 1177407"/>
                  <a:gd name="connsiteY78" fmla="*/ 211728 h 590144"/>
                  <a:gd name="connsiteX79" fmla="*/ 963751 w 1177407"/>
                  <a:gd name="connsiteY79" fmla="*/ 152400 h 590144"/>
                  <a:gd name="connsiteX80" fmla="*/ 168413 w 1177407"/>
                  <a:gd name="connsiteY80" fmla="*/ 152400 h 590144"/>
                  <a:gd name="connsiteX81" fmla="*/ 205857 w 1177407"/>
                  <a:gd name="connsiteY81" fmla="*/ 211728 h 590144"/>
                  <a:gd name="connsiteX82" fmla="*/ 168413 w 1177407"/>
                  <a:gd name="connsiteY82" fmla="*/ 271056 h 590144"/>
                  <a:gd name="connsiteX83" fmla="*/ 130969 w 1177407"/>
                  <a:gd name="connsiteY83" fmla="*/ 211728 h 590144"/>
                  <a:gd name="connsiteX84" fmla="*/ 168413 w 1177407"/>
                  <a:gd name="connsiteY84" fmla="*/ 152400 h 590144"/>
                  <a:gd name="connsiteX85" fmla="*/ 708957 w 1177407"/>
                  <a:gd name="connsiteY85" fmla="*/ 73819 h 590144"/>
                  <a:gd name="connsiteX86" fmla="*/ 746401 w 1177407"/>
                  <a:gd name="connsiteY86" fmla="*/ 133147 h 590144"/>
                  <a:gd name="connsiteX87" fmla="*/ 708957 w 1177407"/>
                  <a:gd name="connsiteY87" fmla="*/ 192475 h 590144"/>
                  <a:gd name="connsiteX88" fmla="*/ 671513 w 1177407"/>
                  <a:gd name="connsiteY88" fmla="*/ 133147 h 590144"/>
                  <a:gd name="connsiteX89" fmla="*/ 708957 w 1177407"/>
                  <a:gd name="connsiteY89" fmla="*/ 73819 h 590144"/>
                  <a:gd name="connsiteX90" fmla="*/ 423207 w 1177407"/>
                  <a:gd name="connsiteY90" fmla="*/ 73819 h 590144"/>
                  <a:gd name="connsiteX91" fmla="*/ 460651 w 1177407"/>
                  <a:gd name="connsiteY91" fmla="*/ 133147 h 590144"/>
                  <a:gd name="connsiteX92" fmla="*/ 423207 w 1177407"/>
                  <a:gd name="connsiteY92" fmla="*/ 192475 h 590144"/>
                  <a:gd name="connsiteX93" fmla="*/ 385763 w 1177407"/>
                  <a:gd name="connsiteY93" fmla="*/ 133147 h 590144"/>
                  <a:gd name="connsiteX94" fmla="*/ 423207 w 1177407"/>
                  <a:gd name="connsiteY94" fmla="*/ 73819 h 590144"/>
                  <a:gd name="connsiteX95" fmla="*/ 563701 w 1177407"/>
                  <a:gd name="connsiteY95" fmla="*/ 0 h 590144"/>
                  <a:gd name="connsiteX96" fmla="*/ 601145 w 1177407"/>
                  <a:gd name="connsiteY96" fmla="*/ 59328 h 590144"/>
                  <a:gd name="connsiteX97" fmla="*/ 563701 w 1177407"/>
                  <a:gd name="connsiteY97" fmla="*/ 118656 h 590144"/>
                  <a:gd name="connsiteX98" fmla="*/ 526257 w 1177407"/>
                  <a:gd name="connsiteY98" fmla="*/ 59328 h 590144"/>
                  <a:gd name="connsiteX99" fmla="*/ 563701 w 1177407"/>
                  <a:gd name="connsiteY99" fmla="*/ 0 h 590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</a:cxnLst>
                <a:rect l="l" t="t" r="r" b="b"/>
                <a:pathLst>
                  <a:path w="1177407" h="590144">
                    <a:moveTo>
                      <a:pt x="658950" y="471488"/>
                    </a:moveTo>
                    <a:cubicBezTo>
                      <a:pt x="679630" y="471488"/>
                      <a:pt x="696394" y="498050"/>
                      <a:pt x="696394" y="530816"/>
                    </a:cubicBezTo>
                    <a:cubicBezTo>
                      <a:pt x="696394" y="563582"/>
                      <a:pt x="679630" y="590144"/>
                      <a:pt x="658950" y="590144"/>
                    </a:cubicBezTo>
                    <a:cubicBezTo>
                      <a:pt x="638270" y="590144"/>
                      <a:pt x="621506" y="563582"/>
                      <a:pt x="621506" y="530816"/>
                    </a:cubicBezTo>
                    <a:cubicBezTo>
                      <a:pt x="621506" y="498050"/>
                      <a:pt x="638270" y="471488"/>
                      <a:pt x="658950" y="471488"/>
                    </a:cubicBezTo>
                    <a:close/>
                    <a:moveTo>
                      <a:pt x="493453" y="471488"/>
                    </a:moveTo>
                    <a:cubicBezTo>
                      <a:pt x="514133" y="471488"/>
                      <a:pt x="530897" y="498050"/>
                      <a:pt x="530897" y="530816"/>
                    </a:cubicBezTo>
                    <a:cubicBezTo>
                      <a:pt x="530897" y="563582"/>
                      <a:pt x="514133" y="590144"/>
                      <a:pt x="493453" y="590144"/>
                    </a:cubicBezTo>
                    <a:cubicBezTo>
                      <a:pt x="472773" y="590144"/>
                      <a:pt x="456009" y="563582"/>
                      <a:pt x="456009" y="530816"/>
                    </a:cubicBezTo>
                    <a:cubicBezTo>
                      <a:pt x="456009" y="498050"/>
                      <a:pt x="472773" y="471488"/>
                      <a:pt x="493453" y="471488"/>
                    </a:cubicBezTo>
                    <a:close/>
                    <a:moveTo>
                      <a:pt x="1139963" y="461963"/>
                    </a:moveTo>
                    <a:cubicBezTo>
                      <a:pt x="1160643" y="461963"/>
                      <a:pt x="1177407" y="488525"/>
                      <a:pt x="1177407" y="521291"/>
                    </a:cubicBezTo>
                    <a:cubicBezTo>
                      <a:pt x="1177407" y="554057"/>
                      <a:pt x="1160643" y="580619"/>
                      <a:pt x="1139963" y="580619"/>
                    </a:cubicBezTo>
                    <a:cubicBezTo>
                      <a:pt x="1119283" y="580619"/>
                      <a:pt x="1102519" y="554057"/>
                      <a:pt x="1102519" y="521291"/>
                    </a:cubicBezTo>
                    <a:cubicBezTo>
                      <a:pt x="1102519" y="488525"/>
                      <a:pt x="1119283" y="461963"/>
                      <a:pt x="1139963" y="461963"/>
                    </a:cubicBezTo>
                    <a:close/>
                    <a:moveTo>
                      <a:pt x="37444" y="461963"/>
                    </a:moveTo>
                    <a:cubicBezTo>
                      <a:pt x="58124" y="461963"/>
                      <a:pt x="74888" y="488525"/>
                      <a:pt x="74888" y="521291"/>
                    </a:cubicBezTo>
                    <a:cubicBezTo>
                      <a:pt x="74888" y="554057"/>
                      <a:pt x="58124" y="580619"/>
                      <a:pt x="37444" y="580619"/>
                    </a:cubicBezTo>
                    <a:cubicBezTo>
                      <a:pt x="16764" y="580619"/>
                      <a:pt x="0" y="554057"/>
                      <a:pt x="0" y="521291"/>
                    </a:cubicBezTo>
                    <a:cubicBezTo>
                      <a:pt x="0" y="488525"/>
                      <a:pt x="16764" y="461963"/>
                      <a:pt x="37444" y="461963"/>
                    </a:cubicBezTo>
                    <a:close/>
                    <a:moveTo>
                      <a:pt x="816114" y="409575"/>
                    </a:moveTo>
                    <a:cubicBezTo>
                      <a:pt x="836794" y="409575"/>
                      <a:pt x="853558" y="436137"/>
                      <a:pt x="853558" y="468903"/>
                    </a:cubicBezTo>
                    <a:cubicBezTo>
                      <a:pt x="853558" y="501669"/>
                      <a:pt x="836794" y="528231"/>
                      <a:pt x="816114" y="528231"/>
                    </a:cubicBezTo>
                    <a:cubicBezTo>
                      <a:pt x="795434" y="528231"/>
                      <a:pt x="778670" y="501669"/>
                      <a:pt x="778670" y="468903"/>
                    </a:cubicBezTo>
                    <a:cubicBezTo>
                      <a:pt x="778670" y="436137"/>
                      <a:pt x="795434" y="409575"/>
                      <a:pt x="816114" y="409575"/>
                    </a:cubicBezTo>
                    <a:close/>
                    <a:moveTo>
                      <a:pt x="327957" y="409575"/>
                    </a:moveTo>
                    <a:cubicBezTo>
                      <a:pt x="348637" y="409575"/>
                      <a:pt x="365401" y="436137"/>
                      <a:pt x="365401" y="468903"/>
                    </a:cubicBezTo>
                    <a:cubicBezTo>
                      <a:pt x="365401" y="501669"/>
                      <a:pt x="348637" y="528231"/>
                      <a:pt x="327957" y="528231"/>
                    </a:cubicBezTo>
                    <a:cubicBezTo>
                      <a:pt x="307277" y="528231"/>
                      <a:pt x="290513" y="501669"/>
                      <a:pt x="290513" y="468903"/>
                    </a:cubicBezTo>
                    <a:cubicBezTo>
                      <a:pt x="290513" y="436137"/>
                      <a:pt x="307277" y="409575"/>
                      <a:pt x="327957" y="409575"/>
                    </a:cubicBezTo>
                    <a:close/>
                    <a:moveTo>
                      <a:pt x="939938" y="330993"/>
                    </a:moveTo>
                    <a:cubicBezTo>
                      <a:pt x="960618" y="330993"/>
                      <a:pt x="977382" y="357555"/>
                      <a:pt x="977382" y="390321"/>
                    </a:cubicBezTo>
                    <a:cubicBezTo>
                      <a:pt x="977382" y="423087"/>
                      <a:pt x="960618" y="449649"/>
                      <a:pt x="939938" y="449649"/>
                    </a:cubicBezTo>
                    <a:cubicBezTo>
                      <a:pt x="919258" y="449649"/>
                      <a:pt x="902494" y="423087"/>
                      <a:pt x="902494" y="390321"/>
                    </a:cubicBezTo>
                    <a:cubicBezTo>
                      <a:pt x="902494" y="357555"/>
                      <a:pt x="919258" y="330993"/>
                      <a:pt x="939938" y="330993"/>
                    </a:cubicBezTo>
                    <a:close/>
                    <a:moveTo>
                      <a:pt x="206513" y="330993"/>
                    </a:moveTo>
                    <a:cubicBezTo>
                      <a:pt x="227193" y="330993"/>
                      <a:pt x="243957" y="357555"/>
                      <a:pt x="243957" y="390321"/>
                    </a:cubicBezTo>
                    <a:cubicBezTo>
                      <a:pt x="243957" y="423087"/>
                      <a:pt x="227193" y="449649"/>
                      <a:pt x="206513" y="449649"/>
                    </a:cubicBezTo>
                    <a:cubicBezTo>
                      <a:pt x="185833" y="449649"/>
                      <a:pt x="169069" y="423087"/>
                      <a:pt x="169069" y="390321"/>
                    </a:cubicBezTo>
                    <a:cubicBezTo>
                      <a:pt x="169069" y="357555"/>
                      <a:pt x="185833" y="330993"/>
                      <a:pt x="206513" y="330993"/>
                    </a:cubicBezTo>
                    <a:close/>
                    <a:moveTo>
                      <a:pt x="708957" y="278606"/>
                    </a:moveTo>
                    <a:cubicBezTo>
                      <a:pt x="729637" y="278606"/>
                      <a:pt x="746401" y="305168"/>
                      <a:pt x="746401" y="337934"/>
                    </a:cubicBezTo>
                    <a:cubicBezTo>
                      <a:pt x="746401" y="370700"/>
                      <a:pt x="729637" y="397262"/>
                      <a:pt x="708957" y="397262"/>
                    </a:cubicBezTo>
                    <a:cubicBezTo>
                      <a:pt x="688277" y="397262"/>
                      <a:pt x="671513" y="370700"/>
                      <a:pt x="671513" y="337934"/>
                    </a:cubicBezTo>
                    <a:cubicBezTo>
                      <a:pt x="671513" y="305168"/>
                      <a:pt x="688277" y="278606"/>
                      <a:pt x="708957" y="278606"/>
                    </a:cubicBezTo>
                    <a:close/>
                    <a:moveTo>
                      <a:pt x="423207" y="278606"/>
                    </a:moveTo>
                    <a:cubicBezTo>
                      <a:pt x="443887" y="278606"/>
                      <a:pt x="460651" y="305168"/>
                      <a:pt x="460651" y="337934"/>
                    </a:cubicBezTo>
                    <a:cubicBezTo>
                      <a:pt x="460651" y="370700"/>
                      <a:pt x="443887" y="397262"/>
                      <a:pt x="423207" y="397262"/>
                    </a:cubicBezTo>
                    <a:cubicBezTo>
                      <a:pt x="402527" y="397262"/>
                      <a:pt x="385763" y="370700"/>
                      <a:pt x="385763" y="337934"/>
                    </a:cubicBezTo>
                    <a:cubicBezTo>
                      <a:pt x="385763" y="305168"/>
                      <a:pt x="402527" y="278606"/>
                      <a:pt x="423207" y="278606"/>
                    </a:cubicBezTo>
                    <a:close/>
                    <a:moveTo>
                      <a:pt x="1070907" y="273844"/>
                    </a:moveTo>
                    <a:cubicBezTo>
                      <a:pt x="1091587" y="273844"/>
                      <a:pt x="1108351" y="300406"/>
                      <a:pt x="1108351" y="333172"/>
                    </a:cubicBezTo>
                    <a:cubicBezTo>
                      <a:pt x="1108351" y="365938"/>
                      <a:pt x="1091587" y="392500"/>
                      <a:pt x="1070907" y="392500"/>
                    </a:cubicBezTo>
                    <a:cubicBezTo>
                      <a:pt x="1050227" y="392500"/>
                      <a:pt x="1033463" y="365938"/>
                      <a:pt x="1033463" y="333172"/>
                    </a:cubicBezTo>
                    <a:cubicBezTo>
                      <a:pt x="1033463" y="300406"/>
                      <a:pt x="1050227" y="273844"/>
                      <a:pt x="1070907" y="273844"/>
                    </a:cubicBezTo>
                    <a:close/>
                    <a:moveTo>
                      <a:pt x="73163" y="273844"/>
                    </a:moveTo>
                    <a:cubicBezTo>
                      <a:pt x="93843" y="273844"/>
                      <a:pt x="110607" y="300406"/>
                      <a:pt x="110607" y="333172"/>
                    </a:cubicBezTo>
                    <a:cubicBezTo>
                      <a:pt x="110607" y="365938"/>
                      <a:pt x="93843" y="392500"/>
                      <a:pt x="73163" y="392500"/>
                    </a:cubicBezTo>
                    <a:cubicBezTo>
                      <a:pt x="52483" y="392500"/>
                      <a:pt x="35719" y="365938"/>
                      <a:pt x="35719" y="333172"/>
                    </a:cubicBezTo>
                    <a:cubicBezTo>
                      <a:pt x="35719" y="300406"/>
                      <a:pt x="52483" y="273844"/>
                      <a:pt x="73163" y="273844"/>
                    </a:cubicBezTo>
                    <a:close/>
                    <a:moveTo>
                      <a:pt x="563701" y="204787"/>
                    </a:moveTo>
                    <a:cubicBezTo>
                      <a:pt x="584381" y="204787"/>
                      <a:pt x="601145" y="231349"/>
                      <a:pt x="601145" y="264115"/>
                    </a:cubicBezTo>
                    <a:cubicBezTo>
                      <a:pt x="601145" y="296881"/>
                      <a:pt x="584381" y="323443"/>
                      <a:pt x="563701" y="323443"/>
                    </a:cubicBezTo>
                    <a:cubicBezTo>
                      <a:pt x="543021" y="323443"/>
                      <a:pt x="526257" y="296881"/>
                      <a:pt x="526257" y="264115"/>
                    </a:cubicBezTo>
                    <a:cubicBezTo>
                      <a:pt x="526257" y="231349"/>
                      <a:pt x="543021" y="204787"/>
                      <a:pt x="563701" y="204787"/>
                    </a:cubicBezTo>
                    <a:close/>
                    <a:moveTo>
                      <a:pt x="832781" y="188119"/>
                    </a:moveTo>
                    <a:cubicBezTo>
                      <a:pt x="853461" y="188119"/>
                      <a:pt x="870225" y="214681"/>
                      <a:pt x="870225" y="247447"/>
                    </a:cubicBezTo>
                    <a:cubicBezTo>
                      <a:pt x="870225" y="280213"/>
                      <a:pt x="853461" y="306775"/>
                      <a:pt x="832781" y="306775"/>
                    </a:cubicBezTo>
                    <a:cubicBezTo>
                      <a:pt x="812101" y="306775"/>
                      <a:pt x="795337" y="280213"/>
                      <a:pt x="795337" y="247447"/>
                    </a:cubicBezTo>
                    <a:cubicBezTo>
                      <a:pt x="795337" y="214681"/>
                      <a:pt x="812101" y="188119"/>
                      <a:pt x="832781" y="188119"/>
                    </a:cubicBezTo>
                    <a:close/>
                    <a:moveTo>
                      <a:pt x="301763" y="188119"/>
                    </a:moveTo>
                    <a:cubicBezTo>
                      <a:pt x="322443" y="188119"/>
                      <a:pt x="339207" y="214681"/>
                      <a:pt x="339207" y="247447"/>
                    </a:cubicBezTo>
                    <a:cubicBezTo>
                      <a:pt x="339207" y="280213"/>
                      <a:pt x="322443" y="306775"/>
                      <a:pt x="301763" y="306775"/>
                    </a:cubicBezTo>
                    <a:cubicBezTo>
                      <a:pt x="281083" y="306775"/>
                      <a:pt x="264319" y="280213"/>
                      <a:pt x="264319" y="247447"/>
                    </a:cubicBezTo>
                    <a:cubicBezTo>
                      <a:pt x="264319" y="214681"/>
                      <a:pt x="281083" y="188119"/>
                      <a:pt x="301763" y="188119"/>
                    </a:cubicBezTo>
                    <a:close/>
                    <a:moveTo>
                      <a:pt x="963751" y="152400"/>
                    </a:moveTo>
                    <a:cubicBezTo>
                      <a:pt x="984431" y="152400"/>
                      <a:pt x="1001195" y="178962"/>
                      <a:pt x="1001195" y="211728"/>
                    </a:cubicBezTo>
                    <a:cubicBezTo>
                      <a:pt x="1001195" y="244494"/>
                      <a:pt x="984431" y="271056"/>
                      <a:pt x="963751" y="271056"/>
                    </a:cubicBezTo>
                    <a:cubicBezTo>
                      <a:pt x="943071" y="271056"/>
                      <a:pt x="926307" y="244494"/>
                      <a:pt x="926307" y="211728"/>
                    </a:cubicBezTo>
                    <a:cubicBezTo>
                      <a:pt x="926307" y="178962"/>
                      <a:pt x="943071" y="152400"/>
                      <a:pt x="963751" y="152400"/>
                    </a:cubicBezTo>
                    <a:close/>
                    <a:moveTo>
                      <a:pt x="168413" y="152400"/>
                    </a:moveTo>
                    <a:cubicBezTo>
                      <a:pt x="189093" y="152400"/>
                      <a:pt x="205857" y="178962"/>
                      <a:pt x="205857" y="211728"/>
                    </a:cubicBezTo>
                    <a:cubicBezTo>
                      <a:pt x="205857" y="244494"/>
                      <a:pt x="189093" y="271056"/>
                      <a:pt x="168413" y="271056"/>
                    </a:cubicBezTo>
                    <a:cubicBezTo>
                      <a:pt x="147733" y="271056"/>
                      <a:pt x="130969" y="244494"/>
                      <a:pt x="130969" y="211728"/>
                    </a:cubicBezTo>
                    <a:cubicBezTo>
                      <a:pt x="130969" y="178962"/>
                      <a:pt x="147733" y="152400"/>
                      <a:pt x="168413" y="152400"/>
                    </a:cubicBezTo>
                    <a:close/>
                    <a:moveTo>
                      <a:pt x="708957" y="73819"/>
                    </a:moveTo>
                    <a:cubicBezTo>
                      <a:pt x="729637" y="73819"/>
                      <a:pt x="746401" y="100381"/>
                      <a:pt x="746401" y="133147"/>
                    </a:cubicBezTo>
                    <a:cubicBezTo>
                      <a:pt x="746401" y="165913"/>
                      <a:pt x="729637" y="192475"/>
                      <a:pt x="708957" y="192475"/>
                    </a:cubicBezTo>
                    <a:cubicBezTo>
                      <a:pt x="688277" y="192475"/>
                      <a:pt x="671513" y="165913"/>
                      <a:pt x="671513" y="133147"/>
                    </a:cubicBezTo>
                    <a:cubicBezTo>
                      <a:pt x="671513" y="100381"/>
                      <a:pt x="688277" y="73819"/>
                      <a:pt x="708957" y="73819"/>
                    </a:cubicBezTo>
                    <a:close/>
                    <a:moveTo>
                      <a:pt x="423207" y="73819"/>
                    </a:moveTo>
                    <a:cubicBezTo>
                      <a:pt x="443887" y="73819"/>
                      <a:pt x="460651" y="100381"/>
                      <a:pt x="460651" y="133147"/>
                    </a:cubicBezTo>
                    <a:cubicBezTo>
                      <a:pt x="460651" y="165913"/>
                      <a:pt x="443887" y="192475"/>
                      <a:pt x="423207" y="192475"/>
                    </a:cubicBezTo>
                    <a:cubicBezTo>
                      <a:pt x="402527" y="192475"/>
                      <a:pt x="385763" y="165913"/>
                      <a:pt x="385763" y="133147"/>
                    </a:cubicBezTo>
                    <a:cubicBezTo>
                      <a:pt x="385763" y="100381"/>
                      <a:pt x="402527" y="73819"/>
                      <a:pt x="423207" y="73819"/>
                    </a:cubicBezTo>
                    <a:close/>
                    <a:moveTo>
                      <a:pt x="563701" y="0"/>
                    </a:moveTo>
                    <a:cubicBezTo>
                      <a:pt x="584381" y="0"/>
                      <a:pt x="601145" y="26562"/>
                      <a:pt x="601145" y="59328"/>
                    </a:cubicBezTo>
                    <a:cubicBezTo>
                      <a:pt x="601145" y="92094"/>
                      <a:pt x="584381" y="118656"/>
                      <a:pt x="563701" y="118656"/>
                    </a:cubicBezTo>
                    <a:cubicBezTo>
                      <a:pt x="543021" y="118656"/>
                      <a:pt x="526257" y="92094"/>
                      <a:pt x="526257" y="59328"/>
                    </a:cubicBezTo>
                    <a:cubicBezTo>
                      <a:pt x="526257" y="26562"/>
                      <a:pt x="543021" y="0"/>
                      <a:pt x="563701" y="0"/>
                    </a:cubicBezTo>
                    <a:close/>
                  </a:path>
                </a:pathLst>
              </a:custGeom>
              <a:solidFill>
                <a:srgbClr val="FF0066"/>
              </a:solidFill>
              <a:ln w="6350">
                <a:solidFill>
                  <a:srgbClr val="CC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6" name="グループ化 25">
              <a:extLst>
                <a:ext uri="{FF2B5EF4-FFF2-40B4-BE49-F238E27FC236}">
                  <a16:creationId xmlns:a16="http://schemas.microsoft.com/office/drawing/2014/main" id="{F5D4878B-B57B-431E-B3C8-0CD7522857BA}"/>
                </a:ext>
              </a:extLst>
            </p:cNvPr>
            <p:cNvGrpSpPr/>
            <p:nvPr/>
          </p:nvGrpSpPr>
          <p:grpSpPr>
            <a:xfrm rot="8100000" flipH="1">
              <a:off x="5149026" y="4727199"/>
              <a:ext cx="496769" cy="707571"/>
              <a:chOff x="2192953" y="1161519"/>
              <a:chExt cx="1245684" cy="1774285"/>
            </a:xfrm>
          </p:grpSpPr>
          <p:sp>
            <p:nvSpPr>
              <p:cNvPr id="67" name="フリーフォーム: 図形 66">
                <a:extLst>
                  <a:ext uri="{FF2B5EF4-FFF2-40B4-BE49-F238E27FC236}">
                    <a16:creationId xmlns:a16="http://schemas.microsoft.com/office/drawing/2014/main" id="{B45F6E30-098A-4A1E-AED9-4D82A4F62ED0}"/>
                  </a:ext>
                </a:extLst>
              </p:cNvPr>
              <p:cNvSpPr/>
              <p:nvPr/>
            </p:nvSpPr>
            <p:spPr>
              <a:xfrm>
                <a:off x="2192953" y="1161519"/>
                <a:ext cx="1245684" cy="1774285"/>
              </a:xfrm>
              <a:custGeom>
                <a:avLst/>
                <a:gdLst>
                  <a:gd name="connsiteX0" fmla="*/ 491785 w 1171576"/>
                  <a:gd name="connsiteY0" fmla="*/ 0 h 1647591"/>
                  <a:gd name="connsiteX1" fmla="*/ 585788 w 1171576"/>
                  <a:gd name="connsiteY1" fmla="*/ 59066 h 1647591"/>
                  <a:gd name="connsiteX2" fmla="*/ 678024 w 1171576"/>
                  <a:gd name="connsiteY2" fmla="*/ 1110 h 1647591"/>
                  <a:gd name="connsiteX3" fmla="*/ 717518 w 1171576"/>
                  <a:gd name="connsiteY3" fmla="*/ 18258 h 1647591"/>
                  <a:gd name="connsiteX4" fmla="*/ 1171576 w 1171576"/>
                  <a:gd name="connsiteY4" fmla="*/ 1042753 h 1647591"/>
                  <a:gd name="connsiteX5" fmla="*/ 585788 w 1171576"/>
                  <a:gd name="connsiteY5" fmla="*/ 1647591 h 1647591"/>
                  <a:gd name="connsiteX6" fmla="*/ 0 w 1171576"/>
                  <a:gd name="connsiteY6" fmla="*/ 1042753 h 1647591"/>
                  <a:gd name="connsiteX7" fmla="*/ 454058 w 1171576"/>
                  <a:gd name="connsiteY7" fmla="*/ 14955 h 1647591"/>
                  <a:gd name="connsiteX0" fmla="*/ 491785 w 1171576"/>
                  <a:gd name="connsiteY0" fmla="*/ 11 h 1647602"/>
                  <a:gd name="connsiteX1" fmla="*/ 585788 w 1171576"/>
                  <a:gd name="connsiteY1" fmla="*/ 59077 h 1647602"/>
                  <a:gd name="connsiteX2" fmla="*/ 678024 w 1171576"/>
                  <a:gd name="connsiteY2" fmla="*/ 1121 h 1647602"/>
                  <a:gd name="connsiteX3" fmla="*/ 717518 w 1171576"/>
                  <a:gd name="connsiteY3" fmla="*/ 18269 h 1647602"/>
                  <a:gd name="connsiteX4" fmla="*/ 1171576 w 1171576"/>
                  <a:gd name="connsiteY4" fmla="*/ 1042764 h 1647602"/>
                  <a:gd name="connsiteX5" fmla="*/ 585788 w 1171576"/>
                  <a:gd name="connsiteY5" fmla="*/ 1647602 h 1647602"/>
                  <a:gd name="connsiteX6" fmla="*/ 0 w 1171576"/>
                  <a:gd name="connsiteY6" fmla="*/ 1042764 h 1647602"/>
                  <a:gd name="connsiteX7" fmla="*/ 454058 w 1171576"/>
                  <a:gd name="connsiteY7" fmla="*/ 14966 h 1647602"/>
                  <a:gd name="connsiteX8" fmla="*/ 491785 w 1171576"/>
                  <a:gd name="connsiteY8" fmla="*/ 11 h 1647602"/>
                  <a:gd name="connsiteX0" fmla="*/ 491785 w 1171576"/>
                  <a:gd name="connsiteY0" fmla="*/ 11 h 1647602"/>
                  <a:gd name="connsiteX1" fmla="*/ 585788 w 1171576"/>
                  <a:gd name="connsiteY1" fmla="*/ 59077 h 1647602"/>
                  <a:gd name="connsiteX2" fmla="*/ 678024 w 1171576"/>
                  <a:gd name="connsiteY2" fmla="*/ 1121 h 1647602"/>
                  <a:gd name="connsiteX3" fmla="*/ 717518 w 1171576"/>
                  <a:gd name="connsiteY3" fmla="*/ 18269 h 1647602"/>
                  <a:gd name="connsiteX4" fmla="*/ 1171576 w 1171576"/>
                  <a:gd name="connsiteY4" fmla="*/ 1042764 h 1647602"/>
                  <a:gd name="connsiteX5" fmla="*/ 585788 w 1171576"/>
                  <a:gd name="connsiteY5" fmla="*/ 1647602 h 1647602"/>
                  <a:gd name="connsiteX6" fmla="*/ 0 w 1171576"/>
                  <a:gd name="connsiteY6" fmla="*/ 1042764 h 1647602"/>
                  <a:gd name="connsiteX7" fmla="*/ 454058 w 1171576"/>
                  <a:gd name="connsiteY7" fmla="*/ 14966 h 1647602"/>
                  <a:gd name="connsiteX8" fmla="*/ 491785 w 1171576"/>
                  <a:gd name="connsiteY8" fmla="*/ 11 h 1647602"/>
                  <a:gd name="connsiteX0" fmla="*/ 491785 w 1171576"/>
                  <a:gd name="connsiteY0" fmla="*/ 11 h 1647602"/>
                  <a:gd name="connsiteX1" fmla="*/ 585788 w 1171576"/>
                  <a:gd name="connsiteY1" fmla="*/ 59077 h 1647602"/>
                  <a:gd name="connsiteX2" fmla="*/ 678024 w 1171576"/>
                  <a:gd name="connsiteY2" fmla="*/ 1121 h 1647602"/>
                  <a:gd name="connsiteX3" fmla="*/ 717518 w 1171576"/>
                  <a:gd name="connsiteY3" fmla="*/ 18269 h 1647602"/>
                  <a:gd name="connsiteX4" fmla="*/ 1171576 w 1171576"/>
                  <a:gd name="connsiteY4" fmla="*/ 1042764 h 1647602"/>
                  <a:gd name="connsiteX5" fmla="*/ 585788 w 1171576"/>
                  <a:gd name="connsiteY5" fmla="*/ 1647602 h 1647602"/>
                  <a:gd name="connsiteX6" fmla="*/ 0 w 1171576"/>
                  <a:gd name="connsiteY6" fmla="*/ 1042764 h 1647602"/>
                  <a:gd name="connsiteX7" fmla="*/ 454058 w 1171576"/>
                  <a:gd name="connsiteY7" fmla="*/ 14966 h 1647602"/>
                  <a:gd name="connsiteX8" fmla="*/ 491785 w 1171576"/>
                  <a:gd name="connsiteY8" fmla="*/ 11 h 1647602"/>
                  <a:gd name="connsiteX0" fmla="*/ 491785 w 1173436"/>
                  <a:gd name="connsiteY0" fmla="*/ 11 h 1855457"/>
                  <a:gd name="connsiteX1" fmla="*/ 585788 w 1173436"/>
                  <a:gd name="connsiteY1" fmla="*/ 59077 h 1855457"/>
                  <a:gd name="connsiteX2" fmla="*/ 678024 w 1173436"/>
                  <a:gd name="connsiteY2" fmla="*/ 1121 h 1855457"/>
                  <a:gd name="connsiteX3" fmla="*/ 717518 w 1173436"/>
                  <a:gd name="connsiteY3" fmla="*/ 18269 h 1855457"/>
                  <a:gd name="connsiteX4" fmla="*/ 1171576 w 1173436"/>
                  <a:gd name="connsiteY4" fmla="*/ 1042764 h 1855457"/>
                  <a:gd name="connsiteX5" fmla="*/ 581308 w 1173436"/>
                  <a:gd name="connsiteY5" fmla="*/ 1855457 h 1855457"/>
                  <a:gd name="connsiteX6" fmla="*/ 0 w 1173436"/>
                  <a:gd name="connsiteY6" fmla="*/ 1042764 h 1855457"/>
                  <a:gd name="connsiteX7" fmla="*/ 454058 w 1173436"/>
                  <a:gd name="connsiteY7" fmla="*/ 14966 h 1855457"/>
                  <a:gd name="connsiteX8" fmla="*/ 491785 w 1173436"/>
                  <a:gd name="connsiteY8" fmla="*/ 11 h 1855457"/>
                  <a:gd name="connsiteX0" fmla="*/ 491785 w 1173436"/>
                  <a:gd name="connsiteY0" fmla="*/ 11 h 1855706"/>
                  <a:gd name="connsiteX1" fmla="*/ 585788 w 1173436"/>
                  <a:gd name="connsiteY1" fmla="*/ 59077 h 1855706"/>
                  <a:gd name="connsiteX2" fmla="*/ 678024 w 1173436"/>
                  <a:gd name="connsiteY2" fmla="*/ 1121 h 1855706"/>
                  <a:gd name="connsiteX3" fmla="*/ 717518 w 1173436"/>
                  <a:gd name="connsiteY3" fmla="*/ 18269 h 1855706"/>
                  <a:gd name="connsiteX4" fmla="*/ 1171576 w 1173436"/>
                  <a:gd name="connsiteY4" fmla="*/ 1042764 h 1855706"/>
                  <a:gd name="connsiteX5" fmla="*/ 581308 w 1173436"/>
                  <a:gd name="connsiteY5" fmla="*/ 1855457 h 1855706"/>
                  <a:gd name="connsiteX6" fmla="*/ 0 w 1173436"/>
                  <a:gd name="connsiteY6" fmla="*/ 1042764 h 1855706"/>
                  <a:gd name="connsiteX7" fmla="*/ 454058 w 1173436"/>
                  <a:gd name="connsiteY7" fmla="*/ 14966 h 1855706"/>
                  <a:gd name="connsiteX8" fmla="*/ 491785 w 1173436"/>
                  <a:gd name="connsiteY8" fmla="*/ 11 h 1855706"/>
                  <a:gd name="connsiteX0" fmla="*/ 491785 w 1171681"/>
                  <a:gd name="connsiteY0" fmla="*/ 11 h 1855706"/>
                  <a:gd name="connsiteX1" fmla="*/ 585788 w 1171681"/>
                  <a:gd name="connsiteY1" fmla="*/ 59077 h 1855706"/>
                  <a:gd name="connsiteX2" fmla="*/ 678024 w 1171681"/>
                  <a:gd name="connsiteY2" fmla="*/ 1121 h 1855706"/>
                  <a:gd name="connsiteX3" fmla="*/ 717518 w 1171681"/>
                  <a:gd name="connsiteY3" fmla="*/ 18269 h 1855706"/>
                  <a:gd name="connsiteX4" fmla="*/ 1171576 w 1171681"/>
                  <a:gd name="connsiteY4" fmla="*/ 1042764 h 1855706"/>
                  <a:gd name="connsiteX5" fmla="*/ 581308 w 1171681"/>
                  <a:gd name="connsiteY5" fmla="*/ 1855457 h 1855706"/>
                  <a:gd name="connsiteX6" fmla="*/ 0 w 1171681"/>
                  <a:gd name="connsiteY6" fmla="*/ 1042764 h 1855706"/>
                  <a:gd name="connsiteX7" fmla="*/ 454058 w 1171681"/>
                  <a:gd name="connsiteY7" fmla="*/ 14966 h 1855706"/>
                  <a:gd name="connsiteX8" fmla="*/ 491785 w 1171681"/>
                  <a:gd name="connsiteY8" fmla="*/ 11 h 1855706"/>
                  <a:gd name="connsiteX0" fmla="*/ 491914 w 1171810"/>
                  <a:gd name="connsiteY0" fmla="*/ 11 h 1855706"/>
                  <a:gd name="connsiteX1" fmla="*/ 585917 w 1171810"/>
                  <a:gd name="connsiteY1" fmla="*/ 59077 h 1855706"/>
                  <a:gd name="connsiteX2" fmla="*/ 678153 w 1171810"/>
                  <a:gd name="connsiteY2" fmla="*/ 1121 h 1855706"/>
                  <a:gd name="connsiteX3" fmla="*/ 717647 w 1171810"/>
                  <a:gd name="connsiteY3" fmla="*/ 18269 h 1855706"/>
                  <a:gd name="connsiteX4" fmla="*/ 1171705 w 1171810"/>
                  <a:gd name="connsiteY4" fmla="*/ 1042764 h 1855706"/>
                  <a:gd name="connsiteX5" fmla="*/ 581437 w 1171810"/>
                  <a:gd name="connsiteY5" fmla="*/ 1855457 h 1855706"/>
                  <a:gd name="connsiteX6" fmla="*/ 129 w 1171810"/>
                  <a:gd name="connsiteY6" fmla="*/ 1042764 h 1855706"/>
                  <a:gd name="connsiteX7" fmla="*/ 454187 w 1171810"/>
                  <a:gd name="connsiteY7" fmla="*/ 14966 h 1855706"/>
                  <a:gd name="connsiteX8" fmla="*/ 491914 w 1171810"/>
                  <a:gd name="connsiteY8" fmla="*/ 11 h 18557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71810" h="1855706">
                    <a:moveTo>
                      <a:pt x="491914" y="11"/>
                    </a:moveTo>
                    <a:cubicBezTo>
                      <a:pt x="540800" y="-777"/>
                      <a:pt x="554583" y="39388"/>
                      <a:pt x="585917" y="59077"/>
                    </a:cubicBezTo>
                    <a:cubicBezTo>
                      <a:pt x="616662" y="39758"/>
                      <a:pt x="624006" y="-37"/>
                      <a:pt x="678153" y="1121"/>
                    </a:cubicBezTo>
                    <a:lnTo>
                      <a:pt x="717647" y="18269"/>
                    </a:lnTo>
                    <a:cubicBezTo>
                      <a:pt x="1007371" y="186489"/>
                      <a:pt x="1167527" y="736566"/>
                      <a:pt x="1171705" y="1042764"/>
                    </a:cubicBezTo>
                    <a:cubicBezTo>
                      <a:pt x="1175883" y="1348962"/>
                      <a:pt x="1057281" y="1868725"/>
                      <a:pt x="581437" y="1855457"/>
                    </a:cubicBezTo>
                    <a:cubicBezTo>
                      <a:pt x="105593" y="1842189"/>
                      <a:pt x="-4352" y="1343343"/>
                      <a:pt x="129" y="1042764"/>
                    </a:cubicBezTo>
                    <a:cubicBezTo>
                      <a:pt x="4610" y="742185"/>
                      <a:pt x="164464" y="168870"/>
                      <a:pt x="454187" y="14966"/>
                    </a:cubicBezTo>
                    <a:lnTo>
                      <a:pt x="491914" y="11"/>
                    </a:lnTo>
                    <a:close/>
                  </a:path>
                </a:pathLst>
              </a:custGeom>
              <a:gradFill flip="none" rotWithShape="1">
                <a:gsLst>
                  <a:gs pos="100000">
                    <a:srgbClr val="FFCCFF"/>
                  </a:gs>
                  <a:gs pos="62000">
                    <a:srgbClr val="FF66CC"/>
                  </a:gs>
                  <a:gs pos="0">
                    <a:srgbClr val="FF0066"/>
                  </a:gs>
                </a:gsLst>
                <a:lin ang="1620000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68" name="フリーフォーム: 図形 67">
                <a:extLst>
                  <a:ext uri="{FF2B5EF4-FFF2-40B4-BE49-F238E27FC236}">
                    <a16:creationId xmlns:a16="http://schemas.microsoft.com/office/drawing/2014/main" id="{6FB3DA10-A953-400B-93FF-CA8399F9150B}"/>
                  </a:ext>
                </a:extLst>
              </p:cNvPr>
              <p:cNvSpPr/>
              <p:nvPr/>
            </p:nvSpPr>
            <p:spPr>
              <a:xfrm rot="10800000">
                <a:off x="2398433" y="2447520"/>
                <a:ext cx="826471" cy="414247"/>
              </a:xfrm>
              <a:custGeom>
                <a:avLst/>
                <a:gdLst>
                  <a:gd name="connsiteX0" fmla="*/ 658950 w 1177407"/>
                  <a:gd name="connsiteY0" fmla="*/ 471488 h 590144"/>
                  <a:gd name="connsiteX1" fmla="*/ 696394 w 1177407"/>
                  <a:gd name="connsiteY1" fmla="*/ 530816 h 590144"/>
                  <a:gd name="connsiteX2" fmla="*/ 658950 w 1177407"/>
                  <a:gd name="connsiteY2" fmla="*/ 590144 h 590144"/>
                  <a:gd name="connsiteX3" fmla="*/ 621506 w 1177407"/>
                  <a:gd name="connsiteY3" fmla="*/ 530816 h 590144"/>
                  <a:gd name="connsiteX4" fmla="*/ 658950 w 1177407"/>
                  <a:gd name="connsiteY4" fmla="*/ 471488 h 590144"/>
                  <a:gd name="connsiteX5" fmla="*/ 493453 w 1177407"/>
                  <a:gd name="connsiteY5" fmla="*/ 471488 h 590144"/>
                  <a:gd name="connsiteX6" fmla="*/ 530897 w 1177407"/>
                  <a:gd name="connsiteY6" fmla="*/ 530816 h 590144"/>
                  <a:gd name="connsiteX7" fmla="*/ 493453 w 1177407"/>
                  <a:gd name="connsiteY7" fmla="*/ 590144 h 590144"/>
                  <a:gd name="connsiteX8" fmla="*/ 456009 w 1177407"/>
                  <a:gd name="connsiteY8" fmla="*/ 530816 h 590144"/>
                  <a:gd name="connsiteX9" fmla="*/ 493453 w 1177407"/>
                  <a:gd name="connsiteY9" fmla="*/ 471488 h 590144"/>
                  <a:gd name="connsiteX10" fmla="*/ 1139963 w 1177407"/>
                  <a:gd name="connsiteY10" fmla="*/ 461963 h 590144"/>
                  <a:gd name="connsiteX11" fmla="*/ 1177407 w 1177407"/>
                  <a:gd name="connsiteY11" fmla="*/ 521291 h 590144"/>
                  <a:gd name="connsiteX12" fmla="*/ 1139963 w 1177407"/>
                  <a:gd name="connsiteY12" fmla="*/ 580619 h 590144"/>
                  <a:gd name="connsiteX13" fmla="*/ 1102519 w 1177407"/>
                  <a:gd name="connsiteY13" fmla="*/ 521291 h 590144"/>
                  <a:gd name="connsiteX14" fmla="*/ 1139963 w 1177407"/>
                  <a:gd name="connsiteY14" fmla="*/ 461963 h 590144"/>
                  <a:gd name="connsiteX15" fmla="*/ 37444 w 1177407"/>
                  <a:gd name="connsiteY15" fmla="*/ 461963 h 590144"/>
                  <a:gd name="connsiteX16" fmla="*/ 74888 w 1177407"/>
                  <a:gd name="connsiteY16" fmla="*/ 521291 h 590144"/>
                  <a:gd name="connsiteX17" fmla="*/ 37444 w 1177407"/>
                  <a:gd name="connsiteY17" fmla="*/ 580619 h 590144"/>
                  <a:gd name="connsiteX18" fmla="*/ 0 w 1177407"/>
                  <a:gd name="connsiteY18" fmla="*/ 521291 h 590144"/>
                  <a:gd name="connsiteX19" fmla="*/ 37444 w 1177407"/>
                  <a:gd name="connsiteY19" fmla="*/ 461963 h 590144"/>
                  <a:gd name="connsiteX20" fmla="*/ 816114 w 1177407"/>
                  <a:gd name="connsiteY20" fmla="*/ 409575 h 590144"/>
                  <a:gd name="connsiteX21" fmla="*/ 853558 w 1177407"/>
                  <a:gd name="connsiteY21" fmla="*/ 468903 h 590144"/>
                  <a:gd name="connsiteX22" fmla="*/ 816114 w 1177407"/>
                  <a:gd name="connsiteY22" fmla="*/ 528231 h 590144"/>
                  <a:gd name="connsiteX23" fmla="*/ 778670 w 1177407"/>
                  <a:gd name="connsiteY23" fmla="*/ 468903 h 590144"/>
                  <a:gd name="connsiteX24" fmla="*/ 816114 w 1177407"/>
                  <a:gd name="connsiteY24" fmla="*/ 409575 h 590144"/>
                  <a:gd name="connsiteX25" fmla="*/ 327957 w 1177407"/>
                  <a:gd name="connsiteY25" fmla="*/ 409575 h 590144"/>
                  <a:gd name="connsiteX26" fmla="*/ 365401 w 1177407"/>
                  <a:gd name="connsiteY26" fmla="*/ 468903 h 590144"/>
                  <a:gd name="connsiteX27" fmla="*/ 327957 w 1177407"/>
                  <a:gd name="connsiteY27" fmla="*/ 528231 h 590144"/>
                  <a:gd name="connsiteX28" fmla="*/ 290513 w 1177407"/>
                  <a:gd name="connsiteY28" fmla="*/ 468903 h 590144"/>
                  <a:gd name="connsiteX29" fmla="*/ 327957 w 1177407"/>
                  <a:gd name="connsiteY29" fmla="*/ 409575 h 590144"/>
                  <a:gd name="connsiteX30" fmla="*/ 939938 w 1177407"/>
                  <a:gd name="connsiteY30" fmla="*/ 330993 h 590144"/>
                  <a:gd name="connsiteX31" fmla="*/ 977382 w 1177407"/>
                  <a:gd name="connsiteY31" fmla="*/ 390321 h 590144"/>
                  <a:gd name="connsiteX32" fmla="*/ 939938 w 1177407"/>
                  <a:gd name="connsiteY32" fmla="*/ 449649 h 590144"/>
                  <a:gd name="connsiteX33" fmla="*/ 902494 w 1177407"/>
                  <a:gd name="connsiteY33" fmla="*/ 390321 h 590144"/>
                  <a:gd name="connsiteX34" fmla="*/ 939938 w 1177407"/>
                  <a:gd name="connsiteY34" fmla="*/ 330993 h 590144"/>
                  <a:gd name="connsiteX35" fmla="*/ 206513 w 1177407"/>
                  <a:gd name="connsiteY35" fmla="*/ 330993 h 590144"/>
                  <a:gd name="connsiteX36" fmla="*/ 243957 w 1177407"/>
                  <a:gd name="connsiteY36" fmla="*/ 390321 h 590144"/>
                  <a:gd name="connsiteX37" fmla="*/ 206513 w 1177407"/>
                  <a:gd name="connsiteY37" fmla="*/ 449649 h 590144"/>
                  <a:gd name="connsiteX38" fmla="*/ 169069 w 1177407"/>
                  <a:gd name="connsiteY38" fmla="*/ 390321 h 590144"/>
                  <a:gd name="connsiteX39" fmla="*/ 206513 w 1177407"/>
                  <a:gd name="connsiteY39" fmla="*/ 330993 h 590144"/>
                  <a:gd name="connsiteX40" fmla="*/ 708957 w 1177407"/>
                  <a:gd name="connsiteY40" fmla="*/ 278606 h 590144"/>
                  <a:gd name="connsiteX41" fmla="*/ 746401 w 1177407"/>
                  <a:gd name="connsiteY41" fmla="*/ 337934 h 590144"/>
                  <a:gd name="connsiteX42" fmla="*/ 708957 w 1177407"/>
                  <a:gd name="connsiteY42" fmla="*/ 397262 h 590144"/>
                  <a:gd name="connsiteX43" fmla="*/ 671513 w 1177407"/>
                  <a:gd name="connsiteY43" fmla="*/ 337934 h 590144"/>
                  <a:gd name="connsiteX44" fmla="*/ 708957 w 1177407"/>
                  <a:gd name="connsiteY44" fmla="*/ 278606 h 590144"/>
                  <a:gd name="connsiteX45" fmla="*/ 423207 w 1177407"/>
                  <a:gd name="connsiteY45" fmla="*/ 278606 h 590144"/>
                  <a:gd name="connsiteX46" fmla="*/ 460651 w 1177407"/>
                  <a:gd name="connsiteY46" fmla="*/ 337934 h 590144"/>
                  <a:gd name="connsiteX47" fmla="*/ 423207 w 1177407"/>
                  <a:gd name="connsiteY47" fmla="*/ 397262 h 590144"/>
                  <a:gd name="connsiteX48" fmla="*/ 385763 w 1177407"/>
                  <a:gd name="connsiteY48" fmla="*/ 337934 h 590144"/>
                  <a:gd name="connsiteX49" fmla="*/ 423207 w 1177407"/>
                  <a:gd name="connsiteY49" fmla="*/ 278606 h 590144"/>
                  <a:gd name="connsiteX50" fmla="*/ 1070907 w 1177407"/>
                  <a:gd name="connsiteY50" fmla="*/ 273844 h 590144"/>
                  <a:gd name="connsiteX51" fmla="*/ 1108351 w 1177407"/>
                  <a:gd name="connsiteY51" fmla="*/ 333172 h 590144"/>
                  <a:gd name="connsiteX52" fmla="*/ 1070907 w 1177407"/>
                  <a:gd name="connsiteY52" fmla="*/ 392500 h 590144"/>
                  <a:gd name="connsiteX53" fmla="*/ 1033463 w 1177407"/>
                  <a:gd name="connsiteY53" fmla="*/ 333172 h 590144"/>
                  <a:gd name="connsiteX54" fmla="*/ 1070907 w 1177407"/>
                  <a:gd name="connsiteY54" fmla="*/ 273844 h 590144"/>
                  <a:gd name="connsiteX55" fmla="*/ 73163 w 1177407"/>
                  <a:gd name="connsiteY55" fmla="*/ 273844 h 590144"/>
                  <a:gd name="connsiteX56" fmla="*/ 110607 w 1177407"/>
                  <a:gd name="connsiteY56" fmla="*/ 333172 h 590144"/>
                  <a:gd name="connsiteX57" fmla="*/ 73163 w 1177407"/>
                  <a:gd name="connsiteY57" fmla="*/ 392500 h 590144"/>
                  <a:gd name="connsiteX58" fmla="*/ 35719 w 1177407"/>
                  <a:gd name="connsiteY58" fmla="*/ 333172 h 590144"/>
                  <a:gd name="connsiteX59" fmla="*/ 73163 w 1177407"/>
                  <a:gd name="connsiteY59" fmla="*/ 273844 h 590144"/>
                  <a:gd name="connsiteX60" fmla="*/ 563701 w 1177407"/>
                  <a:gd name="connsiteY60" fmla="*/ 204787 h 590144"/>
                  <a:gd name="connsiteX61" fmla="*/ 601145 w 1177407"/>
                  <a:gd name="connsiteY61" fmla="*/ 264115 h 590144"/>
                  <a:gd name="connsiteX62" fmla="*/ 563701 w 1177407"/>
                  <a:gd name="connsiteY62" fmla="*/ 323443 h 590144"/>
                  <a:gd name="connsiteX63" fmla="*/ 526257 w 1177407"/>
                  <a:gd name="connsiteY63" fmla="*/ 264115 h 590144"/>
                  <a:gd name="connsiteX64" fmla="*/ 563701 w 1177407"/>
                  <a:gd name="connsiteY64" fmla="*/ 204787 h 590144"/>
                  <a:gd name="connsiteX65" fmla="*/ 832781 w 1177407"/>
                  <a:gd name="connsiteY65" fmla="*/ 188119 h 590144"/>
                  <a:gd name="connsiteX66" fmla="*/ 870225 w 1177407"/>
                  <a:gd name="connsiteY66" fmla="*/ 247447 h 590144"/>
                  <a:gd name="connsiteX67" fmla="*/ 832781 w 1177407"/>
                  <a:gd name="connsiteY67" fmla="*/ 306775 h 590144"/>
                  <a:gd name="connsiteX68" fmla="*/ 795337 w 1177407"/>
                  <a:gd name="connsiteY68" fmla="*/ 247447 h 590144"/>
                  <a:gd name="connsiteX69" fmla="*/ 832781 w 1177407"/>
                  <a:gd name="connsiteY69" fmla="*/ 188119 h 590144"/>
                  <a:gd name="connsiteX70" fmla="*/ 301763 w 1177407"/>
                  <a:gd name="connsiteY70" fmla="*/ 188119 h 590144"/>
                  <a:gd name="connsiteX71" fmla="*/ 339207 w 1177407"/>
                  <a:gd name="connsiteY71" fmla="*/ 247447 h 590144"/>
                  <a:gd name="connsiteX72" fmla="*/ 301763 w 1177407"/>
                  <a:gd name="connsiteY72" fmla="*/ 306775 h 590144"/>
                  <a:gd name="connsiteX73" fmla="*/ 264319 w 1177407"/>
                  <a:gd name="connsiteY73" fmla="*/ 247447 h 590144"/>
                  <a:gd name="connsiteX74" fmla="*/ 301763 w 1177407"/>
                  <a:gd name="connsiteY74" fmla="*/ 188119 h 590144"/>
                  <a:gd name="connsiteX75" fmla="*/ 963751 w 1177407"/>
                  <a:gd name="connsiteY75" fmla="*/ 152400 h 590144"/>
                  <a:gd name="connsiteX76" fmla="*/ 1001195 w 1177407"/>
                  <a:gd name="connsiteY76" fmla="*/ 211728 h 590144"/>
                  <a:gd name="connsiteX77" fmla="*/ 963751 w 1177407"/>
                  <a:gd name="connsiteY77" fmla="*/ 271056 h 590144"/>
                  <a:gd name="connsiteX78" fmla="*/ 926307 w 1177407"/>
                  <a:gd name="connsiteY78" fmla="*/ 211728 h 590144"/>
                  <a:gd name="connsiteX79" fmla="*/ 963751 w 1177407"/>
                  <a:gd name="connsiteY79" fmla="*/ 152400 h 590144"/>
                  <a:gd name="connsiteX80" fmla="*/ 168413 w 1177407"/>
                  <a:gd name="connsiteY80" fmla="*/ 152400 h 590144"/>
                  <a:gd name="connsiteX81" fmla="*/ 205857 w 1177407"/>
                  <a:gd name="connsiteY81" fmla="*/ 211728 h 590144"/>
                  <a:gd name="connsiteX82" fmla="*/ 168413 w 1177407"/>
                  <a:gd name="connsiteY82" fmla="*/ 271056 h 590144"/>
                  <a:gd name="connsiteX83" fmla="*/ 130969 w 1177407"/>
                  <a:gd name="connsiteY83" fmla="*/ 211728 h 590144"/>
                  <a:gd name="connsiteX84" fmla="*/ 168413 w 1177407"/>
                  <a:gd name="connsiteY84" fmla="*/ 152400 h 590144"/>
                  <a:gd name="connsiteX85" fmla="*/ 708957 w 1177407"/>
                  <a:gd name="connsiteY85" fmla="*/ 73819 h 590144"/>
                  <a:gd name="connsiteX86" fmla="*/ 746401 w 1177407"/>
                  <a:gd name="connsiteY86" fmla="*/ 133147 h 590144"/>
                  <a:gd name="connsiteX87" fmla="*/ 708957 w 1177407"/>
                  <a:gd name="connsiteY87" fmla="*/ 192475 h 590144"/>
                  <a:gd name="connsiteX88" fmla="*/ 671513 w 1177407"/>
                  <a:gd name="connsiteY88" fmla="*/ 133147 h 590144"/>
                  <a:gd name="connsiteX89" fmla="*/ 708957 w 1177407"/>
                  <a:gd name="connsiteY89" fmla="*/ 73819 h 590144"/>
                  <a:gd name="connsiteX90" fmla="*/ 423207 w 1177407"/>
                  <a:gd name="connsiteY90" fmla="*/ 73819 h 590144"/>
                  <a:gd name="connsiteX91" fmla="*/ 460651 w 1177407"/>
                  <a:gd name="connsiteY91" fmla="*/ 133147 h 590144"/>
                  <a:gd name="connsiteX92" fmla="*/ 423207 w 1177407"/>
                  <a:gd name="connsiteY92" fmla="*/ 192475 h 590144"/>
                  <a:gd name="connsiteX93" fmla="*/ 385763 w 1177407"/>
                  <a:gd name="connsiteY93" fmla="*/ 133147 h 590144"/>
                  <a:gd name="connsiteX94" fmla="*/ 423207 w 1177407"/>
                  <a:gd name="connsiteY94" fmla="*/ 73819 h 590144"/>
                  <a:gd name="connsiteX95" fmla="*/ 563701 w 1177407"/>
                  <a:gd name="connsiteY95" fmla="*/ 0 h 590144"/>
                  <a:gd name="connsiteX96" fmla="*/ 601145 w 1177407"/>
                  <a:gd name="connsiteY96" fmla="*/ 59328 h 590144"/>
                  <a:gd name="connsiteX97" fmla="*/ 563701 w 1177407"/>
                  <a:gd name="connsiteY97" fmla="*/ 118656 h 590144"/>
                  <a:gd name="connsiteX98" fmla="*/ 526257 w 1177407"/>
                  <a:gd name="connsiteY98" fmla="*/ 59328 h 590144"/>
                  <a:gd name="connsiteX99" fmla="*/ 563701 w 1177407"/>
                  <a:gd name="connsiteY99" fmla="*/ 0 h 590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</a:cxnLst>
                <a:rect l="l" t="t" r="r" b="b"/>
                <a:pathLst>
                  <a:path w="1177407" h="590144">
                    <a:moveTo>
                      <a:pt x="658950" y="471488"/>
                    </a:moveTo>
                    <a:cubicBezTo>
                      <a:pt x="679630" y="471488"/>
                      <a:pt x="696394" y="498050"/>
                      <a:pt x="696394" y="530816"/>
                    </a:cubicBezTo>
                    <a:cubicBezTo>
                      <a:pt x="696394" y="563582"/>
                      <a:pt x="679630" y="590144"/>
                      <a:pt x="658950" y="590144"/>
                    </a:cubicBezTo>
                    <a:cubicBezTo>
                      <a:pt x="638270" y="590144"/>
                      <a:pt x="621506" y="563582"/>
                      <a:pt x="621506" y="530816"/>
                    </a:cubicBezTo>
                    <a:cubicBezTo>
                      <a:pt x="621506" y="498050"/>
                      <a:pt x="638270" y="471488"/>
                      <a:pt x="658950" y="471488"/>
                    </a:cubicBezTo>
                    <a:close/>
                    <a:moveTo>
                      <a:pt x="493453" y="471488"/>
                    </a:moveTo>
                    <a:cubicBezTo>
                      <a:pt x="514133" y="471488"/>
                      <a:pt x="530897" y="498050"/>
                      <a:pt x="530897" y="530816"/>
                    </a:cubicBezTo>
                    <a:cubicBezTo>
                      <a:pt x="530897" y="563582"/>
                      <a:pt x="514133" y="590144"/>
                      <a:pt x="493453" y="590144"/>
                    </a:cubicBezTo>
                    <a:cubicBezTo>
                      <a:pt x="472773" y="590144"/>
                      <a:pt x="456009" y="563582"/>
                      <a:pt x="456009" y="530816"/>
                    </a:cubicBezTo>
                    <a:cubicBezTo>
                      <a:pt x="456009" y="498050"/>
                      <a:pt x="472773" y="471488"/>
                      <a:pt x="493453" y="471488"/>
                    </a:cubicBezTo>
                    <a:close/>
                    <a:moveTo>
                      <a:pt x="1139963" y="461963"/>
                    </a:moveTo>
                    <a:cubicBezTo>
                      <a:pt x="1160643" y="461963"/>
                      <a:pt x="1177407" y="488525"/>
                      <a:pt x="1177407" y="521291"/>
                    </a:cubicBezTo>
                    <a:cubicBezTo>
                      <a:pt x="1177407" y="554057"/>
                      <a:pt x="1160643" y="580619"/>
                      <a:pt x="1139963" y="580619"/>
                    </a:cubicBezTo>
                    <a:cubicBezTo>
                      <a:pt x="1119283" y="580619"/>
                      <a:pt x="1102519" y="554057"/>
                      <a:pt x="1102519" y="521291"/>
                    </a:cubicBezTo>
                    <a:cubicBezTo>
                      <a:pt x="1102519" y="488525"/>
                      <a:pt x="1119283" y="461963"/>
                      <a:pt x="1139963" y="461963"/>
                    </a:cubicBezTo>
                    <a:close/>
                    <a:moveTo>
                      <a:pt x="37444" y="461963"/>
                    </a:moveTo>
                    <a:cubicBezTo>
                      <a:pt x="58124" y="461963"/>
                      <a:pt x="74888" y="488525"/>
                      <a:pt x="74888" y="521291"/>
                    </a:cubicBezTo>
                    <a:cubicBezTo>
                      <a:pt x="74888" y="554057"/>
                      <a:pt x="58124" y="580619"/>
                      <a:pt x="37444" y="580619"/>
                    </a:cubicBezTo>
                    <a:cubicBezTo>
                      <a:pt x="16764" y="580619"/>
                      <a:pt x="0" y="554057"/>
                      <a:pt x="0" y="521291"/>
                    </a:cubicBezTo>
                    <a:cubicBezTo>
                      <a:pt x="0" y="488525"/>
                      <a:pt x="16764" y="461963"/>
                      <a:pt x="37444" y="461963"/>
                    </a:cubicBezTo>
                    <a:close/>
                    <a:moveTo>
                      <a:pt x="816114" y="409575"/>
                    </a:moveTo>
                    <a:cubicBezTo>
                      <a:pt x="836794" y="409575"/>
                      <a:pt x="853558" y="436137"/>
                      <a:pt x="853558" y="468903"/>
                    </a:cubicBezTo>
                    <a:cubicBezTo>
                      <a:pt x="853558" y="501669"/>
                      <a:pt x="836794" y="528231"/>
                      <a:pt x="816114" y="528231"/>
                    </a:cubicBezTo>
                    <a:cubicBezTo>
                      <a:pt x="795434" y="528231"/>
                      <a:pt x="778670" y="501669"/>
                      <a:pt x="778670" y="468903"/>
                    </a:cubicBezTo>
                    <a:cubicBezTo>
                      <a:pt x="778670" y="436137"/>
                      <a:pt x="795434" y="409575"/>
                      <a:pt x="816114" y="409575"/>
                    </a:cubicBezTo>
                    <a:close/>
                    <a:moveTo>
                      <a:pt x="327957" y="409575"/>
                    </a:moveTo>
                    <a:cubicBezTo>
                      <a:pt x="348637" y="409575"/>
                      <a:pt x="365401" y="436137"/>
                      <a:pt x="365401" y="468903"/>
                    </a:cubicBezTo>
                    <a:cubicBezTo>
                      <a:pt x="365401" y="501669"/>
                      <a:pt x="348637" y="528231"/>
                      <a:pt x="327957" y="528231"/>
                    </a:cubicBezTo>
                    <a:cubicBezTo>
                      <a:pt x="307277" y="528231"/>
                      <a:pt x="290513" y="501669"/>
                      <a:pt x="290513" y="468903"/>
                    </a:cubicBezTo>
                    <a:cubicBezTo>
                      <a:pt x="290513" y="436137"/>
                      <a:pt x="307277" y="409575"/>
                      <a:pt x="327957" y="409575"/>
                    </a:cubicBezTo>
                    <a:close/>
                    <a:moveTo>
                      <a:pt x="939938" y="330993"/>
                    </a:moveTo>
                    <a:cubicBezTo>
                      <a:pt x="960618" y="330993"/>
                      <a:pt x="977382" y="357555"/>
                      <a:pt x="977382" y="390321"/>
                    </a:cubicBezTo>
                    <a:cubicBezTo>
                      <a:pt x="977382" y="423087"/>
                      <a:pt x="960618" y="449649"/>
                      <a:pt x="939938" y="449649"/>
                    </a:cubicBezTo>
                    <a:cubicBezTo>
                      <a:pt x="919258" y="449649"/>
                      <a:pt x="902494" y="423087"/>
                      <a:pt x="902494" y="390321"/>
                    </a:cubicBezTo>
                    <a:cubicBezTo>
                      <a:pt x="902494" y="357555"/>
                      <a:pt x="919258" y="330993"/>
                      <a:pt x="939938" y="330993"/>
                    </a:cubicBezTo>
                    <a:close/>
                    <a:moveTo>
                      <a:pt x="206513" y="330993"/>
                    </a:moveTo>
                    <a:cubicBezTo>
                      <a:pt x="227193" y="330993"/>
                      <a:pt x="243957" y="357555"/>
                      <a:pt x="243957" y="390321"/>
                    </a:cubicBezTo>
                    <a:cubicBezTo>
                      <a:pt x="243957" y="423087"/>
                      <a:pt x="227193" y="449649"/>
                      <a:pt x="206513" y="449649"/>
                    </a:cubicBezTo>
                    <a:cubicBezTo>
                      <a:pt x="185833" y="449649"/>
                      <a:pt x="169069" y="423087"/>
                      <a:pt x="169069" y="390321"/>
                    </a:cubicBezTo>
                    <a:cubicBezTo>
                      <a:pt x="169069" y="357555"/>
                      <a:pt x="185833" y="330993"/>
                      <a:pt x="206513" y="330993"/>
                    </a:cubicBezTo>
                    <a:close/>
                    <a:moveTo>
                      <a:pt x="708957" y="278606"/>
                    </a:moveTo>
                    <a:cubicBezTo>
                      <a:pt x="729637" y="278606"/>
                      <a:pt x="746401" y="305168"/>
                      <a:pt x="746401" y="337934"/>
                    </a:cubicBezTo>
                    <a:cubicBezTo>
                      <a:pt x="746401" y="370700"/>
                      <a:pt x="729637" y="397262"/>
                      <a:pt x="708957" y="397262"/>
                    </a:cubicBezTo>
                    <a:cubicBezTo>
                      <a:pt x="688277" y="397262"/>
                      <a:pt x="671513" y="370700"/>
                      <a:pt x="671513" y="337934"/>
                    </a:cubicBezTo>
                    <a:cubicBezTo>
                      <a:pt x="671513" y="305168"/>
                      <a:pt x="688277" y="278606"/>
                      <a:pt x="708957" y="278606"/>
                    </a:cubicBezTo>
                    <a:close/>
                    <a:moveTo>
                      <a:pt x="423207" y="278606"/>
                    </a:moveTo>
                    <a:cubicBezTo>
                      <a:pt x="443887" y="278606"/>
                      <a:pt x="460651" y="305168"/>
                      <a:pt x="460651" y="337934"/>
                    </a:cubicBezTo>
                    <a:cubicBezTo>
                      <a:pt x="460651" y="370700"/>
                      <a:pt x="443887" y="397262"/>
                      <a:pt x="423207" y="397262"/>
                    </a:cubicBezTo>
                    <a:cubicBezTo>
                      <a:pt x="402527" y="397262"/>
                      <a:pt x="385763" y="370700"/>
                      <a:pt x="385763" y="337934"/>
                    </a:cubicBezTo>
                    <a:cubicBezTo>
                      <a:pt x="385763" y="305168"/>
                      <a:pt x="402527" y="278606"/>
                      <a:pt x="423207" y="278606"/>
                    </a:cubicBezTo>
                    <a:close/>
                    <a:moveTo>
                      <a:pt x="1070907" y="273844"/>
                    </a:moveTo>
                    <a:cubicBezTo>
                      <a:pt x="1091587" y="273844"/>
                      <a:pt x="1108351" y="300406"/>
                      <a:pt x="1108351" y="333172"/>
                    </a:cubicBezTo>
                    <a:cubicBezTo>
                      <a:pt x="1108351" y="365938"/>
                      <a:pt x="1091587" y="392500"/>
                      <a:pt x="1070907" y="392500"/>
                    </a:cubicBezTo>
                    <a:cubicBezTo>
                      <a:pt x="1050227" y="392500"/>
                      <a:pt x="1033463" y="365938"/>
                      <a:pt x="1033463" y="333172"/>
                    </a:cubicBezTo>
                    <a:cubicBezTo>
                      <a:pt x="1033463" y="300406"/>
                      <a:pt x="1050227" y="273844"/>
                      <a:pt x="1070907" y="273844"/>
                    </a:cubicBezTo>
                    <a:close/>
                    <a:moveTo>
                      <a:pt x="73163" y="273844"/>
                    </a:moveTo>
                    <a:cubicBezTo>
                      <a:pt x="93843" y="273844"/>
                      <a:pt x="110607" y="300406"/>
                      <a:pt x="110607" y="333172"/>
                    </a:cubicBezTo>
                    <a:cubicBezTo>
                      <a:pt x="110607" y="365938"/>
                      <a:pt x="93843" y="392500"/>
                      <a:pt x="73163" y="392500"/>
                    </a:cubicBezTo>
                    <a:cubicBezTo>
                      <a:pt x="52483" y="392500"/>
                      <a:pt x="35719" y="365938"/>
                      <a:pt x="35719" y="333172"/>
                    </a:cubicBezTo>
                    <a:cubicBezTo>
                      <a:pt x="35719" y="300406"/>
                      <a:pt x="52483" y="273844"/>
                      <a:pt x="73163" y="273844"/>
                    </a:cubicBezTo>
                    <a:close/>
                    <a:moveTo>
                      <a:pt x="563701" y="204787"/>
                    </a:moveTo>
                    <a:cubicBezTo>
                      <a:pt x="584381" y="204787"/>
                      <a:pt x="601145" y="231349"/>
                      <a:pt x="601145" y="264115"/>
                    </a:cubicBezTo>
                    <a:cubicBezTo>
                      <a:pt x="601145" y="296881"/>
                      <a:pt x="584381" y="323443"/>
                      <a:pt x="563701" y="323443"/>
                    </a:cubicBezTo>
                    <a:cubicBezTo>
                      <a:pt x="543021" y="323443"/>
                      <a:pt x="526257" y="296881"/>
                      <a:pt x="526257" y="264115"/>
                    </a:cubicBezTo>
                    <a:cubicBezTo>
                      <a:pt x="526257" y="231349"/>
                      <a:pt x="543021" y="204787"/>
                      <a:pt x="563701" y="204787"/>
                    </a:cubicBezTo>
                    <a:close/>
                    <a:moveTo>
                      <a:pt x="832781" y="188119"/>
                    </a:moveTo>
                    <a:cubicBezTo>
                      <a:pt x="853461" y="188119"/>
                      <a:pt x="870225" y="214681"/>
                      <a:pt x="870225" y="247447"/>
                    </a:cubicBezTo>
                    <a:cubicBezTo>
                      <a:pt x="870225" y="280213"/>
                      <a:pt x="853461" y="306775"/>
                      <a:pt x="832781" y="306775"/>
                    </a:cubicBezTo>
                    <a:cubicBezTo>
                      <a:pt x="812101" y="306775"/>
                      <a:pt x="795337" y="280213"/>
                      <a:pt x="795337" y="247447"/>
                    </a:cubicBezTo>
                    <a:cubicBezTo>
                      <a:pt x="795337" y="214681"/>
                      <a:pt x="812101" y="188119"/>
                      <a:pt x="832781" y="188119"/>
                    </a:cubicBezTo>
                    <a:close/>
                    <a:moveTo>
                      <a:pt x="301763" y="188119"/>
                    </a:moveTo>
                    <a:cubicBezTo>
                      <a:pt x="322443" y="188119"/>
                      <a:pt x="339207" y="214681"/>
                      <a:pt x="339207" y="247447"/>
                    </a:cubicBezTo>
                    <a:cubicBezTo>
                      <a:pt x="339207" y="280213"/>
                      <a:pt x="322443" y="306775"/>
                      <a:pt x="301763" y="306775"/>
                    </a:cubicBezTo>
                    <a:cubicBezTo>
                      <a:pt x="281083" y="306775"/>
                      <a:pt x="264319" y="280213"/>
                      <a:pt x="264319" y="247447"/>
                    </a:cubicBezTo>
                    <a:cubicBezTo>
                      <a:pt x="264319" y="214681"/>
                      <a:pt x="281083" y="188119"/>
                      <a:pt x="301763" y="188119"/>
                    </a:cubicBezTo>
                    <a:close/>
                    <a:moveTo>
                      <a:pt x="963751" y="152400"/>
                    </a:moveTo>
                    <a:cubicBezTo>
                      <a:pt x="984431" y="152400"/>
                      <a:pt x="1001195" y="178962"/>
                      <a:pt x="1001195" y="211728"/>
                    </a:cubicBezTo>
                    <a:cubicBezTo>
                      <a:pt x="1001195" y="244494"/>
                      <a:pt x="984431" y="271056"/>
                      <a:pt x="963751" y="271056"/>
                    </a:cubicBezTo>
                    <a:cubicBezTo>
                      <a:pt x="943071" y="271056"/>
                      <a:pt x="926307" y="244494"/>
                      <a:pt x="926307" y="211728"/>
                    </a:cubicBezTo>
                    <a:cubicBezTo>
                      <a:pt x="926307" y="178962"/>
                      <a:pt x="943071" y="152400"/>
                      <a:pt x="963751" y="152400"/>
                    </a:cubicBezTo>
                    <a:close/>
                    <a:moveTo>
                      <a:pt x="168413" y="152400"/>
                    </a:moveTo>
                    <a:cubicBezTo>
                      <a:pt x="189093" y="152400"/>
                      <a:pt x="205857" y="178962"/>
                      <a:pt x="205857" y="211728"/>
                    </a:cubicBezTo>
                    <a:cubicBezTo>
                      <a:pt x="205857" y="244494"/>
                      <a:pt x="189093" y="271056"/>
                      <a:pt x="168413" y="271056"/>
                    </a:cubicBezTo>
                    <a:cubicBezTo>
                      <a:pt x="147733" y="271056"/>
                      <a:pt x="130969" y="244494"/>
                      <a:pt x="130969" y="211728"/>
                    </a:cubicBezTo>
                    <a:cubicBezTo>
                      <a:pt x="130969" y="178962"/>
                      <a:pt x="147733" y="152400"/>
                      <a:pt x="168413" y="152400"/>
                    </a:cubicBezTo>
                    <a:close/>
                    <a:moveTo>
                      <a:pt x="708957" y="73819"/>
                    </a:moveTo>
                    <a:cubicBezTo>
                      <a:pt x="729637" y="73819"/>
                      <a:pt x="746401" y="100381"/>
                      <a:pt x="746401" y="133147"/>
                    </a:cubicBezTo>
                    <a:cubicBezTo>
                      <a:pt x="746401" y="165913"/>
                      <a:pt x="729637" y="192475"/>
                      <a:pt x="708957" y="192475"/>
                    </a:cubicBezTo>
                    <a:cubicBezTo>
                      <a:pt x="688277" y="192475"/>
                      <a:pt x="671513" y="165913"/>
                      <a:pt x="671513" y="133147"/>
                    </a:cubicBezTo>
                    <a:cubicBezTo>
                      <a:pt x="671513" y="100381"/>
                      <a:pt x="688277" y="73819"/>
                      <a:pt x="708957" y="73819"/>
                    </a:cubicBezTo>
                    <a:close/>
                    <a:moveTo>
                      <a:pt x="423207" y="73819"/>
                    </a:moveTo>
                    <a:cubicBezTo>
                      <a:pt x="443887" y="73819"/>
                      <a:pt x="460651" y="100381"/>
                      <a:pt x="460651" y="133147"/>
                    </a:cubicBezTo>
                    <a:cubicBezTo>
                      <a:pt x="460651" y="165913"/>
                      <a:pt x="443887" y="192475"/>
                      <a:pt x="423207" y="192475"/>
                    </a:cubicBezTo>
                    <a:cubicBezTo>
                      <a:pt x="402527" y="192475"/>
                      <a:pt x="385763" y="165913"/>
                      <a:pt x="385763" y="133147"/>
                    </a:cubicBezTo>
                    <a:cubicBezTo>
                      <a:pt x="385763" y="100381"/>
                      <a:pt x="402527" y="73819"/>
                      <a:pt x="423207" y="73819"/>
                    </a:cubicBezTo>
                    <a:close/>
                    <a:moveTo>
                      <a:pt x="563701" y="0"/>
                    </a:moveTo>
                    <a:cubicBezTo>
                      <a:pt x="584381" y="0"/>
                      <a:pt x="601145" y="26562"/>
                      <a:pt x="601145" y="59328"/>
                    </a:cubicBezTo>
                    <a:cubicBezTo>
                      <a:pt x="601145" y="92094"/>
                      <a:pt x="584381" y="118656"/>
                      <a:pt x="563701" y="118656"/>
                    </a:cubicBezTo>
                    <a:cubicBezTo>
                      <a:pt x="543021" y="118656"/>
                      <a:pt x="526257" y="92094"/>
                      <a:pt x="526257" y="59328"/>
                    </a:cubicBezTo>
                    <a:cubicBezTo>
                      <a:pt x="526257" y="26562"/>
                      <a:pt x="543021" y="0"/>
                      <a:pt x="563701" y="0"/>
                    </a:cubicBezTo>
                    <a:close/>
                  </a:path>
                </a:pathLst>
              </a:custGeom>
              <a:solidFill>
                <a:srgbClr val="FF0066"/>
              </a:solidFill>
              <a:ln w="6350">
                <a:solidFill>
                  <a:srgbClr val="CC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7" name="グループ化 26">
              <a:extLst>
                <a:ext uri="{FF2B5EF4-FFF2-40B4-BE49-F238E27FC236}">
                  <a16:creationId xmlns:a16="http://schemas.microsoft.com/office/drawing/2014/main" id="{3A2C6FED-F8EE-403B-BE13-61CB23760776}"/>
                </a:ext>
              </a:extLst>
            </p:cNvPr>
            <p:cNvGrpSpPr/>
            <p:nvPr/>
          </p:nvGrpSpPr>
          <p:grpSpPr>
            <a:xfrm rot="13500000">
              <a:off x="4621255" y="4727199"/>
              <a:ext cx="496769" cy="707571"/>
              <a:chOff x="2192953" y="1161519"/>
              <a:chExt cx="1245684" cy="1774285"/>
            </a:xfrm>
          </p:grpSpPr>
          <p:sp>
            <p:nvSpPr>
              <p:cNvPr id="65" name="フリーフォーム: 図形 64">
                <a:extLst>
                  <a:ext uri="{FF2B5EF4-FFF2-40B4-BE49-F238E27FC236}">
                    <a16:creationId xmlns:a16="http://schemas.microsoft.com/office/drawing/2014/main" id="{D3A4E8CD-599F-48A9-8447-F2EA2E0A5B7D}"/>
                  </a:ext>
                </a:extLst>
              </p:cNvPr>
              <p:cNvSpPr/>
              <p:nvPr/>
            </p:nvSpPr>
            <p:spPr>
              <a:xfrm>
                <a:off x="2192953" y="1161519"/>
                <a:ext cx="1245684" cy="1774285"/>
              </a:xfrm>
              <a:custGeom>
                <a:avLst/>
                <a:gdLst>
                  <a:gd name="connsiteX0" fmla="*/ 491785 w 1171576"/>
                  <a:gd name="connsiteY0" fmla="*/ 0 h 1647591"/>
                  <a:gd name="connsiteX1" fmla="*/ 585788 w 1171576"/>
                  <a:gd name="connsiteY1" fmla="*/ 59066 h 1647591"/>
                  <a:gd name="connsiteX2" fmla="*/ 678024 w 1171576"/>
                  <a:gd name="connsiteY2" fmla="*/ 1110 h 1647591"/>
                  <a:gd name="connsiteX3" fmla="*/ 717518 w 1171576"/>
                  <a:gd name="connsiteY3" fmla="*/ 18258 h 1647591"/>
                  <a:gd name="connsiteX4" fmla="*/ 1171576 w 1171576"/>
                  <a:gd name="connsiteY4" fmla="*/ 1042753 h 1647591"/>
                  <a:gd name="connsiteX5" fmla="*/ 585788 w 1171576"/>
                  <a:gd name="connsiteY5" fmla="*/ 1647591 h 1647591"/>
                  <a:gd name="connsiteX6" fmla="*/ 0 w 1171576"/>
                  <a:gd name="connsiteY6" fmla="*/ 1042753 h 1647591"/>
                  <a:gd name="connsiteX7" fmla="*/ 454058 w 1171576"/>
                  <a:gd name="connsiteY7" fmla="*/ 14955 h 1647591"/>
                  <a:gd name="connsiteX0" fmla="*/ 491785 w 1171576"/>
                  <a:gd name="connsiteY0" fmla="*/ 11 h 1647602"/>
                  <a:gd name="connsiteX1" fmla="*/ 585788 w 1171576"/>
                  <a:gd name="connsiteY1" fmla="*/ 59077 h 1647602"/>
                  <a:gd name="connsiteX2" fmla="*/ 678024 w 1171576"/>
                  <a:gd name="connsiteY2" fmla="*/ 1121 h 1647602"/>
                  <a:gd name="connsiteX3" fmla="*/ 717518 w 1171576"/>
                  <a:gd name="connsiteY3" fmla="*/ 18269 h 1647602"/>
                  <a:gd name="connsiteX4" fmla="*/ 1171576 w 1171576"/>
                  <a:gd name="connsiteY4" fmla="*/ 1042764 h 1647602"/>
                  <a:gd name="connsiteX5" fmla="*/ 585788 w 1171576"/>
                  <a:gd name="connsiteY5" fmla="*/ 1647602 h 1647602"/>
                  <a:gd name="connsiteX6" fmla="*/ 0 w 1171576"/>
                  <a:gd name="connsiteY6" fmla="*/ 1042764 h 1647602"/>
                  <a:gd name="connsiteX7" fmla="*/ 454058 w 1171576"/>
                  <a:gd name="connsiteY7" fmla="*/ 14966 h 1647602"/>
                  <a:gd name="connsiteX8" fmla="*/ 491785 w 1171576"/>
                  <a:gd name="connsiteY8" fmla="*/ 11 h 1647602"/>
                  <a:gd name="connsiteX0" fmla="*/ 491785 w 1171576"/>
                  <a:gd name="connsiteY0" fmla="*/ 11 h 1647602"/>
                  <a:gd name="connsiteX1" fmla="*/ 585788 w 1171576"/>
                  <a:gd name="connsiteY1" fmla="*/ 59077 h 1647602"/>
                  <a:gd name="connsiteX2" fmla="*/ 678024 w 1171576"/>
                  <a:gd name="connsiteY2" fmla="*/ 1121 h 1647602"/>
                  <a:gd name="connsiteX3" fmla="*/ 717518 w 1171576"/>
                  <a:gd name="connsiteY3" fmla="*/ 18269 h 1647602"/>
                  <a:gd name="connsiteX4" fmla="*/ 1171576 w 1171576"/>
                  <a:gd name="connsiteY4" fmla="*/ 1042764 h 1647602"/>
                  <a:gd name="connsiteX5" fmla="*/ 585788 w 1171576"/>
                  <a:gd name="connsiteY5" fmla="*/ 1647602 h 1647602"/>
                  <a:gd name="connsiteX6" fmla="*/ 0 w 1171576"/>
                  <a:gd name="connsiteY6" fmla="*/ 1042764 h 1647602"/>
                  <a:gd name="connsiteX7" fmla="*/ 454058 w 1171576"/>
                  <a:gd name="connsiteY7" fmla="*/ 14966 h 1647602"/>
                  <a:gd name="connsiteX8" fmla="*/ 491785 w 1171576"/>
                  <a:gd name="connsiteY8" fmla="*/ 11 h 1647602"/>
                  <a:gd name="connsiteX0" fmla="*/ 491785 w 1171576"/>
                  <a:gd name="connsiteY0" fmla="*/ 11 h 1647602"/>
                  <a:gd name="connsiteX1" fmla="*/ 585788 w 1171576"/>
                  <a:gd name="connsiteY1" fmla="*/ 59077 h 1647602"/>
                  <a:gd name="connsiteX2" fmla="*/ 678024 w 1171576"/>
                  <a:gd name="connsiteY2" fmla="*/ 1121 h 1647602"/>
                  <a:gd name="connsiteX3" fmla="*/ 717518 w 1171576"/>
                  <a:gd name="connsiteY3" fmla="*/ 18269 h 1647602"/>
                  <a:gd name="connsiteX4" fmla="*/ 1171576 w 1171576"/>
                  <a:gd name="connsiteY4" fmla="*/ 1042764 h 1647602"/>
                  <a:gd name="connsiteX5" fmla="*/ 585788 w 1171576"/>
                  <a:gd name="connsiteY5" fmla="*/ 1647602 h 1647602"/>
                  <a:gd name="connsiteX6" fmla="*/ 0 w 1171576"/>
                  <a:gd name="connsiteY6" fmla="*/ 1042764 h 1647602"/>
                  <a:gd name="connsiteX7" fmla="*/ 454058 w 1171576"/>
                  <a:gd name="connsiteY7" fmla="*/ 14966 h 1647602"/>
                  <a:gd name="connsiteX8" fmla="*/ 491785 w 1171576"/>
                  <a:gd name="connsiteY8" fmla="*/ 11 h 1647602"/>
                  <a:gd name="connsiteX0" fmla="*/ 491785 w 1173436"/>
                  <a:gd name="connsiteY0" fmla="*/ 11 h 1855457"/>
                  <a:gd name="connsiteX1" fmla="*/ 585788 w 1173436"/>
                  <a:gd name="connsiteY1" fmla="*/ 59077 h 1855457"/>
                  <a:gd name="connsiteX2" fmla="*/ 678024 w 1173436"/>
                  <a:gd name="connsiteY2" fmla="*/ 1121 h 1855457"/>
                  <a:gd name="connsiteX3" fmla="*/ 717518 w 1173436"/>
                  <a:gd name="connsiteY3" fmla="*/ 18269 h 1855457"/>
                  <a:gd name="connsiteX4" fmla="*/ 1171576 w 1173436"/>
                  <a:gd name="connsiteY4" fmla="*/ 1042764 h 1855457"/>
                  <a:gd name="connsiteX5" fmla="*/ 581308 w 1173436"/>
                  <a:gd name="connsiteY5" fmla="*/ 1855457 h 1855457"/>
                  <a:gd name="connsiteX6" fmla="*/ 0 w 1173436"/>
                  <a:gd name="connsiteY6" fmla="*/ 1042764 h 1855457"/>
                  <a:gd name="connsiteX7" fmla="*/ 454058 w 1173436"/>
                  <a:gd name="connsiteY7" fmla="*/ 14966 h 1855457"/>
                  <a:gd name="connsiteX8" fmla="*/ 491785 w 1173436"/>
                  <a:gd name="connsiteY8" fmla="*/ 11 h 1855457"/>
                  <a:gd name="connsiteX0" fmla="*/ 491785 w 1173436"/>
                  <a:gd name="connsiteY0" fmla="*/ 11 h 1855706"/>
                  <a:gd name="connsiteX1" fmla="*/ 585788 w 1173436"/>
                  <a:gd name="connsiteY1" fmla="*/ 59077 h 1855706"/>
                  <a:gd name="connsiteX2" fmla="*/ 678024 w 1173436"/>
                  <a:gd name="connsiteY2" fmla="*/ 1121 h 1855706"/>
                  <a:gd name="connsiteX3" fmla="*/ 717518 w 1173436"/>
                  <a:gd name="connsiteY3" fmla="*/ 18269 h 1855706"/>
                  <a:gd name="connsiteX4" fmla="*/ 1171576 w 1173436"/>
                  <a:gd name="connsiteY4" fmla="*/ 1042764 h 1855706"/>
                  <a:gd name="connsiteX5" fmla="*/ 581308 w 1173436"/>
                  <a:gd name="connsiteY5" fmla="*/ 1855457 h 1855706"/>
                  <a:gd name="connsiteX6" fmla="*/ 0 w 1173436"/>
                  <a:gd name="connsiteY6" fmla="*/ 1042764 h 1855706"/>
                  <a:gd name="connsiteX7" fmla="*/ 454058 w 1173436"/>
                  <a:gd name="connsiteY7" fmla="*/ 14966 h 1855706"/>
                  <a:gd name="connsiteX8" fmla="*/ 491785 w 1173436"/>
                  <a:gd name="connsiteY8" fmla="*/ 11 h 1855706"/>
                  <a:gd name="connsiteX0" fmla="*/ 491785 w 1171681"/>
                  <a:gd name="connsiteY0" fmla="*/ 11 h 1855706"/>
                  <a:gd name="connsiteX1" fmla="*/ 585788 w 1171681"/>
                  <a:gd name="connsiteY1" fmla="*/ 59077 h 1855706"/>
                  <a:gd name="connsiteX2" fmla="*/ 678024 w 1171681"/>
                  <a:gd name="connsiteY2" fmla="*/ 1121 h 1855706"/>
                  <a:gd name="connsiteX3" fmla="*/ 717518 w 1171681"/>
                  <a:gd name="connsiteY3" fmla="*/ 18269 h 1855706"/>
                  <a:gd name="connsiteX4" fmla="*/ 1171576 w 1171681"/>
                  <a:gd name="connsiteY4" fmla="*/ 1042764 h 1855706"/>
                  <a:gd name="connsiteX5" fmla="*/ 581308 w 1171681"/>
                  <a:gd name="connsiteY5" fmla="*/ 1855457 h 1855706"/>
                  <a:gd name="connsiteX6" fmla="*/ 0 w 1171681"/>
                  <a:gd name="connsiteY6" fmla="*/ 1042764 h 1855706"/>
                  <a:gd name="connsiteX7" fmla="*/ 454058 w 1171681"/>
                  <a:gd name="connsiteY7" fmla="*/ 14966 h 1855706"/>
                  <a:gd name="connsiteX8" fmla="*/ 491785 w 1171681"/>
                  <a:gd name="connsiteY8" fmla="*/ 11 h 1855706"/>
                  <a:gd name="connsiteX0" fmla="*/ 491914 w 1171810"/>
                  <a:gd name="connsiteY0" fmla="*/ 11 h 1855706"/>
                  <a:gd name="connsiteX1" fmla="*/ 585917 w 1171810"/>
                  <a:gd name="connsiteY1" fmla="*/ 59077 h 1855706"/>
                  <a:gd name="connsiteX2" fmla="*/ 678153 w 1171810"/>
                  <a:gd name="connsiteY2" fmla="*/ 1121 h 1855706"/>
                  <a:gd name="connsiteX3" fmla="*/ 717647 w 1171810"/>
                  <a:gd name="connsiteY3" fmla="*/ 18269 h 1855706"/>
                  <a:gd name="connsiteX4" fmla="*/ 1171705 w 1171810"/>
                  <a:gd name="connsiteY4" fmla="*/ 1042764 h 1855706"/>
                  <a:gd name="connsiteX5" fmla="*/ 581437 w 1171810"/>
                  <a:gd name="connsiteY5" fmla="*/ 1855457 h 1855706"/>
                  <a:gd name="connsiteX6" fmla="*/ 129 w 1171810"/>
                  <a:gd name="connsiteY6" fmla="*/ 1042764 h 1855706"/>
                  <a:gd name="connsiteX7" fmla="*/ 454187 w 1171810"/>
                  <a:gd name="connsiteY7" fmla="*/ 14966 h 1855706"/>
                  <a:gd name="connsiteX8" fmla="*/ 491914 w 1171810"/>
                  <a:gd name="connsiteY8" fmla="*/ 11 h 18557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71810" h="1855706">
                    <a:moveTo>
                      <a:pt x="491914" y="11"/>
                    </a:moveTo>
                    <a:cubicBezTo>
                      <a:pt x="540800" y="-777"/>
                      <a:pt x="554583" y="39388"/>
                      <a:pt x="585917" y="59077"/>
                    </a:cubicBezTo>
                    <a:cubicBezTo>
                      <a:pt x="616662" y="39758"/>
                      <a:pt x="624006" y="-37"/>
                      <a:pt x="678153" y="1121"/>
                    </a:cubicBezTo>
                    <a:lnTo>
                      <a:pt x="717647" y="18269"/>
                    </a:lnTo>
                    <a:cubicBezTo>
                      <a:pt x="1007371" y="186489"/>
                      <a:pt x="1167527" y="736566"/>
                      <a:pt x="1171705" y="1042764"/>
                    </a:cubicBezTo>
                    <a:cubicBezTo>
                      <a:pt x="1175883" y="1348962"/>
                      <a:pt x="1057281" y="1868725"/>
                      <a:pt x="581437" y="1855457"/>
                    </a:cubicBezTo>
                    <a:cubicBezTo>
                      <a:pt x="105593" y="1842189"/>
                      <a:pt x="-4352" y="1343343"/>
                      <a:pt x="129" y="1042764"/>
                    </a:cubicBezTo>
                    <a:cubicBezTo>
                      <a:pt x="4610" y="742185"/>
                      <a:pt x="164464" y="168870"/>
                      <a:pt x="454187" y="14966"/>
                    </a:cubicBezTo>
                    <a:lnTo>
                      <a:pt x="491914" y="11"/>
                    </a:lnTo>
                    <a:close/>
                  </a:path>
                </a:pathLst>
              </a:custGeom>
              <a:gradFill flip="none" rotWithShape="1">
                <a:gsLst>
                  <a:gs pos="100000">
                    <a:srgbClr val="FFCCFF"/>
                  </a:gs>
                  <a:gs pos="62000">
                    <a:srgbClr val="FF66CC"/>
                  </a:gs>
                  <a:gs pos="0">
                    <a:srgbClr val="FF0066"/>
                  </a:gs>
                </a:gsLst>
                <a:lin ang="1620000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66" name="フリーフォーム: 図形 65">
                <a:extLst>
                  <a:ext uri="{FF2B5EF4-FFF2-40B4-BE49-F238E27FC236}">
                    <a16:creationId xmlns:a16="http://schemas.microsoft.com/office/drawing/2014/main" id="{2B67795D-4670-4619-96D5-7A0F91C1E7EA}"/>
                  </a:ext>
                </a:extLst>
              </p:cNvPr>
              <p:cNvSpPr/>
              <p:nvPr/>
            </p:nvSpPr>
            <p:spPr>
              <a:xfrm rot="10800000">
                <a:off x="2398433" y="2447520"/>
                <a:ext cx="826471" cy="414247"/>
              </a:xfrm>
              <a:custGeom>
                <a:avLst/>
                <a:gdLst>
                  <a:gd name="connsiteX0" fmla="*/ 658950 w 1177407"/>
                  <a:gd name="connsiteY0" fmla="*/ 471488 h 590144"/>
                  <a:gd name="connsiteX1" fmla="*/ 696394 w 1177407"/>
                  <a:gd name="connsiteY1" fmla="*/ 530816 h 590144"/>
                  <a:gd name="connsiteX2" fmla="*/ 658950 w 1177407"/>
                  <a:gd name="connsiteY2" fmla="*/ 590144 h 590144"/>
                  <a:gd name="connsiteX3" fmla="*/ 621506 w 1177407"/>
                  <a:gd name="connsiteY3" fmla="*/ 530816 h 590144"/>
                  <a:gd name="connsiteX4" fmla="*/ 658950 w 1177407"/>
                  <a:gd name="connsiteY4" fmla="*/ 471488 h 590144"/>
                  <a:gd name="connsiteX5" fmla="*/ 493453 w 1177407"/>
                  <a:gd name="connsiteY5" fmla="*/ 471488 h 590144"/>
                  <a:gd name="connsiteX6" fmla="*/ 530897 w 1177407"/>
                  <a:gd name="connsiteY6" fmla="*/ 530816 h 590144"/>
                  <a:gd name="connsiteX7" fmla="*/ 493453 w 1177407"/>
                  <a:gd name="connsiteY7" fmla="*/ 590144 h 590144"/>
                  <a:gd name="connsiteX8" fmla="*/ 456009 w 1177407"/>
                  <a:gd name="connsiteY8" fmla="*/ 530816 h 590144"/>
                  <a:gd name="connsiteX9" fmla="*/ 493453 w 1177407"/>
                  <a:gd name="connsiteY9" fmla="*/ 471488 h 590144"/>
                  <a:gd name="connsiteX10" fmla="*/ 1139963 w 1177407"/>
                  <a:gd name="connsiteY10" fmla="*/ 461963 h 590144"/>
                  <a:gd name="connsiteX11" fmla="*/ 1177407 w 1177407"/>
                  <a:gd name="connsiteY11" fmla="*/ 521291 h 590144"/>
                  <a:gd name="connsiteX12" fmla="*/ 1139963 w 1177407"/>
                  <a:gd name="connsiteY12" fmla="*/ 580619 h 590144"/>
                  <a:gd name="connsiteX13" fmla="*/ 1102519 w 1177407"/>
                  <a:gd name="connsiteY13" fmla="*/ 521291 h 590144"/>
                  <a:gd name="connsiteX14" fmla="*/ 1139963 w 1177407"/>
                  <a:gd name="connsiteY14" fmla="*/ 461963 h 590144"/>
                  <a:gd name="connsiteX15" fmla="*/ 37444 w 1177407"/>
                  <a:gd name="connsiteY15" fmla="*/ 461963 h 590144"/>
                  <a:gd name="connsiteX16" fmla="*/ 74888 w 1177407"/>
                  <a:gd name="connsiteY16" fmla="*/ 521291 h 590144"/>
                  <a:gd name="connsiteX17" fmla="*/ 37444 w 1177407"/>
                  <a:gd name="connsiteY17" fmla="*/ 580619 h 590144"/>
                  <a:gd name="connsiteX18" fmla="*/ 0 w 1177407"/>
                  <a:gd name="connsiteY18" fmla="*/ 521291 h 590144"/>
                  <a:gd name="connsiteX19" fmla="*/ 37444 w 1177407"/>
                  <a:gd name="connsiteY19" fmla="*/ 461963 h 590144"/>
                  <a:gd name="connsiteX20" fmla="*/ 816114 w 1177407"/>
                  <a:gd name="connsiteY20" fmla="*/ 409575 h 590144"/>
                  <a:gd name="connsiteX21" fmla="*/ 853558 w 1177407"/>
                  <a:gd name="connsiteY21" fmla="*/ 468903 h 590144"/>
                  <a:gd name="connsiteX22" fmla="*/ 816114 w 1177407"/>
                  <a:gd name="connsiteY22" fmla="*/ 528231 h 590144"/>
                  <a:gd name="connsiteX23" fmla="*/ 778670 w 1177407"/>
                  <a:gd name="connsiteY23" fmla="*/ 468903 h 590144"/>
                  <a:gd name="connsiteX24" fmla="*/ 816114 w 1177407"/>
                  <a:gd name="connsiteY24" fmla="*/ 409575 h 590144"/>
                  <a:gd name="connsiteX25" fmla="*/ 327957 w 1177407"/>
                  <a:gd name="connsiteY25" fmla="*/ 409575 h 590144"/>
                  <a:gd name="connsiteX26" fmla="*/ 365401 w 1177407"/>
                  <a:gd name="connsiteY26" fmla="*/ 468903 h 590144"/>
                  <a:gd name="connsiteX27" fmla="*/ 327957 w 1177407"/>
                  <a:gd name="connsiteY27" fmla="*/ 528231 h 590144"/>
                  <a:gd name="connsiteX28" fmla="*/ 290513 w 1177407"/>
                  <a:gd name="connsiteY28" fmla="*/ 468903 h 590144"/>
                  <a:gd name="connsiteX29" fmla="*/ 327957 w 1177407"/>
                  <a:gd name="connsiteY29" fmla="*/ 409575 h 590144"/>
                  <a:gd name="connsiteX30" fmla="*/ 939938 w 1177407"/>
                  <a:gd name="connsiteY30" fmla="*/ 330993 h 590144"/>
                  <a:gd name="connsiteX31" fmla="*/ 977382 w 1177407"/>
                  <a:gd name="connsiteY31" fmla="*/ 390321 h 590144"/>
                  <a:gd name="connsiteX32" fmla="*/ 939938 w 1177407"/>
                  <a:gd name="connsiteY32" fmla="*/ 449649 h 590144"/>
                  <a:gd name="connsiteX33" fmla="*/ 902494 w 1177407"/>
                  <a:gd name="connsiteY33" fmla="*/ 390321 h 590144"/>
                  <a:gd name="connsiteX34" fmla="*/ 939938 w 1177407"/>
                  <a:gd name="connsiteY34" fmla="*/ 330993 h 590144"/>
                  <a:gd name="connsiteX35" fmla="*/ 206513 w 1177407"/>
                  <a:gd name="connsiteY35" fmla="*/ 330993 h 590144"/>
                  <a:gd name="connsiteX36" fmla="*/ 243957 w 1177407"/>
                  <a:gd name="connsiteY36" fmla="*/ 390321 h 590144"/>
                  <a:gd name="connsiteX37" fmla="*/ 206513 w 1177407"/>
                  <a:gd name="connsiteY37" fmla="*/ 449649 h 590144"/>
                  <a:gd name="connsiteX38" fmla="*/ 169069 w 1177407"/>
                  <a:gd name="connsiteY38" fmla="*/ 390321 h 590144"/>
                  <a:gd name="connsiteX39" fmla="*/ 206513 w 1177407"/>
                  <a:gd name="connsiteY39" fmla="*/ 330993 h 590144"/>
                  <a:gd name="connsiteX40" fmla="*/ 708957 w 1177407"/>
                  <a:gd name="connsiteY40" fmla="*/ 278606 h 590144"/>
                  <a:gd name="connsiteX41" fmla="*/ 746401 w 1177407"/>
                  <a:gd name="connsiteY41" fmla="*/ 337934 h 590144"/>
                  <a:gd name="connsiteX42" fmla="*/ 708957 w 1177407"/>
                  <a:gd name="connsiteY42" fmla="*/ 397262 h 590144"/>
                  <a:gd name="connsiteX43" fmla="*/ 671513 w 1177407"/>
                  <a:gd name="connsiteY43" fmla="*/ 337934 h 590144"/>
                  <a:gd name="connsiteX44" fmla="*/ 708957 w 1177407"/>
                  <a:gd name="connsiteY44" fmla="*/ 278606 h 590144"/>
                  <a:gd name="connsiteX45" fmla="*/ 423207 w 1177407"/>
                  <a:gd name="connsiteY45" fmla="*/ 278606 h 590144"/>
                  <a:gd name="connsiteX46" fmla="*/ 460651 w 1177407"/>
                  <a:gd name="connsiteY46" fmla="*/ 337934 h 590144"/>
                  <a:gd name="connsiteX47" fmla="*/ 423207 w 1177407"/>
                  <a:gd name="connsiteY47" fmla="*/ 397262 h 590144"/>
                  <a:gd name="connsiteX48" fmla="*/ 385763 w 1177407"/>
                  <a:gd name="connsiteY48" fmla="*/ 337934 h 590144"/>
                  <a:gd name="connsiteX49" fmla="*/ 423207 w 1177407"/>
                  <a:gd name="connsiteY49" fmla="*/ 278606 h 590144"/>
                  <a:gd name="connsiteX50" fmla="*/ 1070907 w 1177407"/>
                  <a:gd name="connsiteY50" fmla="*/ 273844 h 590144"/>
                  <a:gd name="connsiteX51" fmla="*/ 1108351 w 1177407"/>
                  <a:gd name="connsiteY51" fmla="*/ 333172 h 590144"/>
                  <a:gd name="connsiteX52" fmla="*/ 1070907 w 1177407"/>
                  <a:gd name="connsiteY52" fmla="*/ 392500 h 590144"/>
                  <a:gd name="connsiteX53" fmla="*/ 1033463 w 1177407"/>
                  <a:gd name="connsiteY53" fmla="*/ 333172 h 590144"/>
                  <a:gd name="connsiteX54" fmla="*/ 1070907 w 1177407"/>
                  <a:gd name="connsiteY54" fmla="*/ 273844 h 590144"/>
                  <a:gd name="connsiteX55" fmla="*/ 73163 w 1177407"/>
                  <a:gd name="connsiteY55" fmla="*/ 273844 h 590144"/>
                  <a:gd name="connsiteX56" fmla="*/ 110607 w 1177407"/>
                  <a:gd name="connsiteY56" fmla="*/ 333172 h 590144"/>
                  <a:gd name="connsiteX57" fmla="*/ 73163 w 1177407"/>
                  <a:gd name="connsiteY57" fmla="*/ 392500 h 590144"/>
                  <a:gd name="connsiteX58" fmla="*/ 35719 w 1177407"/>
                  <a:gd name="connsiteY58" fmla="*/ 333172 h 590144"/>
                  <a:gd name="connsiteX59" fmla="*/ 73163 w 1177407"/>
                  <a:gd name="connsiteY59" fmla="*/ 273844 h 590144"/>
                  <a:gd name="connsiteX60" fmla="*/ 563701 w 1177407"/>
                  <a:gd name="connsiteY60" fmla="*/ 204787 h 590144"/>
                  <a:gd name="connsiteX61" fmla="*/ 601145 w 1177407"/>
                  <a:gd name="connsiteY61" fmla="*/ 264115 h 590144"/>
                  <a:gd name="connsiteX62" fmla="*/ 563701 w 1177407"/>
                  <a:gd name="connsiteY62" fmla="*/ 323443 h 590144"/>
                  <a:gd name="connsiteX63" fmla="*/ 526257 w 1177407"/>
                  <a:gd name="connsiteY63" fmla="*/ 264115 h 590144"/>
                  <a:gd name="connsiteX64" fmla="*/ 563701 w 1177407"/>
                  <a:gd name="connsiteY64" fmla="*/ 204787 h 590144"/>
                  <a:gd name="connsiteX65" fmla="*/ 832781 w 1177407"/>
                  <a:gd name="connsiteY65" fmla="*/ 188119 h 590144"/>
                  <a:gd name="connsiteX66" fmla="*/ 870225 w 1177407"/>
                  <a:gd name="connsiteY66" fmla="*/ 247447 h 590144"/>
                  <a:gd name="connsiteX67" fmla="*/ 832781 w 1177407"/>
                  <a:gd name="connsiteY67" fmla="*/ 306775 h 590144"/>
                  <a:gd name="connsiteX68" fmla="*/ 795337 w 1177407"/>
                  <a:gd name="connsiteY68" fmla="*/ 247447 h 590144"/>
                  <a:gd name="connsiteX69" fmla="*/ 832781 w 1177407"/>
                  <a:gd name="connsiteY69" fmla="*/ 188119 h 590144"/>
                  <a:gd name="connsiteX70" fmla="*/ 301763 w 1177407"/>
                  <a:gd name="connsiteY70" fmla="*/ 188119 h 590144"/>
                  <a:gd name="connsiteX71" fmla="*/ 339207 w 1177407"/>
                  <a:gd name="connsiteY71" fmla="*/ 247447 h 590144"/>
                  <a:gd name="connsiteX72" fmla="*/ 301763 w 1177407"/>
                  <a:gd name="connsiteY72" fmla="*/ 306775 h 590144"/>
                  <a:gd name="connsiteX73" fmla="*/ 264319 w 1177407"/>
                  <a:gd name="connsiteY73" fmla="*/ 247447 h 590144"/>
                  <a:gd name="connsiteX74" fmla="*/ 301763 w 1177407"/>
                  <a:gd name="connsiteY74" fmla="*/ 188119 h 590144"/>
                  <a:gd name="connsiteX75" fmla="*/ 963751 w 1177407"/>
                  <a:gd name="connsiteY75" fmla="*/ 152400 h 590144"/>
                  <a:gd name="connsiteX76" fmla="*/ 1001195 w 1177407"/>
                  <a:gd name="connsiteY76" fmla="*/ 211728 h 590144"/>
                  <a:gd name="connsiteX77" fmla="*/ 963751 w 1177407"/>
                  <a:gd name="connsiteY77" fmla="*/ 271056 h 590144"/>
                  <a:gd name="connsiteX78" fmla="*/ 926307 w 1177407"/>
                  <a:gd name="connsiteY78" fmla="*/ 211728 h 590144"/>
                  <a:gd name="connsiteX79" fmla="*/ 963751 w 1177407"/>
                  <a:gd name="connsiteY79" fmla="*/ 152400 h 590144"/>
                  <a:gd name="connsiteX80" fmla="*/ 168413 w 1177407"/>
                  <a:gd name="connsiteY80" fmla="*/ 152400 h 590144"/>
                  <a:gd name="connsiteX81" fmla="*/ 205857 w 1177407"/>
                  <a:gd name="connsiteY81" fmla="*/ 211728 h 590144"/>
                  <a:gd name="connsiteX82" fmla="*/ 168413 w 1177407"/>
                  <a:gd name="connsiteY82" fmla="*/ 271056 h 590144"/>
                  <a:gd name="connsiteX83" fmla="*/ 130969 w 1177407"/>
                  <a:gd name="connsiteY83" fmla="*/ 211728 h 590144"/>
                  <a:gd name="connsiteX84" fmla="*/ 168413 w 1177407"/>
                  <a:gd name="connsiteY84" fmla="*/ 152400 h 590144"/>
                  <a:gd name="connsiteX85" fmla="*/ 708957 w 1177407"/>
                  <a:gd name="connsiteY85" fmla="*/ 73819 h 590144"/>
                  <a:gd name="connsiteX86" fmla="*/ 746401 w 1177407"/>
                  <a:gd name="connsiteY86" fmla="*/ 133147 h 590144"/>
                  <a:gd name="connsiteX87" fmla="*/ 708957 w 1177407"/>
                  <a:gd name="connsiteY87" fmla="*/ 192475 h 590144"/>
                  <a:gd name="connsiteX88" fmla="*/ 671513 w 1177407"/>
                  <a:gd name="connsiteY88" fmla="*/ 133147 h 590144"/>
                  <a:gd name="connsiteX89" fmla="*/ 708957 w 1177407"/>
                  <a:gd name="connsiteY89" fmla="*/ 73819 h 590144"/>
                  <a:gd name="connsiteX90" fmla="*/ 423207 w 1177407"/>
                  <a:gd name="connsiteY90" fmla="*/ 73819 h 590144"/>
                  <a:gd name="connsiteX91" fmla="*/ 460651 w 1177407"/>
                  <a:gd name="connsiteY91" fmla="*/ 133147 h 590144"/>
                  <a:gd name="connsiteX92" fmla="*/ 423207 w 1177407"/>
                  <a:gd name="connsiteY92" fmla="*/ 192475 h 590144"/>
                  <a:gd name="connsiteX93" fmla="*/ 385763 w 1177407"/>
                  <a:gd name="connsiteY93" fmla="*/ 133147 h 590144"/>
                  <a:gd name="connsiteX94" fmla="*/ 423207 w 1177407"/>
                  <a:gd name="connsiteY94" fmla="*/ 73819 h 590144"/>
                  <a:gd name="connsiteX95" fmla="*/ 563701 w 1177407"/>
                  <a:gd name="connsiteY95" fmla="*/ 0 h 590144"/>
                  <a:gd name="connsiteX96" fmla="*/ 601145 w 1177407"/>
                  <a:gd name="connsiteY96" fmla="*/ 59328 h 590144"/>
                  <a:gd name="connsiteX97" fmla="*/ 563701 w 1177407"/>
                  <a:gd name="connsiteY97" fmla="*/ 118656 h 590144"/>
                  <a:gd name="connsiteX98" fmla="*/ 526257 w 1177407"/>
                  <a:gd name="connsiteY98" fmla="*/ 59328 h 590144"/>
                  <a:gd name="connsiteX99" fmla="*/ 563701 w 1177407"/>
                  <a:gd name="connsiteY99" fmla="*/ 0 h 590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</a:cxnLst>
                <a:rect l="l" t="t" r="r" b="b"/>
                <a:pathLst>
                  <a:path w="1177407" h="590144">
                    <a:moveTo>
                      <a:pt x="658950" y="471488"/>
                    </a:moveTo>
                    <a:cubicBezTo>
                      <a:pt x="679630" y="471488"/>
                      <a:pt x="696394" y="498050"/>
                      <a:pt x="696394" y="530816"/>
                    </a:cubicBezTo>
                    <a:cubicBezTo>
                      <a:pt x="696394" y="563582"/>
                      <a:pt x="679630" y="590144"/>
                      <a:pt x="658950" y="590144"/>
                    </a:cubicBezTo>
                    <a:cubicBezTo>
                      <a:pt x="638270" y="590144"/>
                      <a:pt x="621506" y="563582"/>
                      <a:pt x="621506" y="530816"/>
                    </a:cubicBezTo>
                    <a:cubicBezTo>
                      <a:pt x="621506" y="498050"/>
                      <a:pt x="638270" y="471488"/>
                      <a:pt x="658950" y="471488"/>
                    </a:cubicBezTo>
                    <a:close/>
                    <a:moveTo>
                      <a:pt x="493453" y="471488"/>
                    </a:moveTo>
                    <a:cubicBezTo>
                      <a:pt x="514133" y="471488"/>
                      <a:pt x="530897" y="498050"/>
                      <a:pt x="530897" y="530816"/>
                    </a:cubicBezTo>
                    <a:cubicBezTo>
                      <a:pt x="530897" y="563582"/>
                      <a:pt x="514133" y="590144"/>
                      <a:pt x="493453" y="590144"/>
                    </a:cubicBezTo>
                    <a:cubicBezTo>
                      <a:pt x="472773" y="590144"/>
                      <a:pt x="456009" y="563582"/>
                      <a:pt x="456009" y="530816"/>
                    </a:cubicBezTo>
                    <a:cubicBezTo>
                      <a:pt x="456009" y="498050"/>
                      <a:pt x="472773" y="471488"/>
                      <a:pt x="493453" y="471488"/>
                    </a:cubicBezTo>
                    <a:close/>
                    <a:moveTo>
                      <a:pt x="1139963" y="461963"/>
                    </a:moveTo>
                    <a:cubicBezTo>
                      <a:pt x="1160643" y="461963"/>
                      <a:pt x="1177407" y="488525"/>
                      <a:pt x="1177407" y="521291"/>
                    </a:cubicBezTo>
                    <a:cubicBezTo>
                      <a:pt x="1177407" y="554057"/>
                      <a:pt x="1160643" y="580619"/>
                      <a:pt x="1139963" y="580619"/>
                    </a:cubicBezTo>
                    <a:cubicBezTo>
                      <a:pt x="1119283" y="580619"/>
                      <a:pt x="1102519" y="554057"/>
                      <a:pt x="1102519" y="521291"/>
                    </a:cubicBezTo>
                    <a:cubicBezTo>
                      <a:pt x="1102519" y="488525"/>
                      <a:pt x="1119283" y="461963"/>
                      <a:pt x="1139963" y="461963"/>
                    </a:cubicBezTo>
                    <a:close/>
                    <a:moveTo>
                      <a:pt x="37444" y="461963"/>
                    </a:moveTo>
                    <a:cubicBezTo>
                      <a:pt x="58124" y="461963"/>
                      <a:pt x="74888" y="488525"/>
                      <a:pt x="74888" y="521291"/>
                    </a:cubicBezTo>
                    <a:cubicBezTo>
                      <a:pt x="74888" y="554057"/>
                      <a:pt x="58124" y="580619"/>
                      <a:pt x="37444" y="580619"/>
                    </a:cubicBezTo>
                    <a:cubicBezTo>
                      <a:pt x="16764" y="580619"/>
                      <a:pt x="0" y="554057"/>
                      <a:pt x="0" y="521291"/>
                    </a:cubicBezTo>
                    <a:cubicBezTo>
                      <a:pt x="0" y="488525"/>
                      <a:pt x="16764" y="461963"/>
                      <a:pt x="37444" y="461963"/>
                    </a:cubicBezTo>
                    <a:close/>
                    <a:moveTo>
                      <a:pt x="816114" y="409575"/>
                    </a:moveTo>
                    <a:cubicBezTo>
                      <a:pt x="836794" y="409575"/>
                      <a:pt x="853558" y="436137"/>
                      <a:pt x="853558" y="468903"/>
                    </a:cubicBezTo>
                    <a:cubicBezTo>
                      <a:pt x="853558" y="501669"/>
                      <a:pt x="836794" y="528231"/>
                      <a:pt x="816114" y="528231"/>
                    </a:cubicBezTo>
                    <a:cubicBezTo>
                      <a:pt x="795434" y="528231"/>
                      <a:pt x="778670" y="501669"/>
                      <a:pt x="778670" y="468903"/>
                    </a:cubicBezTo>
                    <a:cubicBezTo>
                      <a:pt x="778670" y="436137"/>
                      <a:pt x="795434" y="409575"/>
                      <a:pt x="816114" y="409575"/>
                    </a:cubicBezTo>
                    <a:close/>
                    <a:moveTo>
                      <a:pt x="327957" y="409575"/>
                    </a:moveTo>
                    <a:cubicBezTo>
                      <a:pt x="348637" y="409575"/>
                      <a:pt x="365401" y="436137"/>
                      <a:pt x="365401" y="468903"/>
                    </a:cubicBezTo>
                    <a:cubicBezTo>
                      <a:pt x="365401" y="501669"/>
                      <a:pt x="348637" y="528231"/>
                      <a:pt x="327957" y="528231"/>
                    </a:cubicBezTo>
                    <a:cubicBezTo>
                      <a:pt x="307277" y="528231"/>
                      <a:pt x="290513" y="501669"/>
                      <a:pt x="290513" y="468903"/>
                    </a:cubicBezTo>
                    <a:cubicBezTo>
                      <a:pt x="290513" y="436137"/>
                      <a:pt x="307277" y="409575"/>
                      <a:pt x="327957" y="409575"/>
                    </a:cubicBezTo>
                    <a:close/>
                    <a:moveTo>
                      <a:pt x="939938" y="330993"/>
                    </a:moveTo>
                    <a:cubicBezTo>
                      <a:pt x="960618" y="330993"/>
                      <a:pt x="977382" y="357555"/>
                      <a:pt x="977382" y="390321"/>
                    </a:cubicBezTo>
                    <a:cubicBezTo>
                      <a:pt x="977382" y="423087"/>
                      <a:pt x="960618" y="449649"/>
                      <a:pt x="939938" y="449649"/>
                    </a:cubicBezTo>
                    <a:cubicBezTo>
                      <a:pt x="919258" y="449649"/>
                      <a:pt x="902494" y="423087"/>
                      <a:pt x="902494" y="390321"/>
                    </a:cubicBezTo>
                    <a:cubicBezTo>
                      <a:pt x="902494" y="357555"/>
                      <a:pt x="919258" y="330993"/>
                      <a:pt x="939938" y="330993"/>
                    </a:cubicBezTo>
                    <a:close/>
                    <a:moveTo>
                      <a:pt x="206513" y="330993"/>
                    </a:moveTo>
                    <a:cubicBezTo>
                      <a:pt x="227193" y="330993"/>
                      <a:pt x="243957" y="357555"/>
                      <a:pt x="243957" y="390321"/>
                    </a:cubicBezTo>
                    <a:cubicBezTo>
                      <a:pt x="243957" y="423087"/>
                      <a:pt x="227193" y="449649"/>
                      <a:pt x="206513" y="449649"/>
                    </a:cubicBezTo>
                    <a:cubicBezTo>
                      <a:pt x="185833" y="449649"/>
                      <a:pt x="169069" y="423087"/>
                      <a:pt x="169069" y="390321"/>
                    </a:cubicBezTo>
                    <a:cubicBezTo>
                      <a:pt x="169069" y="357555"/>
                      <a:pt x="185833" y="330993"/>
                      <a:pt x="206513" y="330993"/>
                    </a:cubicBezTo>
                    <a:close/>
                    <a:moveTo>
                      <a:pt x="708957" y="278606"/>
                    </a:moveTo>
                    <a:cubicBezTo>
                      <a:pt x="729637" y="278606"/>
                      <a:pt x="746401" y="305168"/>
                      <a:pt x="746401" y="337934"/>
                    </a:cubicBezTo>
                    <a:cubicBezTo>
                      <a:pt x="746401" y="370700"/>
                      <a:pt x="729637" y="397262"/>
                      <a:pt x="708957" y="397262"/>
                    </a:cubicBezTo>
                    <a:cubicBezTo>
                      <a:pt x="688277" y="397262"/>
                      <a:pt x="671513" y="370700"/>
                      <a:pt x="671513" y="337934"/>
                    </a:cubicBezTo>
                    <a:cubicBezTo>
                      <a:pt x="671513" y="305168"/>
                      <a:pt x="688277" y="278606"/>
                      <a:pt x="708957" y="278606"/>
                    </a:cubicBezTo>
                    <a:close/>
                    <a:moveTo>
                      <a:pt x="423207" y="278606"/>
                    </a:moveTo>
                    <a:cubicBezTo>
                      <a:pt x="443887" y="278606"/>
                      <a:pt x="460651" y="305168"/>
                      <a:pt x="460651" y="337934"/>
                    </a:cubicBezTo>
                    <a:cubicBezTo>
                      <a:pt x="460651" y="370700"/>
                      <a:pt x="443887" y="397262"/>
                      <a:pt x="423207" y="397262"/>
                    </a:cubicBezTo>
                    <a:cubicBezTo>
                      <a:pt x="402527" y="397262"/>
                      <a:pt x="385763" y="370700"/>
                      <a:pt x="385763" y="337934"/>
                    </a:cubicBezTo>
                    <a:cubicBezTo>
                      <a:pt x="385763" y="305168"/>
                      <a:pt x="402527" y="278606"/>
                      <a:pt x="423207" y="278606"/>
                    </a:cubicBezTo>
                    <a:close/>
                    <a:moveTo>
                      <a:pt x="1070907" y="273844"/>
                    </a:moveTo>
                    <a:cubicBezTo>
                      <a:pt x="1091587" y="273844"/>
                      <a:pt x="1108351" y="300406"/>
                      <a:pt x="1108351" y="333172"/>
                    </a:cubicBezTo>
                    <a:cubicBezTo>
                      <a:pt x="1108351" y="365938"/>
                      <a:pt x="1091587" y="392500"/>
                      <a:pt x="1070907" y="392500"/>
                    </a:cubicBezTo>
                    <a:cubicBezTo>
                      <a:pt x="1050227" y="392500"/>
                      <a:pt x="1033463" y="365938"/>
                      <a:pt x="1033463" y="333172"/>
                    </a:cubicBezTo>
                    <a:cubicBezTo>
                      <a:pt x="1033463" y="300406"/>
                      <a:pt x="1050227" y="273844"/>
                      <a:pt x="1070907" y="273844"/>
                    </a:cubicBezTo>
                    <a:close/>
                    <a:moveTo>
                      <a:pt x="73163" y="273844"/>
                    </a:moveTo>
                    <a:cubicBezTo>
                      <a:pt x="93843" y="273844"/>
                      <a:pt x="110607" y="300406"/>
                      <a:pt x="110607" y="333172"/>
                    </a:cubicBezTo>
                    <a:cubicBezTo>
                      <a:pt x="110607" y="365938"/>
                      <a:pt x="93843" y="392500"/>
                      <a:pt x="73163" y="392500"/>
                    </a:cubicBezTo>
                    <a:cubicBezTo>
                      <a:pt x="52483" y="392500"/>
                      <a:pt x="35719" y="365938"/>
                      <a:pt x="35719" y="333172"/>
                    </a:cubicBezTo>
                    <a:cubicBezTo>
                      <a:pt x="35719" y="300406"/>
                      <a:pt x="52483" y="273844"/>
                      <a:pt x="73163" y="273844"/>
                    </a:cubicBezTo>
                    <a:close/>
                    <a:moveTo>
                      <a:pt x="563701" y="204787"/>
                    </a:moveTo>
                    <a:cubicBezTo>
                      <a:pt x="584381" y="204787"/>
                      <a:pt x="601145" y="231349"/>
                      <a:pt x="601145" y="264115"/>
                    </a:cubicBezTo>
                    <a:cubicBezTo>
                      <a:pt x="601145" y="296881"/>
                      <a:pt x="584381" y="323443"/>
                      <a:pt x="563701" y="323443"/>
                    </a:cubicBezTo>
                    <a:cubicBezTo>
                      <a:pt x="543021" y="323443"/>
                      <a:pt x="526257" y="296881"/>
                      <a:pt x="526257" y="264115"/>
                    </a:cubicBezTo>
                    <a:cubicBezTo>
                      <a:pt x="526257" y="231349"/>
                      <a:pt x="543021" y="204787"/>
                      <a:pt x="563701" y="204787"/>
                    </a:cubicBezTo>
                    <a:close/>
                    <a:moveTo>
                      <a:pt x="832781" y="188119"/>
                    </a:moveTo>
                    <a:cubicBezTo>
                      <a:pt x="853461" y="188119"/>
                      <a:pt x="870225" y="214681"/>
                      <a:pt x="870225" y="247447"/>
                    </a:cubicBezTo>
                    <a:cubicBezTo>
                      <a:pt x="870225" y="280213"/>
                      <a:pt x="853461" y="306775"/>
                      <a:pt x="832781" y="306775"/>
                    </a:cubicBezTo>
                    <a:cubicBezTo>
                      <a:pt x="812101" y="306775"/>
                      <a:pt x="795337" y="280213"/>
                      <a:pt x="795337" y="247447"/>
                    </a:cubicBezTo>
                    <a:cubicBezTo>
                      <a:pt x="795337" y="214681"/>
                      <a:pt x="812101" y="188119"/>
                      <a:pt x="832781" y="188119"/>
                    </a:cubicBezTo>
                    <a:close/>
                    <a:moveTo>
                      <a:pt x="301763" y="188119"/>
                    </a:moveTo>
                    <a:cubicBezTo>
                      <a:pt x="322443" y="188119"/>
                      <a:pt x="339207" y="214681"/>
                      <a:pt x="339207" y="247447"/>
                    </a:cubicBezTo>
                    <a:cubicBezTo>
                      <a:pt x="339207" y="280213"/>
                      <a:pt x="322443" y="306775"/>
                      <a:pt x="301763" y="306775"/>
                    </a:cubicBezTo>
                    <a:cubicBezTo>
                      <a:pt x="281083" y="306775"/>
                      <a:pt x="264319" y="280213"/>
                      <a:pt x="264319" y="247447"/>
                    </a:cubicBezTo>
                    <a:cubicBezTo>
                      <a:pt x="264319" y="214681"/>
                      <a:pt x="281083" y="188119"/>
                      <a:pt x="301763" y="188119"/>
                    </a:cubicBezTo>
                    <a:close/>
                    <a:moveTo>
                      <a:pt x="963751" y="152400"/>
                    </a:moveTo>
                    <a:cubicBezTo>
                      <a:pt x="984431" y="152400"/>
                      <a:pt x="1001195" y="178962"/>
                      <a:pt x="1001195" y="211728"/>
                    </a:cubicBezTo>
                    <a:cubicBezTo>
                      <a:pt x="1001195" y="244494"/>
                      <a:pt x="984431" y="271056"/>
                      <a:pt x="963751" y="271056"/>
                    </a:cubicBezTo>
                    <a:cubicBezTo>
                      <a:pt x="943071" y="271056"/>
                      <a:pt x="926307" y="244494"/>
                      <a:pt x="926307" y="211728"/>
                    </a:cubicBezTo>
                    <a:cubicBezTo>
                      <a:pt x="926307" y="178962"/>
                      <a:pt x="943071" y="152400"/>
                      <a:pt x="963751" y="152400"/>
                    </a:cubicBezTo>
                    <a:close/>
                    <a:moveTo>
                      <a:pt x="168413" y="152400"/>
                    </a:moveTo>
                    <a:cubicBezTo>
                      <a:pt x="189093" y="152400"/>
                      <a:pt x="205857" y="178962"/>
                      <a:pt x="205857" y="211728"/>
                    </a:cubicBezTo>
                    <a:cubicBezTo>
                      <a:pt x="205857" y="244494"/>
                      <a:pt x="189093" y="271056"/>
                      <a:pt x="168413" y="271056"/>
                    </a:cubicBezTo>
                    <a:cubicBezTo>
                      <a:pt x="147733" y="271056"/>
                      <a:pt x="130969" y="244494"/>
                      <a:pt x="130969" y="211728"/>
                    </a:cubicBezTo>
                    <a:cubicBezTo>
                      <a:pt x="130969" y="178962"/>
                      <a:pt x="147733" y="152400"/>
                      <a:pt x="168413" y="152400"/>
                    </a:cubicBezTo>
                    <a:close/>
                    <a:moveTo>
                      <a:pt x="708957" y="73819"/>
                    </a:moveTo>
                    <a:cubicBezTo>
                      <a:pt x="729637" y="73819"/>
                      <a:pt x="746401" y="100381"/>
                      <a:pt x="746401" y="133147"/>
                    </a:cubicBezTo>
                    <a:cubicBezTo>
                      <a:pt x="746401" y="165913"/>
                      <a:pt x="729637" y="192475"/>
                      <a:pt x="708957" y="192475"/>
                    </a:cubicBezTo>
                    <a:cubicBezTo>
                      <a:pt x="688277" y="192475"/>
                      <a:pt x="671513" y="165913"/>
                      <a:pt x="671513" y="133147"/>
                    </a:cubicBezTo>
                    <a:cubicBezTo>
                      <a:pt x="671513" y="100381"/>
                      <a:pt x="688277" y="73819"/>
                      <a:pt x="708957" y="73819"/>
                    </a:cubicBezTo>
                    <a:close/>
                    <a:moveTo>
                      <a:pt x="423207" y="73819"/>
                    </a:moveTo>
                    <a:cubicBezTo>
                      <a:pt x="443887" y="73819"/>
                      <a:pt x="460651" y="100381"/>
                      <a:pt x="460651" y="133147"/>
                    </a:cubicBezTo>
                    <a:cubicBezTo>
                      <a:pt x="460651" y="165913"/>
                      <a:pt x="443887" y="192475"/>
                      <a:pt x="423207" y="192475"/>
                    </a:cubicBezTo>
                    <a:cubicBezTo>
                      <a:pt x="402527" y="192475"/>
                      <a:pt x="385763" y="165913"/>
                      <a:pt x="385763" y="133147"/>
                    </a:cubicBezTo>
                    <a:cubicBezTo>
                      <a:pt x="385763" y="100381"/>
                      <a:pt x="402527" y="73819"/>
                      <a:pt x="423207" y="73819"/>
                    </a:cubicBezTo>
                    <a:close/>
                    <a:moveTo>
                      <a:pt x="563701" y="0"/>
                    </a:moveTo>
                    <a:cubicBezTo>
                      <a:pt x="584381" y="0"/>
                      <a:pt x="601145" y="26562"/>
                      <a:pt x="601145" y="59328"/>
                    </a:cubicBezTo>
                    <a:cubicBezTo>
                      <a:pt x="601145" y="92094"/>
                      <a:pt x="584381" y="118656"/>
                      <a:pt x="563701" y="118656"/>
                    </a:cubicBezTo>
                    <a:cubicBezTo>
                      <a:pt x="543021" y="118656"/>
                      <a:pt x="526257" y="92094"/>
                      <a:pt x="526257" y="59328"/>
                    </a:cubicBezTo>
                    <a:cubicBezTo>
                      <a:pt x="526257" y="26562"/>
                      <a:pt x="543021" y="0"/>
                      <a:pt x="563701" y="0"/>
                    </a:cubicBezTo>
                    <a:close/>
                  </a:path>
                </a:pathLst>
              </a:custGeom>
              <a:solidFill>
                <a:srgbClr val="FF0066"/>
              </a:solidFill>
              <a:ln w="6350">
                <a:solidFill>
                  <a:srgbClr val="CC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8" name="楕円 27">
              <a:extLst>
                <a:ext uri="{FF2B5EF4-FFF2-40B4-BE49-F238E27FC236}">
                  <a16:creationId xmlns:a16="http://schemas.microsoft.com/office/drawing/2014/main" id="{8EDB8063-F8DA-403B-8DF0-F0F07DD0A7DD}"/>
                </a:ext>
              </a:extLst>
            </p:cNvPr>
            <p:cNvSpPr/>
            <p:nvPr/>
          </p:nvSpPr>
          <p:spPr>
            <a:xfrm>
              <a:off x="5020064" y="4693204"/>
              <a:ext cx="215018" cy="215018"/>
            </a:xfrm>
            <a:prstGeom prst="ellipse">
              <a:avLst/>
            </a:prstGeom>
            <a:gradFill flip="none" rotWithShape="1">
              <a:gsLst>
                <a:gs pos="70000">
                  <a:srgbClr val="FF99CC"/>
                </a:gs>
                <a:gs pos="20000">
                  <a:srgbClr val="FF0066"/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29" name="グループ化 28">
              <a:extLst>
                <a:ext uri="{FF2B5EF4-FFF2-40B4-BE49-F238E27FC236}">
                  <a16:creationId xmlns:a16="http://schemas.microsoft.com/office/drawing/2014/main" id="{0303D5D6-4CAB-4E15-B848-5A89E4D5D7C7}"/>
                </a:ext>
              </a:extLst>
            </p:cNvPr>
            <p:cNvGrpSpPr/>
            <p:nvPr/>
          </p:nvGrpSpPr>
          <p:grpSpPr>
            <a:xfrm rot="3600000">
              <a:off x="5221130" y="4251656"/>
              <a:ext cx="496769" cy="707571"/>
              <a:chOff x="2192953" y="1161519"/>
              <a:chExt cx="1245684" cy="1774285"/>
            </a:xfrm>
          </p:grpSpPr>
          <p:sp>
            <p:nvSpPr>
              <p:cNvPr id="63" name="フリーフォーム: 図形 62">
                <a:extLst>
                  <a:ext uri="{FF2B5EF4-FFF2-40B4-BE49-F238E27FC236}">
                    <a16:creationId xmlns:a16="http://schemas.microsoft.com/office/drawing/2014/main" id="{654535C2-6903-4F00-871B-F36038D82C1B}"/>
                  </a:ext>
                </a:extLst>
              </p:cNvPr>
              <p:cNvSpPr/>
              <p:nvPr/>
            </p:nvSpPr>
            <p:spPr>
              <a:xfrm>
                <a:off x="2192953" y="1161519"/>
                <a:ext cx="1245684" cy="1774285"/>
              </a:xfrm>
              <a:custGeom>
                <a:avLst/>
                <a:gdLst>
                  <a:gd name="connsiteX0" fmla="*/ 491785 w 1171576"/>
                  <a:gd name="connsiteY0" fmla="*/ 0 h 1647591"/>
                  <a:gd name="connsiteX1" fmla="*/ 585788 w 1171576"/>
                  <a:gd name="connsiteY1" fmla="*/ 59066 h 1647591"/>
                  <a:gd name="connsiteX2" fmla="*/ 678024 w 1171576"/>
                  <a:gd name="connsiteY2" fmla="*/ 1110 h 1647591"/>
                  <a:gd name="connsiteX3" fmla="*/ 717518 w 1171576"/>
                  <a:gd name="connsiteY3" fmla="*/ 18258 h 1647591"/>
                  <a:gd name="connsiteX4" fmla="*/ 1171576 w 1171576"/>
                  <a:gd name="connsiteY4" fmla="*/ 1042753 h 1647591"/>
                  <a:gd name="connsiteX5" fmla="*/ 585788 w 1171576"/>
                  <a:gd name="connsiteY5" fmla="*/ 1647591 h 1647591"/>
                  <a:gd name="connsiteX6" fmla="*/ 0 w 1171576"/>
                  <a:gd name="connsiteY6" fmla="*/ 1042753 h 1647591"/>
                  <a:gd name="connsiteX7" fmla="*/ 454058 w 1171576"/>
                  <a:gd name="connsiteY7" fmla="*/ 14955 h 1647591"/>
                  <a:gd name="connsiteX0" fmla="*/ 491785 w 1171576"/>
                  <a:gd name="connsiteY0" fmla="*/ 11 h 1647602"/>
                  <a:gd name="connsiteX1" fmla="*/ 585788 w 1171576"/>
                  <a:gd name="connsiteY1" fmla="*/ 59077 h 1647602"/>
                  <a:gd name="connsiteX2" fmla="*/ 678024 w 1171576"/>
                  <a:gd name="connsiteY2" fmla="*/ 1121 h 1647602"/>
                  <a:gd name="connsiteX3" fmla="*/ 717518 w 1171576"/>
                  <a:gd name="connsiteY3" fmla="*/ 18269 h 1647602"/>
                  <a:gd name="connsiteX4" fmla="*/ 1171576 w 1171576"/>
                  <a:gd name="connsiteY4" fmla="*/ 1042764 h 1647602"/>
                  <a:gd name="connsiteX5" fmla="*/ 585788 w 1171576"/>
                  <a:gd name="connsiteY5" fmla="*/ 1647602 h 1647602"/>
                  <a:gd name="connsiteX6" fmla="*/ 0 w 1171576"/>
                  <a:gd name="connsiteY6" fmla="*/ 1042764 h 1647602"/>
                  <a:gd name="connsiteX7" fmla="*/ 454058 w 1171576"/>
                  <a:gd name="connsiteY7" fmla="*/ 14966 h 1647602"/>
                  <a:gd name="connsiteX8" fmla="*/ 491785 w 1171576"/>
                  <a:gd name="connsiteY8" fmla="*/ 11 h 1647602"/>
                  <a:gd name="connsiteX0" fmla="*/ 491785 w 1171576"/>
                  <a:gd name="connsiteY0" fmla="*/ 11 h 1647602"/>
                  <a:gd name="connsiteX1" fmla="*/ 585788 w 1171576"/>
                  <a:gd name="connsiteY1" fmla="*/ 59077 h 1647602"/>
                  <a:gd name="connsiteX2" fmla="*/ 678024 w 1171576"/>
                  <a:gd name="connsiteY2" fmla="*/ 1121 h 1647602"/>
                  <a:gd name="connsiteX3" fmla="*/ 717518 w 1171576"/>
                  <a:gd name="connsiteY3" fmla="*/ 18269 h 1647602"/>
                  <a:gd name="connsiteX4" fmla="*/ 1171576 w 1171576"/>
                  <a:gd name="connsiteY4" fmla="*/ 1042764 h 1647602"/>
                  <a:gd name="connsiteX5" fmla="*/ 585788 w 1171576"/>
                  <a:gd name="connsiteY5" fmla="*/ 1647602 h 1647602"/>
                  <a:gd name="connsiteX6" fmla="*/ 0 w 1171576"/>
                  <a:gd name="connsiteY6" fmla="*/ 1042764 h 1647602"/>
                  <a:gd name="connsiteX7" fmla="*/ 454058 w 1171576"/>
                  <a:gd name="connsiteY7" fmla="*/ 14966 h 1647602"/>
                  <a:gd name="connsiteX8" fmla="*/ 491785 w 1171576"/>
                  <a:gd name="connsiteY8" fmla="*/ 11 h 1647602"/>
                  <a:gd name="connsiteX0" fmla="*/ 491785 w 1171576"/>
                  <a:gd name="connsiteY0" fmla="*/ 11 h 1647602"/>
                  <a:gd name="connsiteX1" fmla="*/ 585788 w 1171576"/>
                  <a:gd name="connsiteY1" fmla="*/ 59077 h 1647602"/>
                  <a:gd name="connsiteX2" fmla="*/ 678024 w 1171576"/>
                  <a:gd name="connsiteY2" fmla="*/ 1121 h 1647602"/>
                  <a:gd name="connsiteX3" fmla="*/ 717518 w 1171576"/>
                  <a:gd name="connsiteY3" fmla="*/ 18269 h 1647602"/>
                  <a:gd name="connsiteX4" fmla="*/ 1171576 w 1171576"/>
                  <a:gd name="connsiteY4" fmla="*/ 1042764 h 1647602"/>
                  <a:gd name="connsiteX5" fmla="*/ 585788 w 1171576"/>
                  <a:gd name="connsiteY5" fmla="*/ 1647602 h 1647602"/>
                  <a:gd name="connsiteX6" fmla="*/ 0 w 1171576"/>
                  <a:gd name="connsiteY6" fmla="*/ 1042764 h 1647602"/>
                  <a:gd name="connsiteX7" fmla="*/ 454058 w 1171576"/>
                  <a:gd name="connsiteY7" fmla="*/ 14966 h 1647602"/>
                  <a:gd name="connsiteX8" fmla="*/ 491785 w 1171576"/>
                  <a:gd name="connsiteY8" fmla="*/ 11 h 1647602"/>
                  <a:gd name="connsiteX0" fmla="*/ 491785 w 1173436"/>
                  <a:gd name="connsiteY0" fmla="*/ 11 h 1855457"/>
                  <a:gd name="connsiteX1" fmla="*/ 585788 w 1173436"/>
                  <a:gd name="connsiteY1" fmla="*/ 59077 h 1855457"/>
                  <a:gd name="connsiteX2" fmla="*/ 678024 w 1173436"/>
                  <a:gd name="connsiteY2" fmla="*/ 1121 h 1855457"/>
                  <a:gd name="connsiteX3" fmla="*/ 717518 w 1173436"/>
                  <a:gd name="connsiteY3" fmla="*/ 18269 h 1855457"/>
                  <a:gd name="connsiteX4" fmla="*/ 1171576 w 1173436"/>
                  <a:gd name="connsiteY4" fmla="*/ 1042764 h 1855457"/>
                  <a:gd name="connsiteX5" fmla="*/ 581308 w 1173436"/>
                  <a:gd name="connsiteY5" fmla="*/ 1855457 h 1855457"/>
                  <a:gd name="connsiteX6" fmla="*/ 0 w 1173436"/>
                  <a:gd name="connsiteY6" fmla="*/ 1042764 h 1855457"/>
                  <a:gd name="connsiteX7" fmla="*/ 454058 w 1173436"/>
                  <a:gd name="connsiteY7" fmla="*/ 14966 h 1855457"/>
                  <a:gd name="connsiteX8" fmla="*/ 491785 w 1173436"/>
                  <a:gd name="connsiteY8" fmla="*/ 11 h 1855457"/>
                  <a:gd name="connsiteX0" fmla="*/ 491785 w 1173436"/>
                  <a:gd name="connsiteY0" fmla="*/ 11 h 1855706"/>
                  <a:gd name="connsiteX1" fmla="*/ 585788 w 1173436"/>
                  <a:gd name="connsiteY1" fmla="*/ 59077 h 1855706"/>
                  <a:gd name="connsiteX2" fmla="*/ 678024 w 1173436"/>
                  <a:gd name="connsiteY2" fmla="*/ 1121 h 1855706"/>
                  <a:gd name="connsiteX3" fmla="*/ 717518 w 1173436"/>
                  <a:gd name="connsiteY3" fmla="*/ 18269 h 1855706"/>
                  <a:gd name="connsiteX4" fmla="*/ 1171576 w 1173436"/>
                  <a:gd name="connsiteY4" fmla="*/ 1042764 h 1855706"/>
                  <a:gd name="connsiteX5" fmla="*/ 581308 w 1173436"/>
                  <a:gd name="connsiteY5" fmla="*/ 1855457 h 1855706"/>
                  <a:gd name="connsiteX6" fmla="*/ 0 w 1173436"/>
                  <a:gd name="connsiteY6" fmla="*/ 1042764 h 1855706"/>
                  <a:gd name="connsiteX7" fmla="*/ 454058 w 1173436"/>
                  <a:gd name="connsiteY7" fmla="*/ 14966 h 1855706"/>
                  <a:gd name="connsiteX8" fmla="*/ 491785 w 1173436"/>
                  <a:gd name="connsiteY8" fmla="*/ 11 h 1855706"/>
                  <a:gd name="connsiteX0" fmla="*/ 491785 w 1171681"/>
                  <a:gd name="connsiteY0" fmla="*/ 11 h 1855706"/>
                  <a:gd name="connsiteX1" fmla="*/ 585788 w 1171681"/>
                  <a:gd name="connsiteY1" fmla="*/ 59077 h 1855706"/>
                  <a:gd name="connsiteX2" fmla="*/ 678024 w 1171681"/>
                  <a:gd name="connsiteY2" fmla="*/ 1121 h 1855706"/>
                  <a:gd name="connsiteX3" fmla="*/ 717518 w 1171681"/>
                  <a:gd name="connsiteY3" fmla="*/ 18269 h 1855706"/>
                  <a:gd name="connsiteX4" fmla="*/ 1171576 w 1171681"/>
                  <a:gd name="connsiteY4" fmla="*/ 1042764 h 1855706"/>
                  <a:gd name="connsiteX5" fmla="*/ 581308 w 1171681"/>
                  <a:gd name="connsiteY5" fmla="*/ 1855457 h 1855706"/>
                  <a:gd name="connsiteX6" fmla="*/ 0 w 1171681"/>
                  <a:gd name="connsiteY6" fmla="*/ 1042764 h 1855706"/>
                  <a:gd name="connsiteX7" fmla="*/ 454058 w 1171681"/>
                  <a:gd name="connsiteY7" fmla="*/ 14966 h 1855706"/>
                  <a:gd name="connsiteX8" fmla="*/ 491785 w 1171681"/>
                  <a:gd name="connsiteY8" fmla="*/ 11 h 1855706"/>
                  <a:gd name="connsiteX0" fmla="*/ 491914 w 1171810"/>
                  <a:gd name="connsiteY0" fmla="*/ 11 h 1855706"/>
                  <a:gd name="connsiteX1" fmla="*/ 585917 w 1171810"/>
                  <a:gd name="connsiteY1" fmla="*/ 59077 h 1855706"/>
                  <a:gd name="connsiteX2" fmla="*/ 678153 w 1171810"/>
                  <a:gd name="connsiteY2" fmla="*/ 1121 h 1855706"/>
                  <a:gd name="connsiteX3" fmla="*/ 717647 w 1171810"/>
                  <a:gd name="connsiteY3" fmla="*/ 18269 h 1855706"/>
                  <a:gd name="connsiteX4" fmla="*/ 1171705 w 1171810"/>
                  <a:gd name="connsiteY4" fmla="*/ 1042764 h 1855706"/>
                  <a:gd name="connsiteX5" fmla="*/ 581437 w 1171810"/>
                  <a:gd name="connsiteY5" fmla="*/ 1855457 h 1855706"/>
                  <a:gd name="connsiteX6" fmla="*/ 129 w 1171810"/>
                  <a:gd name="connsiteY6" fmla="*/ 1042764 h 1855706"/>
                  <a:gd name="connsiteX7" fmla="*/ 454187 w 1171810"/>
                  <a:gd name="connsiteY7" fmla="*/ 14966 h 1855706"/>
                  <a:gd name="connsiteX8" fmla="*/ 491914 w 1171810"/>
                  <a:gd name="connsiteY8" fmla="*/ 11 h 18557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71810" h="1855706">
                    <a:moveTo>
                      <a:pt x="491914" y="11"/>
                    </a:moveTo>
                    <a:cubicBezTo>
                      <a:pt x="540800" y="-777"/>
                      <a:pt x="554583" y="39388"/>
                      <a:pt x="585917" y="59077"/>
                    </a:cubicBezTo>
                    <a:cubicBezTo>
                      <a:pt x="616662" y="39758"/>
                      <a:pt x="624006" y="-37"/>
                      <a:pt x="678153" y="1121"/>
                    </a:cubicBezTo>
                    <a:lnTo>
                      <a:pt x="717647" y="18269"/>
                    </a:lnTo>
                    <a:cubicBezTo>
                      <a:pt x="1007371" y="186489"/>
                      <a:pt x="1167527" y="736566"/>
                      <a:pt x="1171705" y="1042764"/>
                    </a:cubicBezTo>
                    <a:cubicBezTo>
                      <a:pt x="1175883" y="1348962"/>
                      <a:pt x="1057281" y="1868725"/>
                      <a:pt x="581437" y="1855457"/>
                    </a:cubicBezTo>
                    <a:cubicBezTo>
                      <a:pt x="105593" y="1842189"/>
                      <a:pt x="-4352" y="1343343"/>
                      <a:pt x="129" y="1042764"/>
                    </a:cubicBezTo>
                    <a:cubicBezTo>
                      <a:pt x="4610" y="742185"/>
                      <a:pt x="164464" y="168870"/>
                      <a:pt x="454187" y="14966"/>
                    </a:cubicBezTo>
                    <a:lnTo>
                      <a:pt x="491914" y="11"/>
                    </a:lnTo>
                    <a:close/>
                  </a:path>
                </a:pathLst>
              </a:custGeom>
              <a:gradFill flip="none" rotWithShape="1">
                <a:gsLst>
                  <a:gs pos="100000">
                    <a:srgbClr val="FFCCFF"/>
                  </a:gs>
                  <a:gs pos="62000">
                    <a:srgbClr val="FF66CC"/>
                  </a:gs>
                  <a:gs pos="0">
                    <a:srgbClr val="FF0066"/>
                  </a:gs>
                </a:gsLst>
                <a:lin ang="1620000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64" name="フリーフォーム: 図形 63">
                <a:extLst>
                  <a:ext uri="{FF2B5EF4-FFF2-40B4-BE49-F238E27FC236}">
                    <a16:creationId xmlns:a16="http://schemas.microsoft.com/office/drawing/2014/main" id="{78E11070-3FE6-412C-910C-C5C5A198AF1A}"/>
                  </a:ext>
                </a:extLst>
              </p:cNvPr>
              <p:cNvSpPr/>
              <p:nvPr/>
            </p:nvSpPr>
            <p:spPr>
              <a:xfrm rot="10800000">
                <a:off x="2398433" y="2447520"/>
                <a:ext cx="826471" cy="414247"/>
              </a:xfrm>
              <a:custGeom>
                <a:avLst/>
                <a:gdLst>
                  <a:gd name="connsiteX0" fmla="*/ 658950 w 1177407"/>
                  <a:gd name="connsiteY0" fmla="*/ 471488 h 590144"/>
                  <a:gd name="connsiteX1" fmla="*/ 696394 w 1177407"/>
                  <a:gd name="connsiteY1" fmla="*/ 530816 h 590144"/>
                  <a:gd name="connsiteX2" fmla="*/ 658950 w 1177407"/>
                  <a:gd name="connsiteY2" fmla="*/ 590144 h 590144"/>
                  <a:gd name="connsiteX3" fmla="*/ 621506 w 1177407"/>
                  <a:gd name="connsiteY3" fmla="*/ 530816 h 590144"/>
                  <a:gd name="connsiteX4" fmla="*/ 658950 w 1177407"/>
                  <a:gd name="connsiteY4" fmla="*/ 471488 h 590144"/>
                  <a:gd name="connsiteX5" fmla="*/ 493453 w 1177407"/>
                  <a:gd name="connsiteY5" fmla="*/ 471488 h 590144"/>
                  <a:gd name="connsiteX6" fmla="*/ 530897 w 1177407"/>
                  <a:gd name="connsiteY6" fmla="*/ 530816 h 590144"/>
                  <a:gd name="connsiteX7" fmla="*/ 493453 w 1177407"/>
                  <a:gd name="connsiteY7" fmla="*/ 590144 h 590144"/>
                  <a:gd name="connsiteX8" fmla="*/ 456009 w 1177407"/>
                  <a:gd name="connsiteY8" fmla="*/ 530816 h 590144"/>
                  <a:gd name="connsiteX9" fmla="*/ 493453 w 1177407"/>
                  <a:gd name="connsiteY9" fmla="*/ 471488 h 590144"/>
                  <a:gd name="connsiteX10" fmla="*/ 1139963 w 1177407"/>
                  <a:gd name="connsiteY10" fmla="*/ 461963 h 590144"/>
                  <a:gd name="connsiteX11" fmla="*/ 1177407 w 1177407"/>
                  <a:gd name="connsiteY11" fmla="*/ 521291 h 590144"/>
                  <a:gd name="connsiteX12" fmla="*/ 1139963 w 1177407"/>
                  <a:gd name="connsiteY12" fmla="*/ 580619 h 590144"/>
                  <a:gd name="connsiteX13" fmla="*/ 1102519 w 1177407"/>
                  <a:gd name="connsiteY13" fmla="*/ 521291 h 590144"/>
                  <a:gd name="connsiteX14" fmla="*/ 1139963 w 1177407"/>
                  <a:gd name="connsiteY14" fmla="*/ 461963 h 590144"/>
                  <a:gd name="connsiteX15" fmla="*/ 37444 w 1177407"/>
                  <a:gd name="connsiteY15" fmla="*/ 461963 h 590144"/>
                  <a:gd name="connsiteX16" fmla="*/ 74888 w 1177407"/>
                  <a:gd name="connsiteY16" fmla="*/ 521291 h 590144"/>
                  <a:gd name="connsiteX17" fmla="*/ 37444 w 1177407"/>
                  <a:gd name="connsiteY17" fmla="*/ 580619 h 590144"/>
                  <a:gd name="connsiteX18" fmla="*/ 0 w 1177407"/>
                  <a:gd name="connsiteY18" fmla="*/ 521291 h 590144"/>
                  <a:gd name="connsiteX19" fmla="*/ 37444 w 1177407"/>
                  <a:gd name="connsiteY19" fmla="*/ 461963 h 590144"/>
                  <a:gd name="connsiteX20" fmla="*/ 816114 w 1177407"/>
                  <a:gd name="connsiteY20" fmla="*/ 409575 h 590144"/>
                  <a:gd name="connsiteX21" fmla="*/ 853558 w 1177407"/>
                  <a:gd name="connsiteY21" fmla="*/ 468903 h 590144"/>
                  <a:gd name="connsiteX22" fmla="*/ 816114 w 1177407"/>
                  <a:gd name="connsiteY22" fmla="*/ 528231 h 590144"/>
                  <a:gd name="connsiteX23" fmla="*/ 778670 w 1177407"/>
                  <a:gd name="connsiteY23" fmla="*/ 468903 h 590144"/>
                  <a:gd name="connsiteX24" fmla="*/ 816114 w 1177407"/>
                  <a:gd name="connsiteY24" fmla="*/ 409575 h 590144"/>
                  <a:gd name="connsiteX25" fmla="*/ 327957 w 1177407"/>
                  <a:gd name="connsiteY25" fmla="*/ 409575 h 590144"/>
                  <a:gd name="connsiteX26" fmla="*/ 365401 w 1177407"/>
                  <a:gd name="connsiteY26" fmla="*/ 468903 h 590144"/>
                  <a:gd name="connsiteX27" fmla="*/ 327957 w 1177407"/>
                  <a:gd name="connsiteY27" fmla="*/ 528231 h 590144"/>
                  <a:gd name="connsiteX28" fmla="*/ 290513 w 1177407"/>
                  <a:gd name="connsiteY28" fmla="*/ 468903 h 590144"/>
                  <a:gd name="connsiteX29" fmla="*/ 327957 w 1177407"/>
                  <a:gd name="connsiteY29" fmla="*/ 409575 h 590144"/>
                  <a:gd name="connsiteX30" fmla="*/ 939938 w 1177407"/>
                  <a:gd name="connsiteY30" fmla="*/ 330993 h 590144"/>
                  <a:gd name="connsiteX31" fmla="*/ 977382 w 1177407"/>
                  <a:gd name="connsiteY31" fmla="*/ 390321 h 590144"/>
                  <a:gd name="connsiteX32" fmla="*/ 939938 w 1177407"/>
                  <a:gd name="connsiteY32" fmla="*/ 449649 h 590144"/>
                  <a:gd name="connsiteX33" fmla="*/ 902494 w 1177407"/>
                  <a:gd name="connsiteY33" fmla="*/ 390321 h 590144"/>
                  <a:gd name="connsiteX34" fmla="*/ 939938 w 1177407"/>
                  <a:gd name="connsiteY34" fmla="*/ 330993 h 590144"/>
                  <a:gd name="connsiteX35" fmla="*/ 206513 w 1177407"/>
                  <a:gd name="connsiteY35" fmla="*/ 330993 h 590144"/>
                  <a:gd name="connsiteX36" fmla="*/ 243957 w 1177407"/>
                  <a:gd name="connsiteY36" fmla="*/ 390321 h 590144"/>
                  <a:gd name="connsiteX37" fmla="*/ 206513 w 1177407"/>
                  <a:gd name="connsiteY37" fmla="*/ 449649 h 590144"/>
                  <a:gd name="connsiteX38" fmla="*/ 169069 w 1177407"/>
                  <a:gd name="connsiteY38" fmla="*/ 390321 h 590144"/>
                  <a:gd name="connsiteX39" fmla="*/ 206513 w 1177407"/>
                  <a:gd name="connsiteY39" fmla="*/ 330993 h 590144"/>
                  <a:gd name="connsiteX40" fmla="*/ 708957 w 1177407"/>
                  <a:gd name="connsiteY40" fmla="*/ 278606 h 590144"/>
                  <a:gd name="connsiteX41" fmla="*/ 746401 w 1177407"/>
                  <a:gd name="connsiteY41" fmla="*/ 337934 h 590144"/>
                  <a:gd name="connsiteX42" fmla="*/ 708957 w 1177407"/>
                  <a:gd name="connsiteY42" fmla="*/ 397262 h 590144"/>
                  <a:gd name="connsiteX43" fmla="*/ 671513 w 1177407"/>
                  <a:gd name="connsiteY43" fmla="*/ 337934 h 590144"/>
                  <a:gd name="connsiteX44" fmla="*/ 708957 w 1177407"/>
                  <a:gd name="connsiteY44" fmla="*/ 278606 h 590144"/>
                  <a:gd name="connsiteX45" fmla="*/ 423207 w 1177407"/>
                  <a:gd name="connsiteY45" fmla="*/ 278606 h 590144"/>
                  <a:gd name="connsiteX46" fmla="*/ 460651 w 1177407"/>
                  <a:gd name="connsiteY46" fmla="*/ 337934 h 590144"/>
                  <a:gd name="connsiteX47" fmla="*/ 423207 w 1177407"/>
                  <a:gd name="connsiteY47" fmla="*/ 397262 h 590144"/>
                  <a:gd name="connsiteX48" fmla="*/ 385763 w 1177407"/>
                  <a:gd name="connsiteY48" fmla="*/ 337934 h 590144"/>
                  <a:gd name="connsiteX49" fmla="*/ 423207 w 1177407"/>
                  <a:gd name="connsiteY49" fmla="*/ 278606 h 590144"/>
                  <a:gd name="connsiteX50" fmla="*/ 1070907 w 1177407"/>
                  <a:gd name="connsiteY50" fmla="*/ 273844 h 590144"/>
                  <a:gd name="connsiteX51" fmla="*/ 1108351 w 1177407"/>
                  <a:gd name="connsiteY51" fmla="*/ 333172 h 590144"/>
                  <a:gd name="connsiteX52" fmla="*/ 1070907 w 1177407"/>
                  <a:gd name="connsiteY52" fmla="*/ 392500 h 590144"/>
                  <a:gd name="connsiteX53" fmla="*/ 1033463 w 1177407"/>
                  <a:gd name="connsiteY53" fmla="*/ 333172 h 590144"/>
                  <a:gd name="connsiteX54" fmla="*/ 1070907 w 1177407"/>
                  <a:gd name="connsiteY54" fmla="*/ 273844 h 590144"/>
                  <a:gd name="connsiteX55" fmla="*/ 73163 w 1177407"/>
                  <a:gd name="connsiteY55" fmla="*/ 273844 h 590144"/>
                  <a:gd name="connsiteX56" fmla="*/ 110607 w 1177407"/>
                  <a:gd name="connsiteY56" fmla="*/ 333172 h 590144"/>
                  <a:gd name="connsiteX57" fmla="*/ 73163 w 1177407"/>
                  <a:gd name="connsiteY57" fmla="*/ 392500 h 590144"/>
                  <a:gd name="connsiteX58" fmla="*/ 35719 w 1177407"/>
                  <a:gd name="connsiteY58" fmla="*/ 333172 h 590144"/>
                  <a:gd name="connsiteX59" fmla="*/ 73163 w 1177407"/>
                  <a:gd name="connsiteY59" fmla="*/ 273844 h 590144"/>
                  <a:gd name="connsiteX60" fmla="*/ 563701 w 1177407"/>
                  <a:gd name="connsiteY60" fmla="*/ 204787 h 590144"/>
                  <a:gd name="connsiteX61" fmla="*/ 601145 w 1177407"/>
                  <a:gd name="connsiteY61" fmla="*/ 264115 h 590144"/>
                  <a:gd name="connsiteX62" fmla="*/ 563701 w 1177407"/>
                  <a:gd name="connsiteY62" fmla="*/ 323443 h 590144"/>
                  <a:gd name="connsiteX63" fmla="*/ 526257 w 1177407"/>
                  <a:gd name="connsiteY63" fmla="*/ 264115 h 590144"/>
                  <a:gd name="connsiteX64" fmla="*/ 563701 w 1177407"/>
                  <a:gd name="connsiteY64" fmla="*/ 204787 h 590144"/>
                  <a:gd name="connsiteX65" fmla="*/ 832781 w 1177407"/>
                  <a:gd name="connsiteY65" fmla="*/ 188119 h 590144"/>
                  <a:gd name="connsiteX66" fmla="*/ 870225 w 1177407"/>
                  <a:gd name="connsiteY66" fmla="*/ 247447 h 590144"/>
                  <a:gd name="connsiteX67" fmla="*/ 832781 w 1177407"/>
                  <a:gd name="connsiteY67" fmla="*/ 306775 h 590144"/>
                  <a:gd name="connsiteX68" fmla="*/ 795337 w 1177407"/>
                  <a:gd name="connsiteY68" fmla="*/ 247447 h 590144"/>
                  <a:gd name="connsiteX69" fmla="*/ 832781 w 1177407"/>
                  <a:gd name="connsiteY69" fmla="*/ 188119 h 590144"/>
                  <a:gd name="connsiteX70" fmla="*/ 301763 w 1177407"/>
                  <a:gd name="connsiteY70" fmla="*/ 188119 h 590144"/>
                  <a:gd name="connsiteX71" fmla="*/ 339207 w 1177407"/>
                  <a:gd name="connsiteY71" fmla="*/ 247447 h 590144"/>
                  <a:gd name="connsiteX72" fmla="*/ 301763 w 1177407"/>
                  <a:gd name="connsiteY72" fmla="*/ 306775 h 590144"/>
                  <a:gd name="connsiteX73" fmla="*/ 264319 w 1177407"/>
                  <a:gd name="connsiteY73" fmla="*/ 247447 h 590144"/>
                  <a:gd name="connsiteX74" fmla="*/ 301763 w 1177407"/>
                  <a:gd name="connsiteY74" fmla="*/ 188119 h 590144"/>
                  <a:gd name="connsiteX75" fmla="*/ 963751 w 1177407"/>
                  <a:gd name="connsiteY75" fmla="*/ 152400 h 590144"/>
                  <a:gd name="connsiteX76" fmla="*/ 1001195 w 1177407"/>
                  <a:gd name="connsiteY76" fmla="*/ 211728 h 590144"/>
                  <a:gd name="connsiteX77" fmla="*/ 963751 w 1177407"/>
                  <a:gd name="connsiteY77" fmla="*/ 271056 h 590144"/>
                  <a:gd name="connsiteX78" fmla="*/ 926307 w 1177407"/>
                  <a:gd name="connsiteY78" fmla="*/ 211728 h 590144"/>
                  <a:gd name="connsiteX79" fmla="*/ 963751 w 1177407"/>
                  <a:gd name="connsiteY79" fmla="*/ 152400 h 590144"/>
                  <a:gd name="connsiteX80" fmla="*/ 168413 w 1177407"/>
                  <a:gd name="connsiteY80" fmla="*/ 152400 h 590144"/>
                  <a:gd name="connsiteX81" fmla="*/ 205857 w 1177407"/>
                  <a:gd name="connsiteY81" fmla="*/ 211728 h 590144"/>
                  <a:gd name="connsiteX82" fmla="*/ 168413 w 1177407"/>
                  <a:gd name="connsiteY82" fmla="*/ 271056 h 590144"/>
                  <a:gd name="connsiteX83" fmla="*/ 130969 w 1177407"/>
                  <a:gd name="connsiteY83" fmla="*/ 211728 h 590144"/>
                  <a:gd name="connsiteX84" fmla="*/ 168413 w 1177407"/>
                  <a:gd name="connsiteY84" fmla="*/ 152400 h 590144"/>
                  <a:gd name="connsiteX85" fmla="*/ 708957 w 1177407"/>
                  <a:gd name="connsiteY85" fmla="*/ 73819 h 590144"/>
                  <a:gd name="connsiteX86" fmla="*/ 746401 w 1177407"/>
                  <a:gd name="connsiteY86" fmla="*/ 133147 h 590144"/>
                  <a:gd name="connsiteX87" fmla="*/ 708957 w 1177407"/>
                  <a:gd name="connsiteY87" fmla="*/ 192475 h 590144"/>
                  <a:gd name="connsiteX88" fmla="*/ 671513 w 1177407"/>
                  <a:gd name="connsiteY88" fmla="*/ 133147 h 590144"/>
                  <a:gd name="connsiteX89" fmla="*/ 708957 w 1177407"/>
                  <a:gd name="connsiteY89" fmla="*/ 73819 h 590144"/>
                  <a:gd name="connsiteX90" fmla="*/ 423207 w 1177407"/>
                  <a:gd name="connsiteY90" fmla="*/ 73819 h 590144"/>
                  <a:gd name="connsiteX91" fmla="*/ 460651 w 1177407"/>
                  <a:gd name="connsiteY91" fmla="*/ 133147 h 590144"/>
                  <a:gd name="connsiteX92" fmla="*/ 423207 w 1177407"/>
                  <a:gd name="connsiteY92" fmla="*/ 192475 h 590144"/>
                  <a:gd name="connsiteX93" fmla="*/ 385763 w 1177407"/>
                  <a:gd name="connsiteY93" fmla="*/ 133147 h 590144"/>
                  <a:gd name="connsiteX94" fmla="*/ 423207 w 1177407"/>
                  <a:gd name="connsiteY94" fmla="*/ 73819 h 590144"/>
                  <a:gd name="connsiteX95" fmla="*/ 563701 w 1177407"/>
                  <a:gd name="connsiteY95" fmla="*/ 0 h 590144"/>
                  <a:gd name="connsiteX96" fmla="*/ 601145 w 1177407"/>
                  <a:gd name="connsiteY96" fmla="*/ 59328 h 590144"/>
                  <a:gd name="connsiteX97" fmla="*/ 563701 w 1177407"/>
                  <a:gd name="connsiteY97" fmla="*/ 118656 h 590144"/>
                  <a:gd name="connsiteX98" fmla="*/ 526257 w 1177407"/>
                  <a:gd name="connsiteY98" fmla="*/ 59328 h 590144"/>
                  <a:gd name="connsiteX99" fmla="*/ 563701 w 1177407"/>
                  <a:gd name="connsiteY99" fmla="*/ 0 h 590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</a:cxnLst>
                <a:rect l="l" t="t" r="r" b="b"/>
                <a:pathLst>
                  <a:path w="1177407" h="590144">
                    <a:moveTo>
                      <a:pt x="658950" y="471488"/>
                    </a:moveTo>
                    <a:cubicBezTo>
                      <a:pt x="679630" y="471488"/>
                      <a:pt x="696394" y="498050"/>
                      <a:pt x="696394" y="530816"/>
                    </a:cubicBezTo>
                    <a:cubicBezTo>
                      <a:pt x="696394" y="563582"/>
                      <a:pt x="679630" y="590144"/>
                      <a:pt x="658950" y="590144"/>
                    </a:cubicBezTo>
                    <a:cubicBezTo>
                      <a:pt x="638270" y="590144"/>
                      <a:pt x="621506" y="563582"/>
                      <a:pt x="621506" y="530816"/>
                    </a:cubicBezTo>
                    <a:cubicBezTo>
                      <a:pt x="621506" y="498050"/>
                      <a:pt x="638270" y="471488"/>
                      <a:pt x="658950" y="471488"/>
                    </a:cubicBezTo>
                    <a:close/>
                    <a:moveTo>
                      <a:pt x="493453" y="471488"/>
                    </a:moveTo>
                    <a:cubicBezTo>
                      <a:pt x="514133" y="471488"/>
                      <a:pt x="530897" y="498050"/>
                      <a:pt x="530897" y="530816"/>
                    </a:cubicBezTo>
                    <a:cubicBezTo>
                      <a:pt x="530897" y="563582"/>
                      <a:pt x="514133" y="590144"/>
                      <a:pt x="493453" y="590144"/>
                    </a:cubicBezTo>
                    <a:cubicBezTo>
                      <a:pt x="472773" y="590144"/>
                      <a:pt x="456009" y="563582"/>
                      <a:pt x="456009" y="530816"/>
                    </a:cubicBezTo>
                    <a:cubicBezTo>
                      <a:pt x="456009" y="498050"/>
                      <a:pt x="472773" y="471488"/>
                      <a:pt x="493453" y="471488"/>
                    </a:cubicBezTo>
                    <a:close/>
                    <a:moveTo>
                      <a:pt x="1139963" y="461963"/>
                    </a:moveTo>
                    <a:cubicBezTo>
                      <a:pt x="1160643" y="461963"/>
                      <a:pt x="1177407" y="488525"/>
                      <a:pt x="1177407" y="521291"/>
                    </a:cubicBezTo>
                    <a:cubicBezTo>
                      <a:pt x="1177407" y="554057"/>
                      <a:pt x="1160643" y="580619"/>
                      <a:pt x="1139963" y="580619"/>
                    </a:cubicBezTo>
                    <a:cubicBezTo>
                      <a:pt x="1119283" y="580619"/>
                      <a:pt x="1102519" y="554057"/>
                      <a:pt x="1102519" y="521291"/>
                    </a:cubicBezTo>
                    <a:cubicBezTo>
                      <a:pt x="1102519" y="488525"/>
                      <a:pt x="1119283" y="461963"/>
                      <a:pt x="1139963" y="461963"/>
                    </a:cubicBezTo>
                    <a:close/>
                    <a:moveTo>
                      <a:pt x="37444" y="461963"/>
                    </a:moveTo>
                    <a:cubicBezTo>
                      <a:pt x="58124" y="461963"/>
                      <a:pt x="74888" y="488525"/>
                      <a:pt x="74888" y="521291"/>
                    </a:cubicBezTo>
                    <a:cubicBezTo>
                      <a:pt x="74888" y="554057"/>
                      <a:pt x="58124" y="580619"/>
                      <a:pt x="37444" y="580619"/>
                    </a:cubicBezTo>
                    <a:cubicBezTo>
                      <a:pt x="16764" y="580619"/>
                      <a:pt x="0" y="554057"/>
                      <a:pt x="0" y="521291"/>
                    </a:cubicBezTo>
                    <a:cubicBezTo>
                      <a:pt x="0" y="488525"/>
                      <a:pt x="16764" y="461963"/>
                      <a:pt x="37444" y="461963"/>
                    </a:cubicBezTo>
                    <a:close/>
                    <a:moveTo>
                      <a:pt x="816114" y="409575"/>
                    </a:moveTo>
                    <a:cubicBezTo>
                      <a:pt x="836794" y="409575"/>
                      <a:pt x="853558" y="436137"/>
                      <a:pt x="853558" y="468903"/>
                    </a:cubicBezTo>
                    <a:cubicBezTo>
                      <a:pt x="853558" y="501669"/>
                      <a:pt x="836794" y="528231"/>
                      <a:pt x="816114" y="528231"/>
                    </a:cubicBezTo>
                    <a:cubicBezTo>
                      <a:pt x="795434" y="528231"/>
                      <a:pt x="778670" y="501669"/>
                      <a:pt x="778670" y="468903"/>
                    </a:cubicBezTo>
                    <a:cubicBezTo>
                      <a:pt x="778670" y="436137"/>
                      <a:pt x="795434" y="409575"/>
                      <a:pt x="816114" y="409575"/>
                    </a:cubicBezTo>
                    <a:close/>
                    <a:moveTo>
                      <a:pt x="327957" y="409575"/>
                    </a:moveTo>
                    <a:cubicBezTo>
                      <a:pt x="348637" y="409575"/>
                      <a:pt x="365401" y="436137"/>
                      <a:pt x="365401" y="468903"/>
                    </a:cubicBezTo>
                    <a:cubicBezTo>
                      <a:pt x="365401" y="501669"/>
                      <a:pt x="348637" y="528231"/>
                      <a:pt x="327957" y="528231"/>
                    </a:cubicBezTo>
                    <a:cubicBezTo>
                      <a:pt x="307277" y="528231"/>
                      <a:pt x="290513" y="501669"/>
                      <a:pt x="290513" y="468903"/>
                    </a:cubicBezTo>
                    <a:cubicBezTo>
                      <a:pt x="290513" y="436137"/>
                      <a:pt x="307277" y="409575"/>
                      <a:pt x="327957" y="409575"/>
                    </a:cubicBezTo>
                    <a:close/>
                    <a:moveTo>
                      <a:pt x="939938" y="330993"/>
                    </a:moveTo>
                    <a:cubicBezTo>
                      <a:pt x="960618" y="330993"/>
                      <a:pt x="977382" y="357555"/>
                      <a:pt x="977382" y="390321"/>
                    </a:cubicBezTo>
                    <a:cubicBezTo>
                      <a:pt x="977382" y="423087"/>
                      <a:pt x="960618" y="449649"/>
                      <a:pt x="939938" y="449649"/>
                    </a:cubicBezTo>
                    <a:cubicBezTo>
                      <a:pt x="919258" y="449649"/>
                      <a:pt x="902494" y="423087"/>
                      <a:pt x="902494" y="390321"/>
                    </a:cubicBezTo>
                    <a:cubicBezTo>
                      <a:pt x="902494" y="357555"/>
                      <a:pt x="919258" y="330993"/>
                      <a:pt x="939938" y="330993"/>
                    </a:cubicBezTo>
                    <a:close/>
                    <a:moveTo>
                      <a:pt x="206513" y="330993"/>
                    </a:moveTo>
                    <a:cubicBezTo>
                      <a:pt x="227193" y="330993"/>
                      <a:pt x="243957" y="357555"/>
                      <a:pt x="243957" y="390321"/>
                    </a:cubicBezTo>
                    <a:cubicBezTo>
                      <a:pt x="243957" y="423087"/>
                      <a:pt x="227193" y="449649"/>
                      <a:pt x="206513" y="449649"/>
                    </a:cubicBezTo>
                    <a:cubicBezTo>
                      <a:pt x="185833" y="449649"/>
                      <a:pt x="169069" y="423087"/>
                      <a:pt x="169069" y="390321"/>
                    </a:cubicBezTo>
                    <a:cubicBezTo>
                      <a:pt x="169069" y="357555"/>
                      <a:pt x="185833" y="330993"/>
                      <a:pt x="206513" y="330993"/>
                    </a:cubicBezTo>
                    <a:close/>
                    <a:moveTo>
                      <a:pt x="708957" y="278606"/>
                    </a:moveTo>
                    <a:cubicBezTo>
                      <a:pt x="729637" y="278606"/>
                      <a:pt x="746401" y="305168"/>
                      <a:pt x="746401" y="337934"/>
                    </a:cubicBezTo>
                    <a:cubicBezTo>
                      <a:pt x="746401" y="370700"/>
                      <a:pt x="729637" y="397262"/>
                      <a:pt x="708957" y="397262"/>
                    </a:cubicBezTo>
                    <a:cubicBezTo>
                      <a:pt x="688277" y="397262"/>
                      <a:pt x="671513" y="370700"/>
                      <a:pt x="671513" y="337934"/>
                    </a:cubicBezTo>
                    <a:cubicBezTo>
                      <a:pt x="671513" y="305168"/>
                      <a:pt x="688277" y="278606"/>
                      <a:pt x="708957" y="278606"/>
                    </a:cubicBezTo>
                    <a:close/>
                    <a:moveTo>
                      <a:pt x="423207" y="278606"/>
                    </a:moveTo>
                    <a:cubicBezTo>
                      <a:pt x="443887" y="278606"/>
                      <a:pt x="460651" y="305168"/>
                      <a:pt x="460651" y="337934"/>
                    </a:cubicBezTo>
                    <a:cubicBezTo>
                      <a:pt x="460651" y="370700"/>
                      <a:pt x="443887" y="397262"/>
                      <a:pt x="423207" y="397262"/>
                    </a:cubicBezTo>
                    <a:cubicBezTo>
                      <a:pt x="402527" y="397262"/>
                      <a:pt x="385763" y="370700"/>
                      <a:pt x="385763" y="337934"/>
                    </a:cubicBezTo>
                    <a:cubicBezTo>
                      <a:pt x="385763" y="305168"/>
                      <a:pt x="402527" y="278606"/>
                      <a:pt x="423207" y="278606"/>
                    </a:cubicBezTo>
                    <a:close/>
                    <a:moveTo>
                      <a:pt x="1070907" y="273844"/>
                    </a:moveTo>
                    <a:cubicBezTo>
                      <a:pt x="1091587" y="273844"/>
                      <a:pt x="1108351" y="300406"/>
                      <a:pt x="1108351" y="333172"/>
                    </a:cubicBezTo>
                    <a:cubicBezTo>
                      <a:pt x="1108351" y="365938"/>
                      <a:pt x="1091587" y="392500"/>
                      <a:pt x="1070907" y="392500"/>
                    </a:cubicBezTo>
                    <a:cubicBezTo>
                      <a:pt x="1050227" y="392500"/>
                      <a:pt x="1033463" y="365938"/>
                      <a:pt x="1033463" y="333172"/>
                    </a:cubicBezTo>
                    <a:cubicBezTo>
                      <a:pt x="1033463" y="300406"/>
                      <a:pt x="1050227" y="273844"/>
                      <a:pt x="1070907" y="273844"/>
                    </a:cubicBezTo>
                    <a:close/>
                    <a:moveTo>
                      <a:pt x="73163" y="273844"/>
                    </a:moveTo>
                    <a:cubicBezTo>
                      <a:pt x="93843" y="273844"/>
                      <a:pt x="110607" y="300406"/>
                      <a:pt x="110607" y="333172"/>
                    </a:cubicBezTo>
                    <a:cubicBezTo>
                      <a:pt x="110607" y="365938"/>
                      <a:pt x="93843" y="392500"/>
                      <a:pt x="73163" y="392500"/>
                    </a:cubicBezTo>
                    <a:cubicBezTo>
                      <a:pt x="52483" y="392500"/>
                      <a:pt x="35719" y="365938"/>
                      <a:pt x="35719" y="333172"/>
                    </a:cubicBezTo>
                    <a:cubicBezTo>
                      <a:pt x="35719" y="300406"/>
                      <a:pt x="52483" y="273844"/>
                      <a:pt x="73163" y="273844"/>
                    </a:cubicBezTo>
                    <a:close/>
                    <a:moveTo>
                      <a:pt x="563701" y="204787"/>
                    </a:moveTo>
                    <a:cubicBezTo>
                      <a:pt x="584381" y="204787"/>
                      <a:pt x="601145" y="231349"/>
                      <a:pt x="601145" y="264115"/>
                    </a:cubicBezTo>
                    <a:cubicBezTo>
                      <a:pt x="601145" y="296881"/>
                      <a:pt x="584381" y="323443"/>
                      <a:pt x="563701" y="323443"/>
                    </a:cubicBezTo>
                    <a:cubicBezTo>
                      <a:pt x="543021" y="323443"/>
                      <a:pt x="526257" y="296881"/>
                      <a:pt x="526257" y="264115"/>
                    </a:cubicBezTo>
                    <a:cubicBezTo>
                      <a:pt x="526257" y="231349"/>
                      <a:pt x="543021" y="204787"/>
                      <a:pt x="563701" y="204787"/>
                    </a:cubicBezTo>
                    <a:close/>
                    <a:moveTo>
                      <a:pt x="832781" y="188119"/>
                    </a:moveTo>
                    <a:cubicBezTo>
                      <a:pt x="853461" y="188119"/>
                      <a:pt x="870225" y="214681"/>
                      <a:pt x="870225" y="247447"/>
                    </a:cubicBezTo>
                    <a:cubicBezTo>
                      <a:pt x="870225" y="280213"/>
                      <a:pt x="853461" y="306775"/>
                      <a:pt x="832781" y="306775"/>
                    </a:cubicBezTo>
                    <a:cubicBezTo>
                      <a:pt x="812101" y="306775"/>
                      <a:pt x="795337" y="280213"/>
                      <a:pt x="795337" y="247447"/>
                    </a:cubicBezTo>
                    <a:cubicBezTo>
                      <a:pt x="795337" y="214681"/>
                      <a:pt x="812101" y="188119"/>
                      <a:pt x="832781" y="188119"/>
                    </a:cubicBezTo>
                    <a:close/>
                    <a:moveTo>
                      <a:pt x="301763" y="188119"/>
                    </a:moveTo>
                    <a:cubicBezTo>
                      <a:pt x="322443" y="188119"/>
                      <a:pt x="339207" y="214681"/>
                      <a:pt x="339207" y="247447"/>
                    </a:cubicBezTo>
                    <a:cubicBezTo>
                      <a:pt x="339207" y="280213"/>
                      <a:pt x="322443" y="306775"/>
                      <a:pt x="301763" y="306775"/>
                    </a:cubicBezTo>
                    <a:cubicBezTo>
                      <a:pt x="281083" y="306775"/>
                      <a:pt x="264319" y="280213"/>
                      <a:pt x="264319" y="247447"/>
                    </a:cubicBezTo>
                    <a:cubicBezTo>
                      <a:pt x="264319" y="214681"/>
                      <a:pt x="281083" y="188119"/>
                      <a:pt x="301763" y="188119"/>
                    </a:cubicBezTo>
                    <a:close/>
                    <a:moveTo>
                      <a:pt x="963751" y="152400"/>
                    </a:moveTo>
                    <a:cubicBezTo>
                      <a:pt x="984431" y="152400"/>
                      <a:pt x="1001195" y="178962"/>
                      <a:pt x="1001195" y="211728"/>
                    </a:cubicBezTo>
                    <a:cubicBezTo>
                      <a:pt x="1001195" y="244494"/>
                      <a:pt x="984431" y="271056"/>
                      <a:pt x="963751" y="271056"/>
                    </a:cubicBezTo>
                    <a:cubicBezTo>
                      <a:pt x="943071" y="271056"/>
                      <a:pt x="926307" y="244494"/>
                      <a:pt x="926307" y="211728"/>
                    </a:cubicBezTo>
                    <a:cubicBezTo>
                      <a:pt x="926307" y="178962"/>
                      <a:pt x="943071" y="152400"/>
                      <a:pt x="963751" y="152400"/>
                    </a:cubicBezTo>
                    <a:close/>
                    <a:moveTo>
                      <a:pt x="168413" y="152400"/>
                    </a:moveTo>
                    <a:cubicBezTo>
                      <a:pt x="189093" y="152400"/>
                      <a:pt x="205857" y="178962"/>
                      <a:pt x="205857" y="211728"/>
                    </a:cubicBezTo>
                    <a:cubicBezTo>
                      <a:pt x="205857" y="244494"/>
                      <a:pt x="189093" y="271056"/>
                      <a:pt x="168413" y="271056"/>
                    </a:cubicBezTo>
                    <a:cubicBezTo>
                      <a:pt x="147733" y="271056"/>
                      <a:pt x="130969" y="244494"/>
                      <a:pt x="130969" y="211728"/>
                    </a:cubicBezTo>
                    <a:cubicBezTo>
                      <a:pt x="130969" y="178962"/>
                      <a:pt x="147733" y="152400"/>
                      <a:pt x="168413" y="152400"/>
                    </a:cubicBezTo>
                    <a:close/>
                    <a:moveTo>
                      <a:pt x="708957" y="73819"/>
                    </a:moveTo>
                    <a:cubicBezTo>
                      <a:pt x="729637" y="73819"/>
                      <a:pt x="746401" y="100381"/>
                      <a:pt x="746401" y="133147"/>
                    </a:cubicBezTo>
                    <a:cubicBezTo>
                      <a:pt x="746401" y="165913"/>
                      <a:pt x="729637" y="192475"/>
                      <a:pt x="708957" y="192475"/>
                    </a:cubicBezTo>
                    <a:cubicBezTo>
                      <a:pt x="688277" y="192475"/>
                      <a:pt x="671513" y="165913"/>
                      <a:pt x="671513" y="133147"/>
                    </a:cubicBezTo>
                    <a:cubicBezTo>
                      <a:pt x="671513" y="100381"/>
                      <a:pt x="688277" y="73819"/>
                      <a:pt x="708957" y="73819"/>
                    </a:cubicBezTo>
                    <a:close/>
                    <a:moveTo>
                      <a:pt x="423207" y="73819"/>
                    </a:moveTo>
                    <a:cubicBezTo>
                      <a:pt x="443887" y="73819"/>
                      <a:pt x="460651" y="100381"/>
                      <a:pt x="460651" y="133147"/>
                    </a:cubicBezTo>
                    <a:cubicBezTo>
                      <a:pt x="460651" y="165913"/>
                      <a:pt x="443887" y="192475"/>
                      <a:pt x="423207" y="192475"/>
                    </a:cubicBezTo>
                    <a:cubicBezTo>
                      <a:pt x="402527" y="192475"/>
                      <a:pt x="385763" y="165913"/>
                      <a:pt x="385763" y="133147"/>
                    </a:cubicBezTo>
                    <a:cubicBezTo>
                      <a:pt x="385763" y="100381"/>
                      <a:pt x="402527" y="73819"/>
                      <a:pt x="423207" y="73819"/>
                    </a:cubicBezTo>
                    <a:close/>
                    <a:moveTo>
                      <a:pt x="563701" y="0"/>
                    </a:moveTo>
                    <a:cubicBezTo>
                      <a:pt x="584381" y="0"/>
                      <a:pt x="601145" y="26562"/>
                      <a:pt x="601145" y="59328"/>
                    </a:cubicBezTo>
                    <a:cubicBezTo>
                      <a:pt x="601145" y="92094"/>
                      <a:pt x="584381" y="118656"/>
                      <a:pt x="563701" y="118656"/>
                    </a:cubicBezTo>
                    <a:cubicBezTo>
                      <a:pt x="543021" y="118656"/>
                      <a:pt x="526257" y="92094"/>
                      <a:pt x="526257" y="59328"/>
                    </a:cubicBezTo>
                    <a:cubicBezTo>
                      <a:pt x="526257" y="26562"/>
                      <a:pt x="543021" y="0"/>
                      <a:pt x="563701" y="0"/>
                    </a:cubicBezTo>
                    <a:close/>
                  </a:path>
                </a:pathLst>
              </a:custGeom>
              <a:solidFill>
                <a:srgbClr val="FF0066"/>
              </a:solidFill>
              <a:ln w="6350">
                <a:solidFill>
                  <a:srgbClr val="CC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0" name="グループ化 29">
              <a:extLst>
                <a:ext uri="{FF2B5EF4-FFF2-40B4-BE49-F238E27FC236}">
                  <a16:creationId xmlns:a16="http://schemas.microsoft.com/office/drawing/2014/main" id="{8298744B-782E-4ADB-B984-805AEEE48A3C}"/>
                </a:ext>
              </a:extLst>
            </p:cNvPr>
            <p:cNvGrpSpPr/>
            <p:nvPr/>
          </p:nvGrpSpPr>
          <p:grpSpPr>
            <a:xfrm rot="18000000" flipH="1">
              <a:off x="4549007" y="4251655"/>
              <a:ext cx="496769" cy="707571"/>
              <a:chOff x="2192953" y="1161519"/>
              <a:chExt cx="1245684" cy="1774285"/>
            </a:xfrm>
          </p:grpSpPr>
          <p:sp>
            <p:nvSpPr>
              <p:cNvPr id="61" name="フリーフォーム: 図形 60">
                <a:extLst>
                  <a:ext uri="{FF2B5EF4-FFF2-40B4-BE49-F238E27FC236}">
                    <a16:creationId xmlns:a16="http://schemas.microsoft.com/office/drawing/2014/main" id="{5776E212-353F-4116-B8D3-26A12E743AEE}"/>
                  </a:ext>
                </a:extLst>
              </p:cNvPr>
              <p:cNvSpPr/>
              <p:nvPr/>
            </p:nvSpPr>
            <p:spPr>
              <a:xfrm>
                <a:off x="2192953" y="1161519"/>
                <a:ext cx="1245684" cy="1774285"/>
              </a:xfrm>
              <a:custGeom>
                <a:avLst/>
                <a:gdLst>
                  <a:gd name="connsiteX0" fmla="*/ 491785 w 1171576"/>
                  <a:gd name="connsiteY0" fmla="*/ 0 h 1647591"/>
                  <a:gd name="connsiteX1" fmla="*/ 585788 w 1171576"/>
                  <a:gd name="connsiteY1" fmla="*/ 59066 h 1647591"/>
                  <a:gd name="connsiteX2" fmla="*/ 678024 w 1171576"/>
                  <a:gd name="connsiteY2" fmla="*/ 1110 h 1647591"/>
                  <a:gd name="connsiteX3" fmla="*/ 717518 w 1171576"/>
                  <a:gd name="connsiteY3" fmla="*/ 18258 h 1647591"/>
                  <a:gd name="connsiteX4" fmla="*/ 1171576 w 1171576"/>
                  <a:gd name="connsiteY4" fmla="*/ 1042753 h 1647591"/>
                  <a:gd name="connsiteX5" fmla="*/ 585788 w 1171576"/>
                  <a:gd name="connsiteY5" fmla="*/ 1647591 h 1647591"/>
                  <a:gd name="connsiteX6" fmla="*/ 0 w 1171576"/>
                  <a:gd name="connsiteY6" fmla="*/ 1042753 h 1647591"/>
                  <a:gd name="connsiteX7" fmla="*/ 454058 w 1171576"/>
                  <a:gd name="connsiteY7" fmla="*/ 14955 h 1647591"/>
                  <a:gd name="connsiteX0" fmla="*/ 491785 w 1171576"/>
                  <a:gd name="connsiteY0" fmla="*/ 11 h 1647602"/>
                  <a:gd name="connsiteX1" fmla="*/ 585788 w 1171576"/>
                  <a:gd name="connsiteY1" fmla="*/ 59077 h 1647602"/>
                  <a:gd name="connsiteX2" fmla="*/ 678024 w 1171576"/>
                  <a:gd name="connsiteY2" fmla="*/ 1121 h 1647602"/>
                  <a:gd name="connsiteX3" fmla="*/ 717518 w 1171576"/>
                  <a:gd name="connsiteY3" fmla="*/ 18269 h 1647602"/>
                  <a:gd name="connsiteX4" fmla="*/ 1171576 w 1171576"/>
                  <a:gd name="connsiteY4" fmla="*/ 1042764 h 1647602"/>
                  <a:gd name="connsiteX5" fmla="*/ 585788 w 1171576"/>
                  <a:gd name="connsiteY5" fmla="*/ 1647602 h 1647602"/>
                  <a:gd name="connsiteX6" fmla="*/ 0 w 1171576"/>
                  <a:gd name="connsiteY6" fmla="*/ 1042764 h 1647602"/>
                  <a:gd name="connsiteX7" fmla="*/ 454058 w 1171576"/>
                  <a:gd name="connsiteY7" fmla="*/ 14966 h 1647602"/>
                  <a:gd name="connsiteX8" fmla="*/ 491785 w 1171576"/>
                  <a:gd name="connsiteY8" fmla="*/ 11 h 1647602"/>
                  <a:gd name="connsiteX0" fmla="*/ 491785 w 1171576"/>
                  <a:gd name="connsiteY0" fmla="*/ 11 h 1647602"/>
                  <a:gd name="connsiteX1" fmla="*/ 585788 w 1171576"/>
                  <a:gd name="connsiteY1" fmla="*/ 59077 h 1647602"/>
                  <a:gd name="connsiteX2" fmla="*/ 678024 w 1171576"/>
                  <a:gd name="connsiteY2" fmla="*/ 1121 h 1647602"/>
                  <a:gd name="connsiteX3" fmla="*/ 717518 w 1171576"/>
                  <a:gd name="connsiteY3" fmla="*/ 18269 h 1647602"/>
                  <a:gd name="connsiteX4" fmla="*/ 1171576 w 1171576"/>
                  <a:gd name="connsiteY4" fmla="*/ 1042764 h 1647602"/>
                  <a:gd name="connsiteX5" fmla="*/ 585788 w 1171576"/>
                  <a:gd name="connsiteY5" fmla="*/ 1647602 h 1647602"/>
                  <a:gd name="connsiteX6" fmla="*/ 0 w 1171576"/>
                  <a:gd name="connsiteY6" fmla="*/ 1042764 h 1647602"/>
                  <a:gd name="connsiteX7" fmla="*/ 454058 w 1171576"/>
                  <a:gd name="connsiteY7" fmla="*/ 14966 h 1647602"/>
                  <a:gd name="connsiteX8" fmla="*/ 491785 w 1171576"/>
                  <a:gd name="connsiteY8" fmla="*/ 11 h 1647602"/>
                  <a:gd name="connsiteX0" fmla="*/ 491785 w 1171576"/>
                  <a:gd name="connsiteY0" fmla="*/ 11 h 1647602"/>
                  <a:gd name="connsiteX1" fmla="*/ 585788 w 1171576"/>
                  <a:gd name="connsiteY1" fmla="*/ 59077 h 1647602"/>
                  <a:gd name="connsiteX2" fmla="*/ 678024 w 1171576"/>
                  <a:gd name="connsiteY2" fmla="*/ 1121 h 1647602"/>
                  <a:gd name="connsiteX3" fmla="*/ 717518 w 1171576"/>
                  <a:gd name="connsiteY3" fmla="*/ 18269 h 1647602"/>
                  <a:gd name="connsiteX4" fmla="*/ 1171576 w 1171576"/>
                  <a:gd name="connsiteY4" fmla="*/ 1042764 h 1647602"/>
                  <a:gd name="connsiteX5" fmla="*/ 585788 w 1171576"/>
                  <a:gd name="connsiteY5" fmla="*/ 1647602 h 1647602"/>
                  <a:gd name="connsiteX6" fmla="*/ 0 w 1171576"/>
                  <a:gd name="connsiteY6" fmla="*/ 1042764 h 1647602"/>
                  <a:gd name="connsiteX7" fmla="*/ 454058 w 1171576"/>
                  <a:gd name="connsiteY7" fmla="*/ 14966 h 1647602"/>
                  <a:gd name="connsiteX8" fmla="*/ 491785 w 1171576"/>
                  <a:gd name="connsiteY8" fmla="*/ 11 h 1647602"/>
                  <a:gd name="connsiteX0" fmla="*/ 491785 w 1173436"/>
                  <a:gd name="connsiteY0" fmla="*/ 11 h 1855457"/>
                  <a:gd name="connsiteX1" fmla="*/ 585788 w 1173436"/>
                  <a:gd name="connsiteY1" fmla="*/ 59077 h 1855457"/>
                  <a:gd name="connsiteX2" fmla="*/ 678024 w 1173436"/>
                  <a:gd name="connsiteY2" fmla="*/ 1121 h 1855457"/>
                  <a:gd name="connsiteX3" fmla="*/ 717518 w 1173436"/>
                  <a:gd name="connsiteY3" fmla="*/ 18269 h 1855457"/>
                  <a:gd name="connsiteX4" fmla="*/ 1171576 w 1173436"/>
                  <a:gd name="connsiteY4" fmla="*/ 1042764 h 1855457"/>
                  <a:gd name="connsiteX5" fmla="*/ 581308 w 1173436"/>
                  <a:gd name="connsiteY5" fmla="*/ 1855457 h 1855457"/>
                  <a:gd name="connsiteX6" fmla="*/ 0 w 1173436"/>
                  <a:gd name="connsiteY6" fmla="*/ 1042764 h 1855457"/>
                  <a:gd name="connsiteX7" fmla="*/ 454058 w 1173436"/>
                  <a:gd name="connsiteY7" fmla="*/ 14966 h 1855457"/>
                  <a:gd name="connsiteX8" fmla="*/ 491785 w 1173436"/>
                  <a:gd name="connsiteY8" fmla="*/ 11 h 1855457"/>
                  <a:gd name="connsiteX0" fmla="*/ 491785 w 1173436"/>
                  <a:gd name="connsiteY0" fmla="*/ 11 h 1855706"/>
                  <a:gd name="connsiteX1" fmla="*/ 585788 w 1173436"/>
                  <a:gd name="connsiteY1" fmla="*/ 59077 h 1855706"/>
                  <a:gd name="connsiteX2" fmla="*/ 678024 w 1173436"/>
                  <a:gd name="connsiteY2" fmla="*/ 1121 h 1855706"/>
                  <a:gd name="connsiteX3" fmla="*/ 717518 w 1173436"/>
                  <a:gd name="connsiteY3" fmla="*/ 18269 h 1855706"/>
                  <a:gd name="connsiteX4" fmla="*/ 1171576 w 1173436"/>
                  <a:gd name="connsiteY4" fmla="*/ 1042764 h 1855706"/>
                  <a:gd name="connsiteX5" fmla="*/ 581308 w 1173436"/>
                  <a:gd name="connsiteY5" fmla="*/ 1855457 h 1855706"/>
                  <a:gd name="connsiteX6" fmla="*/ 0 w 1173436"/>
                  <a:gd name="connsiteY6" fmla="*/ 1042764 h 1855706"/>
                  <a:gd name="connsiteX7" fmla="*/ 454058 w 1173436"/>
                  <a:gd name="connsiteY7" fmla="*/ 14966 h 1855706"/>
                  <a:gd name="connsiteX8" fmla="*/ 491785 w 1173436"/>
                  <a:gd name="connsiteY8" fmla="*/ 11 h 1855706"/>
                  <a:gd name="connsiteX0" fmla="*/ 491785 w 1171681"/>
                  <a:gd name="connsiteY0" fmla="*/ 11 h 1855706"/>
                  <a:gd name="connsiteX1" fmla="*/ 585788 w 1171681"/>
                  <a:gd name="connsiteY1" fmla="*/ 59077 h 1855706"/>
                  <a:gd name="connsiteX2" fmla="*/ 678024 w 1171681"/>
                  <a:gd name="connsiteY2" fmla="*/ 1121 h 1855706"/>
                  <a:gd name="connsiteX3" fmla="*/ 717518 w 1171681"/>
                  <a:gd name="connsiteY3" fmla="*/ 18269 h 1855706"/>
                  <a:gd name="connsiteX4" fmla="*/ 1171576 w 1171681"/>
                  <a:gd name="connsiteY4" fmla="*/ 1042764 h 1855706"/>
                  <a:gd name="connsiteX5" fmla="*/ 581308 w 1171681"/>
                  <a:gd name="connsiteY5" fmla="*/ 1855457 h 1855706"/>
                  <a:gd name="connsiteX6" fmla="*/ 0 w 1171681"/>
                  <a:gd name="connsiteY6" fmla="*/ 1042764 h 1855706"/>
                  <a:gd name="connsiteX7" fmla="*/ 454058 w 1171681"/>
                  <a:gd name="connsiteY7" fmla="*/ 14966 h 1855706"/>
                  <a:gd name="connsiteX8" fmla="*/ 491785 w 1171681"/>
                  <a:gd name="connsiteY8" fmla="*/ 11 h 1855706"/>
                  <a:gd name="connsiteX0" fmla="*/ 491914 w 1171810"/>
                  <a:gd name="connsiteY0" fmla="*/ 11 h 1855706"/>
                  <a:gd name="connsiteX1" fmla="*/ 585917 w 1171810"/>
                  <a:gd name="connsiteY1" fmla="*/ 59077 h 1855706"/>
                  <a:gd name="connsiteX2" fmla="*/ 678153 w 1171810"/>
                  <a:gd name="connsiteY2" fmla="*/ 1121 h 1855706"/>
                  <a:gd name="connsiteX3" fmla="*/ 717647 w 1171810"/>
                  <a:gd name="connsiteY3" fmla="*/ 18269 h 1855706"/>
                  <a:gd name="connsiteX4" fmla="*/ 1171705 w 1171810"/>
                  <a:gd name="connsiteY4" fmla="*/ 1042764 h 1855706"/>
                  <a:gd name="connsiteX5" fmla="*/ 581437 w 1171810"/>
                  <a:gd name="connsiteY5" fmla="*/ 1855457 h 1855706"/>
                  <a:gd name="connsiteX6" fmla="*/ 129 w 1171810"/>
                  <a:gd name="connsiteY6" fmla="*/ 1042764 h 1855706"/>
                  <a:gd name="connsiteX7" fmla="*/ 454187 w 1171810"/>
                  <a:gd name="connsiteY7" fmla="*/ 14966 h 1855706"/>
                  <a:gd name="connsiteX8" fmla="*/ 491914 w 1171810"/>
                  <a:gd name="connsiteY8" fmla="*/ 11 h 18557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71810" h="1855706">
                    <a:moveTo>
                      <a:pt x="491914" y="11"/>
                    </a:moveTo>
                    <a:cubicBezTo>
                      <a:pt x="540800" y="-777"/>
                      <a:pt x="554583" y="39388"/>
                      <a:pt x="585917" y="59077"/>
                    </a:cubicBezTo>
                    <a:cubicBezTo>
                      <a:pt x="616662" y="39758"/>
                      <a:pt x="624006" y="-37"/>
                      <a:pt x="678153" y="1121"/>
                    </a:cubicBezTo>
                    <a:lnTo>
                      <a:pt x="717647" y="18269"/>
                    </a:lnTo>
                    <a:cubicBezTo>
                      <a:pt x="1007371" y="186489"/>
                      <a:pt x="1167527" y="736566"/>
                      <a:pt x="1171705" y="1042764"/>
                    </a:cubicBezTo>
                    <a:cubicBezTo>
                      <a:pt x="1175883" y="1348962"/>
                      <a:pt x="1057281" y="1868725"/>
                      <a:pt x="581437" y="1855457"/>
                    </a:cubicBezTo>
                    <a:cubicBezTo>
                      <a:pt x="105593" y="1842189"/>
                      <a:pt x="-4352" y="1343343"/>
                      <a:pt x="129" y="1042764"/>
                    </a:cubicBezTo>
                    <a:cubicBezTo>
                      <a:pt x="4610" y="742185"/>
                      <a:pt x="164464" y="168870"/>
                      <a:pt x="454187" y="14966"/>
                    </a:cubicBezTo>
                    <a:lnTo>
                      <a:pt x="491914" y="11"/>
                    </a:lnTo>
                    <a:close/>
                  </a:path>
                </a:pathLst>
              </a:custGeom>
              <a:gradFill flip="none" rotWithShape="1">
                <a:gsLst>
                  <a:gs pos="100000">
                    <a:srgbClr val="FFCCFF"/>
                  </a:gs>
                  <a:gs pos="62000">
                    <a:srgbClr val="FF66CC"/>
                  </a:gs>
                  <a:gs pos="0">
                    <a:srgbClr val="FF0066"/>
                  </a:gs>
                </a:gsLst>
                <a:lin ang="1620000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62" name="フリーフォーム: 図形 61">
                <a:extLst>
                  <a:ext uri="{FF2B5EF4-FFF2-40B4-BE49-F238E27FC236}">
                    <a16:creationId xmlns:a16="http://schemas.microsoft.com/office/drawing/2014/main" id="{3421CEEB-27A1-454B-9190-B178AEE3D829}"/>
                  </a:ext>
                </a:extLst>
              </p:cNvPr>
              <p:cNvSpPr/>
              <p:nvPr/>
            </p:nvSpPr>
            <p:spPr>
              <a:xfrm rot="10800000">
                <a:off x="2398433" y="2447520"/>
                <a:ext cx="826471" cy="414247"/>
              </a:xfrm>
              <a:custGeom>
                <a:avLst/>
                <a:gdLst>
                  <a:gd name="connsiteX0" fmla="*/ 658950 w 1177407"/>
                  <a:gd name="connsiteY0" fmla="*/ 471488 h 590144"/>
                  <a:gd name="connsiteX1" fmla="*/ 696394 w 1177407"/>
                  <a:gd name="connsiteY1" fmla="*/ 530816 h 590144"/>
                  <a:gd name="connsiteX2" fmla="*/ 658950 w 1177407"/>
                  <a:gd name="connsiteY2" fmla="*/ 590144 h 590144"/>
                  <a:gd name="connsiteX3" fmla="*/ 621506 w 1177407"/>
                  <a:gd name="connsiteY3" fmla="*/ 530816 h 590144"/>
                  <a:gd name="connsiteX4" fmla="*/ 658950 w 1177407"/>
                  <a:gd name="connsiteY4" fmla="*/ 471488 h 590144"/>
                  <a:gd name="connsiteX5" fmla="*/ 493453 w 1177407"/>
                  <a:gd name="connsiteY5" fmla="*/ 471488 h 590144"/>
                  <a:gd name="connsiteX6" fmla="*/ 530897 w 1177407"/>
                  <a:gd name="connsiteY6" fmla="*/ 530816 h 590144"/>
                  <a:gd name="connsiteX7" fmla="*/ 493453 w 1177407"/>
                  <a:gd name="connsiteY7" fmla="*/ 590144 h 590144"/>
                  <a:gd name="connsiteX8" fmla="*/ 456009 w 1177407"/>
                  <a:gd name="connsiteY8" fmla="*/ 530816 h 590144"/>
                  <a:gd name="connsiteX9" fmla="*/ 493453 w 1177407"/>
                  <a:gd name="connsiteY9" fmla="*/ 471488 h 590144"/>
                  <a:gd name="connsiteX10" fmla="*/ 1139963 w 1177407"/>
                  <a:gd name="connsiteY10" fmla="*/ 461963 h 590144"/>
                  <a:gd name="connsiteX11" fmla="*/ 1177407 w 1177407"/>
                  <a:gd name="connsiteY11" fmla="*/ 521291 h 590144"/>
                  <a:gd name="connsiteX12" fmla="*/ 1139963 w 1177407"/>
                  <a:gd name="connsiteY12" fmla="*/ 580619 h 590144"/>
                  <a:gd name="connsiteX13" fmla="*/ 1102519 w 1177407"/>
                  <a:gd name="connsiteY13" fmla="*/ 521291 h 590144"/>
                  <a:gd name="connsiteX14" fmla="*/ 1139963 w 1177407"/>
                  <a:gd name="connsiteY14" fmla="*/ 461963 h 590144"/>
                  <a:gd name="connsiteX15" fmla="*/ 37444 w 1177407"/>
                  <a:gd name="connsiteY15" fmla="*/ 461963 h 590144"/>
                  <a:gd name="connsiteX16" fmla="*/ 74888 w 1177407"/>
                  <a:gd name="connsiteY16" fmla="*/ 521291 h 590144"/>
                  <a:gd name="connsiteX17" fmla="*/ 37444 w 1177407"/>
                  <a:gd name="connsiteY17" fmla="*/ 580619 h 590144"/>
                  <a:gd name="connsiteX18" fmla="*/ 0 w 1177407"/>
                  <a:gd name="connsiteY18" fmla="*/ 521291 h 590144"/>
                  <a:gd name="connsiteX19" fmla="*/ 37444 w 1177407"/>
                  <a:gd name="connsiteY19" fmla="*/ 461963 h 590144"/>
                  <a:gd name="connsiteX20" fmla="*/ 816114 w 1177407"/>
                  <a:gd name="connsiteY20" fmla="*/ 409575 h 590144"/>
                  <a:gd name="connsiteX21" fmla="*/ 853558 w 1177407"/>
                  <a:gd name="connsiteY21" fmla="*/ 468903 h 590144"/>
                  <a:gd name="connsiteX22" fmla="*/ 816114 w 1177407"/>
                  <a:gd name="connsiteY22" fmla="*/ 528231 h 590144"/>
                  <a:gd name="connsiteX23" fmla="*/ 778670 w 1177407"/>
                  <a:gd name="connsiteY23" fmla="*/ 468903 h 590144"/>
                  <a:gd name="connsiteX24" fmla="*/ 816114 w 1177407"/>
                  <a:gd name="connsiteY24" fmla="*/ 409575 h 590144"/>
                  <a:gd name="connsiteX25" fmla="*/ 327957 w 1177407"/>
                  <a:gd name="connsiteY25" fmla="*/ 409575 h 590144"/>
                  <a:gd name="connsiteX26" fmla="*/ 365401 w 1177407"/>
                  <a:gd name="connsiteY26" fmla="*/ 468903 h 590144"/>
                  <a:gd name="connsiteX27" fmla="*/ 327957 w 1177407"/>
                  <a:gd name="connsiteY27" fmla="*/ 528231 h 590144"/>
                  <a:gd name="connsiteX28" fmla="*/ 290513 w 1177407"/>
                  <a:gd name="connsiteY28" fmla="*/ 468903 h 590144"/>
                  <a:gd name="connsiteX29" fmla="*/ 327957 w 1177407"/>
                  <a:gd name="connsiteY29" fmla="*/ 409575 h 590144"/>
                  <a:gd name="connsiteX30" fmla="*/ 939938 w 1177407"/>
                  <a:gd name="connsiteY30" fmla="*/ 330993 h 590144"/>
                  <a:gd name="connsiteX31" fmla="*/ 977382 w 1177407"/>
                  <a:gd name="connsiteY31" fmla="*/ 390321 h 590144"/>
                  <a:gd name="connsiteX32" fmla="*/ 939938 w 1177407"/>
                  <a:gd name="connsiteY32" fmla="*/ 449649 h 590144"/>
                  <a:gd name="connsiteX33" fmla="*/ 902494 w 1177407"/>
                  <a:gd name="connsiteY33" fmla="*/ 390321 h 590144"/>
                  <a:gd name="connsiteX34" fmla="*/ 939938 w 1177407"/>
                  <a:gd name="connsiteY34" fmla="*/ 330993 h 590144"/>
                  <a:gd name="connsiteX35" fmla="*/ 206513 w 1177407"/>
                  <a:gd name="connsiteY35" fmla="*/ 330993 h 590144"/>
                  <a:gd name="connsiteX36" fmla="*/ 243957 w 1177407"/>
                  <a:gd name="connsiteY36" fmla="*/ 390321 h 590144"/>
                  <a:gd name="connsiteX37" fmla="*/ 206513 w 1177407"/>
                  <a:gd name="connsiteY37" fmla="*/ 449649 h 590144"/>
                  <a:gd name="connsiteX38" fmla="*/ 169069 w 1177407"/>
                  <a:gd name="connsiteY38" fmla="*/ 390321 h 590144"/>
                  <a:gd name="connsiteX39" fmla="*/ 206513 w 1177407"/>
                  <a:gd name="connsiteY39" fmla="*/ 330993 h 590144"/>
                  <a:gd name="connsiteX40" fmla="*/ 708957 w 1177407"/>
                  <a:gd name="connsiteY40" fmla="*/ 278606 h 590144"/>
                  <a:gd name="connsiteX41" fmla="*/ 746401 w 1177407"/>
                  <a:gd name="connsiteY41" fmla="*/ 337934 h 590144"/>
                  <a:gd name="connsiteX42" fmla="*/ 708957 w 1177407"/>
                  <a:gd name="connsiteY42" fmla="*/ 397262 h 590144"/>
                  <a:gd name="connsiteX43" fmla="*/ 671513 w 1177407"/>
                  <a:gd name="connsiteY43" fmla="*/ 337934 h 590144"/>
                  <a:gd name="connsiteX44" fmla="*/ 708957 w 1177407"/>
                  <a:gd name="connsiteY44" fmla="*/ 278606 h 590144"/>
                  <a:gd name="connsiteX45" fmla="*/ 423207 w 1177407"/>
                  <a:gd name="connsiteY45" fmla="*/ 278606 h 590144"/>
                  <a:gd name="connsiteX46" fmla="*/ 460651 w 1177407"/>
                  <a:gd name="connsiteY46" fmla="*/ 337934 h 590144"/>
                  <a:gd name="connsiteX47" fmla="*/ 423207 w 1177407"/>
                  <a:gd name="connsiteY47" fmla="*/ 397262 h 590144"/>
                  <a:gd name="connsiteX48" fmla="*/ 385763 w 1177407"/>
                  <a:gd name="connsiteY48" fmla="*/ 337934 h 590144"/>
                  <a:gd name="connsiteX49" fmla="*/ 423207 w 1177407"/>
                  <a:gd name="connsiteY49" fmla="*/ 278606 h 590144"/>
                  <a:gd name="connsiteX50" fmla="*/ 1070907 w 1177407"/>
                  <a:gd name="connsiteY50" fmla="*/ 273844 h 590144"/>
                  <a:gd name="connsiteX51" fmla="*/ 1108351 w 1177407"/>
                  <a:gd name="connsiteY51" fmla="*/ 333172 h 590144"/>
                  <a:gd name="connsiteX52" fmla="*/ 1070907 w 1177407"/>
                  <a:gd name="connsiteY52" fmla="*/ 392500 h 590144"/>
                  <a:gd name="connsiteX53" fmla="*/ 1033463 w 1177407"/>
                  <a:gd name="connsiteY53" fmla="*/ 333172 h 590144"/>
                  <a:gd name="connsiteX54" fmla="*/ 1070907 w 1177407"/>
                  <a:gd name="connsiteY54" fmla="*/ 273844 h 590144"/>
                  <a:gd name="connsiteX55" fmla="*/ 73163 w 1177407"/>
                  <a:gd name="connsiteY55" fmla="*/ 273844 h 590144"/>
                  <a:gd name="connsiteX56" fmla="*/ 110607 w 1177407"/>
                  <a:gd name="connsiteY56" fmla="*/ 333172 h 590144"/>
                  <a:gd name="connsiteX57" fmla="*/ 73163 w 1177407"/>
                  <a:gd name="connsiteY57" fmla="*/ 392500 h 590144"/>
                  <a:gd name="connsiteX58" fmla="*/ 35719 w 1177407"/>
                  <a:gd name="connsiteY58" fmla="*/ 333172 h 590144"/>
                  <a:gd name="connsiteX59" fmla="*/ 73163 w 1177407"/>
                  <a:gd name="connsiteY59" fmla="*/ 273844 h 590144"/>
                  <a:gd name="connsiteX60" fmla="*/ 563701 w 1177407"/>
                  <a:gd name="connsiteY60" fmla="*/ 204787 h 590144"/>
                  <a:gd name="connsiteX61" fmla="*/ 601145 w 1177407"/>
                  <a:gd name="connsiteY61" fmla="*/ 264115 h 590144"/>
                  <a:gd name="connsiteX62" fmla="*/ 563701 w 1177407"/>
                  <a:gd name="connsiteY62" fmla="*/ 323443 h 590144"/>
                  <a:gd name="connsiteX63" fmla="*/ 526257 w 1177407"/>
                  <a:gd name="connsiteY63" fmla="*/ 264115 h 590144"/>
                  <a:gd name="connsiteX64" fmla="*/ 563701 w 1177407"/>
                  <a:gd name="connsiteY64" fmla="*/ 204787 h 590144"/>
                  <a:gd name="connsiteX65" fmla="*/ 832781 w 1177407"/>
                  <a:gd name="connsiteY65" fmla="*/ 188119 h 590144"/>
                  <a:gd name="connsiteX66" fmla="*/ 870225 w 1177407"/>
                  <a:gd name="connsiteY66" fmla="*/ 247447 h 590144"/>
                  <a:gd name="connsiteX67" fmla="*/ 832781 w 1177407"/>
                  <a:gd name="connsiteY67" fmla="*/ 306775 h 590144"/>
                  <a:gd name="connsiteX68" fmla="*/ 795337 w 1177407"/>
                  <a:gd name="connsiteY68" fmla="*/ 247447 h 590144"/>
                  <a:gd name="connsiteX69" fmla="*/ 832781 w 1177407"/>
                  <a:gd name="connsiteY69" fmla="*/ 188119 h 590144"/>
                  <a:gd name="connsiteX70" fmla="*/ 301763 w 1177407"/>
                  <a:gd name="connsiteY70" fmla="*/ 188119 h 590144"/>
                  <a:gd name="connsiteX71" fmla="*/ 339207 w 1177407"/>
                  <a:gd name="connsiteY71" fmla="*/ 247447 h 590144"/>
                  <a:gd name="connsiteX72" fmla="*/ 301763 w 1177407"/>
                  <a:gd name="connsiteY72" fmla="*/ 306775 h 590144"/>
                  <a:gd name="connsiteX73" fmla="*/ 264319 w 1177407"/>
                  <a:gd name="connsiteY73" fmla="*/ 247447 h 590144"/>
                  <a:gd name="connsiteX74" fmla="*/ 301763 w 1177407"/>
                  <a:gd name="connsiteY74" fmla="*/ 188119 h 590144"/>
                  <a:gd name="connsiteX75" fmla="*/ 963751 w 1177407"/>
                  <a:gd name="connsiteY75" fmla="*/ 152400 h 590144"/>
                  <a:gd name="connsiteX76" fmla="*/ 1001195 w 1177407"/>
                  <a:gd name="connsiteY76" fmla="*/ 211728 h 590144"/>
                  <a:gd name="connsiteX77" fmla="*/ 963751 w 1177407"/>
                  <a:gd name="connsiteY77" fmla="*/ 271056 h 590144"/>
                  <a:gd name="connsiteX78" fmla="*/ 926307 w 1177407"/>
                  <a:gd name="connsiteY78" fmla="*/ 211728 h 590144"/>
                  <a:gd name="connsiteX79" fmla="*/ 963751 w 1177407"/>
                  <a:gd name="connsiteY79" fmla="*/ 152400 h 590144"/>
                  <a:gd name="connsiteX80" fmla="*/ 168413 w 1177407"/>
                  <a:gd name="connsiteY80" fmla="*/ 152400 h 590144"/>
                  <a:gd name="connsiteX81" fmla="*/ 205857 w 1177407"/>
                  <a:gd name="connsiteY81" fmla="*/ 211728 h 590144"/>
                  <a:gd name="connsiteX82" fmla="*/ 168413 w 1177407"/>
                  <a:gd name="connsiteY82" fmla="*/ 271056 h 590144"/>
                  <a:gd name="connsiteX83" fmla="*/ 130969 w 1177407"/>
                  <a:gd name="connsiteY83" fmla="*/ 211728 h 590144"/>
                  <a:gd name="connsiteX84" fmla="*/ 168413 w 1177407"/>
                  <a:gd name="connsiteY84" fmla="*/ 152400 h 590144"/>
                  <a:gd name="connsiteX85" fmla="*/ 708957 w 1177407"/>
                  <a:gd name="connsiteY85" fmla="*/ 73819 h 590144"/>
                  <a:gd name="connsiteX86" fmla="*/ 746401 w 1177407"/>
                  <a:gd name="connsiteY86" fmla="*/ 133147 h 590144"/>
                  <a:gd name="connsiteX87" fmla="*/ 708957 w 1177407"/>
                  <a:gd name="connsiteY87" fmla="*/ 192475 h 590144"/>
                  <a:gd name="connsiteX88" fmla="*/ 671513 w 1177407"/>
                  <a:gd name="connsiteY88" fmla="*/ 133147 h 590144"/>
                  <a:gd name="connsiteX89" fmla="*/ 708957 w 1177407"/>
                  <a:gd name="connsiteY89" fmla="*/ 73819 h 590144"/>
                  <a:gd name="connsiteX90" fmla="*/ 423207 w 1177407"/>
                  <a:gd name="connsiteY90" fmla="*/ 73819 h 590144"/>
                  <a:gd name="connsiteX91" fmla="*/ 460651 w 1177407"/>
                  <a:gd name="connsiteY91" fmla="*/ 133147 h 590144"/>
                  <a:gd name="connsiteX92" fmla="*/ 423207 w 1177407"/>
                  <a:gd name="connsiteY92" fmla="*/ 192475 h 590144"/>
                  <a:gd name="connsiteX93" fmla="*/ 385763 w 1177407"/>
                  <a:gd name="connsiteY93" fmla="*/ 133147 h 590144"/>
                  <a:gd name="connsiteX94" fmla="*/ 423207 w 1177407"/>
                  <a:gd name="connsiteY94" fmla="*/ 73819 h 590144"/>
                  <a:gd name="connsiteX95" fmla="*/ 563701 w 1177407"/>
                  <a:gd name="connsiteY95" fmla="*/ 0 h 590144"/>
                  <a:gd name="connsiteX96" fmla="*/ 601145 w 1177407"/>
                  <a:gd name="connsiteY96" fmla="*/ 59328 h 590144"/>
                  <a:gd name="connsiteX97" fmla="*/ 563701 w 1177407"/>
                  <a:gd name="connsiteY97" fmla="*/ 118656 h 590144"/>
                  <a:gd name="connsiteX98" fmla="*/ 526257 w 1177407"/>
                  <a:gd name="connsiteY98" fmla="*/ 59328 h 590144"/>
                  <a:gd name="connsiteX99" fmla="*/ 563701 w 1177407"/>
                  <a:gd name="connsiteY99" fmla="*/ 0 h 590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</a:cxnLst>
                <a:rect l="l" t="t" r="r" b="b"/>
                <a:pathLst>
                  <a:path w="1177407" h="590144">
                    <a:moveTo>
                      <a:pt x="658950" y="471488"/>
                    </a:moveTo>
                    <a:cubicBezTo>
                      <a:pt x="679630" y="471488"/>
                      <a:pt x="696394" y="498050"/>
                      <a:pt x="696394" y="530816"/>
                    </a:cubicBezTo>
                    <a:cubicBezTo>
                      <a:pt x="696394" y="563582"/>
                      <a:pt x="679630" y="590144"/>
                      <a:pt x="658950" y="590144"/>
                    </a:cubicBezTo>
                    <a:cubicBezTo>
                      <a:pt x="638270" y="590144"/>
                      <a:pt x="621506" y="563582"/>
                      <a:pt x="621506" y="530816"/>
                    </a:cubicBezTo>
                    <a:cubicBezTo>
                      <a:pt x="621506" y="498050"/>
                      <a:pt x="638270" y="471488"/>
                      <a:pt x="658950" y="471488"/>
                    </a:cubicBezTo>
                    <a:close/>
                    <a:moveTo>
                      <a:pt x="493453" y="471488"/>
                    </a:moveTo>
                    <a:cubicBezTo>
                      <a:pt x="514133" y="471488"/>
                      <a:pt x="530897" y="498050"/>
                      <a:pt x="530897" y="530816"/>
                    </a:cubicBezTo>
                    <a:cubicBezTo>
                      <a:pt x="530897" y="563582"/>
                      <a:pt x="514133" y="590144"/>
                      <a:pt x="493453" y="590144"/>
                    </a:cubicBezTo>
                    <a:cubicBezTo>
                      <a:pt x="472773" y="590144"/>
                      <a:pt x="456009" y="563582"/>
                      <a:pt x="456009" y="530816"/>
                    </a:cubicBezTo>
                    <a:cubicBezTo>
                      <a:pt x="456009" y="498050"/>
                      <a:pt x="472773" y="471488"/>
                      <a:pt x="493453" y="471488"/>
                    </a:cubicBezTo>
                    <a:close/>
                    <a:moveTo>
                      <a:pt x="1139963" y="461963"/>
                    </a:moveTo>
                    <a:cubicBezTo>
                      <a:pt x="1160643" y="461963"/>
                      <a:pt x="1177407" y="488525"/>
                      <a:pt x="1177407" y="521291"/>
                    </a:cubicBezTo>
                    <a:cubicBezTo>
                      <a:pt x="1177407" y="554057"/>
                      <a:pt x="1160643" y="580619"/>
                      <a:pt x="1139963" y="580619"/>
                    </a:cubicBezTo>
                    <a:cubicBezTo>
                      <a:pt x="1119283" y="580619"/>
                      <a:pt x="1102519" y="554057"/>
                      <a:pt x="1102519" y="521291"/>
                    </a:cubicBezTo>
                    <a:cubicBezTo>
                      <a:pt x="1102519" y="488525"/>
                      <a:pt x="1119283" y="461963"/>
                      <a:pt x="1139963" y="461963"/>
                    </a:cubicBezTo>
                    <a:close/>
                    <a:moveTo>
                      <a:pt x="37444" y="461963"/>
                    </a:moveTo>
                    <a:cubicBezTo>
                      <a:pt x="58124" y="461963"/>
                      <a:pt x="74888" y="488525"/>
                      <a:pt x="74888" y="521291"/>
                    </a:cubicBezTo>
                    <a:cubicBezTo>
                      <a:pt x="74888" y="554057"/>
                      <a:pt x="58124" y="580619"/>
                      <a:pt x="37444" y="580619"/>
                    </a:cubicBezTo>
                    <a:cubicBezTo>
                      <a:pt x="16764" y="580619"/>
                      <a:pt x="0" y="554057"/>
                      <a:pt x="0" y="521291"/>
                    </a:cubicBezTo>
                    <a:cubicBezTo>
                      <a:pt x="0" y="488525"/>
                      <a:pt x="16764" y="461963"/>
                      <a:pt x="37444" y="461963"/>
                    </a:cubicBezTo>
                    <a:close/>
                    <a:moveTo>
                      <a:pt x="816114" y="409575"/>
                    </a:moveTo>
                    <a:cubicBezTo>
                      <a:pt x="836794" y="409575"/>
                      <a:pt x="853558" y="436137"/>
                      <a:pt x="853558" y="468903"/>
                    </a:cubicBezTo>
                    <a:cubicBezTo>
                      <a:pt x="853558" y="501669"/>
                      <a:pt x="836794" y="528231"/>
                      <a:pt x="816114" y="528231"/>
                    </a:cubicBezTo>
                    <a:cubicBezTo>
                      <a:pt x="795434" y="528231"/>
                      <a:pt x="778670" y="501669"/>
                      <a:pt x="778670" y="468903"/>
                    </a:cubicBezTo>
                    <a:cubicBezTo>
                      <a:pt x="778670" y="436137"/>
                      <a:pt x="795434" y="409575"/>
                      <a:pt x="816114" y="409575"/>
                    </a:cubicBezTo>
                    <a:close/>
                    <a:moveTo>
                      <a:pt x="327957" y="409575"/>
                    </a:moveTo>
                    <a:cubicBezTo>
                      <a:pt x="348637" y="409575"/>
                      <a:pt x="365401" y="436137"/>
                      <a:pt x="365401" y="468903"/>
                    </a:cubicBezTo>
                    <a:cubicBezTo>
                      <a:pt x="365401" y="501669"/>
                      <a:pt x="348637" y="528231"/>
                      <a:pt x="327957" y="528231"/>
                    </a:cubicBezTo>
                    <a:cubicBezTo>
                      <a:pt x="307277" y="528231"/>
                      <a:pt x="290513" y="501669"/>
                      <a:pt x="290513" y="468903"/>
                    </a:cubicBezTo>
                    <a:cubicBezTo>
                      <a:pt x="290513" y="436137"/>
                      <a:pt x="307277" y="409575"/>
                      <a:pt x="327957" y="409575"/>
                    </a:cubicBezTo>
                    <a:close/>
                    <a:moveTo>
                      <a:pt x="939938" y="330993"/>
                    </a:moveTo>
                    <a:cubicBezTo>
                      <a:pt x="960618" y="330993"/>
                      <a:pt x="977382" y="357555"/>
                      <a:pt x="977382" y="390321"/>
                    </a:cubicBezTo>
                    <a:cubicBezTo>
                      <a:pt x="977382" y="423087"/>
                      <a:pt x="960618" y="449649"/>
                      <a:pt x="939938" y="449649"/>
                    </a:cubicBezTo>
                    <a:cubicBezTo>
                      <a:pt x="919258" y="449649"/>
                      <a:pt x="902494" y="423087"/>
                      <a:pt x="902494" y="390321"/>
                    </a:cubicBezTo>
                    <a:cubicBezTo>
                      <a:pt x="902494" y="357555"/>
                      <a:pt x="919258" y="330993"/>
                      <a:pt x="939938" y="330993"/>
                    </a:cubicBezTo>
                    <a:close/>
                    <a:moveTo>
                      <a:pt x="206513" y="330993"/>
                    </a:moveTo>
                    <a:cubicBezTo>
                      <a:pt x="227193" y="330993"/>
                      <a:pt x="243957" y="357555"/>
                      <a:pt x="243957" y="390321"/>
                    </a:cubicBezTo>
                    <a:cubicBezTo>
                      <a:pt x="243957" y="423087"/>
                      <a:pt x="227193" y="449649"/>
                      <a:pt x="206513" y="449649"/>
                    </a:cubicBezTo>
                    <a:cubicBezTo>
                      <a:pt x="185833" y="449649"/>
                      <a:pt x="169069" y="423087"/>
                      <a:pt x="169069" y="390321"/>
                    </a:cubicBezTo>
                    <a:cubicBezTo>
                      <a:pt x="169069" y="357555"/>
                      <a:pt x="185833" y="330993"/>
                      <a:pt x="206513" y="330993"/>
                    </a:cubicBezTo>
                    <a:close/>
                    <a:moveTo>
                      <a:pt x="708957" y="278606"/>
                    </a:moveTo>
                    <a:cubicBezTo>
                      <a:pt x="729637" y="278606"/>
                      <a:pt x="746401" y="305168"/>
                      <a:pt x="746401" y="337934"/>
                    </a:cubicBezTo>
                    <a:cubicBezTo>
                      <a:pt x="746401" y="370700"/>
                      <a:pt x="729637" y="397262"/>
                      <a:pt x="708957" y="397262"/>
                    </a:cubicBezTo>
                    <a:cubicBezTo>
                      <a:pt x="688277" y="397262"/>
                      <a:pt x="671513" y="370700"/>
                      <a:pt x="671513" y="337934"/>
                    </a:cubicBezTo>
                    <a:cubicBezTo>
                      <a:pt x="671513" y="305168"/>
                      <a:pt x="688277" y="278606"/>
                      <a:pt x="708957" y="278606"/>
                    </a:cubicBezTo>
                    <a:close/>
                    <a:moveTo>
                      <a:pt x="423207" y="278606"/>
                    </a:moveTo>
                    <a:cubicBezTo>
                      <a:pt x="443887" y="278606"/>
                      <a:pt x="460651" y="305168"/>
                      <a:pt x="460651" y="337934"/>
                    </a:cubicBezTo>
                    <a:cubicBezTo>
                      <a:pt x="460651" y="370700"/>
                      <a:pt x="443887" y="397262"/>
                      <a:pt x="423207" y="397262"/>
                    </a:cubicBezTo>
                    <a:cubicBezTo>
                      <a:pt x="402527" y="397262"/>
                      <a:pt x="385763" y="370700"/>
                      <a:pt x="385763" y="337934"/>
                    </a:cubicBezTo>
                    <a:cubicBezTo>
                      <a:pt x="385763" y="305168"/>
                      <a:pt x="402527" y="278606"/>
                      <a:pt x="423207" y="278606"/>
                    </a:cubicBezTo>
                    <a:close/>
                    <a:moveTo>
                      <a:pt x="1070907" y="273844"/>
                    </a:moveTo>
                    <a:cubicBezTo>
                      <a:pt x="1091587" y="273844"/>
                      <a:pt x="1108351" y="300406"/>
                      <a:pt x="1108351" y="333172"/>
                    </a:cubicBezTo>
                    <a:cubicBezTo>
                      <a:pt x="1108351" y="365938"/>
                      <a:pt x="1091587" y="392500"/>
                      <a:pt x="1070907" y="392500"/>
                    </a:cubicBezTo>
                    <a:cubicBezTo>
                      <a:pt x="1050227" y="392500"/>
                      <a:pt x="1033463" y="365938"/>
                      <a:pt x="1033463" y="333172"/>
                    </a:cubicBezTo>
                    <a:cubicBezTo>
                      <a:pt x="1033463" y="300406"/>
                      <a:pt x="1050227" y="273844"/>
                      <a:pt x="1070907" y="273844"/>
                    </a:cubicBezTo>
                    <a:close/>
                    <a:moveTo>
                      <a:pt x="73163" y="273844"/>
                    </a:moveTo>
                    <a:cubicBezTo>
                      <a:pt x="93843" y="273844"/>
                      <a:pt x="110607" y="300406"/>
                      <a:pt x="110607" y="333172"/>
                    </a:cubicBezTo>
                    <a:cubicBezTo>
                      <a:pt x="110607" y="365938"/>
                      <a:pt x="93843" y="392500"/>
                      <a:pt x="73163" y="392500"/>
                    </a:cubicBezTo>
                    <a:cubicBezTo>
                      <a:pt x="52483" y="392500"/>
                      <a:pt x="35719" y="365938"/>
                      <a:pt x="35719" y="333172"/>
                    </a:cubicBezTo>
                    <a:cubicBezTo>
                      <a:pt x="35719" y="300406"/>
                      <a:pt x="52483" y="273844"/>
                      <a:pt x="73163" y="273844"/>
                    </a:cubicBezTo>
                    <a:close/>
                    <a:moveTo>
                      <a:pt x="563701" y="204787"/>
                    </a:moveTo>
                    <a:cubicBezTo>
                      <a:pt x="584381" y="204787"/>
                      <a:pt x="601145" y="231349"/>
                      <a:pt x="601145" y="264115"/>
                    </a:cubicBezTo>
                    <a:cubicBezTo>
                      <a:pt x="601145" y="296881"/>
                      <a:pt x="584381" y="323443"/>
                      <a:pt x="563701" y="323443"/>
                    </a:cubicBezTo>
                    <a:cubicBezTo>
                      <a:pt x="543021" y="323443"/>
                      <a:pt x="526257" y="296881"/>
                      <a:pt x="526257" y="264115"/>
                    </a:cubicBezTo>
                    <a:cubicBezTo>
                      <a:pt x="526257" y="231349"/>
                      <a:pt x="543021" y="204787"/>
                      <a:pt x="563701" y="204787"/>
                    </a:cubicBezTo>
                    <a:close/>
                    <a:moveTo>
                      <a:pt x="832781" y="188119"/>
                    </a:moveTo>
                    <a:cubicBezTo>
                      <a:pt x="853461" y="188119"/>
                      <a:pt x="870225" y="214681"/>
                      <a:pt x="870225" y="247447"/>
                    </a:cubicBezTo>
                    <a:cubicBezTo>
                      <a:pt x="870225" y="280213"/>
                      <a:pt x="853461" y="306775"/>
                      <a:pt x="832781" y="306775"/>
                    </a:cubicBezTo>
                    <a:cubicBezTo>
                      <a:pt x="812101" y="306775"/>
                      <a:pt x="795337" y="280213"/>
                      <a:pt x="795337" y="247447"/>
                    </a:cubicBezTo>
                    <a:cubicBezTo>
                      <a:pt x="795337" y="214681"/>
                      <a:pt x="812101" y="188119"/>
                      <a:pt x="832781" y="188119"/>
                    </a:cubicBezTo>
                    <a:close/>
                    <a:moveTo>
                      <a:pt x="301763" y="188119"/>
                    </a:moveTo>
                    <a:cubicBezTo>
                      <a:pt x="322443" y="188119"/>
                      <a:pt x="339207" y="214681"/>
                      <a:pt x="339207" y="247447"/>
                    </a:cubicBezTo>
                    <a:cubicBezTo>
                      <a:pt x="339207" y="280213"/>
                      <a:pt x="322443" y="306775"/>
                      <a:pt x="301763" y="306775"/>
                    </a:cubicBezTo>
                    <a:cubicBezTo>
                      <a:pt x="281083" y="306775"/>
                      <a:pt x="264319" y="280213"/>
                      <a:pt x="264319" y="247447"/>
                    </a:cubicBezTo>
                    <a:cubicBezTo>
                      <a:pt x="264319" y="214681"/>
                      <a:pt x="281083" y="188119"/>
                      <a:pt x="301763" y="188119"/>
                    </a:cubicBezTo>
                    <a:close/>
                    <a:moveTo>
                      <a:pt x="963751" y="152400"/>
                    </a:moveTo>
                    <a:cubicBezTo>
                      <a:pt x="984431" y="152400"/>
                      <a:pt x="1001195" y="178962"/>
                      <a:pt x="1001195" y="211728"/>
                    </a:cubicBezTo>
                    <a:cubicBezTo>
                      <a:pt x="1001195" y="244494"/>
                      <a:pt x="984431" y="271056"/>
                      <a:pt x="963751" y="271056"/>
                    </a:cubicBezTo>
                    <a:cubicBezTo>
                      <a:pt x="943071" y="271056"/>
                      <a:pt x="926307" y="244494"/>
                      <a:pt x="926307" y="211728"/>
                    </a:cubicBezTo>
                    <a:cubicBezTo>
                      <a:pt x="926307" y="178962"/>
                      <a:pt x="943071" y="152400"/>
                      <a:pt x="963751" y="152400"/>
                    </a:cubicBezTo>
                    <a:close/>
                    <a:moveTo>
                      <a:pt x="168413" y="152400"/>
                    </a:moveTo>
                    <a:cubicBezTo>
                      <a:pt x="189093" y="152400"/>
                      <a:pt x="205857" y="178962"/>
                      <a:pt x="205857" y="211728"/>
                    </a:cubicBezTo>
                    <a:cubicBezTo>
                      <a:pt x="205857" y="244494"/>
                      <a:pt x="189093" y="271056"/>
                      <a:pt x="168413" y="271056"/>
                    </a:cubicBezTo>
                    <a:cubicBezTo>
                      <a:pt x="147733" y="271056"/>
                      <a:pt x="130969" y="244494"/>
                      <a:pt x="130969" y="211728"/>
                    </a:cubicBezTo>
                    <a:cubicBezTo>
                      <a:pt x="130969" y="178962"/>
                      <a:pt x="147733" y="152400"/>
                      <a:pt x="168413" y="152400"/>
                    </a:cubicBezTo>
                    <a:close/>
                    <a:moveTo>
                      <a:pt x="708957" y="73819"/>
                    </a:moveTo>
                    <a:cubicBezTo>
                      <a:pt x="729637" y="73819"/>
                      <a:pt x="746401" y="100381"/>
                      <a:pt x="746401" y="133147"/>
                    </a:cubicBezTo>
                    <a:cubicBezTo>
                      <a:pt x="746401" y="165913"/>
                      <a:pt x="729637" y="192475"/>
                      <a:pt x="708957" y="192475"/>
                    </a:cubicBezTo>
                    <a:cubicBezTo>
                      <a:pt x="688277" y="192475"/>
                      <a:pt x="671513" y="165913"/>
                      <a:pt x="671513" y="133147"/>
                    </a:cubicBezTo>
                    <a:cubicBezTo>
                      <a:pt x="671513" y="100381"/>
                      <a:pt x="688277" y="73819"/>
                      <a:pt x="708957" y="73819"/>
                    </a:cubicBezTo>
                    <a:close/>
                    <a:moveTo>
                      <a:pt x="423207" y="73819"/>
                    </a:moveTo>
                    <a:cubicBezTo>
                      <a:pt x="443887" y="73819"/>
                      <a:pt x="460651" y="100381"/>
                      <a:pt x="460651" y="133147"/>
                    </a:cubicBezTo>
                    <a:cubicBezTo>
                      <a:pt x="460651" y="165913"/>
                      <a:pt x="443887" y="192475"/>
                      <a:pt x="423207" y="192475"/>
                    </a:cubicBezTo>
                    <a:cubicBezTo>
                      <a:pt x="402527" y="192475"/>
                      <a:pt x="385763" y="165913"/>
                      <a:pt x="385763" y="133147"/>
                    </a:cubicBezTo>
                    <a:cubicBezTo>
                      <a:pt x="385763" y="100381"/>
                      <a:pt x="402527" y="73819"/>
                      <a:pt x="423207" y="73819"/>
                    </a:cubicBezTo>
                    <a:close/>
                    <a:moveTo>
                      <a:pt x="563701" y="0"/>
                    </a:moveTo>
                    <a:cubicBezTo>
                      <a:pt x="584381" y="0"/>
                      <a:pt x="601145" y="26562"/>
                      <a:pt x="601145" y="59328"/>
                    </a:cubicBezTo>
                    <a:cubicBezTo>
                      <a:pt x="601145" y="92094"/>
                      <a:pt x="584381" y="118656"/>
                      <a:pt x="563701" y="118656"/>
                    </a:cubicBezTo>
                    <a:cubicBezTo>
                      <a:pt x="543021" y="118656"/>
                      <a:pt x="526257" y="92094"/>
                      <a:pt x="526257" y="59328"/>
                    </a:cubicBezTo>
                    <a:cubicBezTo>
                      <a:pt x="526257" y="26562"/>
                      <a:pt x="543021" y="0"/>
                      <a:pt x="563701" y="0"/>
                    </a:cubicBezTo>
                    <a:close/>
                  </a:path>
                </a:pathLst>
              </a:custGeom>
              <a:solidFill>
                <a:srgbClr val="FF0066"/>
              </a:solidFill>
              <a:ln w="6350">
                <a:solidFill>
                  <a:srgbClr val="CC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2" name="グループ化 31">
              <a:extLst>
                <a:ext uri="{FF2B5EF4-FFF2-40B4-BE49-F238E27FC236}">
                  <a16:creationId xmlns:a16="http://schemas.microsoft.com/office/drawing/2014/main" id="{AD429C4B-BC2E-42A7-9F08-E1751A097564}"/>
                </a:ext>
              </a:extLst>
            </p:cNvPr>
            <p:cNvGrpSpPr/>
            <p:nvPr/>
          </p:nvGrpSpPr>
          <p:grpSpPr>
            <a:xfrm>
              <a:off x="4889526" y="4057797"/>
              <a:ext cx="496769" cy="707571"/>
              <a:chOff x="2192953" y="1161519"/>
              <a:chExt cx="1245684" cy="1774285"/>
            </a:xfrm>
          </p:grpSpPr>
          <p:sp>
            <p:nvSpPr>
              <p:cNvPr id="59" name="フリーフォーム: 図形 58">
                <a:extLst>
                  <a:ext uri="{FF2B5EF4-FFF2-40B4-BE49-F238E27FC236}">
                    <a16:creationId xmlns:a16="http://schemas.microsoft.com/office/drawing/2014/main" id="{7B790727-4F25-4741-AEB5-7BA584A10EDE}"/>
                  </a:ext>
                </a:extLst>
              </p:cNvPr>
              <p:cNvSpPr/>
              <p:nvPr/>
            </p:nvSpPr>
            <p:spPr>
              <a:xfrm>
                <a:off x="2192953" y="1161519"/>
                <a:ext cx="1245684" cy="1774285"/>
              </a:xfrm>
              <a:custGeom>
                <a:avLst/>
                <a:gdLst>
                  <a:gd name="connsiteX0" fmla="*/ 491785 w 1171576"/>
                  <a:gd name="connsiteY0" fmla="*/ 0 h 1647591"/>
                  <a:gd name="connsiteX1" fmla="*/ 585788 w 1171576"/>
                  <a:gd name="connsiteY1" fmla="*/ 59066 h 1647591"/>
                  <a:gd name="connsiteX2" fmla="*/ 678024 w 1171576"/>
                  <a:gd name="connsiteY2" fmla="*/ 1110 h 1647591"/>
                  <a:gd name="connsiteX3" fmla="*/ 717518 w 1171576"/>
                  <a:gd name="connsiteY3" fmla="*/ 18258 h 1647591"/>
                  <a:gd name="connsiteX4" fmla="*/ 1171576 w 1171576"/>
                  <a:gd name="connsiteY4" fmla="*/ 1042753 h 1647591"/>
                  <a:gd name="connsiteX5" fmla="*/ 585788 w 1171576"/>
                  <a:gd name="connsiteY5" fmla="*/ 1647591 h 1647591"/>
                  <a:gd name="connsiteX6" fmla="*/ 0 w 1171576"/>
                  <a:gd name="connsiteY6" fmla="*/ 1042753 h 1647591"/>
                  <a:gd name="connsiteX7" fmla="*/ 454058 w 1171576"/>
                  <a:gd name="connsiteY7" fmla="*/ 14955 h 1647591"/>
                  <a:gd name="connsiteX0" fmla="*/ 491785 w 1171576"/>
                  <a:gd name="connsiteY0" fmla="*/ 11 h 1647602"/>
                  <a:gd name="connsiteX1" fmla="*/ 585788 w 1171576"/>
                  <a:gd name="connsiteY1" fmla="*/ 59077 h 1647602"/>
                  <a:gd name="connsiteX2" fmla="*/ 678024 w 1171576"/>
                  <a:gd name="connsiteY2" fmla="*/ 1121 h 1647602"/>
                  <a:gd name="connsiteX3" fmla="*/ 717518 w 1171576"/>
                  <a:gd name="connsiteY3" fmla="*/ 18269 h 1647602"/>
                  <a:gd name="connsiteX4" fmla="*/ 1171576 w 1171576"/>
                  <a:gd name="connsiteY4" fmla="*/ 1042764 h 1647602"/>
                  <a:gd name="connsiteX5" fmla="*/ 585788 w 1171576"/>
                  <a:gd name="connsiteY5" fmla="*/ 1647602 h 1647602"/>
                  <a:gd name="connsiteX6" fmla="*/ 0 w 1171576"/>
                  <a:gd name="connsiteY6" fmla="*/ 1042764 h 1647602"/>
                  <a:gd name="connsiteX7" fmla="*/ 454058 w 1171576"/>
                  <a:gd name="connsiteY7" fmla="*/ 14966 h 1647602"/>
                  <a:gd name="connsiteX8" fmla="*/ 491785 w 1171576"/>
                  <a:gd name="connsiteY8" fmla="*/ 11 h 1647602"/>
                  <a:gd name="connsiteX0" fmla="*/ 491785 w 1171576"/>
                  <a:gd name="connsiteY0" fmla="*/ 11 h 1647602"/>
                  <a:gd name="connsiteX1" fmla="*/ 585788 w 1171576"/>
                  <a:gd name="connsiteY1" fmla="*/ 59077 h 1647602"/>
                  <a:gd name="connsiteX2" fmla="*/ 678024 w 1171576"/>
                  <a:gd name="connsiteY2" fmla="*/ 1121 h 1647602"/>
                  <a:gd name="connsiteX3" fmla="*/ 717518 w 1171576"/>
                  <a:gd name="connsiteY3" fmla="*/ 18269 h 1647602"/>
                  <a:gd name="connsiteX4" fmla="*/ 1171576 w 1171576"/>
                  <a:gd name="connsiteY4" fmla="*/ 1042764 h 1647602"/>
                  <a:gd name="connsiteX5" fmla="*/ 585788 w 1171576"/>
                  <a:gd name="connsiteY5" fmla="*/ 1647602 h 1647602"/>
                  <a:gd name="connsiteX6" fmla="*/ 0 w 1171576"/>
                  <a:gd name="connsiteY6" fmla="*/ 1042764 h 1647602"/>
                  <a:gd name="connsiteX7" fmla="*/ 454058 w 1171576"/>
                  <a:gd name="connsiteY7" fmla="*/ 14966 h 1647602"/>
                  <a:gd name="connsiteX8" fmla="*/ 491785 w 1171576"/>
                  <a:gd name="connsiteY8" fmla="*/ 11 h 1647602"/>
                  <a:gd name="connsiteX0" fmla="*/ 491785 w 1171576"/>
                  <a:gd name="connsiteY0" fmla="*/ 11 h 1647602"/>
                  <a:gd name="connsiteX1" fmla="*/ 585788 w 1171576"/>
                  <a:gd name="connsiteY1" fmla="*/ 59077 h 1647602"/>
                  <a:gd name="connsiteX2" fmla="*/ 678024 w 1171576"/>
                  <a:gd name="connsiteY2" fmla="*/ 1121 h 1647602"/>
                  <a:gd name="connsiteX3" fmla="*/ 717518 w 1171576"/>
                  <a:gd name="connsiteY3" fmla="*/ 18269 h 1647602"/>
                  <a:gd name="connsiteX4" fmla="*/ 1171576 w 1171576"/>
                  <a:gd name="connsiteY4" fmla="*/ 1042764 h 1647602"/>
                  <a:gd name="connsiteX5" fmla="*/ 585788 w 1171576"/>
                  <a:gd name="connsiteY5" fmla="*/ 1647602 h 1647602"/>
                  <a:gd name="connsiteX6" fmla="*/ 0 w 1171576"/>
                  <a:gd name="connsiteY6" fmla="*/ 1042764 h 1647602"/>
                  <a:gd name="connsiteX7" fmla="*/ 454058 w 1171576"/>
                  <a:gd name="connsiteY7" fmla="*/ 14966 h 1647602"/>
                  <a:gd name="connsiteX8" fmla="*/ 491785 w 1171576"/>
                  <a:gd name="connsiteY8" fmla="*/ 11 h 1647602"/>
                  <a:gd name="connsiteX0" fmla="*/ 491785 w 1173436"/>
                  <a:gd name="connsiteY0" fmla="*/ 11 h 1855457"/>
                  <a:gd name="connsiteX1" fmla="*/ 585788 w 1173436"/>
                  <a:gd name="connsiteY1" fmla="*/ 59077 h 1855457"/>
                  <a:gd name="connsiteX2" fmla="*/ 678024 w 1173436"/>
                  <a:gd name="connsiteY2" fmla="*/ 1121 h 1855457"/>
                  <a:gd name="connsiteX3" fmla="*/ 717518 w 1173436"/>
                  <a:gd name="connsiteY3" fmla="*/ 18269 h 1855457"/>
                  <a:gd name="connsiteX4" fmla="*/ 1171576 w 1173436"/>
                  <a:gd name="connsiteY4" fmla="*/ 1042764 h 1855457"/>
                  <a:gd name="connsiteX5" fmla="*/ 581308 w 1173436"/>
                  <a:gd name="connsiteY5" fmla="*/ 1855457 h 1855457"/>
                  <a:gd name="connsiteX6" fmla="*/ 0 w 1173436"/>
                  <a:gd name="connsiteY6" fmla="*/ 1042764 h 1855457"/>
                  <a:gd name="connsiteX7" fmla="*/ 454058 w 1173436"/>
                  <a:gd name="connsiteY7" fmla="*/ 14966 h 1855457"/>
                  <a:gd name="connsiteX8" fmla="*/ 491785 w 1173436"/>
                  <a:gd name="connsiteY8" fmla="*/ 11 h 1855457"/>
                  <a:gd name="connsiteX0" fmla="*/ 491785 w 1173436"/>
                  <a:gd name="connsiteY0" fmla="*/ 11 h 1855706"/>
                  <a:gd name="connsiteX1" fmla="*/ 585788 w 1173436"/>
                  <a:gd name="connsiteY1" fmla="*/ 59077 h 1855706"/>
                  <a:gd name="connsiteX2" fmla="*/ 678024 w 1173436"/>
                  <a:gd name="connsiteY2" fmla="*/ 1121 h 1855706"/>
                  <a:gd name="connsiteX3" fmla="*/ 717518 w 1173436"/>
                  <a:gd name="connsiteY3" fmla="*/ 18269 h 1855706"/>
                  <a:gd name="connsiteX4" fmla="*/ 1171576 w 1173436"/>
                  <a:gd name="connsiteY4" fmla="*/ 1042764 h 1855706"/>
                  <a:gd name="connsiteX5" fmla="*/ 581308 w 1173436"/>
                  <a:gd name="connsiteY5" fmla="*/ 1855457 h 1855706"/>
                  <a:gd name="connsiteX6" fmla="*/ 0 w 1173436"/>
                  <a:gd name="connsiteY6" fmla="*/ 1042764 h 1855706"/>
                  <a:gd name="connsiteX7" fmla="*/ 454058 w 1173436"/>
                  <a:gd name="connsiteY7" fmla="*/ 14966 h 1855706"/>
                  <a:gd name="connsiteX8" fmla="*/ 491785 w 1173436"/>
                  <a:gd name="connsiteY8" fmla="*/ 11 h 1855706"/>
                  <a:gd name="connsiteX0" fmla="*/ 491785 w 1171681"/>
                  <a:gd name="connsiteY0" fmla="*/ 11 h 1855706"/>
                  <a:gd name="connsiteX1" fmla="*/ 585788 w 1171681"/>
                  <a:gd name="connsiteY1" fmla="*/ 59077 h 1855706"/>
                  <a:gd name="connsiteX2" fmla="*/ 678024 w 1171681"/>
                  <a:gd name="connsiteY2" fmla="*/ 1121 h 1855706"/>
                  <a:gd name="connsiteX3" fmla="*/ 717518 w 1171681"/>
                  <a:gd name="connsiteY3" fmla="*/ 18269 h 1855706"/>
                  <a:gd name="connsiteX4" fmla="*/ 1171576 w 1171681"/>
                  <a:gd name="connsiteY4" fmla="*/ 1042764 h 1855706"/>
                  <a:gd name="connsiteX5" fmla="*/ 581308 w 1171681"/>
                  <a:gd name="connsiteY5" fmla="*/ 1855457 h 1855706"/>
                  <a:gd name="connsiteX6" fmla="*/ 0 w 1171681"/>
                  <a:gd name="connsiteY6" fmla="*/ 1042764 h 1855706"/>
                  <a:gd name="connsiteX7" fmla="*/ 454058 w 1171681"/>
                  <a:gd name="connsiteY7" fmla="*/ 14966 h 1855706"/>
                  <a:gd name="connsiteX8" fmla="*/ 491785 w 1171681"/>
                  <a:gd name="connsiteY8" fmla="*/ 11 h 1855706"/>
                  <a:gd name="connsiteX0" fmla="*/ 491914 w 1171810"/>
                  <a:gd name="connsiteY0" fmla="*/ 11 h 1855706"/>
                  <a:gd name="connsiteX1" fmla="*/ 585917 w 1171810"/>
                  <a:gd name="connsiteY1" fmla="*/ 59077 h 1855706"/>
                  <a:gd name="connsiteX2" fmla="*/ 678153 w 1171810"/>
                  <a:gd name="connsiteY2" fmla="*/ 1121 h 1855706"/>
                  <a:gd name="connsiteX3" fmla="*/ 717647 w 1171810"/>
                  <a:gd name="connsiteY3" fmla="*/ 18269 h 1855706"/>
                  <a:gd name="connsiteX4" fmla="*/ 1171705 w 1171810"/>
                  <a:gd name="connsiteY4" fmla="*/ 1042764 h 1855706"/>
                  <a:gd name="connsiteX5" fmla="*/ 581437 w 1171810"/>
                  <a:gd name="connsiteY5" fmla="*/ 1855457 h 1855706"/>
                  <a:gd name="connsiteX6" fmla="*/ 129 w 1171810"/>
                  <a:gd name="connsiteY6" fmla="*/ 1042764 h 1855706"/>
                  <a:gd name="connsiteX7" fmla="*/ 454187 w 1171810"/>
                  <a:gd name="connsiteY7" fmla="*/ 14966 h 1855706"/>
                  <a:gd name="connsiteX8" fmla="*/ 491914 w 1171810"/>
                  <a:gd name="connsiteY8" fmla="*/ 11 h 18557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71810" h="1855706">
                    <a:moveTo>
                      <a:pt x="491914" y="11"/>
                    </a:moveTo>
                    <a:cubicBezTo>
                      <a:pt x="540800" y="-777"/>
                      <a:pt x="554583" y="39388"/>
                      <a:pt x="585917" y="59077"/>
                    </a:cubicBezTo>
                    <a:cubicBezTo>
                      <a:pt x="616662" y="39758"/>
                      <a:pt x="624006" y="-37"/>
                      <a:pt x="678153" y="1121"/>
                    </a:cubicBezTo>
                    <a:lnTo>
                      <a:pt x="717647" y="18269"/>
                    </a:lnTo>
                    <a:cubicBezTo>
                      <a:pt x="1007371" y="186489"/>
                      <a:pt x="1167527" y="736566"/>
                      <a:pt x="1171705" y="1042764"/>
                    </a:cubicBezTo>
                    <a:cubicBezTo>
                      <a:pt x="1175883" y="1348962"/>
                      <a:pt x="1057281" y="1868725"/>
                      <a:pt x="581437" y="1855457"/>
                    </a:cubicBezTo>
                    <a:cubicBezTo>
                      <a:pt x="105593" y="1842189"/>
                      <a:pt x="-4352" y="1343343"/>
                      <a:pt x="129" y="1042764"/>
                    </a:cubicBezTo>
                    <a:cubicBezTo>
                      <a:pt x="4610" y="742185"/>
                      <a:pt x="164464" y="168870"/>
                      <a:pt x="454187" y="14966"/>
                    </a:cubicBezTo>
                    <a:lnTo>
                      <a:pt x="491914" y="11"/>
                    </a:lnTo>
                    <a:close/>
                  </a:path>
                </a:pathLst>
              </a:custGeom>
              <a:gradFill flip="none" rotWithShape="1">
                <a:gsLst>
                  <a:gs pos="100000">
                    <a:srgbClr val="FFCCFF"/>
                  </a:gs>
                  <a:gs pos="62000">
                    <a:srgbClr val="FF66CC"/>
                  </a:gs>
                  <a:gs pos="0">
                    <a:srgbClr val="FF0066"/>
                  </a:gs>
                </a:gsLst>
                <a:lin ang="1620000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60" name="フリーフォーム: 図形 59">
                <a:extLst>
                  <a:ext uri="{FF2B5EF4-FFF2-40B4-BE49-F238E27FC236}">
                    <a16:creationId xmlns:a16="http://schemas.microsoft.com/office/drawing/2014/main" id="{AC35C344-3761-44B2-9890-60103181BCBD}"/>
                  </a:ext>
                </a:extLst>
              </p:cNvPr>
              <p:cNvSpPr/>
              <p:nvPr/>
            </p:nvSpPr>
            <p:spPr>
              <a:xfrm rot="10800000">
                <a:off x="2398433" y="2447520"/>
                <a:ext cx="826471" cy="414247"/>
              </a:xfrm>
              <a:custGeom>
                <a:avLst/>
                <a:gdLst>
                  <a:gd name="connsiteX0" fmla="*/ 658950 w 1177407"/>
                  <a:gd name="connsiteY0" fmla="*/ 471488 h 590144"/>
                  <a:gd name="connsiteX1" fmla="*/ 696394 w 1177407"/>
                  <a:gd name="connsiteY1" fmla="*/ 530816 h 590144"/>
                  <a:gd name="connsiteX2" fmla="*/ 658950 w 1177407"/>
                  <a:gd name="connsiteY2" fmla="*/ 590144 h 590144"/>
                  <a:gd name="connsiteX3" fmla="*/ 621506 w 1177407"/>
                  <a:gd name="connsiteY3" fmla="*/ 530816 h 590144"/>
                  <a:gd name="connsiteX4" fmla="*/ 658950 w 1177407"/>
                  <a:gd name="connsiteY4" fmla="*/ 471488 h 590144"/>
                  <a:gd name="connsiteX5" fmla="*/ 493453 w 1177407"/>
                  <a:gd name="connsiteY5" fmla="*/ 471488 h 590144"/>
                  <a:gd name="connsiteX6" fmla="*/ 530897 w 1177407"/>
                  <a:gd name="connsiteY6" fmla="*/ 530816 h 590144"/>
                  <a:gd name="connsiteX7" fmla="*/ 493453 w 1177407"/>
                  <a:gd name="connsiteY7" fmla="*/ 590144 h 590144"/>
                  <a:gd name="connsiteX8" fmla="*/ 456009 w 1177407"/>
                  <a:gd name="connsiteY8" fmla="*/ 530816 h 590144"/>
                  <a:gd name="connsiteX9" fmla="*/ 493453 w 1177407"/>
                  <a:gd name="connsiteY9" fmla="*/ 471488 h 590144"/>
                  <a:gd name="connsiteX10" fmla="*/ 1139963 w 1177407"/>
                  <a:gd name="connsiteY10" fmla="*/ 461963 h 590144"/>
                  <a:gd name="connsiteX11" fmla="*/ 1177407 w 1177407"/>
                  <a:gd name="connsiteY11" fmla="*/ 521291 h 590144"/>
                  <a:gd name="connsiteX12" fmla="*/ 1139963 w 1177407"/>
                  <a:gd name="connsiteY12" fmla="*/ 580619 h 590144"/>
                  <a:gd name="connsiteX13" fmla="*/ 1102519 w 1177407"/>
                  <a:gd name="connsiteY13" fmla="*/ 521291 h 590144"/>
                  <a:gd name="connsiteX14" fmla="*/ 1139963 w 1177407"/>
                  <a:gd name="connsiteY14" fmla="*/ 461963 h 590144"/>
                  <a:gd name="connsiteX15" fmla="*/ 37444 w 1177407"/>
                  <a:gd name="connsiteY15" fmla="*/ 461963 h 590144"/>
                  <a:gd name="connsiteX16" fmla="*/ 74888 w 1177407"/>
                  <a:gd name="connsiteY16" fmla="*/ 521291 h 590144"/>
                  <a:gd name="connsiteX17" fmla="*/ 37444 w 1177407"/>
                  <a:gd name="connsiteY17" fmla="*/ 580619 h 590144"/>
                  <a:gd name="connsiteX18" fmla="*/ 0 w 1177407"/>
                  <a:gd name="connsiteY18" fmla="*/ 521291 h 590144"/>
                  <a:gd name="connsiteX19" fmla="*/ 37444 w 1177407"/>
                  <a:gd name="connsiteY19" fmla="*/ 461963 h 590144"/>
                  <a:gd name="connsiteX20" fmla="*/ 816114 w 1177407"/>
                  <a:gd name="connsiteY20" fmla="*/ 409575 h 590144"/>
                  <a:gd name="connsiteX21" fmla="*/ 853558 w 1177407"/>
                  <a:gd name="connsiteY21" fmla="*/ 468903 h 590144"/>
                  <a:gd name="connsiteX22" fmla="*/ 816114 w 1177407"/>
                  <a:gd name="connsiteY22" fmla="*/ 528231 h 590144"/>
                  <a:gd name="connsiteX23" fmla="*/ 778670 w 1177407"/>
                  <a:gd name="connsiteY23" fmla="*/ 468903 h 590144"/>
                  <a:gd name="connsiteX24" fmla="*/ 816114 w 1177407"/>
                  <a:gd name="connsiteY24" fmla="*/ 409575 h 590144"/>
                  <a:gd name="connsiteX25" fmla="*/ 327957 w 1177407"/>
                  <a:gd name="connsiteY25" fmla="*/ 409575 h 590144"/>
                  <a:gd name="connsiteX26" fmla="*/ 365401 w 1177407"/>
                  <a:gd name="connsiteY26" fmla="*/ 468903 h 590144"/>
                  <a:gd name="connsiteX27" fmla="*/ 327957 w 1177407"/>
                  <a:gd name="connsiteY27" fmla="*/ 528231 h 590144"/>
                  <a:gd name="connsiteX28" fmla="*/ 290513 w 1177407"/>
                  <a:gd name="connsiteY28" fmla="*/ 468903 h 590144"/>
                  <a:gd name="connsiteX29" fmla="*/ 327957 w 1177407"/>
                  <a:gd name="connsiteY29" fmla="*/ 409575 h 590144"/>
                  <a:gd name="connsiteX30" fmla="*/ 939938 w 1177407"/>
                  <a:gd name="connsiteY30" fmla="*/ 330993 h 590144"/>
                  <a:gd name="connsiteX31" fmla="*/ 977382 w 1177407"/>
                  <a:gd name="connsiteY31" fmla="*/ 390321 h 590144"/>
                  <a:gd name="connsiteX32" fmla="*/ 939938 w 1177407"/>
                  <a:gd name="connsiteY32" fmla="*/ 449649 h 590144"/>
                  <a:gd name="connsiteX33" fmla="*/ 902494 w 1177407"/>
                  <a:gd name="connsiteY33" fmla="*/ 390321 h 590144"/>
                  <a:gd name="connsiteX34" fmla="*/ 939938 w 1177407"/>
                  <a:gd name="connsiteY34" fmla="*/ 330993 h 590144"/>
                  <a:gd name="connsiteX35" fmla="*/ 206513 w 1177407"/>
                  <a:gd name="connsiteY35" fmla="*/ 330993 h 590144"/>
                  <a:gd name="connsiteX36" fmla="*/ 243957 w 1177407"/>
                  <a:gd name="connsiteY36" fmla="*/ 390321 h 590144"/>
                  <a:gd name="connsiteX37" fmla="*/ 206513 w 1177407"/>
                  <a:gd name="connsiteY37" fmla="*/ 449649 h 590144"/>
                  <a:gd name="connsiteX38" fmla="*/ 169069 w 1177407"/>
                  <a:gd name="connsiteY38" fmla="*/ 390321 h 590144"/>
                  <a:gd name="connsiteX39" fmla="*/ 206513 w 1177407"/>
                  <a:gd name="connsiteY39" fmla="*/ 330993 h 590144"/>
                  <a:gd name="connsiteX40" fmla="*/ 708957 w 1177407"/>
                  <a:gd name="connsiteY40" fmla="*/ 278606 h 590144"/>
                  <a:gd name="connsiteX41" fmla="*/ 746401 w 1177407"/>
                  <a:gd name="connsiteY41" fmla="*/ 337934 h 590144"/>
                  <a:gd name="connsiteX42" fmla="*/ 708957 w 1177407"/>
                  <a:gd name="connsiteY42" fmla="*/ 397262 h 590144"/>
                  <a:gd name="connsiteX43" fmla="*/ 671513 w 1177407"/>
                  <a:gd name="connsiteY43" fmla="*/ 337934 h 590144"/>
                  <a:gd name="connsiteX44" fmla="*/ 708957 w 1177407"/>
                  <a:gd name="connsiteY44" fmla="*/ 278606 h 590144"/>
                  <a:gd name="connsiteX45" fmla="*/ 423207 w 1177407"/>
                  <a:gd name="connsiteY45" fmla="*/ 278606 h 590144"/>
                  <a:gd name="connsiteX46" fmla="*/ 460651 w 1177407"/>
                  <a:gd name="connsiteY46" fmla="*/ 337934 h 590144"/>
                  <a:gd name="connsiteX47" fmla="*/ 423207 w 1177407"/>
                  <a:gd name="connsiteY47" fmla="*/ 397262 h 590144"/>
                  <a:gd name="connsiteX48" fmla="*/ 385763 w 1177407"/>
                  <a:gd name="connsiteY48" fmla="*/ 337934 h 590144"/>
                  <a:gd name="connsiteX49" fmla="*/ 423207 w 1177407"/>
                  <a:gd name="connsiteY49" fmla="*/ 278606 h 590144"/>
                  <a:gd name="connsiteX50" fmla="*/ 1070907 w 1177407"/>
                  <a:gd name="connsiteY50" fmla="*/ 273844 h 590144"/>
                  <a:gd name="connsiteX51" fmla="*/ 1108351 w 1177407"/>
                  <a:gd name="connsiteY51" fmla="*/ 333172 h 590144"/>
                  <a:gd name="connsiteX52" fmla="*/ 1070907 w 1177407"/>
                  <a:gd name="connsiteY52" fmla="*/ 392500 h 590144"/>
                  <a:gd name="connsiteX53" fmla="*/ 1033463 w 1177407"/>
                  <a:gd name="connsiteY53" fmla="*/ 333172 h 590144"/>
                  <a:gd name="connsiteX54" fmla="*/ 1070907 w 1177407"/>
                  <a:gd name="connsiteY54" fmla="*/ 273844 h 590144"/>
                  <a:gd name="connsiteX55" fmla="*/ 73163 w 1177407"/>
                  <a:gd name="connsiteY55" fmla="*/ 273844 h 590144"/>
                  <a:gd name="connsiteX56" fmla="*/ 110607 w 1177407"/>
                  <a:gd name="connsiteY56" fmla="*/ 333172 h 590144"/>
                  <a:gd name="connsiteX57" fmla="*/ 73163 w 1177407"/>
                  <a:gd name="connsiteY57" fmla="*/ 392500 h 590144"/>
                  <a:gd name="connsiteX58" fmla="*/ 35719 w 1177407"/>
                  <a:gd name="connsiteY58" fmla="*/ 333172 h 590144"/>
                  <a:gd name="connsiteX59" fmla="*/ 73163 w 1177407"/>
                  <a:gd name="connsiteY59" fmla="*/ 273844 h 590144"/>
                  <a:gd name="connsiteX60" fmla="*/ 563701 w 1177407"/>
                  <a:gd name="connsiteY60" fmla="*/ 204787 h 590144"/>
                  <a:gd name="connsiteX61" fmla="*/ 601145 w 1177407"/>
                  <a:gd name="connsiteY61" fmla="*/ 264115 h 590144"/>
                  <a:gd name="connsiteX62" fmla="*/ 563701 w 1177407"/>
                  <a:gd name="connsiteY62" fmla="*/ 323443 h 590144"/>
                  <a:gd name="connsiteX63" fmla="*/ 526257 w 1177407"/>
                  <a:gd name="connsiteY63" fmla="*/ 264115 h 590144"/>
                  <a:gd name="connsiteX64" fmla="*/ 563701 w 1177407"/>
                  <a:gd name="connsiteY64" fmla="*/ 204787 h 590144"/>
                  <a:gd name="connsiteX65" fmla="*/ 832781 w 1177407"/>
                  <a:gd name="connsiteY65" fmla="*/ 188119 h 590144"/>
                  <a:gd name="connsiteX66" fmla="*/ 870225 w 1177407"/>
                  <a:gd name="connsiteY66" fmla="*/ 247447 h 590144"/>
                  <a:gd name="connsiteX67" fmla="*/ 832781 w 1177407"/>
                  <a:gd name="connsiteY67" fmla="*/ 306775 h 590144"/>
                  <a:gd name="connsiteX68" fmla="*/ 795337 w 1177407"/>
                  <a:gd name="connsiteY68" fmla="*/ 247447 h 590144"/>
                  <a:gd name="connsiteX69" fmla="*/ 832781 w 1177407"/>
                  <a:gd name="connsiteY69" fmla="*/ 188119 h 590144"/>
                  <a:gd name="connsiteX70" fmla="*/ 301763 w 1177407"/>
                  <a:gd name="connsiteY70" fmla="*/ 188119 h 590144"/>
                  <a:gd name="connsiteX71" fmla="*/ 339207 w 1177407"/>
                  <a:gd name="connsiteY71" fmla="*/ 247447 h 590144"/>
                  <a:gd name="connsiteX72" fmla="*/ 301763 w 1177407"/>
                  <a:gd name="connsiteY72" fmla="*/ 306775 h 590144"/>
                  <a:gd name="connsiteX73" fmla="*/ 264319 w 1177407"/>
                  <a:gd name="connsiteY73" fmla="*/ 247447 h 590144"/>
                  <a:gd name="connsiteX74" fmla="*/ 301763 w 1177407"/>
                  <a:gd name="connsiteY74" fmla="*/ 188119 h 590144"/>
                  <a:gd name="connsiteX75" fmla="*/ 963751 w 1177407"/>
                  <a:gd name="connsiteY75" fmla="*/ 152400 h 590144"/>
                  <a:gd name="connsiteX76" fmla="*/ 1001195 w 1177407"/>
                  <a:gd name="connsiteY76" fmla="*/ 211728 h 590144"/>
                  <a:gd name="connsiteX77" fmla="*/ 963751 w 1177407"/>
                  <a:gd name="connsiteY77" fmla="*/ 271056 h 590144"/>
                  <a:gd name="connsiteX78" fmla="*/ 926307 w 1177407"/>
                  <a:gd name="connsiteY78" fmla="*/ 211728 h 590144"/>
                  <a:gd name="connsiteX79" fmla="*/ 963751 w 1177407"/>
                  <a:gd name="connsiteY79" fmla="*/ 152400 h 590144"/>
                  <a:gd name="connsiteX80" fmla="*/ 168413 w 1177407"/>
                  <a:gd name="connsiteY80" fmla="*/ 152400 h 590144"/>
                  <a:gd name="connsiteX81" fmla="*/ 205857 w 1177407"/>
                  <a:gd name="connsiteY81" fmla="*/ 211728 h 590144"/>
                  <a:gd name="connsiteX82" fmla="*/ 168413 w 1177407"/>
                  <a:gd name="connsiteY82" fmla="*/ 271056 h 590144"/>
                  <a:gd name="connsiteX83" fmla="*/ 130969 w 1177407"/>
                  <a:gd name="connsiteY83" fmla="*/ 211728 h 590144"/>
                  <a:gd name="connsiteX84" fmla="*/ 168413 w 1177407"/>
                  <a:gd name="connsiteY84" fmla="*/ 152400 h 590144"/>
                  <a:gd name="connsiteX85" fmla="*/ 708957 w 1177407"/>
                  <a:gd name="connsiteY85" fmla="*/ 73819 h 590144"/>
                  <a:gd name="connsiteX86" fmla="*/ 746401 w 1177407"/>
                  <a:gd name="connsiteY86" fmla="*/ 133147 h 590144"/>
                  <a:gd name="connsiteX87" fmla="*/ 708957 w 1177407"/>
                  <a:gd name="connsiteY87" fmla="*/ 192475 h 590144"/>
                  <a:gd name="connsiteX88" fmla="*/ 671513 w 1177407"/>
                  <a:gd name="connsiteY88" fmla="*/ 133147 h 590144"/>
                  <a:gd name="connsiteX89" fmla="*/ 708957 w 1177407"/>
                  <a:gd name="connsiteY89" fmla="*/ 73819 h 590144"/>
                  <a:gd name="connsiteX90" fmla="*/ 423207 w 1177407"/>
                  <a:gd name="connsiteY90" fmla="*/ 73819 h 590144"/>
                  <a:gd name="connsiteX91" fmla="*/ 460651 w 1177407"/>
                  <a:gd name="connsiteY91" fmla="*/ 133147 h 590144"/>
                  <a:gd name="connsiteX92" fmla="*/ 423207 w 1177407"/>
                  <a:gd name="connsiteY92" fmla="*/ 192475 h 590144"/>
                  <a:gd name="connsiteX93" fmla="*/ 385763 w 1177407"/>
                  <a:gd name="connsiteY93" fmla="*/ 133147 h 590144"/>
                  <a:gd name="connsiteX94" fmla="*/ 423207 w 1177407"/>
                  <a:gd name="connsiteY94" fmla="*/ 73819 h 590144"/>
                  <a:gd name="connsiteX95" fmla="*/ 563701 w 1177407"/>
                  <a:gd name="connsiteY95" fmla="*/ 0 h 590144"/>
                  <a:gd name="connsiteX96" fmla="*/ 601145 w 1177407"/>
                  <a:gd name="connsiteY96" fmla="*/ 59328 h 590144"/>
                  <a:gd name="connsiteX97" fmla="*/ 563701 w 1177407"/>
                  <a:gd name="connsiteY97" fmla="*/ 118656 h 590144"/>
                  <a:gd name="connsiteX98" fmla="*/ 526257 w 1177407"/>
                  <a:gd name="connsiteY98" fmla="*/ 59328 h 590144"/>
                  <a:gd name="connsiteX99" fmla="*/ 563701 w 1177407"/>
                  <a:gd name="connsiteY99" fmla="*/ 0 h 590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</a:cxnLst>
                <a:rect l="l" t="t" r="r" b="b"/>
                <a:pathLst>
                  <a:path w="1177407" h="590144">
                    <a:moveTo>
                      <a:pt x="658950" y="471488"/>
                    </a:moveTo>
                    <a:cubicBezTo>
                      <a:pt x="679630" y="471488"/>
                      <a:pt x="696394" y="498050"/>
                      <a:pt x="696394" y="530816"/>
                    </a:cubicBezTo>
                    <a:cubicBezTo>
                      <a:pt x="696394" y="563582"/>
                      <a:pt x="679630" y="590144"/>
                      <a:pt x="658950" y="590144"/>
                    </a:cubicBezTo>
                    <a:cubicBezTo>
                      <a:pt x="638270" y="590144"/>
                      <a:pt x="621506" y="563582"/>
                      <a:pt x="621506" y="530816"/>
                    </a:cubicBezTo>
                    <a:cubicBezTo>
                      <a:pt x="621506" y="498050"/>
                      <a:pt x="638270" y="471488"/>
                      <a:pt x="658950" y="471488"/>
                    </a:cubicBezTo>
                    <a:close/>
                    <a:moveTo>
                      <a:pt x="493453" y="471488"/>
                    </a:moveTo>
                    <a:cubicBezTo>
                      <a:pt x="514133" y="471488"/>
                      <a:pt x="530897" y="498050"/>
                      <a:pt x="530897" y="530816"/>
                    </a:cubicBezTo>
                    <a:cubicBezTo>
                      <a:pt x="530897" y="563582"/>
                      <a:pt x="514133" y="590144"/>
                      <a:pt x="493453" y="590144"/>
                    </a:cubicBezTo>
                    <a:cubicBezTo>
                      <a:pt x="472773" y="590144"/>
                      <a:pt x="456009" y="563582"/>
                      <a:pt x="456009" y="530816"/>
                    </a:cubicBezTo>
                    <a:cubicBezTo>
                      <a:pt x="456009" y="498050"/>
                      <a:pt x="472773" y="471488"/>
                      <a:pt x="493453" y="471488"/>
                    </a:cubicBezTo>
                    <a:close/>
                    <a:moveTo>
                      <a:pt x="1139963" y="461963"/>
                    </a:moveTo>
                    <a:cubicBezTo>
                      <a:pt x="1160643" y="461963"/>
                      <a:pt x="1177407" y="488525"/>
                      <a:pt x="1177407" y="521291"/>
                    </a:cubicBezTo>
                    <a:cubicBezTo>
                      <a:pt x="1177407" y="554057"/>
                      <a:pt x="1160643" y="580619"/>
                      <a:pt x="1139963" y="580619"/>
                    </a:cubicBezTo>
                    <a:cubicBezTo>
                      <a:pt x="1119283" y="580619"/>
                      <a:pt x="1102519" y="554057"/>
                      <a:pt x="1102519" y="521291"/>
                    </a:cubicBezTo>
                    <a:cubicBezTo>
                      <a:pt x="1102519" y="488525"/>
                      <a:pt x="1119283" y="461963"/>
                      <a:pt x="1139963" y="461963"/>
                    </a:cubicBezTo>
                    <a:close/>
                    <a:moveTo>
                      <a:pt x="37444" y="461963"/>
                    </a:moveTo>
                    <a:cubicBezTo>
                      <a:pt x="58124" y="461963"/>
                      <a:pt x="74888" y="488525"/>
                      <a:pt x="74888" y="521291"/>
                    </a:cubicBezTo>
                    <a:cubicBezTo>
                      <a:pt x="74888" y="554057"/>
                      <a:pt x="58124" y="580619"/>
                      <a:pt x="37444" y="580619"/>
                    </a:cubicBezTo>
                    <a:cubicBezTo>
                      <a:pt x="16764" y="580619"/>
                      <a:pt x="0" y="554057"/>
                      <a:pt x="0" y="521291"/>
                    </a:cubicBezTo>
                    <a:cubicBezTo>
                      <a:pt x="0" y="488525"/>
                      <a:pt x="16764" y="461963"/>
                      <a:pt x="37444" y="461963"/>
                    </a:cubicBezTo>
                    <a:close/>
                    <a:moveTo>
                      <a:pt x="816114" y="409575"/>
                    </a:moveTo>
                    <a:cubicBezTo>
                      <a:pt x="836794" y="409575"/>
                      <a:pt x="853558" y="436137"/>
                      <a:pt x="853558" y="468903"/>
                    </a:cubicBezTo>
                    <a:cubicBezTo>
                      <a:pt x="853558" y="501669"/>
                      <a:pt x="836794" y="528231"/>
                      <a:pt x="816114" y="528231"/>
                    </a:cubicBezTo>
                    <a:cubicBezTo>
                      <a:pt x="795434" y="528231"/>
                      <a:pt x="778670" y="501669"/>
                      <a:pt x="778670" y="468903"/>
                    </a:cubicBezTo>
                    <a:cubicBezTo>
                      <a:pt x="778670" y="436137"/>
                      <a:pt x="795434" y="409575"/>
                      <a:pt x="816114" y="409575"/>
                    </a:cubicBezTo>
                    <a:close/>
                    <a:moveTo>
                      <a:pt x="327957" y="409575"/>
                    </a:moveTo>
                    <a:cubicBezTo>
                      <a:pt x="348637" y="409575"/>
                      <a:pt x="365401" y="436137"/>
                      <a:pt x="365401" y="468903"/>
                    </a:cubicBezTo>
                    <a:cubicBezTo>
                      <a:pt x="365401" y="501669"/>
                      <a:pt x="348637" y="528231"/>
                      <a:pt x="327957" y="528231"/>
                    </a:cubicBezTo>
                    <a:cubicBezTo>
                      <a:pt x="307277" y="528231"/>
                      <a:pt x="290513" y="501669"/>
                      <a:pt x="290513" y="468903"/>
                    </a:cubicBezTo>
                    <a:cubicBezTo>
                      <a:pt x="290513" y="436137"/>
                      <a:pt x="307277" y="409575"/>
                      <a:pt x="327957" y="409575"/>
                    </a:cubicBezTo>
                    <a:close/>
                    <a:moveTo>
                      <a:pt x="939938" y="330993"/>
                    </a:moveTo>
                    <a:cubicBezTo>
                      <a:pt x="960618" y="330993"/>
                      <a:pt x="977382" y="357555"/>
                      <a:pt x="977382" y="390321"/>
                    </a:cubicBezTo>
                    <a:cubicBezTo>
                      <a:pt x="977382" y="423087"/>
                      <a:pt x="960618" y="449649"/>
                      <a:pt x="939938" y="449649"/>
                    </a:cubicBezTo>
                    <a:cubicBezTo>
                      <a:pt x="919258" y="449649"/>
                      <a:pt x="902494" y="423087"/>
                      <a:pt x="902494" y="390321"/>
                    </a:cubicBezTo>
                    <a:cubicBezTo>
                      <a:pt x="902494" y="357555"/>
                      <a:pt x="919258" y="330993"/>
                      <a:pt x="939938" y="330993"/>
                    </a:cubicBezTo>
                    <a:close/>
                    <a:moveTo>
                      <a:pt x="206513" y="330993"/>
                    </a:moveTo>
                    <a:cubicBezTo>
                      <a:pt x="227193" y="330993"/>
                      <a:pt x="243957" y="357555"/>
                      <a:pt x="243957" y="390321"/>
                    </a:cubicBezTo>
                    <a:cubicBezTo>
                      <a:pt x="243957" y="423087"/>
                      <a:pt x="227193" y="449649"/>
                      <a:pt x="206513" y="449649"/>
                    </a:cubicBezTo>
                    <a:cubicBezTo>
                      <a:pt x="185833" y="449649"/>
                      <a:pt x="169069" y="423087"/>
                      <a:pt x="169069" y="390321"/>
                    </a:cubicBezTo>
                    <a:cubicBezTo>
                      <a:pt x="169069" y="357555"/>
                      <a:pt x="185833" y="330993"/>
                      <a:pt x="206513" y="330993"/>
                    </a:cubicBezTo>
                    <a:close/>
                    <a:moveTo>
                      <a:pt x="708957" y="278606"/>
                    </a:moveTo>
                    <a:cubicBezTo>
                      <a:pt x="729637" y="278606"/>
                      <a:pt x="746401" y="305168"/>
                      <a:pt x="746401" y="337934"/>
                    </a:cubicBezTo>
                    <a:cubicBezTo>
                      <a:pt x="746401" y="370700"/>
                      <a:pt x="729637" y="397262"/>
                      <a:pt x="708957" y="397262"/>
                    </a:cubicBezTo>
                    <a:cubicBezTo>
                      <a:pt x="688277" y="397262"/>
                      <a:pt x="671513" y="370700"/>
                      <a:pt x="671513" y="337934"/>
                    </a:cubicBezTo>
                    <a:cubicBezTo>
                      <a:pt x="671513" y="305168"/>
                      <a:pt x="688277" y="278606"/>
                      <a:pt x="708957" y="278606"/>
                    </a:cubicBezTo>
                    <a:close/>
                    <a:moveTo>
                      <a:pt x="423207" y="278606"/>
                    </a:moveTo>
                    <a:cubicBezTo>
                      <a:pt x="443887" y="278606"/>
                      <a:pt x="460651" y="305168"/>
                      <a:pt x="460651" y="337934"/>
                    </a:cubicBezTo>
                    <a:cubicBezTo>
                      <a:pt x="460651" y="370700"/>
                      <a:pt x="443887" y="397262"/>
                      <a:pt x="423207" y="397262"/>
                    </a:cubicBezTo>
                    <a:cubicBezTo>
                      <a:pt x="402527" y="397262"/>
                      <a:pt x="385763" y="370700"/>
                      <a:pt x="385763" y="337934"/>
                    </a:cubicBezTo>
                    <a:cubicBezTo>
                      <a:pt x="385763" y="305168"/>
                      <a:pt x="402527" y="278606"/>
                      <a:pt x="423207" y="278606"/>
                    </a:cubicBezTo>
                    <a:close/>
                    <a:moveTo>
                      <a:pt x="1070907" y="273844"/>
                    </a:moveTo>
                    <a:cubicBezTo>
                      <a:pt x="1091587" y="273844"/>
                      <a:pt x="1108351" y="300406"/>
                      <a:pt x="1108351" y="333172"/>
                    </a:cubicBezTo>
                    <a:cubicBezTo>
                      <a:pt x="1108351" y="365938"/>
                      <a:pt x="1091587" y="392500"/>
                      <a:pt x="1070907" y="392500"/>
                    </a:cubicBezTo>
                    <a:cubicBezTo>
                      <a:pt x="1050227" y="392500"/>
                      <a:pt x="1033463" y="365938"/>
                      <a:pt x="1033463" y="333172"/>
                    </a:cubicBezTo>
                    <a:cubicBezTo>
                      <a:pt x="1033463" y="300406"/>
                      <a:pt x="1050227" y="273844"/>
                      <a:pt x="1070907" y="273844"/>
                    </a:cubicBezTo>
                    <a:close/>
                    <a:moveTo>
                      <a:pt x="73163" y="273844"/>
                    </a:moveTo>
                    <a:cubicBezTo>
                      <a:pt x="93843" y="273844"/>
                      <a:pt x="110607" y="300406"/>
                      <a:pt x="110607" y="333172"/>
                    </a:cubicBezTo>
                    <a:cubicBezTo>
                      <a:pt x="110607" y="365938"/>
                      <a:pt x="93843" y="392500"/>
                      <a:pt x="73163" y="392500"/>
                    </a:cubicBezTo>
                    <a:cubicBezTo>
                      <a:pt x="52483" y="392500"/>
                      <a:pt x="35719" y="365938"/>
                      <a:pt x="35719" y="333172"/>
                    </a:cubicBezTo>
                    <a:cubicBezTo>
                      <a:pt x="35719" y="300406"/>
                      <a:pt x="52483" y="273844"/>
                      <a:pt x="73163" y="273844"/>
                    </a:cubicBezTo>
                    <a:close/>
                    <a:moveTo>
                      <a:pt x="563701" y="204787"/>
                    </a:moveTo>
                    <a:cubicBezTo>
                      <a:pt x="584381" y="204787"/>
                      <a:pt x="601145" y="231349"/>
                      <a:pt x="601145" y="264115"/>
                    </a:cubicBezTo>
                    <a:cubicBezTo>
                      <a:pt x="601145" y="296881"/>
                      <a:pt x="584381" y="323443"/>
                      <a:pt x="563701" y="323443"/>
                    </a:cubicBezTo>
                    <a:cubicBezTo>
                      <a:pt x="543021" y="323443"/>
                      <a:pt x="526257" y="296881"/>
                      <a:pt x="526257" y="264115"/>
                    </a:cubicBezTo>
                    <a:cubicBezTo>
                      <a:pt x="526257" y="231349"/>
                      <a:pt x="543021" y="204787"/>
                      <a:pt x="563701" y="204787"/>
                    </a:cubicBezTo>
                    <a:close/>
                    <a:moveTo>
                      <a:pt x="832781" y="188119"/>
                    </a:moveTo>
                    <a:cubicBezTo>
                      <a:pt x="853461" y="188119"/>
                      <a:pt x="870225" y="214681"/>
                      <a:pt x="870225" y="247447"/>
                    </a:cubicBezTo>
                    <a:cubicBezTo>
                      <a:pt x="870225" y="280213"/>
                      <a:pt x="853461" y="306775"/>
                      <a:pt x="832781" y="306775"/>
                    </a:cubicBezTo>
                    <a:cubicBezTo>
                      <a:pt x="812101" y="306775"/>
                      <a:pt x="795337" y="280213"/>
                      <a:pt x="795337" y="247447"/>
                    </a:cubicBezTo>
                    <a:cubicBezTo>
                      <a:pt x="795337" y="214681"/>
                      <a:pt x="812101" y="188119"/>
                      <a:pt x="832781" y="188119"/>
                    </a:cubicBezTo>
                    <a:close/>
                    <a:moveTo>
                      <a:pt x="301763" y="188119"/>
                    </a:moveTo>
                    <a:cubicBezTo>
                      <a:pt x="322443" y="188119"/>
                      <a:pt x="339207" y="214681"/>
                      <a:pt x="339207" y="247447"/>
                    </a:cubicBezTo>
                    <a:cubicBezTo>
                      <a:pt x="339207" y="280213"/>
                      <a:pt x="322443" y="306775"/>
                      <a:pt x="301763" y="306775"/>
                    </a:cubicBezTo>
                    <a:cubicBezTo>
                      <a:pt x="281083" y="306775"/>
                      <a:pt x="264319" y="280213"/>
                      <a:pt x="264319" y="247447"/>
                    </a:cubicBezTo>
                    <a:cubicBezTo>
                      <a:pt x="264319" y="214681"/>
                      <a:pt x="281083" y="188119"/>
                      <a:pt x="301763" y="188119"/>
                    </a:cubicBezTo>
                    <a:close/>
                    <a:moveTo>
                      <a:pt x="963751" y="152400"/>
                    </a:moveTo>
                    <a:cubicBezTo>
                      <a:pt x="984431" y="152400"/>
                      <a:pt x="1001195" y="178962"/>
                      <a:pt x="1001195" y="211728"/>
                    </a:cubicBezTo>
                    <a:cubicBezTo>
                      <a:pt x="1001195" y="244494"/>
                      <a:pt x="984431" y="271056"/>
                      <a:pt x="963751" y="271056"/>
                    </a:cubicBezTo>
                    <a:cubicBezTo>
                      <a:pt x="943071" y="271056"/>
                      <a:pt x="926307" y="244494"/>
                      <a:pt x="926307" y="211728"/>
                    </a:cubicBezTo>
                    <a:cubicBezTo>
                      <a:pt x="926307" y="178962"/>
                      <a:pt x="943071" y="152400"/>
                      <a:pt x="963751" y="152400"/>
                    </a:cubicBezTo>
                    <a:close/>
                    <a:moveTo>
                      <a:pt x="168413" y="152400"/>
                    </a:moveTo>
                    <a:cubicBezTo>
                      <a:pt x="189093" y="152400"/>
                      <a:pt x="205857" y="178962"/>
                      <a:pt x="205857" y="211728"/>
                    </a:cubicBezTo>
                    <a:cubicBezTo>
                      <a:pt x="205857" y="244494"/>
                      <a:pt x="189093" y="271056"/>
                      <a:pt x="168413" y="271056"/>
                    </a:cubicBezTo>
                    <a:cubicBezTo>
                      <a:pt x="147733" y="271056"/>
                      <a:pt x="130969" y="244494"/>
                      <a:pt x="130969" y="211728"/>
                    </a:cubicBezTo>
                    <a:cubicBezTo>
                      <a:pt x="130969" y="178962"/>
                      <a:pt x="147733" y="152400"/>
                      <a:pt x="168413" y="152400"/>
                    </a:cubicBezTo>
                    <a:close/>
                    <a:moveTo>
                      <a:pt x="708957" y="73819"/>
                    </a:moveTo>
                    <a:cubicBezTo>
                      <a:pt x="729637" y="73819"/>
                      <a:pt x="746401" y="100381"/>
                      <a:pt x="746401" y="133147"/>
                    </a:cubicBezTo>
                    <a:cubicBezTo>
                      <a:pt x="746401" y="165913"/>
                      <a:pt x="729637" y="192475"/>
                      <a:pt x="708957" y="192475"/>
                    </a:cubicBezTo>
                    <a:cubicBezTo>
                      <a:pt x="688277" y="192475"/>
                      <a:pt x="671513" y="165913"/>
                      <a:pt x="671513" y="133147"/>
                    </a:cubicBezTo>
                    <a:cubicBezTo>
                      <a:pt x="671513" y="100381"/>
                      <a:pt x="688277" y="73819"/>
                      <a:pt x="708957" y="73819"/>
                    </a:cubicBezTo>
                    <a:close/>
                    <a:moveTo>
                      <a:pt x="423207" y="73819"/>
                    </a:moveTo>
                    <a:cubicBezTo>
                      <a:pt x="443887" y="73819"/>
                      <a:pt x="460651" y="100381"/>
                      <a:pt x="460651" y="133147"/>
                    </a:cubicBezTo>
                    <a:cubicBezTo>
                      <a:pt x="460651" y="165913"/>
                      <a:pt x="443887" y="192475"/>
                      <a:pt x="423207" y="192475"/>
                    </a:cubicBezTo>
                    <a:cubicBezTo>
                      <a:pt x="402527" y="192475"/>
                      <a:pt x="385763" y="165913"/>
                      <a:pt x="385763" y="133147"/>
                    </a:cubicBezTo>
                    <a:cubicBezTo>
                      <a:pt x="385763" y="100381"/>
                      <a:pt x="402527" y="73819"/>
                      <a:pt x="423207" y="73819"/>
                    </a:cubicBezTo>
                    <a:close/>
                    <a:moveTo>
                      <a:pt x="563701" y="0"/>
                    </a:moveTo>
                    <a:cubicBezTo>
                      <a:pt x="584381" y="0"/>
                      <a:pt x="601145" y="26562"/>
                      <a:pt x="601145" y="59328"/>
                    </a:cubicBezTo>
                    <a:cubicBezTo>
                      <a:pt x="601145" y="92094"/>
                      <a:pt x="584381" y="118656"/>
                      <a:pt x="563701" y="118656"/>
                    </a:cubicBezTo>
                    <a:cubicBezTo>
                      <a:pt x="543021" y="118656"/>
                      <a:pt x="526257" y="92094"/>
                      <a:pt x="526257" y="59328"/>
                    </a:cubicBezTo>
                    <a:cubicBezTo>
                      <a:pt x="526257" y="26562"/>
                      <a:pt x="543021" y="0"/>
                      <a:pt x="563701" y="0"/>
                    </a:cubicBezTo>
                    <a:close/>
                  </a:path>
                </a:pathLst>
              </a:custGeom>
              <a:solidFill>
                <a:srgbClr val="FF0066"/>
              </a:solidFill>
              <a:ln w="6350">
                <a:solidFill>
                  <a:srgbClr val="CC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3" name="グループ化 32">
              <a:extLst>
                <a:ext uri="{FF2B5EF4-FFF2-40B4-BE49-F238E27FC236}">
                  <a16:creationId xmlns:a16="http://schemas.microsoft.com/office/drawing/2014/main" id="{E72F5155-E1A1-43A4-909C-E186E6D36335}"/>
                </a:ext>
              </a:extLst>
            </p:cNvPr>
            <p:cNvGrpSpPr/>
            <p:nvPr/>
          </p:nvGrpSpPr>
          <p:grpSpPr>
            <a:xfrm rot="17088249">
              <a:off x="5341080" y="4611413"/>
              <a:ext cx="123303" cy="536623"/>
              <a:chOff x="3362325" y="2062163"/>
              <a:chExt cx="217002" cy="669756"/>
            </a:xfrm>
            <a:solidFill>
              <a:srgbClr val="FF0066"/>
            </a:solidFill>
          </p:grpSpPr>
          <p:sp>
            <p:nvSpPr>
              <p:cNvPr id="57" name="フリーフォーム: 図形 56">
                <a:extLst>
                  <a:ext uri="{FF2B5EF4-FFF2-40B4-BE49-F238E27FC236}">
                    <a16:creationId xmlns:a16="http://schemas.microsoft.com/office/drawing/2014/main" id="{9986751D-AB85-4BD6-A9C2-68F68EA7288F}"/>
                  </a:ext>
                </a:extLst>
              </p:cNvPr>
              <p:cNvSpPr/>
              <p:nvPr/>
            </p:nvSpPr>
            <p:spPr>
              <a:xfrm>
                <a:off x="3362325" y="2062163"/>
                <a:ext cx="127529" cy="581677"/>
              </a:xfrm>
              <a:custGeom>
                <a:avLst/>
                <a:gdLst>
                  <a:gd name="connsiteX0" fmla="*/ 124629 w 194203"/>
                  <a:gd name="connsiteY0" fmla="*/ 0 h 673895"/>
                  <a:gd name="connsiteX1" fmla="*/ 194203 w 194203"/>
                  <a:gd name="connsiteY1" fmla="*/ 0 h 673895"/>
                  <a:gd name="connsiteX2" fmla="*/ 138923 w 194203"/>
                  <a:gd name="connsiteY2" fmla="*/ 71667 h 673895"/>
                  <a:gd name="connsiteX3" fmla="*/ 73387 w 194203"/>
                  <a:gd name="connsiteY3" fmla="*/ 336947 h 673895"/>
                  <a:gd name="connsiteX4" fmla="*/ 138923 w 194203"/>
                  <a:gd name="connsiteY4" fmla="*/ 602227 h 673895"/>
                  <a:gd name="connsiteX5" fmla="*/ 194203 w 194203"/>
                  <a:gd name="connsiteY5" fmla="*/ 673895 h 673895"/>
                  <a:gd name="connsiteX6" fmla="*/ 124628 w 194203"/>
                  <a:gd name="connsiteY6" fmla="*/ 673895 h 673895"/>
                  <a:gd name="connsiteX7" fmla="*/ 90416 w 194203"/>
                  <a:gd name="connsiteY7" fmla="*/ 635312 h 673895"/>
                  <a:gd name="connsiteX8" fmla="*/ 0 w 194203"/>
                  <a:gd name="connsiteY8" fmla="*/ 336948 h 673895"/>
                  <a:gd name="connsiteX9" fmla="*/ 90416 w 194203"/>
                  <a:gd name="connsiteY9" fmla="*/ 38584 h 6738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94203" h="673895">
                    <a:moveTo>
                      <a:pt x="124629" y="0"/>
                    </a:moveTo>
                    <a:lnTo>
                      <a:pt x="194203" y="0"/>
                    </a:lnTo>
                    <a:lnTo>
                      <a:pt x="138923" y="71667"/>
                    </a:lnTo>
                    <a:cubicBezTo>
                      <a:pt x="97468" y="146002"/>
                      <a:pt x="73387" y="238438"/>
                      <a:pt x="73387" y="336947"/>
                    </a:cubicBezTo>
                    <a:cubicBezTo>
                      <a:pt x="73387" y="435457"/>
                      <a:pt x="97468" y="527893"/>
                      <a:pt x="138923" y="602227"/>
                    </a:cubicBezTo>
                    <a:lnTo>
                      <a:pt x="194203" y="673895"/>
                    </a:lnTo>
                    <a:lnTo>
                      <a:pt x="124628" y="673895"/>
                    </a:lnTo>
                    <a:lnTo>
                      <a:pt x="90416" y="635312"/>
                    </a:lnTo>
                    <a:cubicBezTo>
                      <a:pt x="34552" y="558954"/>
                      <a:pt x="0" y="453467"/>
                      <a:pt x="0" y="336948"/>
                    </a:cubicBezTo>
                    <a:cubicBezTo>
                      <a:pt x="0" y="220430"/>
                      <a:pt x="34552" y="114942"/>
                      <a:pt x="90416" y="38584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" name="楕円 57">
                <a:extLst>
                  <a:ext uri="{FF2B5EF4-FFF2-40B4-BE49-F238E27FC236}">
                    <a16:creationId xmlns:a16="http://schemas.microsoft.com/office/drawing/2014/main" id="{D7A7A773-A4AA-4593-AB4A-9EADD14093B8}"/>
                  </a:ext>
                </a:extLst>
              </p:cNvPr>
              <p:cNvSpPr/>
              <p:nvPr/>
            </p:nvSpPr>
            <p:spPr>
              <a:xfrm rot="900000">
                <a:off x="3419776" y="2624428"/>
                <a:ext cx="159551" cy="107491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4" name="グループ化 33">
              <a:extLst>
                <a:ext uri="{FF2B5EF4-FFF2-40B4-BE49-F238E27FC236}">
                  <a16:creationId xmlns:a16="http://schemas.microsoft.com/office/drawing/2014/main" id="{65D2DAF0-D737-49F6-96DE-D8B40D0C7A9B}"/>
                </a:ext>
              </a:extLst>
            </p:cNvPr>
            <p:cNvGrpSpPr/>
            <p:nvPr/>
          </p:nvGrpSpPr>
          <p:grpSpPr>
            <a:xfrm rot="16200000">
              <a:off x="5329307" y="4505550"/>
              <a:ext cx="123303" cy="536623"/>
              <a:chOff x="3362325" y="2062163"/>
              <a:chExt cx="217002" cy="669756"/>
            </a:xfrm>
            <a:solidFill>
              <a:srgbClr val="FF0066"/>
            </a:solidFill>
          </p:grpSpPr>
          <p:sp>
            <p:nvSpPr>
              <p:cNvPr id="55" name="フリーフォーム: 図形 54">
                <a:extLst>
                  <a:ext uri="{FF2B5EF4-FFF2-40B4-BE49-F238E27FC236}">
                    <a16:creationId xmlns:a16="http://schemas.microsoft.com/office/drawing/2014/main" id="{3A1D5545-CD90-4367-8F80-935FB3C7BD6C}"/>
                  </a:ext>
                </a:extLst>
              </p:cNvPr>
              <p:cNvSpPr/>
              <p:nvPr/>
            </p:nvSpPr>
            <p:spPr>
              <a:xfrm>
                <a:off x="3362325" y="2062163"/>
                <a:ext cx="127529" cy="581677"/>
              </a:xfrm>
              <a:custGeom>
                <a:avLst/>
                <a:gdLst>
                  <a:gd name="connsiteX0" fmla="*/ 124629 w 194203"/>
                  <a:gd name="connsiteY0" fmla="*/ 0 h 673895"/>
                  <a:gd name="connsiteX1" fmla="*/ 194203 w 194203"/>
                  <a:gd name="connsiteY1" fmla="*/ 0 h 673895"/>
                  <a:gd name="connsiteX2" fmla="*/ 138923 w 194203"/>
                  <a:gd name="connsiteY2" fmla="*/ 71667 h 673895"/>
                  <a:gd name="connsiteX3" fmla="*/ 73387 w 194203"/>
                  <a:gd name="connsiteY3" fmla="*/ 336947 h 673895"/>
                  <a:gd name="connsiteX4" fmla="*/ 138923 w 194203"/>
                  <a:gd name="connsiteY4" fmla="*/ 602227 h 673895"/>
                  <a:gd name="connsiteX5" fmla="*/ 194203 w 194203"/>
                  <a:gd name="connsiteY5" fmla="*/ 673895 h 673895"/>
                  <a:gd name="connsiteX6" fmla="*/ 124628 w 194203"/>
                  <a:gd name="connsiteY6" fmla="*/ 673895 h 673895"/>
                  <a:gd name="connsiteX7" fmla="*/ 90416 w 194203"/>
                  <a:gd name="connsiteY7" fmla="*/ 635312 h 673895"/>
                  <a:gd name="connsiteX8" fmla="*/ 0 w 194203"/>
                  <a:gd name="connsiteY8" fmla="*/ 336948 h 673895"/>
                  <a:gd name="connsiteX9" fmla="*/ 90416 w 194203"/>
                  <a:gd name="connsiteY9" fmla="*/ 38584 h 6738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94203" h="673895">
                    <a:moveTo>
                      <a:pt x="124629" y="0"/>
                    </a:moveTo>
                    <a:lnTo>
                      <a:pt x="194203" y="0"/>
                    </a:lnTo>
                    <a:lnTo>
                      <a:pt x="138923" y="71667"/>
                    </a:lnTo>
                    <a:cubicBezTo>
                      <a:pt x="97468" y="146002"/>
                      <a:pt x="73387" y="238438"/>
                      <a:pt x="73387" y="336947"/>
                    </a:cubicBezTo>
                    <a:cubicBezTo>
                      <a:pt x="73387" y="435457"/>
                      <a:pt x="97468" y="527893"/>
                      <a:pt x="138923" y="602227"/>
                    </a:cubicBezTo>
                    <a:lnTo>
                      <a:pt x="194203" y="673895"/>
                    </a:lnTo>
                    <a:lnTo>
                      <a:pt x="124628" y="673895"/>
                    </a:lnTo>
                    <a:lnTo>
                      <a:pt x="90416" y="635312"/>
                    </a:lnTo>
                    <a:cubicBezTo>
                      <a:pt x="34552" y="558954"/>
                      <a:pt x="0" y="453467"/>
                      <a:pt x="0" y="336948"/>
                    </a:cubicBezTo>
                    <a:cubicBezTo>
                      <a:pt x="0" y="220430"/>
                      <a:pt x="34552" y="114942"/>
                      <a:pt x="90416" y="38584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" name="楕円 55">
                <a:extLst>
                  <a:ext uri="{FF2B5EF4-FFF2-40B4-BE49-F238E27FC236}">
                    <a16:creationId xmlns:a16="http://schemas.microsoft.com/office/drawing/2014/main" id="{60617CB0-26D2-4FF6-BD40-D4F1A0015BD2}"/>
                  </a:ext>
                </a:extLst>
              </p:cNvPr>
              <p:cNvSpPr/>
              <p:nvPr/>
            </p:nvSpPr>
            <p:spPr>
              <a:xfrm rot="900000">
                <a:off x="3419776" y="2624428"/>
                <a:ext cx="159551" cy="107491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5" name="グループ化 34">
              <a:extLst>
                <a:ext uri="{FF2B5EF4-FFF2-40B4-BE49-F238E27FC236}">
                  <a16:creationId xmlns:a16="http://schemas.microsoft.com/office/drawing/2014/main" id="{AE31B272-3C48-499C-9BF7-77FD6BF53B9F}"/>
                </a:ext>
              </a:extLst>
            </p:cNvPr>
            <p:cNvGrpSpPr/>
            <p:nvPr/>
          </p:nvGrpSpPr>
          <p:grpSpPr>
            <a:xfrm rot="18571883">
              <a:off x="5244251" y="4703096"/>
              <a:ext cx="121476" cy="528672"/>
              <a:chOff x="3362325" y="2062163"/>
              <a:chExt cx="217002" cy="669756"/>
            </a:xfrm>
            <a:solidFill>
              <a:srgbClr val="FF0066"/>
            </a:solidFill>
          </p:grpSpPr>
          <p:sp>
            <p:nvSpPr>
              <p:cNvPr id="53" name="フリーフォーム: 図形 52">
                <a:extLst>
                  <a:ext uri="{FF2B5EF4-FFF2-40B4-BE49-F238E27FC236}">
                    <a16:creationId xmlns:a16="http://schemas.microsoft.com/office/drawing/2014/main" id="{AE57A1AF-B6E6-4F82-B294-00BE3AE7F4E5}"/>
                  </a:ext>
                </a:extLst>
              </p:cNvPr>
              <p:cNvSpPr/>
              <p:nvPr/>
            </p:nvSpPr>
            <p:spPr>
              <a:xfrm>
                <a:off x="3362325" y="2062163"/>
                <a:ext cx="127529" cy="581677"/>
              </a:xfrm>
              <a:custGeom>
                <a:avLst/>
                <a:gdLst>
                  <a:gd name="connsiteX0" fmla="*/ 124629 w 194203"/>
                  <a:gd name="connsiteY0" fmla="*/ 0 h 673895"/>
                  <a:gd name="connsiteX1" fmla="*/ 194203 w 194203"/>
                  <a:gd name="connsiteY1" fmla="*/ 0 h 673895"/>
                  <a:gd name="connsiteX2" fmla="*/ 138923 w 194203"/>
                  <a:gd name="connsiteY2" fmla="*/ 71667 h 673895"/>
                  <a:gd name="connsiteX3" fmla="*/ 73387 w 194203"/>
                  <a:gd name="connsiteY3" fmla="*/ 336947 h 673895"/>
                  <a:gd name="connsiteX4" fmla="*/ 138923 w 194203"/>
                  <a:gd name="connsiteY4" fmla="*/ 602227 h 673895"/>
                  <a:gd name="connsiteX5" fmla="*/ 194203 w 194203"/>
                  <a:gd name="connsiteY5" fmla="*/ 673895 h 673895"/>
                  <a:gd name="connsiteX6" fmla="*/ 124628 w 194203"/>
                  <a:gd name="connsiteY6" fmla="*/ 673895 h 673895"/>
                  <a:gd name="connsiteX7" fmla="*/ 90416 w 194203"/>
                  <a:gd name="connsiteY7" fmla="*/ 635312 h 673895"/>
                  <a:gd name="connsiteX8" fmla="*/ 0 w 194203"/>
                  <a:gd name="connsiteY8" fmla="*/ 336948 h 673895"/>
                  <a:gd name="connsiteX9" fmla="*/ 90416 w 194203"/>
                  <a:gd name="connsiteY9" fmla="*/ 38584 h 6738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94203" h="673895">
                    <a:moveTo>
                      <a:pt x="124629" y="0"/>
                    </a:moveTo>
                    <a:lnTo>
                      <a:pt x="194203" y="0"/>
                    </a:lnTo>
                    <a:lnTo>
                      <a:pt x="138923" y="71667"/>
                    </a:lnTo>
                    <a:cubicBezTo>
                      <a:pt x="97468" y="146002"/>
                      <a:pt x="73387" y="238438"/>
                      <a:pt x="73387" y="336947"/>
                    </a:cubicBezTo>
                    <a:cubicBezTo>
                      <a:pt x="73387" y="435457"/>
                      <a:pt x="97468" y="527893"/>
                      <a:pt x="138923" y="602227"/>
                    </a:cubicBezTo>
                    <a:lnTo>
                      <a:pt x="194203" y="673895"/>
                    </a:lnTo>
                    <a:lnTo>
                      <a:pt x="124628" y="673895"/>
                    </a:lnTo>
                    <a:lnTo>
                      <a:pt x="90416" y="635312"/>
                    </a:lnTo>
                    <a:cubicBezTo>
                      <a:pt x="34552" y="558954"/>
                      <a:pt x="0" y="453467"/>
                      <a:pt x="0" y="336948"/>
                    </a:cubicBezTo>
                    <a:cubicBezTo>
                      <a:pt x="0" y="220430"/>
                      <a:pt x="34552" y="114942"/>
                      <a:pt x="90416" y="38584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" name="楕円 53">
                <a:extLst>
                  <a:ext uri="{FF2B5EF4-FFF2-40B4-BE49-F238E27FC236}">
                    <a16:creationId xmlns:a16="http://schemas.microsoft.com/office/drawing/2014/main" id="{95361001-805F-4A5A-A7BD-76E74EAF7655}"/>
                  </a:ext>
                </a:extLst>
              </p:cNvPr>
              <p:cNvSpPr/>
              <p:nvPr/>
            </p:nvSpPr>
            <p:spPr>
              <a:xfrm rot="900000">
                <a:off x="3419776" y="2624428"/>
                <a:ext cx="159551" cy="107491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6" name="グループ化 35">
              <a:extLst>
                <a:ext uri="{FF2B5EF4-FFF2-40B4-BE49-F238E27FC236}">
                  <a16:creationId xmlns:a16="http://schemas.microsoft.com/office/drawing/2014/main" id="{FF1F3AF8-6D98-4D85-B24C-9AF3CA4C1960}"/>
                </a:ext>
              </a:extLst>
            </p:cNvPr>
            <p:cNvGrpSpPr/>
            <p:nvPr/>
          </p:nvGrpSpPr>
          <p:grpSpPr>
            <a:xfrm rot="17683634">
              <a:off x="5292275" y="4631427"/>
              <a:ext cx="121476" cy="528672"/>
              <a:chOff x="3362325" y="2062163"/>
              <a:chExt cx="217002" cy="669756"/>
            </a:xfrm>
            <a:solidFill>
              <a:srgbClr val="FF0066"/>
            </a:solidFill>
          </p:grpSpPr>
          <p:sp>
            <p:nvSpPr>
              <p:cNvPr id="51" name="フリーフォーム: 図形 50">
                <a:extLst>
                  <a:ext uri="{FF2B5EF4-FFF2-40B4-BE49-F238E27FC236}">
                    <a16:creationId xmlns:a16="http://schemas.microsoft.com/office/drawing/2014/main" id="{32EF6410-271C-4EFD-B4B3-5818F8F5955A}"/>
                  </a:ext>
                </a:extLst>
              </p:cNvPr>
              <p:cNvSpPr/>
              <p:nvPr/>
            </p:nvSpPr>
            <p:spPr>
              <a:xfrm>
                <a:off x="3362325" y="2062163"/>
                <a:ext cx="127529" cy="581677"/>
              </a:xfrm>
              <a:custGeom>
                <a:avLst/>
                <a:gdLst>
                  <a:gd name="connsiteX0" fmla="*/ 124629 w 194203"/>
                  <a:gd name="connsiteY0" fmla="*/ 0 h 673895"/>
                  <a:gd name="connsiteX1" fmla="*/ 194203 w 194203"/>
                  <a:gd name="connsiteY1" fmla="*/ 0 h 673895"/>
                  <a:gd name="connsiteX2" fmla="*/ 138923 w 194203"/>
                  <a:gd name="connsiteY2" fmla="*/ 71667 h 673895"/>
                  <a:gd name="connsiteX3" fmla="*/ 73387 w 194203"/>
                  <a:gd name="connsiteY3" fmla="*/ 336947 h 673895"/>
                  <a:gd name="connsiteX4" fmla="*/ 138923 w 194203"/>
                  <a:gd name="connsiteY4" fmla="*/ 602227 h 673895"/>
                  <a:gd name="connsiteX5" fmla="*/ 194203 w 194203"/>
                  <a:gd name="connsiteY5" fmla="*/ 673895 h 673895"/>
                  <a:gd name="connsiteX6" fmla="*/ 124628 w 194203"/>
                  <a:gd name="connsiteY6" fmla="*/ 673895 h 673895"/>
                  <a:gd name="connsiteX7" fmla="*/ 90416 w 194203"/>
                  <a:gd name="connsiteY7" fmla="*/ 635312 h 673895"/>
                  <a:gd name="connsiteX8" fmla="*/ 0 w 194203"/>
                  <a:gd name="connsiteY8" fmla="*/ 336948 h 673895"/>
                  <a:gd name="connsiteX9" fmla="*/ 90416 w 194203"/>
                  <a:gd name="connsiteY9" fmla="*/ 38584 h 6738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94203" h="673895">
                    <a:moveTo>
                      <a:pt x="124629" y="0"/>
                    </a:moveTo>
                    <a:lnTo>
                      <a:pt x="194203" y="0"/>
                    </a:lnTo>
                    <a:lnTo>
                      <a:pt x="138923" y="71667"/>
                    </a:lnTo>
                    <a:cubicBezTo>
                      <a:pt x="97468" y="146002"/>
                      <a:pt x="73387" y="238438"/>
                      <a:pt x="73387" y="336947"/>
                    </a:cubicBezTo>
                    <a:cubicBezTo>
                      <a:pt x="73387" y="435457"/>
                      <a:pt x="97468" y="527893"/>
                      <a:pt x="138923" y="602227"/>
                    </a:cubicBezTo>
                    <a:lnTo>
                      <a:pt x="194203" y="673895"/>
                    </a:lnTo>
                    <a:lnTo>
                      <a:pt x="124628" y="673895"/>
                    </a:lnTo>
                    <a:lnTo>
                      <a:pt x="90416" y="635312"/>
                    </a:lnTo>
                    <a:cubicBezTo>
                      <a:pt x="34552" y="558954"/>
                      <a:pt x="0" y="453467"/>
                      <a:pt x="0" y="336948"/>
                    </a:cubicBezTo>
                    <a:cubicBezTo>
                      <a:pt x="0" y="220430"/>
                      <a:pt x="34552" y="114942"/>
                      <a:pt x="90416" y="38584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" name="楕円 51">
                <a:extLst>
                  <a:ext uri="{FF2B5EF4-FFF2-40B4-BE49-F238E27FC236}">
                    <a16:creationId xmlns:a16="http://schemas.microsoft.com/office/drawing/2014/main" id="{B14D3BF2-9691-4B5C-A4F2-1E790E1A33AA}"/>
                  </a:ext>
                </a:extLst>
              </p:cNvPr>
              <p:cNvSpPr/>
              <p:nvPr/>
            </p:nvSpPr>
            <p:spPr>
              <a:xfrm rot="900000">
                <a:off x="3419776" y="2624428"/>
                <a:ext cx="159551" cy="107491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7" name="グループ化 36">
              <a:extLst>
                <a:ext uri="{FF2B5EF4-FFF2-40B4-BE49-F238E27FC236}">
                  <a16:creationId xmlns:a16="http://schemas.microsoft.com/office/drawing/2014/main" id="{65660F01-6974-4F63-AB9F-FAC5933259A9}"/>
                </a:ext>
              </a:extLst>
            </p:cNvPr>
            <p:cNvGrpSpPr/>
            <p:nvPr/>
          </p:nvGrpSpPr>
          <p:grpSpPr>
            <a:xfrm rot="18801333">
              <a:off x="5071597" y="4629645"/>
              <a:ext cx="544501" cy="163230"/>
              <a:chOff x="1594529" y="2803714"/>
              <a:chExt cx="751847" cy="250577"/>
            </a:xfrm>
            <a:solidFill>
              <a:srgbClr val="FF0066"/>
            </a:solidFill>
          </p:grpSpPr>
          <p:grpSp>
            <p:nvGrpSpPr>
              <p:cNvPr id="45" name="グループ化 44">
                <a:extLst>
                  <a:ext uri="{FF2B5EF4-FFF2-40B4-BE49-F238E27FC236}">
                    <a16:creationId xmlns:a16="http://schemas.microsoft.com/office/drawing/2014/main" id="{4B205E16-31D1-49A7-BDAB-662A2B426FD3}"/>
                  </a:ext>
                </a:extLst>
              </p:cNvPr>
              <p:cNvGrpSpPr/>
              <p:nvPr/>
            </p:nvGrpSpPr>
            <p:grpSpPr>
              <a:xfrm rot="17088249">
                <a:off x="1952839" y="2557237"/>
                <a:ext cx="147060" cy="640014"/>
                <a:chOff x="3362325" y="2062163"/>
                <a:chExt cx="217002" cy="669756"/>
              </a:xfrm>
              <a:grpFill/>
            </p:grpSpPr>
            <p:sp>
              <p:nvSpPr>
                <p:cNvPr id="49" name="フリーフォーム: 図形 48">
                  <a:extLst>
                    <a:ext uri="{FF2B5EF4-FFF2-40B4-BE49-F238E27FC236}">
                      <a16:creationId xmlns:a16="http://schemas.microsoft.com/office/drawing/2014/main" id="{F17A6F60-A9D7-4609-9EC0-250CC810380D}"/>
                    </a:ext>
                  </a:extLst>
                </p:cNvPr>
                <p:cNvSpPr/>
                <p:nvPr/>
              </p:nvSpPr>
              <p:spPr>
                <a:xfrm>
                  <a:off x="3362325" y="2062163"/>
                  <a:ext cx="127529" cy="581677"/>
                </a:xfrm>
                <a:custGeom>
                  <a:avLst/>
                  <a:gdLst>
                    <a:gd name="connsiteX0" fmla="*/ 124629 w 194203"/>
                    <a:gd name="connsiteY0" fmla="*/ 0 h 673895"/>
                    <a:gd name="connsiteX1" fmla="*/ 194203 w 194203"/>
                    <a:gd name="connsiteY1" fmla="*/ 0 h 673895"/>
                    <a:gd name="connsiteX2" fmla="*/ 138923 w 194203"/>
                    <a:gd name="connsiteY2" fmla="*/ 71667 h 673895"/>
                    <a:gd name="connsiteX3" fmla="*/ 73387 w 194203"/>
                    <a:gd name="connsiteY3" fmla="*/ 336947 h 673895"/>
                    <a:gd name="connsiteX4" fmla="*/ 138923 w 194203"/>
                    <a:gd name="connsiteY4" fmla="*/ 602227 h 673895"/>
                    <a:gd name="connsiteX5" fmla="*/ 194203 w 194203"/>
                    <a:gd name="connsiteY5" fmla="*/ 673895 h 673895"/>
                    <a:gd name="connsiteX6" fmla="*/ 124628 w 194203"/>
                    <a:gd name="connsiteY6" fmla="*/ 673895 h 673895"/>
                    <a:gd name="connsiteX7" fmla="*/ 90416 w 194203"/>
                    <a:gd name="connsiteY7" fmla="*/ 635312 h 673895"/>
                    <a:gd name="connsiteX8" fmla="*/ 0 w 194203"/>
                    <a:gd name="connsiteY8" fmla="*/ 336948 h 673895"/>
                    <a:gd name="connsiteX9" fmla="*/ 90416 w 194203"/>
                    <a:gd name="connsiteY9" fmla="*/ 38584 h 6738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94203" h="673895">
                      <a:moveTo>
                        <a:pt x="124629" y="0"/>
                      </a:moveTo>
                      <a:lnTo>
                        <a:pt x="194203" y="0"/>
                      </a:lnTo>
                      <a:lnTo>
                        <a:pt x="138923" y="71667"/>
                      </a:lnTo>
                      <a:cubicBezTo>
                        <a:pt x="97468" y="146002"/>
                        <a:pt x="73387" y="238438"/>
                        <a:pt x="73387" y="336947"/>
                      </a:cubicBezTo>
                      <a:cubicBezTo>
                        <a:pt x="73387" y="435457"/>
                        <a:pt x="97468" y="527893"/>
                        <a:pt x="138923" y="602227"/>
                      </a:cubicBezTo>
                      <a:lnTo>
                        <a:pt x="194203" y="673895"/>
                      </a:lnTo>
                      <a:lnTo>
                        <a:pt x="124628" y="673895"/>
                      </a:lnTo>
                      <a:lnTo>
                        <a:pt x="90416" y="635312"/>
                      </a:lnTo>
                      <a:cubicBezTo>
                        <a:pt x="34552" y="558954"/>
                        <a:pt x="0" y="453467"/>
                        <a:pt x="0" y="336948"/>
                      </a:cubicBezTo>
                      <a:cubicBezTo>
                        <a:pt x="0" y="220430"/>
                        <a:pt x="34552" y="114942"/>
                        <a:pt x="90416" y="38584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" name="楕円 49">
                  <a:extLst>
                    <a:ext uri="{FF2B5EF4-FFF2-40B4-BE49-F238E27FC236}">
                      <a16:creationId xmlns:a16="http://schemas.microsoft.com/office/drawing/2014/main" id="{BAD24F4C-674F-4E1E-8F7B-D5B920A6375D}"/>
                    </a:ext>
                  </a:extLst>
                </p:cNvPr>
                <p:cNvSpPr/>
                <p:nvPr/>
              </p:nvSpPr>
              <p:spPr>
                <a:xfrm rot="900000">
                  <a:off x="3419776" y="2624428"/>
                  <a:ext cx="159551" cy="107491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6" name="グループ化 45">
                <a:extLst>
                  <a:ext uri="{FF2B5EF4-FFF2-40B4-BE49-F238E27FC236}">
                    <a16:creationId xmlns:a16="http://schemas.microsoft.com/office/drawing/2014/main" id="{C869DC4E-3DB5-48D3-82DD-7AEBE427ECAE}"/>
                  </a:ext>
                </a:extLst>
              </p:cNvPr>
              <p:cNvGrpSpPr/>
              <p:nvPr/>
            </p:nvGrpSpPr>
            <p:grpSpPr>
              <a:xfrm rot="18571883">
                <a:off x="1837354" y="2666585"/>
                <a:ext cx="144881" cy="630531"/>
                <a:chOff x="3362325" y="2062163"/>
                <a:chExt cx="217002" cy="669756"/>
              </a:xfrm>
              <a:grpFill/>
            </p:grpSpPr>
            <p:sp>
              <p:nvSpPr>
                <p:cNvPr id="47" name="フリーフォーム: 図形 46">
                  <a:extLst>
                    <a:ext uri="{FF2B5EF4-FFF2-40B4-BE49-F238E27FC236}">
                      <a16:creationId xmlns:a16="http://schemas.microsoft.com/office/drawing/2014/main" id="{0E261E52-DEE6-4C3E-82C9-B4D57012AE03}"/>
                    </a:ext>
                  </a:extLst>
                </p:cNvPr>
                <p:cNvSpPr/>
                <p:nvPr/>
              </p:nvSpPr>
              <p:spPr>
                <a:xfrm>
                  <a:off x="3362325" y="2062163"/>
                  <a:ext cx="127529" cy="581677"/>
                </a:xfrm>
                <a:custGeom>
                  <a:avLst/>
                  <a:gdLst>
                    <a:gd name="connsiteX0" fmla="*/ 124629 w 194203"/>
                    <a:gd name="connsiteY0" fmla="*/ 0 h 673895"/>
                    <a:gd name="connsiteX1" fmla="*/ 194203 w 194203"/>
                    <a:gd name="connsiteY1" fmla="*/ 0 h 673895"/>
                    <a:gd name="connsiteX2" fmla="*/ 138923 w 194203"/>
                    <a:gd name="connsiteY2" fmla="*/ 71667 h 673895"/>
                    <a:gd name="connsiteX3" fmla="*/ 73387 w 194203"/>
                    <a:gd name="connsiteY3" fmla="*/ 336947 h 673895"/>
                    <a:gd name="connsiteX4" fmla="*/ 138923 w 194203"/>
                    <a:gd name="connsiteY4" fmla="*/ 602227 h 673895"/>
                    <a:gd name="connsiteX5" fmla="*/ 194203 w 194203"/>
                    <a:gd name="connsiteY5" fmla="*/ 673895 h 673895"/>
                    <a:gd name="connsiteX6" fmla="*/ 124628 w 194203"/>
                    <a:gd name="connsiteY6" fmla="*/ 673895 h 673895"/>
                    <a:gd name="connsiteX7" fmla="*/ 90416 w 194203"/>
                    <a:gd name="connsiteY7" fmla="*/ 635312 h 673895"/>
                    <a:gd name="connsiteX8" fmla="*/ 0 w 194203"/>
                    <a:gd name="connsiteY8" fmla="*/ 336948 h 673895"/>
                    <a:gd name="connsiteX9" fmla="*/ 90416 w 194203"/>
                    <a:gd name="connsiteY9" fmla="*/ 38584 h 6738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94203" h="673895">
                      <a:moveTo>
                        <a:pt x="124629" y="0"/>
                      </a:moveTo>
                      <a:lnTo>
                        <a:pt x="194203" y="0"/>
                      </a:lnTo>
                      <a:lnTo>
                        <a:pt x="138923" y="71667"/>
                      </a:lnTo>
                      <a:cubicBezTo>
                        <a:pt x="97468" y="146002"/>
                        <a:pt x="73387" y="238438"/>
                        <a:pt x="73387" y="336947"/>
                      </a:cubicBezTo>
                      <a:cubicBezTo>
                        <a:pt x="73387" y="435457"/>
                        <a:pt x="97468" y="527893"/>
                        <a:pt x="138923" y="602227"/>
                      </a:cubicBezTo>
                      <a:lnTo>
                        <a:pt x="194203" y="673895"/>
                      </a:lnTo>
                      <a:lnTo>
                        <a:pt x="124628" y="673895"/>
                      </a:lnTo>
                      <a:lnTo>
                        <a:pt x="90416" y="635312"/>
                      </a:lnTo>
                      <a:cubicBezTo>
                        <a:pt x="34552" y="558954"/>
                        <a:pt x="0" y="453467"/>
                        <a:pt x="0" y="336948"/>
                      </a:cubicBezTo>
                      <a:cubicBezTo>
                        <a:pt x="0" y="220430"/>
                        <a:pt x="34552" y="114942"/>
                        <a:pt x="90416" y="38584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" name="楕円 47">
                  <a:extLst>
                    <a:ext uri="{FF2B5EF4-FFF2-40B4-BE49-F238E27FC236}">
                      <a16:creationId xmlns:a16="http://schemas.microsoft.com/office/drawing/2014/main" id="{272C39EC-9A29-4D6D-83A3-9BE78F071735}"/>
                    </a:ext>
                  </a:extLst>
                </p:cNvPr>
                <p:cNvSpPr/>
                <p:nvPr/>
              </p:nvSpPr>
              <p:spPr>
                <a:xfrm rot="900000">
                  <a:off x="3419776" y="2624428"/>
                  <a:ext cx="159551" cy="107491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38" name="グループ化 37">
              <a:extLst>
                <a:ext uri="{FF2B5EF4-FFF2-40B4-BE49-F238E27FC236}">
                  <a16:creationId xmlns:a16="http://schemas.microsoft.com/office/drawing/2014/main" id="{21D6F26F-9F59-40AF-9E3C-96407F316CE2}"/>
                </a:ext>
              </a:extLst>
            </p:cNvPr>
            <p:cNvGrpSpPr/>
            <p:nvPr/>
          </p:nvGrpSpPr>
          <p:grpSpPr>
            <a:xfrm rot="2427695">
              <a:off x="4958224" y="4896545"/>
              <a:ext cx="494049" cy="163230"/>
              <a:chOff x="1594529" y="2803714"/>
              <a:chExt cx="751847" cy="250577"/>
            </a:xfrm>
            <a:solidFill>
              <a:srgbClr val="FF0066"/>
            </a:solidFill>
          </p:grpSpPr>
          <p:grpSp>
            <p:nvGrpSpPr>
              <p:cNvPr id="39" name="グループ化 38">
                <a:extLst>
                  <a:ext uri="{FF2B5EF4-FFF2-40B4-BE49-F238E27FC236}">
                    <a16:creationId xmlns:a16="http://schemas.microsoft.com/office/drawing/2014/main" id="{2EE7BA98-2E45-4ECF-BF55-E59CCB4B46B6}"/>
                  </a:ext>
                </a:extLst>
              </p:cNvPr>
              <p:cNvGrpSpPr/>
              <p:nvPr/>
            </p:nvGrpSpPr>
            <p:grpSpPr>
              <a:xfrm rot="17088249">
                <a:off x="1952839" y="2557237"/>
                <a:ext cx="147060" cy="640014"/>
                <a:chOff x="3362325" y="2062163"/>
                <a:chExt cx="217002" cy="669756"/>
              </a:xfrm>
              <a:grpFill/>
            </p:grpSpPr>
            <p:sp>
              <p:nvSpPr>
                <p:cNvPr id="43" name="フリーフォーム: 図形 42">
                  <a:extLst>
                    <a:ext uri="{FF2B5EF4-FFF2-40B4-BE49-F238E27FC236}">
                      <a16:creationId xmlns:a16="http://schemas.microsoft.com/office/drawing/2014/main" id="{0559E8D1-6FD3-4BA4-B3CE-F2496117B6E0}"/>
                    </a:ext>
                  </a:extLst>
                </p:cNvPr>
                <p:cNvSpPr/>
                <p:nvPr/>
              </p:nvSpPr>
              <p:spPr>
                <a:xfrm>
                  <a:off x="3362325" y="2062163"/>
                  <a:ext cx="127529" cy="581677"/>
                </a:xfrm>
                <a:custGeom>
                  <a:avLst/>
                  <a:gdLst>
                    <a:gd name="connsiteX0" fmla="*/ 124629 w 194203"/>
                    <a:gd name="connsiteY0" fmla="*/ 0 h 673895"/>
                    <a:gd name="connsiteX1" fmla="*/ 194203 w 194203"/>
                    <a:gd name="connsiteY1" fmla="*/ 0 h 673895"/>
                    <a:gd name="connsiteX2" fmla="*/ 138923 w 194203"/>
                    <a:gd name="connsiteY2" fmla="*/ 71667 h 673895"/>
                    <a:gd name="connsiteX3" fmla="*/ 73387 w 194203"/>
                    <a:gd name="connsiteY3" fmla="*/ 336947 h 673895"/>
                    <a:gd name="connsiteX4" fmla="*/ 138923 w 194203"/>
                    <a:gd name="connsiteY4" fmla="*/ 602227 h 673895"/>
                    <a:gd name="connsiteX5" fmla="*/ 194203 w 194203"/>
                    <a:gd name="connsiteY5" fmla="*/ 673895 h 673895"/>
                    <a:gd name="connsiteX6" fmla="*/ 124628 w 194203"/>
                    <a:gd name="connsiteY6" fmla="*/ 673895 h 673895"/>
                    <a:gd name="connsiteX7" fmla="*/ 90416 w 194203"/>
                    <a:gd name="connsiteY7" fmla="*/ 635312 h 673895"/>
                    <a:gd name="connsiteX8" fmla="*/ 0 w 194203"/>
                    <a:gd name="connsiteY8" fmla="*/ 336948 h 673895"/>
                    <a:gd name="connsiteX9" fmla="*/ 90416 w 194203"/>
                    <a:gd name="connsiteY9" fmla="*/ 38584 h 6738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94203" h="673895">
                      <a:moveTo>
                        <a:pt x="124629" y="0"/>
                      </a:moveTo>
                      <a:lnTo>
                        <a:pt x="194203" y="0"/>
                      </a:lnTo>
                      <a:lnTo>
                        <a:pt x="138923" y="71667"/>
                      </a:lnTo>
                      <a:cubicBezTo>
                        <a:pt x="97468" y="146002"/>
                        <a:pt x="73387" y="238438"/>
                        <a:pt x="73387" y="336947"/>
                      </a:cubicBezTo>
                      <a:cubicBezTo>
                        <a:pt x="73387" y="435457"/>
                        <a:pt x="97468" y="527893"/>
                        <a:pt x="138923" y="602227"/>
                      </a:cubicBezTo>
                      <a:lnTo>
                        <a:pt x="194203" y="673895"/>
                      </a:lnTo>
                      <a:lnTo>
                        <a:pt x="124628" y="673895"/>
                      </a:lnTo>
                      <a:lnTo>
                        <a:pt x="90416" y="635312"/>
                      </a:lnTo>
                      <a:cubicBezTo>
                        <a:pt x="34552" y="558954"/>
                        <a:pt x="0" y="453467"/>
                        <a:pt x="0" y="336948"/>
                      </a:cubicBezTo>
                      <a:cubicBezTo>
                        <a:pt x="0" y="220430"/>
                        <a:pt x="34552" y="114942"/>
                        <a:pt x="90416" y="38584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" name="楕円 43">
                  <a:extLst>
                    <a:ext uri="{FF2B5EF4-FFF2-40B4-BE49-F238E27FC236}">
                      <a16:creationId xmlns:a16="http://schemas.microsoft.com/office/drawing/2014/main" id="{BACE052C-1683-4109-90AF-8AF5E82569B7}"/>
                    </a:ext>
                  </a:extLst>
                </p:cNvPr>
                <p:cNvSpPr/>
                <p:nvPr/>
              </p:nvSpPr>
              <p:spPr>
                <a:xfrm rot="900000">
                  <a:off x="3419776" y="2624428"/>
                  <a:ext cx="159551" cy="107491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0" name="グループ化 39">
                <a:extLst>
                  <a:ext uri="{FF2B5EF4-FFF2-40B4-BE49-F238E27FC236}">
                    <a16:creationId xmlns:a16="http://schemas.microsoft.com/office/drawing/2014/main" id="{CB19F170-8531-4824-8734-B6E3D498526A}"/>
                  </a:ext>
                </a:extLst>
              </p:cNvPr>
              <p:cNvGrpSpPr/>
              <p:nvPr/>
            </p:nvGrpSpPr>
            <p:grpSpPr>
              <a:xfrm rot="18571883">
                <a:off x="1837354" y="2666585"/>
                <a:ext cx="144881" cy="630531"/>
                <a:chOff x="3362325" y="2062163"/>
                <a:chExt cx="217002" cy="669756"/>
              </a:xfrm>
              <a:grpFill/>
            </p:grpSpPr>
            <p:sp>
              <p:nvSpPr>
                <p:cNvPr id="41" name="フリーフォーム: 図形 40">
                  <a:extLst>
                    <a:ext uri="{FF2B5EF4-FFF2-40B4-BE49-F238E27FC236}">
                      <a16:creationId xmlns:a16="http://schemas.microsoft.com/office/drawing/2014/main" id="{BE7D5583-066C-4E6E-9ED7-127F00444CEB}"/>
                    </a:ext>
                  </a:extLst>
                </p:cNvPr>
                <p:cNvSpPr/>
                <p:nvPr/>
              </p:nvSpPr>
              <p:spPr>
                <a:xfrm>
                  <a:off x="3362325" y="2062163"/>
                  <a:ext cx="127529" cy="581677"/>
                </a:xfrm>
                <a:custGeom>
                  <a:avLst/>
                  <a:gdLst>
                    <a:gd name="connsiteX0" fmla="*/ 124629 w 194203"/>
                    <a:gd name="connsiteY0" fmla="*/ 0 h 673895"/>
                    <a:gd name="connsiteX1" fmla="*/ 194203 w 194203"/>
                    <a:gd name="connsiteY1" fmla="*/ 0 h 673895"/>
                    <a:gd name="connsiteX2" fmla="*/ 138923 w 194203"/>
                    <a:gd name="connsiteY2" fmla="*/ 71667 h 673895"/>
                    <a:gd name="connsiteX3" fmla="*/ 73387 w 194203"/>
                    <a:gd name="connsiteY3" fmla="*/ 336947 h 673895"/>
                    <a:gd name="connsiteX4" fmla="*/ 138923 w 194203"/>
                    <a:gd name="connsiteY4" fmla="*/ 602227 h 673895"/>
                    <a:gd name="connsiteX5" fmla="*/ 194203 w 194203"/>
                    <a:gd name="connsiteY5" fmla="*/ 673895 h 673895"/>
                    <a:gd name="connsiteX6" fmla="*/ 124628 w 194203"/>
                    <a:gd name="connsiteY6" fmla="*/ 673895 h 673895"/>
                    <a:gd name="connsiteX7" fmla="*/ 90416 w 194203"/>
                    <a:gd name="connsiteY7" fmla="*/ 635312 h 673895"/>
                    <a:gd name="connsiteX8" fmla="*/ 0 w 194203"/>
                    <a:gd name="connsiteY8" fmla="*/ 336948 h 673895"/>
                    <a:gd name="connsiteX9" fmla="*/ 90416 w 194203"/>
                    <a:gd name="connsiteY9" fmla="*/ 38584 h 6738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94203" h="673895">
                      <a:moveTo>
                        <a:pt x="124629" y="0"/>
                      </a:moveTo>
                      <a:lnTo>
                        <a:pt x="194203" y="0"/>
                      </a:lnTo>
                      <a:lnTo>
                        <a:pt x="138923" y="71667"/>
                      </a:lnTo>
                      <a:cubicBezTo>
                        <a:pt x="97468" y="146002"/>
                        <a:pt x="73387" y="238438"/>
                        <a:pt x="73387" y="336947"/>
                      </a:cubicBezTo>
                      <a:cubicBezTo>
                        <a:pt x="73387" y="435457"/>
                        <a:pt x="97468" y="527893"/>
                        <a:pt x="138923" y="602227"/>
                      </a:cubicBezTo>
                      <a:lnTo>
                        <a:pt x="194203" y="673895"/>
                      </a:lnTo>
                      <a:lnTo>
                        <a:pt x="124628" y="673895"/>
                      </a:lnTo>
                      <a:lnTo>
                        <a:pt x="90416" y="635312"/>
                      </a:lnTo>
                      <a:cubicBezTo>
                        <a:pt x="34552" y="558954"/>
                        <a:pt x="0" y="453467"/>
                        <a:pt x="0" y="336948"/>
                      </a:cubicBezTo>
                      <a:cubicBezTo>
                        <a:pt x="0" y="220430"/>
                        <a:pt x="34552" y="114942"/>
                        <a:pt x="90416" y="38584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" name="楕円 41">
                  <a:extLst>
                    <a:ext uri="{FF2B5EF4-FFF2-40B4-BE49-F238E27FC236}">
                      <a16:creationId xmlns:a16="http://schemas.microsoft.com/office/drawing/2014/main" id="{C30C8AF3-FA1C-47CA-A9A2-DA71085F451B}"/>
                    </a:ext>
                  </a:extLst>
                </p:cNvPr>
                <p:cNvSpPr/>
                <p:nvPr/>
              </p:nvSpPr>
              <p:spPr>
                <a:xfrm rot="900000">
                  <a:off x="3419776" y="2624428"/>
                  <a:ext cx="159551" cy="107491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105" name="グループ化 104">
            <a:extLst>
              <a:ext uri="{FF2B5EF4-FFF2-40B4-BE49-F238E27FC236}">
                <a16:creationId xmlns:a16="http://schemas.microsoft.com/office/drawing/2014/main" id="{51117BDF-A9CD-45E3-999A-FB3C4B91F699}"/>
              </a:ext>
            </a:extLst>
          </p:cNvPr>
          <p:cNvGrpSpPr/>
          <p:nvPr/>
        </p:nvGrpSpPr>
        <p:grpSpPr>
          <a:xfrm>
            <a:off x="6641130" y="1134251"/>
            <a:ext cx="2564732" cy="2143124"/>
            <a:chOff x="117135" y="3442397"/>
            <a:chExt cx="4071779" cy="2867857"/>
          </a:xfrm>
        </p:grpSpPr>
        <p:sp>
          <p:nvSpPr>
            <p:cNvPr id="106" name="フリーフォーム: 図形 105">
              <a:extLst>
                <a:ext uri="{FF2B5EF4-FFF2-40B4-BE49-F238E27FC236}">
                  <a16:creationId xmlns:a16="http://schemas.microsoft.com/office/drawing/2014/main" id="{E3D32B34-122A-4A52-9416-E3E8FA12B975}"/>
                </a:ext>
              </a:extLst>
            </p:cNvPr>
            <p:cNvSpPr/>
            <p:nvPr/>
          </p:nvSpPr>
          <p:spPr>
            <a:xfrm>
              <a:off x="294377" y="3614518"/>
              <a:ext cx="3804572" cy="2173092"/>
            </a:xfrm>
            <a:custGeom>
              <a:avLst/>
              <a:gdLst>
                <a:gd name="connsiteX0" fmla="*/ 2646609 w 3982395"/>
                <a:gd name="connsiteY0" fmla="*/ 2083890 h 2274663"/>
                <a:gd name="connsiteX1" fmla="*/ 2646363 w 3982395"/>
                <a:gd name="connsiteY1" fmla="*/ 2084090 h 2274663"/>
                <a:gd name="connsiteX2" fmla="*/ 2645902 w 3982395"/>
                <a:gd name="connsiteY2" fmla="*/ 2092213 h 2274663"/>
                <a:gd name="connsiteX3" fmla="*/ 2649051 w 3982395"/>
                <a:gd name="connsiteY3" fmla="*/ 2087837 h 2274663"/>
                <a:gd name="connsiteX4" fmla="*/ 2919292 w 3982395"/>
                <a:gd name="connsiteY4" fmla="*/ 2021065 h 2274663"/>
                <a:gd name="connsiteX5" fmla="*/ 2918961 w 3982395"/>
                <a:gd name="connsiteY5" fmla="*/ 2021118 h 2274663"/>
                <a:gd name="connsiteX6" fmla="*/ 2914231 w 3982395"/>
                <a:gd name="connsiteY6" fmla="*/ 2028331 h 2274663"/>
                <a:gd name="connsiteX7" fmla="*/ 2919441 w 3982395"/>
                <a:gd name="connsiteY7" fmla="*/ 2025983 h 2274663"/>
                <a:gd name="connsiteX8" fmla="*/ 1528540 w 3982395"/>
                <a:gd name="connsiteY8" fmla="*/ 2007689 h 2274663"/>
                <a:gd name="connsiteX9" fmla="*/ 1528294 w 3982395"/>
                <a:gd name="connsiteY9" fmla="*/ 2007889 h 2274663"/>
                <a:gd name="connsiteX10" fmla="*/ 1527833 w 3982395"/>
                <a:gd name="connsiteY10" fmla="*/ 2016012 h 2274663"/>
                <a:gd name="connsiteX11" fmla="*/ 1530982 w 3982395"/>
                <a:gd name="connsiteY11" fmla="*/ 2011636 h 2274663"/>
                <a:gd name="connsiteX12" fmla="*/ 928465 w 3982395"/>
                <a:gd name="connsiteY12" fmla="*/ 1964826 h 2274663"/>
                <a:gd name="connsiteX13" fmla="*/ 928219 w 3982395"/>
                <a:gd name="connsiteY13" fmla="*/ 1965026 h 2274663"/>
                <a:gd name="connsiteX14" fmla="*/ 927758 w 3982395"/>
                <a:gd name="connsiteY14" fmla="*/ 1973149 h 2274663"/>
                <a:gd name="connsiteX15" fmla="*/ 930907 w 3982395"/>
                <a:gd name="connsiteY15" fmla="*/ 1968773 h 2274663"/>
                <a:gd name="connsiteX16" fmla="*/ 642715 w 3982395"/>
                <a:gd name="connsiteY16" fmla="*/ 1912439 h 2274663"/>
                <a:gd name="connsiteX17" fmla="*/ 642469 w 3982395"/>
                <a:gd name="connsiteY17" fmla="*/ 1912639 h 2274663"/>
                <a:gd name="connsiteX18" fmla="*/ 642007 w 3982395"/>
                <a:gd name="connsiteY18" fmla="*/ 1920762 h 2274663"/>
                <a:gd name="connsiteX19" fmla="*/ 645156 w 3982395"/>
                <a:gd name="connsiteY19" fmla="*/ 1916386 h 2274663"/>
                <a:gd name="connsiteX20" fmla="*/ 1265375 w 3982395"/>
                <a:gd name="connsiteY20" fmla="*/ 1905747 h 2274663"/>
                <a:gd name="connsiteX21" fmla="*/ 1265115 w 3982395"/>
                <a:gd name="connsiteY21" fmla="*/ 1905959 h 2274663"/>
                <a:gd name="connsiteX22" fmla="*/ 1264625 w 3982395"/>
                <a:gd name="connsiteY22" fmla="*/ 1914569 h 2274663"/>
                <a:gd name="connsiteX23" fmla="*/ 1267963 w 3982395"/>
                <a:gd name="connsiteY23" fmla="*/ 1909931 h 2274663"/>
                <a:gd name="connsiteX24" fmla="*/ 1049041 w 3982395"/>
                <a:gd name="connsiteY24" fmla="*/ 1902385 h 2274663"/>
                <a:gd name="connsiteX25" fmla="*/ 1043523 w 3982395"/>
                <a:gd name="connsiteY25" fmla="*/ 1910800 h 2274663"/>
                <a:gd name="connsiteX26" fmla="*/ 1044393 w 3982395"/>
                <a:gd name="connsiteY26" fmla="*/ 1911418 h 2274663"/>
                <a:gd name="connsiteX27" fmla="*/ 1046919 w 3982395"/>
                <a:gd name="connsiteY27" fmla="*/ 1915290 h 2274663"/>
                <a:gd name="connsiteX28" fmla="*/ 1051189 w 3982395"/>
                <a:gd name="connsiteY28" fmla="*/ 1908156 h 2274663"/>
                <a:gd name="connsiteX29" fmla="*/ 1094061 w 3982395"/>
                <a:gd name="connsiteY29" fmla="*/ 1879627 h 2274663"/>
                <a:gd name="connsiteX30" fmla="*/ 1092865 w 3982395"/>
                <a:gd name="connsiteY30" fmla="*/ 1880693 h 2274663"/>
                <a:gd name="connsiteX31" fmla="*/ 1093035 w 3982395"/>
                <a:gd name="connsiteY31" fmla="*/ 1880806 h 2274663"/>
                <a:gd name="connsiteX32" fmla="*/ 1094717 w 3982395"/>
                <a:gd name="connsiteY32" fmla="*/ 1885246 h 2274663"/>
                <a:gd name="connsiteX33" fmla="*/ 1095514 w 3982395"/>
                <a:gd name="connsiteY33" fmla="*/ 1885414 h 2274663"/>
                <a:gd name="connsiteX34" fmla="*/ 1067194 w 3982395"/>
                <a:gd name="connsiteY34" fmla="*/ 1873316 h 2274663"/>
                <a:gd name="connsiteX35" fmla="*/ 1060430 w 3982395"/>
                <a:gd name="connsiteY35" fmla="*/ 1878818 h 2274663"/>
                <a:gd name="connsiteX36" fmla="*/ 1060224 w 3982395"/>
                <a:gd name="connsiteY36" fmla="*/ 1878908 h 2274663"/>
                <a:gd name="connsiteX37" fmla="*/ 1059512 w 3982395"/>
                <a:gd name="connsiteY37" fmla="*/ 1886416 h 2274663"/>
                <a:gd name="connsiteX38" fmla="*/ 1057109 w 3982395"/>
                <a:gd name="connsiteY38" fmla="*/ 1890080 h 2274663"/>
                <a:gd name="connsiteX39" fmla="*/ 1074310 w 3982395"/>
                <a:gd name="connsiteY39" fmla="*/ 1887177 h 2274663"/>
                <a:gd name="connsiteX40" fmla="*/ 1077152 w 3982395"/>
                <a:gd name="connsiteY40" fmla="*/ 1884854 h 2274663"/>
                <a:gd name="connsiteX41" fmla="*/ 1070865 w 3982395"/>
                <a:gd name="connsiteY41" fmla="*/ 1879251 h 2274663"/>
                <a:gd name="connsiteX42" fmla="*/ 1454826 w 3982395"/>
                <a:gd name="connsiteY42" fmla="*/ 1863726 h 2274663"/>
                <a:gd name="connsiteX43" fmla="*/ 1454979 w 3982395"/>
                <a:gd name="connsiteY43" fmla="*/ 1873499 h 2274663"/>
                <a:gd name="connsiteX44" fmla="*/ 1456794 w 3982395"/>
                <a:gd name="connsiteY44" fmla="*/ 1872579 h 2274663"/>
                <a:gd name="connsiteX45" fmla="*/ 1462917 w 3982395"/>
                <a:gd name="connsiteY45" fmla="*/ 1871998 h 2274663"/>
                <a:gd name="connsiteX46" fmla="*/ 1463800 w 3982395"/>
                <a:gd name="connsiteY46" fmla="*/ 1866764 h 2274663"/>
                <a:gd name="connsiteX47" fmla="*/ 1456410 w 3982395"/>
                <a:gd name="connsiteY47" fmla="*/ 1865015 h 2274663"/>
                <a:gd name="connsiteX48" fmla="*/ 1162824 w 3982395"/>
                <a:gd name="connsiteY48" fmla="*/ 1843898 h 2274663"/>
                <a:gd name="connsiteX49" fmla="*/ 1160634 w 3982395"/>
                <a:gd name="connsiteY49" fmla="*/ 1845679 h 2274663"/>
                <a:gd name="connsiteX50" fmla="*/ 1151208 w 3982395"/>
                <a:gd name="connsiteY50" fmla="*/ 1850456 h 2274663"/>
                <a:gd name="connsiteX51" fmla="*/ 1155183 w 3982395"/>
                <a:gd name="connsiteY51" fmla="*/ 1854308 h 2274663"/>
                <a:gd name="connsiteX52" fmla="*/ 1155816 w 3982395"/>
                <a:gd name="connsiteY52" fmla="*/ 1852374 h 2274663"/>
                <a:gd name="connsiteX53" fmla="*/ 2951501 w 3982395"/>
                <a:gd name="connsiteY53" fmla="*/ 1841170 h 2274663"/>
                <a:gd name="connsiteX54" fmla="*/ 2956013 w 3982395"/>
                <a:gd name="connsiteY54" fmla="*/ 1842507 h 2274663"/>
                <a:gd name="connsiteX55" fmla="*/ 2980912 w 3982395"/>
                <a:gd name="connsiteY55" fmla="*/ 1872627 h 2274663"/>
                <a:gd name="connsiteX56" fmla="*/ 2982435 w 3982395"/>
                <a:gd name="connsiteY56" fmla="*/ 1877279 h 2274663"/>
                <a:gd name="connsiteX57" fmla="*/ 2992368 w 3982395"/>
                <a:gd name="connsiteY57" fmla="*/ 1867653 h 2274663"/>
                <a:gd name="connsiteX58" fmla="*/ 3031233 w 3982395"/>
                <a:gd name="connsiteY58" fmla="*/ 1850137 h 2274663"/>
                <a:gd name="connsiteX59" fmla="*/ 3035909 w 3982395"/>
                <a:gd name="connsiteY59" fmla="*/ 1851062 h 2274663"/>
                <a:gd name="connsiteX60" fmla="*/ 3039048 w 3982395"/>
                <a:gd name="connsiteY60" fmla="*/ 1854649 h 2274663"/>
                <a:gd name="connsiteX61" fmla="*/ 3043311 w 3982395"/>
                <a:gd name="connsiteY61" fmla="*/ 1897064 h 2274663"/>
                <a:gd name="connsiteX62" fmla="*/ 3039208 w 3982395"/>
                <a:gd name="connsiteY62" fmla="*/ 1913400 h 2274663"/>
                <a:gd name="connsiteX63" fmla="*/ 3041199 w 3982395"/>
                <a:gd name="connsiteY63" fmla="*/ 1912981 h 2274663"/>
                <a:gd name="connsiteX64" fmla="*/ 3079733 w 3982395"/>
                <a:gd name="connsiteY64" fmla="*/ 1919486 h 2274663"/>
                <a:gd name="connsiteX65" fmla="*/ 3083147 w 3982395"/>
                <a:gd name="connsiteY65" fmla="*/ 1922724 h 2274663"/>
                <a:gd name="connsiteX66" fmla="*/ 3084244 w 3982395"/>
                <a:gd name="connsiteY66" fmla="*/ 1927300 h 2274663"/>
                <a:gd name="connsiteX67" fmla="*/ 3080447 w 3982395"/>
                <a:gd name="connsiteY67" fmla="*/ 1945624 h 2274663"/>
                <a:gd name="connsiteX68" fmla="*/ 3070950 w 3982395"/>
                <a:gd name="connsiteY68" fmla="*/ 1963292 h 2274663"/>
                <a:gd name="connsiteX69" fmla="*/ 3085634 w 3982395"/>
                <a:gd name="connsiteY69" fmla="*/ 1967709 h 2274663"/>
                <a:gd name="connsiteX70" fmla="*/ 3101276 w 3982395"/>
                <a:gd name="connsiteY70" fmla="*/ 1977981 h 2274663"/>
                <a:gd name="connsiteX71" fmla="*/ 3103736 w 3982395"/>
                <a:gd name="connsiteY71" fmla="*/ 1981993 h 2274663"/>
                <a:gd name="connsiteX72" fmla="*/ 3103612 w 3982395"/>
                <a:gd name="connsiteY72" fmla="*/ 1986697 h 2274663"/>
                <a:gd name="connsiteX73" fmla="*/ 3080963 w 3982395"/>
                <a:gd name="connsiteY73" fmla="*/ 2018543 h 2274663"/>
                <a:gd name="connsiteX74" fmla="*/ 3053391 w 3982395"/>
                <a:gd name="connsiteY74" fmla="*/ 2032439 h 2274663"/>
                <a:gd name="connsiteX75" fmla="*/ 3053861 w 3982395"/>
                <a:gd name="connsiteY75" fmla="*/ 2033468 h 2274663"/>
                <a:gd name="connsiteX76" fmla="*/ 3054128 w 3982395"/>
                <a:gd name="connsiteY76" fmla="*/ 2038355 h 2274663"/>
                <a:gd name="connsiteX77" fmla="*/ 3066214 w 3982395"/>
                <a:gd name="connsiteY77" fmla="*/ 2031628 h 2274663"/>
                <a:gd name="connsiteX78" fmla="*/ 3108288 w 3982395"/>
                <a:gd name="connsiteY78" fmla="*/ 2024769 h 2274663"/>
                <a:gd name="connsiteX79" fmla="*/ 3112565 w 3982395"/>
                <a:gd name="connsiteY79" fmla="*/ 2026872 h 2274663"/>
                <a:gd name="connsiteX80" fmla="*/ 3114669 w 3982395"/>
                <a:gd name="connsiteY80" fmla="*/ 2031149 h 2274663"/>
                <a:gd name="connsiteX81" fmla="*/ 3107809 w 3982395"/>
                <a:gd name="connsiteY81" fmla="*/ 2073223 h 2274663"/>
                <a:gd name="connsiteX82" fmla="*/ 3099618 w 3982395"/>
                <a:gd name="connsiteY82" fmla="*/ 2087940 h 2274663"/>
                <a:gd name="connsiteX83" fmla="*/ 3101649 w 3982395"/>
                <a:gd name="connsiteY83" fmla="*/ 2088051 h 2274663"/>
                <a:gd name="connsiteX84" fmla="*/ 3137186 w 3982395"/>
                <a:gd name="connsiteY84" fmla="*/ 2104307 h 2274663"/>
                <a:gd name="connsiteX85" fmla="*/ 3139646 w 3982395"/>
                <a:gd name="connsiteY85" fmla="*/ 2108319 h 2274663"/>
                <a:gd name="connsiteX86" fmla="*/ 3139522 w 3982395"/>
                <a:gd name="connsiteY86" fmla="*/ 2113023 h 2274663"/>
                <a:gd name="connsiteX87" fmla="*/ 3131111 w 3982395"/>
                <a:gd name="connsiteY87" fmla="*/ 2129739 h 2274663"/>
                <a:gd name="connsiteX88" fmla="*/ 3117365 w 3982395"/>
                <a:gd name="connsiteY88" fmla="*/ 2144347 h 2274663"/>
                <a:gd name="connsiteX89" fmla="*/ 3130406 w 3982395"/>
                <a:gd name="connsiteY89" fmla="*/ 2152414 h 2274663"/>
                <a:gd name="connsiteX90" fmla="*/ 3142856 w 3982395"/>
                <a:gd name="connsiteY90" fmla="*/ 2166385 h 2274663"/>
                <a:gd name="connsiteX91" fmla="*/ 3144194 w 3982395"/>
                <a:gd name="connsiteY91" fmla="*/ 2170896 h 2274663"/>
                <a:gd name="connsiteX92" fmla="*/ 3142856 w 3982395"/>
                <a:gd name="connsiteY92" fmla="*/ 2175408 h 2274663"/>
                <a:gd name="connsiteX93" fmla="*/ 3066257 w 3982395"/>
                <a:gd name="connsiteY93" fmla="*/ 2209973 h 2274663"/>
                <a:gd name="connsiteX94" fmla="*/ 3041536 w 3982395"/>
                <a:gd name="connsiteY94" fmla="*/ 2207428 h 2274663"/>
                <a:gd name="connsiteX95" fmla="*/ 3022504 w 3982395"/>
                <a:gd name="connsiteY95" fmla="*/ 2201200 h 2274663"/>
                <a:gd name="connsiteX96" fmla="*/ 3021066 w 3982395"/>
                <a:gd name="connsiteY96" fmla="*/ 2205593 h 2274663"/>
                <a:gd name="connsiteX97" fmla="*/ 3005157 w 3982395"/>
                <a:gd name="connsiteY97" fmla="*/ 2224837 h 2274663"/>
                <a:gd name="connsiteX98" fmla="*/ 3002274 w 3982395"/>
                <a:gd name="connsiteY98" fmla="*/ 2225692 h 2274663"/>
                <a:gd name="connsiteX99" fmla="*/ 2999391 w 3982395"/>
                <a:gd name="connsiteY99" fmla="*/ 2224837 h 2274663"/>
                <a:gd name="connsiteX100" fmla="*/ 2978932 w 3982395"/>
                <a:gd name="connsiteY100" fmla="*/ 2191690 h 2274663"/>
                <a:gd name="connsiteX101" fmla="*/ 2978841 w 3982395"/>
                <a:gd name="connsiteY101" fmla="*/ 2190805 h 2274663"/>
                <a:gd name="connsiteX102" fmla="*/ 2950969 w 3982395"/>
                <a:gd name="connsiteY102" fmla="*/ 2204852 h 2274663"/>
                <a:gd name="connsiteX103" fmla="*/ 2926432 w 3982395"/>
                <a:gd name="connsiteY103" fmla="*/ 2208793 h 2274663"/>
                <a:gd name="connsiteX104" fmla="*/ 2906436 w 3982395"/>
                <a:gd name="connsiteY104" fmla="*/ 2207702 h 2274663"/>
                <a:gd name="connsiteX105" fmla="*/ 2906184 w 3982395"/>
                <a:gd name="connsiteY105" fmla="*/ 2212318 h 2274663"/>
                <a:gd name="connsiteX106" fmla="*/ 2895798 w 3982395"/>
                <a:gd name="connsiteY106" fmla="*/ 2235024 h 2274663"/>
                <a:gd name="connsiteX107" fmla="*/ 2893234 w 3982395"/>
                <a:gd name="connsiteY107" fmla="*/ 2236596 h 2274663"/>
                <a:gd name="connsiteX108" fmla="*/ 2890229 w 3982395"/>
                <a:gd name="connsiteY108" fmla="*/ 2236516 h 2274663"/>
                <a:gd name="connsiteX109" fmla="*/ 2861887 w 3982395"/>
                <a:gd name="connsiteY109" fmla="*/ 2209794 h 2274663"/>
                <a:gd name="connsiteX110" fmla="*/ 2858682 w 3982395"/>
                <a:gd name="connsiteY110" fmla="*/ 2201392 h 2274663"/>
                <a:gd name="connsiteX111" fmla="*/ 2852358 w 3982395"/>
                <a:gd name="connsiteY111" fmla="*/ 2204792 h 2274663"/>
                <a:gd name="connsiteX112" fmla="*/ 2840650 w 3982395"/>
                <a:gd name="connsiteY112" fmla="*/ 2207218 h 2274663"/>
                <a:gd name="connsiteX113" fmla="*/ 2837726 w 3982395"/>
                <a:gd name="connsiteY113" fmla="*/ 2206517 h 2274663"/>
                <a:gd name="connsiteX114" fmla="*/ 2835657 w 3982395"/>
                <a:gd name="connsiteY114" fmla="*/ 2204335 h 2274663"/>
                <a:gd name="connsiteX115" fmla="*/ 2831904 w 3982395"/>
                <a:gd name="connsiteY115" fmla="*/ 2192983 h 2274663"/>
                <a:gd name="connsiteX116" fmla="*/ 2831692 w 3982395"/>
                <a:gd name="connsiteY116" fmla="*/ 2186008 h 2274663"/>
                <a:gd name="connsiteX117" fmla="*/ 2823084 w 3982395"/>
                <a:gd name="connsiteY117" fmla="*/ 2187390 h 2274663"/>
                <a:gd name="connsiteX118" fmla="*/ 2816729 w 3982395"/>
                <a:gd name="connsiteY118" fmla="*/ 2185486 h 2274663"/>
                <a:gd name="connsiteX119" fmla="*/ 2816997 w 3982395"/>
                <a:gd name="connsiteY119" fmla="*/ 2186757 h 2274663"/>
                <a:gd name="connsiteX120" fmla="*/ 2813072 w 3982395"/>
                <a:gd name="connsiteY120" fmla="*/ 2210011 h 2274663"/>
                <a:gd name="connsiteX121" fmla="*/ 2811118 w 3982395"/>
                <a:gd name="connsiteY121" fmla="*/ 2212071 h 2274663"/>
                <a:gd name="connsiteX122" fmla="*/ 2808356 w 3982395"/>
                <a:gd name="connsiteY122" fmla="*/ 2212733 h 2274663"/>
                <a:gd name="connsiteX123" fmla="*/ 2775968 w 3982395"/>
                <a:gd name="connsiteY123" fmla="*/ 2195283 h 2274663"/>
                <a:gd name="connsiteX124" fmla="*/ 2775473 w 3982395"/>
                <a:gd name="connsiteY124" fmla="*/ 2194599 h 2274663"/>
                <a:gd name="connsiteX125" fmla="*/ 2759309 w 3982395"/>
                <a:gd name="connsiteY125" fmla="*/ 2219249 h 2274663"/>
                <a:gd name="connsiteX126" fmla="*/ 2741100 w 3982395"/>
                <a:gd name="connsiteY126" fmla="*/ 2234060 h 2274663"/>
                <a:gd name="connsiteX127" fmla="*/ 2724230 w 3982395"/>
                <a:gd name="connsiteY127" fmla="*/ 2242611 h 2274663"/>
                <a:gd name="connsiteX128" fmla="*/ 2726203 w 3982395"/>
                <a:gd name="connsiteY128" fmla="*/ 2246505 h 2274663"/>
                <a:gd name="connsiteX129" fmla="*/ 2728431 w 3982395"/>
                <a:gd name="connsiteY129" fmla="*/ 2269982 h 2274663"/>
                <a:gd name="connsiteX130" fmla="*/ 2727076 w 3982395"/>
                <a:gd name="connsiteY130" fmla="*/ 2272478 h 2274663"/>
                <a:gd name="connsiteX131" fmla="*/ 2724580 w 3982395"/>
                <a:gd name="connsiteY131" fmla="*/ 2273832 h 2274663"/>
                <a:gd name="connsiteX132" fmla="*/ 2688779 w 3982395"/>
                <a:gd name="connsiteY132" fmla="*/ 2265359 h 2274663"/>
                <a:gd name="connsiteX133" fmla="*/ 2682190 w 3982395"/>
                <a:gd name="connsiteY133" fmla="*/ 2260000 h 2274663"/>
                <a:gd name="connsiteX134" fmla="*/ 2678623 w 3982395"/>
                <a:gd name="connsiteY134" fmla="*/ 2265768 h 2274663"/>
                <a:gd name="connsiteX135" fmla="*/ 2670192 w 3982395"/>
                <a:gd name="connsiteY135" fmla="*/ 2273281 h 2274663"/>
                <a:gd name="connsiteX136" fmla="*/ 2667469 w 3982395"/>
                <a:gd name="connsiteY136" fmla="*/ 2274089 h 2274663"/>
                <a:gd name="connsiteX137" fmla="*/ 2664747 w 3982395"/>
                <a:gd name="connsiteY137" fmla="*/ 2273281 h 2274663"/>
                <a:gd name="connsiteX138" fmla="*/ 2656316 w 3982395"/>
                <a:gd name="connsiteY138" fmla="*/ 2265768 h 2274663"/>
                <a:gd name="connsiteX139" fmla="*/ 2652849 w 3982395"/>
                <a:gd name="connsiteY139" fmla="*/ 2260163 h 2274663"/>
                <a:gd name="connsiteX140" fmla="*/ 2646461 w 3982395"/>
                <a:gd name="connsiteY140" fmla="*/ 2265359 h 2274663"/>
                <a:gd name="connsiteX141" fmla="*/ 2610660 w 3982395"/>
                <a:gd name="connsiteY141" fmla="*/ 2273832 h 2274663"/>
                <a:gd name="connsiteX142" fmla="*/ 2608164 w 3982395"/>
                <a:gd name="connsiteY142" fmla="*/ 2272478 h 2274663"/>
                <a:gd name="connsiteX143" fmla="*/ 2606809 w 3982395"/>
                <a:gd name="connsiteY143" fmla="*/ 2269982 h 2274663"/>
                <a:gd name="connsiteX144" fmla="*/ 2609037 w 3982395"/>
                <a:gd name="connsiteY144" fmla="*/ 2246504 h 2274663"/>
                <a:gd name="connsiteX145" fmla="*/ 2611504 w 3982395"/>
                <a:gd name="connsiteY145" fmla="*/ 2241636 h 2274663"/>
                <a:gd name="connsiteX146" fmla="*/ 2606444 w 3982395"/>
                <a:gd name="connsiteY146" fmla="*/ 2239592 h 2274663"/>
                <a:gd name="connsiteX147" fmla="*/ 2578647 w 3982395"/>
                <a:gd name="connsiteY147" fmla="*/ 2219249 h 2274663"/>
                <a:gd name="connsiteX148" fmla="*/ 2565591 w 3982395"/>
                <a:gd name="connsiteY148" fmla="*/ 2199339 h 2274663"/>
                <a:gd name="connsiteX149" fmla="*/ 2559080 w 3982395"/>
                <a:gd name="connsiteY149" fmla="*/ 2208201 h 2274663"/>
                <a:gd name="connsiteX150" fmla="*/ 2544268 w 3982395"/>
                <a:gd name="connsiteY150" fmla="*/ 2217167 h 2274663"/>
                <a:gd name="connsiteX151" fmla="*/ 2541429 w 3982395"/>
                <a:gd name="connsiteY151" fmla="*/ 2217242 h 2274663"/>
                <a:gd name="connsiteX152" fmla="*/ 2539008 w 3982395"/>
                <a:gd name="connsiteY152" fmla="*/ 2215757 h 2274663"/>
                <a:gd name="connsiteX153" fmla="*/ 2529198 w 3982395"/>
                <a:gd name="connsiteY153" fmla="*/ 2194312 h 2274663"/>
                <a:gd name="connsiteX154" fmla="*/ 2528901 w 3982395"/>
                <a:gd name="connsiteY154" fmla="*/ 2188862 h 2274663"/>
                <a:gd name="connsiteX155" fmla="*/ 2523497 w 3982395"/>
                <a:gd name="connsiteY155" fmla="*/ 2189622 h 2274663"/>
                <a:gd name="connsiteX156" fmla="*/ 2489252 w 3982395"/>
                <a:gd name="connsiteY156" fmla="*/ 2185903 h 2274663"/>
                <a:gd name="connsiteX157" fmla="*/ 2427821 w 3982395"/>
                <a:gd name="connsiteY157" fmla="*/ 2135645 h 2274663"/>
                <a:gd name="connsiteX158" fmla="*/ 2427704 w 3982395"/>
                <a:gd name="connsiteY158" fmla="*/ 2131202 h 2274663"/>
                <a:gd name="connsiteX159" fmla="*/ 2430027 w 3982395"/>
                <a:gd name="connsiteY159" fmla="*/ 2127413 h 2274663"/>
                <a:gd name="connsiteX160" fmla="*/ 2444800 w 3982395"/>
                <a:gd name="connsiteY160" fmla="*/ 2117712 h 2274663"/>
                <a:gd name="connsiteX161" fmla="*/ 2456090 w 3982395"/>
                <a:gd name="connsiteY161" fmla="*/ 2114316 h 2274663"/>
                <a:gd name="connsiteX162" fmla="*/ 2453878 w 3982395"/>
                <a:gd name="connsiteY162" fmla="*/ 2111848 h 2274663"/>
                <a:gd name="connsiteX163" fmla="*/ 2441001 w 3982395"/>
                <a:gd name="connsiteY163" fmla="*/ 2077258 h 2274663"/>
                <a:gd name="connsiteX164" fmla="*/ 2442037 w 3982395"/>
                <a:gd name="connsiteY164" fmla="*/ 2072936 h 2274663"/>
                <a:gd name="connsiteX165" fmla="*/ 2445262 w 3982395"/>
                <a:gd name="connsiteY165" fmla="*/ 2069877 h 2274663"/>
                <a:gd name="connsiteX166" fmla="*/ 2481656 w 3982395"/>
                <a:gd name="connsiteY166" fmla="*/ 2063734 h 2274663"/>
                <a:gd name="connsiteX167" fmla="*/ 2486180 w 3982395"/>
                <a:gd name="connsiteY167" fmla="*/ 2064686 h 2274663"/>
                <a:gd name="connsiteX168" fmla="*/ 2482998 w 3982395"/>
                <a:gd name="connsiteY168" fmla="*/ 2052015 h 2274663"/>
                <a:gd name="connsiteX169" fmla="*/ 2487025 w 3982395"/>
                <a:gd name="connsiteY169" fmla="*/ 2011955 h 2274663"/>
                <a:gd name="connsiteX170" fmla="*/ 2489989 w 3982395"/>
                <a:gd name="connsiteY170" fmla="*/ 2008567 h 2274663"/>
                <a:gd name="connsiteX171" fmla="*/ 2494405 w 3982395"/>
                <a:gd name="connsiteY171" fmla="*/ 2007694 h 2274663"/>
                <a:gd name="connsiteX172" fmla="*/ 2531112 w 3982395"/>
                <a:gd name="connsiteY172" fmla="*/ 2024237 h 2274663"/>
                <a:gd name="connsiteX173" fmla="*/ 2542536 w 3982395"/>
                <a:gd name="connsiteY173" fmla="*/ 2035307 h 2274663"/>
                <a:gd name="connsiteX174" fmla="*/ 2543133 w 3982395"/>
                <a:gd name="connsiteY174" fmla="*/ 2033481 h 2274663"/>
                <a:gd name="connsiteX175" fmla="*/ 2555986 w 3982395"/>
                <a:gd name="connsiteY175" fmla="*/ 2017934 h 2274663"/>
                <a:gd name="connsiteX176" fmla="*/ 2547821 w 3982395"/>
                <a:gd name="connsiteY176" fmla="*/ 2005480 h 2274663"/>
                <a:gd name="connsiteX177" fmla="*/ 2544335 w 3982395"/>
                <a:gd name="connsiteY177" fmla="*/ 1968736 h 2274663"/>
                <a:gd name="connsiteX178" fmla="*/ 2546455 w 3982395"/>
                <a:gd name="connsiteY178" fmla="*/ 1964829 h 2274663"/>
                <a:gd name="connsiteX179" fmla="*/ 2550361 w 3982395"/>
                <a:gd name="connsiteY179" fmla="*/ 1962710 h 2274663"/>
                <a:gd name="connsiteX180" fmla="*/ 2568006 w 3982395"/>
                <a:gd name="connsiteY180" fmla="*/ 1961695 h 2274663"/>
                <a:gd name="connsiteX181" fmla="*/ 2579481 w 3982395"/>
                <a:gd name="connsiteY181" fmla="*/ 1964399 h 2274663"/>
                <a:gd name="connsiteX182" fmla="*/ 2578799 w 3982395"/>
                <a:gd name="connsiteY182" fmla="*/ 1961156 h 2274663"/>
                <a:gd name="connsiteX183" fmla="*/ 2584942 w 3982395"/>
                <a:gd name="connsiteY183" fmla="*/ 1924761 h 2274663"/>
                <a:gd name="connsiteX184" fmla="*/ 2588001 w 3982395"/>
                <a:gd name="connsiteY184" fmla="*/ 1921536 h 2274663"/>
                <a:gd name="connsiteX185" fmla="*/ 2592323 w 3982395"/>
                <a:gd name="connsiteY185" fmla="*/ 1920500 h 2274663"/>
                <a:gd name="connsiteX186" fmla="*/ 2626913 w 3982395"/>
                <a:gd name="connsiteY186" fmla="*/ 1933377 h 2274663"/>
                <a:gd name="connsiteX187" fmla="*/ 2630355 w 3982395"/>
                <a:gd name="connsiteY187" fmla="*/ 1936463 h 2274663"/>
                <a:gd name="connsiteX188" fmla="*/ 2633934 w 3982395"/>
                <a:gd name="connsiteY188" fmla="*/ 1923899 h 2274663"/>
                <a:gd name="connsiteX189" fmla="*/ 2657452 w 3982395"/>
                <a:gd name="connsiteY189" fmla="*/ 1891219 h 2274663"/>
                <a:gd name="connsiteX190" fmla="*/ 2661713 w 3982395"/>
                <a:gd name="connsiteY190" fmla="*/ 1889767 h 2274663"/>
                <a:gd name="connsiteX191" fmla="*/ 2665974 w 3982395"/>
                <a:gd name="connsiteY191" fmla="*/ 1891219 h 2274663"/>
                <a:gd name="connsiteX192" fmla="*/ 2689491 w 3982395"/>
                <a:gd name="connsiteY192" fmla="*/ 1923899 h 2274663"/>
                <a:gd name="connsiteX193" fmla="*/ 2693850 w 3982395"/>
                <a:gd name="connsiteY193" fmla="*/ 1939198 h 2274663"/>
                <a:gd name="connsiteX194" fmla="*/ 2695280 w 3982395"/>
                <a:gd name="connsiteY194" fmla="*/ 1937915 h 2274663"/>
                <a:gd name="connsiteX195" fmla="*/ 2729870 w 3982395"/>
                <a:gd name="connsiteY195" fmla="*/ 1925038 h 2274663"/>
                <a:gd name="connsiteX196" fmla="*/ 2731035 w 3982395"/>
                <a:gd name="connsiteY196" fmla="*/ 1925317 h 2274663"/>
                <a:gd name="connsiteX197" fmla="*/ 2734272 w 3982395"/>
                <a:gd name="connsiteY197" fmla="*/ 1906136 h 2274663"/>
                <a:gd name="connsiteX198" fmla="*/ 2737510 w 3982395"/>
                <a:gd name="connsiteY198" fmla="*/ 1902722 h 2274663"/>
                <a:gd name="connsiteX199" fmla="*/ 2742087 w 3982395"/>
                <a:gd name="connsiteY199" fmla="*/ 1901625 h 2274663"/>
                <a:gd name="connsiteX200" fmla="*/ 2778710 w 3982395"/>
                <a:gd name="connsiteY200" fmla="*/ 1915259 h 2274663"/>
                <a:gd name="connsiteX201" fmla="*/ 2782354 w 3982395"/>
                <a:gd name="connsiteY201" fmla="*/ 1918526 h 2274663"/>
                <a:gd name="connsiteX202" fmla="*/ 2786144 w 3982395"/>
                <a:gd name="connsiteY202" fmla="*/ 1905223 h 2274663"/>
                <a:gd name="connsiteX203" fmla="*/ 2811045 w 3982395"/>
                <a:gd name="connsiteY203" fmla="*/ 1870622 h 2274663"/>
                <a:gd name="connsiteX204" fmla="*/ 2815556 w 3982395"/>
                <a:gd name="connsiteY204" fmla="*/ 1869085 h 2274663"/>
                <a:gd name="connsiteX205" fmla="*/ 2820068 w 3982395"/>
                <a:gd name="connsiteY205" fmla="*/ 1870622 h 2274663"/>
                <a:gd name="connsiteX206" fmla="*/ 2844967 w 3982395"/>
                <a:gd name="connsiteY206" fmla="*/ 1905223 h 2274663"/>
                <a:gd name="connsiteX207" fmla="*/ 2849582 w 3982395"/>
                <a:gd name="connsiteY207" fmla="*/ 1921422 h 2274663"/>
                <a:gd name="connsiteX208" fmla="*/ 2851097 w 3982395"/>
                <a:gd name="connsiteY208" fmla="*/ 1920064 h 2274663"/>
                <a:gd name="connsiteX209" fmla="*/ 2871113 w 3982395"/>
                <a:gd name="connsiteY209" fmla="*/ 1912613 h 2274663"/>
                <a:gd name="connsiteX210" fmla="*/ 2870219 w 3982395"/>
                <a:gd name="connsiteY210" fmla="*/ 1896870 h 2274663"/>
                <a:gd name="connsiteX211" fmla="*/ 2886475 w 3982395"/>
                <a:gd name="connsiteY211" fmla="*/ 1861332 h 2274663"/>
                <a:gd name="connsiteX212" fmla="*/ 2890487 w 3982395"/>
                <a:gd name="connsiteY212" fmla="*/ 1858872 h 2274663"/>
                <a:gd name="connsiteX213" fmla="*/ 2895191 w 3982395"/>
                <a:gd name="connsiteY213" fmla="*/ 1858997 h 2274663"/>
                <a:gd name="connsiteX214" fmla="*/ 2911907 w 3982395"/>
                <a:gd name="connsiteY214" fmla="*/ 1867407 h 2274663"/>
                <a:gd name="connsiteX215" fmla="*/ 2920998 w 3982395"/>
                <a:gd name="connsiteY215" fmla="*/ 1875961 h 2274663"/>
                <a:gd name="connsiteX216" fmla="*/ 2922089 w 3982395"/>
                <a:gd name="connsiteY216" fmla="*/ 1872627 h 2274663"/>
                <a:gd name="connsiteX217" fmla="*/ 2946989 w 3982395"/>
                <a:gd name="connsiteY217" fmla="*/ 1842507 h 2274663"/>
                <a:gd name="connsiteX218" fmla="*/ 383879 w 3982395"/>
                <a:gd name="connsiteY218" fmla="*/ 1827008 h 2274663"/>
                <a:gd name="connsiteX219" fmla="*/ 383759 w 3982395"/>
                <a:gd name="connsiteY219" fmla="*/ 1827323 h 2274663"/>
                <a:gd name="connsiteX220" fmla="*/ 387641 w 3982395"/>
                <a:gd name="connsiteY220" fmla="*/ 1835024 h 2274663"/>
                <a:gd name="connsiteX221" fmla="*/ 388212 w 3982395"/>
                <a:gd name="connsiteY221" fmla="*/ 1829338 h 2274663"/>
                <a:gd name="connsiteX222" fmla="*/ 974804 w 3982395"/>
                <a:gd name="connsiteY222" fmla="*/ 1808911 h 2274663"/>
                <a:gd name="connsiteX223" fmla="*/ 973150 w 3982395"/>
                <a:gd name="connsiteY223" fmla="*/ 1811162 h 2274663"/>
                <a:gd name="connsiteX224" fmla="*/ 975706 w 3982395"/>
                <a:gd name="connsiteY224" fmla="*/ 1820134 h 2274663"/>
                <a:gd name="connsiteX225" fmla="*/ 977136 w 3982395"/>
                <a:gd name="connsiteY225" fmla="*/ 1818851 h 2274663"/>
                <a:gd name="connsiteX226" fmla="*/ 980500 w 3982395"/>
                <a:gd name="connsiteY226" fmla="*/ 1817599 h 2274663"/>
                <a:gd name="connsiteX227" fmla="*/ 2460871 w 3982395"/>
                <a:gd name="connsiteY227" fmla="*/ 1783852 h 2274663"/>
                <a:gd name="connsiteX228" fmla="*/ 2460625 w 3982395"/>
                <a:gd name="connsiteY228" fmla="*/ 1784052 h 2274663"/>
                <a:gd name="connsiteX229" fmla="*/ 2460164 w 3982395"/>
                <a:gd name="connsiteY229" fmla="*/ 1792175 h 2274663"/>
                <a:gd name="connsiteX230" fmla="*/ 2463313 w 3982395"/>
                <a:gd name="connsiteY230" fmla="*/ 1787799 h 2274663"/>
                <a:gd name="connsiteX231" fmla="*/ 3375272 w 3982395"/>
                <a:gd name="connsiteY231" fmla="*/ 1769563 h 2274663"/>
                <a:gd name="connsiteX232" fmla="*/ 3375026 w 3982395"/>
                <a:gd name="connsiteY232" fmla="*/ 1769763 h 2274663"/>
                <a:gd name="connsiteX233" fmla="*/ 3374565 w 3982395"/>
                <a:gd name="connsiteY233" fmla="*/ 1777886 h 2274663"/>
                <a:gd name="connsiteX234" fmla="*/ 3377714 w 3982395"/>
                <a:gd name="connsiteY234" fmla="*/ 1773510 h 2274663"/>
                <a:gd name="connsiteX235" fmla="*/ 2592793 w 3982395"/>
                <a:gd name="connsiteY235" fmla="*/ 1717583 h 2274663"/>
                <a:gd name="connsiteX236" fmla="*/ 2582724 w 3982395"/>
                <a:gd name="connsiteY236" fmla="*/ 1722002 h 2274663"/>
                <a:gd name="connsiteX237" fmla="*/ 2581037 w 3982395"/>
                <a:gd name="connsiteY237" fmla="*/ 1722037 h 2274663"/>
                <a:gd name="connsiteX238" fmla="*/ 2575929 w 3982395"/>
                <a:gd name="connsiteY238" fmla="*/ 1729826 h 2274663"/>
                <a:gd name="connsiteX239" fmla="*/ 2576799 w 3982395"/>
                <a:gd name="connsiteY239" fmla="*/ 1730444 h 2274663"/>
                <a:gd name="connsiteX240" fmla="*/ 2579325 w 3982395"/>
                <a:gd name="connsiteY240" fmla="*/ 1734316 h 2274663"/>
                <a:gd name="connsiteX241" fmla="*/ 2586035 w 3982395"/>
                <a:gd name="connsiteY241" fmla="*/ 1723106 h 2274663"/>
                <a:gd name="connsiteX242" fmla="*/ 535022 w 3982395"/>
                <a:gd name="connsiteY242" fmla="*/ 1701186 h 2274663"/>
                <a:gd name="connsiteX243" fmla="*/ 531250 w 3982395"/>
                <a:gd name="connsiteY243" fmla="*/ 1703098 h 2274663"/>
                <a:gd name="connsiteX244" fmla="*/ 531957 w 3982395"/>
                <a:gd name="connsiteY244" fmla="*/ 1704279 h 2274663"/>
                <a:gd name="connsiteX245" fmla="*/ 533068 w 3982395"/>
                <a:gd name="connsiteY245" fmla="*/ 1702576 h 2274663"/>
                <a:gd name="connsiteX246" fmla="*/ 1060587 w 3982395"/>
                <a:gd name="connsiteY246" fmla="*/ 1686672 h 2274663"/>
                <a:gd name="connsiteX247" fmla="*/ 1060327 w 3982395"/>
                <a:gd name="connsiteY247" fmla="*/ 1686884 h 2274663"/>
                <a:gd name="connsiteX248" fmla="*/ 1059837 w 3982395"/>
                <a:gd name="connsiteY248" fmla="*/ 1695494 h 2274663"/>
                <a:gd name="connsiteX249" fmla="*/ 1063175 w 3982395"/>
                <a:gd name="connsiteY249" fmla="*/ 1690856 h 2274663"/>
                <a:gd name="connsiteX250" fmla="*/ 1414240 w 3982395"/>
                <a:gd name="connsiteY250" fmla="*/ 1683546 h 2274663"/>
                <a:gd name="connsiteX251" fmla="*/ 1413994 w 3982395"/>
                <a:gd name="connsiteY251" fmla="*/ 1683746 h 2274663"/>
                <a:gd name="connsiteX252" fmla="*/ 1413533 w 3982395"/>
                <a:gd name="connsiteY252" fmla="*/ 1691869 h 2274663"/>
                <a:gd name="connsiteX253" fmla="*/ 1416682 w 3982395"/>
                <a:gd name="connsiteY253" fmla="*/ 1687493 h 2274663"/>
                <a:gd name="connsiteX254" fmla="*/ 3633668 w 3982395"/>
                <a:gd name="connsiteY254" fmla="*/ 1668640 h 2274663"/>
                <a:gd name="connsiteX255" fmla="*/ 3633337 w 3982395"/>
                <a:gd name="connsiteY255" fmla="*/ 1668693 h 2274663"/>
                <a:gd name="connsiteX256" fmla="*/ 3628607 w 3982395"/>
                <a:gd name="connsiteY256" fmla="*/ 1675906 h 2274663"/>
                <a:gd name="connsiteX257" fmla="*/ 3633817 w 3982395"/>
                <a:gd name="connsiteY257" fmla="*/ 1673558 h 2274663"/>
                <a:gd name="connsiteX258" fmla="*/ 2728793 w 3982395"/>
                <a:gd name="connsiteY258" fmla="*/ 1654353 h 2274663"/>
                <a:gd name="connsiteX259" fmla="*/ 2728462 w 3982395"/>
                <a:gd name="connsiteY259" fmla="*/ 1654406 h 2274663"/>
                <a:gd name="connsiteX260" fmla="*/ 2723732 w 3982395"/>
                <a:gd name="connsiteY260" fmla="*/ 1661619 h 2274663"/>
                <a:gd name="connsiteX261" fmla="*/ 2728942 w 3982395"/>
                <a:gd name="connsiteY261" fmla="*/ 1659271 h 2274663"/>
                <a:gd name="connsiteX262" fmla="*/ 922529 w 3982395"/>
                <a:gd name="connsiteY262" fmla="*/ 1589738 h 2274663"/>
                <a:gd name="connsiteX263" fmla="*/ 916018 w 3982395"/>
                <a:gd name="connsiteY263" fmla="*/ 1598600 h 2274663"/>
                <a:gd name="connsiteX264" fmla="*/ 901937 w 3982395"/>
                <a:gd name="connsiteY264" fmla="*/ 1607123 h 2274663"/>
                <a:gd name="connsiteX265" fmla="*/ 938299 w 3982395"/>
                <a:gd name="connsiteY265" fmla="*/ 1623512 h 2274663"/>
                <a:gd name="connsiteX266" fmla="*/ 950395 w 3982395"/>
                <a:gd name="connsiteY266" fmla="*/ 1635233 h 2274663"/>
                <a:gd name="connsiteX267" fmla="*/ 951028 w 3982395"/>
                <a:gd name="connsiteY267" fmla="*/ 1633299 h 2274663"/>
                <a:gd name="connsiteX268" fmla="*/ 957389 w 3982395"/>
                <a:gd name="connsiteY268" fmla="*/ 1625605 h 2274663"/>
                <a:gd name="connsiteX269" fmla="*/ 935585 w 3982395"/>
                <a:gd name="connsiteY269" fmla="*/ 1609648 h 2274663"/>
                <a:gd name="connsiteX270" fmla="*/ 824649 w 3982395"/>
                <a:gd name="connsiteY270" fmla="*/ 1565446 h 2274663"/>
                <a:gd name="connsiteX271" fmla="*/ 816176 w 3982395"/>
                <a:gd name="connsiteY271" fmla="*/ 1567228 h 2274663"/>
                <a:gd name="connsiteX272" fmla="*/ 817128 w 3982395"/>
                <a:gd name="connsiteY272" fmla="*/ 1571752 h 2274663"/>
                <a:gd name="connsiteX273" fmla="*/ 812972 w 3982395"/>
                <a:gd name="connsiteY273" fmla="*/ 1596372 h 2274663"/>
                <a:gd name="connsiteX274" fmla="*/ 810903 w 3982395"/>
                <a:gd name="connsiteY274" fmla="*/ 1598554 h 2274663"/>
                <a:gd name="connsiteX275" fmla="*/ 807979 w 3982395"/>
                <a:gd name="connsiteY275" fmla="*/ 1599255 h 2274663"/>
                <a:gd name="connsiteX276" fmla="*/ 773687 w 3982395"/>
                <a:gd name="connsiteY276" fmla="*/ 1580779 h 2274663"/>
                <a:gd name="connsiteX277" fmla="*/ 773166 w 3982395"/>
                <a:gd name="connsiteY277" fmla="*/ 1580058 h 2274663"/>
                <a:gd name="connsiteX278" fmla="*/ 756051 w 3982395"/>
                <a:gd name="connsiteY278" fmla="*/ 1606160 h 2274663"/>
                <a:gd name="connsiteX279" fmla="*/ 736771 w 3982395"/>
                <a:gd name="connsiteY279" fmla="*/ 1621841 h 2274663"/>
                <a:gd name="connsiteX280" fmla="*/ 718909 w 3982395"/>
                <a:gd name="connsiteY280" fmla="*/ 1630895 h 2274663"/>
                <a:gd name="connsiteX281" fmla="*/ 720999 w 3982395"/>
                <a:gd name="connsiteY281" fmla="*/ 1635017 h 2274663"/>
                <a:gd name="connsiteX282" fmla="*/ 723357 w 3982395"/>
                <a:gd name="connsiteY282" fmla="*/ 1659875 h 2274663"/>
                <a:gd name="connsiteX283" fmla="*/ 721923 w 3982395"/>
                <a:gd name="connsiteY283" fmla="*/ 1662518 h 2274663"/>
                <a:gd name="connsiteX284" fmla="*/ 719280 w 3982395"/>
                <a:gd name="connsiteY284" fmla="*/ 1663952 h 2274663"/>
                <a:gd name="connsiteX285" fmla="*/ 681374 w 3982395"/>
                <a:gd name="connsiteY285" fmla="*/ 1654980 h 2274663"/>
                <a:gd name="connsiteX286" fmla="*/ 674398 w 3982395"/>
                <a:gd name="connsiteY286" fmla="*/ 1649306 h 2274663"/>
                <a:gd name="connsiteX287" fmla="*/ 670621 w 3982395"/>
                <a:gd name="connsiteY287" fmla="*/ 1655413 h 2274663"/>
                <a:gd name="connsiteX288" fmla="*/ 661694 w 3982395"/>
                <a:gd name="connsiteY288" fmla="*/ 1663368 h 2274663"/>
                <a:gd name="connsiteX289" fmla="*/ 658812 w 3982395"/>
                <a:gd name="connsiteY289" fmla="*/ 1664223 h 2274663"/>
                <a:gd name="connsiteX290" fmla="*/ 655929 w 3982395"/>
                <a:gd name="connsiteY290" fmla="*/ 1663368 h 2274663"/>
                <a:gd name="connsiteX291" fmla="*/ 647003 w 3982395"/>
                <a:gd name="connsiteY291" fmla="*/ 1655413 h 2274663"/>
                <a:gd name="connsiteX292" fmla="*/ 643332 w 3982395"/>
                <a:gd name="connsiteY292" fmla="*/ 1649478 h 2274663"/>
                <a:gd name="connsiteX293" fmla="*/ 636568 w 3982395"/>
                <a:gd name="connsiteY293" fmla="*/ 1654980 h 2274663"/>
                <a:gd name="connsiteX294" fmla="*/ 616990 w 3982395"/>
                <a:gd name="connsiteY294" fmla="*/ 1663572 h 2274663"/>
                <a:gd name="connsiteX295" fmla="*/ 610211 w 3982395"/>
                <a:gd name="connsiteY295" fmla="*/ 1663712 h 2274663"/>
                <a:gd name="connsiteX296" fmla="*/ 608034 w 3982395"/>
                <a:gd name="connsiteY296" fmla="*/ 1676610 h 2274663"/>
                <a:gd name="connsiteX297" fmla="*/ 606080 w 3982395"/>
                <a:gd name="connsiteY297" fmla="*/ 1678670 h 2274663"/>
                <a:gd name="connsiteX298" fmla="*/ 603319 w 3982395"/>
                <a:gd name="connsiteY298" fmla="*/ 1679332 h 2274663"/>
                <a:gd name="connsiteX299" fmla="*/ 570930 w 3982395"/>
                <a:gd name="connsiteY299" fmla="*/ 1661882 h 2274663"/>
                <a:gd name="connsiteX300" fmla="*/ 570436 w 3982395"/>
                <a:gd name="connsiteY300" fmla="*/ 1661198 h 2274663"/>
                <a:gd name="connsiteX301" fmla="*/ 554272 w 3982395"/>
                <a:gd name="connsiteY301" fmla="*/ 1685848 h 2274663"/>
                <a:gd name="connsiteX302" fmla="*/ 538143 w 3982395"/>
                <a:gd name="connsiteY302" fmla="*/ 1698967 h 2274663"/>
                <a:gd name="connsiteX303" fmla="*/ 564916 w 3982395"/>
                <a:gd name="connsiteY303" fmla="*/ 1679927 h 2274663"/>
                <a:gd name="connsiteX304" fmla="*/ 569620 w 3982395"/>
                <a:gd name="connsiteY304" fmla="*/ 1679803 h 2274663"/>
                <a:gd name="connsiteX305" fmla="*/ 573631 w 3982395"/>
                <a:gd name="connsiteY305" fmla="*/ 1682263 h 2274663"/>
                <a:gd name="connsiteX306" fmla="*/ 583903 w 3982395"/>
                <a:gd name="connsiteY306" fmla="*/ 1697905 h 2274663"/>
                <a:gd name="connsiteX307" fmla="*/ 589681 w 3982395"/>
                <a:gd name="connsiteY307" fmla="*/ 1717113 h 2274663"/>
                <a:gd name="connsiteX308" fmla="*/ 603188 w 3982395"/>
                <a:gd name="connsiteY308" fmla="*/ 1709853 h 2274663"/>
                <a:gd name="connsiteX309" fmla="*/ 621512 w 3982395"/>
                <a:gd name="connsiteY309" fmla="*/ 1706056 h 2274663"/>
                <a:gd name="connsiteX310" fmla="*/ 626088 w 3982395"/>
                <a:gd name="connsiteY310" fmla="*/ 1707153 h 2274663"/>
                <a:gd name="connsiteX311" fmla="*/ 629326 w 3982395"/>
                <a:gd name="connsiteY311" fmla="*/ 1710567 h 2274663"/>
                <a:gd name="connsiteX312" fmla="*/ 635187 w 3982395"/>
                <a:gd name="connsiteY312" fmla="*/ 1745295 h 2274663"/>
                <a:gd name="connsiteX313" fmla="*/ 653557 w 3982395"/>
                <a:gd name="connsiteY313" fmla="*/ 1719768 h 2274663"/>
                <a:gd name="connsiteX314" fmla="*/ 657818 w 3982395"/>
                <a:gd name="connsiteY314" fmla="*/ 1718316 h 2274663"/>
                <a:gd name="connsiteX315" fmla="*/ 662080 w 3982395"/>
                <a:gd name="connsiteY315" fmla="*/ 1719768 h 2274663"/>
                <a:gd name="connsiteX316" fmla="*/ 685597 w 3982395"/>
                <a:gd name="connsiteY316" fmla="*/ 1752448 h 2274663"/>
                <a:gd name="connsiteX317" fmla="*/ 689955 w 3982395"/>
                <a:gd name="connsiteY317" fmla="*/ 1767747 h 2274663"/>
                <a:gd name="connsiteX318" fmla="*/ 691386 w 3982395"/>
                <a:gd name="connsiteY318" fmla="*/ 1766464 h 2274663"/>
                <a:gd name="connsiteX319" fmla="*/ 725976 w 3982395"/>
                <a:gd name="connsiteY319" fmla="*/ 1753587 h 2274663"/>
                <a:gd name="connsiteX320" fmla="*/ 730298 w 3982395"/>
                <a:gd name="connsiteY320" fmla="*/ 1754624 h 2274663"/>
                <a:gd name="connsiteX321" fmla="*/ 733356 w 3982395"/>
                <a:gd name="connsiteY321" fmla="*/ 1757849 h 2274663"/>
                <a:gd name="connsiteX322" fmla="*/ 738904 w 3982395"/>
                <a:gd name="connsiteY322" fmla="*/ 1774630 h 2274663"/>
                <a:gd name="connsiteX323" fmla="*/ 739479 w 3982395"/>
                <a:gd name="connsiteY323" fmla="*/ 1793566 h 2274663"/>
                <a:gd name="connsiteX324" fmla="*/ 753576 w 3982395"/>
                <a:gd name="connsiteY324" fmla="*/ 1790244 h 2274663"/>
                <a:gd name="connsiteX325" fmla="*/ 771221 w 3982395"/>
                <a:gd name="connsiteY325" fmla="*/ 1791259 h 2274663"/>
                <a:gd name="connsiteX326" fmla="*/ 775127 w 3982395"/>
                <a:gd name="connsiteY326" fmla="*/ 1793379 h 2274663"/>
                <a:gd name="connsiteX327" fmla="*/ 777247 w 3982395"/>
                <a:gd name="connsiteY327" fmla="*/ 1797285 h 2274663"/>
                <a:gd name="connsiteX328" fmla="*/ 773761 w 3982395"/>
                <a:gd name="connsiteY328" fmla="*/ 1834030 h 2274663"/>
                <a:gd name="connsiteX329" fmla="*/ 757773 w 3982395"/>
                <a:gd name="connsiteY329" fmla="*/ 1858413 h 2274663"/>
                <a:gd name="connsiteX330" fmla="*/ 758643 w 3982395"/>
                <a:gd name="connsiteY330" fmla="*/ 1859031 h 2274663"/>
                <a:gd name="connsiteX331" fmla="*/ 761169 w 3982395"/>
                <a:gd name="connsiteY331" fmla="*/ 1862903 h 2274663"/>
                <a:gd name="connsiteX332" fmla="*/ 767878 w 3982395"/>
                <a:gd name="connsiteY332" fmla="*/ 1851693 h 2274663"/>
                <a:gd name="connsiteX333" fmla="*/ 799053 w 3982395"/>
                <a:gd name="connsiteY333" fmla="*/ 1826213 h 2274663"/>
                <a:gd name="connsiteX334" fmla="*/ 803544 w 3982395"/>
                <a:gd name="connsiteY334" fmla="*/ 1825914 h 2274663"/>
                <a:gd name="connsiteX335" fmla="*/ 807285 w 3982395"/>
                <a:gd name="connsiteY335" fmla="*/ 1828419 h 2274663"/>
                <a:gd name="connsiteX336" fmla="*/ 821542 w 3982395"/>
                <a:gd name="connsiteY336" fmla="*/ 1866072 h 2274663"/>
                <a:gd name="connsiteX337" fmla="*/ 821792 w 3982395"/>
                <a:gd name="connsiteY337" fmla="*/ 1881978 h 2274663"/>
                <a:gd name="connsiteX338" fmla="*/ 823506 w 3982395"/>
                <a:gd name="connsiteY338" fmla="*/ 1881110 h 2274663"/>
                <a:gd name="connsiteX339" fmla="*/ 829122 w 3982395"/>
                <a:gd name="connsiteY339" fmla="*/ 1880577 h 2274663"/>
                <a:gd name="connsiteX340" fmla="*/ 826190 w 3982395"/>
                <a:gd name="connsiteY340" fmla="*/ 1849672 h 2274663"/>
                <a:gd name="connsiteX341" fmla="*/ 828310 w 3982395"/>
                <a:gd name="connsiteY341" fmla="*/ 1845765 h 2274663"/>
                <a:gd name="connsiteX342" fmla="*/ 832217 w 3982395"/>
                <a:gd name="connsiteY342" fmla="*/ 1843646 h 2274663"/>
                <a:gd name="connsiteX343" fmla="*/ 849861 w 3982395"/>
                <a:gd name="connsiteY343" fmla="*/ 1842631 h 2274663"/>
                <a:gd name="connsiteX344" fmla="*/ 861336 w 3982395"/>
                <a:gd name="connsiteY344" fmla="*/ 1845335 h 2274663"/>
                <a:gd name="connsiteX345" fmla="*/ 860654 w 3982395"/>
                <a:gd name="connsiteY345" fmla="*/ 1842092 h 2274663"/>
                <a:gd name="connsiteX346" fmla="*/ 866798 w 3982395"/>
                <a:gd name="connsiteY346" fmla="*/ 1805697 h 2274663"/>
                <a:gd name="connsiteX347" fmla="*/ 869856 w 3982395"/>
                <a:gd name="connsiteY347" fmla="*/ 1802472 h 2274663"/>
                <a:gd name="connsiteX348" fmla="*/ 874178 w 3982395"/>
                <a:gd name="connsiteY348" fmla="*/ 1801436 h 2274663"/>
                <a:gd name="connsiteX349" fmla="*/ 908769 w 3982395"/>
                <a:gd name="connsiteY349" fmla="*/ 1814313 h 2274663"/>
                <a:gd name="connsiteX350" fmla="*/ 912211 w 3982395"/>
                <a:gd name="connsiteY350" fmla="*/ 1817399 h 2274663"/>
                <a:gd name="connsiteX351" fmla="*/ 915790 w 3982395"/>
                <a:gd name="connsiteY351" fmla="*/ 1804835 h 2274663"/>
                <a:gd name="connsiteX352" fmla="*/ 920986 w 3982395"/>
                <a:gd name="connsiteY352" fmla="*/ 1797615 h 2274663"/>
                <a:gd name="connsiteX353" fmla="*/ 893979 w 3982395"/>
                <a:gd name="connsiteY353" fmla="*/ 1794682 h 2274663"/>
                <a:gd name="connsiteX354" fmla="*/ 828936 w 3982395"/>
                <a:gd name="connsiteY354" fmla="*/ 1741469 h 2274663"/>
                <a:gd name="connsiteX355" fmla="*/ 828811 w 3982395"/>
                <a:gd name="connsiteY355" fmla="*/ 1736765 h 2274663"/>
                <a:gd name="connsiteX356" fmla="*/ 831271 w 3982395"/>
                <a:gd name="connsiteY356" fmla="*/ 1732754 h 2274663"/>
                <a:gd name="connsiteX357" fmla="*/ 846913 w 3982395"/>
                <a:gd name="connsiteY357" fmla="*/ 1722482 h 2274663"/>
                <a:gd name="connsiteX358" fmla="*/ 858867 w 3982395"/>
                <a:gd name="connsiteY358" fmla="*/ 1718886 h 2274663"/>
                <a:gd name="connsiteX359" fmla="*/ 856524 w 3982395"/>
                <a:gd name="connsiteY359" fmla="*/ 1716274 h 2274663"/>
                <a:gd name="connsiteX360" fmla="*/ 842890 w 3982395"/>
                <a:gd name="connsiteY360" fmla="*/ 1679650 h 2274663"/>
                <a:gd name="connsiteX361" fmla="*/ 843988 w 3982395"/>
                <a:gd name="connsiteY361" fmla="*/ 1675074 h 2274663"/>
                <a:gd name="connsiteX362" fmla="*/ 847402 w 3982395"/>
                <a:gd name="connsiteY362" fmla="*/ 1671836 h 2274663"/>
                <a:gd name="connsiteX363" fmla="*/ 885936 w 3982395"/>
                <a:gd name="connsiteY363" fmla="*/ 1665331 h 2274663"/>
                <a:gd name="connsiteX364" fmla="*/ 890726 w 3982395"/>
                <a:gd name="connsiteY364" fmla="*/ 1666339 h 2274663"/>
                <a:gd name="connsiteX365" fmla="*/ 887356 w 3982395"/>
                <a:gd name="connsiteY365" fmla="*/ 1652923 h 2274663"/>
                <a:gd name="connsiteX366" fmla="*/ 891620 w 3982395"/>
                <a:gd name="connsiteY366" fmla="*/ 1610508 h 2274663"/>
                <a:gd name="connsiteX367" fmla="*/ 894759 w 3982395"/>
                <a:gd name="connsiteY367" fmla="*/ 1606921 h 2274663"/>
                <a:gd name="connsiteX368" fmla="*/ 896599 w 3982395"/>
                <a:gd name="connsiteY368" fmla="*/ 1606557 h 2274663"/>
                <a:gd name="connsiteX369" fmla="*/ 895946 w 3982395"/>
                <a:gd name="connsiteY369" fmla="*/ 1606156 h 2274663"/>
                <a:gd name="connsiteX370" fmla="*/ 886136 w 3982395"/>
                <a:gd name="connsiteY370" fmla="*/ 1584711 h 2274663"/>
                <a:gd name="connsiteX371" fmla="*/ 885839 w 3982395"/>
                <a:gd name="connsiteY371" fmla="*/ 1579261 h 2274663"/>
                <a:gd name="connsiteX372" fmla="*/ 880434 w 3982395"/>
                <a:gd name="connsiteY372" fmla="*/ 1580021 h 2274663"/>
                <a:gd name="connsiteX373" fmla="*/ 846190 w 3982395"/>
                <a:gd name="connsiteY373" fmla="*/ 1576302 h 2274663"/>
                <a:gd name="connsiteX374" fmla="*/ 441014 w 3982395"/>
                <a:gd name="connsiteY374" fmla="*/ 1556177 h 2274663"/>
                <a:gd name="connsiteX375" fmla="*/ 440864 w 3982395"/>
                <a:gd name="connsiteY375" fmla="*/ 1558812 h 2274663"/>
                <a:gd name="connsiteX376" fmla="*/ 442295 w 3982395"/>
                <a:gd name="connsiteY376" fmla="*/ 1556823 h 2274663"/>
                <a:gd name="connsiteX377" fmla="*/ 1392775 w 3982395"/>
                <a:gd name="connsiteY377" fmla="*/ 1499690 h 2274663"/>
                <a:gd name="connsiteX378" fmla="*/ 1394869 w 3982395"/>
                <a:gd name="connsiteY378" fmla="*/ 1521763 h 2274663"/>
                <a:gd name="connsiteX379" fmla="*/ 1393436 w 3982395"/>
                <a:gd name="connsiteY379" fmla="*/ 1524406 h 2274663"/>
                <a:gd name="connsiteX380" fmla="*/ 1390793 w 3982395"/>
                <a:gd name="connsiteY380" fmla="*/ 1525840 h 2274663"/>
                <a:gd name="connsiteX381" fmla="*/ 1374305 w 3982395"/>
                <a:gd name="connsiteY381" fmla="*/ 1525498 h 2274663"/>
                <a:gd name="connsiteX382" fmla="*/ 1392456 w 3982395"/>
                <a:gd name="connsiteY382" fmla="*/ 1532256 h 2274663"/>
                <a:gd name="connsiteX383" fmla="*/ 1393406 w 3982395"/>
                <a:gd name="connsiteY383" fmla="*/ 1531632 h 2274663"/>
                <a:gd name="connsiteX384" fmla="*/ 1399813 w 3982395"/>
                <a:gd name="connsiteY384" fmla="*/ 1529704 h 2274663"/>
                <a:gd name="connsiteX385" fmla="*/ 1401565 w 3982395"/>
                <a:gd name="connsiteY385" fmla="*/ 1523555 h 2274663"/>
                <a:gd name="connsiteX386" fmla="*/ 1401628 w 3982395"/>
                <a:gd name="connsiteY386" fmla="*/ 1523468 h 2274663"/>
                <a:gd name="connsiteX387" fmla="*/ 1595215 w 3982395"/>
                <a:gd name="connsiteY387" fmla="*/ 1497810 h 2274663"/>
                <a:gd name="connsiteX388" fmla="*/ 1594969 w 3982395"/>
                <a:gd name="connsiteY388" fmla="*/ 1498010 h 2274663"/>
                <a:gd name="connsiteX389" fmla="*/ 1594508 w 3982395"/>
                <a:gd name="connsiteY389" fmla="*/ 1506133 h 2274663"/>
                <a:gd name="connsiteX390" fmla="*/ 1597657 w 3982395"/>
                <a:gd name="connsiteY390" fmla="*/ 1501757 h 2274663"/>
                <a:gd name="connsiteX391" fmla="*/ 341908 w 3982395"/>
                <a:gd name="connsiteY391" fmla="*/ 1495468 h 2274663"/>
                <a:gd name="connsiteX392" fmla="*/ 333466 w 3982395"/>
                <a:gd name="connsiteY392" fmla="*/ 1497999 h 2274663"/>
                <a:gd name="connsiteX393" fmla="*/ 337498 w 3982395"/>
                <a:gd name="connsiteY393" fmla="*/ 1501906 h 2274663"/>
                <a:gd name="connsiteX394" fmla="*/ 338096 w 3982395"/>
                <a:gd name="connsiteY394" fmla="*/ 1500080 h 2274663"/>
                <a:gd name="connsiteX395" fmla="*/ 2761002 w 3982395"/>
                <a:gd name="connsiteY395" fmla="*/ 1474458 h 2274663"/>
                <a:gd name="connsiteX396" fmla="*/ 2765514 w 3982395"/>
                <a:gd name="connsiteY396" fmla="*/ 1475795 h 2274663"/>
                <a:gd name="connsiteX397" fmla="*/ 2790413 w 3982395"/>
                <a:gd name="connsiteY397" fmla="*/ 1505915 h 2274663"/>
                <a:gd name="connsiteX398" fmla="*/ 2791936 w 3982395"/>
                <a:gd name="connsiteY398" fmla="*/ 1510567 h 2274663"/>
                <a:gd name="connsiteX399" fmla="*/ 2801869 w 3982395"/>
                <a:gd name="connsiteY399" fmla="*/ 1500941 h 2274663"/>
                <a:gd name="connsiteX400" fmla="*/ 2840734 w 3982395"/>
                <a:gd name="connsiteY400" fmla="*/ 1483425 h 2274663"/>
                <a:gd name="connsiteX401" fmla="*/ 2845410 w 3982395"/>
                <a:gd name="connsiteY401" fmla="*/ 1484350 h 2274663"/>
                <a:gd name="connsiteX402" fmla="*/ 2848549 w 3982395"/>
                <a:gd name="connsiteY402" fmla="*/ 1487937 h 2274663"/>
                <a:gd name="connsiteX403" fmla="*/ 2852812 w 3982395"/>
                <a:gd name="connsiteY403" fmla="*/ 1530352 h 2274663"/>
                <a:gd name="connsiteX404" fmla="*/ 2848709 w 3982395"/>
                <a:gd name="connsiteY404" fmla="*/ 1546688 h 2274663"/>
                <a:gd name="connsiteX405" fmla="*/ 2850700 w 3982395"/>
                <a:gd name="connsiteY405" fmla="*/ 1546269 h 2274663"/>
                <a:gd name="connsiteX406" fmla="*/ 2889234 w 3982395"/>
                <a:gd name="connsiteY406" fmla="*/ 1552774 h 2274663"/>
                <a:gd name="connsiteX407" fmla="*/ 2892648 w 3982395"/>
                <a:gd name="connsiteY407" fmla="*/ 1556012 h 2274663"/>
                <a:gd name="connsiteX408" fmla="*/ 2893745 w 3982395"/>
                <a:gd name="connsiteY408" fmla="*/ 1560588 h 2274663"/>
                <a:gd name="connsiteX409" fmla="*/ 2889948 w 3982395"/>
                <a:gd name="connsiteY409" fmla="*/ 1578912 h 2274663"/>
                <a:gd name="connsiteX410" fmla="*/ 2880451 w 3982395"/>
                <a:gd name="connsiteY410" fmla="*/ 1596580 h 2274663"/>
                <a:gd name="connsiteX411" fmla="*/ 2895135 w 3982395"/>
                <a:gd name="connsiteY411" fmla="*/ 1600997 h 2274663"/>
                <a:gd name="connsiteX412" fmla="*/ 2910777 w 3982395"/>
                <a:gd name="connsiteY412" fmla="*/ 1611269 h 2274663"/>
                <a:gd name="connsiteX413" fmla="*/ 2913237 w 3982395"/>
                <a:gd name="connsiteY413" fmla="*/ 1615281 h 2274663"/>
                <a:gd name="connsiteX414" fmla="*/ 2913113 w 3982395"/>
                <a:gd name="connsiteY414" fmla="*/ 1619985 h 2274663"/>
                <a:gd name="connsiteX415" fmla="*/ 2890464 w 3982395"/>
                <a:gd name="connsiteY415" fmla="*/ 1651831 h 2274663"/>
                <a:gd name="connsiteX416" fmla="*/ 2862892 w 3982395"/>
                <a:gd name="connsiteY416" fmla="*/ 1665727 h 2274663"/>
                <a:gd name="connsiteX417" fmla="*/ 2863362 w 3982395"/>
                <a:gd name="connsiteY417" fmla="*/ 1666756 h 2274663"/>
                <a:gd name="connsiteX418" fmla="*/ 2863629 w 3982395"/>
                <a:gd name="connsiteY418" fmla="*/ 1671643 h 2274663"/>
                <a:gd name="connsiteX419" fmla="*/ 2875715 w 3982395"/>
                <a:gd name="connsiteY419" fmla="*/ 1664916 h 2274663"/>
                <a:gd name="connsiteX420" fmla="*/ 2917789 w 3982395"/>
                <a:gd name="connsiteY420" fmla="*/ 1658057 h 2274663"/>
                <a:gd name="connsiteX421" fmla="*/ 2922066 w 3982395"/>
                <a:gd name="connsiteY421" fmla="*/ 1660160 h 2274663"/>
                <a:gd name="connsiteX422" fmla="*/ 2924170 w 3982395"/>
                <a:gd name="connsiteY422" fmla="*/ 1664437 h 2274663"/>
                <a:gd name="connsiteX423" fmla="*/ 2917310 w 3982395"/>
                <a:gd name="connsiteY423" fmla="*/ 1706511 h 2274663"/>
                <a:gd name="connsiteX424" fmla="*/ 2909119 w 3982395"/>
                <a:gd name="connsiteY424" fmla="*/ 1721228 h 2274663"/>
                <a:gd name="connsiteX425" fmla="*/ 2911150 w 3982395"/>
                <a:gd name="connsiteY425" fmla="*/ 1721339 h 2274663"/>
                <a:gd name="connsiteX426" fmla="*/ 2946687 w 3982395"/>
                <a:gd name="connsiteY426" fmla="*/ 1737595 h 2274663"/>
                <a:gd name="connsiteX427" fmla="*/ 2949147 w 3982395"/>
                <a:gd name="connsiteY427" fmla="*/ 1741607 h 2274663"/>
                <a:gd name="connsiteX428" fmla="*/ 2949023 w 3982395"/>
                <a:gd name="connsiteY428" fmla="*/ 1746311 h 2274663"/>
                <a:gd name="connsiteX429" fmla="*/ 2940612 w 3982395"/>
                <a:gd name="connsiteY429" fmla="*/ 1763027 h 2274663"/>
                <a:gd name="connsiteX430" fmla="*/ 2926866 w 3982395"/>
                <a:gd name="connsiteY430" fmla="*/ 1777635 h 2274663"/>
                <a:gd name="connsiteX431" fmla="*/ 2939907 w 3982395"/>
                <a:gd name="connsiteY431" fmla="*/ 1785702 h 2274663"/>
                <a:gd name="connsiteX432" fmla="*/ 2952357 w 3982395"/>
                <a:gd name="connsiteY432" fmla="*/ 1799673 h 2274663"/>
                <a:gd name="connsiteX433" fmla="*/ 2953695 w 3982395"/>
                <a:gd name="connsiteY433" fmla="*/ 1804184 h 2274663"/>
                <a:gd name="connsiteX434" fmla="*/ 2952357 w 3982395"/>
                <a:gd name="connsiteY434" fmla="*/ 1808696 h 2274663"/>
                <a:gd name="connsiteX435" fmla="*/ 2875758 w 3982395"/>
                <a:gd name="connsiteY435" fmla="*/ 1843261 h 2274663"/>
                <a:gd name="connsiteX436" fmla="*/ 2851037 w 3982395"/>
                <a:gd name="connsiteY436" fmla="*/ 1840716 h 2274663"/>
                <a:gd name="connsiteX437" fmla="*/ 2832005 w 3982395"/>
                <a:gd name="connsiteY437" fmla="*/ 1834488 h 2274663"/>
                <a:gd name="connsiteX438" fmla="*/ 2830567 w 3982395"/>
                <a:gd name="connsiteY438" fmla="*/ 1838881 h 2274663"/>
                <a:gd name="connsiteX439" fmla="*/ 2814658 w 3982395"/>
                <a:gd name="connsiteY439" fmla="*/ 1858125 h 2274663"/>
                <a:gd name="connsiteX440" fmla="*/ 2811775 w 3982395"/>
                <a:gd name="connsiteY440" fmla="*/ 1858980 h 2274663"/>
                <a:gd name="connsiteX441" fmla="*/ 2808892 w 3982395"/>
                <a:gd name="connsiteY441" fmla="*/ 1858125 h 2274663"/>
                <a:gd name="connsiteX442" fmla="*/ 2788433 w 3982395"/>
                <a:gd name="connsiteY442" fmla="*/ 1824978 h 2274663"/>
                <a:gd name="connsiteX443" fmla="*/ 2788342 w 3982395"/>
                <a:gd name="connsiteY443" fmla="*/ 1824093 h 2274663"/>
                <a:gd name="connsiteX444" fmla="*/ 2760470 w 3982395"/>
                <a:gd name="connsiteY444" fmla="*/ 1838140 h 2274663"/>
                <a:gd name="connsiteX445" fmla="*/ 2735933 w 3982395"/>
                <a:gd name="connsiteY445" fmla="*/ 1842081 h 2274663"/>
                <a:gd name="connsiteX446" fmla="*/ 2715937 w 3982395"/>
                <a:gd name="connsiteY446" fmla="*/ 1840990 h 2274663"/>
                <a:gd name="connsiteX447" fmla="*/ 2715685 w 3982395"/>
                <a:gd name="connsiteY447" fmla="*/ 1845606 h 2274663"/>
                <a:gd name="connsiteX448" fmla="*/ 2705299 w 3982395"/>
                <a:gd name="connsiteY448" fmla="*/ 1868312 h 2274663"/>
                <a:gd name="connsiteX449" fmla="*/ 2702735 w 3982395"/>
                <a:gd name="connsiteY449" fmla="*/ 1869884 h 2274663"/>
                <a:gd name="connsiteX450" fmla="*/ 2699730 w 3982395"/>
                <a:gd name="connsiteY450" fmla="*/ 1869804 h 2274663"/>
                <a:gd name="connsiteX451" fmla="*/ 2684047 w 3982395"/>
                <a:gd name="connsiteY451" fmla="*/ 1860312 h 2274663"/>
                <a:gd name="connsiteX452" fmla="*/ 2682437 w 3982395"/>
                <a:gd name="connsiteY452" fmla="*/ 1858121 h 2274663"/>
                <a:gd name="connsiteX453" fmla="*/ 2670291 w 3982395"/>
                <a:gd name="connsiteY453" fmla="*/ 1868961 h 2274663"/>
                <a:gd name="connsiteX454" fmla="*/ 2648869 w 3982395"/>
                <a:gd name="connsiteY454" fmla="*/ 1878554 h 2274663"/>
                <a:gd name="connsiteX455" fmla="*/ 2630360 w 3982395"/>
                <a:gd name="connsiteY455" fmla="*/ 1882447 h 2274663"/>
                <a:gd name="connsiteX456" fmla="*/ 2631259 w 3982395"/>
                <a:gd name="connsiteY456" fmla="*/ 1886719 h 2274663"/>
                <a:gd name="connsiteX457" fmla="*/ 2627334 w 3982395"/>
                <a:gd name="connsiteY457" fmla="*/ 1909973 h 2274663"/>
                <a:gd name="connsiteX458" fmla="*/ 2625380 w 3982395"/>
                <a:gd name="connsiteY458" fmla="*/ 1912033 h 2274663"/>
                <a:gd name="connsiteX459" fmla="*/ 2622618 w 3982395"/>
                <a:gd name="connsiteY459" fmla="*/ 1912695 h 2274663"/>
                <a:gd name="connsiteX460" fmla="*/ 2590230 w 3982395"/>
                <a:gd name="connsiteY460" fmla="*/ 1895245 h 2274663"/>
                <a:gd name="connsiteX461" fmla="*/ 2589735 w 3982395"/>
                <a:gd name="connsiteY461" fmla="*/ 1894561 h 2274663"/>
                <a:gd name="connsiteX462" fmla="*/ 2573571 w 3982395"/>
                <a:gd name="connsiteY462" fmla="*/ 1919211 h 2274663"/>
                <a:gd name="connsiteX463" fmla="*/ 2555362 w 3982395"/>
                <a:gd name="connsiteY463" fmla="*/ 1934022 h 2274663"/>
                <a:gd name="connsiteX464" fmla="*/ 2538492 w 3982395"/>
                <a:gd name="connsiteY464" fmla="*/ 1942573 h 2274663"/>
                <a:gd name="connsiteX465" fmla="*/ 2540465 w 3982395"/>
                <a:gd name="connsiteY465" fmla="*/ 1946467 h 2274663"/>
                <a:gd name="connsiteX466" fmla="*/ 2542693 w 3982395"/>
                <a:gd name="connsiteY466" fmla="*/ 1969944 h 2274663"/>
                <a:gd name="connsiteX467" fmla="*/ 2541338 w 3982395"/>
                <a:gd name="connsiteY467" fmla="*/ 1972440 h 2274663"/>
                <a:gd name="connsiteX468" fmla="*/ 2538842 w 3982395"/>
                <a:gd name="connsiteY468" fmla="*/ 1973794 h 2274663"/>
                <a:gd name="connsiteX469" fmla="*/ 2503041 w 3982395"/>
                <a:gd name="connsiteY469" fmla="*/ 1965321 h 2274663"/>
                <a:gd name="connsiteX470" fmla="*/ 2496452 w 3982395"/>
                <a:gd name="connsiteY470" fmla="*/ 1959962 h 2274663"/>
                <a:gd name="connsiteX471" fmla="*/ 2492885 w 3982395"/>
                <a:gd name="connsiteY471" fmla="*/ 1965730 h 2274663"/>
                <a:gd name="connsiteX472" fmla="*/ 2484454 w 3982395"/>
                <a:gd name="connsiteY472" fmla="*/ 1973243 h 2274663"/>
                <a:gd name="connsiteX473" fmla="*/ 2481731 w 3982395"/>
                <a:gd name="connsiteY473" fmla="*/ 1974051 h 2274663"/>
                <a:gd name="connsiteX474" fmla="*/ 2479009 w 3982395"/>
                <a:gd name="connsiteY474" fmla="*/ 1973243 h 2274663"/>
                <a:gd name="connsiteX475" fmla="*/ 2470578 w 3982395"/>
                <a:gd name="connsiteY475" fmla="*/ 1965730 h 2274663"/>
                <a:gd name="connsiteX476" fmla="*/ 2467111 w 3982395"/>
                <a:gd name="connsiteY476" fmla="*/ 1960125 h 2274663"/>
                <a:gd name="connsiteX477" fmla="*/ 2460723 w 3982395"/>
                <a:gd name="connsiteY477" fmla="*/ 1965321 h 2274663"/>
                <a:gd name="connsiteX478" fmla="*/ 2424922 w 3982395"/>
                <a:gd name="connsiteY478" fmla="*/ 1973794 h 2274663"/>
                <a:gd name="connsiteX479" fmla="*/ 2422426 w 3982395"/>
                <a:gd name="connsiteY479" fmla="*/ 1972440 h 2274663"/>
                <a:gd name="connsiteX480" fmla="*/ 2421071 w 3982395"/>
                <a:gd name="connsiteY480" fmla="*/ 1969944 h 2274663"/>
                <a:gd name="connsiteX481" fmla="*/ 2423299 w 3982395"/>
                <a:gd name="connsiteY481" fmla="*/ 1946466 h 2274663"/>
                <a:gd name="connsiteX482" fmla="*/ 2425766 w 3982395"/>
                <a:gd name="connsiteY482" fmla="*/ 1941598 h 2274663"/>
                <a:gd name="connsiteX483" fmla="*/ 2420706 w 3982395"/>
                <a:gd name="connsiteY483" fmla="*/ 1939554 h 2274663"/>
                <a:gd name="connsiteX484" fmla="*/ 2392909 w 3982395"/>
                <a:gd name="connsiteY484" fmla="*/ 1919211 h 2274663"/>
                <a:gd name="connsiteX485" fmla="*/ 2379853 w 3982395"/>
                <a:gd name="connsiteY485" fmla="*/ 1899301 h 2274663"/>
                <a:gd name="connsiteX486" fmla="*/ 2373342 w 3982395"/>
                <a:gd name="connsiteY486" fmla="*/ 1908163 h 2274663"/>
                <a:gd name="connsiteX487" fmla="*/ 2358530 w 3982395"/>
                <a:gd name="connsiteY487" fmla="*/ 1917129 h 2274663"/>
                <a:gd name="connsiteX488" fmla="*/ 2355691 w 3982395"/>
                <a:gd name="connsiteY488" fmla="*/ 1917204 h 2274663"/>
                <a:gd name="connsiteX489" fmla="*/ 2353270 w 3982395"/>
                <a:gd name="connsiteY489" fmla="*/ 1915719 h 2274663"/>
                <a:gd name="connsiteX490" fmla="*/ 2343460 w 3982395"/>
                <a:gd name="connsiteY490" fmla="*/ 1894274 h 2274663"/>
                <a:gd name="connsiteX491" fmla="*/ 2343163 w 3982395"/>
                <a:gd name="connsiteY491" fmla="*/ 1888824 h 2274663"/>
                <a:gd name="connsiteX492" fmla="*/ 2337759 w 3982395"/>
                <a:gd name="connsiteY492" fmla="*/ 1889584 h 2274663"/>
                <a:gd name="connsiteX493" fmla="*/ 2303514 w 3982395"/>
                <a:gd name="connsiteY493" fmla="*/ 1885865 h 2274663"/>
                <a:gd name="connsiteX494" fmla="*/ 2242083 w 3982395"/>
                <a:gd name="connsiteY494" fmla="*/ 1835607 h 2274663"/>
                <a:gd name="connsiteX495" fmla="*/ 2241966 w 3982395"/>
                <a:gd name="connsiteY495" fmla="*/ 1831164 h 2274663"/>
                <a:gd name="connsiteX496" fmla="*/ 2244289 w 3982395"/>
                <a:gd name="connsiteY496" fmla="*/ 1827375 h 2274663"/>
                <a:gd name="connsiteX497" fmla="*/ 2259062 w 3982395"/>
                <a:gd name="connsiteY497" fmla="*/ 1817674 h 2274663"/>
                <a:gd name="connsiteX498" fmla="*/ 2270352 w 3982395"/>
                <a:gd name="connsiteY498" fmla="*/ 1814278 h 2274663"/>
                <a:gd name="connsiteX499" fmla="*/ 2268140 w 3982395"/>
                <a:gd name="connsiteY499" fmla="*/ 1811810 h 2274663"/>
                <a:gd name="connsiteX500" fmla="*/ 2255263 w 3982395"/>
                <a:gd name="connsiteY500" fmla="*/ 1777220 h 2274663"/>
                <a:gd name="connsiteX501" fmla="*/ 2256299 w 3982395"/>
                <a:gd name="connsiteY501" fmla="*/ 1772898 h 2274663"/>
                <a:gd name="connsiteX502" fmla="*/ 2259524 w 3982395"/>
                <a:gd name="connsiteY502" fmla="*/ 1769839 h 2274663"/>
                <a:gd name="connsiteX503" fmla="*/ 2295918 w 3982395"/>
                <a:gd name="connsiteY503" fmla="*/ 1763696 h 2274663"/>
                <a:gd name="connsiteX504" fmla="*/ 2300442 w 3982395"/>
                <a:gd name="connsiteY504" fmla="*/ 1764648 h 2274663"/>
                <a:gd name="connsiteX505" fmla="*/ 2297260 w 3982395"/>
                <a:gd name="connsiteY505" fmla="*/ 1751977 h 2274663"/>
                <a:gd name="connsiteX506" fmla="*/ 2301287 w 3982395"/>
                <a:gd name="connsiteY506" fmla="*/ 1711917 h 2274663"/>
                <a:gd name="connsiteX507" fmla="*/ 2304251 w 3982395"/>
                <a:gd name="connsiteY507" fmla="*/ 1708529 h 2274663"/>
                <a:gd name="connsiteX508" fmla="*/ 2308667 w 3982395"/>
                <a:gd name="connsiteY508" fmla="*/ 1707656 h 2274663"/>
                <a:gd name="connsiteX509" fmla="*/ 2345374 w 3982395"/>
                <a:gd name="connsiteY509" fmla="*/ 1724199 h 2274663"/>
                <a:gd name="connsiteX510" fmla="*/ 2356798 w 3982395"/>
                <a:gd name="connsiteY510" fmla="*/ 1735269 h 2274663"/>
                <a:gd name="connsiteX511" fmla="*/ 2357395 w 3982395"/>
                <a:gd name="connsiteY511" fmla="*/ 1733443 h 2274663"/>
                <a:gd name="connsiteX512" fmla="*/ 2370248 w 3982395"/>
                <a:gd name="connsiteY512" fmla="*/ 1717896 h 2274663"/>
                <a:gd name="connsiteX513" fmla="*/ 2362083 w 3982395"/>
                <a:gd name="connsiteY513" fmla="*/ 1705442 h 2274663"/>
                <a:gd name="connsiteX514" fmla="*/ 2358597 w 3982395"/>
                <a:gd name="connsiteY514" fmla="*/ 1668698 h 2274663"/>
                <a:gd name="connsiteX515" fmla="*/ 2360717 w 3982395"/>
                <a:gd name="connsiteY515" fmla="*/ 1664791 h 2274663"/>
                <a:gd name="connsiteX516" fmla="*/ 2364623 w 3982395"/>
                <a:gd name="connsiteY516" fmla="*/ 1662672 h 2274663"/>
                <a:gd name="connsiteX517" fmla="*/ 2382268 w 3982395"/>
                <a:gd name="connsiteY517" fmla="*/ 1661657 h 2274663"/>
                <a:gd name="connsiteX518" fmla="*/ 2393743 w 3982395"/>
                <a:gd name="connsiteY518" fmla="*/ 1664361 h 2274663"/>
                <a:gd name="connsiteX519" fmla="*/ 2393061 w 3982395"/>
                <a:gd name="connsiteY519" fmla="*/ 1661118 h 2274663"/>
                <a:gd name="connsiteX520" fmla="*/ 2399204 w 3982395"/>
                <a:gd name="connsiteY520" fmla="*/ 1624723 h 2274663"/>
                <a:gd name="connsiteX521" fmla="*/ 2402263 w 3982395"/>
                <a:gd name="connsiteY521" fmla="*/ 1621498 h 2274663"/>
                <a:gd name="connsiteX522" fmla="*/ 2406585 w 3982395"/>
                <a:gd name="connsiteY522" fmla="*/ 1620462 h 2274663"/>
                <a:gd name="connsiteX523" fmla="*/ 2441175 w 3982395"/>
                <a:gd name="connsiteY523" fmla="*/ 1633339 h 2274663"/>
                <a:gd name="connsiteX524" fmla="*/ 2444617 w 3982395"/>
                <a:gd name="connsiteY524" fmla="*/ 1636425 h 2274663"/>
                <a:gd name="connsiteX525" fmla="*/ 2448196 w 3982395"/>
                <a:gd name="connsiteY525" fmla="*/ 1623861 h 2274663"/>
                <a:gd name="connsiteX526" fmla="*/ 2471714 w 3982395"/>
                <a:gd name="connsiteY526" fmla="*/ 1591181 h 2274663"/>
                <a:gd name="connsiteX527" fmla="*/ 2475975 w 3982395"/>
                <a:gd name="connsiteY527" fmla="*/ 1589729 h 2274663"/>
                <a:gd name="connsiteX528" fmla="*/ 2480236 w 3982395"/>
                <a:gd name="connsiteY528" fmla="*/ 1591181 h 2274663"/>
                <a:gd name="connsiteX529" fmla="*/ 2503753 w 3982395"/>
                <a:gd name="connsiteY529" fmla="*/ 1623861 h 2274663"/>
                <a:gd name="connsiteX530" fmla="*/ 2508112 w 3982395"/>
                <a:gd name="connsiteY530" fmla="*/ 1639160 h 2274663"/>
                <a:gd name="connsiteX531" fmla="*/ 2509542 w 3982395"/>
                <a:gd name="connsiteY531" fmla="*/ 1637877 h 2274663"/>
                <a:gd name="connsiteX532" fmla="*/ 2512310 w 3982395"/>
                <a:gd name="connsiteY532" fmla="*/ 1636847 h 2274663"/>
                <a:gd name="connsiteX533" fmla="*/ 2504469 w 3982395"/>
                <a:gd name="connsiteY533" fmla="*/ 1624889 h 2274663"/>
                <a:gd name="connsiteX534" fmla="*/ 2500778 w 3982395"/>
                <a:gd name="connsiteY534" fmla="*/ 1585984 h 2274663"/>
                <a:gd name="connsiteX535" fmla="*/ 2503023 w 3982395"/>
                <a:gd name="connsiteY535" fmla="*/ 1581848 h 2274663"/>
                <a:gd name="connsiteX536" fmla="*/ 2507159 w 3982395"/>
                <a:gd name="connsiteY536" fmla="*/ 1579604 h 2274663"/>
                <a:gd name="connsiteX537" fmla="*/ 2525841 w 3982395"/>
                <a:gd name="connsiteY537" fmla="*/ 1578529 h 2274663"/>
                <a:gd name="connsiteX538" fmla="*/ 2537991 w 3982395"/>
                <a:gd name="connsiteY538" fmla="*/ 1581392 h 2274663"/>
                <a:gd name="connsiteX539" fmla="*/ 2537269 w 3982395"/>
                <a:gd name="connsiteY539" fmla="*/ 1577959 h 2274663"/>
                <a:gd name="connsiteX540" fmla="*/ 2543773 w 3982395"/>
                <a:gd name="connsiteY540" fmla="*/ 1539424 h 2274663"/>
                <a:gd name="connsiteX541" fmla="*/ 2547011 w 3982395"/>
                <a:gd name="connsiteY541" fmla="*/ 1536010 h 2274663"/>
                <a:gd name="connsiteX542" fmla="*/ 2551588 w 3982395"/>
                <a:gd name="connsiteY542" fmla="*/ 1534913 h 2274663"/>
                <a:gd name="connsiteX543" fmla="*/ 2588211 w 3982395"/>
                <a:gd name="connsiteY543" fmla="*/ 1548547 h 2274663"/>
                <a:gd name="connsiteX544" fmla="*/ 2591855 w 3982395"/>
                <a:gd name="connsiteY544" fmla="*/ 1551814 h 2274663"/>
                <a:gd name="connsiteX545" fmla="*/ 2595645 w 3982395"/>
                <a:gd name="connsiteY545" fmla="*/ 1538511 h 2274663"/>
                <a:gd name="connsiteX546" fmla="*/ 2620546 w 3982395"/>
                <a:gd name="connsiteY546" fmla="*/ 1503910 h 2274663"/>
                <a:gd name="connsiteX547" fmla="*/ 2625057 w 3982395"/>
                <a:gd name="connsiteY547" fmla="*/ 1502373 h 2274663"/>
                <a:gd name="connsiteX548" fmla="*/ 2629569 w 3982395"/>
                <a:gd name="connsiteY548" fmla="*/ 1503910 h 2274663"/>
                <a:gd name="connsiteX549" fmla="*/ 2654468 w 3982395"/>
                <a:gd name="connsiteY549" fmla="*/ 1538511 h 2274663"/>
                <a:gd name="connsiteX550" fmla="*/ 2659083 w 3982395"/>
                <a:gd name="connsiteY550" fmla="*/ 1554710 h 2274663"/>
                <a:gd name="connsiteX551" fmla="*/ 2660598 w 3982395"/>
                <a:gd name="connsiteY551" fmla="*/ 1553352 h 2274663"/>
                <a:gd name="connsiteX552" fmla="*/ 2680614 w 3982395"/>
                <a:gd name="connsiteY552" fmla="*/ 1545901 h 2274663"/>
                <a:gd name="connsiteX553" fmla="*/ 2679720 w 3982395"/>
                <a:gd name="connsiteY553" fmla="*/ 1530158 h 2274663"/>
                <a:gd name="connsiteX554" fmla="*/ 2695976 w 3982395"/>
                <a:gd name="connsiteY554" fmla="*/ 1494620 h 2274663"/>
                <a:gd name="connsiteX555" fmla="*/ 2699988 w 3982395"/>
                <a:gd name="connsiteY555" fmla="*/ 1492160 h 2274663"/>
                <a:gd name="connsiteX556" fmla="*/ 2704692 w 3982395"/>
                <a:gd name="connsiteY556" fmla="*/ 1492285 h 2274663"/>
                <a:gd name="connsiteX557" fmla="*/ 2721408 w 3982395"/>
                <a:gd name="connsiteY557" fmla="*/ 1500695 h 2274663"/>
                <a:gd name="connsiteX558" fmla="*/ 2730499 w 3982395"/>
                <a:gd name="connsiteY558" fmla="*/ 1509249 h 2274663"/>
                <a:gd name="connsiteX559" fmla="*/ 2731590 w 3982395"/>
                <a:gd name="connsiteY559" fmla="*/ 1505915 h 2274663"/>
                <a:gd name="connsiteX560" fmla="*/ 2756490 w 3982395"/>
                <a:gd name="connsiteY560" fmla="*/ 1475795 h 2274663"/>
                <a:gd name="connsiteX561" fmla="*/ 1003547 w 3982395"/>
                <a:gd name="connsiteY561" fmla="*/ 1474289 h 2274663"/>
                <a:gd name="connsiteX562" fmla="*/ 1003301 w 3982395"/>
                <a:gd name="connsiteY562" fmla="*/ 1474489 h 2274663"/>
                <a:gd name="connsiteX563" fmla="*/ 1002840 w 3982395"/>
                <a:gd name="connsiteY563" fmla="*/ 1482612 h 2274663"/>
                <a:gd name="connsiteX564" fmla="*/ 1005989 w 3982395"/>
                <a:gd name="connsiteY564" fmla="*/ 1478236 h 2274663"/>
                <a:gd name="connsiteX565" fmla="*/ 636725 w 3982395"/>
                <a:gd name="connsiteY565" fmla="*/ 1462834 h 2274663"/>
                <a:gd name="connsiteX566" fmla="*/ 636464 w 3982395"/>
                <a:gd name="connsiteY566" fmla="*/ 1463046 h 2274663"/>
                <a:gd name="connsiteX567" fmla="*/ 635975 w 3982395"/>
                <a:gd name="connsiteY567" fmla="*/ 1471656 h 2274663"/>
                <a:gd name="connsiteX568" fmla="*/ 639313 w 3982395"/>
                <a:gd name="connsiteY568" fmla="*/ 1467018 h 2274663"/>
                <a:gd name="connsiteX569" fmla="*/ 1432085 w 3982395"/>
                <a:gd name="connsiteY569" fmla="*/ 1461153 h 2274663"/>
                <a:gd name="connsiteX570" fmla="*/ 1427563 w 3982395"/>
                <a:gd name="connsiteY570" fmla="*/ 1468048 h 2274663"/>
                <a:gd name="connsiteX571" fmla="*/ 1411953 w 3982395"/>
                <a:gd name="connsiteY571" fmla="*/ 1480745 h 2274663"/>
                <a:gd name="connsiteX572" fmla="*/ 1430262 w 3982395"/>
                <a:gd name="connsiteY572" fmla="*/ 1477654 h 2274663"/>
                <a:gd name="connsiteX573" fmla="*/ 1434786 w 3982395"/>
                <a:gd name="connsiteY573" fmla="*/ 1478606 h 2274663"/>
                <a:gd name="connsiteX574" fmla="*/ 1431604 w 3982395"/>
                <a:gd name="connsiteY574" fmla="*/ 1465935 h 2274663"/>
                <a:gd name="connsiteX575" fmla="*/ 1227649 w 3982395"/>
                <a:gd name="connsiteY575" fmla="*/ 1454884 h 2274663"/>
                <a:gd name="connsiteX576" fmla="*/ 1228124 w 3982395"/>
                <a:gd name="connsiteY576" fmla="*/ 1463145 h 2274663"/>
                <a:gd name="connsiteX577" fmla="*/ 1223779 w 3982395"/>
                <a:gd name="connsiteY577" fmla="*/ 1481585 h 2274663"/>
                <a:gd name="connsiteX578" fmla="*/ 1238255 w 3982395"/>
                <a:gd name="connsiteY578" fmla="*/ 1482025 h 2274663"/>
                <a:gd name="connsiteX579" fmla="*/ 1255036 w 3982395"/>
                <a:gd name="connsiteY579" fmla="*/ 1487572 h 2274663"/>
                <a:gd name="connsiteX580" fmla="*/ 1258261 w 3982395"/>
                <a:gd name="connsiteY580" fmla="*/ 1490631 h 2274663"/>
                <a:gd name="connsiteX581" fmla="*/ 1259297 w 3982395"/>
                <a:gd name="connsiteY581" fmla="*/ 1494953 h 2274663"/>
                <a:gd name="connsiteX582" fmla="*/ 1212967 w 3982395"/>
                <a:gd name="connsiteY582" fmla="*/ 1559398 h 2274663"/>
                <a:gd name="connsiteX583" fmla="*/ 1202636 w 3982395"/>
                <a:gd name="connsiteY583" fmla="*/ 1564024 h 2274663"/>
                <a:gd name="connsiteX584" fmla="*/ 1203029 w 3982395"/>
                <a:gd name="connsiteY584" fmla="*/ 1564749 h 2274663"/>
                <a:gd name="connsiteX585" fmla="*/ 1199338 w 3982395"/>
                <a:gd name="connsiteY585" fmla="*/ 1603653 h 2274663"/>
                <a:gd name="connsiteX586" fmla="*/ 1182408 w 3982395"/>
                <a:gd name="connsiteY586" fmla="*/ 1629473 h 2274663"/>
                <a:gd name="connsiteX587" fmla="*/ 1183329 w 3982395"/>
                <a:gd name="connsiteY587" fmla="*/ 1630128 h 2274663"/>
                <a:gd name="connsiteX588" fmla="*/ 1186004 w 3982395"/>
                <a:gd name="connsiteY588" fmla="*/ 1634227 h 2274663"/>
                <a:gd name="connsiteX589" fmla="*/ 1193107 w 3982395"/>
                <a:gd name="connsiteY589" fmla="*/ 1622358 h 2274663"/>
                <a:gd name="connsiteX590" fmla="*/ 1226115 w 3982395"/>
                <a:gd name="connsiteY590" fmla="*/ 1595380 h 2274663"/>
                <a:gd name="connsiteX591" fmla="*/ 1230870 w 3982395"/>
                <a:gd name="connsiteY591" fmla="*/ 1595064 h 2274663"/>
                <a:gd name="connsiteX592" fmla="*/ 1234830 w 3982395"/>
                <a:gd name="connsiteY592" fmla="*/ 1597716 h 2274663"/>
                <a:gd name="connsiteX593" fmla="*/ 1249926 w 3982395"/>
                <a:gd name="connsiteY593" fmla="*/ 1637583 h 2274663"/>
                <a:gd name="connsiteX594" fmla="*/ 1250191 w 3982395"/>
                <a:gd name="connsiteY594" fmla="*/ 1654424 h 2274663"/>
                <a:gd name="connsiteX595" fmla="*/ 1251193 w 3982395"/>
                <a:gd name="connsiteY595" fmla="*/ 1653916 h 2274663"/>
                <a:gd name="connsiteX596" fmla="*/ 1250629 w 3982395"/>
                <a:gd name="connsiteY596" fmla="*/ 1651671 h 2274663"/>
                <a:gd name="connsiteX597" fmla="*/ 1254656 w 3982395"/>
                <a:gd name="connsiteY597" fmla="*/ 1611611 h 2274663"/>
                <a:gd name="connsiteX598" fmla="*/ 1257620 w 3982395"/>
                <a:gd name="connsiteY598" fmla="*/ 1608223 h 2274663"/>
                <a:gd name="connsiteX599" fmla="*/ 1262036 w 3982395"/>
                <a:gd name="connsiteY599" fmla="*/ 1607350 h 2274663"/>
                <a:gd name="connsiteX600" fmla="*/ 1298743 w 3982395"/>
                <a:gd name="connsiteY600" fmla="*/ 1623893 h 2274663"/>
                <a:gd name="connsiteX601" fmla="*/ 1310167 w 3982395"/>
                <a:gd name="connsiteY601" fmla="*/ 1634963 h 2274663"/>
                <a:gd name="connsiteX602" fmla="*/ 1310764 w 3982395"/>
                <a:gd name="connsiteY602" fmla="*/ 1633137 h 2274663"/>
                <a:gd name="connsiteX603" fmla="*/ 1323617 w 3982395"/>
                <a:gd name="connsiteY603" fmla="*/ 1617590 h 2274663"/>
                <a:gd name="connsiteX604" fmla="*/ 1315452 w 3982395"/>
                <a:gd name="connsiteY604" fmla="*/ 1605136 h 2274663"/>
                <a:gd name="connsiteX605" fmla="*/ 1311966 w 3982395"/>
                <a:gd name="connsiteY605" fmla="*/ 1568392 h 2274663"/>
                <a:gd name="connsiteX606" fmla="*/ 1314086 w 3982395"/>
                <a:gd name="connsiteY606" fmla="*/ 1564485 h 2274663"/>
                <a:gd name="connsiteX607" fmla="*/ 1317992 w 3982395"/>
                <a:gd name="connsiteY607" fmla="*/ 1562366 h 2274663"/>
                <a:gd name="connsiteX608" fmla="*/ 1335637 w 3982395"/>
                <a:gd name="connsiteY608" fmla="*/ 1561351 h 2274663"/>
                <a:gd name="connsiteX609" fmla="*/ 1347112 w 3982395"/>
                <a:gd name="connsiteY609" fmla="*/ 1564055 h 2274663"/>
                <a:gd name="connsiteX610" fmla="*/ 1346430 w 3982395"/>
                <a:gd name="connsiteY610" fmla="*/ 1560812 h 2274663"/>
                <a:gd name="connsiteX611" fmla="*/ 1352573 w 3982395"/>
                <a:gd name="connsiteY611" fmla="*/ 1524417 h 2274663"/>
                <a:gd name="connsiteX612" fmla="*/ 1355632 w 3982395"/>
                <a:gd name="connsiteY612" fmla="*/ 1521192 h 2274663"/>
                <a:gd name="connsiteX613" fmla="*/ 1359954 w 3982395"/>
                <a:gd name="connsiteY613" fmla="*/ 1520156 h 2274663"/>
                <a:gd name="connsiteX614" fmla="*/ 1362748 w 3982395"/>
                <a:gd name="connsiteY614" fmla="*/ 1521196 h 2274663"/>
                <a:gd name="connsiteX615" fmla="*/ 1352887 w 3982395"/>
                <a:gd name="connsiteY615" fmla="*/ 1516868 h 2274663"/>
                <a:gd name="connsiteX616" fmla="*/ 1345911 w 3982395"/>
                <a:gd name="connsiteY616" fmla="*/ 1511194 h 2274663"/>
                <a:gd name="connsiteX617" fmla="*/ 1342133 w 3982395"/>
                <a:gd name="connsiteY617" fmla="*/ 1517301 h 2274663"/>
                <a:gd name="connsiteX618" fmla="*/ 1333207 w 3982395"/>
                <a:gd name="connsiteY618" fmla="*/ 1525256 h 2274663"/>
                <a:gd name="connsiteX619" fmla="*/ 1330324 w 3982395"/>
                <a:gd name="connsiteY619" fmla="*/ 1526111 h 2274663"/>
                <a:gd name="connsiteX620" fmla="*/ 1327442 w 3982395"/>
                <a:gd name="connsiteY620" fmla="*/ 1525256 h 2274663"/>
                <a:gd name="connsiteX621" fmla="*/ 1318515 w 3982395"/>
                <a:gd name="connsiteY621" fmla="*/ 1517301 h 2274663"/>
                <a:gd name="connsiteX622" fmla="*/ 1314844 w 3982395"/>
                <a:gd name="connsiteY622" fmla="*/ 1511366 h 2274663"/>
                <a:gd name="connsiteX623" fmla="*/ 1308080 w 3982395"/>
                <a:gd name="connsiteY623" fmla="*/ 1516868 h 2274663"/>
                <a:gd name="connsiteX624" fmla="*/ 1270175 w 3982395"/>
                <a:gd name="connsiteY624" fmla="*/ 1525839 h 2274663"/>
                <a:gd name="connsiteX625" fmla="*/ 1267532 w 3982395"/>
                <a:gd name="connsiteY625" fmla="*/ 1524406 h 2274663"/>
                <a:gd name="connsiteX626" fmla="*/ 1266098 w 3982395"/>
                <a:gd name="connsiteY626" fmla="*/ 1521763 h 2274663"/>
                <a:gd name="connsiteX627" fmla="*/ 1268456 w 3982395"/>
                <a:gd name="connsiteY627" fmla="*/ 1496905 h 2274663"/>
                <a:gd name="connsiteX628" fmla="*/ 1271069 w 3982395"/>
                <a:gd name="connsiteY628" fmla="*/ 1491750 h 2274663"/>
                <a:gd name="connsiteX629" fmla="*/ 1265711 w 3982395"/>
                <a:gd name="connsiteY629" fmla="*/ 1489586 h 2274663"/>
                <a:gd name="connsiteX630" fmla="*/ 1236280 w 3982395"/>
                <a:gd name="connsiteY630" fmla="*/ 1468047 h 2274663"/>
                <a:gd name="connsiteX631" fmla="*/ 1183609 w 3982395"/>
                <a:gd name="connsiteY631" fmla="*/ 1435864 h 2274663"/>
                <a:gd name="connsiteX632" fmla="*/ 1182502 w 3982395"/>
                <a:gd name="connsiteY632" fmla="*/ 1436020 h 2274663"/>
                <a:gd name="connsiteX633" fmla="*/ 1182625 w 3982395"/>
                <a:gd name="connsiteY633" fmla="*/ 1443828 h 2274663"/>
                <a:gd name="connsiteX634" fmla="*/ 1184339 w 3982395"/>
                <a:gd name="connsiteY634" fmla="*/ 1442959 h 2274663"/>
                <a:gd name="connsiteX635" fmla="*/ 1184522 w 3982395"/>
                <a:gd name="connsiteY635" fmla="*/ 1442942 h 2274663"/>
                <a:gd name="connsiteX636" fmla="*/ 1183924 w 3982395"/>
                <a:gd name="connsiteY636" fmla="*/ 1441635 h 2274663"/>
                <a:gd name="connsiteX637" fmla="*/ 1500966 w 3982395"/>
                <a:gd name="connsiteY637" fmla="*/ 1426323 h 2274663"/>
                <a:gd name="connsiteX638" fmla="*/ 1487689 w 3982395"/>
                <a:gd name="connsiteY638" fmla="*/ 1429116 h 2274663"/>
                <a:gd name="connsiteX639" fmla="*/ 1488640 w 3982395"/>
                <a:gd name="connsiteY639" fmla="*/ 1433639 h 2274663"/>
                <a:gd name="connsiteX640" fmla="*/ 1486731 w 3982395"/>
                <a:gd name="connsiteY640" fmla="*/ 1444952 h 2274663"/>
                <a:gd name="connsiteX641" fmla="*/ 1491142 w 3982395"/>
                <a:gd name="connsiteY641" fmla="*/ 1449226 h 2274663"/>
                <a:gd name="connsiteX642" fmla="*/ 1491739 w 3982395"/>
                <a:gd name="connsiteY642" fmla="*/ 1447401 h 2274663"/>
                <a:gd name="connsiteX643" fmla="*/ 1504593 w 3982395"/>
                <a:gd name="connsiteY643" fmla="*/ 1431853 h 2274663"/>
                <a:gd name="connsiteX644" fmla="*/ 1120142 w 3982395"/>
                <a:gd name="connsiteY644" fmla="*/ 1421903 h 2274663"/>
                <a:gd name="connsiteX645" fmla="*/ 1122001 w 3982395"/>
                <a:gd name="connsiteY645" fmla="*/ 1424752 h 2274663"/>
                <a:gd name="connsiteX646" fmla="*/ 1122881 w 3982395"/>
                <a:gd name="connsiteY646" fmla="*/ 1423283 h 2274663"/>
                <a:gd name="connsiteX647" fmla="*/ 3757493 w 3982395"/>
                <a:gd name="connsiteY647" fmla="*/ 1416226 h 2274663"/>
                <a:gd name="connsiteX648" fmla="*/ 3757162 w 3982395"/>
                <a:gd name="connsiteY648" fmla="*/ 1416279 h 2274663"/>
                <a:gd name="connsiteX649" fmla="*/ 3752432 w 3982395"/>
                <a:gd name="connsiteY649" fmla="*/ 1423493 h 2274663"/>
                <a:gd name="connsiteX650" fmla="*/ 3757642 w 3982395"/>
                <a:gd name="connsiteY650" fmla="*/ 1421144 h 2274663"/>
                <a:gd name="connsiteX651" fmla="*/ 892229 w 3982395"/>
                <a:gd name="connsiteY651" fmla="*/ 1399083 h 2274663"/>
                <a:gd name="connsiteX652" fmla="*/ 883404 w 3982395"/>
                <a:gd name="connsiteY652" fmla="*/ 1412542 h 2274663"/>
                <a:gd name="connsiteX653" fmla="*/ 888049 w 3982395"/>
                <a:gd name="connsiteY653" fmla="*/ 1414635 h 2274663"/>
                <a:gd name="connsiteX654" fmla="*/ 899473 w 3982395"/>
                <a:gd name="connsiteY654" fmla="*/ 1425705 h 2274663"/>
                <a:gd name="connsiteX655" fmla="*/ 900071 w 3982395"/>
                <a:gd name="connsiteY655" fmla="*/ 1423880 h 2274663"/>
                <a:gd name="connsiteX656" fmla="*/ 909129 w 3982395"/>
                <a:gd name="connsiteY656" fmla="*/ 1412923 h 2274663"/>
                <a:gd name="connsiteX657" fmla="*/ 892750 w 3982395"/>
                <a:gd name="connsiteY657" fmla="*/ 1399803 h 2274663"/>
                <a:gd name="connsiteX658" fmla="*/ 370152 w 3982395"/>
                <a:gd name="connsiteY658" fmla="*/ 1388821 h 2274663"/>
                <a:gd name="connsiteX659" fmla="*/ 368381 w 3982395"/>
                <a:gd name="connsiteY659" fmla="*/ 1419982 h 2274663"/>
                <a:gd name="connsiteX660" fmla="*/ 365027 w 3982395"/>
                <a:gd name="connsiteY660" fmla="*/ 1428778 h 2274663"/>
                <a:gd name="connsiteX661" fmla="*/ 374443 w 3982395"/>
                <a:gd name="connsiteY661" fmla="*/ 1430997 h 2274663"/>
                <a:gd name="connsiteX662" fmla="*/ 373761 w 3982395"/>
                <a:gd name="connsiteY662" fmla="*/ 1427754 h 2274663"/>
                <a:gd name="connsiteX663" fmla="*/ 379905 w 3982395"/>
                <a:gd name="connsiteY663" fmla="*/ 1391360 h 2274663"/>
                <a:gd name="connsiteX664" fmla="*/ 380574 w 3982395"/>
                <a:gd name="connsiteY664" fmla="*/ 1390654 h 2274663"/>
                <a:gd name="connsiteX665" fmla="*/ 370964 w 3982395"/>
                <a:gd name="connsiteY665" fmla="*/ 1389184 h 2274663"/>
                <a:gd name="connsiteX666" fmla="*/ 193379 w 3982395"/>
                <a:gd name="connsiteY666" fmla="*/ 1355521 h 2274663"/>
                <a:gd name="connsiteX667" fmla="*/ 193259 w 3982395"/>
                <a:gd name="connsiteY667" fmla="*/ 1355835 h 2274663"/>
                <a:gd name="connsiteX668" fmla="*/ 197141 w 3982395"/>
                <a:gd name="connsiteY668" fmla="*/ 1363536 h 2274663"/>
                <a:gd name="connsiteX669" fmla="*/ 197712 w 3982395"/>
                <a:gd name="connsiteY669" fmla="*/ 1357850 h 2274663"/>
                <a:gd name="connsiteX670" fmla="*/ 1099932 w 3982395"/>
                <a:gd name="connsiteY670" fmla="*/ 1342927 h 2274663"/>
                <a:gd name="connsiteX671" fmla="*/ 1100311 w 3982395"/>
                <a:gd name="connsiteY671" fmla="*/ 1355415 h 2274663"/>
                <a:gd name="connsiteX672" fmla="*/ 1104309 w 3982395"/>
                <a:gd name="connsiteY672" fmla="*/ 1354473 h 2274663"/>
                <a:gd name="connsiteX673" fmla="*/ 1104175 w 3982395"/>
                <a:gd name="connsiteY673" fmla="*/ 1354323 h 2274663"/>
                <a:gd name="connsiteX674" fmla="*/ 1308237 w 3982395"/>
                <a:gd name="connsiteY674" fmla="*/ 1324722 h 2274663"/>
                <a:gd name="connsiteX675" fmla="*/ 1307977 w 3982395"/>
                <a:gd name="connsiteY675" fmla="*/ 1324934 h 2274663"/>
                <a:gd name="connsiteX676" fmla="*/ 1307487 w 3982395"/>
                <a:gd name="connsiteY676" fmla="*/ 1333544 h 2274663"/>
                <a:gd name="connsiteX677" fmla="*/ 1310825 w 3982395"/>
                <a:gd name="connsiteY677" fmla="*/ 1328905 h 2274663"/>
                <a:gd name="connsiteX678" fmla="*/ 3085981 w 3982395"/>
                <a:gd name="connsiteY678" fmla="*/ 1306689 h 2274663"/>
                <a:gd name="connsiteX679" fmla="*/ 3085650 w 3982395"/>
                <a:gd name="connsiteY679" fmla="*/ 1306742 h 2274663"/>
                <a:gd name="connsiteX680" fmla="*/ 3080920 w 3982395"/>
                <a:gd name="connsiteY680" fmla="*/ 1313956 h 2274663"/>
                <a:gd name="connsiteX681" fmla="*/ 3086130 w 3982395"/>
                <a:gd name="connsiteY681" fmla="*/ 1311607 h 2274663"/>
                <a:gd name="connsiteX682" fmla="*/ 755788 w 3982395"/>
                <a:gd name="connsiteY682" fmla="*/ 1281859 h 2274663"/>
                <a:gd name="connsiteX683" fmla="*/ 755527 w 3982395"/>
                <a:gd name="connsiteY683" fmla="*/ 1282071 h 2274663"/>
                <a:gd name="connsiteX684" fmla="*/ 755038 w 3982395"/>
                <a:gd name="connsiteY684" fmla="*/ 1290681 h 2274663"/>
                <a:gd name="connsiteX685" fmla="*/ 758376 w 3982395"/>
                <a:gd name="connsiteY685" fmla="*/ 1286042 h 2274663"/>
                <a:gd name="connsiteX686" fmla="*/ 1447188 w 3982395"/>
                <a:gd name="connsiteY686" fmla="*/ 1239597 h 2274663"/>
                <a:gd name="connsiteX687" fmla="*/ 1446988 w 3982395"/>
                <a:gd name="connsiteY687" fmla="*/ 1241703 h 2274663"/>
                <a:gd name="connsiteX688" fmla="*/ 1430058 w 3982395"/>
                <a:gd name="connsiteY688" fmla="*/ 1267522 h 2274663"/>
                <a:gd name="connsiteX689" fmla="*/ 1430979 w 3982395"/>
                <a:gd name="connsiteY689" fmla="*/ 1268177 h 2274663"/>
                <a:gd name="connsiteX690" fmla="*/ 1433654 w 3982395"/>
                <a:gd name="connsiteY690" fmla="*/ 1272276 h 2274663"/>
                <a:gd name="connsiteX691" fmla="*/ 1440757 w 3982395"/>
                <a:gd name="connsiteY691" fmla="*/ 1260408 h 2274663"/>
                <a:gd name="connsiteX692" fmla="*/ 1456568 w 3982395"/>
                <a:gd name="connsiteY692" fmla="*/ 1243630 h 2274663"/>
                <a:gd name="connsiteX693" fmla="*/ 1462553 w 3982395"/>
                <a:gd name="connsiteY693" fmla="*/ 1240080 h 2274663"/>
                <a:gd name="connsiteX694" fmla="*/ 1448610 w 3982395"/>
                <a:gd name="connsiteY694" fmla="*/ 1240369 h 2274663"/>
                <a:gd name="connsiteX695" fmla="*/ 3789702 w 3982395"/>
                <a:gd name="connsiteY695" fmla="*/ 1236331 h 2274663"/>
                <a:gd name="connsiteX696" fmla="*/ 3794214 w 3982395"/>
                <a:gd name="connsiteY696" fmla="*/ 1237669 h 2274663"/>
                <a:gd name="connsiteX697" fmla="*/ 3819113 w 3982395"/>
                <a:gd name="connsiteY697" fmla="*/ 1267788 h 2274663"/>
                <a:gd name="connsiteX698" fmla="*/ 3820636 w 3982395"/>
                <a:gd name="connsiteY698" fmla="*/ 1272440 h 2274663"/>
                <a:gd name="connsiteX699" fmla="*/ 3830569 w 3982395"/>
                <a:gd name="connsiteY699" fmla="*/ 1262814 h 2274663"/>
                <a:gd name="connsiteX700" fmla="*/ 3869434 w 3982395"/>
                <a:gd name="connsiteY700" fmla="*/ 1245299 h 2274663"/>
                <a:gd name="connsiteX701" fmla="*/ 3874110 w 3982395"/>
                <a:gd name="connsiteY701" fmla="*/ 1246224 h 2274663"/>
                <a:gd name="connsiteX702" fmla="*/ 3877249 w 3982395"/>
                <a:gd name="connsiteY702" fmla="*/ 1249810 h 2274663"/>
                <a:gd name="connsiteX703" fmla="*/ 3881512 w 3982395"/>
                <a:gd name="connsiteY703" fmla="*/ 1292226 h 2274663"/>
                <a:gd name="connsiteX704" fmla="*/ 3877409 w 3982395"/>
                <a:gd name="connsiteY704" fmla="*/ 1308562 h 2274663"/>
                <a:gd name="connsiteX705" fmla="*/ 3879400 w 3982395"/>
                <a:gd name="connsiteY705" fmla="*/ 1308143 h 2274663"/>
                <a:gd name="connsiteX706" fmla="*/ 3917934 w 3982395"/>
                <a:gd name="connsiteY706" fmla="*/ 1314647 h 2274663"/>
                <a:gd name="connsiteX707" fmla="*/ 3921348 w 3982395"/>
                <a:gd name="connsiteY707" fmla="*/ 1317886 h 2274663"/>
                <a:gd name="connsiteX708" fmla="*/ 3922445 w 3982395"/>
                <a:gd name="connsiteY708" fmla="*/ 1322462 h 2274663"/>
                <a:gd name="connsiteX709" fmla="*/ 3918648 w 3982395"/>
                <a:gd name="connsiteY709" fmla="*/ 1340786 h 2274663"/>
                <a:gd name="connsiteX710" fmla="*/ 3909151 w 3982395"/>
                <a:gd name="connsiteY710" fmla="*/ 1358454 h 2274663"/>
                <a:gd name="connsiteX711" fmla="*/ 3923835 w 3982395"/>
                <a:gd name="connsiteY711" fmla="*/ 1362871 h 2274663"/>
                <a:gd name="connsiteX712" fmla="*/ 3939477 w 3982395"/>
                <a:gd name="connsiteY712" fmla="*/ 1373142 h 2274663"/>
                <a:gd name="connsiteX713" fmla="*/ 3941937 w 3982395"/>
                <a:gd name="connsiteY713" fmla="*/ 1377154 h 2274663"/>
                <a:gd name="connsiteX714" fmla="*/ 3941813 w 3982395"/>
                <a:gd name="connsiteY714" fmla="*/ 1381858 h 2274663"/>
                <a:gd name="connsiteX715" fmla="*/ 3919164 w 3982395"/>
                <a:gd name="connsiteY715" fmla="*/ 1413705 h 2274663"/>
                <a:gd name="connsiteX716" fmla="*/ 3891592 w 3982395"/>
                <a:gd name="connsiteY716" fmla="*/ 1427601 h 2274663"/>
                <a:gd name="connsiteX717" fmla="*/ 3892062 w 3982395"/>
                <a:gd name="connsiteY717" fmla="*/ 1428629 h 2274663"/>
                <a:gd name="connsiteX718" fmla="*/ 3892329 w 3982395"/>
                <a:gd name="connsiteY718" fmla="*/ 1433517 h 2274663"/>
                <a:gd name="connsiteX719" fmla="*/ 3904415 w 3982395"/>
                <a:gd name="connsiteY719" fmla="*/ 1426790 h 2274663"/>
                <a:gd name="connsiteX720" fmla="*/ 3946489 w 3982395"/>
                <a:gd name="connsiteY720" fmla="*/ 1419930 h 2274663"/>
                <a:gd name="connsiteX721" fmla="*/ 3950766 w 3982395"/>
                <a:gd name="connsiteY721" fmla="*/ 1422034 h 2274663"/>
                <a:gd name="connsiteX722" fmla="*/ 3952870 w 3982395"/>
                <a:gd name="connsiteY722" fmla="*/ 1426311 h 2274663"/>
                <a:gd name="connsiteX723" fmla="*/ 3946010 w 3982395"/>
                <a:gd name="connsiteY723" fmla="*/ 1468385 h 2274663"/>
                <a:gd name="connsiteX724" fmla="*/ 3937819 w 3982395"/>
                <a:gd name="connsiteY724" fmla="*/ 1483102 h 2274663"/>
                <a:gd name="connsiteX725" fmla="*/ 3939850 w 3982395"/>
                <a:gd name="connsiteY725" fmla="*/ 1483213 h 2274663"/>
                <a:gd name="connsiteX726" fmla="*/ 3975387 w 3982395"/>
                <a:gd name="connsiteY726" fmla="*/ 1499469 h 2274663"/>
                <a:gd name="connsiteX727" fmla="*/ 3977847 w 3982395"/>
                <a:gd name="connsiteY727" fmla="*/ 1503481 h 2274663"/>
                <a:gd name="connsiteX728" fmla="*/ 3977723 w 3982395"/>
                <a:gd name="connsiteY728" fmla="*/ 1508185 h 2274663"/>
                <a:gd name="connsiteX729" fmla="*/ 3969312 w 3982395"/>
                <a:gd name="connsiteY729" fmla="*/ 1524901 h 2274663"/>
                <a:gd name="connsiteX730" fmla="*/ 3955566 w 3982395"/>
                <a:gd name="connsiteY730" fmla="*/ 1539509 h 2274663"/>
                <a:gd name="connsiteX731" fmla="*/ 3968607 w 3982395"/>
                <a:gd name="connsiteY731" fmla="*/ 1547576 h 2274663"/>
                <a:gd name="connsiteX732" fmla="*/ 3981057 w 3982395"/>
                <a:gd name="connsiteY732" fmla="*/ 1561547 h 2274663"/>
                <a:gd name="connsiteX733" fmla="*/ 3982395 w 3982395"/>
                <a:gd name="connsiteY733" fmla="*/ 1566058 h 2274663"/>
                <a:gd name="connsiteX734" fmla="*/ 3981057 w 3982395"/>
                <a:gd name="connsiteY734" fmla="*/ 1570570 h 2274663"/>
                <a:gd name="connsiteX735" fmla="*/ 3904458 w 3982395"/>
                <a:gd name="connsiteY735" fmla="*/ 1605135 h 2274663"/>
                <a:gd name="connsiteX736" fmla="*/ 3879737 w 3982395"/>
                <a:gd name="connsiteY736" fmla="*/ 1602590 h 2274663"/>
                <a:gd name="connsiteX737" fmla="*/ 3860705 w 3982395"/>
                <a:gd name="connsiteY737" fmla="*/ 1596362 h 2274663"/>
                <a:gd name="connsiteX738" fmla="*/ 3859267 w 3982395"/>
                <a:gd name="connsiteY738" fmla="*/ 1600755 h 2274663"/>
                <a:gd name="connsiteX739" fmla="*/ 3843358 w 3982395"/>
                <a:gd name="connsiteY739" fmla="*/ 1619999 h 2274663"/>
                <a:gd name="connsiteX740" fmla="*/ 3840475 w 3982395"/>
                <a:gd name="connsiteY740" fmla="*/ 1620854 h 2274663"/>
                <a:gd name="connsiteX741" fmla="*/ 3837592 w 3982395"/>
                <a:gd name="connsiteY741" fmla="*/ 1619999 h 2274663"/>
                <a:gd name="connsiteX742" fmla="*/ 3817133 w 3982395"/>
                <a:gd name="connsiteY742" fmla="*/ 1586852 h 2274663"/>
                <a:gd name="connsiteX743" fmla="*/ 3817042 w 3982395"/>
                <a:gd name="connsiteY743" fmla="*/ 1585967 h 2274663"/>
                <a:gd name="connsiteX744" fmla="*/ 3791899 w 3982395"/>
                <a:gd name="connsiteY744" fmla="*/ 1598639 h 2274663"/>
                <a:gd name="connsiteX745" fmla="*/ 3785326 w 3982395"/>
                <a:gd name="connsiteY745" fmla="*/ 1610867 h 2274663"/>
                <a:gd name="connsiteX746" fmla="*/ 3800010 w 3982395"/>
                <a:gd name="connsiteY746" fmla="*/ 1615284 h 2274663"/>
                <a:gd name="connsiteX747" fmla="*/ 3815652 w 3982395"/>
                <a:gd name="connsiteY747" fmla="*/ 1625556 h 2274663"/>
                <a:gd name="connsiteX748" fmla="*/ 3818112 w 3982395"/>
                <a:gd name="connsiteY748" fmla="*/ 1629568 h 2274663"/>
                <a:gd name="connsiteX749" fmla="*/ 3817988 w 3982395"/>
                <a:gd name="connsiteY749" fmla="*/ 1634272 h 2274663"/>
                <a:gd name="connsiteX750" fmla="*/ 3795339 w 3982395"/>
                <a:gd name="connsiteY750" fmla="*/ 1666118 h 2274663"/>
                <a:gd name="connsiteX751" fmla="*/ 3767767 w 3982395"/>
                <a:gd name="connsiteY751" fmla="*/ 1680014 h 2274663"/>
                <a:gd name="connsiteX752" fmla="*/ 3768237 w 3982395"/>
                <a:gd name="connsiteY752" fmla="*/ 1681043 h 2274663"/>
                <a:gd name="connsiteX753" fmla="*/ 3768504 w 3982395"/>
                <a:gd name="connsiteY753" fmla="*/ 1685930 h 2274663"/>
                <a:gd name="connsiteX754" fmla="*/ 3780590 w 3982395"/>
                <a:gd name="connsiteY754" fmla="*/ 1679203 h 2274663"/>
                <a:gd name="connsiteX755" fmla="*/ 3822664 w 3982395"/>
                <a:gd name="connsiteY755" fmla="*/ 1672344 h 2274663"/>
                <a:gd name="connsiteX756" fmla="*/ 3826941 w 3982395"/>
                <a:gd name="connsiteY756" fmla="*/ 1674447 h 2274663"/>
                <a:gd name="connsiteX757" fmla="*/ 3829045 w 3982395"/>
                <a:gd name="connsiteY757" fmla="*/ 1678724 h 2274663"/>
                <a:gd name="connsiteX758" fmla="*/ 3822185 w 3982395"/>
                <a:gd name="connsiteY758" fmla="*/ 1720798 h 2274663"/>
                <a:gd name="connsiteX759" fmla="*/ 3813994 w 3982395"/>
                <a:gd name="connsiteY759" fmla="*/ 1735515 h 2274663"/>
                <a:gd name="connsiteX760" fmla="*/ 3816025 w 3982395"/>
                <a:gd name="connsiteY760" fmla="*/ 1735626 h 2274663"/>
                <a:gd name="connsiteX761" fmla="*/ 3851562 w 3982395"/>
                <a:gd name="connsiteY761" fmla="*/ 1751882 h 2274663"/>
                <a:gd name="connsiteX762" fmla="*/ 3854022 w 3982395"/>
                <a:gd name="connsiteY762" fmla="*/ 1755894 h 2274663"/>
                <a:gd name="connsiteX763" fmla="*/ 3853898 w 3982395"/>
                <a:gd name="connsiteY763" fmla="*/ 1760598 h 2274663"/>
                <a:gd name="connsiteX764" fmla="*/ 3845487 w 3982395"/>
                <a:gd name="connsiteY764" fmla="*/ 1777314 h 2274663"/>
                <a:gd name="connsiteX765" fmla="*/ 3831741 w 3982395"/>
                <a:gd name="connsiteY765" fmla="*/ 1791922 h 2274663"/>
                <a:gd name="connsiteX766" fmla="*/ 3844782 w 3982395"/>
                <a:gd name="connsiteY766" fmla="*/ 1799989 h 2274663"/>
                <a:gd name="connsiteX767" fmla="*/ 3857232 w 3982395"/>
                <a:gd name="connsiteY767" fmla="*/ 1813960 h 2274663"/>
                <a:gd name="connsiteX768" fmla="*/ 3858570 w 3982395"/>
                <a:gd name="connsiteY768" fmla="*/ 1818471 h 2274663"/>
                <a:gd name="connsiteX769" fmla="*/ 3857232 w 3982395"/>
                <a:gd name="connsiteY769" fmla="*/ 1822983 h 2274663"/>
                <a:gd name="connsiteX770" fmla="*/ 3780633 w 3982395"/>
                <a:gd name="connsiteY770" fmla="*/ 1857548 h 2274663"/>
                <a:gd name="connsiteX771" fmla="*/ 3755912 w 3982395"/>
                <a:gd name="connsiteY771" fmla="*/ 1855003 h 2274663"/>
                <a:gd name="connsiteX772" fmla="*/ 3736880 w 3982395"/>
                <a:gd name="connsiteY772" fmla="*/ 1848775 h 2274663"/>
                <a:gd name="connsiteX773" fmla="*/ 3735442 w 3982395"/>
                <a:gd name="connsiteY773" fmla="*/ 1853168 h 2274663"/>
                <a:gd name="connsiteX774" fmla="*/ 3719533 w 3982395"/>
                <a:gd name="connsiteY774" fmla="*/ 1872412 h 2274663"/>
                <a:gd name="connsiteX775" fmla="*/ 3716650 w 3982395"/>
                <a:gd name="connsiteY775" fmla="*/ 1873267 h 2274663"/>
                <a:gd name="connsiteX776" fmla="*/ 3713767 w 3982395"/>
                <a:gd name="connsiteY776" fmla="*/ 1872412 h 2274663"/>
                <a:gd name="connsiteX777" fmla="*/ 3693308 w 3982395"/>
                <a:gd name="connsiteY777" fmla="*/ 1839265 h 2274663"/>
                <a:gd name="connsiteX778" fmla="*/ 3693217 w 3982395"/>
                <a:gd name="connsiteY778" fmla="*/ 1838380 h 2274663"/>
                <a:gd name="connsiteX779" fmla="*/ 3665345 w 3982395"/>
                <a:gd name="connsiteY779" fmla="*/ 1852427 h 2274663"/>
                <a:gd name="connsiteX780" fmla="*/ 3640808 w 3982395"/>
                <a:gd name="connsiteY780" fmla="*/ 1856368 h 2274663"/>
                <a:gd name="connsiteX781" fmla="*/ 3620812 w 3982395"/>
                <a:gd name="connsiteY781" fmla="*/ 1855277 h 2274663"/>
                <a:gd name="connsiteX782" fmla="*/ 3620560 w 3982395"/>
                <a:gd name="connsiteY782" fmla="*/ 1859893 h 2274663"/>
                <a:gd name="connsiteX783" fmla="*/ 3610174 w 3982395"/>
                <a:gd name="connsiteY783" fmla="*/ 1882599 h 2274663"/>
                <a:gd name="connsiteX784" fmla="*/ 3607610 w 3982395"/>
                <a:gd name="connsiteY784" fmla="*/ 1884171 h 2274663"/>
                <a:gd name="connsiteX785" fmla="*/ 3604605 w 3982395"/>
                <a:gd name="connsiteY785" fmla="*/ 1884091 h 2274663"/>
                <a:gd name="connsiteX786" fmla="*/ 3588922 w 3982395"/>
                <a:gd name="connsiteY786" fmla="*/ 1874599 h 2274663"/>
                <a:gd name="connsiteX787" fmla="*/ 3576858 w 3982395"/>
                <a:gd name="connsiteY787" fmla="*/ 1858180 h 2274663"/>
                <a:gd name="connsiteX788" fmla="*/ 3563270 w 3982395"/>
                <a:gd name="connsiteY788" fmla="*/ 1864265 h 2274663"/>
                <a:gd name="connsiteX789" fmla="*/ 3544761 w 3982395"/>
                <a:gd name="connsiteY789" fmla="*/ 1868158 h 2274663"/>
                <a:gd name="connsiteX790" fmla="*/ 3545660 w 3982395"/>
                <a:gd name="connsiteY790" fmla="*/ 1872430 h 2274663"/>
                <a:gd name="connsiteX791" fmla="*/ 3541735 w 3982395"/>
                <a:gd name="connsiteY791" fmla="*/ 1895684 h 2274663"/>
                <a:gd name="connsiteX792" fmla="*/ 3539781 w 3982395"/>
                <a:gd name="connsiteY792" fmla="*/ 1897744 h 2274663"/>
                <a:gd name="connsiteX793" fmla="*/ 3537019 w 3982395"/>
                <a:gd name="connsiteY793" fmla="*/ 1898406 h 2274663"/>
                <a:gd name="connsiteX794" fmla="*/ 3504631 w 3982395"/>
                <a:gd name="connsiteY794" fmla="*/ 1880956 h 2274663"/>
                <a:gd name="connsiteX795" fmla="*/ 3504136 w 3982395"/>
                <a:gd name="connsiteY795" fmla="*/ 1880272 h 2274663"/>
                <a:gd name="connsiteX796" fmla="*/ 3487972 w 3982395"/>
                <a:gd name="connsiteY796" fmla="*/ 1904922 h 2274663"/>
                <a:gd name="connsiteX797" fmla="*/ 3469763 w 3982395"/>
                <a:gd name="connsiteY797" fmla="*/ 1919733 h 2274663"/>
                <a:gd name="connsiteX798" fmla="*/ 3452893 w 3982395"/>
                <a:gd name="connsiteY798" fmla="*/ 1928284 h 2274663"/>
                <a:gd name="connsiteX799" fmla="*/ 3454866 w 3982395"/>
                <a:gd name="connsiteY799" fmla="*/ 1932178 h 2274663"/>
                <a:gd name="connsiteX800" fmla="*/ 3457094 w 3982395"/>
                <a:gd name="connsiteY800" fmla="*/ 1955655 h 2274663"/>
                <a:gd name="connsiteX801" fmla="*/ 3455739 w 3982395"/>
                <a:gd name="connsiteY801" fmla="*/ 1958151 h 2274663"/>
                <a:gd name="connsiteX802" fmla="*/ 3453243 w 3982395"/>
                <a:gd name="connsiteY802" fmla="*/ 1959505 h 2274663"/>
                <a:gd name="connsiteX803" fmla="*/ 3417442 w 3982395"/>
                <a:gd name="connsiteY803" fmla="*/ 1951032 h 2274663"/>
                <a:gd name="connsiteX804" fmla="*/ 3410853 w 3982395"/>
                <a:gd name="connsiteY804" fmla="*/ 1945673 h 2274663"/>
                <a:gd name="connsiteX805" fmla="*/ 3407286 w 3982395"/>
                <a:gd name="connsiteY805" fmla="*/ 1951441 h 2274663"/>
                <a:gd name="connsiteX806" fmla="*/ 3398855 w 3982395"/>
                <a:gd name="connsiteY806" fmla="*/ 1958954 h 2274663"/>
                <a:gd name="connsiteX807" fmla="*/ 3396132 w 3982395"/>
                <a:gd name="connsiteY807" fmla="*/ 1959762 h 2274663"/>
                <a:gd name="connsiteX808" fmla="*/ 3393410 w 3982395"/>
                <a:gd name="connsiteY808" fmla="*/ 1958954 h 2274663"/>
                <a:gd name="connsiteX809" fmla="*/ 3384979 w 3982395"/>
                <a:gd name="connsiteY809" fmla="*/ 1951441 h 2274663"/>
                <a:gd name="connsiteX810" fmla="*/ 3381512 w 3982395"/>
                <a:gd name="connsiteY810" fmla="*/ 1945836 h 2274663"/>
                <a:gd name="connsiteX811" fmla="*/ 3375124 w 3982395"/>
                <a:gd name="connsiteY811" fmla="*/ 1951032 h 2274663"/>
                <a:gd name="connsiteX812" fmla="*/ 3339323 w 3982395"/>
                <a:gd name="connsiteY812" fmla="*/ 1959505 h 2274663"/>
                <a:gd name="connsiteX813" fmla="*/ 3336827 w 3982395"/>
                <a:gd name="connsiteY813" fmla="*/ 1958151 h 2274663"/>
                <a:gd name="connsiteX814" fmla="*/ 3335472 w 3982395"/>
                <a:gd name="connsiteY814" fmla="*/ 1955655 h 2274663"/>
                <a:gd name="connsiteX815" fmla="*/ 3337700 w 3982395"/>
                <a:gd name="connsiteY815" fmla="*/ 1932177 h 2274663"/>
                <a:gd name="connsiteX816" fmla="*/ 3340167 w 3982395"/>
                <a:gd name="connsiteY816" fmla="*/ 1927309 h 2274663"/>
                <a:gd name="connsiteX817" fmla="*/ 3335107 w 3982395"/>
                <a:gd name="connsiteY817" fmla="*/ 1925265 h 2274663"/>
                <a:gd name="connsiteX818" fmla="*/ 3307310 w 3982395"/>
                <a:gd name="connsiteY818" fmla="*/ 1904922 h 2274663"/>
                <a:gd name="connsiteX819" fmla="*/ 3294254 w 3982395"/>
                <a:gd name="connsiteY819" fmla="*/ 1885012 h 2274663"/>
                <a:gd name="connsiteX820" fmla="*/ 3287743 w 3982395"/>
                <a:gd name="connsiteY820" fmla="*/ 1893874 h 2274663"/>
                <a:gd name="connsiteX821" fmla="*/ 3272931 w 3982395"/>
                <a:gd name="connsiteY821" fmla="*/ 1902840 h 2274663"/>
                <a:gd name="connsiteX822" fmla="*/ 3270092 w 3982395"/>
                <a:gd name="connsiteY822" fmla="*/ 1902915 h 2274663"/>
                <a:gd name="connsiteX823" fmla="*/ 3267671 w 3982395"/>
                <a:gd name="connsiteY823" fmla="*/ 1901430 h 2274663"/>
                <a:gd name="connsiteX824" fmla="*/ 3257861 w 3982395"/>
                <a:gd name="connsiteY824" fmla="*/ 1879985 h 2274663"/>
                <a:gd name="connsiteX825" fmla="*/ 3257564 w 3982395"/>
                <a:gd name="connsiteY825" fmla="*/ 1874535 h 2274663"/>
                <a:gd name="connsiteX826" fmla="*/ 3252160 w 3982395"/>
                <a:gd name="connsiteY826" fmla="*/ 1875295 h 2274663"/>
                <a:gd name="connsiteX827" fmla="*/ 3217915 w 3982395"/>
                <a:gd name="connsiteY827" fmla="*/ 1871576 h 2274663"/>
                <a:gd name="connsiteX828" fmla="*/ 3156484 w 3982395"/>
                <a:gd name="connsiteY828" fmla="*/ 1821318 h 2274663"/>
                <a:gd name="connsiteX829" fmla="*/ 3156367 w 3982395"/>
                <a:gd name="connsiteY829" fmla="*/ 1816875 h 2274663"/>
                <a:gd name="connsiteX830" fmla="*/ 3158690 w 3982395"/>
                <a:gd name="connsiteY830" fmla="*/ 1813086 h 2274663"/>
                <a:gd name="connsiteX831" fmla="*/ 3173463 w 3982395"/>
                <a:gd name="connsiteY831" fmla="*/ 1803385 h 2274663"/>
                <a:gd name="connsiteX832" fmla="*/ 3184753 w 3982395"/>
                <a:gd name="connsiteY832" fmla="*/ 1799989 h 2274663"/>
                <a:gd name="connsiteX833" fmla="*/ 3182541 w 3982395"/>
                <a:gd name="connsiteY833" fmla="*/ 1797521 h 2274663"/>
                <a:gd name="connsiteX834" fmla="*/ 3169664 w 3982395"/>
                <a:gd name="connsiteY834" fmla="*/ 1762931 h 2274663"/>
                <a:gd name="connsiteX835" fmla="*/ 3170700 w 3982395"/>
                <a:gd name="connsiteY835" fmla="*/ 1758609 h 2274663"/>
                <a:gd name="connsiteX836" fmla="*/ 3173925 w 3982395"/>
                <a:gd name="connsiteY836" fmla="*/ 1755550 h 2274663"/>
                <a:gd name="connsiteX837" fmla="*/ 3210319 w 3982395"/>
                <a:gd name="connsiteY837" fmla="*/ 1749407 h 2274663"/>
                <a:gd name="connsiteX838" fmla="*/ 3214843 w 3982395"/>
                <a:gd name="connsiteY838" fmla="*/ 1750359 h 2274663"/>
                <a:gd name="connsiteX839" fmla="*/ 3211661 w 3982395"/>
                <a:gd name="connsiteY839" fmla="*/ 1737688 h 2274663"/>
                <a:gd name="connsiteX840" fmla="*/ 3215688 w 3982395"/>
                <a:gd name="connsiteY840" fmla="*/ 1697628 h 2274663"/>
                <a:gd name="connsiteX841" fmla="*/ 3218652 w 3982395"/>
                <a:gd name="connsiteY841" fmla="*/ 1694240 h 2274663"/>
                <a:gd name="connsiteX842" fmla="*/ 3223068 w 3982395"/>
                <a:gd name="connsiteY842" fmla="*/ 1693367 h 2274663"/>
                <a:gd name="connsiteX843" fmla="*/ 3259775 w 3982395"/>
                <a:gd name="connsiteY843" fmla="*/ 1709910 h 2274663"/>
                <a:gd name="connsiteX844" fmla="*/ 3271199 w 3982395"/>
                <a:gd name="connsiteY844" fmla="*/ 1720980 h 2274663"/>
                <a:gd name="connsiteX845" fmla="*/ 3271796 w 3982395"/>
                <a:gd name="connsiteY845" fmla="*/ 1719154 h 2274663"/>
                <a:gd name="connsiteX846" fmla="*/ 3284649 w 3982395"/>
                <a:gd name="connsiteY846" fmla="*/ 1703607 h 2274663"/>
                <a:gd name="connsiteX847" fmla="*/ 3276484 w 3982395"/>
                <a:gd name="connsiteY847" fmla="*/ 1691153 h 2274663"/>
                <a:gd name="connsiteX848" fmla="*/ 3272998 w 3982395"/>
                <a:gd name="connsiteY848" fmla="*/ 1654409 h 2274663"/>
                <a:gd name="connsiteX849" fmla="*/ 3275118 w 3982395"/>
                <a:gd name="connsiteY849" fmla="*/ 1650502 h 2274663"/>
                <a:gd name="connsiteX850" fmla="*/ 3279024 w 3982395"/>
                <a:gd name="connsiteY850" fmla="*/ 1648383 h 2274663"/>
                <a:gd name="connsiteX851" fmla="*/ 3296669 w 3982395"/>
                <a:gd name="connsiteY851" fmla="*/ 1647368 h 2274663"/>
                <a:gd name="connsiteX852" fmla="*/ 3308144 w 3982395"/>
                <a:gd name="connsiteY852" fmla="*/ 1650072 h 2274663"/>
                <a:gd name="connsiteX853" fmla="*/ 3307462 w 3982395"/>
                <a:gd name="connsiteY853" fmla="*/ 1646829 h 2274663"/>
                <a:gd name="connsiteX854" fmla="*/ 3313605 w 3982395"/>
                <a:gd name="connsiteY854" fmla="*/ 1610434 h 2274663"/>
                <a:gd name="connsiteX855" fmla="*/ 3316664 w 3982395"/>
                <a:gd name="connsiteY855" fmla="*/ 1607209 h 2274663"/>
                <a:gd name="connsiteX856" fmla="*/ 3320986 w 3982395"/>
                <a:gd name="connsiteY856" fmla="*/ 1606173 h 2274663"/>
                <a:gd name="connsiteX857" fmla="*/ 3355576 w 3982395"/>
                <a:gd name="connsiteY857" fmla="*/ 1619050 h 2274663"/>
                <a:gd name="connsiteX858" fmla="*/ 3359018 w 3982395"/>
                <a:gd name="connsiteY858" fmla="*/ 1622136 h 2274663"/>
                <a:gd name="connsiteX859" fmla="*/ 3362597 w 3982395"/>
                <a:gd name="connsiteY859" fmla="*/ 1609572 h 2274663"/>
                <a:gd name="connsiteX860" fmla="*/ 3386115 w 3982395"/>
                <a:gd name="connsiteY860" fmla="*/ 1576892 h 2274663"/>
                <a:gd name="connsiteX861" fmla="*/ 3390376 w 3982395"/>
                <a:gd name="connsiteY861" fmla="*/ 1575440 h 2274663"/>
                <a:gd name="connsiteX862" fmla="*/ 3394637 w 3982395"/>
                <a:gd name="connsiteY862" fmla="*/ 1576892 h 2274663"/>
                <a:gd name="connsiteX863" fmla="*/ 3408320 w 3982395"/>
                <a:gd name="connsiteY863" fmla="*/ 1595906 h 2274663"/>
                <a:gd name="connsiteX864" fmla="*/ 3412034 w 3982395"/>
                <a:gd name="connsiteY864" fmla="*/ 1593891 h 2274663"/>
                <a:gd name="connsiteX865" fmla="*/ 3430716 w 3982395"/>
                <a:gd name="connsiteY865" fmla="*/ 1592816 h 2274663"/>
                <a:gd name="connsiteX866" fmla="*/ 3442866 w 3982395"/>
                <a:gd name="connsiteY866" fmla="*/ 1595679 h 2274663"/>
                <a:gd name="connsiteX867" fmla="*/ 3442144 w 3982395"/>
                <a:gd name="connsiteY867" fmla="*/ 1592246 h 2274663"/>
                <a:gd name="connsiteX868" fmla="*/ 3448648 w 3982395"/>
                <a:gd name="connsiteY868" fmla="*/ 1553711 h 2274663"/>
                <a:gd name="connsiteX869" fmla="*/ 3451886 w 3982395"/>
                <a:gd name="connsiteY869" fmla="*/ 1550297 h 2274663"/>
                <a:gd name="connsiteX870" fmla="*/ 3456463 w 3982395"/>
                <a:gd name="connsiteY870" fmla="*/ 1549200 h 2274663"/>
                <a:gd name="connsiteX871" fmla="*/ 3493086 w 3982395"/>
                <a:gd name="connsiteY871" fmla="*/ 1562834 h 2274663"/>
                <a:gd name="connsiteX872" fmla="*/ 3496730 w 3982395"/>
                <a:gd name="connsiteY872" fmla="*/ 1566101 h 2274663"/>
                <a:gd name="connsiteX873" fmla="*/ 3500520 w 3982395"/>
                <a:gd name="connsiteY873" fmla="*/ 1552798 h 2274663"/>
                <a:gd name="connsiteX874" fmla="*/ 3525421 w 3982395"/>
                <a:gd name="connsiteY874" fmla="*/ 1518197 h 2274663"/>
                <a:gd name="connsiteX875" fmla="*/ 3529932 w 3982395"/>
                <a:gd name="connsiteY875" fmla="*/ 1516660 h 2274663"/>
                <a:gd name="connsiteX876" fmla="*/ 3534444 w 3982395"/>
                <a:gd name="connsiteY876" fmla="*/ 1518197 h 2274663"/>
                <a:gd name="connsiteX877" fmla="*/ 3559343 w 3982395"/>
                <a:gd name="connsiteY877" fmla="*/ 1552798 h 2274663"/>
                <a:gd name="connsiteX878" fmla="*/ 3563958 w 3982395"/>
                <a:gd name="connsiteY878" fmla="*/ 1568997 h 2274663"/>
                <a:gd name="connsiteX879" fmla="*/ 3565473 w 3982395"/>
                <a:gd name="connsiteY879" fmla="*/ 1567639 h 2274663"/>
                <a:gd name="connsiteX880" fmla="*/ 3585489 w 3982395"/>
                <a:gd name="connsiteY880" fmla="*/ 1560188 h 2274663"/>
                <a:gd name="connsiteX881" fmla="*/ 3584595 w 3982395"/>
                <a:gd name="connsiteY881" fmla="*/ 1544445 h 2274663"/>
                <a:gd name="connsiteX882" fmla="*/ 3600851 w 3982395"/>
                <a:gd name="connsiteY882" fmla="*/ 1508907 h 2274663"/>
                <a:gd name="connsiteX883" fmla="*/ 3604863 w 3982395"/>
                <a:gd name="connsiteY883" fmla="*/ 1506447 h 2274663"/>
                <a:gd name="connsiteX884" fmla="*/ 3609567 w 3982395"/>
                <a:gd name="connsiteY884" fmla="*/ 1506572 h 2274663"/>
                <a:gd name="connsiteX885" fmla="*/ 3626283 w 3982395"/>
                <a:gd name="connsiteY885" fmla="*/ 1514982 h 2274663"/>
                <a:gd name="connsiteX886" fmla="*/ 3629549 w 3982395"/>
                <a:gd name="connsiteY886" fmla="*/ 1518055 h 2274663"/>
                <a:gd name="connsiteX887" fmla="*/ 3623513 w 3982395"/>
                <a:gd name="connsiteY887" fmla="*/ 1504372 h 2274663"/>
                <a:gd name="connsiteX888" fmla="*/ 3622083 w 3982395"/>
                <a:gd name="connsiteY888" fmla="*/ 1479198 h 2274663"/>
                <a:gd name="connsiteX889" fmla="*/ 3611424 w 3982395"/>
                <a:gd name="connsiteY889" fmla="*/ 1483876 h 2274663"/>
                <a:gd name="connsiteX890" fmla="*/ 3593096 w 3982395"/>
                <a:gd name="connsiteY890" fmla="*/ 1484255 h 2274663"/>
                <a:gd name="connsiteX891" fmla="*/ 3590453 w 3982395"/>
                <a:gd name="connsiteY891" fmla="*/ 1482822 h 2274663"/>
                <a:gd name="connsiteX892" fmla="*/ 3589019 w 3982395"/>
                <a:gd name="connsiteY892" fmla="*/ 1480179 h 2274663"/>
                <a:gd name="connsiteX893" fmla="*/ 3591377 w 3982395"/>
                <a:gd name="connsiteY893" fmla="*/ 1455320 h 2274663"/>
                <a:gd name="connsiteX894" fmla="*/ 3593990 w 3982395"/>
                <a:gd name="connsiteY894" fmla="*/ 1450166 h 2274663"/>
                <a:gd name="connsiteX895" fmla="*/ 3588632 w 3982395"/>
                <a:gd name="connsiteY895" fmla="*/ 1448002 h 2274663"/>
                <a:gd name="connsiteX896" fmla="*/ 3559201 w 3982395"/>
                <a:gd name="connsiteY896" fmla="*/ 1426463 h 2274663"/>
                <a:gd name="connsiteX897" fmla="*/ 3529478 w 3982395"/>
                <a:gd name="connsiteY897" fmla="*/ 1347858 h 2274663"/>
                <a:gd name="connsiteX898" fmla="*/ 3531723 w 3982395"/>
                <a:gd name="connsiteY898" fmla="*/ 1343722 h 2274663"/>
                <a:gd name="connsiteX899" fmla="*/ 3535859 w 3982395"/>
                <a:gd name="connsiteY899" fmla="*/ 1341477 h 2274663"/>
                <a:gd name="connsiteX900" fmla="*/ 3554541 w 3982395"/>
                <a:gd name="connsiteY900" fmla="*/ 1340403 h 2274663"/>
                <a:gd name="connsiteX901" fmla="*/ 3566691 w 3982395"/>
                <a:gd name="connsiteY901" fmla="*/ 1343266 h 2274663"/>
                <a:gd name="connsiteX902" fmla="*/ 3565969 w 3982395"/>
                <a:gd name="connsiteY902" fmla="*/ 1339832 h 2274663"/>
                <a:gd name="connsiteX903" fmla="*/ 3572473 w 3982395"/>
                <a:gd name="connsiteY903" fmla="*/ 1301298 h 2274663"/>
                <a:gd name="connsiteX904" fmla="*/ 3575711 w 3982395"/>
                <a:gd name="connsiteY904" fmla="*/ 1297884 h 2274663"/>
                <a:gd name="connsiteX905" fmla="*/ 3580288 w 3982395"/>
                <a:gd name="connsiteY905" fmla="*/ 1296786 h 2274663"/>
                <a:gd name="connsiteX906" fmla="*/ 3616911 w 3982395"/>
                <a:gd name="connsiteY906" fmla="*/ 1310421 h 2274663"/>
                <a:gd name="connsiteX907" fmla="*/ 3620555 w 3982395"/>
                <a:gd name="connsiteY907" fmla="*/ 1313688 h 2274663"/>
                <a:gd name="connsiteX908" fmla="*/ 3624345 w 3982395"/>
                <a:gd name="connsiteY908" fmla="*/ 1300385 h 2274663"/>
                <a:gd name="connsiteX909" fmla="*/ 3649246 w 3982395"/>
                <a:gd name="connsiteY909" fmla="*/ 1265784 h 2274663"/>
                <a:gd name="connsiteX910" fmla="*/ 3653757 w 3982395"/>
                <a:gd name="connsiteY910" fmla="*/ 1264247 h 2274663"/>
                <a:gd name="connsiteX911" fmla="*/ 3658269 w 3982395"/>
                <a:gd name="connsiteY911" fmla="*/ 1265784 h 2274663"/>
                <a:gd name="connsiteX912" fmla="*/ 3683168 w 3982395"/>
                <a:gd name="connsiteY912" fmla="*/ 1300385 h 2274663"/>
                <a:gd name="connsiteX913" fmla="*/ 3687783 w 3982395"/>
                <a:gd name="connsiteY913" fmla="*/ 1316583 h 2274663"/>
                <a:gd name="connsiteX914" fmla="*/ 3689298 w 3982395"/>
                <a:gd name="connsiteY914" fmla="*/ 1315226 h 2274663"/>
                <a:gd name="connsiteX915" fmla="*/ 3709314 w 3982395"/>
                <a:gd name="connsiteY915" fmla="*/ 1307774 h 2274663"/>
                <a:gd name="connsiteX916" fmla="*/ 3708420 w 3982395"/>
                <a:gd name="connsiteY916" fmla="*/ 1292031 h 2274663"/>
                <a:gd name="connsiteX917" fmla="*/ 3724676 w 3982395"/>
                <a:gd name="connsiteY917" fmla="*/ 1256494 h 2274663"/>
                <a:gd name="connsiteX918" fmla="*/ 3728688 w 3982395"/>
                <a:gd name="connsiteY918" fmla="*/ 1254034 h 2274663"/>
                <a:gd name="connsiteX919" fmla="*/ 3733392 w 3982395"/>
                <a:gd name="connsiteY919" fmla="*/ 1254158 h 2274663"/>
                <a:gd name="connsiteX920" fmla="*/ 3750108 w 3982395"/>
                <a:gd name="connsiteY920" fmla="*/ 1262569 h 2274663"/>
                <a:gd name="connsiteX921" fmla="*/ 3759199 w 3982395"/>
                <a:gd name="connsiteY921" fmla="*/ 1271123 h 2274663"/>
                <a:gd name="connsiteX922" fmla="*/ 3760290 w 3982395"/>
                <a:gd name="connsiteY922" fmla="*/ 1267788 h 2274663"/>
                <a:gd name="connsiteX923" fmla="*/ 3785190 w 3982395"/>
                <a:gd name="connsiteY923" fmla="*/ 1237669 h 2274663"/>
                <a:gd name="connsiteX924" fmla="*/ 643768 w 3982395"/>
                <a:gd name="connsiteY924" fmla="*/ 1189591 h 2274663"/>
                <a:gd name="connsiteX925" fmla="*/ 639539 w 3982395"/>
                <a:gd name="connsiteY925" fmla="*/ 1200435 h 2274663"/>
                <a:gd name="connsiteX926" fmla="*/ 626848 w 3982395"/>
                <a:gd name="connsiteY926" fmla="*/ 1213663 h 2274663"/>
                <a:gd name="connsiteX927" fmla="*/ 624122 w 3982395"/>
                <a:gd name="connsiteY927" fmla="*/ 1214472 h 2274663"/>
                <a:gd name="connsiteX928" fmla="*/ 633500 w 3982395"/>
                <a:gd name="connsiteY928" fmla="*/ 1218698 h 2274663"/>
                <a:gd name="connsiteX929" fmla="*/ 645596 w 3982395"/>
                <a:gd name="connsiteY929" fmla="*/ 1230419 h 2274663"/>
                <a:gd name="connsiteX930" fmla="*/ 646228 w 3982395"/>
                <a:gd name="connsiteY930" fmla="*/ 1228486 h 2274663"/>
                <a:gd name="connsiteX931" fmla="*/ 659837 w 3982395"/>
                <a:gd name="connsiteY931" fmla="*/ 1212025 h 2274663"/>
                <a:gd name="connsiteX932" fmla="*/ 651191 w 3982395"/>
                <a:gd name="connsiteY932" fmla="*/ 1198839 h 2274663"/>
                <a:gd name="connsiteX933" fmla="*/ 650919 w 3982395"/>
                <a:gd name="connsiteY933" fmla="*/ 1195973 h 2274663"/>
                <a:gd name="connsiteX934" fmla="*/ 2446584 w 3982395"/>
                <a:gd name="connsiteY934" fmla="*/ 1174251 h 2274663"/>
                <a:gd name="connsiteX935" fmla="*/ 2446338 w 3982395"/>
                <a:gd name="connsiteY935" fmla="*/ 1174451 h 2274663"/>
                <a:gd name="connsiteX936" fmla="*/ 2445877 w 3982395"/>
                <a:gd name="connsiteY936" fmla="*/ 1182574 h 2274663"/>
                <a:gd name="connsiteX937" fmla="*/ 2449026 w 3982395"/>
                <a:gd name="connsiteY937" fmla="*/ 1178198 h 2274663"/>
                <a:gd name="connsiteX938" fmla="*/ 896954 w 3982395"/>
                <a:gd name="connsiteY938" fmla="*/ 1173381 h 2274663"/>
                <a:gd name="connsiteX939" fmla="*/ 894539 w 3982395"/>
                <a:gd name="connsiteY939" fmla="*/ 1198840 h 2274663"/>
                <a:gd name="connsiteX940" fmla="*/ 877609 w 3982395"/>
                <a:gd name="connsiteY940" fmla="*/ 1224659 h 2274663"/>
                <a:gd name="connsiteX941" fmla="*/ 878530 w 3982395"/>
                <a:gd name="connsiteY941" fmla="*/ 1225314 h 2274663"/>
                <a:gd name="connsiteX942" fmla="*/ 881204 w 3982395"/>
                <a:gd name="connsiteY942" fmla="*/ 1229413 h 2274663"/>
                <a:gd name="connsiteX943" fmla="*/ 888308 w 3982395"/>
                <a:gd name="connsiteY943" fmla="*/ 1217545 h 2274663"/>
                <a:gd name="connsiteX944" fmla="*/ 921316 w 3982395"/>
                <a:gd name="connsiteY944" fmla="*/ 1190567 h 2274663"/>
                <a:gd name="connsiteX945" fmla="*/ 924265 w 3982395"/>
                <a:gd name="connsiteY945" fmla="*/ 1190370 h 2274663"/>
                <a:gd name="connsiteX946" fmla="*/ 919474 w 3982395"/>
                <a:gd name="connsiteY946" fmla="*/ 1179897 h 2274663"/>
                <a:gd name="connsiteX947" fmla="*/ 919177 w 3982395"/>
                <a:gd name="connsiteY947" fmla="*/ 1174447 h 2274663"/>
                <a:gd name="connsiteX948" fmla="*/ 913773 w 3982395"/>
                <a:gd name="connsiteY948" fmla="*/ 1175208 h 2274663"/>
                <a:gd name="connsiteX949" fmla="*/ 1408107 w 3982395"/>
                <a:gd name="connsiteY949" fmla="*/ 1172839 h 2274663"/>
                <a:gd name="connsiteX950" fmla="*/ 1410081 w 3982395"/>
                <a:gd name="connsiteY950" fmla="*/ 1178811 h 2274663"/>
                <a:gd name="connsiteX951" fmla="*/ 1410690 w 3982395"/>
                <a:gd name="connsiteY951" fmla="*/ 1198860 h 2274663"/>
                <a:gd name="connsiteX952" fmla="*/ 1425616 w 3982395"/>
                <a:gd name="connsiteY952" fmla="*/ 1195343 h 2274663"/>
                <a:gd name="connsiteX953" fmla="*/ 1430001 w 3982395"/>
                <a:gd name="connsiteY953" fmla="*/ 1195595 h 2274663"/>
                <a:gd name="connsiteX954" fmla="*/ 1416597 w 3982395"/>
                <a:gd name="connsiteY954" fmla="*/ 1185786 h 2274663"/>
                <a:gd name="connsiteX955" fmla="*/ 2927597 w 3982395"/>
                <a:gd name="connsiteY955" fmla="*/ 1164725 h 2274663"/>
                <a:gd name="connsiteX956" fmla="*/ 2927351 w 3982395"/>
                <a:gd name="connsiteY956" fmla="*/ 1164925 h 2274663"/>
                <a:gd name="connsiteX957" fmla="*/ 2926890 w 3982395"/>
                <a:gd name="connsiteY957" fmla="*/ 1173049 h 2274663"/>
                <a:gd name="connsiteX958" fmla="*/ 2930039 w 3982395"/>
                <a:gd name="connsiteY958" fmla="*/ 1168672 h 2274663"/>
                <a:gd name="connsiteX959" fmla="*/ 1243191 w 3982395"/>
                <a:gd name="connsiteY959" fmla="*/ 1155979 h 2274663"/>
                <a:gd name="connsiteX960" fmla="*/ 1224883 w 3982395"/>
                <a:gd name="connsiteY960" fmla="*/ 1164177 h 2274663"/>
                <a:gd name="connsiteX961" fmla="*/ 1206374 w 3982395"/>
                <a:gd name="connsiteY961" fmla="*/ 1168070 h 2274663"/>
                <a:gd name="connsiteX962" fmla="*/ 1207273 w 3982395"/>
                <a:gd name="connsiteY962" fmla="*/ 1172343 h 2274663"/>
                <a:gd name="connsiteX963" fmla="*/ 1203348 w 3982395"/>
                <a:gd name="connsiteY963" fmla="*/ 1195596 h 2274663"/>
                <a:gd name="connsiteX964" fmla="*/ 1201394 w 3982395"/>
                <a:gd name="connsiteY964" fmla="*/ 1197657 h 2274663"/>
                <a:gd name="connsiteX965" fmla="*/ 1198632 w 3982395"/>
                <a:gd name="connsiteY965" fmla="*/ 1198319 h 2274663"/>
                <a:gd name="connsiteX966" fmla="*/ 1166244 w 3982395"/>
                <a:gd name="connsiteY966" fmla="*/ 1180868 h 2274663"/>
                <a:gd name="connsiteX967" fmla="*/ 1165749 w 3982395"/>
                <a:gd name="connsiteY967" fmla="*/ 1180184 h 2274663"/>
                <a:gd name="connsiteX968" fmla="*/ 1149585 w 3982395"/>
                <a:gd name="connsiteY968" fmla="*/ 1204835 h 2274663"/>
                <a:gd name="connsiteX969" fmla="*/ 1131376 w 3982395"/>
                <a:gd name="connsiteY969" fmla="*/ 1219645 h 2274663"/>
                <a:gd name="connsiteX970" fmla="*/ 1114506 w 3982395"/>
                <a:gd name="connsiteY970" fmla="*/ 1228196 h 2274663"/>
                <a:gd name="connsiteX971" fmla="*/ 1116479 w 3982395"/>
                <a:gd name="connsiteY971" fmla="*/ 1232090 h 2274663"/>
                <a:gd name="connsiteX972" fmla="*/ 1118707 w 3982395"/>
                <a:gd name="connsiteY972" fmla="*/ 1255568 h 2274663"/>
                <a:gd name="connsiteX973" fmla="*/ 1117352 w 3982395"/>
                <a:gd name="connsiteY973" fmla="*/ 1258064 h 2274663"/>
                <a:gd name="connsiteX974" fmla="*/ 1114856 w 3982395"/>
                <a:gd name="connsiteY974" fmla="*/ 1259418 h 2274663"/>
                <a:gd name="connsiteX975" fmla="*/ 1079055 w 3982395"/>
                <a:gd name="connsiteY975" fmla="*/ 1250945 h 2274663"/>
                <a:gd name="connsiteX976" fmla="*/ 1072466 w 3982395"/>
                <a:gd name="connsiteY976" fmla="*/ 1245586 h 2274663"/>
                <a:gd name="connsiteX977" fmla="*/ 1068899 w 3982395"/>
                <a:gd name="connsiteY977" fmla="*/ 1251353 h 2274663"/>
                <a:gd name="connsiteX978" fmla="*/ 1060468 w 3982395"/>
                <a:gd name="connsiteY978" fmla="*/ 1258867 h 2274663"/>
                <a:gd name="connsiteX979" fmla="*/ 1057745 w 3982395"/>
                <a:gd name="connsiteY979" fmla="*/ 1259674 h 2274663"/>
                <a:gd name="connsiteX980" fmla="*/ 1055023 w 3982395"/>
                <a:gd name="connsiteY980" fmla="*/ 1258867 h 2274663"/>
                <a:gd name="connsiteX981" fmla="*/ 1046592 w 3982395"/>
                <a:gd name="connsiteY981" fmla="*/ 1251353 h 2274663"/>
                <a:gd name="connsiteX982" fmla="*/ 1043125 w 3982395"/>
                <a:gd name="connsiteY982" fmla="*/ 1245748 h 2274663"/>
                <a:gd name="connsiteX983" fmla="*/ 1036737 w 3982395"/>
                <a:gd name="connsiteY983" fmla="*/ 1250944 h 2274663"/>
                <a:gd name="connsiteX984" fmla="*/ 1000936 w 3982395"/>
                <a:gd name="connsiteY984" fmla="*/ 1259418 h 2274663"/>
                <a:gd name="connsiteX985" fmla="*/ 998440 w 3982395"/>
                <a:gd name="connsiteY985" fmla="*/ 1258064 h 2274663"/>
                <a:gd name="connsiteX986" fmla="*/ 997085 w 3982395"/>
                <a:gd name="connsiteY986" fmla="*/ 1255567 h 2274663"/>
                <a:gd name="connsiteX987" fmla="*/ 999313 w 3982395"/>
                <a:gd name="connsiteY987" fmla="*/ 1232090 h 2274663"/>
                <a:gd name="connsiteX988" fmla="*/ 1001780 w 3982395"/>
                <a:gd name="connsiteY988" fmla="*/ 1227221 h 2274663"/>
                <a:gd name="connsiteX989" fmla="*/ 996720 w 3982395"/>
                <a:gd name="connsiteY989" fmla="*/ 1225178 h 2274663"/>
                <a:gd name="connsiteX990" fmla="*/ 968923 w 3982395"/>
                <a:gd name="connsiteY990" fmla="*/ 1204835 h 2274663"/>
                <a:gd name="connsiteX991" fmla="*/ 954945 w 3982395"/>
                <a:gd name="connsiteY991" fmla="*/ 1183517 h 2274663"/>
                <a:gd name="connsiteX992" fmla="*/ 934544 w 3982395"/>
                <a:gd name="connsiteY992" fmla="*/ 1202752 h 2274663"/>
                <a:gd name="connsiteX993" fmla="*/ 933769 w 3982395"/>
                <a:gd name="connsiteY993" fmla="*/ 1202773 h 2274663"/>
                <a:gd name="connsiteX994" fmla="*/ 945127 w 3982395"/>
                <a:gd name="connsiteY994" fmla="*/ 1232769 h 2274663"/>
                <a:gd name="connsiteX995" fmla="*/ 945392 w 3982395"/>
                <a:gd name="connsiteY995" fmla="*/ 1249610 h 2274663"/>
                <a:gd name="connsiteX996" fmla="*/ 947207 w 3982395"/>
                <a:gd name="connsiteY996" fmla="*/ 1248690 h 2274663"/>
                <a:gd name="connsiteX997" fmla="*/ 986111 w 3982395"/>
                <a:gd name="connsiteY997" fmla="*/ 1245000 h 2274663"/>
                <a:gd name="connsiteX998" fmla="*/ 990247 w 3982395"/>
                <a:gd name="connsiteY998" fmla="*/ 1247244 h 2274663"/>
                <a:gd name="connsiteX999" fmla="*/ 992492 w 3982395"/>
                <a:gd name="connsiteY999" fmla="*/ 1251380 h 2274663"/>
                <a:gd name="connsiteX1000" fmla="*/ 993566 w 3982395"/>
                <a:gd name="connsiteY1000" fmla="*/ 1270063 h 2274663"/>
                <a:gd name="connsiteX1001" fmla="*/ 988965 w 3982395"/>
                <a:gd name="connsiteY1001" fmla="*/ 1289587 h 2274663"/>
                <a:gd name="connsiteX1002" fmla="*/ 1004293 w 3982395"/>
                <a:gd name="connsiteY1002" fmla="*/ 1290052 h 2274663"/>
                <a:gd name="connsiteX1003" fmla="*/ 1007546 w 3982395"/>
                <a:gd name="connsiteY1003" fmla="*/ 1291128 h 2274663"/>
                <a:gd name="connsiteX1004" fmla="*/ 1014390 w 3982395"/>
                <a:gd name="connsiteY1004" fmla="*/ 1281617 h 2274663"/>
                <a:gd name="connsiteX1005" fmla="*/ 1018651 w 3982395"/>
                <a:gd name="connsiteY1005" fmla="*/ 1280166 h 2274663"/>
                <a:gd name="connsiteX1006" fmla="*/ 1022912 w 3982395"/>
                <a:gd name="connsiteY1006" fmla="*/ 1281617 h 2274663"/>
                <a:gd name="connsiteX1007" fmla="*/ 1046429 w 3982395"/>
                <a:gd name="connsiteY1007" fmla="*/ 1314297 h 2274663"/>
                <a:gd name="connsiteX1008" fmla="*/ 1050788 w 3982395"/>
                <a:gd name="connsiteY1008" fmla="*/ 1329596 h 2274663"/>
                <a:gd name="connsiteX1009" fmla="*/ 1052218 w 3982395"/>
                <a:gd name="connsiteY1009" fmla="*/ 1328314 h 2274663"/>
                <a:gd name="connsiteX1010" fmla="*/ 1086808 w 3982395"/>
                <a:gd name="connsiteY1010" fmla="*/ 1315437 h 2274663"/>
                <a:gd name="connsiteX1011" fmla="*/ 1090851 w 3982395"/>
                <a:gd name="connsiteY1011" fmla="*/ 1316406 h 2274663"/>
                <a:gd name="connsiteX1012" fmla="*/ 1091638 w 3982395"/>
                <a:gd name="connsiteY1012" fmla="*/ 1313124 h 2274663"/>
                <a:gd name="connsiteX1013" fmla="*/ 1095052 w 3982395"/>
                <a:gd name="connsiteY1013" fmla="*/ 1309885 h 2274663"/>
                <a:gd name="connsiteX1014" fmla="*/ 1133587 w 3982395"/>
                <a:gd name="connsiteY1014" fmla="*/ 1303381 h 2274663"/>
                <a:gd name="connsiteX1015" fmla="*/ 1138376 w 3982395"/>
                <a:gd name="connsiteY1015" fmla="*/ 1304389 h 2274663"/>
                <a:gd name="connsiteX1016" fmla="*/ 1135007 w 3982395"/>
                <a:gd name="connsiteY1016" fmla="*/ 1290973 h 2274663"/>
                <a:gd name="connsiteX1017" fmla="*/ 1139271 w 3982395"/>
                <a:gd name="connsiteY1017" fmla="*/ 1248557 h 2274663"/>
                <a:gd name="connsiteX1018" fmla="*/ 1142409 w 3982395"/>
                <a:gd name="connsiteY1018" fmla="*/ 1244970 h 2274663"/>
                <a:gd name="connsiteX1019" fmla="*/ 1147085 w 3982395"/>
                <a:gd name="connsiteY1019" fmla="*/ 1244045 h 2274663"/>
                <a:gd name="connsiteX1020" fmla="*/ 1185949 w 3982395"/>
                <a:gd name="connsiteY1020" fmla="*/ 1261561 h 2274663"/>
                <a:gd name="connsiteX1021" fmla="*/ 1198045 w 3982395"/>
                <a:gd name="connsiteY1021" fmla="*/ 1273282 h 2274663"/>
                <a:gd name="connsiteX1022" fmla="*/ 1198678 w 3982395"/>
                <a:gd name="connsiteY1022" fmla="*/ 1271349 h 2274663"/>
                <a:gd name="connsiteX1023" fmla="*/ 1212287 w 3982395"/>
                <a:gd name="connsiteY1023" fmla="*/ 1254888 h 2274663"/>
                <a:gd name="connsiteX1024" fmla="*/ 1203641 w 3982395"/>
                <a:gd name="connsiteY1024" fmla="*/ 1241702 h 2274663"/>
                <a:gd name="connsiteX1025" fmla="*/ 1199950 w 3982395"/>
                <a:gd name="connsiteY1025" fmla="*/ 1202798 h 2274663"/>
                <a:gd name="connsiteX1026" fmla="*/ 1202195 w 3982395"/>
                <a:gd name="connsiteY1026" fmla="*/ 1198662 h 2274663"/>
                <a:gd name="connsiteX1027" fmla="*/ 1206331 w 3982395"/>
                <a:gd name="connsiteY1027" fmla="*/ 1196417 h 2274663"/>
                <a:gd name="connsiteX1028" fmla="*/ 1225013 w 3982395"/>
                <a:gd name="connsiteY1028" fmla="*/ 1195343 h 2274663"/>
                <a:gd name="connsiteX1029" fmla="*/ 1237163 w 3982395"/>
                <a:gd name="connsiteY1029" fmla="*/ 1198206 h 2274663"/>
                <a:gd name="connsiteX1030" fmla="*/ 1236441 w 3982395"/>
                <a:gd name="connsiteY1030" fmla="*/ 1194772 h 2274663"/>
                <a:gd name="connsiteX1031" fmla="*/ 1242945 w 3982395"/>
                <a:gd name="connsiteY1031" fmla="*/ 1156238 h 2274663"/>
                <a:gd name="connsiteX1032" fmla="*/ 1353630 w 3982395"/>
                <a:gd name="connsiteY1032" fmla="*/ 1155310 h 2274663"/>
                <a:gd name="connsiteX1033" fmla="*/ 1353640 w 3982395"/>
                <a:gd name="connsiteY1033" fmla="*/ 1155325 h 2274663"/>
                <a:gd name="connsiteX1034" fmla="*/ 1358255 w 3982395"/>
                <a:gd name="connsiteY1034" fmla="*/ 1171523 h 2274663"/>
                <a:gd name="connsiteX1035" fmla="*/ 1359770 w 3982395"/>
                <a:gd name="connsiteY1035" fmla="*/ 1170166 h 2274663"/>
                <a:gd name="connsiteX1036" fmla="*/ 1369717 w 3982395"/>
                <a:gd name="connsiteY1036" fmla="*/ 1166463 h 2274663"/>
                <a:gd name="connsiteX1037" fmla="*/ 1367148 w 3982395"/>
                <a:gd name="connsiteY1037" fmla="*/ 1160848 h 2274663"/>
                <a:gd name="connsiteX1038" fmla="*/ 1366851 w 3982395"/>
                <a:gd name="connsiteY1038" fmla="*/ 1155398 h 2274663"/>
                <a:gd name="connsiteX1039" fmla="*/ 1361447 w 3982395"/>
                <a:gd name="connsiteY1039" fmla="*/ 1156159 h 2274663"/>
                <a:gd name="connsiteX1040" fmla="*/ 1280462 w 3982395"/>
                <a:gd name="connsiteY1040" fmla="*/ 1122839 h 2274663"/>
                <a:gd name="connsiteX1041" fmla="*/ 1279758 w 3982395"/>
                <a:gd name="connsiteY1041" fmla="*/ 1124729 h 2274663"/>
                <a:gd name="connsiteX1042" fmla="*/ 1249047 w 3982395"/>
                <a:gd name="connsiteY1042" fmla="*/ 1152137 h 2274663"/>
                <a:gd name="connsiteX1043" fmla="*/ 1250760 w 3982395"/>
                <a:gd name="connsiteY1043" fmla="*/ 1151726 h 2274663"/>
                <a:gd name="connsiteX1044" fmla="*/ 1287383 w 3982395"/>
                <a:gd name="connsiteY1044" fmla="*/ 1165361 h 2274663"/>
                <a:gd name="connsiteX1045" fmla="*/ 1291027 w 3982395"/>
                <a:gd name="connsiteY1045" fmla="*/ 1168628 h 2274663"/>
                <a:gd name="connsiteX1046" fmla="*/ 1294817 w 3982395"/>
                <a:gd name="connsiteY1046" fmla="*/ 1155325 h 2274663"/>
                <a:gd name="connsiteX1047" fmla="*/ 1304960 w 3982395"/>
                <a:gd name="connsiteY1047" fmla="*/ 1141230 h 2274663"/>
                <a:gd name="connsiteX1048" fmla="*/ 1287162 w 3982395"/>
                <a:gd name="connsiteY1048" fmla="*/ 1132260 h 2274663"/>
                <a:gd name="connsiteX1049" fmla="*/ 1951284 w 3982395"/>
                <a:gd name="connsiteY1049" fmla="*/ 1117101 h 2274663"/>
                <a:gd name="connsiteX1050" fmla="*/ 1951038 w 3982395"/>
                <a:gd name="connsiteY1050" fmla="*/ 1117301 h 2274663"/>
                <a:gd name="connsiteX1051" fmla="*/ 1950577 w 3982395"/>
                <a:gd name="connsiteY1051" fmla="*/ 1125425 h 2274663"/>
                <a:gd name="connsiteX1052" fmla="*/ 1953726 w 3982395"/>
                <a:gd name="connsiteY1052" fmla="*/ 1121048 h 2274663"/>
                <a:gd name="connsiteX1053" fmla="*/ 1036885 w 3982395"/>
                <a:gd name="connsiteY1053" fmla="*/ 1069475 h 2274663"/>
                <a:gd name="connsiteX1054" fmla="*/ 1036639 w 3982395"/>
                <a:gd name="connsiteY1054" fmla="*/ 1069675 h 2274663"/>
                <a:gd name="connsiteX1055" fmla="*/ 1036178 w 3982395"/>
                <a:gd name="connsiteY1055" fmla="*/ 1077798 h 2274663"/>
                <a:gd name="connsiteX1056" fmla="*/ 1039327 w 3982395"/>
                <a:gd name="connsiteY1056" fmla="*/ 1073422 h 2274663"/>
                <a:gd name="connsiteX1057" fmla="*/ 1484559 w 3982395"/>
                <a:gd name="connsiteY1057" fmla="*/ 1050426 h 2274663"/>
                <a:gd name="connsiteX1058" fmla="*/ 1484313 w 3982395"/>
                <a:gd name="connsiteY1058" fmla="*/ 1050626 h 2274663"/>
                <a:gd name="connsiteX1059" fmla="*/ 1483852 w 3982395"/>
                <a:gd name="connsiteY1059" fmla="*/ 1058749 h 2274663"/>
                <a:gd name="connsiteX1060" fmla="*/ 1487001 w 3982395"/>
                <a:gd name="connsiteY1060" fmla="*/ 1054373 h 2274663"/>
                <a:gd name="connsiteX1061" fmla="*/ 694990 w 3982395"/>
                <a:gd name="connsiteY1061" fmla="*/ 1049315 h 2274663"/>
                <a:gd name="connsiteX1062" fmla="*/ 694794 w 3982395"/>
                <a:gd name="connsiteY1062" fmla="*/ 1049586 h 2274663"/>
                <a:gd name="connsiteX1063" fmla="*/ 696550 w 3982395"/>
                <a:gd name="connsiteY1063" fmla="*/ 1058029 h 2274663"/>
                <a:gd name="connsiteX1064" fmla="*/ 698573 w 3982395"/>
                <a:gd name="connsiteY1064" fmla="*/ 1052686 h 2274663"/>
                <a:gd name="connsiteX1065" fmla="*/ 2698887 w 3982395"/>
                <a:gd name="connsiteY1065" fmla="*/ 1019922 h 2274663"/>
                <a:gd name="connsiteX1066" fmla="*/ 2698627 w 3982395"/>
                <a:gd name="connsiteY1066" fmla="*/ 1020134 h 2274663"/>
                <a:gd name="connsiteX1067" fmla="*/ 2698137 w 3982395"/>
                <a:gd name="connsiteY1067" fmla="*/ 1028744 h 2274663"/>
                <a:gd name="connsiteX1068" fmla="*/ 2701475 w 3982395"/>
                <a:gd name="connsiteY1068" fmla="*/ 1024105 h 2274663"/>
                <a:gd name="connsiteX1069" fmla="*/ 2108391 w 3982395"/>
                <a:gd name="connsiteY1069" fmla="*/ 1018237 h 2274663"/>
                <a:gd name="connsiteX1070" fmla="*/ 2101880 w 3982395"/>
                <a:gd name="connsiteY1070" fmla="*/ 1027100 h 2274663"/>
                <a:gd name="connsiteX1071" fmla="*/ 2087068 w 3982395"/>
                <a:gd name="connsiteY1071" fmla="*/ 1036065 h 2274663"/>
                <a:gd name="connsiteX1072" fmla="*/ 2084229 w 3982395"/>
                <a:gd name="connsiteY1072" fmla="*/ 1036141 h 2274663"/>
                <a:gd name="connsiteX1073" fmla="*/ 2082664 w 3982395"/>
                <a:gd name="connsiteY1073" fmla="*/ 1035181 h 2274663"/>
                <a:gd name="connsiteX1074" fmla="*/ 2082331 w 3982395"/>
                <a:gd name="connsiteY1074" fmla="*/ 1038692 h 2274663"/>
                <a:gd name="connsiteX1075" fmla="*/ 2066342 w 3982395"/>
                <a:gd name="connsiteY1075" fmla="*/ 1063075 h 2274663"/>
                <a:gd name="connsiteX1076" fmla="*/ 2067212 w 3982395"/>
                <a:gd name="connsiteY1076" fmla="*/ 1063694 h 2274663"/>
                <a:gd name="connsiteX1077" fmla="*/ 2069738 w 3982395"/>
                <a:gd name="connsiteY1077" fmla="*/ 1067565 h 2274663"/>
                <a:gd name="connsiteX1078" fmla="*/ 2076448 w 3982395"/>
                <a:gd name="connsiteY1078" fmla="*/ 1056356 h 2274663"/>
                <a:gd name="connsiteX1079" fmla="*/ 2107622 w 3982395"/>
                <a:gd name="connsiteY1079" fmla="*/ 1030876 h 2274663"/>
                <a:gd name="connsiteX1080" fmla="*/ 2112114 w 3982395"/>
                <a:gd name="connsiteY1080" fmla="*/ 1030577 h 2274663"/>
                <a:gd name="connsiteX1081" fmla="*/ 2115854 w 3982395"/>
                <a:gd name="connsiteY1081" fmla="*/ 1033082 h 2274663"/>
                <a:gd name="connsiteX1082" fmla="*/ 2130112 w 3982395"/>
                <a:gd name="connsiteY1082" fmla="*/ 1070735 h 2274663"/>
                <a:gd name="connsiteX1083" fmla="*/ 2130362 w 3982395"/>
                <a:gd name="connsiteY1083" fmla="*/ 1086641 h 2274663"/>
                <a:gd name="connsiteX1084" fmla="*/ 2132076 w 3982395"/>
                <a:gd name="connsiteY1084" fmla="*/ 1085772 h 2274663"/>
                <a:gd name="connsiteX1085" fmla="*/ 2150066 w 3982395"/>
                <a:gd name="connsiteY1085" fmla="*/ 1084066 h 2274663"/>
                <a:gd name="connsiteX1086" fmla="*/ 2151837 w 3982395"/>
                <a:gd name="connsiteY1086" fmla="*/ 1065403 h 2274663"/>
                <a:gd name="connsiteX1087" fmla="*/ 2154304 w 3982395"/>
                <a:gd name="connsiteY1087" fmla="*/ 1060534 h 2274663"/>
                <a:gd name="connsiteX1088" fmla="*/ 2149244 w 3982395"/>
                <a:gd name="connsiteY1088" fmla="*/ 1058491 h 2274663"/>
                <a:gd name="connsiteX1089" fmla="*/ 2121447 w 3982395"/>
                <a:gd name="connsiteY1089" fmla="*/ 1038148 h 2274663"/>
                <a:gd name="connsiteX1090" fmla="*/ 2973956 w 3982395"/>
                <a:gd name="connsiteY1090" fmla="*/ 1016940 h 2274663"/>
                <a:gd name="connsiteX1091" fmla="*/ 2974838 w 3982395"/>
                <a:gd name="connsiteY1091" fmla="*/ 1020033 h 2274663"/>
                <a:gd name="connsiteX1092" fmla="*/ 2976268 w 3982395"/>
                <a:gd name="connsiteY1092" fmla="*/ 1018751 h 2274663"/>
                <a:gd name="connsiteX1093" fmla="*/ 2976376 w 3982395"/>
                <a:gd name="connsiteY1093" fmla="*/ 1018711 h 2274663"/>
                <a:gd name="connsiteX1094" fmla="*/ 3152656 w 3982395"/>
                <a:gd name="connsiteY1094" fmla="*/ 992364 h 2274663"/>
                <a:gd name="connsiteX1095" fmla="*/ 3152325 w 3982395"/>
                <a:gd name="connsiteY1095" fmla="*/ 992418 h 2274663"/>
                <a:gd name="connsiteX1096" fmla="*/ 3147595 w 3982395"/>
                <a:gd name="connsiteY1096" fmla="*/ 999631 h 2274663"/>
                <a:gd name="connsiteX1097" fmla="*/ 3152805 w 3982395"/>
                <a:gd name="connsiteY1097" fmla="*/ 997282 h 2274663"/>
                <a:gd name="connsiteX1098" fmla="*/ 2925759 w 3982395"/>
                <a:gd name="connsiteY1098" fmla="*/ 935784 h 2274663"/>
                <a:gd name="connsiteX1099" fmla="*/ 2916909 w 3982395"/>
                <a:gd name="connsiteY1099" fmla="*/ 937205 h 2274663"/>
                <a:gd name="connsiteX1100" fmla="*/ 2896913 w 3982395"/>
                <a:gd name="connsiteY1100" fmla="*/ 936115 h 2274663"/>
                <a:gd name="connsiteX1101" fmla="*/ 2896661 w 3982395"/>
                <a:gd name="connsiteY1101" fmla="*/ 940730 h 2274663"/>
                <a:gd name="connsiteX1102" fmla="*/ 2886275 w 3982395"/>
                <a:gd name="connsiteY1102" fmla="*/ 963437 h 2274663"/>
                <a:gd name="connsiteX1103" fmla="*/ 2885586 w 3982395"/>
                <a:gd name="connsiteY1103" fmla="*/ 963859 h 2274663"/>
                <a:gd name="connsiteX1104" fmla="*/ 2888226 w 3982395"/>
                <a:gd name="connsiteY1104" fmla="*/ 970832 h 2274663"/>
                <a:gd name="connsiteX1105" fmla="*/ 2888491 w 3982395"/>
                <a:gd name="connsiteY1105" fmla="*/ 987673 h 2274663"/>
                <a:gd name="connsiteX1106" fmla="*/ 2890306 w 3982395"/>
                <a:gd name="connsiteY1106" fmla="*/ 986753 h 2274663"/>
                <a:gd name="connsiteX1107" fmla="*/ 2929210 w 3982395"/>
                <a:gd name="connsiteY1107" fmla="*/ 983063 h 2274663"/>
                <a:gd name="connsiteX1108" fmla="*/ 2930151 w 3982395"/>
                <a:gd name="connsiteY1108" fmla="*/ 983573 h 2274663"/>
                <a:gd name="connsiteX1109" fmla="*/ 2936292 w 3982395"/>
                <a:gd name="connsiteY1109" fmla="*/ 975039 h 2274663"/>
                <a:gd name="connsiteX1110" fmla="*/ 2928332 w 3982395"/>
                <a:gd name="connsiteY1110" fmla="*/ 962900 h 2274663"/>
                <a:gd name="connsiteX1111" fmla="*/ 2849159 w 3982395"/>
                <a:gd name="connsiteY1111" fmla="*/ 929804 h 2274663"/>
                <a:gd name="connsiteX1112" fmla="*/ 2842835 w 3982395"/>
                <a:gd name="connsiteY1112" fmla="*/ 933204 h 2274663"/>
                <a:gd name="connsiteX1113" fmla="*/ 2837892 w 3982395"/>
                <a:gd name="connsiteY1113" fmla="*/ 934228 h 2274663"/>
                <a:gd name="connsiteX1114" fmla="*/ 2837638 w 3982395"/>
                <a:gd name="connsiteY1114" fmla="*/ 936903 h 2274663"/>
                <a:gd name="connsiteX1115" fmla="*/ 2820708 w 3982395"/>
                <a:gd name="connsiteY1115" fmla="*/ 962722 h 2274663"/>
                <a:gd name="connsiteX1116" fmla="*/ 2821629 w 3982395"/>
                <a:gd name="connsiteY1116" fmla="*/ 963377 h 2274663"/>
                <a:gd name="connsiteX1117" fmla="*/ 2824304 w 3982395"/>
                <a:gd name="connsiteY1117" fmla="*/ 967476 h 2274663"/>
                <a:gd name="connsiteX1118" fmla="*/ 2831407 w 3982395"/>
                <a:gd name="connsiteY1118" fmla="*/ 955608 h 2274663"/>
                <a:gd name="connsiteX1119" fmla="*/ 2847218 w 3982395"/>
                <a:gd name="connsiteY1119" fmla="*/ 938830 h 2274663"/>
                <a:gd name="connsiteX1120" fmla="*/ 2851608 w 3982395"/>
                <a:gd name="connsiteY1120" fmla="*/ 936226 h 2274663"/>
                <a:gd name="connsiteX1121" fmla="*/ 1166914 w 3982395"/>
                <a:gd name="connsiteY1121" fmla="*/ 928497 h 2274663"/>
                <a:gd name="connsiteX1122" fmla="*/ 1154348 w 3982395"/>
                <a:gd name="connsiteY1122" fmla="*/ 947660 h 2274663"/>
                <a:gd name="connsiteX1123" fmla="*/ 1154348 w 3982395"/>
                <a:gd name="connsiteY1123" fmla="*/ 947660 h 2274663"/>
                <a:gd name="connsiteX1124" fmla="*/ 1165391 w 3982395"/>
                <a:gd name="connsiteY1124" fmla="*/ 948296 h 2274663"/>
                <a:gd name="connsiteX1125" fmla="*/ 1169298 w 3982395"/>
                <a:gd name="connsiteY1125" fmla="*/ 950415 h 2274663"/>
                <a:gd name="connsiteX1126" fmla="*/ 1171418 w 3982395"/>
                <a:gd name="connsiteY1126" fmla="*/ 954322 h 2274663"/>
                <a:gd name="connsiteX1127" fmla="*/ 1167932 w 3982395"/>
                <a:gd name="connsiteY1127" fmla="*/ 991066 h 2274663"/>
                <a:gd name="connsiteX1128" fmla="*/ 1151943 w 3982395"/>
                <a:gd name="connsiteY1128" fmla="*/ 1015449 h 2274663"/>
                <a:gd name="connsiteX1129" fmla="*/ 1152813 w 3982395"/>
                <a:gd name="connsiteY1129" fmla="*/ 1016068 h 2274663"/>
                <a:gd name="connsiteX1130" fmla="*/ 1155339 w 3982395"/>
                <a:gd name="connsiteY1130" fmla="*/ 1019939 h 2274663"/>
                <a:gd name="connsiteX1131" fmla="*/ 1162049 w 3982395"/>
                <a:gd name="connsiteY1131" fmla="*/ 1008730 h 2274663"/>
                <a:gd name="connsiteX1132" fmla="*/ 1193223 w 3982395"/>
                <a:gd name="connsiteY1132" fmla="*/ 983250 h 2274663"/>
                <a:gd name="connsiteX1133" fmla="*/ 1197715 w 3982395"/>
                <a:gd name="connsiteY1133" fmla="*/ 982951 h 2274663"/>
                <a:gd name="connsiteX1134" fmla="*/ 1201455 w 3982395"/>
                <a:gd name="connsiteY1134" fmla="*/ 985456 h 2274663"/>
                <a:gd name="connsiteX1135" fmla="*/ 1215713 w 3982395"/>
                <a:gd name="connsiteY1135" fmla="*/ 1023109 h 2274663"/>
                <a:gd name="connsiteX1136" fmla="*/ 1215963 w 3982395"/>
                <a:gd name="connsiteY1136" fmla="*/ 1039015 h 2274663"/>
                <a:gd name="connsiteX1137" fmla="*/ 1217677 w 3982395"/>
                <a:gd name="connsiteY1137" fmla="*/ 1038146 h 2274663"/>
                <a:gd name="connsiteX1138" fmla="*/ 1254421 w 3982395"/>
                <a:gd name="connsiteY1138" fmla="*/ 1034661 h 2274663"/>
                <a:gd name="connsiteX1139" fmla="*/ 1258327 w 3982395"/>
                <a:gd name="connsiteY1139" fmla="*/ 1036780 h 2274663"/>
                <a:gd name="connsiteX1140" fmla="*/ 1260447 w 3982395"/>
                <a:gd name="connsiteY1140" fmla="*/ 1040687 h 2274663"/>
                <a:gd name="connsiteX1141" fmla="*/ 1261462 w 3982395"/>
                <a:gd name="connsiteY1141" fmla="*/ 1058332 h 2274663"/>
                <a:gd name="connsiteX1142" fmla="*/ 1257117 w 3982395"/>
                <a:gd name="connsiteY1142" fmla="*/ 1076772 h 2274663"/>
                <a:gd name="connsiteX1143" fmla="*/ 1271593 w 3982395"/>
                <a:gd name="connsiteY1143" fmla="*/ 1077211 h 2274663"/>
                <a:gd name="connsiteX1144" fmla="*/ 1288054 w 3982395"/>
                <a:gd name="connsiteY1144" fmla="*/ 1082653 h 2274663"/>
                <a:gd name="connsiteX1145" fmla="*/ 1294040 w 3982395"/>
                <a:gd name="connsiteY1145" fmla="*/ 1080852 h 2274663"/>
                <a:gd name="connsiteX1146" fmla="*/ 1291828 w 3982395"/>
                <a:gd name="connsiteY1146" fmla="*/ 1078385 h 2274663"/>
                <a:gd name="connsiteX1147" fmla="*/ 1278951 w 3982395"/>
                <a:gd name="connsiteY1147" fmla="*/ 1043795 h 2274663"/>
                <a:gd name="connsiteX1148" fmla="*/ 1279987 w 3982395"/>
                <a:gd name="connsiteY1148" fmla="*/ 1039473 h 2274663"/>
                <a:gd name="connsiteX1149" fmla="*/ 1283212 w 3982395"/>
                <a:gd name="connsiteY1149" fmla="*/ 1036414 h 2274663"/>
                <a:gd name="connsiteX1150" fmla="*/ 1319606 w 3982395"/>
                <a:gd name="connsiteY1150" fmla="*/ 1030271 h 2274663"/>
                <a:gd name="connsiteX1151" fmla="*/ 1324130 w 3982395"/>
                <a:gd name="connsiteY1151" fmla="*/ 1031223 h 2274663"/>
                <a:gd name="connsiteX1152" fmla="*/ 1320948 w 3982395"/>
                <a:gd name="connsiteY1152" fmla="*/ 1018552 h 2274663"/>
                <a:gd name="connsiteX1153" fmla="*/ 1322786 w 3982395"/>
                <a:gd name="connsiteY1153" fmla="*/ 1000270 h 2274663"/>
                <a:gd name="connsiteX1154" fmla="*/ 1298193 w 3982395"/>
                <a:gd name="connsiteY1154" fmla="*/ 982272 h 2274663"/>
                <a:gd name="connsiteX1155" fmla="*/ 1284367 w 3982395"/>
                <a:gd name="connsiteY1155" fmla="*/ 961186 h 2274663"/>
                <a:gd name="connsiteX1156" fmla="*/ 1277475 w 3982395"/>
                <a:gd name="connsiteY1156" fmla="*/ 970566 h 2274663"/>
                <a:gd name="connsiteX1157" fmla="*/ 1261792 w 3982395"/>
                <a:gd name="connsiteY1157" fmla="*/ 980059 h 2274663"/>
                <a:gd name="connsiteX1158" fmla="*/ 1258787 w 3982395"/>
                <a:gd name="connsiteY1158" fmla="*/ 980138 h 2274663"/>
                <a:gd name="connsiteX1159" fmla="*/ 1256223 w 3982395"/>
                <a:gd name="connsiteY1159" fmla="*/ 978566 h 2274663"/>
                <a:gd name="connsiteX1160" fmla="*/ 1245837 w 3982395"/>
                <a:gd name="connsiteY1160" fmla="*/ 955860 h 2274663"/>
                <a:gd name="connsiteX1161" fmla="*/ 1245522 w 3982395"/>
                <a:gd name="connsiteY1161" fmla="*/ 950089 h 2274663"/>
                <a:gd name="connsiteX1162" fmla="*/ 1239800 w 3982395"/>
                <a:gd name="connsiteY1162" fmla="*/ 950894 h 2274663"/>
                <a:gd name="connsiteX1163" fmla="*/ 1203542 w 3982395"/>
                <a:gd name="connsiteY1163" fmla="*/ 946957 h 2274663"/>
                <a:gd name="connsiteX1164" fmla="*/ 814471 w 3982395"/>
                <a:gd name="connsiteY1164" fmla="*/ 923593 h 2274663"/>
                <a:gd name="connsiteX1165" fmla="*/ 812403 w 3982395"/>
                <a:gd name="connsiteY1165" fmla="*/ 930469 h 2274663"/>
                <a:gd name="connsiteX1166" fmla="*/ 805840 w 3982395"/>
                <a:gd name="connsiteY1166" fmla="*/ 940463 h 2274663"/>
                <a:gd name="connsiteX1167" fmla="*/ 804956 w 3982395"/>
                <a:gd name="connsiteY1167" fmla="*/ 941005 h 2274663"/>
                <a:gd name="connsiteX1168" fmla="*/ 797856 w 3982395"/>
                <a:gd name="connsiteY1168" fmla="*/ 962534 h 2274663"/>
                <a:gd name="connsiteX1169" fmla="*/ 798916 w 3982395"/>
                <a:gd name="connsiteY1169" fmla="*/ 962929 h 2274663"/>
                <a:gd name="connsiteX1170" fmla="*/ 802560 w 3982395"/>
                <a:gd name="connsiteY1170" fmla="*/ 966196 h 2274663"/>
                <a:gd name="connsiteX1171" fmla="*/ 806350 w 3982395"/>
                <a:gd name="connsiteY1171" fmla="*/ 952893 h 2274663"/>
                <a:gd name="connsiteX1172" fmla="*/ 824581 w 3982395"/>
                <a:gd name="connsiteY1172" fmla="*/ 927559 h 2274663"/>
                <a:gd name="connsiteX1173" fmla="*/ 822678 w 3982395"/>
                <a:gd name="connsiteY1173" fmla="*/ 927268 h 2274663"/>
                <a:gd name="connsiteX1174" fmla="*/ 2189409 w 3982395"/>
                <a:gd name="connsiteY1174" fmla="*/ 902788 h 2274663"/>
                <a:gd name="connsiteX1175" fmla="*/ 2189163 w 3982395"/>
                <a:gd name="connsiteY1175" fmla="*/ 902988 h 2274663"/>
                <a:gd name="connsiteX1176" fmla="*/ 2188702 w 3982395"/>
                <a:gd name="connsiteY1176" fmla="*/ 911111 h 2274663"/>
                <a:gd name="connsiteX1177" fmla="*/ 2191851 w 3982395"/>
                <a:gd name="connsiteY1177" fmla="*/ 906735 h 2274663"/>
                <a:gd name="connsiteX1178" fmla="*/ 856802 w 3982395"/>
                <a:gd name="connsiteY1178" fmla="*/ 900460 h 2274663"/>
                <a:gd name="connsiteX1179" fmla="*/ 864497 w 3982395"/>
                <a:gd name="connsiteY1179" fmla="*/ 921130 h 2274663"/>
                <a:gd name="connsiteX1180" fmla="*/ 863796 w 3982395"/>
                <a:gd name="connsiteY1180" fmla="*/ 924054 h 2274663"/>
                <a:gd name="connsiteX1181" fmla="*/ 861614 w 3982395"/>
                <a:gd name="connsiteY1181" fmla="*/ 926123 h 2274663"/>
                <a:gd name="connsiteX1182" fmla="*/ 848270 w 3982395"/>
                <a:gd name="connsiteY1182" fmla="*/ 929404 h 2274663"/>
                <a:gd name="connsiteX1183" fmla="*/ 865173 w 3982395"/>
                <a:gd name="connsiteY1183" fmla="*/ 952893 h 2274663"/>
                <a:gd name="connsiteX1184" fmla="*/ 869788 w 3982395"/>
                <a:gd name="connsiteY1184" fmla="*/ 969091 h 2274663"/>
                <a:gd name="connsiteX1185" fmla="*/ 871302 w 3982395"/>
                <a:gd name="connsiteY1185" fmla="*/ 967734 h 2274663"/>
                <a:gd name="connsiteX1186" fmla="*/ 907927 w 3982395"/>
                <a:gd name="connsiteY1186" fmla="*/ 954100 h 2274663"/>
                <a:gd name="connsiteX1187" fmla="*/ 912503 w 3982395"/>
                <a:gd name="connsiteY1187" fmla="*/ 955197 h 2274663"/>
                <a:gd name="connsiteX1188" fmla="*/ 915741 w 3982395"/>
                <a:gd name="connsiteY1188" fmla="*/ 958611 h 2274663"/>
                <a:gd name="connsiteX1189" fmla="*/ 921614 w 3982395"/>
                <a:gd name="connsiteY1189" fmla="*/ 976379 h 2274663"/>
                <a:gd name="connsiteX1190" fmla="*/ 922223 w 3982395"/>
                <a:gd name="connsiteY1190" fmla="*/ 996428 h 2274663"/>
                <a:gd name="connsiteX1191" fmla="*/ 937149 w 3982395"/>
                <a:gd name="connsiteY1191" fmla="*/ 992911 h 2274663"/>
                <a:gd name="connsiteX1192" fmla="*/ 939391 w 3982395"/>
                <a:gd name="connsiteY1192" fmla="*/ 993040 h 2274663"/>
                <a:gd name="connsiteX1193" fmla="*/ 938097 w 3982395"/>
                <a:gd name="connsiteY1193" fmla="*/ 991066 h 2274663"/>
                <a:gd name="connsiteX1194" fmla="*/ 934611 w 3982395"/>
                <a:gd name="connsiteY1194" fmla="*/ 954321 h 2274663"/>
                <a:gd name="connsiteX1195" fmla="*/ 936731 w 3982395"/>
                <a:gd name="connsiteY1195" fmla="*/ 950415 h 2274663"/>
                <a:gd name="connsiteX1196" fmla="*/ 940637 w 3982395"/>
                <a:gd name="connsiteY1196" fmla="*/ 948295 h 2274663"/>
                <a:gd name="connsiteX1197" fmla="*/ 958282 w 3982395"/>
                <a:gd name="connsiteY1197" fmla="*/ 947280 h 2274663"/>
                <a:gd name="connsiteX1198" fmla="*/ 969757 w 3982395"/>
                <a:gd name="connsiteY1198" fmla="*/ 949984 h 2274663"/>
                <a:gd name="connsiteX1199" fmla="*/ 969075 w 3982395"/>
                <a:gd name="connsiteY1199" fmla="*/ 946741 h 2274663"/>
                <a:gd name="connsiteX1200" fmla="*/ 969895 w 3982395"/>
                <a:gd name="connsiteY1200" fmla="*/ 941879 h 2274663"/>
                <a:gd name="connsiteX1201" fmla="*/ 959708 w 3982395"/>
                <a:gd name="connsiteY1201" fmla="*/ 926342 h 2274663"/>
                <a:gd name="connsiteX1202" fmla="*/ 939307 w 3982395"/>
                <a:gd name="connsiteY1202" fmla="*/ 945577 h 2274663"/>
                <a:gd name="connsiteX1203" fmla="*/ 936468 w 3982395"/>
                <a:gd name="connsiteY1203" fmla="*/ 945653 h 2274663"/>
                <a:gd name="connsiteX1204" fmla="*/ 934047 w 3982395"/>
                <a:gd name="connsiteY1204" fmla="*/ 944168 h 2274663"/>
                <a:gd name="connsiteX1205" fmla="*/ 924237 w 3982395"/>
                <a:gd name="connsiteY1205" fmla="*/ 922722 h 2274663"/>
                <a:gd name="connsiteX1206" fmla="*/ 923940 w 3982395"/>
                <a:gd name="connsiteY1206" fmla="*/ 917272 h 2274663"/>
                <a:gd name="connsiteX1207" fmla="*/ 918536 w 3982395"/>
                <a:gd name="connsiteY1207" fmla="*/ 918033 h 2274663"/>
                <a:gd name="connsiteX1208" fmla="*/ 884291 w 3982395"/>
                <a:gd name="connsiteY1208" fmla="*/ 914314 h 2274663"/>
                <a:gd name="connsiteX1209" fmla="*/ 638126 w 3982395"/>
                <a:gd name="connsiteY1209" fmla="*/ 892870 h 2274663"/>
                <a:gd name="connsiteX1210" fmla="*/ 632884 w 3982395"/>
                <a:gd name="connsiteY1210" fmla="*/ 895096 h 2274663"/>
                <a:gd name="connsiteX1211" fmla="*/ 610390 w 3982395"/>
                <a:gd name="connsiteY1211" fmla="*/ 898579 h 2274663"/>
                <a:gd name="connsiteX1212" fmla="*/ 633601 w 3982395"/>
                <a:gd name="connsiteY1212" fmla="*/ 900781 h 2274663"/>
                <a:gd name="connsiteX1213" fmla="*/ 637966 w 3982395"/>
                <a:gd name="connsiteY1213" fmla="*/ 902994 h 2274663"/>
                <a:gd name="connsiteX1214" fmla="*/ 1898787 w 3982395"/>
                <a:gd name="connsiteY1214" fmla="*/ 838947 h 2274663"/>
                <a:gd name="connsiteX1215" fmla="*/ 1898527 w 3982395"/>
                <a:gd name="connsiteY1215" fmla="*/ 839159 h 2274663"/>
                <a:gd name="connsiteX1216" fmla="*/ 1898037 w 3982395"/>
                <a:gd name="connsiteY1216" fmla="*/ 847769 h 2274663"/>
                <a:gd name="connsiteX1217" fmla="*/ 1901375 w 3982395"/>
                <a:gd name="connsiteY1217" fmla="*/ 843130 h 2274663"/>
                <a:gd name="connsiteX1218" fmla="*/ 1370150 w 3982395"/>
                <a:gd name="connsiteY1218" fmla="*/ 838947 h 2274663"/>
                <a:gd name="connsiteX1219" fmla="*/ 1369890 w 3982395"/>
                <a:gd name="connsiteY1219" fmla="*/ 839159 h 2274663"/>
                <a:gd name="connsiteX1220" fmla="*/ 1369400 w 3982395"/>
                <a:gd name="connsiteY1220" fmla="*/ 847769 h 2274663"/>
                <a:gd name="connsiteX1221" fmla="*/ 1372738 w 3982395"/>
                <a:gd name="connsiteY1221" fmla="*/ 843130 h 2274663"/>
                <a:gd name="connsiteX1222" fmla="*/ 1041648 w 3982395"/>
                <a:gd name="connsiteY1222" fmla="*/ 812300 h 2274663"/>
                <a:gd name="connsiteX1223" fmla="*/ 1041402 w 3982395"/>
                <a:gd name="connsiteY1223" fmla="*/ 812500 h 2274663"/>
                <a:gd name="connsiteX1224" fmla="*/ 1040941 w 3982395"/>
                <a:gd name="connsiteY1224" fmla="*/ 820623 h 2274663"/>
                <a:gd name="connsiteX1225" fmla="*/ 1044090 w 3982395"/>
                <a:gd name="connsiteY1225" fmla="*/ 816247 h 2274663"/>
                <a:gd name="connsiteX1226" fmla="*/ 2565647 w 3982395"/>
                <a:gd name="connsiteY1226" fmla="*/ 802775 h 2274663"/>
                <a:gd name="connsiteX1227" fmla="*/ 2565401 w 3982395"/>
                <a:gd name="connsiteY1227" fmla="*/ 802975 h 2274663"/>
                <a:gd name="connsiteX1228" fmla="*/ 2564940 w 3982395"/>
                <a:gd name="connsiteY1228" fmla="*/ 811099 h 2274663"/>
                <a:gd name="connsiteX1229" fmla="*/ 2568089 w 3982395"/>
                <a:gd name="connsiteY1229" fmla="*/ 806722 h 2274663"/>
                <a:gd name="connsiteX1230" fmla="*/ 2088281 w 3982395"/>
                <a:gd name="connsiteY1230" fmla="*/ 799721 h 2274663"/>
                <a:gd name="connsiteX1231" fmla="*/ 2088391 w 3982395"/>
                <a:gd name="connsiteY1231" fmla="*/ 806698 h 2274663"/>
                <a:gd name="connsiteX1232" fmla="*/ 2088918 w 3982395"/>
                <a:gd name="connsiteY1232" fmla="*/ 806431 h 2274663"/>
                <a:gd name="connsiteX1233" fmla="*/ 2341468 w 3982395"/>
                <a:gd name="connsiteY1233" fmla="*/ 796262 h 2274663"/>
                <a:gd name="connsiteX1234" fmla="*/ 2340030 w 3982395"/>
                <a:gd name="connsiteY1234" fmla="*/ 800655 h 2274663"/>
                <a:gd name="connsiteX1235" fmla="*/ 2324121 w 3982395"/>
                <a:gd name="connsiteY1235" fmla="*/ 819900 h 2274663"/>
                <a:gd name="connsiteX1236" fmla="*/ 2321238 w 3982395"/>
                <a:gd name="connsiteY1236" fmla="*/ 820755 h 2274663"/>
                <a:gd name="connsiteX1237" fmla="*/ 2320812 w 3982395"/>
                <a:gd name="connsiteY1237" fmla="*/ 820628 h 2274663"/>
                <a:gd name="connsiteX1238" fmla="*/ 2320456 w 3982395"/>
                <a:gd name="connsiteY1238" fmla="*/ 824379 h 2274663"/>
                <a:gd name="connsiteX1239" fmla="*/ 2304467 w 3982395"/>
                <a:gd name="connsiteY1239" fmla="*/ 848762 h 2274663"/>
                <a:gd name="connsiteX1240" fmla="*/ 2305337 w 3982395"/>
                <a:gd name="connsiteY1240" fmla="*/ 849381 h 2274663"/>
                <a:gd name="connsiteX1241" fmla="*/ 2307863 w 3982395"/>
                <a:gd name="connsiteY1241" fmla="*/ 853252 h 2274663"/>
                <a:gd name="connsiteX1242" fmla="*/ 2314573 w 3982395"/>
                <a:gd name="connsiteY1242" fmla="*/ 842043 h 2274663"/>
                <a:gd name="connsiteX1243" fmla="*/ 2345747 w 3982395"/>
                <a:gd name="connsiteY1243" fmla="*/ 816563 h 2274663"/>
                <a:gd name="connsiteX1244" fmla="*/ 2350239 w 3982395"/>
                <a:gd name="connsiteY1244" fmla="*/ 816264 h 2274663"/>
                <a:gd name="connsiteX1245" fmla="*/ 2353979 w 3982395"/>
                <a:gd name="connsiteY1245" fmla="*/ 818769 h 2274663"/>
                <a:gd name="connsiteX1246" fmla="*/ 2361349 w 3982395"/>
                <a:gd name="connsiteY1246" fmla="*/ 838232 h 2274663"/>
                <a:gd name="connsiteX1247" fmla="*/ 2363838 w 3982395"/>
                <a:gd name="connsiteY1247" fmla="*/ 836597 h 2274663"/>
                <a:gd name="connsiteX1248" fmla="*/ 2375128 w 3982395"/>
                <a:gd name="connsiteY1248" fmla="*/ 833201 h 2274663"/>
                <a:gd name="connsiteX1249" fmla="*/ 2372916 w 3982395"/>
                <a:gd name="connsiteY1249" fmla="*/ 830734 h 2274663"/>
                <a:gd name="connsiteX1250" fmla="*/ 2362477 w 3982395"/>
                <a:gd name="connsiteY1250" fmla="*/ 802694 h 2274663"/>
                <a:gd name="connsiteX1251" fmla="*/ 2360500 w 3982395"/>
                <a:gd name="connsiteY1251" fmla="*/ 802491 h 2274663"/>
                <a:gd name="connsiteX1252" fmla="*/ 729818 w 3982395"/>
                <a:gd name="connsiteY1252" fmla="*/ 753226 h 2274663"/>
                <a:gd name="connsiteX1253" fmla="*/ 729622 w 3982395"/>
                <a:gd name="connsiteY1253" fmla="*/ 753497 h 2274663"/>
                <a:gd name="connsiteX1254" fmla="*/ 731378 w 3982395"/>
                <a:gd name="connsiteY1254" fmla="*/ 761940 h 2274663"/>
                <a:gd name="connsiteX1255" fmla="*/ 733401 w 3982395"/>
                <a:gd name="connsiteY1255" fmla="*/ 756597 h 2274663"/>
                <a:gd name="connsiteX1256" fmla="*/ 2909769 w 3982395"/>
                <a:gd name="connsiteY1256" fmla="*/ 749477 h 2274663"/>
                <a:gd name="connsiteX1257" fmla="*/ 2909438 w 3982395"/>
                <a:gd name="connsiteY1257" fmla="*/ 749530 h 2274663"/>
                <a:gd name="connsiteX1258" fmla="*/ 2904708 w 3982395"/>
                <a:gd name="connsiteY1258" fmla="*/ 756744 h 2274663"/>
                <a:gd name="connsiteX1259" fmla="*/ 2909918 w 3982395"/>
                <a:gd name="connsiteY1259" fmla="*/ 754395 h 2274663"/>
                <a:gd name="connsiteX1260" fmla="*/ 971271 w 3982395"/>
                <a:gd name="connsiteY1260" fmla="*/ 674391 h 2274663"/>
                <a:gd name="connsiteX1261" fmla="*/ 964379 w 3982395"/>
                <a:gd name="connsiteY1261" fmla="*/ 683771 h 2274663"/>
                <a:gd name="connsiteX1262" fmla="*/ 956689 w 3982395"/>
                <a:gd name="connsiteY1262" fmla="*/ 688426 h 2274663"/>
                <a:gd name="connsiteX1263" fmla="*/ 956751 w 3982395"/>
                <a:gd name="connsiteY1263" fmla="*/ 690467 h 2274663"/>
                <a:gd name="connsiteX1264" fmla="*/ 963045 w 3982395"/>
                <a:gd name="connsiteY1264" fmla="*/ 690105 h 2274663"/>
                <a:gd name="connsiteX1265" fmla="*/ 974520 w 3982395"/>
                <a:gd name="connsiteY1265" fmla="*/ 692809 h 2274663"/>
                <a:gd name="connsiteX1266" fmla="*/ 973838 w 3982395"/>
                <a:gd name="connsiteY1266" fmla="*/ 689566 h 2274663"/>
                <a:gd name="connsiteX1267" fmla="*/ 975349 w 3982395"/>
                <a:gd name="connsiteY1267" fmla="*/ 680611 h 2274663"/>
                <a:gd name="connsiteX1268" fmla="*/ 901293 w 3982395"/>
                <a:gd name="connsiteY1268" fmla="*/ 661340 h 2274663"/>
                <a:gd name="connsiteX1269" fmla="*/ 904616 w 3982395"/>
                <a:gd name="connsiteY1269" fmla="*/ 673002 h 2274663"/>
                <a:gd name="connsiteX1270" fmla="*/ 906130 w 3982395"/>
                <a:gd name="connsiteY1270" fmla="*/ 671645 h 2274663"/>
                <a:gd name="connsiteX1271" fmla="*/ 926468 w 3982395"/>
                <a:gd name="connsiteY1271" fmla="*/ 664074 h 2274663"/>
                <a:gd name="connsiteX1272" fmla="*/ 840951 w 3982395"/>
                <a:gd name="connsiteY1272" fmla="*/ 628812 h 2274663"/>
                <a:gd name="connsiteX1273" fmla="*/ 842354 w 3982395"/>
                <a:gd name="connsiteY1273" fmla="*/ 637124 h 2274663"/>
                <a:gd name="connsiteX1274" fmla="*/ 832684 w 3982395"/>
                <a:gd name="connsiteY1274" fmla="*/ 666445 h 2274663"/>
                <a:gd name="connsiteX1275" fmla="*/ 833744 w 3982395"/>
                <a:gd name="connsiteY1275" fmla="*/ 666840 h 2274663"/>
                <a:gd name="connsiteX1276" fmla="*/ 837388 w 3982395"/>
                <a:gd name="connsiteY1276" fmla="*/ 670107 h 2274663"/>
                <a:gd name="connsiteX1277" fmla="*/ 841178 w 3982395"/>
                <a:gd name="connsiteY1277" fmla="*/ 656804 h 2274663"/>
                <a:gd name="connsiteX1278" fmla="*/ 852517 w 3982395"/>
                <a:gd name="connsiteY1278" fmla="*/ 641047 h 2274663"/>
                <a:gd name="connsiteX1279" fmla="*/ 848051 w 3982395"/>
                <a:gd name="connsiteY1279" fmla="*/ 638796 h 2274663"/>
                <a:gd name="connsiteX1280" fmla="*/ 2238256 w 3982395"/>
                <a:gd name="connsiteY1280" fmla="*/ 616127 h 2274663"/>
                <a:gd name="connsiteX1281" fmla="*/ 2237925 w 3982395"/>
                <a:gd name="connsiteY1281" fmla="*/ 616181 h 2274663"/>
                <a:gd name="connsiteX1282" fmla="*/ 2233195 w 3982395"/>
                <a:gd name="connsiteY1282" fmla="*/ 623394 h 2274663"/>
                <a:gd name="connsiteX1283" fmla="*/ 2238405 w 3982395"/>
                <a:gd name="connsiteY1283" fmla="*/ 621045 h 2274663"/>
                <a:gd name="connsiteX1284" fmla="*/ 2643069 w 3982395"/>
                <a:gd name="connsiteY1284" fmla="*/ 592314 h 2274663"/>
                <a:gd name="connsiteX1285" fmla="*/ 2642738 w 3982395"/>
                <a:gd name="connsiteY1285" fmla="*/ 592368 h 2274663"/>
                <a:gd name="connsiteX1286" fmla="*/ 2638008 w 3982395"/>
                <a:gd name="connsiteY1286" fmla="*/ 599581 h 2274663"/>
                <a:gd name="connsiteX1287" fmla="*/ 2643218 w 3982395"/>
                <a:gd name="connsiteY1287" fmla="*/ 597233 h 2274663"/>
                <a:gd name="connsiteX1288" fmla="*/ 1057054 w 3982395"/>
                <a:gd name="connsiteY1288" fmla="*/ 552152 h 2274663"/>
                <a:gd name="connsiteX1289" fmla="*/ 1056794 w 3982395"/>
                <a:gd name="connsiteY1289" fmla="*/ 552364 h 2274663"/>
                <a:gd name="connsiteX1290" fmla="*/ 1056304 w 3982395"/>
                <a:gd name="connsiteY1290" fmla="*/ 560974 h 2274663"/>
                <a:gd name="connsiteX1291" fmla="*/ 1059642 w 3982395"/>
                <a:gd name="connsiteY1291" fmla="*/ 556336 h 2274663"/>
                <a:gd name="connsiteX1292" fmla="*/ 1536946 w 3982395"/>
                <a:gd name="connsiteY1292" fmla="*/ 502739 h 2274663"/>
                <a:gd name="connsiteX1293" fmla="*/ 1536700 w 3982395"/>
                <a:gd name="connsiteY1293" fmla="*/ 502939 h 2274663"/>
                <a:gd name="connsiteX1294" fmla="*/ 1536239 w 3982395"/>
                <a:gd name="connsiteY1294" fmla="*/ 511063 h 2274663"/>
                <a:gd name="connsiteX1295" fmla="*/ 1539388 w 3982395"/>
                <a:gd name="connsiteY1295" fmla="*/ 506687 h 2274663"/>
                <a:gd name="connsiteX1296" fmla="*/ 2675278 w 3982395"/>
                <a:gd name="connsiteY1296" fmla="*/ 412419 h 2274663"/>
                <a:gd name="connsiteX1297" fmla="*/ 2679790 w 3982395"/>
                <a:gd name="connsiteY1297" fmla="*/ 413757 h 2274663"/>
                <a:gd name="connsiteX1298" fmla="*/ 2704689 w 3982395"/>
                <a:gd name="connsiteY1298" fmla="*/ 443876 h 2274663"/>
                <a:gd name="connsiteX1299" fmla="*/ 2706212 w 3982395"/>
                <a:gd name="connsiteY1299" fmla="*/ 448528 h 2274663"/>
                <a:gd name="connsiteX1300" fmla="*/ 2716145 w 3982395"/>
                <a:gd name="connsiteY1300" fmla="*/ 438902 h 2274663"/>
                <a:gd name="connsiteX1301" fmla="*/ 2755010 w 3982395"/>
                <a:gd name="connsiteY1301" fmla="*/ 421387 h 2274663"/>
                <a:gd name="connsiteX1302" fmla="*/ 2759686 w 3982395"/>
                <a:gd name="connsiteY1302" fmla="*/ 422312 h 2274663"/>
                <a:gd name="connsiteX1303" fmla="*/ 2762825 w 3982395"/>
                <a:gd name="connsiteY1303" fmla="*/ 425899 h 2274663"/>
                <a:gd name="connsiteX1304" fmla="*/ 2767088 w 3982395"/>
                <a:gd name="connsiteY1304" fmla="*/ 468314 h 2274663"/>
                <a:gd name="connsiteX1305" fmla="*/ 2762985 w 3982395"/>
                <a:gd name="connsiteY1305" fmla="*/ 484650 h 2274663"/>
                <a:gd name="connsiteX1306" fmla="*/ 2764976 w 3982395"/>
                <a:gd name="connsiteY1306" fmla="*/ 484231 h 2274663"/>
                <a:gd name="connsiteX1307" fmla="*/ 2803510 w 3982395"/>
                <a:gd name="connsiteY1307" fmla="*/ 490736 h 2274663"/>
                <a:gd name="connsiteX1308" fmla="*/ 2806924 w 3982395"/>
                <a:gd name="connsiteY1308" fmla="*/ 493974 h 2274663"/>
                <a:gd name="connsiteX1309" fmla="*/ 2808021 w 3982395"/>
                <a:gd name="connsiteY1309" fmla="*/ 498550 h 2274663"/>
                <a:gd name="connsiteX1310" fmla="*/ 2804224 w 3982395"/>
                <a:gd name="connsiteY1310" fmla="*/ 516874 h 2274663"/>
                <a:gd name="connsiteX1311" fmla="*/ 2794727 w 3982395"/>
                <a:gd name="connsiteY1311" fmla="*/ 534542 h 2274663"/>
                <a:gd name="connsiteX1312" fmla="*/ 2809411 w 3982395"/>
                <a:gd name="connsiteY1312" fmla="*/ 538959 h 2274663"/>
                <a:gd name="connsiteX1313" fmla="*/ 2825053 w 3982395"/>
                <a:gd name="connsiteY1313" fmla="*/ 549231 h 2274663"/>
                <a:gd name="connsiteX1314" fmla="*/ 2827513 w 3982395"/>
                <a:gd name="connsiteY1314" fmla="*/ 553242 h 2274663"/>
                <a:gd name="connsiteX1315" fmla="*/ 2827389 w 3982395"/>
                <a:gd name="connsiteY1315" fmla="*/ 557946 h 2274663"/>
                <a:gd name="connsiteX1316" fmla="*/ 2804740 w 3982395"/>
                <a:gd name="connsiteY1316" fmla="*/ 589793 h 2274663"/>
                <a:gd name="connsiteX1317" fmla="*/ 2777168 w 3982395"/>
                <a:gd name="connsiteY1317" fmla="*/ 603689 h 2274663"/>
                <a:gd name="connsiteX1318" fmla="*/ 2777638 w 3982395"/>
                <a:gd name="connsiteY1318" fmla="*/ 604717 h 2274663"/>
                <a:gd name="connsiteX1319" fmla="*/ 2777905 w 3982395"/>
                <a:gd name="connsiteY1319" fmla="*/ 609605 h 2274663"/>
                <a:gd name="connsiteX1320" fmla="*/ 2789991 w 3982395"/>
                <a:gd name="connsiteY1320" fmla="*/ 602878 h 2274663"/>
                <a:gd name="connsiteX1321" fmla="*/ 2799921 w 3982395"/>
                <a:gd name="connsiteY1321" fmla="*/ 601259 h 2274663"/>
                <a:gd name="connsiteX1322" fmla="*/ 2801522 w 3982395"/>
                <a:gd name="connsiteY1322" fmla="*/ 599035 h 2274663"/>
                <a:gd name="connsiteX1323" fmla="*/ 2806033 w 3982395"/>
                <a:gd name="connsiteY1323" fmla="*/ 597498 h 2274663"/>
                <a:gd name="connsiteX1324" fmla="*/ 2810545 w 3982395"/>
                <a:gd name="connsiteY1324" fmla="*/ 599035 h 2274663"/>
                <a:gd name="connsiteX1325" fmla="*/ 2810862 w 3982395"/>
                <a:gd name="connsiteY1325" fmla="*/ 599475 h 2274663"/>
                <a:gd name="connsiteX1326" fmla="*/ 2832065 w 3982395"/>
                <a:gd name="connsiteY1326" fmla="*/ 596018 h 2274663"/>
                <a:gd name="connsiteX1327" fmla="*/ 2836342 w 3982395"/>
                <a:gd name="connsiteY1327" fmla="*/ 598122 h 2274663"/>
                <a:gd name="connsiteX1328" fmla="*/ 2838446 w 3982395"/>
                <a:gd name="connsiteY1328" fmla="*/ 602399 h 2274663"/>
                <a:gd name="connsiteX1329" fmla="*/ 2833739 w 3982395"/>
                <a:gd name="connsiteY1329" fmla="*/ 631266 h 2274663"/>
                <a:gd name="connsiteX1330" fmla="*/ 2835444 w 3982395"/>
                <a:gd name="connsiteY1330" fmla="*/ 633636 h 2274663"/>
                <a:gd name="connsiteX1331" fmla="*/ 2840059 w 3982395"/>
                <a:gd name="connsiteY1331" fmla="*/ 649834 h 2274663"/>
                <a:gd name="connsiteX1332" fmla="*/ 2841574 w 3982395"/>
                <a:gd name="connsiteY1332" fmla="*/ 648477 h 2274663"/>
                <a:gd name="connsiteX1333" fmla="*/ 2861590 w 3982395"/>
                <a:gd name="connsiteY1333" fmla="*/ 641025 h 2274663"/>
                <a:gd name="connsiteX1334" fmla="*/ 2860696 w 3982395"/>
                <a:gd name="connsiteY1334" fmla="*/ 625282 h 2274663"/>
                <a:gd name="connsiteX1335" fmla="*/ 2876952 w 3982395"/>
                <a:gd name="connsiteY1335" fmla="*/ 589745 h 2274663"/>
                <a:gd name="connsiteX1336" fmla="*/ 2880964 w 3982395"/>
                <a:gd name="connsiteY1336" fmla="*/ 587285 h 2274663"/>
                <a:gd name="connsiteX1337" fmla="*/ 2885668 w 3982395"/>
                <a:gd name="connsiteY1337" fmla="*/ 587409 h 2274663"/>
                <a:gd name="connsiteX1338" fmla="*/ 2902384 w 3982395"/>
                <a:gd name="connsiteY1338" fmla="*/ 595820 h 2274663"/>
                <a:gd name="connsiteX1339" fmla="*/ 2911475 w 3982395"/>
                <a:gd name="connsiteY1339" fmla="*/ 604374 h 2274663"/>
                <a:gd name="connsiteX1340" fmla="*/ 2912566 w 3982395"/>
                <a:gd name="connsiteY1340" fmla="*/ 601039 h 2274663"/>
                <a:gd name="connsiteX1341" fmla="*/ 2937466 w 3982395"/>
                <a:gd name="connsiteY1341" fmla="*/ 570920 h 2274663"/>
                <a:gd name="connsiteX1342" fmla="*/ 2941978 w 3982395"/>
                <a:gd name="connsiteY1342" fmla="*/ 569582 h 2274663"/>
                <a:gd name="connsiteX1343" fmla="*/ 2946490 w 3982395"/>
                <a:gd name="connsiteY1343" fmla="*/ 570920 h 2274663"/>
                <a:gd name="connsiteX1344" fmla="*/ 2971389 w 3982395"/>
                <a:gd name="connsiteY1344" fmla="*/ 601039 h 2274663"/>
                <a:gd name="connsiteX1345" fmla="*/ 2972912 w 3982395"/>
                <a:gd name="connsiteY1345" fmla="*/ 605691 h 2274663"/>
                <a:gd name="connsiteX1346" fmla="*/ 2982845 w 3982395"/>
                <a:gd name="connsiteY1346" fmla="*/ 596065 h 2274663"/>
                <a:gd name="connsiteX1347" fmla="*/ 3021710 w 3982395"/>
                <a:gd name="connsiteY1347" fmla="*/ 578550 h 2274663"/>
                <a:gd name="connsiteX1348" fmla="*/ 3026386 w 3982395"/>
                <a:gd name="connsiteY1348" fmla="*/ 579475 h 2274663"/>
                <a:gd name="connsiteX1349" fmla="*/ 3029525 w 3982395"/>
                <a:gd name="connsiteY1349" fmla="*/ 583062 h 2274663"/>
                <a:gd name="connsiteX1350" fmla="*/ 3033788 w 3982395"/>
                <a:gd name="connsiteY1350" fmla="*/ 625477 h 2274663"/>
                <a:gd name="connsiteX1351" fmla="*/ 3029685 w 3982395"/>
                <a:gd name="connsiteY1351" fmla="*/ 641813 h 2274663"/>
                <a:gd name="connsiteX1352" fmla="*/ 3031676 w 3982395"/>
                <a:gd name="connsiteY1352" fmla="*/ 641394 h 2274663"/>
                <a:gd name="connsiteX1353" fmla="*/ 3070210 w 3982395"/>
                <a:gd name="connsiteY1353" fmla="*/ 647898 h 2274663"/>
                <a:gd name="connsiteX1354" fmla="*/ 3073624 w 3982395"/>
                <a:gd name="connsiteY1354" fmla="*/ 651137 h 2274663"/>
                <a:gd name="connsiteX1355" fmla="*/ 3074721 w 3982395"/>
                <a:gd name="connsiteY1355" fmla="*/ 655713 h 2274663"/>
                <a:gd name="connsiteX1356" fmla="*/ 3070924 w 3982395"/>
                <a:gd name="connsiteY1356" fmla="*/ 674037 h 2274663"/>
                <a:gd name="connsiteX1357" fmla="*/ 3061427 w 3982395"/>
                <a:gd name="connsiteY1357" fmla="*/ 691705 h 2274663"/>
                <a:gd name="connsiteX1358" fmla="*/ 3076111 w 3982395"/>
                <a:gd name="connsiteY1358" fmla="*/ 696122 h 2274663"/>
                <a:gd name="connsiteX1359" fmla="*/ 3091753 w 3982395"/>
                <a:gd name="connsiteY1359" fmla="*/ 706393 h 2274663"/>
                <a:gd name="connsiteX1360" fmla="*/ 3094213 w 3982395"/>
                <a:gd name="connsiteY1360" fmla="*/ 710405 h 2274663"/>
                <a:gd name="connsiteX1361" fmla="*/ 3094089 w 3982395"/>
                <a:gd name="connsiteY1361" fmla="*/ 715109 h 2274663"/>
                <a:gd name="connsiteX1362" fmla="*/ 3071440 w 3982395"/>
                <a:gd name="connsiteY1362" fmla="*/ 746956 h 2274663"/>
                <a:gd name="connsiteX1363" fmla="*/ 3043868 w 3982395"/>
                <a:gd name="connsiteY1363" fmla="*/ 760852 h 2274663"/>
                <a:gd name="connsiteX1364" fmla="*/ 3044338 w 3982395"/>
                <a:gd name="connsiteY1364" fmla="*/ 761880 h 2274663"/>
                <a:gd name="connsiteX1365" fmla="*/ 3044605 w 3982395"/>
                <a:gd name="connsiteY1365" fmla="*/ 766768 h 2274663"/>
                <a:gd name="connsiteX1366" fmla="*/ 3056691 w 3982395"/>
                <a:gd name="connsiteY1366" fmla="*/ 760041 h 2274663"/>
                <a:gd name="connsiteX1367" fmla="*/ 3098765 w 3982395"/>
                <a:gd name="connsiteY1367" fmla="*/ 753181 h 2274663"/>
                <a:gd name="connsiteX1368" fmla="*/ 3103042 w 3982395"/>
                <a:gd name="connsiteY1368" fmla="*/ 755285 h 2274663"/>
                <a:gd name="connsiteX1369" fmla="*/ 3105146 w 3982395"/>
                <a:gd name="connsiteY1369" fmla="*/ 759562 h 2274663"/>
                <a:gd name="connsiteX1370" fmla="*/ 3098286 w 3982395"/>
                <a:gd name="connsiteY1370" fmla="*/ 801635 h 2274663"/>
                <a:gd name="connsiteX1371" fmla="*/ 3090095 w 3982395"/>
                <a:gd name="connsiteY1371" fmla="*/ 816352 h 2274663"/>
                <a:gd name="connsiteX1372" fmla="*/ 3092126 w 3982395"/>
                <a:gd name="connsiteY1372" fmla="*/ 816463 h 2274663"/>
                <a:gd name="connsiteX1373" fmla="*/ 3123100 w 3982395"/>
                <a:gd name="connsiteY1373" fmla="*/ 830632 h 2274663"/>
                <a:gd name="connsiteX1374" fmla="*/ 3123851 w 3982395"/>
                <a:gd name="connsiteY1374" fmla="*/ 830172 h 2274663"/>
                <a:gd name="connsiteX1375" fmla="*/ 3128555 w 3982395"/>
                <a:gd name="connsiteY1375" fmla="*/ 830296 h 2274663"/>
                <a:gd name="connsiteX1376" fmla="*/ 3145271 w 3982395"/>
                <a:gd name="connsiteY1376" fmla="*/ 838707 h 2274663"/>
                <a:gd name="connsiteX1377" fmla="*/ 3154362 w 3982395"/>
                <a:gd name="connsiteY1377" fmla="*/ 847261 h 2274663"/>
                <a:gd name="connsiteX1378" fmla="*/ 3155453 w 3982395"/>
                <a:gd name="connsiteY1378" fmla="*/ 843926 h 2274663"/>
                <a:gd name="connsiteX1379" fmla="*/ 3180353 w 3982395"/>
                <a:gd name="connsiteY1379" fmla="*/ 813807 h 2274663"/>
                <a:gd name="connsiteX1380" fmla="*/ 3184865 w 3982395"/>
                <a:gd name="connsiteY1380" fmla="*/ 812469 h 2274663"/>
                <a:gd name="connsiteX1381" fmla="*/ 3189377 w 3982395"/>
                <a:gd name="connsiteY1381" fmla="*/ 813807 h 2274663"/>
                <a:gd name="connsiteX1382" fmla="*/ 3214276 w 3982395"/>
                <a:gd name="connsiteY1382" fmla="*/ 843926 h 2274663"/>
                <a:gd name="connsiteX1383" fmla="*/ 3215799 w 3982395"/>
                <a:gd name="connsiteY1383" fmla="*/ 848578 h 2274663"/>
                <a:gd name="connsiteX1384" fmla="*/ 3225732 w 3982395"/>
                <a:gd name="connsiteY1384" fmla="*/ 838952 h 2274663"/>
                <a:gd name="connsiteX1385" fmla="*/ 3264597 w 3982395"/>
                <a:gd name="connsiteY1385" fmla="*/ 821437 h 2274663"/>
                <a:gd name="connsiteX1386" fmla="*/ 3269273 w 3982395"/>
                <a:gd name="connsiteY1386" fmla="*/ 822362 h 2274663"/>
                <a:gd name="connsiteX1387" fmla="*/ 3272412 w 3982395"/>
                <a:gd name="connsiteY1387" fmla="*/ 825948 h 2274663"/>
                <a:gd name="connsiteX1388" fmla="*/ 3276675 w 3982395"/>
                <a:gd name="connsiteY1388" fmla="*/ 868364 h 2274663"/>
                <a:gd name="connsiteX1389" fmla="*/ 3272572 w 3982395"/>
                <a:gd name="connsiteY1389" fmla="*/ 884700 h 2274663"/>
                <a:gd name="connsiteX1390" fmla="*/ 3274563 w 3982395"/>
                <a:gd name="connsiteY1390" fmla="*/ 884281 h 2274663"/>
                <a:gd name="connsiteX1391" fmla="*/ 3313097 w 3982395"/>
                <a:gd name="connsiteY1391" fmla="*/ 890785 h 2274663"/>
                <a:gd name="connsiteX1392" fmla="*/ 3316511 w 3982395"/>
                <a:gd name="connsiteY1392" fmla="*/ 894024 h 2274663"/>
                <a:gd name="connsiteX1393" fmla="*/ 3317608 w 3982395"/>
                <a:gd name="connsiteY1393" fmla="*/ 898600 h 2274663"/>
                <a:gd name="connsiteX1394" fmla="*/ 3313811 w 3982395"/>
                <a:gd name="connsiteY1394" fmla="*/ 916924 h 2274663"/>
                <a:gd name="connsiteX1395" fmla="*/ 3304314 w 3982395"/>
                <a:gd name="connsiteY1395" fmla="*/ 934592 h 2274663"/>
                <a:gd name="connsiteX1396" fmla="*/ 3318998 w 3982395"/>
                <a:gd name="connsiteY1396" fmla="*/ 939009 h 2274663"/>
                <a:gd name="connsiteX1397" fmla="*/ 3334640 w 3982395"/>
                <a:gd name="connsiteY1397" fmla="*/ 949280 h 2274663"/>
                <a:gd name="connsiteX1398" fmla="*/ 3337100 w 3982395"/>
                <a:gd name="connsiteY1398" fmla="*/ 953292 h 2274663"/>
                <a:gd name="connsiteX1399" fmla="*/ 3336976 w 3982395"/>
                <a:gd name="connsiteY1399" fmla="*/ 957996 h 2274663"/>
                <a:gd name="connsiteX1400" fmla="*/ 3314327 w 3982395"/>
                <a:gd name="connsiteY1400" fmla="*/ 989843 h 2274663"/>
                <a:gd name="connsiteX1401" fmla="*/ 3286755 w 3982395"/>
                <a:gd name="connsiteY1401" fmla="*/ 1003739 h 2274663"/>
                <a:gd name="connsiteX1402" fmla="*/ 3287225 w 3982395"/>
                <a:gd name="connsiteY1402" fmla="*/ 1004767 h 2274663"/>
                <a:gd name="connsiteX1403" fmla="*/ 3287492 w 3982395"/>
                <a:gd name="connsiteY1403" fmla="*/ 1009655 h 2274663"/>
                <a:gd name="connsiteX1404" fmla="*/ 3299578 w 3982395"/>
                <a:gd name="connsiteY1404" fmla="*/ 1002928 h 2274663"/>
                <a:gd name="connsiteX1405" fmla="*/ 3341652 w 3982395"/>
                <a:gd name="connsiteY1405" fmla="*/ 996068 h 2274663"/>
                <a:gd name="connsiteX1406" fmla="*/ 3345929 w 3982395"/>
                <a:gd name="connsiteY1406" fmla="*/ 998172 h 2274663"/>
                <a:gd name="connsiteX1407" fmla="*/ 3348033 w 3982395"/>
                <a:gd name="connsiteY1407" fmla="*/ 1002449 h 2274663"/>
                <a:gd name="connsiteX1408" fmla="*/ 3341173 w 3982395"/>
                <a:gd name="connsiteY1408" fmla="*/ 1044522 h 2274663"/>
                <a:gd name="connsiteX1409" fmla="*/ 3332982 w 3982395"/>
                <a:gd name="connsiteY1409" fmla="*/ 1059239 h 2274663"/>
                <a:gd name="connsiteX1410" fmla="*/ 3335013 w 3982395"/>
                <a:gd name="connsiteY1410" fmla="*/ 1059350 h 2274663"/>
                <a:gd name="connsiteX1411" fmla="*/ 3370550 w 3982395"/>
                <a:gd name="connsiteY1411" fmla="*/ 1075606 h 2274663"/>
                <a:gd name="connsiteX1412" fmla="*/ 3373010 w 3982395"/>
                <a:gd name="connsiteY1412" fmla="*/ 1079618 h 2274663"/>
                <a:gd name="connsiteX1413" fmla="*/ 3372886 w 3982395"/>
                <a:gd name="connsiteY1413" fmla="*/ 1084322 h 2274663"/>
                <a:gd name="connsiteX1414" fmla="*/ 3364475 w 3982395"/>
                <a:gd name="connsiteY1414" fmla="*/ 1101039 h 2274663"/>
                <a:gd name="connsiteX1415" fmla="*/ 3350729 w 3982395"/>
                <a:gd name="connsiteY1415" fmla="*/ 1115647 h 2274663"/>
                <a:gd name="connsiteX1416" fmla="*/ 3363770 w 3982395"/>
                <a:gd name="connsiteY1416" fmla="*/ 1123714 h 2274663"/>
                <a:gd name="connsiteX1417" fmla="*/ 3376220 w 3982395"/>
                <a:gd name="connsiteY1417" fmla="*/ 1137684 h 2274663"/>
                <a:gd name="connsiteX1418" fmla="*/ 3377558 w 3982395"/>
                <a:gd name="connsiteY1418" fmla="*/ 1142196 h 2274663"/>
                <a:gd name="connsiteX1419" fmla="*/ 3376220 w 3982395"/>
                <a:gd name="connsiteY1419" fmla="*/ 1146707 h 2274663"/>
                <a:gd name="connsiteX1420" fmla="*/ 3299621 w 3982395"/>
                <a:gd name="connsiteY1420" fmla="*/ 1181272 h 2274663"/>
                <a:gd name="connsiteX1421" fmla="*/ 3274900 w 3982395"/>
                <a:gd name="connsiteY1421" fmla="*/ 1178728 h 2274663"/>
                <a:gd name="connsiteX1422" fmla="*/ 3255868 w 3982395"/>
                <a:gd name="connsiteY1422" fmla="*/ 1172499 h 2274663"/>
                <a:gd name="connsiteX1423" fmla="*/ 3254430 w 3982395"/>
                <a:gd name="connsiteY1423" fmla="*/ 1176892 h 2274663"/>
                <a:gd name="connsiteX1424" fmla="*/ 3238521 w 3982395"/>
                <a:gd name="connsiteY1424" fmla="*/ 1196137 h 2274663"/>
                <a:gd name="connsiteX1425" fmla="*/ 3235638 w 3982395"/>
                <a:gd name="connsiteY1425" fmla="*/ 1196992 h 2274663"/>
                <a:gd name="connsiteX1426" fmla="*/ 3232755 w 3982395"/>
                <a:gd name="connsiteY1426" fmla="*/ 1196137 h 2274663"/>
                <a:gd name="connsiteX1427" fmla="*/ 3212296 w 3982395"/>
                <a:gd name="connsiteY1427" fmla="*/ 1162989 h 2274663"/>
                <a:gd name="connsiteX1428" fmla="*/ 3212205 w 3982395"/>
                <a:gd name="connsiteY1428" fmla="*/ 1162105 h 2274663"/>
                <a:gd name="connsiteX1429" fmla="*/ 3208137 w 3982395"/>
                <a:gd name="connsiteY1429" fmla="*/ 1164155 h 2274663"/>
                <a:gd name="connsiteX1430" fmla="*/ 3210000 w 3982395"/>
                <a:gd name="connsiteY1430" fmla="*/ 1182689 h 2274663"/>
                <a:gd name="connsiteX1431" fmla="*/ 3205897 w 3982395"/>
                <a:gd name="connsiteY1431" fmla="*/ 1199025 h 2274663"/>
                <a:gd name="connsiteX1432" fmla="*/ 3207888 w 3982395"/>
                <a:gd name="connsiteY1432" fmla="*/ 1198606 h 2274663"/>
                <a:gd name="connsiteX1433" fmla="*/ 3246422 w 3982395"/>
                <a:gd name="connsiteY1433" fmla="*/ 1205110 h 2274663"/>
                <a:gd name="connsiteX1434" fmla="*/ 3249836 w 3982395"/>
                <a:gd name="connsiteY1434" fmla="*/ 1208349 h 2274663"/>
                <a:gd name="connsiteX1435" fmla="*/ 3250933 w 3982395"/>
                <a:gd name="connsiteY1435" fmla="*/ 1212925 h 2274663"/>
                <a:gd name="connsiteX1436" fmla="*/ 3247136 w 3982395"/>
                <a:gd name="connsiteY1436" fmla="*/ 1231249 h 2274663"/>
                <a:gd name="connsiteX1437" fmla="*/ 3237639 w 3982395"/>
                <a:gd name="connsiteY1437" fmla="*/ 1248917 h 2274663"/>
                <a:gd name="connsiteX1438" fmla="*/ 3252323 w 3982395"/>
                <a:gd name="connsiteY1438" fmla="*/ 1253334 h 2274663"/>
                <a:gd name="connsiteX1439" fmla="*/ 3267965 w 3982395"/>
                <a:gd name="connsiteY1439" fmla="*/ 1263605 h 2274663"/>
                <a:gd name="connsiteX1440" fmla="*/ 3270425 w 3982395"/>
                <a:gd name="connsiteY1440" fmla="*/ 1267617 h 2274663"/>
                <a:gd name="connsiteX1441" fmla="*/ 3270301 w 3982395"/>
                <a:gd name="connsiteY1441" fmla="*/ 1272321 h 2274663"/>
                <a:gd name="connsiteX1442" fmla="*/ 3247652 w 3982395"/>
                <a:gd name="connsiteY1442" fmla="*/ 1304168 h 2274663"/>
                <a:gd name="connsiteX1443" fmla="*/ 3220080 w 3982395"/>
                <a:gd name="connsiteY1443" fmla="*/ 1318064 h 2274663"/>
                <a:gd name="connsiteX1444" fmla="*/ 3220550 w 3982395"/>
                <a:gd name="connsiteY1444" fmla="*/ 1319092 h 2274663"/>
                <a:gd name="connsiteX1445" fmla="*/ 3220817 w 3982395"/>
                <a:gd name="connsiteY1445" fmla="*/ 1323980 h 2274663"/>
                <a:gd name="connsiteX1446" fmla="*/ 3232903 w 3982395"/>
                <a:gd name="connsiteY1446" fmla="*/ 1317253 h 2274663"/>
                <a:gd name="connsiteX1447" fmla="*/ 3274977 w 3982395"/>
                <a:gd name="connsiteY1447" fmla="*/ 1310393 h 2274663"/>
                <a:gd name="connsiteX1448" fmla="*/ 3279254 w 3982395"/>
                <a:gd name="connsiteY1448" fmla="*/ 1312497 h 2274663"/>
                <a:gd name="connsiteX1449" fmla="*/ 3281358 w 3982395"/>
                <a:gd name="connsiteY1449" fmla="*/ 1316774 h 2274663"/>
                <a:gd name="connsiteX1450" fmla="*/ 3274498 w 3982395"/>
                <a:gd name="connsiteY1450" fmla="*/ 1358847 h 2274663"/>
                <a:gd name="connsiteX1451" fmla="*/ 3266307 w 3982395"/>
                <a:gd name="connsiteY1451" fmla="*/ 1373564 h 2274663"/>
                <a:gd name="connsiteX1452" fmla="*/ 3268338 w 3982395"/>
                <a:gd name="connsiteY1452" fmla="*/ 1373675 h 2274663"/>
                <a:gd name="connsiteX1453" fmla="*/ 3303875 w 3982395"/>
                <a:gd name="connsiteY1453" fmla="*/ 1389931 h 2274663"/>
                <a:gd name="connsiteX1454" fmla="*/ 3306335 w 3982395"/>
                <a:gd name="connsiteY1454" fmla="*/ 1393943 h 2274663"/>
                <a:gd name="connsiteX1455" fmla="*/ 3306211 w 3982395"/>
                <a:gd name="connsiteY1455" fmla="*/ 1398647 h 2274663"/>
                <a:gd name="connsiteX1456" fmla="*/ 3297800 w 3982395"/>
                <a:gd name="connsiteY1456" fmla="*/ 1415364 h 2274663"/>
                <a:gd name="connsiteX1457" fmla="*/ 3284054 w 3982395"/>
                <a:gd name="connsiteY1457" fmla="*/ 1429972 h 2274663"/>
                <a:gd name="connsiteX1458" fmla="*/ 3297095 w 3982395"/>
                <a:gd name="connsiteY1458" fmla="*/ 1438039 h 2274663"/>
                <a:gd name="connsiteX1459" fmla="*/ 3309545 w 3982395"/>
                <a:gd name="connsiteY1459" fmla="*/ 1452009 h 2274663"/>
                <a:gd name="connsiteX1460" fmla="*/ 3310883 w 3982395"/>
                <a:gd name="connsiteY1460" fmla="*/ 1456521 h 2274663"/>
                <a:gd name="connsiteX1461" fmla="*/ 3309545 w 3982395"/>
                <a:gd name="connsiteY1461" fmla="*/ 1461033 h 2274663"/>
                <a:gd name="connsiteX1462" fmla="*/ 3232946 w 3982395"/>
                <a:gd name="connsiteY1462" fmla="*/ 1495598 h 2274663"/>
                <a:gd name="connsiteX1463" fmla="*/ 3208225 w 3982395"/>
                <a:gd name="connsiteY1463" fmla="*/ 1493053 h 2274663"/>
                <a:gd name="connsiteX1464" fmla="*/ 3189193 w 3982395"/>
                <a:gd name="connsiteY1464" fmla="*/ 1486825 h 2274663"/>
                <a:gd name="connsiteX1465" fmla="*/ 3187755 w 3982395"/>
                <a:gd name="connsiteY1465" fmla="*/ 1491218 h 2274663"/>
                <a:gd name="connsiteX1466" fmla="*/ 3171846 w 3982395"/>
                <a:gd name="connsiteY1466" fmla="*/ 1510462 h 2274663"/>
                <a:gd name="connsiteX1467" fmla="*/ 3168963 w 3982395"/>
                <a:gd name="connsiteY1467" fmla="*/ 1511317 h 2274663"/>
                <a:gd name="connsiteX1468" fmla="*/ 3166080 w 3982395"/>
                <a:gd name="connsiteY1468" fmla="*/ 1510462 h 2274663"/>
                <a:gd name="connsiteX1469" fmla="*/ 3145621 w 3982395"/>
                <a:gd name="connsiteY1469" fmla="*/ 1477315 h 2274663"/>
                <a:gd name="connsiteX1470" fmla="*/ 3145530 w 3982395"/>
                <a:gd name="connsiteY1470" fmla="*/ 1476430 h 2274663"/>
                <a:gd name="connsiteX1471" fmla="*/ 3117658 w 3982395"/>
                <a:gd name="connsiteY1471" fmla="*/ 1490477 h 2274663"/>
                <a:gd name="connsiteX1472" fmla="*/ 3093121 w 3982395"/>
                <a:gd name="connsiteY1472" fmla="*/ 1494418 h 2274663"/>
                <a:gd name="connsiteX1473" fmla="*/ 3073125 w 3982395"/>
                <a:gd name="connsiteY1473" fmla="*/ 1493327 h 2274663"/>
                <a:gd name="connsiteX1474" fmla="*/ 3072873 w 3982395"/>
                <a:gd name="connsiteY1474" fmla="*/ 1497943 h 2274663"/>
                <a:gd name="connsiteX1475" fmla="*/ 3062487 w 3982395"/>
                <a:gd name="connsiteY1475" fmla="*/ 1520649 h 2274663"/>
                <a:gd name="connsiteX1476" fmla="*/ 3059923 w 3982395"/>
                <a:gd name="connsiteY1476" fmla="*/ 1522221 h 2274663"/>
                <a:gd name="connsiteX1477" fmla="*/ 3056918 w 3982395"/>
                <a:gd name="connsiteY1477" fmla="*/ 1522141 h 2274663"/>
                <a:gd name="connsiteX1478" fmla="*/ 3028576 w 3982395"/>
                <a:gd name="connsiteY1478" fmla="*/ 1495419 h 2274663"/>
                <a:gd name="connsiteX1479" fmla="*/ 3025371 w 3982395"/>
                <a:gd name="connsiteY1479" fmla="*/ 1487017 h 2274663"/>
                <a:gd name="connsiteX1480" fmla="*/ 3019047 w 3982395"/>
                <a:gd name="connsiteY1480" fmla="*/ 1490417 h 2274663"/>
                <a:gd name="connsiteX1481" fmla="*/ 3007339 w 3982395"/>
                <a:gd name="connsiteY1481" fmla="*/ 1492843 h 2274663"/>
                <a:gd name="connsiteX1482" fmla="*/ 3004415 w 3982395"/>
                <a:gd name="connsiteY1482" fmla="*/ 1492142 h 2274663"/>
                <a:gd name="connsiteX1483" fmla="*/ 3002346 w 3982395"/>
                <a:gd name="connsiteY1483" fmla="*/ 1489960 h 2274663"/>
                <a:gd name="connsiteX1484" fmla="*/ 2998593 w 3982395"/>
                <a:gd name="connsiteY1484" fmla="*/ 1478608 h 2274663"/>
                <a:gd name="connsiteX1485" fmla="*/ 2998381 w 3982395"/>
                <a:gd name="connsiteY1485" fmla="*/ 1471633 h 2274663"/>
                <a:gd name="connsiteX1486" fmla="*/ 2989773 w 3982395"/>
                <a:gd name="connsiteY1486" fmla="*/ 1473015 h 2274663"/>
                <a:gd name="connsiteX1487" fmla="*/ 2952460 w 3982395"/>
                <a:gd name="connsiteY1487" fmla="*/ 1461832 h 2274663"/>
                <a:gd name="connsiteX1488" fmla="*/ 2950888 w 3982395"/>
                <a:gd name="connsiteY1488" fmla="*/ 1459269 h 2274663"/>
                <a:gd name="connsiteX1489" fmla="*/ 2950967 w 3982395"/>
                <a:gd name="connsiteY1489" fmla="*/ 1456263 h 2274663"/>
                <a:gd name="connsiteX1490" fmla="*/ 2965438 w 3982395"/>
                <a:gd name="connsiteY1490" fmla="*/ 1435914 h 2274663"/>
                <a:gd name="connsiteX1491" fmla="*/ 2970278 w 3982395"/>
                <a:gd name="connsiteY1491" fmla="*/ 1432756 h 2274663"/>
                <a:gd name="connsiteX1492" fmla="*/ 2966720 w 3982395"/>
                <a:gd name="connsiteY1492" fmla="*/ 1428203 h 2274663"/>
                <a:gd name="connsiteX1493" fmla="*/ 2952001 w 3982395"/>
                <a:gd name="connsiteY1493" fmla="*/ 1394835 h 2274663"/>
                <a:gd name="connsiteX1494" fmla="*/ 2950571 w 3982395"/>
                <a:gd name="connsiteY1494" fmla="*/ 1369660 h 2274663"/>
                <a:gd name="connsiteX1495" fmla="*/ 2939912 w 3982395"/>
                <a:gd name="connsiteY1495" fmla="*/ 1374338 h 2274663"/>
                <a:gd name="connsiteX1496" fmla="*/ 2921584 w 3982395"/>
                <a:gd name="connsiteY1496" fmla="*/ 1374718 h 2274663"/>
                <a:gd name="connsiteX1497" fmla="*/ 2918941 w 3982395"/>
                <a:gd name="connsiteY1497" fmla="*/ 1373284 h 2274663"/>
                <a:gd name="connsiteX1498" fmla="*/ 2917507 w 3982395"/>
                <a:gd name="connsiteY1498" fmla="*/ 1370641 h 2274663"/>
                <a:gd name="connsiteX1499" fmla="*/ 2919495 w 3982395"/>
                <a:gd name="connsiteY1499" fmla="*/ 1349685 h 2274663"/>
                <a:gd name="connsiteX1500" fmla="*/ 2908958 w 3982395"/>
                <a:gd name="connsiteY1500" fmla="*/ 1354309 h 2274663"/>
                <a:gd name="connsiteX1501" fmla="*/ 2891648 w 3982395"/>
                <a:gd name="connsiteY1501" fmla="*/ 1354668 h 2274663"/>
                <a:gd name="connsiteX1502" fmla="*/ 2889152 w 3982395"/>
                <a:gd name="connsiteY1502" fmla="*/ 1353314 h 2274663"/>
                <a:gd name="connsiteX1503" fmla="*/ 2887797 w 3982395"/>
                <a:gd name="connsiteY1503" fmla="*/ 1350817 h 2274663"/>
                <a:gd name="connsiteX1504" fmla="*/ 2890025 w 3982395"/>
                <a:gd name="connsiteY1504" fmla="*/ 1327340 h 2274663"/>
                <a:gd name="connsiteX1505" fmla="*/ 2892492 w 3982395"/>
                <a:gd name="connsiteY1505" fmla="*/ 1322471 h 2274663"/>
                <a:gd name="connsiteX1506" fmla="*/ 2887432 w 3982395"/>
                <a:gd name="connsiteY1506" fmla="*/ 1320428 h 2274663"/>
                <a:gd name="connsiteX1507" fmla="*/ 2859635 w 3982395"/>
                <a:gd name="connsiteY1507" fmla="*/ 1300085 h 2274663"/>
                <a:gd name="connsiteX1508" fmla="*/ 2846579 w 3982395"/>
                <a:gd name="connsiteY1508" fmla="*/ 1280174 h 2274663"/>
                <a:gd name="connsiteX1509" fmla="*/ 2840068 w 3982395"/>
                <a:gd name="connsiteY1509" fmla="*/ 1289037 h 2274663"/>
                <a:gd name="connsiteX1510" fmla="*/ 2825256 w 3982395"/>
                <a:gd name="connsiteY1510" fmla="*/ 1298002 h 2274663"/>
                <a:gd name="connsiteX1511" fmla="*/ 2822417 w 3982395"/>
                <a:gd name="connsiteY1511" fmla="*/ 1298078 h 2274663"/>
                <a:gd name="connsiteX1512" fmla="*/ 2819996 w 3982395"/>
                <a:gd name="connsiteY1512" fmla="*/ 1296593 h 2274663"/>
                <a:gd name="connsiteX1513" fmla="*/ 2810186 w 3982395"/>
                <a:gd name="connsiteY1513" fmla="*/ 1275147 h 2274663"/>
                <a:gd name="connsiteX1514" fmla="*/ 2809889 w 3982395"/>
                <a:gd name="connsiteY1514" fmla="*/ 1269697 h 2274663"/>
                <a:gd name="connsiteX1515" fmla="*/ 2804485 w 3982395"/>
                <a:gd name="connsiteY1515" fmla="*/ 1270458 h 2274663"/>
                <a:gd name="connsiteX1516" fmla="*/ 2770240 w 3982395"/>
                <a:gd name="connsiteY1516" fmla="*/ 1266739 h 2274663"/>
                <a:gd name="connsiteX1517" fmla="*/ 2708809 w 3982395"/>
                <a:gd name="connsiteY1517" fmla="*/ 1216480 h 2274663"/>
                <a:gd name="connsiteX1518" fmla="*/ 2708692 w 3982395"/>
                <a:gd name="connsiteY1518" fmla="*/ 1212037 h 2274663"/>
                <a:gd name="connsiteX1519" fmla="*/ 2708785 w 3982395"/>
                <a:gd name="connsiteY1519" fmla="*/ 1211885 h 2274663"/>
                <a:gd name="connsiteX1520" fmla="*/ 2705494 w 3982395"/>
                <a:gd name="connsiteY1520" fmla="*/ 1206566 h 2274663"/>
                <a:gd name="connsiteX1521" fmla="*/ 2698730 w 3982395"/>
                <a:gd name="connsiteY1521" fmla="*/ 1212067 h 2274663"/>
                <a:gd name="connsiteX1522" fmla="*/ 2695406 w 3982395"/>
                <a:gd name="connsiteY1522" fmla="*/ 1213526 h 2274663"/>
                <a:gd name="connsiteX1523" fmla="*/ 2689457 w 3982395"/>
                <a:gd name="connsiteY1523" fmla="*/ 1229505 h 2274663"/>
                <a:gd name="connsiteX1524" fmla="*/ 2656004 w 3982395"/>
                <a:gd name="connsiteY1524" fmla="*/ 1259360 h 2274663"/>
                <a:gd name="connsiteX1525" fmla="*/ 2634582 w 3982395"/>
                <a:gd name="connsiteY1525" fmla="*/ 1268953 h 2274663"/>
                <a:gd name="connsiteX1526" fmla="*/ 2616073 w 3982395"/>
                <a:gd name="connsiteY1526" fmla="*/ 1272846 h 2274663"/>
                <a:gd name="connsiteX1527" fmla="*/ 2616972 w 3982395"/>
                <a:gd name="connsiteY1527" fmla="*/ 1277119 h 2274663"/>
                <a:gd name="connsiteX1528" fmla="*/ 2613047 w 3982395"/>
                <a:gd name="connsiteY1528" fmla="*/ 1300372 h 2274663"/>
                <a:gd name="connsiteX1529" fmla="*/ 2611093 w 3982395"/>
                <a:gd name="connsiteY1529" fmla="*/ 1302433 h 2274663"/>
                <a:gd name="connsiteX1530" fmla="*/ 2608331 w 3982395"/>
                <a:gd name="connsiteY1530" fmla="*/ 1303095 h 2274663"/>
                <a:gd name="connsiteX1531" fmla="*/ 2575943 w 3982395"/>
                <a:gd name="connsiteY1531" fmla="*/ 1285644 h 2274663"/>
                <a:gd name="connsiteX1532" fmla="*/ 2575448 w 3982395"/>
                <a:gd name="connsiteY1532" fmla="*/ 1284960 h 2274663"/>
                <a:gd name="connsiteX1533" fmla="*/ 2559284 w 3982395"/>
                <a:gd name="connsiteY1533" fmla="*/ 1309611 h 2274663"/>
                <a:gd name="connsiteX1534" fmla="*/ 2541075 w 3982395"/>
                <a:gd name="connsiteY1534" fmla="*/ 1324421 h 2274663"/>
                <a:gd name="connsiteX1535" fmla="*/ 2524205 w 3982395"/>
                <a:gd name="connsiteY1535" fmla="*/ 1332972 h 2274663"/>
                <a:gd name="connsiteX1536" fmla="*/ 2526178 w 3982395"/>
                <a:gd name="connsiteY1536" fmla="*/ 1336866 h 2274663"/>
                <a:gd name="connsiteX1537" fmla="*/ 2528406 w 3982395"/>
                <a:gd name="connsiteY1537" fmla="*/ 1360344 h 2274663"/>
                <a:gd name="connsiteX1538" fmla="*/ 2527051 w 3982395"/>
                <a:gd name="connsiteY1538" fmla="*/ 1362840 h 2274663"/>
                <a:gd name="connsiteX1539" fmla="*/ 2524555 w 3982395"/>
                <a:gd name="connsiteY1539" fmla="*/ 1364194 h 2274663"/>
                <a:gd name="connsiteX1540" fmla="*/ 2488754 w 3982395"/>
                <a:gd name="connsiteY1540" fmla="*/ 1355721 h 2274663"/>
                <a:gd name="connsiteX1541" fmla="*/ 2482165 w 3982395"/>
                <a:gd name="connsiteY1541" fmla="*/ 1350362 h 2274663"/>
                <a:gd name="connsiteX1542" fmla="*/ 2478598 w 3982395"/>
                <a:gd name="connsiteY1542" fmla="*/ 1356129 h 2274663"/>
                <a:gd name="connsiteX1543" fmla="*/ 2470167 w 3982395"/>
                <a:gd name="connsiteY1543" fmla="*/ 1363643 h 2274663"/>
                <a:gd name="connsiteX1544" fmla="*/ 2467444 w 3982395"/>
                <a:gd name="connsiteY1544" fmla="*/ 1364450 h 2274663"/>
                <a:gd name="connsiteX1545" fmla="*/ 2464722 w 3982395"/>
                <a:gd name="connsiteY1545" fmla="*/ 1363643 h 2274663"/>
                <a:gd name="connsiteX1546" fmla="*/ 2456291 w 3982395"/>
                <a:gd name="connsiteY1546" fmla="*/ 1356129 h 2274663"/>
                <a:gd name="connsiteX1547" fmla="*/ 2452824 w 3982395"/>
                <a:gd name="connsiteY1547" fmla="*/ 1350524 h 2274663"/>
                <a:gd name="connsiteX1548" fmla="*/ 2446436 w 3982395"/>
                <a:gd name="connsiteY1548" fmla="*/ 1355720 h 2274663"/>
                <a:gd name="connsiteX1549" fmla="*/ 2410635 w 3982395"/>
                <a:gd name="connsiteY1549" fmla="*/ 1364194 h 2274663"/>
                <a:gd name="connsiteX1550" fmla="*/ 2408139 w 3982395"/>
                <a:gd name="connsiteY1550" fmla="*/ 1362840 h 2274663"/>
                <a:gd name="connsiteX1551" fmla="*/ 2406784 w 3982395"/>
                <a:gd name="connsiteY1551" fmla="*/ 1360343 h 2274663"/>
                <a:gd name="connsiteX1552" fmla="*/ 2409012 w 3982395"/>
                <a:gd name="connsiteY1552" fmla="*/ 1336866 h 2274663"/>
                <a:gd name="connsiteX1553" fmla="*/ 2411479 w 3982395"/>
                <a:gd name="connsiteY1553" fmla="*/ 1331997 h 2274663"/>
                <a:gd name="connsiteX1554" fmla="*/ 2406419 w 3982395"/>
                <a:gd name="connsiteY1554" fmla="*/ 1329954 h 2274663"/>
                <a:gd name="connsiteX1555" fmla="*/ 2378622 w 3982395"/>
                <a:gd name="connsiteY1555" fmla="*/ 1309611 h 2274663"/>
                <a:gd name="connsiteX1556" fmla="*/ 2365566 w 3982395"/>
                <a:gd name="connsiteY1556" fmla="*/ 1289700 h 2274663"/>
                <a:gd name="connsiteX1557" fmla="*/ 2359055 w 3982395"/>
                <a:gd name="connsiteY1557" fmla="*/ 1298563 h 2274663"/>
                <a:gd name="connsiteX1558" fmla="*/ 2344243 w 3982395"/>
                <a:gd name="connsiteY1558" fmla="*/ 1307528 h 2274663"/>
                <a:gd name="connsiteX1559" fmla="*/ 2341404 w 3982395"/>
                <a:gd name="connsiteY1559" fmla="*/ 1307604 h 2274663"/>
                <a:gd name="connsiteX1560" fmla="*/ 2338983 w 3982395"/>
                <a:gd name="connsiteY1560" fmla="*/ 1306119 h 2274663"/>
                <a:gd name="connsiteX1561" fmla="*/ 2329173 w 3982395"/>
                <a:gd name="connsiteY1561" fmla="*/ 1284673 h 2274663"/>
                <a:gd name="connsiteX1562" fmla="*/ 2328876 w 3982395"/>
                <a:gd name="connsiteY1562" fmla="*/ 1279223 h 2274663"/>
                <a:gd name="connsiteX1563" fmla="*/ 2323472 w 3982395"/>
                <a:gd name="connsiteY1563" fmla="*/ 1279984 h 2274663"/>
                <a:gd name="connsiteX1564" fmla="*/ 2289227 w 3982395"/>
                <a:gd name="connsiteY1564" fmla="*/ 1276265 h 2274663"/>
                <a:gd name="connsiteX1565" fmla="*/ 2227796 w 3982395"/>
                <a:gd name="connsiteY1565" fmla="*/ 1226006 h 2274663"/>
                <a:gd name="connsiteX1566" fmla="*/ 2227679 w 3982395"/>
                <a:gd name="connsiteY1566" fmla="*/ 1221563 h 2274663"/>
                <a:gd name="connsiteX1567" fmla="*/ 2230002 w 3982395"/>
                <a:gd name="connsiteY1567" fmla="*/ 1217774 h 2274663"/>
                <a:gd name="connsiteX1568" fmla="*/ 2244775 w 3982395"/>
                <a:gd name="connsiteY1568" fmla="*/ 1208073 h 2274663"/>
                <a:gd name="connsiteX1569" fmla="*/ 2256065 w 3982395"/>
                <a:gd name="connsiteY1569" fmla="*/ 1204677 h 2274663"/>
                <a:gd name="connsiteX1570" fmla="*/ 2253853 w 3982395"/>
                <a:gd name="connsiteY1570" fmla="*/ 1202210 h 2274663"/>
                <a:gd name="connsiteX1571" fmla="*/ 2240976 w 3982395"/>
                <a:gd name="connsiteY1571" fmla="*/ 1167620 h 2274663"/>
                <a:gd name="connsiteX1572" fmla="*/ 2242012 w 3982395"/>
                <a:gd name="connsiteY1572" fmla="*/ 1163298 h 2274663"/>
                <a:gd name="connsiteX1573" fmla="*/ 2245237 w 3982395"/>
                <a:gd name="connsiteY1573" fmla="*/ 1160239 h 2274663"/>
                <a:gd name="connsiteX1574" fmla="*/ 2281631 w 3982395"/>
                <a:gd name="connsiteY1574" fmla="*/ 1154096 h 2274663"/>
                <a:gd name="connsiteX1575" fmla="*/ 2286155 w 3982395"/>
                <a:gd name="connsiteY1575" fmla="*/ 1155048 h 2274663"/>
                <a:gd name="connsiteX1576" fmla="*/ 2282973 w 3982395"/>
                <a:gd name="connsiteY1576" fmla="*/ 1142377 h 2274663"/>
                <a:gd name="connsiteX1577" fmla="*/ 2287000 w 3982395"/>
                <a:gd name="connsiteY1577" fmla="*/ 1102316 h 2274663"/>
                <a:gd name="connsiteX1578" fmla="*/ 2289964 w 3982395"/>
                <a:gd name="connsiteY1578" fmla="*/ 1098929 h 2274663"/>
                <a:gd name="connsiteX1579" fmla="*/ 2294380 w 3982395"/>
                <a:gd name="connsiteY1579" fmla="*/ 1098055 h 2274663"/>
                <a:gd name="connsiteX1580" fmla="*/ 2331087 w 3982395"/>
                <a:gd name="connsiteY1580" fmla="*/ 1114598 h 2274663"/>
                <a:gd name="connsiteX1581" fmla="*/ 2342511 w 3982395"/>
                <a:gd name="connsiteY1581" fmla="*/ 1125668 h 2274663"/>
                <a:gd name="connsiteX1582" fmla="*/ 2343108 w 3982395"/>
                <a:gd name="connsiteY1582" fmla="*/ 1123843 h 2274663"/>
                <a:gd name="connsiteX1583" fmla="*/ 2355961 w 3982395"/>
                <a:gd name="connsiteY1583" fmla="*/ 1108295 h 2274663"/>
                <a:gd name="connsiteX1584" fmla="*/ 2347796 w 3982395"/>
                <a:gd name="connsiteY1584" fmla="*/ 1095842 h 2274663"/>
                <a:gd name="connsiteX1585" fmla="*/ 2344310 w 3982395"/>
                <a:gd name="connsiteY1585" fmla="*/ 1059097 h 2274663"/>
                <a:gd name="connsiteX1586" fmla="*/ 2346430 w 3982395"/>
                <a:gd name="connsiteY1586" fmla="*/ 1055191 h 2274663"/>
                <a:gd name="connsiteX1587" fmla="*/ 2350336 w 3982395"/>
                <a:gd name="connsiteY1587" fmla="*/ 1053071 h 2274663"/>
                <a:gd name="connsiteX1588" fmla="*/ 2367981 w 3982395"/>
                <a:gd name="connsiteY1588" fmla="*/ 1052056 h 2274663"/>
                <a:gd name="connsiteX1589" fmla="*/ 2379456 w 3982395"/>
                <a:gd name="connsiteY1589" fmla="*/ 1054760 h 2274663"/>
                <a:gd name="connsiteX1590" fmla="*/ 2378774 w 3982395"/>
                <a:gd name="connsiteY1590" fmla="*/ 1051517 h 2274663"/>
                <a:gd name="connsiteX1591" fmla="*/ 2384917 w 3982395"/>
                <a:gd name="connsiteY1591" fmla="*/ 1015123 h 2274663"/>
                <a:gd name="connsiteX1592" fmla="*/ 2387976 w 3982395"/>
                <a:gd name="connsiteY1592" fmla="*/ 1011898 h 2274663"/>
                <a:gd name="connsiteX1593" fmla="*/ 2392298 w 3982395"/>
                <a:gd name="connsiteY1593" fmla="*/ 1010861 h 2274663"/>
                <a:gd name="connsiteX1594" fmla="*/ 2426888 w 3982395"/>
                <a:gd name="connsiteY1594" fmla="*/ 1023739 h 2274663"/>
                <a:gd name="connsiteX1595" fmla="*/ 2430330 w 3982395"/>
                <a:gd name="connsiteY1595" fmla="*/ 1026825 h 2274663"/>
                <a:gd name="connsiteX1596" fmla="*/ 2433909 w 3982395"/>
                <a:gd name="connsiteY1596" fmla="*/ 1014260 h 2274663"/>
                <a:gd name="connsiteX1597" fmla="*/ 2457427 w 3982395"/>
                <a:gd name="connsiteY1597" fmla="*/ 981580 h 2274663"/>
                <a:gd name="connsiteX1598" fmla="*/ 2461688 w 3982395"/>
                <a:gd name="connsiteY1598" fmla="*/ 980129 h 2274663"/>
                <a:gd name="connsiteX1599" fmla="*/ 2465949 w 3982395"/>
                <a:gd name="connsiteY1599" fmla="*/ 981580 h 2274663"/>
                <a:gd name="connsiteX1600" fmla="*/ 2484015 w 3982395"/>
                <a:gd name="connsiteY1600" fmla="*/ 1006686 h 2274663"/>
                <a:gd name="connsiteX1601" fmla="*/ 2485702 w 3982395"/>
                <a:gd name="connsiteY1601" fmla="*/ 1005085 h 2274663"/>
                <a:gd name="connsiteX1602" fmla="*/ 2524237 w 3982395"/>
                <a:gd name="connsiteY1602" fmla="*/ 998581 h 2274663"/>
                <a:gd name="connsiteX1603" fmla="*/ 2529026 w 3982395"/>
                <a:gd name="connsiteY1603" fmla="*/ 999589 h 2274663"/>
                <a:gd name="connsiteX1604" fmla="*/ 2526753 w 3982395"/>
                <a:gd name="connsiteY1604" fmla="*/ 990536 h 2274663"/>
                <a:gd name="connsiteX1605" fmla="*/ 2525847 w 3982395"/>
                <a:gd name="connsiteY1605" fmla="*/ 988867 h 2274663"/>
                <a:gd name="connsiteX1606" fmla="*/ 2525981 w 3982395"/>
                <a:gd name="connsiteY1606" fmla="*/ 987462 h 2274663"/>
                <a:gd name="connsiteX1607" fmla="*/ 2525657 w 3982395"/>
                <a:gd name="connsiteY1607" fmla="*/ 986173 h 2274663"/>
                <a:gd name="connsiteX1608" fmla="*/ 2528325 w 3982395"/>
                <a:gd name="connsiteY1608" fmla="*/ 959626 h 2274663"/>
                <a:gd name="connsiteX1609" fmla="*/ 2525482 w 3982395"/>
                <a:gd name="connsiteY1609" fmla="*/ 958478 h 2274663"/>
                <a:gd name="connsiteX1610" fmla="*/ 2497685 w 3982395"/>
                <a:gd name="connsiteY1610" fmla="*/ 938135 h 2274663"/>
                <a:gd name="connsiteX1611" fmla="*/ 2484629 w 3982395"/>
                <a:gd name="connsiteY1611" fmla="*/ 918224 h 2274663"/>
                <a:gd name="connsiteX1612" fmla="*/ 2478118 w 3982395"/>
                <a:gd name="connsiteY1612" fmla="*/ 927087 h 2274663"/>
                <a:gd name="connsiteX1613" fmla="*/ 2463306 w 3982395"/>
                <a:gd name="connsiteY1613" fmla="*/ 936052 h 2274663"/>
                <a:gd name="connsiteX1614" fmla="*/ 2460467 w 3982395"/>
                <a:gd name="connsiteY1614" fmla="*/ 936128 h 2274663"/>
                <a:gd name="connsiteX1615" fmla="*/ 2458046 w 3982395"/>
                <a:gd name="connsiteY1615" fmla="*/ 934643 h 2274663"/>
                <a:gd name="connsiteX1616" fmla="*/ 2448236 w 3982395"/>
                <a:gd name="connsiteY1616" fmla="*/ 913197 h 2274663"/>
                <a:gd name="connsiteX1617" fmla="*/ 2447939 w 3982395"/>
                <a:gd name="connsiteY1617" fmla="*/ 907747 h 2274663"/>
                <a:gd name="connsiteX1618" fmla="*/ 2442535 w 3982395"/>
                <a:gd name="connsiteY1618" fmla="*/ 908508 h 2274663"/>
                <a:gd name="connsiteX1619" fmla="*/ 2410824 w 3982395"/>
                <a:gd name="connsiteY1619" fmla="*/ 905064 h 2274663"/>
                <a:gd name="connsiteX1620" fmla="*/ 2409641 w 3982395"/>
                <a:gd name="connsiteY1620" fmla="*/ 910085 h 2274663"/>
                <a:gd name="connsiteX1621" fmla="*/ 2424117 w 3982395"/>
                <a:gd name="connsiteY1621" fmla="*/ 910524 h 2274663"/>
                <a:gd name="connsiteX1622" fmla="*/ 2440898 w 3982395"/>
                <a:gd name="connsiteY1622" fmla="*/ 916072 h 2274663"/>
                <a:gd name="connsiteX1623" fmla="*/ 2444123 w 3982395"/>
                <a:gd name="connsiteY1623" fmla="*/ 919130 h 2274663"/>
                <a:gd name="connsiteX1624" fmla="*/ 2445159 w 3982395"/>
                <a:gd name="connsiteY1624" fmla="*/ 923452 h 2274663"/>
                <a:gd name="connsiteX1625" fmla="*/ 2398829 w 3982395"/>
                <a:gd name="connsiteY1625" fmla="*/ 987897 h 2274663"/>
                <a:gd name="connsiteX1626" fmla="*/ 2377407 w 3982395"/>
                <a:gd name="connsiteY1626" fmla="*/ 997490 h 2274663"/>
                <a:gd name="connsiteX1627" fmla="*/ 2358898 w 3982395"/>
                <a:gd name="connsiteY1627" fmla="*/ 1001383 h 2274663"/>
                <a:gd name="connsiteX1628" fmla="*/ 2359797 w 3982395"/>
                <a:gd name="connsiteY1628" fmla="*/ 1005656 h 2274663"/>
                <a:gd name="connsiteX1629" fmla="*/ 2355872 w 3982395"/>
                <a:gd name="connsiteY1629" fmla="*/ 1028909 h 2274663"/>
                <a:gd name="connsiteX1630" fmla="*/ 2353918 w 3982395"/>
                <a:gd name="connsiteY1630" fmla="*/ 1030970 h 2274663"/>
                <a:gd name="connsiteX1631" fmla="*/ 2351156 w 3982395"/>
                <a:gd name="connsiteY1631" fmla="*/ 1031632 h 2274663"/>
                <a:gd name="connsiteX1632" fmla="*/ 2318768 w 3982395"/>
                <a:gd name="connsiteY1632" fmla="*/ 1014181 h 2274663"/>
                <a:gd name="connsiteX1633" fmla="*/ 2318273 w 3982395"/>
                <a:gd name="connsiteY1633" fmla="*/ 1013497 h 2274663"/>
                <a:gd name="connsiteX1634" fmla="*/ 2302109 w 3982395"/>
                <a:gd name="connsiteY1634" fmla="*/ 1038148 h 2274663"/>
                <a:gd name="connsiteX1635" fmla="*/ 2283900 w 3982395"/>
                <a:gd name="connsiteY1635" fmla="*/ 1052958 h 2274663"/>
                <a:gd name="connsiteX1636" fmla="*/ 2267030 w 3982395"/>
                <a:gd name="connsiteY1636" fmla="*/ 1061509 h 2274663"/>
                <a:gd name="connsiteX1637" fmla="*/ 2269003 w 3982395"/>
                <a:gd name="connsiteY1637" fmla="*/ 1065403 h 2274663"/>
                <a:gd name="connsiteX1638" fmla="*/ 2271231 w 3982395"/>
                <a:gd name="connsiteY1638" fmla="*/ 1088881 h 2274663"/>
                <a:gd name="connsiteX1639" fmla="*/ 2269876 w 3982395"/>
                <a:gd name="connsiteY1639" fmla="*/ 1091377 h 2274663"/>
                <a:gd name="connsiteX1640" fmla="*/ 2267380 w 3982395"/>
                <a:gd name="connsiteY1640" fmla="*/ 1092731 h 2274663"/>
                <a:gd name="connsiteX1641" fmla="*/ 2231579 w 3982395"/>
                <a:gd name="connsiteY1641" fmla="*/ 1084258 h 2274663"/>
                <a:gd name="connsiteX1642" fmla="*/ 2224990 w 3982395"/>
                <a:gd name="connsiteY1642" fmla="*/ 1078899 h 2274663"/>
                <a:gd name="connsiteX1643" fmla="*/ 2221423 w 3982395"/>
                <a:gd name="connsiteY1643" fmla="*/ 1084666 h 2274663"/>
                <a:gd name="connsiteX1644" fmla="*/ 2212992 w 3982395"/>
                <a:gd name="connsiteY1644" fmla="*/ 1092180 h 2274663"/>
                <a:gd name="connsiteX1645" fmla="*/ 2210269 w 3982395"/>
                <a:gd name="connsiteY1645" fmla="*/ 1092987 h 2274663"/>
                <a:gd name="connsiteX1646" fmla="*/ 2207547 w 3982395"/>
                <a:gd name="connsiteY1646" fmla="*/ 1092180 h 2274663"/>
                <a:gd name="connsiteX1647" fmla="*/ 2199116 w 3982395"/>
                <a:gd name="connsiteY1647" fmla="*/ 1084666 h 2274663"/>
                <a:gd name="connsiteX1648" fmla="*/ 2195649 w 3982395"/>
                <a:gd name="connsiteY1648" fmla="*/ 1079061 h 2274663"/>
                <a:gd name="connsiteX1649" fmla="*/ 2189261 w 3982395"/>
                <a:gd name="connsiteY1649" fmla="*/ 1084257 h 2274663"/>
                <a:gd name="connsiteX1650" fmla="*/ 2174974 w 3982395"/>
                <a:gd name="connsiteY1650" fmla="*/ 1090528 h 2274663"/>
                <a:gd name="connsiteX1651" fmla="*/ 2175861 w 3982395"/>
                <a:gd name="connsiteY1651" fmla="*/ 1105958 h 2274663"/>
                <a:gd name="connsiteX1652" fmla="*/ 2171516 w 3982395"/>
                <a:gd name="connsiteY1652" fmla="*/ 1124398 h 2274663"/>
                <a:gd name="connsiteX1653" fmla="*/ 2185992 w 3982395"/>
                <a:gd name="connsiteY1653" fmla="*/ 1124837 h 2274663"/>
                <a:gd name="connsiteX1654" fmla="*/ 2202773 w 3982395"/>
                <a:gd name="connsiteY1654" fmla="*/ 1130385 h 2274663"/>
                <a:gd name="connsiteX1655" fmla="*/ 2205998 w 3982395"/>
                <a:gd name="connsiteY1655" fmla="*/ 1133443 h 2274663"/>
                <a:gd name="connsiteX1656" fmla="*/ 2207034 w 3982395"/>
                <a:gd name="connsiteY1656" fmla="*/ 1137765 h 2274663"/>
                <a:gd name="connsiteX1657" fmla="*/ 2160704 w 3982395"/>
                <a:gd name="connsiteY1657" fmla="*/ 1202210 h 2274663"/>
                <a:gd name="connsiteX1658" fmla="*/ 2139282 w 3982395"/>
                <a:gd name="connsiteY1658" fmla="*/ 1211803 h 2274663"/>
                <a:gd name="connsiteX1659" fmla="*/ 2120773 w 3982395"/>
                <a:gd name="connsiteY1659" fmla="*/ 1215696 h 2274663"/>
                <a:gd name="connsiteX1660" fmla="*/ 2121672 w 3982395"/>
                <a:gd name="connsiteY1660" fmla="*/ 1219969 h 2274663"/>
                <a:gd name="connsiteX1661" fmla="*/ 2117747 w 3982395"/>
                <a:gd name="connsiteY1661" fmla="*/ 1243222 h 2274663"/>
                <a:gd name="connsiteX1662" fmla="*/ 2115793 w 3982395"/>
                <a:gd name="connsiteY1662" fmla="*/ 1245283 h 2274663"/>
                <a:gd name="connsiteX1663" fmla="*/ 2113031 w 3982395"/>
                <a:gd name="connsiteY1663" fmla="*/ 1245945 h 2274663"/>
                <a:gd name="connsiteX1664" fmla="*/ 2080643 w 3982395"/>
                <a:gd name="connsiteY1664" fmla="*/ 1228494 h 2274663"/>
                <a:gd name="connsiteX1665" fmla="*/ 2080148 w 3982395"/>
                <a:gd name="connsiteY1665" fmla="*/ 1227810 h 2274663"/>
                <a:gd name="connsiteX1666" fmla="*/ 2063984 w 3982395"/>
                <a:gd name="connsiteY1666" fmla="*/ 1252461 h 2274663"/>
                <a:gd name="connsiteX1667" fmla="*/ 2045775 w 3982395"/>
                <a:gd name="connsiteY1667" fmla="*/ 1267271 h 2274663"/>
                <a:gd name="connsiteX1668" fmla="*/ 2028905 w 3982395"/>
                <a:gd name="connsiteY1668" fmla="*/ 1275822 h 2274663"/>
                <a:gd name="connsiteX1669" fmla="*/ 2030878 w 3982395"/>
                <a:gd name="connsiteY1669" fmla="*/ 1279716 h 2274663"/>
                <a:gd name="connsiteX1670" fmla="*/ 2033106 w 3982395"/>
                <a:gd name="connsiteY1670" fmla="*/ 1303194 h 2274663"/>
                <a:gd name="connsiteX1671" fmla="*/ 2031751 w 3982395"/>
                <a:gd name="connsiteY1671" fmla="*/ 1305690 h 2274663"/>
                <a:gd name="connsiteX1672" fmla="*/ 2029255 w 3982395"/>
                <a:gd name="connsiteY1672" fmla="*/ 1307044 h 2274663"/>
                <a:gd name="connsiteX1673" fmla="*/ 1993454 w 3982395"/>
                <a:gd name="connsiteY1673" fmla="*/ 1298571 h 2274663"/>
                <a:gd name="connsiteX1674" fmla="*/ 1986865 w 3982395"/>
                <a:gd name="connsiteY1674" fmla="*/ 1293212 h 2274663"/>
                <a:gd name="connsiteX1675" fmla="*/ 1983298 w 3982395"/>
                <a:gd name="connsiteY1675" fmla="*/ 1298979 h 2274663"/>
                <a:gd name="connsiteX1676" fmla="*/ 1974867 w 3982395"/>
                <a:gd name="connsiteY1676" fmla="*/ 1306493 h 2274663"/>
                <a:gd name="connsiteX1677" fmla="*/ 1972144 w 3982395"/>
                <a:gd name="connsiteY1677" fmla="*/ 1307300 h 2274663"/>
                <a:gd name="connsiteX1678" fmla="*/ 1969422 w 3982395"/>
                <a:gd name="connsiteY1678" fmla="*/ 1306493 h 2274663"/>
                <a:gd name="connsiteX1679" fmla="*/ 1960991 w 3982395"/>
                <a:gd name="connsiteY1679" fmla="*/ 1298979 h 2274663"/>
                <a:gd name="connsiteX1680" fmla="*/ 1957524 w 3982395"/>
                <a:gd name="connsiteY1680" fmla="*/ 1293374 h 2274663"/>
                <a:gd name="connsiteX1681" fmla="*/ 1951136 w 3982395"/>
                <a:gd name="connsiteY1681" fmla="*/ 1298570 h 2274663"/>
                <a:gd name="connsiteX1682" fmla="*/ 1915335 w 3982395"/>
                <a:gd name="connsiteY1682" fmla="*/ 1307044 h 2274663"/>
                <a:gd name="connsiteX1683" fmla="*/ 1912839 w 3982395"/>
                <a:gd name="connsiteY1683" fmla="*/ 1305690 h 2274663"/>
                <a:gd name="connsiteX1684" fmla="*/ 1911484 w 3982395"/>
                <a:gd name="connsiteY1684" fmla="*/ 1303193 h 2274663"/>
                <a:gd name="connsiteX1685" fmla="*/ 1913712 w 3982395"/>
                <a:gd name="connsiteY1685" fmla="*/ 1279716 h 2274663"/>
                <a:gd name="connsiteX1686" fmla="*/ 1916179 w 3982395"/>
                <a:gd name="connsiteY1686" fmla="*/ 1274847 h 2274663"/>
                <a:gd name="connsiteX1687" fmla="*/ 1911119 w 3982395"/>
                <a:gd name="connsiteY1687" fmla="*/ 1272804 h 2274663"/>
                <a:gd name="connsiteX1688" fmla="*/ 1883322 w 3982395"/>
                <a:gd name="connsiteY1688" fmla="*/ 1252461 h 2274663"/>
                <a:gd name="connsiteX1689" fmla="*/ 1870266 w 3982395"/>
                <a:gd name="connsiteY1689" fmla="*/ 1232550 h 2274663"/>
                <a:gd name="connsiteX1690" fmla="*/ 1863755 w 3982395"/>
                <a:gd name="connsiteY1690" fmla="*/ 1241413 h 2274663"/>
                <a:gd name="connsiteX1691" fmla="*/ 1848943 w 3982395"/>
                <a:gd name="connsiteY1691" fmla="*/ 1250378 h 2274663"/>
                <a:gd name="connsiteX1692" fmla="*/ 1846104 w 3982395"/>
                <a:gd name="connsiteY1692" fmla="*/ 1250454 h 2274663"/>
                <a:gd name="connsiteX1693" fmla="*/ 1843683 w 3982395"/>
                <a:gd name="connsiteY1693" fmla="*/ 1248969 h 2274663"/>
                <a:gd name="connsiteX1694" fmla="*/ 1833873 w 3982395"/>
                <a:gd name="connsiteY1694" fmla="*/ 1227523 h 2274663"/>
                <a:gd name="connsiteX1695" fmla="*/ 1833576 w 3982395"/>
                <a:gd name="connsiteY1695" fmla="*/ 1222073 h 2274663"/>
                <a:gd name="connsiteX1696" fmla="*/ 1828172 w 3982395"/>
                <a:gd name="connsiteY1696" fmla="*/ 1222834 h 2274663"/>
                <a:gd name="connsiteX1697" fmla="*/ 1793927 w 3982395"/>
                <a:gd name="connsiteY1697" fmla="*/ 1219115 h 2274663"/>
                <a:gd name="connsiteX1698" fmla="*/ 1732496 w 3982395"/>
                <a:gd name="connsiteY1698" fmla="*/ 1168856 h 2274663"/>
                <a:gd name="connsiteX1699" fmla="*/ 1732379 w 3982395"/>
                <a:gd name="connsiteY1699" fmla="*/ 1164413 h 2274663"/>
                <a:gd name="connsiteX1700" fmla="*/ 1734702 w 3982395"/>
                <a:gd name="connsiteY1700" fmla="*/ 1160624 h 2274663"/>
                <a:gd name="connsiteX1701" fmla="*/ 1749475 w 3982395"/>
                <a:gd name="connsiteY1701" fmla="*/ 1150923 h 2274663"/>
                <a:gd name="connsiteX1702" fmla="*/ 1760765 w 3982395"/>
                <a:gd name="connsiteY1702" fmla="*/ 1147527 h 2274663"/>
                <a:gd name="connsiteX1703" fmla="*/ 1758553 w 3982395"/>
                <a:gd name="connsiteY1703" fmla="*/ 1145060 h 2274663"/>
                <a:gd name="connsiteX1704" fmla="*/ 1745676 w 3982395"/>
                <a:gd name="connsiteY1704" fmla="*/ 1110470 h 2274663"/>
                <a:gd name="connsiteX1705" fmla="*/ 1746712 w 3982395"/>
                <a:gd name="connsiteY1705" fmla="*/ 1106148 h 2274663"/>
                <a:gd name="connsiteX1706" fmla="*/ 1749937 w 3982395"/>
                <a:gd name="connsiteY1706" fmla="*/ 1103089 h 2274663"/>
                <a:gd name="connsiteX1707" fmla="*/ 1786331 w 3982395"/>
                <a:gd name="connsiteY1707" fmla="*/ 1096946 h 2274663"/>
                <a:gd name="connsiteX1708" fmla="*/ 1790855 w 3982395"/>
                <a:gd name="connsiteY1708" fmla="*/ 1097898 h 2274663"/>
                <a:gd name="connsiteX1709" fmla="*/ 1787673 w 3982395"/>
                <a:gd name="connsiteY1709" fmla="*/ 1085227 h 2274663"/>
                <a:gd name="connsiteX1710" fmla="*/ 1791700 w 3982395"/>
                <a:gd name="connsiteY1710" fmla="*/ 1045166 h 2274663"/>
                <a:gd name="connsiteX1711" fmla="*/ 1794664 w 3982395"/>
                <a:gd name="connsiteY1711" fmla="*/ 1041779 h 2274663"/>
                <a:gd name="connsiteX1712" fmla="*/ 1799080 w 3982395"/>
                <a:gd name="connsiteY1712" fmla="*/ 1040905 h 2274663"/>
                <a:gd name="connsiteX1713" fmla="*/ 1835787 w 3982395"/>
                <a:gd name="connsiteY1713" fmla="*/ 1057448 h 2274663"/>
                <a:gd name="connsiteX1714" fmla="*/ 1847211 w 3982395"/>
                <a:gd name="connsiteY1714" fmla="*/ 1068518 h 2274663"/>
                <a:gd name="connsiteX1715" fmla="*/ 1847808 w 3982395"/>
                <a:gd name="connsiteY1715" fmla="*/ 1066693 h 2274663"/>
                <a:gd name="connsiteX1716" fmla="*/ 1860662 w 3982395"/>
                <a:gd name="connsiteY1716" fmla="*/ 1051145 h 2274663"/>
                <a:gd name="connsiteX1717" fmla="*/ 1852496 w 3982395"/>
                <a:gd name="connsiteY1717" fmla="*/ 1038692 h 2274663"/>
                <a:gd name="connsiteX1718" fmla="*/ 1849010 w 3982395"/>
                <a:gd name="connsiteY1718" fmla="*/ 1001947 h 2274663"/>
                <a:gd name="connsiteX1719" fmla="*/ 1850347 w 3982395"/>
                <a:gd name="connsiteY1719" fmla="*/ 999483 h 2274663"/>
                <a:gd name="connsiteX1720" fmla="*/ 1826830 w 3982395"/>
                <a:gd name="connsiteY1720" fmla="*/ 982272 h 2274663"/>
                <a:gd name="connsiteX1721" fmla="*/ 1813004 w 3982395"/>
                <a:gd name="connsiteY1721" fmla="*/ 961186 h 2274663"/>
                <a:gd name="connsiteX1722" fmla="*/ 1806112 w 3982395"/>
                <a:gd name="connsiteY1722" fmla="*/ 970566 h 2274663"/>
                <a:gd name="connsiteX1723" fmla="*/ 1790429 w 3982395"/>
                <a:gd name="connsiteY1723" fmla="*/ 980059 h 2274663"/>
                <a:gd name="connsiteX1724" fmla="*/ 1787424 w 3982395"/>
                <a:gd name="connsiteY1724" fmla="*/ 980138 h 2274663"/>
                <a:gd name="connsiteX1725" fmla="*/ 1784860 w 3982395"/>
                <a:gd name="connsiteY1725" fmla="*/ 978566 h 2274663"/>
                <a:gd name="connsiteX1726" fmla="*/ 1774474 w 3982395"/>
                <a:gd name="connsiteY1726" fmla="*/ 955860 h 2274663"/>
                <a:gd name="connsiteX1727" fmla="*/ 1774159 w 3982395"/>
                <a:gd name="connsiteY1727" fmla="*/ 950089 h 2274663"/>
                <a:gd name="connsiteX1728" fmla="*/ 1768437 w 3982395"/>
                <a:gd name="connsiteY1728" fmla="*/ 950894 h 2274663"/>
                <a:gd name="connsiteX1729" fmla="*/ 1732179 w 3982395"/>
                <a:gd name="connsiteY1729" fmla="*/ 946957 h 2274663"/>
                <a:gd name="connsiteX1730" fmla="*/ 1667136 w 3982395"/>
                <a:gd name="connsiteY1730" fmla="*/ 893744 h 2274663"/>
                <a:gd name="connsiteX1731" fmla="*/ 1667012 w 3982395"/>
                <a:gd name="connsiteY1731" fmla="*/ 889040 h 2274663"/>
                <a:gd name="connsiteX1732" fmla="*/ 1669472 w 3982395"/>
                <a:gd name="connsiteY1732" fmla="*/ 885028 h 2274663"/>
                <a:gd name="connsiteX1733" fmla="*/ 1685114 w 3982395"/>
                <a:gd name="connsiteY1733" fmla="*/ 874756 h 2274663"/>
                <a:gd name="connsiteX1734" fmla="*/ 1697067 w 3982395"/>
                <a:gd name="connsiteY1734" fmla="*/ 871161 h 2274663"/>
                <a:gd name="connsiteX1735" fmla="*/ 1694725 w 3982395"/>
                <a:gd name="connsiteY1735" fmla="*/ 868548 h 2274663"/>
                <a:gd name="connsiteX1736" fmla="*/ 1681091 w 3982395"/>
                <a:gd name="connsiteY1736" fmla="*/ 831925 h 2274663"/>
                <a:gd name="connsiteX1737" fmla="*/ 1682188 w 3982395"/>
                <a:gd name="connsiteY1737" fmla="*/ 827349 h 2274663"/>
                <a:gd name="connsiteX1738" fmla="*/ 1685602 w 3982395"/>
                <a:gd name="connsiteY1738" fmla="*/ 824110 h 2274663"/>
                <a:gd name="connsiteX1739" fmla="*/ 1724137 w 3982395"/>
                <a:gd name="connsiteY1739" fmla="*/ 817606 h 2274663"/>
                <a:gd name="connsiteX1740" fmla="*/ 1728926 w 3982395"/>
                <a:gd name="connsiteY1740" fmla="*/ 818614 h 2274663"/>
                <a:gd name="connsiteX1741" fmla="*/ 1725557 w 3982395"/>
                <a:gd name="connsiteY1741" fmla="*/ 805198 h 2274663"/>
                <a:gd name="connsiteX1742" fmla="*/ 1729821 w 3982395"/>
                <a:gd name="connsiteY1742" fmla="*/ 762782 h 2274663"/>
                <a:gd name="connsiteX1743" fmla="*/ 1732959 w 3982395"/>
                <a:gd name="connsiteY1743" fmla="*/ 759195 h 2274663"/>
                <a:gd name="connsiteX1744" fmla="*/ 1737635 w 3982395"/>
                <a:gd name="connsiteY1744" fmla="*/ 758270 h 2274663"/>
                <a:gd name="connsiteX1745" fmla="*/ 1776499 w 3982395"/>
                <a:gd name="connsiteY1745" fmla="*/ 775786 h 2274663"/>
                <a:gd name="connsiteX1746" fmla="*/ 1788595 w 3982395"/>
                <a:gd name="connsiteY1746" fmla="*/ 787507 h 2274663"/>
                <a:gd name="connsiteX1747" fmla="*/ 1789228 w 3982395"/>
                <a:gd name="connsiteY1747" fmla="*/ 785574 h 2274663"/>
                <a:gd name="connsiteX1748" fmla="*/ 1802837 w 3982395"/>
                <a:gd name="connsiteY1748" fmla="*/ 769113 h 2274663"/>
                <a:gd name="connsiteX1749" fmla="*/ 1794191 w 3982395"/>
                <a:gd name="connsiteY1749" fmla="*/ 755927 h 2274663"/>
                <a:gd name="connsiteX1750" fmla="*/ 1790500 w 3982395"/>
                <a:gd name="connsiteY1750" fmla="*/ 717023 h 2274663"/>
                <a:gd name="connsiteX1751" fmla="*/ 1792745 w 3982395"/>
                <a:gd name="connsiteY1751" fmla="*/ 712887 h 2274663"/>
                <a:gd name="connsiteX1752" fmla="*/ 1796881 w 3982395"/>
                <a:gd name="connsiteY1752" fmla="*/ 710642 h 2274663"/>
                <a:gd name="connsiteX1753" fmla="*/ 1815563 w 3982395"/>
                <a:gd name="connsiteY1753" fmla="*/ 709568 h 2274663"/>
                <a:gd name="connsiteX1754" fmla="*/ 1827713 w 3982395"/>
                <a:gd name="connsiteY1754" fmla="*/ 712431 h 2274663"/>
                <a:gd name="connsiteX1755" fmla="*/ 1826991 w 3982395"/>
                <a:gd name="connsiteY1755" fmla="*/ 708997 h 2274663"/>
                <a:gd name="connsiteX1756" fmla="*/ 1833495 w 3982395"/>
                <a:gd name="connsiteY1756" fmla="*/ 670463 h 2274663"/>
                <a:gd name="connsiteX1757" fmla="*/ 1836733 w 3982395"/>
                <a:gd name="connsiteY1757" fmla="*/ 667049 h 2274663"/>
                <a:gd name="connsiteX1758" fmla="*/ 1841310 w 3982395"/>
                <a:gd name="connsiteY1758" fmla="*/ 665951 h 2274663"/>
                <a:gd name="connsiteX1759" fmla="*/ 1877933 w 3982395"/>
                <a:gd name="connsiteY1759" fmla="*/ 679586 h 2274663"/>
                <a:gd name="connsiteX1760" fmla="*/ 1881577 w 3982395"/>
                <a:gd name="connsiteY1760" fmla="*/ 682853 h 2274663"/>
                <a:gd name="connsiteX1761" fmla="*/ 1885367 w 3982395"/>
                <a:gd name="connsiteY1761" fmla="*/ 669550 h 2274663"/>
                <a:gd name="connsiteX1762" fmla="*/ 1910268 w 3982395"/>
                <a:gd name="connsiteY1762" fmla="*/ 634949 h 2274663"/>
                <a:gd name="connsiteX1763" fmla="*/ 1914779 w 3982395"/>
                <a:gd name="connsiteY1763" fmla="*/ 633412 h 2274663"/>
                <a:gd name="connsiteX1764" fmla="*/ 1919291 w 3982395"/>
                <a:gd name="connsiteY1764" fmla="*/ 634949 h 2274663"/>
                <a:gd name="connsiteX1765" fmla="*/ 1944190 w 3982395"/>
                <a:gd name="connsiteY1765" fmla="*/ 669550 h 2274663"/>
                <a:gd name="connsiteX1766" fmla="*/ 1948805 w 3982395"/>
                <a:gd name="connsiteY1766" fmla="*/ 685748 h 2274663"/>
                <a:gd name="connsiteX1767" fmla="*/ 1950320 w 3982395"/>
                <a:gd name="connsiteY1767" fmla="*/ 684391 h 2274663"/>
                <a:gd name="connsiteX1768" fmla="*/ 1986944 w 3982395"/>
                <a:gd name="connsiteY1768" fmla="*/ 670757 h 2274663"/>
                <a:gd name="connsiteX1769" fmla="*/ 1991520 w 3982395"/>
                <a:gd name="connsiteY1769" fmla="*/ 671854 h 2274663"/>
                <a:gd name="connsiteX1770" fmla="*/ 1994758 w 3982395"/>
                <a:gd name="connsiteY1770" fmla="*/ 675268 h 2274663"/>
                <a:gd name="connsiteX1771" fmla="*/ 2000631 w 3982395"/>
                <a:gd name="connsiteY1771" fmla="*/ 693036 h 2274663"/>
                <a:gd name="connsiteX1772" fmla="*/ 2001240 w 3982395"/>
                <a:gd name="connsiteY1772" fmla="*/ 713085 h 2274663"/>
                <a:gd name="connsiteX1773" fmla="*/ 2016166 w 3982395"/>
                <a:gd name="connsiteY1773" fmla="*/ 709568 h 2274663"/>
                <a:gd name="connsiteX1774" fmla="*/ 2034849 w 3982395"/>
                <a:gd name="connsiteY1774" fmla="*/ 710643 h 2274663"/>
                <a:gd name="connsiteX1775" fmla="*/ 2038985 w 3982395"/>
                <a:gd name="connsiteY1775" fmla="*/ 712887 h 2274663"/>
                <a:gd name="connsiteX1776" fmla="*/ 2041229 w 3982395"/>
                <a:gd name="connsiteY1776" fmla="*/ 717023 h 2274663"/>
                <a:gd name="connsiteX1777" fmla="*/ 2037538 w 3982395"/>
                <a:gd name="connsiteY1777" fmla="*/ 755928 h 2274663"/>
                <a:gd name="connsiteX1778" fmla="*/ 2020608 w 3982395"/>
                <a:gd name="connsiteY1778" fmla="*/ 781747 h 2274663"/>
                <a:gd name="connsiteX1779" fmla="*/ 2021529 w 3982395"/>
                <a:gd name="connsiteY1779" fmla="*/ 782402 h 2274663"/>
                <a:gd name="connsiteX1780" fmla="*/ 2024204 w 3982395"/>
                <a:gd name="connsiteY1780" fmla="*/ 786501 h 2274663"/>
                <a:gd name="connsiteX1781" fmla="*/ 2031307 w 3982395"/>
                <a:gd name="connsiteY1781" fmla="*/ 774633 h 2274663"/>
                <a:gd name="connsiteX1782" fmla="*/ 2064315 w 3982395"/>
                <a:gd name="connsiteY1782" fmla="*/ 747655 h 2274663"/>
                <a:gd name="connsiteX1783" fmla="*/ 2069070 w 3982395"/>
                <a:gd name="connsiteY1783" fmla="*/ 747338 h 2274663"/>
                <a:gd name="connsiteX1784" fmla="*/ 2073030 w 3982395"/>
                <a:gd name="connsiteY1784" fmla="*/ 749990 h 2274663"/>
                <a:gd name="connsiteX1785" fmla="*/ 2087223 w 3982395"/>
                <a:gd name="connsiteY1785" fmla="*/ 787472 h 2274663"/>
                <a:gd name="connsiteX1786" fmla="*/ 2089255 w 3982395"/>
                <a:gd name="connsiteY1786" fmla="*/ 783728 h 2274663"/>
                <a:gd name="connsiteX1787" fmla="*/ 2093161 w 3982395"/>
                <a:gd name="connsiteY1787" fmla="*/ 781608 h 2274663"/>
                <a:gd name="connsiteX1788" fmla="*/ 2110806 w 3982395"/>
                <a:gd name="connsiteY1788" fmla="*/ 780593 h 2274663"/>
                <a:gd name="connsiteX1789" fmla="*/ 2122281 w 3982395"/>
                <a:gd name="connsiteY1789" fmla="*/ 783297 h 2274663"/>
                <a:gd name="connsiteX1790" fmla="*/ 2121599 w 3982395"/>
                <a:gd name="connsiteY1790" fmla="*/ 780054 h 2274663"/>
                <a:gd name="connsiteX1791" fmla="*/ 2122198 w 3982395"/>
                <a:gd name="connsiteY1791" fmla="*/ 776504 h 2274663"/>
                <a:gd name="connsiteX1792" fmla="*/ 2104735 w 3982395"/>
                <a:gd name="connsiteY1792" fmla="*/ 771270 h 2274663"/>
                <a:gd name="connsiteX1793" fmla="*/ 2103163 w 3982395"/>
                <a:gd name="connsiteY1793" fmla="*/ 768707 h 2274663"/>
                <a:gd name="connsiteX1794" fmla="*/ 2103242 w 3982395"/>
                <a:gd name="connsiteY1794" fmla="*/ 765701 h 2274663"/>
                <a:gd name="connsiteX1795" fmla="*/ 2117713 w 3982395"/>
                <a:gd name="connsiteY1795" fmla="*/ 745352 h 2274663"/>
                <a:gd name="connsiteX1796" fmla="*/ 2122553 w 3982395"/>
                <a:gd name="connsiteY1796" fmla="*/ 742194 h 2274663"/>
                <a:gd name="connsiteX1797" fmla="*/ 2118995 w 3982395"/>
                <a:gd name="connsiteY1797" fmla="*/ 737641 h 2274663"/>
                <a:gd name="connsiteX1798" fmla="*/ 2104276 w 3982395"/>
                <a:gd name="connsiteY1798" fmla="*/ 704273 h 2274663"/>
                <a:gd name="connsiteX1799" fmla="*/ 2102846 w 3982395"/>
                <a:gd name="connsiteY1799" fmla="*/ 679098 h 2274663"/>
                <a:gd name="connsiteX1800" fmla="*/ 2092187 w 3982395"/>
                <a:gd name="connsiteY1800" fmla="*/ 683776 h 2274663"/>
                <a:gd name="connsiteX1801" fmla="*/ 2073859 w 3982395"/>
                <a:gd name="connsiteY1801" fmla="*/ 684156 h 2274663"/>
                <a:gd name="connsiteX1802" fmla="*/ 2071216 w 3982395"/>
                <a:gd name="connsiteY1802" fmla="*/ 682722 h 2274663"/>
                <a:gd name="connsiteX1803" fmla="*/ 2069782 w 3982395"/>
                <a:gd name="connsiteY1803" fmla="*/ 680079 h 2274663"/>
                <a:gd name="connsiteX1804" fmla="*/ 2072140 w 3982395"/>
                <a:gd name="connsiteY1804" fmla="*/ 655221 h 2274663"/>
                <a:gd name="connsiteX1805" fmla="*/ 2074753 w 3982395"/>
                <a:gd name="connsiteY1805" fmla="*/ 650067 h 2274663"/>
                <a:gd name="connsiteX1806" fmla="*/ 2069395 w 3982395"/>
                <a:gd name="connsiteY1806" fmla="*/ 647903 h 2274663"/>
                <a:gd name="connsiteX1807" fmla="*/ 2039964 w 3982395"/>
                <a:gd name="connsiteY1807" fmla="*/ 626364 h 2274663"/>
                <a:gd name="connsiteX1808" fmla="*/ 2010241 w 3982395"/>
                <a:gd name="connsiteY1808" fmla="*/ 547759 h 2274663"/>
                <a:gd name="connsiteX1809" fmla="*/ 2012486 w 3982395"/>
                <a:gd name="connsiteY1809" fmla="*/ 543623 h 2274663"/>
                <a:gd name="connsiteX1810" fmla="*/ 2016622 w 3982395"/>
                <a:gd name="connsiteY1810" fmla="*/ 541378 h 2274663"/>
                <a:gd name="connsiteX1811" fmla="*/ 2035304 w 3982395"/>
                <a:gd name="connsiteY1811" fmla="*/ 540304 h 2274663"/>
                <a:gd name="connsiteX1812" fmla="*/ 2047454 w 3982395"/>
                <a:gd name="connsiteY1812" fmla="*/ 543167 h 2274663"/>
                <a:gd name="connsiteX1813" fmla="*/ 2046732 w 3982395"/>
                <a:gd name="connsiteY1813" fmla="*/ 539733 h 2274663"/>
                <a:gd name="connsiteX1814" fmla="*/ 2053236 w 3982395"/>
                <a:gd name="connsiteY1814" fmla="*/ 501199 h 2274663"/>
                <a:gd name="connsiteX1815" fmla="*/ 2056474 w 3982395"/>
                <a:gd name="connsiteY1815" fmla="*/ 497785 h 2274663"/>
                <a:gd name="connsiteX1816" fmla="*/ 2061051 w 3982395"/>
                <a:gd name="connsiteY1816" fmla="*/ 496687 h 2274663"/>
                <a:gd name="connsiteX1817" fmla="*/ 2097674 w 3982395"/>
                <a:gd name="connsiteY1817" fmla="*/ 510322 h 2274663"/>
                <a:gd name="connsiteX1818" fmla="*/ 2101318 w 3982395"/>
                <a:gd name="connsiteY1818" fmla="*/ 513589 h 2274663"/>
                <a:gd name="connsiteX1819" fmla="*/ 2105108 w 3982395"/>
                <a:gd name="connsiteY1819" fmla="*/ 500286 h 2274663"/>
                <a:gd name="connsiteX1820" fmla="*/ 2130009 w 3982395"/>
                <a:gd name="connsiteY1820" fmla="*/ 465685 h 2274663"/>
                <a:gd name="connsiteX1821" fmla="*/ 2134520 w 3982395"/>
                <a:gd name="connsiteY1821" fmla="*/ 464148 h 2274663"/>
                <a:gd name="connsiteX1822" fmla="*/ 2139032 w 3982395"/>
                <a:gd name="connsiteY1822" fmla="*/ 465685 h 2274663"/>
                <a:gd name="connsiteX1823" fmla="*/ 2163931 w 3982395"/>
                <a:gd name="connsiteY1823" fmla="*/ 500286 h 2274663"/>
                <a:gd name="connsiteX1824" fmla="*/ 2168546 w 3982395"/>
                <a:gd name="connsiteY1824" fmla="*/ 516485 h 2274663"/>
                <a:gd name="connsiteX1825" fmla="*/ 2170061 w 3982395"/>
                <a:gd name="connsiteY1825" fmla="*/ 515127 h 2274663"/>
                <a:gd name="connsiteX1826" fmla="*/ 2190077 w 3982395"/>
                <a:gd name="connsiteY1826" fmla="*/ 507675 h 2274663"/>
                <a:gd name="connsiteX1827" fmla="*/ 2189183 w 3982395"/>
                <a:gd name="connsiteY1827" fmla="*/ 491932 h 2274663"/>
                <a:gd name="connsiteX1828" fmla="*/ 2205439 w 3982395"/>
                <a:gd name="connsiteY1828" fmla="*/ 456395 h 2274663"/>
                <a:gd name="connsiteX1829" fmla="*/ 2209451 w 3982395"/>
                <a:gd name="connsiteY1829" fmla="*/ 453935 h 2274663"/>
                <a:gd name="connsiteX1830" fmla="*/ 2214155 w 3982395"/>
                <a:gd name="connsiteY1830" fmla="*/ 454059 h 2274663"/>
                <a:gd name="connsiteX1831" fmla="*/ 2230871 w 3982395"/>
                <a:gd name="connsiteY1831" fmla="*/ 462470 h 2274663"/>
                <a:gd name="connsiteX1832" fmla="*/ 2239962 w 3982395"/>
                <a:gd name="connsiteY1832" fmla="*/ 471024 h 2274663"/>
                <a:gd name="connsiteX1833" fmla="*/ 2241053 w 3982395"/>
                <a:gd name="connsiteY1833" fmla="*/ 467689 h 2274663"/>
                <a:gd name="connsiteX1834" fmla="*/ 2265953 w 3982395"/>
                <a:gd name="connsiteY1834" fmla="*/ 437570 h 2274663"/>
                <a:gd name="connsiteX1835" fmla="*/ 2270465 w 3982395"/>
                <a:gd name="connsiteY1835" fmla="*/ 436232 h 2274663"/>
                <a:gd name="connsiteX1836" fmla="*/ 2274977 w 3982395"/>
                <a:gd name="connsiteY1836" fmla="*/ 437570 h 2274663"/>
                <a:gd name="connsiteX1837" fmla="*/ 2299876 w 3982395"/>
                <a:gd name="connsiteY1837" fmla="*/ 467689 h 2274663"/>
                <a:gd name="connsiteX1838" fmla="*/ 2301399 w 3982395"/>
                <a:gd name="connsiteY1838" fmla="*/ 472341 h 2274663"/>
                <a:gd name="connsiteX1839" fmla="*/ 2311332 w 3982395"/>
                <a:gd name="connsiteY1839" fmla="*/ 462715 h 2274663"/>
                <a:gd name="connsiteX1840" fmla="*/ 2350197 w 3982395"/>
                <a:gd name="connsiteY1840" fmla="*/ 445200 h 2274663"/>
                <a:gd name="connsiteX1841" fmla="*/ 2354873 w 3982395"/>
                <a:gd name="connsiteY1841" fmla="*/ 446125 h 2274663"/>
                <a:gd name="connsiteX1842" fmla="*/ 2358012 w 3982395"/>
                <a:gd name="connsiteY1842" fmla="*/ 449712 h 2274663"/>
                <a:gd name="connsiteX1843" fmla="*/ 2362275 w 3982395"/>
                <a:gd name="connsiteY1843" fmla="*/ 492127 h 2274663"/>
                <a:gd name="connsiteX1844" fmla="*/ 2358172 w 3982395"/>
                <a:gd name="connsiteY1844" fmla="*/ 508463 h 2274663"/>
                <a:gd name="connsiteX1845" fmla="*/ 2360163 w 3982395"/>
                <a:gd name="connsiteY1845" fmla="*/ 508044 h 2274663"/>
                <a:gd name="connsiteX1846" fmla="*/ 2398697 w 3982395"/>
                <a:gd name="connsiteY1846" fmla="*/ 514549 h 2274663"/>
                <a:gd name="connsiteX1847" fmla="*/ 2402111 w 3982395"/>
                <a:gd name="connsiteY1847" fmla="*/ 517787 h 2274663"/>
                <a:gd name="connsiteX1848" fmla="*/ 2403208 w 3982395"/>
                <a:gd name="connsiteY1848" fmla="*/ 522363 h 2274663"/>
                <a:gd name="connsiteX1849" fmla="*/ 2399411 w 3982395"/>
                <a:gd name="connsiteY1849" fmla="*/ 540687 h 2274663"/>
                <a:gd name="connsiteX1850" fmla="*/ 2389914 w 3982395"/>
                <a:gd name="connsiteY1850" fmla="*/ 558355 h 2274663"/>
                <a:gd name="connsiteX1851" fmla="*/ 2404598 w 3982395"/>
                <a:gd name="connsiteY1851" fmla="*/ 562772 h 2274663"/>
                <a:gd name="connsiteX1852" fmla="*/ 2420240 w 3982395"/>
                <a:gd name="connsiteY1852" fmla="*/ 573044 h 2274663"/>
                <a:gd name="connsiteX1853" fmla="*/ 2422700 w 3982395"/>
                <a:gd name="connsiteY1853" fmla="*/ 577055 h 2274663"/>
                <a:gd name="connsiteX1854" fmla="*/ 2422576 w 3982395"/>
                <a:gd name="connsiteY1854" fmla="*/ 581759 h 2274663"/>
                <a:gd name="connsiteX1855" fmla="*/ 2399927 w 3982395"/>
                <a:gd name="connsiteY1855" fmla="*/ 613606 h 2274663"/>
                <a:gd name="connsiteX1856" fmla="*/ 2372355 w 3982395"/>
                <a:gd name="connsiteY1856" fmla="*/ 627502 h 2274663"/>
                <a:gd name="connsiteX1857" fmla="*/ 2372825 w 3982395"/>
                <a:gd name="connsiteY1857" fmla="*/ 628530 h 2274663"/>
                <a:gd name="connsiteX1858" fmla="*/ 2373092 w 3982395"/>
                <a:gd name="connsiteY1858" fmla="*/ 633418 h 2274663"/>
                <a:gd name="connsiteX1859" fmla="*/ 2385178 w 3982395"/>
                <a:gd name="connsiteY1859" fmla="*/ 626691 h 2274663"/>
                <a:gd name="connsiteX1860" fmla="*/ 2427252 w 3982395"/>
                <a:gd name="connsiteY1860" fmla="*/ 619831 h 2274663"/>
                <a:gd name="connsiteX1861" fmla="*/ 2431529 w 3982395"/>
                <a:gd name="connsiteY1861" fmla="*/ 621935 h 2274663"/>
                <a:gd name="connsiteX1862" fmla="*/ 2433633 w 3982395"/>
                <a:gd name="connsiteY1862" fmla="*/ 626212 h 2274663"/>
                <a:gd name="connsiteX1863" fmla="*/ 2426773 w 3982395"/>
                <a:gd name="connsiteY1863" fmla="*/ 668285 h 2274663"/>
                <a:gd name="connsiteX1864" fmla="*/ 2418582 w 3982395"/>
                <a:gd name="connsiteY1864" fmla="*/ 683002 h 2274663"/>
                <a:gd name="connsiteX1865" fmla="*/ 2420613 w 3982395"/>
                <a:gd name="connsiteY1865" fmla="*/ 683113 h 2274663"/>
                <a:gd name="connsiteX1866" fmla="*/ 2456150 w 3982395"/>
                <a:gd name="connsiteY1866" fmla="*/ 699369 h 2274663"/>
                <a:gd name="connsiteX1867" fmla="*/ 2458610 w 3982395"/>
                <a:gd name="connsiteY1867" fmla="*/ 703381 h 2274663"/>
                <a:gd name="connsiteX1868" fmla="*/ 2458486 w 3982395"/>
                <a:gd name="connsiteY1868" fmla="*/ 708085 h 2274663"/>
                <a:gd name="connsiteX1869" fmla="*/ 2450075 w 3982395"/>
                <a:gd name="connsiteY1869" fmla="*/ 724802 h 2274663"/>
                <a:gd name="connsiteX1870" fmla="*/ 2437992 w 3982395"/>
                <a:gd name="connsiteY1870" fmla="*/ 737643 h 2274663"/>
                <a:gd name="connsiteX1871" fmla="*/ 2450150 w 3982395"/>
                <a:gd name="connsiteY1871" fmla="*/ 743122 h 2274663"/>
                <a:gd name="connsiteX1872" fmla="*/ 2461574 w 3982395"/>
                <a:gd name="connsiteY1872" fmla="*/ 754192 h 2274663"/>
                <a:gd name="connsiteX1873" fmla="*/ 2462171 w 3982395"/>
                <a:gd name="connsiteY1873" fmla="*/ 752367 h 2274663"/>
                <a:gd name="connsiteX1874" fmla="*/ 2475024 w 3982395"/>
                <a:gd name="connsiteY1874" fmla="*/ 736819 h 2274663"/>
                <a:gd name="connsiteX1875" fmla="*/ 2466859 w 3982395"/>
                <a:gd name="connsiteY1875" fmla="*/ 724366 h 2274663"/>
                <a:gd name="connsiteX1876" fmla="*/ 2463373 w 3982395"/>
                <a:gd name="connsiteY1876" fmla="*/ 687621 h 2274663"/>
                <a:gd name="connsiteX1877" fmla="*/ 2465493 w 3982395"/>
                <a:gd name="connsiteY1877" fmla="*/ 683715 h 2274663"/>
                <a:gd name="connsiteX1878" fmla="*/ 2469399 w 3982395"/>
                <a:gd name="connsiteY1878" fmla="*/ 681595 h 2274663"/>
                <a:gd name="connsiteX1879" fmla="*/ 2487044 w 3982395"/>
                <a:gd name="connsiteY1879" fmla="*/ 680580 h 2274663"/>
                <a:gd name="connsiteX1880" fmla="*/ 2498519 w 3982395"/>
                <a:gd name="connsiteY1880" fmla="*/ 683284 h 2274663"/>
                <a:gd name="connsiteX1881" fmla="*/ 2497837 w 3982395"/>
                <a:gd name="connsiteY1881" fmla="*/ 680041 h 2274663"/>
                <a:gd name="connsiteX1882" fmla="*/ 2501564 w 3982395"/>
                <a:gd name="connsiteY1882" fmla="*/ 657960 h 2274663"/>
                <a:gd name="connsiteX1883" fmla="*/ 2497000 w 3982395"/>
                <a:gd name="connsiteY1883" fmla="*/ 659963 h 2274663"/>
                <a:gd name="connsiteX1884" fmla="*/ 2478672 w 3982395"/>
                <a:gd name="connsiteY1884" fmla="*/ 660343 h 2274663"/>
                <a:gd name="connsiteX1885" fmla="*/ 2476029 w 3982395"/>
                <a:gd name="connsiteY1885" fmla="*/ 658909 h 2274663"/>
                <a:gd name="connsiteX1886" fmla="*/ 2474595 w 3982395"/>
                <a:gd name="connsiteY1886" fmla="*/ 656266 h 2274663"/>
                <a:gd name="connsiteX1887" fmla="*/ 2476953 w 3982395"/>
                <a:gd name="connsiteY1887" fmla="*/ 631408 h 2274663"/>
                <a:gd name="connsiteX1888" fmla="*/ 2479566 w 3982395"/>
                <a:gd name="connsiteY1888" fmla="*/ 626254 h 2274663"/>
                <a:gd name="connsiteX1889" fmla="*/ 2474208 w 3982395"/>
                <a:gd name="connsiteY1889" fmla="*/ 624090 h 2274663"/>
                <a:gd name="connsiteX1890" fmla="*/ 2444777 w 3982395"/>
                <a:gd name="connsiteY1890" fmla="*/ 602551 h 2274663"/>
                <a:gd name="connsiteX1891" fmla="*/ 2415054 w 3982395"/>
                <a:gd name="connsiteY1891" fmla="*/ 523946 h 2274663"/>
                <a:gd name="connsiteX1892" fmla="*/ 2417299 w 3982395"/>
                <a:gd name="connsiteY1892" fmla="*/ 519810 h 2274663"/>
                <a:gd name="connsiteX1893" fmla="*/ 2421435 w 3982395"/>
                <a:gd name="connsiteY1893" fmla="*/ 517565 h 2274663"/>
                <a:gd name="connsiteX1894" fmla="*/ 2440117 w 3982395"/>
                <a:gd name="connsiteY1894" fmla="*/ 516491 h 2274663"/>
                <a:gd name="connsiteX1895" fmla="*/ 2452267 w 3982395"/>
                <a:gd name="connsiteY1895" fmla="*/ 519354 h 2274663"/>
                <a:gd name="connsiteX1896" fmla="*/ 2451545 w 3982395"/>
                <a:gd name="connsiteY1896" fmla="*/ 515920 h 2274663"/>
                <a:gd name="connsiteX1897" fmla="*/ 2458049 w 3982395"/>
                <a:gd name="connsiteY1897" fmla="*/ 477386 h 2274663"/>
                <a:gd name="connsiteX1898" fmla="*/ 2461287 w 3982395"/>
                <a:gd name="connsiteY1898" fmla="*/ 473972 h 2274663"/>
                <a:gd name="connsiteX1899" fmla="*/ 2465864 w 3982395"/>
                <a:gd name="connsiteY1899" fmla="*/ 472874 h 2274663"/>
                <a:gd name="connsiteX1900" fmla="*/ 2502487 w 3982395"/>
                <a:gd name="connsiteY1900" fmla="*/ 486509 h 2274663"/>
                <a:gd name="connsiteX1901" fmla="*/ 2506131 w 3982395"/>
                <a:gd name="connsiteY1901" fmla="*/ 489776 h 2274663"/>
                <a:gd name="connsiteX1902" fmla="*/ 2509921 w 3982395"/>
                <a:gd name="connsiteY1902" fmla="*/ 476473 h 2274663"/>
                <a:gd name="connsiteX1903" fmla="*/ 2534822 w 3982395"/>
                <a:gd name="connsiteY1903" fmla="*/ 441872 h 2274663"/>
                <a:gd name="connsiteX1904" fmla="*/ 2539333 w 3982395"/>
                <a:gd name="connsiteY1904" fmla="*/ 440335 h 2274663"/>
                <a:gd name="connsiteX1905" fmla="*/ 2543845 w 3982395"/>
                <a:gd name="connsiteY1905" fmla="*/ 441872 h 2274663"/>
                <a:gd name="connsiteX1906" fmla="*/ 2568744 w 3982395"/>
                <a:gd name="connsiteY1906" fmla="*/ 476473 h 2274663"/>
                <a:gd name="connsiteX1907" fmla="*/ 2573359 w 3982395"/>
                <a:gd name="connsiteY1907" fmla="*/ 492672 h 2274663"/>
                <a:gd name="connsiteX1908" fmla="*/ 2574874 w 3982395"/>
                <a:gd name="connsiteY1908" fmla="*/ 491314 h 2274663"/>
                <a:gd name="connsiteX1909" fmla="*/ 2594890 w 3982395"/>
                <a:gd name="connsiteY1909" fmla="*/ 483862 h 2274663"/>
                <a:gd name="connsiteX1910" fmla="*/ 2593996 w 3982395"/>
                <a:gd name="connsiteY1910" fmla="*/ 468119 h 2274663"/>
                <a:gd name="connsiteX1911" fmla="*/ 2610252 w 3982395"/>
                <a:gd name="connsiteY1911" fmla="*/ 432582 h 2274663"/>
                <a:gd name="connsiteX1912" fmla="*/ 2614264 w 3982395"/>
                <a:gd name="connsiteY1912" fmla="*/ 430122 h 2274663"/>
                <a:gd name="connsiteX1913" fmla="*/ 2618968 w 3982395"/>
                <a:gd name="connsiteY1913" fmla="*/ 430246 h 2274663"/>
                <a:gd name="connsiteX1914" fmla="*/ 2635684 w 3982395"/>
                <a:gd name="connsiteY1914" fmla="*/ 438657 h 2274663"/>
                <a:gd name="connsiteX1915" fmla="*/ 2644775 w 3982395"/>
                <a:gd name="connsiteY1915" fmla="*/ 447211 h 2274663"/>
                <a:gd name="connsiteX1916" fmla="*/ 2645866 w 3982395"/>
                <a:gd name="connsiteY1916" fmla="*/ 443876 h 2274663"/>
                <a:gd name="connsiteX1917" fmla="*/ 2670766 w 3982395"/>
                <a:gd name="connsiteY1917" fmla="*/ 413757 h 2274663"/>
                <a:gd name="connsiteX1918" fmla="*/ 1784598 w 3982395"/>
                <a:gd name="connsiteY1918" fmla="*/ 359863 h 2274663"/>
                <a:gd name="connsiteX1919" fmla="*/ 1784352 w 3982395"/>
                <a:gd name="connsiteY1919" fmla="*/ 360063 h 2274663"/>
                <a:gd name="connsiteX1920" fmla="*/ 1783891 w 3982395"/>
                <a:gd name="connsiteY1920" fmla="*/ 368187 h 2274663"/>
                <a:gd name="connsiteX1921" fmla="*/ 1787040 w 3982395"/>
                <a:gd name="connsiteY1921" fmla="*/ 363811 h 2274663"/>
                <a:gd name="connsiteX1922" fmla="*/ 1073046 w 3982395"/>
                <a:gd name="connsiteY1922" fmla="*/ 346617 h 2274663"/>
                <a:gd name="connsiteX1923" fmla="*/ 1077558 w 3982395"/>
                <a:gd name="connsiteY1923" fmla="*/ 348154 h 2274663"/>
                <a:gd name="connsiteX1924" fmla="*/ 1102457 w 3982395"/>
                <a:gd name="connsiteY1924" fmla="*/ 382755 h 2274663"/>
                <a:gd name="connsiteX1925" fmla="*/ 1107072 w 3982395"/>
                <a:gd name="connsiteY1925" fmla="*/ 398954 h 2274663"/>
                <a:gd name="connsiteX1926" fmla="*/ 1108587 w 3982395"/>
                <a:gd name="connsiteY1926" fmla="*/ 397596 h 2274663"/>
                <a:gd name="connsiteX1927" fmla="*/ 1145211 w 3982395"/>
                <a:gd name="connsiteY1927" fmla="*/ 383962 h 2274663"/>
                <a:gd name="connsiteX1928" fmla="*/ 1149787 w 3982395"/>
                <a:gd name="connsiteY1928" fmla="*/ 385059 h 2274663"/>
                <a:gd name="connsiteX1929" fmla="*/ 1153025 w 3982395"/>
                <a:gd name="connsiteY1929" fmla="*/ 388473 h 2274663"/>
                <a:gd name="connsiteX1930" fmla="*/ 1158898 w 3982395"/>
                <a:gd name="connsiteY1930" fmla="*/ 406241 h 2274663"/>
                <a:gd name="connsiteX1931" fmla="*/ 1159507 w 3982395"/>
                <a:gd name="connsiteY1931" fmla="*/ 426290 h 2274663"/>
                <a:gd name="connsiteX1932" fmla="*/ 1174433 w 3982395"/>
                <a:gd name="connsiteY1932" fmla="*/ 422773 h 2274663"/>
                <a:gd name="connsiteX1933" fmla="*/ 1193116 w 3982395"/>
                <a:gd name="connsiteY1933" fmla="*/ 423848 h 2274663"/>
                <a:gd name="connsiteX1934" fmla="*/ 1197252 w 3982395"/>
                <a:gd name="connsiteY1934" fmla="*/ 426092 h 2274663"/>
                <a:gd name="connsiteX1935" fmla="*/ 1199496 w 3982395"/>
                <a:gd name="connsiteY1935" fmla="*/ 430228 h 2274663"/>
                <a:gd name="connsiteX1936" fmla="*/ 1195805 w 3982395"/>
                <a:gd name="connsiteY1936" fmla="*/ 469133 h 2274663"/>
                <a:gd name="connsiteX1937" fmla="*/ 1178875 w 3982395"/>
                <a:gd name="connsiteY1937" fmla="*/ 494952 h 2274663"/>
                <a:gd name="connsiteX1938" fmla="*/ 1179796 w 3982395"/>
                <a:gd name="connsiteY1938" fmla="*/ 495607 h 2274663"/>
                <a:gd name="connsiteX1939" fmla="*/ 1182471 w 3982395"/>
                <a:gd name="connsiteY1939" fmla="*/ 499707 h 2274663"/>
                <a:gd name="connsiteX1940" fmla="*/ 1189574 w 3982395"/>
                <a:gd name="connsiteY1940" fmla="*/ 487838 h 2274663"/>
                <a:gd name="connsiteX1941" fmla="*/ 1222582 w 3982395"/>
                <a:gd name="connsiteY1941" fmla="*/ 460860 h 2274663"/>
                <a:gd name="connsiteX1942" fmla="*/ 1227337 w 3982395"/>
                <a:gd name="connsiteY1942" fmla="*/ 460543 h 2274663"/>
                <a:gd name="connsiteX1943" fmla="*/ 1231297 w 3982395"/>
                <a:gd name="connsiteY1943" fmla="*/ 463195 h 2274663"/>
                <a:gd name="connsiteX1944" fmla="*/ 1246393 w 3982395"/>
                <a:gd name="connsiteY1944" fmla="*/ 503062 h 2274663"/>
                <a:gd name="connsiteX1945" fmla="*/ 1246658 w 3982395"/>
                <a:gd name="connsiteY1945" fmla="*/ 519903 h 2274663"/>
                <a:gd name="connsiteX1946" fmla="*/ 1248473 w 3982395"/>
                <a:gd name="connsiteY1946" fmla="*/ 518984 h 2274663"/>
                <a:gd name="connsiteX1947" fmla="*/ 1287377 w 3982395"/>
                <a:gd name="connsiteY1947" fmla="*/ 515293 h 2274663"/>
                <a:gd name="connsiteX1948" fmla="*/ 1291513 w 3982395"/>
                <a:gd name="connsiteY1948" fmla="*/ 517537 h 2274663"/>
                <a:gd name="connsiteX1949" fmla="*/ 1293758 w 3982395"/>
                <a:gd name="connsiteY1949" fmla="*/ 521674 h 2274663"/>
                <a:gd name="connsiteX1950" fmla="*/ 1294832 w 3982395"/>
                <a:gd name="connsiteY1950" fmla="*/ 540356 h 2274663"/>
                <a:gd name="connsiteX1951" fmla="*/ 1290231 w 3982395"/>
                <a:gd name="connsiteY1951" fmla="*/ 559880 h 2274663"/>
                <a:gd name="connsiteX1952" fmla="*/ 1305559 w 3982395"/>
                <a:gd name="connsiteY1952" fmla="*/ 560345 h 2274663"/>
                <a:gd name="connsiteX1953" fmla="*/ 1323327 w 3982395"/>
                <a:gd name="connsiteY1953" fmla="*/ 566219 h 2274663"/>
                <a:gd name="connsiteX1954" fmla="*/ 1326741 w 3982395"/>
                <a:gd name="connsiteY1954" fmla="*/ 569457 h 2274663"/>
                <a:gd name="connsiteX1955" fmla="*/ 1327838 w 3982395"/>
                <a:gd name="connsiteY1955" fmla="*/ 574033 h 2274663"/>
                <a:gd name="connsiteX1956" fmla="*/ 1278784 w 3982395"/>
                <a:gd name="connsiteY1956" fmla="*/ 642267 h 2274663"/>
                <a:gd name="connsiteX1957" fmla="*/ 1256103 w 3982395"/>
                <a:gd name="connsiteY1957" fmla="*/ 652424 h 2274663"/>
                <a:gd name="connsiteX1958" fmla="*/ 1236506 w 3982395"/>
                <a:gd name="connsiteY1958" fmla="*/ 656546 h 2274663"/>
                <a:gd name="connsiteX1959" fmla="*/ 1237457 w 3982395"/>
                <a:gd name="connsiteY1959" fmla="*/ 661069 h 2274663"/>
                <a:gd name="connsiteX1960" fmla="*/ 1233302 w 3982395"/>
                <a:gd name="connsiteY1960" fmla="*/ 685690 h 2274663"/>
                <a:gd name="connsiteX1961" fmla="*/ 1231232 w 3982395"/>
                <a:gd name="connsiteY1961" fmla="*/ 687872 h 2274663"/>
                <a:gd name="connsiteX1962" fmla="*/ 1228308 w 3982395"/>
                <a:gd name="connsiteY1962" fmla="*/ 688573 h 2274663"/>
                <a:gd name="connsiteX1963" fmla="*/ 1194016 w 3982395"/>
                <a:gd name="connsiteY1963" fmla="*/ 670096 h 2274663"/>
                <a:gd name="connsiteX1964" fmla="*/ 1193495 w 3982395"/>
                <a:gd name="connsiteY1964" fmla="*/ 669376 h 2274663"/>
                <a:gd name="connsiteX1965" fmla="*/ 1176380 w 3982395"/>
                <a:gd name="connsiteY1965" fmla="*/ 695477 h 2274663"/>
                <a:gd name="connsiteX1966" fmla="*/ 1175613 w 3982395"/>
                <a:gd name="connsiteY1966" fmla="*/ 696101 h 2274663"/>
                <a:gd name="connsiteX1967" fmla="*/ 1176181 w 3982395"/>
                <a:gd name="connsiteY1967" fmla="*/ 697147 h 2274663"/>
                <a:gd name="connsiteX1968" fmla="*/ 1172695 w 3982395"/>
                <a:gd name="connsiteY1968" fmla="*/ 733891 h 2274663"/>
                <a:gd name="connsiteX1969" fmla="*/ 1156706 w 3982395"/>
                <a:gd name="connsiteY1969" fmla="*/ 758274 h 2274663"/>
                <a:gd name="connsiteX1970" fmla="*/ 1157576 w 3982395"/>
                <a:gd name="connsiteY1970" fmla="*/ 758893 h 2274663"/>
                <a:gd name="connsiteX1971" fmla="*/ 1160102 w 3982395"/>
                <a:gd name="connsiteY1971" fmla="*/ 762764 h 2274663"/>
                <a:gd name="connsiteX1972" fmla="*/ 1166812 w 3982395"/>
                <a:gd name="connsiteY1972" fmla="*/ 751555 h 2274663"/>
                <a:gd name="connsiteX1973" fmla="*/ 1197986 w 3982395"/>
                <a:gd name="connsiteY1973" fmla="*/ 726075 h 2274663"/>
                <a:gd name="connsiteX1974" fmla="*/ 1202478 w 3982395"/>
                <a:gd name="connsiteY1974" fmla="*/ 725776 h 2274663"/>
                <a:gd name="connsiteX1975" fmla="*/ 1206218 w 3982395"/>
                <a:gd name="connsiteY1975" fmla="*/ 728281 h 2274663"/>
                <a:gd name="connsiteX1976" fmla="*/ 1219339 w 3982395"/>
                <a:gd name="connsiteY1976" fmla="*/ 762931 h 2274663"/>
                <a:gd name="connsiteX1977" fmla="*/ 1247862 w 3982395"/>
                <a:gd name="connsiteY1977" fmla="*/ 775786 h 2274663"/>
                <a:gd name="connsiteX1978" fmla="*/ 1250469 w 3982395"/>
                <a:gd name="connsiteY1978" fmla="*/ 778312 h 2274663"/>
                <a:gd name="connsiteX1979" fmla="*/ 1259184 w 3982395"/>
                <a:gd name="connsiteY1979" fmla="*/ 777486 h 2274663"/>
                <a:gd name="connsiteX1980" fmla="*/ 1263090 w 3982395"/>
                <a:gd name="connsiteY1980" fmla="*/ 779605 h 2274663"/>
                <a:gd name="connsiteX1981" fmla="*/ 1264055 w 3982395"/>
                <a:gd name="connsiteY1981" fmla="*/ 781383 h 2274663"/>
                <a:gd name="connsiteX1982" fmla="*/ 1274200 w 3982395"/>
                <a:gd name="connsiteY1982" fmla="*/ 769113 h 2274663"/>
                <a:gd name="connsiteX1983" fmla="*/ 1265554 w 3982395"/>
                <a:gd name="connsiteY1983" fmla="*/ 755927 h 2274663"/>
                <a:gd name="connsiteX1984" fmla="*/ 1261863 w 3982395"/>
                <a:gd name="connsiteY1984" fmla="*/ 717023 h 2274663"/>
                <a:gd name="connsiteX1985" fmla="*/ 1264108 w 3982395"/>
                <a:gd name="connsiteY1985" fmla="*/ 712887 h 2274663"/>
                <a:gd name="connsiteX1986" fmla="*/ 1268244 w 3982395"/>
                <a:gd name="connsiteY1986" fmla="*/ 710642 h 2274663"/>
                <a:gd name="connsiteX1987" fmla="*/ 1286926 w 3982395"/>
                <a:gd name="connsiteY1987" fmla="*/ 709568 h 2274663"/>
                <a:gd name="connsiteX1988" fmla="*/ 1299076 w 3982395"/>
                <a:gd name="connsiteY1988" fmla="*/ 712431 h 2274663"/>
                <a:gd name="connsiteX1989" fmla="*/ 1298354 w 3982395"/>
                <a:gd name="connsiteY1989" fmla="*/ 708997 h 2274663"/>
                <a:gd name="connsiteX1990" fmla="*/ 1304858 w 3982395"/>
                <a:gd name="connsiteY1990" fmla="*/ 670463 h 2274663"/>
                <a:gd name="connsiteX1991" fmla="*/ 1308096 w 3982395"/>
                <a:gd name="connsiteY1991" fmla="*/ 667049 h 2274663"/>
                <a:gd name="connsiteX1992" fmla="*/ 1312673 w 3982395"/>
                <a:gd name="connsiteY1992" fmla="*/ 665951 h 2274663"/>
                <a:gd name="connsiteX1993" fmla="*/ 1349296 w 3982395"/>
                <a:gd name="connsiteY1993" fmla="*/ 679586 h 2274663"/>
                <a:gd name="connsiteX1994" fmla="*/ 1352940 w 3982395"/>
                <a:gd name="connsiteY1994" fmla="*/ 682853 h 2274663"/>
                <a:gd name="connsiteX1995" fmla="*/ 1356730 w 3982395"/>
                <a:gd name="connsiteY1995" fmla="*/ 669550 h 2274663"/>
                <a:gd name="connsiteX1996" fmla="*/ 1381631 w 3982395"/>
                <a:gd name="connsiteY1996" fmla="*/ 634949 h 2274663"/>
                <a:gd name="connsiteX1997" fmla="*/ 1386142 w 3982395"/>
                <a:gd name="connsiteY1997" fmla="*/ 633412 h 2274663"/>
                <a:gd name="connsiteX1998" fmla="*/ 1390654 w 3982395"/>
                <a:gd name="connsiteY1998" fmla="*/ 634949 h 2274663"/>
                <a:gd name="connsiteX1999" fmla="*/ 1415553 w 3982395"/>
                <a:gd name="connsiteY1999" fmla="*/ 669550 h 2274663"/>
                <a:gd name="connsiteX2000" fmla="*/ 1420168 w 3982395"/>
                <a:gd name="connsiteY2000" fmla="*/ 685748 h 2274663"/>
                <a:gd name="connsiteX2001" fmla="*/ 1421683 w 3982395"/>
                <a:gd name="connsiteY2001" fmla="*/ 684391 h 2274663"/>
                <a:gd name="connsiteX2002" fmla="*/ 1458307 w 3982395"/>
                <a:gd name="connsiteY2002" fmla="*/ 670757 h 2274663"/>
                <a:gd name="connsiteX2003" fmla="*/ 1462883 w 3982395"/>
                <a:gd name="connsiteY2003" fmla="*/ 671854 h 2274663"/>
                <a:gd name="connsiteX2004" fmla="*/ 1466121 w 3982395"/>
                <a:gd name="connsiteY2004" fmla="*/ 675268 h 2274663"/>
                <a:gd name="connsiteX2005" fmla="*/ 1471994 w 3982395"/>
                <a:gd name="connsiteY2005" fmla="*/ 693036 h 2274663"/>
                <a:gd name="connsiteX2006" fmla="*/ 1472603 w 3982395"/>
                <a:gd name="connsiteY2006" fmla="*/ 713085 h 2274663"/>
                <a:gd name="connsiteX2007" fmla="*/ 1487529 w 3982395"/>
                <a:gd name="connsiteY2007" fmla="*/ 709568 h 2274663"/>
                <a:gd name="connsiteX2008" fmla="*/ 1506212 w 3982395"/>
                <a:gd name="connsiteY2008" fmla="*/ 710643 h 2274663"/>
                <a:gd name="connsiteX2009" fmla="*/ 1510348 w 3982395"/>
                <a:gd name="connsiteY2009" fmla="*/ 712887 h 2274663"/>
                <a:gd name="connsiteX2010" fmla="*/ 1512592 w 3982395"/>
                <a:gd name="connsiteY2010" fmla="*/ 717023 h 2274663"/>
                <a:gd name="connsiteX2011" fmla="*/ 1508901 w 3982395"/>
                <a:gd name="connsiteY2011" fmla="*/ 755928 h 2274663"/>
                <a:gd name="connsiteX2012" fmla="*/ 1491971 w 3982395"/>
                <a:gd name="connsiteY2012" fmla="*/ 781747 h 2274663"/>
                <a:gd name="connsiteX2013" fmla="*/ 1492892 w 3982395"/>
                <a:gd name="connsiteY2013" fmla="*/ 782402 h 2274663"/>
                <a:gd name="connsiteX2014" fmla="*/ 1495567 w 3982395"/>
                <a:gd name="connsiteY2014" fmla="*/ 786501 h 2274663"/>
                <a:gd name="connsiteX2015" fmla="*/ 1502670 w 3982395"/>
                <a:gd name="connsiteY2015" fmla="*/ 774633 h 2274663"/>
                <a:gd name="connsiteX2016" fmla="*/ 1535678 w 3982395"/>
                <a:gd name="connsiteY2016" fmla="*/ 747655 h 2274663"/>
                <a:gd name="connsiteX2017" fmla="*/ 1540433 w 3982395"/>
                <a:gd name="connsiteY2017" fmla="*/ 747338 h 2274663"/>
                <a:gd name="connsiteX2018" fmla="*/ 1544393 w 3982395"/>
                <a:gd name="connsiteY2018" fmla="*/ 749990 h 2274663"/>
                <a:gd name="connsiteX2019" fmla="*/ 1559489 w 3982395"/>
                <a:gd name="connsiteY2019" fmla="*/ 789857 h 2274663"/>
                <a:gd name="connsiteX2020" fmla="*/ 1559754 w 3982395"/>
                <a:gd name="connsiteY2020" fmla="*/ 806698 h 2274663"/>
                <a:gd name="connsiteX2021" fmla="*/ 1561569 w 3982395"/>
                <a:gd name="connsiteY2021" fmla="*/ 805778 h 2274663"/>
                <a:gd name="connsiteX2022" fmla="*/ 1600473 w 3982395"/>
                <a:gd name="connsiteY2022" fmla="*/ 802088 h 2274663"/>
                <a:gd name="connsiteX2023" fmla="*/ 1604609 w 3982395"/>
                <a:gd name="connsiteY2023" fmla="*/ 804332 h 2274663"/>
                <a:gd name="connsiteX2024" fmla="*/ 1606854 w 3982395"/>
                <a:gd name="connsiteY2024" fmla="*/ 808468 h 2274663"/>
                <a:gd name="connsiteX2025" fmla="*/ 1607928 w 3982395"/>
                <a:gd name="connsiteY2025" fmla="*/ 827151 h 2274663"/>
                <a:gd name="connsiteX2026" fmla="*/ 1603327 w 3982395"/>
                <a:gd name="connsiteY2026" fmla="*/ 846675 h 2274663"/>
                <a:gd name="connsiteX2027" fmla="*/ 1618655 w 3982395"/>
                <a:gd name="connsiteY2027" fmla="*/ 847140 h 2274663"/>
                <a:gd name="connsiteX2028" fmla="*/ 1636423 w 3982395"/>
                <a:gd name="connsiteY2028" fmla="*/ 853014 h 2274663"/>
                <a:gd name="connsiteX2029" fmla="*/ 1639837 w 3982395"/>
                <a:gd name="connsiteY2029" fmla="*/ 856252 h 2274663"/>
                <a:gd name="connsiteX2030" fmla="*/ 1640934 w 3982395"/>
                <a:gd name="connsiteY2030" fmla="*/ 860828 h 2274663"/>
                <a:gd name="connsiteX2031" fmla="*/ 1591880 w 3982395"/>
                <a:gd name="connsiteY2031" fmla="*/ 929062 h 2274663"/>
                <a:gd name="connsiteX2032" fmla="*/ 1591862 w 3982395"/>
                <a:gd name="connsiteY2032" fmla="*/ 929070 h 2274663"/>
                <a:gd name="connsiteX2033" fmla="*/ 1595420 w 3982395"/>
                <a:gd name="connsiteY2033" fmla="*/ 928231 h 2274663"/>
                <a:gd name="connsiteX2034" fmla="*/ 1613065 w 3982395"/>
                <a:gd name="connsiteY2034" fmla="*/ 929247 h 2274663"/>
                <a:gd name="connsiteX2035" fmla="*/ 1616972 w 3982395"/>
                <a:gd name="connsiteY2035" fmla="*/ 931366 h 2274663"/>
                <a:gd name="connsiteX2036" fmla="*/ 1619092 w 3982395"/>
                <a:gd name="connsiteY2036" fmla="*/ 935273 h 2274663"/>
                <a:gd name="connsiteX2037" fmla="*/ 1615606 w 3982395"/>
                <a:gd name="connsiteY2037" fmla="*/ 972017 h 2274663"/>
                <a:gd name="connsiteX2038" fmla="*/ 1599617 w 3982395"/>
                <a:gd name="connsiteY2038" fmla="*/ 996400 h 2274663"/>
                <a:gd name="connsiteX2039" fmla="*/ 1600487 w 3982395"/>
                <a:gd name="connsiteY2039" fmla="*/ 997019 h 2274663"/>
                <a:gd name="connsiteX2040" fmla="*/ 1603013 w 3982395"/>
                <a:gd name="connsiteY2040" fmla="*/ 1000890 h 2274663"/>
                <a:gd name="connsiteX2041" fmla="*/ 1609723 w 3982395"/>
                <a:gd name="connsiteY2041" fmla="*/ 989681 h 2274663"/>
                <a:gd name="connsiteX2042" fmla="*/ 1640897 w 3982395"/>
                <a:gd name="connsiteY2042" fmla="*/ 964201 h 2274663"/>
                <a:gd name="connsiteX2043" fmla="*/ 1645389 w 3982395"/>
                <a:gd name="connsiteY2043" fmla="*/ 963902 h 2274663"/>
                <a:gd name="connsiteX2044" fmla="*/ 1649129 w 3982395"/>
                <a:gd name="connsiteY2044" fmla="*/ 966407 h 2274663"/>
                <a:gd name="connsiteX2045" fmla="*/ 1663387 w 3982395"/>
                <a:gd name="connsiteY2045" fmla="*/ 1004060 h 2274663"/>
                <a:gd name="connsiteX2046" fmla="*/ 1663637 w 3982395"/>
                <a:gd name="connsiteY2046" fmla="*/ 1019966 h 2274663"/>
                <a:gd name="connsiteX2047" fmla="*/ 1665351 w 3982395"/>
                <a:gd name="connsiteY2047" fmla="*/ 1019097 h 2274663"/>
                <a:gd name="connsiteX2048" fmla="*/ 1702095 w 3982395"/>
                <a:gd name="connsiteY2048" fmla="*/ 1015612 h 2274663"/>
                <a:gd name="connsiteX2049" fmla="*/ 1706001 w 3982395"/>
                <a:gd name="connsiteY2049" fmla="*/ 1017731 h 2274663"/>
                <a:gd name="connsiteX2050" fmla="*/ 1708121 w 3982395"/>
                <a:gd name="connsiteY2050" fmla="*/ 1021638 h 2274663"/>
                <a:gd name="connsiteX2051" fmla="*/ 1709136 w 3982395"/>
                <a:gd name="connsiteY2051" fmla="*/ 1039283 h 2274663"/>
                <a:gd name="connsiteX2052" fmla="*/ 1704791 w 3982395"/>
                <a:gd name="connsiteY2052" fmla="*/ 1057723 h 2274663"/>
                <a:gd name="connsiteX2053" fmla="*/ 1719267 w 3982395"/>
                <a:gd name="connsiteY2053" fmla="*/ 1058162 h 2274663"/>
                <a:gd name="connsiteX2054" fmla="*/ 1736048 w 3982395"/>
                <a:gd name="connsiteY2054" fmla="*/ 1063710 h 2274663"/>
                <a:gd name="connsiteX2055" fmla="*/ 1739273 w 3982395"/>
                <a:gd name="connsiteY2055" fmla="*/ 1066768 h 2274663"/>
                <a:gd name="connsiteX2056" fmla="*/ 1740309 w 3982395"/>
                <a:gd name="connsiteY2056" fmla="*/ 1071090 h 2274663"/>
                <a:gd name="connsiteX2057" fmla="*/ 1693979 w 3982395"/>
                <a:gd name="connsiteY2057" fmla="*/ 1135535 h 2274663"/>
                <a:gd name="connsiteX2058" fmla="*/ 1672557 w 3982395"/>
                <a:gd name="connsiteY2058" fmla="*/ 1145128 h 2274663"/>
                <a:gd name="connsiteX2059" fmla="*/ 1654048 w 3982395"/>
                <a:gd name="connsiteY2059" fmla="*/ 1149021 h 2274663"/>
                <a:gd name="connsiteX2060" fmla="*/ 1654947 w 3982395"/>
                <a:gd name="connsiteY2060" fmla="*/ 1153294 h 2274663"/>
                <a:gd name="connsiteX2061" fmla="*/ 1651022 w 3982395"/>
                <a:gd name="connsiteY2061" fmla="*/ 1176547 h 2274663"/>
                <a:gd name="connsiteX2062" fmla="*/ 1649068 w 3982395"/>
                <a:gd name="connsiteY2062" fmla="*/ 1178608 h 2274663"/>
                <a:gd name="connsiteX2063" fmla="*/ 1646306 w 3982395"/>
                <a:gd name="connsiteY2063" fmla="*/ 1179270 h 2274663"/>
                <a:gd name="connsiteX2064" fmla="*/ 1613918 w 3982395"/>
                <a:gd name="connsiteY2064" fmla="*/ 1161819 h 2274663"/>
                <a:gd name="connsiteX2065" fmla="*/ 1613423 w 3982395"/>
                <a:gd name="connsiteY2065" fmla="*/ 1161135 h 2274663"/>
                <a:gd name="connsiteX2066" fmla="*/ 1597259 w 3982395"/>
                <a:gd name="connsiteY2066" fmla="*/ 1185786 h 2274663"/>
                <a:gd name="connsiteX2067" fmla="*/ 1579050 w 3982395"/>
                <a:gd name="connsiteY2067" fmla="*/ 1200596 h 2274663"/>
                <a:gd name="connsiteX2068" fmla="*/ 1562180 w 3982395"/>
                <a:gd name="connsiteY2068" fmla="*/ 1209147 h 2274663"/>
                <a:gd name="connsiteX2069" fmla="*/ 1564153 w 3982395"/>
                <a:gd name="connsiteY2069" fmla="*/ 1213041 h 2274663"/>
                <a:gd name="connsiteX2070" fmla="*/ 1566381 w 3982395"/>
                <a:gd name="connsiteY2070" fmla="*/ 1236519 h 2274663"/>
                <a:gd name="connsiteX2071" fmla="*/ 1565026 w 3982395"/>
                <a:gd name="connsiteY2071" fmla="*/ 1239015 h 2274663"/>
                <a:gd name="connsiteX2072" fmla="*/ 1562530 w 3982395"/>
                <a:gd name="connsiteY2072" fmla="*/ 1240369 h 2274663"/>
                <a:gd name="connsiteX2073" fmla="*/ 1526729 w 3982395"/>
                <a:gd name="connsiteY2073" fmla="*/ 1231896 h 2274663"/>
                <a:gd name="connsiteX2074" fmla="*/ 1520140 w 3982395"/>
                <a:gd name="connsiteY2074" fmla="*/ 1226537 h 2274663"/>
                <a:gd name="connsiteX2075" fmla="*/ 1516573 w 3982395"/>
                <a:gd name="connsiteY2075" fmla="*/ 1232304 h 2274663"/>
                <a:gd name="connsiteX2076" fmla="*/ 1508142 w 3982395"/>
                <a:gd name="connsiteY2076" fmla="*/ 1239818 h 2274663"/>
                <a:gd name="connsiteX2077" fmla="*/ 1505419 w 3982395"/>
                <a:gd name="connsiteY2077" fmla="*/ 1240625 h 2274663"/>
                <a:gd name="connsiteX2078" fmla="*/ 1502697 w 3982395"/>
                <a:gd name="connsiteY2078" fmla="*/ 1239818 h 2274663"/>
                <a:gd name="connsiteX2079" fmla="*/ 1494266 w 3982395"/>
                <a:gd name="connsiteY2079" fmla="*/ 1232304 h 2274663"/>
                <a:gd name="connsiteX2080" fmla="*/ 1490799 w 3982395"/>
                <a:gd name="connsiteY2080" fmla="*/ 1226699 h 2274663"/>
                <a:gd name="connsiteX2081" fmla="*/ 1484411 w 3982395"/>
                <a:gd name="connsiteY2081" fmla="*/ 1231895 h 2274663"/>
                <a:gd name="connsiteX2082" fmla="*/ 1479754 w 3982395"/>
                <a:gd name="connsiteY2082" fmla="*/ 1233939 h 2274663"/>
                <a:gd name="connsiteX2083" fmla="*/ 1482480 w 3982395"/>
                <a:gd name="connsiteY2083" fmla="*/ 1235765 h 2274663"/>
                <a:gd name="connsiteX2084" fmla="*/ 1497576 w 3982395"/>
                <a:gd name="connsiteY2084" fmla="*/ 1275632 h 2274663"/>
                <a:gd name="connsiteX2085" fmla="*/ 1497841 w 3982395"/>
                <a:gd name="connsiteY2085" fmla="*/ 1292473 h 2274663"/>
                <a:gd name="connsiteX2086" fmla="*/ 1499656 w 3982395"/>
                <a:gd name="connsiteY2086" fmla="*/ 1291553 h 2274663"/>
                <a:gd name="connsiteX2087" fmla="*/ 1538560 w 3982395"/>
                <a:gd name="connsiteY2087" fmla="*/ 1287863 h 2274663"/>
                <a:gd name="connsiteX2088" fmla="*/ 1542696 w 3982395"/>
                <a:gd name="connsiteY2088" fmla="*/ 1290107 h 2274663"/>
                <a:gd name="connsiteX2089" fmla="*/ 1544941 w 3982395"/>
                <a:gd name="connsiteY2089" fmla="*/ 1294243 h 2274663"/>
                <a:gd name="connsiteX2090" fmla="*/ 1546015 w 3982395"/>
                <a:gd name="connsiteY2090" fmla="*/ 1312926 h 2274663"/>
                <a:gd name="connsiteX2091" fmla="*/ 1541414 w 3982395"/>
                <a:gd name="connsiteY2091" fmla="*/ 1332450 h 2274663"/>
                <a:gd name="connsiteX2092" fmla="*/ 1556742 w 3982395"/>
                <a:gd name="connsiteY2092" fmla="*/ 1332915 h 2274663"/>
                <a:gd name="connsiteX2093" fmla="*/ 1574510 w 3982395"/>
                <a:gd name="connsiteY2093" fmla="*/ 1338789 h 2274663"/>
                <a:gd name="connsiteX2094" fmla="*/ 1577924 w 3982395"/>
                <a:gd name="connsiteY2094" fmla="*/ 1342027 h 2274663"/>
                <a:gd name="connsiteX2095" fmla="*/ 1579021 w 3982395"/>
                <a:gd name="connsiteY2095" fmla="*/ 1346603 h 2274663"/>
                <a:gd name="connsiteX2096" fmla="*/ 1577951 w 3982395"/>
                <a:gd name="connsiteY2096" fmla="*/ 1349478 h 2274663"/>
                <a:gd name="connsiteX2097" fmla="*/ 1578961 w 3982395"/>
                <a:gd name="connsiteY2097" fmla="*/ 1350383 h 2274663"/>
                <a:gd name="connsiteX2098" fmla="*/ 1582540 w 3982395"/>
                <a:gd name="connsiteY2098" fmla="*/ 1337818 h 2274663"/>
                <a:gd name="connsiteX2099" fmla="*/ 1606058 w 3982395"/>
                <a:gd name="connsiteY2099" fmla="*/ 1305138 h 2274663"/>
                <a:gd name="connsiteX2100" fmla="*/ 1610319 w 3982395"/>
                <a:gd name="connsiteY2100" fmla="*/ 1303687 h 2274663"/>
                <a:gd name="connsiteX2101" fmla="*/ 1614580 w 3982395"/>
                <a:gd name="connsiteY2101" fmla="*/ 1305138 h 2274663"/>
                <a:gd name="connsiteX2102" fmla="*/ 1638097 w 3982395"/>
                <a:gd name="connsiteY2102" fmla="*/ 1337818 h 2274663"/>
                <a:gd name="connsiteX2103" fmla="*/ 1642456 w 3982395"/>
                <a:gd name="connsiteY2103" fmla="*/ 1353117 h 2274663"/>
                <a:gd name="connsiteX2104" fmla="*/ 1643886 w 3982395"/>
                <a:gd name="connsiteY2104" fmla="*/ 1351835 h 2274663"/>
                <a:gd name="connsiteX2105" fmla="*/ 1678476 w 3982395"/>
                <a:gd name="connsiteY2105" fmla="*/ 1338958 h 2274663"/>
                <a:gd name="connsiteX2106" fmla="*/ 1682798 w 3982395"/>
                <a:gd name="connsiteY2106" fmla="*/ 1339994 h 2274663"/>
                <a:gd name="connsiteX2107" fmla="*/ 1685857 w 3982395"/>
                <a:gd name="connsiteY2107" fmla="*/ 1343219 h 2274663"/>
                <a:gd name="connsiteX2108" fmla="*/ 1691404 w 3982395"/>
                <a:gd name="connsiteY2108" fmla="*/ 1360000 h 2274663"/>
                <a:gd name="connsiteX2109" fmla="*/ 1691979 w 3982395"/>
                <a:gd name="connsiteY2109" fmla="*/ 1378936 h 2274663"/>
                <a:gd name="connsiteX2110" fmla="*/ 1706076 w 3982395"/>
                <a:gd name="connsiteY2110" fmla="*/ 1375614 h 2274663"/>
                <a:gd name="connsiteX2111" fmla="*/ 1723721 w 3982395"/>
                <a:gd name="connsiteY2111" fmla="*/ 1376630 h 2274663"/>
                <a:gd name="connsiteX2112" fmla="*/ 1727628 w 3982395"/>
                <a:gd name="connsiteY2112" fmla="*/ 1378749 h 2274663"/>
                <a:gd name="connsiteX2113" fmla="*/ 1729748 w 3982395"/>
                <a:gd name="connsiteY2113" fmla="*/ 1382656 h 2274663"/>
                <a:gd name="connsiteX2114" fmla="*/ 1726262 w 3982395"/>
                <a:gd name="connsiteY2114" fmla="*/ 1419400 h 2274663"/>
                <a:gd name="connsiteX2115" fmla="*/ 1710273 w 3982395"/>
                <a:gd name="connsiteY2115" fmla="*/ 1443783 h 2274663"/>
                <a:gd name="connsiteX2116" fmla="*/ 1711143 w 3982395"/>
                <a:gd name="connsiteY2116" fmla="*/ 1444402 h 2274663"/>
                <a:gd name="connsiteX2117" fmla="*/ 1713669 w 3982395"/>
                <a:gd name="connsiteY2117" fmla="*/ 1448273 h 2274663"/>
                <a:gd name="connsiteX2118" fmla="*/ 1720379 w 3982395"/>
                <a:gd name="connsiteY2118" fmla="*/ 1437064 h 2274663"/>
                <a:gd name="connsiteX2119" fmla="*/ 1751553 w 3982395"/>
                <a:gd name="connsiteY2119" fmla="*/ 1411584 h 2274663"/>
                <a:gd name="connsiteX2120" fmla="*/ 1756045 w 3982395"/>
                <a:gd name="connsiteY2120" fmla="*/ 1411285 h 2274663"/>
                <a:gd name="connsiteX2121" fmla="*/ 1759785 w 3982395"/>
                <a:gd name="connsiteY2121" fmla="*/ 1413790 h 2274663"/>
                <a:gd name="connsiteX2122" fmla="*/ 1774043 w 3982395"/>
                <a:gd name="connsiteY2122" fmla="*/ 1451443 h 2274663"/>
                <a:gd name="connsiteX2123" fmla="*/ 1774293 w 3982395"/>
                <a:gd name="connsiteY2123" fmla="*/ 1467349 h 2274663"/>
                <a:gd name="connsiteX2124" fmla="*/ 1776007 w 3982395"/>
                <a:gd name="connsiteY2124" fmla="*/ 1466481 h 2274663"/>
                <a:gd name="connsiteX2125" fmla="*/ 1812751 w 3982395"/>
                <a:gd name="connsiteY2125" fmla="*/ 1462995 h 2274663"/>
                <a:gd name="connsiteX2126" fmla="*/ 1816657 w 3982395"/>
                <a:gd name="connsiteY2126" fmla="*/ 1465115 h 2274663"/>
                <a:gd name="connsiteX2127" fmla="*/ 1818777 w 3982395"/>
                <a:gd name="connsiteY2127" fmla="*/ 1469021 h 2274663"/>
                <a:gd name="connsiteX2128" fmla="*/ 1819792 w 3982395"/>
                <a:gd name="connsiteY2128" fmla="*/ 1486666 h 2274663"/>
                <a:gd name="connsiteX2129" fmla="*/ 1815447 w 3982395"/>
                <a:gd name="connsiteY2129" fmla="*/ 1505106 h 2274663"/>
                <a:gd name="connsiteX2130" fmla="*/ 1829923 w 3982395"/>
                <a:gd name="connsiteY2130" fmla="*/ 1505546 h 2274663"/>
                <a:gd name="connsiteX2131" fmla="*/ 1846704 w 3982395"/>
                <a:gd name="connsiteY2131" fmla="*/ 1511093 h 2274663"/>
                <a:gd name="connsiteX2132" fmla="*/ 1849929 w 3982395"/>
                <a:gd name="connsiteY2132" fmla="*/ 1514152 h 2274663"/>
                <a:gd name="connsiteX2133" fmla="*/ 1850965 w 3982395"/>
                <a:gd name="connsiteY2133" fmla="*/ 1518474 h 2274663"/>
                <a:gd name="connsiteX2134" fmla="*/ 1804635 w 3982395"/>
                <a:gd name="connsiteY2134" fmla="*/ 1582919 h 2274663"/>
                <a:gd name="connsiteX2135" fmla="*/ 1783213 w 3982395"/>
                <a:gd name="connsiteY2135" fmla="*/ 1592512 h 2274663"/>
                <a:gd name="connsiteX2136" fmla="*/ 1764704 w 3982395"/>
                <a:gd name="connsiteY2136" fmla="*/ 1596405 h 2274663"/>
                <a:gd name="connsiteX2137" fmla="*/ 1765603 w 3982395"/>
                <a:gd name="connsiteY2137" fmla="*/ 1600677 h 2274663"/>
                <a:gd name="connsiteX2138" fmla="*/ 1761678 w 3982395"/>
                <a:gd name="connsiteY2138" fmla="*/ 1623931 h 2274663"/>
                <a:gd name="connsiteX2139" fmla="*/ 1759724 w 3982395"/>
                <a:gd name="connsiteY2139" fmla="*/ 1625991 h 2274663"/>
                <a:gd name="connsiteX2140" fmla="*/ 1756962 w 3982395"/>
                <a:gd name="connsiteY2140" fmla="*/ 1626653 h 2274663"/>
                <a:gd name="connsiteX2141" fmla="*/ 1724574 w 3982395"/>
                <a:gd name="connsiteY2141" fmla="*/ 1609203 h 2274663"/>
                <a:gd name="connsiteX2142" fmla="*/ 1724079 w 3982395"/>
                <a:gd name="connsiteY2142" fmla="*/ 1608519 h 2274663"/>
                <a:gd name="connsiteX2143" fmla="*/ 1707915 w 3982395"/>
                <a:gd name="connsiteY2143" fmla="*/ 1633169 h 2274663"/>
                <a:gd name="connsiteX2144" fmla="*/ 1689706 w 3982395"/>
                <a:gd name="connsiteY2144" fmla="*/ 1647980 h 2274663"/>
                <a:gd name="connsiteX2145" fmla="*/ 1672836 w 3982395"/>
                <a:gd name="connsiteY2145" fmla="*/ 1656531 h 2274663"/>
                <a:gd name="connsiteX2146" fmla="*/ 1674809 w 3982395"/>
                <a:gd name="connsiteY2146" fmla="*/ 1660425 h 2274663"/>
                <a:gd name="connsiteX2147" fmla="*/ 1677037 w 3982395"/>
                <a:gd name="connsiteY2147" fmla="*/ 1683902 h 2274663"/>
                <a:gd name="connsiteX2148" fmla="*/ 1675682 w 3982395"/>
                <a:gd name="connsiteY2148" fmla="*/ 1686398 h 2274663"/>
                <a:gd name="connsiteX2149" fmla="*/ 1673186 w 3982395"/>
                <a:gd name="connsiteY2149" fmla="*/ 1687752 h 2274663"/>
                <a:gd name="connsiteX2150" fmla="*/ 1637385 w 3982395"/>
                <a:gd name="connsiteY2150" fmla="*/ 1679279 h 2274663"/>
                <a:gd name="connsiteX2151" fmla="*/ 1637227 w 3982395"/>
                <a:gd name="connsiteY2151" fmla="*/ 1679151 h 2274663"/>
                <a:gd name="connsiteX2152" fmla="*/ 1634472 w 3982395"/>
                <a:gd name="connsiteY2152" fmla="*/ 1690842 h 2274663"/>
                <a:gd name="connsiteX2153" fmla="*/ 1648948 w 3982395"/>
                <a:gd name="connsiteY2153" fmla="*/ 1691282 h 2274663"/>
                <a:gd name="connsiteX2154" fmla="*/ 1665729 w 3982395"/>
                <a:gd name="connsiteY2154" fmla="*/ 1696829 h 2274663"/>
                <a:gd name="connsiteX2155" fmla="*/ 1668954 w 3982395"/>
                <a:gd name="connsiteY2155" fmla="*/ 1699888 h 2274663"/>
                <a:gd name="connsiteX2156" fmla="*/ 1669990 w 3982395"/>
                <a:gd name="connsiteY2156" fmla="*/ 1704210 h 2274663"/>
                <a:gd name="connsiteX2157" fmla="*/ 1623660 w 3982395"/>
                <a:gd name="connsiteY2157" fmla="*/ 1768655 h 2274663"/>
                <a:gd name="connsiteX2158" fmla="*/ 1602238 w 3982395"/>
                <a:gd name="connsiteY2158" fmla="*/ 1778248 h 2274663"/>
                <a:gd name="connsiteX2159" fmla="*/ 1583729 w 3982395"/>
                <a:gd name="connsiteY2159" fmla="*/ 1782141 h 2274663"/>
                <a:gd name="connsiteX2160" fmla="*/ 1584628 w 3982395"/>
                <a:gd name="connsiteY2160" fmla="*/ 1786413 h 2274663"/>
                <a:gd name="connsiteX2161" fmla="*/ 1580703 w 3982395"/>
                <a:gd name="connsiteY2161" fmla="*/ 1809667 h 2274663"/>
                <a:gd name="connsiteX2162" fmla="*/ 1578749 w 3982395"/>
                <a:gd name="connsiteY2162" fmla="*/ 1811727 h 2274663"/>
                <a:gd name="connsiteX2163" fmla="*/ 1575987 w 3982395"/>
                <a:gd name="connsiteY2163" fmla="*/ 1812389 h 2274663"/>
                <a:gd name="connsiteX2164" fmla="*/ 1543599 w 3982395"/>
                <a:gd name="connsiteY2164" fmla="*/ 1794939 h 2274663"/>
                <a:gd name="connsiteX2165" fmla="*/ 1543104 w 3982395"/>
                <a:gd name="connsiteY2165" fmla="*/ 1794255 h 2274663"/>
                <a:gd name="connsiteX2166" fmla="*/ 1526940 w 3982395"/>
                <a:gd name="connsiteY2166" fmla="*/ 1818905 h 2274663"/>
                <a:gd name="connsiteX2167" fmla="*/ 1508731 w 3982395"/>
                <a:gd name="connsiteY2167" fmla="*/ 1833716 h 2274663"/>
                <a:gd name="connsiteX2168" fmla="*/ 1491861 w 3982395"/>
                <a:gd name="connsiteY2168" fmla="*/ 1842267 h 2274663"/>
                <a:gd name="connsiteX2169" fmla="*/ 1493834 w 3982395"/>
                <a:gd name="connsiteY2169" fmla="*/ 1846161 h 2274663"/>
                <a:gd name="connsiteX2170" fmla="*/ 1494368 w 3982395"/>
                <a:gd name="connsiteY2170" fmla="*/ 1851787 h 2274663"/>
                <a:gd name="connsiteX2171" fmla="*/ 1508844 w 3982395"/>
                <a:gd name="connsiteY2171" fmla="*/ 1857176 h 2274663"/>
                <a:gd name="connsiteX2172" fmla="*/ 1512286 w 3982395"/>
                <a:gd name="connsiteY2172" fmla="*/ 1860262 h 2274663"/>
                <a:gd name="connsiteX2173" fmla="*/ 1515865 w 3982395"/>
                <a:gd name="connsiteY2173" fmla="*/ 1847698 h 2274663"/>
                <a:gd name="connsiteX2174" fmla="*/ 1539383 w 3982395"/>
                <a:gd name="connsiteY2174" fmla="*/ 1815018 h 2274663"/>
                <a:gd name="connsiteX2175" fmla="*/ 1543644 w 3982395"/>
                <a:gd name="connsiteY2175" fmla="*/ 1813566 h 2274663"/>
                <a:gd name="connsiteX2176" fmla="*/ 1547905 w 3982395"/>
                <a:gd name="connsiteY2176" fmla="*/ 1815018 h 2274663"/>
                <a:gd name="connsiteX2177" fmla="*/ 1571422 w 3982395"/>
                <a:gd name="connsiteY2177" fmla="*/ 1847698 h 2274663"/>
                <a:gd name="connsiteX2178" fmla="*/ 1575781 w 3982395"/>
                <a:gd name="connsiteY2178" fmla="*/ 1862997 h 2274663"/>
                <a:gd name="connsiteX2179" fmla="*/ 1577211 w 3982395"/>
                <a:gd name="connsiteY2179" fmla="*/ 1861714 h 2274663"/>
                <a:gd name="connsiteX2180" fmla="*/ 1611801 w 3982395"/>
                <a:gd name="connsiteY2180" fmla="*/ 1848837 h 2274663"/>
                <a:gd name="connsiteX2181" fmla="*/ 1616123 w 3982395"/>
                <a:gd name="connsiteY2181" fmla="*/ 1849874 h 2274663"/>
                <a:gd name="connsiteX2182" fmla="*/ 1619182 w 3982395"/>
                <a:gd name="connsiteY2182" fmla="*/ 1853099 h 2274663"/>
                <a:gd name="connsiteX2183" fmla="*/ 1624729 w 3982395"/>
                <a:gd name="connsiteY2183" fmla="*/ 1869880 h 2274663"/>
                <a:gd name="connsiteX2184" fmla="*/ 1625304 w 3982395"/>
                <a:gd name="connsiteY2184" fmla="*/ 1888816 h 2274663"/>
                <a:gd name="connsiteX2185" fmla="*/ 1639401 w 3982395"/>
                <a:gd name="connsiteY2185" fmla="*/ 1885494 h 2274663"/>
                <a:gd name="connsiteX2186" fmla="*/ 1657046 w 3982395"/>
                <a:gd name="connsiteY2186" fmla="*/ 1886509 h 2274663"/>
                <a:gd name="connsiteX2187" fmla="*/ 1660953 w 3982395"/>
                <a:gd name="connsiteY2187" fmla="*/ 1888629 h 2274663"/>
                <a:gd name="connsiteX2188" fmla="*/ 1663073 w 3982395"/>
                <a:gd name="connsiteY2188" fmla="*/ 1892535 h 2274663"/>
                <a:gd name="connsiteX2189" fmla="*/ 1659587 w 3982395"/>
                <a:gd name="connsiteY2189" fmla="*/ 1929279 h 2274663"/>
                <a:gd name="connsiteX2190" fmla="*/ 1643598 w 3982395"/>
                <a:gd name="connsiteY2190" fmla="*/ 1953663 h 2274663"/>
                <a:gd name="connsiteX2191" fmla="*/ 1644468 w 3982395"/>
                <a:gd name="connsiteY2191" fmla="*/ 1954281 h 2274663"/>
                <a:gd name="connsiteX2192" fmla="*/ 1646994 w 3982395"/>
                <a:gd name="connsiteY2192" fmla="*/ 1958153 h 2274663"/>
                <a:gd name="connsiteX2193" fmla="*/ 1653704 w 3982395"/>
                <a:gd name="connsiteY2193" fmla="*/ 1946943 h 2274663"/>
                <a:gd name="connsiteX2194" fmla="*/ 1684878 w 3982395"/>
                <a:gd name="connsiteY2194" fmla="*/ 1921463 h 2274663"/>
                <a:gd name="connsiteX2195" fmla="*/ 1689370 w 3982395"/>
                <a:gd name="connsiteY2195" fmla="*/ 1921164 h 2274663"/>
                <a:gd name="connsiteX2196" fmla="*/ 1693110 w 3982395"/>
                <a:gd name="connsiteY2196" fmla="*/ 1923669 h 2274663"/>
                <a:gd name="connsiteX2197" fmla="*/ 1707368 w 3982395"/>
                <a:gd name="connsiteY2197" fmla="*/ 1961322 h 2274663"/>
                <a:gd name="connsiteX2198" fmla="*/ 1707618 w 3982395"/>
                <a:gd name="connsiteY2198" fmla="*/ 1977228 h 2274663"/>
                <a:gd name="connsiteX2199" fmla="*/ 1709332 w 3982395"/>
                <a:gd name="connsiteY2199" fmla="*/ 1976360 h 2274663"/>
                <a:gd name="connsiteX2200" fmla="*/ 1746076 w 3982395"/>
                <a:gd name="connsiteY2200" fmla="*/ 1972874 h 2274663"/>
                <a:gd name="connsiteX2201" fmla="*/ 1749982 w 3982395"/>
                <a:gd name="connsiteY2201" fmla="*/ 1974994 h 2274663"/>
                <a:gd name="connsiteX2202" fmla="*/ 1752102 w 3982395"/>
                <a:gd name="connsiteY2202" fmla="*/ 1978900 h 2274663"/>
                <a:gd name="connsiteX2203" fmla="*/ 1753117 w 3982395"/>
                <a:gd name="connsiteY2203" fmla="*/ 1996545 h 2274663"/>
                <a:gd name="connsiteX2204" fmla="*/ 1748772 w 3982395"/>
                <a:gd name="connsiteY2204" fmla="*/ 2014985 h 2274663"/>
                <a:gd name="connsiteX2205" fmla="*/ 1763248 w 3982395"/>
                <a:gd name="connsiteY2205" fmla="*/ 2015425 h 2274663"/>
                <a:gd name="connsiteX2206" fmla="*/ 1780029 w 3982395"/>
                <a:gd name="connsiteY2206" fmla="*/ 2020972 h 2274663"/>
                <a:gd name="connsiteX2207" fmla="*/ 1783254 w 3982395"/>
                <a:gd name="connsiteY2207" fmla="*/ 2024031 h 2274663"/>
                <a:gd name="connsiteX2208" fmla="*/ 1784290 w 3982395"/>
                <a:gd name="connsiteY2208" fmla="*/ 2028353 h 2274663"/>
                <a:gd name="connsiteX2209" fmla="*/ 1737960 w 3982395"/>
                <a:gd name="connsiteY2209" fmla="*/ 2092798 h 2274663"/>
                <a:gd name="connsiteX2210" fmla="*/ 1716538 w 3982395"/>
                <a:gd name="connsiteY2210" fmla="*/ 2102391 h 2274663"/>
                <a:gd name="connsiteX2211" fmla="*/ 1698029 w 3982395"/>
                <a:gd name="connsiteY2211" fmla="*/ 2106284 h 2274663"/>
                <a:gd name="connsiteX2212" fmla="*/ 1698928 w 3982395"/>
                <a:gd name="connsiteY2212" fmla="*/ 2110556 h 2274663"/>
                <a:gd name="connsiteX2213" fmla="*/ 1695003 w 3982395"/>
                <a:gd name="connsiteY2213" fmla="*/ 2133810 h 2274663"/>
                <a:gd name="connsiteX2214" fmla="*/ 1693049 w 3982395"/>
                <a:gd name="connsiteY2214" fmla="*/ 2135870 h 2274663"/>
                <a:gd name="connsiteX2215" fmla="*/ 1690287 w 3982395"/>
                <a:gd name="connsiteY2215" fmla="*/ 2136532 h 2274663"/>
                <a:gd name="connsiteX2216" fmla="*/ 1657899 w 3982395"/>
                <a:gd name="connsiteY2216" fmla="*/ 2119082 h 2274663"/>
                <a:gd name="connsiteX2217" fmla="*/ 1657404 w 3982395"/>
                <a:gd name="connsiteY2217" fmla="*/ 2118398 h 2274663"/>
                <a:gd name="connsiteX2218" fmla="*/ 1641240 w 3982395"/>
                <a:gd name="connsiteY2218" fmla="*/ 2143048 h 2274663"/>
                <a:gd name="connsiteX2219" fmla="*/ 1623031 w 3982395"/>
                <a:gd name="connsiteY2219" fmla="*/ 2157859 h 2274663"/>
                <a:gd name="connsiteX2220" fmla="*/ 1606161 w 3982395"/>
                <a:gd name="connsiteY2220" fmla="*/ 2166410 h 2274663"/>
                <a:gd name="connsiteX2221" fmla="*/ 1608134 w 3982395"/>
                <a:gd name="connsiteY2221" fmla="*/ 2170304 h 2274663"/>
                <a:gd name="connsiteX2222" fmla="*/ 1610362 w 3982395"/>
                <a:gd name="connsiteY2222" fmla="*/ 2193781 h 2274663"/>
                <a:gd name="connsiteX2223" fmla="*/ 1609007 w 3982395"/>
                <a:gd name="connsiteY2223" fmla="*/ 2196277 h 2274663"/>
                <a:gd name="connsiteX2224" fmla="*/ 1606511 w 3982395"/>
                <a:gd name="connsiteY2224" fmla="*/ 2197631 h 2274663"/>
                <a:gd name="connsiteX2225" fmla="*/ 1570710 w 3982395"/>
                <a:gd name="connsiteY2225" fmla="*/ 2189158 h 2274663"/>
                <a:gd name="connsiteX2226" fmla="*/ 1564121 w 3982395"/>
                <a:gd name="connsiteY2226" fmla="*/ 2183799 h 2274663"/>
                <a:gd name="connsiteX2227" fmla="*/ 1560554 w 3982395"/>
                <a:gd name="connsiteY2227" fmla="*/ 2189567 h 2274663"/>
                <a:gd name="connsiteX2228" fmla="*/ 1552123 w 3982395"/>
                <a:gd name="connsiteY2228" fmla="*/ 2197080 h 2274663"/>
                <a:gd name="connsiteX2229" fmla="*/ 1549400 w 3982395"/>
                <a:gd name="connsiteY2229" fmla="*/ 2197888 h 2274663"/>
                <a:gd name="connsiteX2230" fmla="*/ 1546678 w 3982395"/>
                <a:gd name="connsiteY2230" fmla="*/ 2197080 h 2274663"/>
                <a:gd name="connsiteX2231" fmla="*/ 1538247 w 3982395"/>
                <a:gd name="connsiteY2231" fmla="*/ 2189567 h 2274663"/>
                <a:gd name="connsiteX2232" fmla="*/ 1534780 w 3982395"/>
                <a:gd name="connsiteY2232" fmla="*/ 2183962 h 2274663"/>
                <a:gd name="connsiteX2233" fmla="*/ 1528392 w 3982395"/>
                <a:gd name="connsiteY2233" fmla="*/ 2189158 h 2274663"/>
                <a:gd name="connsiteX2234" fmla="*/ 1492591 w 3982395"/>
                <a:gd name="connsiteY2234" fmla="*/ 2197631 h 2274663"/>
                <a:gd name="connsiteX2235" fmla="*/ 1490095 w 3982395"/>
                <a:gd name="connsiteY2235" fmla="*/ 2196277 h 2274663"/>
                <a:gd name="connsiteX2236" fmla="*/ 1488740 w 3982395"/>
                <a:gd name="connsiteY2236" fmla="*/ 2193781 h 2274663"/>
                <a:gd name="connsiteX2237" fmla="*/ 1490968 w 3982395"/>
                <a:gd name="connsiteY2237" fmla="*/ 2170303 h 2274663"/>
                <a:gd name="connsiteX2238" fmla="*/ 1493435 w 3982395"/>
                <a:gd name="connsiteY2238" fmla="*/ 2165435 h 2274663"/>
                <a:gd name="connsiteX2239" fmla="*/ 1488375 w 3982395"/>
                <a:gd name="connsiteY2239" fmla="*/ 2163391 h 2274663"/>
                <a:gd name="connsiteX2240" fmla="*/ 1460578 w 3982395"/>
                <a:gd name="connsiteY2240" fmla="*/ 2143048 h 2274663"/>
                <a:gd name="connsiteX2241" fmla="*/ 1447522 w 3982395"/>
                <a:gd name="connsiteY2241" fmla="*/ 2123138 h 2274663"/>
                <a:gd name="connsiteX2242" fmla="*/ 1441011 w 3982395"/>
                <a:gd name="connsiteY2242" fmla="*/ 2132000 h 2274663"/>
                <a:gd name="connsiteX2243" fmla="*/ 1426199 w 3982395"/>
                <a:gd name="connsiteY2243" fmla="*/ 2140966 h 2274663"/>
                <a:gd name="connsiteX2244" fmla="*/ 1423360 w 3982395"/>
                <a:gd name="connsiteY2244" fmla="*/ 2141041 h 2274663"/>
                <a:gd name="connsiteX2245" fmla="*/ 1420939 w 3982395"/>
                <a:gd name="connsiteY2245" fmla="*/ 2139556 h 2274663"/>
                <a:gd name="connsiteX2246" fmla="*/ 1411129 w 3982395"/>
                <a:gd name="connsiteY2246" fmla="*/ 2118111 h 2274663"/>
                <a:gd name="connsiteX2247" fmla="*/ 1410832 w 3982395"/>
                <a:gd name="connsiteY2247" fmla="*/ 2112661 h 2274663"/>
                <a:gd name="connsiteX2248" fmla="*/ 1405428 w 3982395"/>
                <a:gd name="connsiteY2248" fmla="*/ 2113421 h 2274663"/>
                <a:gd name="connsiteX2249" fmla="*/ 1371183 w 3982395"/>
                <a:gd name="connsiteY2249" fmla="*/ 2109702 h 2274663"/>
                <a:gd name="connsiteX2250" fmla="*/ 1351733 w 3982395"/>
                <a:gd name="connsiteY2250" fmla="*/ 2099900 h 2274663"/>
                <a:gd name="connsiteX2251" fmla="*/ 1352007 w 3982395"/>
                <a:gd name="connsiteY2251" fmla="*/ 2102788 h 2274663"/>
                <a:gd name="connsiteX2252" fmla="*/ 1350574 w 3982395"/>
                <a:gd name="connsiteY2252" fmla="*/ 2105431 h 2274663"/>
                <a:gd name="connsiteX2253" fmla="*/ 1347931 w 3982395"/>
                <a:gd name="connsiteY2253" fmla="*/ 2106865 h 2274663"/>
                <a:gd name="connsiteX2254" fmla="*/ 1310025 w 3982395"/>
                <a:gd name="connsiteY2254" fmla="*/ 2097893 h 2274663"/>
                <a:gd name="connsiteX2255" fmla="*/ 1303049 w 3982395"/>
                <a:gd name="connsiteY2255" fmla="*/ 2092219 h 2274663"/>
                <a:gd name="connsiteX2256" fmla="*/ 1299271 w 3982395"/>
                <a:gd name="connsiteY2256" fmla="*/ 2098326 h 2274663"/>
                <a:gd name="connsiteX2257" fmla="*/ 1290345 w 3982395"/>
                <a:gd name="connsiteY2257" fmla="*/ 2106281 h 2274663"/>
                <a:gd name="connsiteX2258" fmla="*/ 1287462 w 3982395"/>
                <a:gd name="connsiteY2258" fmla="*/ 2107136 h 2274663"/>
                <a:gd name="connsiteX2259" fmla="*/ 1284580 w 3982395"/>
                <a:gd name="connsiteY2259" fmla="*/ 2106281 h 2274663"/>
                <a:gd name="connsiteX2260" fmla="*/ 1275653 w 3982395"/>
                <a:gd name="connsiteY2260" fmla="*/ 2098326 h 2274663"/>
                <a:gd name="connsiteX2261" fmla="*/ 1271982 w 3982395"/>
                <a:gd name="connsiteY2261" fmla="*/ 2092391 h 2274663"/>
                <a:gd name="connsiteX2262" fmla="*/ 1265218 w 3982395"/>
                <a:gd name="connsiteY2262" fmla="*/ 2097893 h 2274663"/>
                <a:gd name="connsiteX2263" fmla="*/ 1227313 w 3982395"/>
                <a:gd name="connsiteY2263" fmla="*/ 2106864 h 2274663"/>
                <a:gd name="connsiteX2264" fmla="*/ 1224670 w 3982395"/>
                <a:gd name="connsiteY2264" fmla="*/ 2105431 h 2274663"/>
                <a:gd name="connsiteX2265" fmla="*/ 1223236 w 3982395"/>
                <a:gd name="connsiteY2265" fmla="*/ 2102788 h 2274663"/>
                <a:gd name="connsiteX2266" fmla="*/ 1225594 w 3982395"/>
                <a:gd name="connsiteY2266" fmla="*/ 2077930 h 2274663"/>
                <a:gd name="connsiteX2267" fmla="*/ 1228207 w 3982395"/>
                <a:gd name="connsiteY2267" fmla="*/ 2072775 h 2274663"/>
                <a:gd name="connsiteX2268" fmla="*/ 1222849 w 3982395"/>
                <a:gd name="connsiteY2268" fmla="*/ 2070611 h 2274663"/>
                <a:gd name="connsiteX2269" fmla="*/ 1193418 w 3982395"/>
                <a:gd name="connsiteY2269" fmla="*/ 2049072 h 2274663"/>
                <a:gd name="connsiteX2270" fmla="*/ 1179592 w 3982395"/>
                <a:gd name="connsiteY2270" fmla="*/ 2027986 h 2274663"/>
                <a:gd name="connsiteX2271" fmla="*/ 1172700 w 3982395"/>
                <a:gd name="connsiteY2271" fmla="*/ 2037366 h 2274663"/>
                <a:gd name="connsiteX2272" fmla="*/ 1157017 w 3982395"/>
                <a:gd name="connsiteY2272" fmla="*/ 2046859 h 2274663"/>
                <a:gd name="connsiteX2273" fmla="*/ 1154012 w 3982395"/>
                <a:gd name="connsiteY2273" fmla="*/ 2046939 h 2274663"/>
                <a:gd name="connsiteX2274" fmla="*/ 1151448 w 3982395"/>
                <a:gd name="connsiteY2274" fmla="*/ 2045367 h 2274663"/>
                <a:gd name="connsiteX2275" fmla="*/ 1149000 w 3982395"/>
                <a:gd name="connsiteY2275" fmla="*/ 2040015 h 2274663"/>
                <a:gd name="connsiteX2276" fmla="*/ 1137885 w 3982395"/>
                <a:gd name="connsiteY2276" fmla="*/ 2049935 h 2274663"/>
                <a:gd name="connsiteX2277" fmla="*/ 1116463 w 3982395"/>
                <a:gd name="connsiteY2277" fmla="*/ 2059528 h 2274663"/>
                <a:gd name="connsiteX2278" fmla="*/ 1097954 w 3982395"/>
                <a:gd name="connsiteY2278" fmla="*/ 2063421 h 2274663"/>
                <a:gd name="connsiteX2279" fmla="*/ 1098853 w 3982395"/>
                <a:gd name="connsiteY2279" fmla="*/ 2067693 h 2274663"/>
                <a:gd name="connsiteX2280" fmla="*/ 1094928 w 3982395"/>
                <a:gd name="connsiteY2280" fmla="*/ 2090947 h 2274663"/>
                <a:gd name="connsiteX2281" fmla="*/ 1092974 w 3982395"/>
                <a:gd name="connsiteY2281" fmla="*/ 2093007 h 2274663"/>
                <a:gd name="connsiteX2282" fmla="*/ 1090212 w 3982395"/>
                <a:gd name="connsiteY2282" fmla="*/ 2093669 h 2274663"/>
                <a:gd name="connsiteX2283" fmla="*/ 1057824 w 3982395"/>
                <a:gd name="connsiteY2283" fmla="*/ 2076219 h 2274663"/>
                <a:gd name="connsiteX2284" fmla="*/ 1057329 w 3982395"/>
                <a:gd name="connsiteY2284" fmla="*/ 2075535 h 2274663"/>
                <a:gd name="connsiteX2285" fmla="*/ 1041165 w 3982395"/>
                <a:gd name="connsiteY2285" fmla="*/ 2100185 h 2274663"/>
                <a:gd name="connsiteX2286" fmla="*/ 1022956 w 3982395"/>
                <a:gd name="connsiteY2286" fmla="*/ 2114996 h 2274663"/>
                <a:gd name="connsiteX2287" fmla="*/ 1006086 w 3982395"/>
                <a:gd name="connsiteY2287" fmla="*/ 2123547 h 2274663"/>
                <a:gd name="connsiteX2288" fmla="*/ 1008059 w 3982395"/>
                <a:gd name="connsiteY2288" fmla="*/ 2127441 h 2274663"/>
                <a:gd name="connsiteX2289" fmla="*/ 1010287 w 3982395"/>
                <a:gd name="connsiteY2289" fmla="*/ 2150918 h 2274663"/>
                <a:gd name="connsiteX2290" fmla="*/ 1008932 w 3982395"/>
                <a:gd name="connsiteY2290" fmla="*/ 2153414 h 2274663"/>
                <a:gd name="connsiteX2291" fmla="*/ 1006436 w 3982395"/>
                <a:gd name="connsiteY2291" fmla="*/ 2154768 h 2274663"/>
                <a:gd name="connsiteX2292" fmla="*/ 970635 w 3982395"/>
                <a:gd name="connsiteY2292" fmla="*/ 2146295 h 2274663"/>
                <a:gd name="connsiteX2293" fmla="*/ 964046 w 3982395"/>
                <a:gd name="connsiteY2293" fmla="*/ 2140936 h 2274663"/>
                <a:gd name="connsiteX2294" fmla="*/ 960479 w 3982395"/>
                <a:gd name="connsiteY2294" fmla="*/ 2146704 h 2274663"/>
                <a:gd name="connsiteX2295" fmla="*/ 952048 w 3982395"/>
                <a:gd name="connsiteY2295" fmla="*/ 2154217 h 2274663"/>
                <a:gd name="connsiteX2296" fmla="*/ 949325 w 3982395"/>
                <a:gd name="connsiteY2296" fmla="*/ 2155025 h 2274663"/>
                <a:gd name="connsiteX2297" fmla="*/ 946603 w 3982395"/>
                <a:gd name="connsiteY2297" fmla="*/ 2154217 h 2274663"/>
                <a:gd name="connsiteX2298" fmla="*/ 938172 w 3982395"/>
                <a:gd name="connsiteY2298" fmla="*/ 2146704 h 2274663"/>
                <a:gd name="connsiteX2299" fmla="*/ 934705 w 3982395"/>
                <a:gd name="connsiteY2299" fmla="*/ 2141099 h 2274663"/>
                <a:gd name="connsiteX2300" fmla="*/ 928317 w 3982395"/>
                <a:gd name="connsiteY2300" fmla="*/ 2146295 h 2274663"/>
                <a:gd name="connsiteX2301" fmla="*/ 892515 w 3982395"/>
                <a:gd name="connsiteY2301" fmla="*/ 2154768 h 2274663"/>
                <a:gd name="connsiteX2302" fmla="*/ 890019 w 3982395"/>
                <a:gd name="connsiteY2302" fmla="*/ 2153414 h 2274663"/>
                <a:gd name="connsiteX2303" fmla="*/ 888665 w 3982395"/>
                <a:gd name="connsiteY2303" fmla="*/ 2150918 h 2274663"/>
                <a:gd name="connsiteX2304" fmla="*/ 890892 w 3982395"/>
                <a:gd name="connsiteY2304" fmla="*/ 2127440 h 2274663"/>
                <a:gd name="connsiteX2305" fmla="*/ 893360 w 3982395"/>
                <a:gd name="connsiteY2305" fmla="*/ 2122572 h 2274663"/>
                <a:gd name="connsiteX2306" fmla="*/ 888299 w 3982395"/>
                <a:gd name="connsiteY2306" fmla="*/ 2120528 h 2274663"/>
                <a:gd name="connsiteX2307" fmla="*/ 860502 w 3982395"/>
                <a:gd name="connsiteY2307" fmla="*/ 2100185 h 2274663"/>
                <a:gd name="connsiteX2308" fmla="*/ 847447 w 3982395"/>
                <a:gd name="connsiteY2308" fmla="*/ 2080275 h 2274663"/>
                <a:gd name="connsiteX2309" fmla="*/ 840936 w 3982395"/>
                <a:gd name="connsiteY2309" fmla="*/ 2089137 h 2274663"/>
                <a:gd name="connsiteX2310" fmla="*/ 826124 w 3982395"/>
                <a:gd name="connsiteY2310" fmla="*/ 2098103 h 2274663"/>
                <a:gd name="connsiteX2311" fmla="*/ 823285 w 3982395"/>
                <a:gd name="connsiteY2311" fmla="*/ 2098178 h 2274663"/>
                <a:gd name="connsiteX2312" fmla="*/ 820864 w 3982395"/>
                <a:gd name="connsiteY2312" fmla="*/ 2096693 h 2274663"/>
                <a:gd name="connsiteX2313" fmla="*/ 811054 w 3982395"/>
                <a:gd name="connsiteY2313" fmla="*/ 2075248 h 2274663"/>
                <a:gd name="connsiteX2314" fmla="*/ 810757 w 3982395"/>
                <a:gd name="connsiteY2314" fmla="*/ 2069798 h 2274663"/>
                <a:gd name="connsiteX2315" fmla="*/ 805352 w 3982395"/>
                <a:gd name="connsiteY2315" fmla="*/ 2070558 h 2274663"/>
                <a:gd name="connsiteX2316" fmla="*/ 771108 w 3982395"/>
                <a:gd name="connsiteY2316" fmla="*/ 2066839 h 2274663"/>
                <a:gd name="connsiteX2317" fmla="*/ 746964 w 3982395"/>
                <a:gd name="connsiteY2317" fmla="*/ 2054671 h 2274663"/>
                <a:gd name="connsiteX2318" fmla="*/ 737206 w 3982395"/>
                <a:gd name="connsiteY2318" fmla="*/ 2062609 h 2274663"/>
                <a:gd name="connsiteX2319" fmla="*/ 720335 w 3982395"/>
                <a:gd name="connsiteY2319" fmla="*/ 2071160 h 2274663"/>
                <a:gd name="connsiteX2320" fmla="*/ 722309 w 3982395"/>
                <a:gd name="connsiteY2320" fmla="*/ 2075054 h 2274663"/>
                <a:gd name="connsiteX2321" fmla="*/ 724536 w 3982395"/>
                <a:gd name="connsiteY2321" fmla="*/ 2098531 h 2274663"/>
                <a:gd name="connsiteX2322" fmla="*/ 723182 w 3982395"/>
                <a:gd name="connsiteY2322" fmla="*/ 2101027 h 2274663"/>
                <a:gd name="connsiteX2323" fmla="*/ 720686 w 3982395"/>
                <a:gd name="connsiteY2323" fmla="*/ 2102381 h 2274663"/>
                <a:gd name="connsiteX2324" fmla="*/ 684885 w 3982395"/>
                <a:gd name="connsiteY2324" fmla="*/ 2093908 h 2274663"/>
                <a:gd name="connsiteX2325" fmla="*/ 678296 w 3982395"/>
                <a:gd name="connsiteY2325" fmla="*/ 2088549 h 2274663"/>
                <a:gd name="connsiteX2326" fmla="*/ 674728 w 3982395"/>
                <a:gd name="connsiteY2326" fmla="*/ 2094317 h 2274663"/>
                <a:gd name="connsiteX2327" fmla="*/ 666298 w 3982395"/>
                <a:gd name="connsiteY2327" fmla="*/ 2101830 h 2274663"/>
                <a:gd name="connsiteX2328" fmla="*/ 663575 w 3982395"/>
                <a:gd name="connsiteY2328" fmla="*/ 2102638 h 2274663"/>
                <a:gd name="connsiteX2329" fmla="*/ 660853 w 3982395"/>
                <a:gd name="connsiteY2329" fmla="*/ 2101830 h 2274663"/>
                <a:gd name="connsiteX2330" fmla="*/ 652422 w 3982395"/>
                <a:gd name="connsiteY2330" fmla="*/ 2094317 h 2274663"/>
                <a:gd name="connsiteX2331" fmla="*/ 648955 w 3982395"/>
                <a:gd name="connsiteY2331" fmla="*/ 2088712 h 2274663"/>
                <a:gd name="connsiteX2332" fmla="*/ 642566 w 3982395"/>
                <a:gd name="connsiteY2332" fmla="*/ 2093908 h 2274663"/>
                <a:gd name="connsiteX2333" fmla="*/ 606765 w 3982395"/>
                <a:gd name="connsiteY2333" fmla="*/ 2102381 h 2274663"/>
                <a:gd name="connsiteX2334" fmla="*/ 604269 w 3982395"/>
                <a:gd name="connsiteY2334" fmla="*/ 2101027 h 2274663"/>
                <a:gd name="connsiteX2335" fmla="*/ 602915 w 3982395"/>
                <a:gd name="connsiteY2335" fmla="*/ 2098531 h 2274663"/>
                <a:gd name="connsiteX2336" fmla="*/ 605142 w 3982395"/>
                <a:gd name="connsiteY2336" fmla="*/ 2075053 h 2274663"/>
                <a:gd name="connsiteX2337" fmla="*/ 607610 w 3982395"/>
                <a:gd name="connsiteY2337" fmla="*/ 2070185 h 2274663"/>
                <a:gd name="connsiteX2338" fmla="*/ 602549 w 3982395"/>
                <a:gd name="connsiteY2338" fmla="*/ 2068141 h 2274663"/>
                <a:gd name="connsiteX2339" fmla="*/ 574752 w 3982395"/>
                <a:gd name="connsiteY2339" fmla="*/ 2047798 h 2274663"/>
                <a:gd name="connsiteX2340" fmla="*/ 561697 w 3982395"/>
                <a:gd name="connsiteY2340" fmla="*/ 2027888 h 2274663"/>
                <a:gd name="connsiteX2341" fmla="*/ 555186 w 3982395"/>
                <a:gd name="connsiteY2341" fmla="*/ 2036750 h 2274663"/>
                <a:gd name="connsiteX2342" fmla="*/ 540374 w 3982395"/>
                <a:gd name="connsiteY2342" fmla="*/ 2045716 h 2274663"/>
                <a:gd name="connsiteX2343" fmla="*/ 537535 w 3982395"/>
                <a:gd name="connsiteY2343" fmla="*/ 2045791 h 2274663"/>
                <a:gd name="connsiteX2344" fmla="*/ 535114 w 3982395"/>
                <a:gd name="connsiteY2344" fmla="*/ 2044306 h 2274663"/>
                <a:gd name="connsiteX2345" fmla="*/ 525304 w 3982395"/>
                <a:gd name="connsiteY2345" fmla="*/ 2022861 h 2274663"/>
                <a:gd name="connsiteX2346" fmla="*/ 525007 w 3982395"/>
                <a:gd name="connsiteY2346" fmla="*/ 2017411 h 2274663"/>
                <a:gd name="connsiteX2347" fmla="*/ 519602 w 3982395"/>
                <a:gd name="connsiteY2347" fmla="*/ 2018171 h 2274663"/>
                <a:gd name="connsiteX2348" fmla="*/ 485358 w 3982395"/>
                <a:gd name="connsiteY2348" fmla="*/ 2014452 h 2274663"/>
                <a:gd name="connsiteX2349" fmla="*/ 470075 w 3982395"/>
                <a:gd name="connsiteY2349" fmla="*/ 2006750 h 2274663"/>
                <a:gd name="connsiteX2350" fmla="*/ 467157 w 3982395"/>
                <a:gd name="connsiteY2350" fmla="*/ 2010721 h 2274663"/>
                <a:gd name="connsiteX2351" fmla="*/ 451475 w 3982395"/>
                <a:gd name="connsiteY2351" fmla="*/ 2020213 h 2274663"/>
                <a:gd name="connsiteX2352" fmla="*/ 448469 w 3982395"/>
                <a:gd name="connsiteY2352" fmla="*/ 2020293 h 2274663"/>
                <a:gd name="connsiteX2353" fmla="*/ 445906 w 3982395"/>
                <a:gd name="connsiteY2353" fmla="*/ 2018721 h 2274663"/>
                <a:gd name="connsiteX2354" fmla="*/ 435519 w 3982395"/>
                <a:gd name="connsiteY2354" fmla="*/ 1996014 h 2274663"/>
                <a:gd name="connsiteX2355" fmla="*/ 435204 w 3982395"/>
                <a:gd name="connsiteY2355" fmla="*/ 1990244 h 2274663"/>
                <a:gd name="connsiteX2356" fmla="*/ 429482 w 3982395"/>
                <a:gd name="connsiteY2356" fmla="*/ 1991049 h 2274663"/>
                <a:gd name="connsiteX2357" fmla="*/ 393225 w 3982395"/>
                <a:gd name="connsiteY2357" fmla="*/ 1987111 h 2274663"/>
                <a:gd name="connsiteX2358" fmla="*/ 370708 w 3982395"/>
                <a:gd name="connsiteY2358" fmla="*/ 1975763 h 2274663"/>
                <a:gd name="connsiteX2359" fmla="*/ 369430 w 3982395"/>
                <a:gd name="connsiteY2359" fmla="*/ 1987333 h 2274663"/>
                <a:gd name="connsiteX2360" fmla="*/ 360595 w 3982395"/>
                <a:gd name="connsiteY2360" fmla="*/ 2003395 h 2274663"/>
                <a:gd name="connsiteX2361" fmla="*/ 358032 w 3982395"/>
                <a:gd name="connsiteY2361" fmla="*/ 2004967 h 2274663"/>
                <a:gd name="connsiteX2362" fmla="*/ 355026 w 3982395"/>
                <a:gd name="connsiteY2362" fmla="*/ 2004887 h 2274663"/>
                <a:gd name="connsiteX2363" fmla="*/ 334677 w 3982395"/>
                <a:gd name="connsiteY2363" fmla="*/ 1990416 h 2274663"/>
                <a:gd name="connsiteX2364" fmla="*/ 331519 w 3982395"/>
                <a:gd name="connsiteY2364" fmla="*/ 1985576 h 2274663"/>
                <a:gd name="connsiteX2365" fmla="*/ 326966 w 3982395"/>
                <a:gd name="connsiteY2365" fmla="*/ 1989134 h 2274663"/>
                <a:gd name="connsiteX2366" fmla="*/ 293598 w 3982395"/>
                <a:gd name="connsiteY2366" fmla="*/ 2003853 h 2274663"/>
                <a:gd name="connsiteX2367" fmla="*/ 210663 w 3982395"/>
                <a:gd name="connsiteY2367" fmla="*/ 1990291 h 2274663"/>
                <a:gd name="connsiteX2368" fmla="*/ 208203 w 3982395"/>
                <a:gd name="connsiteY2368" fmla="*/ 1986279 h 2274663"/>
                <a:gd name="connsiteX2369" fmla="*/ 208327 w 3982395"/>
                <a:gd name="connsiteY2369" fmla="*/ 1981575 h 2274663"/>
                <a:gd name="connsiteX2370" fmla="*/ 216738 w 3982395"/>
                <a:gd name="connsiteY2370" fmla="*/ 1964858 h 2274663"/>
                <a:gd name="connsiteX2371" fmla="*/ 225292 w 3982395"/>
                <a:gd name="connsiteY2371" fmla="*/ 1955768 h 2274663"/>
                <a:gd name="connsiteX2372" fmla="*/ 221957 w 3982395"/>
                <a:gd name="connsiteY2372" fmla="*/ 1954676 h 2274663"/>
                <a:gd name="connsiteX2373" fmla="*/ 191838 w 3982395"/>
                <a:gd name="connsiteY2373" fmla="*/ 1929776 h 2274663"/>
                <a:gd name="connsiteX2374" fmla="*/ 190500 w 3982395"/>
                <a:gd name="connsiteY2374" fmla="*/ 1925265 h 2274663"/>
                <a:gd name="connsiteX2375" fmla="*/ 191838 w 3982395"/>
                <a:gd name="connsiteY2375" fmla="*/ 1920753 h 2274663"/>
                <a:gd name="connsiteX2376" fmla="*/ 221957 w 3982395"/>
                <a:gd name="connsiteY2376" fmla="*/ 1895853 h 2274663"/>
                <a:gd name="connsiteX2377" fmla="*/ 226609 w 3982395"/>
                <a:gd name="connsiteY2377" fmla="*/ 1894331 h 2274663"/>
                <a:gd name="connsiteX2378" fmla="*/ 216983 w 3982395"/>
                <a:gd name="connsiteY2378" fmla="*/ 1884397 h 2274663"/>
                <a:gd name="connsiteX2379" fmla="*/ 199468 w 3982395"/>
                <a:gd name="connsiteY2379" fmla="*/ 1845532 h 2274663"/>
                <a:gd name="connsiteX2380" fmla="*/ 200393 w 3982395"/>
                <a:gd name="connsiteY2380" fmla="*/ 1840857 h 2274663"/>
                <a:gd name="connsiteX2381" fmla="*/ 203979 w 3982395"/>
                <a:gd name="connsiteY2381" fmla="*/ 1837718 h 2274663"/>
                <a:gd name="connsiteX2382" fmla="*/ 246395 w 3982395"/>
                <a:gd name="connsiteY2382" fmla="*/ 1833455 h 2274663"/>
                <a:gd name="connsiteX2383" fmla="*/ 262731 w 3982395"/>
                <a:gd name="connsiteY2383" fmla="*/ 1837558 h 2274663"/>
                <a:gd name="connsiteX2384" fmla="*/ 262312 w 3982395"/>
                <a:gd name="connsiteY2384" fmla="*/ 1835567 h 2274663"/>
                <a:gd name="connsiteX2385" fmla="*/ 265867 w 3982395"/>
                <a:gd name="connsiteY2385" fmla="*/ 1814506 h 2274663"/>
                <a:gd name="connsiteX2386" fmla="*/ 251786 w 3982395"/>
                <a:gd name="connsiteY2386" fmla="*/ 1807410 h 2274663"/>
                <a:gd name="connsiteX2387" fmla="*/ 229138 w 3982395"/>
                <a:gd name="connsiteY2387" fmla="*/ 1775562 h 2274663"/>
                <a:gd name="connsiteX2388" fmla="*/ 229013 w 3982395"/>
                <a:gd name="connsiteY2388" fmla="*/ 1770858 h 2274663"/>
                <a:gd name="connsiteX2389" fmla="*/ 231473 w 3982395"/>
                <a:gd name="connsiteY2389" fmla="*/ 1766847 h 2274663"/>
                <a:gd name="connsiteX2390" fmla="*/ 247115 w 3982395"/>
                <a:gd name="connsiteY2390" fmla="*/ 1756575 h 2274663"/>
                <a:gd name="connsiteX2391" fmla="*/ 259069 w 3982395"/>
                <a:gd name="connsiteY2391" fmla="*/ 1752979 h 2274663"/>
                <a:gd name="connsiteX2392" fmla="*/ 256726 w 3982395"/>
                <a:gd name="connsiteY2392" fmla="*/ 1750367 h 2274663"/>
                <a:gd name="connsiteX2393" fmla="*/ 243092 w 3982395"/>
                <a:gd name="connsiteY2393" fmla="*/ 1713743 h 2274663"/>
                <a:gd name="connsiteX2394" fmla="*/ 244190 w 3982395"/>
                <a:gd name="connsiteY2394" fmla="*/ 1709167 h 2274663"/>
                <a:gd name="connsiteX2395" fmla="*/ 247604 w 3982395"/>
                <a:gd name="connsiteY2395" fmla="*/ 1705929 h 2274663"/>
                <a:gd name="connsiteX2396" fmla="*/ 286138 w 3982395"/>
                <a:gd name="connsiteY2396" fmla="*/ 1699424 h 2274663"/>
                <a:gd name="connsiteX2397" fmla="*/ 290928 w 3982395"/>
                <a:gd name="connsiteY2397" fmla="*/ 1700432 h 2274663"/>
                <a:gd name="connsiteX2398" fmla="*/ 287558 w 3982395"/>
                <a:gd name="connsiteY2398" fmla="*/ 1687016 h 2274663"/>
                <a:gd name="connsiteX2399" fmla="*/ 290954 w 3982395"/>
                <a:gd name="connsiteY2399" fmla="*/ 1653234 h 2274663"/>
                <a:gd name="connsiteX2400" fmla="*/ 284215 w 3982395"/>
                <a:gd name="connsiteY2400" fmla="*/ 1652502 h 2274663"/>
                <a:gd name="connsiteX2401" fmla="*/ 222784 w 3982395"/>
                <a:gd name="connsiteY2401" fmla="*/ 1602244 h 2274663"/>
                <a:gd name="connsiteX2402" fmla="*/ 222666 w 3982395"/>
                <a:gd name="connsiteY2402" fmla="*/ 1597801 h 2274663"/>
                <a:gd name="connsiteX2403" fmla="*/ 224989 w 3982395"/>
                <a:gd name="connsiteY2403" fmla="*/ 1594012 h 2274663"/>
                <a:gd name="connsiteX2404" fmla="*/ 239763 w 3982395"/>
                <a:gd name="connsiteY2404" fmla="*/ 1584311 h 2274663"/>
                <a:gd name="connsiteX2405" fmla="*/ 251052 w 3982395"/>
                <a:gd name="connsiteY2405" fmla="*/ 1580915 h 2274663"/>
                <a:gd name="connsiteX2406" fmla="*/ 248840 w 3982395"/>
                <a:gd name="connsiteY2406" fmla="*/ 1578447 h 2274663"/>
                <a:gd name="connsiteX2407" fmla="*/ 235963 w 3982395"/>
                <a:gd name="connsiteY2407" fmla="*/ 1543857 h 2274663"/>
                <a:gd name="connsiteX2408" fmla="*/ 237000 w 3982395"/>
                <a:gd name="connsiteY2408" fmla="*/ 1539535 h 2274663"/>
                <a:gd name="connsiteX2409" fmla="*/ 240224 w 3982395"/>
                <a:gd name="connsiteY2409" fmla="*/ 1536476 h 2274663"/>
                <a:gd name="connsiteX2410" fmla="*/ 249750 w 3982395"/>
                <a:gd name="connsiteY2410" fmla="*/ 1534868 h 2274663"/>
                <a:gd name="connsiteX2411" fmla="*/ 245019 w 3982395"/>
                <a:gd name="connsiteY2411" fmla="*/ 1524527 h 2274663"/>
                <a:gd name="connsiteX2412" fmla="*/ 244704 w 3982395"/>
                <a:gd name="connsiteY2412" fmla="*/ 1518757 h 2274663"/>
                <a:gd name="connsiteX2413" fmla="*/ 238982 w 3982395"/>
                <a:gd name="connsiteY2413" fmla="*/ 1519562 h 2274663"/>
                <a:gd name="connsiteX2414" fmla="*/ 202725 w 3982395"/>
                <a:gd name="connsiteY2414" fmla="*/ 1515624 h 2274663"/>
                <a:gd name="connsiteX2415" fmla="*/ 180208 w 3982395"/>
                <a:gd name="connsiteY2415" fmla="*/ 1504276 h 2274663"/>
                <a:gd name="connsiteX2416" fmla="*/ 178930 w 3982395"/>
                <a:gd name="connsiteY2416" fmla="*/ 1515846 h 2274663"/>
                <a:gd name="connsiteX2417" fmla="*/ 170095 w 3982395"/>
                <a:gd name="connsiteY2417" fmla="*/ 1531908 h 2274663"/>
                <a:gd name="connsiteX2418" fmla="*/ 167532 w 3982395"/>
                <a:gd name="connsiteY2418" fmla="*/ 1533480 h 2274663"/>
                <a:gd name="connsiteX2419" fmla="*/ 164526 w 3982395"/>
                <a:gd name="connsiteY2419" fmla="*/ 1533400 h 2274663"/>
                <a:gd name="connsiteX2420" fmla="*/ 144177 w 3982395"/>
                <a:gd name="connsiteY2420" fmla="*/ 1518929 h 2274663"/>
                <a:gd name="connsiteX2421" fmla="*/ 141019 w 3982395"/>
                <a:gd name="connsiteY2421" fmla="*/ 1514089 h 2274663"/>
                <a:gd name="connsiteX2422" fmla="*/ 136466 w 3982395"/>
                <a:gd name="connsiteY2422" fmla="*/ 1517647 h 2274663"/>
                <a:gd name="connsiteX2423" fmla="*/ 103098 w 3982395"/>
                <a:gd name="connsiteY2423" fmla="*/ 1532366 h 2274663"/>
                <a:gd name="connsiteX2424" fmla="*/ 20163 w 3982395"/>
                <a:gd name="connsiteY2424" fmla="*/ 1518804 h 2274663"/>
                <a:gd name="connsiteX2425" fmla="*/ 17703 w 3982395"/>
                <a:gd name="connsiteY2425" fmla="*/ 1514792 h 2274663"/>
                <a:gd name="connsiteX2426" fmla="*/ 17827 w 3982395"/>
                <a:gd name="connsiteY2426" fmla="*/ 1510088 h 2274663"/>
                <a:gd name="connsiteX2427" fmla="*/ 26238 w 3982395"/>
                <a:gd name="connsiteY2427" fmla="*/ 1493371 h 2274663"/>
                <a:gd name="connsiteX2428" fmla="*/ 34792 w 3982395"/>
                <a:gd name="connsiteY2428" fmla="*/ 1484281 h 2274663"/>
                <a:gd name="connsiteX2429" fmla="*/ 31457 w 3982395"/>
                <a:gd name="connsiteY2429" fmla="*/ 1483189 h 2274663"/>
                <a:gd name="connsiteX2430" fmla="*/ 1338 w 3982395"/>
                <a:gd name="connsiteY2430" fmla="*/ 1458289 h 2274663"/>
                <a:gd name="connsiteX2431" fmla="*/ 0 w 3982395"/>
                <a:gd name="connsiteY2431" fmla="*/ 1453777 h 2274663"/>
                <a:gd name="connsiteX2432" fmla="*/ 1338 w 3982395"/>
                <a:gd name="connsiteY2432" fmla="*/ 1449265 h 2274663"/>
                <a:gd name="connsiteX2433" fmla="*/ 31457 w 3982395"/>
                <a:gd name="connsiteY2433" fmla="*/ 1424366 h 2274663"/>
                <a:gd name="connsiteX2434" fmla="*/ 36109 w 3982395"/>
                <a:gd name="connsiteY2434" fmla="*/ 1422843 h 2274663"/>
                <a:gd name="connsiteX2435" fmla="*/ 26483 w 3982395"/>
                <a:gd name="connsiteY2435" fmla="*/ 1412910 h 2274663"/>
                <a:gd name="connsiteX2436" fmla="*/ 8968 w 3982395"/>
                <a:gd name="connsiteY2436" fmla="*/ 1374045 h 2274663"/>
                <a:gd name="connsiteX2437" fmla="*/ 9893 w 3982395"/>
                <a:gd name="connsiteY2437" fmla="*/ 1369369 h 2274663"/>
                <a:gd name="connsiteX2438" fmla="*/ 13479 w 3982395"/>
                <a:gd name="connsiteY2438" fmla="*/ 1366230 h 2274663"/>
                <a:gd name="connsiteX2439" fmla="*/ 55895 w 3982395"/>
                <a:gd name="connsiteY2439" fmla="*/ 1361967 h 2274663"/>
                <a:gd name="connsiteX2440" fmla="*/ 72231 w 3982395"/>
                <a:gd name="connsiteY2440" fmla="*/ 1366070 h 2274663"/>
                <a:gd name="connsiteX2441" fmla="*/ 71812 w 3982395"/>
                <a:gd name="connsiteY2441" fmla="*/ 1364079 h 2274663"/>
                <a:gd name="connsiteX2442" fmla="*/ 75367 w 3982395"/>
                <a:gd name="connsiteY2442" fmla="*/ 1343018 h 2274663"/>
                <a:gd name="connsiteX2443" fmla="*/ 61286 w 3982395"/>
                <a:gd name="connsiteY2443" fmla="*/ 1335922 h 2274663"/>
                <a:gd name="connsiteX2444" fmla="*/ 38638 w 3982395"/>
                <a:gd name="connsiteY2444" fmla="*/ 1304075 h 2274663"/>
                <a:gd name="connsiteX2445" fmla="*/ 38513 w 3982395"/>
                <a:gd name="connsiteY2445" fmla="*/ 1299371 h 2274663"/>
                <a:gd name="connsiteX2446" fmla="*/ 40973 w 3982395"/>
                <a:gd name="connsiteY2446" fmla="*/ 1295359 h 2274663"/>
                <a:gd name="connsiteX2447" fmla="*/ 56615 w 3982395"/>
                <a:gd name="connsiteY2447" fmla="*/ 1285087 h 2274663"/>
                <a:gd name="connsiteX2448" fmla="*/ 68569 w 3982395"/>
                <a:gd name="connsiteY2448" fmla="*/ 1281492 h 2274663"/>
                <a:gd name="connsiteX2449" fmla="*/ 66226 w 3982395"/>
                <a:gd name="connsiteY2449" fmla="*/ 1278879 h 2274663"/>
                <a:gd name="connsiteX2450" fmla="*/ 52592 w 3982395"/>
                <a:gd name="connsiteY2450" fmla="*/ 1242256 h 2274663"/>
                <a:gd name="connsiteX2451" fmla="*/ 53690 w 3982395"/>
                <a:gd name="connsiteY2451" fmla="*/ 1237680 h 2274663"/>
                <a:gd name="connsiteX2452" fmla="*/ 57104 w 3982395"/>
                <a:gd name="connsiteY2452" fmla="*/ 1234441 h 2274663"/>
                <a:gd name="connsiteX2453" fmla="*/ 95638 w 3982395"/>
                <a:gd name="connsiteY2453" fmla="*/ 1227937 h 2274663"/>
                <a:gd name="connsiteX2454" fmla="*/ 100428 w 3982395"/>
                <a:gd name="connsiteY2454" fmla="*/ 1228945 h 2274663"/>
                <a:gd name="connsiteX2455" fmla="*/ 97058 w 3982395"/>
                <a:gd name="connsiteY2455" fmla="*/ 1215529 h 2274663"/>
                <a:gd name="connsiteX2456" fmla="*/ 101322 w 3982395"/>
                <a:gd name="connsiteY2456" fmla="*/ 1173113 h 2274663"/>
                <a:gd name="connsiteX2457" fmla="*/ 104461 w 3982395"/>
                <a:gd name="connsiteY2457" fmla="*/ 1169526 h 2274663"/>
                <a:gd name="connsiteX2458" fmla="*/ 109137 w 3982395"/>
                <a:gd name="connsiteY2458" fmla="*/ 1168601 h 2274663"/>
                <a:gd name="connsiteX2459" fmla="*/ 148001 w 3982395"/>
                <a:gd name="connsiteY2459" fmla="*/ 1186117 h 2274663"/>
                <a:gd name="connsiteX2460" fmla="*/ 160097 w 3982395"/>
                <a:gd name="connsiteY2460" fmla="*/ 1197838 h 2274663"/>
                <a:gd name="connsiteX2461" fmla="*/ 160729 w 3982395"/>
                <a:gd name="connsiteY2461" fmla="*/ 1195905 h 2274663"/>
                <a:gd name="connsiteX2462" fmla="*/ 185629 w 3982395"/>
                <a:gd name="connsiteY2462" fmla="*/ 1165786 h 2274663"/>
                <a:gd name="connsiteX2463" fmla="*/ 190141 w 3982395"/>
                <a:gd name="connsiteY2463" fmla="*/ 1164448 h 2274663"/>
                <a:gd name="connsiteX2464" fmla="*/ 194653 w 3982395"/>
                <a:gd name="connsiteY2464" fmla="*/ 1165786 h 2274663"/>
                <a:gd name="connsiteX2465" fmla="*/ 208623 w 3982395"/>
                <a:gd name="connsiteY2465" fmla="*/ 1178236 h 2274663"/>
                <a:gd name="connsiteX2466" fmla="*/ 219175 w 3982395"/>
                <a:gd name="connsiteY2466" fmla="*/ 1195295 h 2274663"/>
                <a:gd name="connsiteX2467" fmla="*/ 230343 w 3982395"/>
                <a:gd name="connsiteY2467" fmla="*/ 1184786 h 2274663"/>
                <a:gd name="connsiteX2468" fmla="*/ 247060 w 3982395"/>
                <a:gd name="connsiteY2468" fmla="*/ 1176376 h 2274663"/>
                <a:gd name="connsiteX2469" fmla="*/ 251764 w 3982395"/>
                <a:gd name="connsiteY2469" fmla="*/ 1176251 h 2274663"/>
                <a:gd name="connsiteX2470" fmla="*/ 255775 w 3982395"/>
                <a:gd name="connsiteY2470" fmla="*/ 1178711 h 2274663"/>
                <a:gd name="connsiteX2471" fmla="*/ 272031 w 3982395"/>
                <a:gd name="connsiteY2471" fmla="*/ 1214249 h 2274663"/>
                <a:gd name="connsiteX2472" fmla="*/ 270279 w 3982395"/>
                <a:gd name="connsiteY2472" fmla="*/ 1245075 h 2274663"/>
                <a:gd name="connsiteX2473" fmla="*/ 271405 w 3982395"/>
                <a:gd name="connsiteY2473" fmla="*/ 1245182 h 2274663"/>
                <a:gd name="connsiteX2474" fmla="*/ 275770 w 3982395"/>
                <a:gd name="connsiteY2474" fmla="*/ 1247395 h 2274663"/>
                <a:gd name="connsiteX2475" fmla="*/ 275988 w 3982395"/>
                <a:gd name="connsiteY2475" fmla="*/ 1233564 h 2274663"/>
                <a:gd name="connsiteX2476" fmla="*/ 291084 w 3982395"/>
                <a:gd name="connsiteY2476" fmla="*/ 1193697 h 2274663"/>
                <a:gd name="connsiteX2477" fmla="*/ 295044 w 3982395"/>
                <a:gd name="connsiteY2477" fmla="*/ 1191045 h 2274663"/>
                <a:gd name="connsiteX2478" fmla="*/ 299800 w 3982395"/>
                <a:gd name="connsiteY2478" fmla="*/ 1191362 h 2274663"/>
                <a:gd name="connsiteX2479" fmla="*/ 332807 w 3982395"/>
                <a:gd name="connsiteY2479" fmla="*/ 1218340 h 2274663"/>
                <a:gd name="connsiteX2480" fmla="*/ 341457 w 3982395"/>
                <a:gd name="connsiteY2480" fmla="*/ 1232792 h 2274663"/>
                <a:gd name="connsiteX2481" fmla="*/ 342568 w 3982395"/>
                <a:gd name="connsiteY2481" fmla="*/ 1231088 h 2274663"/>
                <a:gd name="connsiteX2482" fmla="*/ 374416 w 3982395"/>
                <a:gd name="connsiteY2482" fmla="*/ 1208440 h 2274663"/>
                <a:gd name="connsiteX2483" fmla="*/ 379120 w 3982395"/>
                <a:gd name="connsiteY2483" fmla="*/ 1208315 h 2274663"/>
                <a:gd name="connsiteX2484" fmla="*/ 383131 w 3982395"/>
                <a:gd name="connsiteY2484" fmla="*/ 1210775 h 2274663"/>
                <a:gd name="connsiteX2485" fmla="*/ 393403 w 3982395"/>
                <a:gd name="connsiteY2485" fmla="*/ 1226417 h 2274663"/>
                <a:gd name="connsiteX2486" fmla="*/ 399181 w 3982395"/>
                <a:gd name="connsiteY2486" fmla="*/ 1245626 h 2274663"/>
                <a:gd name="connsiteX2487" fmla="*/ 412688 w 3982395"/>
                <a:gd name="connsiteY2487" fmla="*/ 1238366 h 2274663"/>
                <a:gd name="connsiteX2488" fmla="*/ 431012 w 3982395"/>
                <a:gd name="connsiteY2488" fmla="*/ 1234568 h 2274663"/>
                <a:gd name="connsiteX2489" fmla="*/ 435588 w 3982395"/>
                <a:gd name="connsiteY2489" fmla="*/ 1235666 h 2274663"/>
                <a:gd name="connsiteX2490" fmla="*/ 438826 w 3982395"/>
                <a:gd name="connsiteY2490" fmla="*/ 1239080 h 2274663"/>
                <a:gd name="connsiteX2491" fmla="*/ 430461 w 3982395"/>
                <a:gd name="connsiteY2491" fmla="*/ 1322699 h 2274663"/>
                <a:gd name="connsiteX2492" fmla="*/ 415897 w 3982395"/>
                <a:gd name="connsiteY2492" fmla="*/ 1342836 h 2274663"/>
                <a:gd name="connsiteX2493" fmla="*/ 400986 w 3982395"/>
                <a:gd name="connsiteY2493" fmla="*/ 1356204 h 2274663"/>
                <a:gd name="connsiteX2494" fmla="*/ 404072 w 3982395"/>
                <a:gd name="connsiteY2494" fmla="*/ 1359646 h 2274663"/>
                <a:gd name="connsiteX2495" fmla="*/ 412783 w 3982395"/>
                <a:gd name="connsiteY2495" fmla="*/ 1383046 h 2274663"/>
                <a:gd name="connsiteX2496" fmla="*/ 412082 w 3982395"/>
                <a:gd name="connsiteY2496" fmla="*/ 1385970 h 2274663"/>
                <a:gd name="connsiteX2497" fmla="*/ 409900 w 3982395"/>
                <a:gd name="connsiteY2497" fmla="*/ 1388039 h 2274663"/>
                <a:gd name="connsiteX2498" fmla="*/ 397802 w 3982395"/>
                <a:gd name="connsiteY2498" fmla="*/ 1391014 h 2274663"/>
                <a:gd name="connsiteX2499" fmla="*/ 421875 w 3982395"/>
                <a:gd name="connsiteY2499" fmla="*/ 1399976 h 2274663"/>
                <a:gd name="connsiteX2500" fmla="*/ 425317 w 3982395"/>
                <a:gd name="connsiteY2500" fmla="*/ 1403062 h 2274663"/>
                <a:gd name="connsiteX2501" fmla="*/ 428897 w 3982395"/>
                <a:gd name="connsiteY2501" fmla="*/ 1390497 h 2274663"/>
                <a:gd name="connsiteX2502" fmla="*/ 452414 w 3982395"/>
                <a:gd name="connsiteY2502" fmla="*/ 1357817 h 2274663"/>
                <a:gd name="connsiteX2503" fmla="*/ 456675 w 3982395"/>
                <a:gd name="connsiteY2503" fmla="*/ 1356366 h 2274663"/>
                <a:gd name="connsiteX2504" fmla="*/ 460937 w 3982395"/>
                <a:gd name="connsiteY2504" fmla="*/ 1357817 h 2274663"/>
                <a:gd name="connsiteX2505" fmla="*/ 479834 w 3982395"/>
                <a:gd name="connsiteY2505" fmla="*/ 1384078 h 2274663"/>
                <a:gd name="connsiteX2506" fmla="*/ 509374 w 3982395"/>
                <a:gd name="connsiteY2506" fmla="*/ 1397392 h 2274663"/>
                <a:gd name="connsiteX2507" fmla="*/ 524833 w 3982395"/>
                <a:gd name="connsiteY2507" fmla="*/ 1391637 h 2274663"/>
                <a:gd name="connsiteX2508" fmla="*/ 529155 w 3982395"/>
                <a:gd name="connsiteY2508" fmla="*/ 1392673 h 2274663"/>
                <a:gd name="connsiteX2509" fmla="*/ 532213 w 3982395"/>
                <a:gd name="connsiteY2509" fmla="*/ 1395898 h 2274663"/>
                <a:gd name="connsiteX2510" fmla="*/ 533974 w 3982395"/>
                <a:gd name="connsiteY2510" fmla="*/ 1401225 h 2274663"/>
                <a:gd name="connsiteX2511" fmla="*/ 540774 w 3982395"/>
                <a:gd name="connsiteY2511" fmla="*/ 1393000 h 2274663"/>
                <a:gd name="connsiteX2512" fmla="*/ 532128 w 3982395"/>
                <a:gd name="connsiteY2512" fmla="*/ 1379814 h 2274663"/>
                <a:gd name="connsiteX2513" fmla="*/ 528634 w 3982395"/>
                <a:gd name="connsiteY2513" fmla="*/ 1342980 h 2274663"/>
                <a:gd name="connsiteX2514" fmla="*/ 524137 w 3982395"/>
                <a:gd name="connsiteY2514" fmla="*/ 1336656 h 2274663"/>
                <a:gd name="connsiteX2515" fmla="*/ 524012 w 3982395"/>
                <a:gd name="connsiteY2515" fmla="*/ 1331952 h 2274663"/>
                <a:gd name="connsiteX2516" fmla="*/ 526472 w 3982395"/>
                <a:gd name="connsiteY2516" fmla="*/ 1327940 h 2274663"/>
                <a:gd name="connsiteX2517" fmla="*/ 542114 w 3982395"/>
                <a:gd name="connsiteY2517" fmla="*/ 1317668 h 2274663"/>
                <a:gd name="connsiteX2518" fmla="*/ 554068 w 3982395"/>
                <a:gd name="connsiteY2518" fmla="*/ 1314073 h 2274663"/>
                <a:gd name="connsiteX2519" fmla="*/ 551725 w 3982395"/>
                <a:gd name="connsiteY2519" fmla="*/ 1311460 h 2274663"/>
                <a:gd name="connsiteX2520" fmla="*/ 538091 w 3982395"/>
                <a:gd name="connsiteY2520" fmla="*/ 1274837 h 2274663"/>
                <a:gd name="connsiteX2521" fmla="*/ 539189 w 3982395"/>
                <a:gd name="connsiteY2521" fmla="*/ 1270261 h 2274663"/>
                <a:gd name="connsiteX2522" fmla="*/ 542603 w 3982395"/>
                <a:gd name="connsiteY2522" fmla="*/ 1267022 h 2274663"/>
                <a:gd name="connsiteX2523" fmla="*/ 581137 w 3982395"/>
                <a:gd name="connsiteY2523" fmla="*/ 1260518 h 2274663"/>
                <a:gd name="connsiteX2524" fmla="*/ 585927 w 3982395"/>
                <a:gd name="connsiteY2524" fmla="*/ 1261526 h 2274663"/>
                <a:gd name="connsiteX2525" fmla="*/ 582557 w 3982395"/>
                <a:gd name="connsiteY2525" fmla="*/ 1248110 h 2274663"/>
                <a:gd name="connsiteX2526" fmla="*/ 586821 w 3982395"/>
                <a:gd name="connsiteY2526" fmla="*/ 1205694 h 2274663"/>
                <a:gd name="connsiteX2527" fmla="*/ 589960 w 3982395"/>
                <a:gd name="connsiteY2527" fmla="*/ 1202107 h 2274663"/>
                <a:gd name="connsiteX2528" fmla="*/ 594636 w 3982395"/>
                <a:gd name="connsiteY2528" fmla="*/ 1201182 h 2274663"/>
                <a:gd name="connsiteX2529" fmla="*/ 620342 w 3982395"/>
                <a:gd name="connsiteY2529" fmla="*/ 1212768 h 2274663"/>
                <a:gd name="connsiteX2530" fmla="*/ 605173 w 3982395"/>
                <a:gd name="connsiteY2530" fmla="*/ 1194419 h 2274663"/>
                <a:gd name="connsiteX2531" fmla="*/ 603375 w 3982395"/>
                <a:gd name="connsiteY2531" fmla="*/ 1188926 h 2274663"/>
                <a:gd name="connsiteX2532" fmla="*/ 598056 w 3982395"/>
                <a:gd name="connsiteY2532" fmla="*/ 1191185 h 2274663"/>
                <a:gd name="connsiteX2533" fmla="*/ 562015 w 3982395"/>
                <a:gd name="connsiteY2533" fmla="*/ 1196766 h 2274663"/>
                <a:gd name="connsiteX2534" fmla="*/ 485416 w 3982395"/>
                <a:gd name="connsiteY2534" fmla="*/ 1162200 h 2274663"/>
                <a:gd name="connsiteX2535" fmla="*/ 484078 w 3982395"/>
                <a:gd name="connsiteY2535" fmla="*/ 1157688 h 2274663"/>
                <a:gd name="connsiteX2536" fmla="*/ 485416 w 3982395"/>
                <a:gd name="connsiteY2536" fmla="*/ 1153177 h 2274663"/>
                <a:gd name="connsiteX2537" fmla="*/ 497867 w 3982395"/>
                <a:gd name="connsiteY2537" fmla="*/ 1139207 h 2274663"/>
                <a:gd name="connsiteX2538" fmla="*/ 508482 w 3982395"/>
                <a:gd name="connsiteY2538" fmla="*/ 1132640 h 2274663"/>
                <a:gd name="connsiteX2539" fmla="*/ 505544 w 3982395"/>
                <a:gd name="connsiteY2539" fmla="*/ 1130723 h 2274663"/>
                <a:gd name="connsiteX2540" fmla="*/ 482895 w 3982395"/>
                <a:gd name="connsiteY2540" fmla="*/ 1098876 h 2274663"/>
                <a:gd name="connsiteX2541" fmla="*/ 482771 w 3982395"/>
                <a:gd name="connsiteY2541" fmla="*/ 1094171 h 2274663"/>
                <a:gd name="connsiteX2542" fmla="*/ 485231 w 3982395"/>
                <a:gd name="connsiteY2542" fmla="*/ 1090160 h 2274663"/>
                <a:gd name="connsiteX2543" fmla="*/ 520768 w 3982395"/>
                <a:gd name="connsiteY2543" fmla="*/ 1073904 h 2274663"/>
                <a:gd name="connsiteX2544" fmla="*/ 525656 w 3982395"/>
                <a:gd name="connsiteY2544" fmla="*/ 1073637 h 2274663"/>
                <a:gd name="connsiteX2545" fmla="*/ 518929 w 3982395"/>
                <a:gd name="connsiteY2545" fmla="*/ 1061551 h 2274663"/>
                <a:gd name="connsiteX2546" fmla="*/ 512069 w 3982395"/>
                <a:gd name="connsiteY2546" fmla="*/ 1019477 h 2274663"/>
                <a:gd name="connsiteX2547" fmla="*/ 514173 w 3982395"/>
                <a:gd name="connsiteY2547" fmla="*/ 1015200 h 2274663"/>
                <a:gd name="connsiteX2548" fmla="*/ 518450 w 3982395"/>
                <a:gd name="connsiteY2548" fmla="*/ 1013096 h 2274663"/>
                <a:gd name="connsiteX2549" fmla="*/ 560523 w 3982395"/>
                <a:gd name="connsiteY2549" fmla="*/ 1019956 h 2274663"/>
                <a:gd name="connsiteX2550" fmla="*/ 575240 w 3982395"/>
                <a:gd name="connsiteY2550" fmla="*/ 1028147 h 2274663"/>
                <a:gd name="connsiteX2551" fmla="*/ 575351 w 3982395"/>
                <a:gd name="connsiteY2551" fmla="*/ 1026116 h 2274663"/>
                <a:gd name="connsiteX2552" fmla="*/ 584235 w 3982395"/>
                <a:gd name="connsiteY2552" fmla="*/ 1006695 h 2274663"/>
                <a:gd name="connsiteX2553" fmla="*/ 572471 w 3982395"/>
                <a:gd name="connsiteY2553" fmla="*/ 996195 h 2274663"/>
                <a:gd name="connsiteX2554" fmla="*/ 558837 w 3982395"/>
                <a:gd name="connsiteY2554" fmla="*/ 959572 h 2274663"/>
                <a:gd name="connsiteX2555" fmla="*/ 559934 w 3982395"/>
                <a:gd name="connsiteY2555" fmla="*/ 954996 h 2274663"/>
                <a:gd name="connsiteX2556" fmla="*/ 563348 w 3982395"/>
                <a:gd name="connsiteY2556" fmla="*/ 951757 h 2274663"/>
                <a:gd name="connsiteX2557" fmla="*/ 581116 w 3982395"/>
                <a:gd name="connsiteY2557" fmla="*/ 945884 h 2274663"/>
                <a:gd name="connsiteX2558" fmla="*/ 593592 w 3982395"/>
                <a:gd name="connsiteY2558" fmla="*/ 945505 h 2274663"/>
                <a:gd name="connsiteX2559" fmla="*/ 592006 w 3982395"/>
                <a:gd name="connsiteY2559" fmla="*/ 942375 h 2274663"/>
                <a:gd name="connsiteX2560" fmla="*/ 588316 w 3982395"/>
                <a:gd name="connsiteY2560" fmla="*/ 903471 h 2274663"/>
                <a:gd name="connsiteX2561" fmla="*/ 590542 w 3982395"/>
                <a:gd name="connsiteY2561" fmla="*/ 899366 h 2274663"/>
                <a:gd name="connsiteX2562" fmla="*/ 550364 w 3982395"/>
                <a:gd name="connsiteY2562" fmla="*/ 891011 h 2274663"/>
                <a:gd name="connsiteX2563" fmla="*/ 520244 w 3982395"/>
                <a:gd name="connsiteY2563" fmla="*/ 866111 h 2274663"/>
                <a:gd name="connsiteX2564" fmla="*/ 518906 w 3982395"/>
                <a:gd name="connsiteY2564" fmla="*/ 861599 h 2274663"/>
                <a:gd name="connsiteX2565" fmla="*/ 520244 w 3982395"/>
                <a:gd name="connsiteY2565" fmla="*/ 857088 h 2274663"/>
                <a:gd name="connsiteX2566" fmla="*/ 532695 w 3982395"/>
                <a:gd name="connsiteY2566" fmla="*/ 843118 h 2274663"/>
                <a:gd name="connsiteX2567" fmla="*/ 543310 w 3982395"/>
                <a:gd name="connsiteY2567" fmla="*/ 836551 h 2274663"/>
                <a:gd name="connsiteX2568" fmla="*/ 540372 w 3982395"/>
                <a:gd name="connsiteY2568" fmla="*/ 834634 h 2274663"/>
                <a:gd name="connsiteX2569" fmla="*/ 517723 w 3982395"/>
                <a:gd name="connsiteY2569" fmla="*/ 802787 h 2274663"/>
                <a:gd name="connsiteX2570" fmla="*/ 517599 w 3982395"/>
                <a:gd name="connsiteY2570" fmla="*/ 798082 h 2274663"/>
                <a:gd name="connsiteX2571" fmla="*/ 520059 w 3982395"/>
                <a:gd name="connsiteY2571" fmla="*/ 794071 h 2274663"/>
                <a:gd name="connsiteX2572" fmla="*/ 555596 w 3982395"/>
                <a:gd name="connsiteY2572" fmla="*/ 777815 h 2274663"/>
                <a:gd name="connsiteX2573" fmla="*/ 560484 w 3982395"/>
                <a:gd name="connsiteY2573" fmla="*/ 777548 h 2274663"/>
                <a:gd name="connsiteX2574" fmla="*/ 553757 w 3982395"/>
                <a:gd name="connsiteY2574" fmla="*/ 765462 h 2274663"/>
                <a:gd name="connsiteX2575" fmla="*/ 546897 w 3982395"/>
                <a:gd name="connsiteY2575" fmla="*/ 723388 h 2274663"/>
                <a:gd name="connsiteX2576" fmla="*/ 549001 w 3982395"/>
                <a:gd name="connsiteY2576" fmla="*/ 719111 h 2274663"/>
                <a:gd name="connsiteX2577" fmla="*/ 553278 w 3982395"/>
                <a:gd name="connsiteY2577" fmla="*/ 717007 h 2274663"/>
                <a:gd name="connsiteX2578" fmla="*/ 595351 w 3982395"/>
                <a:gd name="connsiteY2578" fmla="*/ 723867 h 2274663"/>
                <a:gd name="connsiteX2579" fmla="*/ 610068 w 3982395"/>
                <a:gd name="connsiteY2579" fmla="*/ 732058 h 2274663"/>
                <a:gd name="connsiteX2580" fmla="*/ 610179 w 3982395"/>
                <a:gd name="connsiteY2580" fmla="*/ 730027 h 2274663"/>
                <a:gd name="connsiteX2581" fmla="*/ 619063 w 3982395"/>
                <a:gd name="connsiteY2581" fmla="*/ 710606 h 2274663"/>
                <a:gd name="connsiteX2582" fmla="*/ 607299 w 3982395"/>
                <a:gd name="connsiteY2582" fmla="*/ 700106 h 2274663"/>
                <a:gd name="connsiteX2583" fmla="*/ 593665 w 3982395"/>
                <a:gd name="connsiteY2583" fmla="*/ 663483 h 2274663"/>
                <a:gd name="connsiteX2584" fmla="*/ 594762 w 3982395"/>
                <a:gd name="connsiteY2584" fmla="*/ 658907 h 2274663"/>
                <a:gd name="connsiteX2585" fmla="*/ 598176 w 3982395"/>
                <a:gd name="connsiteY2585" fmla="*/ 655668 h 2274663"/>
                <a:gd name="connsiteX2586" fmla="*/ 615944 w 3982395"/>
                <a:gd name="connsiteY2586" fmla="*/ 649795 h 2274663"/>
                <a:gd name="connsiteX2587" fmla="*/ 628420 w 3982395"/>
                <a:gd name="connsiteY2587" fmla="*/ 649416 h 2274663"/>
                <a:gd name="connsiteX2588" fmla="*/ 626834 w 3982395"/>
                <a:gd name="connsiteY2588" fmla="*/ 646286 h 2274663"/>
                <a:gd name="connsiteX2589" fmla="*/ 623144 w 3982395"/>
                <a:gd name="connsiteY2589" fmla="*/ 607382 h 2274663"/>
                <a:gd name="connsiteX2590" fmla="*/ 625388 w 3982395"/>
                <a:gd name="connsiteY2590" fmla="*/ 603246 h 2274663"/>
                <a:gd name="connsiteX2591" fmla="*/ 629524 w 3982395"/>
                <a:gd name="connsiteY2591" fmla="*/ 601001 h 2274663"/>
                <a:gd name="connsiteX2592" fmla="*/ 668429 w 3982395"/>
                <a:gd name="connsiteY2592" fmla="*/ 604692 h 2274663"/>
                <a:gd name="connsiteX2593" fmla="*/ 672794 w 3982395"/>
                <a:gd name="connsiteY2593" fmla="*/ 606905 h 2274663"/>
                <a:gd name="connsiteX2594" fmla="*/ 673012 w 3982395"/>
                <a:gd name="connsiteY2594" fmla="*/ 593074 h 2274663"/>
                <a:gd name="connsiteX2595" fmla="*/ 688108 w 3982395"/>
                <a:gd name="connsiteY2595" fmla="*/ 553207 h 2274663"/>
                <a:gd name="connsiteX2596" fmla="*/ 692068 w 3982395"/>
                <a:gd name="connsiteY2596" fmla="*/ 550555 h 2274663"/>
                <a:gd name="connsiteX2597" fmla="*/ 696824 w 3982395"/>
                <a:gd name="connsiteY2597" fmla="*/ 550872 h 2274663"/>
                <a:gd name="connsiteX2598" fmla="*/ 729831 w 3982395"/>
                <a:gd name="connsiteY2598" fmla="*/ 577850 h 2274663"/>
                <a:gd name="connsiteX2599" fmla="*/ 738481 w 3982395"/>
                <a:gd name="connsiteY2599" fmla="*/ 592302 h 2274663"/>
                <a:gd name="connsiteX2600" fmla="*/ 739592 w 3982395"/>
                <a:gd name="connsiteY2600" fmla="*/ 590598 h 2274663"/>
                <a:gd name="connsiteX2601" fmla="*/ 771440 w 3982395"/>
                <a:gd name="connsiteY2601" fmla="*/ 567950 h 2274663"/>
                <a:gd name="connsiteX2602" fmla="*/ 776144 w 3982395"/>
                <a:gd name="connsiteY2602" fmla="*/ 567826 h 2274663"/>
                <a:gd name="connsiteX2603" fmla="*/ 780155 w 3982395"/>
                <a:gd name="connsiteY2603" fmla="*/ 570285 h 2274663"/>
                <a:gd name="connsiteX2604" fmla="*/ 790427 w 3982395"/>
                <a:gd name="connsiteY2604" fmla="*/ 585927 h 2274663"/>
                <a:gd name="connsiteX2605" fmla="*/ 796205 w 3982395"/>
                <a:gd name="connsiteY2605" fmla="*/ 605136 h 2274663"/>
                <a:gd name="connsiteX2606" fmla="*/ 809712 w 3982395"/>
                <a:gd name="connsiteY2606" fmla="*/ 597876 h 2274663"/>
                <a:gd name="connsiteX2607" fmla="*/ 828036 w 3982395"/>
                <a:gd name="connsiteY2607" fmla="*/ 594078 h 2274663"/>
                <a:gd name="connsiteX2608" fmla="*/ 832453 w 3982395"/>
                <a:gd name="connsiteY2608" fmla="*/ 595137 h 2274663"/>
                <a:gd name="connsiteX2609" fmla="*/ 843380 w 3982395"/>
                <a:gd name="connsiteY2609" fmla="*/ 587962 h 2274663"/>
                <a:gd name="connsiteX2610" fmla="*/ 855334 w 3982395"/>
                <a:gd name="connsiteY2610" fmla="*/ 584366 h 2274663"/>
                <a:gd name="connsiteX2611" fmla="*/ 852991 w 3982395"/>
                <a:gd name="connsiteY2611" fmla="*/ 581754 h 2274663"/>
                <a:gd name="connsiteX2612" fmla="*/ 839357 w 3982395"/>
                <a:gd name="connsiteY2612" fmla="*/ 545130 h 2274663"/>
                <a:gd name="connsiteX2613" fmla="*/ 840455 w 3982395"/>
                <a:gd name="connsiteY2613" fmla="*/ 540554 h 2274663"/>
                <a:gd name="connsiteX2614" fmla="*/ 843869 w 3982395"/>
                <a:gd name="connsiteY2614" fmla="*/ 537315 h 2274663"/>
                <a:gd name="connsiteX2615" fmla="*/ 882403 w 3982395"/>
                <a:gd name="connsiteY2615" fmla="*/ 530811 h 2274663"/>
                <a:gd name="connsiteX2616" fmla="*/ 887193 w 3982395"/>
                <a:gd name="connsiteY2616" fmla="*/ 531819 h 2274663"/>
                <a:gd name="connsiteX2617" fmla="*/ 883823 w 3982395"/>
                <a:gd name="connsiteY2617" fmla="*/ 518403 h 2274663"/>
                <a:gd name="connsiteX2618" fmla="*/ 888087 w 3982395"/>
                <a:gd name="connsiteY2618" fmla="*/ 475987 h 2274663"/>
                <a:gd name="connsiteX2619" fmla="*/ 891226 w 3982395"/>
                <a:gd name="connsiteY2619" fmla="*/ 472400 h 2274663"/>
                <a:gd name="connsiteX2620" fmla="*/ 895902 w 3982395"/>
                <a:gd name="connsiteY2620" fmla="*/ 471476 h 2274663"/>
                <a:gd name="connsiteX2621" fmla="*/ 934766 w 3982395"/>
                <a:gd name="connsiteY2621" fmla="*/ 488991 h 2274663"/>
                <a:gd name="connsiteX2622" fmla="*/ 946862 w 3982395"/>
                <a:gd name="connsiteY2622" fmla="*/ 500712 h 2274663"/>
                <a:gd name="connsiteX2623" fmla="*/ 947495 w 3982395"/>
                <a:gd name="connsiteY2623" fmla="*/ 498779 h 2274663"/>
                <a:gd name="connsiteX2624" fmla="*/ 961104 w 3982395"/>
                <a:gd name="connsiteY2624" fmla="*/ 482318 h 2274663"/>
                <a:gd name="connsiteX2625" fmla="*/ 952458 w 3982395"/>
                <a:gd name="connsiteY2625" fmla="*/ 469133 h 2274663"/>
                <a:gd name="connsiteX2626" fmla="*/ 948767 w 3982395"/>
                <a:gd name="connsiteY2626" fmla="*/ 430228 h 2274663"/>
                <a:gd name="connsiteX2627" fmla="*/ 951012 w 3982395"/>
                <a:gd name="connsiteY2627" fmla="*/ 426092 h 2274663"/>
                <a:gd name="connsiteX2628" fmla="*/ 955148 w 3982395"/>
                <a:gd name="connsiteY2628" fmla="*/ 423847 h 2274663"/>
                <a:gd name="connsiteX2629" fmla="*/ 973830 w 3982395"/>
                <a:gd name="connsiteY2629" fmla="*/ 422773 h 2274663"/>
                <a:gd name="connsiteX2630" fmla="*/ 985980 w 3982395"/>
                <a:gd name="connsiteY2630" fmla="*/ 425636 h 2274663"/>
                <a:gd name="connsiteX2631" fmla="*/ 985258 w 3982395"/>
                <a:gd name="connsiteY2631" fmla="*/ 422202 h 2274663"/>
                <a:gd name="connsiteX2632" fmla="*/ 991762 w 3982395"/>
                <a:gd name="connsiteY2632" fmla="*/ 383668 h 2274663"/>
                <a:gd name="connsiteX2633" fmla="*/ 995000 w 3982395"/>
                <a:gd name="connsiteY2633" fmla="*/ 380254 h 2274663"/>
                <a:gd name="connsiteX2634" fmla="*/ 999577 w 3982395"/>
                <a:gd name="connsiteY2634" fmla="*/ 379156 h 2274663"/>
                <a:gd name="connsiteX2635" fmla="*/ 1036200 w 3982395"/>
                <a:gd name="connsiteY2635" fmla="*/ 392791 h 2274663"/>
                <a:gd name="connsiteX2636" fmla="*/ 1039844 w 3982395"/>
                <a:gd name="connsiteY2636" fmla="*/ 396058 h 2274663"/>
                <a:gd name="connsiteX2637" fmla="*/ 1043634 w 3982395"/>
                <a:gd name="connsiteY2637" fmla="*/ 382755 h 2274663"/>
                <a:gd name="connsiteX2638" fmla="*/ 1068535 w 3982395"/>
                <a:gd name="connsiteY2638" fmla="*/ 348154 h 2274663"/>
                <a:gd name="connsiteX2639" fmla="*/ 1490442 w 3982395"/>
                <a:gd name="connsiteY2639" fmla="*/ 223540 h 2274663"/>
                <a:gd name="connsiteX2640" fmla="*/ 1490182 w 3982395"/>
                <a:gd name="connsiteY2640" fmla="*/ 223752 h 2274663"/>
                <a:gd name="connsiteX2641" fmla="*/ 1489692 w 3982395"/>
                <a:gd name="connsiteY2641" fmla="*/ 232362 h 2274663"/>
                <a:gd name="connsiteX2642" fmla="*/ 1493030 w 3982395"/>
                <a:gd name="connsiteY2642" fmla="*/ 227724 h 2274663"/>
                <a:gd name="connsiteX2643" fmla="*/ 2041662 w 3982395"/>
                <a:gd name="connsiteY2643" fmla="*/ 205535 h 2274663"/>
                <a:gd name="connsiteX2644" fmla="*/ 2041402 w 3982395"/>
                <a:gd name="connsiteY2644" fmla="*/ 205747 h 2274663"/>
                <a:gd name="connsiteX2645" fmla="*/ 2040912 w 3982395"/>
                <a:gd name="connsiteY2645" fmla="*/ 214357 h 2274663"/>
                <a:gd name="connsiteX2646" fmla="*/ 2044250 w 3982395"/>
                <a:gd name="connsiteY2646" fmla="*/ 209719 h 2274663"/>
                <a:gd name="connsiteX2647" fmla="*/ 2057654 w 3982395"/>
                <a:gd name="connsiteY2647" fmla="*/ 0 h 2274663"/>
                <a:gd name="connsiteX2648" fmla="*/ 2062166 w 3982395"/>
                <a:gd name="connsiteY2648" fmla="*/ 1537 h 2274663"/>
                <a:gd name="connsiteX2649" fmla="*/ 2087065 w 3982395"/>
                <a:gd name="connsiteY2649" fmla="*/ 36138 h 2274663"/>
                <a:gd name="connsiteX2650" fmla="*/ 2091680 w 3982395"/>
                <a:gd name="connsiteY2650" fmla="*/ 52337 h 2274663"/>
                <a:gd name="connsiteX2651" fmla="*/ 2093195 w 3982395"/>
                <a:gd name="connsiteY2651" fmla="*/ 50979 h 2274663"/>
                <a:gd name="connsiteX2652" fmla="*/ 2129819 w 3982395"/>
                <a:gd name="connsiteY2652" fmla="*/ 37345 h 2274663"/>
                <a:gd name="connsiteX2653" fmla="*/ 2134395 w 3982395"/>
                <a:gd name="connsiteY2653" fmla="*/ 38442 h 2274663"/>
                <a:gd name="connsiteX2654" fmla="*/ 2137633 w 3982395"/>
                <a:gd name="connsiteY2654" fmla="*/ 41856 h 2274663"/>
                <a:gd name="connsiteX2655" fmla="*/ 2143506 w 3982395"/>
                <a:gd name="connsiteY2655" fmla="*/ 59624 h 2274663"/>
                <a:gd name="connsiteX2656" fmla="*/ 2144115 w 3982395"/>
                <a:gd name="connsiteY2656" fmla="*/ 79673 h 2274663"/>
                <a:gd name="connsiteX2657" fmla="*/ 2159041 w 3982395"/>
                <a:gd name="connsiteY2657" fmla="*/ 76156 h 2274663"/>
                <a:gd name="connsiteX2658" fmla="*/ 2177724 w 3982395"/>
                <a:gd name="connsiteY2658" fmla="*/ 77231 h 2274663"/>
                <a:gd name="connsiteX2659" fmla="*/ 2181860 w 3982395"/>
                <a:gd name="connsiteY2659" fmla="*/ 79475 h 2274663"/>
                <a:gd name="connsiteX2660" fmla="*/ 2184104 w 3982395"/>
                <a:gd name="connsiteY2660" fmla="*/ 83611 h 2274663"/>
                <a:gd name="connsiteX2661" fmla="*/ 2180413 w 3982395"/>
                <a:gd name="connsiteY2661" fmla="*/ 122516 h 2274663"/>
                <a:gd name="connsiteX2662" fmla="*/ 2163483 w 3982395"/>
                <a:gd name="connsiteY2662" fmla="*/ 148335 h 2274663"/>
                <a:gd name="connsiteX2663" fmla="*/ 2164404 w 3982395"/>
                <a:gd name="connsiteY2663" fmla="*/ 148990 h 2274663"/>
                <a:gd name="connsiteX2664" fmla="*/ 2167079 w 3982395"/>
                <a:gd name="connsiteY2664" fmla="*/ 153090 h 2274663"/>
                <a:gd name="connsiteX2665" fmla="*/ 2174182 w 3982395"/>
                <a:gd name="connsiteY2665" fmla="*/ 141221 h 2274663"/>
                <a:gd name="connsiteX2666" fmla="*/ 2207190 w 3982395"/>
                <a:gd name="connsiteY2666" fmla="*/ 114243 h 2274663"/>
                <a:gd name="connsiteX2667" fmla="*/ 2211945 w 3982395"/>
                <a:gd name="connsiteY2667" fmla="*/ 113926 h 2274663"/>
                <a:gd name="connsiteX2668" fmla="*/ 2215905 w 3982395"/>
                <a:gd name="connsiteY2668" fmla="*/ 116578 h 2274663"/>
                <a:gd name="connsiteX2669" fmla="*/ 2231001 w 3982395"/>
                <a:gd name="connsiteY2669" fmla="*/ 156445 h 2274663"/>
                <a:gd name="connsiteX2670" fmla="*/ 2231266 w 3982395"/>
                <a:gd name="connsiteY2670" fmla="*/ 173286 h 2274663"/>
                <a:gd name="connsiteX2671" fmla="*/ 2233081 w 3982395"/>
                <a:gd name="connsiteY2671" fmla="*/ 172367 h 2274663"/>
                <a:gd name="connsiteX2672" fmla="*/ 2271985 w 3982395"/>
                <a:gd name="connsiteY2672" fmla="*/ 168676 h 2274663"/>
                <a:gd name="connsiteX2673" fmla="*/ 2276121 w 3982395"/>
                <a:gd name="connsiteY2673" fmla="*/ 170920 h 2274663"/>
                <a:gd name="connsiteX2674" fmla="*/ 2278366 w 3982395"/>
                <a:gd name="connsiteY2674" fmla="*/ 175057 h 2274663"/>
                <a:gd name="connsiteX2675" fmla="*/ 2279440 w 3982395"/>
                <a:gd name="connsiteY2675" fmla="*/ 193739 h 2274663"/>
                <a:gd name="connsiteX2676" fmla="*/ 2274839 w 3982395"/>
                <a:gd name="connsiteY2676" fmla="*/ 213263 h 2274663"/>
                <a:gd name="connsiteX2677" fmla="*/ 2290167 w 3982395"/>
                <a:gd name="connsiteY2677" fmla="*/ 213728 h 2274663"/>
                <a:gd name="connsiteX2678" fmla="*/ 2307935 w 3982395"/>
                <a:gd name="connsiteY2678" fmla="*/ 219602 h 2274663"/>
                <a:gd name="connsiteX2679" fmla="*/ 2311349 w 3982395"/>
                <a:gd name="connsiteY2679" fmla="*/ 222840 h 2274663"/>
                <a:gd name="connsiteX2680" fmla="*/ 2312446 w 3982395"/>
                <a:gd name="connsiteY2680" fmla="*/ 227416 h 2274663"/>
                <a:gd name="connsiteX2681" fmla="*/ 2263392 w 3982395"/>
                <a:gd name="connsiteY2681" fmla="*/ 295650 h 2274663"/>
                <a:gd name="connsiteX2682" fmla="*/ 2240711 w 3982395"/>
                <a:gd name="connsiteY2682" fmla="*/ 305807 h 2274663"/>
                <a:gd name="connsiteX2683" fmla="*/ 2221114 w 3982395"/>
                <a:gd name="connsiteY2683" fmla="*/ 309929 h 2274663"/>
                <a:gd name="connsiteX2684" fmla="*/ 2222065 w 3982395"/>
                <a:gd name="connsiteY2684" fmla="*/ 314452 h 2274663"/>
                <a:gd name="connsiteX2685" fmla="*/ 2217910 w 3982395"/>
                <a:gd name="connsiteY2685" fmla="*/ 339073 h 2274663"/>
                <a:gd name="connsiteX2686" fmla="*/ 2215840 w 3982395"/>
                <a:gd name="connsiteY2686" fmla="*/ 341255 h 2274663"/>
                <a:gd name="connsiteX2687" fmla="*/ 2212916 w 3982395"/>
                <a:gd name="connsiteY2687" fmla="*/ 341956 h 2274663"/>
                <a:gd name="connsiteX2688" fmla="*/ 2178624 w 3982395"/>
                <a:gd name="connsiteY2688" fmla="*/ 323480 h 2274663"/>
                <a:gd name="connsiteX2689" fmla="*/ 2178103 w 3982395"/>
                <a:gd name="connsiteY2689" fmla="*/ 322759 h 2274663"/>
                <a:gd name="connsiteX2690" fmla="*/ 2160988 w 3982395"/>
                <a:gd name="connsiteY2690" fmla="*/ 348860 h 2274663"/>
                <a:gd name="connsiteX2691" fmla="*/ 2141709 w 3982395"/>
                <a:gd name="connsiteY2691" fmla="*/ 364541 h 2274663"/>
                <a:gd name="connsiteX2692" fmla="*/ 2123846 w 3982395"/>
                <a:gd name="connsiteY2692" fmla="*/ 373595 h 2274663"/>
                <a:gd name="connsiteX2693" fmla="*/ 2125936 w 3982395"/>
                <a:gd name="connsiteY2693" fmla="*/ 377718 h 2274663"/>
                <a:gd name="connsiteX2694" fmla="*/ 2128294 w 3982395"/>
                <a:gd name="connsiteY2694" fmla="*/ 402575 h 2274663"/>
                <a:gd name="connsiteX2695" fmla="*/ 2126861 w 3982395"/>
                <a:gd name="connsiteY2695" fmla="*/ 405219 h 2274663"/>
                <a:gd name="connsiteX2696" fmla="*/ 2124218 w 3982395"/>
                <a:gd name="connsiteY2696" fmla="*/ 406652 h 2274663"/>
                <a:gd name="connsiteX2697" fmla="*/ 2086312 w 3982395"/>
                <a:gd name="connsiteY2697" fmla="*/ 397681 h 2274663"/>
                <a:gd name="connsiteX2698" fmla="*/ 2079336 w 3982395"/>
                <a:gd name="connsiteY2698" fmla="*/ 392007 h 2274663"/>
                <a:gd name="connsiteX2699" fmla="*/ 2075558 w 3982395"/>
                <a:gd name="connsiteY2699" fmla="*/ 398113 h 2274663"/>
                <a:gd name="connsiteX2700" fmla="*/ 2066632 w 3982395"/>
                <a:gd name="connsiteY2700" fmla="*/ 406068 h 2274663"/>
                <a:gd name="connsiteX2701" fmla="*/ 2063749 w 3982395"/>
                <a:gd name="connsiteY2701" fmla="*/ 406923 h 2274663"/>
                <a:gd name="connsiteX2702" fmla="*/ 2060867 w 3982395"/>
                <a:gd name="connsiteY2702" fmla="*/ 406068 h 2274663"/>
                <a:gd name="connsiteX2703" fmla="*/ 2051940 w 3982395"/>
                <a:gd name="connsiteY2703" fmla="*/ 398113 h 2274663"/>
                <a:gd name="connsiteX2704" fmla="*/ 2048269 w 3982395"/>
                <a:gd name="connsiteY2704" fmla="*/ 392179 h 2274663"/>
                <a:gd name="connsiteX2705" fmla="*/ 2041505 w 3982395"/>
                <a:gd name="connsiteY2705" fmla="*/ 397680 h 2274663"/>
                <a:gd name="connsiteX2706" fmla="*/ 2032489 w 3982395"/>
                <a:gd name="connsiteY2706" fmla="*/ 401637 h 2274663"/>
                <a:gd name="connsiteX2707" fmla="*/ 2027471 w 3982395"/>
                <a:gd name="connsiteY2707" fmla="*/ 415117 h 2274663"/>
                <a:gd name="connsiteX2708" fmla="*/ 1994018 w 3982395"/>
                <a:gd name="connsiteY2708" fmla="*/ 444972 h 2274663"/>
                <a:gd name="connsiteX2709" fmla="*/ 1972596 w 3982395"/>
                <a:gd name="connsiteY2709" fmla="*/ 454565 h 2274663"/>
                <a:gd name="connsiteX2710" fmla="*/ 1954087 w 3982395"/>
                <a:gd name="connsiteY2710" fmla="*/ 458459 h 2274663"/>
                <a:gd name="connsiteX2711" fmla="*/ 1954986 w 3982395"/>
                <a:gd name="connsiteY2711" fmla="*/ 462731 h 2274663"/>
                <a:gd name="connsiteX2712" fmla="*/ 1951061 w 3982395"/>
                <a:gd name="connsiteY2712" fmla="*/ 485984 h 2274663"/>
                <a:gd name="connsiteX2713" fmla="*/ 1949107 w 3982395"/>
                <a:gd name="connsiteY2713" fmla="*/ 488045 h 2274663"/>
                <a:gd name="connsiteX2714" fmla="*/ 1946345 w 3982395"/>
                <a:gd name="connsiteY2714" fmla="*/ 488707 h 2274663"/>
                <a:gd name="connsiteX2715" fmla="*/ 1913957 w 3982395"/>
                <a:gd name="connsiteY2715" fmla="*/ 471257 h 2274663"/>
                <a:gd name="connsiteX2716" fmla="*/ 1913462 w 3982395"/>
                <a:gd name="connsiteY2716" fmla="*/ 470572 h 2274663"/>
                <a:gd name="connsiteX2717" fmla="*/ 1897298 w 3982395"/>
                <a:gd name="connsiteY2717" fmla="*/ 495223 h 2274663"/>
                <a:gd name="connsiteX2718" fmla="*/ 1879089 w 3982395"/>
                <a:gd name="connsiteY2718" fmla="*/ 510034 h 2274663"/>
                <a:gd name="connsiteX2719" fmla="*/ 1862219 w 3982395"/>
                <a:gd name="connsiteY2719" fmla="*/ 518585 h 2274663"/>
                <a:gd name="connsiteX2720" fmla="*/ 1864192 w 3982395"/>
                <a:gd name="connsiteY2720" fmla="*/ 522479 h 2274663"/>
                <a:gd name="connsiteX2721" fmla="*/ 1866420 w 3982395"/>
                <a:gd name="connsiteY2721" fmla="*/ 545956 h 2274663"/>
                <a:gd name="connsiteX2722" fmla="*/ 1865065 w 3982395"/>
                <a:gd name="connsiteY2722" fmla="*/ 548452 h 2274663"/>
                <a:gd name="connsiteX2723" fmla="*/ 1862569 w 3982395"/>
                <a:gd name="connsiteY2723" fmla="*/ 549806 h 2274663"/>
                <a:gd name="connsiteX2724" fmla="*/ 1826768 w 3982395"/>
                <a:gd name="connsiteY2724" fmla="*/ 541333 h 2274663"/>
                <a:gd name="connsiteX2725" fmla="*/ 1820179 w 3982395"/>
                <a:gd name="connsiteY2725" fmla="*/ 535974 h 2274663"/>
                <a:gd name="connsiteX2726" fmla="*/ 1816612 w 3982395"/>
                <a:gd name="connsiteY2726" fmla="*/ 541741 h 2274663"/>
                <a:gd name="connsiteX2727" fmla="*/ 1808181 w 3982395"/>
                <a:gd name="connsiteY2727" fmla="*/ 549255 h 2274663"/>
                <a:gd name="connsiteX2728" fmla="*/ 1805458 w 3982395"/>
                <a:gd name="connsiteY2728" fmla="*/ 550062 h 2274663"/>
                <a:gd name="connsiteX2729" fmla="*/ 1802736 w 3982395"/>
                <a:gd name="connsiteY2729" fmla="*/ 549255 h 2274663"/>
                <a:gd name="connsiteX2730" fmla="*/ 1794305 w 3982395"/>
                <a:gd name="connsiteY2730" fmla="*/ 541741 h 2274663"/>
                <a:gd name="connsiteX2731" fmla="*/ 1790838 w 3982395"/>
                <a:gd name="connsiteY2731" fmla="*/ 536136 h 2274663"/>
                <a:gd name="connsiteX2732" fmla="*/ 1786704 w 3982395"/>
                <a:gd name="connsiteY2732" fmla="*/ 539499 h 2274663"/>
                <a:gd name="connsiteX2733" fmla="*/ 1779819 w 3982395"/>
                <a:gd name="connsiteY2733" fmla="*/ 557993 h 2274663"/>
                <a:gd name="connsiteX2734" fmla="*/ 1746366 w 3982395"/>
                <a:gd name="connsiteY2734" fmla="*/ 587848 h 2274663"/>
                <a:gd name="connsiteX2735" fmla="*/ 1724944 w 3982395"/>
                <a:gd name="connsiteY2735" fmla="*/ 597441 h 2274663"/>
                <a:gd name="connsiteX2736" fmla="*/ 1706435 w 3982395"/>
                <a:gd name="connsiteY2736" fmla="*/ 601335 h 2274663"/>
                <a:gd name="connsiteX2737" fmla="*/ 1707334 w 3982395"/>
                <a:gd name="connsiteY2737" fmla="*/ 605607 h 2274663"/>
                <a:gd name="connsiteX2738" fmla="*/ 1703409 w 3982395"/>
                <a:gd name="connsiteY2738" fmla="*/ 628860 h 2274663"/>
                <a:gd name="connsiteX2739" fmla="*/ 1701455 w 3982395"/>
                <a:gd name="connsiteY2739" fmla="*/ 630921 h 2274663"/>
                <a:gd name="connsiteX2740" fmla="*/ 1698693 w 3982395"/>
                <a:gd name="connsiteY2740" fmla="*/ 631583 h 2274663"/>
                <a:gd name="connsiteX2741" fmla="*/ 1666305 w 3982395"/>
                <a:gd name="connsiteY2741" fmla="*/ 614132 h 2274663"/>
                <a:gd name="connsiteX2742" fmla="*/ 1665810 w 3982395"/>
                <a:gd name="connsiteY2742" fmla="*/ 613448 h 2274663"/>
                <a:gd name="connsiteX2743" fmla="*/ 1649646 w 3982395"/>
                <a:gd name="connsiteY2743" fmla="*/ 638099 h 2274663"/>
                <a:gd name="connsiteX2744" fmla="*/ 1631437 w 3982395"/>
                <a:gd name="connsiteY2744" fmla="*/ 652909 h 2274663"/>
                <a:gd name="connsiteX2745" fmla="*/ 1614567 w 3982395"/>
                <a:gd name="connsiteY2745" fmla="*/ 661460 h 2274663"/>
                <a:gd name="connsiteX2746" fmla="*/ 1616540 w 3982395"/>
                <a:gd name="connsiteY2746" fmla="*/ 665354 h 2274663"/>
                <a:gd name="connsiteX2747" fmla="*/ 1618768 w 3982395"/>
                <a:gd name="connsiteY2747" fmla="*/ 688832 h 2274663"/>
                <a:gd name="connsiteX2748" fmla="*/ 1617413 w 3982395"/>
                <a:gd name="connsiteY2748" fmla="*/ 691328 h 2274663"/>
                <a:gd name="connsiteX2749" fmla="*/ 1614917 w 3982395"/>
                <a:gd name="connsiteY2749" fmla="*/ 692682 h 2274663"/>
                <a:gd name="connsiteX2750" fmla="*/ 1579116 w 3982395"/>
                <a:gd name="connsiteY2750" fmla="*/ 684209 h 2274663"/>
                <a:gd name="connsiteX2751" fmla="*/ 1572527 w 3982395"/>
                <a:gd name="connsiteY2751" fmla="*/ 678850 h 2274663"/>
                <a:gd name="connsiteX2752" fmla="*/ 1568960 w 3982395"/>
                <a:gd name="connsiteY2752" fmla="*/ 684617 h 2274663"/>
                <a:gd name="connsiteX2753" fmla="*/ 1560529 w 3982395"/>
                <a:gd name="connsiteY2753" fmla="*/ 692131 h 2274663"/>
                <a:gd name="connsiteX2754" fmla="*/ 1557806 w 3982395"/>
                <a:gd name="connsiteY2754" fmla="*/ 692938 h 2274663"/>
                <a:gd name="connsiteX2755" fmla="*/ 1555084 w 3982395"/>
                <a:gd name="connsiteY2755" fmla="*/ 692131 h 2274663"/>
                <a:gd name="connsiteX2756" fmla="*/ 1546653 w 3982395"/>
                <a:gd name="connsiteY2756" fmla="*/ 684617 h 2274663"/>
                <a:gd name="connsiteX2757" fmla="*/ 1543186 w 3982395"/>
                <a:gd name="connsiteY2757" fmla="*/ 679012 h 2274663"/>
                <a:gd name="connsiteX2758" fmla="*/ 1536798 w 3982395"/>
                <a:gd name="connsiteY2758" fmla="*/ 684208 h 2274663"/>
                <a:gd name="connsiteX2759" fmla="*/ 1500997 w 3982395"/>
                <a:gd name="connsiteY2759" fmla="*/ 692682 h 2274663"/>
                <a:gd name="connsiteX2760" fmla="*/ 1498501 w 3982395"/>
                <a:gd name="connsiteY2760" fmla="*/ 691328 h 2274663"/>
                <a:gd name="connsiteX2761" fmla="*/ 1497146 w 3982395"/>
                <a:gd name="connsiteY2761" fmla="*/ 688831 h 2274663"/>
                <a:gd name="connsiteX2762" fmla="*/ 1499374 w 3982395"/>
                <a:gd name="connsiteY2762" fmla="*/ 665354 h 2274663"/>
                <a:gd name="connsiteX2763" fmla="*/ 1501841 w 3982395"/>
                <a:gd name="connsiteY2763" fmla="*/ 660485 h 2274663"/>
                <a:gd name="connsiteX2764" fmla="*/ 1496781 w 3982395"/>
                <a:gd name="connsiteY2764" fmla="*/ 658442 h 2274663"/>
                <a:gd name="connsiteX2765" fmla="*/ 1468984 w 3982395"/>
                <a:gd name="connsiteY2765" fmla="*/ 638099 h 2274663"/>
                <a:gd name="connsiteX2766" fmla="*/ 1455928 w 3982395"/>
                <a:gd name="connsiteY2766" fmla="*/ 618188 h 2274663"/>
                <a:gd name="connsiteX2767" fmla="*/ 1449417 w 3982395"/>
                <a:gd name="connsiteY2767" fmla="*/ 627051 h 2274663"/>
                <a:gd name="connsiteX2768" fmla="*/ 1434605 w 3982395"/>
                <a:gd name="connsiteY2768" fmla="*/ 636016 h 2274663"/>
                <a:gd name="connsiteX2769" fmla="*/ 1431766 w 3982395"/>
                <a:gd name="connsiteY2769" fmla="*/ 636092 h 2274663"/>
                <a:gd name="connsiteX2770" fmla="*/ 1429345 w 3982395"/>
                <a:gd name="connsiteY2770" fmla="*/ 634607 h 2274663"/>
                <a:gd name="connsiteX2771" fmla="*/ 1419535 w 3982395"/>
                <a:gd name="connsiteY2771" fmla="*/ 613161 h 2274663"/>
                <a:gd name="connsiteX2772" fmla="*/ 1419238 w 3982395"/>
                <a:gd name="connsiteY2772" fmla="*/ 607711 h 2274663"/>
                <a:gd name="connsiteX2773" fmla="*/ 1413834 w 3982395"/>
                <a:gd name="connsiteY2773" fmla="*/ 608472 h 2274663"/>
                <a:gd name="connsiteX2774" fmla="*/ 1379589 w 3982395"/>
                <a:gd name="connsiteY2774" fmla="*/ 604753 h 2274663"/>
                <a:gd name="connsiteX2775" fmla="*/ 1318158 w 3982395"/>
                <a:gd name="connsiteY2775" fmla="*/ 554494 h 2274663"/>
                <a:gd name="connsiteX2776" fmla="*/ 1318041 w 3982395"/>
                <a:gd name="connsiteY2776" fmla="*/ 550051 h 2274663"/>
                <a:gd name="connsiteX2777" fmla="*/ 1320364 w 3982395"/>
                <a:gd name="connsiteY2777" fmla="*/ 546262 h 2274663"/>
                <a:gd name="connsiteX2778" fmla="*/ 1335137 w 3982395"/>
                <a:gd name="connsiteY2778" fmla="*/ 536561 h 2274663"/>
                <a:gd name="connsiteX2779" fmla="*/ 1346427 w 3982395"/>
                <a:gd name="connsiteY2779" fmla="*/ 533165 h 2274663"/>
                <a:gd name="connsiteX2780" fmla="*/ 1344215 w 3982395"/>
                <a:gd name="connsiteY2780" fmla="*/ 530698 h 2274663"/>
                <a:gd name="connsiteX2781" fmla="*/ 1331338 w 3982395"/>
                <a:gd name="connsiteY2781" fmla="*/ 496108 h 2274663"/>
                <a:gd name="connsiteX2782" fmla="*/ 1332374 w 3982395"/>
                <a:gd name="connsiteY2782" fmla="*/ 491786 h 2274663"/>
                <a:gd name="connsiteX2783" fmla="*/ 1335599 w 3982395"/>
                <a:gd name="connsiteY2783" fmla="*/ 488727 h 2274663"/>
                <a:gd name="connsiteX2784" fmla="*/ 1371993 w 3982395"/>
                <a:gd name="connsiteY2784" fmla="*/ 482584 h 2274663"/>
                <a:gd name="connsiteX2785" fmla="*/ 1376517 w 3982395"/>
                <a:gd name="connsiteY2785" fmla="*/ 483536 h 2274663"/>
                <a:gd name="connsiteX2786" fmla="*/ 1373335 w 3982395"/>
                <a:gd name="connsiteY2786" fmla="*/ 470865 h 2274663"/>
                <a:gd name="connsiteX2787" fmla="*/ 1377362 w 3982395"/>
                <a:gd name="connsiteY2787" fmla="*/ 430804 h 2274663"/>
                <a:gd name="connsiteX2788" fmla="*/ 1380326 w 3982395"/>
                <a:gd name="connsiteY2788" fmla="*/ 427417 h 2274663"/>
                <a:gd name="connsiteX2789" fmla="*/ 1384742 w 3982395"/>
                <a:gd name="connsiteY2789" fmla="*/ 426543 h 2274663"/>
                <a:gd name="connsiteX2790" fmla="*/ 1421449 w 3982395"/>
                <a:gd name="connsiteY2790" fmla="*/ 443086 h 2274663"/>
                <a:gd name="connsiteX2791" fmla="*/ 1432873 w 3982395"/>
                <a:gd name="connsiteY2791" fmla="*/ 454157 h 2274663"/>
                <a:gd name="connsiteX2792" fmla="*/ 1433470 w 3982395"/>
                <a:gd name="connsiteY2792" fmla="*/ 452331 h 2274663"/>
                <a:gd name="connsiteX2793" fmla="*/ 1446323 w 3982395"/>
                <a:gd name="connsiteY2793" fmla="*/ 436783 h 2274663"/>
                <a:gd name="connsiteX2794" fmla="*/ 1438158 w 3982395"/>
                <a:gd name="connsiteY2794" fmla="*/ 424330 h 2274663"/>
                <a:gd name="connsiteX2795" fmla="*/ 1434672 w 3982395"/>
                <a:gd name="connsiteY2795" fmla="*/ 387585 h 2274663"/>
                <a:gd name="connsiteX2796" fmla="*/ 1436792 w 3982395"/>
                <a:gd name="connsiteY2796" fmla="*/ 383679 h 2274663"/>
                <a:gd name="connsiteX2797" fmla="*/ 1439472 w 3982395"/>
                <a:gd name="connsiteY2797" fmla="*/ 382224 h 2274663"/>
                <a:gd name="connsiteX2798" fmla="*/ 1418485 w 3982395"/>
                <a:gd name="connsiteY2798" fmla="*/ 366865 h 2274663"/>
                <a:gd name="connsiteX2799" fmla="*/ 1404659 w 3982395"/>
                <a:gd name="connsiteY2799" fmla="*/ 345779 h 2274663"/>
                <a:gd name="connsiteX2800" fmla="*/ 1397767 w 3982395"/>
                <a:gd name="connsiteY2800" fmla="*/ 355159 h 2274663"/>
                <a:gd name="connsiteX2801" fmla="*/ 1382084 w 3982395"/>
                <a:gd name="connsiteY2801" fmla="*/ 364652 h 2274663"/>
                <a:gd name="connsiteX2802" fmla="*/ 1379079 w 3982395"/>
                <a:gd name="connsiteY2802" fmla="*/ 364731 h 2274663"/>
                <a:gd name="connsiteX2803" fmla="*/ 1376515 w 3982395"/>
                <a:gd name="connsiteY2803" fmla="*/ 363159 h 2274663"/>
                <a:gd name="connsiteX2804" fmla="*/ 1366129 w 3982395"/>
                <a:gd name="connsiteY2804" fmla="*/ 340453 h 2274663"/>
                <a:gd name="connsiteX2805" fmla="*/ 1365814 w 3982395"/>
                <a:gd name="connsiteY2805" fmla="*/ 334682 h 2274663"/>
                <a:gd name="connsiteX2806" fmla="*/ 1360092 w 3982395"/>
                <a:gd name="connsiteY2806" fmla="*/ 335488 h 2274663"/>
                <a:gd name="connsiteX2807" fmla="*/ 1323834 w 3982395"/>
                <a:gd name="connsiteY2807" fmla="*/ 331550 h 2274663"/>
                <a:gd name="connsiteX2808" fmla="*/ 1258791 w 3982395"/>
                <a:gd name="connsiteY2808" fmla="*/ 278337 h 2274663"/>
                <a:gd name="connsiteX2809" fmla="*/ 1258667 w 3982395"/>
                <a:gd name="connsiteY2809" fmla="*/ 273633 h 2274663"/>
                <a:gd name="connsiteX2810" fmla="*/ 1261127 w 3982395"/>
                <a:gd name="connsiteY2810" fmla="*/ 269621 h 2274663"/>
                <a:gd name="connsiteX2811" fmla="*/ 1276769 w 3982395"/>
                <a:gd name="connsiteY2811" fmla="*/ 259350 h 2274663"/>
                <a:gd name="connsiteX2812" fmla="*/ 1288722 w 3982395"/>
                <a:gd name="connsiteY2812" fmla="*/ 255754 h 2274663"/>
                <a:gd name="connsiteX2813" fmla="*/ 1286380 w 3982395"/>
                <a:gd name="connsiteY2813" fmla="*/ 253142 h 2274663"/>
                <a:gd name="connsiteX2814" fmla="*/ 1272746 w 3982395"/>
                <a:gd name="connsiteY2814" fmla="*/ 216518 h 2274663"/>
                <a:gd name="connsiteX2815" fmla="*/ 1273843 w 3982395"/>
                <a:gd name="connsiteY2815" fmla="*/ 211942 h 2274663"/>
                <a:gd name="connsiteX2816" fmla="*/ 1277257 w 3982395"/>
                <a:gd name="connsiteY2816" fmla="*/ 208703 h 2274663"/>
                <a:gd name="connsiteX2817" fmla="*/ 1315792 w 3982395"/>
                <a:gd name="connsiteY2817" fmla="*/ 202199 h 2274663"/>
                <a:gd name="connsiteX2818" fmla="*/ 1320581 w 3982395"/>
                <a:gd name="connsiteY2818" fmla="*/ 203207 h 2274663"/>
                <a:gd name="connsiteX2819" fmla="*/ 1317212 w 3982395"/>
                <a:gd name="connsiteY2819" fmla="*/ 189791 h 2274663"/>
                <a:gd name="connsiteX2820" fmla="*/ 1321476 w 3982395"/>
                <a:gd name="connsiteY2820" fmla="*/ 147375 h 2274663"/>
                <a:gd name="connsiteX2821" fmla="*/ 1324614 w 3982395"/>
                <a:gd name="connsiteY2821" fmla="*/ 143788 h 2274663"/>
                <a:gd name="connsiteX2822" fmla="*/ 1329290 w 3982395"/>
                <a:gd name="connsiteY2822" fmla="*/ 142864 h 2274663"/>
                <a:gd name="connsiteX2823" fmla="*/ 1368154 w 3982395"/>
                <a:gd name="connsiteY2823" fmla="*/ 160379 h 2274663"/>
                <a:gd name="connsiteX2824" fmla="*/ 1380250 w 3982395"/>
                <a:gd name="connsiteY2824" fmla="*/ 172100 h 2274663"/>
                <a:gd name="connsiteX2825" fmla="*/ 1380883 w 3982395"/>
                <a:gd name="connsiteY2825" fmla="*/ 170167 h 2274663"/>
                <a:gd name="connsiteX2826" fmla="*/ 1394492 w 3982395"/>
                <a:gd name="connsiteY2826" fmla="*/ 153706 h 2274663"/>
                <a:gd name="connsiteX2827" fmla="*/ 1385846 w 3982395"/>
                <a:gd name="connsiteY2827" fmla="*/ 140521 h 2274663"/>
                <a:gd name="connsiteX2828" fmla="*/ 1382155 w 3982395"/>
                <a:gd name="connsiteY2828" fmla="*/ 101616 h 2274663"/>
                <a:gd name="connsiteX2829" fmla="*/ 1384400 w 3982395"/>
                <a:gd name="connsiteY2829" fmla="*/ 97480 h 2274663"/>
                <a:gd name="connsiteX2830" fmla="*/ 1388536 w 3982395"/>
                <a:gd name="connsiteY2830" fmla="*/ 95235 h 2274663"/>
                <a:gd name="connsiteX2831" fmla="*/ 1407218 w 3982395"/>
                <a:gd name="connsiteY2831" fmla="*/ 94161 h 2274663"/>
                <a:gd name="connsiteX2832" fmla="*/ 1419368 w 3982395"/>
                <a:gd name="connsiteY2832" fmla="*/ 97024 h 2274663"/>
                <a:gd name="connsiteX2833" fmla="*/ 1418646 w 3982395"/>
                <a:gd name="connsiteY2833" fmla="*/ 93590 h 2274663"/>
                <a:gd name="connsiteX2834" fmla="*/ 1425150 w 3982395"/>
                <a:gd name="connsiteY2834" fmla="*/ 55056 h 2274663"/>
                <a:gd name="connsiteX2835" fmla="*/ 1428388 w 3982395"/>
                <a:gd name="connsiteY2835" fmla="*/ 51642 h 2274663"/>
                <a:gd name="connsiteX2836" fmla="*/ 1432965 w 3982395"/>
                <a:gd name="connsiteY2836" fmla="*/ 50544 h 2274663"/>
                <a:gd name="connsiteX2837" fmla="*/ 1469588 w 3982395"/>
                <a:gd name="connsiteY2837" fmla="*/ 64179 h 2274663"/>
                <a:gd name="connsiteX2838" fmla="*/ 1473232 w 3982395"/>
                <a:gd name="connsiteY2838" fmla="*/ 67446 h 2274663"/>
                <a:gd name="connsiteX2839" fmla="*/ 1477022 w 3982395"/>
                <a:gd name="connsiteY2839" fmla="*/ 54143 h 2274663"/>
                <a:gd name="connsiteX2840" fmla="*/ 1501923 w 3982395"/>
                <a:gd name="connsiteY2840" fmla="*/ 19542 h 2274663"/>
                <a:gd name="connsiteX2841" fmla="*/ 1506434 w 3982395"/>
                <a:gd name="connsiteY2841" fmla="*/ 18005 h 2274663"/>
                <a:gd name="connsiteX2842" fmla="*/ 1510946 w 3982395"/>
                <a:gd name="connsiteY2842" fmla="*/ 19542 h 2274663"/>
                <a:gd name="connsiteX2843" fmla="*/ 1535845 w 3982395"/>
                <a:gd name="connsiteY2843" fmla="*/ 54143 h 2274663"/>
                <a:gd name="connsiteX2844" fmla="*/ 1540460 w 3982395"/>
                <a:gd name="connsiteY2844" fmla="*/ 70342 h 2274663"/>
                <a:gd name="connsiteX2845" fmla="*/ 1541975 w 3982395"/>
                <a:gd name="connsiteY2845" fmla="*/ 68984 h 2274663"/>
                <a:gd name="connsiteX2846" fmla="*/ 1578599 w 3982395"/>
                <a:gd name="connsiteY2846" fmla="*/ 55350 h 2274663"/>
                <a:gd name="connsiteX2847" fmla="*/ 1583175 w 3982395"/>
                <a:gd name="connsiteY2847" fmla="*/ 56447 h 2274663"/>
                <a:gd name="connsiteX2848" fmla="*/ 1586413 w 3982395"/>
                <a:gd name="connsiteY2848" fmla="*/ 59861 h 2274663"/>
                <a:gd name="connsiteX2849" fmla="*/ 1592286 w 3982395"/>
                <a:gd name="connsiteY2849" fmla="*/ 77629 h 2274663"/>
                <a:gd name="connsiteX2850" fmla="*/ 1592895 w 3982395"/>
                <a:gd name="connsiteY2850" fmla="*/ 97678 h 2274663"/>
                <a:gd name="connsiteX2851" fmla="*/ 1607821 w 3982395"/>
                <a:gd name="connsiteY2851" fmla="*/ 94161 h 2274663"/>
                <a:gd name="connsiteX2852" fmla="*/ 1626504 w 3982395"/>
                <a:gd name="connsiteY2852" fmla="*/ 95236 h 2274663"/>
                <a:gd name="connsiteX2853" fmla="*/ 1630640 w 3982395"/>
                <a:gd name="connsiteY2853" fmla="*/ 97480 h 2274663"/>
                <a:gd name="connsiteX2854" fmla="*/ 1632884 w 3982395"/>
                <a:gd name="connsiteY2854" fmla="*/ 101616 h 2274663"/>
                <a:gd name="connsiteX2855" fmla="*/ 1629193 w 3982395"/>
                <a:gd name="connsiteY2855" fmla="*/ 140521 h 2274663"/>
                <a:gd name="connsiteX2856" fmla="*/ 1612263 w 3982395"/>
                <a:gd name="connsiteY2856" fmla="*/ 166340 h 2274663"/>
                <a:gd name="connsiteX2857" fmla="*/ 1613184 w 3982395"/>
                <a:gd name="connsiteY2857" fmla="*/ 166995 h 2274663"/>
                <a:gd name="connsiteX2858" fmla="*/ 1615859 w 3982395"/>
                <a:gd name="connsiteY2858" fmla="*/ 171095 h 2274663"/>
                <a:gd name="connsiteX2859" fmla="*/ 1622962 w 3982395"/>
                <a:gd name="connsiteY2859" fmla="*/ 159226 h 2274663"/>
                <a:gd name="connsiteX2860" fmla="*/ 1655970 w 3982395"/>
                <a:gd name="connsiteY2860" fmla="*/ 132248 h 2274663"/>
                <a:gd name="connsiteX2861" fmla="*/ 1660725 w 3982395"/>
                <a:gd name="connsiteY2861" fmla="*/ 131931 h 2274663"/>
                <a:gd name="connsiteX2862" fmla="*/ 1664685 w 3982395"/>
                <a:gd name="connsiteY2862" fmla="*/ 134583 h 2274663"/>
                <a:gd name="connsiteX2863" fmla="*/ 1679781 w 3982395"/>
                <a:gd name="connsiteY2863" fmla="*/ 174450 h 2274663"/>
                <a:gd name="connsiteX2864" fmla="*/ 1680046 w 3982395"/>
                <a:gd name="connsiteY2864" fmla="*/ 191291 h 2274663"/>
                <a:gd name="connsiteX2865" fmla="*/ 1681861 w 3982395"/>
                <a:gd name="connsiteY2865" fmla="*/ 190372 h 2274663"/>
                <a:gd name="connsiteX2866" fmla="*/ 1720765 w 3982395"/>
                <a:gd name="connsiteY2866" fmla="*/ 186681 h 2274663"/>
                <a:gd name="connsiteX2867" fmla="*/ 1724901 w 3982395"/>
                <a:gd name="connsiteY2867" fmla="*/ 188925 h 2274663"/>
                <a:gd name="connsiteX2868" fmla="*/ 1727146 w 3982395"/>
                <a:gd name="connsiteY2868" fmla="*/ 193062 h 2274663"/>
                <a:gd name="connsiteX2869" fmla="*/ 1727382 w 3982395"/>
                <a:gd name="connsiteY2869" fmla="*/ 197176 h 2274663"/>
                <a:gd name="connsiteX2870" fmla="*/ 1730312 w 3982395"/>
                <a:gd name="connsiteY2870" fmla="*/ 196474 h 2274663"/>
                <a:gd name="connsiteX2871" fmla="*/ 1764902 w 3982395"/>
                <a:gd name="connsiteY2871" fmla="*/ 209351 h 2274663"/>
                <a:gd name="connsiteX2872" fmla="*/ 1768344 w 3982395"/>
                <a:gd name="connsiteY2872" fmla="*/ 212437 h 2274663"/>
                <a:gd name="connsiteX2873" fmla="*/ 1771923 w 3982395"/>
                <a:gd name="connsiteY2873" fmla="*/ 199873 h 2274663"/>
                <a:gd name="connsiteX2874" fmla="*/ 1795441 w 3982395"/>
                <a:gd name="connsiteY2874" fmla="*/ 167192 h 2274663"/>
                <a:gd name="connsiteX2875" fmla="*/ 1799702 w 3982395"/>
                <a:gd name="connsiteY2875" fmla="*/ 165741 h 2274663"/>
                <a:gd name="connsiteX2876" fmla="*/ 1803963 w 3982395"/>
                <a:gd name="connsiteY2876" fmla="*/ 167192 h 2274663"/>
                <a:gd name="connsiteX2877" fmla="*/ 1824600 w 3982395"/>
                <a:gd name="connsiteY2877" fmla="*/ 195870 h 2274663"/>
                <a:gd name="connsiteX2878" fmla="*/ 1825063 w 3982395"/>
                <a:gd name="connsiteY2878" fmla="*/ 193937 h 2274663"/>
                <a:gd name="connsiteX2879" fmla="*/ 1828477 w 3982395"/>
                <a:gd name="connsiteY2879" fmla="*/ 190698 h 2274663"/>
                <a:gd name="connsiteX2880" fmla="*/ 1867012 w 3982395"/>
                <a:gd name="connsiteY2880" fmla="*/ 184194 h 2274663"/>
                <a:gd name="connsiteX2881" fmla="*/ 1871801 w 3982395"/>
                <a:gd name="connsiteY2881" fmla="*/ 185202 h 2274663"/>
                <a:gd name="connsiteX2882" fmla="*/ 1868432 w 3982395"/>
                <a:gd name="connsiteY2882" fmla="*/ 171786 h 2274663"/>
                <a:gd name="connsiteX2883" fmla="*/ 1872696 w 3982395"/>
                <a:gd name="connsiteY2883" fmla="*/ 129370 h 2274663"/>
                <a:gd name="connsiteX2884" fmla="*/ 1875834 w 3982395"/>
                <a:gd name="connsiteY2884" fmla="*/ 125783 h 2274663"/>
                <a:gd name="connsiteX2885" fmla="*/ 1880510 w 3982395"/>
                <a:gd name="connsiteY2885" fmla="*/ 124859 h 2274663"/>
                <a:gd name="connsiteX2886" fmla="*/ 1919374 w 3982395"/>
                <a:gd name="connsiteY2886" fmla="*/ 142374 h 2274663"/>
                <a:gd name="connsiteX2887" fmla="*/ 1931470 w 3982395"/>
                <a:gd name="connsiteY2887" fmla="*/ 154095 h 2274663"/>
                <a:gd name="connsiteX2888" fmla="*/ 1932103 w 3982395"/>
                <a:gd name="connsiteY2888" fmla="*/ 152162 h 2274663"/>
                <a:gd name="connsiteX2889" fmla="*/ 1945712 w 3982395"/>
                <a:gd name="connsiteY2889" fmla="*/ 135701 h 2274663"/>
                <a:gd name="connsiteX2890" fmla="*/ 1937066 w 3982395"/>
                <a:gd name="connsiteY2890" fmla="*/ 122516 h 2274663"/>
                <a:gd name="connsiteX2891" fmla="*/ 1933375 w 3982395"/>
                <a:gd name="connsiteY2891" fmla="*/ 83611 h 2274663"/>
                <a:gd name="connsiteX2892" fmla="*/ 1935620 w 3982395"/>
                <a:gd name="connsiteY2892" fmla="*/ 79475 h 2274663"/>
                <a:gd name="connsiteX2893" fmla="*/ 1939756 w 3982395"/>
                <a:gd name="connsiteY2893" fmla="*/ 77230 h 2274663"/>
                <a:gd name="connsiteX2894" fmla="*/ 1958438 w 3982395"/>
                <a:gd name="connsiteY2894" fmla="*/ 76156 h 2274663"/>
                <a:gd name="connsiteX2895" fmla="*/ 1970588 w 3982395"/>
                <a:gd name="connsiteY2895" fmla="*/ 79019 h 2274663"/>
                <a:gd name="connsiteX2896" fmla="*/ 1969866 w 3982395"/>
                <a:gd name="connsiteY2896" fmla="*/ 75585 h 2274663"/>
                <a:gd name="connsiteX2897" fmla="*/ 1976370 w 3982395"/>
                <a:gd name="connsiteY2897" fmla="*/ 37051 h 2274663"/>
                <a:gd name="connsiteX2898" fmla="*/ 1979608 w 3982395"/>
                <a:gd name="connsiteY2898" fmla="*/ 33637 h 2274663"/>
                <a:gd name="connsiteX2899" fmla="*/ 1984185 w 3982395"/>
                <a:gd name="connsiteY2899" fmla="*/ 32539 h 2274663"/>
                <a:gd name="connsiteX2900" fmla="*/ 2020808 w 3982395"/>
                <a:gd name="connsiteY2900" fmla="*/ 46174 h 2274663"/>
                <a:gd name="connsiteX2901" fmla="*/ 2024452 w 3982395"/>
                <a:gd name="connsiteY2901" fmla="*/ 49441 h 2274663"/>
                <a:gd name="connsiteX2902" fmla="*/ 2028242 w 3982395"/>
                <a:gd name="connsiteY2902" fmla="*/ 36138 h 2274663"/>
                <a:gd name="connsiteX2903" fmla="*/ 2053143 w 3982395"/>
                <a:gd name="connsiteY2903" fmla="*/ 1537 h 22746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  <a:cxn ang="0">
                  <a:pos x="connsiteX731" y="connsiteY731"/>
                </a:cxn>
                <a:cxn ang="0">
                  <a:pos x="connsiteX732" y="connsiteY732"/>
                </a:cxn>
                <a:cxn ang="0">
                  <a:pos x="connsiteX733" y="connsiteY733"/>
                </a:cxn>
                <a:cxn ang="0">
                  <a:pos x="connsiteX734" y="connsiteY734"/>
                </a:cxn>
                <a:cxn ang="0">
                  <a:pos x="connsiteX735" y="connsiteY735"/>
                </a:cxn>
                <a:cxn ang="0">
                  <a:pos x="connsiteX736" y="connsiteY736"/>
                </a:cxn>
                <a:cxn ang="0">
                  <a:pos x="connsiteX737" y="connsiteY737"/>
                </a:cxn>
                <a:cxn ang="0">
                  <a:pos x="connsiteX738" y="connsiteY738"/>
                </a:cxn>
                <a:cxn ang="0">
                  <a:pos x="connsiteX739" y="connsiteY739"/>
                </a:cxn>
                <a:cxn ang="0">
                  <a:pos x="connsiteX740" y="connsiteY740"/>
                </a:cxn>
                <a:cxn ang="0">
                  <a:pos x="connsiteX741" y="connsiteY741"/>
                </a:cxn>
                <a:cxn ang="0">
                  <a:pos x="connsiteX742" y="connsiteY742"/>
                </a:cxn>
                <a:cxn ang="0">
                  <a:pos x="connsiteX743" y="connsiteY743"/>
                </a:cxn>
                <a:cxn ang="0">
                  <a:pos x="connsiteX744" y="connsiteY744"/>
                </a:cxn>
                <a:cxn ang="0">
                  <a:pos x="connsiteX745" y="connsiteY745"/>
                </a:cxn>
                <a:cxn ang="0">
                  <a:pos x="connsiteX746" y="connsiteY746"/>
                </a:cxn>
                <a:cxn ang="0">
                  <a:pos x="connsiteX747" y="connsiteY747"/>
                </a:cxn>
                <a:cxn ang="0">
                  <a:pos x="connsiteX748" y="connsiteY748"/>
                </a:cxn>
                <a:cxn ang="0">
                  <a:pos x="connsiteX749" y="connsiteY749"/>
                </a:cxn>
                <a:cxn ang="0">
                  <a:pos x="connsiteX750" y="connsiteY750"/>
                </a:cxn>
                <a:cxn ang="0">
                  <a:pos x="connsiteX751" y="connsiteY751"/>
                </a:cxn>
                <a:cxn ang="0">
                  <a:pos x="connsiteX752" y="connsiteY752"/>
                </a:cxn>
                <a:cxn ang="0">
                  <a:pos x="connsiteX753" y="connsiteY753"/>
                </a:cxn>
                <a:cxn ang="0">
                  <a:pos x="connsiteX754" y="connsiteY754"/>
                </a:cxn>
                <a:cxn ang="0">
                  <a:pos x="connsiteX755" y="connsiteY755"/>
                </a:cxn>
                <a:cxn ang="0">
                  <a:pos x="connsiteX756" y="connsiteY756"/>
                </a:cxn>
                <a:cxn ang="0">
                  <a:pos x="connsiteX757" y="connsiteY757"/>
                </a:cxn>
                <a:cxn ang="0">
                  <a:pos x="connsiteX758" y="connsiteY758"/>
                </a:cxn>
                <a:cxn ang="0">
                  <a:pos x="connsiteX759" y="connsiteY759"/>
                </a:cxn>
                <a:cxn ang="0">
                  <a:pos x="connsiteX760" y="connsiteY760"/>
                </a:cxn>
                <a:cxn ang="0">
                  <a:pos x="connsiteX761" y="connsiteY761"/>
                </a:cxn>
                <a:cxn ang="0">
                  <a:pos x="connsiteX762" y="connsiteY762"/>
                </a:cxn>
                <a:cxn ang="0">
                  <a:pos x="connsiteX763" y="connsiteY763"/>
                </a:cxn>
                <a:cxn ang="0">
                  <a:pos x="connsiteX764" y="connsiteY764"/>
                </a:cxn>
                <a:cxn ang="0">
                  <a:pos x="connsiteX765" y="connsiteY765"/>
                </a:cxn>
                <a:cxn ang="0">
                  <a:pos x="connsiteX766" y="connsiteY766"/>
                </a:cxn>
                <a:cxn ang="0">
                  <a:pos x="connsiteX767" y="connsiteY767"/>
                </a:cxn>
                <a:cxn ang="0">
                  <a:pos x="connsiteX768" y="connsiteY768"/>
                </a:cxn>
                <a:cxn ang="0">
                  <a:pos x="connsiteX769" y="connsiteY769"/>
                </a:cxn>
                <a:cxn ang="0">
                  <a:pos x="connsiteX770" y="connsiteY770"/>
                </a:cxn>
                <a:cxn ang="0">
                  <a:pos x="connsiteX771" y="connsiteY771"/>
                </a:cxn>
                <a:cxn ang="0">
                  <a:pos x="connsiteX772" y="connsiteY772"/>
                </a:cxn>
                <a:cxn ang="0">
                  <a:pos x="connsiteX773" y="connsiteY773"/>
                </a:cxn>
                <a:cxn ang="0">
                  <a:pos x="connsiteX774" y="connsiteY774"/>
                </a:cxn>
                <a:cxn ang="0">
                  <a:pos x="connsiteX775" y="connsiteY775"/>
                </a:cxn>
                <a:cxn ang="0">
                  <a:pos x="connsiteX776" y="connsiteY776"/>
                </a:cxn>
                <a:cxn ang="0">
                  <a:pos x="connsiteX777" y="connsiteY777"/>
                </a:cxn>
                <a:cxn ang="0">
                  <a:pos x="connsiteX778" y="connsiteY778"/>
                </a:cxn>
                <a:cxn ang="0">
                  <a:pos x="connsiteX779" y="connsiteY779"/>
                </a:cxn>
                <a:cxn ang="0">
                  <a:pos x="connsiteX780" y="connsiteY780"/>
                </a:cxn>
                <a:cxn ang="0">
                  <a:pos x="connsiteX781" y="connsiteY781"/>
                </a:cxn>
                <a:cxn ang="0">
                  <a:pos x="connsiteX782" y="connsiteY782"/>
                </a:cxn>
                <a:cxn ang="0">
                  <a:pos x="connsiteX783" y="connsiteY783"/>
                </a:cxn>
                <a:cxn ang="0">
                  <a:pos x="connsiteX784" y="connsiteY784"/>
                </a:cxn>
                <a:cxn ang="0">
                  <a:pos x="connsiteX785" y="connsiteY785"/>
                </a:cxn>
                <a:cxn ang="0">
                  <a:pos x="connsiteX786" y="connsiteY786"/>
                </a:cxn>
                <a:cxn ang="0">
                  <a:pos x="connsiteX787" y="connsiteY787"/>
                </a:cxn>
                <a:cxn ang="0">
                  <a:pos x="connsiteX788" y="connsiteY788"/>
                </a:cxn>
                <a:cxn ang="0">
                  <a:pos x="connsiteX789" y="connsiteY789"/>
                </a:cxn>
                <a:cxn ang="0">
                  <a:pos x="connsiteX790" y="connsiteY790"/>
                </a:cxn>
                <a:cxn ang="0">
                  <a:pos x="connsiteX791" y="connsiteY791"/>
                </a:cxn>
                <a:cxn ang="0">
                  <a:pos x="connsiteX792" y="connsiteY792"/>
                </a:cxn>
                <a:cxn ang="0">
                  <a:pos x="connsiteX793" y="connsiteY793"/>
                </a:cxn>
                <a:cxn ang="0">
                  <a:pos x="connsiteX794" y="connsiteY794"/>
                </a:cxn>
                <a:cxn ang="0">
                  <a:pos x="connsiteX795" y="connsiteY795"/>
                </a:cxn>
                <a:cxn ang="0">
                  <a:pos x="connsiteX796" y="connsiteY796"/>
                </a:cxn>
                <a:cxn ang="0">
                  <a:pos x="connsiteX797" y="connsiteY797"/>
                </a:cxn>
                <a:cxn ang="0">
                  <a:pos x="connsiteX798" y="connsiteY798"/>
                </a:cxn>
                <a:cxn ang="0">
                  <a:pos x="connsiteX799" y="connsiteY799"/>
                </a:cxn>
                <a:cxn ang="0">
                  <a:pos x="connsiteX800" y="connsiteY800"/>
                </a:cxn>
                <a:cxn ang="0">
                  <a:pos x="connsiteX801" y="connsiteY801"/>
                </a:cxn>
                <a:cxn ang="0">
                  <a:pos x="connsiteX802" y="connsiteY802"/>
                </a:cxn>
                <a:cxn ang="0">
                  <a:pos x="connsiteX803" y="connsiteY803"/>
                </a:cxn>
                <a:cxn ang="0">
                  <a:pos x="connsiteX804" y="connsiteY804"/>
                </a:cxn>
                <a:cxn ang="0">
                  <a:pos x="connsiteX805" y="connsiteY805"/>
                </a:cxn>
                <a:cxn ang="0">
                  <a:pos x="connsiteX806" y="connsiteY806"/>
                </a:cxn>
                <a:cxn ang="0">
                  <a:pos x="connsiteX807" y="connsiteY807"/>
                </a:cxn>
                <a:cxn ang="0">
                  <a:pos x="connsiteX808" y="connsiteY808"/>
                </a:cxn>
                <a:cxn ang="0">
                  <a:pos x="connsiteX809" y="connsiteY809"/>
                </a:cxn>
                <a:cxn ang="0">
                  <a:pos x="connsiteX810" y="connsiteY810"/>
                </a:cxn>
                <a:cxn ang="0">
                  <a:pos x="connsiteX811" y="connsiteY811"/>
                </a:cxn>
                <a:cxn ang="0">
                  <a:pos x="connsiteX812" y="connsiteY812"/>
                </a:cxn>
                <a:cxn ang="0">
                  <a:pos x="connsiteX813" y="connsiteY813"/>
                </a:cxn>
                <a:cxn ang="0">
                  <a:pos x="connsiteX814" y="connsiteY814"/>
                </a:cxn>
                <a:cxn ang="0">
                  <a:pos x="connsiteX815" y="connsiteY815"/>
                </a:cxn>
                <a:cxn ang="0">
                  <a:pos x="connsiteX816" y="connsiteY816"/>
                </a:cxn>
                <a:cxn ang="0">
                  <a:pos x="connsiteX817" y="connsiteY817"/>
                </a:cxn>
                <a:cxn ang="0">
                  <a:pos x="connsiteX818" y="connsiteY818"/>
                </a:cxn>
                <a:cxn ang="0">
                  <a:pos x="connsiteX819" y="connsiteY819"/>
                </a:cxn>
                <a:cxn ang="0">
                  <a:pos x="connsiteX820" y="connsiteY820"/>
                </a:cxn>
                <a:cxn ang="0">
                  <a:pos x="connsiteX821" y="connsiteY821"/>
                </a:cxn>
                <a:cxn ang="0">
                  <a:pos x="connsiteX822" y="connsiteY822"/>
                </a:cxn>
                <a:cxn ang="0">
                  <a:pos x="connsiteX823" y="connsiteY823"/>
                </a:cxn>
                <a:cxn ang="0">
                  <a:pos x="connsiteX824" y="connsiteY824"/>
                </a:cxn>
                <a:cxn ang="0">
                  <a:pos x="connsiteX825" y="connsiteY825"/>
                </a:cxn>
                <a:cxn ang="0">
                  <a:pos x="connsiteX826" y="connsiteY826"/>
                </a:cxn>
                <a:cxn ang="0">
                  <a:pos x="connsiteX827" y="connsiteY827"/>
                </a:cxn>
                <a:cxn ang="0">
                  <a:pos x="connsiteX828" y="connsiteY828"/>
                </a:cxn>
                <a:cxn ang="0">
                  <a:pos x="connsiteX829" y="connsiteY829"/>
                </a:cxn>
                <a:cxn ang="0">
                  <a:pos x="connsiteX830" y="connsiteY830"/>
                </a:cxn>
                <a:cxn ang="0">
                  <a:pos x="connsiteX831" y="connsiteY831"/>
                </a:cxn>
                <a:cxn ang="0">
                  <a:pos x="connsiteX832" y="connsiteY832"/>
                </a:cxn>
                <a:cxn ang="0">
                  <a:pos x="connsiteX833" y="connsiteY833"/>
                </a:cxn>
                <a:cxn ang="0">
                  <a:pos x="connsiteX834" y="connsiteY834"/>
                </a:cxn>
                <a:cxn ang="0">
                  <a:pos x="connsiteX835" y="connsiteY835"/>
                </a:cxn>
                <a:cxn ang="0">
                  <a:pos x="connsiteX836" y="connsiteY836"/>
                </a:cxn>
                <a:cxn ang="0">
                  <a:pos x="connsiteX837" y="connsiteY837"/>
                </a:cxn>
                <a:cxn ang="0">
                  <a:pos x="connsiteX838" y="connsiteY838"/>
                </a:cxn>
                <a:cxn ang="0">
                  <a:pos x="connsiteX839" y="connsiteY839"/>
                </a:cxn>
                <a:cxn ang="0">
                  <a:pos x="connsiteX840" y="connsiteY840"/>
                </a:cxn>
                <a:cxn ang="0">
                  <a:pos x="connsiteX841" y="connsiteY841"/>
                </a:cxn>
                <a:cxn ang="0">
                  <a:pos x="connsiteX842" y="connsiteY842"/>
                </a:cxn>
                <a:cxn ang="0">
                  <a:pos x="connsiteX843" y="connsiteY843"/>
                </a:cxn>
                <a:cxn ang="0">
                  <a:pos x="connsiteX844" y="connsiteY844"/>
                </a:cxn>
                <a:cxn ang="0">
                  <a:pos x="connsiteX845" y="connsiteY845"/>
                </a:cxn>
                <a:cxn ang="0">
                  <a:pos x="connsiteX846" y="connsiteY846"/>
                </a:cxn>
                <a:cxn ang="0">
                  <a:pos x="connsiteX847" y="connsiteY847"/>
                </a:cxn>
                <a:cxn ang="0">
                  <a:pos x="connsiteX848" y="connsiteY848"/>
                </a:cxn>
                <a:cxn ang="0">
                  <a:pos x="connsiteX849" y="connsiteY849"/>
                </a:cxn>
                <a:cxn ang="0">
                  <a:pos x="connsiteX850" y="connsiteY850"/>
                </a:cxn>
                <a:cxn ang="0">
                  <a:pos x="connsiteX851" y="connsiteY851"/>
                </a:cxn>
                <a:cxn ang="0">
                  <a:pos x="connsiteX852" y="connsiteY852"/>
                </a:cxn>
                <a:cxn ang="0">
                  <a:pos x="connsiteX853" y="connsiteY853"/>
                </a:cxn>
                <a:cxn ang="0">
                  <a:pos x="connsiteX854" y="connsiteY854"/>
                </a:cxn>
                <a:cxn ang="0">
                  <a:pos x="connsiteX855" y="connsiteY855"/>
                </a:cxn>
                <a:cxn ang="0">
                  <a:pos x="connsiteX856" y="connsiteY856"/>
                </a:cxn>
                <a:cxn ang="0">
                  <a:pos x="connsiteX857" y="connsiteY857"/>
                </a:cxn>
                <a:cxn ang="0">
                  <a:pos x="connsiteX858" y="connsiteY858"/>
                </a:cxn>
                <a:cxn ang="0">
                  <a:pos x="connsiteX859" y="connsiteY859"/>
                </a:cxn>
                <a:cxn ang="0">
                  <a:pos x="connsiteX860" y="connsiteY860"/>
                </a:cxn>
                <a:cxn ang="0">
                  <a:pos x="connsiteX861" y="connsiteY861"/>
                </a:cxn>
                <a:cxn ang="0">
                  <a:pos x="connsiteX862" y="connsiteY862"/>
                </a:cxn>
                <a:cxn ang="0">
                  <a:pos x="connsiteX863" y="connsiteY863"/>
                </a:cxn>
                <a:cxn ang="0">
                  <a:pos x="connsiteX864" y="connsiteY864"/>
                </a:cxn>
                <a:cxn ang="0">
                  <a:pos x="connsiteX865" y="connsiteY865"/>
                </a:cxn>
                <a:cxn ang="0">
                  <a:pos x="connsiteX866" y="connsiteY866"/>
                </a:cxn>
                <a:cxn ang="0">
                  <a:pos x="connsiteX867" y="connsiteY867"/>
                </a:cxn>
                <a:cxn ang="0">
                  <a:pos x="connsiteX868" y="connsiteY868"/>
                </a:cxn>
                <a:cxn ang="0">
                  <a:pos x="connsiteX869" y="connsiteY869"/>
                </a:cxn>
                <a:cxn ang="0">
                  <a:pos x="connsiteX870" y="connsiteY870"/>
                </a:cxn>
                <a:cxn ang="0">
                  <a:pos x="connsiteX871" y="connsiteY871"/>
                </a:cxn>
                <a:cxn ang="0">
                  <a:pos x="connsiteX872" y="connsiteY872"/>
                </a:cxn>
                <a:cxn ang="0">
                  <a:pos x="connsiteX873" y="connsiteY873"/>
                </a:cxn>
                <a:cxn ang="0">
                  <a:pos x="connsiteX874" y="connsiteY874"/>
                </a:cxn>
                <a:cxn ang="0">
                  <a:pos x="connsiteX875" y="connsiteY875"/>
                </a:cxn>
                <a:cxn ang="0">
                  <a:pos x="connsiteX876" y="connsiteY876"/>
                </a:cxn>
                <a:cxn ang="0">
                  <a:pos x="connsiteX877" y="connsiteY877"/>
                </a:cxn>
                <a:cxn ang="0">
                  <a:pos x="connsiteX878" y="connsiteY878"/>
                </a:cxn>
                <a:cxn ang="0">
                  <a:pos x="connsiteX879" y="connsiteY879"/>
                </a:cxn>
                <a:cxn ang="0">
                  <a:pos x="connsiteX880" y="connsiteY880"/>
                </a:cxn>
                <a:cxn ang="0">
                  <a:pos x="connsiteX881" y="connsiteY881"/>
                </a:cxn>
                <a:cxn ang="0">
                  <a:pos x="connsiteX882" y="connsiteY882"/>
                </a:cxn>
                <a:cxn ang="0">
                  <a:pos x="connsiteX883" y="connsiteY883"/>
                </a:cxn>
                <a:cxn ang="0">
                  <a:pos x="connsiteX884" y="connsiteY884"/>
                </a:cxn>
                <a:cxn ang="0">
                  <a:pos x="connsiteX885" y="connsiteY885"/>
                </a:cxn>
                <a:cxn ang="0">
                  <a:pos x="connsiteX886" y="connsiteY886"/>
                </a:cxn>
                <a:cxn ang="0">
                  <a:pos x="connsiteX887" y="connsiteY887"/>
                </a:cxn>
                <a:cxn ang="0">
                  <a:pos x="connsiteX888" y="connsiteY888"/>
                </a:cxn>
                <a:cxn ang="0">
                  <a:pos x="connsiteX889" y="connsiteY889"/>
                </a:cxn>
                <a:cxn ang="0">
                  <a:pos x="connsiteX890" y="connsiteY890"/>
                </a:cxn>
                <a:cxn ang="0">
                  <a:pos x="connsiteX891" y="connsiteY891"/>
                </a:cxn>
                <a:cxn ang="0">
                  <a:pos x="connsiteX892" y="connsiteY892"/>
                </a:cxn>
                <a:cxn ang="0">
                  <a:pos x="connsiteX893" y="connsiteY893"/>
                </a:cxn>
                <a:cxn ang="0">
                  <a:pos x="connsiteX894" y="connsiteY894"/>
                </a:cxn>
                <a:cxn ang="0">
                  <a:pos x="connsiteX895" y="connsiteY895"/>
                </a:cxn>
                <a:cxn ang="0">
                  <a:pos x="connsiteX896" y="connsiteY896"/>
                </a:cxn>
                <a:cxn ang="0">
                  <a:pos x="connsiteX897" y="connsiteY897"/>
                </a:cxn>
                <a:cxn ang="0">
                  <a:pos x="connsiteX898" y="connsiteY898"/>
                </a:cxn>
                <a:cxn ang="0">
                  <a:pos x="connsiteX899" y="connsiteY899"/>
                </a:cxn>
                <a:cxn ang="0">
                  <a:pos x="connsiteX900" y="connsiteY900"/>
                </a:cxn>
                <a:cxn ang="0">
                  <a:pos x="connsiteX901" y="connsiteY901"/>
                </a:cxn>
                <a:cxn ang="0">
                  <a:pos x="connsiteX902" y="connsiteY902"/>
                </a:cxn>
                <a:cxn ang="0">
                  <a:pos x="connsiteX903" y="connsiteY903"/>
                </a:cxn>
                <a:cxn ang="0">
                  <a:pos x="connsiteX904" y="connsiteY904"/>
                </a:cxn>
                <a:cxn ang="0">
                  <a:pos x="connsiteX905" y="connsiteY905"/>
                </a:cxn>
                <a:cxn ang="0">
                  <a:pos x="connsiteX906" y="connsiteY906"/>
                </a:cxn>
                <a:cxn ang="0">
                  <a:pos x="connsiteX907" y="connsiteY907"/>
                </a:cxn>
                <a:cxn ang="0">
                  <a:pos x="connsiteX908" y="connsiteY908"/>
                </a:cxn>
                <a:cxn ang="0">
                  <a:pos x="connsiteX909" y="connsiteY909"/>
                </a:cxn>
                <a:cxn ang="0">
                  <a:pos x="connsiteX910" y="connsiteY910"/>
                </a:cxn>
                <a:cxn ang="0">
                  <a:pos x="connsiteX911" y="connsiteY911"/>
                </a:cxn>
                <a:cxn ang="0">
                  <a:pos x="connsiteX912" y="connsiteY912"/>
                </a:cxn>
                <a:cxn ang="0">
                  <a:pos x="connsiteX913" y="connsiteY913"/>
                </a:cxn>
                <a:cxn ang="0">
                  <a:pos x="connsiteX914" y="connsiteY914"/>
                </a:cxn>
                <a:cxn ang="0">
                  <a:pos x="connsiteX915" y="connsiteY915"/>
                </a:cxn>
                <a:cxn ang="0">
                  <a:pos x="connsiteX916" y="connsiteY916"/>
                </a:cxn>
                <a:cxn ang="0">
                  <a:pos x="connsiteX917" y="connsiteY917"/>
                </a:cxn>
                <a:cxn ang="0">
                  <a:pos x="connsiteX918" y="connsiteY918"/>
                </a:cxn>
                <a:cxn ang="0">
                  <a:pos x="connsiteX919" y="connsiteY919"/>
                </a:cxn>
                <a:cxn ang="0">
                  <a:pos x="connsiteX920" y="connsiteY920"/>
                </a:cxn>
                <a:cxn ang="0">
                  <a:pos x="connsiteX921" y="connsiteY921"/>
                </a:cxn>
                <a:cxn ang="0">
                  <a:pos x="connsiteX922" y="connsiteY922"/>
                </a:cxn>
                <a:cxn ang="0">
                  <a:pos x="connsiteX923" y="connsiteY923"/>
                </a:cxn>
                <a:cxn ang="0">
                  <a:pos x="connsiteX924" y="connsiteY924"/>
                </a:cxn>
                <a:cxn ang="0">
                  <a:pos x="connsiteX925" y="connsiteY925"/>
                </a:cxn>
                <a:cxn ang="0">
                  <a:pos x="connsiteX926" y="connsiteY926"/>
                </a:cxn>
                <a:cxn ang="0">
                  <a:pos x="connsiteX927" y="connsiteY927"/>
                </a:cxn>
                <a:cxn ang="0">
                  <a:pos x="connsiteX928" y="connsiteY928"/>
                </a:cxn>
                <a:cxn ang="0">
                  <a:pos x="connsiteX929" y="connsiteY929"/>
                </a:cxn>
                <a:cxn ang="0">
                  <a:pos x="connsiteX930" y="connsiteY930"/>
                </a:cxn>
                <a:cxn ang="0">
                  <a:pos x="connsiteX931" y="connsiteY931"/>
                </a:cxn>
                <a:cxn ang="0">
                  <a:pos x="connsiteX932" y="connsiteY932"/>
                </a:cxn>
                <a:cxn ang="0">
                  <a:pos x="connsiteX933" y="connsiteY933"/>
                </a:cxn>
                <a:cxn ang="0">
                  <a:pos x="connsiteX934" y="connsiteY934"/>
                </a:cxn>
                <a:cxn ang="0">
                  <a:pos x="connsiteX935" y="connsiteY935"/>
                </a:cxn>
                <a:cxn ang="0">
                  <a:pos x="connsiteX936" y="connsiteY936"/>
                </a:cxn>
                <a:cxn ang="0">
                  <a:pos x="connsiteX937" y="connsiteY937"/>
                </a:cxn>
                <a:cxn ang="0">
                  <a:pos x="connsiteX938" y="connsiteY938"/>
                </a:cxn>
                <a:cxn ang="0">
                  <a:pos x="connsiteX939" y="connsiteY939"/>
                </a:cxn>
                <a:cxn ang="0">
                  <a:pos x="connsiteX940" y="connsiteY940"/>
                </a:cxn>
                <a:cxn ang="0">
                  <a:pos x="connsiteX941" y="connsiteY941"/>
                </a:cxn>
                <a:cxn ang="0">
                  <a:pos x="connsiteX942" y="connsiteY942"/>
                </a:cxn>
                <a:cxn ang="0">
                  <a:pos x="connsiteX943" y="connsiteY943"/>
                </a:cxn>
                <a:cxn ang="0">
                  <a:pos x="connsiteX944" y="connsiteY944"/>
                </a:cxn>
                <a:cxn ang="0">
                  <a:pos x="connsiteX945" y="connsiteY945"/>
                </a:cxn>
                <a:cxn ang="0">
                  <a:pos x="connsiteX946" y="connsiteY946"/>
                </a:cxn>
                <a:cxn ang="0">
                  <a:pos x="connsiteX947" y="connsiteY947"/>
                </a:cxn>
                <a:cxn ang="0">
                  <a:pos x="connsiteX948" y="connsiteY948"/>
                </a:cxn>
                <a:cxn ang="0">
                  <a:pos x="connsiteX949" y="connsiteY949"/>
                </a:cxn>
                <a:cxn ang="0">
                  <a:pos x="connsiteX950" y="connsiteY950"/>
                </a:cxn>
                <a:cxn ang="0">
                  <a:pos x="connsiteX951" y="connsiteY951"/>
                </a:cxn>
                <a:cxn ang="0">
                  <a:pos x="connsiteX952" y="connsiteY952"/>
                </a:cxn>
                <a:cxn ang="0">
                  <a:pos x="connsiteX953" y="connsiteY953"/>
                </a:cxn>
                <a:cxn ang="0">
                  <a:pos x="connsiteX954" y="connsiteY954"/>
                </a:cxn>
                <a:cxn ang="0">
                  <a:pos x="connsiteX955" y="connsiteY955"/>
                </a:cxn>
                <a:cxn ang="0">
                  <a:pos x="connsiteX956" y="connsiteY956"/>
                </a:cxn>
                <a:cxn ang="0">
                  <a:pos x="connsiteX957" y="connsiteY957"/>
                </a:cxn>
                <a:cxn ang="0">
                  <a:pos x="connsiteX958" y="connsiteY958"/>
                </a:cxn>
                <a:cxn ang="0">
                  <a:pos x="connsiteX959" y="connsiteY959"/>
                </a:cxn>
                <a:cxn ang="0">
                  <a:pos x="connsiteX960" y="connsiteY960"/>
                </a:cxn>
                <a:cxn ang="0">
                  <a:pos x="connsiteX961" y="connsiteY961"/>
                </a:cxn>
                <a:cxn ang="0">
                  <a:pos x="connsiteX962" y="connsiteY962"/>
                </a:cxn>
                <a:cxn ang="0">
                  <a:pos x="connsiteX963" y="connsiteY963"/>
                </a:cxn>
                <a:cxn ang="0">
                  <a:pos x="connsiteX964" y="connsiteY964"/>
                </a:cxn>
                <a:cxn ang="0">
                  <a:pos x="connsiteX965" y="connsiteY965"/>
                </a:cxn>
                <a:cxn ang="0">
                  <a:pos x="connsiteX966" y="connsiteY966"/>
                </a:cxn>
                <a:cxn ang="0">
                  <a:pos x="connsiteX967" y="connsiteY967"/>
                </a:cxn>
                <a:cxn ang="0">
                  <a:pos x="connsiteX968" y="connsiteY968"/>
                </a:cxn>
                <a:cxn ang="0">
                  <a:pos x="connsiteX969" y="connsiteY969"/>
                </a:cxn>
                <a:cxn ang="0">
                  <a:pos x="connsiteX970" y="connsiteY970"/>
                </a:cxn>
                <a:cxn ang="0">
                  <a:pos x="connsiteX971" y="connsiteY971"/>
                </a:cxn>
                <a:cxn ang="0">
                  <a:pos x="connsiteX972" y="connsiteY972"/>
                </a:cxn>
                <a:cxn ang="0">
                  <a:pos x="connsiteX973" y="connsiteY973"/>
                </a:cxn>
                <a:cxn ang="0">
                  <a:pos x="connsiteX974" y="connsiteY974"/>
                </a:cxn>
                <a:cxn ang="0">
                  <a:pos x="connsiteX975" y="connsiteY975"/>
                </a:cxn>
                <a:cxn ang="0">
                  <a:pos x="connsiteX976" y="connsiteY976"/>
                </a:cxn>
                <a:cxn ang="0">
                  <a:pos x="connsiteX977" y="connsiteY977"/>
                </a:cxn>
                <a:cxn ang="0">
                  <a:pos x="connsiteX978" y="connsiteY978"/>
                </a:cxn>
                <a:cxn ang="0">
                  <a:pos x="connsiteX979" y="connsiteY979"/>
                </a:cxn>
                <a:cxn ang="0">
                  <a:pos x="connsiteX980" y="connsiteY980"/>
                </a:cxn>
                <a:cxn ang="0">
                  <a:pos x="connsiteX981" y="connsiteY981"/>
                </a:cxn>
                <a:cxn ang="0">
                  <a:pos x="connsiteX982" y="connsiteY982"/>
                </a:cxn>
                <a:cxn ang="0">
                  <a:pos x="connsiteX983" y="connsiteY983"/>
                </a:cxn>
                <a:cxn ang="0">
                  <a:pos x="connsiteX984" y="connsiteY984"/>
                </a:cxn>
                <a:cxn ang="0">
                  <a:pos x="connsiteX985" y="connsiteY985"/>
                </a:cxn>
                <a:cxn ang="0">
                  <a:pos x="connsiteX986" y="connsiteY986"/>
                </a:cxn>
                <a:cxn ang="0">
                  <a:pos x="connsiteX987" y="connsiteY987"/>
                </a:cxn>
                <a:cxn ang="0">
                  <a:pos x="connsiteX988" y="connsiteY988"/>
                </a:cxn>
                <a:cxn ang="0">
                  <a:pos x="connsiteX989" y="connsiteY989"/>
                </a:cxn>
                <a:cxn ang="0">
                  <a:pos x="connsiteX990" y="connsiteY990"/>
                </a:cxn>
                <a:cxn ang="0">
                  <a:pos x="connsiteX991" y="connsiteY991"/>
                </a:cxn>
                <a:cxn ang="0">
                  <a:pos x="connsiteX992" y="connsiteY992"/>
                </a:cxn>
                <a:cxn ang="0">
                  <a:pos x="connsiteX993" y="connsiteY993"/>
                </a:cxn>
                <a:cxn ang="0">
                  <a:pos x="connsiteX994" y="connsiteY994"/>
                </a:cxn>
                <a:cxn ang="0">
                  <a:pos x="connsiteX995" y="connsiteY995"/>
                </a:cxn>
                <a:cxn ang="0">
                  <a:pos x="connsiteX996" y="connsiteY996"/>
                </a:cxn>
                <a:cxn ang="0">
                  <a:pos x="connsiteX997" y="connsiteY997"/>
                </a:cxn>
                <a:cxn ang="0">
                  <a:pos x="connsiteX998" y="connsiteY998"/>
                </a:cxn>
                <a:cxn ang="0">
                  <a:pos x="connsiteX999" y="connsiteY999"/>
                </a:cxn>
                <a:cxn ang="0">
                  <a:pos x="connsiteX1000" y="connsiteY1000"/>
                </a:cxn>
                <a:cxn ang="0">
                  <a:pos x="connsiteX1001" y="connsiteY1001"/>
                </a:cxn>
                <a:cxn ang="0">
                  <a:pos x="connsiteX1002" y="connsiteY1002"/>
                </a:cxn>
                <a:cxn ang="0">
                  <a:pos x="connsiteX1003" y="connsiteY1003"/>
                </a:cxn>
                <a:cxn ang="0">
                  <a:pos x="connsiteX1004" y="connsiteY1004"/>
                </a:cxn>
                <a:cxn ang="0">
                  <a:pos x="connsiteX1005" y="connsiteY1005"/>
                </a:cxn>
                <a:cxn ang="0">
                  <a:pos x="connsiteX1006" y="connsiteY1006"/>
                </a:cxn>
                <a:cxn ang="0">
                  <a:pos x="connsiteX1007" y="connsiteY1007"/>
                </a:cxn>
                <a:cxn ang="0">
                  <a:pos x="connsiteX1008" y="connsiteY1008"/>
                </a:cxn>
                <a:cxn ang="0">
                  <a:pos x="connsiteX1009" y="connsiteY1009"/>
                </a:cxn>
                <a:cxn ang="0">
                  <a:pos x="connsiteX1010" y="connsiteY1010"/>
                </a:cxn>
                <a:cxn ang="0">
                  <a:pos x="connsiteX1011" y="connsiteY1011"/>
                </a:cxn>
                <a:cxn ang="0">
                  <a:pos x="connsiteX1012" y="connsiteY1012"/>
                </a:cxn>
                <a:cxn ang="0">
                  <a:pos x="connsiteX1013" y="connsiteY1013"/>
                </a:cxn>
                <a:cxn ang="0">
                  <a:pos x="connsiteX1014" y="connsiteY1014"/>
                </a:cxn>
                <a:cxn ang="0">
                  <a:pos x="connsiteX1015" y="connsiteY1015"/>
                </a:cxn>
                <a:cxn ang="0">
                  <a:pos x="connsiteX1016" y="connsiteY1016"/>
                </a:cxn>
                <a:cxn ang="0">
                  <a:pos x="connsiteX1017" y="connsiteY1017"/>
                </a:cxn>
                <a:cxn ang="0">
                  <a:pos x="connsiteX1018" y="connsiteY1018"/>
                </a:cxn>
                <a:cxn ang="0">
                  <a:pos x="connsiteX1019" y="connsiteY1019"/>
                </a:cxn>
                <a:cxn ang="0">
                  <a:pos x="connsiteX1020" y="connsiteY1020"/>
                </a:cxn>
                <a:cxn ang="0">
                  <a:pos x="connsiteX1021" y="connsiteY1021"/>
                </a:cxn>
                <a:cxn ang="0">
                  <a:pos x="connsiteX1022" y="connsiteY1022"/>
                </a:cxn>
                <a:cxn ang="0">
                  <a:pos x="connsiteX1023" y="connsiteY1023"/>
                </a:cxn>
                <a:cxn ang="0">
                  <a:pos x="connsiteX1024" y="connsiteY1024"/>
                </a:cxn>
                <a:cxn ang="0">
                  <a:pos x="connsiteX1025" y="connsiteY1025"/>
                </a:cxn>
                <a:cxn ang="0">
                  <a:pos x="connsiteX1026" y="connsiteY1026"/>
                </a:cxn>
                <a:cxn ang="0">
                  <a:pos x="connsiteX1027" y="connsiteY1027"/>
                </a:cxn>
                <a:cxn ang="0">
                  <a:pos x="connsiteX1028" y="connsiteY1028"/>
                </a:cxn>
                <a:cxn ang="0">
                  <a:pos x="connsiteX1029" y="connsiteY1029"/>
                </a:cxn>
                <a:cxn ang="0">
                  <a:pos x="connsiteX1030" y="connsiteY1030"/>
                </a:cxn>
                <a:cxn ang="0">
                  <a:pos x="connsiteX1031" y="connsiteY1031"/>
                </a:cxn>
                <a:cxn ang="0">
                  <a:pos x="connsiteX1032" y="connsiteY1032"/>
                </a:cxn>
                <a:cxn ang="0">
                  <a:pos x="connsiteX1033" y="connsiteY1033"/>
                </a:cxn>
                <a:cxn ang="0">
                  <a:pos x="connsiteX1034" y="connsiteY1034"/>
                </a:cxn>
                <a:cxn ang="0">
                  <a:pos x="connsiteX1035" y="connsiteY1035"/>
                </a:cxn>
                <a:cxn ang="0">
                  <a:pos x="connsiteX1036" y="connsiteY1036"/>
                </a:cxn>
                <a:cxn ang="0">
                  <a:pos x="connsiteX1037" y="connsiteY1037"/>
                </a:cxn>
                <a:cxn ang="0">
                  <a:pos x="connsiteX1038" y="connsiteY1038"/>
                </a:cxn>
                <a:cxn ang="0">
                  <a:pos x="connsiteX1039" y="connsiteY1039"/>
                </a:cxn>
                <a:cxn ang="0">
                  <a:pos x="connsiteX1040" y="connsiteY1040"/>
                </a:cxn>
                <a:cxn ang="0">
                  <a:pos x="connsiteX1041" y="connsiteY1041"/>
                </a:cxn>
                <a:cxn ang="0">
                  <a:pos x="connsiteX1042" y="connsiteY1042"/>
                </a:cxn>
                <a:cxn ang="0">
                  <a:pos x="connsiteX1043" y="connsiteY1043"/>
                </a:cxn>
                <a:cxn ang="0">
                  <a:pos x="connsiteX1044" y="connsiteY1044"/>
                </a:cxn>
                <a:cxn ang="0">
                  <a:pos x="connsiteX1045" y="connsiteY1045"/>
                </a:cxn>
                <a:cxn ang="0">
                  <a:pos x="connsiteX1046" y="connsiteY1046"/>
                </a:cxn>
                <a:cxn ang="0">
                  <a:pos x="connsiteX1047" y="connsiteY1047"/>
                </a:cxn>
                <a:cxn ang="0">
                  <a:pos x="connsiteX1048" y="connsiteY1048"/>
                </a:cxn>
                <a:cxn ang="0">
                  <a:pos x="connsiteX1049" y="connsiteY1049"/>
                </a:cxn>
                <a:cxn ang="0">
                  <a:pos x="connsiteX1050" y="connsiteY1050"/>
                </a:cxn>
                <a:cxn ang="0">
                  <a:pos x="connsiteX1051" y="connsiteY1051"/>
                </a:cxn>
                <a:cxn ang="0">
                  <a:pos x="connsiteX1052" y="connsiteY1052"/>
                </a:cxn>
                <a:cxn ang="0">
                  <a:pos x="connsiteX1053" y="connsiteY1053"/>
                </a:cxn>
                <a:cxn ang="0">
                  <a:pos x="connsiteX1054" y="connsiteY1054"/>
                </a:cxn>
                <a:cxn ang="0">
                  <a:pos x="connsiteX1055" y="connsiteY1055"/>
                </a:cxn>
                <a:cxn ang="0">
                  <a:pos x="connsiteX1056" y="connsiteY1056"/>
                </a:cxn>
                <a:cxn ang="0">
                  <a:pos x="connsiteX1057" y="connsiteY1057"/>
                </a:cxn>
                <a:cxn ang="0">
                  <a:pos x="connsiteX1058" y="connsiteY1058"/>
                </a:cxn>
                <a:cxn ang="0">
                  <a:pos x="connsiteX1059" y="connsiteY1059"/>
                </a:cxn>
                <a:cxn ang="0">
                  <a:pos x="connsiteX1060" y="connsiteY1060"/>
                </a:cxn>
                <a:cxn ang="0">
                  <a:pos x="connsiteX1061" y="connsiteY1061"/>
                </a:cxn>
                <a:cxn ang="0">
                  <a:pos x="connsiteX1062" y="connsiteY1062"/>
                </a:cxn>
                <a:cxn ang="0">
                  <a:pos x="connsiteX1063" y="connsiteY1063"/>
                </a:cxn>
                <a:cxn ang="0">
                  <a:pos x="connsiteX1064" y="connsiteY1064"/>
                </a:cxn>
                <a:cxn ang="0">
                  <a:pos x="connsiteX1065" y="connsiteY1065"/>
                </a:cxn>
                <a:cxn ang="0">
                  <a:pos x="connsiteX1066" y="connsiteY1066"/>
                </a:cxn>
                <a:cxn ang="0">
                  <a:pos x="connsiteX1067" y="connsiteY1067"/>
                </a:cxn>
                <a:cxn ang="0">
                  <a:pos x="connsiteX1068" y="connsiteY1068"/>
                </a:cxn>
                <a:cxn ang="0">
                  <a:pos x="connsiteX1069" y="connsiteY1069"/>
                </a:cxn>
                <a:cxn ang="0">
                  <a:pos x="connsiteX1070" y="connsiteY1070"/>
                </a:cxn>
                <a:cxn ang="0">
                  <a:pos x="connsiteX1071" y="connsiteY1071"/>
                </a:cxn>
                <a:cxn ang="0">
                  <a:pos x="connsiteX1072" y="connsiteY1072"/>
                </a:cxn>
                <a:cxn ang="0">
                  <a:pos x="connsiteX1073" y="connsiteY1073"/>
                </a:cxn>
                <a:cxn ang="0">
                  <a:pos x="connsiteX1074" y="connsiteY1074"/>
                </a:cxn>
                <a:cxn ang="0">
                  <a:pos x="connsiteX1075" y="connsiteY1075"/>
                </a:cxn>
                <a:cxn ang="0">
                  <a:pos x="connsiteX1076" y="connsiteY1076"/>
                </a:cxn>
                <a:cxn ang="0">
                  <a:pos x="connsiteX1077" y="connsiteY1077"/>
                </a:cxn>
                <a:cxn ang="0">
                  <a:pos x="connsiteX1078" y="connsiteY1078"/>
                </a:cxn>
                <a:cxn ang="0">
                  <a:pos x="connsiteX1079" y="connsiteY1079"/>
                </a:cxn>
                <a:cxn ang="0">
                  <a:pos x="connsiteX1080" y="connsiteY1080"/>
                </a:cxn>
                <a:cxn ang="0">
                  <a:pos x="connsiteX1081" y="connsiteY1081"/>
                </a:cxn>
                <a:cxn ang="0">
                  <a:pos x="connsiteX1082" y="connsiteY1082"/>
                </a:cxn>
                <a:cxn ang="0">
                  <a:pos x="connsiteX1083" y="connsiteY1083"/>
                </a:cxn>
                <a:cxn ang="0">
                  <a:pos x="connsiteX1084" y="connsiteY1084"/>
                </a:cxn>
                <a:cxn ang="0">
                  <a:pos x="connsiteX1085" y="connsiteY1085"/>
                </a:cxn>
                <a:cxn ang="0">
                  <a:pos x="connsiteX1086" y="connsiteY1086"/>
                </a:cxn>
                <a:cxn ang="0">
                  <a:pos x="connsiteX1087" y="connsiteY1087"/>
                </a:cxn>
                <a:cxn ang="0">
                  <a:pos x="connsiteX1088" y="connsiteY1088"/>
                </a:cxn>
                <a:cxn ang="0">
                  <a:pos x="connsiteX1089" y="connsiteY1089"/>
                </a:cxn>
                <a:cxn ang="0">
                  <a:pos x="connsiteX1090" y="connsiteY1090"/>
                </a:cxn>
                <a:cxn ang="0">
                  <a:pos x="connsiteX1091" y="connsiteY1091"/>
                </a:cxn>
                <a:cxn ang="0">
                  <a:pos x="connsiteX1092" y="connsiteY1092"/>
                </a:cxn>
                <a:cxn ang="0">
                  <a:pos x="connsiteX1093" y="connsiteY1093"/>
                </a:cxn>
                <a:cxn ang="0">
                  <a:pos x="connsiteX1094" y="connsiteY1094"/>
                </a:cxn>
                <a:cxn ang="0">
                  <a:pos x="connsiteX1095" y="connsiteY1095"/>
                </a:cxn>
                <a:cxn ang="0">
                  <a:pos x="connsiteX1096" y="connsiteY1096"/>
                </a:cxn>
                <a:cxn ang="0">
                  <a:pos x="connsiteX1097" y="connsiteY1097"/>
                </a:cxn>
                <a:cxn ang="0">
                  <a:pos x="connsiteX1098" y="connsiteY1098"/>
                </a:cxn>
                <a:cxn ang="0">
                  <a:pos x="connsiteX1099" y="connsiteY1099"/>
                </a:cxn>
                <a:cxn ang="0">
                  <a:pos x="connsiteX1100" y="connsiteY1100"/>
                </a:cxn>
                <a:cxn ang="0">
                  <a:pos x="connsiteX1101" y="connsiteY1101"/>
                </a:cxn>
                <a:cxn ang="0">
                  <a:pos x="connsiteX1102" y="connsiteY1102"/>
                </a:cxn>
                <a:cxn ang="0">
                  <a:pos x="connsiteX1103" y="connsiteY1103"/>
                </a:cxn>
                <a:cxn ang="0">
                  <a:pos x="connsiteX1104" y="connsiteY1104"/>
                </a:cxn>
                <a:cxn ang="0">
                  <a:pos x="connsiteX1105" y="connsiteY1105"/>
                </a:cxn>
                <a:cxn ang="0">
                  <a:pos x="connsiteX1106" y="connsiteY1106"/>
                </a:cxn>
                <a:cxn ang="0">
                  <a:pos x="connsiteX1107" y="connsiteY1107"/>
                </a:cxn>
                <a:cxn ang="0">
                  <a:pos x="connsiteX1108" y="connsiteY1108"/>
                </a:cxn>
                <a:cxn ang="0">
                  <a:pos x="connsiteX1109" y="connsiteY1109"/>
                </a:cxn>
                <a:cxn ang="0">
                  <a:pos x="connsiteX1110" y="connsiteY1110"/>
                </a:cxn>
                <a:cxn ang="0">
                  <a:pos x="connsiteX1111" y="connsiteY1111"/>
                </a:cxn>
                <a:cxn ang="0">
                  <a:pos x="connsiteX1112" y="connsiteY1112"/>
                </a:cxn>
                <a:cxn ang="0">
                  <a:pos x="connsiteX1113" y="connsiteY1113"/>
                </a:cxn>
                <a:cxn ang="0">
                  <a:pos x="connsiteX1114" y="connsiteY1114"/>
                </a:cxn>
                <a:cxn ang="0">
                  <a:pos x="connsiteX1115" y="connsiteY1115"/>
                </a:cxn>
                <a:cxn ang="0">
                  <a:pos x="connsiteX1116" y="connsiteY1116"/>
                </a:cxn>
                <a:cxn ang="0">
                  <a:pos x="connsiteX1117" y="connsiteY1117"/>
                </a:cxn>
                <a:cxn ang="0">
                  <a:pos x="connsiteX1118" y="connsiteY1118"/>
                </a:cxn>
                <a:cxn ang="0">
                  <a:pos x="connsiteX1119" y="connsiteY1119"/>
                </a:cxn>
                <a:cxn ang="0">
                  <a:pos x="connsiteX1120" y="connsiteY1120"/>
                </a:cxn>
                <a:cxn ang="0">
                  <a:pos x="connsiteX1121" y="connsiteY1121"/>
                </a:cxn>
                <a:cxn ang="0">
                  <a:pos x="connsiteX1122" y="connsiteY1122"/>
                </a:cxn>
                <a:cxn ang="0">
                  <a:pos x="connsiteX1123" y="connsiteY1123"/>
                </a:cxn>
                <a:cxn ang="0">
                  <a:pos x="connsiteX1124" y="connsiteY1124"/>
                </a:cxn>
                <a:cxn ang="0">
                  <a:pos x="connsiteX1125" y="connsiteY1125"/>
                </a:cxn>
                <a:cxn ang="0">
                  <a:pos x="connsiteX1126" y="connsiteY1126"/>
                </a:cxn>
                <a:cxn ang="0">
                  <a:pos x="connsiteX1127" y="connsiteY1127"/>
                </a:cxn>
                <a:cxn ang="0">
                  <a:pos x="connsiteX1128" y="connsiteY1128"/>
                </a:cxn>
                <a:cxn ang="0">
                  <a:pos x="connsiteX1129" y="connsiteY1129"/>
                </a:cxn>
                <a:cxn ang="0">
                  <a:pos x="connsiteX1130" y="connsiteY1130"/>
                </a:cxn>
                <a:cxn ang="0">
                  <a:pos x="connsiteX1131" y="connsiteY1131"/>
                </a:cxn>
                <a:cxn ang="0">
                  <a:pos x="connsiteX1132" y="connsiteY1132"/>
                </a:cxn>
                <a:cxn ang="0">
                  <a:pos x="connsiteX1133" y="connsiteY1133"/>
                </a:cxn>
                <a:cxn ang="0">
                  <a:pos x="connsiteX1134" y="connsiteY1134"/>
                </a:cxn>
                <a:cxn ang="0">
                  <a:pos x="connsiteX1135" y="connsiteY1135"/>
                </a:cxn>
                <a:cxn ang="0">
                  <a:pos x="connsiteX1136" y="connsiteY1136"/>
                </a:cxn>
                <a:cxn ang="0">
                  <a:pos x="connsiteX1137" y="connsiteY1137"/>
                </a:cxn>
                <a:cxn ang="0">
                  <a:pos x="connsiteX1138" y="connsiteY1138"/>
                </a:cxn>
                <a:cxn ang="0">
                  <a:pos x="connsiteX1139" y="connsiteY1139"/>
                </a:cxn>
                <a:cxn ang="0">
                  <a:pos x="connsiteX1140" y="connsiteY1140"/>
                </a:cxn>
                <a:cxn ang="0">
                  <a:pos x="connsiteX1141" y="connsiteY1141"/>
                </a:cxn>
                <a:cxn ang="0">
                  <a:pos x="connsiteX1142" y="connsiteY1142"/>
                </a:cxn>
                <a:cxn ang="0">
                  <a:pos x="connsiteX1143" y="connsiteY1143"/>
                </a:cxn>
                <a:cxn ang="0">
                  <a:pos x="connsiteX1144" y="connsiteY1144"/>
                </a:cxn>
                <a:cxn ang="0">
                  <a:pos x="connsiteX1145" y="connsiteY1145"/>
                </a:cxn>
                <a:cxn ang="0">
                  <a:pos x="connsiteX1146" y="connsiteY1146"/>
                </a:cxn>
                <a:cxn ang="0">
                  <a:pos x="connsiteX1147" y="connsiteY1147"/>
                </a:cxn>
                <a:cxn ang="0">
                  <a:pos x="connsiteX1148" y="connsiteY1148"/>
                </a:cxn>
                <a:cxn ang="0">
                  <a:pos x="connsiteX1149" y="connsiteY1149"/>
                </a:cxn>
                <a:cxn ang="0">
                  <a:pos x="connsiteX1150" y="connsiteY1150"/>
                </a:cxn>
                <a:cxn ang="0">
                  <a:pos x="connsiteX1151" y="connsiteY1151"/>
                </a:cxn>
                <a:cxn ang="0">
                  <a:pos x="connsiteX1152" y="connsiteY1152"/>
                </a:cxn>
                <a:cxn ang="0">
                  <a:pos x="connsiteX1153" y="connsiteY1153"/>
                </a:cxn>
                <a:cxn ang="0">
                  <a:pos x="connsiteX1154" y="connsiteY1154"/>
                </a:cxn>
                <a:cxn ang="0">
                  <a:pos x="connsiteX1155" y="connsiteY1155"/>
                </a:cxn>
                <a:cxn ang="0">
                  <a:pos x="connsiteX1156" y="connsiteY1156"/>
                </a:cxn>
                <a:cxn ang="0">
                  <a:pos x="connsiteX1157" y="connsiteY1157"/>
                </a:cxn>
                <a:cxn ang="0">
                  <a:pos x="connsiteX1158" y="connsiteY1158"/>
                </a:cxn>
                <a:cxn ang="0">
                  <a:pos x="connsiteX1159" y="connsiteY1159"/>
                </a:cxn>
                <a:cxn ang="0">
                  <a:pos x="connsiteX1160" y="connsiteY1160"/>
                </a:cxn>
                <a:cxn ang="0">
                  <a:pos x="connsiteX1161" y="connsiteY1161"/>
                </a:cxn>
                <a:cxn ang="0">
                  <a:pos x="connsiteX1162" y="connsiteY1162"/>
                </a:cxn>
                <a:cxn ang="0">
                  <a:pos x="connsiteX1163" y="connsiteY1163"/>
                </a:cxn>
                <a:cxn ang="0">
                  <a:pos x="connsiteX1164" y="connsiteY1164"/>
                </a:cxn>
                <a:cxn ang="0">
                  <a:pos x="connsiteX1165" y="connsiteY1165"/>
                </a:cxn>
                <a:cxn ang="0">
                  <a:pos x="connsiteX1166" y="connsiteY1166"/>
                </a:cxn>
                <a:cxn ang="0">
                  <a:pos x="connsiteX1167" y="connsiteY1167"/>
                </a:cxn>
                <a:cxn ang="0">
                  <a:pos x="connsiteX1168" y="connsiteY1168"/>
                </a:cxn>
                <a:cxn ang="0">
                  <a:pos x="connsiteX1169" y="connsiteY1169"/>
                </a:cxn>
                <a:cxn ang="0">
                  <a:pos x="connsiteX1170" y="connsiteY1170"/>
                </a:cxn>
                <a:cxn ang="0">
                  <a:pos x="connsiteX1171" y="connsiteY1171"/>
                </a:cxn>
                <a:cxn ang="0">
                  <a:pos x="connsiteX1172" y="connsiteY1172"/>
                </a:cxn>
                <a:cxn ang="0">
                  <a:pos x="connsiteX1173" y="connsiteY1173"/>
                </a:cxn>
                <a:cxn ang="0">
                  <a:pos x="connsiteX1174" y="connsiteY1174"/>
                </a:cxn>
                <a:cxn ang="0">
                  <a:pos x="connsiteX1175" y="connsiteY1175"/>
                </a:cxn>
                <a:cxn ang="0">
                  <a:pos x="connsiteX1176" y="connsiteY1176"/>
                </a:cxn>
                <a:cxn ang="0">
                  <a:pos x="connsiteX1177" y="connsiteY1177"/>
                </a:cxn>
                <a:cxn ang="0">
                  <a:pos x="connsiteX1178" y="connsiteY1178"/>
                </a:cxn>
                <a:cxn ang="0">
                  <a:pos x="connsiteX1179" y="connsiteY1179"/>
                </a:cxn>
                <a:cxn ang="0">
                  <a:pos x="connsiteX1180" y="connsiteY1180"/>
                </a:cxn>
                <a:cxn ang="0">
                  <a:pos x="connsiteX1181" y="connsiteY1181"/>
                </a:cxn>
                <a:cxn ang="0">
                  <a:pos x="connsiteX1182" y="connsiteY1182"/>
                </a:cxn>
                <a:cxn ang="0">
                  <a:pos x="connsiteX1183" y="connsiteY1183"/>
                </a:cxn>
                <a:cxn ang="0">
                  <a:pos x="connsiteX1184" y="connsiteY1184"/>
                </a:cxn>
                <a:cxn ang="0">
                  <a:pos x="connsiteX1185" y="connsiteY1185"/>
                </a:cxn>
                <a:cxn ang="0">
                  <a:pos x="connsiteX1186" y="connsiteY1186"/>
                </a:cxn>
                <a:cxn ang="0">
                  <a:pos x="connsiteX1187" y="connsiteY1187"/>
                </a:cxn>
                <a:cxn ang="0">
                  <a:pos x="connsiteX1188" y="connsiteY1188"/>
                </a:cxn>
                <a:cxn ang="0">
                  <a:pos x="connsiteX1189" y="connsiteY1189"/>
                </a:cxn>
                <a:cxn ang="0">
                  <a:pos x="connsiteX1190" y="connsiteY1190"/>
                </a:cxn>
                <a:cxn ang="0">
                  <a:pos x="connsiteX1191" y="connsiteY1191"/>
                </a:cxn>
                <a:cxn ang="0">
                  <a:pos x="connsiteX1192" y="connsiteY1192"/>
                </a:cxn>
                <a:cxn ang="0">
                  <a:pos x="connsiteX1193" y="connsiteY1193"/>
                </a:cxn>
                <a:cxn ang="0">
                  <a:pos x="connsiteX1194" y="connsiteY1194"/>
                </a:cxn>
                <a:cxn ang="0">
                  <a:pos x="connsiteX1195" y="connsiteY1195"/>
                </a:cxn>
                <a:cxn ang="0">
                  <a:pos x="connsiteX1196" y="connsiteY1196"/>
                </a:cxn>
                <a:cxn ang="0">
                  <a:pos x="connsiteX1197" y="connsiteY1197"/>
                </a:cxn>
                <a:cxn ang="0">
                  <a:pos x="connsiteX1198" y="connsiteY1198"/>
                </a:cxn>
                <a:cxn ang="0">
                  <a:pos x="connsiteX1199" y="connsiteY1199"/>
                </a:cxn>
                <a:cxn ang="0">
                  <a:pos x="connsiteX1200" y="connsiteY1200"/>
                </a:cxn>
                <a:cxn ang="0">
                  <a:pos x="connsiteX1201" y="connsiteY1201"/>
                </a:cxn>
                <a:cxn ang="0">
                  <a:pos x="connsiteX1202" y="connsiteY1202"/>
                </a:cxn>
                <a:cxn ang="0">
                  <a:pos x="connsiteX1203" y="connsiteY1203"/>
                </a:cxn>
                <a:cxn ang="0">
                  <a:pos x="connsiteX1204" y="connsiteY1204"/>
                </a:cxn>
                <a:cxn ang="0">
                  <a:pos x="connsiteX1205" y="connsiteY1205"/>
                </a:cxn>
                <a:cxn ang="0">
                  <a:pos x="connsiteX1206" y="connsiteY1206"/>
                </a:cxn>
                <a:cxn ang="0">
                  <a:pos x="connsiteX1207" y="connsiteY1207"/>
                </a:cxn>
                <a:cxn ang="0">
                  <a:pos x="connsiteX1208" y="connsiteY1208"/>
                </a:cxn>
                <a:cxn ang="0">
                  <a:pos x="connsiteX1209" y="connsiteY1209"/>
                </a:cxn>
                <a:cxn ang="0">
                  <a:pos x="connsiteX1210" y="connsiteY1210"/>
                </a:cxn>
                <a:cxn ang="0">
                  <a:pos x="connsiteX1211" y="connsiteY1211"/>
                </a:cxn>
                <a:cxn ang="0">
                  <a:pos x="connsiteX1212" y="connsiteY1212"/>
                </a:cxn>
                <a:cxn ang="0">
                  <a:pos x="connsiteX1213" y="connsiteY1213"/>
                </a:cxn>
                <a:cxn ang="0">
                  <a:pos x="connsiteX1214" y="connsiteY1214"/>
                </a:cxn>
                <a:cxn ang="0">
                  <a:pos x="connsiteX1215" y="connsiteY1215"/>
                </a:cxn>
                <a:cxn ang="0">
                  <a:pos x="connsiteX1216" y="connsiteY1216"/>
                </a:cxn>
                <a:cxn ang="0">
                  <a:pos x="connsiteX1217" y="connsiteY1217"/>
                </a:cxn>
                <a:cxn ang="0">
                  <a:pos x="connsiteX1218" y="connsiteY1218"/>
                </a:cxn>
                <a:cxn ang="0">
                  <a:pos x="connsiteX1219" y="connsiteY1219"/>
                </a:cxn>
                <a:cxn ang="0">
                  <a:pos x="connsiteX1220" y="connsiteY1220"/>
                </a:cxn>
                <a:cxn ang="0">
                  <a:pos x="connsiteX1221" y="connsiteY1221"/>
                </a:cxn>
                <a:cxn ang="0">
                  <a:pos x="connsiteX1222" y="connsiteY1222"/>
                </a:cxn>
                <a:cxn ang="0">
                  <a:pos x="connsiteX1223" y="connsiteY1223"/>
                </a:cxn>
                <a:cxn ang="0">
                  <a:pos x="connsiteX1224" y="connsiteY1224"/>
                </a:cxn>
                <a:cxn ang="0">
                  <a:pos x="connsiteX1225" y="connsiteY1225"/>
                </a:cxn>
                <a:cxn ang="0">
                  <a:pos x="connsiteX1226" y="connsiteY1226"/>
                </a:cxn>
                <a:cxn ang="0">
                  <a:pos x="connsiteX1227" y="connsiteY1227"/>
                </a:cxn>
                <a:cxn ang="0">
                  <a:pos x="connsiteX1228" y="connsiteY1228"/>
                </a:cxn>
                <a:cxn ang="0">
                  <a:pos x="connsiteX1229" y="connsiteY1229"/>
                </a:cxn>
                <a:cxn ang="0">
                  <a:pos x="connsiteX1230" y="connsiteY1230"/>
                </a:cxn>
                <a:cxn ang="0">
                  <a:pos x="connsiteX1231" y="connsiteY1231"/>
                </a:cxn>
                <a:cxn ang="0">
                  <a:pos x="connsiteX1232" y="connsiteY1232"/>
                </a:cxn>
                <a:cxn ang="0">
                  <a:pos x="connsiteX1233" y="connsiteY1233"/>
                </a:cxn>
                <a:cxn ang="0">
                  <a:pos x="connsiteX1234" y="connsiteY1234"/>
                </a:cxn>
                <a:cxn ang="0">
                  <a:pos x="connsiteX1235" y="connsiteY1235"/>
                </a:cxn>
                <a:cxn ang="0">
                  <a:pos x="connsiteX1236" y="connsiteY1236"/>
                </a:cxn>
                <a:cxn ang="0">
                  <a:pos x="connsiteX1237" y="connsiteY1237"/>
                </a:cxn>
                <a:cxn ang="0">
                  <a:pos x="connsiteX1238" y="connsiteY1238"/>
                </a:cxn>
                <a:cxn ang="0">
                  <a:pos x="connsiteX1239" y="connsiteY1239"/>
                </a:cxn>
                <a:cxn ang="0">
                  <a:pos x="connsiteX1240" y="connsiteY1240"/>
                </a:cxn>
                <a:cxn ang="0">
                  <a:pos x="connsiteX1241" y="connsiteY1241"/>
                </a:cxn>
                <a:cxn ang="0">
                  <a:pos x="connsiteX1242" y="connsiteY1242"/>
                </a:cxn>
                <a:cxn ang="0">
                  <a:pos x="connsiteX1243" y="connsiteY1243"/>
                </a:cxn>
                <a:cxn ang="0">
                  <a:pos x="connsiteX1244" y="connsiteY1244"/>
                </a:cxn>
                <a:cxn ang="0">
                  <a:pos x="connsiteX1245" y="connsiteY1245"/>
                </a:cxn>
                <a:cxn ang="0">
                  <a:pos x="connsiteX1246" y="connsiteY1246"/>
                </a:cxn>
                <a:cxn ang="0">
                  <a:pos x="connsiteX1247" y="connsiteY1247"/>
                </a:cxn>
                <a:cxn ang="0">
                  <a:pos x="connsiteX1248" y="connsiteY1248"/>
                </a:cxn>
                <a:cxn ang="0">
                  <a:pos x="connsiteX1249" y="connsiteY1249"/>
                </a:cxn>
                <a:cxn ang="0">
                  <a:pos x="connsiteX1250" y="connsiteY1250"/>
                </a:cxn>
                <a:cxn ang="0">
                  <a:pos x="connsiteX1251" y="connsiteY1251"/>
                </a:cxn>
                <a:cxn ang="0">
                  <a:pos x="connsiteX1252" y="connsiteY1252"/>
                </a:cxn>
                <a:cxn ang="0">
                  <a:pos x="connsiteX1253" y="connsiteY1253"/>
                </a:cxn>
                <a:cxn ang="0">
                  <a:pos x="connsiteX1254" y="connsiteY1254"/>
                </a:cxn>
                <a:cxn ang="0">
                  <a:pos x="connsiteX1255" y="connsiteY1255"/>
                </a:cxn>
                <a:cxn ang="0">
                  <a:pos x="connsiteX1256" y="connsiteY1256"/>
                </a:cxn>
                <a:cxn ang="0">
                  <a:pos x="connsiteX1257" y="connsiteY1257"/>
                </a:cxn>
                <a:cxn ang="0">
                  <a:pos x="connsiteX1258" y="connsiteY1258"/>
                </a:cxn>
                <a:cxn ang="0">
                  <a:pos x="connsiteX1259" y="connsiteY1259"/>
                </a:cxn>
                <a:cxn ang="0">
                  <a:pos x="connsiteX1260" y="connsiteY1260"/>
                </a:cxn>
                <a:cxn ang="0">
                  <a:pos x="connsiteX1261" y="connsiteY1261"/>
                </a:cxn>
                <a:cxn ang="0">
                  <a:pos x="connsiteX1262" y="connsiteY1262"/>
                </a:cxn>
                <a:cxn ang="0">
                  <a:pos x="connsiteX1263" y="connsiteY1263"/>
                </a:cxn>
                <a:cxn ang="0">
                  <a:pos x="connsiteX1264" y="connsiteY1264"/>
                </a:cxn>
                <a:cxn ang="0">
                  <a:pos x="connsiteX1265" y="connsiteY1265"/>
                </a:cxn>
                <a:cxn ang="0">
                  <a:pos x="connsiteX1266" y="connsiteY1266"/>
                </a:cxn>
                <a:cxn ang="0">
                  <a:pos x="connsiteX1267" y="connsiteY1267"/>
                </a:cxn>
                <a:cxn ang="0">
                  <a:pos x="connsiteX1268" y="connsiteY1268"/>
                </a:cxn>
                <a:cxn ang="0">
                  <a:pos x="connsiteX1269" y="connsiteY1269"/>
                </a:cxn>
                <a:cxn ang="0">
                  <a:pos x="connsiteX1270" y="connsiteY1270"/>
                </a:cxn>
                <a:cxn ang="0">
                  <a:pos x="connsiteX1271" y="connsiteY1271"/>
                </a:cxn>
                <a:cxn ang="0">
                  <a:pos x="connsiteX1272" y="connsiteY1272"/>
                </a:cxn>
                <a:cxn ang="0">
                  <a:pos x="connsiteX1273" y="connsiteY1273"/>
                </a:cxn>
                <a:cxn ang="0">
                  <a:pos x="connsiteX1274" y="connsiteY1274"/>
                </a:cxn>
                <a:cxn ang="0">
                  <a:pos x="connsiteX1275" y="connsiteY1275"/>
                </a:cxn>
                <a:cxn ang="0">
                  <a:pos x="connsiteX1276" y="connsiteY1276"/>
                </a:cxn>
                <a:cxn ang="0">
                  <a:pos x="connsiteX1277" y="connsiteY1277"/>
                </a:cxn>
                <a:cxn ang="0">
                  <a:pos x="connsiteX1278" y="connsiteY1278"/>
                </a:cxn>
                <a:cxn ang="0">
                  <a:pos x="connsiteX1279" y="connsiteY1279"/>
                </a:cxn>
                <a:cxn ang="0">
                  <a:pos x="connsiteX1280" y="connsiteY1280"/>
                </a:cxn>
                <a:cxn ang="0">
                  <a:pos x="connsiteX1281" y="connsiteY1281"/>
                </a:cxn>
                <a:cxn ang="0">
                  <a:pos x="connsiteX1282" y="connsiteY1282"/>
                </a:cxn>
                <a:cxn ang="0">
                  <a:pos x="connsiteX1283" y="connsiteY1283"/>
                </a:cxn>
                <a:cxn ang="0">
                  <a:pos x="connsiteX1284" y="connsiteY1284"/>
                </a:cxn>
                <a:cxn ang="0">
                  <a:pos x="connsiteX1285" y="connsiteY1285"/>
                </a:cxn>
                <a:cxn ang="0">
                  <a:pos x="connsiteX1286" y="connsiteY1286"/>
                </a:cxn>
                <a:cxn ang="0">
                  <a:pos x="connsiteX1287" y="connsiteY1287"/>
                </a:cxn>
                <a:cxn ang="0">
                  <a:pos x="connsiteX1288" y="connsiteY1288"/>
                </a:cxn>
                <a:cxn ang="0">
                  <a:pos x="connsiteX1289" y="connsiteY1289"/>
                </a:cxn>
                <a:cxn ang="0">
                  <a:pos x="connsiteX1290" y="connsiteY1290"/>
                </a:cxn>
                <a:cxn ang="0">
                  <a:pos x="connsiteX1291" y="connsiteY1291"/>
                </a:cxn>
                <a:cxn ang="0">
                  <a:pos x="connsiteX1292" y="connsiteY1292"/>
                </a:cxn>
                <a:cxn ang="0">
                  <a:pos x="connsiteX1293" y="connsiteY1293"/>
                </a:cxn>
                <a:cxn ang="0">
                  <a:pos x="connsiteX1294" y="connsiteY1294"/>
                </a:cxn>
                <a:cxn ang="0">
                  <a:pos x="connsiteX1295" y="connsiteY1295"/>
                </a:cxn>
                <a:cxn ang="0">
                  <a:pos x="connsiteX1296" y="connsiteY1296"/>
                </a:cxn>
                <a:cxn ang="0">
                  <a:pos x="connsiteX1297" y="connsiteY1297"/>
                </a:cxn>
                <a:cxn ang="0">
                  <a:pos x="connsiteX1298" y="connsiteY1298"/>
                </a:cxn>
                <a:cxn ang="0">
                  <a:pos x="connsiteX1299" y="connsiteY1299"/>
                </a:cxn>
                <a:cxn ang="0">
                  <a:pos x="connsiteX1300" y="connsiteY1300"/>
                </a:cxn>
                <a:cxn ang="0">
                  <a:pos x="connsiteX1301" y="connsiteY1301"/>
                </a:cxn>
                <a:cxn ang="0">
                  <a:pos x="connsiteX1302" y="connsiteY1302"/>
                </a:cxn>
                <a:cxn ang="0">
                  <a:pos x="connsiteX1303" y="connsiteY1303"/>
                </a:cxn>
                <a:cxn ang="0">
                  <a:pos x="connsiteX1304" y="connsiteY1304"/>
                </a:cxn>
                <a:cxn ang="0">
                  <a:pos x="connsiteX1305" y="connsiteY1305"/>
                </a:cxn>
                <a:cxn ang="0">
                  <a:pos x="connsiteX1306" y="connsiteY1306"/>
                </a:cxn>
                <a:cxn ang="0">
                  <a:pos x="connsiteX1307" y="connsiteY1307"/>
                </a:cxn>
                <a:cxn ang="0">
                  <a:pos x="connsiteX1308" y="connsiteY1308"/>
                </a:cxn>
                <a:cxn ang="0">
                  <a:pos x="connsiteX1309" y="connsiteY1309"/>
                </a:cxn>
                <a:cxn ang="0">
                  <a:pos x="connsiteX1310" y="connsiteY1310"/>
                </a:cxn>
                <a:cxn ang="0">
                  <a:pos x="connsiteX1311" y="connsiteY1311"/>
                </a:cxn>
                <a:cxn ang="0">
                  <a:pos x="connsiteX1312" y="connsiteY1312"/>
                </a:cxn>
                <a:cxn ang="0">
                  <a:pos x="connsiteX1313" y="connsiteY1313"/>
                </a:cxn>
                <a:cxn ang="0">
                  <a:pos x="connsiteX1314" y="connsiteY1314"/>
                </a:cxn>
                <a:cxn ang="0">
                  <a:pos x="connsiteX1315" y="connsiteY1315"/>
                </a:cxn>
                <a:cxn ang="0">
                  <a:pos x="connsiteX1316" y="connsiteY1316"/>
                </a:cxn>
                <a:cxn ang="0">
                  <a:pos x="connsiteX1317" y="connsiteY1317"/>
                </a:cxn>
                <a:cxn ang="0">
                  <a:pos x="connsiteX1318" y="connsiteY1318"/>
                </a:cxn>
                <a:cxn ang="0">
                  <a:pos x="connsiteX1319" y="connsiteY1319"/>
                </a:cxn>
                <a:cxn ang="0">
                  <a:pos x="connsiteX1320" y="connsiteY1320"/>
                </a:cxn>
                <a:cxn ang="0">
                  <a:pos x="connsiteX1321" y="connsiteY1321"/>
                </a:cxn>
                <a:cxn ang="0">
                  <a:pos x="connsiteX1322" y="connsiteY1322"/>
                </a:cxn>
                <a:cxn ang="0">
                  <a:pos x="connsiteX1323" y="connsiteY1323"/>
                </a:cxn>
                <a:cxn ang="0">
                  <a:pos x="connsiteX1324" y="connsiteY1324"/>
                </a:cxn>
                <a:cxn ang="0">
                  <a:pos x="connsiteX1325" y="connsiteY1325"/>
                </a:cxn>
                <a:cxn ang="0">
                  <a:pos x="connsiteX1326" y="connsiteY1326"/>
                </a:cxn>
                <a:cxn ang="0">
                  <a:pos x="connsiteX1327" y="connsiteY1327"/>
                </a:cxn>
                <a:cxn ang="0">
                  <a:pos x="connsiteX1328" y="connsiteY1328"/>
                </a:cxn>
                <a:cxn ang="0">
                  <a:pos x="connsiteX1329" y="connsiteY1329"/>
                </a:cxn>
                <a:cxn ang="0">
                  <a:pos x="connsiteX1330" y="connsiteY1330"/>
                </a:cxn>
                <a:cxn ang="0">
                  <a:pos x="connsiteX1331" y="connsiteY1331"/>
                </a:cxn>
                <a:cxn ang="0">
                  <a:pos x="connsiteX1332" y="connsiteY1332"/>
                </a:cxn>
                <a:cxn ang="0">
                  <a:pos x="connsiteX1333" y="connsiteY1333"/>
                </a:cxn>
                <a:cxn ang="0">
                  <a:pos x="connsiteX1334" y="connsiteY1334"/>
                </a:cxn>
                <a:cxn ang="0">
                  <a:pos x="connsiteX1335" y="connsiteY1335"/>
                </a:cxn>
                <a:cxn ang="0">
                  <a:pos x="connsiteX1336" y="connsiteY1336"/>
                </a:cxn>
                <a:cxn ang="0">
                  <a:pos x="connsiteX1337" y="connsiteY1337"/>
                </a:cxn>
                <a:cxn ang="0">
                  <a:pos x="connsiteX1338" y="connsiteY1338"/>
                </a:cxn>
                <a:cxn ang="0">
                  <a:pos x="connsiteX1339" y="connsiteY1339"/>
                </a:cxn>
                <a:cxn ang="0">
                  <a:pos x="connsiteX1340" y="connsiteY1340"/>
                </a:cxn>
                <a:cxn ang="0">
                  <a:pos x="connsiteX1341" y="connsiteY1341"/>
                </a:cxn>
                <a:cxn ang="0">
                  <a:pos x="connsiteX1342" y="connsiteY1342"/>
                </a:cxn>
                <a:cxn ang="0">
                  <a:pos x="connsiteX1343" y="connsiteY1343"/>
                </a:cxn>
                <a:cxn ang="0">
                  <a:pos x="connsiteX1344" y="connsiteY1344"/>
                </a:cxn>
                <a:cxn ang="0">
                  <a:pos x="connsiteX1345" y="connsiteY1345"/>
                </a:cxn>
                <a:cxn ang="0">
                  <a:pos x="connsiteX1346" y="connsiteY1346"/>
                </a:cxn>
                <a:cxn ang="0">
                  <a:pos x="connsiteX1347" y="connsiteY1347"/>
                </a:cxn>
                <a:cxn ang="0">
                  <a:pos x="connsiteX1348" y="connsiteY1348"/>
                </a:cxn>
                <a:cxn ang="0">
                  <a:pos x="connsiteX1349" y="connsiteY1349"/>
                </a:cxn>
                <a:cxn ang="0">
                  <a:pos x="connsiteX1350" y="connsiteY1350"/>
                </a:cxn>
                <a:cxn ang="0">
                  <a:pos x="connsiteX1351" y="connsiteY1351"/>
                </a:cxn>
                <a:cxn ang="0">
                  <a:pos x="connsiteX1352" y="connsiteY1352"/>
                </a:cxn>
                <a:cxn ang="0">
                  <a:pos x="connsiteX1353" y="connsiteY1353"/>
                </a:cxn>
                <a:cxn ang="0">
                  <a:pos x="connsiteX1354" y="connsiteY1354"/>
                </a:cxn>
                <a:cxn ang="0">
                  <a:pos x="connsiteX1355" y="connsiteY1355"/>
                </a:cxn>
                <a:cxn ang="0">
                  <a:pos x="connsiteX1356" y="connsiteY1356"/>
                </a:cxn>
                <a:cxn ang="0">
                  <a:pos x="connsiteX1357" y="connsiteY1357"/>
                </a:cxn>
                <a:cxn ang="0">
                  <a:pos x="connsiteX1358" y="connsiteY1358"/>
                </a:cxn>
                <a:cxn ang="0">
                  <a:pos x="connsiteX1359" y="connsiteY1359"/>
                </a:cxn>
                <a:cxn ang="0">
                  <a:pos x="connsiteX1360" y="connsiteY1360"/>
                </a:cxn>
                <a:cxn ang="0">
                  <a:pos x="connsiteX1361" y="connsiteY1361"/>
                </a:cxn>
                <a:cxn ang="0">
                  <a:pos x="connsiteX1362" y="connsiteY1362"/>
                </a:cxn>
                <a:cxn ang="0">
                  <a:pos x="connsiteX1363" y="connsiteY1363"/>
                </a:cxn>
                <a:cxn ang="0">
                  <a:pos x="connsiteX1364" y="connsiteY1364"/>
                </a:cxn>
                <a:cxn ang="0">
                  <a:pos x="connsiteX1365" y="connsiteY1365"/>
                </a:cxn>
                <a:cxn ang="0">
                  <a:pos x="connsiteX1366" y="connsiteY1366"/>
                </a:cxn>
                <a:cxn ang="0">
                  <a:pos x="connsiteX1367" y="connsiteY1367"/>
                </a:cxn>
                <a:cxn ang="0">
                  <a:pos x="connsiteX1368" y="connsiteY1368"/>
                </a:cxn>
                <a:cxn ang="0">
                  <a:pos x="connsiteX1369" y="connsiteY1369"/>
                </a:cxn>
                <a:cxn ang="0">
                  <a:pos x="connsiteX1370" y="connsiteY1370"/>
                </a:cxn>
                <a:cxn ang="0">
                  <a:pos x="connsiteX1371" y="connsiteY1371"/>
                </a:cxn>
                <a:cxn ang="0">
                  <a:pos x="connsiteX1372" y="connsiteY1372"/>
                </a:cxn>
                <a:cxn ang="0">
                  <a:pos x="connsiteX1373" y="connsiteY1373"/>
                </a:cxn>
                <a:cxn ang="0">
                  <a:pos x="connsiteX1374" y="connsiteY1374"/>
                </a:cxn>
                <a:cxn ang="0">
                  <a:pos x="connsiteX1375" y="connsiteY1375"/>
                </a:cxn>
                <a:cxn ang="0">
                  <a:pos x="connsiteX1376" y="connsiteY1376"/>
                </a:cxn>
                <a:cxn ang="0">
                  <a:pos x="connsiteX1377" y="connsiteY1377"/>
                </a:cxn>
                <a:cxn ang="0">
                  <a:pos x="connsiteX1378" y="connsiteY1378"/>
                </a:cxn>
                <a:cxn ang="0">
                  <a:pos x="connsiteX1379" y="connsiteY1379"/>
                </a:cxn>
                <a:cxn ang="0">
                  <a:pos x="connsiteX1380" y="connsiteY1380"/>
                </a:cxn>
                <a:cxn ang="0">
                  <a:pos x="connsiteX1381" y="connsiteY1381"/>
                </a:cxn>
                <a:cxn ang="0">
                  <a:pos x="connsiteX1382" y="connsiteY1382"/>
                </a:cxn>
                <a:cxn ang="0">
                  <a:pos x="connsiteX1383" y="connsiteY1383"/>
                </a:cxn>
                <a:cxn ang="0">
                  <a:pos x="connsiteX1384" y="connsiteY1384"/>
                </a:cxn>
                <a:cxn ang="0">
                  <a:pos x="connsiteX1385" y="connsiteY1385"/>
                </a:cxn>
                <a:cxn ang="0">
                  <a:pos x="connsiteX1386" y="connsiteY1386"/>
                </a:cxn>
                <a:cxn ang="0">
                  <a:pos x="connsiteX1387" y="connsiteY1387"/>
                </a:cxn>
                <a:cxn ang="0">
                  <a:pos x="connsiteX1388" y="connsiteY1388"/>
                </a:cxn>
                <a:cxn ang="0">
                  <a:pos x="connsiteX1389" y="connsiteY1389"/>
                </a:cxn>
                <a:cxn ang="0">
                  <a:pos x="connsiteX1390" y="connsiteY1390"/>
                </a:cxn>
                <a:cxn ang="0">
                  <a:pos x="connsiteX1391" y="connsiteY1391"/>
                </a:cxn>
                <a:cxn ang="0">
                  <a:pos x="connsiteX1392" y="connsiteY1392"/>
                </a:cxn>
                <a:cxn ang="0">
                  <a:pos x="connsiteX1393" y="connsiteY1393"/>
                </a:cxn>
                <a:cxn ang="0">
                  <a:pos x="connsiteX1394" y="connsiteY1394"/>
                </a:cxn>
                <a:cxn ang="0">
                  <a:pos x="connsiteX1395" y="connsiteY1395"/>
                </a:cxn>
                <a:cxn ang="0">
                  <a:pos x="connsiteX1396" y="connsiteY1396"/>
                </a:cxn>
                <a:cxn ang="0">
                  <a:pos x="connsiteX1397" y="connsiteY1397"/>
                </a:cxn>
                <a:cxn ang="0">
                  <a:pos x="connsiteX1398" y="connsiteY1398"/>
                </a:cxn>
                <a:cxn ang="0">
                  <a:pos x="connsiteX1399" y="connsiteY1399"/>
                </a:cxn>
                <a:cxn ang="0">
                  <a:pos x="connsiteX1400" y="connsiteY1400"/>
                </a:cxn>
                <a:cxn ang="0">
                  <a:pos x="connsiteX1401" y="connsiteY1401"/>
                </a:cxn>
                <a:cxn ang="0">
                  <a:pos x="connsiteX1402" y="connsiteY1402"/>
                </a:cxn>
                <a:cxn ang="0">
                  <a:pos x="connsiteX1403" y="connsiteY1403"/>
                </a:cxn>
                <a:cxn ang="0">
                  <a:pos x="connsiteX1404" y="connsiteY1404"/>
                </a:cxn>
                <a:cxn ang="0">
                  <a:pos x="connsiteX1405" y="connsiteY1405"/>
                </a:cxn>
                <a:cxn ang="0">
                  <a:pos x="connsiteX1406" y="connsiteY1406"/>
                </a:cxn>
                <a:cxn ang="0">
                  <a:pos x="connsiteX1407" y="connsiteY1407"/>
                </a:cxn>
                <a:cxn ang="0">
                  <a:pos x="connsiteX1408" y="connsiteY1408"/>
                </a:cxn>
                <a:cxn ang="0">
                  <a:pos x="connsiteX1409" y="connsiteY1409"/>
                </a:cxn>
                <a:cxn ang="0">
                  <a:pos x="connsiteX1410" y="connsiteY1410"/>
                </a:cxn>
                <a:cxn ang="0">
                  <a:pos x="connsiteX1411" y="connsiteY1411"/>
                </a:cxn>
                <a:cxn ang="0">
                  <a:pos x="connsiteX1412" y="connsiteY1412"/>
                </a:cxn>
                <a:cxn ang="0">
                  <a:pos x="connsiteX1413" y="connsiteY1413"/>
                </a:cxn>
                <a:cxn ang="0">
                  <a:pos x="connsiteX1414" y="connsiteY1414"/>
                </a:cxn>
                <a:cxn ang="0">
                  <a:pos x="connsiteX1415" y="connsiteY1415"/>
                </a:cxn>
                <a:cxn ang="0">
                  <a:pos x="connsiteX1416" y="connsiteY1416"/>
                </a:cxn>
                <a:cxn ang="0">
                  <a:pos x="connsiteX1417" y="connsiteY1417"/>
                </a:cxn>
                <a:cxn ang="0">
                  <a:pos x="connsiteX1418" y="connsiteY1418"/>
                </a:cxn>
                <a:cxn ang="0">
                  <a:pos x="connsiteX1419" y="connsiteY1419"/>
                </a:cxn>
                <a:cxn ang="0">
                  <a:pos x="connsiteX1420" y="connsiteY1420"/>
                </a:cxn>
                <a:cxn ang="0">
                  <a:pos x="connsiteX1421" y="connsiteY1421"/>
                </a:cxn>
                <a:cxn ang="0">
                  <a:pos x="connsiteX1422" y="connsiteY1422"/>
                </a:cxn>
                <a:cxn ang="0">
                  <a:pos x="connsiteX1423" y="connsiteY1423"/>
                </a:cxn>
                <a:cxn ang="0">
                  <a:pos x="connsiteX1424" y="connsiteY1424"/>
                </a:cxn>
                <a:cxn ang="0">
                  <a:pos x="connsiteX1425" y="connsiteY1425"/>
                </a:cxn>
                <a:cxn ang="0">
                  <a:pos x="connsiteX1426" y="connsiteY1426"/>
                </a:cxn>
                <a:cxn ang="0">
                  <a:pos x="connsiteX1427" y="connsiteY1427"/>
                </a:cxn>
                <a:cxn ang="0">
                  <a:pos x="connsiteX1428" y="connsiteY1428"/>
                </a:cxn>
                <a:cxn ang="0">
                  <a:pos x="connsiteX1429" y="connsiteY1429"/>
                </a:cxn>
                <a:cxn ang="0">
                  <a:pos x="connsiteX1430" y="connsiteY1430"/>
                </a:cxn>
                <a:cxn ang="0">
                  <a:pos x="connsiteX1431" y="connsiteY1431"/>
                </a:cxn>
                <a:cxn ang="0">
                  <a:pos x="connsiteX1432" y="connsiteY1432"/>
                </a:cxn>
                <a:cxn ang="0">
                  <a:pos x="connsiteX1433" y="connsiteY1433"/>
                </a:cxn>
                <a:cxn ang="0">
                  <a:pos x="connsiteX1434" y="connsiteY1434"/>
                </a:cxn>
                <a:cxn ang="0">
                  <a:pos x="connsiteX1435" y="connsiteY1435"/>
                </a:cxn>
                <a:cxn ang="0">
                  <a:pos x="connsiteX1436" y="connsiteY1436"/>
                </a:cxn>
                <a:cxn ang="0">
                  <a:pos x="connsiteX1437" y="connsiteY1437"/>
                </a:cxn>
                <a:cxn ang="0">
                  <a:pos x="connsiteX1438" y="connsiteY1438"/>
                </a:cxn>
                <a:cxn ang="0">
                  <a:pos x="connsiteX1439" y="connsiteY1439"/>
                </a:cxn>
                <a:cxn ang="0">
                  <a:pos x="connsiteX1440" y="connsiteY1440"/>
                </a:cxn>
                <a:cxn ang="0">
                  <a:pos x="connsiteX1441" y="connsiteY1441"/>
                </a:cxn>
                <a:cxn ang="0">
                  <a:pos x="connsiteX1442" y="connsiteY1442"/>
                </a:cxn>
                <a:cxn ang="0">
                  <a:pos x="connsiteX1443" y="connsiteY1443"/>
                </a:cxn>
                <a:cxn ang="0">
                  <a:pos x="connsiteX1444" y="connsiteY1444"/>
                </a:cxn>
                <a:cxn ang="0">
                  <a:pos x="connsiteX1445" y="connsiteY1445"/>
                </a:cxn>
                <a:cxn ang="0">
                  <a:pos x="connsiteX1446" y="connsiteY1446"/>
                </a:cxn>
                <a:cxn ang="0">
                  <a:pos x="connsiteX1447" y="connsiteY1447"/>
                </a:cxn>
                <a:cxn ang="0">
                  <a:pos x="connsiteX1448" y="connsiteY1448"/>
                </a:cxn>
                <a:cxn ang="0">
                  <a:pos x="connsiteX1449" y="connsiteY1449"/>
                </a:cxn>
                <a:cxn ang="0">
                  <a:pos x="connsiteX1450" y="connsiteY1450"/>
                </a:cxn>
                <a:cxn ang="0">
                  <a:pos x="connsiteX1451" y="connsiteY1451"/>
                </a:cxn>
                <a:cxn ang="0">
                  <a:pos x="connsiteX1452" y="connsiteY1452"/>
                </a:cxn>
                <a:cxn ang="0">
                  <a:pos x="connsiteX1453" y="connsiteY1453"/>
                </a:cxn>
                <a:cxn ang="0">
                  <a:pos x="connsiteX1454" y="connsiteY1454"/>
                </a:cxn>
                <a:cxn ang="0">
                  <a:pos x="connsiteX1455" y="connsiteY1455"/>
                </a:cxn>
                <a:cxn ang="0">
                  <a:pos x="connsiteX1456" y="connsiteY1456"/>
                </a:cxn>
                <a:cxn ang="0">
                  <a:pos x="connsiteX1457" y="connsiteY1457"/>
                </a:cxn>
                <a:cxn ang="0">
                  <a:pos x="connsiteX1458" y="connsiteY1458"/>
                </a:cxn>
                <a:cxn ang="0">
                  <a:pos x="connsiteX1459" y="connsiteY1459"/>
                </a:cxn>
                <a:cxn ang="0">
                  <a:pos x="connsiteX1460" y="connsiteY1460"/>
                </a:cxn>
                <a:cxn ang="0">
                  <a:pos x="connsiteX1461" y="connsiteY1461"/>
                </a:cxn>
                <a:cxn ang="0">
                  <a:pos x="connsiteX1462" y="connsiteY1462"/>
                </a:cxn>
                <a:cxn ang="0">
                  <a:pos x="connsiteX1463" y="connsiteY1463"/>
                </a:cxn>
                <a:cxn ang="0">
                  <a:pos x="connsiteX1464" y="connsiteY1464"/>
                </a:cxn>
                <a:cxn ang="0">
                  <a:pos x="connsiteX1465" y="connsiteY1465"/>
                </a:cxn>
                <a:cxn ang="0">
                  <a:pos x="connsiteX1466" y="connsiteY1466"/>
                </a:cxn>
                <a:cxn ang="0">
                  <a:pos x="connsiteX1467" y="connsiteY1467"/>
                </a:cxn>
                <a:cxn ang="0">
                  <a:pos x="connsiteX1468" y="connsiteY1468"/>
                </a:cxn>
                <a:cxn ang="0">
                  <a:pos x="connsiteX1469" y="connsiteY1469"/>
                </a:cxn>
                <a:cxn ang="0">
                  <a:pos x="connsiteX1470" y="connsiteY1470"/>
                </a:cxn>
                <a:cxn ang="0">
                  <a:pos x="connsiteX1471" y="connsiteY1471"/>
                </a:cxn>
                <a:cxn ang="0">
                  <a:pos x="connsiteX1472" y="connsiteY1472"/>
                </a:cxn>
                <a:cxn ang="0">
                  <a:pos x="connsiteX1473" y="connsiteY1473"/>
                </a:cxn>
                <a:cxn ang="0">
                  <a:pos x="connsiteX1474" y="connsiteY1474"/>
                </a:cxn>
                <a:cxn ang="0">
                  <a:pos x="connsiteX1475" y="connsiteY1475"/>
                </a:cxn>
                <a:cxn ang="0">
                  <a:pos x="connsiteX1476" y="connsiteY1476"/>
                </a:cxn>
                <a:cxn ang="0">
                  <a:pos x="connsiteX1477" y="connsiteY1477"/>
                </a:cxn>
                <a:cxn ang="0">
                  <a:pos x="connsiteX1478" y="connsiteY1478"/>
                </a:cxn>
                <a:cxn ang="0">
                  <a:pos x="connsiteX1479" y="connsiteY1479"/>
                </a:cxn>
                <a:cxn ang="0">
                  <a:pos x="connsiteX1480" y="connsiteY1480"/>
                </a:cxn>
                <a:cxn ang="0">
                  <a:pos x="connsiteX1481" y="connsiteY1481"/>
                </a:cxn>
                <a:cxn ang="0">
                  <a:pos x="connsiteX1482" y="connsiteY1482"/>
                </a:cxn>
                <a:cxn ang="0">
                  <a:pos x="connsiteX1483" y="connsiteY1483"/>
                </a:cxn>
                <a:cxn ang="0">
                  <a:pos x="connsiteX1484" y="connsiteY1484"/>
                </a:cxn>
                <a:cxn ang="0">
                  <a:pos x="connsiteX1485" y="connsiteY1485"/>
                </a:cxn>
                <a:cxn ang="0">
                  <a:pos x="connsiteX1486" y="connsiteY1486"/>
                </a:cxn>
                <a:cxn ang="0">
                  <a:pos x="connsiteX1487" y="connsiteY1487"/>
                </a:cxn>
                <a:cxn ang="0">
                  <a:pos x="connsiteX1488" y="connsiteY1488"/>
                </a:cxn>
                <a:cxn ang="0">
                  <a:pos x="connsiteX1489" y="connsiteY1489"/>
                </a:cxn>
                <a:cxn ang="0">
                  <a:pos x="connsiteX1490" y="connsiteY1490"/>
                </a:cxn>
                <a:cxn ang="0">
                  <a:pos x="connsiteX1491" y="connsiteY1491"/>
                </a:cxn>
                <a:cxn ang="0">
                  <a:pos x="connsiteX1492" y="connsiteY1492"/>
                </a:cxn>
                <a:cxn ang="0">
                  <a:pos x="connsiteX1493" y="connsiteY1493"/>
                </a:cxn>
                <a:cxn ang="0">
                  <a:pos x="connsiteX1494" y="connsiteY1494"/>
                </a:cxn>
                <a:cxn ang="0">
                  <a:pos x="connsiteX1495" y="connsiteY1495"/>
                </a:cxn>
                <a:cxn ang="0">
                  <a:pos x="connsiteX1496" y="connsiteY1496"/>
                </a:cxn>
                <a:cxn ang="0">
                  <a:pos x="connsiteX1497" y="connsiteY1497"/>
                </a:cxn>
                <a:cxn ang="0">
                  <a:pos x="connsiteX1498" y="connsiteY1498"/>
                </a:cxn>
                <a:cxn ang="0">
                  <a:pos x="connsiteX1499" y="connsiteY1499"/>
                </a:cxn>
                <a:cxn ang="0">
                  <a:pos x="connsiteX1500" y="connsiteY1500"/>
                </a:cxn>
                <a:cxn ang="0">
                  <a:pos x="connsiteX1501" y="connsiteY1501"/>
                </a:cxn>
                <a:cxn ang="0">
                  <a:pos x="connsiteX1502" y="connsiteY1502"/>
                </a:cxn>
                <a:cxn ang="0">
                  <a:pos x="connsiteX1503" y="connsiteY1503"/>
                </a:cxn>
                <a:cxn ang="0">
                  <a:pos x="connsiteX1504" y="connsiteY1504"/>
                </a:cxn>
                <a:cxn ang="0">
                  <a:pos x="connsiteX1505" y="connsiteY1505"/>
                </a:cxn>
                <a:cxn ang="0">
                  <a:pos x="connsiteX1506" y="connsiteY1506"/>
                </a:cxn>
                <a:cxn ang="0">
                  <a:pos x="connsiteX1507" y="connsiteY1507"/>
                </a:cxn>
                <a:cxn ang="0">
                  <a:pos x="connsiteX1508" y="connsiteY1508"/>
                </a:cxn>
                <a:cxn ang="0">
                  <a:pos x="connsiteX1509" y="connsiteY1509"/>
                </a:cxn>
                <a:cxn ang="0">
                  <a:pos x="connsiteX1510" y="connsiteY1510"/>
                </a:cxn>
                <a:cxn ang="0">
                  <a:pos x="connsiteX1511" y="connsiteY1511"/>
                </a:cxn>
                <a:cxn ang="0">
                  <a:pos x="connsiteX1512" y="connsiteY1512"/>
                </a:cxn>
                <a:cxn ang="0">
                  <a:pos x="connsiteX1513" y="connsiteY1513"/>
                </a:cxn>
                <a:cxn ang="0">
                  <a:pos x="connsiteX1514" y="connsiteY1514"/>
                </a:cxn>
                <a:cxn ang="0">
                  <a:pos x="connsiteX1515" y="connsiteY1515"/>
                </a:cxn>
                <a:cxn ang="0">
                  <a:pos x="connsiteX1516" y="connsiteY1516"/>
                </a:cxn>
                <a:cxn ang="0">
                  <a:pos x="connsiteX1517" y="connsiteY1517"/>
                </a:cxn>
                <a:cxn ang="0">
                  <a:pos x="connsiteX1518" y="connsiteY1518"/>
                </a:cxn>
                <a:cxn ang="0">
                  <a:pos x="connsiteX1519" y="connsiteY1519"/>
                </a:cxn>
                <a:cxn ang="0">
                  <a:pos x="connsiteX1520" y="connsiteY1520"/>
                </a:cxn>
                <a:cxn ang="0">
                  <a:pos x="connsiteX1521" y="connsiteY1521"/>
                </a:cxn>
                <a:cxn ang="0">
                  <a:pos x="connsiteX1522" y="connsiteY1522"/>
                </a:cxn>
                <a:cxn ang="0">
                  <a:pos x="connsiteX1523" y="connsiteY1523"/>
                </a:cxn>
                <a:cxn ang="0">
                  <a:pos x="connsiteX1524" y="connsiteY1524"/>
                </a:cxn>
                <a:cxn ang="0">
                  <a:pos x="connsiteX1525" y="connsiteY1525"/>
                </a:cxn>
                <a:cxn ang="0">
                  <a:pos x="connsiteX1526" y="connsiteY1526"/>
                </a:cxn>
                <a:cxn ang="0">
                  <a:pos x="connsiteX1527" y="connsiteY1527"/>
                </a:cxn>
                <a:cxn ang="0">
                  <a:pos x="connsiteX1528" y="connsiteY1528"/>
                </a:cxn>
                <a:cxn ang="0">
                  <a:pos x="connsiteX1529" y="connsiteY1529"/>
                </a:cxn>
                <a:cxn ang="0">
                  <a:pos x="connsiteX1530" y="connsiteY1530"/>
                </a:cxn>
                <a:cxn ang="0">
                  <a:pos x="connsiteX1531" y="connsiteY1531"/>
                </a:cxn>
                <a:cxn ang="0">
                  <a:pos x="connsiteX1532" y="connsiteY1532"/>
                </a:cxn>
                <a:cxn ang="0">
                  <a:pos x="connsiteX1533" y="connsiteY1533"/>
                </a:cxn>
                <a:cxn ang="0">
                  <a:pos x="connsiteX1534" y="connsiteY1534"/>
                </a:cxn>
                <a:cxn ang="0">
                  <a:pos x="connsiteX1535" y="connsiteY1535"/>
                </a:cxn>
                <a:cxn ang="0">
                  <a:pos x="connsiteX1536" y="connsiteY1536"/>
                </a:cxn>
                <a:cxn ang="0">
                  <a:pos x="connsiteX1537" y="connsiteY1537"/>
                </a:cxn>
                <a:cxn ang="0">
                  <a:pos x="connsiteX1538" y="connsiteY1538"/>
                </a:cxn>
                <a:cxn ang="0">
                  <a:pos x="connsiteX1539" y="connsiteY1539"/>
                </a:cxn>
                <a:cxn ang="0">
                  <a:pos x="connsiteX1540" y="connsiteY1540"/>
                </a:cxn>
                <a:cxn ang="0">
                  <a:pos x="connsiteX1541" y="connsiteY1541"/>
                </a:cxn>
                <a:cxn ang="0">
                  <a:pos x="connsiteX1542" y="connsiteY1542"/>
                </a:cxn>
                <a:cxn ang="0">
                  <a:pos x="connsiteX1543" y="connsiteY1543"/>
                </a:cxn>
                <a:cxn ang="0">
                  <a:pos x="connsiteX1544" y="connsiteY1544"/>
                </a:cxn>
                <a:cxn ang="0">
                  <a:pos x="connsiteX1545" y="connsiteY1545"/>
                </a:cxn>
                <a:cxn ang="0">
                  <a:pos x="connsiteX1546" y="connsiteY1546"/>
                </a:cxn>
                <a:cxn ang="0">
                  <a:pos x="connsiteX1547" y="connsiteY1547"/>
                </a:cxn>
                <a:cxn ang="0">
                  <a:pos x="connsiteX1548" y="connsiteY1548"/>
                </a:cxn>
                <a:cxn ang="0">
                  <a:pos x="connsiteX1549" y="connsiteY1549"/>
                </a:cxn>
                <a:cxn ang="0">
                  <a:pos x="connsiteX1550" y="connsiteY1550"/>
                </a:cxn>
                <a:cxn ang="0">
                  <a:pos x="connsiteX1551" y="connsiteY1551"/>
                </a:cxn>
                <a:cxn ang="0">
                  <a:pos x="connsiteX1552" y="connsiteY1552"/>
                </a:cxn>
                <a:cxn ang="0">
                  <a:pos x="connsiteX1553" y="connsiteY1553"/>
                </a:cxn>
                <a:cxn ang="0">
                  <a:pos x="connsiteX1554" y="connsiteY1554"/>
                </a:cxn>
                <a:cxn ang="0">
                  <a:pos x="connsiteX1555" y="connsiteY1555"/>
                </a:cxn>
                <a:cxn ang="0">
                  <a:pos x="connsiteX1556" y="connsiteY1556"/>
                </a:cxn>
                <a:cxn ang="0">
                  <a:pos x="connsiteX1557" y="connsiteY1557"/>
                </a:cxn>
                <a:cxn ang="0">
                  <a:pos x="connsiteX1558" y="connsiteY1558"/>
                </a:cxn>
                <a:cxn ang="0">
                  <a:pos x="connsiteX1559" y="connsiteY1559"/>
                </a:cxn>
                <a:cxn ang="0">
                  <a:pos x="connsiteX1560" y="connsiteY1560"/>
                </a:cxn>
                <a:cxn ang="0">
                  <a:pos x="connsiteX1561" y="connsiteY1561"/>
                </a:cxn>
                <a:cxn ang="0">
                  <a:pos x="connsiteX1562" y="connsiteY1562"/>
                </a:cxn>
                <a:cxn ang="0">
                  <a:pos x="connsiteX1563" y="connsiteY1563"/>
                </a:cxn>
                <a:cxn ang="0">
                  <a:pos x="connsiteX1564" y="connsiteY1564"/>
                </a:cxn>
                <a:cxn ang="0">
                  <a:pos x="connsiteX1565" y="connsiteY1565"/>
                </a:cxn>
                <a:cxn ang="0">
                  <a:pos x="connsiteX1566" y="connsiteY1566"/>
                </a:cxn>
                <a:cxn ang="0">
                  <a:pos x="connsiteX1567" y="connsiteY1567"/>
                </a:cxn>
                <a:cxn ang="0">
                  <a:pos x="connsiteX1568" y="connsiteY1568"/>
                </a:cxn>
                <a:cxn ang="0">
                  <a:pos x="connsiteX1569" y="connsiteY1569"/>
                </a:cxn>
                <a:cxn ang="0">
                  <a:pos x="connsiteX1570" y="connsiteY1570"/>
                </a:cxn>
                <a:cxn ang="0">
                  <a:pos x="connsiteX1571" y="connsiteY1571"/>
                </a:cxn>
                <a:cxn ang="0">
                  <a:pos x="connsiteX1572" y="connsiteY1572"/>
                </a:cxn>
                <a:cxn ang="0">
                  <a:pos x="connsiteX1573" y="connsiteY1573"/>
                </a:cxn>
                <a:cxn ang="0">
                  <a:pos x="connsiteX1574" y="connsiteY1574"/>
                </a:cxn>
                <a:cxn ang="0">
                  <a:pos x="connsiteX1575" y="connsiteY1575"/>
                </a:cxn>
                <a:cxn ang="0">
                  <a:pos x="connsiteX1576" y="connsiteY1576"/>
                </a:cxn>
                <a:cxn ang="0">
                  <a:pos x="connsiteX1577" y="connsiteY1577"/>
                </a:cxn>
                <a:cxn ang="0">
                  <a:pos x="connsiteX1578" y="connsiteY1578"/>
                </a:cxn>
                <a:cxn ang="0">
                  <a:pos x="connsiteX1579" y="connsiteY1579"/>
                </a:cxn>
                <a:cxn ang="0">
                  <a:pos x="connsiteX1580" y="connsiteY1580"/>
                </a:cxn>
                <a:cxn ang="0">
                  <a:pos x="connsiteX1581" y="connsiteY1581"/>
                </a:cxn>
                <a:cxn ang="0">
                  <a:pos x="connsiteX1582" y="connsiteY1582"/>
                </a:cxn>
                <a:cxn ang="0">
                  <a:pos x="connsiteX1583" y="connsiteY1583"/>
                </a:cxn>
                <a:cxn ang="0">
                  <a:pos x="connsiteX1584" y="connsiteY1584"/>
                </a:cxn>
                <a:cxn ang="0">
                  <a:pos x="connsiteX1585" y="connsiteY1585"/>
                </a:cxn>
                <a:cxn ang="0">
                  <a:pos x="connsiteX1586" y="connsiteY1586"/>
                </a:cxn>
                <a:cxn ang="0">
                  <a:pos x="connsiteX1587" y="connsiteY1587"/>
                </a:cxn>
                <a:cxn ang="0">
                  <a:pos x="connsiteX1588" y="connsiteY1588"/>
                </a:cxn>
                <a:cxn ang="0">
                  <a:pos x="connsiteX1589" y="connsiteY1589"/>
                </a:cxn>
                <a:cxn ang="0">
                  <a:pos x="connsiteX1590" y="connsiteY1590"/>
                </a:cxn>
                <a:cxn ang="0">
                  <a:pos x="connsiteX1591" y="connsiteY1591"/>
                </a:cxn>
                <a:cxn ang="0">
                  <a:pos x="connsiteX1592" y="connsiteY1592"/>
                </a:cxn>
                <a:cxn ang="0">
                  <a:pos x="connsiteX1593" y="connsiteY1593"/>
                </a:cxn>
                <a:cxn ang="0">
                  <a:pos x="connsiteX1594" y="connsiteY1594"/>
                </a:cxn>
                <a:cxn ang="0">
                  <a:pos x="connsiteX1595" y="connsiteY1595"/>
                </a:cxn>
                <a:cxn ang="0">
                  <a:pos x="connsiteX1596" y="connsiteY1596"/>
                </a:cxn>
                <a:cxn ang="0">
                  <a:pos x="connsiteX1597" y="connsiteY1597"/>
                </a:cxn>
                <a:cxn ang="0">
                  <a:pos x="connsiteX1598" y="connsiteY1598"/>
                </a:cxn>
                <a:cxn ang="0">
                  <a:pos x="connsiteX1599" y="connsiteY1599"/>
                </a:cxn>
                <a:cxn ang="0">
                  <a:pos x="connsiteX1600" y="connsiteY1600"/>
                </a:cxn>
                <a:cxn ang="0">
                  <a:pos x="connsiteX1601" y="connsiteY1601"/>
                </a:cxn>
                <a:cxn ang="0">
                  <a:pos x="connsiteX1602" y="connsiteY1602"/>
                </a:cxn>
                <a:cxn ang="0">
                  <a:pos x="connsiteX1603" y="connsiteY1603"/>
                </a:cxn>
                <a:cxn ang="0">
                  <a:pos x="connsiteX1604" y="connsiteY1604"/>
                </a:cxn>
                <a:cxn ang="0">
                  <a:pos x="connsiteX1605" y="connsiteY1605"/>
                </a:cxn>
                <a:cxn ang="0">
                  <a:pos x="connsiteX1606" y="connsiteY1606"/>
                </a:cxn>
                <a:cxn ang="0">
                  <a:pos x="connsiteX1607" y="connsiteY1607"/>
                </a:cxn>
                <a:cxn ang="0">
                  <a:pos x="connsiteX1608" y="connsiteY1608"/>
                </a:cxn>
                <a:cxn ang="0">
                  <a:pos x="connsiteX1609" y="connsiteY1609"/>
                </a:cxn>
                <a:cxn ang="0">
                  <a:pos x="connsiteX1610" y="connsiteY1610"/>
                </a:cxn>
                <a:cxn ang="0">
                  <a:pos x="connsiteX1611" y="connsiteY1611"/>
                </a:cxn>
                <a:cxn ang="0">
                  <a:pos x="connsiteX1612" y="connsiteY1612"/>
                </a:cxn>
                <a:cxn ang="0">
                  <a:pos x="connsiteX1613" y="connsiteY1613"/>
                </a:cxn>
                <a:cxn ang="0">
                  <a:pos x="connsiteX1614" y="connsiteY1614"/>
                </a:cxn>
                <a:cxn ang="0">
                  <a:pos x="connsiteX1615" y="connsiteY1615"/>
                </a:cxn>
                <a:cxn ang="0">
                  <a:pos x="connsiteX1616" y="connsiteY1616"/>
                </a:cxn>
                <a:cxn ang="0">
                  <a:pos x="connsiteX1617" y="connsiteY1617"/>
                </a:cxn>
                <a:cxn ang="0">
                  <a:pos x="connsiteX1618" y="connsiteY1618"/>
                </a:cxn>
                <a:cxn ang="0">
                  <a:pos x="connsiteX1619" y="connsiteY1619"/>
                </a:cxn>
                <a:cxn ang="0">
                  <a:pos x="connsiteX1620" y="connsiteY1620"/>
                </a:cxn>
                <a:cxn ang="0">
                  <a:pos x="connsiteX1621" y="connsiteY1621"/>
                </a:cxn>
                <a:cxn ang="0">
                  <a:pos x="connsiteX1622" y="connsiteY1622"/>
                </a:cxn>
                <a:cxn ang="0">
                  <a:pos x="connsiteX1623" y="connsiteY1623"/>
                </a:cxn>
                <a:cxn ang="0">
                  <a:pos x="connsiteX1624" y="connsiteY1624"/>
                </a:cxn>
                <a:cxn ang="0">
                  <a:pos x="connsiteX1625" y="connsiteY1625"/>
                </a:cxn>
                <a:cxn ang="0">
                  <a:pos x="connsiteX1626" y="connsiteY1626"/>
                </a:cxn>
                <a:cxn ang="0">
                  <a:pos x="connsiteX1627" y="connsiteY1627"/>
                </a:cxn>
                <a:cxn ang="0">
                  <a:pos x="connsiteX1628" y="connsiteY1628"/>
                </a:cxn>
                <a:cxn ang="0">
                  <a:pos x="connsiteX1629" y="connsiteY1629"/>
                </a:cxn>
                <a:cxn ang="0">
                  <a:pos x="connsiteX1630" y="connsiteY1630"/>
                </a:cxn>
                <a:cxn ang="0">
                  <a:pos x="connsiteX1631" y="connsiteY1631"/>
                </a:cxn>
                <a:cxn ang="0">
                  <a:pos x="connsiteX1632" y="connsiteY1632"/>
                </a:cxn>
                <a:cxn ang="0">
                  <a:pos x="connsiteX1633" y="connsiteY1633"/>
                </a:cxn>
                <a:cxn ang="0">
                  <a:pos x="connsiteX1634" y="connsiteY1634"/>
                </a:cxn>
                <a:cxn ang="0">
                  <a:pos x="connsiteX1635" y="connsiteY1635"/>
                </a:cxn>
                <a:cxn ang="0">
                  <a:pos x="connsiteX1636" y="connsiteY1636"/>
                </a:cxn>
                <a:cxn ang="0">
                  <a:pos x="connsiteX1637" y="connsiteY1637"/>
                </a:cxn>
                <a:cxn ang="0">
                  <a:pos x="connsiteX1638" y="connsiteY1638"/>
                </a:cxn>
                <a:cxn ang="0">
                  <a:pos x="connsiteX1639" y="connsiteY1639"/>
                </a:cxn>
                <a:cxn ang="0">
                  <a:pos x="connsiteX1640" y="connsiteY1640"/>
                </a:cxn>
                <a:cxn ang="0">
                  <a:pos x="connsiteX1641" y="connsiteY1641"/>
                </a:cxn>
                <a:cxn ang="0">
                  <a:pos x="connsiteX1642" y="connsiteY1642"/>
                </a:cxn>
                <a:cxn ang="0">
                  <a:pos x="connsiteX1643" y="connsiteY1643"/>
                </a:cxn>
                <a:cxn ang="0">
                  <a:pos x="connsiteX1644" y="connsiteY1644"/>
                </a:cxn>
                <a:cxn ang="0">
                  <a:pos x="connsiteX1645" y="connsiteY1645"/>
                </a:cxn>
                <a:cxn ang="0">
                  <a:pos x="connsiteX1646" y="connsiteY1646"/>
                </a:cxn>
                <a:cxn ang="0">
                  <a:pos x="connsiteX1647" y="connsiteY1647"/>
                </a:cxn>
                <a:cxn ang="0">
                  <a:pos x="connsiteX1648" y="connsiteY1648"/>
                </a:cxn>
                <a:cxn ang="0">
                  <a:pos x="connsiteX1649" y="connsiteY1649"/>
                </a:cxn>
                <a:cxn ang="0">
                  <a:pos x="connsiteX1650" y="connsiteY1650"/>
                </a:cxn>
                <a:cxn ang="0">
                  <a:pos x="connsiteX1651" y="connsiteY1651"/>
                </a:cxn>
                <a:cxn ang="0">
                  <a:pos x="connsiteX1652" y="connsiteY1652"/>
                </a:cxn>
                <a:cxn ang="0">
                  <a:pos x="connsiteX1653" y="connsiteY1653"/>
                </a:cxn>
                <a:cxn ang="0">
                  <a:pos x="connsiteX1654" y="connsiteY1654"/>
                </a:cxn>
                <a:cxn ang="0">
                  <a:pos x="connsiteX1655" y="connsiteY1655"/>
                </a:cxn>
                <a:cxn ang="0">
                  <a:pos x="connsiteX1656" y="connsiteY1656"/>
                </a:cxn>
                <a:cxn ang="0">
                  <a:pos x="connsiteX1657" y="connsiteY1657"/>
                </a:cxn>
                <a:cxn ang="0">
                  <a:pos x="connsiteX1658" y="connsiteY1658"/>
                </a:cxn>
                <a:cxn ang="0">
                  <a:pos x="connsiteX1659" y="connsiteY1659"/>
                </a:cxn>
                <a:cxn ang="0">
                  <a:pos x="connsiteX1660" y="connsiteY1660"/>
                </a:cxn>
                <a:cxn ang="0">
                  <a:pos x="connsiteX1661" y="connsiteY1661"/>
                </a:cxn>
                <a:cxn ang="0">
                  <a:pos x="connsiteX1662" y="connsiteY1662"/>
                </a:cxn>
                <a:cxn ang="0">
                  <a:pos x="connsiteX1663" y="connsiteY1663"/>
                </a:cxn>
                <a:cxn ang="0">
                  <a:pos x="connsiteX1664" y="connsiteY1664"/>
                </a:cxn>
                <a:cxn ang="0">
                  <a:pos x="connsiteX1665" y="connsiteY1665"/>
                </a:cxn>
                <a:cxn ang="0">
                  <a:pos x="connsiteX1666" y="connsiteY1666"/>
                </a:cxn>
                <a:cxn ang="0">
                  <a:pos x="connsiteX1667" y="connsiteY1667"/>
                </a:cxn>
                <a:cxn ang="0">
                  <a:pos x="connsiteX1668" y="connsiteY1668"/>
                </a:cxn>
                <a:cxn ang="0">
                  <a:pos x="connsiteX1669" y="connsiteY1669"/>
                </a:cxn>
                <a:cxn ang="0">
                  <a:pos x="connsiteX1670" y="connsiteY1670"/>
                </a:cxn>
                <a:cxn ang="0">
                  <a:pos x="connsiteX1671" y="connsiteY1671"/>
                </a:cxn>
                <a:cxn ang="0">
                  <a:pos x="connsiteX1672" y="connsiteY1672"/>
                </a:cxn>
                <a:cxn ang="0">
                  <a:pos x="connsiteX1673" y="connsiteY1673"/>
                </a:cxn>
                <a:cxn ang="0">
                  <a:pos x="connsiteX1674" y="connsiteY1674"/>
                </a:cxn>
                <a:cxn ang="0">
                  <a:pos x="connsiteX1675" y="connsiteY1675"/>
                </a:cxn>
                <a:cxn ang="0">
                  <a:pos x="connsiteX1676" y="connsiteY1676"/>
                </a:cxn>
                <a:cxn ang="0">
                  <a:pos x="connsiteX1677" y="connsiteY1677"/>
                </a:cxn>
                <a:cxn ang="0">
                  <a:pos x="connsiteX1678" y="connsiteY1678"/>
                </a:cxn>
                <a:cxn ang="0">
                  <a:pos x="connsiteX1679" y="connsiteY1679"/>
                </a:cxn>
                <a:cxn ang="0">
                  <a:pos x="connsiteX1680" y="connsiteY1680"/>
                </a:cxn>
                <a:cxn ang="0">
                  <a:pos x="connsiteX1681" y="connsiteY1681"/>
                </a:cxn>
                <a:cxn ang="0">
                  <a:pos x="connsiteX1682" y="connsiteY1682"/>
                </a:cxn>
                <a:cxn ang="0">
                  <a:pos x="connsiteX1683" y="connsiteY1683"/>
                </a:cxn>
                <a:cxn ang="0">
                  <a:pos x="connsiteX1684" y="connsiteY1684"/>
                </a:cxn>
                <a:cxn ang="0">
                  <a:pos x="connsiteX1685" y="connsiteY1685"/>
                </a:cxn>
                <a:cxn ang="0">
                  <a:pos x="connsiteX1686" y="connsiteY1686"/>
                </a:cxn>
                <a:cxn ang="0">
                  <a:pos x="connsiteX1687" y="connsiteY1687"/>
                </a:cxn>
                <a:cxn ang="0">
                  <a:pos x="connsiteX1688" y="connsiteY1688"/>
                </a:cxn>
                <a:cxn ang="0">
                  <a:pos x="connsiteX1689" y="connsiteY1689"/>
                </a:cxn>
                <a:cxn ang="0">
                  <a:pos x="connsiteX1690" y="connsiteY1690"/>
                </a:cxn>
                <a:cxn ang="0">
                  <a:pos x="connsiteX1691" y="connsiteY1691"/>
                </a:cxn>
                <a:cxn ang="0">
                  <a:pos x="connsiteX1692" y="connsiteY1692"/>
                </a:cxn>
                <a:cxn ang="0">
                  <a:pos x="connsiteX1693" y="connsiteY1693"/>
                </a:cxn>
                <a:cxn ang="0">
                  <a:pos x="connsiteX1694" y="connsiteY1694"/>
                </a:cxn>
                <a:cxn ang="0">
                  <a:pos x="connsiteX1695" y="connsiteY1695"/>
                </a:cxn>
                <a:cxn ang="0">
                  <a:pos x="connsiteX1696" y="connsiteY1696"/>
                </a:cxn>
                <a:cxn ang="0">
                  <a:pos x="connsiteX1697" y="connsiteY1697"/>
                </a:cxn>
                <a:cxn ang="0">
                  <a:pos x="connsiteX1698" y="connsiteY1698"/>
                </a:cxn>
                <a:cxn ang="0">
                  <a:pos x="connsiteX1699" y="connsiteY1699"/>
                </a:cxn>
                <a:cxn ang="0">
                  <a:pos x="connsiteX1700" y="connsiteY1700"/>
                </a:cxn>
                <a:cxn ang="0">
                  <a:pos x="connsiteX1701" y="connsiteY1701"/>
                </a:cxn>
                <a:cxn ang="0">
                  <a:pos x="connsiteX1702" y="connsiteY1702"/>
                </a:cxn>
                <a:cxn ang="0">
                  <a:pos x="connsiteX1703" y="connsiteY1703"/>
                </a:cxn>
                <a:cxn ang="0">
                  <a:pos x="connsiteX1704" y="connsiteY1704"/>
                </a:cxn>
                <a:cxn ang="0">
                  <a:pos x="connsiteX1705" y="connsiteY1705"/>
                </a:cxn>
                <a:cxn ang="0">
                  <a:pos x="connsiteX1706" y="connsiteY1706"/>
                </a:cxn>
                <a:cxn ang="0">
                  <a:pos x="connsiteX1707" y="connsiteY1707"/>
                </a:cxn>
                <a:cxn ang="0">
                  <a:pos x="connsiteX1708" y="connsiteY1708"/>
                </a:cxn>
                <a:cxn ang="0">
                  <a:pos x="connsiteX1709" y="connsiteY1709"/>
                </a:cxn>
                <a:cxn ang="0">
                  <a:pos x="connsiteX1710" y="connsiteY1710"/>
                </a:cxn>
                <a:cxn ang="0">
                  <a:pos x="connsiteX1711" y="connsiteY1711"/>
                </a:cxn>
                <a:cxn ang="0">
                  <a:pos x="connsiteX1712" y="connsiteY1712"/>
                </a:cxn>
                <a:cxn ang="0">
                  <a:pos x="connsiteX1713" y="connsiteY1713"/>
                </a:cxn>
                <a:cxn ang="0">
                  <a:pos x="connsiteX1714" y="connsiteY1714"/>
                </a:cxn>
                <a:cxn ang="0">
                  <a:pos x="connsiteX1715" y="connsiteY1715"/>
                </a:cxn>
                <a:cxn ang="0">
                  <a:pos x="connsiteX1716" y="connsiteY1716"/>
                </a:cxn>
                <a:cxn ang="0">
                  <a:pos x="connsiteX1717" y="connsiteY1717"/>
                </a:cxn>
                <a:cxn ang="0">
                  <a:pos x="connsiteX1718" y="connsiteY1718"/>
                </a:cxn>
                <a:cxn ang="0">
                  <a:pos x="connsiteX1719" y="connsiteY1719"/>
                </a:cxn>
                <a:cxn ang="0">
                  <a:pos x="connsiteX1720" y="connsiteY1720"/>
                </a:cxn>
                <a:cxn ang="0">
                  <a:pos x="connsiteX1721" y="connsiteY1721"/>
                </a:cxn>
                <a:cxn ang="0">
                  <a:pos x="connsiteX1722" y="connsiteY1722"/>
                </a:cxn>
                <a:cxn ang="0">
                  <a:pos x="connsiteX1723" y="connsiteY1723"/>
                </a:cxn>
                <a:cxn ang="0">
                  <a:pos x="connsiteX1724" y="connsiteY1724"/>
                </a:cxn>
                <a:cxn ang="0">
                  <a:pos x="connsiteX1725" y="connsiteY1725"/>
                </a:cxn>
                <a:cxn ang="0">
                  <a:pos x="connsiteX1726" y="connsiteY1726"/>
                </a:cxn>
                <a:cxn ang="0">
                  <a:pos x="connsiteX1727" y="connsiteY1727"/>
                </a:cxn>
                <a:cxn ang="0">
                  <a:pos x="connsiteX1728" y="connsiteY1728"/>
                </a:cxn>
                <a:cxn ang="0">
                  <a:pos x="connsiteX1729" y="connsiteY1729"/>
                </a:cxn>
                <a:cxn ang="0">
                  <a:pos x="connsiteX1730" y="connsiteY1730"/>
                </a:cxn>
                <a:cxn ang="0">
                  <a:pos x="connsiteX1731" y="connsiteY1731"/>
                </a:cxn>
                <a:cxn ang="0">
                  <a:pos x="connsiteX1732" y="connsiteY1732"/>
                </a:cxn>
                <a:cxn ang="0">
                  <a:pos x="connsiteX1733" y="connsiteY1733"/>
                </a:cxn>
                <a:cxn ang="0">
                  <a:pos x="connsiteX1734" y="connsiteY1734"/>
                </a:cxn>
                <a:cxn ang="0">
                  <a:pos x="connsiteX1735" y="connsiteY1735"/>
                </a:cxn>
                <a:cxn ang="0">
                  <a:pos x="connsiteX1736" y="connsiteY1736"/>
                </a:cxn>
                <a:cxn ang="0">
                  <a:pos x="connsiteX1737" y="connsiteY1737"/>
                </a:cxn>
                <a:cxn ang="0">
                  <a:pos x="connsiteX1738" y="connsiteY1738"/>
                </a:cxn>
                <a:cxn ang="0">
                  <a:pos x="connsiteX1739" y="connsiteY1739"/>
                </a:cxn>
                <a:cxn ang="0">
                  <a:pos x="connsiteX1740" y="connsiteY1740"/>
                </a:cxn>
                <a:cxn ang="0">
                  <a:pos x="connsiteX1741" y="connsiteY1741"/>
                </a:cxn>
                <a:cxn ang="0">
                  <a:pos x="connsiteX1742" y="connsiteY1742"/>
                </a:cxn>
                <a:cxn ang="0">
                  <a:pos x="connsiteX1743" y="connsiteY1743"/>
                </a:cxn>
                <a:cxn ang="0">
                  <a:pos x="connsiteX1744" y="connsiteY1744"/>
                </a:cxn>
                <a:cxn ang="0">
                  <a:pos x="connsiteX1745" y="connsiteY1745"/>
                </a:cxn>
                <a:cxn ang="0">
                  <a:pos x="connsiteX1746" y="connsiteY1746"/>
                </a:cxn>
                <a:cxn ang="0">
                  <a:pos x="connsiteX1747" y="connsiteY1747"/>
                </a:cxn>
                <a:cxn ang="0">
                  <a:pos x="connsiteX1748" y="connsiteY1748"/>
                </a:cxn>
                <a:cxn ang="0">
                  <a:pos x="connsiteX1749" y="connsiteY1749"/>
                </a:cxn>
                <a:cxn ang="0">
                  <a:pos x="connsiteX1750" y="connsiteY1750"/>
                </a:cxn>
                <a:cxn ang="0">
                  <a:pos x="connsiteX1751" y="connsiteY1751"/>
                </a:cxn>
                <a:cxn ang="0">
                  <a:pos x="connsiteX1752" y="connsiteY1752"/>
                </a:cxn>
                <a:cxn ang="0">
                  <a:pos x="connsiteX1753" y="connsiteY1753"/>
                </a:cxn>
                <a:cxn ang="0">
                  <a:pos x="connsiteX1754" y="connsiteY1754"/>
                </a:cxn>
                <a:cxn ang="0">
                  <a:pos x="connsiteX1755" y="connsiteY1755"/>
                </a:cxn>
                <a:cxn ang="0">
                  <a:pos x="connsiteX1756" y="connsiteY1756"/>
                </a:cxn>
                <a:cxn ang="0">
                  <a:pos x="connsiteX1757" y="connsiteY1757"/>
                </a:cxn>
                <a:cxn ang="0">
                  <a:pos x="connsiteX1758" y="connsiteY1758"/>
                </a:cxn>
                <a:cxn ang="0">
                  <a:pos x="connsiteX1759" y="connsiteY1759"/>
                </a:cxn>
                <a:cxn ang="0">
                  <a:pos x="connsiteX1760" y="connsiteY1760"/>
                </a:cxn>
                <a:cxn ang="0">
                  <a:pos x="connsiteX1761" y="connsiteY1761"/>
                </a:cxn>
                <a:cxn ang="0">
                  <a:pos x="connsiteX1762" y="connsiteY1762"/>
                </a:cxn>
                <a:cxn ang="0">
                  <a:pos x="connsiteX1763" y="connsiteY1763"/>
                </a:cxn>
                <a:cxn ang="0">
                  <a:pos x="connsiteX1764" y="connsiteY1764"/>
                </a:cxn>
                <a:cxn ang="0">
                  <a:pos x="connsiteX1765" y="connsiteY1765"/>
                </a:cxn>
                <a:cxn ang="0">
                  <a:pos x="connsiteX1766" y="connsiteY1766"/>
                </a:cxn>
                <a:cxn ang="0">
                  <a:pos x="connsiteX1767" y="connsiteY1767"/>
                </a:cxn>
                <a:cxn ang="0">
                  <a:pos x="connsiteX1768" y="connsiteY1768"/>
                </a:cxn>
                <a:cxn ang="0">
                  <a:pos x="connsiteX1769" y="connsiteY1769"/>
                </a:cxn>
                <a:cxn ang="0">
                  <a:pos x="connsiteX1770" y="connsiteY1770"/>
                </a:cxn>
                <a:cxn ang="0">
                  <a:pos x="connsiteX1771" y="connsiteY1771"/>
                </a:cxn>
                <a:cxn ang="0">
                  <a:pos x="connsiteX1772" y="connsiteY1772"/>
                </a:cxn>
                <a:cxn ang="0">
                  <a:pos x="connsiteX1773" y="connsiteY1773"/>
                </a:cxn>
                <a:cxn ang="0">
                  <a:pos x="connsiteX1774" y="connsiteY1774"/>
                </a:cxn>
                <a:cxn ang="0">
                  <a:pos x="connsiteX1775" y="connsiteY1775"/>
                </a:cxn>
                <a:cxn ang="0">
                  <a:pos x="connsiteX1776" y="connsiteY1776"/>
                </a:cxn>
                <a:cxn ang="0">
                  <a:pos x="connsiteX1777" y="connsiteY1777"/>
                </a:cxn>
                <a:cxn ang="0">
                  <a:pos x="connsiteX1778" y="connsiteY1778"/>
                </a:cxn>
                <a:cxn ang="0">
                  <a:pos x="connsiteX1779" y="connsiteY1779"/>
                </a:cxn>
                <a:cxn ang="0">
                  <a:pos x="connsiteX1780" y="connsiteY1780"/>
                </a:cxn>
                <a:cxn ang="0">
                  <a:pos x="connsiteX1781" y="connsiteY1781"/>
                </a:cxn>
                <a:cxn ang="0">
                  <a:pos x="connsiteX1782" y="connsiteY1782"/>
                </a:cxn>
                <a:cxn ang="0">
                  <a:pos x="connsiteX1783" y="connsiteY1783"/>
                </a:cxn>
                <a:cxn ang="0">
                  <a:pos x="connsiteX1784" y="connsiteY1784"/>
                </a:cxn>
                <a:cxn ang="0">
                  <a:pos x="connsiteX1785" y="connsiteY1785"/>
                </a:cxn>
                <a:cxn ang="0">
                  <a:pos x="connsiteX1786" y="connsiteY1786"/>
                </a:cxn>
                <a:cxn ang="0">
                  <a:pos x="connsiteX1787" y="connsiteY1787"/>
                </a:cxn>
                <a:cxn ang="0">
                  <a:pos x="connsiteX1788" y="connsiteY1788"/>
                </a:cxn>
                <a:cxn ang="0">
                  <a:pos x="connsiteX1789" y="connsiteY1789"/>
                </a:cxn>
                <a:cxn ang="0">
                  <a:pos x="connsiteX1790" y="connsiteY1790"/>
                </a:cxn>
                <a:cxn ang="0">
                  <a:pos x="connsiteX1791" y="connsiteY1791"/>
                </a:cxn>
                <a:cxn ang="0">
                  <a:pos x="connsiteX1792" y="connsiteY1792"/>
                </a:cxn>
                <a:cxn ang="0">
                  <a:pos x="connsiteX1793" y="connsiteY1793"/>
                </a:cxn>
                <a:cxn ang="0">
                  <a:pos x="connsiteX1794" y="connsiteY1794"/>
                </a:cxn>
                <a:cxn ang="0">
                  <a:pos x="connsiteX1795" y="connsiteY1795"/>
                </a:cxn>
                <a:cxn ang="0">
                  <a:pos x="connsiteX1796" y="connsiteY1796"/>
                </a:cxn>
                <a:cxn ang="0">
                  <a:pos x="connsiteX1797" y="connsiteY1797"/>
                </a:cxn>
                <a:cxn ang="0">
                  <a:pos x="connsiteX1798" y="connsiteY1798"/>
                </a:cxn>
                <a:cxn ang="0">
                  <a:pos x="connsiteX1799" y="connsiteY1799"/>
                </a:cxn>
                <a:cxn ang="0">
                  <a:pos x="connsiteX1800" y="connsiteY1800"/>
                </a:cxn>
                <a:cxn ang="0">
                  <a:pos x="connsiteX1801" y="connsiteY1801"/>
                </a:cxn>
                <a:cxn ang="0">
                  <a:pos x="connsiteX1802" y="connsiteY1802"/>
                </a:cxn>
                <a:cxn ang="0">
                  <a:pos x="connsiteX1803" y="connsiteY1803"/>
                </a:cxn>
                <a:cxn ang="0">
                  <a:pos x="connsiteX1804" y="connsiteY1804"/>
                </a:cxn>
                <a:cxn ang="0">
                  <a:pos x="connsiteX1805" y="connsiteY1805"/>
                </a:cxn>
                <a:cxn ang="0">
                  <a:pos x="connsiteX1806" y="connsiteY1806"/>
                </a:cxn>
                <a:cxn ang="0">
                  <a:pos x="connsiteX1807" y="connsiteY1807"/>
                </a:cxn>
                <a:cxn ang="0">
                  <a:pos x="connsiteX1808" y="connsiteY1808"/>
                </a:cxn>
                <a:cxn ang="0">
                  <a:pos x="connsiteX1809" y="connsiteY1809"/>
                </a:cxn>
                <a:cxn ang="0">
                  <a:pos x="connsiteX1810" y="connsiteY1810"/>
                </a:cxn>
                <a:cxn ang="0">
                  <a:pos x="connsiteX1811" y="connsiteY1811"/>
                </a:cxn>
                <a:cxn ang="0">
                  <a:pos x="connsiteX1812" y="connsiteY1812"/>
                </a:cxn>
                <a:cxn ang="0">
                  <a:pos x="connsiteX1813" y="connsiteY1813"/>
                </a:cxn>
                <a:cxn ang="0">
                  <a:pos x="connsiteX1814" y="connsiteY1814"/>
                </a:cxn>
                <a:cxn ang="0">
                  <a:pos x="connsiteX1815" y="connsiteY1815"/>
                </a:cxn>
                <a:cxn ang="0">
                  <a:pos x="connsiteX1816" y="connsiteY1816"/>
                </a:cxn>
                <a:cxn ang="0">
                  <a:pos x="connsiteX1817" y="connsiteY1817"/>
                </a:cxn>
                <a:cxn ang="0">
                  <a:pos x="connsiteX1818" y="connsiteY1818"/>
                </a:cxn>
                <a:cxn ang="0">
                  <a:pos x="connsiteX1819" y="connsiteY1819"/>
                </a:cxn>
                <a:cxn ang="0">
                  <a:pos x="connsiteX1820" y="connsiteY1820"/>
                </a:cxn>
                <a:cxn ang="0">
                  <a:pos x="connsiteX1821" y="connsiteY1821"/>
                </a:cxn>
                <a:cxn ang="0">
                  <a:pos x="connsiteX1822" y="connsiteY1822"/>
                </a:cxn>
                <a:cxn ang="0">
                  <a:pos x="connsiteX1823" y="connsiteY1823"/>
                </a:cxn>
                <a:cxn ang="0">
                  <a:pos x="connsiteX1824" y="connsiteY1824"/>
                </a:cxn>
                <a:cxn ang="0">
                  <a:pos x="connsiteX1825" y="connsiteY1825"/>
                </a:cxn>
                <a:cxn ang="0">
                  <a:pos x="connsiteX1826" y="connsiteY1826"/>
                </a:cxn>
                <a:cxn ang="0">
                  <a:pos x="connsiteX1827" y="connsiteY1827"/>
                </a:cxn>
                <a:cxn ang="0">
                  <a:pos x="connsiteX1828" y="connsiteY1828"/>
                </a:cxn>
                <a:cxn ang="0">
                  <a:pos x="connsiteX1829" y="connsiteY1829"/>
                </a:cxn>
                <a:cxn ang="0">
                  <a:pos x="connsiteX1830" y="connsiteY1830"/>
                </a:cxn>
                <a:cxn ang="0">
                  <a:pos x="connsiteX1831" y="connsiteY1831"/>
                </a:cxn>
                <a:cxn ang="0">
                  <a:pos x="connsiteX1832" y="connsiteY1832"/>
                </a:cxn>
                <a:cxn ang="0">
                  <a:pos x="connsiteX1833" y="connsiteY1833"/>
                </a:cxn>
                <a:cxn ang="0">
                  <a:pos x="connsiteX1834" y="connsiteY1834"/>
                </a:cxn>
                <a:cxn ang="0">
                  <a:pos x="connsiteX1835" y="connsiteY1835"/>
                </a:cxn>
                <a:cxn ang="0">
                  <a:pos x="connsiteX1836" y="connsiteY1836"/>
                </a:cxn>
                <a:cxn ang="0">
                  <a:pos x="connsiteX1837" y="connsiteY1837"/>
                </a:cxn>
                <a:cxn ang="0">
                  <a:pos x="connsiteX1838" y="connsiteY1838"/>
                </a:cxn>
                <a:cxn ang="0">
                  <a:pos x="connsiteX1839" y="connsiteY1839"/>
                </a:cxn>
                <a:cxn ang="0">
                  <a:pos x="connsiteX1840" y="connsiteY1840"/>
                </a:cxn>
                <a:cxn ang="0">
                  <a:pos x="connsiteX1841" y="connsiteY1841"/>
                </a:cxn>
                <a:cxn ang="0">
                  <a:pos x="connsiteX1842" y="connsiteY1842"/>
                </a:cxn>
                <a:cxn ang="0">
                  <a:pos x="connsiteX1843" y="connsiteY1843"/>
                </a:cxn>
                <a:cxn ang="0">
                  <a:pos x="connsiteX1844" y="connsiteY1844"/>
                </a:cxn>
                <a:cxn ang="0">
                  <a:pos x="connsiteX1845" y="connsiteY1845"/>
                </a:cxn>
                <a:cxn ang="0">
                  <a:pos x="connsiteX1846" y="connsiteY1846"/>
                </a:cxn>
                <a:cxn ang="0">
                  <a:pos x="connsiteX1847" y="connsiteY1847"/>
                </a:cxn>
                <a:cxn ang="0">
                  <a:pos x="connsiteX1848" y="connsiteY1848"/>
                </a:cxn>
                <a:cxn ang="0">
                  <a:pos x="connsiteX1849" y="connsiteY1849"/>
                </a:cxn>
                <a:cxn ang="0">
                  <a:pos x="connsiteX1850" y="connsiteY1850"/>
                </a:cxn>
                <a:cxn ang="0">
                  <a:pos x="connsiteX1851" y="connsiteY1851"/>
                </a:cxn>
                <a:cxn ang="0">
                  <a:pos x="connsiteX1852" y="connsiteY1852"/>
                </a:cxn>
                <a:cxn ang="0">
                  <a:pos x="connsiteX1853" y="connsiteY1853"/>
                </a:cxn>
                <a:cxn ang="0">
                  <a:pos x="connsiteX1854" y="connsiteY1854"/>
                </a:cxn>
                <a:cxn ang="0">
                  <a:pos x="connsiteX1855" y="connsiteY1855"/>
                </a:cxn>
                <a:cxn ang="0">
                  <a:pos x="connsiteX1856" y="connsiteY1856"/>
                </a:cxn>
                <a:cxn ang="0">
                  <a:pos x="connsiteX1857" y="connsiteY1857"/>
                </a:cxn>
                <a:cxn ang="0">
                  <a:pos x="connsiteX1858" y="connsiteY1858"/>
                </a:cxn>
                <a:cxn ang="0">
                  <a:pos x="connsiteX1859" y="connsiteY1859"/>
                </a:cxn>
                <a:cxn ang="0">
                  <a:pos x="connsiteX1860" y="connsiteY1860"/>
                </a:cxn>
                <a:cxn ang="0">
                  <a:pos x="connsiteX1861" y="connsiteY1861"/>
                </a:cxn>
                <a:cxn ang="0">
                  <a:pos x="connsiteX1862" y="connsiteY1862"/>
                </a:cxn>
                <a:cxn ang="0">
                  <a:pos x="connsiteX1863" y="connsiteY1863"/>
                </a:cxn>
                <a:cxn ang="0">
                  <a:pos x="connsiteX1864" y="connsiteY1864"/>
                </a:cxn>
                <a:cxn ang="0">
                  <a:pos x="connsiteX1865" y="connsiteY1865"/>
                </a:cxn>
                <a:cxn ang="0">
                  <a:pos x="connsiteX1866" y="connsiteY1866"/>
                </a:cxn>
                <a:cxn ang="0">
                  <a:pos x="connsiteX1867" y="connsiteY1867"/>
                </a:cxn>
                <a:cxn ang="0">
                  <a:pos x="connsiteX1868" y="connsiteY1868"/>
                </a:cxn>
                <a:cxn ang="0">
                  <a:pos x="connsiteX1869" y="connsiteY1869"/>
                </a:cxn>
                <a:cxn ang="0">
                  <a:pos x="connsiteX1870" y="connsiteY1870"/>
                </a:cxn>
                <a:cxn ang="0">
                  <a:pos x="connsiteX1871" y="connsiteY1871"/>
                </a:cxn>
                <a:cxn ang="0">
                  <a:pos x="connsiteX1872" y="connsiteY1872"/>
                </a:cxn>
                <a:cxn ang="0">
                  <a:pos x="connsiteX1873" y="connsiteY1873"/>
                </a:cxn>
                <a:cxn ang="0">
                  <a:pos x="connsiteX1874" y="connsiteY1874"/>
                </a:cxn>
                <a:cxn ang="0">
                  <a:pos x="connsiteX1875" y="connsiteY1875"/>
                </a:cxn>
                <a:cxn ang="0">
                  <a:pos x="connsiteX1876" y="connsiteY1876"/>
                </a:cxn>
                <a:cxn ang="0">
                  <a:pos x="connsiteX1877" y="connsiteY1877"/>
                </a:cxn>
                <a:cxn ang="0">
                  <a:pos x="connsiteX1878" y="connsiteY1878"/>
                </a:cxn>
                <a:cxn ang="0">
                  <a:pos x="connsiteX1879" y="connsiteY1879"/>
                </a:cxn>
                <a:cxn ang="0">
                  <a:pos x="connsiteX1880" y="connsiteY1880"/>
                </a:cxn>
                <a:cxn ang="0">
                  <a:pos x="connsiteX1881" y="connsiteY1881"/>
                </a:cxn>
                <a:cxn ang="0">
                  <a:pos x="connsiteX1882" y="connsiteY1882"/>
                </a:cxn>
                <a:cxn ang="0">
                  <a:pos x="connsiteX1883" y="connsiteY1883"/>
                </a:cxn>
                <a:cxn ang="0">
                  <a:pos x="connsiteX1884" y="connsiteY1884"/>
                </a:cxn>
                <a:cxn ang="0">
                  <a:pos x="connsiteX1885" y="connsiteY1885"/>
                </a:cxn>
                <a:cxn ang="0">
                  <a:pos x="connsiteX1886" y="connsiteY1886"/>
                </a:cxn>
                <a:cxn ang="0">
                  <a:pos x="connsiteX1887" y="connsiteY1887"/>
                </a:cxn>
                <a:cxn ang="0">
                  <a:pos x="connsiteX1888" y="connsiteY1888"/>
                </a:cxn>
                <a:cxn ang="0">
                  <a:pos x="connsiteX1889" y="connsiteY1889"/>
                </a:cxn>
                <a:cxn ang="0">
                  <a:pos x="connsiteX1890" y="connsiteY1890"/>
                </a:cxn>
                <a:cxn ang="0">
                  <a:pos x="connsiteX1891" y="connsiteY1891"/>
                </a:cxn>
                <a:cxn ang="0">
                  <a:pos x="connsiteX1892" y="connsiteY1892"/>
                </a:cxn>
                <a:cxn ang="0">
                  <a:pos x="connsiteX1893" y="connsiteY1893"/>
                </a:cxn>
                <a:cxn ang="0">
                  <a:pos x="connsiteX1894" y="connsiteY1894"/>
                </a:cxn>
                <a:cxn ang="0">
                  <a:pos x="connsiteX1895" y="connsiteY1895"/>
                </a:cxn>
                <a:cxn ang="0">
                  <a:pos x="connsiteX1896" y="connsiteY1896"/>
                </a:cxn>
                <a:cxn ang="0">
                  <a:pos x="connsiteX1897" y="connsiteY1897"/>
                </a:cxn>
                <a:cxn ang="0">
                  <a:pos x="connsiteX1898" y="connsiteY1898"/>
                </a:cxn>
                <a:cxn ang="0">
                  <a:pos x="connsiteX1899" y="connsiteY1899"/>
                </a:cxn>
                <a:cxn ang="0">
                  <a:pos x="connsiteX1900" y="connsiteY1900"/>
                </a:cxn>
                <a:cxn ang="0">
                  <a:pos x="connsiteX1901" y="connsiteY1901"/>
                </a:cxn>
                <a:cxn ang="0">
                  <a:pos x="connsiteX1902" y="connsiteY1902"/>
                </a:cxn>
                <a:cxn ang="0">
                  <a:pos x="connsiteX1903" y="connsiteY1903"/>
                </a:cxn>
                <a:cxn ang="0">
                  <a:pos x="connsiteX1904" y="connsiteY1904"/>
                </a:cxn>
                <a:cxn ang="0">
                  <a:pos x="connsiteX1905" y="connsiteY1905"/>
                </a:cxn>
                <a:cxn ang="0">
                  <a:pos x="connsiteX1906" y="connsiteY1906"/>
                </a:cxn>
                <a:cxn ang="0">
                  <a:pos x="connsiteX1907" y="connsiteY1907"/>
                </a:cxn>
                <a:cxn ang="0">
                  <a:pos x="connsiteX1908" y="connsiteY1908"/>
                </a:cxn>
                <a:cxn ang="0">
                  <a:pos x="connsiteX1909" y="connsiteY1909"/>
                </a:cxn>
                <a:cxn ang="0">
                  <a:pos x="connsiteX1910" y="connsiteY1910"/>
                </a:cxn>
                <a:cxn ang="0">
                  <a:pos x="connsiteX1911" y="connsiteY1911"/>
                </a:cxn>
                <a:cxn ang="0">
                  <a:pos x="connsiteX1912" y="connsiteY1912"/>
                </a:cxn>
                <a:cxn ang="0">
                  <a:pos x="connsiteX1913" y="connsiteY1913"/>
                </a:cxn>
                <a:cxn ang="0">
                  <a:pos x="connsiteX1914" y="connsiteY1914"/>
                </a:cxn>
                <a:cxn ang="0">
                  <a:pos x="connsiteX1915" y="connsiteY1915"/>
                </a:cxn>
                <a:cxn ang="0">
                  <a:pos x="connsiteX1916" y="connsiteY1916"/>
                </a:cxn>
                <a:cxn ang="0">
                  <a:pos x="connsiteX1917" y="connsiteY1917"/>
                </a:cxn>
                <a:cxn ang="0">
                  <a:pos x="connsiteX1918" y="connsiteY1918"/>
                </a:cxn>
                <a:cxn ang="0">
                  <a:pos x="connsiteX1919" y="connsiteY1919"/>
                </a:cxn>
                <a:cxn ang="0">
                  <a:pos x="connsiteX1920" y="connsiteY1920"/>
                </a:cxn>
                <a:cxn ang="0">
                  <a:pos x="connsiteX1921" y="connsiteY1921"/>
                </a:cxn>
                <a:cxn ang="0">
                  <a:pos x="connsiteX1922" y="connsiteY1922"/>
                </a:cxn>
                <a:cxn ang="0">
                  <a:pos x="connsiteX1923" y="connsiteY1923"/>
                </a:cxn>
                <a:cxn ang="0">
                  <a:pos x="connsiteX1924" y="connsiteY1924"/>
                </a:cxn>
                <a:cxn ang="0">
                  <a:pos x="connsiteX1925" y="connsiteY1925"/>
                </a:cxn>
                <a:cxn ang="0">
                  <a:pos x="connsiteX1926" y="connsiteY1926"/>
                </a:cxn>
                <a:cxn ang="0">
                  <a:pos x="connsiteX1927" y="connsiteY1927"/>
                </a:cxn>
                <a:cxn ang="0">
                  <a:pos x="connsiteX1928" y="connsiteY1928"/>
                </a:cxn>
                <a:cxn ang="0">
                  <a:pos x="connsiteX1929" y="connsiteY1929"/>
                </a:cxn>
                <a:cxn ang="0">
                  <a:pos x="connsiteX1930" y="connsiteY1930"/>
                </a:cxn>
                <a:cxn ang="0">
                  <a:pos x="connsiteX1931" y="connsiteY1931"/>
                </a:cxn>
                <a:cxn ang="0">
                  <a:pos x="connsiteX1932" y="connsiteY1932"/>
                </a:cxn>
                <a:cxn ang="0">
                  <a:pos x="connsiteX1933" y="connsiteY1933"/>
                </a:cxn>
                <a:cxn ang="0">
                  <a:pos x="connsiteX1934" y="connsiteY1934"/>
                </a:cxn>
                <a:cxn ang="0">
                  <a:pos x="connsiteX1935" y="connsiteY1935"/>
                </a:cxn>
                <a:cxn ang="0">
                  <a:pos x="connsiteX1936" y="connsiteY1936"/>
                </a:cxn>
                <a:cxn ang="0">
                  <a:pos x="connsiteX1937" y="connsiteY1937"/>
                </a:cxn>
                <a:cxn ang="0">
                  <a:pos x="connsiteX1938" y="connsiteY1938"/>
                </a:cxn>
                <a:cxn ang="0">
                  <a:pos x="connsiteX1939" y="connsiteY1939"/>
                </a:cxn>
                <a:cxn ang="0">
                  <a:pos x="connsiteX1940" y="connsiteY1940"/>
                </a:cxn>
                <a:cxn ang="0">
                  <a:pos x="connsiteX1941" y="connsiteY1941"/>
                </a:cxn>
                <a:cxn ang="0">
                  <a:pos x="connsiteX1942" y="connsiteY1942"/>
                </a:cxn>
                <a:cxn ang="0">
                  <a:pos x="connsiteX1943" y="connsiteY1943"/>
                </a:cxn>
                <a:cxn ang="0">
                  <a:pos x="connsiteX1944" y="connsiteY1944"/>
                </a:cxn>
                <a:cxn ang="0">
                  <a:pos x="connsiteX1945" y="connsiteY1945"/>
                </a:cxn>
                <a:cxn ang="0">
                  <a:pos x="connsiteX1946" y="connsiteY1946"/>
                </a:cxn>
                <a:cxn ang="0">
                  <a:pos x="connsiteX1947" y="connsiteY1947"/>
                </a:cxn>
                <a:cxn ang="0">
                  <a:pos x="connsiteX1948" y="connsiteY1948"/>
                </a:cxn>
                <a:cxn ang="0">
                  <a:pos x="connsiteX1949" y="connsiteY1949"/>
                </a:cxn>
                <a:cxn ang="0">
                  <a:pos x="connsiteX1950" y="connsiteY1950"/>
                </a:cxn>
                <a:cxn ang="0">
                  <a:pos x="connsiteX1951" y="connsiteY1951"/>
                </a:cxn>
                <a:cxn ang="0">
                  <a:pos x="connsiteX1952" y="connsiteY1952"/>
                </a:cxn>
                <a:cxn ang="0">
                  <a:pos x="connsiteX1953" y="connsiteY1953"/>
                </a:cxn>
                <a:cxn ang="0">
                  <a:pos x="connsiteX1954" y="connsiteY1954"/>
                </a:cxn>
                <a:cxn ang="0">
                  <a:pos x="connsiteX1955" y="connsiteY1955"/>
                </a:cxn>
                <a:cxn ang="0">
                  <a:pos x="connsiteX1956" y="connsiteY1956"/>
                </a:cxn>
                <a:cxn ang="0">
                  <a:pos x="connsiteX1957" y="connsiteY1957"/>
                </a:cxn>
                <a:cxn ang="0">
                  <a:pos x="connsiteX1958" y="connsiteY1958"/>
                </a:cxn>
                <a:cxn ang="0">
                  <a:pos x="connsiteX1959" y="connsiteY1959"/>
                </a:cxn>
                <a:cxn ang="0">
                  <a:pos x="connsiteX1960" y="connsiteY1960"/>
                </a:cxn>
                <a:cxn ang="0">
                  <a:pos x="connsiteX1961" y="connsiteY1961"/>
                </a:cxn>
                <a:cxn ang="0">
                  <a:pos x="connsiteX1962" y="connsiteY1962"/>
                </a:cxn>
                <a:cxn ang="0">
                  <a:pos x="connsiteX1963" y="connsiteY1963"/>
                </a:cxn>
                <a:cxn ang="0">
                  <a:pos x="connsiteX1964" y="connsiteY1964"/>
                </a:cxn>
                <a:cxn ang="0">
                  <a:pos x="connsiteX1965" y="connsiteY1965"/>
                </a:cxn>
                <a:cxn ang="0">
                  <a:pos x="connsiteX1966" y="connsiteY1966"/>
                </a:cxn>
                <a:cxn ang="0">
                  <a:pos x="connsiteX1967" y="connsiteY1967"/>
                </a:cxn>
                <a:cxn ang="0">
                  <a:pos x="connsiteX1968" y="connsiteY1968"/>
                </a:cxn>
                <a:cxn ang="0">
                  <a:pos x="connsiteX1969" y="connsiteY1969"/>
                </a:cxn>
                <a:cxn ang="0">
                  <a:pos x="connsiteX1970" y="connsiteY1970"/>
                </a:cxn>
                <a:cxn ang="0">
                  <a:pos x="connsiteX1971" y="connsiteY1971"/>
                </a:cxn>
                <a:cxn ang="0">
                  <a:pos x="connsiteX1972" y="connsiteY1972"/>
                </a:cxn>
                <a:cxn ang="0">
                  <a:pos x="connsiteX1973" y="connsiteY1973"/>
                </a:cxn>
                <a:cxn ang="0">
                  <a:pos x="connsiteX1974" y="connsiteY1974"/>
                </a:cxn>
                <a:cxn ang="0">
                  <a:pos x="connsiteX1975" y="connsiteY1975"/>
                </a:cxn>
                <a:cxn ang="0">
                  <a:pos x="connsiteX1976" y="connsiteY1976"/>
                </a:cxn>
                <a:cxn ang="0">
                  <a:pos x="connsiteX1977" y="connsiteY1977"/>
                </a:cxn>
                <a:cxn ang="0">
                  <a:pos x="connsiteX1978" y="connsiteY1978"/>
                </a:cxn>
                <a:cxn ang="0">
                  <a:pos x="connsiteX1979" y="connsiteY1979"/>
                </a:cxn>
                <a:cxn ang="0">
                  <a:pos x="connsiteX1980" y="connsiteY1980"/>
                </a:cxn>
                <a:cxn ang="0">
                  <a:pos x="connsiteX1981" y="connsiteY1981"/>
                </a:cxn>
                <a:cxn ang="0">
                  <a:pos x="connsiteX1982" y="connsiteY1982"/>
                </a:cxn>
                <a:cxn ang="0">
                  <a:pos x="connsiteX1983" y="connsiteY1983"/>
                </a:cxn>
                <a:cxn ang="0">
                  <a:pos x="connsiteX1984" y="connsiteY1984"/>
                </a:cxn>
                <a:cxn ang="0">
                  <a:pos x="connsiteX1985" y="connsiteY1985"/>
                </a:cxn>
                <a:cxn ang="0">
                  <a:pos x="connsiteX1986" y="connsiteY1986"/>
                </a:cxn>
                <a:cxn ang="0">
                  <a:pos x="connsiteX1987" y="connsiteY1987"/>
                </a:cxn>
                <a:cxn ang="0">
                  <a:pos x="connsiteX1988" y="connsiteY1988"/>
                </a:cxn>
                <a:cxn ang="0">
                  <a:pos x="connsiteX1989" y="connsiteY1989"/>
                </a:cxn>
                <a:cxn ang="0">
                  <a:pos x="connsiteX1990" y="connsiteY1990"/>
                </a:cxn>
                <a:cxn ang="0">
                  <a:pos x="connsiteX1991" y="connsiteY1991"/>
                </a:cxn>
                <a:cxn ang="0">
                  <a:pos x="connsiteX1992" y="connsiteY1992"/>
                </a:cxn>
                <a:cxn ang="0">
                  <a:pos x="connsiteX1993" y="connsiteY1993"/>
                </a:cxn>
                <a:cxn ang="0">
                  <a:pos x="connsiteX1994" y="connsiteY1994"/>
                </a:cxn>
                <a:cxn ang="0">
                  <a:pos x="connsiteX1995" y="connsiteY1995"/>
                </a:cxn>
                <a:cxn ang="0">
                  <a:pos x="connsiteX1996" y="connsiteY1996"/>
                </a:cxn>
                <a:cxn ang="0">
                  <a:pos x="connsiteX1997" y="connsiteY1997"/>
                </a:cxn>
                <a:cxn ang="0">
                  <a:pos x="connsiteX1998" y="connsiteY1998"/>
                </a:cxn>
                <a:cxn ang="0">
                  <a:pos x="connsiteX1999" y="connsiteY1999"/>
                </a:cxn>
                <a:cxn ang="0">
                  <a:pos x="connsiteX2000" y="connsiteY2000"/>
                </a:cxn>
                <a:cxn ang="0">
                  <a:pos x="connsiteX2001" y="connsiteY2001"/>
                </a:cxn>
                <a:cxn ang="0">
                  <a:pos x="connsiteX2002" y="connsiteY2002"/>
                </a:cxn>
                <a:cxn ang="0">
                  <a:pos x="connsiteX2003" y="connsiteY2003"/>
                </a:cxn>
                <a:cxn ang="0">
                  <a:pos x="connsiteX2004" y="connsiteY2004"/>
                </a:cxn>
                <a:cxn ang="0">
                  <a:pos x="connsiteX2005" y="connsiteY2005"/>
                </a:cxn>
                <a:cxn ang="0">
                  <a:pos x="connsiteX2006" y="connsiteY2006"/>
                </a:cxn>
                <a:cxn ang="0">
                  <a:pos x="connsiteX2007" y="connsiteY2007"/>
                </a:cxn>
                <a:cxn ang="0">
                  <a:pos x="connsiteX2008" y="connsiteY2008"/>
                </a:cxn>
                <a:cxn ang="0">
                  <a:pos x="connsiteX2009" y="connsiteY2009"/>
                </a:cxn>
                <a:cxn ang="0">
                  <a:pos x="connsiteX2010" y="connsiteY2010"/>
                </a:cxn>
                <a:cxn ang="0">
                  <a:pos x="connsiteX2011" y="connsiteY2011"/>
                </a:cxn>
                <a:cxn ang="0">
                  <a:pos x="connsiteX2012" y="connsiteY2012"/>
                </a:cxn>
                <a:cxn ang="0">
                  <a:pos x="connsiteX2013" y="connsiteY2013"/>
                </a:cxn>
                <a:cxn ang="0">
                  <a:pos x="connsiteX2014" y="connsiteY2014"/>
                </a:cxn>
                <a:cxn ang="0">
                  <a:pos x="connsiteX2015" y="connsiteY2015"/>
                </a:cxn>
                <a:cxn ang="0">
                  <a:pos x="connsiteX2016" y="connsiteY2016"/>
                </a:cxn>
                <a:cxn ang="0">
                  <a:pos x="connsiteX2017" y="connsiteY2017"/>
                </a:cxn>
                <a:cxn ang="0">
                  <a:pos x="connsiteX2018" y="connsiteY2018"/>
                </a:cxn>
                <a:cxn ang="0">
                  <a:pos x="connsiteX2019" y="connsiteY2019"/>
                </a:cxn>
                <a:cxn ang="0">
                  <a:pos x="connsiteX2020" y="connsiteY2020"/>
                </a:cxn>
                <a:cxn ang="0">
                  <a:pos x="connsiteX2021" y="connsiteY2021"/>
                </a:cxn>
                <a:cxn ang="0">
                  <a:pos x="connsiteX2022" y="connsiteY2022"/>
                </a:cxn>
                <a:cxn ang="0">
                  <a:pos x="connsiteX2023" y="connsiteY2023"/>
                </a:cxn>
                <a:cxn ang="0">
                  <a:pos x="connsiteX2024" y="connsiteY2024"/>
                </a:cxn>
                <a:cxn ang="0">
                  <a:pos x="connsiteX2025" y="connsiteY2025"/>
                </a:cxn>
                <a:cxn ang="0">
                  <a:pos x="connsiteX2026" y="connsiteY2026"/>
                </a:cxn>
                <a:cxn ang="0">
                  <a:pos x="connsiteX2027" y="connsiteY2027"/>
                </a:cxn>
                <a:cxn ang="0">
                  <a:pos x="connsiteX2028" y="connsiteY2028"/>
                </a:cxn>
                <a:cxn ang="0">
                  <a:pos x="connsiteX2029" y="connsiteY2029"/>
                </a:cxn>
                <a:cxn ang="0">
                  <a:pos x="connsiteX2030" y="connsiteY2030"/>
                </a:cxn>
                <a:cxn ang="0">
                  <a:pos x="connsiteX2031" y="connsiteY2031"/>
                </a:cxn>
                <a:cxn ang="0">
                  <a:pos x="connsiteX2032" y="connsiteY2032"/>
                </a:cxn>
                <a:cxn ang="0">
                  <a:pos x="connsiteX2033" y="connsiteY2033"/>
                </a:cxn>
                <a:cxn ang="0">
                  <a:pos x="connsiteX2034" y="connsiteY2034"/>
                </a:cxn>
                <a:cxn ang="0">
                  <a:pos x="connsiteX2035" y="connsiteY2035"/>
                </a:cxn>
                <a:cxn ang="0">
                  <a:pos x="connsiteX2036" y="connsiteY2036"/>
                </a:cxn>
                <a:cxn ang="0">
                  <a:pos x="connsiteX2037" y="connsiteY2037"/>
                </a:cxn>
                <a:cxn ang="0">
                  <a:pos x="connsiteX2038" y="connsiteY2038"/>
                </a:cxn>
                <a:cxn ang="0">
                  <a:pos x="connsiteX2039" y="connsiteY2039"/>
                </a:cxn>
                <a:cxn ang="0">
                  <a:pos x="connsiteX2040" y="connsiteY2040"/>
                </a:cxn>
                <a:cxn ang="0">
                  <a:pos x="connsiteX2041" y="connsiteY2041"/>
                </a:cxn>
                <a:cxn ang="0">
                  <a:pos x="connsiteX2042" y="connsiteY2042"/>
                </a:cxn>
                <a:cxn ang="0">
                  <a:pos x="connsiteX2043" y="connsiteY2043"/>
                </a:cxn>
                <a:cxn ang="0">
                  <a:pos x="connsiteX2044" y="connsiteY2044"/>
                </a:cxn>
                <a:cxn ang="0">
                  <a:pos x="connsiteX2045" y="connsiteY2045"/>
                </a:cxn>
                <a:cxn ang="0">
                  <a:pos x="connsiteX2046" y="connsiteY2046"/>
                </a:cxn>
                <a:cxn ang="0">
                  <a:pos x="connsiteX2047" y="connsiteY2047"/>
                </a:cxn>
                <a:cxn ang="0">
                  <a:pos x="connsiteX2048" y="connsiteY2048"/>
                </a:cxn>
                <a:cxn ang="0">
                  <a:pos x="connsiteX2049" y="connsiteY2049"/>
                </a:cxn>
                <a:cxn ang="0">
                  <a:pos x="connsiteX2050" y="connsiteY2050"/>
                </a:cxn>
                <a:cxn ang="0">
                  <a:pos x="connsiteX2051" y="connsiteY2051"/>
                </a:cxn>
                <a:cxn ang="0">
                  <a:pos x="connsiteX2052" y="connsiteY2052"/>
                </a:cxn>
                <a:cxn ang="0">
                  <a:pos x="connsiteX2053" y="connsiteY2053"/>
                </a:cxn>
                <a:cxn ang="0">
                  <a:pos x="connsiteX2054" y="connsiteY2054"/>
                </a:cxn>
                <a:cxn ang="0">
                  <a:pos x="connsiteX2055" y="connsiteY2055"/>
                </a:cxn>
                <a:cxn ang="0">
                  <a:pos x="connsiteX2056" y="connsiteY2056"/>
                </a:cxn>
                <a:cxn ang="0">
                  <a:pos x="connsiteX2057" y="connsiteY2057"/>
                </a:cxn>
                <a:cxn ang="0">
                  <a:pos x="connsiteX2058" y="connsiteY2058"/>
                </a:cxn>
                <a:cxn ang="0">
                  <a:pos x="connsiteX2059" y="connsiteY2059"/>
                </a:cxn>
                <a:cxn ang="0">
                  <a:pos x="connsiteX2060" y="connsiteY2060"/>
                </a:cxn>
                <a:cxn ang="0">
                  <a:pos x="connsiteX2061" y="connsiteY2061"/>
                </a:cxn>
                <a:cxn ang="0">
                  <a:pos x="connsiteX2062" y="connsiteY2062"/>
                </a:cxn>
                <a:cxn ang="0">
                  <a:pos x="connsiteX2063" y="connsiteY2063"/>
                </a:cxn>
                <a:cxn ang="0">
                  <a:pos x="connsiteX2064" y="connsiteY2064"/>
                </a:cxn>
                <a:cxn ang="0">
                  <a:pos x="connsiteX2065" y="connsiteY2065"/>
                </a:cxn>
                <a:cxn ang="0">
                  <a:pos x="connsiteX2066" y="connsiteY2066"/>
                </a:cxn>
                <a:cxn ang="0">
                  <a:pos x="connsiteX2067" y="connsiteY2067"/>
                </a:cxn>
                <a:cxn ang="0">
                  <a:pos x="connsiteX2068" y="connsiteY2068"/>
                </a:cxn>
                <a:cxn ang="0">
                  <a:pos x="connsiteX2069" y="connsiteY2069"/>
                </a:cxn>
                <a:cxn ang="0">
                  <a:pos x="connsiteX2070" y="connsiteY2070"/>
                </a:cxn>
                <a:cxn ang="0">
                  <a:pos x="connsiteX2071" y="connsiteY2071"/>
                </a:cxn>
                <a:cxn ang="0">
                  <a:pos x="connsiteX2072" y="connsiteY2072"/>
                </a:cxn>
                <a:cxn ang="0">
                  <a:pos x="connsiteX2073" y="connsiteY2073"/>
                </a:cxn>
                <a:cxn ang="0">
                  <a:pos x="connsiteX2074" y="connsiteY2074"/>
                </a:cxn>
                <a:cxn ang="0">
                  <a:pos x="connsiteX2075" y="connsiteY2075"/>
                </a:cxn>
                <a:cxn ang="0">
                  <a:pos x="connsiteX2076" y="connsiteY2076"/>
                </a:cxn>
                <a:cxn ang="0">
                  <a:pos x="connsiteX2077" y="connsiteY2077"/>
                </a:cxn>
                <a:cxn ang="0">
                  <a:pos x="connsiteX2078" y="connsiteY2078"/>
                </a:cxn>
                <a:cxn ang="0">
                  <a:pos x="connsiteX2079" y="connsiteY2079"/>
                </a:cxn>
                <a:cxn ang="0">
                  <a:pos x="connsiteX2080" y="connsiteY2080"/>
                </a:cxn>
                <a:cxn ang="0">
                  <a:pos x="connsiteX2081" y="connsiteY2081"/>
                </a:cxn>
                <a:cxn ang="0">
                  <a:pos x="connsiteX2082" y="connsiteY2082"/>
                </a:cxn>
                <a:cxn ang="0">
                  <a:pos x="connsiteX2083" y="connsiteY2083"/>
                </a:cxn>
                <a:cxn ang="0">
                  <a:pos x="connsiteX2084" y="connsiteY2084"/>
                </a:cxn>
                <a:cxn ang="0">
                  <a:pos x="connsiteX2085" y="connsiteY2085"/>
                </a:cxn>
                <a:cxn ang="0">
                  <a:pos x="connsiteX2086" y="connsiteY2086"/>
                </a:cxn>
                <a:cxn ang="0">
                  <a:pos x="connsiteX2087" y="connsiteY2087"/>
                </a:cxn>
                <a:cxn ang="0">
                  <a:pos x="connsiteX2088" y="connsiteY2088"/>
                </a:cxn>
                <a:cxn ang="0">
                  <a:pos x="connsiteX2089" y="connsiteY2089"/>
                </a:cxn>
                <a:cxn ang="0">
                  <a:pos x="connsiteX2090" y="connsiteY2090"/>
                </a:cxn>
                <a:cxn ang="0">
                  <a:pos x="connsiteX2091" y="connsiteY2091"/>
                </a:cxn>
                <a:cxn ang="0">
                  <a:pos x="connsiteX2092" y="connsiteY2092"/>
                </a:cxn>
                <a:cxn ang="0">
                  <a:pos x="connsiteX2093" y="connsiteY2093"/>
                </a:cxn>
                <a:cxn ang="0">
                  <a:pos x="connsiteX2094" y="connsiteY2094"/>
                </a:cxn>
                <a:cxn ang="0">
                  <a:pos x="connsiteX2095" y="connsiteY2095"/>
                </a:cxn>
                <a:cxn ang="0">
                  <a:pos x="connsiteX2096" y="connsiteY2096"/>
                </a:cxn>
                <a:cxn ang="0">
                  <a:pos x="connsiteX2097" y="connsiteY2097"/>
                </a:cxn>
                <a:cxn ang="0">
                  <a:pos x="connsiteX2098" y="connsiteY2098"/>
                </a:cxn>
                <a:cxn ang="0">
                  <a:pos x="connsiteX2099" y="connsiteY2099"/>
                </a:cxn>
                <a:cxn ang="0">
                  <a:pos x="connsiteX2100" y="connsiteY2100"/>
                </a:cxn>
                <a:cxn ang="0">
                  <a:pos x="connsiteX2101" y="connsiteY2101"/>
                </a:cxn>
                <a:cxn ang="0">
                  <a:pos x="connsiteX2102" y="connsiteY2102"/>
                </a:cxn>
                <a:cxn ang="0">
                  <a:pos x="connsiteX2103" y="connsiteY2103"/>
                </a:cxn>
                <a:cxn ang="0">
                  <a:pos x="connsiteX2104" y="connsiteY2104"/>
                </a:cxn>
                <a:cxn ang="0">
                  <a:pos x="connsiteX2105" y="connsiteY2105"/>
                </a:cxn>
                <a:cxn ang="0">
                  <a:pos x="connsiteX2106" y="connsiteY2106"/>
                </a:cxn>
                <a:cxn ang="0">
                  <a:pos x="connsiteX2107" y="connsiteY2107"/>
                </a:cxn>
                <a:cxn ang="0">
                  <a:pos x="connsiteX2108" y="connsiteY2108"/>
                </a:cxn>
                <a:cxn ang="0">
                  <a:pos x="connsiteX2109" y="connsiteY2109"/>
                </a:cxn>
                <a:cxn ang="0">
                  <a:pos x="connsiteX2110" y="connsiteY2110"/>
                </a:cxn>
                <a:cxn ang="0">
                  <a:pos x="connsiteX2111" y="connsiteY2111"/>
                </a:cxn>
                <a:cxn ang="0">
                  <a:pos x="connsiteX2112" y="connsiteY2112"/>
                </a:cxn>
                <a:cxn ang="0">
                  <a:pos x="connsiteX2113" y="connsiteY2113"/>
                </a:cxn>
                <a:cxn ang="0">
                  <a:pos x="connsiteX2114" y="connsiteY2114"/>
                </a:cxn>
                <a:cxn ang="0">
                  <a:pos x="connsiteX2115" y="connsiteY2115"/>
                </a:cxn>
                <a:cxn ang="0">
                  <a:pos x="connsiteX2116" y="connsiteY2116"/>
                </a:cxn>
                <a:cxn ang="0">
                  <a:pos x="connsiteX2117" y="connsiteY2117"/>
                </a:cxn>
                <a:cxn ang="0">
                  <a:pos x="connsiteX2118" y="connsiteY2118"/>
                </a:cxn>
                <a:cxn ang="0">
                  <a:pos x="connsiteX2119" y="connsiteY2119"/>
                </a:cxn>
                <a:cxn ang="0">
                  <a:pos x="connsiteX2120" y="connsiteY2120"/>
                </a:cxn>
                <a:cxn ang="0">
                  <a:pos x="connsiteX2121" y="connsiteY2121"/>
                </a:cxn>
                <a:cxn ang="0">
                  <a:pos x="connsiteX2122" y="connsiteY2122"/>
                </a:cxn>
                <a:cxn ang="0">
                  <a:pos x="connsiteX2123" y="connsiteY2123"/>
                </a:cxn>
                <a:cxn ang="0">
                  <a:pos x="connsiteX2124" y="connsiteY2124"/>
                </a:cxn>
                <a:cxn ang="0">
                  <a:pos x="connsiteX2125" y="connsiteY2125"/>
                </a:cxn>
                <a:cxn ang="0">
                  <a:pos x="connsiteX2126" y="connsiteY2126"/>
                </a:cxn>
                <a:cxn ang="0">
                  <a:pos x="connsiteX2127" y="connsiteY2127"/>
                </a:cxn>
                <a:cxn ang="0">
                  <a:pos x="connsiteX2128" y="connsiteY2128"/>
                </a:cxn>
                <a:cxn ang="0">
                  <a:pos x="connsiteX2129" y="connsiteY2129"/>
                </a:cxn>
                <a:cxn ang="0">
                  <a:pos x="connsiteX2130" y="connsiteY2130"/>
                </a:cxn>
                <a:cxn ang="0">
                  <a:pos x="connsiteX2131" y="connsiteY2131"/>
                </a:cxn>
                <a:cxn ang="0">
                  <a:pos x="connsiteX2132" y="connsiteY2132"/>
                </a:cxn>
                <a:cxn ang="0">
                  <a:pos x="connsiteX2133" y="connsiteY2133"/>
                </a:cxn>
                <a:cxn ang="0">
                  <a:pos x="connsiteX2134" y="connsiteY2134"/>
                </a:cxn>
                <a:cxn ang="0">
                  <a:pos x="connsiteX2135" y="connsiteY2135"/>
                </a:cxn>
                <a:cxn ang="0">
                  <a:pos x="connsiteX2136" y="connsiteY2136"/>
                </a:cxn>
                <a:cxn ang="0">
                  <a:pos x="connsiteX2137" y="connsiteY2137"/>
                </a:cxn>
                <a:cxn ang="0">
                  <a:pos x="connsiteX2138" y="connsiteY2138"/>
                </a:cxn>
                <a:cxn ang="0">
                  <a:pos x="connsiteX2139" y="connsiteY2139"/>
                </a:cxn>
                <a:cxn ang="0">
                  <a:pos x="connsiteX2140" y="connsiteY2140"/>
                </a:cxn>
                <a:cxn ang="0">
                  <a:pos x="connsiteX2141" y="connsiteY2141"/>
                </a:cxn>
                <a:cxn ang="0">
                  <a:pos x="connsiteX2142" y="connsiteY2142"/>
                </a:cxn>
                <a:cxn ang="0">
                  <a:pos x="connsiteX2143" y="connsiteY2143"/>
                </a:cxn>
                <a:cxn ang="0">
                  <a:pos x="connsiteX2144" y="connsiteY2144"/>
                </a:cxn>
                <a:cxn ang="0">
                  <a:pos x="connsiteX2145" y="connsiteY2145"/>
                </a:cxn>
                <a:cxn ang="0">
                  <a:pos x="connsiteX2146" y="connsiteY2146"/>
                </a:cxn>
                <a:cxn ang="0">
                  <a:pos x="connsiteX2147" y="connsiteY2147"/>
                </a:cxn>
                <a:cxn ang="0">
                  <a:pos x="connsiteX2148" y="connsiteY2148"/>
                </a:cxn>
                <a:cxn ang="0">
                  <a:pos x="connsiteX2149" y="connsiteY2149"/>
                </a:cxn>
                <a:cxn ang="0">
                  <a:pos x="connsiteX2150" y="connsiteY2150"/>
                </a:cxn>
                <a:cxn ang="0">
                  <a:pos x="connsiteX2151" y="connsiteY2151"/>
                </a:cxn>
                <a:cxn ang="0">
                  <a:pos x="connsiteX2152" y="connsiteY2152"/>
                </a:cxn>
                <a:cxn ang="0">
                  <a:pos x="connsiteX2153" y="connsiteY2153"/>
                </a:cxn>
                <a:cxn ang="0">
                  <a:pos x="connsiteX2154" y="connsiteY2154"/>
                </a:cxn>
                <a:cxn ang="0">
                  <a:pos x="connsiteX2155" y="connsiteY2155"/>
                </a:cxn>
                <a:cxn ang="0">
                  <a:pos x="connsiteX2156" y="connsiteY2156"/>
                </a:cxn>
                <a:cxn ang="0">
                  <a:pos x="connsiteX2157" y="connsiteY2157"/>
                </a:cxn>
                <a:cxn ang="0">
                  <a:pos x="connsiteX2158" y="connsiteY2158"/>
                </a:cxn>
                <a:cxn ang="0">
                  <a:pos x="connsiteX2159" y="connsiteY2159"/>
                </a:cxn>
                <a:cxn ang="0">
                  <a:pos x="connsiteX2160" y="connsiteY2160"/>
                </a:cxn>
                <a:cxn ang="0">
                  <a:pos x="connsiteX2161" y="connsiteY2161"/>
                </a:cxn>
                <a:cxn ang="0">
                  <a:pos x="connsiteX2162" y="connsiteY2162"/>
                </a:cxn>
                <a:cxn ang="0">
                  <a:pos x="connsiteX2163" y="connsiteY2163"/>
                </a:cxn>
                <a:cxn ang="0">
                  <a:pos x="connsiteX2164" y="connsiteY2164"/>
                </a:cxn>
                <a:cxn ang="0">
                  <a:pos x="connsiteX2165" y="connsiteY2165"/>
                </a:cxn>
                <a:cxn ang="0">
                  <a:pos x="connsiteX2166" y="connsiteY2166"/>
                </a:cxn>
                <a:cxn ang="0">
                  <a:pos x="connsiteX2167" y="connsiteY2167"/>
                </a:cxn>
                <a:cxn ang="0">
                  <a:pos x="connsiteX2168" y="connsiteY2168"/>
                </a:cxn>
                <a:cxn ang="0">
                  <a:pos x="connsiteX2169" y="connsiteY2169"/>
                </a:cxn>
                <a:cxn ang="0">
                  <a:pos x="connsiteX2170" y="connsiteY2170"/>
                </a:cxn>
                <a:cxn ang="0">
                  <a:pos x="connsiteX2171" y="connsiteY2171"/>
                </a:cxn>
                <a:cxn ang="0">
                  <a:pos x="connsiteX2172" y="connsiteY2172"/>
                </a:cxn>
                <a:cxn ang="0">
                  <a:pos x="connsiteX2173" y="connsiteY2173"/>
                </a:cxn>
                <a:cxn ang="0">
                  <a:pos x="connsiteX2174" y="connsiteY2174"/>
                </a:cxn>
                <a:cxn ang="0">
                  <a:pos x="connsiteX2175" y="connsiteY2175"/>
                </a:cxn>
                <a:cxn ang="0">
                  <a:pos x="connsiteX2176" y="connsiteY2176"/>
                </a:cxn>
                <a:cxn ang="0">
                  <a:pos x="connsiteX2177" y="connsiteY2177"/>
                </a:cxn>
                <a:cxn ang="0">
                  <a:pos x="connsiteX2178" y="connsiteY2178"/>
                </a:cxn>
                <a:cxn ang="0">
                  <a:pos x="connsiteX2179" y="connsiteY2179"/>
                </a:cxn>
                <a:cxn ang="0">
                  <a:pos x="connsiteX2180" y="connsiteY2180"/>
                </a:cxn>
                <a:cxn ang="0">
                  <a:pos x="connsiteX2181" y="connsiteY2181"/>
                </a:cxn>
                <a:cxn ang="0">
                  <a:pos x="connsiteX2182" y="connsiteY2182"/>
                </a:cxn>
                <a:cxn ang="0">
                  <a:pos x="connsiteX2183" y="connsiteY2183"/>
                </a:cxn>
                <a:cxn ang="0">
                  <a:pos x="connsiteX2184" y="connsiteY2184"/>
                </a:cxn>
                <a:cxn ang="0">
                  <a:pos x="connsiteX2185" y="connsiteY2185"/>
                </a:cxn>
                <a:cxn ang="0">
                  <a:pos x="connsiteX2186" y="connsiteY2186"/>
                </a:cxn>
                <a:cxn ang="0">
                  <a:pos x="connsiteX2187" y="connsiteY2187"/>
                </a:cxn>
                <a:cxn ang="0">
                  <a:pos x="connsiteX2188" y="connsiteY2188"/>
                </a:cxn>
                <a:cxn ang="0">
                  <a:pos x="connsiteX2189" y="connsiteY2189"/>
                </a:cxn>
                <a:cxn ang="0">
                  <a:pos x="connsiteX2190" y="connsiteY2190"/>
                </a:cxn>
                <a:cxn ang="0">
                  <a:pos x="connsiteX2191" y="connsiteY2191"/>
                </a:cxn>
                <a:cxn ang="0">
                  <a:pos x="connsiteX2192" y="connsiteY2192"/>
                </a:cxn>
                <a:cxn ang="0">
                  <a:pos x="connsiteX2193" y="connsiteY2193"/>
                </a:cxn>
                <a:cxn ang="0">
                  <a:pos x="connsiteX2194" y="connsiteY2194"/>
                </a:cxn>
                <a:cxn ang="0">
                  <a:pos x="connsiteX2195" y="connsiteY2195"/>
                </a:cxn>
                <a:cxn ang="0">
                  <a:pos x="connsiteX2196" y="connsiteY2196"/>
                </a:cxn>
                <a:cxn ang="0">
                  <a:pos x="connsiteX2197" y="connsiteY2197"/>
                </a:cxn>
                <a:cxn ang="0">
                  <a:pos x="connsiteX2198" y="connsiteY2198"/>
                </a:cxn>
                <a:cxn ang="0">
                  <a:pos x="connsiteX2199" y="connsiteY2199"/>
                </a:cxn>
                <a:cxn ang="0">
                  <a:pos x="connsiteX2200" y="connsiteY2200"/>
                </a:cxn>
                <a:cxn ang="0">
                  <a:pos x="connsiteX2201" y="connsiteY2201"/>
                </a:cxn>
                <a:cxn ang="0">
                  <a:pos x="connsiteX2202" y="connsiteY2202"/>
                </a:cxn>
                <a:cxn ang="0">
                  <a:pos x="connsiteX2203" y="connsiteY2203"/>
                </a:cxn>
                <a:cxn ang="0">
                  <a:pos x="connsiteX2204" y="connsiteY2204"/>
                </a:cxn>
                <a:cxn ang="0">
                  <a:pos x="connsiteX2205" y="connsiteY2205"/>
                </a:cxn>
                <a:cxn ang="0">
                  <a:pos x="connsiteX2206" y="connsiteY2206"/>
                </a:cxn>
                <a:cxn ang="0">
                  <a:pos x="connsiteX2207" y="connsiteY2207"/>
                </a:cxn>
                <a:cxn ang="0">
                  <a:pos x="connsiteX2208" y="connsiteY2208"/>
                </a:cxn>
                <a:cxn ang="0">
                  <a:pos x="connsiteX2209" y="connsiteY2209"/>
                </a:cxn>
                <a:cxn ang="0">
                  <a:pos x="connsiteX2210" y="connsiteY2210"/>
                </a:cxn>
                <a:cxn ang="0">
                  <a:pos x="connsiteX2211" y="connsiteY2211"/>
                </a:cxn>
                <a:cxn ang="0">
                  <a:pos x="connsiteX2212" y="connsiteY2212"/>
                </a:cxn>
                <a:cxn ang="0">
                  <a:pos x="connsiteX2213" y="connsiteY2213"/>
                </a:cxn>
                <a:cxn ang="0">
                  <a:pos x="connsiteX2214" y="connsiteY2214"/>
                </a:cxn>
                <a:cxn ang="0">
                  <a:pos x="connsiteX2215" y="connsiteY2215"/>
                </a:cxn>
                <a:cxn ang="0">
                  <a:pos x="connsiteX2216" y="connsiteY2216"/>
                </a:cxn>
                <a:cxn ang="0">
                  <a:pos x="connsiteX2217" y="connsiteY2217"/>
                </a:cxn>
                <a:cxn ang="0">
                  <a:pos x="connsiteX2218" y="connsiteY2218"/>
                </a:cxn>
                <a:cxn ang="0">
                  <a:pos x="connsiteX2219" y="connsiteY2219"/>
                </a:cxn>
                <a:cxn ang="0">
                  <a:pos x="connsiteX2220" y="connsiteY2220"/>
                </a:cxn>
                <a:cxn ang="0">
                  <a:pos x="connsiteX2221" y="connsiteY2221"/>
                </a:cxn>
                <a:cxn ang="0">
                  <a:pos x="connsiteX2222" y="connsiteY2222"/>
                </a:cxn>
                <a:cxn ang="0">
                  <a:pos x="connsiteX2223" y="connsiteY2223"/>
                </a:cxn>
                <a:cxn ang="0">
                  <a:pos x="connsiteX2224" y="connsiteY2224"/>
                </a:cxn>
                <a:cxn ang="0">
                  <a:pos x="connsiteX2225" y="connsiteY2225"/>
                </a:cxn>
                <a:cxn ang="0">
                  <a:pos x="connsiteX2226" y="connsiteY2226"/>
                </a:cxn>
                <a:cxn ang="0">
                  <a:pos x="connsiteX2227" y="connsiteY2227"/>
                </a:cxn>
                <a:cxn ang="0">
                  <a:pos x="connsiteX2228" y="connsiteY2228"/>
                </a:cxn>
                <a:cxn ang="0">
                  <a:pos x="connsiteX2229" y="connsiteY2229"/>
                </a:cxn>
                <a:cxn ang="0">
                  <a:pos x="connsiteX2230" y="connsiteY2230"/>
                </a:cxn>
                <a:cxn ang="0">
                  <a:pos x="connsiteX2231" y="connsiteY2231"/>
                </a:cxn>
                <a:cxn ang="0">
                  <a:pos x="connsiteX2232" y="connsiteY2232"/>
                </a:cxn>
                <a:cxn ang="0">
                  <a:pos x="connsiteX2233" y="connsiteY2233"/>
                </a:cxn>
                <a:cxn ang="0">
                  <a:pos x="connsiteX2234" y="connsiteY2234"/>
                </a:cxn>
                <a:cxn ang="0">
                  <a:pos x="connsiteX2235" y="connsiteY2235"/>
                </a:cxn>
                <a:cxn ang="0">
                  <a:pos x="connsiteX2236" y="connsiteY2236"/>
                </a:cxn>
                <a:cxn ang="0">
                  <a:pos x="connsiteX2237" y="connsiteY2237"/>
                </a:cxn>
                <a:cxn ang="0">
                  <a:pos x="connsiteX2238" y="connsiteY2238"/>
                </a:cxn>
                <a:cxn ang="0">
                  <a:pos x="connsiteX2239" y="connsiteY2239"/>
                </a:cxn>
                <a:cxn ang="0">
                  <a:pos x="connsiteX2240" y="connsiteY2240"/>
                </a:cxn>
                <a:cxn ang="0">
                  <a:pos x="connsiteX2241" y="connsiteY2241"/>
                </a:cxn>
                <a:cxn ang="0">
                  <a:pos x="connsiteX2242" y="connsiteY2242"/>
                </a:cxn>
                <a:cxn ang="0">
                  <a:pos x="connsiteX2243" y="connsiteY2243"/>
                </a:cxn>
                <a:cxn ang="0">
                  <a:pos x="connsiteX2244" y="connsiteY2244"/>
                </a:cxn>
                <a:cxn ang="0">
                  <a:pos x="connsiteX2245" y="connsiteY2245"/>
                </a:cxn>
                <a:cxn ang="0">
                  <a:pos x="connsiteX2246" y="connsiteY2246"/>
                </a:cxn>
                <a:cxn ang="0">
                  <a:pos x="connsiteX2247" y="connsiteY2247"/>
                </a:cxn>
                <a:cxn ang="0">
                  <a:pos x="connsiteX2248" y="connsiteY2248"/>
                </a:cxn>
                <a:cxn ang="0">
                  <a:pos x="connsiteX2249" y="connsiteY2249"/>
                </a:cxn>
                <a:cxn ang="0">
                  <a:pos x="connsiteX2250" y="connsiteY2250"/>
                </a:cxn>
                <a:cxn ang="0">
                  <a:pos x="connsiteX2251" y="connsiteY2251"/>
                </a:cxn>
                <a:cxn ang="0">
                  <a:pos x="connsiteX2252" y="connsiteY2252"/>
                </a:cxn>
                <a:cxn ang="0">
                  <a:pos x="connsiteX2253" y="connsiteY2253"/>
                </a:cxn>
                <a:cxn ang="0">
                  <a:pos x="connsiteX2254" y="connsiteY2254"/>
                </a:cxn>
                <a:cxn ang="0">
                  <a:pos x="connsiteX2255" y="connsiteY2255"/>
                </a:cxn>
                <a:cxn ang="0">
                  <a:pos x="connsiteX2256" y="connsiteY2256"/>
                </a:cxn>
                <a:cxn ang="0">
                  <a:pos x="connsiteX2257" y="connsiteY2257"/>
                </a:cxn>
                <a:cxn ang="0">
                  <a:pos x="connsiteX2258" y="connsiteY2258"/>
                </a:cxn>
                <a:cxn ang="0">
                  <a:pos x="connsiteX2259" y="connsiteY2259"/>
                </a:cxn>
                <a:cxn ang="0">
                  <a:pos x="connsiteX2260" y="connsiteY2260"/>
                </a:cxn>
                <a:cxn ang="0">
                  <a:pos x="connsiteX2261" y="connsiteY2261"/>
                </a:cxn>
                <a:cxn ang="0">
                  <a:pos x="connsiteX2262" y="connsiteY2262"/>
                </a:cxn>
                <a:cxn ang="0">
                  <a:pos x="connsiteX2263" y="connsiteY2263"/>
                </a:cxn>
                <a:cxn ang="0">
                  <a:pos x="connsiteX2264" y="connsiteY2264"/>
                </a:cxn>
                <a:cxn ang="0">
                  <a:pos x="connsiteX2265" y="connsiteY2265"/>
                </a:cxn>
                <a:cxn ang="0">
                  <a:pos x="connsiteX2266" y="connsiteY2266"/>
                </a:cxn>
                <a:cxn ang="0">
                  <a:pos x="connsiteX2267" y="connsiteY2267"/>
                </a:cxn>
                <a:cxn ang="0">
                  <a:pos x="connsiteX2268" y="connsiteY2268"/>
                </a:cxn>
                <a:cxn ang="0">
                  <a:pos x="connsiteX2269" y="connsiteY2269"/>
                </a:cxn>
                <a:cxn ang="0">
                  <a:pos x="connsiteX2270" y="connsiteY2270"/>
                </a:cxn>
                <a:cxn ang="0">
                  <a:pos x="connsiteX2271" y="connsiteY2271"/>
                </a:cxn>
                <a:cxn ang="0">
                  <a:pos x="connsiteX2272" y="connsiteY2272"/>
                </a:cxn>
                <a:cxn ang="0">
                  <a:pos x="connsiteX2273" y="connsiteY2273"/>
                </a:cxn>
                <a:cxn ang="0">
                  <a:pos x="connsiteX2274" y="connsiteY2274"/>
                </a:cxn>
                <a:cxn ang="0">
                  <a:pos x="connsiteX2275" y="connsiteY2275"/>
                </a:cxn>
                <a:cxn ang="0">
                  <a:pos x="connsiteX2276" y="connsiteY2276"/>
                </a:cxn>
                <a:cxn ang="0">
                  <a:pos x="connsiteX2277" y="connsiteY2277"/>
                </a:cxn>
                <a:cxn ang="0">
                  <a:pos x="connsiteX2278" y="connsiteY2278"/>
                </a:cxn>
                <a:cxn ang="0">
                  <a:pos x="connsiteX2279" y="connsiteY2279"/>
                </a:cxn>
                <a:cxn ang="0">
                  <a:pos x="connsiteX2280" y="connsiteY2280"/>
                </a:cxn>
                <a:cxn ang="0">
                  <a:pos x="connsiteX2281" y="connsiteY2281"/>
                </a:cxn>
                <a:cxn ang="0">
                  <a:pos x="connsiteX2282" y="connsiteY2282"/>
                </a:cxn>
                <a:cxn ang="0">
                  <a:pos x="connsiteX2283" y="connsiteY2283"/>
                </a:cxn>
                <a:cxn ang="0">
                  <a:pos x="connsiteX2284" y="connsiteY2284"/>
                </a:cxn>
                <a:cxn ang="0">
                  <a:pos x="connsiteX2285" y="connsiteY2285"/>
                </a:cxn>
                <a:cxn ang="0">
                  <a:pos x="connsiteX2286" y="connsiteY2286"/>
                </a:cxn>
                <a:cxn ang="0">
                  <a:pos x="connsiteX2287" y="connsiteY2287"/>
                </a:cxn>
                <a:cxn ang="0">
                  <a:pos x="connsiteX2288" y="connsiteY2288"/>
                </a:cxn>
                <a:cxn ang="0">
                  <a:pos x="connsiteX2289" y="connsiteY2289"/>
                </a:cxn>
                <a:cxn ang="0">
                  <a:pos x="connsiteX2290" y="connsiteY2290"/>
                </a:cxn>
                <a:cxn ang="0">
                  <a:pos x="connsiteX2291" y="connsiteY2291"/>
                </a:cxn>
                <a:cxn ang="0">
                  <a:pos x="connsiteX2292" y="connsiteY2292"/>
                </a:cxn>
                <a:cxn ang="0">
                  <a:pos x="connsiteX2293" y="connsiteY2293"/>
                </a:cxn>
                <a:cxn ang="0">
                  <a:pos x="connsiteX2294" y="connsiteY2294"/>
                </a:cxn>
                <a:cxn ang="0">
                  <a:pos x="connsiteX2295" y="connsiteY2295"/>
                </a:cxn>
                <a:cxn ang="0">
                  <a:pos x="connsiteX2296" y="connsiteY2296"/>
                </a:cxn>
                <a:cxn ang="0">
                  <a:pos x="connsiteX2297" y="connsiteY2297"/>
                </a:cxn>
                <a:cxn ang="0">
                  <a:pos x="connsiteX2298" y="connsiteY2298"/>
                </a:cxn>
                <a:cxn ang="0">
                  <a:pos x="connsiteX2299" y="connsiteY2299"/>
                </a:cxn>
                <a:cxn ang="0">
                  <a:pos x="connsiteX2300" y="connsiteY2300"/>
                </a:cxn>
                <a:cxn ang="0">
                  <a:pos x="connsiteX2301" y="connsiteY2301"/>
                </a:cxn>
                <a:cxn ang="0">
                  <a:pos x="connsiteX2302" y="connsiteY2302"/>
                </a:cxn>
                <a:cxn ang="0">
                  <a:pos x="connsiteX2303" y="connsiteY2303"/>
                </a:cxn>
                <a:cxn ang="0">
                  <a:pos x="connsiteX2304" y="connsiteY2304"/>
                </a:cxn>
                <a:cxn ang="0">
                  <a:pos x="connsiteX2305" y="connsiteY2305"/>
                </a:cxn>
                <a:cxn ang="0">
                  <a:pos x="connsiteX2306" y="connsiteY2306"/>
                </a:cxn>
                <a:cxn ang="0">
                  <a:pos x="connsiteX2307" y="connsiteY2307"/>
                </a:cxn>
                <a:cxn ang="0">
                  <a:pos x="connsiteX2308" y="connsiteY2308"/>
                </a:cxn>
                <a:cxn ang="0">
                  <a:pos x="connsiteX2309" y="connsiteY2309"/>
                </a:cxn>
                <a:cxn ang="0">
                  <a:pos x="connsiteX2310" y="connsiteY2310"/>
                </a:cxn>
                <a:cxn ang="0">
                  <a:pos x="connsiteX2311" y="connsiteY2311"/>
                </a:cxn>
                <a:cxn ang="0">
                  <a:pos x="connsiteX2312" y="connsiteY2312"/>
                </a:cxn>
                <a:cxn ang="0">
                  <a:pos x="connsiteX2313" y="connsiteY2313"/>
                </a:cxn>
                <a:cxn ang="0">
                  <a:pos x="connsiteX2314" y="connsiteY2314"/>
                </a:cxn>
                <a:cxn ang="0">
                  <a:pos x="connsiteX2315" y="connsiteY2315"/>
                </a:cxn>
                <a:cxn ang="0">
                  <a:pos x="connsiteX2316" y="connsiteY2316"/>
                </a:cxn>
                <a:cxn ang="0">
                  <a:pos x="connsiteX2317" y="connsiteY2317"/>
                </a:cxn>
                <a:cxn ang="0">
                  <a:pos x="connsiteX2318" y="connsiteY2318"/>
                </a:cxn>
                <a:cxn ang="0">
                  <a:pos x="connsiteX2319" y="connsiteY2319"/>
                </a:cxn>
                <a:cxn ang="0">
                  <a:pos x="connsiteX2320" y="connsiteY2320"/>
                </a:cxn>
                <a:cxn ang="0">
                  <a:pos x="connsiteX2321" y="connsiteY2321"/>
                </a:cxn>
                <a:cxn ang="0">
                  <a:pos x="connsiteX2322" y="connsiteY2322"/>
                </a:cxn>
                <a:cxn ang="0">
                  <a:pos x="connsiteX2323" y="connsiteY2323"/>
                </a:cxn>
                <a:cxn ang="0">
                  <a:pos x="connsiteX2324" y="connsiteY2324"/>
                </a:cxn>
                <a:cxn ang="0">
                  <a:pos x="connsiteX2325" y="connsiteY2325"/>
                </a:cxn>
                <a:cxn ang="0">
                  <a:pos x="connsiteX2326" y="connsiteY2326"/>
                </a:cxn>
                <a:cxn ang="0">
                  <a:pos x="connsiteX2327" y="connsiteY2327"/>
                </a:cxn>
                <a:cxn ang="0">
                  <a:pos x="connsiteX2328" y="connsiteY2328"/>
                </a:cxn>
                <a:cxn ang="0">
                  <a:pos x="connsiteX2329" y="connsiteY2329"/>
                </a:cxn>
                <a:cxn ang="0">
                  <a:pos x="connsiteX2330" y="connsiteY2330"/>
                </a:cxn>
                <a:cxn ang="0">
                  <a:pos x="connsiteX2331" y="connsiteY2331"/>
                </a:cxn>
                <a:cxn ang="0">
                  <a:pos x="connsiteX2332" y="connsiteY2332"/>
                </a:cxn>
                <a:cxn ang="0">
                  <a:pos x="connsiteX2333" y="connsiteY2333"/>
                </a:cxn>
                <a:cxn ang="0">
                  <a:pos x="connsiteX2334" y="connsiteY2334"/>
                </a:cxn>
                <a:cxn ang="0">
                  <a:pos x="connsiteX2335" y="connsiteY2335"/>
                </a:cxn>
                <a:cxn ang="0">
                  <a:pos x="connsiteX2336" y="connsiteY2336"/>
                </a:cxn>
                <a:cxn ang="0">
                  <a:pos x="connsiteX2337" y="connsiteY2337"/>
                </a:cxn>
                <a:cxn ang="0">
                  <a:pos x="connsiteX2338" y="connsiteY2338"/>
                </a:cxn>
                <a:cxn ang="0">
                  <a:pos x="connsiteX2339" y="connsiteY2339"/>
                </a:cxn>
                <a:cxn ang="0">
                  <a:pos x="connsiteX2340" y="connsiteY2340"/>
                </a:cxn>
                <a:cxn ang="0">
                  <a:pos x="connsiteX2341" y="connsiteY2341"/>
                </a:cxn>
                <a:cxn ang="0">
                  <a:pos x="connsiteX2342" y="connsiteY2342"/>
                </a:cxn>
                <a:cxn ang="0">
                  <a:pos x="connsiteX2343" y="connsiteY2343"/>
                </a:cxn>
                <a:cxn ang="0">
                  <a:pos x="connsiteX2344" y="connsiteY2344"/>
                </a:cxn>
                <a:cxn ang="0">
                  <a:pos x="connsiteX2345" y="connsiteY2345"/>
                </a:cxn>
                <a:cxn ang="0">
                  <a:pos x="connsiteX2346" y="connsiteY2346"/>
                </a:cxn>
                <a:cxn ang="0">
                  <a:pos x="connsiteX2347" y="connsiteY2347"/>
                </a:cxn>
                <a:cxn ang="0">
                  <a:pos x="connsiteX2348" y="connsiteY2348"/>
                </a:cxn>
                <a:cxn ang="0">
                  <a:pos x="connsiteX2349" y="connsiteY2349"/>
                </a:cxn>
                <a:cxn ang="0">
                  <a:pos x="connsiteX2350" y="connsiteY2350"/>
                </a:cxn>
                <a:cxn ang="0">
                  <a:pos x="connsiteX2351" y="connsiteY2351"/>
                </a:cxn>
                <a:cxn ang="0">
                  <a:pos x="connsiteX2352" y="connsiteY2352"/>
                </a:cxn>
                <a:cxn ang="0">
                  <a:pos x="connsiteX2353" y="connsiteY2353"/>
                </a:cxn>
                <a:cxn ang="0">
                  <a:pos x="connsiteX2354" y="connsiteY2354"/>
                </a:cxn>
                <a:cxn ang="0">
                  <a:pos x="connsiteX2355" y="connsiteY2355"/>
                </a:cxn>
                <a:cxn ang="0">
                  <a:pos x="connsiteX2356" y="connsiteY2356"/>
                </a:cxn>
                <a:cxn ang="0">
                  <a:pos x="connsiteX2357" y="connsiteY2357"/>
                </a:cxn>
                <a:cxn ang="0">
                  <a:pos x="connsiteX2358" y="connsiteY2358"/>
                </a:cxn>
                <a:cxn ang="0">
                  <a:pos x="connsiteX2359" y="connsiteY2359"/>
                </a:cxn>
                <a:cxn ang="0">
                  <a:pos x="connsiteX2360" y="connsiteY2360"/>
                </a:cxn>
                <a:cxn ang="0">
                  <a:pos x="connsiteX2361" y="connsiteY2361"/>
                </a:cxn>
                <a:cxn ang="0">
                  <a:pos x="connsiteX2362" y="connsiteY2362"/>
                </a:cxn>
                <a:cxn ang="0">
                  <a:pos x="connsiteX2363" y="connsiteY2363"/>
                </a:cxn>
                <a:cxn ang="0">
                  <a:pos x="connsiteX2364" y="connsiteY2364"/>
                </a:cxn>
                <a:cxn ang="0">
                  <a:pos x="connsiteX2365" y="connsiteY2365"/>
                </a:cxn>
                <a:cxn ang="0">
                  <a:pos x="connsiteX2366" y="connsiteY2366"/>
                </a:cxn>
                <a:cxn ang="0">
                  <a:pos x="connsiteX2367" y="connsiteY2367"/>
                </a:cxn>
                <a:cxn ang="0">
                  <a:pos x="connsiteX2368" y="connsiteY2368"/>
                </a:cxn>
                <a:cxn ang="0">
                  <a:pos x="connsiteX2369" y="connsiteY2369"/>
                </a:cxn>
                <a:cxn ang="0">
                  <a:pos x="connsiteX2370" y="connsiteY2370"/>
                </a:cxn>
                <a:cxn ang="0">
                  <a:pos x="connsiteX2371" y="connsiteY2371"/>
                </a:cxn>
                <a:cxn ang="0">
                  <a:pos x="connsiteX2372" y="connsiteY2372"/>
                </a:cxn>
                <a:cxn ang="0">
                  <a:pos x="connsiteX2373" y="connsiteY2373"/>
                </a:cxn>
                <a:cxn ang="0">
                  <a:pos x="connsiteX2374" y="connsiteY2374"/>
                </a:cxn>
                <a:cxn ang="0">
                  <a:pos x="connsiteX2375" y="connsiteY2375"/>
                </a:cxn>
                <a:cxn ang="0">
                  <a:pos x="connsiteX2376" y="connsiteY2376"/>
                </a:cxn>
                <a:cxn ang="0">
                  <a:pos x="connsiteX2377" y="connsiteY2377"/>
                </a:cxn>
                <a:cxn ang="0">
                  <a:pos x="connsiteX2378" y="connsiteY2378"/>
                </a:cxn>
                <a:cxn ang="0">
                  <a:pos x="connsiteX2379" y="connsiteY2379"/>
                </a:cxn>
                <a:cxn ang="0">
                  <a:pos x="connsiteX2380" y="connsiteY2380"/>
                </a:cxn>
                <a:cxn ang="0">
                  <a:pos x="connsiteX2381" y="connsiteY2381"/>
                </a:cxn>
                <a:cxn ang="0">
                  <a:pos x="connsiteX2382" y="connsiteY2382"/>
                </a:cxn>
                <a:cxn ang="0">
                  <a:pos x="connsiteX2383" y="connsiteY2383"/>
                </a:cxn>
                <a:cxn ang="0">
                  <a:pos x="connsiteX2384" y="connsiteY2384"/>
                </a:cxn>
                <a:cxn ang="0">
                  <a:pos x="connsiteX2385" y="connsiteY2385"/>
                </a:cxn>
                <a:cxn ang="0">
                  <a:pos x="connsiteX2386" y="connsiteY2386"/>
                </a:cxn>
                <a:cxn ang="0">
                  <a:pos x="connsiteX2387" y="connsiteY2387"/>
                </a:cxn>
                <a:cxn ang="0">
                  <a:pos x="connsiteX2388" y="connsiteY2388"/>
                </a:cxn>
                <a:cxn ang="0">
                  <a:pos x="connsiteX2389" y="connsiteY2389"/>
                </a:cxn>
                <a:cxn ang="0">
                  <a:pos x="connsiteX2390" y="connsiteY2390"/>
                </a:cxn>
                <a:cxn ang="0">
                  <a:pos x="connsiteX2391" y="connsiteY2391"/>
                </a:cxn>
                <a:cxn ang="0">
                  <a:pos x="connsiteX2392" y="connsiteY2392"/>
                </a:cxn>
                <a:cxn ang="0">
                  <a:pos x="connsiteX2393" y="connsiteY2393"/>
                </a:cxn>
                <a:cxn ang="0">
                  <a:pos x="connsiteX2394" y="connsiteY2394"/>
                </a:cxn>
                <a:cxn ang="0">
                  <a:pos x="connsiteX2395" y="connsiteY2395"/>
                </a:cxn>
                <a:cxn ang="0">
                  <a:pos x="connsiteX2396" y="connsiteY2396"/>
                </a:cxn>
                <a:cxn ang="0">
                  <a:pos x="connsiteX2397" y="connsiteY2397"/>
                </a:cxn>
                <a:cxn ang="0">
                  <a:pos x="connsiteX2398" y="connsiteY2398"/>
                </a:cxn>
                <a:cxn ang="0">
                  <a:pos x="connsiteX2399" y="connsiteY2399"/>
                </a:cxn>
                <a:cxn ang="0">
                  <a:pos x="connsiteX2400" y="connsiteY2400"/>
                </a:cxn>
                <a:cxn ang="0">
                  <a:pos x="connsiteX2401" y="connsiteY2401"/>
                </a:cxn>
                <a:cxn ang="0">
                  <a:pos x="connsiteX2402" y="connsiteY2402"/>
                </a:cxn>
                <a:cxn ang="0">
                  <a:pos x="connsiteX2403" y="connsiteY2403"/>
                </a:cxn>
                <a:cxn ang="0">
                  <a:pos x="connsiteX2404" y="connsiteY2404"/>
                </a:cxn>
                <a:cxn ang="0">
                  <a:pos x="connsiteX2405" y="connsiteY2405"/>
                </a:cxn>
                <a:cxn ang="0">
                  <a:pos x="connsiteX2406" y="connsiteY2406"/>
                </a:cxn>
                <a:cxn ang="0">
                  <a:pos x="connsiteX2407" y="connsiteY2407"/>
                </a:cxn>
                <a:cxn ang="0">
                  <a:pos x="connsiteX2408" y="connsiteY2408"/>
                </a:cxn>
                <a:cxn ang="0">
                  <a:pos x="connsiteX2409" y="connsiteY2409"/>
                </a:cxn>
                <a:cxn ang="0">
                  <a:pos x="connsiteX2410" y="connsiteY2410"/>
                </a:cxn>
                <a:cxn ang="0">
                  <a:pos x="connsiteX2411" y="connsiteY2411"/>
                </a:cxn>
                <a:cxn ang="0">
                  <a:pos x="connsiteX2412" y="connsiteY2412"/>
                </a:cxn>
                <a:cxn ang="0">
                  <a:pos x="connsiteX2413" y="connsiteY2413"/>
                </a:cxn>
                <a:cxn ang="0">
                  <a:pos x="connsiteX2414" y="connsiteY2414"/>
                </a:cxn>
                <a:cxn ang="0">
                  <a:pos x="connsiteX2415" y="connsiteY2415"/>
                </a:cxn>
                <a:cxn ang="0">
                  <a:pos x="connsiteX2416" y="connsiteY2416"/>
                </a:cxn>
                <a:cxn ang="0">
                  <a:pos x="connsiteX2417" y="connsiteY2417"/>
                </a:cxn>
                <a:cxn ang="0">
                  <a:pos x="connsiteX2418" y="connsiteY2418"/>
                </a:cxn>
                <a:cxn ang="0">
                  <a:pos x="connsiteX2419" y="connsiteY2419"/>
                </a:cxn>
                <a:cxn ang="0">
                  <a:pos x="connsiteX2420" y="connsiteY2420"/>
                </a:cxn>
                <a:cxn ang="0">
                  <a:pos x="connsiteX2421" y="connsiteY2421"/>
                </a:cxn>
                <a:cxn ang="0">
                  <a:pos x="connsiteX2422" y="connsiteY2422"/>
                </a:cxn>
                <a:cxn ang="0">
                  <a:pos x="connsiteX2423" y="connsiteY2423"/>
                </a:cxn>
                <a:cxn ang="0">
                  <a:pos x="connsiteX2424" y="connsiteY2424"/>
                </a:cxn>
                <a:cxn ang="0">
                  <a:pos x="connsiteX2425" y="connsiteY2425"/>
                </a:cxn>
                <a:cxn ang="0">
                  <a:pos x="connsiteX2426" y="connsiteY2426"/>
                </a:cxn>
                <a:cxn ang="0">
                  <a:pos x="connsiteX2427" y="connsiteY2427"/>
                </a:cxn>
                <a:cxn ang="0">
                  <a:pos x="connsiteX2428" y="connsiteY2428"/>
                </a:cxn>
                <a:cxn ang="0">
                  <a:pos x="connsiteX2429" y="connsiteY2429"/>
                </a:cxn>
                <a:cxn ang="0">
                  <a:pos x="connsiteX2430" y="connsiteY2430"/>
                </a:cxn>
                <a:cxn ang="0">
                  <a:pos x="connsiteX2431" y="connsiteY2431"/>
                </a:cxn>
                <a:cxn ang="0">
                  <a:pos x="connsiteX2432" y="connsiteY2432"/>
                </a:cxn>
                <a:cxn ang="0">
                  <a:pos x="connsiteX2433" y="connsiteY2433"/>
                </a:cxn>
                <a:cxn ang="0">
                  <a:pos x="connsiteX2434" y="connsiteY2434"/>
                </a:cxn>
                <a:cxn ang="0">
                  <a:pos x="connsiteX2435" y="connsiteY2435"/>
                </a:cxn>
                <a:cxn ang="0">
                  <a:pos x="connsiteX2436" y="connsiteY2436"/>
                </a:cxn>
                <a:cxn ang="0">
                  <a:pos x="connsiteX2437" y="connsiteY2437"/>
                </a:cxn>
                <a:cxn ang="0">
                  <a:pos x="connsiteX2438" y="connsiteY2438"/>
                </a:cxn>
                <a:cxn ang="0">
                  <a:pos x="connsiteX2439" y="connsiteY2439"/>
                </a:cxn>
                <a:cxn ang="0">
                  <a:pos x="connsiteX2440" y="connsiteY2440"/>
                </a:cxn>
                <a:cxn ang="0">
                  <a:pos x="connsiteX2441" y="connsiteY2441"/>
                </a:cxn>
                <a:cxn ang="0">
                  <a:pos x="connsiteX2442" y="connsiteY2442"/>
                </a:cxn>
                <a:cxn ang="0">
                  <a:pos x="connsiteX2443" y="connsiteY2443"/>
                </a:cxn>
                <a:cxn ang="0">
                  <a:pos x="connsiteX2444" y="connsiteY2444"/>
                </a:cxn>
                <a:cxn ang="0">
                  <a:pos x="connsiteX2445" y="connsiteY2445"/>
                </a:cxn>
                <a:cxn ang="0">
                  <a:pos x="connsiteX2446" y="connsiteY2446"/>
                </a:cxn>
                <a:cxn ang="0">
                  <a:pos x="connsiteX2447" y="connsiteY2447"/>
                </a:cxn>
                <a:cxn ang="0">
                  <a:pos x="connsiteX2448" y="connsiteY2448"/>
                </a:cxn>
                <a:cxn ang="0">
                  <a:pos x="connsiteX2449" y="connsiteY2449"/>
                </a:cxn>
                <a:cxn ang="0">
                  <a:pos x="connsiteX2450" y="connsiteY2450"/>
                </a:cxn>
                <a:cxn ang="0">
                  <a:pos x="connsiteX2451" y="connsiteY2451"/>
                </a:cxn>
                <a:cxn ang="0">
                  <a:pos x="connsiteX2452" y="connsiteY2452"/>
                </a:cxn>
                <a:cxn ang="0">
                  <a:pos x="connsiteX2453" y="connsiteY2453"/>
                </a:cxn>
                <a:cxn ang="0">
                  <a:pos x="connsiteX2454" y="connsiteY2454"/>
                </a:cxn>
                <a:cxn ang="0">
                  <a:pos x="connsiteX2455" y="connsiteY2455"/>
                </a:cxn>
                <a:cxn ang="0">
                  <a:pos x="connsiteX2456" y="connsiteY2456"/>
                </a:cxn>
                <a:cxn ang="0">
                  <a:pos x="connsiteX2457" y="connsiteY2457"/>
                </a:cxn>
                <a:cxn ang="0">
                  <a:pos x="connsiteX2458" y="connsiteY2458"/>
                </a:cxn>
                <a:cxn ang="0">
                  <a:pos x="connsiteX2459" y="connsiteY2459"/>
                </a:cxn>
                <a:cxn ang="0">
                  <a:pos x="connsiteX2460" y="connsiteY2460"/>
                </a:cxn>
                <a:cxn ang="0">
                  <a:pos x="connsiteX2461" y="connsiteY2461"/>
                </a:cxn>
                <a:cxn ang="0">
                  <a:pos x="connsiteX2462" y="connsiteY2462"/>
                </a:cxn>
                <a:cxn ang="0">
                  <a:pos x="connsiteX2463" y="connsiteY2463"/>
                </a:cxn>
                <a:cxn ang="0">
                  <a:pos x="connsiteX2464" y="connsiteY2464"/>
                </a:cxn>
                <a:cxn ang="0">
                  <a:pos x="connsiteX2465" y="connsiteY2465"/>
                </a:cxn>
                <a:cxn ang="0">
                  <a:pos x="connsiteX2466" y="connsiteY2466"/>
                </a:cxn>
                <a:cxn ang="0">
                  <a:pos x="connsiteX2467" y="connsiteY2467"/>
                </a:cxn>
                <a:cxn ang="0">
                  <a:pos x="connsiteX2468" y="connsiteY2468"/>
                </a:cxn>
                <a:cxn ang="0">
                  <a:pos x="connsiteX2469" y="connsiteY2469"/>
                </a:cxn>
                <a:cxn ang="0">
                  <a:pos x="connsiteX2470" y="connsiteY2470"/>
                </a:cxn>
                <a:cxn ang="0">
                  <a:pos x="connsiteX2471" y="connsiteY2471"/>
                </a:cxn>
                <a:cxn ang="0">
                  <a:pos x="connsiteX2472" y="connsiteY2472"/>
                </a:cxn>
                <a:cxn ang="0">
                  <a:pos x="connsiteX2473" y="connsiteY2473"/>
                </a:cxn>
                <a:cxn ang="0">
                  <a:pos x="connsiteX2474" y="connsiteY2474"/>
                </a:cxn>
                <a:cxn ang="0">
                  <a:pos x="connsiteX2475" y="connsiteY2475"/>
                </a:cxn>
                <a:cxn ang="0">
                  <a:pos x="connsiteX2476" y="connsiteY2476"/>
                </a:cxn>
                <a:cxn ang="0">
                  <a:pos x="connsiteX2477" y="connsiteY2477"/>
                </a:cxn>
                <a:cxn ang="0">
                  <a:pos x="connsiteX2478" y="connsiteY2478"/>
                </a:cxn>
                <a:cxn ang="0">
                  <a:pos x="connsiteX2479" y="connsiteY2479"/>
                </a:cxn>
                <a:cxn ang="0">
                  <a:pos x="connsiteX2480" y="connsiteY2480"/>
                </a:cxn>
                <a:cxn ang="0">
                  <a:pos x="connsiteX2481" y="connsiteY2481"/>
                </a:cxn>
                <a:cxn ang="0">
                  <a:pos x="connsiteX2482" y="connsiteY2482"/>
                </a:cxn>
                <a:cxn ang="0">
                  <a:pos x="connsiteX2483" y="connsiteY2483"/>
                </a:cxn>
                <a:cxn ang="0">
                  <a:pos x="connsiteX2484" y="connsiteY2484"/>
                </a:cxn>
                <a:cxn ang="0">
                  <a:pos x="connsiteX2485" y="connsiteY2485"/>
                </a:cxn>
                <a:cxn ang="0">
                  <a:pos x="connsiteX2486" y="connsiteY2486"/>
                </a:cxn>
                <a:cxn ang="0">
                  <a:pos x="connsiteX2487" y="connsiteY2487"/>
                </a:cxn>
                <a:cxn ang="0">
                  <a:pos x="connsiteX2488" y="connsiteY2488"/>
                </a:cxn>
                <a:cxn ang="0">
                  <a:pos x="connsiteX2489" y="connsiteY2489"/>
                </a:cxn>
                <a:cxn ang="0">
                  <a:pos x="connsiteX2490" y="connsiteY2490"/>
                </a:cxn>
                <a:cxn ang="0">
                  <a:pos x="connsiteX2491" y="connsiteY2491"/>
                </a:cxn>
                <a:cxn ang="0">
                  <a:pos x="connsiteX2492" y="connsiteY2492"/>
                </a:cxn>
                <a:cxn ang="0">
                  <a:pos x="connsiteX2493" y="connsiteY2493"/>
                </a:cxn>
                <a:cxn ang="0">
                  <a:pos x="connsiteX2494" y="connsiteY2494"/>
                </a:cxn>
                <a:cxn ang="0">
                  <a:pos x="connsiteX2495" y="connsiteY2495"/>
                </a:cxn>
                <a:cxn ang="0">
                  <a:pos x="connsiteX2496" y="connsiteY2496"/>
                </a:cxn>
                <a:cxn ang="0">
                  <a:pos x="connsiteX2497" y="connsiteY2497"/>
                </a:cxn>
                <a:cxn ang="0">
                  <a:pos x="connsiteX2498" y="connsiteY2498"/>
                </a:cxn>
                <a:cxn ang="0">
                  <a:pos x="connsiteX2499" y="connsiteY2499"/>
                </a:cxn>
                <a:cxn ang="0">
                  <a:pos x="connsiteX2500" y="connsiteY2500"/>
                </a:cxn>
                <a:cxn ang="0">
                  <a:pos x="connsiteX2501" y="connsiteY2501"/>
                </a:cxn>
                <a:cxn ang="0">
                  <a:pos x="connsiteX2502" y="connsiteY2502"/>
                </a:cxn>
                <a:cxn ang="0">
                  <a:pos x="connsiteX2503" y="connsiteY2503"/>
                </a:cxn>
                <a:cxn ang="0">
                  <a:pos x="connsiteX2504" y="connsiteY2504"/>
                </a:cxn>
                <a:cxn ang="0">
                  <a:pos x="connsiteX2505" y="connsiteY2505"/>
                </a:cxn>
                <a:cxn ang="0">
                  <a:pos x="connsiteX2506" y="connsiteY2506"/>
                </a:cxn>
                <a:cxn ang="0">
                  <a:pos x="connsiteX2507" y="connsiteY2507"/>
                </a:cxn>
                <a:cxn ang="0">
                  <a:pos x="connsiteX2508" y="connsiteY2508"/>
                </a:cxn>
                <a:cxn ang="0">
                  <a:pos x="connsiteX2509" y="connsiteY2509"/>
                </a:cxn>
                <a:cxn ang="0">
                  <a:pos x="connsiteX2510" y="connsiteY2510"/>
                </a:cxn>
                <a:cxn ang="0">
                  <a:pos x="connsiteX2511" y="connsiteY2511"/>
                </a:cxn>
                <a:cxn ang="0">
                  <a:pos x="connsiteX2512" y="connsiteY2512"/>
                </a:cxn>
                <a:cxn ang="0">
                  <a:pos x="connsiteX2513" y="connsiteY2513"/>
                </a:cxn>
                <a:cxn ang="0">
                  <a:pos x="connsiteX2514" y="connsiteY2514"/>
                </a:cxn>
                <a:cxn ang="0">
                  <a:pos x="connsiteX2515" y="connsiteY2515"/>
                </a:cxn>
                <a:cxn ang="0">
                  <a:pos x="connsiteX2516" y="connsiteY2516"/>
                </a:cxn>
                <a:cxn ang="0">
                  <a:pos x="connsiteX2517" y="connsiteY2517"/>
                </a:cxn>
                <a:cxn ang="0">
                  <a:pos x="connsiteX2518" y="connsiteY2518"/>
                </a:cxn>
                <a:cxn ang="0">
                  <a:pos x="connsiteX2519" y="connsiteY2519"/>
                </a:cxn>
                <a:cxn ang="0">
                  <a:pos x="connsiteX2520" y="connsiteY2520"/>
                </a:cxn>
                <a:cxn ang="0">
                  <a:pos x="connsiteX2521" y="connsiteY2521"/>
                </a:cxn>
                <a:cxn ang="0">
                  <a:pos x="connsiteX2522" y="connsiteY2522"/>
                </a:cxn>
                <a:cxn ang="0">
                  <a:pos x="connsiteX2523" y="connsiteY2523"/>
                </a:cxn>
                <a:cxn ang="0">
                  <a:pos x="connsiteX2524" y="connsiteY2524"/>
                </a:cxn>
                <a:cxn ang="0">
                  <a:pos x="connsiteX2525" y="connsiteY2525"/>
                </a:cxn>
                <a:cxn ang="0">
                  <a:pos x="connsiteX2526" y="connsiteY2526"/>
                </a:cxn>
                <a:cxn ang="0">
                  <a:pos x="connsiteX2527" y="connsiteY2527"/>
                </a:cxn>
                <a:cxn ang="0">
                  <a:pos x="connsiteX2528" y="connsiteY2528"/>
                </a:cxn>
                <a:cxn ang="0">
                  <a:pos x="connsiteX2529" y="connsiteY2529"/>
                </a:cxn>
                <a:cxn ang="0">
                  <a:pos x="connsiteX2530" y="connsiteY2530"/>
                </a:cxn>
                <a:cxn ang="0">
                  <a:pos x="connsiteX2531" y="connsiteY2531"/>
                </a:cxn>
                <a:cxn ang="0">
                  <a:pos x="connsiteX2532" y="connsiteY2532"/>
                </a:cxn>
                <a:cxn ang="0">
                  <a:pos x="connsiteX2533" y="connsiteY2533"/>
                </a:cxn>
                <a:cxn ang="0">
                  <a:pos x="connsiteX2534" y="connsiteY2534"/>
                </a:cxn>
                <a:cxn ang="0">
                  <a:pos x="connsiteX2535" y="connsiteY2535"/>
                </a:cxn>
                <a:cxn ang="0">
                  <a:pos x="connsiteX2536" y="connsiteY2536"/>
                </a:cxn>
                <a:cxn ang="0">
                  <a:pos x="connsiteX2537" y="connsiteY2537"/>
                </a:cxn>
                <a:cxn ang="0">
                  <a:pos x="connsiteX2538" y="connsiteY2538"/>
                </a:cxn>
                <a:cxn ang="0">
                  <a:pos x="connsiteX2539" y="connsiteY2539"/>
                </a:cxn>
                <a:cxn ang="0">
                  <a:pos x="connsiteX2540" y="connsiteY2540"/>
                </a:cxn>
                <a:cxn ang="0">
                  <a:pos x="connsiteX2541" y="connsiteY2541"/>
                </a:cxn>
                <a:cxn ang="0">
                  <a:pos x="connsiteX2542" y="connsiteY2542"/>
                </a:cxn>
                <a:cxn ang="0">
                  <a:pos x="connsiteX2543" y="connsiteY2543"/>
                </a:cxn>
                <a:cxn ang="0">
                  <a:pos x="connsiteX2544" y="connsiteY2544"/>
                </a:cxn>
                <a:cxn ang="0">
                  <a:pos x="connsiteX2545" y="connsiteY2545"/>
                </a:cxn>
                <a:cxn ang="0">
                  <a:pos x="connsiteX2546" y="connsiteY2546"/>
                </a:cxn>
                <a:cxn ang="0">
                  <a:pos x="connsiteX2547" y="connsiteY2547"/>
                </a:cxn>
                <a:cxn ang="0">
                  <a:pos x="connsiteX2548" y="connsiteY2548"/>
                </a:cxn>
                <a:cxn ang="0">
                  <a:pos x="connsiteX2549" y="connsiteY2549"/>
                </a:cxn>
                <a:cxn ang="0">
                  <a:pos x="connsiteX2550" y="connsiteY2550"/>
                </a:cxn>
                <a:cxn ang="0">
                  <a:pos x="connsiteX2551" y="connsiteY2551"/>
                </a:cxn>
                <a:cxn ang="0">
                  <a:pos x="connsiteX2552" y="connsiteY2552"/>
                </a:cxn>
                <a:cxn ang="0">
                  <a:pos x="connsiteX2553" y="connsiteY2553"/>
                </a:cxn>
                <a:cxn ang="0">
                  <a:pos x="connsiteX2554" y="connsiteY2554"/>
                </a:cxn>
                <a:cxn ang="0">
                  <a:pos x="connsiteX2555" y="connsiteY2555"/>
                </a:cxn>
                <a:cxn ang="0">
                  <a:pos x="connsiteX2556" y="connsiteY2556"/>
                </a:cxn>
                <a:cxn ang="0">
                  <a:pos x="connsiteX2557" y="connsiteY2557"/>
                </a:cxn>
                <a:cxn ang="0">
                  <a:pos x="connsiteX2558" y="connsiteY2558"/>
                </a:cxn>
                <a:cxn ang="0">
                  <a:pos x="connsiteX2559" y="connsiteY2559"/>
                </a:cxn>
                <a:cxn ang="0">
                  <a:pos x="connsiteX2560" y="connsiteY2560"/>
                </a:cxn>
                <a:cxn ang="0">
                  <a:pos x="connsiteX2561" y="connsiteY2561"/>
                </a:cxn>
                <a:cxn ang="0">
                  <a:pos x="connsiteX2562" y="connsiteY2562"/>
                </a:cxn>
                <a:cxn ang="0">
                  <a:pos x="connsiteX2563" y="connsiteY2563"/>
                </a:cxn>
                <a:cxn ang="0">
                  <a:pos x="connsiteX2564" y="connsiteY2564"/>
                </a:cxn>
                <a:cxn ang="0">
                  <a:pos x="connsiteX2565" y="connsiteY2565"/>
                </a:cxn>
                <a:cxn ang="0">
                  <a:pos x="connsiteX2566" y="connsiteY2566"/>
                </a:cxn>
                <a:cxn ang="0">
                  <a:pos x="connsiteX2567" y="connsiteY2567"/>
                </a:cxn>
                <a:cxn ang="0">
                  <a:pos x="connsiteX2568" y="connsiteY2568"/>
                </a:cxn>
                <a:cxn ang="0">
                  <a:pos x="connsiteX2569" y="connsiteY2569"/>
                </a:cxn>
                <a:cxn ang="0">
                  <a:pos x="connsiteX2570" y="connsiteY2570"/>
                </a:cxn>
                <a:cxn ang="0">
                  <a:pos x="connsiteX2571" y="connsiteY2571"/>
                </a:cxn>
                <a:cxn ang="0">
                  <a:pos x="connsiteX2572" y="connsiteY2572"/>
                </a:cxn>
                <a:cxn ang="0">
                  <a:pos x="connsiteX2573" y="connsiteY2573"/>
                </a:cxn>
                <a:cxn ang="0">
                  <a:pos x="connsiteX2574" y="connsiteY2574"/>
                </a:cxn>
                <a:cxn ang="0">
                  <a:pos x="connsiteX2575" y="connsiteY2575"/>
                </a:cxn>
                <a:cxn ang="0">
                  <a:pos x="connsiteX2576" y="connsiteY2576"/>
                </a:cxn>
                <a:cxn ang="0">
                  <a:pos x="connsiteX2577" y="connsiteY2577"/>
                </a:cxn>
                <a:cxn ang="0">
                  <a:pos x="connsiteX2578" y="connsiteY2578"/>
                </a:cxn>
                <a:cxn ang="0">
                  <a:pos x="connsiteX2579" y="connsiteY2579"/>
                </a:cxn>
                <a:cxn ang="0">
                  <a:pos x="connsiteX2580" y="connsiteY2580"/>
                </a:cxn>
                <a:cxn ang="0">
                  <a:pos x="connsiteX2581" y="connsiteY2581"/>
                </a:cxn>
                <a:cxn ang="0">
                  <a:pos x="connsiteX2582" y="connsiteY2582"/>
                </a:cxn>
                <a:cxn ang="0">
                  <a:pos x="connsiteX2583" y="connsiteY2583"/>
                </a:cxn>
                <a:cxn ang="0">
                  <a:pos x="connsiteX2584" y="connsiteY2584"/>
                </a:cxn>
                <a:cxn ang="0">
                  <a:pos x="connsiteX2585" y="connsiteY2585"/>
                </a:cxn>
                <a:cxn ang="0">
                  <a:pos x="connsiteX2586" y="connsiteY2586"/>
                </a:cxn>
                <a:cxn ang="0">
                  <a:pos x="connsiteX2587" y="connsiteY2587"/>
                </a:cxn>
                <a:cxn ang="0">
                  <a:pos x="connsiteX2588" y="connsiteY2588"/>
                </a:cxn>
                <a:cxn ang="0">
                  <a:pos x="connsiteX2589" y="connsiteY2589"/>
                </a:cxn>
                <a:cxn ang="0">
                  <a:pos x="connsiteX2590" y="connsiteY2590"/>
                </a:cxn>
                <a:cxn ang="0">
                  <a:pos x="connsiteX2591" y="connsiteY2591"/>
                </a:cxn>
                <a:cxn ang="0">
                  <a:pos x="connsiteX2592" y="connsiteY2592"/>
                </a:cxn>
                <a:cxn ang="0">
                  <a:pos x="connsiteX2593" y="connsiteY2593"/>
                </a:cxn>
                <a:cxn ang="0">
                  <a:pos x="connsiteX2594" y="connsiteY2594"/>
                </a:cxn>
                <a:cxn ang="0">
                  <a:pos x="connsiteX2595" y="connsiteY2595"/>
                </a:cxn>
                <a:cxn ang="0">
                  <a:pos x="connsiteX2596" y="connsiteY2596"/>
                </a:cxn>
                <a:cxn ang="0">
                  <a:pos x="connsiteX2597" y="connsiteY2597"/>
                </a:cxn>
                <a:cxn ang="0">
                  <a:pos x="connsiteX2598" y="connsiteY2598"/>
                </a:cxn>
                <a:cxn ang="0">
                  <a:pos x="connsiteX2599" y="connsiteY2599"/>
                </a:cxn>
                <a:cxn ang="0">
                  <a:pos x="connsiteX2600" y="connsiteY2600"/>
                </a:cxn>
                <a:cxn ang="0">
                  <a:pos x="connsiteX2601" y="connsiteY2601"/>
                </a:cxn>
                <a:cxn ang="0">
                  <a:pos x="connsiteX2602" y="connsiteY2602"/>
                </a:cxn>
                <a:cxn ang="0">
                  <a:pos x="connsiteX2603" y="connsiteY2603"/>
                </a:cxn>
                <a:cxn ang="0">
                  <a:pos x="connsiteX2604" y="connsiteY2604"/>
                </a:cxn>
                <a:cxn ang="0">
                  <a:pos x="connsiteX2605" y="connsiteY2605"/>
                </a:cxn>
                <a:cxn ang="0">
                  <a:pos x="connsiteX2606" y="connsiteY2606"/>
                </a:cxn>
                <a:cxn ang="0">
                  <a:pos x="connsiteX2607" y="connsiteY2607"/>
                </a:cxn>
                <a:cxn ang="0">
                  <a:pos x="connsiteX2608" y="connsiteY2608"/>
                </a:cxn>
                <a:cxn ang="0">
                  <a:pos x="connsiteX2609" y="connsiteY2609"/>
                </a:cxn>
                <a:cxn ang="0">
                  <a:pos x="connsiteX2610" y="connsiteY2610"/>
                </a:cxn>
                <a:cxn ang="0">
                  <a:pos x="connsiteX2611" y="connsiteY2611"/>
                </a:cxn>
                <a:cxn ang="0">
                  <a:pos x="connsiteX2612" y="connsiteY2612"/>
                </a:cxn>
                <a:cxn ang="0">
                  <a:pos x="connsiteX2613" y="connsiteY2613"/>
                </a:cxn>
                <a:cxn ang="0">
                  <a:pos x="connsiteX2614" y="connsiteY2614"/>
                </a:cxn>
                <a:cxn ang="0">
                  <a:pos x="connsiteX2615" y="connsiteY2615"/>
                </a:cxn>
                <a:cxn ang="0">
                  <a:pos x="connsiteX2616" y="connsiteY2616"/>
                </a:cxn>
                <a:cxn ang="0">
                  <a:pos x="connsiteX2617" y="connsiteY2617"/>
                </a:cxn>
                <a:cxn ang="0">
                  <a:pos x="connsiteX2618" y="connsiteY2618"/>
                </a:cxn>
                <a:cxn ang="0">
                  <a:pos x="connsiteX2619" y="connsiteY2619"/>
                </a:cxn>
                <a:cxn ang="0">
                  <a:pos x="connsiteX2620" y="connsiteY2620"/>
                </a:cxn>
                <a:cxn ang="0">
                  <a:pos x="connsiteX2621" y="connsiteY2621"/>
                </a:cxn>
                <a:cxn ang="0">
                  <a:pos x="connsiteX2622" y="connsiteY2622"/>
                </a:cxn>
                <a:cxn ang="0">
                  <a:pos x="connsiteX2623" y="connsiteY2623"/>
                </a:cxn>
                <a:cxn ang="0">
                  <a:pos x="connsiteX2624" y="connsiteY2624"/>
                </a:cxn>
                <a:cxn ang="0">
                  <a:pos x="connsiteX2625" y="connsiteY2625"/>
                </a:cxn>
                <a:cxn ang="0">
                  <a:pos x="connsiteX2626" y="connsiteY2626"/>
                </a:cxn>
                <a:cxn ang="0">
                  <a:pos x="connsiteX2627" y="connsiteY2627"/>
                </a:cxn>
                <a:cxn ang="0">
                  <a:pos x="connsiteX2628" y="connsiteY2628"/>
                </a:cxn>
                <a:cxn ang="0">
                  <a:pos x="connsiteX2629" y="connsiteY2629"/>
                </a:cxn>
                <a:cxn ang="0">
                  <a:pos x="connsiteX2630" y="connsiteY2630"/>
                </a:cxn>
                <a:cxn ang="0">
                  <a:pos x="connsiteX2631" y="connsiteY2631"/>
                </a:cxn>
                <a:cxn ang="0">
                  <a:pos x="connsiteX2632" y="connsiteY2632"/>
                </a:cxn>
                <a:cxn ang="0">
                  <a:pos x="connsiteX2633" y="connsiteY2633"/>
                </a:cxn>
                <a:cxn ang="0">
                  <a:pos x="connsiteX2634" y="connsiteY2634"/>
                </a:cxn>
                <a:cxn ang="0">
                  <a:pos x="connsiteX2635" y="connsiteY2635"/>
                </a:cxn>
                <a:cxn ang="0">
                  <a:pos x="connsiteX2636" y="connsiteY2636"/>
                </a:cxn>
                <a:cxn ang="0">
                  <a:pos x="connsiteX2637" y="connsiteY2637"/>
                </a:cxn>
                <a:cxn ang="0">
                  <a:pos x="connsiteX2638" y="connsiteY2638"/>
                </a:cxn>
                <a:cxn ang="0">
                  <a:pos x="connsiteX2639" y="connsiteY2639"/>
                </a:cxn>
                <a:cxn ang="0">
                  <a:pos x="connsiteX2640" y="connsiteY2640"/>
                </a:cxn>
                <a:cxn ang="0">
                  <a:pos x="connsiteX2641" y="connsiteY2641"/>
                </a:cxn>
                <a:cxn ang="0">
                  <a:pos x="connsiteX2642" y="connsiteY2642"/>
                </a:cxn>
                <a:cxn ang="0">
                  <a:pos x="connsiteX2643" y="connsiteY2643"/>
                </a:cxn>
                <a:cxn ang="0">
                  <a:pos x="connsiteX2644" y="connsiteY2644"/>
                </a:cxn>
                <a:cxn ang="0">
                  <a:pos x="connsiteX2645" y="connsiteY2645"/>
                </a:cxn>
                <a:cxn ang="0">
                  <a:pos x="connsiteX2646" y="connsiteY2646"/>
                </a:cxn>
                <a:cxn ang="0">
                  <a:pos x="connsiteX2647" y="connsiteY2647"/>
                </a:cxn>
                <a:cxn ang="0">
                  <a:pos x="connsiteX2648" y="connsiteY2648"/>
                </a:cxn>
                <a:cxn ang="0">
                  <a:pos x="connsiteX2649" y="connsiteY2649"/>
                </a:cxn>
                <a:cxn ang="0">
                  <a:pos x="connsiteX2650" y="connsiteY2650"/>
                </a:cxn>
                <a:cxn ang="0">
                  <a:pos x="connsiteX2651" y="connsiteY2651"/>
                </a:cxn>
                <a:cxn ang="0">
                  <a:pos x="connsiteX2652" y="connsiteY2652"/>
                </a:cxn>
                <a:cxn ang="0">
                  <a:pos x="connsiteX2653" y="connsiteY2653"/>
                </a:cxn>
                <a:cxn ang="0">
                  <a:pos x="connsiteX2654" y="connsiteY2654"/>
                </a:cxn>
                <a:cxn ang="0">
                  <a:pos x="connsiteX2655" y="connsiteY2655"/>
                </a:cxn>
                <a:cxn ang="0">
                  <a:pos x="connsiteX2656" y="connsiteY2656"/>
                </a:cxn>
                <a:cxn ang="0">
                  <a:pos x="connsiteX2657" y="connsiteY2657"/>
                </a:cxn>
                <a:cxn ang="0">
                  <a:pos x="connsiteX2658" y="connsiteY2658"/>
                </a:cxn>
                <a:cxn ang="0">
                  <a:pos x="connsiteX2659" y="connsiteY2659"/>
                </a:cxn>
                <a:cxn ang="0">
                  <a:pos x="connsiteX2660" y="connsiteY2660"/>
                </a:cxn>
                <a:cxn ang="0">
                  <a:pos x="connsiteX2661" y="connsiteY2661"/>
                </a:cxn>
                <a:cxn ang="0">
                  <a:pos x="connsiteX2662" y="connsiteY2662"/>
                </a:cxn>
                <a:cxn ang="0">
                  <a:pos x="connsiteX2663" y="connsiteY2663"/>
                </a:cxn>
                <a:cxn ang="0">
                  <a:pos x="connsiteX2664" y="connsiteY2664"/>
                </a:cxn>
                <a:cxn ang="0">
                  <a:pos x="connsiteX2665" y="connsiteY2665"/>
                </a:cxn>
                <a:cxn ang="0">
                  <a:pos x="connsiteX2666" y="connsiteY2666"/>
                </a:cxn>
                <a:cxn ang="0">
                  <a:pos x="connsiteX2667" y="connsiteY2667"/>
                </a:cxn>
                <a:cxn ang="0">
                  <a:pos x="connsiteX2668" y="connsiteY2668"/>
                </a:cxn>
                <a:cxn ang="0">
                  <a:pos x="connsiteX2669" y="connsiteY2669"/>
                </a:cxn>
                <a:cxn ang="0">
                  <a:pos x="connsiteX2670" y="connsiteY2670"/>
                </a:cxn>
                <a:cxn ang="0">
                  <a:pos x="connsiteX2671" y="connsiteY2671"/>
                </a:cxn>
                <a:cxn ang="0">
                  <a:pos x="connsiteX2672" y="connsiteY2672"/>
                </a:cxn>
                <a:cxn ang="0">
                  <a:pos x="connsiteX2673" y="connsiteY2673"/>
                </a:cxn>
                <a:cxn ang="0">
                  <a:pos x="connsiteX2674" y="connsiteY2674"/>
                </a:cxn>
                <a:cxn ang="0">
                  <a:pos x="connsiteX2675" y="connsiteY2675"/>
                </a:cxn>
                <a:cxn ang="0">
                  <a:pos x="connsiteX2676" y="connsiteY2676"/>
                </a:cxn>
                <a:cxn ang="0">
                  <a:pos x="connsiteX2677" y="connsiteY2677"/>
                </a:cxn>
                <a:cxn ang="0">
                  <a:pos x="connsiteX2678" y="connsiteY2678"/>
                </a:cxn>
                <a:cxn ang="0">
                  <a:pos x="connsiteX2679" y="connsiteY2679"/>
                </a:cxn>
                <a:cxn ang="0">
                  <a:pos x="connsiteX2680" y="connsiteY2680"/>
                </a:cxn>
                <a:cxn ang="0">
                  <a:pos x="connsiteX2681" y="connsiteY2681"/>
                </a:cxn>
                <a:cxn ang="0">
                  <a:pos x="connsiteX2682" y="connsiteY2682"/>
                </a:cxn>
                <a:cxn ang="0">
                  <a:pos x="connsiteX2683" y="connsiteY2683"/>
                </a:cxn>
                <a:cxn ang="0">
                  <a:pos x="connsiteX2684" y="connsiteY2684"/>
                </a:cxn>
                <a:cxn ang="0">
                  <a:pos x="connsiteX2685" y="connsiteY2685"/>
                </a:cxn>
                <a:cxn ang="0">
                  <a:pos x="connsiteX2686" y="connsiteY2686"/>
                </a:cxn>
                <a:cxn ang="0">
                  <a:pos x="connsiteX2687" y="connsiteY2687"/>
                </a:cxn>
                <a:cxn ang="0">
                  <a:pos x="connsiteX2688" y="connsiteY2688"/>
                </a:cxn>
                <a:cxn ang="0">
                  <a:pos x="connsiteX2689" y="connsiteY2689"/>
                </a:cxn>
                <a:cxn ang="0">
                  <a:pos x="connsiteX2690" y="connsiteY2690"/>
                </a:cxn>
                <a:cxn ang="0">
                  <a:pos x="connsiteX2691" y="connsiteY2691"/>
                </a:cxn>
                <a:cxn ang="0">
                  <a:pos x="connsiteX2692" y="connsiteY2692"/>
                </a:cxn>
                <a:cxn ang="0">
                  <a:pos x="connsiteX2693" y="connsiteY2693"/>
                </a:cxn>
                <a:cxn ang="0">
                  <a:pos x="connsiteX2694" y="connsiteY2694"/>
                </a:cxn>
                <a:cxn ang="0">
                  <a:pos x="connsiteX2695" y="connsiteY2695"/>
                </a:cxn>
                <a:cxn ang="0">
                  <a:pos x="connsiteX2696" y="connsiteY2696"/>
                </a:cxn>
                <a:cxn ang="0">
                  <a:pos x="connsiteX2697" y="connsiteY2697"/>
                </a:cxn>
                <a:cxn ang="0">
                  <a:pos x="connsiteX2698" y="connsiteY2698"/>
                </a:cxn>
                <a:cxn ang="0">
                  <a:pos x="connsiteX2699" y="connsiteY2699"/>
                </a:cxn>
                <a:cxn ang="0">
                  <a:pos x="connsiteX2700" y="connsiteY2700"/>
                </a:cxn>
                <a:cxn ang="0">
                  <a:pos x="connsiteX2701" y="connsiteY2701"/>
                </a:cxn>
                <a:cxn ang="0">
                  <a:pos x="connsiteX2702" y="connsiteY2702"/>
                </a:cxn>
                <a:cxn ang="0">
                  <a:pos x="connsiteX2703" y="connsiteY2703"/>
                </a:cxn>
                <a:cxn ang="0">
                  <a:pos x="connsiteX2704" y="connsiteY2704"/>
                </a:cxn>
                <a:cxn ang="0">
                  <a:pos x="connsiteX2705" y="connsiteY2705"/>
                </a:cxn>
                <a:cxn ang="0">
                  <a:pos x="connsiteX2706" y="connsiteY2706"/>
                </a:cxn>
                <a:cxn ang="0">
                  <a:pos x="connsiteX2707" y="connsiteY2707"/>
                </a:cxn>
                <a:cxn ang="0">
                  <a:pos x="connsiteX2708" y="connsiteY2708"/>
                </a:cxn>
                <a:cxn ang="0">
                  <a:pos x="connsiteX2709" y="connsiteY2709"/>
                </a:cxn>
                <a:cxn ang="0">
                  <a:pos x="connsiteX2710" y="connsiteY2710"/>
                </a:cxn>
                <a:cxn ang="0">
                  <a:pos x="connsiteX2711" y="connsiteY2711"/>
                </a:cxn>
                <a:cxn ang="0">
                  <a:pos x="connsiteX2712" y="connsiteY2712"/>
                </a:cxn>
                <a:cxn ang="0">
                  <a:pos x="connsiteX2713" y="connsiteY2713"/>
                </a:cxn>
                <a:cxn ang="0">
                  <a:pos x="connsiteX2714" y="connsiteY2714"/>
                </a:cxn>
                <a:cxn ang="0">
                  <a:pos x="connsiteX2715" y="connsiteY2715"/>
                </a:cxn>
                <a:cxn ang="0">
                  <a:pos x="connsiteX2716" y="connsiteY2716"/>
                </a:cxn>
                <a:cxn ang="0">
                  <a:pos x="connsiteX2717" y="connsiteY2717"/>
                </a:cxn>
                <a:cxn ang="0">
                  <a:pos x="connsiteX2718" y="connsiteY2718"/>
                </a:cxn>
                <a:cxn ang="0">
                  <a:pos x="connsiteX2719" y="connsiteY2719"/>
                </a:cxn>
                <a:cxn ang="0">
                  <a:pos x="connsiteX2720" y="connsiteY2720"/>
                </a:cxn>
                <a:cxn ang="0">
                  <a:pos x="connsiteX2721" y="connsiteY2721"/>
                </a:cxn>
                <a:cxn ang="0">
                  <a:pos x="connsiteX2722" y="connsiteY2722"/>
                </a:cxn>
                <a:cxn ang="0">
                  <a:pos x="connsiteX2723" y="connsiteY2723"/>
                </a:cxn>
                <a:cxn ang="0">
                  <a:pos x="connsiteX2724" y="connsiteY2724"/>
                </a:cxn>
                <a:cxn ang="0">
                  <a:pos x="connsiteX2725" y="connsiteY2725"/>
                </a:cxn>
                <a:cxn ang="0">
                  <a:pos x="connsiteX2726" y="connsiteY2726"/>
                </a:cxn>
                <a:cxn ang="0">
                  <a:pos x="connsiteX2727" y="connsiteY2727"/>
                </a:cxn>
                <a:cxn ang="0">
                  <a:pos x="connsiteX2728" y="connsiteY2728"/>
                </a:cxn>
                <a:cxn ang="0">
                  <a:pos x="connsiteX2729" y="connsiteY2729"/>
                </a:cxn>
                <a:cxn ang="0">
                  <a:pos x="connsiteX2730" y="connsiteY2730"/>
                </a:cxn>
                <a:cxn ang="0">
                  <a:pos x="connsiteX2731" y="connsiteY2731"/>
                </a:cxn>
                <a:cxn ang="0">
                  <a:pos x="connsiteX2732" y="connsiteY2732"/>
                </a:cxn>
                <a:cxn ang="0">
                  <a:pos x="connsiteX2733" y="connsiteY2733"/>
                </a:cxn>
                <a:cxn ang="0">
                  <a:pos x="connsiteX2734" y="connsiteY2734"/>
                </a:cxn>
                <a:cxn ang="0">
                  <a:pos x="connsiteX2735" y="connsiteY2735"/>
                </a:cxn>
                <a:cxn ang="0">
                  <a:pos x="connsiteX2736" y="connsiteY2736"/>
                </a:cxn>
                <a:cxn ang="0">
                  <a:pos x="connsiteX2737" y="connsiteY2737"/>
                </a:cxn>
                <a:cxn ang="0">
                  <a:pos x="connsiteX2738" y="connsiteY2738"/>
                </a:cxn>
                <a:cxn ang="0">
                  <a:pos x="connsiteX2739" y="connsiteY2739"/>
                </a:cxn>
                <a:cxn ang="0">
                  <a:pos x="connsiteX2740" y="connsiteY2740"/>
                </a:cxn>
                <a:cxn ang="0">
                  <a:pos x="connsiteX2741" y="connsiteY2741"/>
                </a:cxn>
                <a:cxn ang="0">
                  <a:pos x="connsiteX2742" y="connsiteY2742"/>
                </a:cxn>
                <a:cxn ang="0">
                  <a:pos x="connsiteX2743" y="connsiteY2743"/>
                </a:cxn>
                <a:cxn ang="0">
                  <a:pos x="connsiteX2744" y="connsiteY2744"/>
                </a:cxn>
                <a:cxn ang="0">
                  <a:pos x="connsiteX2745" y="connsiteY2745"/>
                </a:cxn>
                <a:cxn ang="0">
                  <a:pos x="connsiteX2746" y="connsiteY2746"/>
                </a:cxn>
                <a:cxn ang="0">
                  <a:pos x="connsiteX2747" y="connsiteY2747"/>
                </a:cxn>
                <a:cxn ang="0">
                  <a:pos x="connsiteX2748" y="connsiteY2748"/>
                </a:cxn>
                <a:cxn ang="0">
                  <a:pos x="connsiteX2749" y="connsiteY2749"/>
                </a:cxn>
                <a:cxn ang="0">
                  <a:pos x="connsiteX2750" y="connsiteY2750"/>
                </a:cxn>
                <a:cxn ang="0">
                  <a:pos x="connsiteX2751" y="connsiteY2751"/>
                </a:cxn>
                <a:cxn ang="0">
                  <a:pos x="connsiteX2752" y="connsiteY2752"/>
                </a:cxn>
                <a:cxn ang="0">
                  <a:pos x="connsiteX2753" y="connsiteY2753"/>
                </a:cxn>
                <a:cxn ang="0">
                  <a:pos x="connsiteX2754" y="connsiteY2754"/>
                </a:cxn>
                <a:cxn ang="0">
                  <a:pos x="connsiteX2755" y="connsiteY2755"/>
                </a:cxn>
                <a:cxn ang="0">
                  <a:pos x="connsiteX2756" y="connsiteY2756"/>
                </a:cxn>
                <a:cxn ang="0">
                  <a:pos x="connsiteX2757" y="connsiteY2757"/>
                </a:cxn>
                <a:cxn ang="0">
                  <a:pos x="connsiteX2758" y="connsiteY2758"/>
                </a:cxn>
                <a:cxn ang="0">
                  <a:pos x="connsiteX2759" y="connsiteY2759"/>
                </a:cxn>
                <a:cxn ang="0">
                  <a:pos x="connsiteX2760" y="connsiteY2760"/>
                </a:cxn>
                <a:cxn ang="0">
                  <a:pos x="connsiteX2761" y="connsiteY2761"/>
                </a:cxn>
                <a:cxn ang="0">
                  <a:pos x="connsiteX2762" y="connsiteY2762"/>
                </a:cxn>
                <a:cxn ang="0">
                  <a:pos x="connsiteX2763" y="connsiteY2763"/>
                </a:cxn>
                <a:cxn ang="0">
                  <a:pos x="connsiteX2764" y="connsiteY2764"/>
                </a:cxn>
                <a:cxn ang="0">
                  <a:pos x="connsiteX2765" y="connsiteY2765"/>
                </a:cxn>
                <a:cxn ang="0">
                  <a:pos x="connsiteX2766" y="connsiteY2766"/>
                </a:cxn>
                <a:cxn ang="0">
                  <a:pos x="connsiteX2767" y="connsiteY2767"/>
                </a:cxn>
                <a:cxn ang="0">
                  <a:pos x="connsiteX2768" y="connsiteY2768"/>
                </a:cxn>
                <a:cxn ang="0">
                  <a:pos x="connsiteX2769" y="connsiteY2769"/>
                </a:cxn>
                <a:cxn ang="0">
                  <a:pos x="connsiteX2770" y="connsiteY2770"/>
                </a:cxn>
                <a:cxn ang="0">
                  <a:pos x="connsiteX2771" y="connsiteY2771"/>
                </a:cxn>
                <a:cxn ang="0">
                  <a:pos x="connsiteX2772" y="connsiteY2772"/>
                </a:cxn>
                <a:cxn ang="0">
                  <a:pos x="connsiteX2773" y="connsiteY2773"/>
                </a:cxn>
                <a:cxn ang="0">
                  <a:pos x="connsiteX2774" y="connsiteY2774"/>
                </a:cxn>
                <a:cxn ang="0">
                  <a:pos x="connsiteX2775" y="connsiteY2775"/>
                </a:cxn>
                <a:cxn ang="0">
                  <a:pos x="connsiteX2776" y="connsiteY2776"/>
                </a:cxn>
                <a:cxn ang="0">
                  <a:pos x="connsiteX2777" y="connsiteY2777"/>
                </a:cxn>
                <a:cxn ang="0">
                  <a:pos x="connsiteX2778" y="connsiteY2778"/>
                </a:cxn>
                <a:cxn ang="0">
                  <a:pos x="connsiteX2779" y="connsiteY2779"/>
                </a:cxn>
                <a:cxn ang="0">
                  <a:pos x="connsiteX2780" y="connsiteY2780"/>
                </a:cxn>
                <a:cxn ang="0">
                  <a:pos x="connsiteX2781" y="connsiteY2781"/>
                </a:cxn>
                <a:cxn ang="0">
                  <a:pos x="connsiteX2782" y="connsiteY2782"/>
                </a:cxn>
                <a:cxn ang="0">
                  <a:pos x="connsiteX2783" y="connsiteY2783"/>
                </a:cxn>
                <a:cxn ang="0">
                  <a:pos x="connsiteX2784" y="connsiteY2784"/>
                </a:cxn>
                <a:cxn ang="0">
                  <a:pos x="connsiteX2785" y="connsiteY2785"/>
                </a:cxn>
                <a:cxn ang="0">
                  <a:pos x="connsiteX2786" y="connsiteY2786"/>
                </a:cxn>
                <a:cxn ang="0">
                  <a:pos x="connsiteX2787" y="connsiteY2787"/>
                </a:cxn>
                <a:cxn ang="0">
                  <a:pos x="connsiteX2788" y="connsiteY2788"/>
                </a:cxn>
                <a:cxn ang="0">
                  <a:pos x="connsiteX2789" y="connsiteY2789"/>
                </a:cxn>
                <a:cxn ang="0">
                  <a:pos x="connsiteX2790" y="connsiteY2790"/>
                </a:cxn>
                <a:cxn ang="0">
                  <a:pos x="connsiteX2791" y="connsiteY2791"/>
                </a:cxn>
                <a:cxn ang="0">
                  <a:pos x="connsiteX2792" y="connsiteY2792"/>
                </a:cxn>
                <a:cxn ang="0">
                  <a:pos x="connsiteX2793" y="connsiteY2793"/>
                </a:cxn>
                <a:cxn ang="0">
                  <a:pos x="connsiteX2794" y="connsiteY2794"/>
                </a:cxn>
                <a:cxn ang="0">
                  <a:pos x="connsiteX2795" y="connsiteY2795"/>
                </a:cxn>
                <a:cxn ang="0">
                  <a:pos x="connsiteX2796" y="connsiteY2796"/>
                </a:cxn>
                <a:cxn ang="0">
                  <a:pos x="connsiteX2797" y="connsiteY2797"/>
                </a:cxn>
                <a:cxn ang="0">
                  <a:pos x="connsiteX2798" y="connsiteY2798"/>
                </a:cxn>
                <a:cxn ang="0">
                  <a:pos x="connsiteX2799" y="connsiteY2799"/>
                </a:cxn>
                <a:cxn ang="0">
                  <a:pos x="connsiteX2800" y="connsiteY2800"/>
                </a:cxn>
                <a:cxn ang="0">
                  <a:pos x="connsiteX2801" y="connsiteY2801"/>
                </a:cxn>
                <a:cxn ang="0">
                  <a:pos x="connsiteX2802" y="connsiteY2802"/>
                </a:cxn>
                <a:cxn ang="0">
                  <a:pos x="connsiteX2803" y="connsiteY2803"/>
                </a:cxn>
                <a:cxn ang="0">
                  <a:pos x="connsiteX2804" y="connsiteY2804"/>
                </a:cxn>
                <a:cxn ang="0">
                  <a:pos x="connsiteX2805" y="connsiteY2805"/>
                </a:cxn>
                <a:cxn ang="0">
                  <a:pos x="connsiteX2806" y="connsiteY2806"/>
                </a:cxn>
                <a:cxn ang="0">
                  <a:pos x="connsiteX2807" y="connsiteY2807"/>
                </a:cxn>
                <a:cxn ang="0">
                  <a:pos x="connsiteX2808" y="connsiteY2808"/>
                </a:cxn>
                <a:cxn ang="0">
                  <a:pos x="connsiteX2809" y="connsiteY2809"/>
                </a:cxn>
                <a:cxn ang="0">
                  <a:pos x="connsiteX2810" y="connsiteY2810"/>
                </a:cxn>
                <a:cxn ang="0">
                  <a:pos x="connsiteX2811" y="connsiteY2811"/>
                </a:cxn>
                <a:cxn ang="0">
                  <a:pos x="connsiteX2812" y="connsiteY2812"/>
                </a:cxn>
                <a:cxn ang="0">
                  <a:pos x="connsiteX2813" y="connsiteY2813"/>
                </a:cxn>
                <a:cxn ang="0">
                  <a:pos x="connsiteX2814" y="connsiteY2814"/>
                </a:cxn>
                <a:cxn ang="0">
                  <a:pos x="connsiteX2815" y="connsiteY2815"/>
                </a:cxn>
                <a:cxn ang="0">
                  <a:pos x="connsiteX2816" y="connsiteY2816"/>
                </a:cxn>
                <a:cxn ang="0">
                  <a:pos x="connsiteX2817" y="connsiteY2817"/>
                </a:cxn>
                <a:cxn ang="0">
                  <a:pos x="connsiteX2818" y="connsiteY2818"/>
                </a:cxn>
                <a:cxn ang="0">
                  <a:pos x="connsiteX2819" y="connsiteY2819"/>
                </a:cxn>
                <a:cxn ang="0">
                  <a:pos x="connsiteX2820" y="connsiteY2820"/>
                </a:cxn>
                <a:cxn ang="0">
                  <a:pos x="connsiteX2821" y="connsiteY2821"/>
                </a:cxn>
                <a:cxn ang="0">
                  <a:pos x="connsiteX2822" y="connsiteY2822"/>
                </a:cxn>
                <a:cxn ang="0">
                  <a:pos x="connsiteX2823" y="connsiteY2823"/>
                </a:cxn>
                <a:cxn ang="0">
                  <a:pos x="connsiteX2824" y="connsiteY2824"/>
                </a:cxn>
                <a:cxn ang="0">
                  <a:pos x="connsiteX2825" y="connsiteY2825"/>
                </a:cxn>
                <a:cxn ang="0">
                  <a:pos x="connsiteX2826" y="connsiteY2826"/>
                </a:cxn>
                <a:cxn ang="0">
                  <a:pos x="connsiteX2827" y="connsiteY2827"/>
                </a:cxn>
                <a:cxn ang="0">
                  <a:pos x="connsiteX2828" y="connsiteY2828"/>
                </a:cxn>
                <a:cxn ang="0">
                  <a:pos x="connsiteX2829" y="connsiteY2829"/>
                </a:cxn>
                <a:cxn ang="0">
                  <a:pos x="connsiteX2830" y="connsiteY2830"/>
                </a:cxn>
                <a:cxn ang="0">
                  <a:pos x="connsiteX2831" y="connsiteY2831"/>
                </a:cxn>
                <a:cxn ang="0">
                  <a:pos x="connsiteX2832" y="connsiteY2832"/>
                </a:cxn>
                <a:cxn ang="0">
                  <a:pos x="connsiteX2833" y="connsiteY2833"/>
                </a:cxn>
                <a:cxn ang="0">
                  <a:pos x="connsiteX2834" y="connsiteY2834"/>
                </a:cxn>
                <a:cxn ang="0">
                  <a:pos x="connsiteX2835" y="connsiteY2835"/>
                </a:cxn>
                <a:cxn ang="0">
                  <a:pos x="connsiteX2836" y="connsiteY2836"/>
                </a:cxn>
                <a:cxn ang="0">
                  <a:pos x="connsiteX2837" y="connsiteY2837"/>
                </a:cxn>
                <a:cxn ang="0">
                  <a:pos x="connsiteX2838" y="connsiteY2838"/>
                </a:cxn>
                <a:cxn ang="0">
                  <a:pos x="connsiteX2839" y="connsiteY2839"/>
                </a:cxn>
                <a:cxn ang="0">
                  <a:pos x="connsiteX2840" y="connsiteY2840"/>
                </a:cxn>
                <a:cxn ang="0">
                  <a:pos x="connsiteX2841" y="connsiteY2841"/>
                </a:cxn>
                <a:cxn ang="0">
                  <a:pos x="connsiteX2842" y="connsiteY2842"/>
                </a:cxn>
                <a:cxn ang="0">
                  <a:pos x="connsiteX2843" y="connsiteY2843"/>
                </a:cxn>
                <a:cxn ang="0">
                  <a:pos x="connsiteX2844" y="connsiteY2844"/>
                </a:cxn>
                <a:cxn ang="0">
                  <a:pos x="connsiteX2845" y="connsiteY2845"/>
                </a:cxn>
                <a:cxn ang="0">
                  <a:pos x="connsiteX2846" y="connsiteY2846"/>
                </a:cxn>
                <a:cxn ang="0">
                  <a:pos x="connsiteX2847" y="connsiteY2847"/>
                </a:cxn>
                <a:cxn ang="0">
                  <a:pos x="connsiteX2848" y="connsiteY2848"/>
                </a:cxn>
                <a:cxn ang="0">
                  <a:pos x="connsiteX2849" y="connsiteY2849"/>
                </a:cxn>
                <a:cxn ang="0">
                  <a:pos x="connsiteX2850" y="connsiteY2850"/>
                </a:cxn>
                <a:cxn ang="0">
                  <a:pos x="connsiteX2851" y="connsiteY2851"/>
                </a:cxn>
                <a:cxn ang="0">
                  <a:pos x="connsiteX2852" y="connsiteY2852"/>
                </a:cxn>
                <a:cxn ang="0">
                  <a:pos x="connsiteX2853" y="connsiteY2853"/>
                </a:cxn>
                <a:cxn ang="0">
                  <a:pos x="connsiteX2854" y="connsiteY2854"/>
                </a:cxn>
                <a:cxn ang="0">
                  <a:pos x="connsiteX2855" y="connsiteY2855"/>
                </a:cxn>
                <a:cxn ang="0">
                  <a:pos x="connsiteX2856" y="connsiteY2856"/>
                </a:cxn>
                <a:cxn ang="0">
                  <a:pos x="connsiteX2857" y="connsiteY2857"/>
                </a:cxn>
                <a:cxn ang="0">
                  <a:pos x="connsiteX2858" y="connsiteY2858"/>
                </a:cxn>
                <a:cxn ang="0">
                  <a:pos x="connsiteX2859" y="connsiteY2859"/>
                </a:cxn>
                <a:cxn ang="0">
                  <a:pos x="connsiteX2860" y="connsiteY2860"/>
                </a:cxn>
                <a:cxn ang="0">
                  <a:pos x="connsiteX2861" y="connsiteY2861"/>
                </a:cxn>
                <a:cxn ang="0">
                  <a:pos x="connsiteX2862" y="connsiteY2862"/>
                </a:cxn>
                <a:cxn ang="0">
                  <a:pos x="connsiteX2863" y="connsiteY2863"/>
                </a:cxn>
                <a:cxn ang="0">
                  <a:pos x="connsiteX2864" y="connsiteY2864"/>
                </a:cxn>
                <a:cxn ang="0">
                  <a:pos x="connsiteX2865" y="connsiteY2865"/>
                </a:cxn>
                <a:cxn ang="0">
                  <a:pos x="connsiteX2866" y="connsiteY2866"/>
                </a:cxn>
                <a:cxn ang="0">
                  <a:pos x="connsiteX2867" y="connsiteY2867"/>
                </a:cxn>
                <a:cxn ang="0">
                  <a:pos x="connsiteX2868" y="connsiteY2868"/>
                </a:cxn>
                <a:cxn ang="0">
                  <a:pos x="connsiteX2869" y="connsiteY2869"/>
                </a:cxn>
                <a:cxn ang="0">
                  <a:pos x="connsiteX2870" y="connsiteY2870"/>
                </a:cxn>
                <a:cxn ang="0">
                  <a:pos x="connsiteX2871" y="connsiteY2871"/>
                </a:cxn>
                <a:cxn ang="0">
                  <a:pos x="connsiteX2872" y="connsiteY2872"/>
                </a:cxn>
                <a:cxn ang="0">
                  <a:pos x="connsiteX2873" y="connsiteY2873"/>
                </a:cxn>
                <a:cxn ang="0">
                  <a:pos x="connsiteX2874" y="connsiteY2874"/>
                </a:cxn>
                <a:cxn ang="0">
                  <a:pos x="connsiteX2875" y="connsiteY2875"/>
                </a:cxn>
                <a:cxn ang="0">
                  <a:pos x="connsiteX2876" y="connsiteY2876"/>
                </a:cxn>
                <a:cxn ang="0">
                  <a:pos x="connsiteX2877" y="connsiteY2877"/>
                </a:cxn>
                <a:cxn ang="0">
                  <a:pos x="connsiteX2878" y="connsiteY2878"/>
                </a:cxn>
                <a:cxn ang="0">
                  <a:pos x="connsiteX2879" y="connsiteY2879"/>
                </a:cxn>
                <a:cxn ang="0">
                  <a:pos x="connsiteX2880" y="connsiteY2880"/>
                </a:cxn>
                <a:cxn ang="0">
                  <a:pos x="connsiteX2881" y="connsiteY2881"/>
                </a:cxn>
                <a:cxn ang="0">
                  <a:pos x="connsiteX2882" y="connsiteY2882"/>
                </a:cxn>
                <a:cxn ang="0">
                  <a:pos x="connsiteX2883" y="connsiteY2883"/>
                </a:cxn>
                <a:cxn ang="0">
                  <a:pos x="connsiteX2884" y="connsiteY2884"/>
                </a:cxn>
                <a:cxn ang="0">
                  <a:pos x="connsiteX2885" y="connsiteY2885"/>
                </a:cxn>
                <a:cxn ang="0">
                  <a:pos x="connsiteX2886" y="connsiteY2886"/>
                </a:cxn>
                <a:cxn ang="0">
                  <a:pos x="connsiteX2887" y="connsiteY2887"/>
                </a:cxn>
                <a:cxn ang="0">
                  <a:pos x="connsiteX2888" y="connsiteY2888"/>
                </a:cxn>
                <a:cxn ang="0">
                  <a:pos x="connsiteX2889" y="connsiteY2889"/>
                </a:cxn>
                <a:cxn ang="0">
                  <a:pos x="connsiteX2890" y="connsiteY2890"/>
                </a:cxn>
                <a:cxn ang="0">
                  <a:pos x="connsiteX2891" y="connsiteY2891"/>
                </a:cxn>
                <a:cxn ang="0">
                  <a:pos x="connsiteX2892" y="connsiteY2892"/>
                </a:cxn>
                <a:cxn ang="0">
                  <a:pos x="connsiteX2893" y="connsiteY2893"/>
                </a:cxn>
                <a:cxn ang="0">
                  <a:pos x="connsiteX2894" y="connsiteY2894"/>
                </a:cxn>
                <a:cxn ang="0">
                  <a:pos x="connsiteX2895" y="connsiteY2895"/>
                </a:cxn>
                <a:cxn ang="0">
                  <a:pos x="connsiteX2896" y="connsiteY2896"/>
                </a:cxn>
                <a:cxn ang="0">
                  <a:pos x="connsiteX2897" y="connsiteY2897"/>
                </a:cxn>
                <a:cxn ang="0">
                  <a:pos x="connsiteX2898" y="connsiteY2898"/>
                </a:cxn>
                <a:cxn ang="0">
                  <a:pos x="connsiteX2899" y="connsiteY2899"/>
                </a:cxn>
                <a:cxn ang="0">
                  <a:pos x="connsiteX2900" y="connsiteY2900"/>
                </a:cxn>
                <a:cxn ang="0">
                  <a:pos x="connsiteX2901" y="connsiteY2901"/>
                </a:cxn>
                <a:cxn ang="0">
                  <a:pos x="connsiteX2902" y="connsiteY2902"/>
                </a:cxn>
                <a:cxn ang="0">
                  <a:pos x="connsiteX2903" y="connsiteY2903"/>
                </a:cxn>
              </a:cxnLst>
              <a:rect l="l" t="t" r="r" b="b"/>
              <a:pathLst>
                <a:path w="3982395" h="2274663">
                  <a:moveTo>
                    <a:pt x="2646609" y="2083890"/>
                  </a:moveTo>
                  <a:lnTo>
                    <a:pt x="2646363" y="2084090"/>
                  </a:lnTo>
                  <a:lnTo>
                    <a:pt x="2645902" y="2092213"/>
                  </a:lnTo>
                  <a:lnTo>
                    <a:pt x="2649051" y="2087837"/>
                  </a:lnTo>
                  <a:close/>
                  <a:moveTo>
                    <a:pt x="2919292" y="2021065"/>
                  </a:moveTo>
                  <a:lnTo>
                    <a:pt x="2918961" y="2021118"/>
                  </a:lnTo>
                  <a:lnTo>
                    <a:pt x="2914231" y="2028331"/>
                  </a:lnTo>
                  <a:lnTo>
                    <a:pt x="2919441" y="2025983"/>
                  </a:lnTo>
                  <a:close/>
                  <a:moveTo>
                    <a:pt x="1528540" y="2007689"/>
                  </a:moveTo>
                  <a:lnTo>
                    <a:pt x="1528294" y="2007889"/>
                  </a:lnTo>
                  <a:lnTo>
                    <a:pt x="1527833" y="2016012"/>
                  </a:lnTo>
                  <a:lnTo>
                    <a:pt x="1530982" y="2011636"/>
                  </a:lnTo>
                  <a:close/>
                  <a:moveTo>
                    <a:pt x="928465" y="1964826"/>
                  </a:moveTo>
                  <a:lnTo>
                    <a:pt x="928219" y="1965026"/>
                  </a:lnTo>
                  <a:lnTo>
                    <a:pt x="927758" y="1973149"/>
                  </a:lnTo>
                  <a:lnTo>
                    <a:pt x="930907" y="1968773"/>
                  </a:lnTo>
                  <a:close/>
                  <a:moveTo>
                    <a:pt x="642715" y="1912439"/>
                  </a:moveTo>
                  <a:lnTo>
                    <a:pt x="642469" y="1912639"/>
                  </a:lnTo>
                  <a:lnTo>
                    <a:pt x="642007" y="1920762"/>
                  </a:lnTo>
                  <a:lnTo>
                    <a:pt x="645156" y="1916386"/>
                  </a:lnTo>
                  <a:close/>
                  <a:moveTo>
                    <a:pt x="1265375" y="1905747"/>
                  </a:moveTo>
                  <a:lnTo>
                    <a:pt x="1265115" y="1905959"/>
                  </a:lnTo>
                  <a:lnTo>
                    <a:pt x="1264625" y="1914569"/>
                  </a:lnTo>
                  <a:lnTo>
                    <a:pt x="1267963" y="1909931"/>
                  </a:lnTo>
                  <a:close/>
                  <a:moveTo>
                    <a:pt x="1049041" y="1902385"/>
                  </a:moveTo>
                  <a:lnTo>
                    <a:pt x="1043523" y="1910800"/>
                  </a:lnTo>
                  <a:lnTo>
                    <a:pt x="1044393" y="1911418"/>
                  </a:lnTo>
                  <a:lnTo>
                    <a:pt x="1046919" y="1915290"/>
                  </a:lnTo>
                  <a:lnTo>
                    <a:pt x="1051189" y="1908156"/>
                  </a:lnTo>
                  <a:close/>
                  <a:moveTo>
                    <a:pt x="1094061" y="1879627"/>
                  </a:moveTo>
                  <a:lnTo>
                    <a:pt x="1092865" y="1880693"/>
                  </a:lnTo>
                  <a:lnTo>
                    <a:pt x="1093035" y="1880806"/>
                  </a:lnTo>
                  <a:lnTo>
                    <a:pt x="1094717" y="1885246"/>
                  </a:lnTo>
                  <a:lnTo>
                    <a:pt x="1095514" y="1885414"/>
                  </a:lnTo>
                  <a:close/>
                  <a:moveTo>
                    <a:pt x="1067194" y="1873316"/>
                  </a:moveTo>
                  <a:lnTo>
                    <a:pt x="1060430" y="1878818"/>
                  </a:lnTo>
                  <a:lnTo>
                    <a:pt x="1060224" y="1878908"/>
                  </a:lnTo>
                  <a:lnTo>
                    <a:pt x="1059512" y="1886416"/>
                  </a:lnTo>
                  <a:lnTo>
                    <a:pt x="1057109" y="1890080"/>
                  </a:lnTo>
                  <a:lnTo>
                    <a:pt x="1074310" y="1887177"/>
                  </a:lnTo>
                  <a:lnTo>
                    <a:pt x="1077152" y="1884854"/>
                  </a:lnTo>
                  <a:lnTo>
                    <a:pt x="1070865" y="1879251"/>
                  </a:lnTo>
                  <a:close/>
                  <a:moveTo>
                    <a:pt x="1454826" y="1863726"/>
                  </a:moveTo>
                  <a:lnTo>
                    <a:pt x="1454979" y="1873499"/>
                  </a:lnTo>
                  <a:lnTo>
                    <a:pt x="1456794" y="1872579"/>
                  </a:lnTo>
                  <a:lnTo>
                    <a:pt x="1462917" y="1871998"/>
                  </a:lnTo>
                  <a:lnTo>
                    <a:pt x="1463800" y="1866764"/>
                  </a:lnTo>
                  <a:lnTo>
                    <a:pt x="1456410" y="1865015"/>
                  </a:lnTo>
                  <a:close/>
                  <a:moveTo>
                    <a:pt x="1162824" y="1843898"/>
                  </a:moveTo>
                  <a:lnTo>
                    <a:pt x="1160634" y="1845679"/>
                  </a:lnTo>
                  <a:lnTo>
                    <a:pt x="1151208" y="1850456"/>
                  </a:lnTo>
                  <a:lnTo>
                    <a:pt x="1155183" y="1854308"/>
                  </a:lnTo>
                  <a:lnTo>
                    <a:pt x="1155816" y="1852374"/>
                  </a:lnTo>
                  <a:close/>
                  <a:moveTo>
                    <a:pt x="2951501" y="1841170"/>
                  </a:moveTo>
                  <a:lnTo>
                    <a:pt x="2956013" y="1842507"/>
                  </a:lnTo>
                  <a:cubicBezTo>
                    <a:pt x="2966169" y="1848817"/>
                    <a:pt x="2974810" y="1859359"/>
                    <a:pt x="2980912" y="1872627"/>
                  </a:cubicBezTo>
                  <a:lnTo>
                    <a:pt x="2982435" y="1877279"/>
                  </a:lnTo>
                  <a:lnTo>
                    <a:pt x="2992368" y="1867653"/>
                  </a:lnTo>
                  <a:cubicBezTo>
                    <a:pt x="3005274" y="1857504"/>
                    <a:pt x="3018813" y="1851337"/>
                    <a:pt x="3031233" y="1850137"/>
                  </a:cubicBezTo>
                  <a:lnTo>
                    <a:pt x="3035909" y="1851062"/>
                  </a:lnTo>
                  <a:lnTo>
                    <a:pt x="3039048" y="1854649"/>
                  </a:lnTo>
                  <a:cubicBezTo>
                    <a:pt x="3044219" y="1866005"/>
                    <a:pt x="3045647" y="1880813"/>
                    <a:pt x="3043311" y="1897064"/>
                  </a:cubicBezTo>
                  <a:lnTo>
                    <a:pt x="3039208" y="1913400"/>
                  </a:lnTo>
                  <a:lnTo>
                    <a:pt x="3041199" y="1912981"/>
                  </a:lnTo>
                  <a:cubicBezTo>
                    <a:pt x="3055740" y="1911632"/>
                    <a:pt x="3069190" y="1913845"/>
                    <a:pt x="3079733" y="1919486"/>
                  </a:cubicBezTo>
                  <a:lnTo>
                    <a:pt x="3083147" y="1922724"/>
                  </a:lnTo>
                  <a:lnTo>
                    <a:pt x="3084244" y="1927300"/>
                  </a:lnTo>
                  <a:cubicBezTo>
                    <a:pt x="3084051" y="1933276"/>
                    <a:pt x="3082752" y="1939452"/>
                    <a:pt x="3080447" y="1945624"/>
                  </a:cubicBezTo>
                  <a:lnTo>
                    <a:pt x="3070950" y="1963292"/>
                  </a:lnTo>
                  <a:lnTo>
                    <a:pt x="3085634" y="1967709"/>
                  </a:lnTo>
                  <a:cubicBezTo>
                    <a:pt x="3091629" y="1970443"/>
                    <a:pt x="3096914" y="1973892"/>
                    <a:pt x="3101276" y="1977981"/>
                  </a:cubicBezTo>
                  <a:lnTo>
                    <a:pt x="3103736" y="1981993"/>
                  </a:lnTo>
                  <a:lnTo>
                    <a:pt x="3103612" y="1986697"/>
                  </a:lnTo>
                  <a:cubicBezTo>
                    <a:pt x="3100145" y="1998140"/>
                    <a:pt x="3092200" y="2009215"/>
                    <a:pt x="3080963" y="2018543"/>
                  </a:cubicBezTo>
                  <a:lnTo>
                    <a:pt x="3053391" y="2032439"/>
                  </a:lnTo>
                  <a:lnTo>
                    <a:pt x="3053861" y="2033468"/>
                  </a:lnTo>
                  <a:lnTo>
                    <a:pt x="3054128" y="2038355"/>
                  </a:lnTo>
                  <a:lnTo>
                    <a:pt x="3066214" y="2031628"/>
                  </a:lnTo>
                  <a:cubicBezTo>
                    <a:pt x="3081307" y="2025165"/>
                    <a:pt x="3095981" y="2022713"/>
                    <a:pt x="3108288" y="2024769"/>
                  </a:cubicBezTo>
                  <a:lnTo>
                    <a:pt x="3112565" y="2026872"/>
                  </a:lnTo>
                  <a:lnTo>
                    <a:pt x="3114669" y="2031149"/>
                  </a:lnTo>
                  <a:cubicBezTo>
                    <a:pt x="3116724" y="2043456"/>
                    <a:pt x="3114272" y="2058130"/>
                    <a:pt x="3107809" y="2073223"/>
                  </a:cubicBezTo>
                  <a:lnTo>
                    <a:pt x="3099618" y="2087940"/>
                  </a:lnTo>
                  <a:lnTo>
                    <a:pt x="3101649" y="2088051"/>
                  </a:lnTo>
                  <a:cubicBezTo>
                    <a:pt x="3116044" y="2090511"/>
                    <a:pt x="3128463" y="2096130"/>
                    <a:pt x="3137186" y="2104307"/>
                  </a:cubicBezTo>
                  <a:lnTo>
                    <a:pt x="3139646" y="2108319"/>
                  </a:lnTo>
                  <a:lnTo>
                    <a:pt x="3139522" y="2113023"/>
                  </a:lnTo>
                  <a:cubicBezTo>
                    <a:pt x="3137789" y="2118744"/>
                    <a:pt x="3134935" y="2124374"/>
                    <a:pt x="3131111" y="2129739"/>
                  </a:cubicBezTo>
                  <a:lnTo>
                    <a:pt x="3117365" y="2144347"/>
                  </a:lnTo>
                  <a:lnTo>
                    <a:pt x="3130406" y="2152414"/>
                  </a:lnTo>
                  <a:cubicBezTo>
                    <a:pt x="3135489" y="2156607"/>
                    <a:pt x="3139701" y="2161306"/>
                    <a:pt x="3142856" y="2166385"/>
                  </a:cubicBezTo>
                  <a:lnTo>
                    <a:pt x="3144194" y="2170896"/>
                  </a:lnTo>
                  <a:lnTo>
                    <a:pt x="3142856" y="2175408"/>
                  </a:lnTo>
                  <a:cubicBezTo>
                    <a:pt x="3130236" y="2195720"/>
                    <a:pt x="3100691" y="2209973"/>
                    <a:pt x="3066257" y="2209973"/>
                  </a:cubicBezTo>
                  <a:cubicBezTo>
                    <a:pt x="3057649" y="2209973"/>
                    <a:pt x="3049346" y="2209082"/>
                    <a:pt x="3041536" y="2207428"/>
                  </a:cubicBezTo>
                  <a:lnTo>
                    <a:pt x="3022504" y="2201200"/>
                  </a:lnTo>
                  <a:lnTo>
                    <a:pt x="3021066" y="2205593"/>
                  </a:lnTo>
                  <a:cubicBezTo>
                    <a:pt x="3017167" y="2214070"/>
                    <a:pt x="3011646" y="2220805"/>
                    <a:pt x="3005157" y="2224837"/>
                  </a:cubicBezTo>
                  <a:lnTo>
                    <a:pt x="3002274" y="2225692"/>
                  </a:lnTo>
                  <a:lnTo>
                    <a:pt x="2999391" y="2224837"/>
                  </a:lnTo>
                  <a:cubicBezTo>
                    <a:pt x="2989657" y="2218789"/>
                    <a:pt x="2982101" y="2206659"/>
                    <a:pt x="2978932" y="2191690"/>
                  </a:cubicBezTo>
                  <a:lnTo>
                    <a:pt x="2978841" y="2190805"/>
                  </a:lnTo>
                  <a:lnTo>
                    <a:pt x="2950969" y="2204852"/>
                  </a:lnTo>
                  <a:cubicBezTo>
                    <a:pt x="2942654" y="2207080"/>
                    <a:pt x="2934403" y="2208369"/>
                    <a:pt x="2926432" y="2208793"/>
                  </a:cubicBezTo>
                  <a:lnTo>
                    <a:pt x="2906436" y="2207702"/>
                  </a:lnTo>
                  <a:lnTo>
                    <a:pt x="2906184" y="2212318"/>
                  </a:lnTo>
                  <a:cubicBezTo>
                    <a:pt x="2904612" y="2221515"/>
                    <a:pt x="2901022" y="2229450"/>
                    <a:pt x="2895798" y="2235024"/>
                  </a:cubicBezTo>
                  <a:lnTo>
                    <a:pt x="2893234" y="2236596"/>
                  </a:lnTo>
                  <a:lnTo>
                    <a:pt x="2890229" y="2236516"/>
                  </a:lnTo>
                  <a:cubicBezTo>
                    <a:pt x="2879261" y="2233194"/>
                    <a:pt x="2868823" y="2223433"/>
                    <a:pt x="2861887" y="2209794"/>
                  </a:cubicBezTo>
                  <a:lnTo>
                    <a:pt x="2858682" y="2201392"/>
                  </a:lnTo>
                  <a:lnTo>
                    <a:pt x="2852358" y="2204792"/>
                  </a:lnTo>
                  <a:cubicBezTo>
                    <a:pt x="2848414" y="2206265"/>
                    <a:pt x="2844468" y="2207094"/>
                    <a:pt x="2840650" y="2207218"/>
                  </a:cubicBezTo>
                  <a:lnTo>
                    <a:pt x="2837726" y="2206517"/>
                  </a:lnTo>
                  <a:lnTo>
                    <a:pt x="2835657" y="2204335"/>
                  </a:lnTo>
                  <a:cubicBezTo>
                    <a:pt x="2833855" y="2200967"/>
                    <a:pt x="2832600" y="2197135"/>
                    <a:pt x="2831904" y="2192983"/>
                  </a:cubicBezTo>
                  <a:lnTo>
                    <a:pt x="2831692" y="2186008"/>
                  </a:lnTo>
                  <a:lnTo>
                    <a:pt x="2823084" y="2187390"/>
                  </a:lnTo>
                  <a:lnTo>
                    <a:pt x="2816729" y="2185486"/>
                  </a:lnTo>
                  <a:lnTo>
                    <a:pt x="2816997" y="2186757"/>
                  </a:lnTo>
                  <a:cubicBezTo>
                    <a:pt x="2817811" y="2195532"/>
                    <a:pt x="2816476" y="2203648"/>
                    <a:pt x="2813072" y="2210011"/>
                  </a:cubicBezTo>
                  <a:lnTo>
                    <a:pt x="2811118" y="2212071"/>
                  </a:lnTo>
                  <a:lnTo>
                    <a:pt x="2808356" y="2212733"/>
                  </a:lnTo>
                  <a:cubicBezTo>
                    <a:pt x="2797538" y="2212383"/>
                    <a:pt x="2785629" y="2206030"/>
                    <a:pt x="2775968" y="2195283"/>
                  </a:cubicBezTo>
                  <a:lnTo>
                    <a:pt x="2775473" y="2194599"/>
                  </a:lnTo>
                  <a:lnTo>
                    <a:pt x="2759309" y="2219249"/>
                  </a:lnTo>
                  <a:cubicBezTo>
                    <a:pt x="2753560" y="2224999"/>
                    <a:pt x="2747420" y="2229949"/>
                    <a:pt x="2741100" y="2234060"/>
                  </a:cubicBezTo>
                  <a:lnTo>
                    <a:pt x="2724230" y="2242611"/>
                  </a:lnTo>
                  <a:lnTo>
                    <a:pt x="2726203" y="2246505"/>
                  </a:lnTo>
                  <a:cubicBezTo>
                    <a:pt x="2729261" y="2254770"/>
                    <a:pt x="2730072" y="2262956"/>
                    <a:pt x="2728431" y="2269982"/>
                  </a:cubicBezTo>
                  <a:lnTo>
                    <a:pt x="2727076" y="2272478"/>
                  </a:lnTo>
                  <a:lnTo>
                    <a:pt x="2724580" y="2273832"/>
                  </a:lnTo>
                  <a:cubicBezTo>
                    <a:pt x="2714040" y="2276294"/>
                    <a:pt x="2700893" y="2273240"/>
                    <a:pt x="2688779" y="2265359"/>
                  </a:cubicBezTo>
                  <a:lnTo>
                    <a:pt x="2682190" y="2260000"/>
                  </a:lnTo>
                  <a:lnTo>
                    <a:pt x="2678623" y="2265768"/>
                  </a:lnTo>
                  <a:cubicBezTo>
                    <a:pt x="2676093" y="2268835"/>
                    <a:pt x="2673257" y="2271377"/>
                    <a:pt x="2670192" y="2273281"/>
                  </a:cubicBezTo>
                  <a:lnTo>
                    <a:pt x="2667469" y="2274089"/>
                  </a:lnTo>
                  <a:lnTo>
                    <a:pt x="2664747" y="2273281"/>
                  </a:lnTo>
                  <a:cubicBezTo>
                    <a:pt x="2661682" y="2271377"/>
                    <a:pt x="2658846" y="2268835"/>
                    <a:pt x="2656316" y="2265768"/>
                  </a:cubicBezTo>
                  <a:lnTo>
                    <a:pt x="2652849" y="2260163"/>
                  </a:lnTo>
                  <a:lnTo>
                    <a:pt x="2646461" y="2265359"/>
                  </a:lnTo>
                  <a:cubicBezTo>
                    <a:pt x="2634347" y="2273239"/>
                    <a:pt x="2621200" y="2276294"/>
                    <a:pt x="2610660" y="2273832"/>
                  </a:cubicBezTo>
                  <a:lnTo>
                    <a:pt x="2608164" y="2272478"/>
                  </a:lnTo>
                  <a:lnTo>
                    <a:pt x="2606809" y="2269982"/>
                  </a:lnTo>
                  <a:cubicBezTo>
                    <a:pt x="2605168" y="2262955"/>
                    <a:pt x="2605979" y="2254770"/>
                    <a:pt x="2609037" y="2246504"/>
                  </a:cubicBezTo>
                  <a:lnTo>
                    <a:pt x="2611504" y="2241636"/>
                  </a:lnTo>
                  <a:lnTo>
                    <a:pt x="2606444" y="2239592"/>
                  </a:lnTo>
                  <a:cubicBezTo>
                    <a:pt x="2596773" y="2234699"/>
                    <a:pt x="2587271" y="2227873"/>
                    <a:pt x="2578647" y="2219249"/>
                  </a:cubicBezTo>
                  <a:lnTo>
                    <a:pt x="2565591" y="2199339"/>
                  </a:lnTo>
                  <a:lnTo>
                    <a:pt x="2559080" y="2208201"/>
                  </a:lnTo>
                  <a:cubicBezTo>
                    <a:pt x="2554502" y="2212508"/>
                    <a:pt x="2549447" y="2215598"/>
                    <a:pt x="2544268" y="2217167"/>
                  </a:cubicBezTo>
                  <a:lnTo>
                    <a:pt x="2541429" y="2217242"/>
                  </a:lnTo>
                  <a:lnTo>
                    <a:pt x="2539008" y="2215757"/>
                  </a:lnTo>
                  <a:cubicBezTo>
                    <a:pt x="2534074" y="2210493"/>
                    <a:pt x="2530683" y="2202999"/>
                    <a:pt x="2529198" y="2194312"/>
                  </a:cubicBezTo>
                  <a:lnTo>
                    <a:pt x="2528901" y="2188862"/>
                  </a:lnTo>
                  <a:lnTo>
                    <a:pt x="2523497" y="2189622"/>
                  </a:lnTo>
                  <a:cubicBezTo>
                    <a:pt x="2512675" y="2190220"/>
                    <a:pt x="2501033" y="2189060"/>
                    <a:pt x="2489252" y="2185903"/>
                  </a:cubicBezTo>
                  <a:cubicBezTo>
                    <a:pt x="2457838" y="2177486"/>
                    <a:pt x="2434369" y="2157261"/>
                    <a:pt x="2427821" y="2135645"/>
                  </a:cubicBezTo>
                  <a:lnTo>
                    <a:pt x="2427704" y="2131202"/>
                  </a:lnTo>
                  <a:lnTo>
                    <a:pt x="2430027" y="2127413"/>
                  </a:lnTo>
                  <a:cubicBezTo>
                    <a:pt x="2434147" y="2123551"/>
                    <a:pt x="2439139" y="2120294"/>
                    <a:pt x="2444800" y="2117712"/>
                  </a:cubicBezTo>
                  <a:lnTo>
                    <a:pt x="2456090" y="2114316"/>
                  </a:lnTo>
                  <a:lnTo>
                    <a:pt x="2453878" y="2111848"/>
                  </a:lnTo>
                  <a:cubicBezTo>
                    <a:pt x="2445907" y="2100591"/>
                    <a:pt x="2441366" y="2088545"/>
                    <a:pt x="2441001" y="2077258"/>
                  </a:cubicBezTo>
                  <a:lnTo>
                    <a:pt x="2442037" y="2072936"/>
                  </a:lnTo>
                  <a:lnTo>
                    <a:pt x="2445262" y="2069877"/>
                  </a:lnTo>
                  <a:cubicBezTo>
                    <a:pt x="2455219" y="2064550"/>
                    <a:pt x="2467922" y="2062460"/>
                    <a:pt x="2481656" y="2063734"/>
                  </a:cubicBezTo>
                  <a:lnTo>
                    <a:pt x="2486180" y="2064686"/>
                  </a:lnTo>
                  <a:lnTo>
                    <a:pt x="2482998" y="2052015"/>
                  </a:lnTo>
                  <a:cubicBezTo>
                    <a:pt x="2480791" y="2036666"/>
                    <a:pt x="2482141" y="2022680"/>
                    <a:pt x="2487025" y="2011955"/>
                  </a:cubicBezTo>
                  <a:lnTo>
                    <a:pt x="2489989" y="2008567"/>
                  </a:lnTo>
                  <a:lnTo>
                    <a:pt x="2494405" y="2007694"/>
                  </a:lnTo>
                  <a:cubicBezTo>
                    <a:pt x="2506136" y="2008827"/>
                    <a:pt x="2518923" y="2014651"/>
                    <a:pt x="2531112" y="2024237"/>
                  </a:cubicBezTo>
                  <a:lnTo>
                    <a:pt x="2542536" y="2035307"/>
                  </a:lnTo>
                  <a:lnTo>
                    <a:pt x="2543133" y="2033481"/>
                  </a:lnTo>
                  <a:lnTo>
                    <a:pt x="2555986" y="2017934"/>
                  </a:lnTo>
                  <a:lnTo>
                    <a:pt x="2547821" y="2005480"/>
                  </a:lnTo>
                  <a:cubicBezTo>
                    <a:pt x="2543035" y="1992544"/>
                    <a:pt x="2541766" y="1979733"/>
                    <a:pt x="2544335" y="1968736"/>
                  </a:cubicBezTo>
                  <a:lnTo>
                    <a:pt x="2546455" y="1964829"/>
                  </a:lnTo>
                  <a:lnTo>
                    <a:pt x="2550361" y="1962710"/>
                  </a:lnTo>
                  <a:cubicBezTo>
                    <a:pt x="2555860" y="1961425"/>
                    <a:pt x="2561811" y="1961100"/>
                    <a:pt x="2568006" y="1961695"/>
                  </a:cubicBezTo>
                  <a:lnTo>
                    <a:pt x="2579481" y="1964399"/>
                  </a:lnTo>
                  <a:lnTo>
                    <a:pt x="2578799" y="1961156"/>
                  </a:lnTo>
                  <a:cubicBezTo>
                    <a:pt x="2577525" y="1947422"/>
                    <a:pt x="2579615" y="1934719"/>
                    <a:pt x="2584942" y="1924761"/>
                  </a:cubicBezTo>
                  <a:lnTo>
                    <a:pt x="2588001" y="1921536"/>
                  </a:lnTo>
                  <a:lnTo>
                    <a:pt x="2592323" y="1920500"/>
                  </a:lnTo>
                  <a:cubicBezTo>
                    <a:pt x="2603610" y="1920865"/>
                    <a:pt x="2615656" y="1925406"/>
                    <a:pt x="2626913" y="1933377"/>
                  </a:cubicBezTo>
                  <a:lnTo>
                    <a:pt x="2630355" y="1936463"/>
                  </a:lnTo>
                  <a:lnTo>
                    <a:pt x="2633934" y="1923899"/>
                  </a:lnTo>
                  <a:cubicBezTo>
                    <a:pt x="2639698" y="1909503"/>
                    <a:pt x="2647859" y="1898065"/>
                    <a:pt x="2657452" y="1891219"/>
                  </a:cubicBezTo>
                  <a:lnTo>
                    <a:pt x="2661713" y="1889767"/>
                  </a:lnTo>
                  <a:lnTo>
                    <a:pt x="2665974" y="1891219"/>
                  </a:lnTo>
                  <a:cubicBezTo>
                    <a:pt x="2675566" y="1898065"/>
                    <a:pt x="2683728" y="1909503"/>
                    <a:pt x="2689491" y="1923899"/>
                  </a:cubicBezTo>
                  <a:lnTo>
                    <a:pt x="2693850" y="1939198"/>
                  </a:lnTo>
                  <a:lnTo>
                    <a:pt x="2695280" y="1937915"/>
                  </a:lnTo>
                  <a:cubicBezTo>
                    <a:pt x="2706537" y="1929945"/>
                    <a:pt x="2718583" y="1925404"/>
                    <a:pt x="2729870" y="1925038"/>
                  </a:cubicBezTo>
                  <a:lnTo>
                    <a:pt x="2731035" y="1925317"/>
                  </a:lnTo>
                  <a:lnTo>
                    <a:pt x="2734272" y="1906136"/>
                  </a:lnTo>
                  <a:lnTo>
                    <a:pt x="2737510" y="1902722"/>
                  </a:lnTo>
                  <a:lnTo>
                    <a:pt x="2742087" y="1901625"/>
                  </a:lnTo>
                  <a:cubicBezTo>
                    <a:pt x="2754037" y="1902011"/>
                    <a:pt x="2766791" y="1906820"/>
                    <a:pt x="2778710" y="1915259"/>
                  </a:cubicBezTo>
                  <a:lnTo>
                    <a:pt x="2782354" y="1918526"/>
                  </a:lnTo>
                  <a:lnTo>
                    <a:pt x="2786144" y="1905223"/>
                  </a:lnTo>
                  <a:cubicBezTo>
                    <a:pt x="2792246" y="1889981"/>
                    <a:pt x="2800888" y="1877871"/>
                    <a:pt x="2811045" y="1870622"/>
                  </a:cubicBezTo>
                  <a:lnTo>
                    <a:pt x="2815556" y="1869085"/>
                  </a:lnTo>
                  <a:lnTo>
                    <a:pt x="2820068" y="1870622"/>
                  </a:lnTo>
                  <a:cubicBezTo>
                    <a:pt x="2830224" y="1877871"/>
                    <a:pt x="2838865" y="1889981"/>
                    <a:pt x="2844967" y="1905223"/>
                  </a:cubicBezTo>
                  <a:lnTo>
                    <a:pt x="2849582" y="1921422"/>
                  </a:lnTo>
                  <a:lnTo>
                    <a:pt x="2851097" y="1920064"/>
                  </a:lnTo>
                  <a:lnTo>
                    <a:pt x="2871113" y="1912613"/>
                  </a:lnTo>
                  <a:lnTo>
                    <a:pt x="2870219" y="1896870"/>
                  </a:lnTo>
                  <a:cubicBezTo>
                    <a:pt x="2872679" y="1882475"/>
                    <a:pt x="2878297" y="1870056"/>
                    <a:pt x="2886475" y="1861332"/>
                  </a:cubicBezTo>
                  <a:lnTo>
                    <a:pt x="2890487" y="1858872"/>
                  </a:lnTo>
                  <a:lnTo>
                    <a:pt x="2895191" y="1858997"/>
                  </a:lnTo>
                  <a:cubicBezTo>
                    <a:pt x="2900912" y="1860730"/>
                    <a:pt x="2906542" y="1863583"/>
                    <a:pt x="2911907" y="1867407"/>
                  </a:cubicBezTo>
                  <a:lnTo>
                    <a:pt x="2920998" y="1875961"/>
                  </a:lnTo>
                  <a:lnTo>
                    <a:pt x="2922089" y="1872627"/>
                  </a:lnTo>
                  <a:cubicBezTo>
                    <a:pt x="2928191" y="1859359"/>
                    <a:pt x="2936833" y="1848818"/>
                    <a:pt x="2946989" y="1842507"/>
                  </a:cubicBezTo>
                  <a:close/>
                  <a:moveTo>
                    <a:pt x="383879" y="1827008"/>
                  </a:moveTo>
                  <a:lnTo>
                    <a:pt x="383759" y="1827323"/>
                  </a:lnTo>
                  <a:lnTo>
                    <a:pt x="387641" y="1835024"/>
                  </a:lnTo>
                  <a:lnTo>
                    <a:pt x="388212" y="1829338"/>
                  </a:lnTo>
                  <a:close/>
                  <a:moveTo>
                    <a:pt x="974804" y="1808911"/>
                  </a:moveTo>
                  <a:lnTo>
                    <a:pt x="973150" y="1811162"/>
                  </a:lnTo>
                  <a:lnTo>
                    <a:pt x="975706" y="1820134"/>
                  </a:lnTo>
                  <a:lnTo>
                    <a:pt x="977136" y="1818851"/>
                  </a:lnTo>
                  <a:lnTo>
                    <a:pt x="980500" y="1817599"/>
                  </a:lnTo>
                  <a:close/>
                  <a:moveTo>
                    <a:pt x="2460871" y="1783852"/>
                  </a:moveTo>
                  <a:lnTo>
                    <a:pt x="2460625" y="1784052"/>
                  </a:lnTo>
                  <a:lnTo>
                    <a:pt x="2460164" y="1792175"/>
                  </a:lnTo>
                  <a:lnTo>
                    <a:pt x="2463313" y="1787799"/>
                  </a:lnTo>
                  <a:close/>
                  <a:moveTo>
                    <a:pt x="3375272" y="1769563"/>
                  </a:moveTo>
                  <a:lnTo>
                    <a:pt x="3375026" y="1769763"/>
                  </a:lnTo>
                  <a:lnTo>
                    <a:pt x="3374565" y="1777886"/>
                  </a:lnTo>
                  <a:lnTo>
                    <a:pt x="3377714" y="1773510"/>
                  </a:lnTo>
                  <a:close/>
                  <a:moveTo>
                    <a:pt x="2592793" y="1717583"/>
                  </a:moveTo>
                  <a:lnTo>
                    <a:pt x="2582724" y="1722002"/>
                  </a:lnTo>
                  <a:lnTo>
                    <a:pt x="2581037" y="1722037"/>
                  </a:lnTo>
                  <a:lnTo>
                    <a:pt x="2575929" y="1729826"/>
                  </a:lnTo>
                  <a:lnTo>
                    <a:pt x="2576799" y="1730444"/>
                  </a:lnTo>
                  <a:lnTo>
                    <a:pt x="2579325" y="1734316"/>
                  </a:lnTo>
                  <a:lnTo>
                    <a:pt x="2586035" y="1723106"/>
                  </a:lnTo>
                  <a:close/>
                  <a:moveTo>
                    <a:pt x="535022" y="1701186"/>
                  </a:moveTo>
                  <a:lnTo>
                    <a:pt x="531250" y="1703098"/>
                  </a:lnTo>
                  <a:lnTo>
                    <a:pt x="531957" y="1704279"/>
                  </a:lnTo>
                  <a:lnTo>
                    <a:pt x="533068" y="1702576"/>
                  </a:lnTo>
                  <a:close/>
                  <a:moveTo>
                    <a:pt x="1060587" y="1686672"/>
                  </a:moveTo>
                  <a:lnTo>
                    <a:pt x="1060327" y="1686884"/>
                  </a:lnTo>
                  <a:lnTo>
                    <a:pt x="1059837" y="1695494"/>
                  </a:lnTo>
                  <a:lnTo>
                    <a:pt x="1063175" y="1690856"/>
                  </a:lnTo>
                  <a:close/>
                  <a:moveTo>
                    <a:pt x="1414240" y="1683546"/>
                  </a:moveTo>
                  <a:lnTo>
                    <a:pt x="1413994" y="1683746"/>
                  </a:lnTo>
                  <a:lnTo>
                    <a:pt x="1413533" y="1691869"/>
                  </a:lnTo>
                  <a:lnTo>
                    <a:pt x="1416682" y="1687493"/>
                  </a:lnTo>
                  <a:close/>
                  <a:moveTo>
                    <a:pt x="3633668" y="1668640"/>
                  </a:moveTo>
                  <a:lnTo>
                    <a:pt x="3633337" y="1668693"/>
                  </a:lnTo>
                  <a:lnTo>
                    <a:pt x="3628607" y="1675906"/>
                  </a:lnTo>
                  <a:lnTo>
                    <a:pt x="3633817" y="1673558"/>
                  </a:lnTo>
                  <a:close/>
                  <a:moveTo>
                    <a:pt x="2728793" y="1654353"/>
                  </a:moveTo>
                  <a:lnTo>
                    <a:pt x="2728462" y="1654406"/>
                  </a:lnTo>
                  <a:lnTo>
                    <a:pt x="2723732" y="1661619"/>
                  </a:lnTo>
                  <a:lnTo>
                    <a:pt x="2728942" y="1659271"/>
                  </a:lnTo>
                  <a:close/>
                  <a:moveTo>
                    <a:pt x="922529" y="1589738"/>
                  </a:moveTo>
                  <a:lnTo>
                    <a:pt x="916018" y="1598600"/>
                  </a:lnTo>
                  <a:lnTo>
                    <a:pt x="901937" y="1607123"/>
                  </a:lnTo>
                  <a:lnTo>
                    <a:pt x="938299" y="1623512"/>
                  </a:lnTo>
                  <a:lnTo>
                    <a:pt x="950395" y="1635233"/>
                  </a:lnTo>
                  <a:lnTo>
                    <a:pt x="951028" y="1633299"/>
                  </a:lnTo>
                  <a:lnTo>
                    <a:pt x="957389" y="1625605"/>
                  </a:lnTo>
                  <a:lnTo>
                    <a:pt x="935585" y="1609648"/>
                  </a:lnTo>
                  <a:close/>
                  <a:moveTo>
                    <a:pt x="824649" y="1565446"/>
                  </a:moveTo>
                  <a:lnTo>
                    <a:pt x="816176" y="1567228"/>
                  </a:lnTo>
                  <a:lnTo>
                    <a:pt x="817128" y="1571752"/>
                  </a:lnTo>
                  <a:cubicBezTo>
                    <a:pt x="817990" y="1581043"/>
                    <a:pt x="816576" y="1589636"/>
                    <a:pt x="812972" y="1596372"/>
                  </a:cubicBezTo>
                  <a:lnTo>
                    <a:pt x="810903" y="1598554"/>
                  </a:lnTo>
                  <a:lnTo>
                    <a:pt x="807979" y="1599255"/>
                  </a:lnTo>
                  <a:cubicBezTo>
                    <a:pt x="796525" y="1598885"/>
                    <a:pt x="783916" y="1592158"/>
                    <a:pt x="773687" y="1580779"/>
                  </a:cubicBezTo>
                  <a:lnTo>
                    <a:pt x="773166" y="1580058"/>
                  </a:lnTo>
                  <a:lnTo>
                    <a:pt x="756051" y="1606160"/>
                  </a:lnTo>
                  <a:cubicBezTo>
                    <a:pt x="749964" y="1612247"/>
                    <a:pt x="743463" y="1617488"/>
                    <a:pt x="736771" y="1621841"/>
                  </a:cubicBezTo>
                  <a:lnTo>
                    <a:pt x="718909" y="1630895"/>
                  </a:lnTo>
                  <a:lnTo>
                    <a:pt x="720999" y="1635017"/>
                  </a:lnTo>
                  <a:cubicBezTo>
                    <a:pt x="724236" y="1643769"/>
                    <a:pt x="725095" y="1652435"/>
                    <a:pt x="723357" y="1659875"/>
                  </a:cubicBezTo>
                  <a:lnTo>
                    <a:pt x="721923" y="1662518"/>
                  </a:lnTo>
                  <a:lnTo>
                    <a:pt x="719280" y="1663952"/>
                  </a:lnTo>
                  <a:cubicBezTo>
                    <a:pt x="708121" y="1666558"/>
                    <a:pt x="694200" y="1663324"/>
                    <a:pt x="681374" y="1654980"/>
                  </a:cubicBezTo>
                  <a:lnTo>
                    <a:pt x="674398" y="1649306"/>
                  </a:lnTo>
                  <a:lnTo>
                    <a:pt x="670621" y="1655413"/>
                  </a:lnTo>
                  <a:cubicBezTo>
                    <a:pt x="667942" y="1658660"/>
                    <a:pt x="664939" y="1661352"/>
                    <a:pt x="661694" y="1663368"/>
                  </a:cubicBezTo>
                  <a:lnTo>
                    <a:pt x="658812" y="1664223"/>
                  </a:lnTo>
                  <a:lnTo>
                    <a:pt x="655929" y="1663368"/>
                  </a:lnTo>
                  <a:cubicBezTo>
                    <a:pt x="652684" y="1661352"/>
                    <a:pt x="649682" y="1658660"/>
                    <a:pt x="647003" y="1655413"/>
                  </a:cubicBezTo>
                  <a:lnTo>
                    <a:pt x="643332" y="1649478"/>
                  </a:lnTo>
                  <a:lnTo>
                    <a:pt x="636568" y="1654980"/>
                  </a:lnTo>
                  <a:cubicBezTo>
                    <a:pt x="630155" y="1659152"/>
                    <a:pt x="623468" y="1662046"/>
                    <a:pt x="616990" y="1663572"/>
                  </a:cubicBezTo>
                  <a:lnTo>
                    <a:pt x="610211" y="1663712"/>
                  </a:lnTo>
                  <a:lnTo>
                    <a:pt x="608034" y="1676610"/>
                  </a:lnTo>
                  <a:lnTo>
                    <a:pt x="606080" y="1678670"/>
                  </a:lnTo>
                  <a:lnTo>
                    <a:pt x="603319" y="1679332"/>
                  </a:lnTo>
                  <a:cubicBezTo>
                    <a:pt x="592501" y="1678982"/>
                    <a:pt x="580592" y="1672629"/>
                    <a:pt x="570930" y="1661882"/>
                  </a:cubicBezTo>
                  <a:lnTo>
                    <a:pt x="570436" y="1661198"/>
                  </a:lnTo>
                  <a:lnTo>
                    <a:pt x="554272" y="1685848"/>
                  </a:lnTo>
                  <a:lnTo>
                    <a:pt x="538143" y="1698967"/>
                  </a:lnTo>
                  <a:lnTo>
                    <a:pt x="564916" y="1679927"/>
                  </a:lnTo>
                  <a:lnTo>
                    <a:pt x="569620" y="1679803"/>
                  </a:lnTo>
                  <a:lnTo>
                    <a:pt x="573631" y="1682263"/>
                  </a:lnTo>
                  <a:cubicBezTo>
                    <a:pt x="577720" y="1686625"/>
                    <a:pt x="581169" y="1691910"/>
                    <a:pt x="583903" y="1697905"/>
                  </a:cubicBezTo>
                  <a:lnTo>
                    <a:pt x="589681" y="1717113"/>
                  </a:lnTo>
                  <a:lnTo>
                    <a:pt x="603188" y="1709853"/>
                  </a:lnTo>
                  <a:cubicBezTo>
                    <a:pt x="609360" y="1707548"/>
                    <a:pt x="615536" y="1706249"/>
                    <a:pt x="621512" y="1706056"/>
                  </a:cubicBezTo>
                  <a:lnTo>
                    <a:pt x="626088" y="1707153"/>
                  </a:lnTo>
                  <a:lnTo>
                    <a:pt x="629326" y="1710567"/>
                  </a:lnTo>
                  <a:lnTo>
                    <a:pt x="635187" y="1745295"/>
                  </a:lnTo>
                  <a:lnTo>
                    <a:pt x="653557" y="1719768"/>
                  </a:lnTo>
                  <a:lnTo>
                    <a:pt x="657818" y="1718316"/>
                  </a:lnTo>
                  <a:lnTo>
                    <a:pt x="662080" y="1719768"/>
                  </a:lnTo>
                  <a:cubicBezTo>
                    <a:pt x="671672" y="1726614"/>
                    <a:pt x="679833" y="1738052"/>
                    <a:pt x="685597" y="1752448"/>
                  </a:cubicBezTo>
                  <a:lnTo>
                    <a:pt x="689955" y="1767747"/>
                  </a:lnTo>
                  <a:lnTo>
                    <a:pt x="691386" y="1766464"/>
                  </a:lnTo>
                  <a:cubicBezTo>
                    <a:pt x="702642" y="1758494"/>
                    <a:pt x="714689" y="1753953"/>
                    <a:pt x="725976" y="1753587"/>
                  </a:cubicBezTo>
                  <a:lnTo>
                    <a:pt x="730298" y="1754624"/>
                  </a:lnTo>
                  <a:lnTo>
                    <a:pt x="733356" y="1757849"/>
                  </a:lnTo>
                  <a:cubicBezTo>
                    <a:pt x="736020" y="1762827"/>
                    <a:pt x="737874" y="1768492"/>
                    <a:pt x="738904" y="1774630"/>
                  </a:cubicBezTo>
                  <a:lnTo>
                    <a:pt x="739479" y="1793566"/>
                  </a:lnTo>
                  <a:lnTo>
                    <a:pt x="753576" y="1790244"/>
                  </a:lnTo>
                  <a:cubicBezTo>
                    <a:pt x="759770" y="1789650"/>
                    <a:pt x="765722" y="1789975"/>
                    <a:pt x="771221" y="1791259"/>
                  </a:cubicBezTo>
                  <a:lnTo>
                    <a:pt x="775127" y="1793379"/>
                  </a:lnTo>
                  <a:lnTo>
                    <a:pt x="777247" y="1797285"/>
                  </a:lnTo>
                  <a:cubicBezTo>
                    <a:pt x="779816" y="1808282"/>
                    <a:pt x="778547" y="1821093"/>
                    <a:pt x="773761" y="1834030"/>
                  </a:cubicBezTo>
                  <a:lnTo>
                    <a:pt x="757773" y="1858413"/>
                  </a:lnTo>
                  <a:lnTo>
                    <a:pt x="758643" y="1859031"/>
                  </a:lnTo>
                  <a:lnTo>
                    <a:pt x="761169" y="1862903"/>
                  </a:lnTo>
                  <a:lnTo>
                    <a:pt x="767878" y="1851693"/>
                  </a:lnTo>
                  <a:cubicBezTo>
                    <a:pt x="777171" y="1839279"/>
                    <a:pt x="788015" y="1830344"/>
                    <a:pt x="799053" y="1826213"/>
                  </a:cubicBezTo>
                  <a:lnTo>
                    <a:pt x="803544" y="1825914"/>
                  </a:lnTo>
                  <a:lnTo>
                    <a:pt x="807285" y="1828419"/>
                  </a:lnTo>
                  <a:cubicBezTo>
                    <a:pt x="814778" y="1837515"/>
                    <a:pt x="819701" y="1850675"/>
                    <a:pt x="821542" y="1866072"/>
                  </a:cubicBezTo>
                  <a:lnTo>
                    <a:pt x="821792" y="1881978"/>
                  </a:lnTo>
                  <a:lnTo>
                    <a:pt x="823506" y="1881110"/>
                  </a:lnTo>
                  <a:lnTo>
                    <a:pt x="829122" y="1880577"/>
                  </a:lnTo>
                  <a:lnTo>
                    <a:pt x="826190" y="1849672"/>
                  </a:lnTo>
                  <a:lnTo>
                    <a:pt x="828310" y="1845765"/>
                  </a:lnTo>
                  <a:lnTo>
                    <a:pt x="832217" y="1843646"/>
                  </a:lnTo>
                  <a:cubicBezTo>
                    <a:pt x="837715" y="1842361"/>
                    <a:pt x="843667" y="1842036"/>
                    <a:pt x="849861" y="1842631"/>
                  </a:cubicBezTo>
                  <a:lnTo>
                    <a:pt x="861336" y="1845335"/>
                  </a:lnTo>
                  <a:lnTo>
                    <a:pt x="860654" y="1842092"/>
                  </a:lnTo>
                  <a:cubicBezTo>
                    <a:pt x="859380" y="1828358"/>
                    <a:pt x="861470" y="1815655"/>
                    <a:pt x="866798" y="1805697"/>
                  </a:cubicBezTo>
                  <a:lnTo>
                    <a:pt x="869856" y="1802472"/>
                  </a:lnTo>
                  <a:lnTo>
                    <a:pt x="874178" y="1801436"/>
                  </a:lnTo>
                  <a:cubicBezTo>
                    <a:pt x="885465" y="1801801"/>
                    <a:pt x="897511" y="1806342"/>
                    <a:pt x="908769" y="1814313"/>
                  </a:cubicBezTo>
                  <a:lnTo>
                    <a:pt x="912211" y="1817399"/>
                  </a:lnTo>
                  <a:lnTo>
                    <a:pt x="915790" y="1804835"/>
                  </a:lnTo>
                  <a:lnTo>
                    <a:pt x="920986" y="1797615"/>
                  </a:lnTo>
                  <a:lnTo>
                    <a:pt x="893979" y="1794682"/>
                  </a:lnTo>
                  <a:cubicBezTo>
                    <a:pt x="860718" y="1785770"/>
                    <a:pt x="835869" y="1764357"/>
                    <a:pt x="828936" y="1741469"/>
                  </a:cubicBezTo>
                  <a:lnTo>
                    <a:pt x="828811" y="1736765"/>
                  </a:lnTo>
                  <a:lnTo>
                    <a:pt x="831271" y="1732754"/>
                  </a:lnTo>
                  <a:cubicBezTo>
                    <a:pt x="835633" y="1728665"/>
                    <a:pt x="840919" y="1725216"/>
                    <a:pt x="846913" y="1722482"/>
                  </a:cubicBezTo>
                  <a:lnTo>
                    <a:pt x="858867" y="1718886"/>
                  </a:lnTo>
                  <a:lnTo>
                    <a:pt x="856524" y="1716274"/>
                  </a:lnTo>
                  <a:cubicBezTo>
                    <a:pt x="848085" y="1704355"/>
                    <a:pt x="843277" y="1691601"/>
                    <a:pt x="842890" y="1679650"/>
                  </a:cubicBezTo>
                  <a:lnTo>
                    <a:pt x="843988" y="1675074"/>
                  </a:lnTo>
                  <a:lnTo>
                    <a:pt x="847402" y="1671836"/>
                  </a:lnTo>
                  <a:cubicBezTo>
                    <a:pt x="857945" y="1666195"/>
                    <a:pt x="871394" y="1663982"/>
                    <a:pt x="885936" y="1665331"/>
                  </a:cubicBezTo>
                  <a:lnTo>
                    <a:pt x="890726" y="1666339"/>
                  </a:lnTo>
                  <a:lnTo>
                    <a:pt x="887356" y="1652923"/>
                  </a:lnTo>
                  <a:cubicBezTo>
                    <a:pt x="885020" y="1636672"/>
                    <a:pt x="886449" y="1621864"/>
                    <a:pt x="891620" y="1610508"/>
                  </a:cubicBezTo>
                  <a:lnTo>
                    <a:pt x="894759" y="1606921"/>
                  </a:lnTo>
                  <a:lnTo>
                    <a:pt x="896599" y="1606557"/>
                  </a:lnTo>
                  <a:lnTo>
                    <a:pt x="895946" y="1606156"/>
                  </a:lnTo>
                  <a:cubicBezTo>
                    <a:pt x="891011" y="1600892"/>
                    <a:pt x="887621" y="1593398"/>
                    <a:pt x="886136" y="1584711"/>
                  </a:cubicBezTo>
                  <a:lnTo>
                    <a:pt x="885839" y="1579261"/>
                  </a:lnTo>
                  <a:lnTo>
                    <a:pt x="880434" y="1580021"/>
                  </a:lnTo>
                  <a:cubicBezTo>
                    <a:pt x="869613" y="1580619"/>
                    <a:pt x="857970" y="1579459"/>
                    <a:pt x="846190" y="1576302"/>
                  </a:cubicBezTo>
                  <a:close/>
                  <a:moveTo>
                    <a:pt x="441014" y="1556177"/>
                  </a:moveTo>
                  <a:lnTo>
                    <a:pt x="440864" y="1558812"/>
                  </a:lnTo>
                  <a:lnTo>
                    <a:pt x="442295" y="1556823"/>
                  </a:lnTo>
                  <a:close/>
                  <a:moveTo>
                    <a:pt x="1392775" y="1499690"/>
                  </a:moveTo>
                  <a:lnTo>
                    <a:pt x="1394869" y="1521763"/>
                  </a:lnTo>
                  <a:lnTo>
                    <a:pt x="1393436" y="1524406"/>
                  </a:lnTo>
                  <a:lnTo>
                    <a:pt x="1390793" y="1525840"/>
                  </a:lnTo>
                  <a:lnTo>
                    <a:pt x="1374305" y="1525498"/>
                  </a:lnTo>
                  <a:lnTo>
                    <a:pt x="1392456" y="1532256"/>
                  </a:lnTo>
                  <a:lnTo>
                    <a:pt x="1393406" y="1531632"/>
                  </a:lnTo>
                  <a:lnTo>
                    <a:pt x="1399813" y="1529704"/>
                  </a:lnTo>
                  <a:lnTo>
                    <a:pt x="1401565" y="1523555"/>
                  </a:lnTo>
                  <a:lnTo>
                    <a:pt x="1401628" y="1523468"/>
                  </a:lnTo>
                  <a:close/>
                  <a:moveTo>
                    <a:pt x="1595215" y="1497810"/>
                  </a:moveTo>
                  <a:lnTo>
                    <a:pt x="1594969" y="1498010"/>
                  </a:lnTo>
                  <a:lnTo>
                    <a:pt x="1594508" y="1506133"/>
                  </a:lnTo>
                  <a:lnTo>
                    <a:pt x="1597657" y="1501757"/>
                  </a:lnTo>
                  <a:close/>
                  <a:moveTo>
                    <a:pt x="341908" y="1495468"/>
                  </a:moveTo>
                  <a:lnTo>
                    <a:pt x="333466" y="1497999"/>
                  </a:lnTo>
                  <a:lnTo>
                    <a:pt x="337498" y="1501906"/>
                  </a:lnTo>
                  <a:lnTo>
                    <a:pt x="338096" y="1500080"/>
                  </a:lnTo>
                  <a:close/>
                  <a:moveTo>
                    <a:pt x="2761002" y="1474458"/>
                  </a:moveTo>
                  <a:lnTo>
                    <a:pt x="2765514" y="1475795"/>
                  </a:lnTo>
                  <a:cubicBezTo>
                    <a:pt x="2775670" y="1482105"/>
                    <a:pt x="2784311" y="1492647"/>
                    <a:pt x="2790413" y="1505915"/>
                  </a:cubicBezTo>
                  <a:lnTo>
                    <a:pt x="2791936" y="1510567"/>
                  </a:lnTo>
                  <a:lnTo>
                    <a:pt x="2801869" y="1500941"/>
                  </a:lnTo>
                  <a:cubicBezTo>
                    <a:pt x="2814775" y="1490792"/>
                    <a:pt x="2828314" y="1484625"/>
                    <a:pt x="2840734" y="1483425"/>
                  </a:cubicBezTo>
                  <a:lnTo>
                    <a:pt x="2845410" y="1484350"/>
                  </a:lnTo>
                  <a:lnTo>
                    <a:pt x="2848549" y="1487937"/>
                  </a:lnTo>
                  <a:cubicBezTo>
                    <a:pt x="2853720" y="1499293"/>
                    <a:pt x="2855148" y="1514101"/>
                    <a:pt x="2852812" y="1530352"/>
                  </a:cubicBezTo>
                  <a:lnTo>
                    <a:pt x="2848709" y="1546688"/>
                  </a:lnTo>
                  <a:lnTo>
                    <a:pt x="2850700" y="1546269"/>
                  </a:lnTo>
                  <a:cubicBezTo>
                    <a:pt x="2865241" y="1544920"/>
                    <a:pt x="2878691" y="1547133"/>
                    <a:pt x="2889234" y="1552774"/>
                  </a:cubicBezTo>
                  <a:lnTo>
                    <a:pt x="2892648" y="1556012"/>
                  </a:lnTo>
                  <a:lnTo>
                    <a:pt x="2893745" y="1560588"/>
                  </a:lnTo>
                  <a:cubicBezTo>
                    <a:pt x="2893552" y="1566564"/>
                    <a:pt x="2892253" y="1572740"/>
                    <a:pt x="2889948" y="1578912"/>
                  </a:cubicBezTo>
                  <a:lnTo>
                    <a:pt x="2880451" y="1596580"/>
                  </a:lnTo>
                  <a:lnTo>
                    <a:pt x="2895135" y="1600997"/>
                  </a:lnTo>
                  <a:cubicBezTo>
                    <a:pt x="2901130" y="1603731"/>
                    <a:pt x="2906415" y="1607180"/>
                    <a:pt x="2910777" y="1611269"/>
                  </a:cubicBezTo>
                  <a:lnTo>
                    <a:pt x="2913237" y="1615281"/>
                  </a:lnTo>
                  <a:lnTo>
                    <a:pt x="2913113" y="1619985"/>
                  </a:lnTo>
                  <a:cubicBezTo>
                    <a:pt x="2909646" y="1631428"/>
                    <a:pt x="2901701" y="1642503"/>
                    <a:pt x="2890464" y="1651831"/>
                  </a:cubicBezTo>
                  <a:lnTo>
                    <a:pt x="2862892" y="1665727"/>
                  </a:lnTo>
                  <a:lnTo>
                    <a:pt x="2863362" y="1666756"/>
                  </a:lnTo>
                  <a:lnTo>
                    <a:pt x="2863629" y="1671643"/>
                  </a:lnTo>
                  <a:lnTo>
                    <a:pt x="2875715" y="1664916"/>
                  </a:lnTo>
                  <a:cubicBezTo>
                    <a:pt x="2890808" y="1658453"/>
                    <a:pt x="2905482" y="1656001"/>
                    <a:pt x="2917789" y="1658057"/>
                  </a:cubicBezTo>
                  <a:lnTo>
                    <a:pt x="2922066" y="1660160"/>
                  </a:lnTo>
                  <a:lnTo>
                    <a:pt x="2924170" y="1664437"/>
                  </a:lnTo>
                  <a:cubicBezTo>
                    <a:pt x="2926225" y="1676744"/>
                    <a:pt x="2923773" y="1691418"/>
                    <a:pt x="2917310" y="1706511"/>
                  </a:cubicBezTo>
                  <a:lnTo>
                    <a:pt x="2909119" y="1721228"/>
                  </a:lnTo>
                  <a:lnTo>
                    <a:pt x="2911150" y="1721339"/>
                  </a:lnTo>
                  <a:cubicBezTo>
                    <a:pt x="2925545" y="1723799"/>
                    <a:pt x="2937964" y="1729418"/>
                    <a:pt x="2946687" y="1737595"/>
                  </a:cubicBezTo>
                  <a:lnTo>
                    <a:pt x="2949147" y="1741607"/>
                  </a:lnTo>
                  <a:lnTo>
                    <a:pt x="2949023" y="1746311"/>
                  </a:lnTo>
                  <a:cubicBezTo>
                    <a:pt x="2947290" y="1752032"/>
                    <a:pt x="2944436" y="1757662"/>
                    <a:pt x="2940612" y="1763027"/>
                  </a:cubicBezTo>
                  <a:lnTo>
                    <a:pt x="2926866" y="1777635"/>
                  </a:lnTo>
                  <a:lnTo>
                    <a:pt x="2939907" y="1785702"/>
                  </a:lnTo>
                  <a:cubicBezTo>
                    <a:pt x="2944990" y="1789895"/>
                    <a:pt x="2949202" y="1794594"/>
                    <a:pt x="2952357" y="1799673"/>
                  </a:cubicBezTo>
                  <a:lnTo>
                    <a:pt x="2953695" y="1804184"/>
                  </a:lnTo>
                  <a:lnTo>
                    <a:pt x="2952357" y="1808696"/>
                  </a:lnTo>
                  <a:cubicBezTo>
                    <a:pt x="2939737" y="1829008"/>
                    <a:pt x="2910192" y="1843261"/>
                    <a:pt x="2875758" y="1843261"/>
                  </a:cubicBezTo>
                  <a:cubicBezTo>
                    <a:pt x="2867150" y="1843261"/>
                    <a:pt x="2858847" y="1842370"/>
                    <a:pt x="2851037" y="1840716"/>
                  </a:cubicBezTo>
                  <a:lnTo>
                    <a:pt x="2832005" y="1834488"/>
                  </a:lnTo>
                  <a:lnTo>
                    <a:pt x="2830567" y="1838881"/>
                  </a:lnTo>
                  <a:cubicBezTo>
                    <a:pt x="2826668" y="1847358"/>
                    <a:pt x="2821147" y="1854093"/>
                    <a:pt x="2814658" y="1858125"/>
                  </a:cubicBezTo>
                  <a:lnTo>
                    <a:pt x="2811775" y="1858980"/>
                  </a:lnTo>
                  <a:lnTo>
                    <a:pt x="2808892" y="1858125"/>
                  </a:lnTo>
                  <a:cubicBezTo>
                    <a:pt x="2799158" y="1852077"/>
                    <a:pt x="2791602" y="1839947"/>
                    <a:pt x="2788433" y="1824978"/>
                  </a:cubicBezTo>
                  <a:lnTo>
                    <a:pt x="2788342" y="1824093"/>
                  </a:lnTo>
                  <a:lnTo>
                    <a:pt x="2760470" y="1838140"/>
                  </a:lnTo>
                  <a:cubicBezTo>
                    <a:pt x="2752155" y="1840368"/>
                    <a:pt x="2743904" y="1841657"/>
                    <a:pt x="2735933" y="1842081"/>
                  </a:cubicBezTo>
                  <a:lnTo>
                    <a:pt x="2715937" y="1840990"/>
                  </a:lnTo>
                  <a:lnTo>
                    <a:pt x="2715685" y="1845606"/>
                  </a:lnTo>
                  <a:cubicBezTo>
                    <a:pt x="2714113" y="1854803"/>
                    <a:pt x="2710523" y="1862738"/>
                    <a:pt x="2705299" y="1868312"/>
                  </a:cubicBezTo>
                  <a:lnTo>
                    <a:pt x="2702735" y="1869884"/>
                  </a:lnTo>
                  <a:lnTo>
                    <a:pt x="2699730" y="1869804"/>
                  </a:lnTo>
                  <a:cubicBezTo>
                    <a:pt x="2694246" y="1868143"/>
                    <a:pt x="2688894" y="1864872"/>
                    <a:pt x="2684047" y="1860312"/>
                  </a:cubicBezTo>
                  <a:lnTo>
                    <a:pt x="2682437" y="1858121"/>
                  </a:lnTo>
                  <a:lnTo>
                    <a:pt x="2670291" y="1868961"/>
                  </a:lnTo>
                  <a:cubicBezTo>
                    <a:pt x="2663250" y="1873026"/>
                    <a:pt x="2656038" y="1876219"/>
                    <a:pt x="2648869" y="1878554"/>
                  </a:cubicBezTo>
                  <a:lnTo>
                    <a:pt x="2630360" y="1882447"/>
                  </a:lnTo>
                  <a:lnTo>
                    <a:pt x="2631259" y="1886719"/>
                  </a:lnTo>
                  <a:cubicBezTo>
                    <a:pt x="2632073" y="1895494"/>
                    <a:pt x="2630738" y="1903610"/>
                    <a:pt x="2627334" y="1909973"/>
                  </a:cubicBezTo>
                  <a:lnTo>
                    <a:pt x="2625380" y="1912033"/>
                  </a:lnTo>
                  <a:lnTo>
                    <a:pt x="2622618" y="1912695"/>
                  </a:lnTo>
                  <a:cubicBezTo>
                    <a:pt x="2611800" y="1912345"/>
                    <a:pt x="2599891" y="1905992"/>
                    <a:pt x="2590230" y="1895245"/>
                  </a:cubicBezTo>
                  <a:lnTo>
                    <a:pt x="2589735" y="1894561"/>
                  </a:lnTo>
                  <a:lnTo>
                    <a:pt x="2573571" y="1919211"/>
                  </a:lnTo>
                  <a:cubicBezTo>
                    <a:pt x="2567822" y="1924961"/>
                    <a:pt x="2561682" y="1929911"/>
                    <a:pt x="2555362" y="1934022"/>
                  </a:cubicBezTo>
                  <a:lnTo>
                    <a:pt x="2538492" y="1942573"/>
                  </a:lnTo>
                  <a:lnTo>
                    <a:pt x="2540465" y="1946467"/>
                  </a:lnTo>
                  <a:cubicBezTo>
                    <a:pt x="2543523" y="1954732"/>
                    <a:pt x="2544334" y="1962918"/>
                    <a:pt x="2542693" y="1969944"/>
                  </a:cubicBezTo>
                  <a:lnTo>
                    <a:pt x="2541338" y="1972440"/>
                  </a:lnTo>
                  <a:lnTo>
                    <a:pt x="2538842" y="1973794"/>
                  </a:lnTo>
                  <a:cubicBezTo>
                    <a:pt x="2528302" y="1976256"/>
                    <a:pt x="2515155" y="1973202"/>
                    <a:pt x="2503041" y="1965321"/>
                  </a:cubicBezTo>
                  <a:lnTo>
                    <a:pt x="2496452" y="1959962"/>
                  </a:lnTo>
                  <a:lnTo>
                    <a:pt x="2492885" y="1965730"/>
                  </a:lnTo>
                  <a:cubicBezTo>
                    <a:pt x="2490355" y="1968797"/>
                    <a:pt x="2487519" y="1971339"/>
                    <a:pt x="2484454" y="1973243"/>
                  </a:cubicBezTo>
                  <a:lnTo>
                    <a:pt x="2481731" y="1974051"/>
                  </a:lnTo>
                  <a:lnTo>
                    <a:pt x="2479009" y="1973243"/>
                  </a:lnTo>
                  <a:cubicBezTo>
                    <a:pt x="2475944" y="1971339"/>
                    <a:pt x="2473108" y="1968797"/>
                    <a:pt x="2470578" y="1965730"/>
                  </a:cubicBezTo>
                  <a:lnTo>
                    <a:pt x="2467111" y="1960125"/>
                  </a:lnTo>
                  <a:lnTo>
                    <a:pt x="2460723" y="1965321"/>
                  </a:lnTo>
                  <a:cubicBezTo>
                    <a:pt x="2448609" y="1973201"/>
                    <a:pt x="2435462" y="1976256"/>
                    <a:pt x="2424922" y="1973794"/>
                  </a:cubicBezTo>
                  <a:lnTo>
                    <a:pt x="2422426" y="1972440"/>
                  </a:lnTo>
                  <a:lnTo>
                    <a:pt x="2421071" y="1969944"/>
                  </a:lnTo>
                  <a:cubicBezTo>
                    <a:pt x="2419430" y="1962917"/>
                    <a:pt x="2420241" y="1954732"/>
                    <a:pt x="2423299" y="1946466"/>
                  </a:cubicBezTo>
                  <a:lnTo>
                    <a:pt x="2425766" y="1941598"/>
                  </a:lnTo>
                  <a:lnTo>
                    <a:pt x="2420706" y="1939554"/>
                  </a:lnTo>
                  <a:cubicBezTo>
                    <a:pt x="2411035" y="1934661"/>
                    <a:pt x="2401533" y="1927835"/>
                    <a:pt x="2392909" y="1919211"/>
                  </a:cubicBezTo>
                  <a:lnTo>
                    <a:pt x="2379853" y="1899301"/>
                  </a:lnTo>
                  <a:lnTo>
                    <a:pt x="2373342" y="1908163"/>
                  </a:lnTo>
                  <a:cubicBezTo>
                    <a:pt x="2368764" y="1912471"/>
                    <a:pt x="2363709" y="1915560"/>
                    <a:pt x="2358530" y="1917129"/>
                  </a:cubicBezTo>
                  <a:lnTo>
                    <a:pt x="2355691" y="1917204"/>
                  </a:lnTo>
                  <a:lnTo>
                    <a:pt x="2353270" y="1915719"/>
                  </a:lnTo>
                  <a:cubicBezTo>
                    <a:pt x="2348336" y="1910455"/>
                    <a:pt x="2344945" y="1902961"/>
                    <a:pt x="2343460" y="1894274"/>
                  </a:cubicBezTo>
                  <a:lnTo>
                    <a:pt x="2343163" y="1888824"/>
                  </a:lnTo>
                  <a:lnTo>
                    <a:pt x="2337759" y="1889584"/>
                  </a:lnTo>
                  <a:cubicBezTo>
                    <a:pt x="2326937" y="1890182"/>
                    <a:pt x="2315295" y="1889022"/>
                    <a:pt x="2303514" y="1885865"/>
                  </a:cubicBezTo>
                  <a:cubicBezTo>
                    <a:pt x="2272100" y="1877448"/>
                    <a:pt x="2248631" y="1857223"/>
                    <a:pt x="2242083" y="1835607"/>
                  </a:cubicBezTo>
                  <a:lnTo>
                    <a:pt x="2241966" y="1831164"/>
                  </a:lnTo>
                  <a:lnTo>
                    <a:pt x="2244289" y="1827375"/>
                  </a:lnTo>
                  <a:cubicBezTo>
                    <a:pt x="2248409" y="1823513"/>
                    <a:pt x="2253401" y="1820256"/>
                    <a:pt x="2259062" y="1817674"/>
                  </a:cubicBezTo>
                  <a:lnTo>
                    <a:pt x="2270352" y="1814278"/>
                  </a:lnTo>
                  <a:lnTo>
                    <a:pt x="2268140" y="1811810"/>
                  </a:lnTo>
                  <a:cubicBezTo>
                    <a:pt x="2260169" y="1800553"/>
                    <a:pt x="2255628" y="1788507"/>
                    <a:pt x="2255263" y="1777220"/>
                  </a:cubicBezTo>
                  <a:lnTo>
                    <a:pt x="2256299" y="1772898"/>
                  </a:lnTo>
                  <a:lnTo>
                    <a:pt x="2259524" y="1769839"/>
                  </a:lnTo>
                  <a:cubicBezTo>
                    <a:pt x="2269481" y="1764512"/>
                    <a:pt x="2282184" y="1762422"/>
                    <a:pt x="2295918" y="1763696"/>
                  </a:cubicBezTo>
                  <a:lnTo>
                    <a:pt x="2300442" y="1764648"/>
                  </a:lnTo>
                  <a:lnTo>
                    <a:pt x="2297260" y="1751977"/>
                  </a:lnTo>
                  <a:cubicBezTo>
                    <a:pt x="2295053" y="1736628"/>
                    <a:pt x="2296403" y="1722642"/>
                    <a:pt x="2301287" y="1711917"/>
                  </a:cubicBezTo>
                  <a:lnTo>
                    <a:pt x="2304251" y="1708529"/>
                  </a:lnTo>
                  <a:lnTo>
                    <a:pt x="2308667" y="1707656"/>
                  </a:lnTo>
                  <a:cubicBezTo>
                    <a:pt x="2320398" y="1708789"/>
                    <a:pt x="2333185" y="1714613"/>
                    <a:pt x="2345374" y="1724199"/>
                  </a:cubicBezTo>
                  <a:lnTo>
                    <a:pt x="2356798" y="1735269"/>
                  </a:lnTo>
                  <a:lnTo>
                    <a:pt x="2357395" y="1733443"/>
                  </a:lnTo>
                  <a:lnTo>
                    <a:pt x="2370248" y="1717896"/>
                  </a:lnTo>
                  <a:lnTo>
                    <a:pt x="2362083" y="1705442"/>
                  </a:lnTo>
                  <a:cubicBezTo>
                    <a:pt x="2357297" y="1692506"/>
                    <a:pt x="2356028" y="1679695"/>
                    <a:pt x="2358597" y="1668698"/>
                  </a:cubicBezTo>
                  <a:lnTo>
                    <a:pt x="2360717" y="1664791"/>
                  </a:lnTo>
                  <a:lnTo>
                    <a:pt x="2364623" y="1662672"/>
                  </a:lnTo>
                  <a:cubicBezTo>
                    <a:pt x="2370122" y="1661387"/>
                    <a:pt x="2376073" y="1661062"/>
                    <a:pt x="2382268" y="1661657"/>
                  </a:cubicBezTo>
                  <a:lnTo>
                    <a:pt x="2393743" y="1664361"/>
                  </a:lnTo>
                  <a:lnTo>
                    <a:pt x="2393061" y="1661118"/>
                  </a:lnTo>
                  <a:cubicBezTo>
                    <a:pt x="2391787" y="1647384"/>
                    <a:pt x="2393877" y="1634681"/>
                    <a:pt x="2399204" y="1624723"/>
                  </a:cubicBezTo>
                  <a:lnTo>
                    <a:pt x="2402263" y="1621498"/>
                  </a:lnTo>
                  <a:lnTo>
                    <a:pt x="2406585" y="1620462"/>
                  </a:lnTo>
                  <a:cubicBezTo>
                    <a:pt x="2417872" y="1620827"/>
                    <a:pt x="2429918" y="1625368"/>
                    <a:pt x="2441175" y="1633339"/>
                  </a:cubicBezTo>
                  <a:lnTo>
                    <a:pt x="2444617" y="1636425"/>
                  </a:lnTo>
                  <a:lnTo>
                    <a:pt x="2448196" y="1623861"/>
                  </a:lnTo>
                  <a:cubicBezTo>
                    <a:pt x="2453960" y="1609465"/>
                    <a:pt x="2462121" y="1598027"/>
                    <a:pt x="2471714" y="1591181"/>
                  </a:cubicBezTo>
                  <a:lnTo>
                    <a:pt x="2475975" y="1589729"/>
                  </a:lnTo>
                  <a:lnTo>
                    <a:pt x="2480236" y="1591181"/>
                  </a:lnTo>
                  <a:cubicBezTo>
                    <a:pt x="2489828" y="1598027"/>
                    <a:pt x="2497990" y="1609465"/>
                    <a:pt x="2503753" y="1623861"/>
                  </a:cubicBezTo>
                  <a:lnTo>
                    <a:pt x="2508112" y="1639160"/>
                  </a:lnTo>
                  <a:lnTo>
                    <a:pt x="2509542" y="1637877"/>
                  </a:lnTo>
                  <a:lnTo>
                    <a:pt x="2512310" y="1636847"/>
                  </a:lnTo>
                  <a:lnTo>
                    <a:pt x="2504469" y="1624889"/>
                  </a:lnTo>
                  <a:cubicBezTo>
                    <a:pt x="2499402" y="1611192"/>
                    <a:pt x="2498058" y="1597628"/>
                    <a:pt x="2500778" y="1585984"/>
                  </a:cubicBezTo>
                  <a:lnTo>
                    <a:pt x="2503023" y="1581848"/>
                  </a:lnTo>
                  <a:lnTo>
                    <a:pt x="2507159" y="1579604"/>
                  </a:lnTo>
                  <a:cubicBezTo>
                    <a:pt x="2512981" y="1578244"/>
                    <a:pt x="2519282" y="1577900"/>
                    <a:pt x="2525841" y="1578529"/>
                  </a:cubicBezTo>
                  <a:lnTo>
                    <a:pt x="2537991" y="1581392"/>
                  </a:lnTo>
                  <a:lnTo>
                    <a:pt x="2537269" y="1577959"/>
                  </a:lnTo>
                  <a:cubicBezTo>
                    <a:pt x="2535919" y="1563417"/>
                    <a:pt x="2538132" y="1549967"/>
                    <a:pt x="2543773" y="1539424"/>
                  </a:cubicBezTo>
                  <a:lnTo>
                    <a:pt x="2547011" y="1536010"/>
                  </a:lnTo>
                  <a:lnTo>
                    <a:pt x="2551588" y="1534913"/>
                  </a:lnTo>
                  <a:cubicBezTo>
                    <a:pt x="2563538" y="1535299"/>
                    <a:pt x="2576292" y="1540108"/>
                    <a:pt x="2588211" y="1548547"/>
                  </a:cubicBezTo>
                  <a:lnTo>
                    <a:pt x="2591855" y="1551814"/>
                  </a:lnTo>
                  <a:lnTo>
                    <a:pt x="2595645" y="1538511"/>
                  </a:lnTo>
                  <a:cubicBezTo>
                    <a:pt x="2601747" y="1523269"/>
                    <a:pt x="2610389" y="1511159"/>
                    <a:pt x="2620546" y="1503910"/>
                  </a:cubicBezTo>
                  <a:lnTo>
                    <a:pt x="2625057" y="1502373"/>
                  </a:lnTo>
                  <a:lnTo>
                    <a:pt x="2629569" y="1503910"/>
                  </a:lnTo>
                  <a:cubicBezTo>
                    <a:pt x="2639725" y="1511159"/>
                    <a:pt x="2648366" y="1523269"/>
                    <a:pt x="2654468" y="1538511"/>
                  </a:cubicBezTo>
                  <a:lnTo>
                    <a:pt x="2659083" y="1554710"/>
                  </a:lnTo>
                  <a:lnTo>
                    <a:pt x="2660598" y="1553352"/>
                  </a:lnTo>
                  <a:lnTo>
                    <a:pt x="2680614" y="1545901"/>
                  </a:lnTo>
                  <a:lnTo>
                    <a:pt x="2679720" y="1530158"/>
                  </a:lnTo>
                  <a:cubicBezTo>
                    <a:pt x="2682180" y="1515763"/>
                    <a:pt x="2687798" y="1503344"/>
                    <a:pt x="2695976" y="1494620"/>
                  </a:cubicBezTo>
                  <a:lnTo>
                    <a:pt x="2699988" y="1492160"/>
                  </a:lnTo>
                  <a:lnTo>
                    <a:pt x="2704692" y="1492285"/>
                  </a:lnTo>
                  <a:cubicBezTo>
                    <a:pt x="2710413" y="1494018"/>
                    <a:pt x="2716043" y="1496871"/>
                    <a:pt x="2721408" y="1500695"/>
                  </a:cubicBezTo>
                  <a:lnTo>
                    <a:pt x="2730499" y="1509249"/>
                  </a:lnTo>
                  <a:lnTo>
                    <a:pt x="2731590" y="1505915"/>
                  </a:lnTo>
                  <a:cubicBezTo>
                    <a:pt x="2737692" y="1492647"/>
                    <a:pt x="2746334" y="1482106"/>
                    <a:pt x="2756490" y="1475795"/>
                  </a:cubicBezTo>
                  <a:close/>
                  <a:moveTo>
                    <a:pt x="1003547" y="1474289"/>
                  </a:moveTo>
                  <a:lnTo>
                    <a:pt x="1003301" y="1474489"/>
                  </a:lnTo>
                  <a:lnTo>
                    <a:pt x="1002840" y="1482612"/>
                  </a:lnTo>
                  <a:lnTo>
                    <a:pt x="1005989" y="1478236"/>
                  </a:lnTo>
                  <a:close/>
                  <a:moveTo>
                    <a:pt x="636725" y="1462834"/>
                  </a:moveTo>
                  <a:lnTo>
                    <a:pt x="636464" y="1463046"/>
                  </a:lnTo>
                  <a:lnTo>
                    <a:pt x="635975" y="1471656"/>
                  </a:lnTo>
                  <a:lnTo>
                    <a:pt x="639313" y="1467018"/>
                  </a:lnTo>
                  <a:close/>
                  <a:moveTo>
                    <a:pt x="1432085" y="1461153"/>
                  </a:moveTo>
                  <a:lnTo>
                    <a:pt x="1427563" y="1468048"/>
                  </a:lnTo>
                  <a:lnTo>
                    <a:pt x="1411953" y="1480745"/>
                  </a:lnTo>
                  <a:lnTo>
                    <a:pt x="1430262" y="1477654"/>
                  </a:lnTo>
                  <a:lnTo>
                    <a:pt x="1434786" y="1478606"/>
                  </a:lnTo>
                  <a:lnTo>
                    <a:pt x="1431604" y="1465935"/>
                  </a:lnTo>
                  <a:close/>
                  <a:moveTo>
                    <a:pt x="1227649" y="1454884"/>
                  </a:moveTo>
                  <a:lnTo>
                    <a:pt x="1228124" y="1463145"/>
                  </a:lnTo>
                  <a:lnTo>
                    <a:pt x="1223779" y="1481585"/>
                  </a:lnTo>
                  <a:lnTo>
                    <a:pt x="1238255" y="1482025"/>
                  </a:lnTo>
                  <a:cubicBezTo>
                    <a:pt x="1244392" y="1483054"/>
                    <a:pt x="1250057" y="1484909"/>
                    <a:pt x="1255036" y="1487572"/>
                  </a:cubicBezTo>
                  <a:lnTo>
                    <a:pt x="1258261" y="1490631"/>
                  </a:lnTo>
                  <a:lnTo>
                    <a:pt x="1259297" y="1494953"/>
                  </a:lnTo>
                  <a:cubicBezTo>
                    <a:pt x="1258567" y="1517527"/>
                    <a:pt x="1241132" y="1543137"/>
                    <a:pt x="1212967" y="1559398"/>
                  </a:cubicBezTo>
                  <a:lnTo>
                    <a:pt x="1202636" y="1564024"/>
                  </a:lnTo>
                  <a:lnTo>
                    <a:pt x="1203029" y="1564749"/>
                  </a:lnTo>
                  <a:cubicBezTo>
                    <a:pt x="1205749" y="1576392"/>
                    <a:pt x="1204405" y="1589956"/>
                    <a:pt x="1199338" y="1603653"/>
                  </a:cubicBezTo>
                  <a:lnTo>
                    <a:pt x="1182408" y="1629473"/>
                  </a:lnTo>
                  <a:lnTo>
                    <a:pt x="1183329" y="1630128"/>
                  </a:lnTo>
                  <a:lnTo>
                    <a:pt x="1186004" y="1634227"/>
                  </a:lnTo>
                  <a:lnTo>
                    <a:pt x="1193107" y="1622358"/>
                  </a:lnTo>
                  <a:cubicBezTo>
                    <a:pt x="1202947" y="1609215"/>
                    <a:pt x="1214428" y="1599754"/>
                    <a:pt x="1226115" y="1595380"/>
                  </a:cubicBezTo>
                  <a:lnTo>
                    <a:pt x="1230870" y="1595064"/>
                  </a:lnTo>
                  <a:lnTo>
                    <a:pt x="1234830" y="1597716"/>
                  </a:lnTo>
                  <a:cubicBezTo>
                    <a:pt x="1242764" y="1607347"/>
                    <a:pt x="1247977" y="1621280"/>
                    <a:pt x="1249926" y="1637583"/>
                  </a:cubicBezTo>
                  <a:lnTo>
                    <a:pt x="1250191" y="1654424"/>
                  </a:lnTo>
                  <a:lnTo>
                    <a:pt x="1251193" y="1653916"/>
                  </a:lnTo>
                  <a:lnTo>
                    <a:pt x="1250629" y="1651671"/>
                  </a:lnTo>
                  <a:cubicBezTo>
                    <a:pt x="1248422" y="1636322"/>
                    <a:pt x="1249772" y="1622336"/>
                    <a:pt x="1254656" y="1611611"/>
                  </a:cubicBezTo>
                  <a:lnTo>
                    <a:pt x="1257620" y="1608223"/>
                  </a:lnTo>
                  <a:lnTo>
                    <a:pt x="1262036" y="1607350"/>
                  </a:lnTo>
                  <a:cubicBezTo>
                    <a:pt x="1273767" y="1608483"/>
                    <a:pt x="1286554" y="1614307"/>
                    <a:pt x="1298743" y="1623893"/>
                  </a:cubicBezTo>
                  <a:lnTo>
                    <a:pt x="1310167" y="1634963"/>
                  </a:lnTo>
                  <a:lnTo>
                    <a:pt x="1310764" y="1633137"/>
                  </a:lnTo>
                  <a:lnTo>
                    <a:pt x="1323617" y="1617590"/>
                  </a:lnTo>
                  <a:lnTo>
                    <a:pt x="1315452" y="1605136"/>
                  </a:lnTo>
                  <a:cubicBezTo>
                    <a:pt x="1310666" y="1592200"/>
                    <a:pt x="1309397" y="1579389"/>
                    <a:pt x="1311966" y="1568392"/>
                  </a:cubicBezTo>
                  <a:lnTo>
                    <a:pt x="1314086" y="1564485"/>
                  </a:lnTo>
                  <a:lnTo>
                    <a:pt x="1317992" y="1562366"/>
                  </a:lnTo>
                  <a:cubicBezTo>
                    <a:pt x="1323491" y="1561081"/>
                    <a:pt x="1329442" y="1560756"/>
                    <a:pt x="1335637" y="1561351"/>
                  </a:cubicBezTo>
                  <a:lnTo>
                    <a:pt x="1347112" y="1564055"/>
                  </a:lnTo>
                  <a:lnTo>
                    <a:pt x="1346430" y="1560812"/>
                  </a:lnTo>
                  <a:cubicBezTo>
                    <a:pt x="1345156" y="1547078"/>
                    <a:pt x="1347246" y="1534375"/>
                    <a:pt x="1352573" y="1524417"/>
                  </a:cubicBezTo>
                  <a:lnTo>
                    <a:pt x="1355632" y="1521192"/>
                  </a:lnTo>
                  <a:lnTo>
                    <a:pt x="1359954" y="1520156"/>
                  </a:lnTo>
                  <a:lnTo>
                    <a:pt x="1362748" y="1521196"/>
                  </a:lnTo>
                  <a:lnTo>
                    <a:pt x="1352887" y="1516868"/>
                  </a:lnTo>
                  <a:lnTo>
                    <a:pt x="1345911" y="1511194"/>
                  </a:lnTo>
                  <a:lnTo>
                    <a:pt x="1342133" y="1517301"/>
                  </a:lnTo>
                  <a:cubicBezTo>
                    <a:pt x="1339454" y="1520548"/>
                    <a:pt x="1336452" y="1523240"/>
                    <a:pt x="1333207" y="1525256"/>
                  </a:cubicBezTo>
                  <a:lnTo>
                    <a:pt x="1330324" y="1526111"/>
                  </a:lnTo>
                  <a:lnTo>
                    <a:pt x="1327442" y="1525256"/>
                  </a:lnTo>
                  <a:cubicBezTo>
                    <a:pt x="1324197" y="1523240"/>
                    <a:pt x="1321194" y="1520548"/>
                    <a:pt x="1318515" y="1517301"/>
                  </a:cubicBezTo>
                  <a:lnTo>
                    <a:pt x="1314844" y="1511366"/>
                  </a:lnTo>
                  <a:lnTo>
                    <a:pt x="1308080" y="1516868"/>
                  </a:lnTo>
                  <a:cubicBezTo>
                    <a:pt x="1295254" y="1525211"/>
                    <a:pt x="1281334" y="1528446"/>
                    <a:pt x="1270175" y="1525839"/>
                  </a:cubicBezTo>
                  <a:lnTo>
                    <a:pt x="1267532" y="1524406"/>
                  </a:lnTo>
                  <a:lnTo>
                    <a:pt x="1266098" y="1521763"/>
                  </a:lnTo>
                  <a:cubicBezTo>
                    <a:pt x="1264360" y="1514323"/>
                    <a:pt x="1265219" y="1505656"/>
                    <a:pt x="1268456" y="1496905"/>
                  </a:cubicBezTo>
                  <a:lnTo>
                    <a:pt x="1271069" y="1491750"/>
                  </a:lnTo>
                  <a:lnTo>
                    <a:pt x="1265711" y="1489586"/>
                  </a:lnTo>
                  <a:cubicBezTo>
                    <a:pt x="1255472" y="1484406"/>
                    <a:pt x="1245410" y="1477178"/>
                    <a:pt x="1236280" y="1468047"/>
                  </a:cubicBezTo>
                  <a:close/>
                  <a:moveTo>
                    <a:pt x="1183609" y="1435864"/>
                  </a:moveTo>
                  <a:lnTo>
                    <a:pt x="1182502" y="1436020"/>
                  </a:lnTo>
                  <a:lnTo>
                    <a:pt x="1182625" y="1443828"/>
                  </a:lnTo>
                  <a:lnTo>
                    <a:pt x="1184339" y="1442959"/>
                  </a:lnTo>
                  <a:lnTo>
                    <a:pt x="1184522" y="1442942"/>
                  </a:lnTo>
                  <a:lnTo>
                    <a:pt x="1183924" y="1441635"/>
                  </a:lnTo>
                  <a:close/>
                  <a:moveTo>
                    <a:pt x="1500966" y="1426323"/>
                  </a:moveTo>
                  <a:lnTo>
                    <a:pt x="1487689" y="1429116"/>
                  </a:lnTo>
                  <a:lnTo>
                    <a:pt x="1488640" y="1433639"/>
                  </a:lnTo>
                  <a:lnTo>
                    <a:pt x="1486731" y="1444952"/>
                  </a:lnTo>
                  <a:lnTo>
                    <a:pt x="1491142" y="1449226"/>
                  </a:lnTo>
                  <a:lnTo>
                    <a:pt x="1491739" y="1447401"/>
                  </a:lnTo>
                  <a:lnTo>
                    <a:pt x="1504593" y="1431853"/>
                  </a:lnTo>
                  <a:close/>
                  <a:moveTo>
                    <a:pt x="1120142" y="1421903"/>
                  </a:moveTo>
                  <a:lnTo>
                    <a:pt x="1122001" y="1424752"/>
                  </a:lnTo>
                  <a:lnTo>
                    <a:pt x="1122881" y="1423283"/>
                  </a:lnTo>
                  <a:close/>
                  <a:moveTo>
                    <a:pt x="3757493" y="1416226"/>
                  </a:moveTo>
                  <a:lnTo>
                    <a:pt x="3757162" y="1416279"/>
                  </a:lnTo>
                  <a:lnTo>
                    <a:pt x="3752432" y="1423493"/>
                  </a:lnTo>
                  <a:lnTo>
                    <a:pt x="3757642" y="1421144"/>
                  </a:lnTo>
                  <a:close/>
                  <a:moveTo>
                    <a:pt x="892229" y="1399083"/>
                  </a:moveTo>
                  <a:lnTo>
                    <a:pt x="883404" y="1412542"/>
                  </a:lnTo>
                  <a:lnTo>
                    <a:pt x="888049" y="1414635"/>
                  </a:lnTo>
                  <a:lnTo>
                    <a:pt x="899473" y="1425705"/>
                  </a:lnTo>
                  <a:lnTo>
                    <a:pt x="900071" y="1423880"/>
                  </a:lnTo>
                  <a:lnTo>
                    <a:pt x="909129" y="1412923"/>
                  </a:lnTo>
                  <a:lnTo>
                    <a:pt x="892750" y="1399803"/>
                  </a:lnTo>
                  <a:close/>
                  <a:moveTo>
                    <a:pt x="370152" y="1388821"/>
                  </a:moveTo>
                  <a:lnTo>
                    <a:pt x="368381" y="1419982"/>
                  </a:lnTo>
                  <a:lnTo>
                    <a:pt x="365027" y="1428778"/>
                  </a:lnTo>
                  <a:lnTo>
                    <a:pt x="374443" y="1430997"/>
                  </a:lnTo>
                  <a:lnTo>
                    <a:pt x="373761" y="1427754"/>
                  </a:lnTo>
                  <a:cubicBezTo>
                    <a:pt x="372487" y="1414020"/>
                    <a:pt x="374577" y="1401317"/>
                    <a:pt x="379905" y="1391360"/>
                  </a:cubicBezTo>
                  <a:lnTo>
                    <a:pt x="380574" y="1390654"/>
                  </a:lnTo>
                  <a:lnTo>
                    <a:pt x="370964" y="1389184"/>
                  </a:lnTo>
                  <a:close/>
                  <a:moveTo>
                    <a:pt x="193379" y="1355521"/>
                  </a:moveTo>
                  <a:lnTo>
                    <a:pt x="193259" y="1355835"/>
                  </a:lnTo>
                  <a:lnTo>
                    <a:pt x="197141" y="1363536"/>
                  </a:lnTo>
                  <a:lnTo>
                    <a:pt x="197712" y="1357850"/>
                  </a:lnTo>
                  <a:close/>
                  <a:moveTo>
                    <a:pt x="1099932" y="1342927"/>
                  </a:moveTo>
                  <a:lnTo>
                    <a:pt x="1100311" y="1355415"/>
                  </a:lnTo>
                  <a:lnTo>
                    <a:pt x="1104309" y="1354473"/>
                  </a:lnTo>
                  <a:lnTo>
                    <a:pt x="1104175" y="1354323"/>
                  </a:lnTo>
                  <a:close/>
                  <a:moveTo>
                    <a:pt x="1308237" y="1324722"/>
                  </a:moveTo>
                  <a:lnTo>
                    <a:pt x="1307977" y="1324934"/>
                  </a:lnTo>
                  <a:lnTo>
                    <a:pt x="1307487" y="1333544"/>
                  </a:lnTo>
                  <a:lnTo>
                    <a:pt x="1310825" y="1328905"/>
                  </a:lnTo>
                  <a:close/>
                  <a:moveTo>
                    <a:pt x="3085981" y="1306689"/>
                  </a:moveTo>
                  <a:lnTo>
                    <a:pt x="3085650" y="1306742"/>
                  </a:lnTo>
                  <a:lnTo>
                    <a:pt x="3080920" y="1313956"/>
                  </a:lnTo>
                  <a:lnTo>
                    <a:pt x="3086130" y="1311607"/>
                  </a:lnTo>
                  <a:close/>
                  <a:moveTo>
                    <a:pt x="755788" y="1281859"/>
                  </a:moveTo>
                  <a:lnTo>
                    <a:pt x="755527" y="1282071"/>
                  </a:lnTo>
                  <a:lnTo>
                    <a:pt x="755038" y="1290681"/>
                  </a:lnTo>
                  <a:lnTo>
                    <a:pt x="758376" y="1286042"/>
                  </a:lnTo>
                  <a:close/>
                  <a:moveTo>
                    <a:pt x="1447188" y="1239597"/>
                  </a:moveTo>
                  <a:lnTo>
                    <a:pt x="1446988" y="1241703"/>
                  </a:lnTo>
                  <a:lnTo>
                    <a:pt x="1430058" y="1267522"/>
                  </a:lnTo>
                  <a:lnTo>
                    <a:pt x="1430979" y="1268177"/>
                  </a:lnTo>
                  <a:lnTo>
                    <a:pt x="1433654" y="1272276"/>
                  </a:lnTo>
                  <a:lnTo>
                    <a:pt x="1440757" y="1260408"/>
                  </a:lnTo>
                  <a:cubicBezTo>
                    <a:pt x="1445677" y="1253836"/>
                    <a:pt x="1451007" y="1248185"/>
                    <a:pt x="1456568" y="1243630"/>
                  </a:cubicBezTo>
                  <a:lnTo>
                    <a:pt x="1462553" y="1240080"/>
                  </a:lnTo>
                  <a:lnTo>
                    <a:pt x="1448610" y="1240369"/>
                  </a:lnTo>
                  <a:close/>
                  <a:moveTo>
                    <a:pt x="3789702" y="1236331"/>
                  </a:moveTo>
                  <a:lnTo>
                    <a:pt x="3794214" y="1237669"/>
                  </a:lnTo>
                  <a:cubicBezTo>
                    <a:pt x="3804370" y="1243979"/>
                    <a:pt x="3813011" y="1254520"/>
                    <a:pt x="3819113" y="1267788"/>
                  </a:cubicBezTo>
                  <a:lnTo>
                    <a:pt x="3820636" y="1272440"/>
                  </a:lnTo>
                  <a:lnTo>
                    <a:pt x="3830569" y="1262814"/>
                  </a:lnTo>
                  <a:cubicBezTo>
                    <a:pt x="3843475" y="1252665"/>
                    <a:pt x="3857014" y="1246498"/>
                    <a:pt x="3869434" y="1245299"/>
                  </a:cubicBezTo>
                  <a:lnTo>
                    <a:pt x="3874110" y="1246224"/>
                  </a:lnTo>
                  <a:lnTo>
                    <a:pt x="3877249" y="1249810"/>
                  </a:lnTo>
                  <a:cubicBezTo>
                    <a:pt x="3882420" y="1261167"/>
                    <a:pt x="3883848" y="1275975"/>
                    <a:pt x="3881512" y="1292226"/>
                  </a:cubicBezTo>
                  <a:lnTo>
                    <a:pt x="3877409" y="1308562"/>
                  </a:lnTo>
                  <a:lnTo>
                    <a:pt x="3879400" y="1308143"/>
                  </a:lnTo>
                  <a:cubicBezTo>
                    <a:pt x="3893941" y="1306794"/>
                    <a:pt x="3907391" y="1309007"/>
                    <a:pt x="3917934" y="1314647"/>
                  </a:cubicBezTo>
                  <a:lnTo>
                    <a:pt x="3921348" y="1317886"/>
                  </a:lnTo>
                  <a:lnTo>
                    <a:pt x="3922445" y="1322462"/>
                  </a:lnTo>
                  <a:cubicBezTo>
                    <a:pt x="3922252" y="1328437"/>
                    <a:pt x="3920953" y="1334613"/>
                    <a:pt x="3918648" y="1340786"/>
                  </a:cubicBezTo>
                  <a:lnTo>
                    <a:pt x="3909151" y="1358454"/>
                  </a:lnTo>
                  <a:lnTo>
                    <a:pt x="3923835" y="1362871"/>
                  </a:lnTo>
                  <a:cubicBezTo>
                    <a:pt x="3929830" y="1365605"/>
                    <a:pt x="3935115" y="1369054"/>
                    <a:pt x="3939477" y="1373142"/>
                  </a:cubicBezTo>
                  <a:lnTo>
                    <a:pt x="3941937" y="1377154"/>
                  </a:lnTo>
                  <a:lnTo>
                    <a:pt x="3941813" y="1381858"/>
                  </a:lnTo>
                  <a:cubicBezTo>
                    <a:pt x="3938346" y="1393301"/>
                    <a:pt x="3930401" y="1404377"/>
                    <a:pt x="3919164" y="1413705"/>
                  </a:cubicBezTo>
                  <a:lnTo>
                    <a:pt x="3891592" y="1427601"/>
                  </a:lnTo>
                  <a:lnTo>
                    <a:pt x="3892062" y="1428629"/>
                  </a:lnTo>
                  <a:lnTo>
                    <a:pt x="3892329" y="1433517"/>
                  </a:lnTo>
                  <a:lnTo>
                    <a:pt x="3904415" y="1426790"/>
                  </a:lnTo>
                  <a:cubicBezTo>
                    <a:pt x="3919508" y="1420327"/>
                    <a:pt x="3934182" y="1417874"/>
                    <a:pt x="3946489" y="1419930"/>
                  </a:cubicBezTo>
                  <a:lnTo>
                    <a:pt x="3950766" y="1422034"/>
                  </a:lnTo>
                  <a:lnTo>
                    <a:pt x="3952870" y="1426311"/>
                  </a:lnTo>
                  <a:cubicBezTo>
                    <a:pt x="3954925" y="1438618"/>
                    <a:pt x="3952473" y="1453291"/>
                    <a:pt x="3946010" y="1468385"/>
                  </a:cubicBezTo>
                  <a:lnTo>
                    <a:pt x="3937819" y="1483102"/>
                  </a:lnTo>
                  <a:lnTo>
                    <a:pt x="3939850" y="1483213"/>
                  </a:lnTo>
                  <a:cubicBezTo>
                    <a:pt x="3954245" y="1485673"/>
                    <a:pt x="3966664" y="1491292"/>
                    <a:pt x="3975387" y="1499469"/>
                  </a:cubicBezTo>
                  <a:lnTo>
                    <a:pt x="3977847" y="1503481"/>
                  </a:lnTo>
                  <a:lnTo>
                    <a:pt x="3977723" y="1508185"/>
                  </a:lnTo>
                  <a:cubicBezTo>
                    <a:pt x="3975990" y="1513906"/>
                    <a:pt x="3973136" y="1519536"/>
                    <a:pt x="3969312" y="1524901"/>
                  </a:cubicBezTo>
                  <a:lnTo>
                    <a:pt x="3955566" y="1539509"/>
                  </a:lnTo>
                  <a:lnTo>
                    <a:pt x="3968607" y="1547576"/>
                  </a:lnTo>
                  <a:cubicBezTo>
                    <a:pt x="3973690" y="1551769"/>
                    <a:pt x="3977902" y="1556468"/>
                    <a:pt x="3981057" y="1561547"/>
                  </a:cubicBezTo>
                  <a:lnTo>
                    <a:pt x="3982395" y="1566058"/>
                  </a:lnTo>
                  <a:lnTo>
                    <a:pt x="3981057" y="1570570"/>
                  </a:lnTo>
                  <a:cubicBezTo>
                    <a:pt x="3968437" y="1590882"/>
                    <a:pt x="3938892" y="1605135"/>
                    <a:pt x="3904458" y="1605135"/>
                  </a:cubicBezTo>
                  <a:cubicBezTo>
                    <a:pt x="3895850" y="1605135"/>
                    <a:pt x="3887547" y="1604244"/>
                    <a:pt x="3879737" y="1602590"/>
                  </a:cubicBezTo>
                  <a:lnTo>
                    <a:pt x="3860705" y="1596362"/>
                  </a:lnTo>
                  <a:lnTo>
                    <a:pt x="3859267" y="1600755"/>
                  </a:lnTo>
                  <a:cubicBezTo>
                    <a:pt x="3855368" y="1609232"/>
                    <a:pt x="3849847" y="1615967"/>
                    <a:pt x="3843358" y="1619999"/>
                  </a:cubicBezTo>
                  <a:lnTo>
                    <a:pt x="3840475" y="1620854"/>
                  </a:lnTo>
                  <a:lnTo>
                    <a:pt x="3837592" y="1619999"/>
                  </a:lnTo>
                  <a:cubicBezTo>
                    <a:pt x="3827858" y="1613951"/>
                    <a:pt x="3820302" y="1601821"/>
                    <a:pt x="3817133" y="1586852"/>
                  </a:cubicBezTo>
                  <a:lnTo>
                    <a:pt x="3817042" y="1585967"/>
                  </a:lnTo>
                  <a:lnTo>
                    <a:pt x="3791899" y="1598639"/>
                  </a:lnTo>
                  <a:lnTo>
                    <a:pt x="3785326" y="1610867"/>
                  </a:lnTo>
                  <a:lnTo>
                    <a:pt x="3800010" y="1615284"/>
                  </a:lnTo>
                  <a:cubicBezTo>
                    <a:pt x="3806005" y="1618018"/>
                    <a:pt x="3811290" y="1621467"/>
                    <a:pt x="3815652" y="1625556"/>
                  </a:cubicBezTo>
                  <a:lnTo>
                    <a:pt x="3818112" y="1629568"/>
                  </a:lnTo>
                  <a:lnTo>
                    <a:pt x="3817988" y="1634272"/>
                  </a:lnTo>
                  <a:cubicBezTo>
                    <a:pt x="3814521" y="1645715"/>
                    <a:pt x="3806576" y="1656790"/>
                    <a:pt x="3795339" y="1666118"/>
                  </a:cubicBezTo>
                  <a:lnTo>
                    <a:pt x="3767767" y="1680014"/>
                  </a:lnTo>
                  <a:lnTo>
                    <a:pt x="3768237" y="1681043"/>
                  </a:lnTo>
                  <a:lnTo>
                    <a:pt x="3768504" y="1685930"/>
                  </a:lnTo>
                  <a:lnTo>
                    <a:pt x="3780590" y="1679203"/>
                  </a:lnTo>
                  <a:cubicBezTo>
                    <a:pt x="3795683" y="1672740"/>
                    <a:pt x="3810357" y="1670288"/>
                    <a:pt x="3822664" y="1672344"/>
                  </a:cubicBezTo>
                  <a:lnTo>
                    <a:pt x="3826941" y="1674447"/>
                  </a:lnTo>
                  <a:lnTo>
                    <a:pt x="3829045" y="1678724"/>
                  </a:lnTo>
                  <a:cubicBezTo>
                    <a:pt x="3831100" y="1691031"/>
                    <a:pt x="3828648" y="1705705"/>
                    <a:pt x="3822185" y="1720798"/>
                  </a:cubicBezTo>
                  <a:lnTo>
                    <a:pt x="3813994" y="1735515"/>
                  </a:lnTo>
                  <a:lnTo>
                    <a:pt x="3816025" y="1735626"/>
                  </a:lnTo>
                  <a:cubicBezTo>
                    <a:pt x="3830420" y="1738086"/>
                    <a:pt x="3842839" y="1743705"/>
                    <a:pt x="3851562" y="1751882"/>
                  </a:cubicBezTo>
                  <a:lnTo>
                    <a:pt x="3854022" y="1755894"/>
                  </a:lnTo>
                  <a:lnTo>
                    <a:pt x="3853898" y="1760598"/>
                  </a:lnTo>
                  <a:cubicBezTo>
                    <a:pt x="3852165" y="1766319"/>
                    <a:pt x="3849311" y="1771949"/>
                    <a:pt x="3845487" y="1777314"/>
                  </a:cubicBezTo>
                  <a:lnTo>
                    <a:pt x="3831741" y="1791922"/>
                  </a:lnTo>
                  <a:lnTo>
                    <a:pt x="3844782" y="1799989"/>
                  </a:lnTo>
                  <a:cubicBezTo>
                    <a:pt x="3849865" y="1804182"/>
                    <a:pt x="3854077" y="1808881"/>
                    <a:pt x="3857232" y="1813960"/>
                  </a:cubicBezTo>
                  <a:lnTo>
                    <a:pt x="3858570" y="1818471"/>
                  </a:lnTo>
                  <a:lnTo>
                    <a:pt x="3857232" y="1822983"/>
                  </a:lnTo>
                  <a:cubicBezTo>
                    <a:pt x="3844612" y="1843295"/>
                    <a:pt x="3815067" y="1857548"/>
                    <a:pt x="3780633" y="1857548"/>
                  </a:cubicBezTo>
                  <a:cubicBezTo>
                    <a:pt x="3772025" y="1857548"/>
                    <a:pt x="3763722" y="1856657"/>
                    <a:pt x="3755912" y="1855003"/>
                  </a:cubicBezTo>
                  <a:lnTo>
                    <a:pt x="3736880" y="1848775"/>
                  </a:lnTo>
                  <a:lnTo>
                    <a:pt x="3735442" y="1853168"/>
                  </a:lnTo>
                  <a:cubicBezTo>
                    <a:pt x="3731543" y="1861645"/>
                    <a:pt x="3726022" y="1868380"/>
                    <a:pt x="3719533" y="1872412"/>
                  </a:cubicBezTo>
                  <a:lnTo>
                    <a:pt x="3716650" y="1873267"/>
                  </a:lnTo>
                  <a:lnTo>
                    <a:pt x="3713767" y="1872412"/>
                  </a:lnTo>
                  <a:cubicBezTo>
                    <a:pt x="3704033" y="1866364"/>
                    <a:pt x="3696477" y="1854234"/>
                    <a:pt x="3693308" y="1839265"/>
                  </a:cubicBezTo>
                  <a:lnTo>
                    <a:pt x="3693217" y="1838380"/>
                  </a:lnTo>
                  <a:lnTo>
                    <a:pt x="3665345" y="1852427"/>
                  </a:lnTo>
                  <a:cubicBezTo>
                    <a:pt x="3657030" y="1854655"/>
                    <a:pt x="3648779" y="1855944"/>
                    <a:pt x="3640808" y="1856368"/>
                  </a:cubicBezTo>
                  <a:lnTo>
                    <a:pt x="3620812" y="1855277"/>
                  </a:lnTo>
                  <a:lnTo>
                    <a:pt x="3620560" y="1859893"/>
                  </a:lnTo>
                  <a:cubicBezTo>
                    <a:pt x="3618988" y="1869090"/>
                    <a:pt x="3615398" y="1877025"/>
                    <a:pt x="3610174" y="1882599"/>
                  </a:cubicBezTo>
                  <a:lnTo>
                    <a:pt x="3607610" y="1884171"/>
                  </a:lnTo>
                  <a:lnTo>
                    <a:pt x="3604605" y="1884091"/>
                  </a:lnTo>
                  <a:cubicBezTo>
                    <a:pt x="3599121" y="1882430"/>
                    <a:pt x="3593769" y="1879159"/>
                    <a:pt x="3588922" y="1874599"/>
                  </a:cubicBezTo>
                  <a:lnTo>
                    <a:pt x="3576858" y="1858180"/>
                  </a:lnTo>
                  <a:lnTo>
                    <a:pt x="3563270" y="1864265"/>
                  </a:lnTo>
                  <a:lnTo>
                    <a:pt x="3544761" y="1868158"/>
                  </a:lnTo>
                  <a:lnTo>
                    <a:pt x="3545660" y="1872430"/>
                  </a:lnTo>
                  <a:cubicBezTo>
                    <a:pt x="3546474" y="1881205"/>
                    <a:pt x="3545139" y="1889321"/>
                    <a:pt x="3541735" y="1895684"/>
                  </a:cubicBezTo>
                  <a:lnTo>
                    <a:pt x="3539781" y="1897744"/>
                  </a:lnTo>
                  <a:lnTo>
                    <a:pt x="3537019" y="1898406"/>
                  </a:lnTo>
                  <a:cubicBezTo>
                    <a:pt x="3526201" y="1898056"/>
                    <a:pt x="3514292" y="1891703"/>
                    <a:pt x="3504631" y="1880956"/>
                  </a:cubicBezTo>
                  <a:lnTo>
                    <a:pt x="3504136" y="1880272"/>
                  </a:lnTo>
                  <a:lnTo>
                    <a:pt x="3487972" y="1904922"/>
                  </a:lnTo>
                  <a:cubicBezTo>
                    <a:pt x="3482223" y="1910672"/>
                    <a:pt x="3476083" y="1915622"/>
                    <a:pt x="3469763" y="1919733"/>
                  </a:cubicBezTo>
                  <a:lnTo>
                    <a:pt x="3452893" y="1928284"/>
                  </a:lnTo>
                  <a:lnTo>
                    <a:pt x="3454866" y="1932178"/>
                  </a:lnTo>
                  <a:cubicBezTo>
                    <a:pt x="3457924" y="1940443"/>
                    <a:pt x="3458735" y="1948629"/>
                    <a:pt x="3457094" y="1955655"/>
                  </a:cubicBezTo>
                  <a:lnTo>
                    <a:pt x="3455739" y="1958151"/>
                  </a:lnTo>
                  <a:lnTo>
                    <a:pt x="3453243" y="1959505"/>
                  </a:lnTo>
                  <a:cubicBezTo>
                    <a:pt x="3442703" y="1961967"/>
                    <a:pt x="3429556" y="1958913"/>
                    <a:pt x="3417442" y="1951032"/>
                  </a:cubicBezTo>
                  <a:lnTo>
                    <a:pt x="3410853" y="1945673"/>
                  </a:lnTo>
                  <a:lnTo>
                    <a:pt x="3407286" y="1951441"/>
                  </a:lnTo>
                  <a:cubicBezTo>
                    <a:pt x="3404756" y="1954508"/>
                    <a:pt x="3401920" y="1957050"/>
                    <a:pt x="3398855" y="1958954"/>
                  </a:cubicBezTo>
                  <a:lnTo>
                    <a:pt x="3396132" y="1959762"/>
                  </a:lnTo>
                  <a:lnTo>
                    <a:pt x="3393410" y="1958954"/>
                  </a:lnTo>
                  <a:cubicBezTo>
                    <a:pt x="3390345" y="1957050"/>
                    <a:pt x="3387509" y="1954508"/>
                    <a:pt x="3384979" y="1951441"/>
                  </a:cubicBezTo>
                  <a:lnTo>
                    <a:pt x="3381512" y="1945836"/>
                  </a:lnTo>
                  <a:lnTo>
                    <a:pt x="3375124" y="1951032"/>
                  </a:lnTo>
                  <a:cubicBezTo>
                    <a:pt x="3363010" y="1958912"/>
                    <a:pt x="3349863" y="1961967"/>
                    <a:pt x="3339323" y="1959505"/>
                  </a:cubicBezTo>
                  <a:lnTo>
                    <a:pt x="3336827" y="1958151"/>
                  </a:lnTo>
                  <a:lnTo>
                    <a:pt x="3335472" y="1955655"/>
                  </a:lnTo>
                  <a:cubicBezTo>
                    <a:pt x="3333831" y="1948628"/>
                    <a:pt x="3334642" y="1940443"/>
                    <a:pt x="3337700" y="1932177"/>
                  </a:cubicBezTo>
                  <a:lnTo>
                    <a:pt x="3340167" y="1927309"/>
                  </a:lnTo>
                  <a:lnTo>
                    <a:pt x="3335107" y="1925265"/>
                  </a:lnTo>
                  <a:cubicBezTo>
                    <a:pt x="3325436" y="1920372"/>
                    <a:pt x="3315934" y="1913546"/>
                    <a:pt x="3307310" y="1904922"/>
                  </a:cubicBezTo>
                  <a:lnTo>
                    <a:pt x="3294254" y="1885012"/>
                  </a:lnTo>
                  <a:lnTo>
                    <a:pt x="3287743" y="1893874"/>
                  </a:lnTo>
                  <a:cubicBezTo>
                    <a:pt x="3283165" y="1898181"/>
                    <a:pt x="3278111" y="1901271"/>
                    <a:pt x="3272931" y="1902840"/>
                  </a:cubicBezTo>
                  <a:lnTo>
                    <a:pt x="3270092" y="1902915"/>
                  </a:lnTo>
                  <a:lnTo>
                    <a:pt x="3267671" y="1901430"/>
                  </a:lnTo>
                  <a:cubicBezTo>
                    <a:pt x="3262737" y="1896166"/>
                    <a:pt x="3259346" y="1888672"/>
                    <a:pt x="3257861" y="1879985"/>
                  </a:cubicBezTo>
                  <a:lnTo>
                    <a:pt x="3257564" y="1874535"/>
                  </a:lnTo>
                  <a:lnTo>
                    <a:pt x="3252160" y="1875295"/>
                  </a:lnTo>
                  <a:cubicBezTo>
                    <a:pt x="3241338" y="1875893"/>
                    <a:pt x="3229696" y="1874733"/>
                    <a:pt x="3217915" y="1871576"/>
                  </a:cubicBezTo>
                  <a:cubicBezTo>
                    <a:pt x="3186501" y="1863159"/>
                    <a:pt x="3163032" y="1842934"/>
                    <a:pt x="3156484" y="1821318"/>
                  </a:cubicBezTo>
                  <a:lnTo>
                    <a:pt x="3156367" y="1816875"/>
                  </a:lnTo>
                  <a:lnTo>
                    <a:pt x="3158690" y="1813086"/>
                  </a:lnTo>
                  <a:cubicBezTo>
                    <a:pt x="3162810" y="1809224"/>
                    <a:pt x="3167802" y="1805967"/>
                    <a:pt x="3173463" y="1803385"/>
                  </a:cubicBezTo>
                  <a:lnTo>
                    <a:pt x="3184753" y="1799989"/>
                  </a:lnTo>
                  <a:lnTo>
                    <a:pt x="3182541" y="1797521"/>
                  </a:lnTo>
                  <a:cubicBezTo>
                    <a:pt x="3174570" y="1786264"/>
                    <a:pt x="3170029" y="1774218"/>
                    <a:pt x="3169664" y="1762931"/>
                  </a:cubicBezTo>
                  <a:lnTo>
                    <a:pt x="3170700" y="1758609"/>
                  </a:lnTo>
                  <a:lnTo>
                    <a:pt x="3173925" y="1755550"/>
                  </a:lnTo>
                  <a:cubicBezTo>
                    <a:pt x="3183882" y="1750223"/>
                    <a:pt x="3196585" y="1748133"/>
                    <a:pt x="3210319" y="1749407"/>
                  </a:cubicBezTo>
                  <a:lnTo>
                    <a:pt x="3214843" y="1750359"/>
                  </a:lnTo>
                  <a:lnTo>
                    <a:pt x="3211661" y="1737688"/>
                  </a:lnTo>
                  <a:cubicBezTo>
                    <a:pt x="3209454" y="1722339"/>
                    <a:pt x="3210804" y="1708353"/>
                    <a:pt x="3215688" y="1697628"/>
                  </a:cubicBezTo>
                  <a:lnTo>
                    <a:pt x="3218652" y="1694240"/>
                  </a:lnTo>
                  <a:lnTo>
                    <a:pt x="3223068" y="1693367"/>
                  </a:lnTo>
                  <a:cubicBezTo>
                    <a:pt x="3234799" y="1694500"/>
                    <a:pt x="3247586" y="1700324"/>
                    <a:pt x="3259775" y="1709910"/>
                  </a:cubicBezTo>
                  <a:lnTo>
                    <a:pt x="3271199" y="1720980"/>
                  </a:lnTo>
                  <a:lnTo>
                    <a:pt x="3271796" y="1719154"/>
                  </a:lnTo>
                  <a:lnTo>
                    <a:pt x="3284649" y="1703607"/>
                  </a:lnTo>
                  <a:lnTo>
                    <a:pt x="3276484" y="1691153"/>
                  </a:lnTo>
                  <a:cubicBezTo>
                    <a:pt x="3271698" y="1678217"/>
                    <a:pt x="3270429" y="1665406"/>
                    <a:pt x="3272998" y="1654409"/>
                  </a:cubicBezTo>
                  <a:lnTo>
                    <a:pt x="3275118" y="1650502"/>
                  </a:lnTo>
                  <a:lnTo>
                    <a:pt x="3279024" y="1648383"/>
                  </a:lnTo>
                  <a:cubicBezTo>
                    <a:pt x="3284523" y="1647098"/>
                    <a:pt x="3290474" y="1646773"/>
                    <a:pt x="3296669" y="1647368"/>
                  </a:cubicBezTo>
                  <a:lnTo>
                    <a:pt x="3308144" y="1650072"/>
                  </a:lnTo>
                  <a:lnTo>
                    <a:pt x="3307462" y="1646829"/>
                  </a:lnTo>
                  <a:cubicBezTo>
                    <a:pt x="3306188" y="1633095"/>
                    <a:pt x="3308278" y="1620392"/>
                    <a:pt x="3313605" y="1610434"/>
                  </a:cubicBezTo>
                  <a:lnTo>
                    <a:pt x="3316664" y="1607209"/>
                  </a:lnTo>
                  <a:lnTo>
                    <a:pt x="3320986" y="1606173"/>
                  </a:lnTo>
                  <a:cubicBezTo>
                    <a:pt x="3332273" y="1606538"/>
                    <a:pt x="3344319" y="1611079"/>
                    <a:pt x="3355576" y="1619050"/>
                  </a:cubicBezTo>
                  <a:lnTo>
                    <a:pt x="3359018" y="1622136"/>
                  </a:lnTo>
                  <a:lnTo>
                    <a:pt x="3362597" y="1609572"/>
                  </a:lnTo>
                  <a:cubicBezTo>
                    <a:pt x="3368361" y="1595176"/>
                    <a:pt x="3376522" y="1583738"/>
                    <a:pt x="3386115" y="1576892"/>
                  </a:cubicBezTo>
                  <a:lnTo>
                    <a:pt x="3390376" y="1575440"/>
                  </a:lnTo>
                  <a:lnTo>
                    <a:pt x="3394637" y="1576892"/>
                  </a:lnTo>
                  <a:lnTo>
                    <a:pt x="3408320" y="1595906"/>
                  </a:lnTo>
                  <a:lnTo>
                    <a:pt x="3412034" y="1593891"/>
                  </a:lnTo>
                  <a:cubicBezTo>
                    <a:pt x="3417856" y="1592531"/>
                    <a:pt x="3424157" y="1592187"/>
                    <a:pt x="3430716" y="1592816"/>
                  </a:cubicBezTo>
                  <a:lnTo>
                    <a:pt x="3442866" y="1595679"/>
                  </a:lnTo>
                  <a:lnTo>
                    <a:pt x="3442144" y="1592246"/>
                  </a:lnTo>
                  <a:cubicBezTo>
                    <a:pt x="3440794" y="1577704"/>
                    <a:pt x="3443007" y="1564254"/>
                    <a:pt x="3448648" y="1553711"/>
                  </a:cubicBezTo>
                  <a:lnTo>
                    <a:pt x="3451886" y="1550297"/>
                  </a:lnTo>
                  <a:lnTo>
                    <a:pt x="3456463" y="1549200"/>
                  </a:lnTo>
                  <a:cubicBezTo>
                    <a:pt x="3468413" y="1549586"/>
                    <a:pt x="3481167" y="1554395"/>
                    <a:pt x="3493086" y="1562834"/>
                  </a:cubicBezTo>
                  <a:lnTo>
                    <a:pt x="3496730" y="1566101"/>
                  </a:lnTo>
                  <a:lnTo>
                    <a:pt x="3500520" y="1552798"/>
                  </a:lnTo>
                  <a:cubicBezTo>
                    <a:pt x="3506622" y="1537556"/>
                    <a:pt x="3515264" y="1525446"/>
                    <a:pt x="3525421" y="1518197"/>
                  </a:cubicBezTo>
                  <a:lnTo>
                    <a:pt x="3529932" y="1516660"/>
                  </a:lnTo>
                  <a:lnTo>
                    <a:pt x="3534444" y="1518197"/>
                  </a:lnTo>
                  <a:cubicBezTo>
                    <a:pt x="3544600" y="1525446"/>
                    <a:pt x="3553241" y="1537556"/>
                    <a:pt x="3559343" y="1552798"/>
                  </a:cubicBezTo>
                  <a:lnTo>
                    <a:pt x="3563958" y="1568997"/>
                  </a:lnTo>
                  <a:lnTo>
                    <a:pt x="3565473" y="1567639"/>
                  </a:lnTo>
                  <a:lnTo>
                    <a:pt x="3585489" y="1560188"/>
                  </a:lnTo>
                  <a:lnTo>
                    <a:pt x="3584595" y="1544445"/>
                  </a:lnTo>
                  <a:cubicBezTo>
                    <a:pt x="3587055" y="1530050"/>
                    <a:pt x="3592674" y="1517631"/>
                    <a:pt x="3600851" y="1508907"/>
                  </a:cubicBezTo>
                  <a:lnTo>
                    <a:pt x="3604863" y="1506447"/>
                  </a:lnTo>
                  <a:lnTo>
                    <a:pt x="3609567" y="1506572"/>
                  </a:lnTo>
                  <a:cubicBezTo>
                    <a:pt x="3615288" y="1508305"/>
                    <a:pt x="3620918" y="1511158"/>
                    <a:pt x="3626283" y="1514982"/>
                  </a:cubicBezTo>
                  <a:lnTo>
                    <a:pt x="3629549" y="1518055"/>
                  </a:lnTo>
                  <a:lnTo>
                    <a:pt x="3623513" y="1504372"/>
                  </a:lnTo>
                  <a:lnTo>
                    <a:pt x="3622083" y="1479198"/>
                  </a:lnTo>
                  <a:lnTo>
                    <a:pt x="3611424" y="1483876"/>
                  </a:lnTo>
                  <a:cubicBezTo>
                    <a:pt x="3604945" y="1485402"/>
                    <a:pt x="3598675" y="1485559"/>
                    <a:pt x="3593096" y="1484255"/>
                  </a:cubicBezTo>
                  <a:lnTo>
                    <a:pt x="3590453" y="1482822"/>
                  </a:lnTo>
                  <a:lnTo>
                    <a:pt x="3589019" y="1480179"/>
                  </a:lnTo>
                  <a:cubicBezTo>
                    <a:pt x="3587281" y="1472739"/>
                    <a:pt x="3588140" y="1464072"/>
                    <a:pt x="3591377" y="1455320"/>
                  </a:cubicBezTo>
                  <a:lnTo>
                    <a:pt x="3593990" y="1450166"/>
                  </a:lnTo>
                  <a:lnTo>
                    <a:pt x="3588632" y="1448002"/>
                  </a:lnTo>
                  <a:cubicBezTo>
                    <a:pt x="3578393" y="1442821"/>
                    <a:pt x="3568331" y="1435594"/>
                    <a:pt x="3559201" y="1426463"/>
                  </a:cubicBezTo>
                  <a:cubicBezTo>
                    <a:pt x="3534852" y="1402114"/>
                    <a:pt x="3524039" y="1371145"/>
                    <a:pt x="3529478" y="1347858"/>
                  </a:cubicBezTo>
                  <a:lnTo>
                    <a:pt x="3531723" y="1343722"/>
                  </a:lnTo>
                  <a:lnTo>
                    <a:pt x="3535859" y="1341477"/>
                  </a:lnTo>
                  <a:cubicBezTo>
                    <a:pt x="3541681" y="1340117"/>
                    <a:pt x="3547982" y="1339773"/>
                    <a:pt x="3554541" y="1340403"/>
                  </a:cubicBezTo>
                  <a:lnTo>
                    <a:pt x="3566691" y="1343266"/>
                  </a:lnTo>
                  <a:lnTo>
                    <a:pt x="3565969" y="1339832"/>
                  </a:lnTo>
                  <a:cubicBezTo>
                    <a:pt x="3564619" y="1325291"/>
                    <a:pt x="3566832" y="1311841"/>
                    <a:pt x="3572473" y="1301298"/>
                  </a:cubicBezTo>
                  <a:lnTo>
                    <a:pt x="3575711" y="1297884"/>
                  </a:lnTo>
                  <a:lnTo>
                    <a:pt x="3580288" y="1296786"/>
                  </a:lnTo>
                  <a:cubicBezTo>
                    <a:pt x="3592238" y="1297173"/>
                    <a:pt x="3604992" y="1301981"/>
                    <a:pt x="3616911" y="1310421"/>
                  </a:cubicBezTo>
                  <a:lnTo>
                    <a:pt x="3620555" y="1313688"/>
                  </a:lnTo>
                  <a:lnTo>
                    <a:pt x="3624345" y="1300385"/>
                  </a:lnTo>
                  <a:cubicBezTo>
                    <a:pt x="3630447" y="1285143"/>
                    <a:pt x="3639089" y="1273033"/>
                    <a:pt x="3649246" y="1265784"/>
                  </a:cubicBezTo>
                  <a:lnTo>
                    <a:pt x="3653757" y="1264247"/>
                  </a:lnTo>
                  <a:lnTo>
                    <a:pt x="3658269" y="1265784"/>
                  </a:lnTo>
                  <a:cubicBezTo>
                    <a:pt x="3668425" y="1273033"/>
                    <a:pt x="3677066" y="1285143"/>
                    <a:pt x="3683168" y="1300385"/>
                  </a:cubicBezTo>
                  <a:lnTo>
                    <a:pt x="3687783" y="1316583"/>
                  </a:lnTo>
                  <a:lnTo>
                    <a:pt x="3689298" y="1315226"/>
                  </a:lnTo>
                  <a:lnTo>
                    <a:pt x="3709314" y="1307774"/>
                  </a:lnTo>
                  <a:lnTo>
                    <a:pt x="3708420" y="1292031"/>
                  </a:lnTo>
                  <a:cubicBezTo>
                    <a:pt x="3710880" y="1277636"/>
                    <a:pt x="3716498" y="1265218"/>
                    <a:pt x="3724676" y="1256494"/>
                  </a:cubicBezTo>
                  <a:lnTo>
                    <a:pt x="3728688" y="1254034"/>
                  </a:lnTo>
                  <a:lnTo>
                    <a:pt x="3733392" y="1254158"/>
                  </a:lnTo>
                  <a:cubicBezTo>
                    <a:pt x="3739113" y="1255891"/>
                    <a:pt x="3744743" y="1258744"/>
                    <a:pt x="3750108" y="1262569"/>
                  </a:cubicBezTo>
                  <a:lnTo>
                    <a:pt x="3759199" y="1271123"/>
                  </a:lnTo>
                  <a:lnTo>
                    <a:pt x="3760290" y="1267788"/>
                  </a:lnTo>
                  <a:cubicBezTo>
                    <a:pt x="3766392" y="1254520"/>
                    <a:pt x="3775034" y="1243979"/>
                    <a:pt x="3785190" y="1237669"/>
                  </a:cubicBezTo>
                  <a:close/>
                  <a:moveTo>
                    <a:pt x="643768" y="1189591"/>
                  </a:moveTo>
                  <a:lnTo>
                    <a:pt x="639539" y="1200435"/>
                  </a:lnTo>
                  <a:cubicBezTo>
                    <a:pt x="636037" y="1206095"/>
                    <a:pt x="631715" y="1210639"/>
                    <a:pt x="626848" y="1213663"/>
                  </a:cubicBezTo>
                  <a:lnTo>
                    <a:pt x="624122" y="1214472"/>
                  </a:lnTo>
                  <a:lnTo>
                    <a:pt x="633500" y="1218698"/>
                  </a:lnTo>
                  <a:lnTo>
                    <a:pt x="645596" y="1230419"/>
                  </a:lnTo>
                  <a:lnTo>
                    <a:pt x="646228" y="1228486"/>
                  </a:lnTo>
                  <a:lnTo>
                    <a:pt x="659837" y="1212025"/>
                  </a:lnTo>
                  <a:lnTo>
                    <a:pt x="651191" y="1198839"/>
                  </a:lnTo>
                  <a:lnTo>
                    <a:pt x="650919" y="1195973"/>
                  </a:lnTo>
                  <a:close/>
                  <a:moveTo>
                    <a:pt x="2446584" y="1174251"/>
                  </a:moveTo>
                  <a:lnTo>
                    <a:pt x="2446338" y="1174451"/>
                  </a:lnTo>
                  <a:lnTo>
                    <a:pt x="2445877" y="1182574"/>
                  </a:lnTo>
                  <a:lnTo>
                    <a:pt x="2449026" y="1178198"/>
                  </a:lnTo>
                  <a:close/>
                  <a:moveTo>
                    <a:pt x="896954" y="1173381"/>
                  </a:moveTo>
                  <a:lnTo>
                    <a:pt x="894539" y="1198840"/>
                  </a:lnTo>
                  <a:lnTo>
                    <a:pt x="877609" y="1224659"/>
                  </a:lnTo>
                  <a:lnTo>
                    <a:pt x="878530" y="1225314"/>
                  </a:lnTo>
                  <a:lnTo>
                    <a:pt x="881204" y="1229413"/>
                  </a:lnTo>
                  <a:lnTo>
                    <a:pt x="888308" y="1217545"/>
                  </a:lnTo>
                  <a:cubicBezTo>
                    <a:pt x="898147" y="1204401"/>
                    <a:pt x="909629" y="1194940"/>
                    <a:pt x="921316" y="1190567"/>
                  </a:cubicBezTo>
                  <a:lnTo>
                    <a:pt x="924265" y="1190370"/>
                  </a:lnTo>
                  <a:lnTo>
                    <a:pt x="919474" y="1179897"/>
                  </a:lnTo>
                  <a:lnTo>
                    <a:pt x="919177" y="1174447"/>
                  </a:lnTo>
                  <a:lnTo>
                    <a:pt x="913773" y="1175208"/>
                  </a:lnTo>
                  <a:close/>
                  <a:moveTo>
                    <a:pt x="1408107" y="1172839"/>
                  </a:moveTo>
                  <a:lnTo>
                    <a:pt x="1410081" y="1178811"/>
                  </a:lnTo>
                  <a:lnTo>
                    <a:pt x="1410690" y="1198860"/>
                  </a:lnTo>
                  <a:lnTo>
                    <a:pt x="1425616" y="1195343"/>
                  </a:lnTo>
                  <a:lnTo>
                    <a:pt x="1430001" y="1195595"/>
                  </a:lnTo>
                  <a:lnTo>
                    <a:pt x="1416597" y="1185786"/>
                  </a:lnTo>
                  <a:close/>
                  <a:moveTo>
                    <a:pt x="2927597" y="1164725"/>
                  </a:moveTo>
                  <a:lnTo>
                    <a:pt x="2927351" y="1164925"/>
                  </a:lnTo>
                  <a:lnTo>
                    <a:pt x="2926890" y="1173049"/>
                  </a:lnTo>
                  <a:lnTo>
                    <a:pt x="2930039" y="1168672"/>
                  </a:lnTo>
                  <a:close/>
                  <a:moveTo>
                    <a:pt x="1243191" y="1155979"/>
                  </a:moveTo>
                  <a:lnTo>
                    <a:pt x="1224883" y="1164177"/>
                  </a:lnTo>
                  <a:lnTo>
                    <a:pt x="1206374" y="1168070"/>
                  </a:lnTo>
                  <a:lnTo>
                    <a:pt x="1207273" y="1172343"/>
                  </a:lnTo>
                  <a:cubicBezTo>
                    <a:pt x="1208087" y="1181118"/>
                    <a:pt x="1206752" y="1189234"/>
                    <a:pt x="1203348" y="1195596"/>
                  </a:cubicBezTo>
                  <a:lnTo>
                    <a:pt x="1201394" y="1197657"/>
                  </a:lnTo>
                  <a:lnTo>
                    <a:pt x="1198632" y="1198319"/>
                  </a:lnTo>
                  <a:cubicBezTo>
                    <a:pt x="1187814" y="1197969"/>
                    <a:pt x="1175905" y="1191615"/>
                    <a:pt x="1166244" y="1180868"/>
                  </a:cubicBezTo>
                  <a:lnTo>
                    <a:pt x="1165749" y="1180184"/>
                  </a:lnTo>
                  <a:lnTo>
                    <a:pt x="1149585" y="1204835"/>
                  </a:lnTo>
                  <a:cubicBezTo>
                    <a:pt x="1143836" y="1210584"/>
                    <a:pt x="1137696" y="1215534"/>
                    <a:pt x="1131376" y="1219645"/>
                  </a:cubicBezTo>
                  <a:lnTo>
                    <a:pt x="1114506" y="1228196"/>
                  </a:lnTo>
                  <a:lnTo>
                    <a:pt x="1116479" y="1232090"/>
                  </a:lnTo>
                  <a:cubicBezTo>
                    <a:pt x="1119537" y="1240356"/>
                    <a:pt x="1120348" y="1248541"/>
                    <a:pt x="1118707" y="1255568"/>
                  </a:cubicBezTo>
                  <a:lnTo>
                    <a:pt x="1117352" y="1258064"/>
                  </a:lnTo>
                  <a:lnTo>
                    <a:pt x="1114856" y="1259418"/>
                  </a:lnTo>
                  <a:cubicBezTo>
                    <a:pt x="1104316" y="1261880"/>
                    <a:pt x="1091169" y="1258825"/>
                    <a:pt x="1079055" y="1250945"/>
                  </a:cubicBezTo>
                  <a:lnTo>
                    <a:pt x="1072466" y="1245586"/>
                  </a:lnTo>
                  <a:lnTo>
                    <a:pt x="1068899" y="1251353"/>
                  </a:lnTo>
                  <a:cubicBezTo>
                    <a:pt x="1066369" y="1254420"/>
                    <a:pt x="1063533" y="1256963"/>
                    <a:pt x="1060468" y="1258867"/>
                  </a:cubicBezTo>
                  <a:lnTo>
                    <a:pt x="1057745" y="1259674"/>
                  </a:lnTo>
                  <a:lnTo>
                    <a:pt x="1055023" y="1258867"/>
                  </a:lnTo>
                  <a:cubicBezTo>
                    <a:pt x="1051958" y="1256963"/>
                    <a:pt x="1049122" y="1254420"/>
                    <a:pt x="1046592" y="1251353"/>
                  </a:cubicBezTo>
                  <a:lnTo>
                    <a:pt x="1043125" y="1245748"/>
                  </a:lnTo>
                  <a:lnTo>
                    <a:pt x="1036737" y="1250944"/>
                  </a:lnTo>
                  <a:cubicBezTo>
                    <a:pt x="1024623" y="1258825"/>
                    <a:pt x="1011476" y="1261880"/>
                    <a:pt x="1000936" y="1259418"/>
                  </a:cubicBezTo>
                  <a:lnTo>
                    <a:pt x="998440" y="1258064"/>
                  </a:lnTo>
                  <a:lnTo>
                    <a:pt x="997085" y="1255567"/>
                  </a:lnTo>
                  <a:cubicBezTo>
                    <a:pt x="995444" y="1248541"/>
                    <a:pt x="996255" y="1240355"/>
                    <a:pt x="999313" y="1232090"/>
                  </a:cubicBezTo>
                  <a:lnTo>
                    <a:pt x="1001780" y="1227221"/>
                  </a:lnTo>
                  <a:lnTo>
                    <a:pt x="996720" y="1225178"/>
                  </a:lnTo>
                  <a:cubicBezTo>
                    <a:pt x="987049" y="1220285"/>
                    <a:pt x="977547" y="1213459"/>
                    <a:pt x="968923" y="1204835"/>
                  </a:cubicBezTo>
                  <a:lnTo>
                    <a:pt x="954945" y="1183517"/>
                  </a:lnTo>
                  <a:lnTo>
                    <a:pt x="934544" y="1202752"/>
                  </a:lnTo>
                  <a:lnTo>
                    <a:pt x="933769" y="1202773"/>
                  </a:lnTo>
                  <a:lnTo>
                    <a:pt x="945127" y="1232769"/>
                  </a:lnTo>
                  <a:lnTo>
                    <a:pt x="945392" y="1249610"/>
                  </a:lnTo>
                  <a:lnTo>
                    <a:pt x="947207" y="1248690"/>
                  </a:lnTo>
                  <a:cubicBezTo>
                    <a:pt x="960903" y="1243623"/>
                    <a:pt x="974468" y="1242280"/>
                    <a:pt x="986111" y="1245000"/>
                  </a:cubicBezTo>
                  <a:lnTo>
                    <a:pt x="990247" y="1247244"/>
                  </a:lnTo>
                  <a:lnTo>
                    <a:pt x="992492" y="1251380"/>
                  </a:lnTo>
                  <a:cubicBezTo>
                    <a:pt x="993851" y="1257202"/>
                    <a:pt x="994195" y="1263504"/>
                    <a:pt x="993566" y="1270063"/>
                  </a:cubicBezTo>
                  <a:lnTo>
                    <a:pt x="988965" y="1289587"/>
                  </a:lnTo>
                  <a:lnTo>
                    <a:pt x="1004293" y="1290052"/>
                  </a:lnTo>
                  <a:lnTo>
                    <a:pt x="1007546" y="1291128"/>
                  </a:lnTo>
                  <a:lnTo>
                    <a:pt x="1014390" y="1281617"/>
                  </a:lnTo>
                  <a:lnTo>
                    <a:pt x="1018651" y="1280166"/>
                  </a:lnTo>
                  <a:lnTo>
                    <a:pt x="1022912" y="1281617"/>
                  </a:lnTo>
                  <a:cubicBezTo>
                    <a:pt x="1032504" y="1288464"/>
                    <a:pt x="1040666" y="1299901"/>
                    <a:pt x="1046429" y="1314297"/>
                  </a:cubicBezTo>
                  <a:lnTo>
                    <a:pt x="1050788" y="1329596"/>
                  </a:lnTo>
                  <a:lnTo>
                    <a:pt x="1052218" y="1328314"/>
                  </a:lnTo>
                  <a:cubicBezTo>
                    <a:pt x="1063475" y="1320343"/>
                    <a:pt x="1075521" y="1315802"/>
                    <a:pt x="1086808" y="1315437"/>
                  </a:cubicBezTo>
                  <a:lnTo>
                    <a:pt x="1090851" y="1316406"/>
                  </a:lnTo>
                  <a:lnTo>
                    <a:pt x="1091638" y="1313124"/>
                  </a:lnTo>
                  <a:lnTo>
                    <a:pt x="1095052" y="1309885"/>
                  </a:lnTo>
                  <a:cubicBezTo>
                    <a:pt x="1105595" y="1304245"/>
                    <a:pt x="1119045" y="1302032"/>
                    <a:pt x="1133587" y="1303381"/>
                  </a:cubicBezTo>
                  <a:lnTo>
                    <a:pt x="1138376" y="1304389"/>
                  </a:lnTo>
                  <a:lnTo>
                    <a:pt x="1135007" y="1290973"/>
                  </a:lnTo>
                  <a:cubicBezTo>
                    <a:pt x="1132671" y="1274722"/>
                    <a:pt x="1134099" y="1259913"/>
                    <a:pt x="1139271" y="1248557"/>
                  </a:cubicBezTo>
                  <a:lnTo>
                    <a:pt x="1142409" y="1244970"/>
                  </a:lnTo>
                  <a:lnTo>
                    <a:pt x="1147085" y="1244045"/>
                  </a:lnTo>
                  <a:cubicBezTo>
                    <a:pt x="1159505" y="1245245"/>
                    <a:pt x="1173044" y="1251412"/>
                    <a:pt x="1185949" y="1261561"/>
                  </a:cubicBezTo>
                  <a:lnTo>
                    <a:pt x="1198045" y="1273282"/>
                  </a:lnTo>
                  <a:lnTo>
                    <a:pt x="1198678" y="1271349"/>
                  </a:lnTo>
                  <a:lnTo>
                    <a:pt x="1212287" y="1254888"/>
                  </a:lnTo>
                  <a:lnTo>
                    <a:pt x="1203641" y="1241702"/>
                  </a:lnTo>
                  <a:cubicBezTo>
                    <a:pt x="1198574" y="1228005"/>
                    <a:pt x="1197231" y="1214441"/>
                    <a:pt x="1199950" y="1202798"/>
                  </a:cubicBezTo>
                  <a:lnTo>
                    <a:pt x="1202195" y="1198662"/>
                  </a:lnTo>
                  <a:lnTo>
                    <a:pt x="1206331" y="1196417"/>
                  </a:lnTo>
                  <a:cubicBezTo>
                    <a:pt x="1212153" y="1195057"/>
                    <a:pt x="1218454" y="1194713"/>
                    <a:pt x="1225013" y="1195343"/>
                  </a:cubicBezTo>
                  <a:lnTo>
                    <a:pt x="1237163" y="1198206"/>
                  </a:lnTo>
                  <a:lnTo>
                    <a:pt x="1236441" y="1194772"/>
                  </a:lnTo>
                  <a:cubicBezTo>
                    <a:pt x="1235091" y="1180231"/>
                    <a:pt x="1237304" y="1166781"/>
                    <a:pt x="1242945" y="1156238"/>
                  </a:cubicBezTo>
                  <a:close/>
                  <a:moveTo>
                    <a:pt x="1353630" y="1155310"/>
                  </a:moveTo>
                  <a:lnTo>
                    <a:pt x="1353640" y="1155325"/>
                  </a:lnTo>
                  <a:lnTo>
                    <a:pt x="1358255" y="1171523"/>
                  </a:lnTo>
                  <a:lnTo>
                    <a:pt x="1359770" y="1170166"/>
                  </a:lnTo>
                  <a:lnTo>
                    <a:pt x="1369717" y="1166463"/>
                  </a:lnTo>
                  <a:lnTo>
                    <a:pt x="1367148" y="1160848"/>
                  </a:lnTo>
                  <a:lnTo>
                    <a:pt x="1366851" y="1155398"/>
                  </a:lnTo>
                  <a:lnTo>
                    <a:pt x="1361447" y="1156159"/>
                  </a:lnTo>
                  <a:close/>
                  <a:moveTo>
                    <a:pt x="1280462" y="1122839"/>
                  </a:moveTo>
                  <a:lnTo>
                    <a:pt x="1279758" y="1124729"/>
                  </a:lnTo>
                  <a:lnTo>
                    <a:pt x="1249047" y="1152137"/>
                  </a:lnTo>
                  <a:lnTo>
                    <a:pt x="1250760" y="1151726"/>
                  </a:lnTo>
                  <a:cubicBezTo>
                    <a:pt x="1262710" y="1152113"/>
                    <a:pt x="1275464" y="1156921"/>
                    <a:pt x="1287383" y="1165361"/>
                  </a:cubicBezTo>
                  <a:lnTo>
                    <a:pt x="1291027" y="1168628"/>
                  </a:lnTo>
                  <a:lnTo>
                    <a:pt x="1294817" y="1155325"/>
                  </a:lnTo>
                  <a:lnTo>
                    <a:pt x="1304960" y="1141230"/>
                  </a:lnTo>
                  <a:lnTo>
                    <a:pt x="1287162" y="1132260"/>
                  </a:lnTo>
                  <a:close/>
                  <a:moveTo>
                    <a:pt x="1951284" y="1117101"/>
                  </a:moveTo>
                  <a:lnTo>
                    <a:pt x="1951038" y="1117301"/>
                  </a:lnTo>
                  <a:lnTo>
                    <a:pt x="1950577" y="1125425"/>
                  </a:lnTo>
                  <a:lnTo>
                    <a:pt x="1953726" y="1121048"/>
                  </a:lnTo>
                  <a:close/>
                  <a:moveTo>
                    <a:pt x="1036885" y="1069475"/>
                  </a:moveTo>
                  <a:lnTo>
                    <a:pt x="1036639" y="1069675"/>
                  </a:lnTo>
                  <a:lnTo>
                    <a:pt x="1036178" y="1077798"/>
                  </a:lnTo>
                  <a:lnTo>
                    <a:pt x="1039327" y="1073422"/>
                  </a:lnTo>
                  <a:close/>
                  <a:moveTo>
                    <a:pt x="1484559" y="1050426"/>
                  </a:moveTo>
                  <a:lnTo>
                    <a:pt x="1484313" y="1050626"/>
                  </a:lnTo>
                  <a:lnTo>
                    <a:pt x="1483852" y="1058749"/>
                  </a:lnTo>
                  <a:lnTo>
                    <a:pt x="1487001" y="1054373"/>
                  </a:lnTo>
                  <a:close/>
                  <a:moveTo>
                    <a:pt x="694990" y="1049315"/>
                  </a:moveTo>
                  <a:lnTo>
                    <a:pt x="694794" y="1049586"/>
                  </a:lnTo>
                  <a:lnTo>
                    <a:pt x="696550" y="1058029"/>
                  </a:lnTo>
                  <a:lnTo>
                    <a:pt x="698573" y="1052686"/>
                  </a:lnTo>
                  <a:close/>
                  <a:moveTo>
                    <a:pt x="2698887" y="1019922"/>
                  </a:moveTo>
                  <a:lnTo>
                    <a:pt x="2698627" y="1020134"/>
                  </a:lnTo>
                  <a:lnTo>
                    <a:pt x="2698137" y="1028744"/>
                  </a:lnTo>
                  <a:lnTo>
                    <a:pt x="2701475" y="1024105"/>
                  </a:lnTo>
                  <a:close/>
                  <a:moveTo>
                    <a:pt x="2108391" y="1018237"/>
                  </a:moveTo>
                  <a:lnTo>
                    <a:pt x="2101880" y="1027100"/>
                  </a:lnTo>
                  <a:cubicBezTo>
                    <a:pt x="2097302" y="1031407"/>
                    <a:pt x="2092248" y="1034496"/>
                    <a:pt x="2087068" y="1036065"/>
                  </a:cubicBezTo>
                  <a:lnTo>
                    <a:pt x="2084229" y="1036141"/>
                  </a:lnTo>
                  <a:lnTo>
                    <a:pt x="2082664" y="1035181"/>
                  </a:lnTo>
                  <a:lnTo>
                    <a:pt x="2082331" y="1038692"/>
                  </a:lnTo>
                  <a:lnTo>
                    <a:pt x="2066342" y="1063075"/>
                  </a:lnTo>
                  <a:lnTo>
                    <a:pt x="2067212" y="1063694"/>
                  </a:lnTo>
                  <a:lnTo>
                    <a:pt x="2069738" y="1067565"/>
                  </a:lnTo>
                  <a:lnTo>
                    <a:pt x="2076448" y="1056356"/>
                  </a:lnTo>
                  <a:cubicBezTo>
                    <a:pt x="2085741" y="1043942"/>
                    <a:pt x="2096584" y="1035006"/>
                    <a:pt x="2107622" y="1030876"/>
                  </a:cubicBezTo>
                  <a:lnTo>
                    <a:pt x="2112114" y="1030577"/>
                  </a:lnTo>
                  <a:lnTo>
                    <a:pt x="2115854" y="1033082"/>
                  </a:lnTo>
                  <a:cubicBezTo>
                    <a:pt x="2123347" y="1042178"/>
                    <a:pt x="2128271" y="1055338"/>
                    <a:pt x="2130112" y="1070735"/>
                  </a:cubicBezTo>
                  <a:lnTo>
                    <a:pt x="2130362" y="1086641"/>
                  </a:lnTo>
                  <a:lnTo>
                    <a:pt x="2132076" y="1085772"/>
                  </a:lnTo>
                  <a:lnTo>
                    <a:pt x="2150066" y="1084066"/>
                  </a:lnTo>
                  <a:lnTo>
                    <a:pt x="2151837" y="1065403"/>
                  </a:lnTo>
                  <a:lnTo>
                    <a:pt x="2154304" y="1060534"/>
                  </a:lnTo>
                  <a:lnTo>
                    <a:pt x="2149244" y="1058491"/>
                  </a:lnTo>
                  <a:cubicBezTo>
                    <a:pt x="2139573" y="1053598"/>
                    <a:pt x="2130071" y="1046772"/>
                    <a:pt x="2121447" y="1038148"/>
                  </a:cubicBezTo>
                  <a:close/>
                  <a:moveTo>
                    <a:pt x="2973956" y="1016940"/>
                  </a:moveTo>
                  <a:lnTo>
                    <a:pt x="2974838" y="1020033"/>
                  </a:lnTo>
                  <a:lnTo>
                    <a:pt x="2976268" y="1018751"/>
                  </a:lnTo>
                  <a:lnTo>
                    <a:pt x="2976376" y="1018711"/>
                  </a:lnTo>
                  <a:close/>
                  <a:moveTo>
                    <a:pt x="3152656" y="992364"/>
                  </a:moveTo>
                  <a:lnTo>
                    <a:pt x="3152325" y="992418"/>
                  </a:lnTo>
                  <a:lnTo>
                    <a:pt x="3147595" y="999631"/>
                  </a:lnTo>
                  <a:lnTo>
                    <a:pt x="3152805" y="997282"/>
                  </a:lnTo>
                  <a:close/>
                  <a:moveTo>
                    <a:pt x="2925759" y="935784"/>
                  </a:moveTo>
                  <a:lnTo>
                    <a:pt x="2916909" y="937205"/>
                  </a:lnTo>
                  <a:lnTo>
                    <a:pt x="2896913" y="936115"/>
                  </a:lnTo>
                  <a:lnTo>
                    <a:pt x="2896661" y="940730"/>
                  </a:lnTo>
                  <a:cubicBezTo>
                    <a:pt x="2895089" y="949928"/>
                    <a:pt x="2891499" y="957863"/>
                    <a:pt x="2886275" y="963437"/>
                  </a:cubicBezTo>
                  <a:lnTo>
                    <a:pt x="2885586" y="963859"/>
                  </a:lnTo>
                  <a:lnTo>
                    <a:pt x="2888226" y="970832"/>
                  </a:lnTo>
                  <a:lnTo>
                    <a:pt x="2888491" y="987673"/>
                  </a:lnTo>
                  <a:lnTo>
                    <a:pt x="2890306" y="986753"/>
                  </a:lnTo>
                  <a:cubicBezTo>
                    <a:pt x="2904002" y="981686"/>
                    <a:pt x="2917567" y="980343"/>
                    <a:pt x="2929210" y="983063"/>
                  </a:cubicBezTo>
                  <a:lnTo>
                    <a:pt x="2930151" y="983573"/>
                  </a:lnTo>
                  <a:lnTo>
                    <a:pt x="2936292" y="975039"/>
                  </a:lnTo>
                  <a:lnTo>
                    <a:pt x="2928332" y="962900"/>
                  </a:lnTo>
                  <a:close/>
                  <a:moveTo>
                    <a:pt x="2849159" y="929804"/>
                  </a:moveTo>
                  <a:lnTo>
                    <a:pt x="2842835" y="933204"/>
                  </a:lnTo>
                  <a:lnTo>
                    <a:pt x="2837892" y="934228"/>
                  </a:lnTo>
                  <a:lnTo>
                    <a:pt x="2837638" y="936903"/>
                  </a:lnTo>
                  <a:lnTo>
                    <a:pt x="2820708" y="962722"/>
                  </a:lnTo>
                  <a:lnTo>
                    <a:pt x="2821629" y="963377"/>
                  </a:lnTo>
                  <a:lnTo>
                    <a:pt x="2824304" y="967476"/>
                  </a:lnTo>
                  <a:lnTo>
                    <a:pt x="2831407" y="955608"/>
                  </a:lnTo>
                  <a:cubicBezTo>
                    <a:pt x="2836327" y="949036"/>
                    <a:pt x="2841657" y="943385"/>
                    <a:pt x="2847218" y="938830"/>
                  </a:cubicBezTo>
                  <a:lnTo>
                    <a:pt x="2851608" y="936226"/>
                  </a:lnTo>
                  <a:close/>
                  <a:moveTo>
                    <a:pt x="1166914" y="928497"/>
                  </a:moveTo>
                  <a:lnTo>
                    <a:pt x="1154348" y="947660"/>
                  </a:lnTo>
                  <a:lnTo>
                    <a:pt x="1154348" y="947660"/>
                  </a:lnTo>
                  <a:lnTo>
                    <a:pt x="1165391" y="948296"/>
                  </a:lnTo>
                  <a:lnTo>
                    <a:pt x="1169298" y="950415"/>
                  </a:lnTo>
                  <a:lnTo>
                    <a:pt x="1171418" y="954322"/>
                  </a:lnTo>
                  <a:cubicBezTo>
                    <a:pt x="1173986" y="965319"/>
                    <a:pt x="1172717" y="978130"/>
                    <a:pt x="1167932" y="991066"/>
                  </a:cubicBezTo>
                  <a:lnTo>
                    <a:pt x="1151943" y="1015449"/>
                  </a:lnTo>
                  <a:lnTo>
                    <a:pt x="1152813" y="1016068"/>
                  </a:lnTo>
                  <a:lnTo>
                    <a:pt x="1155339" y="1019939"/>
                  </a:lnTo>
                  <a:lnTo>
                    <a:pt x="1162049" y="1008730"/>
                  </a:lnTo>
                  <a:cubicBezTo>
                    <a:pt x="1171342" y="996316"/>
                    <a:pt x="1182185" y="987380"/>
                    <a:pt x="1193223" y="983250"/>
                  </a:cubicBezTo>
                  <a:lnTo>
                    <a:pt x="1197715" y="982951"/>
                  </a:lnTo>
                  <a:lnTo>
                    <a:pt x="1201455" y="985456"/>
                  </a:lnTo>
                  <a:cubicBezTo>
                    <a:pt x="1208948" y="994552"/>
                    <a:pt x="1213872" y="1007712"/>
                    <a:pt x="1215713" y="1023109"/>
                  </a:cubicBezTo>
                  <a:lnTo>
                    <a:pt x="1215963" y="1039015"/>
                  </a:lnTo>
                  <a:lnTo>
                    <a:pt x="1217677" y="1038146"/>
                  </a:lnTo>
                  <a:cubicBezTo>
                    <a:pt x="1230613" y="1033361"/>
                    <a:pt x="1243424" y="1032092"/>
                    <a:pt x="1254421" y="1034661"/>
                  </a:cubicBezTo>
                  <a:lnTo>
                    <a:pt x="1258327" y="1036780"/>
                  </a:lnTo>
                  <a:lnTo>
                    <a:pt x="1260447" y="1040687"/>
                  </a:lnTo>
                  <a:cubicBezTo>
                    <a:pt x="1261731" y="1046185"/>
                    <a:pt x="1262056" y="1052137"/>
                    <a:pt x="1261462" y="1058332"/>
                  </a:cubicBezTo>
                  <a:lnTo>
                    <a:pt x="1257117" y="1076772"/>
                  </a:lnTo>
                  <a:lnTo>
                    <a:pt x="1271593" y="1077211"/>
                  </a:lnTo>
                  <a:lnTo>
                    <a:pt x="1288054" y="1082653"/>
                  </a:lnTo>
                  <a:lnTo>
                    <a:pt x="1294040" y="1080852"/>
                  </a:lnTo>
                  <a:lnTo>
                    <a:pt x="1291828" y="1078385"/>
                  </a:lnTo>
                  <a:cubicBezTo>
                    <a:pt x="1283857" y="1067128"/>
                    <a:pt x="1279316" y="1055082"/>
                    <a:pt x="1278951" y="1043795"/>
                  </a:cubicBezTo>
                  <a:lnTo>
                    <a:pt x="1279987" y="1039473"/>
                  </a:lnTo>
                  <a:lnTo>
                    <a:pt x="1283212" y="1036414"/>
                  </a:lnTo>
                  <a:cubicBezTo>
                    <a:pt x="1293169" y="1031087"/>
                    <a:pt x="1305872" y="1028997"/>
                    <a:pt x="1319606" y="1030271"/>
                  </a:cubicBezTo>
                  <a:lnTo>
                    <a:pt x="1324130" y="1031223"/>
                  </a:lnTo>
                  <a:lnTo>
                    <a:pt x="1320948" y="1018552"/>
                  </a:lnTo>
                  <a:lnTo>
                    <a:pt x="1322786" y="1000270"/>
                  </a:lnTo>
                  <a:lnTo>
                    <a:pt x="1298193" y="982272"/>
                  </a:lnTo>
                  <a:lnTo>
                    <a:pt x="1284367" y="961186"/>
                  </a:lnTo>
                  <a:lnTo>
                    <a:pt x="1277475" y="970566"/>
                  </a:lnTo>
                  <a:cubicBezTo>
                    <a:pt x="1272627" y="975127"/>
                    <a:pt x="1267276" y="978398"/>
                    <a:pt x="1261792" y="980059"/>
                  </a:cubicBezTo>
                  <a:lnTo>
                    <a:pt x="1258787" y="980138"/>
                  </a:lnTo>
                  <a:lnTo>
                    <a:pt x="1256223" y="978566"/>
                  </a:lnTo>
                  <a:cubicBezTo>
                    <a:pt x="1250999" y="972992"/>
                    <a:pt x="1247408" y="965058"/>
                    <a:pt x="1245837" y="955860"/>
                  </a:cubicBezTo>
                  <a:lnTo>
                    <a:pt x="1245522" y="950089"/>
                  </a:lnTo>
                  <a:lnTo>
                    <a:pt x="1239800" y="950894"/>
                  </a:lnTo>
                  <a:cubicBezTo>
                    <a:pt x="1228342" y="951527"/>
                    <a:pt x="1216015" y="950299"/>
                    <a:pt x="1203542" y="946957"/>
                  </a:cubicBezTo>
                  <a:close/>
                  <a:moveTo>
                    <a:pt x="814471" y="923593"/>
                  </a:moveTo>
                  <a:lnTo>
                    <a:pt x="812403" y="930469"/>
                  </a:lnTo>
                  <a:cubicBezTo>
                    <a:pt x="810656" y="934299"/>
                    <a:pt x="808452" y="937676"/>
                    <a:pt x="805840" y="940463"/>
                  </a:cubicBezTo>
                  <a:lnTo>
                    <a:pt x="804956" y="941005"/>
                  </a:lnTo>
                  <a:lnTo>
                    <a:pt x="797856" y="962534"/>
                  </a:lnTo>
                  <a:lnTo>
                    <a:pt x="798916" y="962929"/>
                  </a:lnTo>
                  <a:lnTo>
                    <a:pt x="802560" y="966196"/>
                  </a:lnTo>
                  <a:lnTo>
                    <a:pt x="806350" y="952893"/>
                  </a:lnTo>
                  <a:lnTo>
                    <a:pt x="824581" y="927559"/>
                  </a:lnTo>
                  <a:lnTo>
                    <a:pt x="822678" y="927268"/>
                  </a:lnTo>
                  <a:close/>
                  <a:moveTo>
                    <a:pt x="2189409" y="902788"/>
                  </a:moveTo>
                  <a:lnTo>
                    <a:pt x="2189163" y="902988"/>
                  </a:lnTo>
                  <a:lnTo>
                    <a:pt x="2188702" y="911111"/>
                  </a:lnTo>
                  <a:lnTo>
                    <a:pt x="2191851" y="906735"/>
                  </a:lnTo>
                  <a:close/>
                  <a:moveTo>
                    <a:pt x="856802" y="900460"/>
                  </a:moveTo>
                  <a:lnTo>
                    <a:pt x="864497" y="921130"/>
                  </a:lnTo>
                  <a:lnTo>
                    <a:pt x="863796" y="924054"/>
                  </a:lnTo>
                  <a:lnTo>
                    <a:pt x="861614" y="926123"/>
                  </a:lnTo>
                  <a:lnTo>
                    <a:pt x="848270" y="929404"/>
                  </a:lnTo>
                  <a:lnTo>
                    <a:pt x="865173" y="952893"/>
                  </a:lnTo>
                  <a:lnTo>
                    <a:pt x="869788" y="969091"/>
                  </a:lnTo>
                  <a:lnTo>
                    <a:pt x="871302" y="967734"/>
                  </a:lnTo>
                  <a:cubicBezTo>
                    <a:pt x="883221" y="959294"/>
                    <a:pt x="895975" y="954486"/>
                    <a:pt x="907927" y="954100"/>
                  </a:cubicBezTo>
                  <a:lnTo>
                    <a:pt x="912503" y="955197"/>
                  </a:lnTo>
                  <a:lnTo>
                    <a:pt x="915741" y="958611"/>
                  </a:lnTo>
                  <a:cubicBezTo>
                    <a:pt x="918561" y="963883"/>
                    <a:pt x="920524" y="969881"/>
                    <a:pt x="921614" y="976379"/>
                  </a:cubicBezTo>
                  <a:lnTo>
                    <a:pt x="922223" y="996428"/>
                  </a:lnTo>
                  <a:lnTo>
                    <a:pt x="937149" y="992911"/>
                  </a:lnTo>
                  <a:lnTo>
                    <a:pt x="939391" y="993040"/>
                  </a:lnTo>
                  <a:lnTo>
                    <a:pt x="938097" y="991066"/>
                  </a:lnTo>
                  <a:cubicBezTo>
                    <a:pt x="933311" y="978129"/>
                    <a:pt x="932042" y="965318"/>
                    <a:pt x="934611" y="954321"/>
                  </a:cubicBezTo>
                  <a:lnTo>
                    <a:pt x="936731" y="950415"/>
                  </a:lnTo>
                  <a:lnTo>
                    <a:pt x="940637" y="948295"/>
                  </a:lnTo>
                  <a:cubicBezTo>
                    <a:pt x="946136" y="947011"/>
                    <a:pt x="952087" y="946686"/>
                    <a:pt x="958282" y="947280"/>
                  </a:cubicBezTo>
                  <a:lnTo>
                    <a:pt x="969757" y="949984"/>
                  </a:lnTo>
                  <a:lnTo>
                    <a:pt x="969075" y="946741"/>
                  </a:lnTo>
                  <a:lnTo>
                    <a:pt x="969895" y="941879"/>
                  </a:lnTo>
                  <a:lnTo>
                    <a:pt x="959708" y="926342"/>
                  </a:lnTo>
                  <a:lnTo>
                    <a:pt x="939307" y="945577"/>
                  </a:lnTo>
                  <a:lnTo>
                    <a:pt x="936468" y="945653"/>
                  </a:lnTo>
                  <a:lnTo>
                    <a:pt x="934047" y="944168"/>
                  </a:lnTo>
                  <a:cubicBezTo>
                    <a:pt x="929113" y="938903"/>
                    <a:pt x="925722" y="931409"/>
                    <a:pt x="924237" y="922722"/>
                  </a:cubicBezTo>
                  <a:lnTo>
                    <a:pt x="923940" y="917272"/>
                  </a:lnTo>
                  <a:lnTo>
                    <a:pt x="918536" y="918033"/>
                  </a:lnTo>
                  <a:cubicBezTo>
                    <a:pt x="907714" y="918630"/>
                    <a:pt x="896071" y="917470"/>
                    <a:pt x="884291" y="914314"/>
                  </a:cubicBezTo>
                  <a:close/>
                  <a:moveTo>
                    <a:pt x="638126" y="892870"/>
                  </a:moveTo>
                  <a:lnTo>
                    <a:pt x="632884" y="895096"/>
                  </a:lnTo>
                  <a:lnTo>
                    <a:pt x="610390" y="898579"/>
                  </a:lnTo>
                  <a:lnTo>
                    <a:pt x="633601" y="900781"/>
                  </a:lnTo>
                  <a:lnTo>
                    <a:pt x="637966" y="902994"/>
                  </a:lnTo>
                  <a:close/>
                  <a:moveTo>
                    <a:pt x="1898787" y="838947"/>
                  </a:moveTo>
                  <a:lnTo>
                    <a:pt x="1898527" y="839159"/>
                  </a:lnTo>
                  <a:lnTo>
                    <a:pt x="1898037" y="847769"/>
                  </a:lnTo>
                  <a:lnTo>
                    <a:pt x="1901375" y="843130"/>
                  </a:lnTo>
                  <a:close/>
                  <a:moveTo>
                    <a:pt x="1370150" y="838947"/>
                  </a:moveTo>
                  <a:lnTo>
                    <a:pt x="1369890" y="839159"/>
                  </a:lnTo>
                  <a:lnTo>
                    <a:pt x="1369400" y="847769"/>
                  </a:lnTo>
                  <a:lnTo>
                    <a:pt x="1372738" y="843130"/>
                  </a:lnTo>
                  <a:close/>
                  <a:moveTo>
                    <a:pt x="1041648" y="812300"/>
                  </a:moveTo>
                  <a:lnTo>
                    <a:pt x="1041402" y="812500"/>
                  </a:lnTo>
                  <a:lnTo>
                    <a:pt x="1040941" y="820623"/>
                  </a:lnTo>
                  <a:lnTo>
                    <a:pt x="1044090" y="816247"/>
                  </a:lnTo>
                  <a:close/>
                  <a:moveTo>
                    <a:pt x="2565647" y="802775"/>
                  </a:moveTo>
                  <a:lnTo>
                    <a:pt x="2565401" y="802975"/>
                  </a:lnTo>
                  <a:lnTo>
                    <a:pt x="2564940" y="811099"/>
                  </a:lnTo>
                  <a:lnTo>
                    <a:pt x="2568089" y="806722"/>
                  </a:lnTo>
                  <a:close/>
                  <a:moveTo>
                    <a:pt x="2088281" y="799721"/>
                  </a:moveTo>
                  <a:lnTo>
                    <a:pt x="2088391" y="806698"/>
                  </a:lnTo>
                  <a:lnTo>
                    <a:pt x="2088918" y="806431"/>
                  </a:lnTo>
                  <a:close/>
                  <a:moveTo>
                    <a:pt x="2341468" y="796262"/>
                  </a:moveTo>
                  <a:lnTo>
                    <a:pt x="2340030" y="800655"/>
                  </a:lnTo>
                  <a:cubicBezTo>
                    <a:pt x="2336131" y="809133"/>
                    <a:pt x="2330610" y="815868"/>
                    <a:pt x="2324121" y="819900"/>
                  </a:cubicBezTo>
                  <a:lnTo>
                    <a:pt x="2321238" y="820755"/>
                  </a:lnTo>
                  <a:lnTo>
                    <a:pt x="2320812" y="820628"/>
                  </a:lnTo>
                  <a:lnTo>
                    <a:pt x="2320456" y="824379"/>
                  </a:lnTo>
                  <a:lnTo>
                    <a:pt x="2304467" y="848762"/>
                  </a:lnTo>
                  <a:lnTo>
                    <a:pt x="2305337" y="849381"/>
                  </a:lnTo>
                  <a:lnTo>
                    <a:pt x="2307863" y="853252"/>
                  </a:lnTo>
                  <a:lnTo>
                    <a:pt x="2314573" y="842043"/>
                  </a:lnTo>
                  <a:cubicBezTo>
                    <a:pt x="2323866" y="829629"/>
                    <a:pt x="2334709" y="820693"/>
                    <a:pt x="2345747" y="816563"/>
                  </a:cubicBezTo>
                  <a:lnTo>
                    <a:pt x="2350239" y="816264"/>
                  </a:lnTo>
                  <a:lnTo>
                    <a:pt x="2353979" y="818769"/>
                  </a:lnTo>
                  <a:lnTo>
                    <a:pt x="2361349" y="838232"/>
                  </a:lnTo>
                  <a:lnTo>
                    <a:pt x="2363838" y="836597"/>
                  </a:lnTo>
                  <a:lnTo>
                    <a:pt x="2375128" y="833201"/>
                  </a:lnTo>
                  <a:lnTo>
                    <a:pt x="2372916" y="830734"/>
                  </a:lnTo>
                  <a:lnTo>
                    <a:pt x="2362477" y="802694"/>
                  </a:lnTo>
                  <a:lnTo>
                    <a:pt x="2360500" y="802491"/>
                  </a:lnTo>
                  <a:close/>
                  <a:moveTo>
                    <a:pt x="729818" y="753226"/>
                  </a:moveTo>
                  <a:lnTo>
                    <a:pt x="729622" y="753497"/>
                  </a:lnTo>
                  <a:lnTo>
                    <a:pt x="731378" y="761940"/>
                  </a:lnTo>
                  <a:lnTo>
                    <a:pt x="733401" y="756597"/>
                  </a:lnTo>
                  <a:close/>
                  <a:moveTo>
                    <a:pt x="2909769" y="749477"/>
                  </a:moveTo>
                  <a:lnTo>
                    <a:pt x="2909438" y="749530"/>
                  </a:lnTo>
                  <a:lnTo>
                    <a:pt x="2904708" y="756744"/>
                  </a:lnTo>
                  <a:lnTo>
                    <a:pt x="2909918" y="754395"/>
                  </a:lnTo>
                  <a:close/>
                  <a:moveTo>
                    <a:pt x="971271" y="674391"/>
                  </a:moveTo>
                  <a:lnTo>
                    <a:pt x="964379" y="683771"/>
                  </a:lnTo>
                  <a:lnTo>
                    <a:pt x="956689" y="688426"/>
                  </a:lnTo>
                  <a:lnTo>
                    <a:pt x="956751" y="690467"/>
                  </a:lnTo>
                  <a:lnTo>
                    <a:pt x="963045" y="690105"/>
                  </a:lnTo>
                  <a:lnTo>
                    <a:pt x="974520" y="692809"/>
                  </a:lnTo>
                  <a:lnTo>
                    <a:pt x="973838" y="689566"/>
                  </a:lnTo>
                  <a:lnTo>
                    <a:pt x="975349" y="680611"/>
                  </a:lnTo>
                  <a:close/>
                  <a:moveTo>
                    <a:pt x="901293" y="661340"/>
                  </a:moveTo>
                  <a:lnTo>
                    <a:pt x="904616" y="673002"/>
                  </a:lnTo>
                  <a:lnTo>
                    <a:pt x="906130" y="671645"/>
                  </a:lnTo>
                  <a:lnTo>
                    <a:pt x="926468" y="664074"/>
                  </a:lnTo>
                  <a:close/>
                  <a:moveTo>
                    <a:pt x="840951" y="628812"/>
                  </a:moveTo>
                  <a:lnTo>
                    <a:pt x="842354" y="637124"/>
                  </a:lnTo>
                  <a:lnTo>
                    <a:pt x="832684" y="666445"/>
                  </a:lnTo>
                  <a:lnTo>
                    <a:pt x="833744" y="666840"/>
                  </a:lnTo>
                  <a:lnTo>
                    <a:pt x="837388" y="670107"/>
                  </a:lnTo>
                  <a:lnTo>
                    <a:pt x="841178" y="656804"/>
                  </a:lnTo>
                  <a:lnTo>
                    <a:pt x="852517" y="641047"/>
                  </a:lnTo>
                  <a:lnTo>
                    <a:pt x="848051" y="638796"/>
                  </a:lnTo>
                  <a:close/>
                  <a:moveTo>
                    <a:pt x="2238256" y="616127"/>
                  </a:moveTo>
                  <a:lnTo>
                    <a:pt x="2237925" y="616181"/>
                  </a:lnTo>
                  <a:lnTo>
                    <a:pt x="2233195" y="623394"/>
                  </a:lnTo>
                  <a:lnTo>
                    <a:pt x="2238405" y="621045"/>
                  </a:lnTo>
                  <a:close/>
                  <a:moveTo>
                    <a:pt x="2643069" y="592314"/>
                  </a:moveTo>
                  <a:lnTo>
                    <a:pt x="2642738" y="592368"/>
                  </a:lnTo>
                  <a:lnTo>
                    <a:pt x="2638008" y="599581"/>
                  </a:lnTo>
                  <a:lnTo>
                    <a:pt x="2643218" y="597233"/>
                  </a:lnTo>
                  <a:close/>
                  <a:moveTo>
                    <a:pt x="1057054" y="552152"/>
                  </a:moveTo>
                  <a:lnTo>
                    <a:pt x="1056794" y="552364"/>
                  </a:lnTo>
                  <a:lnTo>
                    <a:pt x="1056304" y="560974"/>
                  </a:lnTo>
                  <a:lnTo>
                    <a:pt x="1059642" y="556336"/>
                  </a:lnTo>
                  <a:close/>
                  <a:moveTo>
                    <a:pt x="1536946" y="502739"/>
                  </a:moveTo>
                  <a:lnTo>
                    <a:pt x="1536700" y="502939"/>
                  </a:lnTo>
                  <a:lnTo>
                    <a:pt x="1536239" y="511063"/>
                  </a:lnTo>
                  <a:lnTo>
                    <a:pt x="1539388" y="506687"/>
                  </a:lnTo>
                  <a:close/>
                  <a:moveTo>
                    <a:pt x="2675278" y="412419"/>
                  </a:moveTo>
                  <a:lnTo>
                    <a:pt x="2679790" y="413757"/>
                  </a:lnTo>
                  <a:cubicBezTo>
                    <a:pt x="2689946" y="420067"/>
                    <a:pt x="2698587" y="430608"/>
                    <a:pt x="2704689" y="443876"/>
                  </a:cubicBezTo>
                  <a:lnTo>
                    <a:pt x="2706212" y="448528"/>
                  </a:lnTo>
                  <a:lnTo>
                    <a:pt x="2716145" y="438902"/>
                  </a:lnTo>
                  <a:cubicBezTo>
                    <a:pt x="2729051" y="428753"/>
                    <a:pt x="2742590" y="422587"/>
                    <a:pt x="2755010" y="421387"/>
                  </a:cubicBezTo>
                  <a:lnTo>
                    <a:pt x="2759686" y="422312"/>
                  </a:lnTo>
                  <a:lnTo>
                    <a:pt x="2762825" y="425899"/>
                  </a:lnTo>
                  <a:cubicBezTo>
                    <a:pt x="2767996" y="437255"/>
                    <a:pt x="2769424" y="452063"/>
                    <a:pt x="2767088" y="468314"/>
                  </a:cubicBezTo>
                  <a:lnTo>
                    <a:pt x="2762985" y="484650"/>
                  </a:lnTo>
                  <a:lnTo>
                    <a:pt x="2764976" y="484231"/>
                  </a:lnTo>
                  <a:cubicBezTo>
                    <a:pt x="2779517" y="482882"/>
                    <a:pt x="2792967" y="485095"/>
                    <a:pt x="2803510" y="490736"/>
                  </a:cubicBezTo>
                  <a:lnTo>
                    <a:pt x="2806924" y="493974"/>
                  </a:lnTo>
                  <a:lnTo>
                    <a:pt x="2808021" y="498550"/>
                  </a:lnTo>
                  <a:cubicBezTo>
                    <a:pt x="2807828" y="504525"/>
                    <a:pt x="2806529" y="510701"/>
                    <a:pt x="2804224" y="516874"/>
                  </a:cubicBezTo>
                  <a:lnTo>
                    <a:pt x="2794727" y="534542"/>
                  </a:lnTo>
                  <a:lnTo>
                    <a:pt x="2809411" y="538959"/>
                  </a:lnTo>
                  <a:cubicBezTo>
                    <a:pt x="2815406" y="541693"/>
                    <a:pt x="2820691" y="545142"/>
                    <a:pt x="2825053" y="549231"/>
                  </a:cubicBezTo>
                  <a:lnTo>
                    <a:pt x="2827513" y="553242"/>
                  </a:lnTo>
                  <a:lnTo>
                    <a:pt x="2827389" y="557946"/>
                  </a:lnTo>
                  <a:cubicBezTo>
                    <a:pt x="2823922" y="569390"/>
                    <a:pt x="2815977" y="580465"/>
                    <a:pt x="2804740" y="589793"/>
                  </a:cubicBezTo>
                  <a:lnTo>
                    <a:pt x="2777168" y="603689"/>
                  </a:lnTo>
                  <a:lnTo>
                    <a:pt x="2777638" y="604717"/>
                  </a:lnTo>
                  <a:lnTo>
                    <a:pt x="2777905" y="609605"/>
                  </a:lnTo>
                  <a:lnTo>
                    <a:pt x="2789991" y="602878"/>
                  </a:lnTo>
                  <a:lnTo>
                    <a:pt x="2799921" y="601259"/>
                  </a:lnTo>
                  <a:lnTo>
                    <a:pt x="2801522" y="599035"/>
                  </a:lnTo>
                  <a:lnTo>
                    <a:pt x="2806033" y="597498"/>
                  </a:lnTo>
                  <a:lnTo>
                    <a:pt x="2810545" y="599035"/>
                  </a:lnTo>
                  <a:lnTo>
                    <a:pt x="2810862" y="599475"/>
                  </a:lnTo>
                  <a:lnTo>
                    <a:pt x="2832065" y="596018"/>
                  </a:lnTo>
                  <a:lnTo>
                    <a:pt x="2836342" y="598122"/>
                  </a:lnTo>
                  <a:lnTo>
                    <a:pt x="2838446" y="602399"/>
                  </a:lnTo>
                  <a:lnTo>
                    <a:pt x="2833739" y="631266"/>
                  </a:lnTo>
                  <a:lnTo>
                    <a:pt x="2835444" y="633636"/>
                  </a:lnTo>
                  <a:lnTo>
                    <a:pt x="2840059" y="649834"/>
                  </a:lnTo>
                  <a:lnTo>
                    <a:pt x="2841574" y="648477"/>
                  </a:lnTo>
                  <a:lnTo>
                    <a:pt x="2861590" y="641025"/>
                  </a:lnTo>
                  <a:lnTo>
                    <a:pt x="2860696" y="625282"/>
                  </a:lnTo>
                  <a:cubicBezTo>
                    <a:pt x="2863156" y="610887"/>
                    <a:pt x="2868775" y="598468"/>
                    <a:pt x="2876952" y="589745"/>
                  </a:cubicBezTo>
                  <a:lnTo>
                    <a:pt x="2880964" y="587285"/>
                  </a:lnTo>
                  <a:lnTo>
                    <a:pt x="2885668" y="587409"/>
                  </a:lnTo>
                  <a:cubicBezTo>
                    <a:pt x="2891389" y="589142"/>
                    <a:pt x="2897019" y="591996"/>
                    <a:pt x="2902384" y="595820"/>
                  </a:cubicBezTo>
                  <a:lnTo>
                    <a:pt x="2911475" y="604374"/>
                  </a:lnTo>
                  <a:lnTo>
                    <a:pt x="2912566" y="601039"/>
                  </a:lnTo>
                  <a:cubicBezTo>
                    <a:pt x="2918668" y="587771"/>
                    <a:pt x="2927310" y="577230"/>
                    <a:pt x="2937466" y="570920"/>
                  </a:cubicBezTo>
                  <a:lnTo>
                    <a:pt x="2941978" y="569582"/>
                  </a:lnTo>
                  <a:lnTo>
                    <a:pt x="2946490" y="570920"/>
                  </a:lnTo>
                  <a:cubicBezTo>
                    <a:pt x="2956646" y="577230"/>
                    <a:pt x="2965287" y="587771"/>
                    <a:pt x="2971389" y="601039"/>
                  </a:cubicBezTo>
                  <a:lnTo>
                    <a:pt x="2972912" y="605691"/>
                  </a:lnTo>
                  <a:lnTo>
                    <a:pt x="2982845" y="596065"/>
                  </a:lnTo>
                  <a:cubicBezTo>
                    <a:pt x="2995751" y="585916"/>
                    <a:pt x="3009290" y="579750"/>
                    <a:pt x="3021710" y="578550"/>
                  </a:cubicBezTo>
                  <a:lnTo>
                    <a:pt x="3026386" y="579475"/>
                  </a:lnTo>
                  <a:lnTo>
                    <a:pt x="3029525" y="583062"/>
                  </a:lnTo>
                  <a:cubicBezTo>
                    <a:pt x="3034696" y="594418"/>
                    <a:pt x="3036124" y="609226"/>
                    <a:pt x="3033788" y="625477"/>
                  </a:cubicBezTo>
                  <a:lnTo>
                    <a:pt x="3029685" y="641813"/>
                  </a:lnTo>
                  <a:lnTo>
                    <a:pt x="3031676" y="641394"/>
                  </a:lnTo>
                  <a:cubicBezTo>
                    <a:pt x="3046217" y="640045"/>
                    <a:pt x="3059667" y="642258"/>
                    <a:pt x="3070210" y="647898"/>
                  </a:cubicBezTo>
                  <a:lnTo>
                    <a:pt x="3073624" y="651137"/>
                  </a:lnTo>
                  <a:lnTo>
                    <a:pt x="3074721" y="655713"/>
                  </a:lnTo>
                  <a:cubicBezTo>
                    <a:pt x="3074528" y="661688"/>
                    <a:pt x="3073229" y="667864"/>
                    <a:pt x="3070924" y="674037"/>
                  </a:cubicBezTo>
                  <a:lnTo>
                    <a:pt x="3061427" y="691705"/>
                  </a:lnTo>
                  <a:lnTo>
                    <a:pt x="3076111" y="696122"/>
                  </a:lnTo>
                  <a:cubicBezTo>
                    <a:pt x="3082106" y="698856"/>
                    <a:pt x="3087391" y="702305"/>
                    <a:pt x="3091753" y="706393"/>
                  </a:cubicBezTo>
                  <a:lnTo>
                    <a:pt x="3094213" y="710405"/>
                  </a:lnTo>
                  <a:lnTo>
                    <a:pt x="3094089" y="715109"/>
                  </a:lnTo>
                  <a:cubicBezTo>
                    <a:pt x="3090622" y="726553"/>
                    <a:pt x="3082677" y="737628"/>
                    <a:pt x="3071440" y="746956"/>
                  </a:cubicBezTo>
                  <a:lnTo>
                    <a:pt x="3043868" y="760852"/>
                  </a:lnTo>
                  <a:lnTo>
                    <a:pt x="3044338" y="761880"/>
                  </a:lnTo>
                  <a:lnTo>
                    <a:pt x="3044605" y="766768"/>
                  </a:lnTo>
                  <a:lnTo>
                    <a:pt x="3056691" y="760041"/>
                  </a:lnTo>
                  <a:cubicBezTo>
                    <a:pt x="3071784" y="753578"/>
                    <a:pt x="3086458" y="751125"/>
                    <a:pt x="3098765" y="753181"/>
                  </a:cubicBezTo>
                  <a:lnTo>
                    <a:pt x="3103042" y="755285"/>
                  </a:lnTo>
                  <a:lnTo>
                    <a:pt x="3105146" y="759562"/>
                  </a:lnTo>
                  <a:cubicBezTo>
                    <a:pt x="3107201" y="771869"/>
                    <a:pt x="3104749" y="786542"/>
                    <a:pt x="3098286" y="801635"/>
                  </a:cubicBezTo>
                  <a:lnTo>
                    <a:pt x="3090095" y="816352"/>
                  </a:lnTo>
                  <a:lnTo>
                    <a:pt x="3092126" y="816463"/>
                  </a:lnTo>
                  <a:lnTo>
                    <a:pt x="3123100" y="830632"/>
                  </a:lnTo>
                  <a:lnTo>
                    <a:pt x="3123851" y="830172"/>
                  </a:lnTo>
                  <a:lnTo>
                    <a:pt x="3128555" y="830296"/>
                  </a:lnTo>
                  <a:cubicBezTo>
                    <a:pt x="3134276" y="832029"/>
                    <a:pt x="3139906" y="834882"/>
                    <a:pt x="3145271" y="838707"/>
                  </a:cubicBezTo>
                  <a:lnTo>
                    <a:pt x="3154362" y="847261"/>
                  </a:lnTo>
                  <a:lnTo>
                    <a:pt x="3155453" y="843926"/>
                  </a:lnTo>
                  <a:cubicBezTo>
                    <a:pt x="3161555" y="830658"/>
                    <a:pt x="3170197" y="820117"/>
                    <a:pt x="3180353" y="813807"/>
                  </a:cubicBezTo>
                  <a:lnTo>
                    <a:pt x="3184865" y="812469"/>
                  </a:lnTo>
                  <a:lnTo>
                    <a:pt x="3189377" y="813807"/>
                  </a:lnTo>
                  <a:cubicBezTo>
                    <a:pt x="3199533" y="820117"/>
                    <a:pt x="3208174" y="830658"/>
                    <a:pt x="3214276" y="843926"/>
                  </a:cubicBezTo>
                  <a:lnTo>
                    <a:pt x="3215799" y="848578"/>
                  </a:lnTo>
                  <a:lnTo>
                    <a:pt x="3225732" y="838952"/>
                  </a:lnTo>
                  <a:cubicBezTo>
                    <a:pt x="3238638" y="828803"/>
                    <a:pt x="3252177" y="822636"/>
                    <a:pt x="3264597" y="821437"/>
                  </a:cubicBezTo>
                  <a:lnTo>
                    <a:pt x="3269273" y="822362"/>
                  </a:lnTo>
                  <a:lnTo>
                    <a:pt x="3272412" y="825948"/>
                  </a:lnTo>
                  <a:cubicBezTo>
                    <a:pt x="3277583" y="837305"/>
                    <a:pt x="3279011" y="852113"/>
                    <a:pt x="3276675" y="868364"/>
                  </a:cubicBezTo>
                  <a:lnTo>
                    <a:pt x="3272572" y="884700"/>
                  </a:lnTo>
                  <a:lnTo>
                    <a:pt x="3274563" y="884281"/>
                  </a:lnTo>
                  <a:cubicBezTo>
                    <a:pt x="3289104" y="882932"/>
                    <a:pt x="3302554" y="885145"/>
                    <a:pt x="3313097" y="890785"/>
                  </a:cubicBezTo>
                  <a:lnTo>
                    <a:pt x="3316511" y="894024"/>
                  </a:lnTo>
                  <a:lnTo>
                    <a:pt x="3317608" y="898600"/>
                  </a:lnTo>
                  <a:cubicBezTo>
                    <a:pt x="3317415" y="904575"/>
                    <a:pt x="3316116" y="910751"/>
                    <a:pt x="3313811" y="916924"/>
                  </a:cubicBezTo>
                  <a:lnTo>
                    <a:pt x="3304314" y="934592"/>
                  </a:lnTo>
                  <a:lnTo>
                    <a:pt x="3318998" y="939009"/>
                  </a:lnTo>
                  <a:cubicBezTo>
                    <a:pt x="3324993" y="941743"/>
                    <a:pt x="3330278" y="945192"/>
                    <a:pt x="3334640" y="949280"/>
                  </a:cubicBezTo>
                  <a:lnTo>
                    <a:pt x="3337100" y="953292"/>
                  </a:lnTo>
                  <a:lnTo>
                    <a:pt x="3336976" y="957996"/>
                  </a:lnTo>
                  <a:cubicBezTo>
                    <a:pt x="3333509" y="969440"/>
                    <a:pt x="3325564" y="980515"/>
                    <a:pt x="3314327" y="989843"/>
                  </a:cubicBezTo>
                  <a:lnTo>
                    <a:pt x="3286755" y="1003739"/>
                  </a:lnTo>
                  <a:lnTo>
                    <a:pt x="3287225" y="1004767"/>
                  </a:lnTo>
                  <a:lnTo>
                    <a:pt x="3287492" y="1009655"/>
                  </a:lnTo>
                  <a:lnTo>
                    <a:pt x="3299578" y="1002928"/>
                  </a:lnTo>
                  <a:cubicBezTo>
                    <a:pt x="3314671" y="996465"/>
                    <a:pt x="3329345" y="994012"/>
                    <a:pt x="3341652" y="996068"/>
                  </a:cubicBezTo>
                  <a:lnTo>
                    <a:pt x="3345929" y="998172"/>
                  </a:lnTo>
                  <a:lnTo>
                    <a:pt x="3348033" y="1002449"/>
                  </a:lnTo>
                  <a:cubicBezTo>
                    <a:pt x="3350088" y="1014756"/>
                    <a:pt x="3347636" y="1029429"/>
                    <a:pt x="3341173" y="1044522"/>
                  </a:cubicBezTo>
                  <a:lnTo>
                    <a:pt x="3332982" y="1059239"/>
                  </a:lnTo>
                  <a:lnTo>
                    <a:pt x="3335013" y="1059350"/>
                  </a:lnTo>
                  <a:cubicBezTo>
                    <a:pt x="3349408" y="1061810"/>
                    <a:pt x="3361827" y="1067429"/>
                    <a:pt x="3370550" y="1075606"/>
                  </a:cubicBezTo>
                  <a:lnTo>
                    <a:pt x="3373010" y="1079618"/>
                  </a:lnTo>
                  <a:lnTo>
                    <a:pt x="3372886" y="1084322"/>
                  </a:lnTo>
                  <a:cubicBezTo>
                    <a:pt x="3371153" y="1090044"/>
                    <a:pt x="3368299" y="1095673"/>
                    <a:pt x="3364475" y="1101039"/>
                  </a:cubicBezTo>
                  <a:lnTo>
                    <a:pt x="3350729" y="1115647"/>
                  </a:lnTo>
                  <a:lnTo>
                    <a:pt x="3363770" y="1123714"/>
                  </a:lnTo>
                  <a:cubicBezTo>
                    <a:pt x="3368853" y="1127906"/>
                    <a:pt x="3373065" y="1132606"/>
                    <a:pt x="3376220" y="1137684"/>
                  </a:cubicBezTo>
                  <a:lnTo>
                    <a:pt x="3377558" y="1142196"/>
                  </a:lnTo>
                  <a:lnTo>
                    <a:pt x="3376220" y="1146707"/>
                  </a:lnTo>
                  <a:cubicBezTo>
                    <a:pt x="3363600" y="1167020"/>
                    <a:pt x="3334055" y="1181273"/>
                    <a:pt x="3299621" y="1181272"/>
                  </a:cubicBezTo>
                  <a:cubicBezTo>
                    <a:pt x="3291013" y="1181272"/>
                    <a:pt x="3282710" y="1180382"/>
                    <a:pt x="3274900" y="1178728"/>
                  </a:cubicBezTo>
                  <a:lnTo>
                    <a:pt x="3255868" y="1172499"/>
                  </a:lnTo>
                  <a:lnTo>
                    <a:pt x="3254430" y="1176892"/>
                  </a:lnTo>
                  <a:cubicBezTo>
                    <a:pt x="3250531" y="1185370"/>
                    <a:pt x="3245010" y="1192105"/>
                    <a:pt x="3238521" y="1196137"/>
                  </a:cubicBezTo>
                  <a:lnTo>
                    <a:pt x="3235638" y="1196992"/>
                  </a:lnTo>
                  <a:lnTo>
                    <a:pt x="3232755" y="1196137"/>
                  </a:lnTo>
                  <a:cubicBezTo>
                    <a:pt x="3223021" y="1190089"/>
                    <a:pt x="3215465" y="1177959"/>
                    <a:pt x="3212296" y="1162989"/>
                  </a:cubicBezTo>
                  <a:lnTo>
                    <a:pt x="3212205" y="1162105"/>
                  </a:lnTo>
                  <a:lnTo>
                    <a:pt x="3208137" y="1164155"/>
                  </a:lnTo>
                  <a:lnTo>
                    <a:pt x="3210000" y="1182689"/>
                  </a:lnTo>
                  <a:lnTo>
                    <a:pt x="3205897" y="1199025"/>
                  </a:lnTo>
                  <a:lnTo>
                    <a:pt x="3207888" y="1198606"/>
                  </a:lnTo>
                  <a:cubicBezTo>
                    <a:pt x="3222429" y="1197257"/>
                    <a:pt x="3235879" y="1199470"/>
                    <a:pt x="3246422" y="1205110"/>
                  </a:cubicBezTo>
                  <a:lnTo>
                    <a:pt x="3249836" y="1208349"/>
                  </a:lnTo>
                  <a:lnTo>
                    <a:pt x="3250933" y="1212925"/>
                  </a:lnTo>
                  <a:cubicBezTo>
                    <a:pt x="3250740" y="1218900"/>
                    <a:pt x="3249441" y="1225076"/>
                    <a:pt x="3247136" y="1231249"/>
                  </a:cubicBezTo>
                  <a:lnTo>
                    <a:pt x="3237639" y="1248917"/>
                  </a:lnTo>
                  <a:lnTo>
                    <a:pt x="3252323" y="1253334"/>
                  </a:lnTo>
                  <a:cubicBezTo>
                    <a:pt x="3258318" y="1256068"/>
                    <a:pt x="3263603" y="1259517"/>
                    <a:pt x="3267965" y="1263605"/>
                  </a:cubicBezTo>
                  <a:lnTo>
                    <a:pt x="3270425" y="1267617"/>
                  </a:lnTo>
                  <a:lnTo>
                    <a:pt x="3270301" y="1272321"/>
                  </a:lnTo>
                  <a:cubicBezTo>
                    <a:pt x="3266834" y="1283764"/>
                    <a:pt x="3258889" y="1294840"/>
                    <a:pt x="3247652" y="1304168"/>
                  </a:cubicBezTo>
                  <a:lnTo>
                    <a:pt x="3220080" y="1318064"/>
                  </a:lnTo>
                  <a:lnTo>
                    <a:pt x="3220550" y="1319092"/>
                  </a:lnTo>
                  <a:lnTo>
                    <a:pt x="3220817" y="1323980"/>
                  </a:lnTo>
                  <a:lnTo>
                    <a:pt x="3232903" y="1317253"/>
                  </a:lnTo>
                  <a:cubicBezTo>
                    <a:pt x="3247996" y="1310790"/>
                    <a:pt x="3262670" y="1308337"/>
                    <a:pt x="3274977" y="1310393"/>
                  </a:cubicBezTo>
                  <a:lnTo>
                    <a:pt x="3279254" y="1312497"/>
                  </a:lnTo>
                  <a:lnTo>
                    <a:pt x="3281358" y="1316774"/>
                  </a:lnTo>
                  <a:cubicBezTo>
                    <a:pt x="3283413" y="1329081"/>
                    <a:pt x="3280961" y="1343754"/>
                    <a:pt x="3274498" y="1358847"/>
                  </a:cubicBezTo>
                  <a:lnTo>
                    <a:pt x="3266307" y="1373564"/>
                  </a:lnTo>
                  <a:lnTo>
                    <a:pt x="3268338" y="1373675"/>
                  </a:lnTo>
                  <a:cubicBezTo>
                    <a:pt x="3282733" y="1376135"/>
                    <a:pt x="3295152" y="1381754"/>
                    <a:pt x="3303875" y="1389931"/>
                  </a:cubicBezTo>
                  <a:lnTo>
                    <a:pt x="3306335" y="1393943"/>
                  </a:lnTo>
                  <a:lnTo>
                    <a:pt x="3306211" y="1398647"/>
                  </a:lnTo>
                  <a:cubicBezTo>
                    <a:pt x="3304478" y="1404369"/>
                    <a:pt x="3301624" y="1409998"/>
                    <a:pt x="3297800" y="1415364"/>
                  </a:cubicBezTo>
                  <a:lnTo>
                    <a:pt x="3284054" y="1429972"/>
                  </a:lnTo>
                  <a:lnTo>
                    <a:pt x="3297095" y="1438039"/>
                  </a:lnTo>
                  <a:cubicBezTo>
                    <a:pt x="3302178" y="1442231"/>
                    <a:pt x="3306390" y="1446931"/>
                    <a:pt x="3309545" y="1452009"/>
                  </a:cubicBezTo>
                  <a:lnTo>
                    <a:pt x="3310883" y="1456521"/>
                  </a:lnTo>
                  <a:lnTo>
                    <a:pt x="3309545" y="1461033"/>
                  </a:lnTo>
                  <a:cubicBezTo>
                    <a:pt x="3296925" y="1481345"/>
                    <a:pt x="3267380" y="1495598"/>
                    <a:pt x="3232946" y="1495598"/>
                  </a:cubicBezTo>
                  <a:cubicBezTo>
                    <a:pt x="3224338" y="1495598"/>
                    <a:pt x="3216035" y="1494707"/>
                    <a:pt x="3208225" y="1493053"/>
                  </a:cubicBezTo>
                  <a:lnTo>
                    <a:pt x="3189193" y="1486825"/>
                  </a:lnTo>
                  <a:lnTo>
                    <a:pt x="3187755" y="1491218"/>
                  </a:lnTo>
                  <a:cubicBezTo>
                    <a:pt x="3183856" y="1499695"/>
                    <a:pt x="3178335" y="1506430"/>
                    <a:pt x="3171846" y="1510462"/>
                  </a:cubicBezTo>
                  <a:lnTo>
                    <a:pt x="3168963" y="1511317"/>
                  </a:lnTo>
                  <a:lnTo>
                    <a:pt x="3166080" y="1510462"/>
                  </a:lnTo>
                  <a:cubicBezTo>
                    <a:pt x="3156346" y="1504414"/>
                    <a:pt x="3148790" y="1492284"/>
                    <a:pt x="3145621" y="1477315"/>
                  </a:cubicBezTo>
                  <a:lnTo>
                    <a:pt x="3145530" y="1476430"/>
                  </a:lnTo>
                  <a:lnTo>
                    <a:pt x="3117658" y="1490477"/>
                  </a:lnTo>
                  <a:cubicBezTo>
                    <a:pt x="3109343" y="1492705"/>
                    <a:pt x="3101092" y="1493994"/>
                    <a:pt x="3093121" y="1494418"/>
                  </a:cubicBezTo>
                  <a:lnTo>
                    <a:pt x="3073125" y="1493327"/>
                  </a:lnTo>
                  <a:lnTo>
                    <a:pt x="3072873" y="1497943"/>
                  </a:lnTo>
                  <a:cubicBezTo>
                    <a:pt x="3071301" y="1507140"/>
                    <a:pt x="3067711" y="1515075"/>
                    <a:pt x="3062487" y="1520649"/>
                  </a:cubicBezTo>
                  <a:lnTo>
                    <a:pt x="3059923" y="1522221"/>
                  </a:lnTo>
                  <a:lnTo>
                    <a:pt x="3056918" y="1522141"/>
                  </a:lnTo>
                  <a:cubicBezTo>
                    <a:pt x="3045950" y="1518819"/>
                    <a:pt x="3035512" y="1509058"/>
                    <a:pt x="3028576" y="1495419"/>
                  </a:cubicBezTo>
                  <a:lnTo>
                    <a:pt x="3025371" y="1487017"/>
                  </a:lnTo>
                  <a:lnTo>
                    <a:pt x="3019047" y="1490417"/>
                  </a:lnTo>
                  <a:cubicBezTo>
                    <a:pt x="3015103" y="1491890"/>
                    <a:pt x="3011157" y="1492719"/>
                    <a:pt x="3007339" y="1492843"/>
                  </a:cubicBezTo>
                  <a:lnTo>
                    <a:pt x="3004415" y="1492142"/>
                  </a:lnTo>
                  <a:lnTo>
                    <a:pt x="3002346" y="1489960"/>
                  </a:lnTo>
                  <a:cubicBezTo>
                    <a:pt x="3000544" y="1486592"/>
                    <a:pt x="2999289" y="1482760"/>
                    <a:pt x="2998593" y="1478608"/>
                  </a:cubicBezTo>
                  <a:lnTo>
                    <a:pt x="2998381" y="1471633"/>
                  </a:lnTo>
                  <a:lnTo>
                    <a:pt x="2989773" y="1473015"/>
                  </a:lnTo>
                  <a:cubicBezTo>
                    <a:pt x="2974493" y="1473828"/>
                    <a:pt x="2960820" y="1469669"/>
                    <a:pt x="2952460" y="1461832"/>
                  </a:cubicBezTo>
                  <a:lnTo>
                    <a:pt x="2950888" y="1459269"/>
                  </a:lnTo>
                  <a:lnTo>
                    <a:pt x="2950967" y="1456263"/>
                  </a:lnTo>
                  <a:cubicBezTo>
                    <a:pt x="2953182" y="1448951"/>
                    <a:pt x="2958259" y="1441875"/>
                    <a:pt x="2965438" y="1435914"/>
                  </a:cubicBezTo>
                  <a:lnTo>
                    <a:pt x="2970278" y="1432756"/>
                  </a:lnTo>
                  <a:lnTo>
                    <a:pt x="2966720" y="1428203"/>
                  </a:lnTo>
                  <a:cubicBezTo>
                    <a:pt x="2960443" y="1418598"/>
                    <a:pt x="2955344" y="1407308"/>
                    <a:pt x="2952001" y="1394835"/>
                  </a:cubicBezTo>
                  <a:lnTo>
                    <a:pt x="2950571" y="1369660"/>
                  </a:lnTo>
                  <a:lnTo>
                    <a:pt x="2939912" y="1374338"/>
                  </a:lnTo>
                  <a:cubicBezTo>
                    <a:pt x="2933433" y="1375864"/>
                    <a:pt x="2927164" y="1376021"/>
                    <a:pt x="2921584" y="1374718"/>
                  </a:cubicBezTo>
                  <a:lnTo>
                    <a:pt x="2918941" y="1373284"/>
                  </a:lnTo>
                  <a:lnTo>
                    <a:pt x="2917507" y="1370641"/>
                  </a:lnTo>
                  <a:lnTo>
                    <a:pt x="2919495" y="1349685"/>
                  </a:lnTo>
                  <a:lnTo>
                    <a:pt x="2908958" y="1354309"/>
                  </a:lnTo>
                  <a:cubicBezTo>
                    <a:pt x="2902839" y="1355750"/>
                    <a:pt x="2896918" y="1355899"/>
                    <a:pt x="2891648" y="1354668"/>
                  </a:cubicBezTo>
                  <a:lnTo>
                    <a:pt x="2889152" y="1353314"/>
                  </a:lnTo>
                  <a:lnTo>
                    <a:pt x="2887797" y="1350817"/>
                  </a:lnTo>
                  <a:cubicBezTo>
                    <a:pt x="2886156" y="1343791"/>
                    <a:pt x="2886967" y="1335605"/>
                    <a:pt x="2890025" y="1327340"/>
                  </a:cubicBezTo>
                  <a:lnTo>
                    <a:pt x="2892492" y="1322471"/>
                  </a:lnTo>
                  <a:lnTo>
                    <a:pt x="2887432" y="1320428"/>
                  </a:lnTo>
                  <a:cubicBezTo>
                    <a:pt x="2877761" y="1315535"/>
                    <a:pt x="2868259" y="1308709"/>
                    <a:pt x="2859635" y="1300085"/>
                  </a:cubicBezTo>
                  <a:lnTo>
                    <a:pt x="2846579" y="1280174"/>
                  </a:lnTo>
                  <a:lnTo>
                    <a:pt x="2840068" y="1289037"/>
                  </a:lnTo>
                  <a:cubicBezTo>
                    <a:pt x="2835490" y="1293344"/>
                    <a:pt x="2830436" y="1296433"/>
                    <a:pt x="2825256" y="1298002"/>
                  </a:cubicBezTo>
                  <a:lnTo>
                    <a:pt x="2822417" y="1298078"/>
                  </a:lnTo>
                  <a:lnTo>
                    <a:pt x="2819996" y="1296593"/>
                  </a:lnTo>
                  <a:cubicBezTo>
                    <a:pt x="2815062" y="1291328"/>
                    <a:pt x="2811671" y="1283834"/>
                    <a:pt x="2810186" y="1275147"/>
                  </a:cubicBezTo>
                  <a:lnTo>
                    <a:pt x="2809889" y="1269697"/>
                  </a:lnTo>
                  <a:lnTo>
                    <a:pt x="2804485" y="1270458"/>
                  </a:lnTo>
                  <a:cubicBezTo>
                    <a:pt x="2793663" y="1271055"/>
                    <a:pt x="2782021" y="1269895"/>
                    <a:pt x="2770240" y="1266739"/>
                  </a:cubicBezTo>
                  <a:cubicBezTo>
                    <a:pt x="2738826" y="1258321"/>
                    <a:pt x="2715357" y="1238097"/>
                    <a:pt x="2708809" y="1216480"/>
                  </a:cubicBezTo>
                  <a:lnTo>
                    <a:pt x="2708692" y="1212037"/>
                  </a:lnTo>
                  <a:lnTo>
                    <a:pt x="2708785" y="1211885"/>
                  </a:lnTo>
                  <a:lnTo>
                    <a:pt x="2705494" y="1206566"/>
                  </a:lnTo>
                  <a:lnTo>
                    <a:pt x="2698730" y="1212067"/>
                  </a:lnTo>
                  <a:lnTo>
                    <a:pt x="2695406" y="1213526"/>
                  </a:lnTo>
                  <a:lnTo>
                    <a:pt x="2689457" y="1229505"/>
                  </a:lnTo>
                  <a:cubicBezTo>
                    <a:pt x="2681486" y="1240762"/>
                    <a:pt x="2670086" y="1251230"/>
                    <a:pt x="2656004" y="1259360"/>
                  </a:cubicBezTo>
                  <a:cubicBezTo>
                    <a:pt x="2648963" y="1263425"/>
                    <a:pt x="2641751" y="1266618"/>
                    <a:pt x="2634582" y="1268953"/>
                  </a:cubicBezTo>
                  <a:lnTo>
                    <a:pt x="2616073" y="1272846"/>
                  </a:lnTo>
                  <a:lnTo>
                    <a:pt x="2616972" y="1277119"/>
                  </a:lnTo>
                  <a:cubicBezTo>
                    <a:pt x="2617786" y="1285894"/>
                    <a:pt x="2616451" y="1294010"/>
                    <a:pt x="2613047" y="1300372"/>
                  </a:cubicBezTo>
                  <a:lnTo>
                    <a:pt x="2611093" y="1302433"/>
                  </a:lnTo>
                  <a:lnTo>
                    <a:pt x="2608331" y="1303095"/>
                  </a:lnTo>
                  <a:cubicBezTo>
                    <a:pt x="2597513" y="1302745"/>
                    <a:pt x="2585604" y="1296391"/>
                    <a:pt x="2575943" y="1285644"/>
                  </a:cubicBezTo>
                  <a:lnTo>
                    <a:pt x="2575448" y="1284960"/>
                  </a:lnTo>
                  <a:lnTo>
                    <a:pt x="2559284" y="1309611"/>
                  </a:lnTo>
                  <a:cubicBezTo>
                    <a:pt x="2553535" y="1315360"/>
                    <a:pt x="2547395" y="1320310"/>
                    <a:pt x="2541075" y="1324421"/>
                  </a:cubicBezTo>
                  <a:lnTo>
                    <a:pt x="2524205" y="1332972"/>
                  </a:lnTo>
                  <a:lnTo>
                    <a:pt x="2526178" y="1336866"/>
                  </a:lnTo>
                  <a:cubicBezTo>
                    <a:pt x="2529236" y="1345132"/>
                    <a:pt x="2530047" y="1353317"/>
                    <a:pt x="2528406" y="1360344"/>
                  </a:cubicBezTo>
                  <a:lnTo>
                    <a:pt x="2527051" y="1362840"/>
                  </a:lnTo>
                  <a:lnTo>
                    <a:pt x="2524555" y="1364194"/>
                  </a:lnTo>
                  <a:cubicBezTo>
                    <a:pt x="2514015" y="1366656"/>
                    <a:pt x="2500868" y="1363601"/>
                    <a:pt x="2488754" y="1355721"/>
                  </a:cubicBezTo>
                  <a:lnTo>
                    <a:pt x="2482165" y="1350362"/>
                  </a:lnTo>
                  <a:lnTo>
                    <a:pt x="2478598" y="1356129"/>
                  </a:lnTo>
                  <a:cubicBezTo>
                    <a:pt x="2476068" y="1359196"/>
                    <a:pt x="2473232" y="1361739"/>
                    <a:pt x="2470167" y="1363643"/>
                  </a:cubicBezTo>
                  <a:lnTo>
                    <a:pt x="2467444" y="1364450"/>
                  </a:lnTo>
                  <a:lnTo>
                    <a:pt x="2464722" y="1363643"/>
                  </a:lnTo>
                  <a:cubicBezTo>
                    <a:pt x="2461657" y="1361739"/>
                    <a:pt x="2458821" y="1359196"/>
                    <a:pt x="2456291" y="1356129"/>
                  </a:cubicBezTo>
                  <a:lnTo>
                    <a:pt x="2452824" y="1350524"/>
                  </a:lnTo>
                  <a:lnTo>
                    <a:pt x="2446436" y="1355720"/>
                  </a:lnTo>
                  <a:cubicBezTo>
                    <a:pt x="2434322" y="1363601"/>
                    <a:pt x="2421175" y="1366656"/>
                    <a:pt x="2410635" y="1364194"/>
                  </a:cubicBezTo>
                  <a:lnTo>
                    <a:pt x="2408139" y="1362840"/>
                  </a:lnTo>
                  <a:lnTo>
                    <a:pt x="2406784" y="1360343"/>
                  </a:lnTo>
                  <a:cubicBezTo>
                    <a:pt x="2405143" y="1353317"/>
                    <a:pt x="2405954" y="1345131"/>
                    <a:pt x="2409012" y="1336866"/>
                  </a:cubicBezTo>
                  <a:lnTo>
                    <a:pt x="2411479" y="1331997"/>
                  </a:lnTo>
                  <a:lnTo>
                    <a:pt x="2406419" y="1329954"/>
                  </a:lnTo>
                  <a:cubicBezTo>
                    <a:pt x="2396748" y="1325061"/>
                    <a:pt x="2387246" y="1318235"/>
                    <a:pt x="2378622" y="1309611"/>
                  </a:cubicBezTo>
                  <a:lnTo>
                    <a:pt x="2365566" y="1289700"/>
                  </a:lnTo>
                  <a:lnTo>
                    <a:pt x="2359055" y="1298563"/>
                  </a:lnTo>
                  <a:cubicBezTo>
                    <a:pt x="2354477" y="1302870"/>
                    <a:pt x="2349423" y="1305959"/>
                    <a:pt x="2344243" y="1307528"/>
                  </a:cubicBezTo>
                  <a:lnTo>
                    <a:pt x="2341404" y="1307604"/>
                  </a:lnTo>
                  <a:lnTo>
                    <a:pt x="2338983" y="1306119"/>
                  </a:lnTo>
                  <a:cubicBezTo>
                    <a:pt x="2334049" y="1300854"/>
                    <a:pt x="2330658" y="1293360"/>
                    <a:pt x="2329173" y="1284673"/>
                  </a:cubicBezTo>
                  <a:lnTo>
                    <a:pt x="2328876" y="1279223"/>
                  </a:lnTo>
                  <a:lnTo>
                    <a:pt x="2323472" y="1279984"/>
                  </a:lnTo>
                  <a:cubicBezTo>
                    <a:pt x="2312650" y="1280581"/>
                    <a:pt x="2301008" y="1279421"/>
                    <a:pt x="2289227" y="1276265"/>
                  </a:cubicBezTo>
                  <a:cubicBezTo>
                    <a:pt x="2257813" y="1267847"/>
                    <a:pt x="2234344" y="1247623"/>
                    <a:pt x="2227796" y="1226006"/>
                  </a:cubicBezTo>
                  <a:lnTo>
                    <a:pt x="2227679" y="1221563"/>
                  </a:lnTo>
                  <a:lnTo>
                    <a:pt x="2230002" y="1217774"/>
                  </a:lnTo>
                  <a:cubicBezTo>
                    <a:pt x="2234122" y="1213913"/>
                    <a:pt x="2239114" y="1210656"/>
                    <a:pt x="2244775" y="1208073"/>
                  </a:cubicBezTo>
                  <a:lnTo>
                    <a:pt x="2256065" y="1204677"/>
                  </a:lnTo>
                  <a:lnTo>
                    <a:pt x="2253853" y="1202210"/>
                  </a:lnTo>
                  <a:cubicBezTo>
                    <a:pt x="2245882" y="1190953"/>
                    <a:pt x="2241341" y="1178907"/>
                    <a:pt x="2240976" y="1167620"/>
                  </a:cubicBezTo>
                  <a:lnTo>
                    <a:pt x="2242012" y="1163298"/>
                  </a:lnTo>
                  <a:lnTo>
                    <a:pt x="2245237" y="1160239"/>
                  </a:lnTo>
                  <a:cubicBezTo>
                    <a:pt x="2255194" y="1154912"/>
                    <a:pt x="2267897" y="1152822"/>
                    <a:pt x="2281631" y="1154096"/>
                  </a:cubicBezTo>
                  <a:lnTo>
                    <a:pt x="2286155" y="1155048"/>
                  </a:lnTo>
                  <a:lnTo>
                    <a:pt x="2282973" y="1142377"/>
                  </a:lnTo>
                  <a:cubicBezTo>
                    <a:pt x="2280766" y="1127028"/>
                    <a:pt x="2282116" y="1113042"/>
                    <a:pt x="2287000" y="1102316"/>
                  </a:cubicBezTo>
                  <a:lnTo>
                    <a:pt x="2289964" y="1098929"/>
                  </a:lnTo>
                  <a:lnTo>
                    <a:pt x="2294380" y="1098055"/>
                  </a:lnTo>
                  <a:cubicBezTo>
                    <a:pt x="2306111" y="1099188"/>
                    <a:pt x="2318898" y="1105013"/>
                    <a:pt x="2331087" y="1114598"/>
                  </a:cubicBezTo>
                  <a:lnTo>
                    <a:pt x="2342511" y="1125668"/>
                  </a:lnTo>
                  <a:lnTo>
                    <a:pt x="2343108" y="1123843"/>
                  </a:lnTo>
                  <a:lnTo>
                    <a:pt x="2355961" y="1108295"/>
                  </a:lnTo>
                  <a:lnTo>
                    <a:pt x="2347796" y="1095842"/>
                  </a:lnTo>
                  <a:cubicBezTo>
                    <a:pt x="2343010" y="1082905"/>
                    <a:pt x="2341741" y="1070094"/>
                    <a:pt x="2344310" y="1059097"/>
                  </a:cubicBezTo>
                  <a:lnTo>
                    <a:pt x="2346430" y="1055191"/>
                  </a:lnTo>
                  <a:lnTo>
                    <a:pt x="2350336" y="1053071"/>
                  </a:lnTo>
                  <a:cubicBezTo>
                    <a:pt x="2355835" y="1051787"/>
                    <a:pt x="2361786" y="1051462"/>
                    <a:pt x="2367981" y="1052056"/>
                  </a:cubicBezTo>
                  <a:lnTo>
                    <a:pt x="2379456" y="1054760"/>
                  </a:lnTo>
                  <a:lnTo>
                    <a:pt x="2378774" y="1051517"/>
                  </a:lnTo>
                  <a:cubicBezTo>
                    <a:pt x="2377500" y="1037783"/>
                    <a:pt x="2379590" y="1025080"/>
                    <a:pt x="2384917" y="1015123"/>
                  </a:cubicBezTo>
                  <a:lnTo>
                    <a:pt x="2387976" y="1011898"/>
                  </a:lnTo>
                  <a:lnTo>
                    <a:pt x="2392298" y="1010861"/>
                  </a:lnTo>
                  <a:cubicBezTo>
                    <a:pt x="2403585" y="1011227"/>
                    <a:pt x="2415631" y="1015768"/>
                    <a:pt x="2426888" y="1023739"/>
                  </a:cubicBezTo>
                  <a:lnTo>
                    <a:pt x="2430330" y="1026825"/>
                  </a:lnTo>
                  <a:lnTo>
                    <a:pt x="2433909" y="1014260"/>
                  </a:lnTo>
                  <a:cubicBezTo>
                    <a:pt x="2439673" y="999864"/>
                    <a:pt x="2447834" y="988427"/>
                    <a:pt x="2457427" y="981580"/>
                  </a:cubicBezTo>
                  <a:lnTo>
                    <a:pt x="2461688" y="980129"/>
                  </a:lnTo>
                  <a:lnTo>
                    <a:pt x="2465949" y="981580"/>
                  </a:lnTo>
                  <a:lnTo>
                    <a:pt x="2484015" y="1006686"/>
                  </a:lnTo>
                  <a:lnTo>
                    <a:pt x="2485702" y="1005085"/>
                  </a:lnTo>
                  <a:cubicBezTo>
                    <a:pt x="2496245" y="999445"/>
                    <a:pt x="2509695" y="997232"/>
                    <a:pt x="2524237" y="998581"/>
                  </a:cubicBezTo>
                  <a:lnTo>
                    <a:pt x="2529026" y="999589"/>
                  </a:lnTo>
                  <a:lnTo>
                    <a:pt x="2526753" y="990536"/>
                  </a:lnTo>
                  <a:lnTo>
                    <a:pt x="2525847" y="988867"/>
                  </a:lnTo>
                  <a:lnTo>
                    <a:pt x="2525981" y="987462"/>
                  </a:lnTo>
                  <a:lnTo>
                    <a:pt x="2525657" y="986173"/>
                  </a:lnTo>
                  <a:lnTo>
                    <a:pt x="2528325" y="959626"/>
                  </a:lnTo>
                  <a:lnTo>
                    <a:pt x="2525482" y="958478"/>
                  </a:lnTo>
                  <a:cubicBezTo>
                    <a:pt x="2515811" y="953585"/>
                    <a:pt x="2506309" y="946759"/>
                    <a:pt x="2497685" y="938135"/>
                  </a:cubicBezTo>
                  <a:lnTo>
                    <a:pt x="2484629" y="918224"/>
                  </a:lnTo>
                  <a:lnTo>
                    <a:pt x="2478118" y="927087"/>
                  </a:lnTo>
                  <a:cubicBezTo>
                    <a:pt x="2473540" y="931394"/>
                    <a:pt x="2468485" y="934483"/>
                    <a:pt x="2463306" y="936052"/>
                  </a:cubicBezTo>
                  <a:lnTo>
                    <a:pt x="2460467" y="936128"/>
                  </a:lnTo>
                  <a:lnTo>
                    <a:pt x="2458046" y="934643"/>
                  </a:lnTo>
                  <a:cubicBezTo>
                    <a:pt x="2453112" y="929378"/>
                    <a:pt x="2449721" y="921884"/>
                    <a:pt x="2448236" y="913197"/>
                  </a:cubicBezTo>
                  <a:lnTo>
                    <a:pt x="2447939" y="907747"/>
                  </a:lnTo>
                  <a:lnTo>
                    <a:pt x="2442535" y="908508"/>
                  </a:lnTo>
                  <a:lnTo>
                    <a:pt x="2410824" y="905064"/>
                  </a:lnTo>
                  <a:lnTo>
                    <a:pt x="2409641" y="910085"/>
                  </a:lnTo>
                  <a:lnTo>
                    <a:pt x="2424117" y="910524"/>
                  </a:lnTo>
                  <a:cubicBezTo>
                    <a:pt x="2430254" y="911553"/>
                    <a:pt x="2435919" y="913408"/>
                    <a:pt x="2440898" y="916072"/>
                  </a:cubicBezTo>
                  <a:lnTo>
                    <a:pt x="2444123" y="919130"/>
                  </a:lnTo>
                  <a:lnTo>
                    <a:pt x="2445159" y="923452"/>
                  </a:lnTo>
                  <a:cubicBezTo>
                    <a:pt x="2444429" y="946026"/>
                    <a:pt x="2426994" y="971636"/>
                    <a:pt x="2398829" y="987897"/>
                  </a:cubicBezTo>
                  <a:cubicBezTo>
                    <a:pt x="2391788" y="991962"/>
                    <a:pt x="2384576" y="995155"/>
                    <a:pt x="2377407" y="997490"/>
                  </a:cubicBezTo>
                  <a:lnTo>
                    <a:pt x="2358898" y="1001383"/>
                  </a:lnTo>
                  <a:lnTo>
                    <a:pt x="2359797" y="1005656"/>
                  </a:lnTo>
                  <a:cubicBezTo>
                    <a:pt x="2360611" y="1014431"/>
                    <a:pt x="2359276" y="1022547"/>
                    <a:pt x="2355872" y="1028909"/>
                  </a:cubicBezTo>
                  <a:lnTo>
                    <a:pt x="2353918" y="1030970"/>
                  </a:lnTo>
                  <a:lnTo>
                    <a:pt x="2351156" y="1031632"/>
                  </a:lnTo>
                  <a:cubicBezTo>
                    <a:pt x="2340338" y="1031282"/>
                    <a:pt x="2328429" y="1024928"/>
                    <a:pt x="2318768" y="1014181"/>
                  </a:cubicBezTo>
                  <a:lnTo>
                    <a:pt x="2318273" y="1013497"/>
                  </a:lnTo>
                  <a:lnTo>
                    <a:pt x="2302109" y="1038148"/>
                  </a:lnTo>
                  <a:cubicBezTo>
                    <a:pt x="2296360" y="1043897"/>
                    <a:pt x="2290220" y="1048847"/>
                    <a:pt x="2283900" y="1052958"/>
                  </a:cubicBezTo>
                  <a:lnTo>
                    <a:pt x="2267030" y="1061509"/>
                  </a:lnTo>
                  <a:lnTo>
                    <a:pt x="2269003" y="1065403"/>
                  </a:lnTo>
                  <a:cubicBezTo>
                    <a:pt x="2272061" y="1073669"/>
                    <a:pt x="2272872" y="1081854"/>
                    <a:pt x="2271231" y="1088881"/>
                  </a:cubicBezTo>
                  <a:lnTo>
                    <a:pt x="2269876" y="1091377"/>
                  </a:lnTo>
                  <a:lnTo>
                    <a:pt x="2267380" y="1092731"/>
                  </a:lnTo>
                  <a:cubicBezTo>
                    <a:pt x="2256840" y="1095193"/>
                    <a:pt x="2243693" y="1092138"/>
                    <a:pt x="2231579" y="1084258"/>
                  </a:cubicBezTo>
                  <a:lnTo>
                    <a:pt x="2224990" y="1078899"/>
                  </a:lnTo>
                  <a:lnTo>
                    <a:pt x="2221423" y="1084666"/>
                  </a:lnTo>
                  <a:cubicBezTo>
                    <a:pt x="2218893" y="1087733"/>
                    <a:pt x="2216057" y="1090276"/>
                    <a:pt x="2212992" y="1092180"/>
                  </a:cubicBezTo>
                  <a:lnTo>
                    <a:pt x="2210269" y="1092987"/>
                  </a:lnTo>
                  <a:lnTo>
                    <a:pt x="2207547" y="1092180"/>
                  </a:lnTo>
                  <a:cubicBezTo>
                    <a:pt x="2204482" y="1090276"/>
                    <a:pt x="2201646" y="1087733"/>
                    <a:pt x="2199116" y="1084666"/>
                  </a:cubicBezTo>
                  <a:lnTo>
                    <a:pt x="2195649" y="1079061"/>
                  </a:lnTo>
                  <a:lnTo>
                    <a:pt x="2189261" y="1084257"/>
                  </a:lnTo>
                  <a:lnTo>
                    <a:pt x="2174974" y="1090528"/>
                  </a:lnTo>
                  <a:lnTo>
                    <a:pt x="2175861" y="1105958"/>
                  </a:lnTo>
                  <a:lnTo>
                    <a:pt x="2171516" y="1124398"/>
                  </a:lnTo>
                  <a:lnTo>
                    <a:pt x="2185992" y="1124837"/>
                  </a:lnTo>
                  <a:cubicBezTo>
                    <a:pt x="2192129" y="1125866"/>
                    <a:pt x="2197794" y="1127721"/>
                    <a:pt x="2202773" y="1130385"/>
                  </a:cubicBezTo>
                  <a:lnTo>
                    <a:pt x="2205998" y="1133443"/>
                  </a:lnTo>
                  <a:lnTo>
                    <a:pt x="2207034" y="1137765"/>
                  </a:lnTo>
                  <a:cubicBezTo>
                    <a:pt x="2206304" y="1160339"/>
                    <a:pt x="2188869" y="1185949"/>
                    <a:pt x="2160704" y="1202210"/>
                  </a:cubicBezTo>
                  <a:cubicBezTo>
                    <a:pt x="2153663" y="1206275"/>
                    <a:pt x="2146451" y="1209468"/>
                    <a:pt x="2139282" y="1211803"/>
                  </a:cubicBezTo>
                  <a:lnTo>
                    <a:pt x="2120773" y="1215696"/>
                  </a:lnTo>
                  <a:lnTo>
                    <a:pt x="2121672" y="1219969"/>
                  </a:lnTo>
                  <a:cubicBezTo>
                    <a:pt x="2122486" y="1228744"/>
                    <a:pt x="2121151" y="1236860"/>
                    <a:pt x="2117747" y="1243222"/>
                  </a:cubicBezTo>
                  <a:lnTo>
                    <a:pt x="2115793" y="1245283"/>
                  </a:lnTo>
                  <a:lnTo>
                    <a:pt x="2113031" y="1245945"/>
                  </a:lnTo>
                  <a:cubicBezTo>
                    <a:pt x="2102213" y="1245595"/>
                    <a:pt x="2090304" y="1239241"/>
                    <a:pt x="2080643" y="1228494"/>
                  </a:cubicBezTo>
                  <a:lnTo>
                    <a:pt x="2080148" y="1227810"/>
                  </a:lnTo>
                  <a:lnTo>
                    <a:pt x="2063984" y="1252461"/>
                  </a:lnTo>
                  <a:cubicBezTo>
                    <a:pt x="2058235" y="1258210"/>
                    <a:pt x="2052095" y="1263160"/>
                    <a:pt x="2045775" y="1267271"/>
                  </a:cubicBezTo>
                  <a:lnTo>
                    <a:pt x="2028905" y="1275822"/>
                  </a:lnTo>
                  <a:lnTo>
                    <a:pt x="2030878" y="1279716"/>
                  </a:lnTo>
                  <a:cubicBezTo>
                    <a:pt x="2033936" y="1287982"/>
                    <a:pt x="2034747" y="1296167"/>
                    <a:pt x="2033106" y="1303194"/>
                  </a:cubicBezTo>
                  <a:lnTo>
                    <a:pt x="2031751" y="1305690"/>
                  </a:lnTo>
                  <a:lnTo>
                    <a:pt x="2029255" y="1307044"/>
                  </a:lnTo>
                  <a:cubicBezTo>
                    <a:pt x="2018715" y="1309506"/>
                    <a:pt x="2005568" y="1306451"/>
                    <a:pt x="1993454" y="1298571"/>
                  </a:cubicBezTo>
                  <a:lnTo>
                    <a:pt x="1986865" y="1293212"/>
                  </a:lnTo>
                  <a:lnTo>
                    <a:pt x="1983298" y="1298979"/>
                  </a:lnTo>
                  <a:cubicBezTo>
                    <a:pt x="1980768" y="1302046"/>
                    <a:pt x="1977932" y="1304589"/>
                    <a:pt x="1974867" y="1306493"/>
                  </a:cubicBezTo>
                  <a:lnTo>
                    <a:pt x="1972144" y="1307300"/>
                  </a:lnTo>
                  <a:lnTo>
                    <a:pt x="1969422" y="1306493"/>
                  </a:lnTo>
                  <a:cubicBezTo>
                    <a:pt x="1966357" y="1304589"/>
                    <a:pt x="1963521" y="1302046"/>
                    <a:pt x="1960991" y="1298979"/>
                  </a:cubicBezTo>
                  <a:lnTo>
                    <a:pt x="1957524" y="1293374"/>
                  </a:lnTo>
                  <a:lnTo>
                    <a:pt x="1951136" y="1298570"/>
                  </a:lnTo>
                  <a:cubicBezTo>
                    <a:pt x="1939022" y="1306451"/>
                    <a:pt x="1925875" y="1309506"/>
                    <a:pt x="1915335" y="1307044"/>
                  </a:cubicBezTo>
                  <a:lnTo>
                    <a:pt x="1912839" y="1305690"/>
                  </a:lnTo>
                  <a:lnTo>
                    <a:pt x="1911484" y="1303193"/>
                  </a:lnTo>
                  <a:cubicBezTo>
                    <a:pt x="1909843" y="1296167"/>
                    <a:pt x="1910654" y="1287981"/>
                    <a:pt x="1913712" y="1279716"/>
                  </a:cubicBezTo>
                  <a:lnTo>
                    <a:pt x="1916179" y="1274847"/>
                  </a:lnTo>
                  <a:lnTo>
                    <a:pt x="1911119" y="1272804"/>
                  </a:lnTo>
                  <a:cubicBezTo>
                    <a:pt x="1901448" y="1267911"/>
                    <a:pt x="1891946" y="1261085"/>
                    <a:pt x="1883322" y="1252461"/>
                  </a:cubicBezTo>
                  <a:lnTo>
                    <a:pt x="1870266" y="1232550"/>
                  </a:lnTo>
                  <a:lnTo>
                    <a:pt x="1863755" y="1241413"/>
                  </a:lnTo>
                  <a:cubicBezTo>
                    <a:pt x="1859177" y="1245720"/>
                    <a:pt x="1854123" y="1248809"/>
                    <a:pt x="1848943" y="1250378"/>
                  </a:cubicBezTo>
                  <a:lnTo>
                    <a:pt x="1846104" y="1250454"/>
                  </a:lnTo>
                  <a:lnTo>
                    <a:pt x="1843683" y="1248969"/>
                  </a:lnTo>
                  <a:cubicBezTo>
                    <a:pt x="1838749" y="1243704"/>
                    <a:pt x="1835358" y="1236210"/>
                    <a:pt x="1833873" y="1227523"/>
                  </a:cubicBezTo>
                  <a:lnTo>
                    <a:pt x="1833576" y="1222073"/>
                  </a:lnTo>
                  <a:lnTo>
                    <a:pt x="1828172" y="1222834"/>
                  </a:lnTo>
                  <a:cubicBezTo>
                    <a:pt x="1817350" y="1223431"/>
                    <a:pt x="1805708" y="1222271"/>
                    <a:pt x="1793927" y="1219115"/>
                  </a:cubicBezTo>
                  <a:cubicBezTo>
                    <a:pt x="1762513" y="1210697"/>
                    <a:pt x="1739044" y="1190473"/>
                    <a:pt x="1732496" y="1168856"/>
                  </a:cubicBezTo>
                  <a:lnTo>
                    <a:pt x="1732379" y="1164413"/>
                  </a:lnTo>
                  <a:lnTo>
                    <a:pt x="1734702" y="1160624"/>
                  </a:lnTo>
                  <a:cubicBezTo>
                    <a:pt x="1738822" y="1156763"/>
                    <a:pt x="1743814" y="1153506"/>
                    <a:pt x="1749475" y="1150923"/>
                  </a:cubicBezTo>
                  <a:lnTo>
                    <a:pt x="1760765" y="1147527"/>
                  </a:lnTo>
                  <a:lnTo>
                    <a:pt x="1758553" y="1145060"/>
                  </a:lnTo>
                  <a:cubicBezTo>
                    <a:pt x="1750582" y="1133803"/>
                    <a:pt x="1746041" y="1121757"/>
                    <a:pt x="1745676" y="1110470"/>
                  </a:cubicBezTo>
                  <a:lnTo>
                    <a:pt x="1746712" y="1106148"/>
                  </a:lnTo>
                  <a:lnTo>
                    <a:pt x="1749937" y="1103089"/>
                  </a:lnTo>
                  <a:cubicBezTo>
                    <a:pt x="1759894" y="1097762"/>
                    <a:pt x="1772597" y="1095672"/>
                    <a:pt x="1786331" y="1096946"/>
                  </a:cubicBezTo>
                  <a:lnTo>
                    <a:pt x="1790855" y="1097898"/>
                  </a:lnTo>
                  <a:lnTo>
                    <a:pt x="1787673" y="1085227"/>
                  </a:lnTo>
                  <a:cubicBezTo>
                    <a:pt x="1785466" y="1069878"/>
                    <a:pt x="1786816" y="1055892"/>
                    <a:pt x="1791700" y="1045166"/>
                  </a:cubicBezTo>
                  <a:lnTo>
                    <a:pt x="1794664" y="1041779"/>
                  </a:lnTo>
                  <a:lnTo>
                    <a:pt x="1799080" y="1040905"/>
                  </a:lnTo>
                  <a:cubicBezTo>
                    <a:pt x="1810811" y="1042038"/>
                    <a:pt x="1823598" y="1047863"/>
                    <a:pt x="1835787" y="1057448"/>
                  </a:cubicBezTo>
                  <a:lnTo>
                    <a:pt x="1847211" y="1068518"/>
                  </a:lnTo>
                  <a:lnTo>
                    <a:pt x="1847808" y="1066693"/>
                  </a:lnTo>
                  <a:lnTo>
                    <a:pt x="1860662" y="1051145"/>
                  </a:lnTo>
                  <a:lnTo>
                    <a:pt x="1852496" y="1038692"/>
                  </a:lnTo>
                  <a:cubicBezTo>
                    <a:pt x="1847710" y="1025755"/>
                    <a:pt x="1846441" y="1012944"/>
                    <a:pt x="1849010" y="1001947"/>
                  </a:cubicBezTo>
                  <a:lnTo>
                    <a:pt x="1850347" y="999483"/>
                  </a:lnTo>
                  <a:lnTo>
                    <a:pt x="1826830" y="982272"/>
                  </a:lnTo>
                  <a:lnTo>
                    <a:pt x="1813004" y="961186"/>
                  </a:lnTo>
                  <a:lnTo>
                    <a:pt x="1806112" y="970566"/>
                  </a:lnTo>
                  <a:cubicBezTo>
                    <a:pt x="1801264" y="975127"/>
                    <a:pt x="1795913" y="978398"/>
                    <a:pt x="1790429" y="980059"/>
                  </a:cubicBezTo>
                  <a:lnTo>
                    <a:pt x="1787424" y="980138"/>
                  </a:lnTo>
                  <a:lnTo>
                    <a:pt x="1784860" y="978566"/>
                  </a:lnTo>
                  <a:cubicBezTo>
                    <a:pt x="1779636" y="972992"/>
                    <a:pt x="1776045" y="965058"/>
                    <a:pt x="1774474" y="955860"/>
                  </a:cubicBezTo>
                  <a:lnTo>
                    <a:pt x="1774159" y="950089"/>
                  </a:lnTo>
                  <a:lnTo>
                    <a:pt x="1768437" y="950894"/>
                  </a:lnTo>
                  <a:cubicBezTo>
                    <a:pt x="1756979" y="951527"/>
                    <a:pt x="1744652" y="950299"/>
                    <a:pt x="1732179" y="946957"/>
                  </a:cubicBezTo>
                  <a:cubicBezTo>
                    <a:pt x="1698918" y="938045"/>
                    <a:pt x="1674069" y="916631"/>
                    <a:pt x="1667136" y="893744"/>
                  </a:cubicBezTo>
                  <a:lnTo>
                    <a:pt x="1667012" y="889040"/>
                  </a:lnTo>
                  <a:lnTo>
                    <a:pt x="1669472" y="885028"/>
                  </a:lnTo>
                  <a:cubicBezTo>
                    <a:pt x="1673834" y="880939"/>
                    <a:pt x="1679119" y="877491"/>
                    <a:pt x="1685114" y="874756"/>
                  </a:cubicBezTo>
                  <a:lnTo>
                    <a:pt x="1697067" y="871161"/>
                  </a:lnTo>
                  <a:lnTo>
                    <a:pt x="1694725" y="868548"/>
                  </a:lnTo>
                  <a:cubicBezTo>
                    <a:pt x="1686286" y="856630"/>
                    <a:pt x="1681477" y="843875"/>
                    <a:pt x="1681091" y="831925"/>
                  </a:cubicBezTo>
                  <a:lnTo>
                    <a:pt x="1682188" y="827349"/>
                  </a:lnTo>
                  <a:lnTo>
                    <a:pt x="1685602" y="824110"/>
                  </a:lnTo>
                  <a:cubicBezTo>
                    <a:pt x="1696145" y="818470"/>
                    <a:pt x="1709595" y="816257"/>
                    <a:pt x="1724137" y="817606"/>
                  </a:cubicBezTo>
                  <a:lnTo>
                    <a:pt x="1728926" y="818614"/>
                  </a:lnTo>
                  <a:lnTo>
                    <a:pt x="1725557" y="805198"/>
                  </a:lnTo>
                  <a:cubicBezTo>
                    <a:pt x="1723221" y="788947"/>
                    <a:pt x="1724649" y="774138"/>
                    <a:pt x="1729821" y="762782"/>
                  </a:cubicBezTo>
                  <a:lnTo>
                    <a:pt x="1732959" y="759195"/>
                  </a:lnTo>
                  <a:lnTo>
                    <a:pt x="1737635" y="758270"/>
                  </a:lnTo>
                  <a:cubicBezTo>
                    <a:pt x="1750055" y="759470"/>
                    <a:pt x="1763594" y="765637"/>
                    <a:pt x="1776499" y="775786"/>
                  </a:cubicBezTo>
                  <a:lnTo>
                    <a:pt x="1788595" y="787507"/>
                  </a:lnTo>
                  <a:lnTo>
                    <a:pt x="1789228" y="785574"/>
                  </a:lnTo>
                  <a:lnTo>
                    <a:pt x="1802837" y="769113"/>
                  </a:lnTo>
                  <a:lnTo>
                    <a:pt x="1794191" y="755927"/>
                  </a:lnTo>
                  <a:cubicBezTo>
                    <a:pt x="1789124" y="742230"/>
                    <a:pt x="1787781" y="728666"/>
                    <a:pt x="1790500" y="717023"/>
                  </a:cubicBezTo>
                  <a:lnTo>
                    <a:pt x="1792745" y="712887"/>
                  </a:lnTo>
                  <a:lnTo>
                    <a:pt x="1796881" y="710642"/>
                  </a:lnTo>
                  <a:cubicBezTo>
                    <a:pt x="1802703" y="709282"/>
                    <a:pt x="1809004" y="708938"/>
                    <a:pt x="1815563" y="709568"/>
                  </a:cubicBezTo>
                  <a:lnTo>
                    <a:pt x="1827713" y="712431"/>
                  </a:lnTo>
                  <a:lnTo>
                    <a:pt x="1826991" y="708997"/>
                  </a:lnTo>
                  <a:cubicBezTo>
                    <a:pt x="1825641" y="694456"/>
                    <a:pt x="1827854" y="681006"/>
                    <a:pt x="1833495" y="670463"/>
                  </a:cubicBezTo>
                  <a:lnTo>
                    <a:pt x="1836733" y="667049"/>
                  </a:lnTo>
                  <a:lnTo>
                    <a:pt x="1841310" y="665951"/>
                  </a:lnTo>
                  <a:cubicBezTo>
                    <a:pt x="1853260" y="666338"/>
                    <a:pt x="1866014" y="671146"/>
                    <a:pt x="1877933" y="679586"/>
                  </a:cubicBezTo>
                  <a:lnTo>
                    <a:pt x="1881577" y="682853"/>
                  </a:lnTo>
                  <a:lnTo>
                    <a:pt x="1885367" y="669550"/>
                  </a:lnTo>
                  <a:cubicBezTo>
                    <a:pt x="1891469" y="654308"/>
                    <a:pt x="1900111" y="642198"/>
                    <a:pt x="1910268" y="634949"/>
                  </a:cubicBezTo>
                  <a:lnTo>
                    <a:pt x="1914779" y="633412"/>
                  </a:lnTo>
                  <a:lnTo>
                    <a:pt x="1919291" y="634949"/>
                  </a:lnTo>
                  <a:cubicBezTo>
                    <a:pt x="1929447" y="642198"/>
                    <a:pt x="1938088" y="654308"/>
                    <a:pt x="1944190" y="669550"/>
                  </a:cubicBezTo>
                  <a:lnTo>
                    <a:pt x="1948805" y="685748"/>
                  </a:lnTo>
                  <a:lnTo>
                    <a:pt x="1950320" y="684391"/>
                  </a:lnTo>
                  <a:cubicBezTo>
                    <a:pt x="1962238" y="675951"/>
                    <a:pt x="1974993" y="671143"/>
                    <a:pt x="1986944" y="670757"/>
                  </a:cubicBezTo>
                  <a:lnTo>
                    <a:pt x="1991520" y="671854"/>
                  </a:lnTo>
                  <a:lnTo>
                    <a:pt x="1994758" y="675268"/>
                  </a:lnTo>
                  <a:cubicBezTo>
                    <a:pt x="1997578" y="680540"/>
                    <a:pt x="1999541" y="686538"/>
                    <a:pt x="2000631" y="693036"/>
                  </a:cubicBezTo>
                  <a:lnTo>
                    <a:pt x="2001240" y="713085"/>
                  </a:lnTo>
                  <a:lnTo>
                    <a:pt x="2016166" y="709568"/>
                  </a:lnTo>
                  <a:cubicBezTo>
                    <a:pt x="2022725" y="708939"/>
                    <a:pt x="2029027" y="709283"/>
                    <a:pt x="2034849" y="710643"/>
                  </a:cubicBezTo>
                  <a:lnTo>
                    <a:pt x="2038985" y="712887"/>
                  </a:lnTo>
                  <a:lnTo>
                    <a:pt x="2041229" y="717023"/>
                  </a:lnTo>
                  <a:cubicBezTo>
                    <a:pt x="2043949" y="728667"/>
                    <a:pt x="2042605" y="742231"/>
                    <a:pt x="2037538" y="755928"/>
                  </a:cubicBezTo>
                  <a:lnTo>
                    <a:pt x="2020608" y="781747"/>
                  </a:lnTo>
                  <a:lnTo>
                    <a:pt x="2021529" y="782402"/>
                  </a:lnTo>
                  <a:lnTo>
                    <a:pt x="2024204" y="786501"/>
                  </a:lnTo>
                  <a:lnTo>
                    <a:pt x="2031307" y="774633"/>
                  </a:lnTo>
                  <a:cubicBezTo>
                    <a:pt x="2041147" y="761489"/>
                    <a:pt x="2052628" y="752028"/>
                    <a:pt x="2064315" y="747655"/>
                  </a:cubicBezTo>
                  <a:lnTo>
                    <a:pt x="2069070" y="747338"/>
                  </a:lnTo>
                  <a:lnTo>
                    <a:pt x="2073030" y="749990"/>
                  </a:lnTo>
                  <a:lnTo>
                    <a:pt x="2087223" y="787472"/>
                  </a:lnTo>
                  <a:lnTo>
                    <a:pt x="2089255" y="783728"/>
                  </a:lnTo>
                  <a:lnTo>
                    <a:pt x="2093161" y="781608"/>
                  </a:lnTo>
                  <a:cubicBezTo>
                    <a:pt x="2098660" y="780324"/>
                    <a:pt x="2104611" y="779999"/>
                    <a:pt x="2110806" y="780593"/>
                  </a:cubicBezTo>
                  <a:lnTo>
                    <a:pt x="2122281" y="783297"/>
                  </a:lnTo>
                  <a:lnTo>
                    <a:pt x="2121599" y="780054"/>
                  </a:lnTo>
                  <a:lnTo>
                    <a:pt x="2122198" y="776504"/>
                  </a:lnTo>
                  <a:lnTo>
                    <a:pt x="2104735" y="771270"/>
                  </a:lnTo>
                  <a:lnTo>
                    <a:pt x="2103163" y="768707"/>
                  </a:lnTo>
                  <a:lnTo>
                    <a:pt x="2103242" y="765701"/>
                  </a:lnTo>
                  <a:cubicBezTo>
                    <a:pt x="2105457" y="758389"/>
                    <a:pt x="2110534" y="751313"/>
                    <a:pt x="2117713" y="745352"/>
                  </a:cubicBezTo>
                  <a:lnTo>
                    <a:pt x="2122553" y="742194"/>
                  </a:lnTo>
                  <a:lnTo>
                    <a:pt x="2118995" y="737641"/>
                  </a:lnTo>
                  <a:cubicBezTo>
                    <a:pt x="2112718" y="728036"/>
                    <a:pt x="2107619" y="716746"/>
                    <a:pt x="2104276" y="704273"/>
                  </a:cubicBezTo>
                  <a:lnTo>
                    <a:pt x="2102846" y="679098"/>
                  </a:lnTo>
                  <a:lnTo>
                    <a:pt x="2092187" y="683776"/>
                  </a:lnTo>
                  <a:cubicBezTo>
                    <a:pt x="2085708" y="685302"/>
                    <a:pt x="2079438" y="685459"/>
                    <a:pt x="2073859" y="684156"/>
                  </a:cubicBezTo>
                  <a:lnTo>
                    <a:pt x="2071216" y="682722"/>
                  </a:lnTo>
                  <a:lnTo>
                    <a:pt x="2069782" y="680079"/>
                  </a:lnTo>
                  <a:cubicBezTo>
                    <a:pt x="2068044" y="672639"/>
                    <a:pt x="2068903" y="663973"/>
                    <a:pt x="2072140" y="655221"/>
                  </a:cubicBezTo>
                  <a:lnTo>
                    <a:pt x="2074753" y="650067"/>
                  </a:lnTo>
                  <a:lnTo>
                    <a:pt x="2069395" y="647903"/>
                  </a:lnTo>
                  <a:cubicBezTo>
                    <a:pt x="2059156" y="642722"/>
                    <a:pt x="2049094" y="635495"/>
                    <a:pt x="2039964" y="626364"/>
                  </a:cubicBezTo>
                  <a:cubicBezTo>
                    <a:pt x="2015615" y="602016"/>
                    <a:pt x="2004802" y="571046"/>
                    <a:pt x="2010241" y="547759"/>
                  </a:cubicBezTo>
                  <a:lnTo>
                    <a:pt x="2012486" y="543623"/>
                  </a:lnTo>
                  <a:lnTo>
                    <a:pt x="2016622" y="541378"/>
                  </a:lnTo>
                  <a:cubicBezTo>
                    <a:pt x="2022444" y="540018"/>
                    <a:pt x="2028745" y="539675"/>
                    <a:pt x="2035304" y="540304"/>
                  </a:cubicBezTo>
                  <a:lnTo>
                    <a:pt x="2047454" y="543167"/>
                  </a:lnTo>
                  <a:lnTo>
                    <a:pt x="2046732" y="539733"/>
                  </a:lnTo>
                  <a:cubicBezTo>
                    <a:pt x="2045382" y="525192"/>
                    <a:pt x="2047595" y="511742"/>
                    <a:pt x="2053236" y="501199"/>
                  </a:cubicBezTo>
                  <a:lnTo>
                    <a:pt x="2056474" y="497785"/>
                  </a:lnTo>
                  <a:lnTo>
                    <a:pt x="2061051" y="496687"/>
                  </a:lnTo>
                  <a:cubicBezTo>
                    <a:pt x="2073001" y="497074"/>
                    <a:pt x="2085755" y="501882"/>
                    <a:pt x="2097674" y="510322"/>
                  </a:cubicBezTo>
                  <a:lnTo>
                    <a:pt x="2101318" y="513589"/>
                  </a:lnTo>
                  <a:lnTo>
                    <a:pt x="2105108" y="500286"/>
                  </a:lnTo>
                  <a:cubicBezTo>
                    <a:pt x="2111210" y="485044"/>
                    <a:pt x="2119852" y="472934"/>
                    <a:pt x="2130009" y="465685"/>
                  </a:cubicBezTo>
                  <a:lnTo>
                    <a:pt x="2134520" y="464148"/>
                  </a:lnTo>
                  <a:lnTo>
                    <a:pt x="2139032" y="465685"/>
                  </a:lnTo>
                  <a:cubicBezTo>
                    <a:pt x="2149188" y="472934"/>
                    <a:pt x="2157829" y="485044"/>
                    <a:pt x="2163931" y="500286"/>
                  </a:cubicBezTo>
                  <a:lnTo>
                    <a:pt x="2168546" y="516485"/>
                  </a:lnTo>
                  <a:lnTo>
                    <a:pt x="2170061" y="515127"/>
                  </a:lnTo>
                  <a:lnTo>
                    <a:pt x="2190077" y="507675"/>
                  </a:lnTo>
                  <a:lnTo>
                    <a:pt x="2189183" y="491932"/>
                  </a:lnTo>
                  <a:cubicBezTo>
                    <a:pt x="2191643" y="477537"/>
                    <a:pt x="2197261" y="465118"/>
                    <a:pt x="2205439" y="456395"/>
                  </a:cubicBezTo>
                  <a:lnTo>
                    <a:pt x="2209451" y="453935"/>
                  </a:lnTo>
                  <a:lnTo>
                    <a:pt x="2214155" y="454059"/>
                  </a:lnTo>
                  <a:cubicBezTo>
                    <a:pt x="2219876" y="455792"/>
                    <a:pt x="2225506" y="458646"/>
                    <a:pt x="2230871" y="462470"/>
                  </a:cubicBezTo>
                  <a:lnTo>
                    <a:pt x="2239962" y="471024"/>
                  </a:lnTo>
                  <a:lnTo>
                    <a:pt x="2241053" y="467689"/>
                  </a:lnTo>
                  <a:cubicBezTo>
                    <a:pt x="2247155" y="454421"/>
                    <a:pt x="2255797" y="443880"/>
                    <a:pt x="2265953" y="437570"/>
                  </a:cubicBezTo>
                  <a:lnTo>
                    <a:pt x="2270465" y="436232"/>
                  </a:lnTo>
                  <a:lnTo>
                    <a:pt x="2274977" y="437570"/>
                  </a:lnTo>
                  <a:cubicBezTo>
                    <a:pt x="2285133" y="443880"/>
                    <a:pt x="2293774" y="454421"/>
                    <a:pt x="2299876" y="467689"/>
                  </a:cubicBezTo>
                  <a:lnTo>
                    <a:pt x="2301399" y="472341"/>
                  </a:lnTo>
                  <a:lnTo>
                    <a:pt x="2311332" y="462715"/>
                  </a:lnTo>
                  <a:cubicBezTo>
                    <a:pt x="2324238" y="452566"/>
                    <a:pt x="2337777" y="446400"/>
                    <a:pt x="2350197" y="445200"/>
                  </a:cubicBezTo>
                  <a:lnTo>
                    <a:pt x="2354873" y="446125"/>
                  </a:lnTo>
                  <a:lnTo>
                    <a:pt x="2358012" y="449712"/>
                  </a:lnTo>
                  <a:cubicBezTo>
                    <a:pt x="2363183" y="461068"/>
                    <a:pt x="2364611" y="475876"/>
                    <a:pt x="2362275" y="492127"/>
                  </a:cubicBezTo>
                  <a:lnTo>
                    <a:pt x="2358172" y="508463"/>
                  </a:lnTo>
                  <a:lnTo>
                    <a:pt x="2360163" y="508044"/>
                  </a:lnTo>
                  <a:cubicBezTo>
                    <a:pt x="2374704" y="506695"/>
                    <a:pt x="2388154" y="508908"/>
                    <a:pt x="2398697" y="514549"/>
                  </a:cubicBezTo>
                  <a:lnTo>
                    <a:pt x="2402111" y="517787"/>
                  </a:lnTo>
                  <a:lnTo>
                    <a:pt x="2403208" y="522363"/>
                  </a:lnTo>
                  <a:cubicBezTo>
                    <a:pt x="2403015" y="528338"/>
                    <a:pt x="2401716" y="534514"/>
                    <a:pt x="2399411" y="540687"/>
                  </a:cubicBezTo>
                  <a:lnTo>
                    <a:pt x="2389914" y="558355"/>
                  </a:lnTo>
                  <a:lnTo>
                    <a:pt x="2404598" y="562772"/>
                  </a:lnTo>
                  <a:cubicBezTo>
                    <a:pt x="2410593" y="565506"/>
                    <a:pt x="2415878" y="568955"/>
                    <a:pt x="2420240" y="573044"/>
                  </a:cubicBezTo>
                  <a:lnTo>
                    <a:pt x="2422700" y="577055"/>
                  </a:lnTo>
                  <a:lnTo>
                    <a:pt x="2422576" y="581759"/>
                  </a:lnTo>
                  <a:cubicBezTo>
                    <a:pt x="2419109" y="593203"/>
                    <a:pt x="2411164" y="604278"/>
                    <a:pt x="2399927" y="613606"/>
                  </a:cubicBezTo>
                  <a:lnTo>
                    <a:pt x="2372355" y="627502"/>
                  </a:lnTo>
                  <a:lnTo>
                    <a:pt x="2372825" y="628530"/>
                  </a:lnTo>
                  <a:lnTo>
                    <a:pt x="2373092" y="633418"/>
                  </a:lnTo>
                  <a:lnTo>
                    <a:pt x="2385178" y="626691"/>
                  </a:lnTo>
                  <a:cubicBezTo>
                    <a:pt x="2400271" y="620228"/>
                    <a:pt x="2414945" y="617775"/>
                    <a:pt x="2427252" y="619831"/>
                  </a:cubicBezTo>
                  <a:lnTo>
                    <a:pt x="2431529" y="621935"/>
                  </a:lnTo>
                  <a:lnTo>
                    <a:pt x="2433633" y="626212"/>
                  </a:lnTo>
                  <a:cubicBezTo>
                    <a:pt x="2435688" y="638519"/>
                    <a:pt x="2433236" y="653192"/>
                    <a:pt x="2426773" y="668285"/>
                  </a:cubicBezTo>
                  <a:lnTo>
                    <a:pt x="2418582" y="683002"/>
                  </a:lnTo>
                  <a:lnTo>
                    <a:pt x="2420613" y="683113"/>
                  </a:lnTo>
                  <a:cubicBezTo>
                    <a:pt x="2435008" y="685573"/>
                    <a:pt x="2447427" y="691192"/>
                    <a:pt x="2456150" y="699369"/>
                  </a:cubicBezTo>
                  <a:lnTo>
                    <a:pt x="2458610" y="703381"/>
                  </a:lnTo>
                  <a:lnTo>
                    <a:pt x="2458486" y="708085"/>
                  </a:lnTo>
                  <a:cubicBezTo>
                    <a:pt x="2456753" y="713807"/>
                    <a:pt x="2453899" y="719436"/>
                    <a:pt x="2450075" y="724802"/>
                  </a:cubicBezTo>
                  <a:lnTo>
                    <a:pt x="2437992" y="737643"/>
                  </a:lnTo>
                  <a:lnTo>
                    <a:pt x="2450150" y="743122"/>
                  </a:lnTo>
                  <a:lnTo>
                    <a:pt x="2461574" y="754192"/>
                  </a:lnTo>
                  <a:lnTo>
                    <a:pt x="2462171" y="752367"/>
                  </a:lnTo>
                  <a:lnTo>
                    <a:pt x="2475024" y="736819"/>
                  </a:lnTo>
                  <a:lnTo>
                    <a:pt x="2466859" y="724366"/>
                  </a:lnTo>
                  <a:cubicBezTo>
                    <a:pt x="2462073" y="711429"/>
                    <a:pt x="2460804" y="698618"/>
                    <a:pt x="2463373" y="687621"/>
                  </a:cubicBezTo>
                  <a:lnTo>
                    <a:pt x="2465493" y="683715"/>
                  </a:lnTo>
                  <a:lnTo>
                    <a:pt x="2469399" y="681595"/>
                  </a:lnTo>
                  <a:cubicBezTo>
                    <a:pt x="2474898" y="680311"/>
                    <a:pt x="2480849" y="679986"/>
                    <a:pt x="2487044" y="680580"/>
                  </a:cubicBezTo>
                  <a:lnTo>
                    <a:pt x="2498519" y="683284"/>
                  </a:lnTo>
                  <a:lnTo>
                    <a:pt x="2497837" y="680041"/>
                  </a:lnTo>
                  <a:lnTo>
                    <a:pt x="2501564" y="657960"/>
                  </a:lnTo>
                  <a:lnTo>
                    <a:pt x="2497000" y="659963"/>
                  </a:lnTo>
                  <a:cubicBezTo>
                    <a:pt x="2490521" y="661489"/>
                    <a:pt x="2484252" y="661646"/>
                    <a:pt x="2478672" y="660343"/>
                  </a:cubicBezTo>
                  <a:lnTo>
                    <a:pt x="2476029" y="658909"/>
                  </a:lnTo>
                  <a:lnTo>
                    <a:pt x="2474595" y="656266"/>
                  </a:lnTo>
                  <a:cubicBezTo>
                    <a:pt x="2472857" y="648826"/>
                    <a:pt x="2473716" y="640160"/>
                    <a:pt x="2476953" y="631408"/>
                  </a:cubicBezTo>
                  <a:lnTo>
                    <a:pt x="2479566" y="626254"/>
                  </a:lnTo>
                  <a:lnTo>
                    <a:pt x="2474208" y="624090"/>
                  </a:lnTo>
                  <a:cubicBezTo>
                    <a:pt x="2463969" y="618909"/>
                    <a:pt x="2453907" y="611682"/>
                    <a:pt x="2444777" y="602551"/>
                  </a:cubicBezTo>
                  <a:cubicBezTo>
                    <a:pt x="2420428" y="578203"/>
                    <a:pt x="2409615" y="547233"/>
                    <a:pt x="2415054" y="523946"/>
                  </a:cubicBezTo>
                  <a:lnTo>
                    <a:pt x="2417299" y="519810"/>
                  </a:lnTo>
                  <a:lnTo>
                    <a:pt x="2421435" y="517565"/>
                  </a:lnTo>
                  <a:cubicBezTo>
                    <a:pt x="2427257" y="516205"/>
                    <a:pt x="2433558" y="515862"/>
                    <a:pt x="2440117" y="516491"/>
                  </a:cubicBezTo>
                  <a:lnTo>
                    <a:pt x="2452267" y="519354"/>
                  </a:lnTo>
                  <a:lnTo>
                    <a:pt x="2451545" y="515920"/>
                  </a:lnTo>
                  <a:cubicBezTo>
                    <a:pt x="2450195" y="501379"/>
                    <a:pt x="2452408" y="487929"/>
                    <a:pt x="2458049" y="477386"/>
                  </a:cubicBezTo>
                  <a:lnTo>
                    <a:pt x="2461287" y="473972"/>
                  </a:lnTo>
                  <a:lnTo>
                    <a:pt x="2465864" y="472874"/>
                  </a:lnTo>
                  <a:cubicBezTo>
                    <a:pt x="2477814" y="473261"/>
                    <a:pt x="2490568" y="478069"/>
                    <a:pt x="2502487" y="486509"/>
                  </a:cubicBezTo>
                  <a:lnTo>
                    <a:pt x="2506131" y="489776"/>
                  </a:lnTo>
                  <a:lnTo>
                    <a:pt x="2509921" y="476473"/>
                  </a:lnTo>
                  <a:cubicBezTo>
                    <a:pt x="2516023" y="461231"/>
                    <a:pt x="2524665" y="449121"/>
                    <a:pt x="2534822" y="441872"/>
                  </a:cubicBezTo>
                  <a:lnTo>
                    <a:pt x="2539333" y="440335"/>
                  </a:lnTo>
                  <a:lnTo>
                    <a:pt x="2543845" y="441872"/>
                  </a:lnTo>
                  <a:cubicBezTo>
                    <a:pt x="2554001" y="449121"/>
                    <a:pt x="2562642" y="461231"/>
                    <a:pt x="2568744" y="476473"/>
                  </a:cubicBezTo>
                  <a:lnTo>
                    <a:pt x="2573359" y="492672"/>
                  </a:lnTo>
                  <a:lnTo>
                    <a:pt x="2574874" y="491314"/>
                  </a:lnTo>
                  <a:lnTo>
                    <a:pt x="2594890" y="483862"/>
                  </a:lnTo>
                  <a:lnTo>
                    <a:pt x="2593996" y="468119"/>
                  </a:lnTo>
                  <a:cubicBezTo>
                    <a:pt x="2596456" y="453724"/>
                    <a:pt x="2602074" y="441305"/>
                    <a:pt x="2610252" y="432582"/>
                  </a:cubicBezTo>
                  <a:lnTo>
                    <a:pt x="2614264" y="430122"/>
                  </a:lnTo>
                  <a:lnTo>
                    <a:pt x="2618968" y="430246"/>
                  </a:lnTo>
                  <a:cubicBezTo>
                    <a:pt x="2624689" y="431979"/>
                    <a:pt x="2630319" y="434833"/>
                    <a:pt x="2635684" y="438657"/>
                  </a:cubicBezTo>
                  <a:lnTo>
                    <a:pt x="2644775" y="447211"/>
                  </a:lnTo>
                  <a:lnTo>
                    <a:pt x="2645866" y="443876"/>
                  </a:lnTo>
                  <a:cubicBezTo>
                    <a:pt x="2651968" y="430608"/>
                    <a:pt x="2660610" y="420067"/>
                    <a:pt x="2670766" y="413757"/>
                  </a:cubicBezTo>
                  <a:close/>
                  <a:moveTo>
                    <a:pt x="1784598" y="359863"/>
                  </a:moveTo>
                  <a:lnTo>
                    <a:pt x="1784352" y="360063"/>
                  </a:lnTo>
                  <a:lnTo>
                    <a:pt x="1783891" y="368187"/>
                  </a:lnTo>
                  <a:lnTo>
                    <a:pt x="1787040" y="363811"/>
                  </a:lnTo>
                  <a:close/>
                  <a:moveTo>
                    <a:pt x="1073046" y="346617"/>
                  </a:moveTo>
                  <a:lnTo>
                    <a:pt x="1077558" y="348154"/>
                  </a:lnTo>
                  <a:cubicBezTo>
                    <a:pt x="1087714" y="355403"/>
                    <a:pt x="1096355" y="367513"/>
                    <a:pt x="1102457" y="382755"/>
                  </a:cubicBezTo>
                  <a:lnTo>
                    <a:pt x="1107072" y="398954"/>
                  </a:lnTo>
                  <a:lnTo>
                    <a:pt x="1108587" y="397596"/>
                  </a:lnTo>
                  <a:cubicBezTo>
                    <a:pt x="1120505" y="389156"/>
                    <a:pt x="1133260" y="384348"/>
                    <a:pt x="1145211" y="383962"/>
                  </a:cubicBezTo>
                  <a:lnTo>
                    <a:pt x="1149787" y="385059"/>
                  </a:lnTo>
                  <a:lnTo>
                    <a:pt x="1153025" y="388473"/>
                  </a:lnTo>
                  <a:cubicBezTo>
                    <a:pt x="1155845" y="393745"/>
                    <a:pt x="1157808" y="399743"/>
                    <a:pt x="1158898" y="406241"/>
                  </a:cubicBezTo>
                  <a:lnTo>
                    <a:pt x="1159507" y="426290"/>
                  </a:lnTo>
                  <a:lnTo>
                    <a:pt x="1174433" y="422773"/>
                  </a:lnTo>
                  <a:cubicBezTo>
                    <a:pt x="1180992" y="422144"/>
                    <a:pt x="1187294" y="422488"/>
                    <a:pt x="1193116" y="423848"/>
                  </a:cubicBezTo>
                  <a:lnTo>
                    <a:pt x="1197252" y="426092"/>
                  </a:lnTo>
                  <a:lnTo>
                    <a:pt x="1199496" y="430228"/>
                  </a:lnTo>
                  <a:cubicBezTo>
                    <a:pt x="1202216" y="441872"/>
                    <a:pt x="1200872" y="455436"/>
                    <a:pt x="1195805" y="469133"/>
                  </a:cubicBezTo>
                  <a:lnTo>
                    <a:pt x="1178875" y="494952"/>
                  </a:lnTo>
                  <a:lnTo>
                    <a:pt x="1179796" y="495607"/>
                  </a:lnTo>
                  <a:lnTo>
                    <a:pt x="1182471" y="499707"/>
                  </a:lnTo>
                  <a:lnTo>
                    <a:pt x="1189574" y="487838"/>
                  </a:lnTo>
                  <a:cubicBezTo>
                    <a:pt x="1199414" y="474694"/>
                    <a:pt x="1210895" y="465233"/>
                    <a:pt x="1222582" y="460860"/>
                  </a:cubicBezTo>
                  <a:lnTo>
                    <a:pt x="1227337" y="460543"/>
                  </a:lnTo>
                  <a:lnTo>
                    <a:pt x="1231297" y="463195"/>
                  </a:lnTo>
                  <a:cubicBezTo>
                    <a:pt x="1239231" y="472826"/>
                    <a:pt x="1244444" y="486760"/>
                    <a:pt x="1246393" y="503062"/>
                  </a:cubicBezTo>
                  <a:lnTo>
                    <a:pt x="1246658" y="519903"/>
                  </a:lnTo>
                  <a:lnTo>
                    <a:pt x="1248473" y="518984"/>
                  </a:lnTo>
                  <a:cubicBezTo>
                    <a:pt x="1262169" y="513917"/>
                    <a:pt x="1275734" y="512573"/>
                    <a:pt x="1287377" y="515293"/>
                  </a:cubicBezTo>
                  <a:lnTo>
                    <a:pt x="1291513" y="517537"/>
                  </a:lnTo>
                  <a:lnTo>
                    <a:pt x="1293758" y="521674"/>
                  </a:lnTo>
                  <a:cubicBezTo>
                    <a:pt x="1295117" y="527495"/>
                    <a:pt x="1295461" y="533797"/>
                    <a:pt x="1294832" y="540356"/>
                  </a:cubicBezTo>
                  <a:lnTo>
                    <a:pt x="1290231" y="559880"/>
                  </a:lnTo>
                  <a:lnTo>
                    <a:pt x="1305559" y="560345"/>
                  </a:lnTo>
                  <a:cubicBezTo>
                    <a:pt x="1312057" y="561435"/>
                    <a:pt x="1318055" y="563399"/>
                    <a:pt x="1323327" y="566219"/>
                  </a:cubicBezTo>
                  <a:lnTo>
                    <a:pt x="1326741" y="569457"/>
                  </a:lnTo>
                  <a:lnTo>
                    <a:pt x="1327838" y="574033"/>
                  </a:lnTo>
                  <a:cubicBezTo>
                    <a:pt x="1327065" y="597935"/>
                    <a:pt x="1308605" y="625050"/>
                    <a:pt x="1278784" y="642267"/>
                  </a:cubicBezTo>
                  <a:cubicBezTo>
                    <a:pt x="1271329" y="646571"/>
                    <a:pt x="1263693" y="649951"/>
                    <a:pt x="1256103" y="652424"/>
                  </a:cubicBezTo>
                  <a:lnTo>
                    <a:pt x="1236506" y="656546"/>
                  </a:lnTo>
                  <a:lnTo>
                    <a:pt x="1237457" y="661069"/>
                  </a:lnTo>
                  <a:cubicBezTo>
                    <a:pt x="1238319" y="670360"/>
                    <a:pt x="1236905" y="678954"/>
                    <a:pt x="1233302" y="685690"/>
                  </a:cubicBezTo>
                  <a:lnTo>
                    <a:pt x="1231232" y="687872"/>
                  </a:lnTo>
                  <a:lnTo>
                    <a:pt x="1228308" y="688573"/>
                  </a:lnTo>
                  <a:cubicBezTo>
                    <a:pt x="1216855" y="688202"/>
                    <a:pt x="1204246" y="681475"/>
                    <a:pt x="1194016" y="670096"/>
                  </a:cubicBezTo>
                  <a:lnTo>
                    <a:pt x="1193495" y="669376"/>
                  </a:lnTo>
                  <a:lnTo>
                    <a:pt x="1176380" y="695477"/>
                  </a:lnTo>
                  <a:lnTo>
                    <a:pt x="1175613" y="696101"/>
                  </a:lnTo>
                  <a:lnTo>
                    <a:pt x="1176181" y="697147"/>
                  </a:lnTo>
                  <a:cubicBezTo>
                    <a:pt x="1178749" y="708144"/>
                    <a:pt x="1177480" y="720955"/>
                    <a:pt x="1172695" y="733891"/>
                  </a:cubicBezTo>
                  <a:lnTo>
                    <a:pt x="1156706" y="758274"/>
                  </a:lnTo>
                  <a:lnTo>
                    <a:pt x="1157576" y="758893"/>
                  </a:lnTo>
                  <a:lnTo>
                    <a:pt x="1160102" y="762764"/>
                  </a:lnTo>
                  <a:lnTo>
                    <a:pt x="1166812" y="751555"/>
                  </a:lnTo>
                  <a:cubicBezTo>
                    <a:pt x="1176105" y="739141"/>
                    <a:pt x="1186948" y="730205"/>
                    <a:pt x="1197986" y="726075"/>
                  </a:cubicBezTo>
                  <a:lnTo>
                    <a:pt x="1202478" y="725776"/>
                  </a:lnTo>
                  <a:lnTo>
                    <a:pt x="1206218" y="728281"/>
                  </a:lnTo>
                  <a:lnTo>
                    <a:pt x="1219339" y="762931"/>
                  </a:lnTo>
                  <a:lnTo>
                    <a:pt x="1247862" y="775786"/>
                  </a:lnTo>
                  <a:lnTo>
                    <a:pt x="1250469" y="778312"/>
                  </a:lnTo>
                  <a:lnTo>
                    <a:pt x="1259184" y="777486"/>
                  </a:lnTo>
                  <a:lnTo>
                    <a:pt x="1263090" y="779605"/>
                  </a:lnTo>
                  <a:lnTo>
                    <a:pt x="1264055" y="781383"/>
                  </a:lnTo>
                  <a:lnTo>
                    <a:pt x="1274200" y="769113"/>
                  </a:lnTo>
                  <a:lnTo>
                    <a:pt x="1265554" y="755927"/>
                  </a:lnTo>
                  <a:cubicBezTo>
                    <a:pt x="1260487" y="742230"/>
                    <a:pt x="1259144" y="728666"/>
                    <a:pt x="1261863" y="717023"/>
                  </a:cubicBezTo>
                  <a:lnTo>
                    <a:pt x="1264108" y="712887"/>
                  </a:lnTo>
                  <a:lnTo>
                    <a:pt x="1268244" y="710642"/>
                  </a:lnTo>
                  <a:cubicBezTo>
                    <a:pt x="1274066" y="709282"/>
                    <a:pt x="1280367" y="708938"/>
                    <a:pt x="1286926" y="709568"/>
                  </a:cubicBezTo>
                  <a:lnTo>
                    <a:pt x="1299076" y="712431"/>
                  </a:lnTo>
                  <a:lnTo>
                    <a:pt x="1298354" y="708997"/>
                  </a:lnTo>
                  <a:cubicBezTo>
                    <a:pt x="1297004" y="694456"/>
                    <a:pt x="1299217" y="681006"/>
                    <a:pt x="1304858" y="670463"/>
                  </a:cubicBezTo>
                  <a:lnTo>
                    <a:pt x="1308096" y="667049"/>
                  </a:lnTo>
                  <a:lnTo>
                    <a:pt x="1312673" y="665951"/>
                  </a:lnTo>
                  <a:cubicBezTo>
                    <a:pt x="1324623" y="666338"/>
                    <a:pt x="1337377" y="671146"/>
                    <a:pt x="1349296" y="679586"/>
                  </a:cubicBezTo>
                  <a:lnTo>
                    <a:pt x="1352940" y="682853"/>
                  </a:lnTo>
                  <a:lnTo>
                    <a:pt x="1356730" y="669550"/>
                  </a:lnTo>
                  <a:cubicBezTo>
                    <a:pt x="1362832" y="654308"/>
                    <a:pt x="1371474" y="642198"/>
                    <a:pt x="1381631" y="634949"/>
                  </a:cubicBezTo>
                  <a:lnTo>
                    <a:pt x="1386142" y="633412"/>
                  </a:lnTo>
                  <a:lnTo>
                    <a:pt x="1390654" y="634949"/>
                  </a:lnTo>
                  <a:cubicBezTo>
                    <a:pt x="1400810" y="642198"/>
                    <a:pt x="1409451" y="654308"/>
                    <a:pt x="1415553" y="669550"/>
                  </a:cubicBezTo>
                  <a:lnTo>
                    <a:pt x="1420168" y="685748"/>
                  </a:lnTo>
                  <a:lnTo>
                    <a:pt x="1421683" y="684391"/>
                  </a:lnTo>
                  <a:cubicBezTo>
                    <a:pt x="1433601" y="675951"/>
                    <a:pt x="1446356" y="671143"/>
                    <a:pt x="1458307" y="670757"/>
                  </a:cubicBezTo>
                  <a:lnTo>
                    <a:pt x="1462883" y="671854"/>
                  </a:lnTo>
                  <a:lnTo>
                    <a:pt x="1466121" y="675268"/>
                  </a:lnTo>
                  <a:cubicBezTo>
                    <a:pt x="1468941" y="680540"/>
                    <a:pt x="1470904" y="686538"/>
                    <a:pt x="1471994" y="693036"/>
                  </a:cubicBezTo>
                  <a:lnTo>
                    <a:pt x="1472603" y="713085"/>
                  </a:lnTo>
                  <a:lnTo>
                    <a:pt x="1487529" y="709568"/>
                  </a:lnTo>
                  <a:cubicBezTo>
                    <a:pt x="1494088" y="708939"/>
                    <a:pt x="1500390" y="709283"/>
                    <a:pt x="1506212" y="710643"/>
                  </a:cubicBezTo>
                  <a:lnTo>
                    <a:pt x="1510348" y="712887"/>
                  </a:lnTo>
                  <a:lnTo>
                    <a:pt x="1512592" y="717023"/>
                  </a:lnTo>
                  <a:cubicBezTo>
                    <a:pt x="1515312" y="728667"/>
                    <a:pt x="1513968" y="742231"/>
                    <a:pt x="1508901" y="755928"/>
                  </a:cubicBezTo>
                  <a:lnTo>
                    <a:pt x="1491971" y="781747"/>
                  </a:lnTo>
                  <a:lnTo>
                    <a:pt x="1492892" y="782402"/>
                  </a:lnTo>
                  <a:lnTo>
                    <a:pt x="1495567" y="786501"/>
                  </a:lnTo>
                  <a:lnTo>
                    <a:pt x="1502670" y="774633"/>
                  </a:lnTo>
                  <a:cubicBezTo>
                    <a:pt x="1512510" y="761489"/>
                    <a:pt x="1523991" y="752028"/>
                    <a:pt x="1535678" y="747655"/>
                  </a:cubicBezTo>
                  <a:lnTo>
                    <a:pt x="1540433" y="747338"/>
                  </a:lnTo>
                  <a:lnTo>
                    <a:pt x="1544393" y="749990"/>
                  </a:lnTo>
                  <a:cubicBezTo>
                    <a:pt x="1552327" y="759621"/>
                    <a:pt x="1557540" y="773555"/>
                    <a:pt x="1559489" y="789857"/>
                  </a:cubicBezTo>
                  <a:lnTo>
                    <a:pt x="1559754" y="806698"/>
                  </a:lnTo>
                  <a:lnTo>
                    <a:pt x="1561569" y="805778"/>
                  </a:lnTo>
                  <a:cubicBezTo>
                    <a:pt x="1575265" y="800711"/>
                    <a:pt x="1588830" y="799368"/>
                    <a:pt x="1600473" y="802088"/>
                  </a:cubicBezTo>
                  <a:lnTo>
                    <a:pt x="1604609" y="804332"/>
                  </a:lnTo>
                  <a:lnTo>
                    <a:pt x="1606854" y="808468"/>
                  </a:lnTo>
                  <a:cubicBezTo>
                    <a:pt x="1608213" y="814290"/>
                    <a:pt x="1608557" y="820592"/>
                    <a:pt x="1607928" y="827151"/>
                  </a:cubicBezTo>
                  <a:lnTo>
                    <a:pt x="1603327" y="846675"/>
                  </a:lnTo>
                  <a:lnTo>
                    <a:pt x="1618655" y="847140"/>
                  </a:lnTo>
                  <a:cubicBezTo>
                    <a:pt x="1625153" y="848230"/>
                    <a:pt x="1631151" y="850194"/>
                    <a:pt x="1636423" y="853014"/>
                  </a:cubicBezTo>
                  <a:lnTo>
                    <a:pt x="1639837" y="856252"/>
                  </a:lnTo>
                  <a:lnTo>
                    <a:pt x="1640934" y="860828"/>
                  </a:lnTo>
                  <a:cubicBezTo>
                    <a:pt x="1640161" y="884729"/>
                    <a:pt x="1621701" y="911845"/>
                    <a:pt x="1591880" y="929062"/>
                  </a:cubicBezTo>
                  <a:lnTo>
                    <a:pt x="1591862" y="929070"/>
                  </a:lnTo>
                  <a:lnTo>
                    <a:pt x="1595420" y="928231"/>
                  </a:lnTo>
                  <a:cubicBezTo>
                    <a:pt x="1601615" y="927637"/>
                    <a:pt x="1607567" y="927962"/>
                    <a:pt x="1613065" y="929247"/>
                  </a:cubicBezTo>
                  <a:lnTo>
                    <a:pt x="1616972" y="931366"/>
                  </a:lnTo>
                  <a:lnTo>
                    <a:pt x="1619092" y="935273"/>
                  </a:lnTo>
                  <a:cubicBezTo>
                    <a:pt x="1621660" y="946270"/>
                    <a:pt x="1620391" y="959081"/>
                    <a:pt x="1615606" y="972017"/>
                  </a:cubicBezTo>
                  <a:lnTo>
                    <a:pt x="1599617" y="996400"/>
                  </a:lnTo>
                  <a:lnTo>
                    <a:pt x="1600487" y="997019"/>
                  </a:lnTo>
                  <a:lnTo>
                    <a:pt x="1603013" y="1000890"/>
                  </a:lnTo>
                  <a:lnTo>
                    <a:pt x="1609723" y="989681"/>
                  </a:lnTo>
                  <a:cubicBezTo>
                    <a:pt x="1619016" y="977267"/>
                    <a:pt x="1629859" y="968331"/>
                    <a:pt x="1640897" y="964201"/>
                  </a:cubicBezTo>
                  <a:lnTo>
                    <a:pt x="1645389" y="963902"/>
                  </a:lnTo>
                  <a:lnTo>
                    <a:pt x="1649129" y="966407"/>
                  </a:lnTo>
                  <a:cubicBezTo>
                    <a:pt x="1656622" y="975503"/>
                    <a:pt x="1661546" y="988663"/>
                    <a:pt x="1663387" y="1004060"/>
                  </a:cubicBezTo>
                  <a:lnTo>
                    <a:pt x="1663637" y="1019966"/>
                  </a:lnTo>
                  <a:lnTo>
                    <a:pt x="1665351" y="1019097"/>
                  </a:lnTo>
                  <a:cubicBezTo>
                    <a:pt x="1678287" y="1014312"/>
                    <a:pt x="1691098" y="1013043"/>
                    <a:pt x="1702095" y="1015612"/>
                  </a:cubicBezTo>
                  <a:lnTo>
                    <a:pt x="1706001" y="1017731"/>
                  </a:lnTo>
                  <a:lnTo>
                    <a:pt x="1708121" y="1021638"/>
                  </a:lnTo>
                  <a:cubicBezTo>
                    <a:pt x="1709405" y="1027136"/>
                    <a:pt x="1709730" y="1033088"/>
                    <a:pt x="1709136" y="1039283"/>
                  </a:cubicBezTo>
                  <a:lnTo>
                    <a:pt x="1704791" y="1057723"/>
                  </a:lnTo>
                  <a:lnTo>
                    <a:pt x="1719267" y="1058162"/>
                  </a:lnTo>
                  <a:cubicBezTo>
                    <a:pt x="1725404" y="1059191"/>
                    <a:pt x="1731069" y="1061046"/>
                    <a:pt x="1736048" y="1063710"/>
                  </a:cubicBezTo>
                  <a:lnTo>
                    <a:pt x="1739273" y="1066768"/>
                  </a:lnTo>
                  <a:lnTo>
                    <a:pt x="1740309" y="1071090"/>
                  </a:lnTo>
                  <a:cubicBezTo>
                    <a:pt x="1739579" y="1093664"/>
                    <a:pt x="1722144" y="1119274"/>
                    <a:pt x="1693979" y="1135535"/>
                  </a:cubicBezTo>
                  <a:cubicBezTo>
                    <a:pt x="1686938" y="1139600"/>
                    <a:pt x="1679726" y="1142793"/>
                    <a:pt x="1672557" y="1145128"/>
                  </a:cubicBezTo>
                  <a:lnTo>
                    <a:pt x="1654048" y="1149021"/>
                  </a:lnTo>
                  <a:lnTo>
                    <a:pt x="1654947" y="1153294"/>
                  </a:lnTo>
                  <a:cubicBezTo>
                    <a:pt x="1655761" y="1162069"/>
                    <a:pt x="1654426" y="1170185"/>
                    <a:pt x="1651022" y="1176547"/>
                  </a:cubicBezTo>
                  <a:lnTo>
                    <a:pt x="1649068" y="1178608"/>
                  </a:lnTo>
                  <a:lnTo>
                    <a:pt x="1646306" y="1179270"/>
                  </a:lnTo>
                  <a:cubicBezTo>
                    <a:pt x="1635488" y="1178920"/>
                    <a:pt x="1623579" y="1172566"/>
                    <a:pt x="1613918" y="1161819"/>
                  </a:cubicBezTo>
                  <a:lnTo>
                    <a:pt x="1613423" y="1161135"/>
                  </a:lnTo>
                  <a:lnTo>
                    <a:pt x="1597259" y="1185786"/>
                  </a:lnTo>
                  <a:cubicBezTo>
                    <a:pt x="1591510" y="1191535"/>
                    <a:pt x="1585370" y="1196485"/>
                    <a:pt x="1579050" y="1200596"/>
                  </a:cubicBezTo>
                  <a:lnTo>
                    <a:pt x="1562180" y="1209147"/>
                  </a:lnTo>
                  <a:lnTo>
                    <a:pt x="1564153" y="1213041"/>
                  </a:lnTo>
                  <a:cubicBezTo>
                    <a:pt x="1567211" y="1221307"/>
                    <a:pt x="1568022" y="1229492"/>
                    <a:pt x="1566381" y="1236519"/>
                  </a:cubicBezTo>
                  <a:lnTo>
                    <a:pt x="1565026" y="1239015"/>
                  </a:lnTo>
                  <a:lnTo>
                    <a:pt x="1562530" y="1240369"/>
                  </a:lnTo>
                  <a:cubicBezTo>
                    <a:pt x="1551990" y="1242831"/>
                    <a:pt x="1538843" y="1239776"/>
                    <a:pt x="1526729" y="1231896"/>
                  </a:cubicBezTo>
                  <a:lnTo>
                    <a:pt x="1520140" y="1226537"/>
                  </a:lnTo>
                  <a:lnTo>
                    <a:pt x="1516573" y="1232304"/>
                  </a:lnTo>
                  <a:cubicBezTo>
                    <a:pt x="1514043" y="1235371"/>
                    <a:pt x="1511207" y="1237914"/>
                    <a:pt x="1508142" y="1239818"/>
                  </a:cubicBezTo>
                  <a:lnTo>
                    <a:pt x="1505419" y="1240625"/>
                  </a:lnTo>
                  <a:lnTo>
                    <a:pt x="1502697" y="1239818"/>
                  </a:lnTo>
                  <a:cubicBezTo>
                    <a:pt x="1499632" y="1237914"/>
                    <a:pt x="1496796" y="1235371"/>
                    <a:pt x="1494266" y="1232304"/>
                  </a:cubicBezTo>
                  <a:lnTo>
                    <a:pt x="1490799" y="1226699"/>
                  </a:lnTo>
                  <a:lnTo>
                    <a:pt x="1484411" y="1231895"/>
                  </a:lnTo>
                  <a:lnTo>
                    <a:pt x="1479754" y="1233939"/>
                  </a:lnTo>
                  <a:lnTo>
                    <a:pt x="1482480" y="1235765"/>
                  </a:lnTo>
                  <a:cubicBezTo>
                    <a:pt x="1490414" y="1245396"/>
                    <a:pt x="1495627" y="1259330"/>
                    <a:pt x="1497576" y="1275632"/>
                  </a:cubicBezTo>
                  <a:lnTo>
                    <a:pt x="1497841" y="1292473"/>
                  </a:lnTo>
                  <a:lnTo>
                    <a:pt x="1499656" y="1291553"/>
                  </a:lnTo>
                  <a:cubicBezTo>
                    <a:pt x="1513352" y="1286486"/>
                    <a:pt x="1526917" y="1285143"/>
                    <a:pt x="1538560" y="1287863"/>
                  </a:cubicBezTo>
                  <a:lnTo>
                    <a:pt x="1542696" y="1290107"/>
                  </a:lnTo>
                  <a:lnTo>
                    <a:pt x="1544941" y="1294243"/>
                  </a:lnTo>
                  <a:cubicBezTo>
                    <a:pt x="1546300" y="1300065"/>
                    <a:pt x="1546644" y="1306367"/>
                    <a:pt x="1546015" y="1312926"/>
                  </a:cubicBezTo>
                  <a:lnTo>
                    <a:pt x="1541414" y="1332450"/>
                  </a:lnTo>
                  <a:lnTo>
                    <a:pt x="1556742" y="1332915"/>
                  </a:lnTo>
                  <a:cubicBezTo>
                    <a:pt x="1563240" y="1334005"/>
                    <a:pt x="1569238" y="1335969"/>
                    <a:pt x="1574510" y="1338789"/>
                  </a:cubicBezTo>
                  <a:lnTo>
                    <a:pt x="1577924" y="1342027"/>
                  </a:lnTo>
                  <a:lnTo>
                    <a:pt x="1579021" y="1346603"/>
                  </a:lnTo>
                  <a:lnTo>
                    <a:pt x="1577951" y="1349478"/>
                  </a:lnTo>
                  <a:lnTo>
                    <a:pt x="1578961" y="1350383"/>
                  </a:lnTo>
                  <a:lnTo>
                    <a:pt x="1582540" y="1337818"/>
                  </a:lnTo>
                  <a:cubicBezTo>
                    <a:pt x="1588304" y="1323422"/>
                    <a:pt x="1596465" y="1311985"/>
                    <a:pt x="1606058" y="1305138"/>
                  </a:cubicBezTo>
                  <a:lnTo>
                    <a:pt x="1610319" y="1303687"/>
                  </a:lnTo>
                  <a:lnTo>
                    <a:pt x="1614580" y="1305138"/>
                  </a:lnTo>
                  <a:cubicBezTo>
                    <a:pt x="1624172" y="1311985"/>
                    <a:pt x="1632334" y="1323422"/>
                    <a:pt x="1638097" y="1337818"/>
                  </a:cubicBezTo>
                  <a:lnTo>
                    <a:pt x="1642456" y="1353117"/>
                  </a:lnTo>
                  <a:lnTo>
                    <a:pt x="1643886" y="1351835"/>
                  </a:lnTo>
                  <a:cubicBezTo>
                    <a:pt x="1655143" y="1343864"/>
                    <a:pt x="1667189" y="1339323"/>
                    <a:pt x="1678476" y="1338958"/>
                  </a:cubicBezTo>
                  <a:lnTo>
                    <a:pt x="1682798" y="1339994"/>
                  </a:lnTo>
                  <a:lnTo>
                    <a:pt x="1685857" y="1343219"/>
                  </a:lnTo>
                  <a:cubicBezTo>
                    <a:pt x="1688521" y="1348198"/>
                    <a:pt x="1690375" y="1353863"/>
                    <a:pt x="1691404" y="1360000"/>
                  </a:cubicBezTo>
                  <a:lnTo>
                    <a:pt x="1691979" y="1378936"/>
                  </a:lnTo>
                  <a:lnTo>
                    <a:pt x="1706076" y="1375614"/>
                  </a:lnTo>
                  <a:cubicBezTo>
                    <a:pt x="1712271" y="1375020"/>
                    <a:pt x="1718223" y="1375345"/>
                    <a:pt x="1723721" y="1376630"/>
                  </a:cubicBezTo>
                  <a:lnTo>
                    <a:pt x="1727628" y="1378749"/>
                  </a:lnTo>
                  <a:lnTo>
                    <a:pt x="1729748" y="1382656"/>
                  </a:lnTo>
                  <a:cubicBezTo>
                    <a:pt x="1732316" y="1393653"/>
                    <a:pt x="1731047" y="1406464"/>
                    <a:pt x="1726262" y="1419400"/>
                  </a:cubicBezTo>
                  <a:lnTo>
                    <a:pt x="1710273" y="1443783"/>
                  </a:lnTo>
                  <a:lnTo>
                    <a:pt x="1711143" y="1444402"/>
                  </a:lnTo>
                  <a:lnTo>
                    <a:pt x="1713669" y="1448273"/>
                  </a:lnTo>
                  <a:lnTo>
                    <a:pt x="1720379" y="1437064"/>
                  </a:lnTo>
                  <a:cubicBezTo>
                    <a:pt x="1729672" y="1424650"/>
                    <a:pt x="1740515" y="1415714"/>
                    <a:pt x="1751553" y="1411584"/>
                  </a:cubicBezTo>
                  <a:lnTo>
                    <a:pt x="1756045" y="1411285"/>
                  </a:lnTo>
                  <a:lnTo>
                    <a:pt x="1759785" y="1413790"/>
                  </a:lnTo>
                  <a:cubicBezTo>
                    <a:pt x="1767278" y="1422886"/>
                    <a:pt x="1772202" y="1436046"/>
                    <a:pt x="1774043" y="1451443"/>
                  </a:cubicBezTo>
                  <a:lnTo>
                    <a:pt x="1774293" y="1467349"/>
                  </a:lnTo>
                  <a:lnTo>
                    <a:pt x="1776007" y="1466481"/>
                  </a:lnTo>
                  <a:cubicBezTo>
                    <a:pt x="1788943" y="1461695"/>
                    <a:pt x="1801754" y="1460426"/>
                    <a:pt x="1812751" y="1462995"/>
                  </a:cubicBezTo>
                  <a:lnTo>
                    <a:pt x="1816657" y="1465115"/>
                  </a:lnTo>
                  <a:lnTo>
                    <a:pt x="1818777" y="1469021"/>
                  </a:lnTo>
                  <a:cubicBezTo>
                    <a:pt x="1820061" y="1474520"/>
                    <a:pt x="1820386" y="1480472"/>
                    <a:pt x="1819792" y="1486666"/>
                  </a:cubicBezTo>
                  <a:lnTo>
                    <a:pt x="1815447" y="1505106"/>
                  </a:lnTo>
                  <a:lnTo>
                    <a:pt x="1829923" y="1505546"/>
                  </a:lnTo>
                  <a:cubicBezTo>
                    <a:pt x="1836060" y="1506575"/>
                    <a:pt x="1841725" y="1508430"/>
                    <a:pt x="1846704" y="1511093"/>
                  </a:cubicBezTo>
                  <a:lnTo>
                    <a:pt x="1849929" y="1514152"/>
                  </a:lnTo>
                  <a:lnTo>
                    <a:pt x="1850965" y="1518474"/>
                  </a:lnTo>
                  <a:cubicBezTo>
                    <a:pt x="1850235" y="1541048"/>
                    <a:pt x="1832800" y="1566658"/>
                    <a:pt x="1804635" y="1582919"/>
                  </a:cubicBezTo>
                  <a:cubicBezTo>
                    <a:pt x="1797594" y="1586984"/>
                    <a:pt x="1790382" y="1590177"/>
                    <a:pt x="1783213" y="1592512"/>
                  </a:cubicBezTo>
                  <a:lnTo>
                    <a:pt x="1764704" y="1596405"/>
                  </a:lnTo>
                  <a:lnTo>
                    <a:pt x="1765603" y="1600677"/>
                  </a:lnTo>
                  <a:cubicBezTo>
                    <a:pt x="1766417" y="1609452"/>
                    <a:pt x="1765082" y="1617568"/>
                    <a:pt x="1761678" y="1623931"/>
                  </a:cubicBezTo>
                  <a:lnTo>
                    <a:pt x="1759724" y="1625991"/>
                  </a:lnTo>
                  <a:lnTo>
                    <a:pt x="1756962" y="1626653"/>
                  </a:lnTo>
                  <a:cubicBezTo>
                    <a:pt x="1746144" y="1626303"/>
                    <a:pt x="1734235" y="1619950"/>
                    <a:pt x="1724574" y="1609203"/>
                  </a:cubicBezTo>
                  <a:lnTo>
                    <a:pt x="1724079" y="1608519"/>
                  </a:lnTo>
                  <a:lnTo>
                    <a:pt x="1707915" y="1633169"/>
                  </a:lnTo>
                  <a:cubicBezTo>
                    <a:pt x="1702166" y="1638919"/>
                    <a:pt x="1696026" y="1643869"/>
                    <a:pt x="1689706" y="1647980"/>
                  </a:cubicBezTo>
                  <a:lnTo>
                    <a:pt x="1672836" y="1656531"/>
                  </a:lnTo>
                  <a:lnTo>
                    <a:pt x="1674809" y="1660425"/>
                  </a:lnTo>
                  <a:cubicBezTo>
                    <a:pt x="1677867" y="1668690"/>
                    <a:pt x="1678678" y="1676876"/>
                    <a:pt x="1677037" y="1683902"/>
                  </a:cubicBezTo>
                  <a:lnTo>
                    <a:pt x="1675682" y="1686398"/>
                  </a:lnTo>
                  <a:lnTo>
                    <a:pt x="1673186" y="1687752"/>
                  </a:lnTo>
                  <a:cubicBezTo>
                    <a:pt x="1662646" y="1690214"/>
                    <a:pt x="1649499" y="1687160"/>
                    <a:pt x="1637385" y="1679279"/>
                  </a:cubicBezTo>
                  <a:lnTo>
                    <a:pt x="1637227" y="1679151"/>
                  </a:lnTo>
                  <a:lnTo>
                    <a:pt x="1634472" y="1690842"/>
                  </a:lnTo>
                  <a:lnTo>
                    <a:pt x="1648948" y="1691282"/>
                  </a:lnTo>
                  <a:cubicBezTo>
                    <a:pt x="1655085" y="1692311"/>
                    <a:pt x="1660750" y="1694166"/>
                    <a:pt x="1665729" y="1696829"/>
                  </a:cubicBezTo>
                  <a:lnTo>
                    <a:pt x="1668954" y="1699888"/>
                  </a:lnTo>
                  <a:lnTo>
                    <a:pt x="1669990" y="1704210"/>
                  </a:lnTo>
                  <a:cubicBezTo>
                    <a:pt x="1669260" y="1726784"/>
                    <a:pt x="1651825" y="1752394"/>
                    <a:pt x="1623660" y="1768655"/>
                  </a:cubicBezTo>
                  <a:cubicBezTo>
                    <a:pt x="1616619" y="1772720"/>
                    <a:pt x="1609407" y="1775913"/>
                    <a:pt x="1602238" y="1778248"/>
                  </a:cubicBezTo>
                  <a:lnTo>
                    <a:pt x="1583729" y="1782141"/>
                  </a:lnTo>
                  <a:lnTo>
                    <a:pt x="1584628" y="1786413"/>
                  </a:lnTo>
                  <a:cubicBezTo>
                    <a:pt x="1585442" y="1795188"/>
                    <a:pt x="1584107" y="1803304"/>
                    <a:pt x="1580703" y="1809667"/>
                  </a:cubicBezTo>
                  <a:lnTo>
                    <a:pt x="1578749" y="1811727"/>
                  </a:lnTo>
                  <a:lnTo>
                    <a:pt x="1575987" y="1812389"/>
                  </a:lnTo>
                  <a:cubicBezTo>
                    <a:pt x="1565169" y="1812039"/>
                    <a:pt x="1553260" y="1805686"/>
                    <a:pt x="1543599" y="1794939"/>
                  </a:cubicBezTo>
                  <a:lnTo>
                    <a:pt x="1543104" y="1794255"/>
                  </a:lnTo>
                  <a:lnTo>
                    <a:pt x="1526940" y="1818905"/>
                  </a:lnTo>
                  <a:cubicBezTo>
                    <a:pt x="1521191" y="1824655"/>
                    <a:pt x="1515051" y="1829605"/>
                    <a:pt x="1508731" y="1833716"/>
                  </a:cubicBezTo>
                  <a:lnTo>
                    <a:pt x="1491861" y="1842267"/>
                  </a:lnTo>
                  <a:lnTo>
                    <a:pt x="1493834" y="1846161"/>
                  </a:lnTo>
                  <a:lnTo>
                    <a:pt x="1494368" y="1851787"/>
                  </a:lnTo>
                  <a:lnTo>
                    <a:pt x="1508844" y="1857176"/>
                  </a:lnTo>
                  <a:lnTo>
                    <a:pt x="1512286" y="1860262"/>
                  </a:lnTo>
                  <a:lnTo>
                    <a:pt x="1515865" y="1847698"/>
                  </a:lnTo>
                  <a:cubicBezTo>
                    <a:pt x="1521629" y="1833302"/>
                    <a:pt x="1529790" y="1821864"/>
                    <a:pt x="1539383" y="1815018"/>
                  </a:cubicBezTo>
                  <a:lnTo>
                    <a:pt x="1543644" y="1813566"/>
                  </a:lnTo>
                  <a:lnTo>
                    <a:pt x="1547905" y="1815018"/>
                  </a:lnTo>
                  <a:cubicBezTo>
                    <a:pt x="1557497" y="1821864"/>
                    <a:pt x="1565659" y="1833302"/>
                    <a:pt x="1571422" y="1847698"/>
                  </a:cubicBezTo>
                  <a:lnTo>
                    <a:pt x="1575781" y="1862997"/>
                  </a:lnTo>
                  <a:lnTo>
                    <a:pt x="1577211" y="1861714"/>
                  </a:lnTo>
                  <a:cubicBezTo>
                    <a:pt x="1588468" y="1853744"/>
                    <a:pt x="1600514" y="1849203"/>
                    <a:pt x="1611801" y="1848837"/>
                  </a:cubicBezTo>
                  <a:lnTo>
                    <a:pt x="1616123" y="1849874"/>
                  </a:lnTo>
                  <a:lnTo>
                    <a:pt x="1619182" y="1853099"/>
                  </a:lnTo>
                  <a:cubicBezTo>
                    <a:pt x="1621846" y="1858077"/>
                    <a:pt x="1623700" y="1863742"/>
                    <a:pt x="1624729" y="1869880"/>
                  </a:cubicBezTo>
                  <a:lnTo>
                    <a:pt x="1625304" y="1888816"/>
                  </a:lnTo>
                  <a:lnTo>
                    <a:pt x="1639401" y="1885494"/>
                  </a:lnTo>
                  <a:cubicBezTo>
                    <a:pt x="1645596" y="1884900"/>
                    <a:pt x="1651548" y="1885225"/>
                    <a:pt x="1657046" y="1886509"/>
                  </a:cubicBezTo>
                  <a:lnTo>
                    <a:pt x="1660953" y="1888629"/>
                  </a:lnTo>
                  <a:lnTo>
                    <a:pt x="1663073" y="1892535"/>
                  </a:lnTo>
                  <a:cubicBezTo>
                    <a:pt x="1665641" y="1903532"/>
                    <a:pt x="1664372" y="1916343"/>
                    <a:pt x="1659587" y="1929279"/>
                  </a:cubicBezTo>
                  <a:lnTo>
                    <a:pt x="1643598" y="1953663"/>
                  </a:lnTo>
                  <a:lnTo>
                    <a:pt x="1644468" y="1954281"/>
                  </a:lnTo>
                  <a:lnTo>
                    <a:pt x="1646994" y="1958153"/>
                  </a:lnTo>
                  <a:lnTo>
                    <a:pt x="1653704" y="1946943"/>
                  </a:lnTo>
                  <a:cubicBezTo>
                    <a:pt x="1662997" y="1934529"/>
                    <a:pt x="1673840" y="1925594"/>
                    <a:pt x="1684878" y="1921463"/>
                  </a:cubicBezTo>
                  <a:lnTo>
                    <a:pt x="1689370" y="1921164"/>
                  </a:lnTo>
                  <a:lnTo>
                    <a:pt x="1693110" y="1923669"/>
                  </a:lnTo>
                  <a:cubicBezTo>
                    <a:pt x="1700603" y="1932765"/>
                    <a:pt x="1705527" y="1945925"/>
                    <a:pt x="1707368" y="1961322"/>
                  </a:cubicBezTo>
                  <a:lnTo>
                    <a:pt x="1707618" y="1977228"/>
                  </a:lnTo>
                  <a:lnTo>
                    <a:pt x="1709332" y="1976360"/>
                  </a:lnTo>
                  <a:cubicBezTo>
                    <a:pt x="1722268" y="1971574"/>
                    <a:pt x="1735079" y="1970305"/>
                    <a:pt x="1746076" y="1972874"/>
                  </a:cubicBezTo>
                  <a:lnTo>
                    <a:pt x="1749982" y="1974994"/>
                  </a:lnTo>
                  <a:lnTo>
                    <a:pt x="1752102" y="1978900"/>
                  </a:lnTo>
                  <a:cubicBezTo>
                    <a:pt x="1753386" y="1984399"/>
                    <a:pt x="1753711" y="1990351"/>
                    <a:pt x="1753117" y="1996545"/>
                  </a:cubicBezTo>
                  <a:lnTo>
                    <a:pt x="1748772" y="2014985"/>
                  </a:lnTo>
                  <a:lnTo>
                    <a:pt x="1763248" y="2015425"/>
                  </a:lnTo>
                  <a:cubicBezTo>
                    <a:pt x="1769385" y="2016454"/>
                    <a:pt x="1775050" y="2018309"/>
                    <a:pt x="1780029" y="2020972"/>
                  </a:cubicBezTo>
                  <a:lnTo>
                    <a:pt x="1783254" y="2024031"/>
                  </a:lnTo>
                  <a:lnTo>
                    <a:pt x="1784290" y="2028353"/>
                  </a:lnTo>
                  <a:cubicBezTo>
                    <a:pt x="1783560" y="2050927"/>
                    <a:pt x="1766125" y="2076537"/>
                    <a:pt x="1737960" y="2092798"/>
                  </a:cubicBezTo>
                  <a:cubicBezTo>
                    <a:pt x="1730919" y="2096863"/>
                    <a:pt x="1723707" y="2100056"/>
                    <a:pt x="1716538" y="2102391"/>
                  </a:cubicBezTo>
                  <a:lnTo>
                    <a:pt x="1698029" y="2106284"/>
                  </a:lnTo>
                  <a:lnTo>
                    <a:pt x="1698928" y="2110556"/>
                  </a:lnTo>
                  <a:cubicBezTo>
                    <a:pt x="1699742" y="2119331"/>
                    <a:pt x="1698407" y="2127447"/>
                    <a:pt x="1695003" y="2133810"/>
                  </a:cubicBezTo>
                  <a:lnTo>
                    <a:pt x="1693049" y="2135870"/>
                  </a:lnTo>
                  <a:lnTo>
                    <a:pt x="1690287" y="2136532"/>
                  </a:lnTo>
                  <a:cubicBezTo>
                    <a:pt x="1679469" y="2136182"/>
                    <a:pt x="1667560" y="2129829"/>
                    <a:pt x="1657899" y="2119082"/>
                  </a:cubicBezTo>
                  <a:lnTo>
                    <a:pt x="1657404" y="2118398"/>
                  </a:lnTo>
                  <a:lnTo>
                    <a:pt x="1641240" y="2143048"/>
                  </a:lnTo>
                  <a:cubicBezTo>
                    <a:pt x="1635491" y="2148798"/>
                    <a:pt x="1629351" y="2153748"/>
                    <a:pt x="1623031" y="2157859"/>
                  </a:cubicBezTo>
                  <a:lnTo>
                    <a:pt x="1606161" y="2166410"/>
                  </a:lnTo>
                  <a:lnTo>
                    <a:pt x="1608134" y="2170304"/>
                  </a:lnTo>
                  <a:cubicBezTo>
                    <a:pt x="1611192" y="2178569"/>
                    <a:pt x="1612003" y="2186755"/>
                    <a:pt x="1610362" y="2193781"/>
                  </a:cubicBezTo>
                  <a:lnTo>
                    <a:pt x="1609007" y="2196277"/>
                  </a:lnTo>
                  <a:lnTo>
                    <a:pt x="1606511" y="2197631"/>
                  </a:lnTo>
                  <a:cubicBezTo>
                    <a:pt x="1595971" y="2200093"/>
                    <a:pt x="1582824" y="2197039"/>
                    <a:pt x="1570710" y="2189158"/>
                  </a:cubicBezTo>
                  <a:lnTo>
                    <a:pt x="1564121" y="2183799"/>
                  </a:lnTo>
                  <a:lnTo>
                    <a:pt x="1560554" y="2189567"/>
                  </a:lnTo>
                  <a:cubicBezTo>
                    <a:pt x="1558024" y="2192634"/>
                    <a:pt x="1555188" y="2195176"/>
                    <a:pt x="1552123" y="2197080"/>
                  </a:cubicBezTo>
                  <a:lnTo>
                    <a:pt x="1549400" y="2197888"/>
                  </a:lnTo>
                  <a:lnTo>
                    <a:pt x="1546678" y="2197080"/>
                  </a:lnTo>
                  <a:cubicBezTo>
                    <a:pt x="1543613" y="2195176"/>
                    <a:pt x="1540777" y="2192634"/>
                    <a:pt x="1538247" y="2189567"/>
                  </a:cubicBezTo>
                  <a:lnTo>
                    <a:pt x="1534780" y="2183962"/>
                  </a:lnTo>
                  <a:lnTo>
                    <a:pt x="1528392" y="2189158"/>
                  </a:lnTo>
                  <a:cubicBezTo>
                    <a:pt x="1516278" y="2197038"/>
                    <a:pt x="1503131" y="2200093"/>
                    <a:pt x="1492591" y="2197631"/>
                  </a:cubicBezTo>
                  <a:lnTo>
                    <a:pt x="1490095" y="2196277"/>
                  </a:lnTo>
                  <a:lnTo>
                    <a:pt x="1488740" y="2193781"/>
                  </a:lnTo>
                  <a:cubicBezTo>
                    <a:pt x="1487099" y="2186754"/>
                    <a:pt x="1487910" y="2178569"/>
                    <a:pt x="1490968" y="2170303"/>
                  </a:cubicBezTo>
                  <a:lnTo>
                    <a:pt x="1493435" y="2165435"/>
                  </a:lnTo>
                  <a:lnTo>
                    <a:pt x="1488375" y="2163391"/>
                  </a:lnTo>
                  <a:cubicBezTo>
                    <a:pt x="1478704" y="2158498"/>
                    <a:pt x="1469202" y="2151672"/>
                    <a:pt x="1460578" y="2143048"/>
                  </a:cubicBezTo>
                  <a:lnTo>
                    <a:pt x="1447522" y="2123138"/>
                  </a:lnTo>
                  <a:lnTo>
                    <a:pt x="1441011" y="2132000"/>
                  </a:lnTo>
                  <a:cubicBezTo>
                    <a:pt x="1436433" y="2136307"/>
                    <a:pt x="1431378" y="2139397"/>
                    <a:pt x="1426199" y="2140966"/>
                  </a:cubicBezTo>
                  <a:lnTo>
                    <a:pt x="1423360" y="2141041"/>
                  </a:lnTo>
                  <a:lnTo>
                    <a:pt x="1420939" y="2139556"/>
                  </a:lnTo>
                  <a:cubicBezTo>
                    <a:pt x="1416005" y="2134292"/>
                    <a:pt x="1412614" y="2126798"/>
                    <a:pt x="1411129" y="2118111"/>
                  </a:cubicBezTo>
                  <a:lnTo>
                    <a:pt x="1410832" y="2112661"/>
                  </a:lnTo>
                  <a:lnTo>
                    <a:pt x="1405428" y="2113421"/>
                  </a:lnTo>
                  <a:cubicBezTo>
                    <a:pt x="1394606" y="2114019"/>
                    <a:pt x="1382964" y="2112859"/>
                    <a:pt x="1371183" y="2109702"/>
                  </a:cubicBezTo>
                  <a:lnTo>
                    <a:pt x="1351733" y="2099900"/>
                  </a:lnTo>
                  <a:lnTo>
                    <a:pt x="1352007" y="2102788"/>
                  </a:lnTo>
                  <a:lnTo>
                    <a:pt x="1350574" y="2105431"/>
                  </a:lnTo>
                  <a:lnTo>
                    <a:pt x="1347931" y="2106865"/>
                  </a:lnTo>
                  <a:cubicBezTo>
                    <a:pt x="1336771" y="2109471"/>
                    <a:pt x="1322851" y="2106237"/>
                    <a:pt x="1310025" y="2097893"/>
                  </a:cubicBezTo>
                  <a:lnTo>
                    <a:pt x="1303049" y="2092219"/>
                  </a:lnTo>
                  <a:lnTo>
                    <a:pt x="1299271" y="2098326"/>
                  </a:lnTo>
                  <a:cubicBezTo>
                    <a:pt x="1296592" y="2101573"/>
                    <a:pt x="1293590" y="2104265"/>
                    <a:pt x="1290345" y="2106281"/>
                  </a:cubicBezTo>
                  <a:lnTo>
                    <a:pt x="1287462" y="2107136"/>
                  </a:lnTo>
                  <a:lnTo>
                    <a:pt x="1284580" y="2106281"/>
                  </a:lnTo>
                  <a:cubicBezTo>
                    <a:pt x="1281335" y="2104265"/>
                    <a:pt x="1278332" y="2101573"/>
                    <a:pt x="1275653" y="2098326"/>
                  </a:cubicBezTo>
                  <a:lnTo>
                    <a:pt x="1271982" y="2092391"/>
                  </a:lnTo>
                  <a:lnTo>
                    <a:pt x="1265218" y="2097893"/>
                  </a:lnTo>
                  <a:cubicBezTo>
                    <a:pt x="1252392" y="2106236"/>
                    <a:pt x="1238472" y="2109471"/>
                    <a:pt x="1227313" y="2106864"/>
                  </a:cubicBezTo>
                  <a:lnTo>
                    <a:pt x="1224670" y="2105431"/>
                  </a:lnTo>
                  <a:lnTo>
                    <a:pt x="1223236" y="2102788"/>
                  </a:lnTo>
                  <a:cubicBezTo>
                    <a:pt x="1221498" y="2095348"/>
                    <a:pt x="1222357" y="2086681"/>
                    <a:pt x="1225594" y="2077930"/>
                  </a:cubicBezTo>
                  <a:lnTo>
                    <a:pt x="1228207" y="2072775"/>
                  </a:lnTo>
                  <a:lnTo>
                    <a:pt x="1222849" y="2070611"/>
                  </a:lnTo>
                  <a:cubicBezTo>
                    <a:pt x="1212610" y="2065431"/>
                    <a:pt x="1202548" y="2058203"/>
                    <a:pt x="1193418" y="2049072"/>
                  </a:cubicBezTo>
                  <a:lnTo>
                    <a:pt x="1179592" y="2027986"/>
                  </a:lnTo>
                  <a:lnTo>
                    <a:pt x="1172700" y="2037366"/>
                  </a:lnTo>
                  <a:cubicBezTo>
                    <a:pt x="1167852" y="2041927"/>
                    <a:pt x="1162501" y="2045198"/>
                    <a:pt x="1157017" y="2046859"/>
                  </a:cubicBezTo>
                  <a:lnTo>
                    <a:pt x="1154012" y="2046939"/>
                  </a:lnTo>
                  <a:lnTo>
                    <a:pt x="1151448" y="2045367"/>
                  </a:lnTo>
                  <a:lnTo>
                    <a:pt x="1149000" y="2040015"/>
                  </a:lnTo>
                  <a:lnTo>
                    <a:pt x="1137885" y="2049935"/>
                  </a:lnTo>
                  <a:cubicBezTo>
                    <a:pt x="1130844" y="2054000"/>
                    <a:pt x="1123632" y="2057193"/>
                    <a:pt x="1116463" y="2059528"/>
                  </a:cubicBezTo>
                  <a:lnTo>
                    <a:pt x="1097954" y="2063421"/>
                  </a:lnTo>
                  <a:lnTo>
                    <a:pt x="1098853" y="2067693"/>
                  </a:lnTo>
                  <a:cubicBezTo>
                    <a:pt x="1099667" y="2076468"/>
                    <a:pt x="1098332" y="2084584"/>
                    <a:pt x="1094928" y="2090947"/>
                  </a:cubicBezTo>
                  <a:lnTo>
                    <a:pt x="1092974" y="2093007"/>
                  </a:lnTo>
                  <a:lnTo>
                    <a:pt x="1090212" y="2093669"/>
                  </a:lnTo>
                  <a:cubicBezTo>
                    <a:pt x="1079394" y="2093319"/>
                    <a:pt x="1067485" y="2086966"/>
                    <a:pt x="1057824" y="2076219"/>
                  </a:cubicBezTo>
                  <a:lnTo>
                    <a:pt x="1057329" y="2075535"/>
                  </a:lnTo>
                  <a:lnTo>
                    <a:pt x="1041165" y="2100185"/>
                  </a:lnTo>
                  <a:cubicBezTo>
                    <a:pt x="1035416" y="2105935"/>
                    <a:pt x="1029276" y="2110885"/>
                    <a:pt x="1022956" y="2114996"/>
                  </a:cubicBezTo>
                  <a:lnTo>
                    <a:pt x="1006086" y="2123547"/>
                  </a:lnTo>
                  <a:lnTo>
                    <a:pt x="1008059" y="2127441"/>
                  </a:lnTo>
                  <a:cubicBezTo>
                    <a:pt x="1011117" y="2135706"/>
                    <a:pt x="1011928" y="2143892"/>
                    <a:pt x="1010287" y="2150918"/>
                  </a:cubicBezTo>
                  <a:lnTo>
                    <a:pt x="1008932" y="2153414"/>
                  </a:lnTo>
                  <a:lnTo>
                    <a:pt x="1006436" y="2154768"/>
                  </a:lnTo>
                  <a:cubicBezTo>
                    <a:pt x="995896" y="2157230"/>
                    <a:pt x="982749" y="2154176"/>
                    <a:pt x="970635" y="2146295"/>
                  </a:cubicBezTo>
                  <a:lnTo>
                    <a:pt x="964046" y="2140936"/>
                  </a:lnTo>
                  <a:lnTo>
                    <a:pt x="960479" y="2146704"/>
                  </a:lnTo>
                  <a:cubicBezTo>
                    <a:pt x="957949" y="2149771"/>
                    <a:pt x="955113" y="2152313"/>
                    <a:pt x="952048" y="2154217"/>
                  </a:cubicBezTo>
                  <a:lnTo>
                    <a:pt x="949325" y="2155025"/>
                  </a:lnTo>
                  <a:lnTo>
                    <a:pt x="946603" y="2154217"/>
                  </a:lnTo>
                  <a:cubicBezTo>
                    <a:pt x="943538" y="2152313"/>
                    <a:pt x="940702" y="2149771"/>
                    <a:pt x="938172" y="2146704"/>
                  </a:cubicBezTo>
                  <a:lnTo>
                    <a:pt x="934705" y="2141099"/>
                  </a:lnTo>
                  <a:lnTo>
                    <a:pt x="928317" y="2146295"/>
                  </a:lnTo>
                  <a:cubicBezTo>
                    <a:pt x="916203" y="2154175"/>
                    <a:pt x="903055" y="2157230"/>
                    <a:pt x="892515" y="2154768"/>
                  </a:cubicBezTo>
                  <a:lnTo>
                    <a:pt x="890019" y="2153414"/>
                  </a:lnTo>
                  <a:lnTo>
                    <a:pt x="888665" y="2150918"/>
                  </a:lnTo>
                  <a:cubicBezTo>
                    <a:pt x="887024" y="2143891"/>
                    <a:pt x="887834" y="2135706"/>
                    <a:pt x="890892" y="2127440"/>
                  </a:cubicBezTo>
                  <a:lnTo>
                    <a:pt x="893360" y="2122572"/>
                  </a:lnTo>
                  <a:lnTo>
                    <a:pt x="888299" y="2120528"/>
                  </a:lnTo>
                  <a:cubicBezTo>
                    <a:pt x="878629" y="2115635"/>
                    <a:pt x="869126" y="2108809"/>
                    <a:pt x="860502" y="2100185"/>
                  </a:cubicBezTo>
                  <a:lnTo>
                    <a:pt x="847447" y="2080275"/>
                  </a:lnTo>
                  <a:lnTo>
                    <a:pt x="840936" y="2089137"/>
                  </a:lnTo>
                  <a:cubicBezTo>
                    <a:pt x="836357" y="2093444"/>
                    <a:pt x="831303" y="2096534"/>
                    <a:pt x="826124" y="2098103"/>
                  </a:cubicBezTo>
                  <a:lnTo>
                    <a:pt x="823285" y="2098178"/>
                  </a:lnTo>
                  <a:lnTo>
                    <a:pt x="820864" y="2096693"/>
                  </a:lnTo>
                  <a:cubicBezTo>
                    <a:pt x="815929" y="2091429"/>
                    <a:pt x="812539" y="2083935"/>
                    <a:pt x="811054" y="2075248"/>
                  </a:cubicBezTo>
                  <a:lnTo>
                    <a:pt x="810757" y="2069798"/>
                  </a:lnTo>
                  <a:lnTo>
                    <a:pt x="805352" y="2070558"/>
                  </a:lnTo>
                  <a:cubicBezTo>
                    <a:pt x="794531" y="2071156"/>
                    <a:pt x="782888" y="2069996"/>
                    <a:pt x="771108" y="2066839"/>
                  </a:cubicBezTo>
                  <a:lnTo>
                    <a:pt x="746964" y="2054671"/>
                  </a:lnTo>
                  <a:lnTo>
                    <a:pt x="737206" y="2062609"/>
                  </a:lnTo>
                  <a:lnTo>
                    <a:pt x="720335" y="2071160"/>
                  </a:lnTo>
                  <a:lnTo>
                    <a:pt x="722309" y="2075054"/>
                  </a:lnTo>
                  <a:cubicBezTo>
                    <a:pt x="725367" y="2083319"/>
                    <a:pt x="726177" y="2091505"/>
                    <a:pt x="724536" y="2098531"/>
                  </a:cubicBezTo>
                  <a:lnTo>
                    <a:pt x="723182" y="2101027"/>
                  </a:lnTo>
                  <a:lnTo>
                    <a:pt x="720686" y="2102381"/>
                  </a:lnTo>
                  <a:cubicBezTo>
                    <a:pt x="710146" y="2104843"/>
                    <a:pt x="696999" y="2101789"/>
                    <a:pt x="684885" y="2093908"/>
                  </a:cubicBezTo>
                  <a:lnTo>
                    <a:pt x="678296" y="2088549"/>
                  </a:lnTo>
                  <a:lnTo>
                    <a:pt x="674728" y="2094317"/>
                  </a:lnTo>
                  <a:cubicBezTo>
                    <a:pt x="672198" y="2097384"/>
                    <a:pt x="669362" y="2099926"/>
                    <a:pt x="666298" y="2101830"/>
                  </a:cubicBezTo>
                  <a:lnTo>
                    <a:pt x="663575" y="2102638"/>
                  </a:lnTo>
                  <a:lnTo>
                    <a:pt x="660853" y="2101830"/>
                  </a:lnTo>
                  <a:cubicBezTo>
                    <a:pt x="657788" y="2099926"/>
                    <a:pt x="654952" y="2097384"/>
                    <a:pt x="652422" y="2094317"/>
                  </a:cubicBezTo>
                  <a:lnTo>
                    <a:pt x="648955" y="2088712"/>
                  </a:lnTo>
                  <a:lnTo>
                    <a:pt x="642566" y="2093908"/>
                  </a:lnTo>
                  <a:cubicBezTo>
                    <a:pt x="630452" y="2101788"/>
                    <a:pt x="617305" y="2104843"/>
                    <a:pt x="606765" y="2102381"/>
                  </a:cubicBezTo>
                  <a:lnTo>
                    <a:pt x="604269" y="2101027"/>
                  </a:lnTo>
                  <a:lnTo>
                    <a:pt x="602915" y="2098531"/>
                  </a:lnTo>
                  <a:cubicBezTo>
                    <a:pt x="601274" y="2091504"/>
                    <a:pt x="602084" y="2083319"/>
                    <a:pt x="605142" y="2075053"/>
                  </a:cubicBezTo>
                  <a:lnTo>
                    <a:pt x="607610" y="2070185"/>
                  </a:lnTo>
                  <a:lnTo>
                    <a:pt x="602549" y="2068141"/>
                  </a:lnTo>
                  <a:cubicBezTo>
                    <a:pt x="592879" y="2063248"/>
                    <a:pt x="583376" y="2056422"/>
                    <a:pt x="574752" y="2047798"/>
                  </a:cubicBezTo>
                  <a:lnTo>
                    <a:pt x="561697" y="2027888"/>
                  </a:lnTo>
                  <a:lnTo>
                    <a:pt x="555186" y="2036750"/>
                  </a:lnTo>
                  <a:cubicBezTo>
                    <a:pt x="550607" y="2041057"/>
                    <a:pt x="545553" y="2044147"/>
                    <a:pt x="540374" y="2045716"/>
                  </a:cubicBezTo>
                  <a:lnTo>
                    <a:pt x="537535" y="2045791"/>
                  </a:lnTo>
                  <a:lnTo>
                    <a:pt x="535114" y="2044306"/>
                  </a:lnTo>
                  <a:cubicBezTo>
                    <a:pt x="530179" y="2039042"/>
                    <a:pt x="526789" y="2031548"/>
                    <a:pt x="525304" y="2022861"/>
                  </a:cubicBezTo>
                  <a:lnTo>
                    <a:pt x="525007" y="2017411"/>
                  </a:lnTo>
                  <a:lnTo>
                    <a:pt x="519602" y="2018171"/>
                  </a:lnTo>
                  <a:cubicBezTo>
                    <a:pt x="508781" y="2018769"/>
                    <a:pt x="497138" y="2017609"/>
                    <a:pt x="485358" y="2014452"/>
                  </a:cubicBezTo>
                  <a:lnTo>
                    <a:pt x="470075" y="2006750"/>
                  </a:lnTo>
                  <a:lnTo>
                    <a:pt x="467157" y="2010721"/>
                  </a:lnTo>
                  <a:cubicBezTo>
                    <a:pt x="462310" y="2015281"/>
                    <a:pt x="456959" y="2018552"/>
                    <a:pt x="451475" y="2020213"/>
                  </a:cubicBezTo>
                  <a:lnTo>
                    <a:pt x="448469" y="2020293"/>
                  </a:lnTo>
                  <a:lnTo>
                    <a:pt x="445906" y="2018721"/>
                  </a:lnTo>
                  <a:cubicBezTo>
                    <a:pt x="440681" y="2013147"/>
                    <a:pt x="437091" y="2005212"/>
                    <a:pt x="435519" y="1996014"/>
                  </a:cubicBezTo>
                  <a:lnTo>
                    <a:pt x="435204" y="1990244"/>
                  </a:lnTo>
                  <a:lnTo>
                    <a:pt x="429482" y="1991049"/>
                  </a:lnTo>
                  <a:cubicBezTo>
                    <a:pt x="418025" y="1991682"/>
                    <a:pt x="405698" y="1990453"/>
                    <a:pt x="393225" y="1987111"/>
                  </a:cubicBezTo>
                  <a:lnTo>
                    <a:pt x="370708" y="1975763"/>
                  </a:lnTo>
                  <a:lnTo>
                    <a:pt x="369430" y="1987333"/>
                  </a:lnTo>
                  <a:cubicBezTo>
                    <a:pt x="367512" y="1993706"/>
                    <a:pt x="364513" y="1999214"/>
                    <a:pt x="360595" y="2003395"/>
                  </a:cubicBezTo>
                  <a:lnTo>
                    <a:pt x="358032" y="2004967"/>
                  </a:lnTo>
                  <a:lnTo>
                    <a:pt x="355026" y="2004887"/>
                  </a:lnTo>
                  <a:cubicBezTo>
                    <a:pt x="347714" y="2002672"/>
                    <a:pt x="340638" y="1997596"/>
                    <a:pt x="334677" y="1990416"/>
                  </a:cubicBezTo>
                  <a:lnTo>
                    <a:pt x="331519" y="1985576"/>
                  </a:lnTo>
                  <a:lnTo>
                    <a:pt x="326966" y="1989134"/>
                  </a:lnTo>
                  <a:cubicBezTo>
                    <a:pt x="317361" y="1995411"/>
                    <a:pt x="306071" y="2000511"/>
                    <a:pt x="293598" y="2003853"/>
                  </a:cubicBezTo>
                  <a:cubicBezTo>
                    <a:pt x="260337" y="2012765"/>
                    <a:pt x="228110" y="2006645"/>
                    <a:pt x="210663" y="1990291"/>
                  </a:cubicBezTo>
                  <a:lnTo>
                    <a:pt x="208203" y="1986279"/>
                  </a:lnTo>
                  <a:lnTo>
                    <a:pt x="208327" y="1981575"/>
                  </a:lnTo>
                  <a:cubicBezTo>
                    <a:pt x="210060" y="1975853"/>
                    <a:pt x="212913" y="1970224"/>
                    <a:pt x="216738" y="1964858"/>
                  </a:cubicBezTo>
                  <a:lnTo>
                    <a:pt x="225292" y="1955768"/>
                  </a:lnTo>
                  <a:lnTo>
                    <a:pt x="221957" y="1954676"/>
                  </a:lnTo>
                  <a:cubicBezTo>
                    <a:pt x="208689" y="1948574"/>
                    <a:pt x="198148" y="1939933"/>
                    <a:pt x="191838" y="1929776"/>
                  </a:cubicBezTo>
                  <a:lnTo>
                    <a:pt x="190500" y="1925265"/>
                  </a:lnTo>
                  <a:lnTo>
                    <a:pt x="191838" y="1920753"/>
                  </a:lnTo>
                  <a:cubicBezTo>
                    <a:pt x="198148" y="1910597"/>
                    <a:pt x="208689" y="1901956"/>
                    <a:pt x="221957" y="1895853"/>
                  </a:cubicBezTo>
                  <a:lnTo>
                    <a:pt x="226609" y="1894331"/>
                  </a:lnTo>
                  <a:lnTo>
                    <a:pt x="216983" y="1884397"/>
                  </a:lnTo>
                  <a:cubicBezTo>
                    <a:pt x="206834" y="1871491"/>
                    <a:pt x="200667" y="1857953"/>
                    <a:pt x="199468" y="1845532"/>
                  </a:cubicBezTo>
                  <a:lnTo>
                    <a:pt x="200393" y="1840857"/>
                  </a:lnTo>
                  <a:lnTo>
                    <a:pt x="203979" y="1837718"/>
                  </a:lnTo>
                  <a:cubicBezTo>
                    <a:pt x="215336" y="1832547"/>
                    <a:pt x="230144" y="1831118"/>
                    <a:pt x="246395" y="1833455"/>
                  </a:cubicBezTo>
                  <a:lnTo>
                    <a:pt x="262731" y="1837558"/>
                  </a:lnTo>
                  <a:lnTo>
                    <a:pt x="262312" y="1835567"/>
                  </a:lnTo>
                  <a:lnTo>
                    <a:pt x="265867" y="1814506"/>
                  </a:lnTo>
                  <a:lnTo>
                    <a:pt x="251786" y="1807410"/>
                  </a:lnTo>
                  <a:cubicBezTo>
                    <a:pt x="240550" y="1798081"/>
                    <a:pt x="232604" y="1787006"/>
                    <a:pt x="229138" y="1775562"/>
                  </a:cubicBezTo>
                  <a:lnTo>
                    <a:pt x="229013" y="1770858"/>
                  </a:lnTo>
                  <a:lnTo>
                    <a:pt x="231473" y="1766847"/>
                  </a:lnTo>
                  <a:cubicBezTo>
                    <a:pt x="235835" y="1762758"/>
                    <a:pt x="241121" y="1759309"/>
                    <a:pt x="247115" y="1756575"/>
                  </a:cubicBezTo>
                  <a:lnTo>
                    <a:pt x="259069" y="1752979"/>
                  </a:lnTo>
                  <a:lnTo>
                    <a:pt x="256726" y="1750367"/>
                  </a:lnTo>
                  <a:cubicBezTo>
                    <a:pt x="248287" y="1738448"/>
                    <a:pt x="243479" y="1725694"/>
                    <a:pt x="243092" y="1713743"/>
                  </a:cubicBezTo>
                  <a:lnTo>
                    <a:pt x="244190" y="1709167"/>
                  </a:lnTo>
                  <a:lnTo>
                    <a:pt x="247604" y="1705929"/>
                  </a:lnTo>
                  <a:cubicBezTo>
                    <a:pt x="258147" y="1700288"/>
                    <a:pt x="271596" y="1698075"/>
                    <a:pt x="286138" y="1699424"/>
                  </a:cubicBezTo>
                  <a:lnTo>
                    <a:pt x="290928" y="1700432"/>
                  </a:lnTo>
                  <a:lnTo>
                    <a:pt x="287558" y="1687016"/>
                  </a:lnTo>
                  <a:lnTo>
                    <a:pt x="290954" y="1653234"/>
                  </a:lnTo>
                  <a:lnTo>
                    <a:pt x="284215" y="1652502"/>
                  </a:lnTo>
                  <a:cubicBezTo>
                    <a:pt x="252801" y="1644085"/>
                    <a:pt x="229331" y="1623860"/>
                    <a:pt x="222784" y="1602244"/>
                  </a:cubicBezTo>
                  <a:lnTo>
                    <a:pt x="222666" y="1597801"/>
                  </a:lnTo>
                  <a:lnTo>
                    <a:pt x="224989" y="1594012"/>
                  </a:lnTo>
                  <a:cubicBezTo>
                    <a:pt x="229109" y="1590150"/>
                    <a:pt x="234101" y="1586893"/>
                    <a:pt x="239763" y="1584311"/>
                  </a:cubicBezTo>
                  <a:lnTo>
                    <a:pt x="251052" y="1580915"/>
                  </a:lnTo>
                  <a:lnTo>
                    <a:pt x="248840" y="1578447"/>
                  </a:lnTo>
                  <a:cubicBezTo>
                    <a:pt x="240870" y="1567190"/>
                    <a:pt x="236328" y="1555144"/>
                    <a:pt x="235963" y="1543857"/>
                  </a:cubicBezTo>
                  <a:lnTo>
                    <a:pt x="237000" y="1539535"/>
                  </a:lnTo>
                  <a:lnTo>
                    <a:pt x="240224" y="1536476"/>
                  </a:lnTo>
                  <a:lnTo>
                    <a:pt x="249750" y="1534868"/>
                  </a:lnTo>
                  <a:lnTo>
                    <a:pt x="245019" y="1524527"/>
                  </a:lnTo>
                  <a:lnTo>
                    <a:pt x="244704" y="1518757"/>
                  </a:lnTo>
                  <a:lnTo>
                    <a:pt x="238982" y="1519562"/>
                  </a:lnTo>
                  <a:cubicBezTo>
                    <a:pt x="227525" y="1520195"/>
                    <a:pt x="215198" y="1518966"/>
                    <a:pt x="202725" y="1515624"/>
                  </a:cubicBezTo>
                  <a:lnTo>
                    <a:pt x="180208" y="1504276"/>
                  </a:lnTo>
                  <a:lnTo>
                    <a:pt x="178930" y="1515846"/>
                  </a:lnTo>
                  <a:cubicBezTo>
                    <a:pt x="177012" y="1522219"/>
                    <a:pt x="174013" y="1527728"/>
                    <a:pt x="170095" y="1531908"/>
                  </a:cubicBezTo>
                  <a:lnTo>
                    <a:pt x="167532" y="1533480"/>
                  </a:lnTo>
                  <a:lnTo>
                    <a:pt x="164526" y="1533400"/>
                  </a:lnTo>
                  <a:cubicBezTo>
                    <a:pt x="157214" y="1531185"/>
                    <a:pt x="150138" y="1526109"/>
                    <a:pt x="144177" y="1518929"/>
                  </a:cubicBezTo>
                  <a:lnTo>
                    <a:pt x="141019" y="1514089"/>
                  </a:lnTo>
                  <a:lnTo>
                    <a:pt x="136466" y="1517647"/>
                  </a:lnTo>
                  <a:cubicBezTo>
                    <a:pt x="126861" y="1523924"/>
                    <a:pt x="115571" y="1529024"/>
                    <a:pt x="103098" y="1532366"/>
                  </a:cubicBezTo>
                  <a:cubicBezTo>
                    <a:pt x="69837" y="1541278"/>
                    <a:pt x="37610" y="1535158"/>
                    <a:pt x="20163" y="1518804"/>
                  </a:cubicBezTo>
                  <a:lnTo>
                    <a:pt x="17703" y="1514792"/>
                  </a:lnTo>
                  <a:lnTo>
                    <a:pt x="17827" y="1510088"/>
                  </a:lnTo>
                  <a:cubicBezTo>
                    <a:pt x="19560" y="1504366"/>
                    <a:pt x="22413" y="1498737"/>
                    <a:pt x="26238" y="1493371"/>
                  </a:cubicBezTo>
                  <a:lnTo>
                    <a:pt x="34792" y="1484281"/>
                  </a:lnTo>
                  <a:lnTo>
                    <a:pt x="31457" y="1483189"/>
                  </a:lnTo>
                  <a:cubicBezTo>
                    <a:pt x="18189" y="1477087"/>
                    <a:pt x="7648" y="1468446"/>
                    <a:pt x="1338" y="1458289"/>
                  </a:cubicBezTo>
                  <a:lnTo>
                    <a:pt x="0" y="1453777"/>
                  </a:lnTo>
                  <a:lnTo>
                    <a:pt x="1338" y="1449265"/>
                  </a:lnTo>
                  <a:cubicBezTo>
                    <a:pt x="7648" y="1439109"/>
                    <a:pt x="18189" y="1430468"/>
                    <a:pt x="31457" y="1424366"/>
                  </a:cubicBezTo>
                  <a:lnTo>
                    <a:pt x="36109" y="1422843"/>
                  </a:lnTo>
                  <a:lnTo>
                    <a:pt x="26483" y="1412910"/>
                  </a:lnTo>
                  <a:cubicBezTo>
                    <a:pt x="16334" y="1400004"/>
                    <a:pt x="10167" y="1386465"/>
                    <a:pt x="8968" y="1374045"/>
                  </a:cubicBezTo>
                  <a:lnTo>
                    <a:pt x="9893" y="1369369"/>
                  </a:lnTo>
                  <a:lnTo>
                    <a:pt x="13479" y="1366230"/>
                  </a:lnTo>
                  <a:cubicBezTo>
                    <a:pt x="24836" y="1361059"/>
                    <a:pt x="39644" y="1359631"/>
                    <a:pt x="55895" y="1361967"/>
                  </a:cubicBezTo>
                  <a:lnTo>
                    <a:pt x="72231" y="1366070"/>
                  </a:lnTo>
                  <a:lnTo>
                    <a:pt x="71812" y="1364079"/>
                  </a:lnTo>
                  <a:lnTo>
                    <a:pt x="75367" y="1343018"/>
                  </a:lnTo>
                  <a:lnTo>
                    <a:pt x="61286" y="1335922"/>
                  </a:lnTo>
                  <a:cubicBezTo>
                    <a:pt x="50050" y="1326594"/>
                    <a:pt x="42104" y="1315519"/>
                    <a:pt x="38638" y="1304075"/>
                  </a:cubicBezTo>
                  <a:lnTo>
                    <a:pt x="38513" y="1299371"/>
                  </a:lnTo>
                  <a:lnTo>
                    <a:pt x="40973" y="1295359"/>
                  </a:lnTo>
                  <a:cubicBezTo>
                    <a:pt x="45335" y="1291270"/>
                    <a:pt x="50621" y="1287822"/>
                    <a:pt x="56615" y="1285087"/>
                  </a:cubicBezTo>
                  <a:lnTo>
                    <a:pt x="68569" y="1281492"/>
                  </a:lnTo>
                  <a:lnTo>
                    <a:pt x="66226" y="1278879"/>
                  </a:lnTo>
                  <a:cubicBezTo>
                    <a:pt x="57787" y="1266961"/>
                    <a:pt x="52979" y="1254206"/>
                    <a:pt x="52592" y="1242256"/>
                  </a:cubicBezTo>
                  <a:lnTo>
                    <a:pt x="53690" y="1237680"/>
                  </a:lnTo>
                  <a:lnTo>
                    <a:pt x="57104" y="1234441"/>
                  </a:lnTo>
                  <a:cubicBezTo>
                    <a:pt x="67647" y="1228801"/>
                    <a:pt x="81096" y="1226588"/>
                    <a:pt x="95638" y="1227937"/>
                  </a:cubicBezTo>
                  <a:lnTo>
                    <a:pt x="100428" y="1228945"/>
                  </a:lnTo>
                  <a:lnTo>
                    <a:pt x="97058" y="1215529"/>
                  </a:lnTo>
                  <a:cubicBezTo>
                    <a:pt x="94722" y="1199278"/>
                    <a:pt x="96151" y="1184469"/>
                    <a:pt x="101322" y="1173113"/>
                  </a:cubicBezTo>
                  <a:lnTo>
                    <a:pt x="104461" y="1169526"/>
                  </a:lnTo>
                  <a:lnTo>
                    <a:pt x="109137" y="1168601"/>
                  </a:lnTo>
                  <a:cubicBezTo>
                    <a:pt x="121557" y="1169801"/>
                    <a:pt x="135095" y="1175968"/>
                    <a:pt x="148001" y="1186117"/>
                  </a:cubicBezTo>
                  <a:lnTo>
                    <a:pt x="160097" y="1197838"/>
                  </a:lnTo>
                  <a:lnTo>
                    <a:pt x="160729" y="1195905"/>
                  </a:lnTo>
                  <a:cubicBezTo>
                    <a:pt x="166831" y="1182637"/>
                    <a:pt x="175473" y="1172096"/>
                    <a:pt x="185629" y="1165786"/>
                  </a:cubicBezTo>
                  <a:lnTo>
                    <a:pt x="190141" y="1164448"/>
                  </a:lnTo>
                  <a:lnTo>
                    <a:pt x="194653" y="1165786"/>
                  </a:lnTo>
                  <a:cubicBezTo>
                    <a:pt x="199731" y="1168941"/>
                    <a:pt x="204430" y="1173154"/>
                    <a:pt x="208623" y="1178236"/>
                  </a:cubicBezTo>
                  <a:lnTo>
                    <a:pt x="219175" y="1195295"/>
                  </a:lnTo>
                  <a:lnTo>
                    <a:pt x="230343" y="1184786"/>
                  </a:lnTo>
                  <a:cubicBezTo>
                    <a:pt x="235708" y="1180962"/>
                    <a:pt x="241338" y="1178109"/>
                    <a:pt x="247060" y="1176376"/>
                  </a:cubicBezTo>
                  <a:lnTo>
                    <a:pt x="251764" y="1176251"/>
                  </a:lnTo>
                  <a:lnTo>
                    <a:pt x="255775" y="1178711"/>
                  </a:lnTo>
                  <a:cubicBezTo>
                    <a:pt x="263952" y="1187435"/>
                    <a:pt x="269571" y="1199854"/>
                    <a:pt x="272031" y="1214249"/>
                  </a:cubicBezTo>
                  <a:lnTo>
                    <a:pt x="270279" y="1245075"/>
                  </a:lnTo>
                  <a:lnTo>
                    <a:pt x="271405" y="1245182"/>
                  </a:lnTo>
                  <a:lnTo>
                    <a:pt x="275770" y="1247395"/>
                  </a:lnTo>
                  <a:lnTo>
                    <a:pt x="275988" y="1233564"/>
                  </a:lnTo>
                  <a:cubicBezTo>
                    <a:pt x="277937" y="1217262"/>
                    <a:pt x="283150" y="1203328"/>
                    <a:pt x="291084" y="1193697"/>
                  </a:cubicBezTo>
                  <a:lnTo>
                    <a:pt x="295044" y="1191045"/>
                  </a:lnTo>
                  <a:lnTo>
                    <a:pt x="299800" y="1191362"/>
                  </a:lnTo>
                  <a:cubicBezTo>
                    <a:pt x="311487" y="1195735"/>
                    <a:pt x="322968" y="1205196"/>
                    <a:pt x="332807" y="1218340"/>
                  </a:cubicBezTo>
                  <a:lnTo>
                    <a:pt x="341457" y="1232792"/>
                  </a:lnTo>
                  <a:lnTo>
                    <a:pt x="342568" y="1231088"/>
                  </a:lnTo>
                  <a:cubicBezTo>
                    <a:pt x="351897" y="1219852"/>
                    <a:pt x="362972" y="1211906"/>
                    <a:pt x="374416" y="1208440"/>
                  </a:cubicBezTo>
                  <a:lnTo>
                    <a:pt x="379120" y="1208315"/>
                  </a:lnTo>
                  <a:lnTo>
                    <a:pt x="383131" y="1210775"/>
                  </a:lnTo>
                  <a:cubicBezTo>
                    <a:pt x="387220" y="1215137"/>
                    <a:pt x="390669" y="1220423"/>
                    <a:pt x="393403" y="1226417"/>
                  </a:cubicBezTo>
                  <a:lnTo>
                    <a:pt x="399181" y="1245626"/>
                  </a:lnTo>
                  <a:lnTo>
                    <a:pt x="412688" y="1238366"/>
                  </a:lnTo>
                  <a:cubicBezTo>
                    <a:pt x="418860" y="1236060"/>
                    <a:pt x="425036" y="1234762"/>
                    <a:pt x="431012" y="1234568"/>
                  </a:cubicBezTo>
                  <a:lnTo>
                    <a:pt x="435588" y="1235666"/>
                  </a:lnTo>
                  <a:lnTo>
                    <a:pt x="438826" y="1239080"/>
                  </a:lnTo>
                  <a:cubicBezTo>
                    <a:pt x="450107" y="1260166"/>
                    <a:pt x="447678" y="1292879"/>
                    <a:pt x="430461" y="1322699"/>
                  </a:cubicBezTo>
                  <a:cubicBezTo>
                    <a:pt x="426156" y="1330154"/>
                    <a:pt x="421234" y="1336900"/>
                    <a:pt x="415897" y="1342836"/>
                  </a:cubicBezTo>
                  <a:lnTo>
                    <a:pt x="400986" y="1356204"/>
                  </a:lnTo>
                  <a:lnTo>
                    <a:pt x="404072" y="1359646"/>
                  </a:lnTo>
                  <a:cubicBezTo>
                    <a:pt x="409464" y="1367261"/>
                    <a:pt x="412536" y="1375410"/>
                    <a:pt x="412783" y="1383046"/>
                  </a:cubicBezTo>
                  <a:lnTo>
                    <a:pt x="412082" y="1385970"/>
                  </a:lnTo>
                  <a:lnTo>
                    <a:pt x="409900" y="1388039"/>
                  </a:lnTo>
                  <a:lnTo>
                    <a:pt x="397802" y="1391014"/>
                  </a:lnTo>
                  <a:lnTo>
                    <a:pt x="421875" y="1399976"/>
                  </a:lnTo>
                  <a:lnTo>
                    <a:pt x="425317" y="1403062"/>
                  </a:lnTo>
                  <a:lnTo>
                    <a:pt x="428897" y="1390497"/>
                  </a:lnTo>
                  <a:cubicBezTo>
                    <a:pt x="434660" y="1376101"/>
                    <a:pt x="442822" y="1364664"/>
                    <a:pt x="452414" y="1357817"/>
                  </a:cubicBezTo>
                  <a:lnTo>
                    <a:pt x="456675" y="1356366"/>
                  </a:lnTo>
                  <a:lnTo>
                    <a:pt x="460937" y="1357817"/>
                  </a:lnTo>
                  <a:lnTo>
                    <a:pt x="479834" y="1384078"/>
                  </a:lnTo>
                  <a:lnTo>
                    <a:pt x="509374" y="1397392"/>
                  </a:lnTo>
                  <a:lnTo>
                    <a:pt x="524833" y="1391637"/>
                  </a:lnTo>
                  <a:lnTo>
                    <a:pt x="529155" y="1392673"/>
                  </a:lnTo>
                  <a:lnTo>
                    <a:pt x="532213" y="1395898"/>
                  </a:lnTo>
                  <a:lnTo>
                    <a:pt x="533974" y="1401225"/>
                  </a:lnTo>
                  <a:lnTo>
                    <a:pt x="540774" y="1393000"/>
                  </a:lnTo>
                  <a:lnTo>
                    <a:pt x="532128" y="1379814"/>
                  </a:lnTo>
                  <a:lnTo>
                    <a:pt x="528634" y="1342980"/>
                  </a:lnTo>
                  <a:lnTo>
                    <a:pt x="524137" y="1336656"/>
                  </a:lnTo>
                  <a:lnTo>
                    <a:pt x="524012" y="1331952"/>
                  </a:lnTo>
                  <a:lnTo>
                    <a:pt x="526472" y="1327940"/>
                  </a:lnTo>
                  <a:cubicBezTo>
                    <a:pt x="530834" y="1323851"/>
                    <a:pt x="536120" y="1320403"/>
                    <a:pt x="542114" y="1317668"/>
                  </a:cubicBezTo>
                  <a:lnTo>
                    <a:pt x="554068" y="1314073"/>
                  </a:lnTo>
                  <a:lnTo>
                    <a:pt x="551725" y="1311460"/>
                  </a:lnTo>
                  <a:cubicBezTo>
                    <a:pt x="543286" y="1299542"/>
                    <a:pt x="538478" y="1286787"/>
                    <a:pt x="538091" y="1274837"/>
                  </a:cubicBezTo>
                  <a:lnTo>
                    <a:pt x="539189" y="1270261"/>
                  </a:lnTo>
                  <a:lnTo>
                    <a:pt x="542603" y="1267022"/>
                  </a:lnTo>
                  <a:cubicBezTo>
                    <a:pt x="553146" y="1261382"/>
                    <a:pt x="566595" y="1259169"/>
                    <a:pt x="581137" y="1260518"/>
                  </a:cubicBezTo>
                  <a:lnTo>
                    <a:pt x="585927" y="1261526"/>
                  </a:lnTo>
                  <a:lnTo>
                    <a:pt x="582557" y="1248110"/>
                  </a:lnTo>
                  <a:cubicBezTo>
                    <a:pt x="580221" y="1231859"/>
                    <a:pt x="581650" y="1217050"/>
                    <a:pt x="586821" y="1205694"/>
                  </a:cubicBezTo>
                  <a:lnTo>
                    <a:pt x="589960" y="1202107"/>
                  </a:lnTo>
                  <a:lnTo>
                    <a:pt x="594636" y="1201182"/>
                  </a:lnTo>
                  <a:lnTo>
                    <a:pt x="620342" y="1212768"/>
                  </a:lnTo>
                  <a:lnTo>
                    <a:pt x="605173" y="1194419"/>
                  </a:lnTo>
                  <a:lnTo>
                    <a:pt x="603375" y="1188926"/>
                  </a:lnTo>
                  <a:lnTo>
                    <a:pt x="598056" y="1191185"/>
                  </a:lnTo>
                  <a:cubicBezTo>
                    <a:pt x="587153" y="1194761"/>
                    <a:pt x="574928" y="1196766"/>
                    <a:pt x="562015" y="1196766"/>
                  </a:cubicBezTo>
                  <a:cubicBezTo>
                    <a:pt x="527581" y="1196766"/>
                    <a:pt x="498036" y="1182513"/>
                    <a:pt x="485416" y="1162200"/>
                  </a:cubicBezTo>
                  <a:lnTo>
                    <a:pt x="484078" y="1157688"/>
                  </a:lnTo>
                  <a:lnTo>
                    <a:pt x="485416" y="1153177"/>
                  </a:lnTo>
                  <a:cubicBezTo>
                    <a:pt x="488571" y="1148098"/>
                    <a:pt x="492784" y="1143399"/>
                    <a:pt x="497867" y="1139207"/>
                  </a:cubicBezTo>
                  <a:lnTo>
                    <a:pt x="508482" y="1132640"/>
                  </a:lnTo>
                  <a:lnTo>
                    <a:pt x="505544" y="1130723"/>
                  </a:lnTo>
                  <a:cubicBezTo>
                    <a:pt x="494307" y="1121394"/>
                    <a:pt x="486362" y="1110319"/>
                    <a:pt x="482895" y="1098876"/>
                  </a:cubicBezTo>
                  <a:lnTo>
                    <a:pt x="482771" y="1094171"/>
                  </a:lnTo>
                  <a:lnTo>
                    <a:pt x="485231" y="1090160"/>
                  </a:lnTo>
                  <a:cubicBezTo>
                    <a:pt x="493954" y="1081983"/>
                    <a:pt x="506373" y="1076364"/>
                    <a:pt x="520768" y="1073904"/>
                  </a:cubicBezTo>
                  <a:lnTo>
                    <a:pt x="525656" y="1073637"/>
                  </a:lnTo>
                  <a:lnTo>
                    <a:pt x="518929" y="1061551"/>
                  </a:lnTo>
                  <a:cubicBezTo>
                    <a:pt x="512466" y="1046458"/>
                    <a:pt x="510013" y="1031784"/>
                    <a:pt x="512069" y="1019477"/>
                  </a:cubicBezTo>
                  <a:lnTo>
                    <a:pt x="514173" y="1015200"/>
                  </a:lnTo>
                  <a:lnTo>
                    <a:pt x="518450" y="1013096"/>
                  </a:lnTo>
                  <a:cubicBezTo>
                    <a:pt x="530757" y="1011041"/>
                    <a:pt x="545430" y="1013493"/>
                    <a:pt x="560523" y="1019956"/>
                  </a:cubicBezTo>
                  <a:lnTo>
                    <a:pt x="575240" y="1028147"/>
                  </a:lnTo>
                  <a:lnTo>
                    <a:pt x="575351" y="1026116"/>
                  </a:lnTo>
                  <a:lnTo>
                    <a:pt x="584235" y="1006695"/>
                  </a:lnTo>
                  <a:lnTo>
                    <a:pt x="572471" y="996195"/>
                  </a:lnTo>
                  <a:cubicBezTo>
                    <a:pt x="564032" y="984277"/>
                    <a:pt x="559223" y="971523"/>
                    <a:pt x="558837" y="959572"/>
                  </a:cubicBezTo>
                  <a:lnTo>
                    <a:pt x="559934" y="954996"/>
                  </a:lnTo>
                  <a:lnTo>
                    <a:pt x="563348" y="951757"/>
                  </a:lnTo>
                  <a:cubicBezTo>
                    <a:pt x="568620" y="948937"/>
                    <a:pt x="574618" y="946974"/>
                    <a:pt x="581116" y="945884"/>
                  </a:cubicBezTo>
                  <a:lnTo>
                    <a:pt x="593592" y="945505"/>
                  </a:lnTo>
                  <a:lnTo>
                    <a:pt x="592006" y="942375"/>
                  </a:lnTo>
                  <a:cubicBezTo>
                    <a:pt x="586939" y="928678"/>
                    <a:pt x="585596" y="915114"/>
                    <a:pt x="588316" y="903471"/>
                  </a:cubicBezTo>
                  <a:lnTo>
                    <a:pt x="590542" y="899366"/>
                  </a:lnTo>
                  <a:lnTo>
                    <a:pt x="550364" y="891011"/>
                  </a:lnTo>
                  <a:cubicBezTo>
                    <a:pt x="537096" y="884909"/>
                    <a:pt x="526554" y="876268"/>
                    <a:pt x="520244" y="866111"/>
                  </a:cubicBezTo>
                  <a:lnTo>
                    <a:pt x="518906" y="861599"/>
                  </a:lnTo>
                  <a:lnTo>
                    <a:pt x="520244" y="857088"/>
                  </a:lnTo>
                  <a:cubicBezTo>
                    <a:pt x="523399" y="852009"/>
                    <a:pt x="527612" y="847310"/>
                    <a:pt x="532695" y="843118"/>
                  </a:cubicBezTo>
                  <a:lnTo>
                    <a:pt x="543310" y="836551"/>
                  </a:lnTo>
                  <a:lnTo>
                    <a:pt x="540372" y="834634"/>
                  </a:lnTo>
                  <a:cubicBezTo>
                    <a:pt x="529135" y="825305"/>
                    <a:pt x="521190" y="814230"/>
                    <a:pt x="517723" y="802787"/>
                  </a:cubicBezTo>
                  <a:lnTo>
                    <a:pt x="517599" y="798082"/>
                  </a:lnTo>
                  <a:lnTo>
                    <a:pt x="520059" y="794071"/>
                  </a:lnTo>
                  <a:cubicBezTo>
                    <a:pt x="528782" y="785894"/>
                    <a:pt x="541201" y="780275"/>
                    <a:pt x="555596" y="777815"/>
                  </a:cubicBezTo>
                  <a:lnTo>
                    <a:pt x="560484" y="777548"/>
                  </a:lnTo>
                  <a:lnTo>
                    <a:pt x="553757" y="765462"/>
                  </a:lnTo>
                  <a:cubicBezTo>
                    <a:pt x="547294" y="750369"/>
                    <a:pt x="544841" y="735695"/>
                    <a:pt x="546897" y="723388"/>
                  </a:cubicBezTo>
                  <a:lnTo>
                    <a:pt x="549001" y="719111"/>
                  </a:lnTo>
                  <a:lnTo>
                    <a:pt x="553278" y="717007"/>
                  </a:lnTo>
                  <a:cubicBezTo>
                    <a:pt x="565585" y="714952"/>
                    <a:pt x="580258" y="717404"/>
                    <a:pt x="595351" y="723867"/>
                  </a:cubicBezTo>
                  <a:lnTo>
                    <a:pt x="610068" y="732058"/>
                  </a:lnTo>
                  <a:lnTo>
                    <a:pt x="610179" y="730027"/>
                  </a:lnTo>
                  <a:lnTo>
                    <a:pt x="619063" y="710606"/>
                  </a:lnTo>
                  <a:lnTo>
                    <a:pt x="607299" y="700106"/>
                  </a:lnTo>
                  <a:cubicBezTo>
                    <a:pt x="598860" y="688188"/>
                    <a:pt x="594051" y="675434"/>
                    <a:pt x="593665" y="663483"/>
                  </a:cubicBezTo>
                  <a:lnTo>
                    <a:pt x="594762" y="658907"/>
                  </a:lnTo>
                  <a:lnTo>
                    <a:pt x="598176" y="655668"/>
                  </a:lnTo>
                  <a:cubicBezTo>
                    <a:pt x="603448" y="652848"/>
                    <a:pt x="609446" y="650885"/>
                    <a:pt x="615944" y="649795"/>
                  </a:cubicBezTo>
                  <a:lnTo>
                    <a:pt x="628420" y="649416"/>
                  </a:lnTo>
                  <a:lnTo>
                    <a:pt x="626834" y="646286"/>
                  </a:lnTo>
                  <a:cubicBezTo>
                    <a:pt x="621767" y="632589"/>
                    <a:pt x="620424" y="619025"/>
                    <a:pt x="623144" y="607382"/>
                  </a:cubicBezTo>
                  <a:lnTo>
                    <a:pt x="625388" y="603246"/>
                  </a:lnTo>
                  <a:lnTo>
                    <a:pt x="629524" y="601001"/>
                  </a:lnTo>
                  <a:cubicBezTo>
                    <a:pt x="641168" y="598282"/>
                    <a:pt x="654732" y="599625"/>
                    <a:pt x="668429" y="604692"/>
                  </a:cubicBezTo>
                  <a:lnTo>
                    <a:pt x="672794" y="606905"/>
                  </a:lnTo>
                  <a:lnTo>
                    <a:pt x="673012" y="593074"/>
                  </a:lnTo>
                  <a:cubicBezTo>
                    <a:pt x="674961" y="576772"/>
                    <a:pt x="680174" y="562838"/>
                    <a:pt x="688108" y="553207"/>
                  </a:cubicBezTo>
                  <a:lnTo>
                    <a:pt x="692068" y="550555"/>
                  </a:lnTo>
                  <a:lnTo>
                    <a:pt x="696824" y="550872"/>
                  </a:lnTo>
                  <a:cubicBezTo>
                    <a:pt x="708511" y="555245"/>
                    <a:pt x="719992" y="564706"/>
                    <a:pt x="729831" y="577850"/>
                  </a:cubicBezTo>
                  <a:lnTo>
                    <a:pt x="738481" y="592302"/>
                  </a:lnTo>
                  <a:lnTo>
                    <a:pt x="739592" y="590598"/>
                  </a:lnTo>
                  <a:cubicBezTo>
                    <a:pt x="748921" y="579362"/>
                    <a:pt x="759996" y="571416"/>
                    <a:pt x="771440" y="567950"/>
                  </a:cubicBezTo>
                  <a:lnTo>
                    <a:pt x="776144" y="567826"/>
                  </a:lnTo>
                  <a:lnTo>
                    <a:pt x="780155" y="570285"/>
                  </a:lnTo>
                  <a:cubicBezTo>
                    <a:pt x="784244" y="574647"/>
                    <a:pt x="787693" y="579933"/>
                    <a:pt x="790427" y="585927"/>
                  </a:cubicBezTo>
                  <a:lnTo>
                    <a:pt x="796205" y="605136"/>
                  </a:lnTo>
                  <a:lnTo>
                    <a:pt x="809712" y="597876"/>
                  </a:lnTo>
                  <a:cubicBezTo>
                    <a:pt x="815884" y="595570"/>
                    <a:pt x="822060" y="594272"/>
                    <a:pt x="828036" y="594078"/>
                  </a:cubicBezTo>
                  <a:lnTo>
                    <a:pt x="832453" y="595137"/>
                  </a:lnTo>
                  <a:lnTo>
                    <a:pt x="843380" y="587962"/>
                  </a:lnTo>
                  <a:lnTo>
                    <a:pt x="855334" y="584366"/>
                  </a:lnTo>
                  <a:lnTo>
                    <a:pt x="852991" y="581754"/>
                  </a:lnTo>
                  <a:cubicBezTo>
                    <a:pt x="844552" y="569835"/>
                    <a:pt x="839744" y="557081"/>
                    <a:pt x="839357" y="545130"/>
                  </a:cubicBezTo>
                  <a:lnTo>
                    <a:pt x="840455" y="540554"/>
                  </a:lnTo>
                  <a:lnTo>
                    <a:pt x="843869" y="537315"/>
                  </a:lnTo>
                  <a:cubicBezTo>
                    <a:pt x="854412" y="531675"/>
                    <a:pt x="867861" y="529462"/>
                    <a:pt x="882403" y="530811"/>
                  </a:cubicBezTo>
                  <a:lnTo>
                    <a:pt x="887193" y="531819"/>
                  </a:lnTo>
                  <a:lnTo>
                    <a:pt x="883823" y="518403"/>
                  </a:lnTo>
                  <a:cubicBezTo>
                    <a:pt x="881487" y="502152"/>
                    <a:pt x="882916" y="487343"/>
                    <a:pt x="888087" y="475987"/>
                  </a:cubicBezTo>
                  <a:lnTo>
                    <a:pt x="891226" y="472400"/>
                  </a:lnTo>
                  <a:lnTo>
                    <a:pt x="895902" y="471476"/>
                  </a:lnTo>
                  <a:cubicBezTo>
                    <a:pt x="908322" y="472675"/>
                    <a:pt x="921861" y="478842"/>
                    <a:pt x="934766" y="488991"/>
                  </a:cubicBezTo>
                  <a:lnTo>
                    <a:pt x="946862" y="500712"/>
                  </a:lnTo>
                  <a:lnTo>
                    <a:pt x="947495" y="498779"/>
                  </a:lnTo>
                  <a:lnTo>
                    <a:pt x="961104" y="482318"/>
                  </a:lnTo>
                  <a:lnTo>
                    <a:pt x="952458" y="469133"/>
                  </a:lnTo>
                  <a:cubicBezTo>
                    <a:pt x="947391" y="455436"/>
                    <a:pt x="946048" y="441872"/>
                    <a:pt x="948767" y="430228"/>
                  </a:cubicBezTo>
                  <a:lnTo>
                    <a:pt x="951012" y="426092"/>
                  </a:lnTo>
                  <a:lnTo>
                    <a:pt x="955148" y="423847"/>
                  </a:lnTo>
                  <a:cubicBezTo>
                    <a:pt x="960970" y="422487"/>
                    <a:pt x="967271" y="422144"/>
                    <a:pt x="973830" y="422773"/>
                  </a:cubicBezTo>
                  <a:lnTo>
                    <a:pt x="985980" y="425636"/>
                  </a:lnTo>
                  <a:lnTo>
                    <a:pt x="985258" y="422202"/>
                  </a:lnTo>
                  <a:cubicBezTo>
                    <a:pt x="983908" y="407661"/>
                    <a:pt x="986121" y="394211"/>
                    <a:pt x="991762" y="383668"/>
                  </a:cubicBezTo>
                  <a:lnTo>
                    <a:pt x="995000" y="380254"/>
                  </a:lnTo>
                  <a:lnTo>
                    <a:pt x="999577" y="379156"/>
                  </a:lnTo>
                  <a:cubicBezTo>
                    <a:pt x="1011527" y="379543"/>
                    <a:pt x="1024281" y="384351"/>
                    <a:pt x="1036200" y="392791"/>
                  </a:cubicBezTo>
                  <a:lnTo>
                    <a:pt x="1039844" y="396058"/>
                  </a:lnTo>
                  <a:lnTo>
                    <a:pt x="1043634" y="382755"/>
                  </a:lnTo>
                  <a:cubicBezTo>
                    <a:pt x="1049736" y="367513"/>
                    <a:pt x="1058378" y="355403"/>
                    <a:pt x="1068535" y="348154"/>
                  </a:cubicBezTo>
                  <a:close/>
                  <a:moveTo>
                    <a:pt x="1490442" y="223540"/>
                  </a:moveTo>
                  <a:lnTo>
                    <a:pt x="1490182" y="223752"/>
                  </a:lnTo>
                  <a:lnTo>
                    <a:pt x="1489692" y="232362"/>
                  </a:lnTo>
                  <a:lnTo>
                    <a:pt x="1493030" y="227724"/>
                  </a:lnTo>
                  <a:close/>
                  <a:moveTo>
                    <a:pt x="2041662" y="205535"/>
                  </a:moveTo>
                  <a:lnTo>
                    <a:pt x="2041402" y="205747"/>
                  </a:lnTo>
                  <a:lnTo>
                    <a:pt x="2040912" y="214357"/>
                  </a:lnTo>
                  <a:lnTo>
                    <a:pt x="2044250" y="209719"/>
                  </a:lnTo>
                  <a:close/>
                  <a:moveTo>
                    <a:pt x="2057654" y="0"/>
                  </a:moveTo>
                  <a:lnTo>
                    <a:pt x="2062166" y="1537"/>
                  </a:lnTo>
                  <a:cubicBezTo>
                    <a:pt x="2072322" y="8786"/>
                    <a:pt x="2080963" y="20896"/>
                    <a:pt x="2087065" y="36138"/>
                  </a:cubicBezTo>
                  <a:lnTo>
                    <a:pt x="2091680" y="52337"/>
                  </a:lnTo>
                  <a:lnTo>
                    <a:pt x="2093195" y="50979"/>
                  </a:lnTo>
                  <a:cubicBezTo>
                    <a:pt x="2105113" y="42539"/>
                    <a:pt x="2117868" y="37731"/>
                    <a:pt x="2129819" y="37345"/>
                  </a:cubicBezTo>
                  <a:lnTo>
                    <a:pt x="2134395" y="38442"/>
                  </a:lnTo>
                  <a:lnTo>
                    <a:pt x="2137633" y="41856"/>
                  </a:lnTo>
                  <a:cubicBezTo>
                    <a:pt x="2140453" y="47128"/>
                    <a:pt x="2142416" y="53126"/>
                    <a:pt x="2143506" y="59624"/>
                  </a:cubicBezTo>
                  <a:lnTo>
                    <a:pt x="2144115" y="79673"/>
                  </a:lnTo>
                  <a:lnTo>
                    <a:pt x="2159041" y="76156"/>
                  </a:lnTo>
                  <a:cubicBezTo>
                    <a:pt x="2165600" y="75527"/>
                    <a:pt x="2171902" y="75871"/>
                    <a:pt x="2177724" y="77231"/>
                  </a:cubicBezTo>
                  <a:lnTo>
                    <a:pt x="2181860" y="79475"/>
                  </a:lnTo>
                  <a:lnTo>
                    <a:pt x="2184104" y="83611"/>
                  </a:lnTo>
                  <a:cubicBezTo>
                    <a:pt x="2186824" y="95255"/>
                    <a:pt x="2185480" y="108819"/>
                    <a:pt x="2180413" y="122516"/>
                  </a:cubicBezTo>
                  <a:lnTo>
                    <a:pt x="2163483" y="148335"/>
                  </a:lnTo>
                  <a:lnTo>
                    <a:pt x="2164404" y="148990"/>
                  </a:lnTo>
                  <a:lnTo>
                    <a:pt x="2167079" y="153090"/>
                  </a:lnTo>
                  <a:lnTo>
                    <a:pt x="2174182" y="141221"/>
                  </a:lnTo>
                  <a:cubicBezTo>
                    <a:pt x="2184022" y="128077"/>
                    <a:pt x="2195503" y="118616"/>
                    <a:pt x="2207190" y="114243"/>
                  </a:cubicBezTo>
                  <a:lnTo>
                    <a:pt x="2211945" y="113926"/>
                  </a:lnTo>
                  <a:lnTo>
                    <a:pt x="2215905" y="116578"/>
                  </a:lnTo>
                  <a:cubicBezTo>
                    <a:pt x="2223839" y="126209"/>
                    <a:pt x="2229052" y="140143"/>
                    <a:pt x="2231001" y="156445"/>
                  </a:cubicBezTo>
                  <a:lnTo>
                    <a:pt x="2231266" y="173286"/>
                  </a:lnTo>
                  <a:lnTo>
                    <a:pt x="2233081" y="172367"/>
                  </a:lnTo>
                  <a:cubicBezTo>
                    <a:pt x="2246777" y="167300"/>
                    <a:pt x="2260342" y="165956"/>
                    <a:pt x="2271985" y="168676"/>
                  </a:cubicBezTo>
                  <a:lnTo>
                    <a:pt x="2276121" y="170920"/>
                  </a:lnTo>
                  <a:lnTo>
                    <a:pt x="2278366" y="175057"/>
                  </a:lnTo>
                  <a:cubicBezTo>
                    <a:pt x="2279725" y="180878"/>
                    <a:pt x="2280069" y="187180"/>
                    <a:pt x="2279440" y="193739"/>
                  </a:cubicBezTo>
                  <a:lnTo>
                    <a:pt x="2274839" y="213263"/>
                  </a:lnTo>
                  <a:lnTo>
                    <a:pt x="2290167" y="213728"/>
                  </a:lnTo>
                  <a:cubicBezTo>
                    <a:pt x="2296665" y="214818"/>
                    <a:pt x="2302663" y="216782"/>
                    <a:pt x="2307935" y="219602"/>
                  </a:cubicBezTo>
                  <a:lnTo>
                    <a:pt x="2311349" y="222840"/>
                  </a:lnTo>
                  <a:lnTo>
                    <a:pt x="2312446" y="227416"/>
                  </a:lnTo>
                  <a:cubicBezTo>
                    <a:pt x="2311673" y="251318"/>
                    <a:pt x="2293213" y="278433"/>
                    <a:pt x="2263392" y="295650"/>
                  </a:cubicBezTo>
                  <a:cubicBezTo>
                    <a:pt x="2255937" y="299954"/>
                    <a:pt x="2248301" y="303335"/>
                    <a:pt x="2240711" y="305807"/>
                  </a:cubicBezTo>
                  <a:lnTo>
                    <a:pt x="2221114" y="309929"/>
                  </a:lnTo>
                  <a:lnTo>
                    <a:pt x="2222065" y="314452"/>
                  </a:lnTo>
                  <a:cubicBezTo>
                    <a:pt x="2222927" y="323743"/>
                    <a:pt x="2221513" y="332337"/>
                    <a:pt x="2217910" y="339073"/>
                  </a:cubicBezTo>
                  <a:lnTo>
                    <a:pt x="2215840" y="341255"/>
                  </a:lnTo>
                  <a:lnTo>
                    <a:pt x="2212916" y="341956"/>
                  </a:lnTo>
                  <a:cubicBezTo>
                    <a:pt x="2201463" y="341585"/>
                    <a:pt x="2188854" y="334858"/>
                    <a:pt x="2178624" y="323480"/>
                  </a:cubicBezTo>
                  <a:lnTo>
                    <a:pt x="2178103" y="322759"/>
                  </a:lnTo>
                  <a:lnTo>
                    <a:pt x="2160988" y="348860"/>
                  </a:lnTo>
                  <a:cubicBezTo>
                    <a:pt x="2154901" y="354947"/>
                    <a:pt x="2148400" y="360189"/>
                    <a:pt x="2141709" y="364541"/>
                  </a:cubicBezTo>
                  <a:lnTo>
                    <a:pt x="2123846" y="373595"/>
                  </a:lnTo>
                  <a:lnTo>
                    <a:pt x="2125936" y="377718"/>
                  </a:lnTo>
                  <a:cubicBezTo>
                    <a:pt x="2129174" y="386469"/>
                    <a:pt x="2130032" y="395136"/>
                    <a:pt x="2128294" y="402575"/>
                  </a:cubicBezTo>
                  <a:lnTo>
                    <a:pt x="2126861" y="405219"/>
                  </a:lnTo>
                  <a:lnTo>
                    <a:pt x="2124218" y="406652"/>
                  </a:lnTo>
                  <a:cubicBezTo>
                    <a:pt x="2113058" y="409259"/>
                    <a:pt x="2099138" y="406024"/>
                    <a:pt x="2086312" y="397681"/>
                  </a:cubicBezTo>
                  <a:lnTo>
                    <a:pt x="2079336" y="392007"/>
                  </a:lnTo>
                  <a:lnTo>
                    <a:pt x="2075558" y="398113"/>
                  </a:lnTo>
                  <a:cubicBezTo>
                    <a:pt x="2072879" y="401361"/>
                    <a:pt x="2069877" y="404053"/>
                    <a:pt x="2066632" y="406068"/>
                  </a:cubicBezTo>
                  <a:lnTo>
                    <a:pt x="2063749" y="406923"/>
                  </a:lnTo>
                  <a:lnTo>
                    <a:pt x="2060867" y="406068"/>
                  </a:lnTo>
                  <a:cubicBezTo>
                    <a:pt x="2057622" y="404053"/>
                    <a:pt x="2054619" y="401361"/>
                    <a:pt x="2051940" y="398113"/>
                  </a:cubicBezTo>
                  <a:lnTo>
                    <a:pt x="2048269" y="392179"/>
                  </a:lnTo>
                  <a:lnTo>
                    <a:pt x="2041505" y="397680"/>
                  </a:lnTo>
                  <a:lnTo>
                    <a:pt x="2032489" y="401637"/>
                  </a:lnTo>
                  <a:lnTo>
                    <a:pt x="2027471" y="415117"/>
                  </a:lnTo>
                  <a:cubicBezTo>
                    <a:pt x="2019500" y="426374"/>
                    <a:pt x="2008100" y="436842"/>
                    <a:pt x="1994018" y="444972"/>
                  </a:cubicBezTo>
                  <a:cubicBezTo>
                    <a:pt x="1986977" y="449038"/>
                    <a:pt x="1979765" y="452230"/>
                    <a:pt x="1972596" y="454565"/>
                  </a:cubicBezTo>
                  <a:lnTo>
                    <a:pt x="1954087" y="458459"/>
                  </a:lnTo>
                  <a:lnTo>
                    <a:pt x="1954986" y="462731"/>
                  </a:lnTo>
                  <a:cubicBezTo>
                    <a:pt x="1955800" y="471506"/>
                    <a:pt x="1954465" y="479622"/>
                    <a:pt x="1951061" y="485984"/>
                  </a:cubicBezTo>
                  <a:lnTo>
                    <a:pt x="1949107" y="488045"/>
                  </a:lnTo>
                  <a:lnTo>
                    <a:pt x="1946345" y="488707"/>
                  </a:lnTo>
                  <a:cubicBezTo>
                    <a:pt x="1935527" y="488357"/>
                    <a:pt x="1923618" y="482004"/>
                    <a:pt x="1913957" y="471257"/>
                  </a:cubicBezTo>
                  <a:lnTo>
                    <a:pt x="1913462" y="470572"/>
                  </a:lnTo>
                  <a:lnTo>
                    <a:pt x="1897298" y="495223"/>
                  </a:lnTo>
                  <a:cubicBezTo>
                    <a:pt x="1891549" y="500972"/>
                    <a:pt x="1885409" y="505923"/>
                    <a:pt x="1879089" y="510034"/>
                  </a:cubicBezTo>
                  <a:lnTo>
                    <a:pt x="1862219" y="518585"/>
                  </a:lnTo>
                  <a:lnTo>
                    <a:pt x="1864192" y="522479"/>
                  </a:lnTo>
                  <a:cubicBezTo>
                    <a:pt x="1867250" y="530744"/>
                    <a:pt x="1868061" y="538929"/>
                    <a:pt x="1866420" y="545956"/>
                  </a:cubicBezTo>
                  <a:lnTo>
                    <a:pt x="1865065" y="548452"/>
                  </a:lnTo>
                  <a:lnTo>
                    <a:pt x="1862569" y="549806"/>
                  </a:lnTo>
                  <a:cubicBezTo>
                    <a:pt x="1852029" y="552268"/>
                    <a:pt x="1838882" y="549213"/>
                    <a:pt x="1826768" y="541333"/>
                  </a:cubicBezTo>
                  <a:lnTo>
                    <a:pt x="1820179" y="535974"/>
                  </a:lnTo>
                  <a:lnTo>
                    <a:pt x="1816612" y="541741"/>
                  </a:lnTo>
                  <a:cubicBezTo>
                    <a:pt x="1814082" y="544808"/>
                    <a:pt x="1811246" y="547351"/>
                    <a:pt x="1808181" y="549255"/>
                  </a:cubicBezTo>
                  <a:lnTo>
                    <a:pt x="1805458" y="550062"/>
                  </a:lnTo>
                  <a:lnTo>
                    <a:pt x="1802736" y="549255"/>
                  </a:lnTo>
                  <a:cubicBezTo>
                    <a:pt x="1799671" y="547351"/>
                    <a:pt x="1796835" y="544808"/>
                    <a:pt x="1794305" y="541741"/>
                  </a:cubicBezTo>
                  <a:lnTo>
                    <a:pt x="1790838" y="536136"/>
                  </a:lnTo>
                  <a:lnTo>
                    <a:pt x="1786704" y="539499"/>
                  </a:lnTo>
                  <a:lnTo>
                    <a:pt x="1779819" y="557993"/>
                  </a:lnTo>
                  <a:cubicBezTo>
                    <a:pt x="1771848" y="569250"/>
                    <a:pt x="1760448" y="579718"/>
                    <a:pt x="1746366" y="587848"/>
                  </a:cubicBezTo>
                  <a:cubicBezTo>
                    <a:pt x="1739325" y="591914"/>
                    <a:pt x="1732113" y="595106"/>
                    <a:pt x="1724944" y="597441"/>
                  </a:cubicBezTo>
                  <a:lnTo>
                    <a:pt x="1706435" y="601335"/>
                  </a:lnTo>
                  <a:lnTo>
                    <a:pt x="1707334" y="605607"/>
                  </a:lnTo>
                  <a:cubicBezTo>
                    <a:pt x="1708148" y="614382"/>
                    <a:pt x="1706813" y="622498"/>
                    <a:pt x="1703409" y="628860"/>
                  </a:cubicBezTo>
                  <a:lnTo>
                    <a:pt x="1701455" y="630921"/>
                  </a:lnTo>
                  <a:lnTo>
                    <a:pt x="1698693" y="631583"/>
                  </a:lnTo>
                  <a:cubicBezTo>
                    <a:pt x="1687875" y="631233"/>
                    <a:pt x="1675966" y="624879"/>
                    <a:pt x="1666305" y="614132"/>
                  </a:cubicBezTo>
                  <a:lnTo>
                    <a:pt x="1665810" y="613448"/>
                  </a:lnTo>
                  <a:lnTo>
                    <a:pt x="1649646" y="638099"/>
                  </a:lnTo>
                  <a:cubicBezTo>
                    <a:pt x="1643897" y="643848"/>
                    <a:pt x="1637757" y="648798"/>
                    <a:pt x="1631437" y="652909"/>
                  </a:cubicBezTo>
                  <a:lnTo>
                    <a:pt x="1614567" y="661460"/>
                  </a:lnTo>
                  <a:lnTo>
                    <a:pt x="1616540" y="665354"/>
                  </a:lnTo>
                  <a:cubicBezTo>
                    <a:pt x="1619598" y="673620"/>
                    <a:pt x="1620409" y="681805"/>
                    <a:pt x="1618768" y="688832"/>
                  </a:cubicBezTo>
                  <a:lnTo>
                    <a:pt x="1617413" y="691328"/>
                  </a:lnTo>
                  <a:lnTo>
                    <a:pt x="1614917" y="692682"/>
                  </a:lnTo>
                  <a:cubicBezTo>
                    <a:pt x="1604377" y="695144"/>
                    <a:pt x="1591230" y="692089"/>
                    <a:pt x="1579116" y="684209"/>
                  </a:cubicBezTo>
                  <a:lnTo>
                    <a:pt x="1572527" y="678850"/>
                  </a:lnTo>
                  <a:lnTo>
                    <a:pt x="1568960" y="684617"/>
                  </a:lnTo>
                  <a:cubicBezTo>
                    <a:pt x="1566430" y="687684"/>
                    <a:pt x="1563594" y="690227"/>
                    <a:pt x="1560529" y="692131"/>
                  </a:cubicBezTo>
                  <a:lnTo>
                    <a:pt x="1557806" y="692938"/>
                  </a:lnTo>
                  <a:lnTo>
                    <a:pt x="1555084" y="692131"/>
                  </a:lnTo>
                  <a:cubicBezTo>
                    <a:pt x="1552019" y="690227"/>
                    <a:pt x="1549183" y="687684"/>
                    <a:pt x="1546653" y="684617"/>
                  </a:cubicBezTo>
                  <a:lnTo>
                    <a:pt x="1543186" y="679012"/>
                  </a:lnTo>
                  <a:lnTo>
                    <a:pt x="1536798" y="684208"/>
                  </a:lnTo>
                  <a:cubicBezTo>
                    <a:pt x="1524684" y="692089"/>
                    <a:pt x="1511537" y="695144"/>
                    <a:pt x="1500997" y="692682"/>
                  </a:cubicBezTo>
                  <a:lnTo>
                    <a:pt x="1498501" y="691328"/>
                  </a:lnTo>
                  <a:lnTo>
                    <a:pt x="1497146" y="688831"/>
                  </a:lnTo>
                  <a:cubicBezTo>
                    <a:pt x="1495505" y="681805"/>
                    <a:pt x="1496316" y="673619"/>
                    <a:pt x="1499374" y="665354"/>
                  </a:cubicBezTo>
                  <a:lnTo>
                    <a:pt x="1501841" y="660485"/>
                  </a:lnTo>
                  <a:lnTo>
                    <a:pt x="1496781" y="658442"/>
                  </a:lnTo>
                  <a:cubicBezTo>
                    <a:pt x="1487110" y="653549"/>
                    <a:pt x="1477608" y="646723"/>
                    <a:pt x="1468984" y="638099"/>
                  </a:cubicBezTo>
                  <a:lnTo>
                    <a:pt x="1455928" y="618188"/>
                  </a:lnTo>
                  <a:lnTo>
                    <a:pt x="1449417" y="627051"/>
                  </a:lnTo>
                  <a:cubicBezTo>
                    <a:pt x="1444839" y="631358"/>
                    <a:pt x="1439785" y="634447"/>
                    <a:pt x="1434605" y="636016"/>
                  </a:cubicBezTo>
                  <a:lnTo>
                    <a:pt x="1431766" y="636092"/>
                  </a:lnTo>
                  <a:lnTo>
                    <a:pt x="1429345" y="634607"/>
                  </a:lnTo>
                  <a:cubicBezTo>
                    <a:pt x="1424411" y="629342"/>
                    <a:pt x="1421020" y="621848"/>
                    <a:pt x="1419535" y="613161"/>
                  </a:cubicBezTo>
                  <a:lnTo>
                    <a:pt x="1419238" y="607711"/>
                  </a:lnTo>
                  <a:lnTo>
                    <a:pt x="1413834" y="608472"/>
                  </a:lnTo>
                  <a:cubicBezTo>
                    <a:pt x="1403012" y="609069"/>
                    <a:pt x="1391370" y="607909"/>
                    <a:pt x="1379589" y="604753"/>
                  </a:cubicBezTo>
                  <a:cubicBezTo>
                    <a:pt x="1348175" y="596336"/>
                    <a:pt x="1324706" y="576111"/>
                    <a:pt x="1318158" y="554494"/>
                  </a:cubicBezTo>
                  <a:lnTo>
                    <a:pt x="1318041" y="550051"/>
                  </a:lnTo>
                  <a:lnTo>
                    <a:pt x="1320364" y="546262"/>
                  </a:lnTo>
                  <a:cubicBezTo>
                    <a:pt x="1324484" y="542401"/>
                    <a:pt x="1329476" y="539144"/>
                    <a:pt x="1335137" y="536561"/>
                  </a:cubicBezTo>
                  <a:lnTo>
                    <a:pt x="1346427" y="533165"/>
                  </a:lnTo>
                  <a:lnTo>
                    <a:pt x="1344215" y="530698"/>
                  </a:lnTo>
                  <a:cubicBezTo>
                    <a:pt x="1336244" y="519441"/>
                    <a:pt x="1331703" y="507395"/>
                    <a:pt x="1331338" y="496108"/>
                  </a:cubicBezTo>
                  <a:lnTo>
                    <a:pt x="1332374" y="491786"/>
                  </a:lnTo>
                  <a:lnTo>
                    <a:pt x="1335599" y="488727"/>
                  </a:lnTo>
                  <a:cubicBezTo>
                    <a:pt x="1345556" y="483400"/>
                    <a:pt x="1358259" y="481310"/>
                    <a:pt x="1371993" y="482584"/>
                  </a:cubicBezTo>
                  <a:lnTo>
                    <a:pt x="1376517" y="483536"/>
                  </a:lnTo>
                  <a:lnTo>
                    <a:pt x="1373335" y="470865"/>
                  </a:lnTo>
                  <a:cubicBezTo>
                    <a:pt x="1371128" y="455516"/>
                    <a:pt x="1372478" y="441530"/>
                    <a:pt x="1377362" y="430804"/>
                  </a:cubicBezTo>
                  <a:lnTo>
                    <a:pt x="1380326" y="427417"/>
                  </a:lnTo>
                  <a:lnTo>
                    <a:pt x="1384742" y="426543"/>
                  </a:lnTo>
                  <a:cubicBezTo>
                    <a:pt x="1396473" y="427676"/>
                    <a:pt x="1409260" y="433501"/>
                    <a:pt x="1421449" y="443086"/>
                  </a:cubicBezTo>
                  <a:lnTo>
                    <a:pt x="1432873" y="454157"/>
                  </a:lnTo>
                  <a:lnTo>
                    <a:pt x="1433470" y="452331"/>
                  </a:lnTo>
                  <a:lnTo>
                    <a:pt x="1446323" y="436783"/>
                  </a:lnTo>
                  <a:lnTo>
                    <a:pt x="1438158" y="424330"/>
                  </a:lnTo>
                  <a:cubicBezTo>
                    <a:pt x="1433372" y="411393"/>
                    <a:pt x="1432103" y="398582"/>
                    <a:pt x="1434672" y="387585"/>
                  </a:cubicBezTo>
                  <a:lnTo>
                    <a:pt x="1436792" y="383679"/>
                  </a:lnTo>
                  <a:lnTo>
                    <a:pt x="1439472" y="382224"/>
                  </a:lnTo>
                  <a:lnTo>
                    <a:pt x="1418485" y="366865"/>
                  </a:lnTo>
                  <a:lnTo>
                    <a:pt x="1404659" y="345779"/>
                  </a:lnTo>
                  <a:lnTo>
                    <a:pt x="1397767" y="355159"/>
                  </a:lnTo>
                  <a:cubicBezTo>
                    <a:pt x="1392919" y="359720"/>
                    <a:pt x="1387568" y="362991"/>
                    <a:pt x="1382084" y="364652"/>
                  </a:cubicBezTo>
                  <a:lnTo>
                    <a:pt x="1379079" y="364731"/>
                  </a:lnTo>
                  <a:lnTo>
                    <a:pt x="1376515" y="363159"/>
                  </a:lnTo>
                  <a:cubicBezTo>
                    <a:pt x="1371291" y="357585"/>
                    <a:pt x="1367700" y="349651"/>
                    <a:pt x="1366129" y="340453"/>
                  </a:cubicBezTo>
                  <a:lnTo>
                    <a:pt x="1365814" y="334682"/>
                  </a:lnTo>
                  <a:lnTo>
                    <a:pt x="1360092" y="335488"/>
                  </a:lnTo>
                  <a:cubicBezTo>
                    <a:pt x="1348634" y="336120"/>
                    <a:pt x="1336307" y="334892"/>
                    <a:pt x="1323834" y="331550"/>
                  </a:cubicBezTo>
                  <a:cubicBezTo>
                    <a:pt x="1290573" y="322638"/>
                    <a:pt x="1265724" y="301224"/>
                    <a:pt x="1258791" y="278337"/>
                  </a:cubicBezTo>
                  <a:lnTo>
                    <a:pt x="1258667" y="273633"/>
                  </a:lnTo>
                  <a:lnTo>
                    <a:pt x="1261127" y="269621"/>
                  </a:lnTo>
                  <a:cubicBezTo>
                    <a:pt x="1265489" y="265533"/>
                    <a:pt x="1270774" y="262084"/>
                    <a:pt x="1276769" y="259350"/>
                  </a:cubicBezTo>
                  <a:lnTo>
                    <a:pt x="1288722" y="255754"/>
                  </a:lnTo>
                  <a:lnTo>
                    <a:pt x="1286380" y="253142"/>
                  </a:lnTo>
                  <a:cubicBezTo>
                    <a:pt x="1277941" y="241223"/>
                    <a:pt x="1273132" y="228469"/>
                    <a:pt x="1272746" y="216518"/>
                  </a:cubicBezTo>
                  <a:lnTo>
                    <a:pt x="1273843" y="211942"/>
                  </a:lnTo>
                  <a:lnTo>
                    <a:pt x="1277257" y="208703"/>
                  </a:lnTo>
                  <a:cubicBezTo>
                    <a:pt x="1287800" y="203063"/>
                    <a:pt x="1301250" y="200850"/>
                    <a:pt x="1315792" y="202199"/>
                  </a:cubicBezTo>
                  <a:lnTo>
                    <a:pt x="1320581" y="203207"/>
                  </a:lnTo>
                  <a:lnTo>
                    <a:pt x="1317212" y="189791"/>
                  </a:lnTo>
                  <a:cubicBezTo>
                    <a:pt x="1314876" y="173540"/>
                    <a:pt x="1316304" y="158731"/>
                    <a:pt x="1321476" y="147375"/>
                  </a:cubicBezTo>
                  <a:lnTo>
                    <a:pt x="1324614" y="143788"/>
                  </a:lnTo>
                  <a:lnTo>
                    <a:pt x="1329290" y="142864"/>
                  </a:lnTo>
                  <a:cubicBezTo>
                    <a:pt x="1341710" y="144063"/>
                    <a:pt x="1355249" y="150230"/>
                    <a:pt x="1368154" y="160379"/>
                  </a:cubicBezTo>
                  <a:lnTo>
                    <a:pt x="1380250" y="172100"/>
                  </a:lnTo>
                  <a:lnTo>
                    <a:pt x="1380883" y="170167"/>
                  </a:lnTo>
                  <a:lnTo>
                    <a:pt x="1394492" y="153706"/>
                  </a:lnTo>
                  <a:lnTo>
                    <a:pt x="1385846" y="140521"/>
                  </a:lnTo>
                  <a:cubicBezTo>
                    <a:pt x="1380779" y="126824"/>
                    <a:pt x="1379436" y="113260"/>
                    <a:pt x="1382155" y="101616"/>
                  </a:cubicBezTo>
                  <a:lnTo>
                    <a:pt x="1384400" y="97480"/>
                  </a:lnTo>
                  <a:lnTo>
                    <a:pt x="1388536" y="95235"/>
                  </a:lnTo>
                  <a:cubicBezTo>
                    <a:pt x="1394358" y="93875"/>
                    <a:pt x="1400659" y="93532"/>
                    <a:pt x="1407218" y="94161"/>
                  </a:cubicBezTo>
                  <a:lnTo>
                    <a:pt x="1419368" y="97024"/>
                  </a:lnTo>
                  <a:lnTo>
                    <a:pt x="1418646" y="93590"/>
                  </a:lnTo>
                  <a:cubicBezTo>
                    <a:pt x="1417296" y="79049"/>
                    <a:pt x="1419509" y="65599"/>
                    <a:pt x="1425150" y="55056"/>
                  </a:cubicBezTo>
                  <a:lnTo>
                    <a:pt x="1428388" y="51642"/>
                  </a:lnTo>
                  <a:lnTo>
                    <a:pt x="1432965" y="50544"/>
                  </a:lnTo>
                  <a:cubicBezTo>
                    <a:pt x="1444915" y="50931"/>
                    <a:pt x="1457669" y="55739"/>
                    <a:pt x="1469588" y="64179"/>
                  </a:cubicBezTo>
                  <a:lnTo>
                    <a:pt x="1473232" y="67446"/>
                  </a:lnTo>
                  <a:lnTo>
                    <a:pt x="1477022" y="54143"/>
                  </a:lnTo>
                  <a:cubicBezTo>
                    <a:pt x="1483124" y="38901"/>
                    <a:pt x="1491766" y="26791"/>
                    <a:pt x="1501923" y="19542"/>
                  </a:cubicBezTo>
                  <a:lnTo>
                    <a:pt x="1506434" y="18005"/>
                  </a:lnTo>
                  <a:lnTo>
                    <a:pt x="1510946" y="19542"/>
                  </a:lnTo>
                  <a:cubicBezTo>
                    <a:pt x="1521102" y="26791"/>
                    <a:pt x="1529743" y="38901"/>
                    <a:pt x="1535845" y="54143"/>
                  </a:cubicBezTo>
                  <a:lnTo>
                    <a:pt x="1540460" y="70342"/>
                  </a:lnTo>
                  <a:lnTo>
                    <a:pt x="1541975" y="68984"/>
                  </a:lnTo>
                  <a:cubicBezTo>
                    <a:pt x="1553893" y="60544"/>
                    <a:pt x="1566648" y="55736"/>
                    <a:pt x="1578599" y="55350"/>
                  </a:cubicBezTo>
                  <a:lnTo>
                    <a:pt x="1583175" y="56447"/>
                  </a:lnTo>
                  <a:lnTo>
                    <a:pt x="1586413" y="59861"/>
                  </a:lnTo>
                  <a:cubicBezTo>
                    <a:pt x="1589233" y="65133"/>
                    <a:pt x="1591196" y="71131"/>
                    <a:pt x="1592286" y="77629"/>
                  </a:cubicBezTo>
                  <a:lnTo>
                    <a:pt x="1592895" y="97678"/>
                  </a:lnTo>
                  <a:lnTo>
                    <a:pt x="1607821" y="94161"/>
                  </a:lnTo>
                  <a:cubicBezTo>
                    <a:pt x="1614380" y="93532"/>
                    <a:pt x="1620682" y="93876"/>
                    <a:pt x="1626504" y="95236"/>
                  </a:cubicBezTo>
                  <a:lnTo>
                    <a:pt x="1630640" y="97480"/>
                  </a:lnTo>
                  <a:lnTo>
                    <a:pt x="1632884" y="101616"/>
                  </a:lnTo>
                  <a:cubicBezTo>
                    <a:pt x="1635604" y="113260"/>
                    <a:pt x="1634260" y="126824"/>
                    <a:pt x="1629193" y="140521"/>
                  </a:cubicBezTo>
                  <a:lnTo>
                    <a:pt x="1612263" y="166340"/>
                  </a:lnTo>
                  <a:lnTo>
                    <a:pt x="1613184" y="166995"/>
                  </a:lnTo>
                  <a:lnTo>
                    <a:pt x="1615859" y="171095"/>
                  </a:lnTo>
                  <a:lnTo>
                    <a:pt x="1622962" y="159226"/>
                  </a:lnTo>
                  <a:cubicBezTo>
                    <a:pt x="1632802" y="146082"/>
                    <a:pt x="1644283" y="136621"/>
                    <a:pt x="1655970" y="132248"/>
                  </a:cubicBezTo>
                  <a:lnTo>
                    <a:pt x="1660725" y="131931"/>
                  </a:lnTo>
                  <a:lnTo>
                    <a:pt x="1664685" y="134583"/>
                  </a:lnTo>
                  <a:cubicBezTo>
                    <a:pt x="1672619" y="144214"/>
                    <a:pt x="1677832" y="158148"/>
                    <a:pt x="1679781" y="174450"/>
                  </a:cubicBezTo>
                  <a:lnTo>
                    <a:pt x="1680046" y="191291"/>
                  </a:lnTo>
                  <a:lnTo>
                    <a:pt x="1681861" y="190372"/>
                  </a:lnTo>
                  <a:cubicBezTo>
                    <a:pt x="1695557" y="185305"/>
                    <a:pt x="1709122" y="183961"/>
                    <a:pt x="1720765" y="186681"/>
                  </a:cubicBezTo>
                  <a:lnTo>
                    <a:pt x="1724901" y="188925"/>
                  </a:lnTo>
                  <a:lnTo>
                    <a:pt x="1727146" y="193062"/>
                  </a:lnTo>
                  <a:lnTo>
                    <a:pt x="1727382" y="197176"/>
                  </a:lnTo>
                  <a:lnTo>
                    <a:pt x="1730312" y="196474"/>
                  </a:lnTo>
                  <a:cubicBezTo>
                    <a:pt x="1741599" y="196839"/>
                    <a:pt x="1753645" y="201380"/>
                    <a:pt x="1764902" y="209351"/>
                  </a:cubicBezTo>
                  <a:lnTo>
                    <a:pt x="1768344" y="212437"/>
                  </a:lnTo>
                  <a:lnTo>
                    <a:pt x="1771923" y="199873"/>
                  </a:lnTo>
                  <a:cubicBezTo>
                    <a:pt x="1777687" y="185477"/>
                    <a:pt x="1785848" y="174039"/>
                    <a:pt x="1795441" y="167192"/>
                  </a:cubicBezTo>
                  <a:lnTo>
                    <a:pt x="1799702" y="165741"/>
                  </a:lnTo>
                  <a:lnTo>
                    <a:pt x="1803963" y="167192"/>
                  </a:lnTo>
                  <a:lnTo>
                    <a:pt x="1824600" y="195870"/>
                  </a:lnTo>
                  <a:lnTo>
                    <a:pt x="1825063" y="193937"/>
                  </a:lnTo>
                  <a:lnTo>
                    <a:pt x="1828477" y="190698"/>
                  </a:lnTo>
                  <a:cubicBezTo>
                    <a:pt x="1839020" y="185058"/>
                    <a:pt x="1852470" y="182845"/>
                    <a:pt x="1867012" y="184194"/>
                  </a:cubicBezTo>
                  <a:lnTo>
                    <a:pt x="1871801" y="185202"/>
                  </a:lnTo>
                  <a:lnTo>
                    <a:pt x="1868432" y="171786"/>
                  </a:lnTo>
                  <a:cubicBezTo>
                    <a:pt x="1866096" y="155535"/>
                    <a:pt x="1867524" y="140726"/>
                    <a:pt x="1872696" y="129370"/>
                  </a:cubicBezTo>
                  <a:lnTo>
                    <a:pt x="1875834" y="125783"/>
                  </a:lnTo>
                  <a:lnTo>
                    <a:pt x="1880510" y="124859"/>
                  </a:lnTo>
                  <a:cubicBezTo>
                    <a:pt x="1892930" y="126058"/>
                    <a:pt x="1906469" y="132225"/>
                    <a:pt x="1919374" y="142374"/>
                  </a:cubicBezTo>
                  <a:lnTo>
                    <a:pt x="1931470" y="154095"/>
                  </a:lnTo>
                  <a:lnTo>
                    <a:pt x="1932103" y="152162"/>
                  </a:lnTo>
                  <a:lnTo>
                    <a:pt x="1945712" y="135701"/>
                  </a:lnTo>
                  <a:lnTo>
                    <a:pt x="1937066" y="122516"/>
                  </a:lnTo>
                  <a:cubicBezTo>
                    <a:pt x="1931999" y="108819"/>
                    <a:pt x="1930656" y="95255"/>
                    <a:pt x="1933375" y="83611"/>
                  </a:cubicBezTo>
                  <a:lnTo>
                    <a:pt x="1935620" y="79475"/>
                  </a:lnTo>
                  <a:lnTo>
                    <a:pt x="1939756" y="77230"/>
                  </a:lnTo>
                  <a:cubicBezTo>
                    <a:pt x="1945578" y="75870"/>
                    <a:pt x="1951879" y="75527"/>
                    <a:pt x="1958438" y="76156"/>
                  </a:cubicBezTo>
                  <a:lnTo>
                    <a:pt x="1970588" y="79019"/>
                  </a:lnTo>
                  <a:lnTo>
                    <a:pt x="1969866" y="75585"/>
                  </a:lnTo>
                  <a:cubicBezTo>
                    <a:pt x="1968516" y="61044"/>
                    <a:pt x="1970729" y="47594"/>
                    <a:pt x="1976370" y="37051"/>
                  </a:cubicBezTo>
                  <a:lnTo>
                    <a:pt x="1979608" y="33637"/>
                  </a:lnTo>
                  <a:lnTo>
                    <a:pt x="1984185" y="32539"/>
                  </a:lnTo>
                  <a:cubicBezTo>
                    <a:pt x="1996135" y="32926"/>
                    <a:pt x="2008889" y="37734"/>
                    <a:pt x="2020808" y="46174"/>
                  </a:cubicBezTo>
                  <a:lnTo>
                    <a:pt x="2024452" y="49441"/>
                  </a:lnTo>
                  <a:lnTo>
                    <a:pt x="2028242" y="36138"/>
                  </a:lnTo>
                  <a:cubicBezTo>
                    <a:pt x="2034344" y="20896"/>
                    <a:pt x="2042986" y="8786"/>
                    <a:pt x="2053143" y="1537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7" name="楕円 106">
              <a:extLst>
                <a:ext uri="{FF2B5EF4-FFF2-40B4-BE49-F238E27FC236}">
                  <a16:creationId xmlns:a16="http://schemas.microsoft.com/office/drawing/2014/main" id="{92F61E0E-1DBB-43DF-8C48-3276A872D360}"/>
                </a:ext>
              </a:extLst>
            </p:cNvPr>
            <p:cNvSpPr/>
            <p:nvPr/>
          </p:nvSpPr>
          <p:spPr>
            <a:xfrm>
              <a:off x="1170648" y="6057900"/>
              <a:ext cx="1805914" cy="252354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8" name="フリーフォーム: 図形 107">
              <a:extLst>
                <a:ext uri="{FF2B5EF4-FFF2-40B4-BE49-F238E27FC236}">
                  <a16:creationId xmlns:a16="http://schemas.microsoft.com/office/drawing/2014/main" id="{48AFB291-5D59-4589-A3C5-2C3169B41427}"/>
                </a:ext>
              </a:extLst>
            </p:cNvPr>
            <p:cNvSpPr/>
            <p:nvPr/>
          </p:nvSpPr>
          <p:spPr>
            <a:xfrm>
              <a:off x="329830" y="3589440"/>
              <a:ext cx="3606136" cy="2591777"/>
            </a:xfrm>
            <a:custGeom>
              <a:avLst/>
              <a:gdLst>
                <a:gd name="connsiteX0" fmla="*/ 1348434 w 3606136"/>
                <a:gd name="connsiteY0" fmla="*/ 0 h 2591777"/>
                <a:gd name="connsiteX1" fmla="*/ 1571394 w 3606136"/>
                <a:gd name="connsiteY1" fmla="*/ 720682 h 2591777"/>
                <a:gd name="connsiteX2" fmla="*/ 1872187 w 3606136"/>
                <a:gd name="connsiteY2" fmla="*/ 531 h 2591777"/>
                <a:gd name="connsiteX3" fmla="*/ 1885182 w 3606136"/>
                <a:gd name="connsiteY3" fmla="*/ 43272 h 2591777"/>
                <a:gd name="connsiteX4" fmla="*/ 1591601 w 3606136"/>
                <a:gd name="connsiteY4" fmla="*/ 794865 h 2591777"/>
                <a:gd name="connsiteX5" fmla="*/ 1761749 w 3606136"/>
                <a:gd name="connsiteY5" fmla="*/ 1419512 h 2591777"/>
                <a:gd name="connsiteX6" fmla="*/ 1892141 w 3606136"/>
                <a:gd name="connsiteY6" fmla="*/ 938425 h 2591777"/>
                <a:gd name="connsiteX7" fmla="*/ 1751608 w 3606136"/>
                <a:gd name="connsiteY7" fmla="*/ 773548 h 2591777"/>
                <a:gd name="connsiteX8" fmla="*/ 1783903 w 3606136"/>
                <a:gd name="connsiteY8" fmla="*/ 760930 h 2591777"/>
                <a:gd name="connsiteX9" fmla="*/ 1908794 w 3606136"/>
                <a:gd name="connsiteY9" fmla="*/ 876980 h 2591777"/>
                <a:gd name="connsiteX10" fmla="*/ 2035922 w 3606136"/>
                <a:gd name="connsiteY10" fmla="*/ 411869 h 2591777"/>
                <a:gd name="connsiteX11" fmla="*/ 2084856 w 3606136"/>
                <a:gd name="connsiteY11" fmla="*/ 423029 h 2591777"/>
                <a:gd name="connsiteX12" fmla="*/ 1929255 w 3606136"/>
                <a:gd name="connsiteY12" fmla="*/ 1156047 h 2591777"/>
                <a:gd name="connsiteX13" fmla="*/ 2312954 w 3606136"/>
                <a:gd name="connsiteY13" fmla="*/ 666682 h 2591777"/>
                <a:gd name="connsiteX14" fmla="*/ 2433189 w 3606136"/>
                <a:gd name="connsiteY14" fmla="*/ 413862 h 2591777"/>
                <a:gd name="connsiteX15" fmla="*/ 2459228 w 3606136"/>
                <a:gd name="connsiteY15" fmla="*/ 418586 h 2591777"/>
                <a:gd name="connsiteX16" fmla="*/ 2364559 w 3606136"/>
                <a:gd name="connsiteY16" fmla="*/ 657513 h 2591777"/>
                <a:gd name="connsiteX17" fmla="*/ 2138014 w 3606136"/>
                <a:gd name="connsiteY17" fmla="*/ 984917 h 2591777"/>
                <a:gd name="connsiteX18" fmla="*/ 2607590 w 3606136"/>
                <a:gd name="connsiteY18" fmla="*/ 858088 h 2591777"/>
                <a:gd name="connsiteX19" fmla="*/ 2620189 w 3606136"/>
                <a:gd name="connsiteY19" fmla="*/ 875902 h 2591777"/>
                <a:gd name="connsiteX20" fmla="*/ 2103092 w 3606136"/>
                <a:gd name="connsiteY20" fmla="*/ 1033876 h 2591777"/>
                <a:gd name="connsiteX21" fmla="*/ 1899087 w 3606136"/>
                <a:gd name="connsiteY21" fmla="*/ 1319882 h 2591777"/>
                <a:gd name="connsiteX22" fmla="*/ 1858202 w 3606136"/>
                <a:gd name="connsiteY22" fmla="*/ 1439900 h 2591777"/>
                <a:gd name="connsiteX23" fmla="*/ 1827897 w 3606136"/>
                <a:gd name="connsiteY23" fmla="*/ 1654535 h 2591777"/>
                <a:gd name="connsiteX24" fmla="*/ 1820706 w 3606136"/>
                <a:gd name="connsiteY24" fmla="*/ 1726318 h 2591777"/>
                <a:gd name="connsiteX25" fmla="*/ 2133926 w 3606136"/>
                <a:gd name="connsiteY25" fmla="*/ 1508360 h 2591777"/>
                <a:gd name="connsiteX26" fmla="*/ 2665295 w 3606136"/>
                <a:gd name="connsiteY26" fmla="*/ 972828 h 2591777"/>
                <a:gd name="connsiteX27" fmla="*/ 2767956 w 3606136"/>
                <a:gd name="connsiteY27" fmla="*/ 641729 h 2591777"/>
                <a:gd name="connsiteX28" fmla="*/ 2802327 w 3606136"/>
                <a:gd name="connsiteY28" fmla="*/ 645259 h 2591777"/>
                <a:gd name="connsiteX29" fmla="*/ 2742240 w 3606136"/>
                <a:gd name="connsiteY29" fmla="*/ 939134 h 2591777"/>
                <a:gd name="connsiteX30" fmla="*/ 2961082 w 3606136"/>
                <a:gd name="connsiteY30" fmla="*/ 817525 h 2591777"/>
                <a:gd name="connsiteX31" fmla="*/ 2978146 w 3606136"/>
                <a:gd name="connsiteY31" fmla="*/ 829291 h 2591777"/>
                <a:gd name="connsiteX32" fmla="*/ 2703091 w 3606136"/>
                <a:gd name="connsiteY32" fmla="*/ 1001423 h 2591777"/>
                <a:gd name="connsiteX33" fmla="*/ 2702548 w 3606136"/>
                <a:gd name="connsiteY33" fmla="*/ 1001049 h 2591777"/>
                <a:gd name="connsiteX34" fmla="*/ 2379291 w 3606136"/>
                <a:gd name="connsiteY34" fmla="*/ 1350982 h 2591777"/>
                <a:gd name="connsiteX35" fmla="*/ 2958157 w 3606136"/>
                <a:gd name="connsiteY35" fmla="*/ 1138607 h 2591777"/>
                <a:gd name="connsiteX36" fmla="*/ 2972649 w 3606136"/>
                <a:gd name="connsiteY36" fmla="*/ 1154062 h 2591777"/>
                <a:gd name="connsiteX37" fmla="*/ 2327964 w 3606136"/>
                <a:gd name="connsiteY37" fmla="*/ 1409436 h 2591777"/>
                <a:gd name="connsiteX38" fmla="*/ 2213166 w 3606136"/>
                <a:gd name="connsiteY38" fmla="*/ 1530816 h 2591777"/>
                <a:gd name="connsiteX39" fmla="*/ 2148144 w 3606136"/>
                <a:gd name="connsiteY39" fmla="*/ 1579558 h 2591777"/>
                <a:gd name="connsiteX40" fmla="*/ 2533185 w 3606136"/>
                <a:gd name="connsiteY40" fmla="*/ 1508917 h 2591777"/>
                <a:gd name="connsiteX41" fmla="*/ 2610898 w 3606136"/>
                <a:gd name="connsiteY41" fmla="*/ 1530788 h 2591777"/>
                <a:gd name="connsiteX42" fmla="*/ 2069029 w 3606136"/>
                <a:gd name="connsiteY42" fmla="*/ 1638865 h 2591777"/>
                <a:gd name="connsiteX43" fmla="*/ 1873282 w 3606136"/>
                <a:gd name="connsiteY43" fmla="*/ 1811778 h 2591777"/>
                <a:gd name="connsiteX44" fmla="*/ 1872018 w 3606136"/>
                <a:gd name="connsiteY44" fmla="*/ 1944025 h 2591777"/>
                <a:gd name="connsiteX45" fmla="*/ 2792768 w 3606136"/>
                <a:gd name="connsiteY45" fmla="*/ 1680369 h 2591777"/>
                <a:gd name="connsiteX46" fmla="*/ 2990413 w 3606136"/>
                <a:gd name="connsiteY46" fmla="*/ 1576612 h 2591777"/>
                <a:gd name="connsiteX47" fmla="*/ 2990413 w 3606136"/>
                <a:gd name="connsiteY47" fmla="*/ 1572537 h 2591777"/>
                <a:gd name="connsiteX48" fmla="*/ 2997807 w 3606136"/>
                <a:gd name="connsiteY48" fmla="*/ 1572731 h 2591777"/>
                <a:gd name="connsiteX49" fmla="*/ 3591365 w 3606136"/>
                <a:gd name="connsiteY49" fmla="*/ 1261132 h 2591777"/>
                <a:gd name="connsiteX50" fmla="*/ 3606136 w 3606136"/>
                <a:gd name="connsiteY50" fmla="*/ 1288143 h 2591777"/>
                <a:gd name="connsiteX51" fmla="*/ 3101358 w 3606136"/>
                <a:gd name="connsiteY51" fmla="*/ 1575439 h 2591777"/>
                <a:gd name="connsiteX52" fmla="*/ 3499785 w 3606136"/>
                <a:gd name="connsiteY52" fmla="*/ 1585858 h 2591777"/>
                <a:gd name="connsiteX53" fmla="*/ 3499785 w 3606136"/>
                <a:gd name="connsiteY53" fmla="*/ 1612500 h 2591777"/>
                <a:gd name="connsiteX54" fmla="*/ 3013916 w 3606136"/>
                <a:gd name="connsiteY54" fmla="*/ 1625207 h 2591777"/>
                <a:gd name="connsiteX55" fmla="*/ 2845969 w 3606136"/>
                <a:gd name="connsiteY55" fmla="*/ 1720794 h 2591777"/>
                <a:gd name="connsiteX56" fmla="*/ 2847487 w 3606136"/>
                <a:gd name="connsiteY56" fmla="*/ 1725614 h 2591777"/>
                <a:gd name="connsiteX57" fmla="*/ 2822264 w 3606136"/>
                <a:gd name="connsiteY57" fmla="*/ 1734286 h 2591777"/>
                <a:gd name="connsiteX58" fmla="*/ 2819331 w 3606136"/>
                <a:gd name="connsiteY58" fmla="*/ 1735955 h 2591777"/>
                <a:gd name="connsiteX59" fmla="*/ 2819027 w 3606136"/>
                <a:gd name="connsiteY59" fmla="*/ 1735399 h 2591777"/>
                <a:gd name="connsiteX60" fmla="*/ 2375986 w 3606136"/>
                <a:gd name="connsiteY60" fmla="*/ 1887720 h 2591777"/>
                <a:gd name="connsiteX61" fmla="*/ 2759977 w 3606136"/>
                <a:gd name="connsiteY61" fmla="*/ 1959245 h 2591777"/>
                <a:gd name="connsiteX62" fmla="*/ 2756296 w 3606136"/>
                <a:gd name="connsiteY62" fmla="*/ 1981806 h 2591777"/>
                <a:gd name="connsiteX63" fmla="*/ 2291754 w 3606136"/>
                <a:gd name="connsiteY63" fmla="*/ 1916679 h 2591777"/>
                <a:gd name="connsiteX64" fmla="*/ 1870895 w 3606136"/>
                <a:gd name="connsiteY64" fmla="*/ 2061374 h 2591777"/>
                <a:gd name="connsiteX65" fmla="*/ 1865824 w 3606136"/>
                <a:gd name="connsiteY65" fmla="*/ 2591777 h 2591777"/>
                <a:gd name="connsiteX66" fmla="*/ 1638659 w 3606136"/>
                <a:gd name="connsiteY66" fmla="*/ 2591777 h 2591777"/>
                <a:gd name="connsiteX67" fmla="*/ 1643842 w 3606136"/>
                <a:gd name="connsiteY67" fmla="*/ 2123777 h 2591777"/>
                <a:gd name="connsiteX68" fmla="*/ 680858 w 3606136"/>
                <a:gd name="connsiteY68" fmla="*/ 1774446 h 2591777"/>
                <a:gd name="connsiteX69" fmla="*/ 195645 w 3606136"/>
                <a:gd name="connsiteY69" fmla="*/ 1689114 h 2591777"/>
                <a:gd name="connsiteX70" fmla="*/ 199572 w 3606136"/>
                <a:gd name="connsiteY70" fmla="*/ 1662763 h 2591777"/>
                <a:gd name="connsiteX71" fmla="*/ 624909 w 3606136"/>
                <a:gd name="connsiteY71" fmla="*/ 1714824 h 2591777"/>
                <a:gd name="connsiteX72" fmla="*/ 0 w 3606136"/>
                <a:gd name="connsiteY72" fmla="*/ 1233642 h 2591777"/>
                <a:gd name="connsiteX73" fmla="*/ 13713 w 3606136"/>
                <a:gd name="connsiteY73" fmla="*/ 1215353 h 2591777"/>
                <a:gd name="connsiteX74" fmla="*/ 733564 w 3606136"/>
                <a:gd name="connsiteY74" fmla="*/ 1740792 h 2591777"/>
                <a:gd name="connsiteX75" fmla="*/ 732134 w 3606136"/>
                <a:gd name="connsiteY75" fmla="*/ 1742699 h 2591777"/>
                <a:gd name="connsiteX76" fmla="*/ 1307500 w 3606136"/>
                <a:gd name="connsiteY76" fmla="*/ 1926000 h 2591777"/>
                <a:gd name="connsiteX77" fmla="*/ 1056458 w 3606136"/>
                <a:gd name="connsiteY77" fmla="*/ 1715779 h 2591777"/>
                <a:gd name="connsiteX78" fmla="*/ 1070737 w 3606136"/>
                <a:gd name="connsiteY78" fmla="*/ 1697928 h 2591777"/>
                <a:gd name="connsiteX79" fmla="*/ 1413607 w 3606136"/>
                <a:gd name="connsiteY79" fmla="*/ 1959803 h 2591777"/>
                <a:gd name="connsiteX80" fmla="*/ 1644842 w 3606136"/>
                <a:gd name="connsiteY80" fmla="*/ 2033470 h 2591777"/>
                <a:gd name="connsiteX81" fmla="*/ 1648801 w 3606136"/>
                <a:gd name="connsiteY81" fmla="*/ 1675943 h 2591777"/>
                <a:gd name="connsiteX82" fmla="*/ 1344036 w 3606136"/>
                <a:gd name="connsiteY82" fmla="*/ 1540771 h 2591777"/>
                <a:gd name="connsiteX83" fmla="*/ 950340 w 3606136"/>
                <a:gd name="connsiteY83" fmla="*/ 1595901 h 2591777"/>
                <a:gd name="connsiteX84" fmla="*/ 939615 w 3606136"/>
                <a:gd name="connsiteY84" fmla="*/ 1570334 h 2591777"/>
                <a:gd name="connsiteX85" fmla="*/ 1252690 w 3606136"/>
                <a:gd name="connsiteY85" fmla="*/ 1507121 h 2591777"/>
                <a:gd name="connsiteX86" fmla="*/ 1021646 w 3606136"/>
                <a:gd name="connsiteY86" fmla="*/ 1384393 h 2591777"/>
                <a:gd name="connsiteX87" fmla="*/ 449512 w 3606136"/>
                <a:gd name="connsiteY87" fmla="*/ 1331148 h 2591777"/>
                <a:gd name="connsiteX88" fmla="*/ 453238 w 3606136"/>
                <a:gd name="connsiteY88" fmla="*/ 1311750 h 2591777"/>
                <a:gd name="connsiteX89" fmla="*/ 943188 w 3606136"/>
                <a:gd name="connsiteY89" fmla="*/ 1342716 h 2591777"/>
                <a:gd name="connsiteX90" fmla="*/ 549579 w 3606136"/>
                <a:gd name="connsiteY90" fmla="*/ 1133636 h 2591777"/>
                <a:gd name="connsiteX91" fmla="*/ 588079 w 3606136"/>
                <a:gd name="connsiteY91" fmla="*/ 1114316 h 2591777"/>
                <a:gd name="connsiteX92" fmla="*/ 1296014 w 3606136"/>
                <a:gd name="connsiteY92" fmla="*/ 1467337 h 2591777"/>
                <a:gd name="connsiteX93" fmla="*/ 1677387 w 3606136"/>
                <a:gd name="connsiteY93" fmla="*/ 1594818 h 2591777"/>
                <a:gd name="connsiteX94" fmla="*/ 1628262 w 3606136"/>
                <a:gd name="connsiteY94" fmla="*/ 1371324 h 2591777"/>
                <a:gd name="connsiteX95" fmla="*/ 1341106 w 3606136"/>
                <a:gd name="connsiteY95" fmla="*/ 1190549 h 2591777"/>
                <a:gd name="connsiteX96" fmla="*/ 1072996 w 3606136"/>
                <a:gd name="connsiteY96" fmla="*/ 1178472 h 2591777"/>
                <a:gd name="connsiteX97" fmla="*/ 1072996 w 3606136"/>
                <a:gd name="connsiteY97" fmla="*/ 1150794 h 2591777"/>
                <a:gd name="connsiteX98" fmla="*/ 1264271 w 3606136"/>
                <a:gd name="connsiteY98" fmla="*/ 1142178 h 2591777"/>
                <a:gd name="connsiteX99" fmla="*/ 1179371 w 3606136"/>
                <a:gd name="connsiteY99" fmla="*/ 1088730 h 2591777"/>
                <a:gd name="connsiteX100" fmla="*/ 1101084 w 3606136"/>
                <a:gd name="connsiteY100" fmla="*/ 1018835 h 2591777"/>
                <a:gd name="connsiteX101" fmla="*/ 520450 w 3606136"/>
                <a:gd name="connsiteY101" fmla="*/ 876958 h 2591777"/>
                <a:gd name="connsiteX102" fmla="*/ 530157 w 3606136"/>
                <a:gd name="connsiteY102" fmla="*/ 859733 h 2591777"/>
                <a:gd name="connsiteX103" fmla="*/ 1046890 w 3606136"/>
                <a:gd name="connsiteY103" fmla="*/ 970450 h 2591777"/>
                <a:gd name="connsiteX104" fmla="*/ 572606 w 3606136"/>
                <a:gd name="connsiteY104" fmla="*/ 547010 h 2591777"/>
                <a:gd name="connsiteX105" fmla="*/ 595866 w 3606136"/>
                <a:gd name="connsiteY105" fmla="*/ 531532 h 2591777"/>
                <a:gd name="connsiteX106" fmla="*/ 880344 w 3606136"/>
                <a:gd name="connsiteY106" fmla="*/ 748682 h 2591777"/>
                <a:gd name="connsiteX107" fmla="*/ 861845 w 3606136"/>
                <a:gd name="connsiteY107" fmla="*/ 425533 h 2591777"/>
                <a:gd name="connsiteX108" fmla="*/ 892435 w 3606136"/>
                <a:gd name="connsiteY108" fmla="*/ 424370 h 2591777"/>
                <a:gd name="connsiteX109" fmla="*/ 941161 w 3606136"/>
                <a:gd name="connsiteY109" fmla="*/ 799633 h 2591777"/>
                <a:gd name="connsiteX110" fmla="*/ 1184838 w 3606136"/>
                <a:gd name="connsiteY110" fmla="*/ 1003782 h 2591777"/>
                <a:gd name="connsiteX111" fmla="*/ 1187252 w 3606136"/>
                <a:gd name="connsiteY111" fmla="*/ 903241 h 2591777"/>
                <a:gd name="connsiteX112" fmla="*/ 1219702 w 3606136"/>
                <a:gd name="connsiteY112" fmla="*/ 902322 h 2591777"/>
                <a:gd name="connsiteX113" fmla="*/ 1244294 w 3606136"/>
                <a:gd name="connsiteY113" fmla="*/ 1052508 h 2591777"/>
                <a:gd name="connsiteX114" fmla="*/ 1604253 w 3606136"/>
                <a:gd name="connsiteY114" fmla="*/ 1262098 h 2591777"/>
                <a:gd name="connsiteX115" fmla="*/ 1534801 w 3606136"/>
                <a:gd name="connsiteY115" fmla="*/ 946130 h 2591777"/>
                <a:gd name="connsiteX116" fmla="*/ 1178783 w 3606136"/>
                <a:gd name="connsiteY116" fmla="*/ 692228 h 2591777"/>
                <a:gd name="connsiteX117" fmla="*/ 1199774 w 3606136"/>
                <a:gd name="connsiteY117" fmla="*/ 679746 h 2591777"/>
                <a:gd name="connsiteX118" fmla="*/ 1522819 w 3606136"/>
                <a:gd name="connsiteY118" fmla="*/ 867434 h 2591777"/>
                <a:gd name="connsiteX119" fmla="*/ 1311982 w 3606136"/>
                <a:gd name="connsiteY119" fmla="*/ 35481 h 2591777"/>
                <a:gd name="connsiteX0" fmla="*/ 1348434 w 3606136"/>
                <a:gd name="connsiteY0" fmla="*/ 0 h 2591777"/>
                <a:gd name="connsiteX1" fmla="*/ 1571394 w 3606136"/>
                <a:gd name="connsiteY1" fmla="*/ 720682 h 2591777"/>
                <a:gd name="connsiteX2" fmla="*/ 1872187 w 3606136"/>
                <a:gd name="connsiteY2" fmla="*/ 531 h 2591777"/>
                <a:gd name="connsiteX3" fmla="*/ 1885182 w 3606136"/>
                <a:gd name="connsiteY3" fmla="*/ 43272 h 2591777"/>
                <a:gd name="connsiteX4" fmla="*/ 1591601 w 3606136"/>
                <a:gd name="connsiteY4" fmla="*/ 794865 h 2591777"/>
                <a:gd name="connsiteX5" fmla="*/ 1761749 w 3606136"/>
                <a:gd name="connsiteY5" fmla="*/ 1419512 h 2591777"/>
                <a:gd name="connsiteX6" fmla="*/ 1892141 w 3606136"/>
                <a:gd name="connsiteY6" fmla="*/ 938425 h 2591777"/>
                <a:gd name="connsiteX7" fmla="*/ 1751608 w 3606136"/>
                <a:gd name="connsiteY7" fmla="*/ 773548 h 2591777"/>
                <a:gd name="connsiteX8" fmla="*/ 1783903 w 3606136"/>
                <a:gd name="connsiteY8" fmla="*/ 760930 h 2591777"/>
                <a:gd name="connsiteX9" fmla="*/ 1908794 w 3606136"/>
                <a:gd name="connsiteY9" fmla="*/ 876980 h 2591777"/>
                <a:gd name="connsiteX10" fmla="*/ 2035922 w 3606136"/>
                <a:gd name="connsiteY10" fmla="*/ 411869 h 2591777"/>
                <a:gd name="connsiteX11" fmla="*/ 2084856 w 3606136"/>
                <a:gd name="connsiteY11" fmla="*/ 423029 h 2591777"/>
                <a:gd name="connsiteX12" fmla="*/ 1929255 w 3606136"/>
                <a:gd name="connsiteY12" fmla="*/ 1156047 h 2591777"/>
                <a:gd name="connsiteX13" fmla="*/ 2312954 w 3606136"/>
                <a:gd name="connsiteY13" fmla="*/ 666682 h 2591777"/>
                <a:gd name="connsiteX14" fmla="*/ 2433189 w 3606136"/>
                <a:gd name="connsiteY14" fmla="*/ 413862 h 2591777"/>
                <a:gd name="connsiteX15" fmla="*/ 2459228 w 3606136"/>
                <a:gd name="connsiteY15" fmla="*/ 418586 h 2591777"/>
                <a:gd name="connsiteX16" fmla="*/ 2364559 w 3606136"/>
                <a:gd name="connsiteY16" fmla="*/ 657513 h 2591777"/>
                <a:gd name="connsiteX17" fmla="*/ 2138014 w 3606136"/>
                <a:gd name="connsiteY17" fmla="*/ 984917 h 2591777"/>
                <a:gd name="connsiteX18" fmla="*/ 2607590 w 3606136"/>
                <a:gd name="connsiteY18" fmla="*/ 858088 h 2591777"/>
                <a:gd name="connsiteX19" fmla="*/ 2620189 w 3606136"/>
                <a:gd name="connsiteY19" fmla="*/ 875902 h 2591777"/>
                <a:gd name="connsiteX20" fmla="*/ 2103092 w 3606136"/>
                <a:gd name="connsiteY20" fmla="*/ 1033876 h 2591777"/>
                <a:gd name="connsiteX21" fmla="*/ 1899087 w 3606136"/>
                <a:gd name="connsiteY21" fmla="*/ 1319882 h 2591777"/>
                <a:gd name="connsiteX22" fmla="*/ 1858202 w 3606136"/>
                <a:gd name="connsiteY22" fmla="*/ 1439900 h 2591777"/>
                <a:gd name="connsiteX23" fmla="*/ 1827897 w 3606136"/>
                <a:gd name="connsiteY23" fmla="*/ 1654535 h 2591777"/>
                <a:gd name="connsiteX24" fmla="*/ 1820706 w 3606136"/>
                <a:gd name="connsiteY24" fmla="*/ 1726318 h 2591777"/>
                <a:gd name="connsiteX25" fmla="*/ 2133926 w 3606136"/>
                <a:gd name="connsiteY25" fmla="*/ 1508360 h 2591777"/>
                <a:gd name="connsiteX26" fmla="*/ 2665295 w 3606136"/>
                <a:gd name="connsiteY26" fmla="*/ 972828 h 2591777"/>
                <a:gd name="connsiteX27" fmla="*/ 2767956 w 3606136"/>
                <a:gd name="connsiteY27" fmla="*/ 641729 h 2591777"/>
                <a:gd name="connsiteX28" fmla="*/ 2802327 w 3606136"/>
                <a:gd name="connsiteY28" fmla="*/ 645259 h 2591777"/>
                <a:gd name="connsiteX29" fmla="*/ 2742240 w 3606136"/>
                <a:gd name="connsiteY29" fmla="*/ 939134 h 2591777"/>
                <a:gd name="connsiteX30" fmla="*/ 2961082 w 3606136"/>
                <a:gd name="connsiteY30" fmla="*/ 817525 h 2591777"/>
                <a:gd name="connsiteX31" fmla="*/ 2978146 w 3606136"/>
                <a:gd name="connsiteY31" fmla="*/ 829291 h 2591777"/>
                <a:gd name="connsiteX32" fmla="*/ 2703091 w 3606136"/>
                <a:gd name="connsiteY32" fmla="*/ 1001423 h 2591777"/>
                <a:gd name="connsiteX33" fmla="*/ 2702548 w 3606136"/>
                <a:gd name="connsiteY33" fmla="*/ 1001049 h 2591777"/>
                <a:gd name="connsiteX34" fmla="*/ 2379291 w 3606136"/>
                <a:gd name="connsiteY34" fmla="*/ 1350982 h 2591777"/>
                <a:gd name="connsiteX35" fmla="*/ 2958157 w 3606136"/>
                <a:gd name="connsiteY35" fmla="*/ 1138607 h 2591777"/>
                <a:gd name="connsiteX36" fmla="*/ 2972649 w 3606136"/>
                <a:gd name="connsiteY36" fmla="*/ 1154062 h 2591777"/>
                <a:gd name="connsiteX37" fmla="*/ 2327964 w 3606136"/>
                <a:gd name="connsiteY37" fmla="*/ 1409436 h 2591777"/>
                <a:gd name="connsiteX38" fmla="*/ 2213166 w 3606136"/>
                <a:gd name="connsiteY38" fmla="*/ 1530816 h 2591777"/>
                <a:gd name="connsiteX39" fmla="*/ 2148144 w 3606136"/>
                <a:gd name="connsiteY39" fmla="*/ 1579558 h 2591777"/>
                <a:gd name="connsiteX40" fmla="*/ 2533185 w 3606136"/>
                <a:gd name="connsiteY40" fmla="*/ 1508917 h 2591777"/>
                <a:gd name="connsiteX41" fmla="*/ 2610898 w 3606136"/>
                <a:gd name="connsiteY41" fmla="*/ 1530788 h 2591777"/>
                <a:gd name="connsiteX42" fmla="*/ 2069029 w 3606136"/>
                <a:gd name="connsiteY42" fmla="*/ 1638865 h 2591777"/>
                <a:gd name="connsiteX43" fmla="*/ 1873282 w 3606136"/>
                <a:gd name="connsiteY43" fmla="*/ 1811778 h 2591777"/>
                <a:gd name="connsiteX44" fmla="*/ 1872018 w 3606136"/>
                <a:gd name="connsiteY44" fmla="*/ 1944025 h 2591777"/>
                <a:gd name="connsiteX45" fmla="*/ 2792768 w 3606136"/>
                <a:gd name="connsiteY45" fmla="*/ 1680369 h 2591777"/>
                <a:gd name="connsiteX46" fmla="*/ 2990413 w 3606136"/>
                <a:gd name="connsiteY46" fmla="*/ 1576612 h 2591777"/>
                <a:gd name="connsiteX47" fmla="*/ 2990413 w 3606136"/>
                <a:gd name="connsiteY47" fmla="*/ 1572537 h 2591777"/>
                <a:gd name="connsiteX48" fmla="*/ 3591365 w 3606136"/>
                <a:gd name="connsiteY48" fmla="*/ 1261132 h 2591777"/>
                <a:gd name="connsiteX49" fmla="*/ 3606136 w 3606136"/>
                <a:gd name="connsiteY49" fmla="*/ 1288143 h 2591777"/>
                <a:gd name="connsiteX50" fmla="*/ 3101358 w 3606136"/>
                <a:gd name="connsiteY50" fmla="*/ 1575439 h 2591777"/>
                <a:gd name="connsiteX51" fmla="*/ 3499785 w 3606136"/>
                <a:gd name="connsiteY51" fmla="*/ 1585858 h 2591777"/>
                <a:gd name="connsiteX52" fmla="*/ 3499785 w 3606136"/>
                <a:gd name="connsiteY52" fmla="*/ 1612500 h 2591777"/>
                <a:gd name="connsiteX53" fmla="*/ 3013916 w 3606136"/>
                <a:gd name="connsiteY53" fmla="*/ 1625207 h 2591777"/>
                <a:gd name="connsiteX54" fmla="*/ 2845969 w 3606136"/>
                <a:gd name="connsiteY54" fmla="*/ 1720794 h 2591777"/>
                <a:gd name="connsiteX55" fmla="*/ 2847487 w 3606136"/>
                <a:gd name="connsiteY55" fmla="*/ 1725614 h 2591777"/>
                <a:gd name="connsiteX56" fmla="*/ 2822264 w 3606136"/>
                <a:gd name="connsiteY56" fmla="*/ 1734286 h 2591777"/>
                <a:gd name="connsiteX57" fmla="*/ 2819331 w 3606136"/>
                <a:gd name="connsiteY57" fmla="*/ 1735955 h 2591777"/>
                <a:gd name="connsiteX58" fmla="*/ 2819027 w 3606136"/>
                <a:gd name="connsiteY58" fmla="*/ 1735399 h 2591777"/>
                <a:gd name="connsiteX59" fmla="*/ 2375986 w 3606136"/>
                <a:gd name="connsiteY59" fmla="*/ 1887720 h 2591777"/>
                <a:gd name="connsiteX60" fmla="*/ 2759977 w 3606136"/>
                <a:gd name="connsiteY60" fmla="*/ 1959245 h 2591777"/>
                <a:gd name="connsiteX61" fmla="*/ 2756296 w 3606136"/>
                <a:gd name="connsiteY61" fmla="*/ 1981806 h 2591777"/>
                <a:gd name="connsiteX62" fmla="*/ 2291754 w 3606136"/>
                <a:gd name="connsiteY62" fmla="*/ 1916679 h 2591777"/>
                <a:gd name="connsiteX63" fmla="*/ 1870895 w 3606136"/>
                <a:gd name="connsiteY63" fmla="*/ 2061374 h 2591777"/>
                <a:gd name="connsiteX64" fmla="*/ 1865824 w 3606136"/>
                <a:gd name="connsiteY64" fmla="*/ 2591777 h 2591777"/>
                <a:gd name="connsiteX65" fmla="*/ 1638659 w 3606136"/>
                <a:gd name="connsiteY65" fmla="*/ 2591777 h 2591777"/>
                <a:gd name="connsiteX66" fmla="*/ 1643842 w 3606136"/>
                <a:gd name="connsiteY66" fmla="*/ 2123777 h 2591777"/>
                <a:gd name="connsiteX67" fmla="*/ 680858 w 3606136"/>
                <a:gd name="connsiteY67" fmla="*/ 1774446 h 2591777"/>
                <a:gd name="connsiteX68" fmla="*/ 195645 w 3606136"/>
                <a:gd name="connsiteY68" fmla="*/ 1689114 h 2591777"/>
                <a:gd name="connsiteX69" fmla="*/ 199572 w 3606136"/>
                <a:gd name="connsiteY69" fmla="*/ 1662763 h 2591777"/>
                <a:gd name="connsiteX70" fmla="*/ 624909 w 3606136"/>
                <a:gd name="connsiteY70" fmla="*/ 1714824 h 2591777"/>
                <a:gd name="connsiteX71" fmla="*/ 0 w 3606136"/>
                <a:gd name="connsiteY71" fmla="*/ 1233642 h 2591777"/>
                <a:gd name="connsiteX72" fmla="*/ 13713 w 3606136"/>
                <a:gd name="connsiteY72" fmla="*/ 1215353 h 2591777"/>
                <a:gd name="connsiteX73" fmla="*/ 733564 w 3606136"/>
                <a:gd name="connsiteY73" fmla="*/ 1740792 h 2591777"/>
                <a:gd name="connsiteX74" fmla="*/ 732134 w 3606136"/>
                <a:gd name="connsiteY74" fmla="*/ 1742699 h 2591777"/>
                <a:gd name="connsiteX75" fmla="*/ 1307500 w 3606136"/>
                <a:gd name="connsiteY75" fmla="*/ 1926000 h 2591777"/>
                <a:gd name="connsiteX76" fmla="*/ 1056458 w 3606136"/>
                <a:gd name="connsiteY76" fmla="*/ 1715779 h 2591777"/>
                <a:gd name="connsiteX77" fmla="*/ 1070737 w 3606136"/>
                <a:gd name="connsiteY77" fmla="*/ 1697928 h 2591777"/>
                <a:gd name="connsiteX78" fmla="*/ 1413607 w 3606136"/>
                <a:gd name="connsiteY78" fmla="*/ 1959803 h 2591777"/>
                <a:gd name="connsiteX79" fmla="*/ 1644842 w 3606136"/>
                <a:gd name="connsiteY79" fmla="*/ 2033470 h 2591777"/>
                <a:gd name="connsiteX80" fmla="*/ 1648801 w 3606136"/>
                <a:gd name="connsiteY80" fmla="*/ 1675943 h 2591777"/>
                <a:gd name="connsiteX81" fmla="*/ 1344036 w 3606136"/>
                <a:gd name="connsiteY81" fmla="*/ 1540771 h 2591777"/>
                <a:gd name="connsiteX82" fmla="*/ 950340 w 3606136"/>
                <a:gd name="connsiteY82" fmla="*/ 1595901 h 2591777"/>
                <a:gd name="connsiteX83" fmla="*/ 939615 w 3606136"/>
                <a:gd name="connsiteY83" fmla="*/ 1570334 h 2591777"/>
                <a:gd name="connsiteX84" fmla="*/ 1252690 w 3606136"/>
                <a:gd name="connsiteY84" fmla="*/ 1507121 h 2591777"/>
                <a:gd name="connsiteX85" fmla="*/ 1021646 w 3606136"/>
                <a:gd name="connsiteY85" fmla="*/ 1384393 h 2591777"/>
                <a:gd name="connsiteX86" fmla="*/ 449512 w 3606136"/>
                <a:gd name="connsiteY86" fmla="*/ 1331148 h 2591777"/>
                <a:gd name="connsiteX87" fmla="*/ 453238 w 3606136"/>
                <a:gd name="connsiteY87" fmla="*/ 1311750 h 2591777"/>
                <a:gd name="connsiteX88" fmla="*/ 943188 w 3606136"/>
                <a:gd name="connsiteY88" fmla="*/ 1342716 h 2591777"/>
                <a:gd name="connsiteX89" fmla="*/ 549579 w 3606136"/>
                <a:gd name="connsiteY89" fmla="*/ 1133636 h 2591777"/>
                <a:gd name="connsiteX90" fmla="*/ 588079 w 3606136"/>
                <a:gd name="connsiteY90" fmla="*/ 1114316 h 2591777"/>
                <a:gd name="connsiteX91" fmla="*/ 1296014 w 3606136"/>
                <a:gd name="connsiteY91" fmla="*/ 1467337 h 2591777"/>
                <a:gd name="connsiteX92" fmla="*/ 1677387 w 3606136"/>
                <a:gd name="connsiteY92" fmla="*/ 1594818 h 2591777"/>
                <a:gd name="connsiteX93" fmla="*/ 1628262 w 3606136"/>
                <a:gd name="connsiteY93" fmla="*/ 1371324 h 2591777"/>
                <a:gd name="connsiteX94" fmla="*/ 1341106 w 3606136"/>
                <a:gd name="connsiteY94" fmla="*/ 1190549 h 2591777"/>
                <a:gd name="connsiteX95" fmla="*/ 1072996 w 3606136"/>
                <a:gd name="connsiteY95" fmla="*/ 1178472 h 2591777"/>
                <a:gd name="connsiteX96" fmla="*/ 1072996 w 3606136"/>
                <a:gd name="connsiteY96" fmla="*/ 1150794 h 2591777"/>
                <a:gd name="connsiteX97" fmla="*/ 1264271 w 3606136"/>
                <a:gd name="connsiteY97" fmla="*/ 1142178 h 2591777"/>
                <a:gd name="connsiteX98" fmla="*/ 1179371 w 3606136"/>
                <a:gd name="connsiteY98" fmla="*/ 1088730 h 2591777"/>
                <a:gd name="connsiteX99" fmla="*/ 1101084 w 3606136"/>
                <a:gd name="connsiteY99" fmla="*/ 1018835 h 2591777"/>
                <a:gd name="connsiteX100" fmla="*/ 520450 w 3606136"/>
                <a:gd name="connsiteY100" fmla="*/ 876958 h 2591777"/>
                <a:gd name="connsiteX101" fmla="*/ 530157 w 3606136"/>
                <a:gd name="connsiteY101" fmla="*/ 859733 h 2591777"/>
                <a:gd name="connsiteX102" fmla="*/ 1046890 w 3606136"/>
                <a:gd name="connsiteY102" fmla="*/ 970450 h 2591777"/>
                <a:gd name="connsiteX103" fmla="*/ 572606 w 3606136"/>
                <a:gd name="connsiteY103" fmla="*/ 547010 h 2591777"/>
                <a:gd name="connsiteX104" fmla="*/ 595866 w 3606136"/>
                <a:gd name="connsiteY104" fmla="*/ 531532 h 2591777"/>
                <a:gd name="connsiteX105" fmla="*/ 880344 w 3606136"/>
                <a:gd name="connsiteY105" fmla="*/ 748682 h 2591777"/>
                <a:gd name="connsiteX106" fmla="*/ 861845 w 3606136"/>
                <a:gd name="connsiteY106" fmla="*/ 425533 h 2591777"/>
                <a:gd name="connsiteX107" fmla="*/ 892435 w 3606136"/>
                <a:gd name="connsiteY107" fmla="*/ 424370 h 2591777"/>
                <a:gd name="connsiteX108" fmla="*/ 941161 w 3606136"/>
                <a:gd name="connsiteY108" fmla="*/ 799633 h 2591777"/>
                <a:gd name="connsiteX109" fmla="*/ 1184838 w 3606136"/>
                <a:gd name="connsiteY109" fmla="*/ 1003782 h 2591777"/>
                <a:gd name="connsiteX110" fmla="*/ 1187252 w 3606136"/>
                <a:gd name="connsiteY110" fmla="*/ 903241 h 2591777"/>
                <a:gd name="connsiteX111" fmla="*/ 1219702 w 3606136"/>
                <a:gd name="connsiteY111" fmla="*/ 902322 h 2591777"/>
                <a:gd name="connsiteX112" fmla="*/ 1244294 w 3606136"/>
                <a:gd name="connsiteY112" fmla="*/ 1052508 h 2591777"/>
                <a:gd name="connsiteX113" fmla="*/ 1604253 w 3606136"/>
                <a:gd name="connsiteY113" fmla="*/ 1262098 h 2591777"/>
                <a:gd name="connsiteX114" fmla="*/ 1534801 w 3606136"/>
                <a:gd name="connsiteY114" fmla="*/ 946130 h 2591777"/>
                <a:gd name="connsiteX115" fmla="*/ 1178783 w 3606136"/>
                <a:gd name="connsiteY115" fmla="*/ 692228 h 2591777"/>
                <a:gd name="connsiteX116" fmla="*/ 1199774 w 3606136"/>
                <a:gd name="connsiteY116" fmla="*/ 679746 h 2591777"/>
                <a:gd name="connsiteX117" fmla="*/ 1522819 w 3606136"/>
                <a:gd name="connsiteY117" fmla="*/ 867434 h 2591777"/>
                <a:gd name="connsiteX118" fmla="*/ 1311982 w 3606136"/>
                <a:gd name="connsiteY118" fmla="*/ 35481 h 2591777"/>
                <a:gd name="connsiteX119" fmla="*/ 1348434 w 3606136"/>
                <a:gd name="connsiteY119" fmla="*/ 0 h 2591777"/>
                <a:gd name="connsiteX0" fmla="*/ 1348434 w 3606136"/>
                <a:gd name="connsiteY0" fmla="*/ 0 h 2591777"/>
                <a:gd name="connsiteX1" fmla="*/ 1571394 w 3606136"/>
                <a:gd name="connsiteY1" fmla="*/ 720682 h 2591777"/>
                <a:gd name="connsiteX2" fmla="*/ 1872187 w 3606136"/>
                <a:gd name="connsiteY2" fmla="*/ 531 h 2591777"/>
                <a:gd name="connsiteX3" fmla="*/ 1885182 w 3606136"/>
                <a:gd name="connsiteY3" fmla="*/ 43272 h 2591777"/>
                <a:gd name="connsiteX4" fmla="*/ 1591601 w 3606136"/>
                <a:gd name="connsiteY4" fmla="*/ 794865 h 2591777"/>
                <a:gd name="connsiteX5" fmla="*/ 1761749 w 3606136"/>
                <a:gd name="connsiteY5" fmla="*/ 1419512 h 2591777"/>
                <a:gd name="connsiteX6" fmla="*/ 1892141 w 3606136"/>
                <a:gd name="connsiteY6" fmla="*/ 938425 h 2591777"/>
                <a:gd name="connsiteX7" fmla="*/ 1751608 w 3606136"/>
                <a:gd name="connsiteY7" fmla="*/ 773548 h 2591777"/>
                <a:gd name="connsiteX8" fmla="*/ 1783903 w 3606136"/>
                <a:gd name="connsiteY8" fmla="*/ 760930 h 2591777"/>
                <a:gd name="connsiteX9" fmla="*/ 1908794 w 3606136"/>
                <a:gd name="connsiteY9" fmla="*/ 876980 h 2591777"/>
                <a:gd name="connsiteX10" fmla="*/ 2035922 w 3606136"/>
                <a:gd name="connsiteY10" fmla="*/ 411869 h 2591777"/>
                <a:gd name="connsiteX11" fmla="*/ 2084856 w 3606136"/>
                <a:gd name="connsiteY11" fmla="*/ 423029 h 2591777"/>
                <a:gd name="connsiteX12" fmla="*/ 1929255 w 3606136"/>
                <a:gd name="connsiteY12" fmla="*/ 1156047 h 2591777"/>
                <a:gd name="connsiteX13" fmla="*/ 2312954 w 3606136"/>
                <a:gd name="connsiteY13" fmla="*/ 666682 h 2591777"/>
                <a:gd name="connsiteX14" fmla="*/ 2433189 w 3606136"/>
                <a:gd name="connsiteY14" fmla="*/ 413862 h 2591777"/>
                <a:gd name="connsiteX15" fmla="*/ 2459228 w 3606136"/>
                <a:gd name="connsiteY15" fmla="*/ 418586 h 2591777"/>
                <a:gd name="connsiteX16" fmla="*/ 2364559 w 3606136"/>
                <a:gd name="connsiteY16" fmla="*/ 657513 h 2591777"/>
                <a:gd name="connsiteX17" fmla="*/ 2138014 w 3606136"/>
                <a:gd name="connsiteY17" fmla="*/ 984917 h 2591777"/>
                <a:gd name="connsiteX18" fmla="*/ 2607590 w 3606136"/>
                <a:gd name="connsiteY18" fmla="*/ 858088 h 2591777"/>
                <a:gd name="connsiteX19" fmla="*/ 2620189 w 3606136"/>
                <a:gd name="connsiteY19" fmla="*/ 875902 h 2591777"/>
                <a:gd name="connsiteX20" fmla="*/ 2103092 w 3606136"/>
                <a:gd name="connsiteY20" fmla="*/ 1033876 h 2591777"/>
                <a:gd name="connsiteX21" fmla="*/ 1899087 w 3606136"/>
                <a:gd name="connsiteY21" fmla="*/ 1319882 h 2591777"/>
                <a:gd name="connsiteX22" fmla="*/ 1858202 w 3606136"/>
                <a:gd name="connsiteY22" fmla="*/ 1439900 h 2591777"/>
                <a:gd name="connsiteX23" fmla="*/ 1827897 w 3606136"/>
                <a:gd name="connsiteY23" fmla="*/ 1654535 h 2591777"/>
                <a:gd name="connsiteX24" fmla="*/ 1820706 w 3606136"/>
                <a:gd name="connsiteY24" fmla="*/ 1726318 h 2591777"/>
                <a:gd name="connsiteX25" fmla="*/ 2133926 w 3606136"/>
                <a:gd name="connsiteY25" fmla="*/ 1508360 h 2591777"/>
                <a:gd name="connsiteX26" fmla="*/ 2665295 w 3606136"/>
                <a:gd name="connsiteY26" fmla="*/ 972828 h 2591777"/>
                <a:gd name="connsiteX27" fmla="*/ 2767956 w 3606136"/>
                <a:gd name="connsiteY27" fmla="*/ 641729 h 2591777"/>
                <a:gd name="connsiteX28" fmla="*/ 2802327 w 3606136"/>
                <a:gd name="connsiteY28" fmla="*/ 645259 h 2591777"/>
                <a:gd name="connsiteX29" fmla="*/ 2742240 w 3606136"/>
                <a:gd name="connsiteY29" fmla="*/ 939134 h 2591777"/>
                <a:gd name="connsiteX30" fmla="*/ 2961082 w 3606136"/>
                <a:gd name="connsiteY30" fmla="*/ 817525 h 2591777"/>
                <a:gd name="connsiteX31" fmla="*/ 2978146 w 3606136"/>
                <a:gd name="connsiteY31" fmla="*/ 829291 h 2591777"/>
                <a:gd name="connsiteX32" fmla="*/ 2703091 w 3606136"/>
                <a:gd name="connsiteY32" fmla="*/ 1001423 h 2591777"/>
                <a:gd name="connsiteX33" fmla="*/ 2702548 w 3606136"/>
                <a:gd name="connsiteY33" fmla="*/ 1001049 h 2591777"/>
                <a:gd name="connsiteX34" fmla="*/ 2379291 w 3606136"/>
                <a:gd name="connsiteY34" fmla="*/ 1350982 h 2591777"/>
                <a:gd name="connsiteX35" fmla="*/ 2958157 w 3606136"/>
                <a:gd name="connsiteY35" fmla="*/ 1138607 h 2591777"/>
                <a:gd name="connsiteX36" fmla="*/ 2972649 w 3606136"/>
                <a:gd name="connsiteY36" fmla="*/ 1154062 h 2591777"/>
                <a:gd name="connsiteX37" fmla="*/ 2327964 w 3606136"/>
                <a:gd name="connsiteY37" fmla="*/ 1409436 h 2591777"/>
                <a:gd name="connsiteX38" fmla="*/ 2213166 w 3606136"/>
                <a:gd name="connsiteY38" fmla="*/ 1530816 h 2591777"/>
                <a:gd name="connsiteX39" fmla="*/ 2148144 w 3606136"/>
                <a:gd name="connsiteY39" fmla="*/ 1579558 h 2591777"/>
                <a:gd name="connsiteX40" fmla="*/ 2533185 w 3606136"/>
                <a:gd name="connsiteY40" fmla="*/ 1508917 h 2591777"/>
                <a:gd name="connsiteX41" fmla="*/ 2610898 w 3606136"/>
                <a:gd name="connsiteY41" fmla="*/ 1530788 h 2591777"/>
                <a:gd name="connsiteX42" fmla="*/ 2069029 w 3606136"/>
                <a:gd name="connsiteY42" fmla="*/ 1638865 h 2591777"/>
                <a:gd name="connsiteX43" fmla="*/ 1873282 w 3606136"/>
                <a:gd name="connsiteY43" fmla="*/ 1811778 h 2591777"/>
                <a:gd name="connsiteX44" fmla="*/ 1872018 w 3606136"/>
                <a:gd name="connsiteY44" fmla="*/ 1944025 h 2591777"/>
                <a:gd name="connsiteX45" fmla="*/ 2792768 w 3606136"/>
                <a:gd name="connsiteY45" fmla="*/ 1680369 h 2591777"/>
                <a:gd name="connsiteX46" fmla="*/ 2990413 w 3606136"/>
                <a:gd name="connsiteY46" fmla="*/ 1576612 h 2591777"/>
                <a:gd name="connsiteX47" fmla="*/ 3591365 w 3606136"/>
                <a:gd name="connsiteY47" fmla="*/ 1261132 h 2591777"/>
                <a:gd name="connsiteX48" fmla="*/ 3606136 w 3606136"/>
                <a:gd name="connsiteY48" fmla="*/ 1288143 h 2591777"/>
                <a:gd name="connsiteX49" fmla="*/ 3101358 w 3606136"/>
                <a:gd name="connsiteY49" fmla="*/ 1575439 h 2591777"/>
                <a:gd name="connsiteX50" fmla="*/ 3499785 w 3606136"/>
                <a:gd name="connsiteY50" fmla="*/ 1585858 h 2591777"/>
                <a:gd name="connsiteX51" fmla="*/ 3499785 w 3606136"/>
                <a:gd name="connsiteY51" fmla="*/ 1612500 h 2591777"/>
                <a:gd name="connsiteX52" fmla="*/ 3013916 w 3606136"/>
                <a:gd name="connsiteY52" fmla="*/ 1625207 h 2591777"/>
                <a:gd name="connsiteX53" fmla="*/ 2845969 w 3606136"/>
                <a:gd name="connsiteY53" fmla="*/ 1720794 h 2591777"/>
                <a:gd name="connsiteX54" fmla="*/ 2847487 w 3606136"/>
                <a:gd name="connsiteY54" fmla="*/ 1725614 h 2591777"/>
                <a:gd name="connsiteX55" fmla="*/ 2822264 w 3606136"/>
                <a:gd name="connsiteY55" fmla="*/ 1734286 h 2591777"/>
                <a:gd name="connsiteX56" fmla="*/ 2819331 w 3606136"/>
                <a:gd name="connsiteY56" fmla="*/ 1735955 h 2591777"/>
                <a:gd name="connsiteX57" fmla="*/ 2819027 w 3606136"/>
                <a:gd name="connsiteY57" fmla="*/ 1735399 h 2591777"/>
                <a:gd name="connsiteX58" fmla="*/ 2375986 w 3606136"/>
                <a:gd name="connsiteY58" fmla="*/ 1887720 h 2591777"/>
                <a:gd name="connsiteX59" fmla="*/ 2759977 w 3606136"/>
                <a:gd name="connsiteY59" fmla="*/ 1959245 h 2591777"/>
                <a:gd name="connsiteX60" fmla="*/ 2756296 w 3606136"/>
                <a:gd name="connsiteY60" fmla="*/ 1981806 h 2591777"/>
                <a:gd name="connsiteX61" fmla="*/ 2291754 w 3606136"/>
                <a:gd name="connsiteY61" fmla="*/ 1916679 h 2591777"/>
                <a:gd name="connsiteX62" fmla="*/ 1870895 w 3606136"/>
                <a:gd name="connsiteY62" fmla="*/ 2061374 h 2591777"/>
                <a:gd name="connsiteX63" fmla="*/ 1865824 w 3606136"/>
                <a:gd name="connsiteY63" fmla="*/ 2591777 h 2591777"/>
                <a:gd name="connsiteX64" fmla="*/ 1638659 w 3606136"/>
                <a:gd name="connsiteY64" fmla="*/ 2591777 h 2591777"/>
                <a:gd name="connsiteX65" fmla="*/ 1643842 w 3606136"/>
                <a:gd name="connsiteY65" fmla="*/ 2123777 h 2591777"/>
                <a:gd name="connsiteX66" fmla="*/ 680858 w 3606136"/>
                <a:gd name="connsiteY66" fmla="*/ 1774446 h 2591777"/>
                <a:gd name="connsiteX67" fmla="*/ 195645 w 3606136"/>
                <a:gd name="connsiteY67" fmla="*/ 1689114 h 2591777"/>
                <a:gd name="connsiteX68" fmla="*/ 199572 w 3606136"/>
                <a:gd name="connsiteY68" fmla="*/ 1662763 h 2591777"/>
                <a:gd name="connsiteX69" fmla="*/ 624909 w 3606136"/>
                <a:gd name="connsiteY69" fmla="*/ 1714824 h 2591777"/>
                <a:gd name="connsiteX70" fmla="*/ 0 w 3606136"/>
                <a:gd name="connsiteY70" fmla="*/ 1233642 h 2591777"/>
                <a:gd name="connsiteX71" fmla="*/ 13713 w 3606136"/>
                <a:gd name="connsiteY71" fmla="*/ 1215353 h 2591777"/>
                <a:gd name="connsiteX72" fmla="*/ 733564 w 3606136"/>
                <a:gd name="connsiteY72" fmla="*/ 1740792 h 2591777"/>
                <a:gd name="connsiteX73" fmla="*/ 732134 w 3606136"/>
                <a:gd name="connsiteY73" fmla="*/ 1742699 h 2591777"/>
                <a:gd name="connsiteX74" fmla="*/ 1307500 w 3606136"/>
                <a:gd name="connsiteY74" fmla="*/ 1926000 h 2591777"/>
                <a:gd name="connsiteX75" fmla="*/ 1056458 w 3606136"/>
                <a:gd name="connsiteY75" fmla="*/ 1715779 h 2591777"/>
                <a:gd name="connsiteX76" fmla="*/ 1070737 w 3606136"/>
                <a:gd name="connsiteY76" fmla="*/ 1697928 h 2591777"/>
                <a:gd name="connsiteX77" fmla="*/ 1413607 w 3606136"/>
                <a:gd name="connsiteY77" fmla="*/ 1959803 h 2591777"/>
                <a:gd name="connsiteX78" fmla="*/ 1644842 w 3606136"/>
                <a:gd name="connsiteY78" fmla="*/ 2033470 h 2591777"/>
                <a:gd name="connsiteX79" fmla="*/ 1648801 w 3606136"/>
                <a:gd name="connsiteY79" fmla="*/ 1675943 h 2591777"/>
                <a:gd name="connsiteX80" fmla="*/ 1344036 w 3606136"/>
                <a:gd name="connsiteY80" fmla="*/ 1540771 h 2591777"/>
                <a:gd name="connsiteX81" fmla="*/ 950340 w 3606136"/>
                <a:gd name="connsiteY81" fmla="*/ 1595901 h 2591777"/>
                <a:gd name="connsiteX82" fmla="*/ 939615 w 3606136"/>
                <a:gd name="connsiteY82" fmla="*/ 1570334 h 2591777"/>
                <a:gd name="connsiteX83" fmla="*/ 1252690 w 3606136"/>
                <a:gd name="connsiteY83" fmla="*/ 1507121 h 2591777"/>
                <a:gd name="connsiteX84" fmla="*/ 1021646 w 3606136"/>
                <a:gd name="connsiteY84" fmla="*/ 1384393 h 2591777"/>
                <a:gd name="connsiteX85" fmla="*/ 449512 w 3606136"/>
                <a:gd name="connsiteY85" fmla="*/ 1331148 h 2591777"/>
                <a:gd name="connsiteX86" fmla="*/ 453238 w 3606136"/>
                <a:gd name="connsiteY86" fmla="*/ 1311750 h 2591777"/>
                <a:gd name="connsiteX87" fmla="*/ 943188 w 3606136"/>
                <a:gd name="connsiteY87" fmla="*/ 1342716 h 2591777"/>
                <a:gd name="connsiteX88" fmla="*/ 549579 w 3606136"/>
                <a:gd name="connsiteY88" fmla="*/ 1133636 h 2591777"/>
                <a:gd name="connsiteX89" fmla="*/ 588079 w 3606136"/>
                <a:gd name="connsiteY89" fmla="*/ 1114316 h 2591777"/>
                <a:gd name="connsiteX90" fmla="*/ 1296014 w 3606136"/>
                <a:gd name="connsiteY90" fmla="*/ 1467337 h 2591777"/>
                <a:gd name="connsiteX91" fmla="*/ 1677387 w 3606136"/>
                <a:gd name="connsiteY91" fmla="*/ 1594818 h 2591777"/>
                <a:gd name="connsiteX92" fmla="*/ 1628262 w 3606136"/>
                <a:gd name="connsiteY92" fmla="*/ 1371324 h 2591777"/>
                <a:gd name="connsiteX93" fmla="*/ 1341106 w 3606136"/>
                <a:gd name="connsiteY93" fmla="*/ 1190549 h 2591777"/>
                <a:gd name="connsiteX94" fmla="*/ 1072996 w 3606136"/>
                <a:gd name="connsiteY94" fmla="*/ 1178472 h 2591777"/>
                <a:gd name="connsiteX95" fmla="*/ 1072996 w 3606136"/>
                <a:gd name="connsiteY95" fmla="*/ 1150794 h 2591777"/>
                <a:gd name="connsiteX96" fmla="*/ 1264271 w 3606136"/>
                <a:gd name="connsiteY96" fmla="*/ 1142178 h 2591777"/>
                <a:gd name="connsiteX97" fmla="*/ 1179371 w 3606136"/>
                <a:gd name="connsiteY97" fmla="*/ 1088730 h 2591777"/>
                <a:gd name="connsiteX98" fmla="*/ 1101084 w 3606136"/>
                <a:gd name="connsiteY98" fmla="*/ 1018835 h 2591777"/>
                <a:gd name="connsiteX99" fmla="*/ 520450 w 3606136"/>
                <a:gd name="connsiteY99" fmla="*/ 876958 h 2591777"/>
                <a:gd name="connsiteX100" fmla="*/ 530157 w 3606136"/>
                <a:gd name="connsiteY100" fmla="*/ 859733 h 2591777"/>
                <a:gd name="connsiteX101" fmla="*/ 1046890 w 3606136"/>
                <a:gd name="connsiteY101" fmla="*/ 970450 h 2591777"/>
                <a:gd name="connsiteX102" fmla="*/ 572606 w 3606136"/>
                <a:gd name="connsiteY102" fmla="*/ 547010 h 2591777"/>
                <a:gd name="connsiteX103" fmla="*/ 595866 w 3606136"/>
                <a:gd name="connsiteY103" fmla="*/ 531532 h 2591777"/>
                <a:gd name="connsiteX104" fmla="*/ 880344 w 3606136"/>
                <a:gd name="connsiteY104" fmla="*/ 748682 h 2591777"/>
                <a:gd name="connsiteX105" fmla="*/ 861845 w 3606136"/>
                <a:gd name="connsiteY105" fmla="*/ 425533 h 2591777"/>
                <a:gd name="connsiteX106" fmla="*/ 892435 w 3606136"/>
                <a:gd name="connsiteY106" fmla="*/ 424370 h 2591777"/>
                <a:gd name="connsiteX107" fmla="*/ 941161 w 3606136"/>
                <a:gd name="connsiteY107" fmla="*/ 799633 h 2591777"/>
                <a:gd name="connsiteX108" fmla="*/ 1184838 w 3606136"/>
                <a:gd name="connsiteY108" fmla="*/ 1003782 h 2591777"/>
                <a:gd name="connsiteX109" fmla="*/ 1187252 w 3606136"/>
                <a:gd name="connsiteY109" fmla="*/ 903241 h 2591777"/>
                <a:gd name="connsiteX110" fmla="*/ 1219702 w 3606136"/>
                <a:gd name="connsiteY110" fmla="*/ 902322 h 2591777"/>
                <a:gd name="connsiteX111" fmla="*/ 1244294 w 3606136"/>
                <a:gd name="connsiteY111" fmla="*/ 1052508 h 2591777"/>
                <a:gd name="connsiteX112" fmla="*/ 1604253 w 3606136"/>
                <a:gd name="connsiteY112" fmla="*/ 1262098 h 2591777"/>
                <a:gd name="connsiteX113" fmla="*/ 1534801 w 3606136"/>
                <a:gd name="connsiteY113" fmla="*/ 946130 h 2591777"/>
                <a:gd name="connsiteX114" fmla="*/ 1178783 w 3606136"/>
                <a:gd name="connsiteY114" fmla="*/ 692228 h 2591777"/>
                <a:gd name="connsiteX115" fmla="*/ 1199774 w 3606136"/>
                <a:gd name="connsiteY115" fmla="*/ 679746 h 2591777"/>
                <a:gd name="connsiteX116" fmla="*/ 1522819 w 3606136"/>
                <a:gd name="connsiteY116" fmla="*/ 867434 h 2591777"/>
                <a:gd name="connsiteX117" fmla="*/ 1311982 w 3606136"/>
                <a:gd name="connsiteY117" fmla="*/ 35481 h 2591777"/>
                <a:gd name="connsiteX118" fmla="*/ 1348434 w 3606136"/>
                <a:gd name="connsiteY118" fmla="*/ 0 h 2591777"/>
                <a:gd name="connsiteX0" fmla="*/ 1348434 w 3606136"/>
                <a:gd name="connsiteY0" fmla="*/ 0 h 2591777"/>
                <a:gd name="connsiteX1" fmla="*/ 1571394 w 3606136"/>
                <a:gd name="connsiteY1" fmla="*/ 720682 h 2591777"/>
                <a:gd name="connsiteX2" fmla="*/ 1872187 w 3606136"/>
                <a:gd name="connsiteY2" fmla="*/ 531 h 2591777"/>
                <a:gd name="connsiteX3" fmla="*/ 1885182 w 3606136"/>
                <a:gd name="connsiteY3" fmla="*/ 43272 h 2591777"/>
                <a:gd name="connsiteX4" fmla="*/ 1591601 w 3606136"/>
                <a:gd name="connsiteY4" fmla="*/ 794865 h 2591777"/>
                <a:gd name="connsiteX5" fmla="*/ 1761749 w 3606136"/>
                <a:gd name="connsiteY5" fmla="*/ 1419512 h 2591777"/>
                <a:gd name="connsiteX6" fmla="*/ 1892141 w 3606136"/>
                <a:gd name="connsiteY6" fmla="*/ 938425 h 2591777"/>
                <a:gd name="connsiteX7" fmla="*/ 1751608 w 3606136"/>
                <a:gd name="connsiteY7" fmla="*/ 773548 h 2591777"/>
                <a:gd name="connsiteX8" fmla="*/ 1783903 w 3606136"/>
                <a:gd name="connsiteY8" fmla="*/ 760930 h 2591777"/>
                <a:gd name="connsiteX9" fmla="*/ 1908794 w 3606136"/>
                <a:gd name="connsiteY9" fmla="*/ 876980 h 2591777"/>
                <a:gd name="connsiteX10" fmla="*/ 2035922 w 3606136"/>
                <a:gd name="connsiteY10" fmla="*/ 411869 h 2591777"/>
                <a:gd name="connsiteX11" fmla="*/ 2084856 w 3606136"/>
                <a:gd name="connsiteY11" fmla="*/ 423029 h 2591777"/>
                <a:gd name="connsiteX12" fmla="*/ 1929255 w 3606136"/>
                <a:gd name="connsiteY12" fmla="*/ 1156047 h 2591777"/>
                <a:gd name="connsiteX13" fmla="*/ 2312954 w 3606136"/>
                <a:gd name="connsiteY13" fmla="*/ 666682 h 2591777"/>
                <a:gd name="connsiteX14" fmla="*/ 2433189 w 3606136"/>
                <a:gd name="connsiteY14" fmla="*/ 413862 h 2591777"/>
                <a:gd name="connsiteX15" fmla="*/ 2459228 w 3606136"/>
                <a:gd name="connsiteY15" fmla="*/ 418586 h 2591777"/>
                <a:gd name="connsiteX16" fmla="*/ 2364559 w 3606136"/>
                <a:gd name="connsiteY16" fmla="*/ 657513 h 2591777"/>
                <a:gd name="connsiteX17" fmla="*/ 2138014 w 3606136"/>
                <a:gd name="connsiteY17" fmla="*/ 984917 h 2591777"/>
                <a:gd name="connsiteX18" fmla="*/ 2607590 w 3606136"/>
                <a:gd name="connsiteY18" fmla="*/ 858088 h 2591777"/>
                <a:gd name="connsiteX19" fmla="*/ 2620189 w 3606136"/>
                <a:gd name="connsiteY19" fmla="*/ 875902 h 2591777"/>
                <a:gd name="connsiteX20" fmla="*/ 2103092 w 3606136"/>
                <a:gd name="connsiteY20" fmla="*/ 1033876 h 2591777"/>
                <a:gd name="connsiteX21" fmla="*/ 1899087 w 3606136"/>
                <a:gd name="connsiteY21" fmla="*/ 1319882 h 2591777"/>
                <a:gd name="connsiteX22" fmla="*/ 1858202 w 3606136"/>
                <a:gd name="connsiteY22" fmla="*/ 1439900 h 2591777"/>
                <a:gd name="connsiteX23" fmla="*/ 1827897 w 3606136"/>
                <a:gd name="connsiteY23" fmla="*/ 1654535 h 2591777"/>
                <a:gd name="connsiteX24" fmla="*/ 1820706 w 3606136"/>
                <a:gd name="connsiteY24" fmla="*/ 1726318 h 2591777"/>
                <a:gd name="connsiteX25" fmla="*/ 2133926 w 3606136"/>
                <a:gd name="connsiteY25" fmla="*/ 1508360 h 2591777"/>
                <a:gd name="connsiteX26" fmla="*/ 2665295 w 3606136"/>
                <a:gd name="connsiteY26" fmla="*/ 972828 h 2591777"/>
                <a:gd name="connsiteX27" fmla="*/ 2767956 w 3606136"/>
                <a:gd name="connsiteY27" fmla="*/ 641729 h 2591777"/>
                <a:gd name="connsiteX28" fmla="*/ 2802327 w 3606136"/>
                <a:gd name="connsiteY28" fmla="*/ 645259 h 2591777"/>
                <a:gd name="connsiteX29" fmla="*/ 2742240 w 3606136"/>
                <a:gd name="connsiteY29" fmla="*/ 939134 h 2591777"/>
                <a:gd name="connsiteX30" fmla="*/ 2961082 w 3606136"/>
                <a:gd name="connsiteY30" fmla="*/ 817525 h 2591777"/>
                <a:gd name="connsiteX31" fmla="*/ 2978146 w 3606136"/>
                <a:gd name="connsiteY31" fmla="*/ 829291 h 2591777"/>
                <a:gd name="connsiteX32" fmla="*/ 2703091 w 3606136"/>
                <a:gd name="connsiteY32" fmla="*/ 1001423 h 2591777"/>
                <a:gd name="connsiteX33" fmla="*/ 2702548 w 3606136"/>
                <a:gd name="connsiteY33" fmla="*/ 1001049 h 2591777"/>
                <a:gd name="connsiteX34" fmla="*/ 2379291 w 3606136"/>
                <a:gd name="connsiteY34" fmla="*/ 1350982 h 2591777"/>
                <a:gd name="connsiteX35" fmla="*/ 2958157 w 3606136"/>
                <a:gd name="connsiteY35" fmla="*/ 1138607 h 2591777"/>
                <a:gd name="connsiteX36" fmla="*/ 2972649 w 3606136"/>
                <a:gd name="connsiteY36" fmla="*/ 1154062 h 2591777"/>
                <a:gd name="connsiteX37" fmla="*/ 2327964 w 3606136"/>
                <a:gd name="connsiteY37" fmla="*/ 1409436 h 2591777"/>
                <a:gd name="connsiteX38" fmla="*/ 2213166 w 3606136"/>
                <a:gd name="connsiteY38" fmla="*/ 1530816 h 2591777"/>
                <a:gd name="connsiteX39" fmla="*/ 2148144 w 3606136"/>
                <a:gd name="connsiteY39" fmla="*/ 1579558 h 2591777"/>
                <a:gd name="connsiteX40" fmla="*/ 2533185 w 3606136"/>
                <a:gd name="connsiteY40" fmla="*/ 1508917 h 2591777"/>
                <a:gd name="connsiteX41" fmla="*/ 2610898 w 3606136"/>
                <a:gd name="connsiteY41" fmla="*/ 1530788 h 2591777"/>
                <a:gd name="connsiteX42" fmla="*/ 2069029 w 3606136"/>
                <a:gd name="connsiteY42" fmla="*/ 1638865 h 2591777"/>
                <a:gd name="connsiteX43" fmla="*/ 1873282 w 3606136"/>
                <a:gd name="connsiteY43" fmla="*/ 1811778 h 2591777"/>
                <a:gd name="connsiteX44" fmla="*/ 1872018 w 3606136"/>
                <a:gd name="connsiteY44" fmla="*/ 1944025 h 2591777"/>
                <a:gd name="connsiteX45" fmla="*/ 2792768 w 3606136"/>
                <a:gd name="connsiteY45" fmla="*/ 1680369 h 2591777"/>
                <a:gd name="connsiteX46" fmla="*/ 2990413 w 3606136"/>
                <a:gd name="connsiteY46" fmla="*/ 1576612 h 2591777"/>
                <a:gd name="connsiteX47" fmla="*/ 3591365 w 3606136"/>
                <a:gd name="connsiteY47" fmla="*/ 1261132 h 2591777"/>
                <a:gd name="connsiteX48" fmla="*/ 3606136 w 3606136"/>
                <a:gd name="connsiteY48" fmla="*/ 1288143 h 2591777"/>
                <a:gd name="connsiteX49" fmla="*/ 3101358 w 3606136"/>
                <a:gd name="connsiteY49" fmla="*/ 1575439 h 2591777"/>
                <a:gd name="connsiteX50" fmla="*/ 3499785 w 3606136"/>
                <a:gd name="connsiteY50" fmla="*/ 1585858 h 2591777"/>
                <a:gd name="connsiteX51" fmla="*/ 3499785 w 3606136"/>
                <a:gd name="connsiteY51" fmla="*/ 1612500 h 2591777"/>
                <a:gd name="connsiteX52" fmla="*/ 3013916 w 3606136"/>
                <a:gd name="connsiteY52" fmla="*/ 1625207 h 2591777"/>
                <a:gd name="connsiteX53" fmla="*/ 2845969 w 3606136"/>
                <a:gd name="connsiteY53" fmla="*/ 1720794 h 2591777"/>
                <a:gd name="connsiteX54" fmla="*/ 2847487 w 3606136"/>
                <a:gd name="connsiteY54" fmla="*/ 1725614 h 2591777"/>
                <a:gd name="connsiteX55" fmla="*/ 2822264 w 3606136"/>
                <a:gd name="connsiteY55" fmla="*/ 1734286 h 2591777"/>
                <a:gd name="connsiteX56" fmla="*/ 2819331 w 3606136"/>
                <a:gd name="connsiteY56" fmla="*/ 1735955 h 2591777"/>
                <a:gd name="connsiteX57" fmla="*/ 2819027 w 3606136"/>
                <a:gd name="connsiteY57" fmla="*/ 1735399 h 2591777"/>
                <a:gd name="connsiteX58" fmla="*/ 2375986 w 3606136"/>
                <a:gd name="connsiteY58" fmla="*/ 1887720 h 2591777"/>
                <a:gd name="connsiteX59" fmla="*/ 2759977 w 3606136"/>
                <a:gd name="connsiteY59" fmla="*/ 1959245 h 2591777"/>
                <a:gd name="connsiteX60" fmla="*/ 2756296 w 3606136"/>
                <a:gd name="connsiteY60" fmla="*/ 1981806 h 2591777"/>
                <a:gd name="connsiteX61" fmla="*/ 2291754 w 3606136"/>
                <a:gd name="connsiteY61" fmla="*/ 1916679 h 2591777"/>
                <a:gd name="connsiteX62" fmla="*/ 1870895 w 3606136"/>
                <a:gd name="connsiteY62" fmla="*/ 2061374 h 2591777"/>
                <a:gd name="connsiteX63" fmla="*/ 1865824 w 3606136"/>
                <a:gd name="connsiteY63" fmla="*/ 2591777 h 2591777"/>
                <a:gd name="connsiteX64" fmla="*/ 1638659 w 3606136"/>
                <a:gd name="connsiteY64" fmla="*/ 2591777 h 2591777"/>
                <a:gd name="connsiteX65" fmla="*/ 1643842 w 3606136"/>
                <a:gd name="connsiteY65" fmla="*/ 2123777 h 2591777"/>
                <a:gd name="connsiteX66" fmla="*/ 680858 w 3606136"/>
                <a:gd name="connsiteY66" fmla="*/ 1774446 h 2591777"/>
                <a:gd name="connsiteX67" fmla="*/ 195645 w 3606136"/>
                <a:gd name="connsiteY67" fmla="*/ 1689114 h 2591777"/>
                <a:gd name="connsiteX68" fmla="*/ 199572 w 3606136"/>
                <a:gd name="connsiteY68" fmla="*/ 1662763 h 2591777"/>
                <a:gd name="connsiteX69" fmla="*/ 624909 w 3606136"/>
                <a:gd name="connsiteY69" fmla="*/ 1714824 h 2591777"/>
                <a:gd name="connsiteX70" fmla="*/ 0 w 3606136"/>
                <a:gd name="connsiteY70" fmla="*/ 1233642 h 2591777"/>
                <a:gd name="connsiteX71" fmla="*/ 13713 w 3606136"/>
                <a:gd name="connsiteY71" fmla="*/ 1215353 h 2591777"/>
                <a:gd name="connsiteX72" fmla="*/ 733564 w 3606136"/>
                <a:gd name="connsiteY72" fmla="*/ 1740792 h 2591777"/>
                <a:gd name="connsiteX73" fmla="*/ 732134 w 3606136"/>
                <a:gd name="connsiteY73" fmla="*/ 1742699 h 2591777"/>
                <a:gd name="connsiteX74" fmla="*/ 1307500 w 3606136"/>
                <a:gd name="connsiteY74" fmla="*/ 1926000 h 2591777"/>
                <a:gd name="connsiteX75" fmla="*/ 1056458 w 3606136"/>
                <a:gd name="connsiteY75" fmla="*/ 1715779 h 2591777"/>
                <a:gd name="connsiteX76" fmla="*/ 1070737 w 3606136"/>
                <a:gd name="connsiteY76" fmla="*/ 1697928 h 2591777"/>
                <a:gd name="connsiteX77" fmla="*/ 1413607 w 3606136"/>
                <a:gd name="connsiteY77" fmla="*/ 1959803 h 2591777"/>
                <a:gd name="connsiteX78" fmla="*/ 1644842 w 3606136"/>
                <a:gd name="connsiteY78" fmla="*/ 2033470 h 2591777"/>
                <a:gd name="connsiteX79" fmla="*/ 1648801 w 3606136"/>
                <a:gd name="connsiteY79" fmla="*/ 1675943 h 2591777"/>
                <a:gd name="connsiteX80" fmla="*/ 1344036 w 3606136"/>
                <a:gd name="connsiteY80" fmla="*/ 1540771 h 2591777"/>
                <a:gd name="connsiteX81" fmla="*/ 950340 w 3606136"/>
                <a:gd name="connsiteY81" fmla="*/ 1595901 h 2591777"/>
                <a:gd name="connsiteX82" fmla="*/ 939615 w 3606136"/>
                <a:gd name="connsiteY82" fmla="*/ 1570334 h 2591777"/>
                <a:gd name="connsiteX83" fmla="*/ 1252690 w 3606136"/>
                <a:gd name="connsiteY83" fmla="*/ 1507121 h 2591777"/>
                <a:gd name="connsiteX84" fmla="*/ 1021646 w 3606136"/>
                <a:gd name="connsiteY84" fmla="*/ 1384393 h 2591777"/>
                <a:gd name="connsiteX85" fmla="*/ 449512 w 3606136"/>
                <a:gd name="connsiteY85" fmla="*/ 1331148 h 2591777"/>
                <a:gd name="connsiteX86" fmla="*/ 453238 w 3606136"/>
                <a:gd name="connsiteY86" fmla="*/ 1311750 h 2591777"/>
                <a:gd name="connsiteX87" fmla="*/ 943188 w 3606136"/>
                <a:gd name="connsiteY87" fmla="*/ 1342716 h 2591777"/>
                <a:gd name="connsiteX88" fmla="*/ 549579 w 3606136"/>
                <a:gd name="connsiteY88" fmla="*/ 1133636 h 2591777"/>
                <a:gd name="connsiteX89" fmla="*/ 588079 w 3606136"/>
                <a:gd name="connsiteY89" fmla="*/ 1114316 h 2591777"/>
                <a:gd name="connsiteX90" fmla="*/ 1296014 w 3606136"/>
                <a:gd name="connsiteY90" fmla="*/ 1467337 h 2591777"/>
                <a:gd name="connsiteX91" fmla="*/ 1677387 w 3606136"/>
                <a:gd name="connsiteY91" fmla="*/ 1594818 h 2591777"/>
                <a:gd name="connsiteX92" fmla="*/ 1628262 w 3606136"/>
                <a:gd name="connsiteY92" fmla="*/ 1371324 h 2591777"/>
                <a:gd name="connsiteX93" fmla="*/ 1341106 w 3606136"/>
                <a:gd name="connsiteY93" fmla="*/ 1190549 h 2591777"/>
                <a:gd name="connsiteX94" fmla="*/ 1072996 w 3606136"/>
                <a:gd name="connsiteY94" fmla="*/ 1178472 h 2591777"/>
                <a:gd name="connsiteX95" fmla="*/ 1072996 w 3606136"/>
                <a:gd name="connsiteY95" fmla="*/ 1150794 h 2591777"/>
                <a:gd name="connsiteX96" fmla="*/ 1264271 w 3606136"/>
                <a:gd name="connsiteY96" fmla="*/ 1142178 h 2591777"/>
                <a:gd name="connsiteX97" fmla="*/ 1179371 w 3606136"/>
                <a:gd name="connsiteY97" fmla="*/ 1088730 h 2591777"/>
                <a:gd name="connsiteX98" fmla="*/ 1101084 w 3606136"/>
                <a:gd name="connsiteY98" fmla="*/ 1018835 h 2591777"/>
                <a:gd name="connsiteX99" fmla="*/ 520450 w 3606136"/>
                <a:gd name="connsiteY99" fmla="*/ 876958 h 2591777"/>
                <a:gd name="connsiteX100" fmla="*/ 530157 w 3606136"/>
                <a:gd name="connsiteY100" fmla="*/ 859733 h 2591777"/>
                <a:gd name="connsiteX101" fmla="*/ 1046890 w 3606136"/>
                <a:gd name="connsiteY101" fmla="*/ 970450 h 2591777"/>
                <a:gd name="connsiteX102" fmla="*/ 572606 w 3606136"/>
                <a:gd name="connsiteY102" fmla="*/ 547010 h 2591777"/>
                <a:gd name="connsiteX103" fmla="*/ 595866 w 3606136"/>
                <a:gd name="connsiteY103" fmla="*/ 531532 h 2591777"/>
                <a:gd name="connsiteX104" fmla="*/ 880344 w 3606136"/>
                <a:gd name="connsiteY104" fmla="*/ 748682 h 2591777"/>
                <a:gd name="connsiteX105" fmla="*/ 861845 w 3606136"/>
                <a:gd name="connsiteY105" fmla="*/ 425533 h 2591777"/>
                <a:gd name="connsiteX106" fmla="*/ 892435 w 3606136"/>
                <a:gd name="connsiteY106" fmla="*/ 424370 h 2591777"/>
                <a:gd name="connsiteX107" fmla="*/ 941161 w 3606136"/>
                <a:gd name="connsiteY107" fmla="*/ 799633 h 2591777"/>
                <a:gd name="connsiteX108" fmla="*/ 1184838 w 3606136"/>
                <a:gd name="connsiteY108" fmla="*/ 1003782 h 2591777"/>
                <a:gd name="connsiteX109" fmla="*/ 1187252 w 3606136"/>
                <a:gd name="connsiteY109" fmla="*/ 903241 h 2591777"/>
                <a:gd name="connsiteX110" fmla="*/ 1219702 w 3606136"/>
                <a:gd name="connsiteY110" fmla="*/ 902322 h 2591777"/>
                <a:gd name="connsiteX111" fmla="*/ 1244294 w 3606136"/>
                <a:gd name="connsiteY111" fmla="*/ 1052508 h 2591777"/>
                <a:gd name="connsiteX112" fmla="*/ 1604253 w 3606136"/>
                <a:gd name="connsiteY112" fmla="*/ 1262098 h 2591777"/>
                <a:gd name="connsiteX113" fmla="*/ 1534801 w 3606136"/>
                <a:gd name="connsiteY113" fmla="*/ 946130 h 2591777"/>
                <a:gd name="connsiteX114" fmla="*/ 1178783 w 3606136"/>
                <a:gd name="connsiteY114" fmla="*/ 692228 h 2591777"/>
                <a:gd name="connsiteX115" fmla="*/ 1199774 w 3606136"/>
                <a:gd name="connsiteY115" fmla="*/ 679746 h 2591777"/>
                <a:gd name="connsiteX116" fmla="*/ 1522819 w 3606136"/>
                <a:gd name="connsiteY116" fmla="*/ 867434 h 2591777"/>
                <a:gd name="connsiteX117" fmla="*/ 1326269 w 3606136"/>
                <a:gd name="connsiteY117" fmla="*/ 21194 h 2591777"/>
                <a:gd name="connsiteX118" fmla="*/ 1348434 w 3606136"/>
                <a:gd name="connsiteY118" fmla="*/ 0 h 2591777"/>
                <a:gd name="connsiteX0" fmla="*/ 1348434 w 3606136"/>
                <a:gd name="connsiteY0" fmla="*/ 0 h 2591777"/>
                <a:gd name="connsiteX1" fmla="*/ 1561869 w 3606136"/>
                <a:gd name="connsiteY1" fmla="*/ 701632 h 2591777"/>
                <a:gd name="connsiteX2" fmla="*/ 1872187 w 3606136"/>
                <a:gd name="connsiteY2" fmla="*/ 531 h 2591777"/>
                <a:gd name="connsiteX3" fmla="*/ 1885182 w 3606136"/>
                <a:gd name="connsiteY3" fmla="*/ 43272 h 2591777"/>
                <a:gd name="connsiteX4" fmla="*/ 1591601 w 3606136"/>
                <a:gd name="connsiteY4" fmla="*/ 794865 h 2591777"/>
                <a:gd name="connsiteX5" fmla="*/ 1761749 w 3606136"/>
                <a:gd name="connsiteY5" fmla="*/ 1419512 h 2591777"/>
                <a:gd name="connsiteX6" fmla="*/ 1892141 w 3606136"/>
                <a:gd name="connsiteY6" fmla="*/ 938425 h 2591777"/>
                <a:gd name="connsiteX7" fmla="*/ 1751608 w 3606136"/>
                <a:gd name="connsiteY7" fmla="*/ 773548 h 2591777"/>
                <a:gd name="connsiteX8" fmla="*/ 1783903 w 3606136"/>
                <a:gd name="connsiteY8" fmla="*/ 760930 h 2591777"/>
                <a:gd name="connsiteX9" fmla="*/ 1908794 w 3606136"/>
                <a:gd name="connsiteY9" fmla="*/ 876980 h 2591777"/>
                <a:gd name="connsiteX10" fmla="*/ 2035922 w 3606136"/>
                <a:gd name="connsiteY10" fmla="*/ 411869 h 2591777"/>
                <a:gd name="connsiteX11" fmla="*/ 2084856 w 3606136"/>
                <a:gd name="connsiteY11" fmla="*/ 423029 h 2591777"/>
                <a:gd name="connsiteX12" fmla="*/ 1929255 w 3606136"/>
                <a:gd name="connsiteY12" fmla="*/ 1156047 h 2591777"/>
                <a:gd name="connsiteX13" fmla="*/ 2312954 w 3606136"/>
                <a:gd name="connsiteY13" fmla="*/ 666682 h 2591777"/>
                <a:gd name="connsiteX14" fmla="*/ 2433189 w 3606136"/>
                <a:gd name="connsiteY14" fmla="*/ 413862 h 2591777"/>
                <a:gd name="connsiteX15" fmla="*/ 2459228 w 3606136"/>
                <a:gd name="connsiteY15" fmla="*/ 418586 h 2591777"/>
                <a:gd name="connsiteX16" fmla="*/ 2364559 w 3606136"/>
                <a:gd name="connsiteY16" fmla="*/ 657513 h 2591777"/>
                <a:gd name="connsiteX17" fmla="*/ 2138014 w 3606136"/>
                <a:gd name="connsiteY17" fmla="*/ 984917 h 2591777"/>
                <a:gd name="connsiteX18" fmla="*/ 2607590 w 3606136"/>
                <a:gd name="connsiteY18" fmla="*/ 858088 h 2591777"/>
                <a:gd name="connsiteX19" fmla="*/ 2620189 w 3606136"/>
                <a:gd name="connsiteY19" fmla="*/ 875902 h 2591777"/>
                <a:gd name="connsiteX20" fmla="*/ 2103092 w 3606136"/>
                <a:gd name="connsiteY20" fmla="*/ 1033876 h 2591777"/>
                <a:gd name="connsiteX21" fmla="*/ 1899087 w 3606136"/>
                <a:gd name="connsiteY21" fmla="*/ 1319882 h 2591777"/>
                <a:gd name="connsiteX22" fmla="*/ 1858202 w 3606136"/>
                <a:gd name="connsiteY22" fmla="*/ 1439900 h 2591777"/>
                <a:gd name="connsiteX23" fmla="*/ 1827897 w 3606136"/>
                <a:gd name="connsiteY23" fmla="*/ 1654535 h 2591777"/>
                <a:gd name="connsiteX24" fmla="*/ 1820706 w 3606136"/>
                <a:gd name="connsiteY24" fmla="*/ 1726318 h 2591777"/>
                <a:gd name="connsiteX25" fmla="*/ 2133926 w 3606136"/>
                <a:gd name="connsiteY25" fmla="*/ 1508360 h 2591777"/>
                <a:gd name="connsiteX26" fmla="*/ 2665295 w 3606136"/>
                <a:gd name="connsiteY26" fmla="*/ 972828 h 2591777"/>
                <a:gd name="connsiteX27" fmla="*/ 2767956 w 3606136"/>
                <a:gd name="connsiteY27" fmla="*/ 641729 h 2591777"/>
                <a:gd name="connsiteX28" fmla="*/ 2802327 w 3606136"/>
                <a:gd name="connsiteY28" fmla="*/ 645259 h 2591777"/>
                <a:gd name="connsiteX29" fmla="*/ 2742240 w 3606136"/>
                <a:gd name="connsiteY29" fmla="*/ 939134 h 2591777"/>
                <a:gd name="connsiteX30" fmla="*/ 2961082 w 3606136"/>
                <a:gd name="connsiteY30" fmla="*/ 817525 h 2591777"/>
                <a:gd name="connsiteX31" fmla="*/ 2978146 w 3606136"/>
                <a:gd name="connsiteY31" fmla="*/ 829291 h 2591777"/>
                <a:gd name="connsiteX32" fmla="*/ 2703091 w 3606136"/>
                <a:gd name="connsiteY32" fmla="*/ 1001423 h 2591777"/>
                <a:gd name="connsiteX33" fmla="*/ 2702548 w 3606136"/>
                <a:gd name="connsiteY33" fmla="*/ 1001049 h 2591777"/>
                <a:gd name="connsiteX34" fmla="*/ 2379291 w 3606136"/>
                <a:gd name="connsiteY34" fmla="*/ 1350982 h 2591777"/>
                <a:gd name="connsiteX35" fmla="*/ 2958157 w 3606136"/>
                <a:gd name="connsiteY35" fmla="*/ 1138607 h 2591777"/>
                <a:gd name="connsiteX36" fmla="*/ 2972649 w 3606136"/>
                <a:gd name="connsiteY36" fmla="*/ 1154062 h 2591777"/>
                <a:gd name="connsiteX37" fmla="*/ 2327964 w 3606136"/>
                <a:gd name="connsiteY37" fmla="*/ 1409436 h 2591777"/>
                <a:gd name="connsiteX38" fmla="*/ 2213166 w 3606136"/>
                <a:gd name="connsiteY38" fmla="*/ 1530816 h 2591777"/>
                <a:gd name="connsiteX39" fmla="*/ 2148144 w 3606136"/>
                <a:gd name="connsiteY39" fmla="*/ 1579558 h 2591777"/>
                <a:gd name="connsiteX40" fmla="*/ 2533185 w 3606136"/>
                <a:gd name="connsiteY40" fmla="*/ 1508917 h 2591777"/>
                <a:gd name="connsiteX41" fmla="*/ 2610898 w 3606136"/>
                <a:gd name="connsiteY41" fmla="*/ 1530788 h 2591777"/>
                <a:gd name="connsiteX42" fmla="*/ 2069029 w 3606136"/>
                <a:gd name="connsiteY42" fmla="*/ 1638865 h 2591777"/>
                <a:gd name="connsiteX43" fmla="*/ 1873282 w 3606136"/>
                <a:gd name="connsiteY43" fmla="*/ 1811778 h 2591777"/>
                <a:gd name="connsiteX44" fmla="*/ 1872018 w 3606136"/>
                <a:gd name="connsiteY44" fmla="*/ 1944025 h 2591777"/>
                <a:gd name="connsiteX45" fmla="*/ 2792768 w 3606136"/>
                <a:gd name="connsiteY45" fmla="*/ 1680369 h 2591777"/>
                <a:gd name="connsiteX46" fmla="*/ 2990413 w 3606136"/>
                <a:gd name="connsiteY46" fmla="*/ 1576612 h 2591777"/>
                <a:gd name="connsiteX47" fmla="*/ 3591365 w 3606136"/>
                <a:gd name="connsiteY47" fmla="*/ 1261132 h 2591777"/>
                <a:gd name="connsiteX48" fmla="*/ 3606136 w 3606136"/>
                <a:gd name="connsiteY48" fmla="*/ 1288143 h 2591777"/>
                <a:gd name="connsiteX49" fmla="*/ 3101358 w 3606136"/>
                <a:gd name="connsiteY49" fmla="*/ 1575439 h 2591777"/>
                <a:gd name="connsiteX50" fmla="*/ 3499785 w 3606136"/>
                <a:gd name="connsiteY50" fmla="*/ 1585858 h 2591777"/>
                <a:gd name="connsiteX51" fmla="*/ 3499785 w 3606136"/>
                <a:gd name="connsiteY51" fmla="*/ 1612500 h 2591777"/>
                <a:gd name="connsiteX52" fmla="*/ 3013916 w 3606136"/>
                <a:gd name="connsiteY52" fmla="*/ 1625207 h 2591777"/>
                <a:gd name="connsiteX53" fmla="*/ 2845969 w 3606136"/>
                <a:gd name="connsiteY53" fmla="*/ 1720794 h 2591777"/>
                <a:gd name="connsiteX54" fmla="*/ 2847487 w 3606136"/>
                <a:gd name="connsiteY54" fmla="*/ 1725614 h 2591777"/>
                <a:gd name="connsiteX55" fmla="*/ 2822264 w 3606136"/>
                <a:gd name="connsiteY55" fmla="*/ 1734286 h 2591777"/>
                <a:gd name="connsiteX56" fmla="*/ 2819331 w 3606136"/>
                <a:gd name="connsiteY56" fmla="*/ 1735955 h 2591777"/>
                <a:gd name="connsiteX57" fmla="*/ 2819027 w 3606136"/>
                <a:gd name="connsiteY57" fmla="*/ 1735399 h 2591777"/>
                <a:gd name="connsiteX58" fmla="*/ 2375986 w 3606136"/>
                <a:gd name="connsiteY58" fmla="*/ 1887720 h 2591777"/>
                <a:gd name="connsiteX59" fmla="*/ 2759977 w 3606136"/>
                <a:gd name="connsiteY59" fmla="*/ 1959245 h 2591777"/>
                <a:gd name="connsiteX60" fmla="*/ 2756296 w 3606136"/>
                <a:gd name="connsiteY60" fmla="*/ 1981806 h 2591777"/>
                <a:gd name="connsiteX61" fmla="*/ 2291754 w 3606136"/>
                <a:gd name="connsiteY61" fmla="*/ 1916679 h 2591777"/>
                <a:gd name="connsiteX62" fmla="*/ 1870895 w 3606136"/>
                <a:gd name="connsiteY62" fmla="*/ 2061374 h 2591777"/>
                <a:gd name="connsiteX63" fmla="*/ 1865824 w 3606136"/>
                <a:gd name="connsiteY63" fmla="*/ 2591777 h 2591777"/>
                <a:gd name="connsiteX64" fmla="*/ 1638659 w 3606136"/>
                <a:gd name="connsiteY64" fmla="*/ 2591777 h 2591777"/>
                <a:gd name="connsiteX65" fmla="*/ 1643842 w 3606136"/>
                <a:gd name="connsiteY65" fmla="*/ 2123777 h 2591777"/>
                <a:gd name="connsiteX66" fmla="*/ 680858 w 3606136"/>
                <a:gd name="connsiteY66" fmla="*/ 1774446 h 2591777"/>
                <a:gd name="connsiteX67" fmla="*/ 195645 w 3606136"/>
                <a:gd name="connsiteY67" fmla="*/ 1689114 h 2591777"/>
                <a:gd name="connsiteX68" fmla="*/ 199572 w 3606136"/>
                <a:gd name="connsiteY68" fmla="*/ 1662763 h 2591777"/>
                <a:gd name="connsiteX69" fmla="*/ 624909 w 3606136"/>
                <a:gd name="connsiteY69" fmla="*/ 1714824 h 2591777"/>
                <a:gd name="connsiteX70" fmla="*/ 0 w 3606136"/>
                <a:gd name="connsiteY70" fmla="*/ 1233642 h 2591777"/>
                <a:gd name="connsiteX71" fmla="*/ 13713 w 3606136"/>
                <a:gd name="connsiteY71" fmla="*/ 1215353 h 2591777"/>
                <a:gd name="connsiteX72" fmla="*/ 733564 w 3606136"/>
                <a:gd name="connsiteY72" fmla="*/ 1740792 h 2591777"/>
                <a:gd name="connsiteX73" fmla="*/ 732134 w 3606136"/>
                <a:gd name="connsiteY73" fmla="*/ 1742699 h 2591777"/>
                <a:gd name="connsiteX74" fmla="*/ 1307500 w 3606136"/>
                <a:gd name="connsiteY74" fmla="*/ 1926000 h 2591777"/>
                <a:gd name="connsiteX75" fmla="*/ 1056458 w 3606136"/>
                <a:gd name="connsiteY75" fmla="*/ 1715779 h 2591777"/>
                <a:gd name="connsiteX76" fmla="*/ 1070737 w 3606136"/>
                <a:gd name="connsiteY76" fmla="*/ 1697928 h 2591777"/>
                <a:gd name="connsiteX77" fmla="*/ 1413607 w 3606136"/>
                <a:gd name="connsiteY77" fmla="*/ 1959803 h 2591777"/>
                <a:gd name="connsiteX78" fmla="*/ 1644842 w 3606136"/>
                <a:gd name="connsiteY78" fmla="*/ 2033470 h 2591777"/>
                <a:gd name="connsiteX79" fmla="*/ 1648801 w 3606136"/>
                <a:gd name="connsiteY79" fmla="*/ 1675943 h 2591777"/>
                <a:gd name="connsiteX80" fmla="*/ 1344036 w 3606136"/>
                <a:gd name="connsiteY80" fmla="*/ 1540771 h 2591777"/>
                <a:gd name="connsiteX81" fmla="*/ 950340 w 3606136"/>
                <a:gd name="connsiteY81" fmla="*/ 1595901 h 2591777"/>
                <a:gd name="connsiteX82" fmla="*/ 939615 w 3606136"/>
                <a:gd name="connsiteY82" fmla="*/ 1570334 h 2591777"/>
                <a:gd name="connsiteX83" fmla="*/ 1252690 w 3606136"/>
                <a:gd name="connsiteY83" fmla="*/ 1507121 h 2591777"/>
                <a:gd name="connsiteX84" fmla="*/ 1021646 w 3606136"/>
                <a:gd name="connsiteY84" fmla="*/ 1384393 h 2591777"/>
                <a:gd name="connsiteX85" fmla="*/ 449512 w 3606136"/>
                <a:gd name="connsiteY85" fmla="*/ 1331148 h 2591777"/>
                <a:gd name="connsiteX86" fmla="*/ 453238 w 3606136"/>
                <a:gd name="connsiteY86" fmla="*/ 1311750 h 2591777"/>
                <a:gd name="connsiteX87" fmla="*/ 943188 w 3606136"/>
                <a:gd name="connsiteY87" fmla="*/ 1342716 h 2591777"/>
                <a:gd name="connsiteX88" fmla="*/ 549579 w 3606136"/>
                <a:gd name="connsiteY88" fmla="*/ 1133636 h 2591777"/>
                <a:gd name="connsiteX89" fmla="*/ 588079 w 3606136"/>
                <a:gd name="connsiteY89" fmla="*/ 1114316 h 2591777"/>
                <a:gd name="connsiteX90" fmla="*/ 1296014 w 3606136"/>
                <a:gd name="connsiteY90" fmla="*/ 1467337 h 2591777"/>
                <a:gd name="connsiteX91" fmla="*/ 1677387 w 3606136"/>
                <a:gd name="connsiteY91" fmla="*/ 1594818 h 2591777"/>
                <a:gd name="connsiteX92" fmla="*/ 1628262 w 3606136"/>
                <a:gd name="connsiteY92" fmla="*/ 1371324 h 2591777"/>
                <a:gd name="connsiteX93" fmla="*/ 1341106 w 3606136"/>
                <a:gd name="connsiteY93" fmla="*/ 1190549 h 2591777"/>
                <a:gd name="connsiteX94" fmla="*/ 1072996 w 3606136"/>
                <a:gd name="connsiteY94" fmla="*/ 1178472 h 2591777"/>
                <a:gd name="connsiteX95" fmla="*/ 1072996 w 3606136"/>
                <a:gd name="connsiteY95" fmla="*/ 1150794 h 2591777"/>
                <a:gd name="connsiteX96" fmla="*/ 1264271 w 3606136"/>
                <a:gd name="connsiteY96" fmla="*/ 1142178 h 2591777"/>
                <a:gd name="connsiteX97" fmla="*/ 1179371 w 3606136"/>
                <a:gd name="connsiteY97" fmla="*/ 1088730 h 2591777"/>
                <a:gd name="connsiteX98" fmla="*/ 1101084 w 3606136"/>
                <a:gd name="connsiteY98" fmla="*/ 1018835 h 2591777"/>
                <a:gd name="connsiteX99" fmla="*/ 520450 w 3606136"/>
                <a:gd name="connsiteY99" fmla="*/ 876958 h 2591777"/>
                <a:gd name="connsiteX100" fmla="*/ 530157 w 3606136"/>
                <a:gd name="connsiteY100" fmla="*/ 859733 h 2591777"/>
                <a:gd name="connsiteX101" fmla="*/ 1046890 w 3606136"/>
                <a:gd name="connsiteY101" fmla="*/ 970450 h 2591777"/>
                <a:gd name="connsiteX102" fmla="*/ 572606 w 3606136"/>
                <a:gd name="connsiteY102" fmla="*/ 547010 h 2591777"/>
                <a:gd name="connsiteX103" fmla="*/ 595866 w 3606136"/>
                <a:gd name="connsiteY103" fmla="*/ 531532 h 2591777"/>
                <a:gd name="connsiteX104" fmla="*/ 880344 w 3606136"/>
                <a:gd name="connsiteY104" fmla="*/ 748682 h 2591777"/>
                <a:gd name="connsiteX105" fmla="*/ 861845 w 3606136"/>
                <a:gd name="connsiteY105" fmla="*/ 425533 h 2591777"/>
                <a:gd name="connsiteX106" fmla="*/ 892435 w 3606136"/>
                <a:gd name="connsiteY106" fmla="*/ 424370 h 2591777"/>
                <a:gd name="connsiteX107" fmla="*/ 941161 w 3606136"/>
                <a:gd name="connsiteY107" fmla="*/ 799633 h 2591777"/>
                <a:gd name="connsiteX108" fmla="*/ 1184838 w 3606136"/>
                <a:gd name="connsiteY108" fmla="*/ 1003782 h 2591777"/>
                <a:gd name="connsiteX109" fmla="*/ 1187252 w 3606136"/>
                <a:gd name="connsiteY109" fmla="*/ 903241 h 2591777"/>
                <a:gd name="connsiteX110" fmla="*/ 1219702 w 3606136"/>
                <a:gd name="connsiteY110" fmla="*/ 902322 h 2591777"/>
                <a:gd name="connsiteX111" fmla="*/ 1244294 w 3606136"/>
                <a:gd name="connsiteY111" fmla="*/ 1052508 h 2591777"/>
                <a:gd name="connsiteX112" fmla="*/ 1604253 w 3606136"/>
                <a:gd name="connsiteY112" fmla="*/ 1262098 h 2591777"/>
                <a:gd name="connsiteX113" fmla="*/ 1534801 w 3606136"/>
                <a:gd name="connsiteY113" fmla="*/ 946130 h 2591777"/>
                <a:gd name="connsiteX114" fmla="*/ 1178783 w 3606136"/>
                <a:gd name="connsiteY114" fmla="*/ 692228 h 2591777"/>
                <a:gd name="connsiteX115" fmla="*/ 1199774 w 3606136"/>
                <a:gd name="connsiteY115" fmla="*/ 679746 h 2591777"/>
                <a:gd name="connsiteX116" fmla="*/ 1522819 w 3606136"/>
                <a:gd name="connsiteY116" fmla="*/ 867434 h 2591777"/>
                <a:gd name="connsiteX117" fmla="*/ 1326269 w 3606136"/>
                <a:gd name="connsiteY117" fmla="*/ 21194 h 2591777"/>
                <a:gd name="connsiteX118" fmla="*/ 1348434 w 3606136"/>
                <a:gd name="connsiteY118" fmla="*/ 0 h 2591777"/>
                <a:gd name="connsiteX0" fmla="*/ 1348434 w 3606136"/>
                <a:gd name="connsiteY0" fmla="*/ 0 h 2591777"/>
                <a:gd name="connsiteX1" fmla="*/ 1561869 w 3606136"/>
                <a:gd name="connsiteY1" fmla="*/ 701632 h 2591777"/>
                <a:gd name="connsiteX2" fmla="*/ 1838849 w 3606136"/>
                <a:gd name="connsiteY2" fmla="*/ 43393 h 2591777"/>
                <a:gd name="connsiteX3" fmla="*/ 1885182 w 3606136"/>
                <a:gd name="connsiteY3" fmla="*/ 43272 h 2591777"/>
                <a:gd name="connsiteX4" fmla="*/ 1591601 w 3606136"/>
                <a:gd name="connsiteY4" fmla="*/ 794865 h 2591777"/>
                <a:gd name="connsiteX5" fmla="*/ 1761749 w 3606136"/>
                <a:gd name="connsiteY5" fmla="*/ 1419512 h 2591777"/>
                <a:gd name="connsiteX6" fmla="*/ 1892141 w 3606136"/>
                <a:gd name="connsiteY6" fmla="*/ 938425 h 2591777"/>
                <a:gd name="connsiteX7" fmla="*/ 1751608 w 3606136"/>
                <a:gd name="connsiteY7" fmla="*/ 773548 h 2591777"/>
                <a:gd name="connsiteX8" fmla="*/ 1783903 w 3606136"/>
                <a:gd name="connsiteY8" fmla="*/ 760930 h 2591777"/>
                <a:gd name="connsiteX9" fmla="*/ 1908794 w 3606136"/>
                <a:gd name="connsiteY9" fmla="*/ 876980 h 2591777"/>
                <a:gd name="connsiteX10" fmla="*/ 2035922 w 3606136"/>
                <a:gd name="connsiteY10" fmla="*/ 411869 h 2591777"/>
                <a:gd name="connsiteX11" fmla="*/ 2084856 w 3606136"/>
                <a:gd name="connsiteY11" fmla="*/ 423029 h 2591777"/>
                <a:gd name="connsiteX12" fmla="*/ 1929255 w 3606136"/>
                <a:gd name="connsiteY12" fmla="*/ 1156047 h 2591777"/>
                <a:gd name="connsiteX13" fmla="*/ 2312954 w 3606136"/>
                <a:gd name="connsiteY13" fmla="*/ 666682 h 2591777"/>
                <a:gd name="connsiteX14" fmla="*/ 2433189 w 3606136"/>
                <a:gd name="connsiteY14" fmla="*/ 413862 h 2591777"/>
                <a:gd name="connsiteX15" fmla="*/ 2459228 w 3606136"/>
                <a:gd name="connsiteY15" fmla="*/ 418586 h 2591777"/>
                <a:gd name="connsiteX16" fmla="*/ 2364559 w 3606136"/>
                <a:gd name="connsiteY16" fmla="*/ 657513 h 2591777"/>
                <a:gd name="connsiteX17" fmla="*/ 2138014 w 3606136"/>
                <a:gd name="connsiteY17" fmla="*/ 984917 h 2591777"/>
                <a:gd name="connsiteX18" fmla="*/ 2607590 w 3606136"/>
                <a:gd name="connsiteY18" fmla="*/ 858088 h 2591777"/>
                <a:gd name="connsiteX19" fmla="*/ 2620189 w 3606136"/>
                <a:gd name="connsiteY19" fmla="*/ 875902 h 2591777"/>
                <a:gd name="connsiteX20" fmla="*/ 2103092 w 3606136"/>
                <a:gd name="connsiteY20" fmla="*/ 1033876 h 2591777"/>
                <a:gd name="connsiteX21" fmla="*/ 1899087 w 3606136"/>
                <a:gd name="connsiteY21" fmla="*/ 1319882 h 2591777"/>
                <a:gd name="connsiteX22" fmla="*/ 1858202 w 3606136"/>
                <a:gd name="connsiteY22" fmla="*/ 1439900 h 2591777"/>
                <a:gd name="connsiteX23" fmla="*/ 1827897 w 3606136"/>
                <a:gd name="connsiteY23" fmla="*/ 1654535 h 2591777"/>
                <a:gd name="connsiteX24" fmla="*/ 1820706 w 3606136"/>
                <a:gd name="connsiteY24" fmla="*/ 1726318 h 2591777"/>
                <a:gd name="connsiteX25" fmla="*/ 2133926 w 3606136"/>
                <a:gd name="connsiteY25" fmla="*/ 1508360 h 2591777"/>
                <a:gd name="connsiteX26" fmla="*/ 2665295 w 3606136"/>
                <a:gd name="connsiteY26" fmla="*/ 972828 h 2591777"/>
                <a:gd name="connsiteX27" fmla="*/ 2767956 w 3606136"/>
                <a:gd name="connsiteY27" fmla="*/ 641729 h 2591777"/>
                <a:gd name="connsiteX28" fmla="*/ 2802327 w 3606136"/>
                <a:gd name="connsiteY28" fmla="*/ 645259 h 2591777"/>
                <a:gd name="connsiteX29" fmla="*/ 2742240 w 3606136"/>
                <a:gd name="connsiteY29" fmla="*/ 939134 h 2591777"/>
                <a:gd name="connsiteX30" fmla="*/ 2961082 w 3606136"/>
                <a:gd name="connsiteY30" fmla="*/ 817525 h 2591777"/>
                <a:gd name="connsiteX31" fmla="*/ 2978146 w 3606136"/>
                <a:gd name="connsiteY31" fmla="*/ 829291 h 2591777"/>
                <a:gd name="connsiteX32" fmla="*/ 2703091 w 3606136"/>
                <a:gd name="connsiteY32" fmla="*/ 1001423 h 2591777"/>
                <a:gd name="connsiteX33" fmla="*/ 2702548 w 3606136"/>
                <a:gd name="connsiteY33" fmla="*/ 1001049 h 2591777"/>
                <a:gd name="connsiteX34" fmla="*/ 2379291 w 3606136"/>
                <a:gd name="connsiteY34" fmla="*/ 1350982 h 2591777"/>
                <a:gd name="connsiteX35" fmla="*/ 2958157 w 3606136"/>
                <a:gd name="connsiteY35" fmla="*/ 1138607 h 2591777"/>
                <a:gd name="connsiteX36" fmla="*/ 2972649 w 3606136"/>
                <a:gd name="connsiteY36" fmla="*/ 1154062 h 2591777"/>
                <a:gd name="connsiteX37" fmla="*/ 2327964 w 3606136"/>
                <a:gd name="connsiteY37" fmla="*/ 1409436 h 2591777"/>
                <a:gd name="connsiteX38" fmla="*/ 2213166 w 3606136"/>
                <a:gd name="connsiteY38" fmla="*/ 1530816 h 2591777"/>
                <a:gd name="connsiteX39" fmla="*/ 2148144 w 3606136"/>
                <a:gd name="connsiteY39" fmla="*/ 1579558 h 2591777"/>
                <a:gd name="connsiteX40" fmla="*/ 2533185 w 3606136"/>
                <a:gd name="connsiteY40" fmla="*/ 1508917 h 2591777"/>
                <a:gd name="connsiteX41" fmla="*/ 2610898 w 3606136"/>
                <a:gd name="connsiteY41" fmla="*/ 1530788 h 2591777"/>
                <a:gd name="connsiteX42" fmla="*/ 2069029 w 3606136"/>
                <a:gd name="connsiteY42" fmla="*/ 1638865 h 2591777"/>
                <a:gd name="connsiteX43" fmla="*/ 1873282 w 3606136"/>
                <a:gd name="connsiteY43" fmla="*/ 1811778 h 2591777"/>
                <a:gd name="connsiteX44" fmla="*/ 1872018 w 3606136"/>
                <a:gd name="connsiteY44" fmla="*/ 1944025 h 2591777"/>
                <a:gd name="connsiteX45" fmla="*/ 2792768 w 3606136"/>
                <a:gd name="connsiteY45" fmla="*/ 1680369 h 2591777"/>
                <a:gd name="connsiteX46" fmla="*/ 2990413 w 3606136"/>
                <a:gd name="connsiteY46" fmla="*/ 1576612 h 2591777"/>
                <a:gd name="connsiteX47" fmla="*/ 3591365 w 3606136"/>
                <a:gd name="connsiteY47" fmla="*/ 1261132 h 2591777"/>
                <a:gd name="connsiteX48" fmla="*/ 3606136 w 3606136"/>
                <a:gd name="connsiteY48" fmla="*/ 1288143 h 2591777"/>
                <a:gd name="connsiteX49" fmla="*/ 3101358 w 3606136"/>
                <a:gd name="connsiteY49" fmla="*/ 1575439 h 2591777"/>
                <a:gd name="connsiteX50" fmla="*/ 3499785 w 3606136"/>
                <a:gd name="connsiteY50" fmla="*/ 1585858 h 2591777"/>
                <a:gd name="connsiteX51" fmla="*/ 3499785 w 3606136"/>
                <a:gd name="connsiteY51" fmla="*/ 1612500 h 2591777"/>
                <a:gd name="connsiteX52" fmla="*/ 3013916 w 3606136"/>
                <a:gd name="connsiteY52" fmla="*/ 1625207 h 2591777"/>
                <a:gd name="connsiteX53" fmla="*/ 2845969 w 3606136"/>
                <a:gd name="connsiteY53" fmla="*/ 1720794 h 2591777"/>
                <a:gd name="connsiteX54" fmla="*/ 2847487 w 3606136"/>
                <a:gd name="connsiteY54" fmla="*/ 1725614 h 2591777"/>
                <a:gd name="connsiteX55" fmla="*/ 2822264 w 3606136"/>
                <a:gd name="connsiteY55" fmla="*/ 1734286 h 2591777"/>
                <a:gd name="connsiteX56" fmla="*/ 2819331 w 3606136"/>
                <a:gd name="connsiteY56" fmla="*/ 1735955 h 2591777"/>
                <a:gd name="connsiteX57" fmla="*/ 2819027 w 3606136"/>
                <a:gd name="connsiteY57" fmla="*/ 1735399 h 2591777"/>
                <a:gd name="connsiteX58" fmla="*/ 2375986 w 3606136"/>
                <a:gd name="connsiteY58" fmla="*/ 1887720 h 2591777"/>
                <a:gd name="connsiteX59" fmla="*/ 2759977 w 3606136"/>
                <a:gd name="connsiteY59" fmla="*/ 1959245 h 2591777"/>
                <a:gd name="connsiteX60" fmla="*/ 2756296 w 3606136"/>
                <a:gd name="connsiteY60" fmla="*/ 1981806 h 2591777"/>
                <a:gd name="connsiteX61" fmla="*/ 2291754 w 3606136"/>
                <a:gd name="connsiteY61" fmla="*/ 1916679 h 2591777"/>
                <a:gd name="connsiteX62" fmla="*/ 1870895 w 3606136"/>
                <a:gd name="connsiteY62" fmla="*/ 2061374 h 2591777"/>
                <a:gd name="connsiteX63" fmla="*/ 1865824 w 3606136"/>
                <a:gd name="connsiteY63" fmla="*/ 2591777 h 2591777"/>
                <a:gd name="connsiteX64" fmla="*/ 1638659 w 3606136"/>
                <a:gd name="connsiteY64" fmla="*/ 2591777 h 2591777"/>
                <a:gd name="connsiteX65" fmla="*/ 1643842 w 3606136"/>
                <a:gd name="connsiteY65" fmla="*/ 2123777 h 2591777"/>
                <a:gd name="connsiteX66" fmla="*/ 680858 w 3606136"/>
                <a:gd name="connsiteY66" fmla="*/ 1774446 h 2591777"/>
                <a:gd name="connsiteX67" fmla="*/ 195645 w 3606136"/>
                <a:gd name="connsiteY67" fmla="*/ 1689114 h 2591777"/>
                <a:gd name="connsiteX68" fmla="*/ 199572 w 3606136"/>
                <a:gd name="connsiteY68" fmla="*/ 1662763 h 2591777"/>
                <a:gd name="connsiteX69" fmla="*/ 624909 w 3606136"/>
                <a:gd name="connsiteY69" fmla="*/ 1714824 h 2591777"/>
                <a:gd name="connsiteX70" fmla="*/ 0 w 3606136"/>
                <a:gd name="connsiteY70" fmla="*/ 1233642 h 2591777"/>
                <a:gd name="connsiteX71" fmla="*/ 13713 w 3606136"/>
                <a:gd name="connsiteY71" fmla="*/ 1215353 h 2591777"/>
                <a:gd name="connsiteX72" fmla="*/ 733564 w 3606136"/>
                <a:gd name="connsiteY72" fmla="*/ 1740792 h 2591777"/>
                <a:gd name="connsiteX73" fmla="*/ 732134 w 3606136"/>
                <a:gd name="connsiteY73" fmla="*/ 1742699 h 2591777"/>
                <a:gd name="connsiteX74" fmla="*/ 1307500 w 3606136"/>
                <a:gd name="connsiteY74" fmla="*/ 1926000 h 2591777"/>
                <a:gd name="connsiteX75" fmla="*/ 1056458 w 3606136"/>
                <a:gd name="connsiteY75" fmla="*/ 1715779 h 2591777"/>
                <a:gd name="connsiteX76" fmla="*/ 1070737 w 3606136"/>
                <a:gd name="connsiteY76" fmla="*/ 1697928 h 2591777"/>
                <a:gd name="connsiteX77" fmla="*/ 1413607 w 3606136"/>
                <a:gd name="connsiteY77" fmla="*/ 1959803 h 2591777"/>
                <a:gd name="connsiteX78" fmla="*/ 1644842 w 3606136"/>
                <a:gd name="connsiteY78" fmla="*/ 2033470 h 2591777"/>
                <a:gd name="connsiteX79" fmla="*/ 1648801 w 3606136"/>
                <a:gd name="connsiteY79" fmla="*/ 1675943 h 2591777"/>
                <a:gd name="connsiteX80" fmla="*/ 1344036 w 3606136"/>
                <a:gd name="connsiteY80" fmla="*/ 1540771 h 2591777"/>
                <a:gd name="connsiteX81" fmla="*/ 950340 w 3606136"/>
                <a:gd name="connsiteY81" fmla="*/ 1595901 h 2591777"/>
                <a:gd name="connsiteX82" fmla="*/ 939615 w 3606136"/>
                <a:gd name="connsiteY82" fmla="*/ 1570334 h 2591777"/>
                <a:gd name="connsiteX83" fmla="*/ 1252690 w 3606136"/>
                <a:gd name="connsiteY83" fmla="*/ 1507121 h 2591777"/>
                <a:gd name="connsiteX84" fmla="*/ 1021646 w 3606136"/>
                <a:gd name="connsiteY84" fmla="*/ 1384393 h 2591777"/>
                <a:gd name="connsiteX85" fmla="*/ 449512 w 3606136"/>
                <a:gd name="connsiteY85" fmla="*/ 1331148 h 2591777"/>
                <a:gd name="connsiteX86" fmla="*/ 453238 w 3606136"/>
                <a:gd name="connsiteY86" fmla="*/ 1311750 h 2591777"/>
                <a:gd name="connsiteX87" fmla="*/ 943188 w 3606136"/>
                <a:gd name="connsiteY87" fmla="*/ 1342716 h 2591777"/>
                <a:gd name="connsiteX88" fmla="*/ 549579 w 3606136"/>
                <a:gd name="connsiteY88" fmla="*/ 1133636 h 2591777"/>
                <a:gd name="connsiteX89" fmla="*/ 588079 w 3606136"/>
                <a:gd name="connsiteY89" fmla="*/ 1114316 h 2591777"/>
                <a:gd name="connsiteX90" fmla="*/ 1296014 w 3606136"/>
                <a:gd name="connsiteY90" fmla="*/ 1467337 h 2591777"/>
                <a:gd name="connsiteX91" fmla="*/ 1677387 w 3606136"/>
                <a:gd name="connsiteY91" fmla="*/ 1594818 h 2591777"/>
                <a:gd name="connsiteX92" fmla="*/ 1628262 w 3606136"/>
                <a:gd name="connsiteY92" fmla="*/ 1371324 h 2591777"/>
                <a:gd name="connsiteX93" fmla="*/ 1341106 w 3606136"/>
                <a:gd name="connsiteY93" fmla="*/ 1190549 h 2591777"/>
                <a:gd name="connsiteX94" fmla="*/ 1072996 w 3606136"/>
                <a:gd name="connsiteY94" fmla="*/ 1178472 h 2591777"/>
                <a:gd name="connsiteX95" fmla="*/ 1072996 w 3606136"/>
                <a:gd name="connsiteY95" fmla="*/ 1150794 h 2591777"/>
                <a:gd name="connsiteX96" fmla="*/ 1264271 w 3606136"/>
                <a:gd name="connsiteY96" fmla="*/ 1142178 h 2591777"/>
                <a:gd name="connsiteX97" fmla="*/ 1179371 w 3606136"/>
                <a:gd name="connsiteY97" fmla="*/ 1088730 h 2591777"/>
                <a:gd name="connsiteX98" fmla="*/ 1101084 w 3606136"/>
                <a:gd name="connsiteY98" fmla="*/ 1018835 h 2591777"/>
                <a:gd name="connsiteX99" fmla="*/ 520450 w 3606136"/>
                <a:gd name="connsiteY99" fmla="*/ 876958 h 2591777"/>
                <a:gd name="connsiteX100" fmla="*/ 530157 w 3606136"/>
                <a:gd name="connsiteY100" fmla="*/ 859733 h 2591777"/>
                <a:gd name="connsiteX101" fmla="*/ 1046890 w 3606136"/>
                <a:gd name="connsiteY101" fmla="*/ 970450 h 2591777"/>
                <a:gd name="connsiteX102" fmla="*/ 572606 w 3606136"/>
                <a:gd name="connsiteY102" fmla="*/ 547010 h 2591777"/>
                <a:gd name="connsiteX103" fmla="*/ 595866 w 3606136"/>
                <a:gd name="connsiteY103" fmla="*/ 531532 h 2591777"/>
                <a:gd name="connsiteX104" fmla="*/ 880344 w 3606136"/>
                <a:gd name="connsiteY104" fmla="*/ 748682 h 2591777"/>
                <a:gd name="connsiteX105" fmla="*/ 861845 w 3606136"/>
                <a:gd name="connsiteY105" fmla="*/ 425533 h 2591777"/>
                <a:gd name="connsiteX106" fmla="*/ 892435 w 3606136"/>
                <a:gd name="connsiteY106" fmla="*/ 424370 h 2591777"/>
                <a:gd name="connsiteX107" fmla="*/ 941161 w 3606136"/>
                <a:gd name="connsiteY107" fmla="*/ 799633 h 2591777"/>
                <a:gd name="connsiteX108" fmla="*/ 1184838 w 3606136"/>
                <a:gd name="connsiteY108" fmla="*/ 1003782 h 2591777"/>
                <a:gd name="connsiteX109" fmla="*/ 1187252 w 3606136"/>
                <a:gd name="connsiteY109" fmla="*/ 903241 h 2591777"/>
                <a:gd name="connsiteX110" fmla="*/ 1219702 w 3606136"/>
                <a:gd name="connsiteY110" fmla="*/ 902322 h 2591777"/>
                <a:gd name="connsiteX111" fmla="*/ 1244294 w 3606136"/>
                <a:gd name="connsiteY111" fmla="*/ 1052508 h 2591777"/>
                <a:gd name="connsiteX112" fmla="*/ 1604253 w 3606136"/>
                <a:gd name="connsiteY112" fmla="*/ 1262098 h 2591777"/>
                <a:gd name="connsiteX113" fmla="*/ 1534801 w 3606136"/>
                <a:gd name="connsiteY113" fmla="*/ 946130 h 2591777"/>
                <a:gd name="connsiteX114" fmla="*/ 1178783 w 3606136"/>
                <a:gd name="connsiteY114" fmla="*/ 692228 h 2591777"/>
                <a:gd name="connsiteX115" fmla="*/ 1199774 w 3606136"/>
                <a:gd name="connsiteY115" fmla="*/ 679746 h 2591777"/>
                <a:gd name="connsiteX116" fmla="*/ 1522819 w 3606136"/>
                <a:gd name="connsiteY116" fmla="*/ 867434 h 2591777"/>
                <a:gd name="connsiteX117" fmla="*/ 1326269 w 3606136"/>
                <a:gd name="connsiteY117" fmla="*/ 21194 h 2591777"/>
                <a:gd name="connsiteX118" fmla="*/ 1348434 w 3606136"/>
                <a:gd name="connsiteY118" fmla="*/ 0 h 25917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</a:cxnLst>
              <a:rect l="l" t="t" r="r" b="b"/>
              <a:pathLst>
                <a:path w="3606136" h="2591777">
                  <a:moveTo>
                    <a:pt x="1348434" y="0"/>
                  </a:moveTo>
                  <a:lnTo>
                    <a:pt x="1561869" y="701632"/>
                  </a:lnTo>
                  <a:lnTo>
                    <a:pt x="1838849" y="43393"/>
                  </a:lnTo>
                  <a:lnTo>
                    <a:pt x="1885182" y="43272"/>
                  </a:lnTo>
                  <a:lnTo>
                    <a:pt x="1591601" y="794865"/>
                  </a:lnTo>
                  <a:lnTo>
                    <a:pt x="1761749" y="1419512"/>
                  </a:lnTo>
                  <a:lnTo>
                    <a:pt x="1892141" y="938425"/>
                  </a:lnTo>
                  <a:lnTo>
                    <a:pt x="1751608" y="773548"/>
                  </a:lnTo>
                  <a:lnTo>
                    <a:pt x="1783903" y="760930"/>
                  </a:lnTo>
                  <a:lnTo>
                    <a:pt x="1908794" y="876980"/>
                  </a:lnTo>
                  <a:lnTo>
                    <a:pt x="2035922" y="411869"/>
                  </a:lnTo>
                  <a:lnTo>
                    <a:pt x="2084856" y="423029"/>
                  </a:lnTo>
                  <a:lnTo>
                    <a:pt x="1929255" y="1156047"/>
                  </a:lnTo>
                  <a:lnTo>
                    <a:pt x="2312954" y="666682"/>
                  </a:lnTo>
                  <a:lnTo>
                    <a:pt x="2433189" y="413862"/>
                  </a:lnTo>
                  <a:lnTo>
                    <a:pt x="2459228" y="418586"/>
                  </a:lnTo>
                  <a:lnTo>
                    <a:pt x="2364559" y="657513"/>
                  </a:lnTo>
                  <a:lnTo>
                    <a:pt x="2138014" y="984917"/>
                  </a:lnTo>
                  <a:lnTo>
                    <a:pt x="2607590" y="858088"/>
                  </a:lnTo>
                  <a:lnTo>
                    <a:pt x="2620189" y="875902"/>
                  </a:lnTo>
                  <a:lnTo>
                    <a:pt x="2103092" y="1033876"/>
                  </a:lnTo>
                  <a:lnTo>
                    <a:pt x="1899087" y="1319882"/>
                  </a:lnTo>
                  <a:lnTo>
                    <a:pt x="1858202" y="1439900"/>
                  </a:lnTo>
                  <a:lnTo>
                    <a:pt x="1827897" y="1654535"/>
                  </a:lnTo>
                  <a:lnTo>
                    <a:pt x="1820706" y="1726318"/>
                  </a:lnTo>
                  <a:lnTo>
                    <a:pt x="2133926" y="1508360"/>
                  </a:lnTo>
                  <a:lnTo>
                    <a:pt x="2665295" y="972828"/>
                  </a:lnTo>
                  <a:lnTo>
                    <a:pt x="2767956" y="641729"/>
                  </a:lnTo>
                  <a:lnTo>
                    <a:pt x="2802327" y="645259"/>
                  </a:lnTo>
                  <a:lnTo>
                    <a:pt x="2742240" y="939134"/>
                  </a:lnTo>
                  <a:lnTo>
                    <a:pt x="2961082" y="817525"/>
                  </a:lnTo>
                  <a:lnTo>
                    <a:pt x="2978146" y="829291"/>
                  </a:lnTo>
                  <a:lnTo>
                    <a:pt x="2703091" y="1001423"/>
                  </a:lnTo>
                  <a:lnTo>
                    <a:pt x="2702548" y="1001049"/>
                  </a:lnTo>
                  <a:lnTo>
                    <a:pt x="2379291" y="1350982"/>
                  </a:lnTo>
                  <a:lnTo>
                    <a:pt x="2958157" y="1138607"/>
                  </a:lnTo>
                  <a:lnTo>
                    <a:pt x="2972649" y="1154062"/>
                  </a:lnTo>
                  <a:lnTo>
                    <a:pt x="2327964" y="1409436"/>
                  </a:lnTo>
                  <a:lnTo>
                    <a:pt x="2213166" y="1530816"/>
                  </a:lnTo>
                  <a:lnTo>
                    <a:pt x="2148144" y="1579558"/>
                  </a:lnTo>
                  <a:lnTo>
                    <a:pt x="2533185" y="1508917"/>
                  </a:lnTo>
                  <a:lnTo>
                    <a:pt x="2610898" y="1530788"/>
                  </a:lnTo>
                  <a:lnTo>
                    <a:pt x="2069029" y="1638865"/>
                  </a:lnTo>
                  <a:lnTo>
                    <a:pt x="1873282" y="1811778"/>
                  </a:lnTo>
                  <a:cubicBezTo>
                    <a:pt x="1872861" y="1855860"/>
                    <a:pt x="1872439" y="1899943"/>
                    <a:pt x="1872018" y="1944025"/>
                  </a:cubicBezTo>
                  <a:lnTo>
                    <a:pt x="2792768" y="1680369"/>
                  </a:lnTo>
                  <a:lnTo>
                    <a:pt x="2990413" y="1576612"/>
                  </a:lnTo>
                  <a:lnTo>
                    <a:pt x="3591365" y="1261132"/>
                  </a:lnTo>
                  <a:lnTo>
                    <a:pt x="3606136" y="1288143"/>
                  </a:lnTo>
                  <a:lnTo>
                    <a:pt x="3101358" y="1575439"/>
                  </a:lnTo>
                  <a:lnTo>
                    <a:pt x="3499785" y="1585858"/>
                  </a:lnTo>
                  <a:lnTo>
                    <a:pt x="3499785" y="1612500"/>
                  </a:lnTo>
                  <a:lnTo>
                    <a:pt x="3013916" y="1625207"/>
                  </a:lnTo>
                  <a:lnTo>
                    <a:pt x="2845969" y="1720794"/>
                  </a:lnTo>
                  <a:lnTo>
                    <a:pt x="2847487" y="1725614"/>
                  </a:lnTo>
                  <a:lnTo>
                    <a:pt x="2822264" y="1734286"/>
                  </a:lnTo>
                  <a:lnTo>
                    <a:pt x="2819331" y="1735955"/>
                  </a:lnTo>
                  <a:lnTo>
                    <a:pt x="2819027" y="1735399"/>
                  </a:lnTo>
                  <a:lnTo>
                    <a:pt x="2375986" y="1887720"/>
                  </a:lnTo>
                  <a:lnTo>
                    <a:pt x="2759977" y="1959245"/>
                  </a:lnTo>
                  <a:lnTo>
                    <a:pt x="2756296" y="1981806"/>
                  </a:lnTo>
                  <a:lnTo>
                    <a:pt x="2291754" y="1916679"/>
                  </a:lnTo>
                  <a:lnTo>
                    <a:pt x="1870895" y="2061374"/>
                  </a:lnTo>
                  <a:cubicBezTo>
                    <a:pt x="1869205" y="2238175"/>
                    <a:pt x="1867514" y="2414976"/>
                    <a:pt x="1865824" y="2591777"/>
                  </a:cubicBezTo>
                  <a:lnTo>
                    <a:pt x="1638659" y="2591777"/>
                  </a:lnTo>
                  <a:cubicBezTo>
                    <a:pt x="1640387" y="2435777"/>
                    <a:pt x="1642114" y="2279777"/>
                    <a:pt x="1643842" y="2123777"/>
                  </a:cubicBezTo>
                  <a:lnTo>
                    <a:pt x="680858" y="1774446"/>
                  </a:lnTo>
                  <a:lnTo>
                    <a:pt x="195645" y="1689114"/>
                  </a:lnTo>
                  <a:lnTo>
                    <a:pt x="199572" y="1662763"/>
                  </a:lnTo>
                  <a:lnTo>
                    <a:pt x="624909" y="1714824"/>
                  </a:lnTo>
                  <a:lnTo>
                    <a:pt x="0" y="1233642"/>
                  </a:lnTo>
                  <a:lnTo>
                    <a:pt x="13713" y="1215353"/>
                  </a:lnTo>
                  <a:lnTo>
                    <a:pt x="733564" y="1740792"/>
                  </a:lnTo>
                  <a:lnTo>
                    <a:pt x="732134" y="1742699"/>
                  </a:lnTo>
                  <a:lnTo>
                    <a:pt x="1307500" y="1926000"/>
                  </a:lnTo>
                  <a:lnTo>
                    <a:pt x="1056458" y="1715779"/>
                  </a:lnTo>
                  <a:lnTo>
                    <a:pt x="1070737" y="1697928"/>
                  </a:lnTo>
                  <a:lnTo>
                    <a:pt x="1413607" y="1959803"/>
                  </a:lnTo>
                  <a:lnTo>
                    <a:pt x="1644842" y="2033470"/>
                  </a:lnTo>
                  <a:cubicBezTo>
                    <a:pt x="1646162" y="1914294"/>
                    <a:pt x="1647481" y="1795119"/>
                    <a:pt x="1648801" y="1675943"/>
                  </a:cubicBezTo>
                  <a:lnTo>
                    <a:pt x="1344036" y="1540771"/>
                  </a:lnTo>
                  <a:lnTo>
                    <a:pt x="950340" y="1595901"/>
                  </a:lnTo>
                  <a:lnTo>
                    <a:pt x="939615" y="1570334"/>
                  </a:lnTo>
                  <a:lnTo>
                    <a:pt x="1252690" y="1507121"/>
                  </a:lnTo>
                  <a:lnTo>
                    <a:pt x="1021646" y="1384393"/>
                  </a:lnTo>
                  <a:lnTo>
                    <a:pt x="449512" y="1331148"/>
                  </a:lnTo>
                  <a:lnTo>
                    <a:pt x="453238" y="1311750"/>
                  </a:lnTo>
                  <a:lnTo>
                    <a:pt x="943188" y="1342716"/>
                  </a:lnTo>
                  <a:lnTo>
                    <a:pt x="549579" y="1133636"/>
                  </a:lnTo>
                  <a:lnTo>
                    <a:pt x="588079" y="1114316"/>
                  </a:lnTo>
                  <a:lnTo>
                    <a:pt x="1296014" y="1467337"/>
                  </a:lnTo>
                  <a:lnTo>
                    <a:pt x="1677387" y="1594818"/>
                  </a:lnTo>
                  <a:lnTo>
                    <a:pt x="1628262" y="1371324"/>
                  </a:lnTo>
                  <a:lnTo>
                    <a:pt x="1341106" y="1190549"/>
                  </a:lnTo>
                  <a:lnTo>
                    <a:pt x="1072996" y="1178472"/>
                  </a:lnTo>
                  <a:lnTo>
                    <a:pt x="1072996" y="1150794"/>
                  </a:lnTo>
                  <a:lnTo>
                    <a:pt x="1264271" y="1142178"/>
                  </a:lnTo>
                  <a:lnTo>
                    <a:pt x="1179371" y="1088730"/>
                  </a:lnTo>
                  <a:lnTo>
                    <a:pt x="1101084" y="1018835"/>
                  </a:lnTo>
                  <a:lnTo>
                    <a:pt x="520450" y="876958"/>
                  </a:lnTo>
                  <a:lnTo>
                    <a:pt x="530157" y="859733"/>
                  </a:lnTo>
                  <a:lnTo>
                    <a:pt x="1046890" y="970450"/>
                  </a:lnTo>
                  <a:lnTo>
                    <a:pt x="572606" y="547010"/>
                  </a:lnTo>
                  <a:lnTo>
                    <a:pt x="595866" y="531532"/>
                  </a:lnTo>
                  <a:lnTo>
                    <a:pt x="880344" y="748682"/>
                  </a:lnTo>
                  <a:lnTo>
                    <a:pt x="861845" y="425533"/>
                  </a:lnTo>
                  <a:lnTo>
                    <a:pt x="892435" y="424370"/>
                  </a:lnTo>
                  <a:lnTo>
                    <a:pt x="941161" y="799633"/>
                  </a:lnTo>
                  <a:lnTo>
                    <a:pt x="1184838" y="1003782"/>
                  </a:lnTo>
                  <a:cubicBezTo>
                    <a:pt x="1185642" y="970268"/>
                    <a:pt x="1186448" y="936755"/>
                    <a:pt x="1187252" y="903241"/>
                  </a:cubicBezTo>
                  <a:lnTo>
                    <a:pt x="1219702" y="902322"/>
                  </a:lnTo>
                  <a:lnTo>
                    <a:pt x="1244294" y="1052508"/>
                  </a:lnTo>
                  <a:lnTo>
                    <a:pt x="1604253" y="1262098"/>
                  </a:lnTo>
                  <a:lnTo>
                    <a:pt x="1534801" y="946130"/>
                  </a:lnTo>
                  <a:lnTo>
                    <a:pt x="1178783" y="692228"/>
                  </a:lnTo>
                  <a:lnTo>
                    <a:pt x="1199774" y="679746"/>
                  </a:lnTo>
                  <a:lnTo>
                    <a:pt x="1522819" y="867434"/>
                  </a:lnTo>
                  <a:lnTo>
                    <a:pt x="1326269" y="21194"/>
                  </a:lnTo>
                  <a:lnTo>
                    <a:pt x="1348434" y="0"/>
                  </a:lnTo>
                  <a:close/>
                </a:path>
              </a:pathLst>
            </a:custGeom>
            <a:solidFill>
              <a:srgbClr val="6633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109" name="グループ化 108">
              <a:extLst>
                <a:ext uri="{FF2B5EF4-FFF2-40B4-BE49-F238E27FC236}">
                  <a16:creationId xmlns:a16="http://schemas.microsoft.com/office/drawing/2014/main" id="{CC35922E-8CA4-4B8C-8A9E-F294A5F8A0EF}"/>
                </a:ext>
              </a:extLst>
            </p:cNvPr>
            <p:cNvGrpSpPr/>
            <p:nvPr/>
          </p:nvGrpSpPr>
          <p:grpSpPr>
            <a:xfrm>
              <a:off x="1724580" y="3608134"/>
              <a:ext cx="477807" cy="384905"/>
              <a:chOff x="1417298" y="3460402"/>
              <a:chExt cx="505897" cy="407533"/>
            </a:xfrm>
            <a:solidFill>
              <a:srgbClr val="006600"/>
            </a:solidFill>
          </p:grpSpPr>
          <p:sp>
            <p:nvSpPr>
              <p:cNvPr id="325" name="フリーフォーム: 図形 324">
                <a:extLst>
                  <a:ext uri="{FF2B5EF4-FFF2-40B4-BE49-F238E27FC236}">
                    <a16:creationId xmlns:a16="http://schemas.microsoft.com/office/drawing/2014/main" id="{F5E0953F-97EE-41BB-A6A0-A6FFDE7BC62D}"/>
                  </a:ext>
                </a:extLst>
              </p:cNvPr>
              <p:cNvSpPr/>
              <p:nvPr/>
            </p:nvSpPr>
            <p:spPr>
              <a:xfrm>
                <a:off x="1544041" y="3460402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6" name="フリーフォーム: 図形 325">
                <a:extLst>
                  <a:ext uri="{FF2B5EF4-FFF2-40B4-BE49-F238E27FC236}">
                    <a16:creationId xmlns:a16="http://schemas.microsoft.com/office/drawing/2014/main" id="{35652852-86A8-4C01-B118-C028713A01F0}"/>
                  </a:ext>
                </a:extLst>
              </p:cNvPr>
              <p:cNvSpPr/>
              <p:nvPr/>
            </p:nvSpPr>
            <p:spPr>
              <a:xfrm rot="19800000">
                <a:off x="1417298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7" name="フリーフォーム: 図形 326">
                <a:extLst>
                  <a:ext uri="{FF2B5EF4-FFF2-40B4-BE49-F238E27FC236}">
                    <a16:creationId xmlns:a16="http://schemas.microsoft.com/office/drawing/2014/main" id="{799FBB85-637F-4529-B4AB-7AC37635842E}"/>
                  </a:ext>
                </a:extLst>
              </p:cNvPr>
              <p:cNvSpPr/>
              <p:nvPr/>
            </p:nvSpPr>
            <p:spPr>
              <a:xfrm rot="900000">
                <a:off x="1669710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8" name="フリーフォーム: 図形 327">
                <a:extLst>
                  <a:ext uri="{FF2B5EF4-FFF2-40B4-BE49-F238E27FC236}">
                    <a16:creationId xmlns:a16="http://schemas.microsoft.com/office/drawing/2014/main" id="{28842808-9FAE-4076-9C77-819FC4A4D97B}"/>
                  </a:ext>
                </a:extLst>
              </p:cNvPr>
              <p:cNvSpPr/>
              <p:nvPr/>
            </p:nvSpPr>
            <p:spPr>
              <a:xfrm>
                <a:off x="1550648" y="36470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10" name="グループ化 109">
              <a:extLst>
                <a:ext uri="{FF2B5EF4-FFF2-40B4-BE49-F238E27FC236}">
                  <a16:creationId xmlns:a16="http://schemas.microsoft.com/office/drawing/2014/main" id="{761A997E-DBAB-4CB7-B34E-DEDB2B00CE6D}"/>
                </a:ext>
              </a:extLst>
            </p:cNvPr>
            <p:cNvGrpSpPr/>
            <p:nvPr/>
          </p:nvGrpSpPr>
          <p:grpSpPr>
            <a:xfrm>
              <a:off x="981630" y="4060571"/>
              <a:ext cx="477807" cy="384905"/>
              <a:chOff x="1417298" y="3460402"/>
              <a:chExt cx="505897" cy="407533"/>
            </a:xfrm>
            <a:solidFill>
              <a:srgbClr val="006600"/>
            </a:solidFill>
          </p:grpSpPr>
          <p:sp>
            <p:nvSpPr>
              <p:cNvPr id="321" name="フリーフォーム: 図形 320">
                <a:extLst>
                  <a:ext uri="{FF2B5EF4-FFF2-40B4-BE49-F238E27FC236}">
                    <a16:creationId xmlns:a16="http://schemas.microsoft.com/office/drawing/2014/main" id="{46D096D3-C2F8-4626-881D-0D0981103B5E}"/>
                  </a:ext>
                </a:extLst>
              </p:cNvPr>
              <p:cNvSpPr/>
              <p:nvPr/>
            </p:nvSpPr>
            <p:spPr>
              <a:xfrm>
                <a:off x="1544041" y="3460402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2" name="フリーフォーム: 図形 321">
                <a:extLst>
                  <a:ext uri="{FF2B5EF4-FFF2-40B4-BE49-F238E27FC236}">
                    <a16:creationId xmlns:a16="http://schemas.microsoft.com/office/drawing/2014/main" id="{73240079-5E7D-42B9-93A2-2E7E11DDCEEA}"/>
                  </a:ext>
                </a:extLst>
              </p:cNvPr>
              <p:cNvSpPr/>
              <p:nvPr/>
            </p:nvSpPr>
            <p:spPr>
              <a:xfrm rot="19800000">
                <a:off x="1417298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3" name="フリーフォーム: 図形 322">
                <a:extLst>
                  <a:ext uri="{FF2B5EF4-FFF2-40B4-BE49-F238E27FC236}">
                    <a16:creationId xmlns:a16="http://schemas.microsoft.com/office/drawing/2014/main" id="{A28BEED6-87DD-4A74-9E2E-7B3F9E3B08A4}"/>
                  </a:ext>
                </a:extLst>
              </p:cNvPr>
              <p:cNvSpPr/>
              <p:nvPr/>
            </p:nvSpPr>
            <p:spPr>
              <a:xfrm rot="900000">
                <a:off x="1669710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4" name="フリーフォーム: 図形 323">
                <a:extLst>
                  <a:ext uri="{FF2B5EF4-FFF2-40B4-BE49-F238E27FC236}">
                    <a16:creationId xmlns:a16="http://schemas.microsoft.com/office/drawing/2014/main" id="{4F7AA995-DF27-4E81-8848-A510B57000E9}"/>
                  </a:ext>
                </a:extLst>
              </p:cNvPr>
              <p:cNvSpPr/>
              <p:nvPr/>
            </p:nvSpPr>
            <p:spPr>
              <a:xfrm>
                <a:off x="1550648" y="36470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11" name="グループ化 110">
              <a:extLst>
                <a:ext uri="{FF2B5EF4-FFF2-40B4-BE49-F238E27FC236}">
                  <a16:creationId xmlns:a16="http://schemas.microsoft.com/office/drawing/2014/main" id="{AC992DAE-1A38-4D69-88BE-C9363C6972B1}"/>
                </a:ext>
              </a:extLst>
            </p:cNvPr>
            <p:cNvGrpSpPr/>
            <p:nvPr/>
          </p:nvGrpSpPr>
          <p:grpSpPr>
            <a:xfrm>
              <a:off x="976867" y="4317746"/>
              <a:ext cx="477807" cy="384905"/>
              <a:chOff x="1417298" y="3460402"/>
              <a:chExt cx="505897" cy="407533"/>
            </a:xfrm>
            <a:solidFill>
              <a:srgbClr val="006600"/>
            </a:solidFill>
          </p:grpSpPr>
          <p:sp>
            <p:nvSpPr>
              <p:cNvPr id="317" name="フリーフォーム: 図形 316">
                <a:extLst>
                  <a:ext uri="{FF2B5EF4-FFF2-40B4-BE49-F238E27FC236}">
                    <a16:creationId xmlns:a16="http://schemas.microsoft.com/office/drawing/2014/main" id="{62D41E49-F197-4234-B893-C349CB1F7137}"/>
                  </a:ext>
                </a:extLst>
              </p:cNvPr>
              <p:cNvSpPr/>
              <p:nvPr/>
            </p:nvSpPr>
            <p:spPr>
              <a:xfrm>
                <a:off x="1544041" y="3460402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8" name="フリーフォーム: 図形 317">
                <a:extLst>
                  <a:ext uri="{FF2B5EF4-FFF2-40B4-BE49-F238E27FC236}">
                    <a16:creationId xmlns:a16="http://schemas.microsoft.com/office/drawing/2014/main" id="{7E5B4A84-06CE-4AA2-994D-405076530E1C}"/>
                  </a:ext>
                </a:extLst>
              </p:cNvPr>
              <p:cNvSpPr/>
              <p:nvPr/>
            </p:nvSpPr>
            <p:spPr>
              <a:xfrm rot="19800000">
                <a:off x="1417298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9" name="フリーフォーム: 図形 318">
                <a:extLst>
                  <a:ext uri="{FF2B5EF4-FFF2-40B4-BE49-F238E27FC236}">
                    <a16:creationId xmlns:a16="http://schemas.microsoft.com/office/drawing/2014/main" id="{390AA505-F43C-43AF-AEB3-E4A4FA82F27F}"/>
                  </a:ext>
                </a:extLst>
              </p:cNvPr>
              <p:cNvSpPr/>
              <p:nvPr/>
            </p:nvSpPr>
            <p:spPr>
              <a:xfrm rot="900000">
                <a:off x="1669710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0" name="フリーフォーム: 図形 319">
                <a:extLst>
                  <a:ext uri="{FF2B5EF4-FFF2-40B4-BE49-F238E27FC236}">
                    <a16:creationId xmlns:a16="http://schemas.microsoft.com/office/drawing/2014/main" id="{9F74D023-FB16-4EF2-877C-1B1E864BD78D}"/>
                  </a:ext>
                </a:extLst>
              </p:cNvPr>
              <p:cNvSpPr/>
              <p:nvPr/>
            </p:nvSpPr>
            <p:spPr>
              <a:xfrm>
                <a:off x="1550648" y="36470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12" name="グループ化 111">
              <a:extLst>
                <a:ext uri="{FF2B5EF4-FFF2-40B4-BE49-F238E27FC236}">
                  <a16:creationId xmlns:a16="http://schemas.microsoft.com/office/drawing/2014/main" id="{7FDA5B3C-82EF-4E3B-9099-8EF7DD6C1150}"/>
                </a:ext>
              </a:extLst>
            </p:cNvPr>
            <p:cNvGrpSpPr/>
            <p:nvPr/>
          </p:nvGrpSpPr>
          <p:grpSpPr>
            <a:xfrm>
              <a:off x="381554" y="4798759"/>
              <a:ext cx="477807" cy="384905"/>
              <a:chOff x="1417298" y="3460402"/>
              <a:chExt cx="505897" cy="407533"/>
            </a:xfrm>
            <a:solidFill>
              <a:srgbClr val="006600"/>
            </a:solidFill>
          </p:grpSpPr>
          <p:sp>
            <p:nvSpPr>
              <p:cNvPr id="313" name="フリーフォーム: 図形 312">
                <a:extLst>
                  <a:ext uri="{FF2B5EF4-FFF2-40B4-BE49-F238E27FC236}">
                    <a16:creationId xmlns:a16="http://schemas.microsoft.com/office/drawing/2014/main" id="{FEB46AB4-C8D9-4394-B93F-6CE6869A4C80}"/>
                  </a:ext>
                </a:extLst>
              </p:cNvPr>
              <p:cNvSpPr/>
              <p:nvPr/>
            </p:nvSpPr>
            <p:spPr>
              <a:xfrm>
                <a:off x="1544041" y="3460402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4" name="フリーフォーム: 図形 313">
                <a:extLst>
                  <a:ext uri="{FF2B5EF4-FFF2-40B4-BE49-F238E27FC236}">
                    <a16:creationId xmlns:a16="http://schemas.microsoft.com/office/drawing/2014/main" id="{FC95432A-4B2C-45B4-9FBD-E2CD44D798F2}"/>
                  </a:ext>
                </a:extLst>
              </p:cNvPr>
              <p:cNvSpPr/>
              <p:nvPr/>
            </p:nvSpPr>
            <p:spPr>
              <a:xfrm rot="19800000">
                <a:off x="1417298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5" name="フリーフォーム: 図形 314">
                <a:extLst>
                  <a:ext uri="{FF2B5EF4-FFF2-40B4-BE49-F238E27FC236}">
                    <a16:creationId xmlns:a16="http://schemas.microsoft.com/office/drawing/2014/main" id="{73592991-3B8C-43F5-89C6-C0D2BE8EFA64}"/>
                  </a:ext>
                </a:extLst>
              </p:cNvPr>
              <p:cNvSpPr/>
              <p:nvPr/>
            </p:nvSpPr>
            <p:spPr>
              <a:xfrm rot="900000">
                <a:off x="1669710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6" name="フリーフォーム: 図形 315">
                <a:extLst>
                  <a:ext uri="{FF2B5EF4-FFF2-40B4-BE49-F238E27FC236}">
                    <a16:creationId xmlns:a16="http://schemas.microsoft.com/office/drawing/2014/main" id="{67814BED-B015-446D-973E-C5FAC401646D}"/>
                  </a:ext>
                </a:extLst>
              </p:cNvPr>
              <p:cNvSpPr/>
              <p:nvPr/>
            </p:nvSpPr>
            <p:spPr>
              <a:xfrm>
                <a:off x="1550648" y="36470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13" name="グループ化 112">
              <a:extLst>
                <a:ext uri="{FF2B5EF4-FFF2-40B4-BE49-F238E27FC236}">
                  <a16:creationId xmlns:a16="http://schemas.microsoft.com/office/drawing/2014/main" id="{585679FB-0297-4AA5-B30D-6ABDAA0CBC29}"/>
                </a:ext>
              </a:extLst>
            </p:cNvPr>
            <p:cNvGrpSpPr/>
            <p:nvPr/>
          </p:nvGrpSpPr>
          <p:grpSpPr>
            <a:xfrm>
              <a:off x="582697" y="5160709"/>
              <a:ext cx="477807" cy="384905"/>
              <a:chOff x="1417298" y="3460402"/>
              <a:chExt cx="505897" cy="407533"/>
            </a:xfrm>
            <a:solidFill>
              <a:srgbClr val="006600"/>
            </a:solidFill>
          </p:grpSpPr>
          <p:sp>
            <p:nvSpPr>
              <p:cNvPr id="309" name="フリーフォーム: 図形 308">
                <a:extLst>
                  <a:ext uri="{FF2B5EF4-FFF2-40B4-BE49-F238E27FC236}">
                    <a16:creationId xmlns:a16="http://schemas.microsoft.com/office/drawing/2014/main" id="{197EC6D1-8DBC-4460-A8DD-61313E28DD2A}"/>
                  </a:ext>
                </a:extLst>
              </p:cNvPr>
              <p:cNvSpPr/>
              <p:nvPr/>
            </p:nvSpPr>
            <p:spPr>
              <a:xfrm>
                <a:off x="1544041" y="3460402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0" name="フリーフォーム: 図形 309">
                <a:extLst>
                  <a:ext uri="{FF2B5EF4-FFF2-40B4-BE49-F238E27FC236}">
                    <a16:creationId xmlns:a16="http://schemas.microsoft.com/office/drawing/2014/main" id="{B486567B-908F-4ECE-847A-DB57D956F202}"/>
                  </a:ext>
                </a:extLst>
              </p:cNvPr>
              <p:cNvSpPr/>
              <p:nvPr/>
            </p:nvSpPr>
            <p:spPr>
              <a:xfrm rot="19800000">
                <a:off x="1417298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1" name="フリーフォーム: 図形 310">
                <a:extLst>
                  <a:ext uri="{FF2B5EF4-FFF2-40B4-BE49-F238E27FC236}">
                    <a16:creationId xmlns:a16="http://schemas.microsoft.com/office/drawing/2014/main" id="{F7F28D9A-260E-446A-BFE6-225C87A56E7B}"/>
                  </a:ext>
                </a:extLst>
              </p:cNvPr>
              <p:cNvSpPr/>
              <p:nvPr/>
            </p:nvSpPr>
            <p:spPr>
              <a:xfrm rot="900000">
                <a:off x="1669710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2" name="フリーフォーム: 図形 311">
                <a:extLst>
                  <a:ext uri="{FF2B5EF4-FFF2-40B4-BE49-F238E27FC236}">
                    <a16:creationId xmlns:a16="http://schemas.microsoft.com/office/drawing/2014/main" id="{D4CF28B5-F161-4D86-8901-8B461ED08896}"/>
                  </a:ext>
                </a:extLst>
              </p:cNvPr>
              <p:cNvSpPr/>
              <p:nvPr/>
            </p:nvSpPr>
            <p:spPr>
              <a:xfrm>
                <a:off x="1550648" y="36470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14" name="グループ化 113">
              <a:extLst>
                <a:ext uri="{FF2B5EF4-FFF2-40B4-BE49-F238E27FC236}">
                  <a16:creationId xmlns:a16="http://schemas.microsoft.com/office/drawing/2014/main" id="{118CE75C-FBFC-42E9-AA67-BD3725AB6F7F}"/>
                </a:ext>
              </a:extLst>
            </p:cNvPr>
            <p:cNvGrpSpPr/>
            <p:nvPr/>
          </p:nvGrpSpPr>
          <p:grpSpPr>
            <a:xfrm>
              <a:off x="1468522" y="5255959"/>
              <a:ext cx="477807" cy="384905"/>
              <a:chOff x="1417298" y="3460402"/>
              <a:chExt cx="505897" cy="407533"/>
            </a:xfrm>
            <a:solidFill>
              <a:srgbClr val="006600"/>
            </a:solidFill>
          </p:grpSpPr>
          <p:sp>
            <p:nvSpPr>
              <p:cNvPr id="305" name="フリーフォーム: 図形 304">
                <a:extLst>
                  <a:ext uri="{FF2B5EF4-FFF2-40B4-BE49-F238E27FC236}">
                    <a16:creationId xmlns:a16="http://schemas.microsoft.com/office/drawing/2014/main" id="{BCACBF3C-3E12-48E8-9A07-32BCD62DED70}"/>
                  </a:ext>
                </a:extLst>
              </p:cNvPr>
              <p:cNvSpPr/>
              <p:nvPr/>
            </p:nvSpPr>
            <p:spPr>
              <a:xfrm>
                <a:off x="1544041" y="3460402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6" name="フリーフォーム: 図形 305">
                <a:extLst>
                  <a:ext uri="{FF2B5EF4-FFF2-40B4-BE49-F238E27FC236}">
                    <a16:creationId xmlns:a16="http://schemas.microsoft.com/office/drawing/2014/main" id="{43FAF70D-2DD4-42D7-A1F8-DEDF25091BB5}"/>
                  </a:ext>
                </a:extLst>
              </p:cNvPr>
              <p:cNvSpPr/>
              <p:nvPr/>
            </p:nvSpPr>
            <p:spPr>
              <a:xfrm rot="19800000">
                <a:off x="1417298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7" name="フリーフォーム: 図形 306">
                <a:extLst>
                  <a:ext uri="{FF2B5EF4-FFF2-40B4-BE49-F238E27FC236}">
                    <a16:creationId xmlns:a16="http://schemas.microsoft.com/office/drawing/2014/main" id="{B03298F2-9443-4566-A7AC-3B9305A9D3C9}"/>
                  </a:ext>
                </a:extLst>
              </p:cNvPr>
              <p:cNvSpPr/>
              <p:nvPr/>
            </p:nvSpPr>
            <p:spPr>
              <a:xfrm rot="900000">
                <a:off x="1669710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8" name="フリーフォーム: 図形 307">
                <a:extLst>
                  <a:ext uri="{FF2B5EF4-FFF2-40B4-BE49-F238E27FC236}">
                    <a16:creationId xmlns:a16="http://schemas.microsoft.com/office/drawing/2014/main" id="{2753D7B2-5D33-4142-B489-41C10AC2A883}"/>
                  </a:ext>
                </a:extLst>
              </p:cNvPr>
              <p:cNvSpPr/>
              <p:nvPr/>
            </p:nvSpPr>
            <p:spPr>
              <a:xfrm>
                <a:off x="1550648" y="36470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15" name="グループ化 114">
              <a:extLst>
                <a:ext uri="{FF2B5EF4-FFF2-40B4-BE49-F238E27FC236}">
                  <a16:creationId xmlns:a16="http://schemas.microsoft.com/office/drawing/2014/main" id="{F48F768F-BB2D-43EC-9145-F5C319B7DEFB}"/>
                </a:ext>
              </a:extLst>
            </p:cNvPr>
            <p:cNvGrpSpPr/>
            <p:nvPr/>
          </p:nvGrpSpPr>
          <p:grpSpPr>
            <a:xfrm>
              <a:off x="868447" y="5213096"/>
              <a:ext cx="477807" cy="384905"/>
              <a:chOff x="1417298" y="3460402"/>
              <a:chExt cx="505897" cy="407533"/>
            </a:xfrm>
            <a:solidFill>
              <a:srgbClr val="006600"/>
            </a:solidFill>
          </p:grpSpPr>
          <p:sp>
            <p:nvSpPr>
              <p:cNvPr id="301" name="フリーフォーム: 図形 300">
                <a:extLst>
                  <a:ext uri="{FF2B5EF4-FFF2-40B4-BE49-F238E27FC236}">
                    <a16:creationId xmlns:a16="http://schemas.microsoft.com/office/drawing/2014/main" id="{00DE6703-F154-4BB0-87B6-CB3B163F8362}"/>
                  </a:ext>
                </a:extLst>
              </p:cNvPr>
              <p:cNvSpPr/>
              <p:nvPr/>
            </p:nvSpPr>
            <p:spPr>
              <a:xfrm>
                <a:off x="1544041" y="3460402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2" name="フリーフォーム: 図形 301">
                <a:extLst>
                  <a:ext uri="{FF2B5EF4-FFF2-40B4-BE49-F238E27FC236}">
                    <a16:creationId xmlns:a16="http://schemas.microsoft.com/office/drawing/2014/main" id="{CA679169-7AEB-4E7D-9A1A-B61F212814EA}"/>
                  </a:ext>
                </a:extLst>
              </p:cNvPr>
              <p:cNvSpPr/>
              <p:nvPr/>
            </p:nvSpPr>
            <p:spPr>
              <a:xfrm rot="19800000">
                <a:off x="1417298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3" name="フリーフォーム: 図形 302">
                <a:extLst>
                  <a:ext uri="{FF2B5EF4-FFF2-40B4-BE49-F238E27FC236}">
                    <a16:creationId xmlns:a16="http://schemas.microsoft.com/office/drawing/2014/main" id="{BB722A91-9669-4440-8166-0BCEA4C2C180}"/>
                  </a:ext>
                </a:extLst>
              </p:cNvPr>
              <p:cNvSpPr/>
              <p:nvPr/>
            </p:nvSpPr>
            <p:spPr>
              <a:xfrm rot="900000">
                <a:off x="1669710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4" name="フリーフォーム: 図形 303">
                <a:extLst>
                  <a:ext uri="{FF2B5EF4-FFF2-40B4-BE49-F238E27FC236}">
                    <a16:creationId xmlns:a16="http://schemas.microsoft.com/office/drawing/2014/main" id="{4FF8EDC3-7E89-4447-8743-E4D5DE72E0FB}"/>
                  </a:ext>
                </a:extLst>
              </p:cNvPr>
              <p:cNvSpPr/>
              <p:nvPr/>
            </p:nvSpPr>
            <p:spPr>
              <a:xfrm>
                <a:off x="1550648" y="36470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16" name="グループ化 115">
              <a:extLst>
                <a:ext uri="{FF2B5EF4-FFF2-40B4-BE49-F238E27FC236}">
                  <a16:creationId xmlns:a16="http://schemas.microsoft.com/office/drawing/2014/main" id="{45CBC2DE-5096-4E11-A601-A06C84AB8454}"/>
                </a:ext>
              </a:extLst>
            </p:cNvPr>
            <p:cNvGrpSpPr/>
            <p:nvPr/>
          </p:nvGrpSpPr>
          <p:grpSpPr>
            <a:xfrm>
              <a:off x="1354222" y="4931816"/>
              <a:ext cx="477807" cy="384905"/>
              <a:chOff x="1417298" y="3460402"/>
              <a:chExt cx="505897" cy="407533"/>
            </a:xfrm>
            <a:solidFill>
              <a:srgbClr val="006600"/>
            </a:solidFill>
          </p:grpSpPr>
          <p:sp>
            <p:nvSpPr>
              <p:cNvPr id="297" name="フリーフォーム: 図形 296">
                <a:extLst>
                  <a:ext uri="{FF2B5EF4-FFF2-40B4-BE49-F238E27FC236}">
                    <a16:creationId xmlns:a16="http://schemas.microsoft.com/office/drawing/2014/main" id="{F3313CFB-B74A-46CF-90D2-BDC0A73ED94C}"/>
                  </a:ext>
                </a:extLst>
              </p:cNvPr>
              <p:cNvSpPr/>
              <p:nvPr/>
            </p:nvSpPr>
            <p:spPr>
              <a:xfrm>
                <a:off x="1544041" y="3460402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8" name="フリーフォーム: 図形 297">
                <a:extLst>
                  <a:ext uri="{FF2B5EF4-FFF2-40B4-BE49-F238E27FC236}">
                    <a16:creationId xmlns:a16="http://schemas.microsoft.com/office/drawing/2014/main" id="{681F153E-B128-4AB1-B6F4-D0534A2FBDBD}"/>
                  </a:ext>
                </a:extLst>
              </p:cNvPr>
              <p:cNvSpPr/>
              <p:nvPr/>
            </p:nvSpPr>
            <p:spPr>
              <a:xfrm rot="19800000">
                <a:off x="1417298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9" name="フリーフォーム: 図形 298">
                <a:extLst>
                  <a:ext uri="{FF2B5EF4-FFF2-40B4-BE49-F238E27FC236}">
                    <a16:creationId xmlns:a16="http://schemas.microsoft.com/office/drawing/2014/main" id="{ECAEAE12-A2C6-431B-856C-6F068AA55CCE}"/>
                  </a:ext>
                </a:extLst>
              </p:cNvPr>
              <p:cNvSpPr/>
              <p:nvPr/>
            </p:nvSpPr>
            <p:spPr>
              <a:xfrm rot="900000">
                <a:off x="1669710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0" name="フリーフォーム: 図形 299">
                <a:extLst>
                  <a:ext uri="{FF2B5EF4-FFF2-40B4-BE49-F238E27FC236}">
                    <a16:creationId xmlns:a16="http://schemas.microsoft.com/office/drawing/2014/main" id="{23DBBCFB-3798-436C-954C-B9A44F68F886}"/>
                  </a:ext>
                </a:extLst>
              </p:cNvPr>
              <p:cNvSpPr/>
              <p:nvPr/>
            </p:nvSpPr>
            <p:spPr>
              <a:xfrm>
                <a:off x="1550648" y="36470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17" name="グループ化 116">
              <a:extLst>
                <a:ext uri="{FF2B5EF4-FFF2-40B4-BE49-F238E27FC236}">
                  <a16:creationId xmlns:a16="http://schemas.microsoft.com/office/drawing/2014/main" id="{B16EF873-1CD8-4B4A-A7DD-53DE0EBC35BA}"/>
                </a:ext>
              </a:extLst>
            </p:cNvPr>
            <p:cNvGrpSpPr/>
            <p:nvPr/>
          </p:nvGrpSpPr>
          <p:grpSpPr>
            <a:xfrm>
              <a:off x="3315254" y="5017833"/>
              <a:ext cx="477807" cy="384905"/>
              <a:chOff x="1417298" y="3460402"/>
              <a:chExt cx="505897" cy="407533"/>
            </a:xfrm>
            <a:solidFill>
              <a:srgbClr val="006600"/>
            </a:solidFill>
          </p:grpSpPr>
          <p:sp>
            <p:nvSpPr>
              <p:cNvPr id="293" name="フリーフォーム: 図形 292">
                <a:extLst>
                  <a:ext uri="{FF2B5EF4-FFF2-40B4-BE49-F238E27FC236}">
                    <a16:creationId xmlns:a16="http://schemas.microsoft.com/office/drawing/2014/main" id="{C63996C3-D455-4511-A70A-7FA971F03C88}"/>
                  </a:ext>
                </a:extLst>
              </p:cNvPr>
              <p:cNvSpPr/>
              <p:nvPr/>
            </p:nvSpPr>
            <p:spPr>
              <a:xfrm>
                <a:off x="1544041" y="3460402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4" name="フリーフォーム: 図形 293">
                <a:extLst>
                  <a:ext uri="{FF2B5EF4-FFF2-40B4-BE49-F238E27FC236}">
                    <a16:creationId xmlns:a16="http://schemas.microsoft.com/office/drawing/2014/main" id="{31D8F565-1137-48B0-A4A9-21464CD97904}"/>
                  </a:ext>
                </a:extLst>
              </p:cNvPr>
              <p:cNvSpPr/>
              <p:nvPr/>
            </p:nvSpPr>
            <p:spPr>
              <a:xfrm rot="19800000">
                <a:off x="1417298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5" name="フリーフォーム: 図形 294">
                <a:extLst>
                  <a:ext uri="{FF2B5EF4-FFF2-40B4-BE49-F238E27FC236}">
                    <a16:creationId xmlns:a16="http://schemas.microsoft.com/office/drawing/2014/main" id="{A2EC40D0-B423-4330-8E6F-F2E99785CF31}"/>
                  </a:ext>
                </a:extLst>
              </p:cNvPr>
              <p:cNvSpPr/>
              <p:nvPr/>
            </p:nvSpPr>
            <p:spPr>
              <a:xfrm rot="900000">
                <a:off x="1669710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6" name="フリーフォーム: 図形 295">
                <a:extLst>
                  <a:ext uri="{FF2B5EF4-FFF2-40B4-BE49-F238E27FC236}">
                    <a16:creationId xmlns:a16="http://schemas.microsoft.com/office/drawing/2014/main" id="{84E6972E-6B57-4FD0-B780-16654CD8DF26}"/>
                  </a:ext>
                </a:extLst>
              </p:cNvPr>
              <p:cNvSpPr/>
              <p:nvPr/>
            </p:nvSpPr>
            <p:spPr>
              <a:xfrm>
                <a:off x="1550648" y="36470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18" name="グループ化 117">
              <a:extLst>
                <a:ext uri="{FF2B5EF4-FFF2-40B4-BE49-F238E27FC236}">
                  <a16:creationId xmlns:a16="http://schemas.microsoft.com/office/drawing/2014/main" id="{0580095C-B873-47C6-83A2-EE627E7B5C48}"/>
                </a:ext>
              </a:extLst>
            </p:cNvPr>
            <p:cNvGrpSpPr/>
            <p:nvPr/>
          </p:nvGrpSpPr>
          <p:grpSpPr>
            <a:xfrm>
              <a:off x="2867579" y="4412996"/>
              <a:ext cx="477807" cy="384905"/>
              <a:chOff x="1417298" y="3460402"/>
              <a:chExt cx="505897" cy="407533"/>
            </a:xfrm>
            <a:solidFill>
              <a:srgbClr val="006600"/>
            </a:solidFill>
          </p:grpSpPr>
          <p:sp>
            <p:nvSpPr>
              <p:cNvPr id="289" name="フリーフォーム: 図形 288">
                <a:extLst>
                  <a:ext uri="{FF2B5EF4-FFF2-40B4-BE49-F238E27FC236}">
                    <a16:creationId xmlns:a16="http://schemas.microsoft.com/office/drawing/2014/main" id="{150F65B5-361A-4625-9CBD-DA945B92DB2E}"/>
                  </a:ext>
                </a:extLst>
              </p:cNvPr>
              <p:cNvSpPr/>
              <p:nvPr/>
            </p:nvSpPr>
            <p:spPr>
              <a:xfrm>
                <a:off x="1544041" y="3460402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0" name="フリーフォーム: 図形 289">
                <a:extLst>
                  <a:ext uri="{FF2B5EF4-FFF2-40B4-BE49-F238E27FC236}">
                    <a16:creationId xmlns:a16="http://schemas.microsoft.com/office/drawing/2014/main" id="{1A4D670E-0AC5-4B41-992D-D5E7376D874A}"/>
                  </a:ext>
                </a:extLst>
              </p:cNvPr>
              <p:cNvSpPr/>
              <p:nvPr/>
            </p:nvSpPr>
            <p:spPr>
              <a:xfrm rot="19800000">
                <a:off x="1417298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1" name="フリーフォーム: 図形 290">
                <a:extLst>
                  <a:ext uri="{FF2B5EF4-FFF2-40B4-BE49-F238E27FC236}">
                    <a16:creationId xmlns:a16="http://schemas.microsoft.com/office/drawing/2014/main" id="{E29DCEE3-A31A-46C8-9422-02562C361768}"/>
                  </a:ext>
                </a:extLst>
              </p:cNvPr>
              <p:cNvSpPr/>
              <p:nvPr/>
            </p:nvSpPr>
            <p:spPr>
              <a:xfrm rot="900000">
                <a:off x="1669710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2" name="フリーフォーム: 図形 291">
                <a:extLst>
                  <a:ext uri="{FF2B5EF4-FFF2-40B4-BE49-F238E27FC236}">
                    <a16:creationId xmlns:a16="http://schemas.microsoft.com/office/drawing/2014/main" id="{9CF6A4CE-48E1-4A82-99C5-CCE2F64843FE}"/>
                  </a:ext>
                </a:extLst>
              </p:cNvPr>
              <p:cNvSpPr/>
              <p:nvPr/>
            </p:nvSpPr>
            <p:spPr>
              <a:xfrm>
                <a:off x="1550648" y="36470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19" name="グループ化 118">
              <a:extLst>
                <a:ext uri="{FF2B5EF4-FFF2-40B4-BE49-F238E27FC236}">
                  <a16:creationId xmlns:a16="http://schemas.microsoft.com/office/drawing/2014/main" id="{59C338C1-FDAB-4E79-8FC6-059C4B65018B}"/>
                </a:ext>
              </a:extLst>
            </p:cNvPr>
            <p:cNvGrpSpPr/>
            <p:nvPr/>
          </p:nvGrpSpPr>
          <p:grpSpPr>
            <a:xfrm>
              <a:off x="2505629" y="4051046"/>
              <a:ext cx="477807" cy="384905"/>
              <a:chOff x="1417298" y="3460402"/>
              <a:chExt cx="505897" cy="407533"/>
            </a:xfrm>
            <a:solidFill>
              <a:srgbClr val="006600"/>
            </a:solidFill>
          </p:grpSpPr>
          <p:sp>
            <p:nvSpPr>
              <p:cNvPr id="285" name="フリーフォーム: 図形 284">
                <a:extLst>
                  <a:ext uri="{FF2B5EF4-FFF2-40B4-BE49-F238E27FC236}">
                    <a16:creationId xmlns:a16="http://schemas.microsoft.com/office/drawing/2014/main" id="{767068C2-A7E4-4F21-9493-A09947076B69}"/>
                  </a:ext>
                </a:extLst>
              </p:cNvPr>
              <p:cNvSpPr/>
              <p:nvPr/>
            </p:nvSpPr>
            <p:spPr>
              <a:xfrm>
                <a:off x="1544041" y="3460402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6" name="フリーフォーム: 図形 285">
                <a:extLst>
                  <a:ext uri="{FF2B5EF4-FFF2-40B4-BE49-F238E27FC236}">
                    <a16:creationId xmlns:a16="http://schemas.microsoft.com/office/drawing/2014/main" id="{D1CCD820-61B2-47A5-AC3F-B0DA0EEEB6D4}"/>
                  </a:ext>
                </a:extLst>
              </p:cNvPr>
              <p:cNvSpPr/>
              <p:nvPr/>
            </p:nvSpPr>
            <p:spPr>
              <a:xfrm rot="19800000">
                <a:off x="1417298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7" name="フリーフォーム: 図形 286">
                <a:extLst>
                  <a:ext uri="{FF2B5EF4-FFF2-40B4-BE49-F238E27FC236}">
                    <a16:creationId xmlns:a16="http://schemas.microsoft.com/office/drawing/2014/main" id="{F06B7523-4909-4E1B-86E2-3985BC9D168B}"/>
                  </a:ext>
                </a:extLst>
              </p:cNvPr>
              <p:cNvSpPr/>
              <p:nvPr/>
            </p:nvSpPr>
            <p:spPr>
              <a:xfrm rot="900000">
                <a:off x="1669710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8" name="フリーフォーム: 図形 287">
                <a:extLst>
                  <a:ext uri="{FF2B5EF4-FFF2-40B4-BE49-F238E27FC236}">
                    <a16:creationId xmlns:a16="http://schemas.microsoft.com/office/drawing/2014/main" id="{D3115604-6FF7-4338-8A5E-127DEA8136A8}"/>
                  </a:ext>
                </a:extLst>
              </p:cNvPr>
              <p:cNvSpPr/>
              <p:nvPr/>
            </p:nvSpPr>
            <p:spPr>
              <a:xfrm>
                <a:off x="1550648" y="36470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20" name="グループ化 119">
              <a:extLst>
                <a:ext uri="{FF2B5EF4-FFF2-40B4-BE49-F238E27FC236}">
                  <a16:creationId xmlns:a16="http://schemas.microsoft.com/office/drawing/2014/main" id="{1F8B4F83-C3FC-4BE2-888A-E0FB421E51F6}"/>
                </a:ext>
              </a:extLst>
            </p:cNvPr>
            <p:cNvGrpSpPr/>
            <p:nvPr/>
          </p:nvGrpSpPr>
          <p:grpSpPr>
            <a:xfrm>
              <a:off x="2129391" y="4151059"/>
              <a:ext cx="477807" cy="384905"/>
              <a:chOff x="1417298" y="3460402"/>
              <a:chExt cx="505897" cy="407533"/>
            </a:xfrm>
            <a:solidFill>
              <a:srgbClr val="006600"/>
            </a:solidFill>
          </p:grpSpPr>
          <p:sp>
            <p:nvSpPr>
              <p:cNvPr id="281" name="フリーフォーム: 図形 280">
                <a:extLst>
                  <a:ext uri="{FF2B5EF4-FFF2-40B4-BE49-F238E27FC236}">
                    <a16:creationId xmlns:a16="http://schemas.microsoft.com/office/drawing/2014/main" id="{623C0EB0-66F5-42D3-BEA3-23A4D82BD60F}"/>
                  </a:ext>
                </a:extLst>
              </p:cNvPr>
              <p:cNvSpPr/>
              <p:nvPr/>
            </p:nvSpPr>
            <p:spPr>
              <a:xfrm>
                <a:off x="1544041" y="3460402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2" name="フリーフォーム: 図形 281">
                <a:extLst>
                  <a:ext uri="{FF2B5EF4-FFF2-40B4-BE49-F238E27FC236}">
                    <a16:creationId xmlns:a16="http://schemas.microsoft.com/office/drawing/2014/main" id="{CE580153-72DE-42FB-858E-2F8CCAB5AA9F}"/>
                  </a:ext>
                </a:extLst>
              </p:cNvPr>
              <p:cNvSpPr/>
              <p:nvPr/>
            </p:nvSpPr>
            <p:spPr>
              <a:xfrm rot="19800000">
                <a:off x="1417298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3" name="フリーフォーム: 図形 282">
                <a:extLst>
                  <a:ext uri="{FF2B5EF4-FFF2-40B4-BE49-F238E27FC236}">
                    <a16:creationId xmlns:a16="http://schemas.microsoft.com/office/drawing/2014/main" id="{00E56FC6-D08B-462A-917B-AC09F64CA30F}"/>
                  </a:ext>
                </a:extLst>
              </p:cNvPr>
              <p:cNvSpPr/>
              <p:nvPr/>
            </p:nvSpPr>
            <p:spPr>
              <a:xfrm rot="900000">
                <a:off x="1669710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4" name="フリーフォーム: 図形 283">
                <a:extLst>
                  <a:ext uri="{FF2B5EF4-FFF2-40B4-BE49-F238E27FC236}">
                    <a16:creationId xmlns:a16="http://schemas.microsoft.com/office/drawing/2014/main" id="{32B9F34B-76C2-4445-A121-D2D5C3D7184A}"/>
                  </a:ext>
                </a:extLst>
              </p:cNvPr>
              <p:cNvSpPr/>
              <p:nvPr/>
            </p:nvSpPr>
            <p:spPr>
              <a:xfrm>
                <a:off x="1550648" y="36470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21" name="グループ化 120">
              <a:extLst>
                <a:ext uri="{FF2B5EF4-FFF2-40B4-BE49-F238E27FC236}">
                  <a16:creationId xmlns:a16="http://schemas.microsoft.com/office/drawing/2014/main" id="{97BB1FCF-CFD6-498B-AFFE-5E442EE295B0}"/>
                </a:ext>
              </a:extLst>
            </p:cNvPr>
            <p:cNvGrpSpPr/>
            <p:nvPr/>
          </p:nvGrpSpPr>
          <p:grpSpPr>
            <a:xfrm>
              <a:off x="1891266" y="4365372"/>
              <a:ext cx="477807" cy="384905"/>
              <a:chOff x="1417298" y="3460402"/>
              <a:chExt cx="505897" cy="407533"/>
            </a:xfrm>
            <a:solidFill>
              <a:srgbClr val="006600"/>
            </a:solidFill>
          </p:grpSpPr>
          <p:sp>
            <p:nvSpPr>
              <p:cNvPr id="277" name="フリーフォーム: 図形 276">
                <a:extLst>
                  <a:ext uri="{FF2B5EF4-FFF2-40B4-BE49-F238E27FC236}">
                    <a16:creationId xmlns:a16="http://schemas.microsoft.com/office/drawing/2014/main" id="{08CF2EE6-E64F-4609-AAE2-7BBFD4E82587}"/>
                  </a:ext>
                </a:extLst>
              </p:cNvPr>
              <p:cNvSpPr/>
              <p:nvPr/>
            </p:nvSpPr>
            <p:spPr>
              <a:xfrm>
                <a:off x="1544041" y="3460402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8" name="フリーフォーム: 図形 277">
                <a:extLst>
                  <a:ext uri="{FF2B5EF4-FFF2-40B4-BE49-F238E27FC236}">
                    <a16:creationId xmlns:a16="http://schemas.microsoft.com/office/drawing/2014/main" id="{71A5CE34-63CF-429D-A032-3C8EF8FFFCA3}"/>
                  </a:ext>
                </a:extLst>
              </p:cNvPr>
              <p:cNvSpPr/>
              <p:nvPr/>
            </p:nvSpPr>
            <p:spPr>
              <a:xfrm rot="19800000">
                <a:off x="1417298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9" name="フリーフォーム: 図形 278">
                <a:extLst>
                  <a:ext uri="{FF2B5EF4-FFF2-40B4-BE49-F238E27FC236}">
                    <a16:creationId xmlns:a16="http://schemas.microsoft.com/office/drawing/2014/main" id="{EA5446FC-90CB-4A4A-AD21-C1C131D6B236}"/>
                  </a:ext>
                </a:extLst>
              </p:cNvPr>
              <p:cNvSpPr/>
              <p:nvPr/>
            </p:nvSpPr>
            <p:spPr>
              <a:xfrm rot="900000">
                <a:off x="1669710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0" name="フリーフォーム: 図形 279">
                <a:extLst>
                  <a:ext uri="{FF2B5EF4-FFF2-40B4-BE49-F238E27FC236}">
                    <a16:creationId xmlns:a16="http://schemas.microsoft.com/office/drawing/2014/main" id="{350D573F-AEE5-4D0C-9420-F4DE8A5E8D80}"/>
                  </a:ext>
                </a:extLst>
              </p:cNvPr>
              <p:cNvSpPr/>
              <p:nvPr/>
            </p:nvSpPr>
            <p:spPr>
              <a:xfrm>
                <a:off x="1550648" y="36470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22" name="グループ化 121">
              <a:extLst>
                <a:ext uri="{FF2B5EF4-FFF2-40B4-BE49-F238E27FC236}">
                  <a16:creationId xmlns:a16="http://schemas.microsoft.com/office/drawing/2014/main" id="{A20E7523-355F-4923-836E-706DB0E9B97E}"/>
                </a:ext>
              </a:extLst>
            </p:cNvPr>
            <p:cNvGrpSpPr/>
            <p:nvPr/>
          </p:nvGrpSpPr>
          <p:grpSpPr>
            <a:xfrm>
              <a:off x="1424541" y="4298697"/>
              <a:ext cx="477807" cy="384905"/>
              <a:chOff x="1417298" y="3460402"/>
              <a:chExt cx="505897" cy="407533"/>
            </a:xfrm>
            <a:solidFill>
              <a:srgbClr val="006600"/>
            </a:solidFill>
          </p:grpSpPr>
          <p:sp>
            <p:nvSpPr>
              <p:cNvPr id="273" name="フリーフォーム: 図形 272">
                <a:extLst>
                  <a:ext uri="{FF2B5EF4-FFF2-40B4-BE49-F238E27FC236}">
                    <a16:creationId xmlns:a16="http://schemas.microsoft.com/office/drawing/2014/main" id="{6FAB800E-F451-48BE-916D-4A5D89B0913E}"/>
                  </a:ext>
                </a:extLst>
              </p:cNvPr>
              <p:cNvSpPr/>
              <p:nvPr/>
            </p:nvSpPr>
            <p:spPr>
              <a:xfrm>
                <a:off x="1544041" y="3460402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4" name="フリーフォーム: 図形 273">
                <a:extLst>
                  <a:ext uri="{FF2B5EF4-FFF2-40B4-BE49-F238E27FC236}">
                    <a16:creationId xmlns:a16="http://schemas.microsoft.com/office/drawing/2014/main" id="{B88F28F4-F4EE-4EA9-AC3B-88E96A1CE4B8}"/>
                  </a:ext>
                </a:extLst>
              </p:cNvPr>
              <p:cNvSpPr/>
              <p:nvPr/>
            </p:nvSpPr>
            <p:spPr>
              <a:xfrm rot="19800000">
                <a:off x="1417298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5" name="フリーフォーム: 図形 274">
                <a:extLst>
                  <a:ext uri="{FF2B5EF4-FFF2-40B4-BE49-F238E27FC236}">
                    <a16:creationId xmlns:a16="http://schemas.microsoft.com/office/drawing/2014/main" id="{297D5829-8815-4B97-BA95-AD5953629470}"/>
                  </a:ext>
                </a:extLst>
              </p:cNvPr>
              <p:cNvSpPr/>
              <p:nvPr/>
            </p:nvSpPr>
            <p:spPr>
              <a:xfrm rot="900000">
                <a:off x="1669710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6" name="フリーフォーム: 図形 275">
                <a:extLst>
                  <a:ext uri="{FF2B5EF4-FFF2-40B4-BE49-F238E27FC236}">
                    <a16:creationId xmlns:a16="http://schemas.microsoft.com/office/drawing/2014/main" id="{6F427FC0-B5E1-4C96-852E-AB2C9BE0B917}"/>
                  </a:ext>
                </a:extLst>
              </p:cNvPr>
              <p:cNvSpPr/>
              <p:nvPr/>
            </p:nvSpPr>
            <p:spPr>
              <a:xfrm>
                <a:off x="1550648" y="36470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23" name="グループ化 122">
              <a:extLst>
                <a:ext uri="{FF2B5EF4-FFF2-40B4-BE49-F238E27FC236}">
                  <a16:creationId xmlns:a16="http://schemas.microsoft.com/office/drawing/2014/main" id="{F68C4C03-825E-49D9-9558-D9B8BD899073}"/>
                </a:ext>
              </a:extLst>
            </p:cNvPr>
            <p:cNvGrpSpPr/>
            <p:nvPr/>
          </p:nvGrpSpPr>
          <p:grpSpPr>
            <a:xfrm>
              <a:off x="1476928" y="3751010"/>
              <a:ext cx="477807" cy="384905"/>
              <a:chOff x="1417298" y="3460402"/>
              <a:chExt cx="505897" cy="407533"/>
            </a:xfrm>
            <a:solidFill>
              <a:srgbClr val="006600"/>
            </a:solidFill>
          </p:grpSpPr>
          <p:sp>
            <p:nvSpPr>
              <p:cNvPr id="269" name="フリーフォーム: 図形 268">
                <a:extLst>
                  <a:ext uri="{FF2B5EF4-FFF2-40B4-BE49-F238E27FC236}">
                    <a16:creationId xmlns:a16="http://schemas.microsoft.com/office/drawing/2014/main" id="{14FD3725-4A73-4BBC-8E43-715118AB81F1}"/>
                  </a:ext>
                </a:extLst>
              </p:cNvPr>
              <p:cNvSpPr/>
              <p:nvPr/>
            </p:nvSpPr>
            <p:spPr>
              <a:xfrm>
                <a:off x="1544041" y="3460402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0" name="フリーフォーム: 図形 269">
                <a:extLst>
                  <a:ext uri="{FF2B5EF4-FFF2-40B4-BE49-F238E27FC236}">
                    <a16:creationId xmlns:a16="http://schemas.microsoft.com/office/drawing/2014/main" id="{3C3A7398-FEB5-4EAE-A2CC-02ED8F76978F}"/>
                  </a:ext>
                </a:extLst>
              </p:cNvPr>
              <p:cNvSpPr/>
              <p:nvPr/>
            </p:nvSpPr>
            <p:spPr>
              <a:xfrm rot="19800000">
                <a:off x="1417298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1" name="フリーフォーム: 図形 270">
                <a:extLst>
                  <a:ext uri="{FF2B5EF4-FFF2-40B4-BE49-F238E27FC236}">
                    <a16:creationId xmlns:a16="http://schemas.microsoft.com/office/drawing/2014/main" id="{703D40A4-39DB-4821-A97D-304A1D95FC05}"/>
                  </a:ext>
                </a:extLst>
              </p:cNvPr>
              <p:cNvSpPr/>
              <p:nvPr/>
            </p:nvSpPr>
            <p:spPr>
              <a:xfrm rot="900000">
                <a:off x="1669710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2" name="フリーフォーム: 図形 271">
                <a:extLst>
                  <a:ext uri="{FF2B5EF4-FFF2-40B4-BE49-F238E27FC236}">
                    <a16:creationId xmlns:a16="http://schemas.microsoft.com/office/drawing/2014/main" id="{A664FD87-4BEC-45E2-8C6B-32C88F0D9E21}"/>
                  </a:ext>
                </a:extLst>
              </p:cNvPr>
              <p:cNvSpPr/>
              <p:nvPr/>
            </p:nvSpPr>
            <p:spPr>
              <a:xfrm>
                <a:off x="1550648" y="36470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24" name="グループ化 123">
              <a:extLst>
                <a:ext uri="{FF2B5EF4-FFF2-40B4-BE49-F238E27FC236}">
                  <a16:creationId xmlns:a16="http://schemas.microsoft.com/office/drawing/2014/main" id="{62F1FBB5-47E6-46E7-AFE0-A23F7B604703}"/>
                </a:ext>
              </a:extLst>
            </p:cNvPr>
            <p:cNvGrpSpPr/>
            <p:nvPr/>
          </p:nvGrpSpPr>
          <p:grpSpPr>
            <a:xfrm>
              <a:off x="2386566" y="4422522"/>
              <a:ext cx="477807" cy="384905"/>
              <a:chOff x="1417298" y="3460402"/>
              <a:chExt cx="505897" cy="407533"/>
            </a:xfrm>
            <a:solidFill>
              <a:srgbClr val="006600"/>
            </a:solidFill>
          </p:grpSpPr>
          <p:sp>
            <p:nvSpPr>
              <p:cNvPr id="265" name="フリーフォーム: 図形 264">
                <a:extLst>
                  <a:ext uri="{FF2B5EF4-FFF2-40B4-BE49-F238E27FC236}">
                    <a16:creationId xmlns:a16="http://schemas.microsoft.com/office/drawing/2014/main" id="{DFFBD01F-DAF8-4F1F-B8B2-B74FC0A83005}"/>
                  </a:ext>
                </a:extLst>
              </p:cNvPr>
              <p:cNvSpPr/>
              <p:nvPr/>
            </p:nvSpPr>
            <p:spPr>
              <a:xfrm>
                <a:off x="1544041" y="3460402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6" name="フリーフォーム: 図形 265">
                <a:extLst>
                  <a:ext uri="{FF2B5EF4-FFF2-40B4-BE49-F238E27FC236}">
                    <a16:creationId xmlns:a16="http://schemas.microsoft.com/office/drawing/2014/main" id="{C61FEA3D-B45C-4321-941C-2615AF462F9B}"/>
                  </a:ext>
                </a:extLst>
              </p:cNvPr>
              <p:cNvSpPr/>
              <p:nvPr/>
            </p:nvSpPr>
            <p:spPr>
              <a:xfrm rot="19800000">
                <a:off x="1417298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7" name="フリーフォーム: 図形 266">
                <a:extLst>
                  <a:ext uri="{FF2B5EF4-FFF2-40B4-BE49-F238E27FC236}">
                    <a16:creationId xmlns:a16="http://schemas.microsoft.com/office/drawing/2014/main" id="{5847EBA3-486E-4FCB-8C69-BF93B30E46DE}"/>
                  </a:ext>
                </a:extLst>
              </p:cNvPr>
              <p:cNvSpPr/>
              <p:nvPr/>
            </p:nvSpPr>
            <p:spPr>
              <a:xfrm rot="900000">
                <a:off x="1669710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8" name="フリーフォーム: 図形 267">
                <a:extLst>
                  <a:ext uri="{FF2B5EF4-FFF2-40B4-BE49-F238E27FC236}">
                    <a16:creationId xmlns:a16="http://schemas.microsoft.com/office/drawing/2014/main" id="{BC928B09-3C83-4EF7-B8B7-5AB2AE8A8AE1}"/>
                  </a:ext>
                </a:extLst>
              </p:cNvPr>
              <p:cNvSpPr/>
              <p:nvPr/>
            </p:nvSpPr>
            <p:spPr>
              <a:xfrm>
                <a:off x="1550648" y="36470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25" name="グループ化 124">
              <a:extLst>
                <a:ext uri="{FF2B5EF4-FFF2-40B4-BE49-F238E27FC236}">
                  <a16:creationId xmlns:a16="http://schemas.microsoft.com/office/drawing/2014/main" id="{3F02070C-A3C6-445B-9CB1-7645B1CEC0F7}"/>
                </a:ext>
              </a:extLst>
            </p:cNvPr>
            <p:cNvGrpSpPr/>
            <p:nvPr/>
          </p:nvGrpSpPr>
          <p:grpSpPr>
            <a:xfrm>
              <a:off x="2400853" y="5032122"/>
              <a:ext cx="477807" cy="384905"/>
              <a:chOff x="1417298" y="3460402"/>
              <a:chExt cx="505897" cy="407533"/>
            </a:xfrm>
            <a:solidFill>
              <a:srgbClr val="006600"/>
            </a:solidFill>
          </p:grpSpPr>
          <p:sp>
            <p:nvSpPr>
              <p:cNvPr id="261" name="フリーフォーム: 図形 260">
                <a:extLst>
                  <a:ext uri="{FF2B5EF4-FFF2-40B4-BE49-F238E27FC236}">
                    <a16:creationId xmlns:a16="http://schemas.microsoft.com/office/drawing/2014/main" id="{7B3AFB26-A633-418B-8419-45ACAE611C88}"/>
                  </a:ext>
                </a:extLst>
              </p:cNvPr>
              <p:cNvSpPr/>
              <p:nvPr/>
            </p:nvSpPr>
            <p:spPr>
              <a:xfrm>
                <a:off x="1544041" y="3460402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2" name="フリーフォーム: 図形 261">
                <a:extLst>
                  <a:ext uri="{FF2B5EF4-FFF2-40B4-BE49-F238E27FC236}">
                    <a16:creationId xmlns:a16="http://schemas.microsoft.com/office/drawing/2014/main" id="{5CA51EA3-68B9-4D3B-9083-85188B3AAD7C}"/>
                  </a:ext>
                </a:extLst>
              </p:cNvPr>
              <p:cNvSpPr/>
              <p:nvPr/>
            </p:nvSpPr>
            <p:spPr>
              <a:xfrm rot="19800000">
                <a:off x="1417298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3" name="フリーフォーム: 図形 262">
                <a:extLst>
                  <a:ext uri="{FF2B5EF4-FFF2-40B4-BE49-F238E27FC236}">
                    <a16:creationId xmlns:a16="http://schemas.microsoft.com/office/drawing/2014/main" id="{70FB0EE3-ADE1-423C-BD86-F20C17E07795}"/>
                  </a:ext>
                </a:extLst>
              </p:cNvPr>
              <p:cNvSpPr/>
              <p:nvPr/>
            </p:nvSpPr>
            <p:spPr>
              <a:xfrm rot="900000">
                <a:off x="1669710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4" name="フリーフォーム: 図形 263">
                <a:extLst>
                  <a:ext uri="{FF2B5EF4-FFF2-40B4-BE49-F238E27FC236}">
                    <a16:creationId xmlns:a16="http://schemas.microsoft.com/office/drawing/2014/main" id="{9E779327-5761-4DA4-825D-FB76AC58DDC2}"/>
                  </a:ext>
                </a:extLst>
              </p:cNvPr>
              <p:cNvSpPr/>
              <p:nvPr/>
            </p:nvSpPr>
            <p:spPr>
              <a:xfrm>
                <a:off x="1550648" y="36470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26" name="グループ化 125">
              <a:extLst>
                <a:ext uri="{FF2B5EF4-FFF2-40B4-BE49-F238E27FC236}">
                  <a16:creationId xmlns:a16="http://schemas.microsoft.com/office/drawing/2014/main" id="{217A2DD3-7F10-4910-BC34-33DB9D1FBE6E}"/>
                </a:ext>
              </a:extLst>
            </p:cNvPr>
            <p:cNvGrpSpPr/>
            <p:nvPr/>
          </p:nvGrpSpPr>
          <p:grpSpPr>
            <a:xfrm>
              <a:off x="2586591" y="5332160"/>
              <a:ext cx="477807" cy="384905"/>
              <a:chOff x="1417298" y="3460402"/>
              <a:chExt cx="505897" cy="407533"/>
            </a:xfrm>
            <a:solidFill>
              <a:srgbClr val="006600"/>
            </a:solidFill>
          </p:grpSpPr>
          <p:sp>
            <p:nvSpPr>
              <p:cNvPr id="257" name="フリーフォーム: 図形 256">
                <a:extLst>
                  <a:ext uri="{FF2B5EF4-FFF2-40B4-BE49-F238E27FC236}">
                    <a16:creationId xmlns:a16="http://schemas.microsoft.com/office/drawing/2014/main" id="{41E759B6-5894-450E-98C2-2747DAFF9F90}"/>
                  </a:ext>
                </a:extLst>
              </p:cNvPr>
              <p:cNvSpPr/>
              <p:nvPr/>
            </p:nvSpPr>
            <p:spPr>
              <a:xfrm>
                <a:off x="1544041" y="3460402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8" name="フリーフォーム: 図形 257">
                <a:extLst>
                  <a:ext uri="{FF2B5EF4-FFF2-40B4-BE49-F238E27FC236}">
                    <a16:creationId xmlns:a16="http://schemas.microsoft.com/office/drawing/2014/main" id="{8DFDC18D-0456-4CBD-9C1B-AB249C99F2D2}"/>
                  </a:ext>
                </a:extLst>
              </p:cNvPr>
              <p:cNvSpPr/>
              <p:nvPr/>
            </p:nvSpPr>
            <p:spPr>
              <a:xfrm rot="19800000">
                <a:off x="1417298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9" name="フリーフォーム: 図形 258">
                <a:extLst>
                  <a:ext uri="{FF2B5EF4-FFF2-40B4-BE49-F238E27FC236}">
                    <a16:creationId xmlns:a16="http://schemas.microsoft.com/office/drawing/2014/main" id="{BB6E0DD5-FFDD-4823-9D7E-61F1D6D0FA8E}"/>
                  </a:ext>
                </a:extLst>
              </p:cNvPr>
              <p:cNvSpPr/>
              <p:nvPr/>
            </p:nvSpPr>
            <p:spPr>
              <a:xfrm rot="900000">
                <a:off x="1669710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0" name="フリーフォーム: 図形 259">
                <a:extLst>
                  <a:ext uri="{FF2B5EF4-FFF2-40B4-BE49-F238E27FC236}">
                    <a16:creationId xmlns:a16="http://schemas.microsoft.com/office/drawing/2014/main" id="{7DF79A9C-2D6D-4811-AC65-62A5391709B7}"/>
                  </a:ext>
                </a:extLst>
              </p:cNvPr>
              <p:cNvSpPr/>
              <p:nvPr/>
            </p:nvSpPr>
            <p:spPr>
              <a:xfrm>
                <a:off x="1550648" y="36470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27" name="グループ化 126">
              <a:extLst>
                <a:ext uri="{FF2B5EF4-FFF2-40B4-BE49-F238E27FC236}">
                  <a16:creationId xmlns:a16="http://schemas.microsoft.com/office/drawing/2014/main" id="{95FBAE23-4C26-4785-BC97-2749C44D7AB0}"/>
                </a:ext>
              </a:extLst>
            </p:cNvPr>
            <p:cNvGrpSpPr/>
            <p:nvPr/>
          </p:nvGrpSpPr>
          <p:grpSpPr>
            <a:xfrm>
              <a:off x="1535197" y="4746080"/>
              <a:ext cx="477807" cy="384905"/>
              <a:chOff x="1417298" y="3460402"/>
              <a:chExt cx="505897" cy="407533"/>
            </a:xfrm>
            <a:solidFill>
              <a:srgbClr val="006600"/>
            </a:solidFill>
          </p:grpSpPr>
          <p:sp>
            <p:nvSpPr>
              <p:cNvPr id="253" name="フリーフォーム: 図形 252">
                <a:extLst>
                  <a:ext uri="{FF2B5EF4-FFF2-40B4-BE49-F238E27FC236}">
                    <a16:creationId xmlns:a16="http://schemas.microsoft.com/office/drawing/2014/main" id="{70E507FB-7980-467B-A077-AD77FD6607D6}"/>
                  </a:ext>
                </a:extLst>
              </p:cNvPr>
              <p:cNvSpPr/>
              <p:nvPr/>
            </p:nvSpPr>
            <p:spPr>
              <a:xfrm>
                <a:off x="1544041" y="3460402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4" name="フリーフォーム: 図形 253">
                <a:extLst>
                  <a:ext uri="{FF2B5EF4-FFF2-40B4-BE49-F238E27FC236}">
                    <a16:creationId xmlns:a16="http://schemas.microsoft.com/office/drawing/2014/main" id="{4826015F-22BB-421A-8983-18942629A841}"/>
                  </a:ext>
                </a:extLst>
              </p:cNvPr>
              <p:cNvSpPr/>
              <p:nvPr/>
            </p:nvSpPr>
            <p:spPr>
              <a:xfrm rot="19800000">
                <a:off x="1417298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5" name="フリーフォーム: 図形 254">
                <a:extLst>
                  <a:ext uri="{FF2B5EF4-FFF2-40B4-BE49-F238E27FC236}">
                    <a16:creationId xmlns:a16="http://schemas.microsoft.com/office/drawing/2014/main" id="{8BEFC53B-06D7-4588-AF16-B1282995332B}"/>
                  </a:ext>
                </a:extLst>
              </p:cNvPr>
              <p:cNvSpPr/>
              <p:nvPr/>
            </p:nvSpPr>
            <p:spPr>
              <a:xfrm rot="900000">
                <a:off x="1669710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6" name="フリーフォーム: 図形 255">
                <a:extLst>
                  <a:ext uri="{FF2B5EF4-FFF2-40B4-BE49-F238E27FC236}">
                    <a16:creationId xmlns:a16="http://schemas.microsoft.com/office/drawing/2014/main" id="{A2E4644E-3A7F-4A3C-9036-E48CFF8DBCCF}"/>
                  </a:ext>
                </a:extLst>
              </p:cNvPr>
              <p:cNvSpPr/>
              <p:nvPr/>
            </p:nvSpPr>
            <p:spPr>
              <a:xfrm>
                <a:off x="1550648" y="36470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28" name="グループ化 127">
              <a:extLst>
                <a:ext uri="{FF2B5EF4-FFF2-40B4-BE49-F238E27FC236}">
                  <a16:creationId xmlns:a16="http://schemas.microsoft.com/office/drawing/2014/main" id="{DED71F36-0709-4119-892A-8BFD364B9727}"/>
                </a:ext>
              </a:extLst>
            </p:cNvPr>
            <p:cNvGrpSpPr/>
            <p:nvPr/>
          </p:nvGrpSpPr>
          <p:grpSpPr>
            <a:xfrm>
              <a:off x="1417298" y="3460402"/>
              <a:ext cx="505897" cy="407533"/>
              <a:chOff x="1417298" y="3460402"/>
              <a:chExt cx="505897" cy="407533"/>
            </a:xfrm>
          </p:grpSpPr>
          <p:sp>
            <p:nvSpPr>
              <p:cNvPr id="249" name="フリーフォーム: 図形 248">
                <a:extLst>
                  <a:ext uri="{FF2B5EF4-FFF2-40B4-BE49-F238E27FC236}">
                    <a16:creationId xmlns:a16="http://schemas.microsoft.com/office/drawing/2014/main" id="{D2B91792-AFB8-475E-A851-CE6134185B23}"/>
                  </a:ext>
                </a:extLst>
              </p:cNvPr>
              <p:cNvSpPr/>
              <p:nvPr/>
            </p:nvSpPr>
            <p:spPr>
              <a:xfrm>
                <a:off x="1544041" y="3460402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0" name="フリーフォーム: 図形 249">
                <a:extLst>
                  <a:ext uri="{FF2B5EF4-FFF2-40B4-BE49-F238E27FC236}">
                    <a16:creationId xmlns:a16="http://schemas.microsoft.com/office/drawing/2014/main" id="{F8F44103-27E4-4AAA-A8E8-EEEEA7076F45}"/>
                  </a:ext>
                </a:extLst>
              </p:cNvPr>
              <p:cNvSpPr/>
              <p:nvPr/>
            </p:nvSpPr>
            <p:spPr>
              <a:xfrm rot="19800000">
                <a:off x="1417298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1" name="フリーフォーム: 図形 250">
                <a:extLst>
                  <a:ext uri="{FF2B5EF4-FFF2-40B4-BE49-F238E27FC236}">
                    <a16:creationId xmlns:a16="http://schemas.microsoft.com/office/drawing/2014/main" id="{9EE05926-8117-426E-955F-A0AE1C6E7EB6}"/>
                  </a:ext>
                </a:extLst>
              </p:cNvPr>
              <p:cNvSpPr/>
              <p:nvPr/>
            </p:nvSpPr>
            <p:spPr>
              <a:xfrm rot="900000">
                <a:off x="1669710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2" name="フリーフォーム: 図形 251">
                <a:extLst>
                  <a:ext uri="{FF2B5EF4-FFF2-40B4-BE49-F238E27FC236}">
                    <a16:creationId xmlns:a16="http://schemas.microsoft.com/office/drawing/2014/main" id="{90F268D7-B42B-4E13-8C9E-388C4367B5CC}"/>
                  </a:ext>
                </a:extLst>
              </p:cNvPr>
              <p:cNvSpPr/>
              <p:nvPr/>
            </p:nvSpPr>
            <p:spPr>
              <a:xfrm>
                <a:off x="1550648" y="36470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29" name="グループ化 128">
              <a:extLst>
                <a:ext uri="{FF2B5EF4-FFF2-40B4-BE49-F238E27FC236}">
                  <a16:creationId xmlns:a16="http://schemas.microsoft.com/office/drawing/2014/main" id="{D3608BF8-4735-47BB-AEAF-42B87BE04B8B}"/>
                </a:ext>
              </a:extLst>
            </p:cNvPr>
            <p:cNvGrpSpPr/>
            <p:nvPr/>
          </p:nvGrpSpPr>
          <p:grpSpPr>
            <a:xfrm>
              <a:off x="983910" y="3789014"/>
              <a:ext cx="505897" cy="407533"/>
              <a:chOff x="1417298" y="3460402"/>
              <a:chExt cx="505897" cy="407533"/>
            </a:xfrm>
          </p:grpSpPr>
          <p:sp>
            <p:nvSpPr>
              <p:cNvPr id="245" name="フリーフォーム: 図形 244">
                <a:extLst>
                  <a:ext uri="{FF2B5EF4-FFF2-40B4-BE49-F238E27FC236}">
                    <a16:creationId xmlns:a16="http://schemas.microsoft.com/office/drawing/2014/main" id="{4C96C033-57AF-448C-BC66-52A7169A805F}"/>
                  </a:ext>
                </a:extLst>
              </p:cNvPr>
              <p:cNvSpPr/>
              <p:nvPr/>
            </p:nvSpPr>
            <p:spPr>
              <a:xfrm>
                <a:off x="1544041" y="3460402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6" name="フリーフォーム: 図形 245">
                <a:extLst>
                  <a:ext uri="{FF2B5EF4-FFF2-40B4-BE49-F238E27FC236}">
                    <a16:creationId xmlns:a16="http://schemas.microsoft.com/office/drawing/2014/main" id="{49582066-1A69-4700-89ED-FAD7A17E34FD}"/>
                  </a:ext>
                </a:extLst>
              </p:cNvPr>
              <p:cNvSpPr/>
              <p:nvPr/>
            </p:nvSpPr>
            <p:spPr>
              <a:xfrm rot="19800000">
                <a:off x="1417298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7" name="フリーフォーム: 図形 246">
                <a:extLst>
                  <a:ext uri="{FF2B5EF4-FFF2-40B4-BE49-F238E27FC236}">
                    <a16:creationId xmlns:a16="http://schemas.microsoft.com/office/drawing/2014/main" id="{8018660B-C4C0-420F-B709-58D8B720C2AF}"/>
                  </a:ext>
                </a:extLst>
              </p:cNvPr>
              <p:cNvSpPr/>
              <p:nvPr/>
            </p:nvSpPr>
            <p:spPr>
              <a:xfrm rot="900000">
                <a:off x="1669710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8" name="フリーフォーム: 図形 247">
                <a:extLst>
                  <a:ext uri="{FF2B5EF4-FFF2-40B4-BE49-F238E27FC236}">
                    <a16:creationId xmlns:a16="http://schemas.microsoft.com/office/drawing/2014/main" id="{3137A435-26BC-4058-8E2D-0284894CBD75}"/>
                  </a:ext>
                </a:extLst>
              </p:cNvPr>
              <p:cNvSpPr/>
              <p:nvPr/>
            </p:nvSpPr>
            <p:spPr>
              <a:xfrm>
                <a:off x="1550648" y="36470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30" name="グループ化 129">
              <a:extLst>
                <a:ext uri="{FF2B5EF4-FFF2-40B4-BE49-F238E27FC236}">
                  <a16:creationId xmlns:a16="http://schemas.microsoft.com/office/drawing/2014/main" id="{D802D2A7-2FFE-4F2F-AA96-9D5CC3F0C48D}"/>
                </a:ext>
              </a:extLst>
            </p:cNvPr>
            <p:cNvGrpSpPr/>
            <p:nvPr/>
          </p:nvGrpSpPr>
          <p:grpSpPr>
            <a:xfrm rot="19800000">
              <a:off x="117135" y="4584351"/>
              <a:ext cx="505897" cy="407533"/>
              <a:chOff x="1417298" y="3460402"/>
              <a:chExt cx="505897" cy="407533"/>
            </a:xfrm>
          </p:grpSpPr>
          <p:sp>
            <p:nvSpPr>
              <p:cNvPr id="241" name="フリーフォーム: 図形 240">
                <a:extLst>
                  <a:ext uri="{FF2B5EF4-FFF2-40B4-BE49-F238E27FC236}">
                    <a16:creationId xmlns:a16="http://schemas.microsoft.com/office/drawing/2014/main" id="{232B6C3D-8791-4768-9852-519F42B9856C}"/>
                  </a:ext>
                </a:extLst>
              </p:cNvPr>
              <p:cNvSpPr/>
              <p:nvPr/>
            </p:nvSpPr>
            <p:spPr>
              <a:xfrm>
                <a:off x="1544041" y="3460402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2" name="フリーフォーム: 図形 241">
                <a:extLst>
                  <a:ext uri="{FF2B5EF4-FFF2-40B4-BE49-F238E27FC236}">
                    <a16:creationId xmlns:a16="http://schemas.microsoft.com/office/drawing/2014/main" id="{3836FB6C-2FAF-49DE-B245-4B4419043C9D}"/>
                  </a:ext>
                </a:extLst>
              </p:cNvPr>
              <p:cNvSpPr/>
              <p:nvPr/>
            </p:nvSpPr>
            <p:spPr>
              <a:xfrm rot="19800000">
                <a:off x="1417298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3" name="フリーフォーム: 図形 242">
                <a:extLst>
                  <a:ext uri="{FF2B5EF4-FFF2-40B4-BE49-F238E27FC236}">
                    <a16:creationId xmlns:a16="http://schemas.microsoft.com/office/drawing/2014/main" id="{E3042C9C-6DDD-4B3F-9A85-23AC4CAFC276}"/>
                  </a:ext>
                </a:extLst>
              </p:cNvPr>
              <p:cNvSpPr/>
              <p:nvPr/>
            </p:nvSpPr>
            <p:spPr>
              <a:xfrm rot="900000">
                <a:off x="1669710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4" name="フリーフォーム: 図形 243">
                <a:extLst>
                  <a:ext uri="{FF2B5EF4-FFF2-40B4-BE49-F238E27FC236}">
                    <a16:creationId xmlns:a16="http://schemas.microsoft.com/office/drawing/2014/main" id="{F694963C-68ED-490D-8B73-93FBF05E682E}"/>
                  </a:ext>
                </a:extLst>
              </p:cNvPr>
              <p:cNvSpPr/>
              <p:nvPr/>
            </p:nvSpPr>
            <p:spPr>
              <a:xfrm>
                <a:off x="1550648" y="36470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31" name="グループ化 130">
              <a:extLst>
                <a:ext uri="{FF2B5EF4-FFF2-40B4-BE49-F238E27FC236}">
                  <a16:creationId xmlns:a16="http://schemas.microsoft.com/office/drawing/2014/main" id="{E8EE59DE-352A-4BA8-BF7D-5E09A5DEAC79}"/>
                </a:ext>
              </a:extLst>
            </p:cNvPr>
            <p:cNvGrpSpPr/>
            <p:nvPr/>
          </p:nvGrpSpPr>
          <p:grpSpPr>
            <a:xfrm rot="19800000">
              <a:off x="307635" y="5055838"/>
              <a:ext cx="505897" cy="407533"/>
              <a:chOff x="1417298" y="3460402"/>
              <a:chExt cx="505897" cy="407533"/>
            </a:xfrm>
          </p:grpSpPr>
          <p:sp>
            <p:nvSpPr>
              <p:cNvPr id="237" name="フリーフォーム: 図形 236">
                <a:extLst>
                  <a:ext uri="{FF2B5EF4-FFF2-40B4-BE49-F238E27FC236}">
                    <a16:creationId xmlns:a16="http://schemas.microsoft.com/office/drawing/2014/main" id="{6BCDEAF4-1700-4014-AC3F-DA1ABC6C1D20}"/>
                  </a:ext>
                </a:extLst>
              </p:cNvPr>
              <p:cNvSpPr/>
              <p:nvPr/>
            </p:nvSpPr>
            <p:spPr>
              <a:xfrm>
                <a:off x="1544041" y="3460402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8" name="フリーフォーム: 図形 237">
                <a:extLst>
                  <a:ext uri="{FF2B5EF4-FFF2-40B4-BE49-F238E27FC236}">
                    <a16:creationId xmlns:a16="http://schemas.microsoft.com/office/drawing/2014/main" id="{CC4AC0B4-E4BD-47E6-B771-5A5D7AF304BD}"/>
                  </a:ext>
                </a:extLst>
              </p:cNvPr>
              <p:cNvSpPr/>
              <p:nvPr/>
            </p:nvSpPr>
            <p:spPr>
              <a:xfrm rot="19800000">
                <a:off x="1417298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9" name="フリーフォーム: 図形 238">
                <a:extLst>
                  <a:ext uri="{FF2B5EF4-FFF2-40B4-BE49-F238E27FC236}">
                    <a16:creationId xmlns:a16="http://schemas.microsoft.com/office/drawing/2014/main" id="{22B6B994-9C2F-488E-845F-ADC97E85A108}"/>
                  </a:ext>
                </a:extLst>
              </p:cNvPr>
              <p:cNvSpPr/>
              <p:nvPr/>
            </p:nvSpPr>
            <p:spPr>
              <a:xfrm rot="900000">
                <a:off x="1669710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0" name="フリーフォーム: 図形 239">
                <a:extLst>
                  <a:ext uri="{FF2B5EF4-FFF2-40B4-BE49-F238E27FC236}">
                    <a16:creationId xmlns:a16="http://schemas.microsoft.com/office/drawing/2014/main" id="{36103596-750D-48B0-A480-9CA40DA00A4C}"/>
                  </a:ext>
                </a:extLst>
              </p:cNvPr>
              <p:cNvSpPr/>
              <p:nvPr/>
            </p:nvSpPr>
            <p:spPr>
              <a:xfrm>
                <a:off x="1550648" y="36470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32" name="グループ化 131">
              <a:extLst>
                <a:ext uri="{FF2B5EF4-FFF2-40B4-BE49-F238E27FC236}">
                  <a16:creationId xmlns:a16="http://schemas.microsoft.com/office/drawing/2014/main" id="{EC9E0220-04E8-4B2A-9F7A-13B66E3D1D98}"/>
                </a:ext>
              </a:extLst>
            </p:cNvPr>
            <p:cNvGrpSpPr/>
            <p:nvPr/>
          </p:nvGrpSpPr>
          <p:grpSpPr>
            <a:xfrm rot="1800000">
              <a:off x="3683017" y="4661597"/>
              <a:ext cx="505897" cy="407533"/>
              <a:chOff x="1417298" y="3460402"/>
              <a:chExt cx="505897" cy="407533"/>
            </a:xfrm>
          </p:grpSpPr>
          <p:sp>
            <p:nvSpPr>
              <p:cNvPr id="233" name="フリーフォーム: 図形 232">
                <a:extLst>
                  <a:ext uri="{FF2B5EF4-FFF2-40B4-BE49-F238E27FC236}">
                    <a16:creationId xmlns:a16="http://schemas.microsoft.com/office/drawing/2014/main" id="{4CBAD5D4-116C-4210-A680-928D36D8991C}"/>
                  </a:ext>
                </a:extLst>
              </p:cNvPr>
              <p:cNvSpPr/>
              <p:nvPr/>
            </p:nvSpPr>
            <p:spPr>
              <a:xfrm>
                <a:off x="1544041" y="3460402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4" name="フリーフォーム: 図形 233">
                <a:extLst>
                  <a:ext uri="{FF2B5EF4-FFF2-40B4-BE49-F238E27FC236}">
                    <a16:creationId xmlns:a16="http://schemas.microsoft.com/office/drawing/2014/main" id="{D5CC8BBA-CC18-4C2C-B3D6-0C33F6F29B82}"/>
                  </a:ext>
                </a:extLst>
              </p:cNvPr>
              <p:cNvSpPr/>
              <p:nvPr/>
            </p:nvSpPr>
            <p:spPr>
              <a:xfrm rot="19800000">
                <a:off x="1417298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5" name="フリーフォーム: 図形 234">
                <a:extLst>
                  <a:ext uri="{FF2B5EF4-FFF2-40B4-BE49-F238E27FC236}">
                    <a16:creationId xmlns:a16="http://schemas.microsoft.com/office/drawing/2014/main" id="{5C4C6095-91BD-4464-B327-5A3150B38EAF}"/>
                  </a:ext>
                </a:extLst>
              </p:cNvPr>
              <p:cNvSpPr/>
              <p:nvPr/>
            </p:nvSpPr>
            <p:spPr>
              <a:xfrm rot="900000">
                <a:off x="1669710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6" name="フリーフォーム: 図形 235">
                <a:extLst>
                  <a:ext uri="{FF2B5EF4-FFF2-40B4-BE49-F238E27FC236}">
                    <a16:creationId xmlns:a16="http://schemas.microsoft.com/office/drawing/2014/main" id="{A748B364-D84D-4AA4-8EAD-F1F439513739}"/>
                  </a:ext>
                </a:extLst>
              </p:cNvPr>
              <p:cNvSpPr/>
              <p:nvPr/>
            </p:nvSpPr>
            <p:spPr>
              <a:xfrm>
                <a:off x="1550648" y="36470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33" name="グループ化 132">
              <a:extLst>
                <a:ext uri="{FF2B5EF4-FFF2-40B4-BE49-F238E27FC236}">
                  <a16:creationId xmlns:a16="http://schemas.microsoft.com/office/drawing/2014/main" id="{573AAD0A-BFFF-4A8C-A15B-EDC1371C4436}"/>
                </a:ext>
              </a:extLst>
            </p:cNvPr>
            <p:cNvGrpSpPr/>
            <p:nvPr/>
          </p:nvGrpSpPr>
          <p:grpSpPr>
            <a:xfrm rot="1800000">
              <a:off x="3559192" y="4914010"/>
              <a:ext cx="505897" cy="407533"/>
              <a:chOff x="1417298" y="3460402"/>
              <a:chExt cx="505897" cy="407533"/>
            </a:xfrm>
          </p:grpSpPr>
          <p:sp>
            <p:nvSpPr>
              <p:cNvPr id="229" name="フリーフォーム: 図形 228">
                <a:extLst>
                  <a:ext uri="{FF2B5EF4-FFF2-40B4-BE49-F238E27FC236}">
                    <a16:creationId xmlns:a16="http://schemas.microsoft.com/office/drawing/2014/main" id="{F83E5264-CC4C-451F-AD75-308D04C1E4AD}"/>
                  </a:ext>
                </a:extLst>
              </p:cNvPr>
              <p:cNvSpPr/>
              <p:nvPr/>
            </p:nvSpPr>
            <p:spPr>
              <a:xfrm>
                <a:off x="1544041" y="3460402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0" name="フリーフォーム: 図形 229">
                <a:extLst>
                  <a:ext uri="{FF2B5EF4-FFF2-40B4-BE49-F238E27FC236}">
                    <a16:creationId xmlns:a16="http://schemas.microsoft.com/office/drawing/2014/main" id="{A5EEE104-1DD2-4DAB-AE11-129827E0E171}"/>
                  </a:ext>
                </a:extLst>
              </p:cNvPr>
              <p:cNvSpPr/>
              <p:nvPr/>
            </p:nvSpPr>
            <p:spPr>
              <a:xfrm rot="19800000">
                <a:off x="1417298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1" name="フリーフォーム: 図形 230">
                <a:extLst>
                  <a:ext uri="{FF2B5EF4-FFF2-40B4-BE49-F238E27FC236}">
                    <a16:creationId xmlns:a16="http://schemas.microsoft.com/office/drawing/2014/main" id="{BF0C5BB2-64E2-452F-9346-8875249030FD}"/>
                  </a:ext>
                </a:extLst>
              </p:cNvPr>
              <p:cNvSpPr/>
              <p:nvPr/>
            </p:nvSpPr>
            <p:spPr>
              <a:xfrm rot="900000">
                <a:off x="1669710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2" name="フリーフォーム: 図形 231">
                <a:extLst>
                  <a:ext uri="{FF2B5EF4-FFF2-40B4-BE49-F238E27FC236}">
                    <a16:creationId xmlns:a16="http://schemas.microsoft.com/office/drawing/2014/main" id="{C3FD3495-2DF0-4DBD-8E4C-9814F340030E}"/>
                  </a:ext>
                </a:extLst>
              </p:cNvPr>
              <p:cNvSpPr/>
              <p:nvPr/>
            </p:nvSpPr>
            <p:spPr>
              <a:xfrm>
                <a:off x="1550648" y="36470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34" name="グループ化 133">
              <a:extLst>
                <a:ext uri="{FF2B5EF4-FFF2-40B4-BE49-F238E27FC236}">
                  <a16:creationId xmlns:a16="http://schemas.microsoft.com/office/drawing/2014/main" id="{ED3CAC82-14D6-4BBC-AEED-967D1186E583}"/>
                </a:ext>
              </a:extLst>
            </p:cNvPr>
            <p:cNvGrpSpPr/>
            <p:nvPr/>
          </p:nvGrpSpPr>
          <p:grpSpPr>
            <a:xfrm rot="1800000">
              <a:off x="2844816" y="5266435"/>
              <a:ext cx="505897" cy="407533"/>
              <a:chOff x="1417298" y="3460402"/>
              <a:chExt cx="505897" cy="407533"/>
            </a:xfrm>
          </p:grpSpPr>
          <p:sp>
            <p:nvSpPr>
              <p:cNvPr id="225" name="フリーフォーム: 図形 224">
                <a:extLst>
                  <a:ext uri="{FF2B5EF4-FFF2-40B4-BE49-F238E27FC236}">
                    <a16:creationId xmlns:a16="http://schemas.microsoft.com/office/drawing/2014/main" id="{758FE61F-F092-4159-8278-072540A825F4}"/>
                  </a:ext>
                </a:extLst>
              </p:cNvPr>
              <p:cNvSpPr/>
              <p:nvPr/>
            </p:nvSpPr>
            <p:spPr>
              <a:xfrm>
                <a:off x="1544041" y="3460402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6" name="フリーフォーム: 図形 225">
                <a:extLst>
                  <a:ext uri="{FF2B5EF4-FFF2-40B4-BE49-F238E27FC236}">
                    <a16:creationId xmlns:a16="http://schemas.microsoft.com/office/drawing/2014/main" id="{C4AD6683-5BEC-4ED1-A372-2BFB1A2B3123}"/>
                  </a:ext>
                </a:extLst>
              </p:cNvPr>
              <p:cNvSpPr/>
              <p:nvPr/>
            </p:nvSpPr>
            <p:spPr>
              <a:xfrm rot="19800000">
                <a:off x="1417298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7" name="フリーフォーム: 図形 226">
                <a:extLst>
                  <a:ext uri="{FF2B5EF4-FFF2-40B4-BE49-F238E27FC236}">
                    <a16:creationId xmlns:a16="http://schemas.microsoft.com/office/drawing/2014/main" id="{CBCF2224-25C8-4D6B-8267-A0C9E01C8B02}"/>
                  </a:ext>
                </a:extLst>
              </p:cNvPr>
              <p:cNvSpPr/>
              <p:nvPr/>
            </p:nvSpPr>
            <p:spPr>
              <a:xfrm rot="900000">
                <a:off x="1669710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8" name="フリーフォーム: 図形 227">
                <a:extLst>
                  <a:ext uri="{FF2B5EF4-FFF2-40B4-BE49-F238E27FC236}">
                    <a16:creationId xmlns:a16="http://schemas.microsoft.com/office/drawing/2014/main" id="{767E3442-BD79-4C35-9235-ED5E60FB6348}"/>
                  </a:ext>
                </a:extLst>
              </p:cNvPr>
              <p:cNvSpPr/>
              <p:nvPr/>
            </p:nvSpPr>
            <p:spPr>
              <a:xfrm>
                <a:off x="1550648" y="36470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35" name="グループ化 134">
              <a:extLst>
                <a:ext uri="{FF2B5EF4-FFF2-40B4-BE49-F238E27FC236}">
                  <a16:creationId xmlns:a16="http://schemas.microsoft.com/office/drawing/2014/main" id="{CC223D68-DBCD-45FA-BF86-EA6FC80D653E}"/>
                </a:ext>
              </a:extLst>
            </p:cNvPr>
            <p:cNvGrpSpPr/>
            <p:nvPr/>
          </p:nvGrpSpPr>
          <p:grpSpPr>
            <a:xfrm rot="1800000">
              <a:off x="2654317" y="4899723"/>
              <a:ext cx="505897" cy="407533"/>
              <a:chOff x="1417298" y="3460402"/>
              <a:chExt cx="505897" cy="407533"/>
            </a:xfrm>
          </p:grpSpPr>
          <p:sp>
            <p:nvSpPr>
              <p:cNvPr id="221" name="フリーフォーム: 図形 220">
                <a:extLst>
                  <a:ext uri="{FF2B5EF4-FFF2-40B4-BE49-F238E27FC236}">
                    <a16:creationId xmlns:a16="http://schemas.microsoft.com/office/drawing/2014/main" id="{1B438973-47BF-4FC6-8CBE-4F53DA029F6C}"/>
                  </a:ext>
                </a:extLst>
              </p:cNvPr>
              <p:cNvSpPr/>
              <p:nvPr/>
            </p:nvSpPr>
            <p:spPr>
              <a:xfrm>
                <a:off x="1544041" y="3460402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2" name="フリーフォーム: 図形 221">
                <a:extLst>
                  <a:ext uri="{FF2B5EF4-FFF2-40B4-BE49-F238E27FC236}">
                    <a16:creationId xmlns:a16="http://schemas.microsoft.com/office/drawing/2014/main" id="{3D99887C-D660-4AEC-8229-B4565D807583}"/>
                  </a:ext>
                </a:extLst>
              </p:cNvPr>
              <p:cNvSpPr/>
              <p:nvPr/>
            </p:nvSpPr>
            <p:spPr>
              <a:xfrm rot="19800000">
                <a:off x="1417298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3" name="フリーフォーム: 図形 222">
                <a:extLst>
                  <a:ext uri="{FF2B5EF4-FFF2-40B4-BE49-F238E27FC236}">
                    <a16:creationId xmlns:a16="http://schemas.microsoft.com/office/drawing/2014/main" id="{0846F4A4-B99A-4EDB-8608-C4AA09A02192}"/>
                  </a:ext>
                </a:extLst>
              </p:cNvPr>
              <p:cNvSpPr/>
              <p:nvPr/>
            </p:nvSpPr>
            <p:spPr>
              <a:xfrm rot="900000">
                <a:off x="1669710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4" name="フリーフォーム: 図形 223">
                <a:extLst>
                  <a:ext uri="{FF2B5EF4-FFF2-40B4-BE49-F238E27FC236}">
                    <a16:creationId xmlns:a16="http://schemas.microsoft.com/office/drawing/2014/main" id="{36C59B99-5335-42F8-99E0-A53515BD3689}"/>
                  </a:ext>
                </a:extLst>
              </p:cNvPr>
              <p:cNvSpPr/>
              <p:nvPr/>
            </p:nvSpPr>
            <p:spPr>
              <a:xfrm>
                <a:off x="1550648" y="36470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36" name="グループ化 135">
              <a:extLst>
                <a:ext uri="{FF2B5EF4-FFF2-40B4-BE49-F238E27FC236}">
                  <a16:creationId xmlns:a16="http://schemas.microsoft.com/office/drawing/2014/main" id="{B8D07F57-4CF7-4EEE-B3CD-8205CBAE1D89}"/>
                </a:ext>
              </a:extLst>
            </p:cNvPr>
            <p:cNvGrpSpPr/>
            <p:nvPr/>
          </p:nvGrpSpPr>
          <p:grpSpPr>
            <a:xfrm rot="1800000">
              <a:off x="3011505" y="4552060"/>
              <a:ext cx="505897" cy="407533"/>
              <a:chOff x="1417298" y="3460402"/>
              <a:chExt cx="505897" cy="407533"/>
            </a:xfrm>
          </p:grpSpPr>
          <p:sp>
            <p:nvSpPr>
              <p:cNvPr id="217" name="フリーフォーム: 図形 216">
                <a:extLst>
                  <a:ext uri="{FF2B5EF4-FFF2-40B4-BE49-F238E27FC236}">
                    <a16:creationId xmlns:a16="http://schemas.microsoft.com/office/drawing/2014/main" id="{AA6587C2-74ED-40EA-A07A-EA0FFFB9870F}"/>
                  </a:ext>
                </a:extLst>
              </p:cNvPr>
              <p:cNvSpPr/>
              <p:nvPr/>
            </p:nvSpPr>
            <p:spPr>
              <a:xfrm>
                <a:off x="1544041" y="3460402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8" name="フリーフォーム: 図形 217">
                <a:extLst>
                  <a:ext uri="{FF2B5EF4-FFF2-40B4-BE49-F238E27FC236}">
                    <a16:creationId xmlns:a16="http://schemas.microsoft.com/office/drawing/2014/main" id="{6D49BFC6-DF5F-4D01-BB39-4FD8EE30BD33}"/>
                  </a:ext>
                </a:extLst>
              </p:cNvPr>
              <p:cNvSpPr/>
              <p:nvPr/>
            </p:nvSpPr>
            <p:spPr>
              <a:xfrm rot="19800000">
                <a:off x="1417298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9" name="フリーフォーム: 図形 218">
                <a:extLst>
                  <a:ext uri="{FF2B5EF4-FFF2-40B4-BE49-F238E27FC236}">
                    <a16:creationId xmlns:a16="http://schemas.microsoft.com/office/drawing/2014/main" id="{D18B89BC-0DF2-40AF-8046-6B9219084949}"/>
                  </a:ext>
                </a:extLst>
              </p:cNvPr>
              <p:cNvSpPr/>
              <p:nvPr/>
            </p:nvSpPr>
            <p:spPr>
              <a:xfrm rot="900000">
                <a:off x="1669710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0" name="フリーフォーム: 図形 219">
                <a:extLst>
                  <a:ext uri="{FF2B5EF4-FFF2-40B4-BE49-F238E27FC236}">
                    <a16:creationId xmlns:a16="http://schemas.microsoft.com/office/drawing/2014/main" id="{B1E5D388-E64A-4FEC-A677-B13C1F0C51A3}"/>
                  </a:ext>
                </a:extLst>
              </p:cNvPr>
              <p:cNvSpPr/>
              <p:nvPr/>
            </p:nvSpPr>
            <p:spPr>
              <a:xfrm>
                <a:off x="1550648" y="36470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37" name="グループ化 136">
              <a:extLst>
                <a:ext uri="{FF2B5EF4-FFF2-40B4-BE49-F238E27FC236}">
                  <a16:creationId xmlns:a16="http://schemas.microsoft.com/office/drawing/2014/main" id="{EF57EFCE-5C02-46F7-A44B-1BE84A5C291E}"/>
                </a:ext>
              </a:extLst>
            </p:cNvPr>
            <p:cNvGrpSpPr/>
            <p:nvPr/>
          </p:nvGrpSpPr>
          <p:grpSpPr>
            <a:xfrm rot="1800000">
              <a:off x="3078180" y="4237735"/>
              <a:ext cx="505897" cy="407533"/>
              <a:chOff x="1417298" y="3460402"/>
              <a:chExt cx="505897" cy="407533"/>
            </a:xfrm>
          </p:grpSpPr>
          <p:sp>
            <p:nvSpPr>
              <p:cNvPr id="213" name="フリーフォーム: 図形 212">
                <a:extLst>
                  <a:ext uri="{FF2B5EF4-FFF2-40B4-BE49-F238E27FC236}">
                    <a16:creationId xmlns:a16="http://schemas.microsoft.com/office/drawing/2014/main" id="{97C18830-2D90-481A-98C4-D86A82C2541C}"/>
                  </a:ext>
                </a:extLst>
              </p:cNvPr>
              <p:cNvSpPr/>
              <p:nvPr/>
            </p:nvSpPr>
            <p:spPr>
              <a:xfrm>
                <a:off x="1544041" y="3460402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4" name="フリーフォーム: 図形 213">
                <a:extLst>
                  <a:ext uri="{FF2B5EF4-FFF2-40B4-BE49-F238E27FC236}">
                    <a16:creationId xmlns:a16="http://schemas.microsoft.com/office/drawing/2014/main" id="{07A3AFF6-8FE7-419F-B951-227582CB4B5D}"/>
                  </a:ext>
                </a:extLst>
              </p:cNvPr>
              <p:cNvSpPr/>
              <p:nvPr/>
            </p:nvSpPr>
            <p:spPr>
              <a:xfrm rot="19800000">
                <a:off x="1417298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5" name="フリーフォーム: 図形 214">
                <a:extLst>
                  <a:ext uri="{FF2B5EF4-FFF2-40B4-BE49-F238E27FC236}">
                    <a16:creationId xmlns:a16="http://schemas.microsoft.com/office/drawing/2014/main" id="{1AAA334E-95E7-40E3-8735-872005C96305}"/>
                  </a:ext>
                </a:extLst>
              </p:cNvPr>
              <p:cNvSpPr/>
              <p:nvPr/>
            </p:nvSpPr>
            <p:spPr>
              <a:xfrm rot="900000">
                <a:off x="1669710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6" name="フリーフォーム: 図形 215">
                <a:extLst>
                  <a:ext uri="{FF2B5EF4-FFF2-40B4-BE49-F238E27FC236}">
                    <a16:creationId xmlns:a16="http://schemas.microsoft.com/office/drawing/2014/main" id="{69563E25-A79D-4767-82D4-F388E8CD25AC}"/>
                  </a:ext>
                </a:extLst>
              </p:cNvPr>
              <p:cNvSpPr/>
              <p:nvPr/>
            </p:nvSpPr>
            <p:spPr>
              <a:xfrm>
                <a:off x="1550648" y="36470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38" name="グループ化 137">
              <a:extLst>
                <a:ext uri="{FF2B5EF4-FFF2-40B4-BE49-F238E27FC236}">
                  <a16:creationId xmlns:a16="http://schemas.microsoft.com/office/drawing/2014/main" id="{F798006D-9769-4534-A1BF-285EC42ECAF7}"/>
                </a:ext>
              </a:extLst>
            </p:cNvPr>
            <p:cNvGrpSpPr/>
            <p:nvPr/>
          </p:nvGrpSpPr>
          <p:grpSpPr>
            <a:xfrm rot="1800000">
              <a:off x="2835293" y="3994848"/>
              <a:ext cx="505897" cy="407533"/>
              <a:chOff x="1417298" y="3460402"/>
              <a:chExt cx="505897" cy="407533"/>
            </a:xfrm>
          </p:grpSpPr>
          <p:sp>
            <p:nvSpPr>
              <p:cNvPr id="209" name="フリーフォーム: 図形 208">
                <a:extLst>
                  <a:ext uri="{FF2B5EF4-FFF2-40B4-BE49-F238E27FC236}">
                    <a16:creationId xmlns:a16="http://schemas.microsoft.com/office/drawing/2014/main" id="{C0DD0D5D-454F-4433-A20C-C3AE5D5559D7}"/>
                  </a:ext>
                </a:extLst>
              </p:cNvPr>
              <p:cNvSpPr/>
              <p:nvPr/>
            </p:nvSpPr>
            <p:spPr>
              <a:xfrm>
                <a:off x="1544041" y="3460402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0" name="フリーフォーム: 図形 209">
                <a:extLst>
                  <a:ext uri="{FF2B5EF4-FFF2-40B4-BE49-F238E27FC236}">
                    <a16:creationId xmlns:a16="http://schemas.microsoft.com/office/drawing/2014/main" id="{18859BF3-7F16-4CB0-A8B9-F6E8DFF3D33D}"/>
                  </a:ext>
                </a:extLst>
              </p:cNvPr>
              <p:cNvSpPr/>
              <p:nvPr/>
            </p:nvSpPr>
            <p:spPr>
              <a:xfrm rot="19800000">
                <a:off x="1417298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1" name="フリーフォーム: 図形 210">
                <a:extLst>
                  <a:ext uri="{FF2B5EF4-FFF2-40B4-BE49-F238E27FC236}">
                    <a16:creationId xmlns:a16="http://schemas.microsoft.com/office/drawing/2014/main" id="{D4085406-F147-4FC7-BB88-93F10BDBD990}"/>
                  </a:ext>
                </a:extLst>
              </p:cNvPr>
              <p:cNvSpPr/>
              <p:nvPr/>
            </p:nvSpPr>
            <p:spPr>
              <a:xfrm rot="900000">
                <a:off x="1669710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2" name="フリーフォーム: 図形 211">
                <a:extLst>
                  <a:ext uri="{FF2B5EF4-FFF2-40B4-BE49-F238E27FC236}">
                    <a16:creationId xmlns:a16="http://schemas.microsoft.com/office/drawing/2014/main" id="{F8385B8F-D407-455B-8881-577E0E81FB47}"/>
                  </a:ext>
                </a:extLst>
              </p:cNvPr>
              <p:cNvSpPr/>
              <p:nvPr/>
            </p:nvSpPr>
            <p:spPr>
              <a:xfrm>
                <a:off x="1550648" y="36470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39" name="グループ化 138">
              <a:extLst>
                <a:ext uri="{FF2B5EF4-FFF2-40B4-BE49-F238E27FC236}">
                  <a16:creationId xmlns:a16="http://schemas.microsoft.com/office/drawing/2014/main" id="{BBB21D58-72DA-4699-A255-39D474D504F4}"/>
                </a:ext>
              </a:extLst>
            </p:cNvPr>
            <p:cNvGrpSpPr/>
            <p:nvPr/>
          </p:nvGrpSpPr>
          <p:grpSpPr>
            <a:xfrm rot="1800000">
              <a:off x="2568593" y="3837685"/>
              <a:ext cx="505897" cy="407533"/>
              <a:chOff x="1417298" y="3460402"/>
              <a:chExt cx="505897" cy="407533"/>
            </a:xfrm>
          </p:grpSpPr>
          <p:sp>
            <p:nvSpPr>
              <p:cNvPr id="205" name="フリーフォーム: 図形 204">
                <a:extLst>
                  <a:ext uri="{FF2B5EF4-FFF2-40B4-BE49-F238E27FC236}">
                    <a16:creationId xmlns:a16="http://schemas.microsoft.com/office/drawing/2014/main" id="{4B2BBBD3-8AFB-4C98-B161-0537ACAFE844}"/>
                  </a:ext>
                </a:extLst>
              </p:cNvPr>
              <p:cNvSpPr/>
              <p:nvPr/>
            </p:nvSpPr>
            <p:spPr>
              <a:xfrm>
                <a:off x="1544041" y="3460402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6" name="フリーフォーム: 図形 205">
                <a:extLst>
                  <a:ext uri="{FF2B5EF4-FFF2-40B4-BE49-F238E27FC236}">
                    <a16:creationId xmlns:a16="http://schemas.microsoft.com/office/drawing/2014/main" id="{7FE03D73-D156-428B-9951-390758A75791}"/>
                  </a:ext>
                </a:extLst>
              </p:cNvPr>
              <p:cNvSpPr/>
              <p:nvPr/>
            </p:nvSpPr>
            <p:spPr>
              <a:xfrm rot="19800000">
                <a:off x="1417298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7" name="フリーフォーム: 図形 206">
                <a:extLst>
                  <a:ext uri="{FF2B5EF4-FFF2-40B4-BE49-F238E27FC236}">
                    <a16:creationId xmlns:a16="http://schemas.microsoft.com/office/drawing/2014/main" id="{F5779AEE-1B70-4DCF-A3BE-EE5DFAFD0700}"/>
                  </a:ext>
                </a:extLst>
              </p:cNvPr>
              <p:cNvSpPr/>
              <p:nvPr/>
            </p:nvSpPr>
            <p:spPr>
              <a:xfrm rot="900000">
                <a:off x="1669710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8" name="フリーフォーム: 図形 207">
                <a:extLst>
                  <a:ext uri="{FF2B5EF4-FFF2-40B4-BE49-F238E27FC236}">
                    <a16:creationId xmlns:a16="http://schemas.microsoft.com/office/drawing/2014/main" id="{922B7C44-3811-4F1B-85CF-0AD63912443C}"/>
                  </a:ext>
                </a:extLst>
              </p:cNvPr>
              <p:cNvSpPr/>
              <p:nvPr/>
            </p:nvSpPr>
            <p:spPr>
              <a:xfrm>
                <a:off x="1550648" y="36470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40" name="グループ化 139">
              <a:extLst>
                <a:ext uri="{FF2B5EF4-FFF2-40B4-BE49-F238E27FC236}">
                  <a16:creationId xmlns:a16="http://schemas.microsoft.com/office/drawing/2014/main" id="{76B56FD0-7FDA-4B2E-9939-C04917106FE9}"/>
                </a:ext>
              </a:extLst>
            </p:cNvPr>
            <p:cNvGrpSpPr/>
            <p:nvPr/>
          </p:nvGrpSpPr>
          <p:grpSpPr>
            <a:xfrm rot="1800000">
              <a:off x="2163780" y="3861498"/>
              <a:ext cx="505897" cy="407533"/>
              <a:chOff x="1417298" y="3460402"/>
              <a:chExt cx="505897" cy="407533"/>
            </a:xfrm>
          </p:grpSpPr>
          <p:sp>
            <p:nvSpPr>
              <p:cNvPr id="201" name="フリーフォーム: 図形 200">
                <a:extLst>
                  <a:ext uri="{FF2B5EF4-FFF2-40B4-BE49-F238E27FC236}">
                    <a16:creationId xmlns:a16="http://schemas.microsoft.com/office/drawing/2014/main" id="{3AC9FD47-ECD8-491F-88DE-C2B9CC18D99A}"/>
                  </a:ext>
                </a:extLst>
              </p:cNvPr>
              <p:cNvSpPr/>
              <p:nvPr/>
            </p:nvSpPr>
            <p:spPr>
              <a:xfrm>
                <a:off x="1544041" y="3460402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2" name="フリーフォーム: 図形 201">
                <a:extLst>
                  <a:ext uri="{FF2B5EF4-FFF2-40B4-BE49-F238E27FC236}">
                    <a16:creationId xmlns:a16="http://schemas.microsoft.com/office/drawing/2014/main" id="{3E461C09-1CB1-4EF3-B9AE-C1ACE646730F}"/>
                  </a:ext>
                </a:extLst>
              </p:cNvPr>
              <p:cNvSpPr/>
              <p:nvPr/>
            </p:nvSpPr>
            <p:spPr>
              <a:xfrm rot="19800000">
                <a:off x="1417298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3" name="フリーフォーム: 図形 202">
                <a:extLst>
                  <a:ext uri="{FF2B5EF4-FFF2-40B4-BE49-F238E27FC236}">
                    <a16:creationId xmlns:a16="http://schemas.microsoft.com/office/drawing/2014/main" id="{399B5835-EA5B-48CD-BF0B-14A9ED0466A4}"/>
                  </a:ext>
                </a:extLst>
              </p:cNvPr>
              <p:cNvSpPr/>
              <p:nvPr/>
            </p:nvSpPr>
            <p:spPr>
              <a:xfrm rot="900000">
                <a:off x="1669710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4" name="フリーフォーム: 図形 203">
                <a:extLst>
                  <a:ext uri="{FF2B5EF4-FFF2-40B4-BE49-F238E27FC236}">
                    <a16:creationId xmlns:a16="http://schemas.microsoft.com/office/drawing/2014/main" id="{8121A1AE-F3A7-41EC-931B-80B4F6E862FE}"/>
                  </a:ext>
                </a:extLst>
              </p:cNvPr>
              <p:cNvSpPr/>
              <p:nvPr/>
            </p:nvSpPr>
            <p:spPr>
              <a:xfrm>
                <a:off x="1550648" y="36470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41" name="グループ化 140">
              <a:extLst>
                <a:ext uri="{FF2B5EF4-FFF2-40B4-BE49-F238E27FC236}">
                  <a16:creationId xmlns:a16="http://schemas.microsoft.com/office/drawing/2014/main" id="{BD3A79E1-DC5A-4526-95E6-05E79FEAF9D2}"/>
                </a:ext>
              </a:extLst>
            </p:cNvPr>
            <p:cNvGrpSpPr/>
            <p:nvPr/>
          </p:nvGrpSpPr>
          <p:grpSpPr>
            <a:xfrm>
              <a:off x="1968518" y="3442397"/>
              <a:ext cx="505897" cy="407533"/>
              <a:chOff x="1417298" y="3460402"/>
              <a:chExt cx="505897" cy="407533"/>
            </a:xfrm>
          </p:grpSpPr>
          <p:sp>
            <p:nvSpPr>
              <p:cNvPr id="197" name="フリーフォーム: 図形 196">
                <a:extLst>
                  <a:ext uri="{FF2B5EF4-FFF2-40B4-BE49-F238E27FC236}">
                    <a16:creationId xmlns:a16="http://schemas.microsoft.com/office/drawing/2014/main" id="{7DAFB74A-3416-4D90-ACB2-717FEAF5ABE5}"/>
                  </a:ext>
                </a:extLst>
              </p:cNvPr>
              <p:cNvSpPr/>
              <p:nvPr/>
            </p:nvSpPr>
            <p:spPr>
              <a:xfrm>
                <a:off x="1544041" y="3460402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8" name="フリーフォーム: 図形 197">
                <a:extLst>
                  <a:ext uri="{FF2B5EF4-FFF2-40B4-BE49-F238E27FC236}">
                    <a16:creationId xmlns:a16="http://schemas.microsoft.com/office/drawing/2014/main" id="{70A26192-0A04-4C4D-B45B-7A4608667026}"/>
                  </a:ext>
                </a:extLst>
              </p:cNvPr>
              <p:cNvSpPr/>
              <p:nvPr/>
            </p:nvSpPr>
            <p:spPr>
              <a:xfrm rot="19800000">
                <a:off x="1417298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9" name="フリーフォーム: 図形 198">
                <a:extLst>
                  <a:ext uri="{FF2B5EF4-FFF2-40B4-BE49-F238E27FC236}">
                    <a16:creationId xmlns:a16="http://schemas.microsoft.com/office/drawing/2014/main" id="{E20075C9-BDC2-498B-BFDE-DF71B631812B}"/>
                  </a:ext>
                </a:extLst>
              </p:cNvPr>
              <p:cNvSpPr/>
              <p:nvPr/>
            </p:nvSpPr>
            <p:spPr>
              <a:xfrm rot="900000">
                <a:off x="1669710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0" name="フリーフォーム: 図形 199">
                <a:extLst>
                  <a:ext uri="{FF2B5EF4-FFF2-40B4-BE49-F238E27FC236}">
                    <a16:creationId xmlns:a16="http://schemas.microsoft.com/office/drawing/2014/main" id="{6B485F45-DCF9-49AA-A36D-473009220B6F}"/>
                  </a:ext>
                </a:extLst>
              </p:cNvPr>
              <p:cNvSpPr/>
              <p:nvPr/>
            </p:nvSpPr>
            <p:spPr>
              <a:xfrm>
                <a:off x="1550648" y="36470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42" name="グループ化 141">
              <a:extLst>
                <a:ext uri="{FF2B5EF4-FFF2-40B4-BE49-F238E27FC236}">
                  <a16:creationId xmlns:a16="http://schemas.microsoft.com/office/drawing/2014/main" id="{8145B784-0C3D-4BAC-8347-45919E09CBC4}"/>
                </a:ext>
              </a:extLst>
            </p:cNvPr>
            <p:cNvGrpSpPr/>
            <p:nvPr/>
          </p:nvGrpSpPr>
          <p:grpSpPr>
            <a:xfrm>
              <a:off x="1297006" y="4075809"/>
              <a:ext cx="505897" cy="407533"/>
              <a:chOff x="1417298" y="3460402"/>
              <a:chExt cx="505897" cy="407533"/>
            </a:xfrm>
          </p:grpSpPr>
          <p:sp>
            <p:nvSpPr>
              <p:cNvPr id="193" name="フリーフォーム: 図形 192">
                <a:extLst>
                  <a:ext uri="{FF2B5EF4-FFF2-40B4-BE49-F238E27FC236}">
                    <a16:creationId xmlns:a16="http://schemas.microsoft.com/office/drawing/2014/main" id="{6B84DB83-1516-4A03-BD00-9AB246B5DB4C}"/>
                  </a:ext>
                </a:extLst>
              </p:cNvPr>
              <p:cNvSpPr/>
              <p:nvPr/>
            </p:nvSpPr>
            <p:spPr>
              <a:xfrm>
                <a:off x="1544041" y="3460402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" name="フリーフォーム: 図形 193">
                <a:extLst>
                  <a:ext uri="{FF2B5EF4-FFF2-40B4-BE49-F238E27FC236}">
                    <a16:creationId xmlns:a16="http://schemas.microsoft.com/office/drawing/2014/main" id="{E1E08762-EAEF-4E7A-869E-7943B81822ED}"/>
                  </a:ext>
                </a:extLst>
              </p:cNvPr>
              <p:cNvSpPr/>
              <p:nvPr/>
            </p:nvSpPr>
            <p:spPr>
              <a:xfrm rot="19800000">
                <a:off x="1417298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" name="フリーフォーム: 図形 194">
                <a:extLst>
                  <a:ext uri="{FF2B5EF4-FFF2-40B4-BE49-F238E27FC236}">
                    <a16:creationId xmlns:a16="http://schemas.microsoft.com/office/drawing/2014/main" id="{8764A860-18E5-404F-A828-797582EBF2CA}"/>
                  </a:ext>
                </a:extLst>
              </p:cNvPr>
              <p:cNvSpPr/>
              <p:nvPr/>
            </p:nvSpPr>
            <p:spPr>
              <a:xfrm rot="900000">
                <a:off x="1669710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6" name="フリーフォーム: 図形 195">
                <a:extLst>
                  <a:ext uri="{FF2B5EF4-FFF2-40B4-BE49-F238E27FC236}">
                    <a16:creationId xmlns:a16="http://schemas.microsoft.com/office/drawing/2014/main" id="{88F0A23C-9DFF-448C-A5B2-B33C3C544500}"/>
                  </a:ext>
                </a:extLst>
              </p:cNvPr>
              <p:cNvSpPr/>
              <p:nvPr/>
            </p:nvSpPr>
            <p:spPr>
              <a:xfrm>
                <a:off x="1550648" y="36470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43" name="グループ化 142">
              <a:extLst>
                <a:ext uri="{FF2B5EF4-FFF2-40B4-BE49-F238E27FC236}">
                  <a16:creationId xmlns:a16="http://schemas.microsoft.com/office/drawing/2014/main" id="{31DB2855-F316-4281-9DAD-23F05E03A6EC}"/>
                </a:ext>
              </a:extLst>
            </p:cNvPr>
            <p:cNvGrpSpPr/>
            <p:nvPr/>
          </p:nvGrpSpPr>
          <p:grpSpPr>
            <a:xfrm>
              <a:off x="1825643" y="4075809"/>
              <a:ext cx="505897" cy="407533"/>
              <a:chOff x="1417298" y="3460402"/>
              <a:chExt cx="505897" cy="407533"/>
            </a:xfrm>
          </p:grpSpPr>
          <p:sp>
            <p:nvSpPr>
              <p:cNvPr id="189" name="フリーフォーム: 図形 188">
                <a:extLst>
                  <a:ext uri="{FF2B5EF4-FFF2-40B4-BE49-F238E27FC236}">
                    <a16:creationId xmlns:a16="http://schemas.microsoft.com/office/drawing/2014/main" id="{231116BE-7B9A-4FAC-A768-5F5CB217DC0F}"/>
                  </a:ext>
                </a:extLst>
              </p:cNvPr>
              <p:cNvSpPr/>
              <p:nvPr/>
            </p:nvSpPr>
            <p:spPr>
              <a:xfrm>
                <a:off x="1544041" y="3460402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" name="フリーフォーム: 図形 189">
                <a:extLst>
                  <a:ext uri="{FF2B5EF4-FFF2-40B4-BE49-F238E27FC236}">
                    <a16:creationId xmlns:a16="http://schemas.microsoft.com/office/drawing/2014/main" id="{C1BDE891-98CB-41EC-B544-883B2384DBFB}"/>
                  </a:ext>
                </a:extLst>
              </p:cNvPr>
              <p:cNvSpPr/>
              <p:nvPr/>
            </p:nvSpPr>
            <p:spPr>
              <a:xfrm rot="19800000">
                <a:off x="1417298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1" name="フリーフォーム: 図形 190">
                <a:extLst>
                  <a:ext uri="{FF2B5EF4-FFF2-40B4-BE49-F238E27FC236}">
                    <a16:creationId xmlns:a16="http://schemas.microsoft.com/office/drawing/2014/main" id="{31BCB885-B592-483B-BD2A-0BA25ECEB1B6}"/>
                  </a:ext>
                </a:extLst>
              </p:cNvPr>
              <p:cNvSpPr/>
              <p:nvPr/>
            </p:nvSpPr>
            <p:spPr>
              <a:xfrm rot="900000">
                <a:off x="1669710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" name="フリーフォーム: 図形 191">
                <a:extLst>
                  <a:ext uri="{FF2B5EF4-FFF2-40B4-BE49-F238E27FC236}">
                    <a16:creationId xmlns:a16="http://schemas.microsoft.com/office/drawing/2014/main" id="{9A376F5C-CAC8-4B33-81D9-01C9D7B6F1C6}"/>
                  </a:ext>
                </a:extLst>
              </p:cNvPr>
              <p:cNvSpPr/>
              <p:nvPr/>
            </p:nvSpPr>
            <p:spPr>
              <a:xfrm>
                <a:off x="1550648" y="36470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44" name="グループ化 143">
              <a:extLst>
                <a:ext uri="{FF2B5EF4-FFF2-40B4-BE49-F238E27FC236}">
                  <a16:creationId xmlns:a16="http://schemas.microsoft.com/office/drawing/2014/main" id="{751A3AA7-413D-42A6-B281-08920977E6FD}"/>
                </a:ext>
              </a:extLst>
            </p:cNvPr>
            <p:cNvGrpSpPr/>
            <p:nvPr/>
          </p:nvGrpSpPr>
          <p:grpSpPr>
            <a:xfrm>
              <a:off x="2625743" y="4256784"/>
              <a:ext cx="505897" cy="407533"/>
              <a:chOff x="1417298" y="3460402"/>
              <a:chExt cx="505897" cy="407533"/>
            </a:xfrm>
          </p:grpSpPr>
          <p:sp>
            <p:nvSpPr>
              <p:cNvPr id="185" name="フリーフォーム: 図形 184">
                <a:extLst>
                  <a:ext uri="{FF2B5EF4-FFF2-40B4-BE49-F238E27FC236}">
                    <a16:creationId xmlns:a16="http://schemas.microsoft.com/office/drawing/2014/main" id="{A6BFCF2E-C074-4F9C-873F-6B192DBE2ABB}"/>
                  </a:ext>
                </a:extLst>
              </p:cNvPr>
              <p:cNvSpPr/>
              <p:nvPr/>
            </p:nvSpPr>
            <p:spPr>
              <a:xfrm>
                <a:off x="1544041" y="3460402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" name="フリーフォーム: 図形 185">
                <a:extLst>
                  <a:ext uri="{FF2B5EF4-FFF2-40B4-BE49-F238E27FC236}">
                    <a16:creationId xmlns:a16="http://schemas.microsoft.com/office/drawing/2014/main" id="{D4207497-B2D7-4BF8-8037-1C3E59DBF095}"/>
                  </a:ext>
                </a:extLst>
              </p:cNvPr>
              <p:cNvSpPr/>
              <p:nvPr/>
            </p:nvSpPr>
            <p:spPr>
              <a:xfrm rot="19800000">
                <a:off x="1417298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" name="フリーフォーム: 図形 186">
                <a:extLst>
                  <a:ext uri="{FF2B5EF4-FFF2-40B4-BE49-F238E27FC236}">
                    <a16:creationId xmlns:a16="http://schemas.microsoft.com/office/drawing/2014/main" id="{41395B4D-4560-4ADE-BA72-0B8B847E4ED6}"/>
                  </a:ext>
                </a:extLst>
              </p:cNvPr>
              <p:cNvSpPr/>
              <p:nvPr/>
            </p:nvSpPr>
            <p:spPr>
              <a:xfrm rot="900000">
                <a:off x="1669710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" name="フリーフォーム: 図形 187">
                <a:extLst>
                  <a:ext uri="{FF2B5EF4-FFF2-40B4-BE49-F238E27FC236}">
                    <a16:creationId xmlns:a16="http://schemas.microsoft.com/office/drawing/2014/main" id="{71220B2C-6A2A-4279-9FFA-C2CC00718052}"/>
                  </a:ext>
                </a:extLst>
              </p:cNvPr>
              <p:cNvSpPr/>
              <p:nvPr/>
            </p:nvSpPr>
            <p:spPr>
              <a:xfrm>
                <a:off x="1550648" y="36470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45" name="グループ化 144">
              <a:extLst>
                <a:ext uri="{FF2B5EF4-FFF2-40B4-BE49-F238E27FC236}">
                  <a16:creationId xmlns:a16="http://schemas.microsoft.com/office/drawing/2014/main" id="{3F796EF1-C2AB-45B4-B359-BF7F10FBB671}"/>
                </a:ext>
              </a:extLst>
            </p:cNvPr>
            <p:cNvGrpSpPr/>
            <p:nvPr/>
          </p:nvGrpSpPr>
          <p:grpSpPr>
            <a:xfrm>
              <a:off x="1235093" y="4561584"/>
              <a:ext cx="505897" cy="407533"/>
              <a:chOff x="1417298" y="3460402"/>
              <a:chExt cx="505897" cy="407533"/>
            </a:xfrm>
          </p:grpSpPr>
          <p:sp>
            <p:nvSpPr>
              <p:cNvPr id="181" name="フリーフォーム: 図形 180">
                <a:extLst>
                  <a:ext uri="{FF2B5EF4-FFF2-40B4-BE49-F238E27FC236}">
                    <a16:creationId xmlns:a16="http://schemas.microsoft.com/office/drawing/2014/main" id="{20804A29-DFF1-42C8-9C25-22B509F8685A}"/>
                  </a:ext>
                </a:extLst>
              </p:cNvPr>
              <p:cNvSpPr/>
              <p:nvPr/>
            </p:nvSpPr>
            <p:spPr>
              <a:xfrm>
                <a:off x="1544041" y="3460402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" name="フリーフォーム: 図形 181">
                <a:extLst>
                  <a:ext uri="{FF2B5EF4-FFF2-40B4-BE49-F238E27FC236}">
                    <a16:creationId xmlns:a16="http://schemas.microsoft.com/office/drawing/2014/main" id="{CF945E95-93CE-4A0A-B20E-B72AA6DF9622}"/>
                  </a:ext>
                </a:extLst>
              </p:cNvPr>
              <p:cNvSpPr/>
              <p:nvPr/>
            </p:nvSpPr>
            <p:spPr>
              <a:xfrm rot="19800000">
                <a:off x="1417298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" name="フリーフォーム: 図形 182">
                <a:extLst>
                  <a:ext uri="{FF2B5EF4-FFF2-40B4-BE49-F238E27FC236}">
                    <a16:creationId xmlns:a16="http://schemas.microsoft.com/office/drawing/2014/main" id="{9ED17A2B-D08C-49AC-BA65-D3CDC5BAFC3E}"/>
                  </a:ext>
                </a:extLst>
              </p:cNvPr>
              <p:cNvSpPr/>
              <p:nvPr/>
            </p:nvSpPr>
            <p:spPr>
              <a:xfrm rot="900000">
                <a:off x="1669710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" name="フリーフォーム: 図形 183">
                <a:extLst>
                  <a:ext uri="{FF2B5EF4-FFF2-40B4-BE49-F238E27FC236}">
                    <a16:creationId xmlns:a16="http://schemas.microsoft.com/office/drawing/2014/main" id="{770BE489-412C-4669-AB42-445FE40AA45E}"/>
                  </a:ext>
                </a:extLst>
              </p:cNvPr>
              <p:cNvSpPr/>
              <p:nvPr/>
            </p:nvSpPr>
            <p:spPr>
              <a:xfrm>
                <a:off x="1550648" y="36470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46" name="グループ化 145">
              <a:extLst>
                <a:ext uri="{FF2B5EF4-FFF2-40B4-BE49-F238E27FC236}">
                  <a16:creationId xmlns:a16="http://schemas.microsoft.com/office/drawing/2014/main" id="{E40246B7-55D8-46FE-AC8B-14C0F3DCEDA3}"/>
                </a:ext>
              </a:extLst>
            </p:cNvPr>
            <p:cNvGrpSpPr/>
            <p:nvPr/>
          </p:nvGrpSpPr>
          <p:grpSpPr>
            <a:xfrm>
              <a:off x="987443" y="4923534"/>
              <a:ext cx="505897" cy="407533"/>
              <a:chOff x="1417298" y="3460402"/>
              <a:chExt cx="505897" cy="407533"/>
            </a:xfrm>
          </p:grpSpPr>
          <p:sp>
            <p:nvSpPr>
              <p:cNvPr id="177" name="フリーフォーム: 図形 176">
                <a:extLst>
                  <a:ext uri="{FF2B5EF4-FFF2-40B4-BE49-F238E27FC236}">
                    <a16:creationId xmlns:a16="http://schemas.microsoft.com/office/drawing/2014/main" id="{5F782BA8-6878-43D4-B365-7010A07CCBC5}"/>
                  </a:ext>
                </a:extLst>
              </p:cNvPr>
              <p:cNvSpPr/>
              <p:nvPr/>
            </p:nvSpPr>
            <p:spPr>
              <a:xfrm>
                <a:off x="1544041" y="3460402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8" name="フリーフォーム: 図形 177">
                <a:extLst>
                  <a:ext uri="{FF2B5EF4-FFF2-40B4-BE49-F238E27FC236}">
                    <a16:creationId xmlns:a16="http://schemas.microsoft.com/office/drawing/2014/main" id="{AFE117C8-BE72-44EE-9DFF-1BD19FDC6262}"/>
                  </a:ext>
                </a:extLst>
              </p:cNvPr>
              <p:cNvSpPr/>
              <p:nvPr/>
            </p:nvSpPr>
            <p:spPr>
              <a:xfrm rot="19800000">
                <a:off x="1417298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9" name="フリーフォーム: 図形 178">
                <a:extLst>
                  <a:ext uri="{FF2B5EF4-FFF2-40B4-BE49-F238E27FC236}">
                    <a16:creationId xmlns:a16="http://schemas.microsoft.com/office/drawing/2014/main" id="{0ADC743E-AF6B-4E85-8313-736C83FF4F7D}"/>
                  </a:ext>
                </a:extLst>
              </p:cNvPr>
              <p:cNvSpPr/>
              <p:nvPr/>
            </p:nvSpPr>
            <p:spPr>
              <a:xfrm rot="900000">
                <a:off x="1669710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0" name="フリーフォーム: 図形 179">
                <a:extLst>
                  <a:ext uri="{FF2B5EF4-FFF2-40B4-BE49-F238E27FC236}">
                    <a16:creationId xmlns:a16="http://schemas.microsoft.com/office/drawing/2014/main" id="{A3F64667-B24A-4336-B949-63A1AA01C643}"/>
                  </a:ext>
                </a:extLst>
              </p:cNvPr>
              <p:cNvSpPr/>
              <p:nvPr/>
            </p:nvSpPr>
            <p:spPr>
              <a:xfrm>
                <a:off x="1550648" y="36470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47" name="グループ化 146">
              <a:extLst>
                <a:ext uri="{FF2B5EF4-FFF2-40B4-BE49-F238E27FC236}">
                  <a16:creationId xmlns:a16="http://schemas.microsoft.com/office/drawing/2014/main" id="{D727346D-6164-4344-9742-27C4932730F8}"/>
                </a:ext>
              </a:extLst>
            </p:cNvPr>
            <p:cNvGrpSpPr/>
            <p:nvPr/>
          </p:nvGrpSpPr>
          <p:grpSpPr>
            <a:xfrm>
              <a:off x="1192231" y="5142609"/>
              <a:ext cx="505897" cy="407533"/>
              <a:chOff x="1417298" y="3460402"/>
              <a:chExt cx="505897" cy="407533"/>
            </a:xfrm>
          </p:grpSpPr>
          <p:sp>
            <p:nvSpPr>
              <p:cNvPr id="173" name="フリーフォーム: 図形 172">
                <a:extLst>
                  <a:ext uri="{FF2B5EF4-FFF2-40B4-BE49-F238E27FC236}">
                    <a16:creationId xmlns:a16="http://schemas.microsoft.com/office/drawing/2014/main" id="{CD16D86F-E5A0-40A1-9071-20B5FC2F403A}"/>
                  </a:ext>
                </a:extLst>
              </p:cNvPr>
              <p:cNvSpPr/>
              <p:nvPr/>
            </p:nvSpPr>
            <p:spPr>
              <a:xfrm>
                <a:off x="1544041" y="3460402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4" name="フリーフォーム: 図形 173">
                <a:extLst>
                  <a:ext uri="{FF2B5EF4-FFF2-40B4-BE49-F238E27FC236}">
                    <a16:creationId xmlns:a16="http://schemas.microsoft.com/office/drawing/2014/main" id="{BD825639-8930-4280-82A9-020794B78BDD}"/>
                  </a:ext>
                </a:extLst>
              </p:cNvPr>
              <p:cNvSpPr/>
              <p:nvPr/>
            </p:nvSpPr>
            <p:spPr>
              <a:xfrm rot="19800000">
                <a:off x="1417298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5" name="フリーフォーム: 図形 174">
                <a:extLst>
                  <a:ext uri="{FF2B5EF4-FFF2-40B4-BE49-F238E27FC236}">
                    <a16:creationId xmlns:a16="http://schemas.microsoft.com/office/drawing/2014/main" id="{BD8F68D7-EECD-48B2-846D-B69626EE78B8}"/>
                  </a:ext>
                </a:extLst>
              </p:cNvPr>
              <p:cNvSpPr/>
              <p:nvPr/>
            </p:nvSpPr>
            <p:spPr>
              <a:xfrm rot="900000">
                <a:off x="1669710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6" name="フリーフォーム: 図形 175">
                <a:extLst>
                  <a:ext uri="{FF2B5EF4-FFF2-40B4-BE49-F238E27FC236}">
                    <a16:creationId xmlns:a16="http://schemas.microsoft.com/office/drawing/2014/main" id="{EF80821B-4907-483E-9096-153C14B3CFE6}"/>
                  </a:ext>
                </a:extLst>
              </p:cNvPr>
              <p:cNvSpPr/>
              <p:nvPr/>
            </p:nvSpPr>
            <p:spPr>
              <a:xfrm>
                <a:off x="1550648" y="36470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48" name="グループ化 147">
              <a:extLst>
                <a:ext uri="{FF2B5EF4-FFF2-40B4-BE49-F238E27FC236}">
                  <a16:creationId xmlns:a16="http://schemas.microsoft.com/office/drawing/2014/main" id="{6A9B1639-5647-4833-BE08-1894A586F7DE}"/>
                </a:ext>
              </a:extLst>
            </p:cNvPr>
            <p:cNvGrpSpPr/>
            <p:nvPr/>
          </p:nvGrpSpPr>
          <p:grpSpPr>
            <a:xfrm>
              <a:off x="563581" y="4699696"/>
              <a:ext cx="505897" cy="407533"/>
              <a:chOff x="1417298" y="3460402"/>
              <a:chExt cx="505897" cy="407533"/>
            </a:xfrm>
          </p:grpSpPr>
          <p:sp>
            <p:nvSpPr>
              <p:cNvPr id="169" name="フリーフォーム: 図形 168">
                <a:extLst>
                  <a:ext uri="{FF2B5EF4-FFF2-40B4-BE49-F238E27FC236}">
                    <a16:creationId xmlns:a16="http://schemas.microsoft.com/office/drawing/2014/main" id="{4B85A38E-7AA9-4036-9128-8C6F7D315BD3}"/>
                  </a:ext>
                </a:extLst>
              </p:cNvPr>
              <p:cNvSpPr/>
              <p:nvPr/>
            </p:nvSpPr>
            <p:spPr>
              <a:xfrm>
                <a:off x="1544041" y="3460402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0" name="フリーフォーム: 図形 169">
                <a:extLst>
                  <a:ext uri="{FF2B5EF4-FFF2-40B4-BE49-F238E27FC236}">
                    <a16:creationId xmlns:a16="http://schemas.microsoft.com/office/drawing/2014/main" id="{927B0990-940E-454C-B6AA-0BB11C3DBB54}"/>
                  </a:ext>
                </a:extLst>
              </p:cNvPr>
              <p:cNvSpPr/>
              <p:nvPr/>
            </p:nvSpPr>
            <p:spPr>
              <a:xfrm rot="19800000">
                <a:off x="1417298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1" name="フリーフォーム: 図形 170">
                <a:extLst>
                  <a:ext uri="{FF2B5EF4-FFF2-40B4-BE49-F238E27FC236}">
                    <a16:creationId xmlns:a16="http://schemas.microsoft.com/office/drawing/2014/main" id="{0C498390-F252-42AD-8215-4E4B87444DBA}"/>
                  </a:ext>
                </a:extLst>
              </p:cNvPr>
              <p:cNvSpPr/>
              <p:nvPr/>
            </p:nvSpPr>
            <p:spPr>
              <a:xfrm rot="900000">
                <a:off x="1669710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2" name="フリーフォーム: 図形 171">
                <a:extLst>
                  <a:ext uri="{FF2B5EF4-FFF2-40B4-BE49-F238E27FC236}">
                    <a16:creationId xmlns:a16="http://schemas.microsoft.com/office/drawing/2014/main" id="{6630741E-DEE0-4C13-9774-7870F028EC3E}"/>
                  </a:ext>
                </a:extLst>
              </p:cNvPr>
              <p:cNvSpPr/>
              <p:nvPr/>
            </p:nvSpPr>
            <p:spPr>
              <a:xfrm>
                <a:off x="1550648" y="36470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49" name="グループ化 148">
              <a:extLst>
                <a:ext uri="{FF2B5EF4-FFF2-40B4-BE49-F238E27FC236}">
                  <a16:creationId xmlns:a16="http://schemas.microsoft.com/office/drawing/2014/main" id="{45080F39-AC90-423F-B054-E2A3DF733707}"/>
                </a:ext>
              </a:extLst>
            </p:cNvPr>
            <p:cNvGrpSpPr/>
            <p:nvPr/>
          </p:nvGrpSpPr>
          <p:grpSpPr>
            <a:xfrm>
              <a:off x="682644" y="4518721"/>
              <a:ext cx="505897" cy="407533"/>
              <a:chOff x="1417298" y="3460402"/>
              <a:chExt cx="505897" cy="407533"/>
            </a:xfrm>
          </p:grpSpPr>
          <p:sp>
            <p:nvSpPr>
              <p:cNvPr id="165" name="フリーフォーム: 図形 164">
                <a:extLst>
                  <a:ext uri="{FF2B5EF4-FFF2-40B4-BE49-F238E27FC236}">
                    <a16:creationId xmlns:a16="http://schemas.microsoft.com/office/drawing/2014/main" id="{D68D93DC-833D-4F6D-B259-BC7D63EE5277}"/>
                  </a:ext>
                </a:extLst>
              </p:cNvPr>
              <p:cNvSpPr/>
              <p:nvPr/>
            </p:nvSpPr>
            <p:spPr>
              <a:xfrm>
                <a:off x="1544041" y="3460402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6" name="フリーフォーム: 図形 165">
                <a:extLst>
                  <a:ext uri="{FF2B5EF4-FFF2-40B4-BE49-F238E27FC236}">
                    <a16:creationId xmlns:a16="http://schemas.microsoft.com/office/drawing/2014/main" id="{9E7E92BC-955D-4D51-9860-B013F7ED8B46}"/>
                  </a:ext>
                </a:extLst>
              </p:cNvPr>
              <p:cNvSpPr/>
              <p:nvPr/>
            </p:nvSpPr>
            <p:spPr>
              <a:xfrm rot="19800000">
                <a:off x="1417298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7" name="フリーフォーム: 図形 166">
                <a:extLst>
                  <a:ext uri="{FF2B5EF4-FFF2-40B4-BE49-F238E27FC236}">
                    <a16:creationId xmlns:a16="http://schemas.microsoft.com/office/drawing/2014/main" id="{F6E814A1-B210-4BBA-B54D-C507204713B7}"/>
                  </a:ext>
                </a:extLst>
              </p:cNvPr>
              <p:cNvSpPr/>
              <p:nvPr/>
            </p:nvSpPr>
            <p:spPr>
              <a:xfrm rot="900000">
                <a:off x="1669710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8" name="フリーフォーム: 図形 167">
                <a:extLst>
                  <a:ext uri="{FF2B5EF4-FFF2-40B4-BE49-F238E27FC236}">
                    <a16:creationId xmlns:a16="http://schemas.microsoft.com/office/drawing/2014/main" id="{FBE70568-E18D-443E-926E-7AA5267CC12E}"/>
                  </a:ext>
                </a:extLst>
              </p:cNvPr>
              <p:cNvSpPr/>
              <p:nvPr/>
            </p:nvSpPr>
            <p:spPr>
              <a:xfrm>
                <a:off x="1550648" y="36470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50" name="グループ化 149">
              <a:extLst>
                <a:ext uri="{FF2B5EF4-FFF2-40B4-BE49-F238E27FC236}">
                  <a16:creationId xmlns:a16="http://schemas.microsoft.com/office/drawing/2014/main" id="{9680A8EF-5102-4EC3-BBEF-0EE1A57DF44E}"/>
                </a:ext>
              </a:extLst>
            </p:cNvPr>
            <p:cNvGrpSpPr/>
            <p:nvPr/>
          </p:nvGrpSpPr>
          <p:grpSpPr>
            <a:xfrm rot="20700000">
              <a:off x="620826" y="4281956"/>
              <a:ext cx="505897" cy="407533"/>
              <a:chOff x="1417298" y="3460402"/>
              <a:chExt cx="505897" cy="407533"/>
            </a:xfrm>
          </p:grpSpPr>
          <p:sp>
            <p:nvSpPr>
              <p:cNvPr id="161" name="フリーフォーム: 図形 160">
                <a:extLst>
                  <a:ext uri="{FF2B5EF4-FFF2-40B4-BE49-F238E27FC236}">
                    <a16:creationId xmlns:a16="http://schemas.microsoft.com/office/drawing/2014/main" id="{4A7D3056-92EF-436F-B55F-83E6B11FE01B}"/>
                  </a:ext>
                </a:extLst>
              </p:cNvPr>
              <p:cNvSpPr/>
              <p:nvPr/>
            </p:nvSpPr>
            <p:spPr>
              <a:xfrm>
                <a:off x="1544041" y="3460402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2" name="フリーフォーム: 図形 161">
                <a:extLst>
                  <a:ext uri="{FF2B5EF4-FFF2-40B4-BE49-F238E27FC236}">
                    <a16:creationId xmlns:a16="http://schemas.microsoft.com/office/drawing/2014/main" id="{839A17A6-C59A-4E6C-81B7-2E89A14B255C}"/>
                  </a:ext>
                </a:extLst>
              </p:cNvPr>
              <p:cNvSpPr/>
              <p:nvPr/>
            </p:nvSpPr>
            <p:spPr>
              <a:xfrm rot="19800000">
                <a:off x="1417298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3" name="フリーフォーム: 図形 162">
                <a:extLst>
                  <a:ext uri="{FF2B5EF4-FFF2-40B4-BE49-F238E27FC236}">
                    <a16:creationId xmlns:a16="http://schemas.microsoft.com/office/drawing/2014/main" id="{22E947AC-549E-4533-B6A1-59553F573816}"/>
                  </a:ext>
                </a:extLst>
              </p:cNvPr>
              <p:cNvSpPr/>
              <p:nvPr/>
            </p:nvSpPr>
            <p:spPr>
              <a:xfrm rot="900000">
                <a:off x="1669710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4" name="フリーフォーム: 図形 163">
                <a:extLst>
                  <a:ext uri="{FF2B5EF4-FFF2-40B4-BE49-F238E27FC236}">
                    <a16:creationId xmlns:a16="http://schemas.microsoft.com/office/drawing/2014/main" id="{E0FB2824-8184-4483-B632-3FC7B3BAEF51}"/>
                  </a:ext>
                </a:extLst>
              </p:cNvPr>
              <p:cNvSpPr/>
              <p:nvPr/>
            </p:nvSpPr>
            <p:spPr>
              <a:xfrm>
                <a:off x="1550648" y="36470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51" name="グループ化 150">
              <a:extLst>
                <a:ext uri="{FF2B5EF4-FFF2-40B4-BE49-F238E27FC236}">
                  <a16:creationId xmlns:a16="http://schemas.microsoft.com/office/drawing/2014/main" id="{ED9159B2-D85B-4079-B58B-3D42B65D2A1E}"/>
                </a:ext>
              </a:extLst>
            </p:cNvPr>
            <p:cNvGrpSpPr/>
            <p:nvPr/>
          </p:nvGrpSpPr>
          <p:grpSpPr>
            <a:xfrm rot="20700000">
              <a:off x="655654" y="3985867"/>
              <a:ext cx="505897" cy="407533"/>
              <a:chOff x="1417298" y="3460402"/>
              <a:chExt cx="505897" cy="407533"/>
            </a:xfrm>
          </p:grpSpPr>
          <p:sp>
            <p:nvSpPr>
              <p:cNvPr id="157" name="フリーフォーム: 図形 156">
                <a:extLst>
                  <a:ext uri="{FF2B5EF4-FFF2-40B4-BE49-F238E27FC236}">
                    <a16:creationId xmlns:a16="http://schemas.microsoft.com/office/drawing/2014/main" id="{B638BECA-1B12-40FA-9C06-C1C88F351B37}"/>
                  </a:ext>
                </a:extLst>
              </p:cNvPr>
              <p:cNvSpPr/>
              <p:nvPr/>
            </p:nvSpPr>
            <p:spPr>
              <a:xfrm>
                <a:off x="1544041" y="3460402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8" name="フリーフォーム: 図形 157">
                <a:extLst>
                  <a:ext uri="{FF2B5EF4-FFF2-40B4-BE49-F238E27FC236}">
                    <a16:creationId xmlns:a16="http://schemas.microsoft.com/office/drawing/2014/main" id="{D3EA0873-B6E6-4F21-A8D3-E56A14553C6D}"/>
                  </a:ext>
                </a:extLst>
              </p:cNvPr>
              <p:cNvSpPr/>
              <p:nvPr/>
            </p:nvSpPr>
            <p:spPr>
              <a:xfrm rot="19800000">
                <a:off x="1417298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9" name="フリーフォーム: 図形 158">
                <a:extLst>
                  <a:ext uri="{FF2B5EF4-FFF2-40B4-BE49-F238E27FC236}">
                    <a16:creationId xmlns:a16="http://schemas.microsoft.com/office/drawing/2014/main" id="{DB7588D7-3FAB-4AA1-A2BD-39712E7D165A}"/>
                  </a:ext>
                </a:extLst>
              </p:cNvPr>
              <p:cNvSpPr/>
              <p:nvPr/>
            </p:nvSpPr>
            <p:spPr>
              <a:xfrm rot="900000">
                <a:off x="1669710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0" name="フリーフォーム: 図形 159">
                <a:extLst>
                  <a:ext uri="{FF2B5EF4-FFF2-40B4-BE49-F238E27FC236}">
                    <a16:creationId xmlns:a16="http://schemas.microsoft.com/office/drawing/2014/main" id="{4E201CBF-FD9F-4203-A132-72F2CCC0F64F}"/>
                  </a:ext>
                </a:extLst>
              </p:cNvPr>
              <p:cNvSpPr/>
              <p:nvPr/>
            </p:nvSpPr>
            <p:spPr>
              <a:xfrm>
                <a:off x="1550648" y="36470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52" name="グループ化 151">
              <a:extLst>
                <a:ext uri="{FF2B5EF4-FFF2-40B4-BE49-F238E27FC236}">
                  <a16:creationId xmlns:a16="http://schemas.microsoft.com/office/drawing/2014/main" id="{35E7C860-1971-4217-8F68-CCA857E1F078}"/>
                </a:ext>
              </a:extLst>
            </p:cNvPr>
            <p:cNvGrpSpPr/>
            <p:nvPr/>
          </p:nvGrpSpPr>
          <p:grpSpPr>
            <a:xfrm>
              <a:off x="943529" y="4722559"/>
              <a:ext cx="477807" cy="384905"/>
              <a:chOff x="1417298" y="3460402"/>
              <a:chExt cx="505897" cy="407533"/>
            </a:xfrm>
            <a:solidFill>
              <a:srgbClr val="006600"/>
            </a:solidFill>
          </p:grpSpPr>
          <p:sp>
            <p:nvSpPr>
              <p:cNvPr id="153" name="フリーフォーム: 図形 152">
                <a:extLst>
                  <a:ext uri="{FF2B5EF4-FFF2-40B4-BE49-F238E27FC236}">
                    <a16:creationId xmlns:a16="http://schemas.microsoft.com/office/drawing/2014/main" id="{8B56C5CC-DCBC-489F-9087-8E7AD0A4EBA8}"/>
                  </a:ext>
                </a:extLst>
              </p:cNvPr>
              <p:cNvSpPr/>
              <p:nvPr/>
            </p:nvSpPr>
            <p:spPr>
              <a:xfrm>
                <a:off x="1544041" y="3460402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4" name="フリーフォーム: 図形 153">
                <a:extLst>
                  <a:ext uri="{FF2B5EF4-FFF2-40B4-BE49-F238E27FC236}">
                    <a16:creationId xmlns:a16="http://schemas.microsoft.com/office/drawing/2014/main" id="{A18AAB1B-5DBC-4583-8DE8-F0F4AE03D816}"/>
                  </a:ext>
                </a:extLst>
              </p:cNvPr>
              <p:cNvSpPr/>
              <p:nvPr/>
            </p:nvSpPr>
            <p:spPr>
              <a:xfrm rot="19800000">
                <a:off x="1417298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5" name="フリーフォーム: 図形 154">
                <a:extLst>
                  <a:ext uri="{FF2B5EF4-FFF2-40B4-BE49-F238E27FC236}">
                    <a16:creationId xmlns:a16="http://schemas.microsoft.com/office/drawing/2014/main" id="{FDC1C5F5-FAA8-4986-9D76-546F51356B7E}"/>
                  </a:ext>
                </a:extLst>
              </p:cNvPr>
              <p:cNvSpPr/>
              <p:nvPr/>
            </p:nvSpPr>
            <p:spPr>
              <a:xfrm rot="900000">
                <a:off x="1669710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6" name="フリーフォーム: 図形 155">
                <a:extLst>
                  <a:ext uri="{FF2B5EF4-FFF2-40B4-BE49-F238E27FC236}">
                    <a16:creationId xmlns:a16="http://schemas.microsoft.com/office/drawing/2014/main" id="{7313FAAF-9389-4259-B69D-195869A54E17}"/>
                  </a:ext>
                </a:extLst>
              </p:cNvPr>
              <p:cNvSpPr/>
              <p:nvPr/>
            </p:nvSpPr>
            <p:spPr>
              <a:xfrm>
                <a:off x="1550648" y="36470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329" name="グループ化 328">
            <a:extLst>
              <a:ext uri="{FF2B5EF4-FFF2-40B4-BE49-F238E27FC236}">
                <a16:creationId xmlns:a16="http://schemas.microsoft.com/office/drawing/2014/main" id="{9E531D6E-E5D2-4100-8D5C-D481578B8B87}"/>
              </a:ext>
            </a:extLst>
          </p:cNvPr>
          <p:cNvGrpSpPr/>
          <p:nvPr/>
        </p:nvGrpSpPr>
        <p:grpSpPr>
          <a:xfrm>
            <a:off x="3522125" y="1264498"/>
            <a:ext cx="2652720" cy="1749873"/>
            <a:chOff x="-33249" y="2195777"/>
            <a:chExt cx="5080550" cy="3351396"/>
          </a:xfrm>
        </p:grpSpPr>
        <p:sp>
          <p:nvSpPr>
            <p:cNvPr id="330" name="楕円 116">
              <a:extLst>
                <a:ext uri="{FF2B5EF4-FFF2-40B4-BE49-F238E27FC236}">
                  <a16:creationId xmlns:a16="http://schemas.microsoft.com/office/drawing/2014/main" id="{749EBC30-D86A-4BD7-A152-0EB301A4A339}"/>
                </a:ext>
              </a:extLst>
            </p:cNvPr>
            <p:cNvSpPr/>
            <p:nvPr/>
          </p:nvSpPr>
          <p:spPr>
            <a:xfrm rot="13980241" flipV="1">
              <a:off x="1538883" y="3408700"/>
              <a:ext cx="786944" cy="1961820"/>
            </a:xfrm>
            <a:custGeom>
              <a:avLst/>
              <a:gdLst>
                <a:gd name="connsiteX0" fmla="*/ 0 w 982980"/>
                <a:gd name="connsiteY0" fmla="*/ 491490 h 982980"/>
                <a:gd name="connsiteX1" fmla="*/ 491490 w 982980"/>
                <a:gd name="connsiteY1" fmla="*/ 0 h 982980"/>
                <a:gd name="connsiteX2" fmla="*/ 982980 w 982980"/>
                <a:gd name="connsiteY2" fmla="*/ 491490 h 982980"/>
                <a:gd name="connsiteX3" fmla="*/ 491490 w 982980"/>
                <a:gd name="connsiteY3" fmla="*/ 982980 h 982980"/>
                <a:gd name="connsiteX4" fmla="*/ 0 w 982980"/>
                <a:gd name="connsiteY4" fmla="*/ 491490 h 982980"/>
                <a:gd name="connsiteX0" fmla="*/ 0 w 982980"/>
                <a:gd name="connsiteY0" fmla="*/ 491490 h 982980"/>
                <a:gd name="connsiteX1" fmla="*/ 491490 w 982980"/>
                <a:gd name="connsiteY1" fmla="*/ 0 h 982980"/>
                <a:gd name="connsiteX2" fmla="*/ 982980 w 982980"/>
                <a:gd name="connsiteY2" fmla="*/ 491490 h 982980"/>
                <a:gd name="connsiteX3" fmla="*/ 491490 w 982980"/>
                <a:gd name="connsiteY3" fmla="*/ 982980 h 982980"/>
                <a:gd name="connsiteX4" fmla="*/ 0 w 982980"/>
                <a:gd name="connsiteY4" fmla="*/ 491490 h 982980"/>
                <a:gd name="connsiteX0" fmla="*/ 0 w 982980"/>
                <a:gd name="connsiteY0" fmla="*/ 491490 h 982980"/>
                <a:gd name="connsiteX1" fmla="*/ 491490 w 982980"/>
                <a:gd name="connsiteY1" fmla="*/ 0 h 982980"/>
                <a:gd name="connsiteX2" fmla="*/ 982980 w 982980"/>
                <a:gd name="connsiteY2" fmla="*/ 491490 h 982980"/>
                <a:gd name="connsiteX3" fmla="*/ 491490 w 982980"/>
                <a:gd name="connsiteY3" fmla="*/ 982980 h 982980"/>
                <a:gd name="connsiteX4" fmla="*/ 0 w 982980"/>
                <a:gd name="connsiteY4" fmla="*/ 491490 h 982980"/>
                <a:gd name="connsiteX0" fmla="*/ 0 w 982980"/>
                <a:gd name="connsiteY0" fmla="*/ 491490 h 2392680"/>
                <a:gd name="connsiteX1" fmla="*/ 491490 w 982980"/>
                <a:gd name="connsiteY1" fmla="*/ 0 h 2392680"/>
                <a:gd name="connsiteX2" fmla="*/ 982980 w 982980"/>
                <a:gd name="connsiteY2" fmla="*/ 491490 h 2392680"/>
                <a:gd name="connsiteX3" fmla="*/ 491490 w 982980"/>
                <a:gd name="connsiteY3" fmla="*/ 2392680 h 2392680"/>
                <a:gd name="connsiteX4" fmla="*/ 0 w 982980"/>
                <a:gd name="connsiteY4" fmla="*/ 491490 h 2392680"/>
                <a:gd name="connsiteX0" fmla="*/ 0 w 982980"/>
                <a:gd name="connsiteY0" fmla="*/ 491490 h 2392680"/>
                <a:gd name="connsiteX1" fmla="*/ 491490 w 982980"/>
                <a:gd name="connsiteY1" fmla="*/ 0 h 2392680"/>
                <a:gd name="connsiteX2" fmla="*/ 982980 w 982980"/>
                <a:gd name="connsiteY2" fmla="*/ 491490 h 2392680"/>
                <a:gd name="connsiteX3" fmla="*/ 491490 w 982980"/>
                <a:gd name="connsiteY3" fmla="*/ 2392680 h 2392680"/>
                <a:gd name="connsiteX4" fmla="*/ 0 w 982980"/>
                <a:gd name="connsiteY4" fmla="*/ 491490 h 2392680"/>
                <a:gd name="connsiteX0" fmla="*/ 0 w 982980"/>
                <a:gd name="connsiteY0" fmla="*/ 491490 h 2392680"/>
                <a:gd name="connsiteX1" fmla="*/ 491490 w 982980"/>
                <a:gd name="connsiteY1" fmla="*/ 0 h 2392680"/>
                <a:gd name="connsiteX2" fmla="*/ 982980 w 982980"/>
                <a:gd name="connsiteY2" fmla="*/ 491490 h 2392680"/>
                <a:gd name="connsiteX3" fmla="*/ 491490 w 982980"/>
                <a:gd name="connsiteY3" fmla="*/ 2392680 h 2392680"/>
                <a:gd name="connsiteX4" fmla="*/ 0 w 982980"/>
                <a:gd name="connsiteY4" fmla="*/ 491490 h 2392680"/>
                <a:gd name="connsiteX0" fmla="*/ 0 w 982980"/>
                <a:gd name="connsiteY0" fmla="*/ 655578 h 2556768"/>
                <a:gd name="connsiteX1" fmla="*/ 491490 w 982980"/>
                <a:gd name="connsiteY1" fmla="*/ 0 h 2556768"/>
                <a:gd name="connsiteX2" fmla="*/ 982980 w 982980"/>
                <a:gd name="connsiteY2" fmla="*/ 655578 h 2556768"/>
                <a:gd name="connsiteX3" fmla="*/ 491490 w 982980"/>
                <a:gd name="connsiteY3" fmla="*/ 2556768 h 2556768"/>
                <a:gd name="connsiteX4" fmla="*/ 0 w 982980"/>
                <a:gd name="connsiteY4" fmla="*/ 655578 h 2556768"/>
                <a:gd name="connsiteX0" fmla="*/ 0 w 982980"/>
                <a:gd name="connsiteY0" fmla="*/ 655692 h 2556882"/>
                <a:gd name="connsiteX1" fmla="*/ 491490 w 982980"/>
                <a:gd name="connsiteY1" fmla="*/ 114 h 2556882"/>
                <a:gd name="connsiteX2" fmla="*/ 982980 w 982980"/>
                <a:gd name="connsiteY2" fmla="*/ 655692 h 2556882"/>
                <a:gd name="connsiteX3" fmla="*/ 491490 w 982980"/>
                <a:gd name="connsiteY3" fmla="*/ 2556882 h 2556882"/>
                <a:gd name="connsiteX4" fmla="*/ 0 w 982980"/>
                <a:gd name="connsiteY4" fmla="*/ 655692 h 2556882"/>
                <a:gd name="connsiteX0" fmla="*/ 0 w 982980"/>
                <a:gd name="connsiteY0" fmla="*/ 694750 h 2595940"/>
                <a:gd name="connsiteX1" fmla="*/ 491490 w 982980"/>
                <a:gd name="connsiteY1" fmla="*/ 104 h 2595940"/>
                <a:gd name="connsiteX2" fmla="*/ 982980 w 982980"/>
                <a:gd name="connsiteY2" fmla="*/ 694750 h 2595940"/>
                <a:gd name="connsiteX3" fmla="*/ 491490 w 982980"/>
                <a:gd name="connsiteY3" fmla="*/ 2595940 h 2595940"/>
                <a:gd name="connsiteX4" fmla="*/ 0 w 982980"/>
                <a:gd name="connsiteY4" fmla="*/ 694750 h 2595940"/>
                <a:gd name="connsiteX0" fmla="*/ 0 w 982980"/>
                <a:gd name="connsiteY0" fmla="*/ 694647 h 2595837"/>
                <a:gd name="connsiteX1" fmla="*/ 491490 w 982980"/>
                <a:gd name="connsiteY1" fmla="*/ 1 h 2595837"/>
                <a:gd name="connsiteX2" fmla="*/ 982980 w 982980"/>
                <a:gd name="connsiteY2" fmla="*/ 694647 h 2595837"/>
                <a:gd name="connsiteX3" fmla="*/ 491490 w 982980"/>
                <a:gd name="connsiteY3" fmla="*/ 2595837 h 2595837"/>
                <a:gd name="connsiteX4" fmla="*/ 0 w 982980"/>
                <a:gd name="connsiteY4" fmla="*/ 694647 h 2595837"/>
                <a:gd name="connsiteX0" fmla="*/ 0 w 982980"/>
                <a:gd name="connsiteY0" fmla="*/ 694647 h 2595837"/>
                <a:gd name="connsiteX1" fmla="*/ 491490 w 982980"/>
                <a:gd name="connsiteY1" fmla="*/ 1 h 2595837"/>
                <a:gd name="connsiteX2" fmla="*/ 982980 w 982980"/>
                <a:gd name="connsiteY2" fmla="*/ 694647 h 2595837"/>
                <a:gd name="connsiteX3" fmla="*/ 491490 w 982980"/>
                <a:gd name="connsiteY3" fmla="*/ 2595837 h 2595837"/>
                <a:gd name="connsiteX4" fmla="*/ 0 w 982980"/>
                <a:gd name="connsiteY4" fmla="*/ 694647 h 2595837"/>
                <a:gd name="connsiteX0" fmla="*/ 0 w 982980"/>
                <a:gd name="connsiteY0" fmla="*/ 694647 h 2595837"/>
                <a:gd name="connsiteX1" fmla="*/ 491490 w 982980"/>
                <a:gd name="connsiteY1" fmla="*/ 1 h 2595837"/>
                <a:gd name="connsiteX2" fmla="*/ 982980 w 982980"/>
                <a:gd name="connsiteY2" fmla="*/ 694647 h 2595837"/>
                <a:gd name="connsiteX3" fmla="*/ 491490 w 982980"/>
                <a:gd name="connsiteY3" fmla="*/ 2595837 h 2595837"/>
                <a:gd name="connsiteX4" fmla="*/ 0 w 982980"/>
                <a:gd name="connsiteY4" fmla="*/ 694647 h 2595837"/>
                <a:gd name="connsiteX0" fmla="*/ 0 w 982980"/>
                <a:gd name="connsiteY0" fmla="*/ 695052 h 2596242"/>
                <a:gd name="connsiteX1" fmla="*/ 491490 w 982980"/>
                <a:gd name="connsiteY1" fmla="*/ 406 h 2596242"/>
                <a:gd name="connsiteX2" fmla="*/ 982980 w 982980"/>
                <a:gd name="connsiteY2" fmla="*/ 695052 h 2596242"/>
                <a:gd name="connsiteX3" fmla="*/ 491490 w 982980"/>
                <a:gd name="connsiteY3" fmla="*/ 2596242 h 2596242"/>
                <a:gd name="connsiteX4" fmla="*/ 0 w 982980"/>
                <a:gd name="connsiteY4" fmla="*/ 695052 h 2596242"/>
                <a:gd name="connsiteX0" fmla="*/ 0 w 982980"/>
                <a:gd name="connsiteY0" fmla="*/ 694751 h 2595941"/>
                <a:gd name="connsiteX1" fmla="*/ 491490 w 982980"/>
                <a:gd name="connsiteY1" fmla="*/ 105 h 2595941"/>
                <a:gd name="connsiteX2" fmla="*/ 982980 w 982980"/>
                <a:gd name="connsiteY2" fmla="*/ 694751 h 2595941"/>
                <a:gd name="connsiteX3" fmla="*/ 491490 w 982980"/>
                <a:gd name="connsiteY3" fmla="*/ 2595941 h 2595941"/>
                <a:gd name="connsiteX4" fmla="*/ 0 w 982980"/>
                <a:gd name="connsiteY4" fmla="*/ 694751 h 2595941"/>
                <a:gd name="connsiteX0" fmla="*/ 119 w 983099"/>
                <a:gd name="connsiteY0" fmla="*/ 702562 h 2603752"/>
                <a:gd name="connsiteX1" fmla="*/ 460597 w 983099"/>
                <a:gd name="connsiteY1" fmla="*/ 102 h 2603752"/>
                <a:gd name="connsiteX2" fmla="*/ 983099 w 983099"/>
                <a:gd name="connsiteY2" fmla="*/ 702562 h 2603752"/>
                <a:gd name="connsiteX3" fmla="*/ 491609 w 983099"/>
                <a:gd name="connsiteY3" fmla="*/ 2603752 h 2603752"/>
                <a:gd name="connsiteX4" fmla="*/ 119 w 983099"/>
                <a:gd name="connsiteY4" fmla="*/ 702562 h 2603752"/>
                <a:gd name="connsiteX0" fmla="*/ 2079 w 985059"/>
                <a:gd name="connsiteY0" fmla="*/ 702562 h 2603752"/>
                <a:gd name="connsiteX1" fmla="*/ 462557 w 985059"/>
                <a:gd name="connsiteY1" fmla="*/ 102 h 2603752"/>
                <a:gd name="connsiteX2" fmla="*/ 985059 w 985059"/>
                <a:gd name="connsiteY2" fmla="*/ 702562 h 2603752"/>
                <a:gd name="connsiteX3" fmla="*/ 493569 w 985059"/>
                <a:gd name="connsiteY3" fmla="*/ 2603752 h 2603752"/>
                <a:gd name="connsiteX4" fmla="*/ 2079 w 985059"/>
                <a:gd name="connsiteY4" fmla="*/ 702562 h 2603752"/>
                <a:gd name="connsiteX0" fmla="*/ 2079 w 990510"/>
                <a:gd name="connsiteY0" fmla="*/ 702566 h 2603756"/>
                <a:gd name="connsiteX1" fmla="*/ 462557 w 990510"/>
                <a:gd name="connsiteY1" fmla="*/ 106 h 2603756"/>
                <a:gd name="connsiteX2" fmla="*/ 985059 w 990510"/>
                <a:gd name="connsiteY2" fmla="*/ 702566 h 2603756"/>
                <a:gd name="connsiteX3" fmla="*/ 493569 w 990510"/>
                <a:gd name="connsiteY3" fmla="*/ 2603756 h 2603756"/>
                <a:gd name="connsiteX4" fmla="*/ 2079 w 990510"/>
                <a:gd name="connsiteY4" fmla="*/ 702566 h 2603756"/>
                <a:gd name="connsiteX0" fmla="*/ 8057 w 1077637"/>
                <a:gd name="connsiteY0" fmla="*/ 702566 h 2910192"/>
                <a:gd name="connsiteX1" fmla="*/ 468535 w 1077637"/>
                <a:gd name="connsiteY1" fmla="*/ 106 h 2910192"/>
                <a:gd name="connsiteX2" fmla="*/ 991037 w 1077637"/>
                <a:gd name="connsiteY2" fmla="*/ 702566 h 2910192"/>
                <a:gd name="connsiteX3" fmla="*/ 783996 w 1077637"/>
                <a:gd name="connsiteY3" fmla="*/ 2910192 h 2910192"/>
                <a:gd name="connsiteX4" fmla="*/ 8057 w 1077637"/>
                <a:gd name="connsiteY4" fmla="*/ 702566 h 2910192"/>
                <a:gd name="connsiteX0" fmla="*/ 8057 w 1077637"/>
                <a:gd name="connsiteY0" fmla="*/ 702566 h 2910192"/>
                <a:gd name="connsiteX1" fmla="*/ 468535 w 1077637"/>
                <a:gd name="connsiteY1" fmla="*/ 106 h 2910192"/>
                <a:gd name="connsiteX2" fmla="*/ 991037 w 1077637"/>
                <a:gd name="connsiteY2" fmla="*/ 702566 h 2910192"/>
                <a:gd name="connsiteX3" fmla="*/ 783996 w 1077637"/>
                <a:gd name="connsiteY3" fmla="*/ 2910192 h 2910192"/>
                <a:gd name="connsiteX4" fmla="*/ 8057 w 1077637"/>
                <a:gd name="connsiteY4" fmla="*/ 702566 h 2910192"/>
                <a:gd name="connsiteX0" fmla="*/ 8057 w 1002071"/>
                <a:gd name="connsiteY0" fmla="*/ 702566 h 2910192"/>
                <a:gd name="connsiteX1" fmla="*/ 468535 w 1002071"/>
                <a:gd name="connsiteY1" fmla="*/ 106 h 2910192"/>
                <a:gd name="connsiteX2" fmla="*/ 991037 w 1002071"/>
                <a:gd name="connsiteY2" fmla="*/ 702566 h 2910192"/>
                <a:gd name="connsiteX3" fmla="*/ 783996 w 1002071"/>
                <a:gd name="connsiteY3" fmla="*/ 2910192 h 2910192"/>
                <a:gd name="connsiteX4" fmla="*/ 8057 w 1002071"/>
                <a:gd name="connsiteY4" fmla="*/ 702566 h 2910192"/>
                <a:gd name="connsiteX0" fmla="*/ 8057 w 1013871"/>
                <a:gd name="connsiteY0" fmla="*/ 702566 h 2910192"/>
                <a:gd name="connsiteX1" fmla="*/ 468535 w 1013871"/>
                <a:gd name="connsiteY1" fmla="*/ 106 h 2910192"/>
                <a:gd name="connsiteX2" fmla="*/ 991037 w 1013871"/>
                <a:gd name="connsiteY2" fmla="*/ 702566 h 2910192"/>
                <a:gd name="connsiteX3" fmla="*/ 783996 w 1013871"/>
                <a:gd name="connsiteY3" fmla="*/ 2910192 h 2910192"/>
                <a:gd name="connsiteX4" fmla="*/ 8057 w 1013871"/>
                <a:gd name="connsiteY4" fmla="*/ 702566 h 2910192"/>
                <a:gd name="connsiteX0" fmla="*/ 3742 w 991725"/>
                <a:gd name="connsiteY0" fmla="*/ 702566 h 2990859"/>
                <a:gd name="connsiteX1" fmla="*/ 464220 w 991725"/>
                <a:gd name="connsiteY1" fmla="*/ 106 h 2990859"/>
                <a:gd name="connsiteX2" fmla="*/ 986722 w 991725"/>
                <a:gd name="connsiteY2" fmla="*/ 702566 h 2990859"/>
                <a:gd name="connsiteX3" fmla="*/ 663760 w 991725"/>
                <a:gd name="connsiteY3" fmla="*/ 2990859 h 2990859"/>
                <a:gd name="connsiteX4" fmla="*/ 3742 w 991725"/>
                <a:gd name="connsiteY4" fmla="*/ 702566 h 2990859"/>
                <a:gd name="connsiteX0" fmla="*/ 3742 w 1005145"/>
                <a:gd name="connsiteY0" fmla="*/ 702566 h 2990859"/>
                <a:gd name="connsiteX1" fmla="*/ 464220 w 1005145"/>
                <a:gd name="connsiteY1" fmla="*/ 106 h 2990859"/>
                <a:gd name="connsiteX2" fmla="*/ 986722 w 1005145"/>
                <a:gd name="connsiteY2" fmla="*/ 702566 h 2990859"/>
                <a:gd name="connsiteX3" fmla="*/ 663760 w 1005145"/>
                <a:gd name="connsiteY3" fmla="*/ 2990859 h 2990859"/>
                <a:gd name="connsiteX4" fmla="*/ 3742 w 1005145"/>
                <a:gd name="connsiteY4" fmla="*/ 702566 h 29908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5145" h="2990859">
                  <a:moveTo>
                    <a:pt x="3742" y="702566"/>
                  </a:moveTo>
                  <a:cubicBezTo>
                    <a:pt x="-29515" y="204107"/>
                    <a:pt x="161765" y="7920"/>
                    <a:pt x="464220" y="106"/>
                  </a:cubicBezTo>
                  <a:cubicBezTo>
                    <a:pt x="766675" y="-7708"/>
                    <a:pt x="963398" y="415496"/>
                    <a:pt x="986722" y="702566"/>
                  </a:cubicBezTo>
                  <a:cubicBezTo>
                    <a:pt x="1010046" y="989636"/>
                    <a:pt x="1075782" y="2045653"/>
                    <a:pt x="663760" y="2990859"/>
                  </a:cubicBezTo>
                  <a:cubicBezTo>
                    <a:pt x="398407" y="2245412"/>
                    <a:pt x="36999" y="1201025"/>
                    <a:pt x="3742" y="702566"/>
                  </a:cubicBezTo>
                  <a:close/>
                </a:path>
              </a:pathLst>
            </a:custGeom>
            <a:gradFill>
              <a:gsLst>
                <a:gs pos="80000">
                  <a:schemeClr val="tx1"/>
                </a:gs>
                <a:gs pos="20000">
                  <a:srgbClr val="0033CC"/>
                </a:gs>
              </a:gsLst>
              <a:lin ang="5400000" scaled="1"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1" name="フリーフォーム: 図形 330">
              <a:extLst>
                <a:ext uri="{FF2B5EF4-FFF2-40B4-BE49-F238E27FC236}">
                  <a16:creationId xmlns:a16="http://schemas.microsoft.com/office/drawing/2014/main" id="{02FEFFA1-362F-4CEA-9451-CA7AEE56EAE7}"/>
                </a:ext>
              </a:extLst>
            </p:cNvPr>
            <p:cNvSpPr/>
            <p:nvPr/>
          </p:nvSpPr>
          <p:spPr>
            <a:xfrm rot="16200000" flipH="1">
              <a:off x="3320500" y="4463853"/>
              <a:ext cx="720676" cy="958284"/>
            </a:xfrm>
            <a:custGeom>
              <a:avLst/>
              <a:gdLst>
                <a:gd name="connsiteX0" fmla="*/ 1829 w 720676"/>
                <a:gd name="connsiteY0" fmla="*/ 215118 h 958284"/>
                <a:gd name="connsiteX1" fmla="*/ 20107 w 720676"/>
                <a:gd name="connsiteY1" fmla="*/ 236412 h 958284"/>
                <a:gd name="connsiteX2" fmla="*/ 477664 w 720676"/>
                <a:gd name="connsiteY2" fmla="*/ 468124 h 958284"/>
                <a:gd name="connsiteX3" fmla="*/ 464930 w 720676"/>
                <a:gd name="connsiteY3" fmla="*/ 534769 h 958284"/>
                <a:gd name="connsiteX4" fmla="*/ 458140 w 720676"/>
                <a:gd name="connsiteY4" fmla="*/ 653432 h 958284"/>
                <a:gd name="connsiteX5" fmla="*/ 544538 w 720676"/>
                <a:gd name="connsiteY5" fmla="*/ 958284 h 958284"/>
                <a:gd name="connsiteX6" fmla="*/ 522977 w 720676"/>
                <a:gd name="connsiteY6" fmla="*/ 814219 h 958284"/>
                <a:gd name="connsiteX7" fmla="*/ 522345 w 720676"/>
                <a:gd name="connsiteY7" fmla="*/ 800581 h 958284"/>
                <a:gd name="connsiteX8" fmla="*/ 526007 w 720676"/>
                <a:gd name="connsiteY8" fmla="*/ 817908 h 958284"/>
                <a:gd name="connsiteX9" fmla="*/ 632175 w 720676"/>
                <a:gd name="connsiteY9" fmla="*/ 958239 h 958284"/>
                <a:gd name="connsiteX10" fmla="*/ 632176 w 720676"/>
                <a:gd name="connsiteY10" fmla="*/ 958239 h 958284"/>
                <a:gd name="connsiteX11" fmla="*/ 576917 w 720676"/>
                <a:gd name="connsiteY11" fmla="*/ 746956 h 958284"/>
                <a:gd name="connsiteX12" fmla="*/ 564016 w 720676"/>
                <a:gd name="connsiteY12" fmla="*/ 633675 h 958284"/>
                <a:gd name="connsiteX13" fmla="*/ 568842 w 720676"/>
                <a:gd name="connsiteY13" fmla="*/ 647441 h 958284"/>
                <a:gd name="connsiteX14" fmla="*/ 720676 w 720676"/>
                <a:gd name="connsiteY14" fmla="*/ 790158 h 958284"/>
                <a:gd name="connsiteX15" fmla="*/ 605770 w 720676"/>
                <a:gd name="connsiteY15" fmla="*/ 511053 h 958284"/>
                <a:gd name="connsiteX16" fmla="*/ 575173 w 720676"/>
                <a:gd name="connsiteY16" fmla="*/ 353650 h 958284"/>
                <a:gd name="connsiteX17" fmla="*/ 570601 w 720676"/>
                <a:gd name="connsiteY17" fmla="*/ 266744 h 958284"/>
                <a:gd name="connsiteX18" fmla="*/ 576916 w 720676"/>
                <a:gd name="connsiteY18" fmla="*/ 211284 h 958284"/>
                <a:gd name="connsiteX19" fmla="*/ 632175 w 720676"/>
                <a:gd name="connsiteY19" fmla="*/ 0 h 958284"/>
                <a:gd name="connsiteX20" fmla="*/ 493829 w 720676"/>
                <a:gd name="connsiteY20" fmla="*/ 292625 h 958284"/>
                <a:gd name="connsiteX21" fmla="*/ 487607 w 720676"/>
                <a:gd name="connsiteY21" fmla="*/ 390964 h 958284"/>
                <a:gd name="connsiteX22" fmla="*/ 53236 w 720676"/>
                <a:gd name="connsiteY22" fmla="*/ 170992 h 958284"/>
                <a:gd name="connsiteX23" fmla="*/ 3962 w 720676"/>
                <a:gd name="connsiteY23" fmla="*/ 187137 h 958284"/>
                <a:gd name="connsiteX24" fmla="*/ 1829 w 720676"/>
                <a:gd name="connsiteY24" fmla="*/ 215118 h 9582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720676" h="958284">
                  <a:moveTo>
                    <a:pt x="1829" y="215118"/>
                  </a:moveTo>
                  <a:cubicBezTo>
                    <a:pt x="4751" y="224035"/>
                    <a:pt x="11075" y="231838"/>
                    <a:pt x="20107" y="236412"/>
                  </a:cubicBezTo>
                  <a:lnTo>
                    <a:pt x="477664" y="468124"/>
                  </a:lnTo>
                  <a:lnTo>
                    <a:pt x="464930" y="534769"/>
                  </a:lnTo>
                  <a:cubicBezTo>
                    <a:pt x="460558" y="571242"/>
                    <a:pt x="458140" y="611340"/>
                    <a:pt x="458140" y="653432"/>
                  </a:cubicBezTo>
                  <a:cubicBezTo>
                    <a:pt x="458140" y="821797"/>
                    <a:pt x="496822" y="958284"/>
                    <a:pt x="544538" y="958284"/>
                  </a:cubicBezTo>
                  <a:cubicBezTo>
                    <a:pt x="535128" y="914407"/>
                    <a:pt x="527876" y="865706"/>
                    <a:pt x="522977" y="814219"/>
                  </a:cubicBezTo>
                  <a:lnTo>
                    <a:pt x="522345" y="800581"/>
                  </a:lnTo>
                  <a:lnTo>
                    <a:pt x="526007" y="817908"/>
                  </a:lnTo>
                  <a:cubicBezTo>
                    <a:pt x="553177" y="904613"/>
                    <a:pt x="590714" y="958239"/>
                    <a:pt x="632175" y="958239"/>
                  </a:cubicBezTo>
                  <a:lnTo>
                    <a:pt x="632176" y="958239"/>
                  </a:lnTo>
                  <a:cubicBezTo>
                    <a:pt x="608546" y="901687"/>
                    <a:pt x="589777" y="829034"/>
                    <a:pt x="576917" y="746956"/>
                  </a:cubicBezTo>
                  <a:lnTo>
                    <a:pt x="564016" y="633675"/>
                  </a:lnTo>
                  <a:lnTo>
                    <a:pt x="568842" y="647441"/>
                  </a:lnTo>
                  <a:cubicBezTo>
                    <a:pt x="613652" y="746403"/>
                    <a:pt x="673462" y="806202"/>
                    <a:pt x="720676" y="790158"/>
                  </a:cubicBezTo>
                  <a:cubicBezTo>
                    <a:pt x="673784" y="714508"/>
                    <a:pt x="633437" y="616505"/>
                    <a:pt x="605770" y="511053"/>
                  </a:cubicBezTo>
                  <a:cubicBezTo>
                    <a:pt x="591938" y="458326"/>
                    <a:pt x="581653" y="405180"/>
                    <a:pt x="575173" y="353650"/>
                  </a:cubicBezTo>
                  <a:lnTo>
                    <a:pt x="570601" y="266744"/>
                  </a:lnTo>
                  <a:lnTo>
                    <a:pt x="576916" y="211284"/>
                  </a:lnTo>
                  <a:cubicBezTo>
                    <a:pt x="589777" y="129205"/>
                    <a:pt x="608545" y="56553"/>
                    <a:pt x="632175" y="0"/>
                  </a:cubicBezTo>
                  <a:cubicBezTo>
                    <a:pt x="569983" y="0"/>
                    <a:pt x="516622" y="120661"/>
                    <a:pt x="493829" y="292625"/>
                  </a:cubicBezTo>
                  <a:lnTo>
                    <a:pt x="487607" y="390964"/>
                  </a:lnTo>
                  <a:lnTo>
                    <a:pt x="53236" y="170992"/>
                  </a:lnTo>
                  <a:cubicBezTo>
                    <a:pt x="35171" y="161843"/>
                    <a:pt x="13111" y="169072"/>
                    <a:pt x="3962" y="187137"/>
                  </a:cubicBezTo>
                  <a:cubicBezTo>
                    <a:pt x="-612" y="196170"/>
                    <a:pt x="-1092" y="206202"/>
                    <a:pt x="1829" y="215118"/>
                  </a:cubicBez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32" name="二等辺三角形 125">
              <a:extLst>
                <a:ext uri="{FF2B5EF4-FFF2-40B4-BE49-F238E27FC236}">
                  <a16:creationId xmlns:a16="http://schemas.microsoft.com/office/drawing/2014/main" id="{5EFD74A5-69DE-41DE-A08D-A8026F6EC103}"/>
                </a:ext>
              </a:extLst>
            </p:cNvPr>
            <p:cNvSpPr/>
            <p:nvPr/>
          </p:nvSpPr>
          <p:spPr>
            <a:xfrm rot="13790756" flipH="1">
              <a:off x="1143650" y="3744208"/>
              <a:ext cx="439888" cy="2793686"/>
            </a:xfrm>
            <a:custGeom>
              <a:avLst/>
              <a:gdLst>
                <a:gd name="connsiteX0" fmla="*/ 0 w 457200"/>
                <a:gd name="connsiteY0" fmla="*/ 1258570 h 1258570"/>
                <a:gd name="connsiteX1" fmla="*/ 228600 w 457200"/>
                <a:gd name="connsiteY1" fmla="*/ 0 h 1258570"/>
                <a:gd name="connsiteX2" fmla="*/ 457200 w 457200"/>
                <a:gd name="connsiteY2" fmla="*/ 1258570 h 1258570"/>
                <a:gd name="connsiteX3" fmla="*/ 0 w 457200"/>
                <a:gd name="connsiteY3" fmla="*/ 1258570 h 1258570"/>
                <a:gd name="connsiteX0" fmla="*/ 0 w 457200"/>
                <a:gd name="connsiteY0" fmla="*/ 1258570 h 1258570"/>
                <a:gd name="connsiteX1" fmla="*/ 228600 w 457200"/>
                <a:gd name="connsiteY1" fmla="*/ 0 h 1258570"/>
                <a:gd name="connsiteX2" fmla="*/ 457200 w 457200"/>
                <a:gd name="connsiteY2" fmla="*/ 1258570 h 1258570"/>
                <a:gd name="connsiteX3" fmla="*/ 0 w 457200"/>
                <a:gd name="connsiteY3" fmla="*/ 1258570 h 1258570"/>
                <a:gd name="connsiteX0" fmla="*/ 10663 w 467863"/>
                <a:gd name="connsiteY0" fmla="*/ 1258570 h 1284158"/>
                <a:gd name="connsiteX1" fmla="*/ 239263 w 467863"/>
                <a:gd name="connsiteY1" fmla="*/ 0 h 1284158"/>
                <a:gd name="connsiteX2" fmla="*/ 467863 w 467863"/>
                <a:gd name="connsiteY2" fmla="*/ 1258570 h 1284158"/>
                <a:gd name="connsiteX3" fmla="*/ 10663 w 467863"/>
                <a:gd name="connsiteY3" fmla="*/ 1258570 h 1284158"/>
                <a:gd name="connsiteX0" fmla="*/ 10663 w 471252"/>
                <a:gd name="connsiteY0" fmla="*/ 1258570 h 1292445"/>
                <a:gd name="connsiteX1" fmla="*/ 239263 w 471252"/>
                <a:gd name="connsiteY1" fmla="*/ 0 h 1292445"/>
                <a:gd name="connsiteX2" fmla="*/ 467863 w 471252"/>
                <a:gd name="connsiteY2" fmla="*/ 1258570 h 1292445"/>
                <a:gd name="connsiteX3" fmla="*/ 10663 w 471252"/>
                <a:gd name="connsiteY3" fmla="*/ 1258570 h 1292445"/>
                <a:gd name="connsiteX0" fmla="*/ 4682 w 465271"/>
                <a:gd name="connsiteY0" fmla="*/ 1258570 h 1285147"/>
                <a:gd name="connsiteX1" fmla="*/ 233282 w 465271"/>
                <a:gd name="connsiteY1" fmla="*/ 0 h 1285147"/>
                <a:gd name="connsiteX2" fmla="*/ 461882 w 465271"/>
                <a:gd name="connsiteY2" fmla="*/ 1258570 h 1285147"/>
                <a:gd name="connsiteX3" fmla="*/ 4682 w 465271"/>
                <a:gd name="connsiteY3" fmla="*/ 1258570 h 1285147"/>
                <a:gd name="connsiteX0" fmla="*/ 4682 w 466712"/>
                <a:gd name="connsiteY0" fmla="*/ 1258570 h 1294158"/>
                <a:gd name="connsiteX1" fmla="*/ 233282 w 466712"/>
                <a:gd name="connsiteY1" fmla="*/ 0 h 1294158"/>
                <a:gd name="connsiteX2" fmla="*/ 461882 w 466712"/>
                <a:gd name="connsiteY2" fmla="*/ 1258570 h 1294158"/>
                <a:gd name="connsiteX3" fmla="*/ 4682 w 466712"/>
                <a:gd name="connsiteY3" fmla="*/ 1258570 h 1294158"/>
                <a:gd name="connsiteX0" fmla="*/ 2735 w 577327"/>
                <a:gd name="connsiteY0" fmla="*/ 1068210 h 1311068"/>
                <a:gd name="connsiteX1" fmla="*/ 336513 w 577327"/>
                <a:gd name="connsiteY1" fmla="*/ 0 h 1311068"/>
                <a:gd name="connsiteX2" fmla="*/ 565113 w 577327"/>
                <a:gd name="connsiteY2" fmla="*/ 1258570 h 1311068"/>
                <a:gd name="connsiteX3" fmla="*/ 2735 w 577327"/>
                <a:gd name="connsiteY3" fmla="*/ 1068210 h 1311068"/>
                <a:gd name="connsiteX0" fmla="*/ 0 w 574592"/>
                <a:gd name="connsiteY0" fmla="*/ 1068210 h 1311068"/>
                <a:gd name="connsiteX1" fmla="*/ 333778 w 574592"/>
                <a:gd name="connsiteY1" fmla="*/ 0 h 1311068"/>
                <a:gd name="connsiteX2" fmla="*/ 562378 w 574592"/>
                <a:gd name="connsiteY2" fmla="*/ 1258570 h 1311068"/>
                <a:gd name="connsiteX3" fmla="*/ 0 w 574592"/>
                <a:gd name="connsiteY3" fmla="*/ 1068210 h 13110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74592" h="1311068">
                  <a:moveTo>
                    <a:pt x="0" y="1068210"/>
                  </a:moveTo>
                  <a:cubicBezTo>
                    <a:pt x="283513" y="635128"/>
                    <a:pt x="194078" y="-423"/>
                    <a:pt x="333778" y="0"/>
                  </a:cubicBezTo>
                  <a:cubicBezTo>
                    <a:pt x="473478" y="423"/>
                    <a:pt x="618008" y="1080535"/>
                    <a:pt x="562378" y="1258570"/>
                  </a:cubicBezTo>
                  <a:cubicBezTo>
                    <a:pt x="506748" y="1436605"/>
                    <a:pt x="30030" y="1107980"/>
                    <a:pt x="0" y="1068210"/>
                  </a:cubicBezTo>
                  <a:close/>
                </a:path>
              </a:pathLst>
            </a:custGeom>
            <a:solidFill>
              <a:srgbClr val="0033CC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285750" indent="-285750" algn="ctr">
                <a:buFont typeface="Arial" panose="020B0604020202020204" pitchFamily="34" charset="0"/>
                <a:buChar char="•"/>
              </a:pPr>
              <a:endParaRPr kumimoji="1" lang="ja-JP" altLang="en-US"/>
            </a:p>
          </p:txBody>
        </p:sp>
        <p:sp>
          <p:nvSpPr>
            <p:cNvPr id="333" name="フリーフォーム: 図形 332">
              <a:extLst>
                <a:ext uri="{FF2B5EF4-FFF2-40B4-BE49-F238E27FC236}">
                  <a16:creationId xmlns:a16="http://schemas.microsoft.com/office/drawing/2014/main" id="{BE246C55-30EA-496C-A801-0199BF58FF69}"/>
                </a:ext>
              </a:extLst>
            </p:cNvPr>
            <p:cNvSpPr/>
            <p:nvPr/>
          </p:nvSpPr>
          <p:spPr>
            <a:xfrm rot="16200000" flipH="1">
              <a:off x="3168100" y="4707693"/>
              <a:ext cx="720676" cy="958284"/>
            </a:xfrm>
            <a:custGeom>
              <a:avLst/>
              <a:gdLst>
                <a:gd name="connsiteX0" fmla="*/ 1829 w 720676"/>
                <a:gd name="connsiteY0" fmla="*/ 215118 h 958284"/>
                <a:gd name="connsiteX1" fmla="*/ 20107 w 720676"/>
                <a:gd name="connsiteY1" fmla="*/ 236412 h 958284"/>
                <a:gd name="connsiteX2" fmla="*/ 477664 w 720676"/>
                <a:gd name="connsiteY2" fmla="*/ 468124 h 958284"/>
                <a:gd name="connsiteX3" fmla="*/ 464930 w 720676"/>
                <a:gd name="connsiteY3" fmla="*/ 534770 h 958284"/>
                <a:gd name="connsiteX4" fmla="*/ 458140 w 720676"/>
                <a:gd name="connsiteY4" fmla="*/ 653432 h 958284"/>
                <a:gd name="connsiteX5" fmla="*/ 544538 w 720676"/>
                <a:gd name="connsiteY5" fmla="*/ 958284 h 958284"/>
                <a:gd name="connsiteX6" fmla="*/ 522977 w 720676"/>
                <a:gd name="connsiteY6" fmla="*/ 814219 h 958284"/>
                <a:gd name="connsiteX7" fmla="*/ 522345 w 720676"/>
                <a:gd name="connsiteY7" fmla="*/ 800581 h 958284"/>
                <a:gd name="connsiteX8" fmla="*/ 526007 w 720676"/>
                <a:gd name="connsiteY8" fmla="*/ 817908 h 958284"/>
                <a:gd name="connsiteX9" fmla="*/ 632175 w 720676"/>
                <a:gd name="connsiteY9" fmla="*/ 958239 h 958284"/>
                <a:gd name="connsiteX10" fmla="*/ 632176 w 720676"/>
                <a:gd name="connsiteY10" fmla="*/ 958239 h 958284"/>
                <a:gd name="connsiteX11" fmla="*/ 576917 w 720676"/>
                <a:gd name="connsiteY11" fmla="*/ 746956 h 958284"/>
                <a:gd name="connsiteX12" fmla="*/ 564016 w 720676"/>
                <a:gd name="connsiteY12" fmla="*/ 633675 h 958284"/>
                <a:gd name="connsiteX13" fmla="*/ 568842 w 720676"/>
                <a:gd name="connsiteY13" fmla="*/ 647441 h 958284"/>
                <a:gd name="connsiteX14" fmla="*/ 720676 w 720676"/>
                <a:gd name="connsiteY14" fmla="*/ 790158 h 958284"/>
                <a:gd name="connsiteX15" fmla="*/ 605770 w 720676"/>
                <a:gd name="connsiteY15" fmla="*/ 511053 h 958284"/>
                <a:gd name="connsiteX16" fmla="*/ 575173 w 720676"/>
                <a:gd name="connsiteY16" fmla="*/ 353650 h 958284"/>
                <a:gd name="connsiteX17" fmla="*/ 570601 w 720676"/>
                <a:gd name="connsiteY17" fmla="*/ 266744 h 958284"/>
                <a:gd name="connsiteX18" fmla="*/ 576916 w 720676"/>
                <a:gd name="connsiteY18" fmla="*/ 211284 h 958284"/>
                <a:gd name="connsiteX19" fmla="*/ 632175 w 720676"/>
                <a:gd name="connsiteY19" fmla="*/ 0 h 958284"/>
                <a:gd name="connsiteX20" fmla="*/ 493829 w 720676"/>
                <a:gd name="connsiteY20" fmla="*/ 292625 h 958284"/>
                <a:gd name="connsiteX21" fmla="*/ 487607 w 720676"/>
                <a:gd name="connsiteY21" fmla="*/ 390964 h 958284"/>
                <a:gd name="connsiteX22" fmla="*/ 53236 w 720676"/>
                <a:gd name="connsiteY22" fmla="*/ 170992 h 958284"/>
                <a:gd name="connsiteX23" fmla="*/ 3962 w 720676"/>
                <a:gd name="connsiteY23" fmla="*/ 187137 h 958284"/>
                <a:gd name="connsiteX24" fmla="*/ 1829 w 720676"/>
                <a:gd name="connsiteY24" fmla="*/ 215118 h 9582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720676" h="958284">
                  <a:moveTo>
                    <a:pt x="1829" y="215118"/>
                  </a:moveTo>
                  <a:cubicBezTo>
                    <a:pt x="4751" y="224035"/>
                    <a:pt x="11075" y="231838"/>
                    <a:pt x="20107" y="236412"/>
                  </a:cubicBezTo>
                  <a:lnTo>
                    <a:pt x="477664" y="468124"/>
                  </a:lnTo>
                  <a:lnTo>
                    <a:pt x="464930" y="534770"/>
                  </a:lnTo>
                  <a:cubicBezTo>
                    <a:pt x="460558" y="571242"/>
                    <a:pt x="458140" y="611340"/>
                    <a:pt x="458140" y="653432"/>
                  </a:cubicBezTo>
                  <a:cubicBezTo>
                    <a:pt x="458140" y="821797"/>
                    <a:pt x="496822" y="958284"/>
                    <a:pt x="544538" y="958284"/>
                  </a:cubicBezTo>
                  <a:cubicBezTo>
                    <a:pt x="535128" y="914407"/>
                    <a:pt x="527876" y="865706"/>
                    <a:pt x="522977" y="814219"/>
                  </a:cubicBezTo>
                  <a:lnTo>
                    <a:pt x="522345" y="800581"/>
                  </a:lnTo>
                  <a:lnTo>
                    <a:pt x="526007" y="817908"/>
                  </a:lnTo>
                  <a:cubicBezTo>
                    <a:pt x="553177" y="904613"/>
                    <a:pt x="590714" y="958239"/>
                    <a:pt x="632175" y="958239"/>
                  </a:cubicBezTo>
                  <a:lnTo>
                    <a:pt x="632176" y="958239"/>
                  </a:lnTo>
                  <a:cubicBezTo>
                    <a:pt x="608546" y="901687"/>
                    <a:pt x="589777" y="829034"/>
                    <a:pt x="576917" y="746956"/>
                  </a:cubicBezTo>
                  <a:lnTo>
                    <a:pt x="564016" y="633675"/>
                  </a:lnTo>
                  <a:lnTo>
                    <a:pt x="568842" y="647441"/>
                  </a:lnTo>
                  <a:cubicBezTo>
                    <a:pt x="613652" y="746403"/>
                    <a:pt x="673462" y="806202"/>
                    <a:pt x="720676" y="790158"/>
                  </a:cubicBezTo>
                  <a:cubicBezTo>
                    <a:pt x="673784" y="714508"/>
                    <a:pt x="633437" y="616505"/>
                    <a:pt x="605770" y="511053"/>
                  </a:cubicBezTo>
                  <a:cubicBezTo>
                    <a:pt x="591938" y="458326"/>
                    <a:pt x="581653" y="405180"/>
                    <a:pt x="575173" y="353650"/>
                  </a:cubicBezTo>
                  <a:lnTo>
                    <a:pt x="570601" y="266744"/>
                  </a:lnTo>
                  <a:lnTo>
                    <a:pt x="576916" y="211284"/>
                  </a:lnTo>
                  <a:cubicBezTo>
                    <a:pt x="589777" y="129205"/>
                    <a:pt x="608545" y="56553"/>
                    <a:pt x="632175" y="0"/>
                  </a:cubicBezTo>
                  <a:cubicBezTo>
                    <a:pt x="569983" y="0"/>
                    <a:pt x="516622" y="120661"/>
                    <a:pt x="493829" y="292625"/>
                  </a:cubicBezTo>
                  <a:lnTo>
                    <a:pt x="487607" y="390964"/>
                  </a:lnTo>
                  <a:lnTo>
                    <a:pt x="53236" y="170992"/>
                  </a:lnTo>
                  <a:cubicBezTo>
                    <a:pt x="35171" y="161843"/>
                    <a:pt x="13111" y="169072"/>
                    <a:pt x="3962" y="187137"/>
                  </a:cubicBezTo>
                  <a:cubicBezTo>
                    <a:pt x="-612" y="196170"/>
                    <a:pt x="-1092" y="206202"/>
                    <a:pt x="1829" y="215118"/>
                  </a:cubicBez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34" name="フリーフォーム: 図形 333">
              <a:extLst>
                <a:ext uri="{FF2B5EF4-FFF2-40B4-BE49-F238E27FC236}">
                  <a16:creationId xmlns:a16="http://schemas.microsoft.com/office/drawing/2014/main" id="{14B79485-D4E4-4D87-BEA0-45405D872ECE}"/>
                </a:ext>
              </a:extLst>
            </p:cNvPr>
            <p:cNvSpPr/>
            <p:nvPr/>
          </p:nvSpPr>
          <p:spPr>
            <a:xfrm rot="20577795" flipH="1">
              <a:off x="1980416" y="2312693"/>
              <a:ext cx="2834064" cy="2591170"/>
            </a:xfrm>
            <a:custGeom>
              <a:avLst/>
              <a:gdLst>
                <a:gd name="connsiteX0" fmla="*/ 454444 w 2834064"/>
                <a:gd name="connsiteY0" fmla="*/ 28366 h 2591170"/>
                <a:gd name="connsiteX1" fmla="*/ 28366 w 2834064"/>
                <a:gd name="connsiteY1" fmla="*/ 830945 h 2591170"/>
                <a:gd name="connsiteX2" fmla="*/ 455318 w 2834064"/>
                <a:gd name="connsiteY2" fmla="*/ 1257358 h 2591170"/>
                <a:gd name="connsiteX3" fmla="*/ 492504 w 2834064"/>
                <a:gd name="connsiteY3" fmla="*/ 1264894 h 2591170"/>
                <a:gd name="connsiteX4" fmla="*/ 593795 w 2834064"/>
                <a:gd name="connsiteY4" fmla="*/ 1357637 h 2591170"/>
                <a:gd name="connsiteX5" fmla="*/ 837520 w 2834064"/>
                <a:gd name="connsiteY5" fmla="*/ 1729497 h 2591170"/>
                <a:gd name="connsiteX6" fmla="*/ 897731 w 2834064"/>
                <a:gd name="connsiteY6" fmla="*/ 1917937 h 2591170"/>
                <a:gd name="connsiteX7" fmla="*/ 903783 w 2834064"/>
                <a:gd name="connsiteY7" fmla="*/ 1942585 h 2591170"/>
                <a:gd name="connsiteX8" fmla="*/ 1708317 w 2834064"/>
                <a:gd name="connsiteY8" fmla="*/ 2475702 h 2591170"/>
                <a:gd name="connsiteX9" fmla="*/ 1739930 w 2834064"/>
                <a:gd name="connsiteY9" fmla="*/ 2476620 h 2591170"/>
                <a:gd name="connsiteX10" fmla="*/ 1742693 w 2834064"/>
                <a:gd name="connsiteY10" fmla="*/ 2494202 h 2591170"/>
                <a:gd name="connsiteX11" fmla="*/ 1928168 w 2834064"/>
                <a:gd name="connsiteY11" fmla="*/ 2591170 h 2591170"/>
                <a:gd name="connsiteX12" fmla="*/ 2117489 w 2834064"/>
                <a:gd name="connsiteY12" fmla="*/ 2469727 h 2591170"/>
                <a:gd name="connsiteX13" fmla="*/ 2114326 w 2834064"/>
                <a:gd name="connsiteY13" fmla="*/ 2449598 h 2591170"/>
                <a:gd name="connsiteX14" fmla="*/ 2260216 w 2834064"/>
                <a:gd name="connsiteY14" fmla="*/ 2410894 h 2591170"/>
                <a:gd name="connsiteX15" fmla="*/ 2833726 w 2834064"/>
                <a:gd name="connsiteY15" fmla="*/ 1729340 h 2591170"/>
                <a:gd name="connsiteX16" fmla="*/ 2028284 w 2834064"/>
                <a:gd name="connsiteY16" fmla="*/ 1055016 h 2591170"/>
                <a:gd name="connsiteX17" fmla="*/ 1946652 w 2834064"/>
                <a:gd name="connsiteY17" fmla="*/ 1051894 h 2591170"/>
                <a:gd name="connsiteX18" fmla="*/ 1997824 w 2834064"/>
                <a:gd name="connsiteY18" fmla="*/ 992233 h 2591170"/>
                <a:gd name="connsiteX19" fmla="*/ 1329111 w 2834064"/>
                <a:gd name="connsiteY19" fmla="*/ 545281 h 2591170"/>
                <a:gd name="connsiteX20" fmla="*/ 1257242 w 2834064"/>
                <a:gd name="connsiteY20" fmla="*/ 455539 h 2591170"/>
                <a:gd name="connsiteX21" fmla="*/ 1257023 w 2834064"/>
                <a:gd name="connsiteY21" fmla="*/ 454445 h 2591170"/>
                <a:gd name="connsiteX22" fmla="*/ 1135471 w 2834064"/>
                <a:gd name="connsiteY22" fmla="*/ 230114 h 2591170"/>
                <a:gd name="connsiteX23" fmla="*/ 1130027 w 2834064"/>
                <a:gd name="connsiteY23" fmla="*/ 224770 h 2591170"/>
                <a:gd name="connsiteX24" fmla="*/ 1132017 w 2834064"/>
                <a:gd name="connsiteY24" fmla="*/ 224403 h 2591170"/>
                <a:gd name="connsiteX25" fmla="*/ 1195613 w 2834064"/>
                <a:gd name="connsiteY25" fmla="*/ 161438 h 2591170"/>
                <a:gd name="connsiteX26" fmla="*/ 1195612 w 2834064"/>
                <a:gd name="connsiteY26" fmla="*/ 161439 h 2591170"/>
                <a:gd name="connsiteX27" fmla="*/ 1060118 w 2834064"/>
                <a:gd name="connsiteY27" fmla="*/ 131205 h 2591170"/>
                <a:gd name="connsiteX28" fmla="*/ 961637 w 2834064"/>
                <a:gd name="connsiteY28" fmla="*/ 86847 h 2591170"/>
                <a:gd name="connsiteX29" fmla="*/ 943978 w 2834064"/>
                <a:gd name="connsiteY29" fmla="*/ 75186 h 2591170"/>
                <a:gd name="connsiteX30" fmla="*/ 454444 w 2834064"/>
                <a:gd name="connsiteY30" fmla="*/ 28366 h 25911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2834064" h="2591170">
                  <a:moveTo>
                    <a:pt x="454444" y="28366"/>
                  </a:moveTo>
                  <a:cubicBezTo>
                    <a:pt x="115161" y="132334"/>
                    <a:pt x="-75602" y="491661"/>
                    <a:pt x="28366" y="830945"/>
                  </a:cubicBezTo>
                  <a:cubicBezTo>
                    <a:pt x="93346" y="1042998"/>
                    <a:pt x="258076" y="1197034"/>
                    <a:pt x="455318" y="1257358"/>
                  </a:cubicBezTo>
                  <a:lnTo>
                    <a:pt x="492504" y="1264894"/>
                  </a:lnTo>
                  <a:lnTo>
                    <a:pt x="593795" y="1357637"/>
                  </a:lnTo>
                  <a:cubicBezTo>
                    <a:pt x="698298" y="1465888"/>
                    <a:pt x="780312" y="1591077"/>
                    <a:pt x="837520" y="1729497"/>
                  </a:cubicBezTo>
                  <a:lnTo>
                    <a:pt x="897731" y="1917937"/>
                  </a:lnTo>
                  <a:lnTo>
                    <a:pt x="903783" y="1942585"/>
                  </a:lnTo>
                  <a:cubicBezTo>
                    <a:pt x="993697" y="2225490"/>
                    <a:pt x="1313361" y="2438199"/>
                    <a:pt x="1708317" y="2475702"/>
                  </a:cubicBezTo>
                  <a:lnTo>
                    <a:pt x="1739930" y="2476620"/>
                  </a:lnTo>
                  <a:lnTo>
                    <a:pt x="1742693" y="2494202"/>
                  </a:lnTo>
                  <a:cubicBezTo>
                    <a:pt x="1760347" y="2549542"/>
                    <a:pt x="1836679" y="2591170"/>
                    <a:pt x="1928168" y="2591170"/>
                  </a:cubicBezTo>
                  <a:cubicBezTo>
                    <a:pt x="2032727" y="2591170"/>
                    <a:pt x="2117489" y="2536798"/>
                    <a:pt x="2117489" y="2469727"/>
                  </a:cubicBezTo>
                  <a:lnTo>
                    <a:pt x="2114326" y="2449598"/>
                  </a:lnTo>
                  <a:lnTo>
                    <a:pt x="2260216" y="2410894"/>
                  </a:lnTo>
                  <a:cubicBezTo>
                    <a:pt x="2607175" y="2289626"/>
                    <a:pt x="2844283" y="2026183"/>
                    <a:pt x="2833726" y="1729340"/>
                  </a:cubicBezTo>
                  <a:cubicBezTo>
                    <a:pt x="2821410" y="1383025"/>
                    <a:pt x="2476076" y="1106000"/>
                    <a:pt x="2028284" y="1055016"/>
                  </a:cubicBezTo>
                  <a:lnTo>
                    <a:pt x="1946652" y="1051894"/>
                  </a:lnTo>
                  <a:lnTo>
                    <a:pt x="1997824" y="992233"/>
                  </a:lnTo>
                  <a:cubicBezTo>
                    <a:pt x="1735965" y="904698"/>
                    <a:pt x="1507880" y="751954"/>
                    <a:pt x="1329111" y="545281"/>
                  </a:cubicBezTo>
                  <a:lnTo>
                    <a:pt x="1257242" y="455539"/>
                  </a:lnTo>
                  <a:lnTo>
                    <a:pt x="1257023" y="454445"/>
                  </a:lnTo>
                  <a:cubicBezTo>
                    <a:pt x="1231031" y="369624"/>
                    <a:pt x="1189080" y="294085"/>
                    <a:pt x="1135471" y="230114"/>
                  </a:cubicBezTo>
                  <a:lnTo>
                    <a:pt x="1130027" y="224770"/>
                  </a:lnTo>
                  <a:lnTo>
                    <a:pt x="1132017" y="224403"/>
                  </a:lnTo>
                  <a:cubicBezTo>
                    <a:pt x="1162183" y="212914"/>
                    <a:pt x="1185765" y="191018"/>
                    <a:pt x="1195613" y="161438"/>
                  </a:cubicBezTo>
                  <a:lnTo>
                    <a:pt x="1195612" y="161439"/>
                  </a:lnTo>
                  <a:cubicBezTo>
                    <a:pt x="1149644" y="156050"/>
                    <a:pt x="1104138" y="145860"/>
                    <a:pt x="1060118" y="131205"/>
                  </a:cubicBezTo>
                  <a:lnTo>
                    <a:pt x="961637" y="86847"/>
                  </a:lnTo>
                  <a:lnTo>
                    <a:pt x="943978" y="75186"/>
                  </a:lnTo>
                  <a:cubicBezTo>
                    <a:pt x="798740" y="-1919"/>
                    <a:pt x="624086" y="-23618"/>
                    <a:pt x="454444" y="28366"/>
                  </a:cubicBezTo>
                  <a:close/>
                </a:path>
              </a:pathLst>
            </a:custGeom>
            <a:solidFill>
              <a:srgbClr val="0033CC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35" name="二等辺三角形 125">
              <a:extLst>
                <a:ext uri="{FF2B5EF4-FFF2-40B4-BE49-F238E27FC236}">
                  <a16:creationId xmlns:a16="http://schemas.microsoft.com/office/drawing/2014/main" id="{CC0AD6C3-1DB4-485A-A61A-BB8B0691823F}"/>
                </a:ext>
              </a:extLst>
            </p:cNvPr>
            <p:cNvSpPr/>
            <p:nvPr/>
          </p:nvSpPr>
          <p:spPr>
            <a:xfrm rot="13790756" flipH="1">
              <a:off x="1899139" y="4201283"/>
              <a:ext cx="337091" cy="1225222"/>
            </a:xfrm>
            <a:custGeom>
              <a:avLst/>
              <a:gdLst>
                <a:gd name="connsiteX0" fmla="*/ 0 w 457200"/>
                <a:gd name="connsiteY0" fmla="*/ 1258570 h 1258570"/>
                <a:gd name="connsiteX1" fmla="*/ 228600 w 457200"/>
                <a:gd name="connsiteY1" fmla="*/ 0 h 1258570"/>
                <a:gd name="connsiteX2" fmla="*/ 457200 w 457200"/>
                <a:gd name="connsiteY2" fmla="*/ 1258570 h 1258570"/>
                <a:gd name="connsiteX3" fmla="*/ 0 w 457200"/>
                <a:gd name="connsiteY3" fmla="*/ 1258570 h 1258570"/>
                <a:gd name="connsiteX0" fmla="*/ 0 w 457200"/>
                <a:gd name="connsiteY0" fmla="*/ 1258570 h 1258570"/>
                <a:gd name="connsiteX1" fmla="*/ 228600 w 457200"/>
                <a:gd name="connsiteY1" fmla="*/ 0 h 1258570"/>
                <a:gd name="connsiteX2" fmla="*/ 457200 w 457200"/>
                <a:gd name="connsiteY2" fmla="*/ 1258570 h 1258570"/>
                <a:gd name="connsiteX3" fmla="*/ 0 w 457200"/>
                <a:gd name="connsiteY3" fmla="*/ 1258570 h 1258570"/>
                <a:gd name="connsiteX0" fmla="*/ 10663 w 467863"/>
                <a:gd name="connsiteY0" fmla="*/ 1258570 h 1284158"/>
                <a:gd name="connsiteX1" fmla="*/ 239263 w 467863"/>
                <a:gd name="connsiteY1" fmla="*/ 0 h 1284158"/>
                <a:gd name="connsiteX2" fmla="*/ 467863 w 467863"/>
                <a:gd name="connsiteY2" fmla="*/ 1258570 h 1284158"/>
                <a:gd name="connsiteX3" fmla="*/ 10663 w 467863"/>
                <a:gd name="connsiteY3" fmla="*/ 1258570 h 1284158"/>
                <a:gd name="connsiteX0" fmla="*/ 10663 w 471252"/>
                <a:gd name="connsiteY0" fmla="*/ 1258570 h 1292445"/>
                <a:gd name="connsiteX1" fmla="*/ 239263 w 471252"/>
                <a:gd name="connsiteY1" fmla="*/ 0 h 1292445"/>
                <a:gd name="connsiteX2" fmla="*/ 467863 w 471252"/>
                <a:gd name="connsiteY2" fmla="*/ 1258570 h 1292445"/>
                <a:gd name="connsiteX3" fmla="*/ 10663 w 471252"/>
                <a:gd name="connsiteY3" fmla="*/ 1258570 h 1292445"/>
                <a:gd name="connsiteX0" fmla="*/ 4682 w 465271"/>
                <a:gd name="connsiteY0" fmla="*/ 1258570 h 1285147"/>
                <a:gd name="connsiteX1" fmla="*/ 233282 w 465271"/>
                <a:gd name="connsiteY1" fmla="*/ 0 h 1285147"/>
                <a:gd name="connsiteX2" fmla="*/ 461882 w 465271"/>
                <a:gd name="connsiteY2" fmla="*/ 1258570 h 1285147"/>
                <a:gd name="connsiteX3" fmla="*/ 4682 w 465271"/>
                <a:gd name="connsiteY3" fmla="*/ 1258570 h 1285147"/>
                <a:gd name="connsiteX0" fmla="*/ 4682 w 466712"/>
                <a:gd name="connsiteY0" fmla="*/ 1258570 h 1294158"/>
                <a:gd name="connsiteX1" fmla="*/ 233282 w 466712"/>
                <a:gd name="connsiteY1" fmla="*/ 0 h 1294158"/>
                <a:gd name="connsiteX2" fmla="*/ 461882 w 466712"/>
                <a:gd name="connsiteY2" fmla="*/ 1258570 h 1294158"/>
                <a:gd name="connsiteX3" fmla="*/ 4682 w 466712"/>
                <a:gd name="connsiteY3" fmla="*/ 1258570 h 12941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66712" h="1294158">
                  <a:moveTo>
                    <a:pt x="4682" y="1258570"/>
                  </a:moveTo>
                  <a:cubicBezTo>
                    <a:pt x="-25348" y="1218800"/>
                    <a:pt x="93582" y="-423"/>
                    <a:pt x="233282" y="0"/>
                  </a:cubicBezTo>
                  <a:cubicBezTo>
                    <a:pt x="372982" y="423"/>
                    <a:pt x="492500" y="1204010"/>
                    <a:pt x="461882" y="1258570"/>
                  </a:cubicBezTo>
                  <a:cubicBezTo>
                    <a:pt x="431264" y="1313130"/>
                    <a:pt x="34712" y="1298340"/>
                    <a:pt x="4682" y="1258570"/>
                  </a:cubicBezTo>
                  <a:close/>
                </a:path>
              </a:pathLst>
            </a:custGeom>
            <a:solidFill>
              <a:srgbClr val="C00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285750" indent="-285750" algn="ctr">
                <a:buFont typeface="Arial" panose="020B0604020202020204" pitchFamily="34" charset="0"/>
                <a:buChar char="•"/>
              </a:pPr>
              <a:endParaRPr kumimoji="1" lang="ja-JP" altLang="en-US"/>
            </a:p>
          </p:txBody>
        </p:sp>
        <p:sp>
          <p:nvSpPr>
            <p:cNvPr id="336" name="フリーフォーム: 図形 335">
              <a:extLst>
                <a:ext uri="{FF2B5EF4-FFF2-40B4-BE49-F238E27FC236}">
                  <a16:creationId xmlns:a16="http://schemas.microsoft.com/office/drawing/2014/main" id="{F7CCE6DF-451B-44D7-8581-736325B17796}"/>
                </a:ext>
              </a:extLst>
            </p:cNvPr>
            <p:cNvSpPr/>
            <p:nvPr/>
          </p:nvSpPr>
          <p:spPr>
            <a:xfrm rot="20577795" flipH="1">
              <a:off x="2294635" y="3759567"/>
              <a:ext cx="2064300" cy="1197337"/>
            </a:xfrm>
            <a:custGeom>
              <a:avLst/>
              <a:gdLst>
                <a:gd name="connsiteX0" fmla="*/ 0 w 2064300"/>
                <a:gd name="connsiteY0" fmla="*/ 51392 h 1197337"/>
                <a:gd name="connsiteX1" fmla="*/ 63094 w 2064300"/>
                <a:gd name="connsiteY1" fmla="*/ 138421 h 1197337"/>
                <a:gd name="connsiteX2" fmla="*/ 167221 w 2064300"/>
                <a:gd name="connsiteY2" fmla="*/ 335664 h 1197337"/>
                <a:gd name="connsiteX3" fmla="*/ 227432 w 2064300"/>
                <a:gd name="connsiteY3" fmla="*/ 524104 h 1197337"/>
                <a:gd name="connsiteX4" fmla="*/ 233484 w 2064300"/>
                <a:gd name="connsiteY4" fmla="*/ 548752 h 1197337"/>
                <a:gd name="connsiteX5" fmla="*/ 1038018 w 2064300"/>
                <a:gd name="connsiteY5" fmla="*/ 1081869 h 1197337"/>
                <a:gd name="connsiteX6" fmla="*/ 1069631 w 2064300"/>
                <a:gd name="connsiteY6" fmla="*/ 1082787 h 1197337"/>
                <a:gd name="connsiteX7" fmla="*/ 1072394 w 2064300"/>
                <a:gd name="connsiteY7" fmla="*/ 1100369 h 1197337"/>
                <a:gd name="connsiteX8" fmla="*/ 1257869 w 2064300"/>
                <a:gd name="connsiteY8" fmla="*/ 1197337 h 1197337"/>
                <a:gd name="connsiteX9" fmla="*/ 1447190 w 2064300"/>
                <a:gd name="connsiteY9" fmla="*/ 1075894 h 1197337"/>
                <a:gd name="connsiteX10" fmla="*/ 1444027 w 2064300"/>
                <a:gd name="connsiteY10" fmla="*/ 1055765 h 1197337"/>
                <a:gd name="connsiteX11" fmla="*/ 1589917 w 2064300"/>
                <a:gd name="connsiteY11" fmla="*/ 1017061 h 1197337"/>
                <a:gd name="connsiteX12" fmla="*/ 2010741 w 2064300"/>
                <a:gd name="connsiteY12" fmla="*/ 742125 h 1197337"/>
                <a:gd name="connsiteX13" fmla="*/ 2064300 w 2064300"/>
                <a:gd name="connsiteY13" fmla="*/ 668564 h 1197337"/>
                <a:gd name="connsiteX14" fmla="*/ 2015096 w 2064300"/>
                <a:gd name="connsiteY14" fmla="*/ 616324 h 1197337"/>
                <a:gd name="connsiteX15" fmla="*/ 1123713 w 2064300"/>
                <a:gd name="connsiteY15" fmla="*/ 116992 h 1197337"/>
                <a:gd name="connsiteX16" fmla="*/ 106275 w 2064300"/>
                <a:gd name="connsiteY16" fmla="*/ 23622 h 11973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064300" h="1197337">
                  <a:moveTo>
                    <a:pt x="0" y="51392"/>
                  </a:moveTo>
                  <a:lnTo>
                    <a:pt x="63094" y="138421"/>
                  </a:lnTo>
                  <a:cubicBezTo>
                    <a:pt x="103812" y="200552"/>
                    <a:pt x="138617" y="266454"/>
                    <a:pt x="167221" y="335664"/>
                  </a:cubicBezTo>
                  <a:lnTo>
                    <a:pt x="227432" y="524104"/>
                  </a:lnTo>
                  <a:lnTo>
                    <a:pt x="233484" y="548752"/>
                  </a:lnTo>
                  <a:cubicBezTo>
                    <a:pt x="323398" y="831657"/>
                    <a:pt x="643062" y="1044366"/>
                    <a:pt x="1038018" y="1081869"/>
                  </a:cubicBezTo>
                  <a:lnTo>
                    <a:pt x="1069631" y="1082787"/>
                  </a:lnTo>
                  <a:lnTo>
                    <a:pt x="1072394" y="1100369"/>
                  </a:lnTo>
                  <a:cubicBezTo>
                    <a:pt x="1090048" y="1155709"/>
                    <a:pt x="1166380" y="1197337"/>
                    <a:pt x="1257869" y="1197337"/>
                  </a:cubicBezTo>
                  <a:cubicBezTo>
                    <a:pt x="1362428" y="1197337"/>
                    <a:pt x="1447190" y="1142965"/>
                    <a:pt x="1447190" y="1075894"/>
                  </a:cubicBezTo>
                  <a:lnTo>
                    <a:pt x="1444027" y="1055765"/>
                  </a:lnTo>
                  <a:lnTo>
                    <a:pt x="1589917" y="1017061"/>
                  </a:lnTo>
                  <a:cubicBezTo>
                    <a:pt x="1763396" y="956427"/>
                    <a:pt x="1909413" y="860249"/>
                    <a:pt x="2010741" y="742125"/>
                  </a:cubicBezTo>
                  <a:lnTo>
                    <a:pt x="2064300" y="668564"/>
                  </a:lnTo>
                  <a:lnTo>
                    <a:pt x="2015096" y="616324"/>
                  </a:lnTo>
                  <a:cubicBezTo>
                    <a:pt x="1809782" y="415070"/>
                    <a:pt x="1496433" y="232725"/>
                    <a:pt x="1123713" y="116992"/>
                  </a:cubicBezTo>
                  <a:cubicBezTo>
                    <a:pt x="750992" y="1260"/>
                    <a:pt x="389471" y="-25947"/>
                    <a:pt x="106275" y="23622"/>
                  </a:cubicBezTo>
                  <a:close/>
                </a:path>
              </a:pathLst>
            </a:custGeom>
            <a:solidFill>
              <a:srgbClr val="C00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37" name="楕円 116">
              <a:extLst>
                <a:ext uri="{FF2B5EF4-FFF2-40B4-BE49-F238E27FC236}">
                  <a16:creationId xmlns:a16="http://schemas.microsoft.com/office/drawing/2014/main" id="{5F283916-EE24-4D8D-9C29-D8A82583818F}"/>
                </a:ext>
              </a:extLst>
            </p:cNvPr>
            <p:cNvSpPr/>
            <p:nvPr/>
          </p:nvSpPr>
          <p:spPr>
            <a:xfrm rot="13543258" flipV="1">
              <a:off x="1930364" y="2755986"/>
              <a:ext cx="1107509" cy="2760975"/>
            </a:xfrm>
            <a:custGeom>
              <a:avLst/>
              <a:gdLst>
                <a:gd name="connsiteX0" fmla="*/ 0 w 982980"/>
                <a:gd name="connsiteY0" fmla="*/ 491490 h 982980"/>
                <a:gd name="connsiteX1" fmla="*/ 491490 w 982980"/>
                <a:gd name="connsiteY1" fmla="*/ 0 h 982980"/>
                <a:gd name="connsiteX2" fmla="*/ 982980 w 982980"/>
                <a:gd name="connsiteY2" fmla="*/ 491490 h 982980"/>
                <a:gd name="connsiteX3" fmla="*/ 491490 w 982980"/>
                <a:gd name="connsiteY3" fmla="*/ 982980 h 982980"/>
                <a:gd name="connsiteX4" fmla="*/ 0 w 982980"/>
                <a:gd name="connsiteY4" fmla="*/ 491490 h 982980"/>
                <a:gd name="connsiteX0" fmla="*/ 0 w 982980"/>
                <a:gd name="connsiteY0" fmla="*/ 491490 h 982980"/>
                <a:gd name="connsiteX1" fmla="*/ 491490 w 982980"/>
                <a:gd name="connsiteY1" fmla="*/ 0 h 982980"/>
                <a:gd name="connsiteX2" fmla="*/ 982980 w 982980"/>
                <a:gd name="connsiteY2" fmla="*/ 491490 h 982980"/>
                <a:gd name="connsiteX3" fmla="*/ 491490 w 982980"/>
                <a:gd name="connsiteY3" fmla="*/ 982980 h 982980"/>
                <a:gd name="connsiteX4" fmla="*/ 0 w 982980"/>
                <a:gd name="connsiteY4" fmla="*/ 491490 h 982980"/>
                <a:gd name="connsiteX0" fmla="*/ 0 w 982980"/>
                <a:gd name="connsiteY0" fmla="*/ 491490 h 982980"/>
                <a:gd name="connsiteX1" fmla="*/ 491490 w 982980"/>
                <a:gd name="connsiteY1" fmla="*/ 0 h 982980"/>
                <a:gd name="connsiteX2" fmla="*/ 982980 w 982980"/>
                <a:gd name="connsiteY2" fmla="*/ 491490 h 982980"/>
                <a:gd name="connsiteX3" fmla="*/ 491490 w 982980"/>
                <a:gd name="connsiteY3" fmla="*/ 982980 h 982980"/>
                <a:gd name="connsiteX4" fmla="*/ 0 w 982980"/>
                <a:gd name="connsiteY4" fmla="*/ 491490 h 982980"/>
                <a:gd name="connsiteX0" fmla="*/ 0 w 982980"/>
                <a:gd name="connsiteY0" fmla="*/ 491490 h 2392680"/>
                <a:gd name="connsiteX1" fmla="*/ 491490 w 982980"/>
                <a:gd name="connsiteY1" fmla="*/ 0 h 2392680"/>
                <a:gd name="connsiteX2" fmla="*/ 982980 w 982980"/>
                <a:gd name="connsiteY2" fmla="*/ 491490 h 2392680"/>
                <a:gd name="connsiteX3" fmla="*/ 491490 w 982980"/>
                <a:gd name="connsiteY3" fmla="*/ 2392680 h 2392680"/>
                <a:gd name="connsiteX4" fmla="*/ 0 w 982980"/>
                <a:gd name="connsiteY4" fmla="*/ 491490 h 2392680"/>
                <a:gd name="connsiteX0" fmla="*/ 0 w 982980"/>
                <a:gd name="connsiteY0" fmla="*/ 491490 h 2392680"/>
                <a:gd name="connsiteX1" fmla="*/ 491490 w 982980"/>
                <a:gd name="connsiteY1" fmla="*/ 0 h 2392680"/>
                <a:gd name="connsiteX2" fmla="*/ 982980 w 982980"/>
                <a:gd name="connsiteY2" fmla="*/ 491490 h 2392680"/>
                <a:gd name="connsiteX3" fmla="*/ 491490 w 982980"/>
                <a:gd name="connsiteY3" fmla="*/ 2392680 h 2392680"/>
                <a:gd name="connsiteX4" fmla="*/ 0 w 982980"/>
                <a:gd name="connsiteY4" fmla="*/ 491490 h 2392680"/>
                <a:gd name="connsiteX0" fmla="*/ 0 w 982980"/>
                <a:gd name="connsiteY0" fmla="*/ 491490 h 2392680"/>
                <a:gd name="connsiteX1" fmla="*/ 491490 w 982980"/>
                <a:gd name="connsiteY1" fmla="*/ 0 h 2392680"/>
                <a:gd name="connsiteX2" fmla="*/ 982980 w 982980"/>
                <a:gd name="connsiteY2" fmla="*/ 491490 h 2392680"/>
                <a:gd name="connsiteX3" fmla="*/ 491490 w 982980"/>
                <a:gd name="connsiteY3" fmla="*/ 2392680 h 2392680"/>
                <a:gd name="connsiteX4" fmla="*/ 0 w 982980"/>
                <a:gd name="connsiteY4" fmla="*/ 491490 h 2392680"/>
                <a:gd name="connsiteX0" fmla="*/ 0 w 982980"/>
                <a:gd name="connsiteY0" fmla="*/ 655578 h 2556768"/>
                <a:gd name="connsiteX1" fmla="*/ 491490 w 982980"/>
                <a:gd name="connsiteY1" fmla="*/ 0 h 2556768"/>
                <a:gd name="connsiteX2" fmla="*/ 982980 w 982980"/>
                <a:gd name="connsiteY2" fmla="*/ 655578 h 2556768"/>
                <a:gd name="connsiteX3" fmla="*/ 491490 w 982980"/>
                <a:gd name="connsiteY3" fmla="*/ 2556768 h 2556768"/>
                <a:gd name="connsiteX4" fmla="*/ 0 w 982980"/>
                <a:gd name="connsiteY4" fmla="*/ 655578 h 2556768"/>
                <a:gd name="connsiteX0" fmla="*/ 0 w 982980"/>
                <a:gd name="connsiteY0" fmla="*/ 655692 h 2556882"/>
                <a:gd name="connsiteX1" fmla="*/ 491490 w 982980"/>
                <a:gd name="connsiteY1" fmla="*/ 114 h 2556882"/>
                <a:gd name="connsiteX2" fmla="*/ 982980 w 982980"/>
                <a:gd name="connsiteY2" fmla="*/ 655692 h 2556882"/>
                <a:gd name="connsiteX3" fmla="*/ 491490 w 982980"/>
                <a:gd name="connsiteY3" fmla="*/ 2556882 h 2556882"/>
                <a:gd name="connsiteX4" fmla="*/ 0 w 982980"/>
                <a:gd name="connsiteY4" fmla="*/ 655692 h 2556882"/>
                <a:gd name="connsiteX0" fmla="*/ 0 w 982980"/>
                <a:gd name="connsiteY0" fmla="*/ 694750 h 2595940"/>
                <a:gd name="connsiteX1" fmla="*/ 491490 w 982980"/>
                <a:gd name="connsiteY1" fmla="*/ 104 h 2595940"/>
                <a:gd name="connsiteX2" fmla="*/ 982980 w 982980"/>
                <a:gd name="connsiteY2" fmla="*/ 694750 h 2595940"/>
                <a:gd name="connsiteX3" fmla="*/ 491490 w 982980"/>
                <a:gd name="connsiteY3" fmla="*/ 2595940 h 2595940"/>
                <a:gd name="connsiteX4" fmla="*/ 0 w 982980"/>
                <a:gd name="connsiteY4" fmla="*/ 694750 h 2595940"/>
                <a:gd name="connsiteX0" fmla="*/ 0 w 982980"/>
                <a:gd name="connsiteY0" fmla="*/ 694647 h 2595837"/>
                <a:gd name="connsiteX1" fmla="*/ 491490 w 982980"/>
                <a:gd name="connsiteY1" fmla="*/ 1 h 2595837"/>
                <a:gd name="connsiteX2" fmla="*/ 982980 w 982980"/>
                <a:gd name="connsiteY2" fmla="*/ 694647 h 2595837"/>
                <a:gd name="connsiteX3" fmla="*/ 491490 w 982980"/>
                <a:gd name="connsiteY3" fmla="*/ 2595837 h 2595837"/>
                <a:gd name="connsiteX4" fmla="*/ 0 w 982980"/>
                <a:gd name="connsiteY4" fmla="*/ 694647 h 2595837"/>
                <a:gd name="connsiteX0" fmla="*/ 0 w 982980"/>
                <a:gd name="connsiteY0" fmla="*/ 694647 h 2595837"/>
                <a:gd name="connsiteX1" fmla="*/ 491490 w 982980"/>
                <a:gd name="connsiteY1" fmla="*/ 1 h 2595837"/>
                <a:gd name="connsiteX2" fmla="*/ 982980 w 982980"/>
                <a:gd name="connsiteY2" fmla="*/ 694647 h 2595837"/>
                <a:gd name="connsiteX3" fmla="*/ 491490 w 982980"/>
                <a:gd name="connsiteY3" fmla="*/ 2595837 h 2595837"/>
                <a:gd name="connsiteX4" fmla="*/ 0 w 982980"/>
                <a:gd name="connsiteY4" fmla="*/ 694647 h 2595837"/>
                <a:gd name="connsiteX0" fmla="*/ 0 w 982980"/>
                <a:gd name="connsiteY0" fmla="*/ 694647 h 2595837"/>
                <a:gd name="connsiteX1" fmla="*/ 491490 w 982980"/>
                <a:gd name="connsiteY1" fmla="*/ 1 h 2595837"/>
                <a:gd name="connsiteX2" fmla="*/ 982980 w 982980"/>
                <a:gd name="connsiteY2" fmla="*/ 694647 h 2595837"/>
                <a:gd name="connsiteX3" fmla="*/ 491490 w 982980"/>
                <a:gd name="connsiteY3" fmla="*/ 2595837 h 2595837"/>
                <a:gd name="connsiteX4" fmla="*/ 0 w 982980"/>
                <a:gd name="connsiteY4" fmla="*/ 694647 h 2595837"/>
                <a:gd name="connsiteX0" fmla="*/ 0 w 982980"/>
                <a:gd name="connsiteY0" fmla="*/ 695052 h 2596242"/>
                <a:gd name="connsiteX1" fmla="*/ 491490 w 982980"/>
                <a:gd name="connsiteY1" fmla="*/ 406 h 2596242"/>
                <a:gd name="connsiteX2" fmla="*/ 982980 w 982980"/>
                <a:gd name="connsiteY2" fmla="*/ 695052 h 2596242"/>
                <a:gd name="connsiteX3" fmla="*/ 491490 w 982980"/>
                <a:gd name="connsiteY3" fmla="*/ 2596242 h 2596242"/>
                <a:gd name="connsiteX4" fmla="*/ 0 w 982980"/>
                <a:gd name="connsiteY4" fmla="*/ 695052 h 2596242"/>
                <a:gd name="connsiteX0" fmla="*/ 0 w 982980"/>
                <a:gd name="connsiteY0" fmla="*/ 694751 h 2595941"/>
                <a:gd name="connsiteX1" fmla="*/ 491490 w 982980"/>
                <a:gd name="connsiteY1" fmla="*/ 105 h 2595941"/>
                <a:gd name="connsiteX2" fmla="*/ 982980 w 982980"/>
                <a:gd name="connsiteY2" fmla="*/ 694751 h 2595941"/>
                <a:gd name="connsiteX3" fmla="*/ 491490 w 982980"/>
                <a:gd name="connsiteY3" fmla="*/ 2595941 h 2595941"/>
                <a:gd name="connsiteX4" fmla="*/ 0 w 982980"/>
                <a:gd name="connsiteY4" fmla="*/ 694751 h 2595941"/>
                <a:gd name="connsiteX0" fmla="*/ 119 w 983099"/>
                <a:gd name="connsiteY0" fmla="*/ 702562 h 2603752"/>
                <a:gd name="connsiteX1" fmla="*/ 460597 w 983099"/>
                <a:gd name="connsiteY1" fmla="*/ 102 h 2603752"/>
                <a:gd name="connsiteX2" fmla="*/ 983099 w 983099"/>
                <a:gd name="connsiteY2" fmla="*/ 702562 h 2603752"/>
                <a:gd name="connsiteX3" fmla="*/ 491609 w 983099"/>
                <a:gd name="connsiteY3" fmla="*/ 2603752 h 2603752"/>
                <a:gd name="connsiteX4" fmla="*/ 119 w 983099"/>
                <a:gd name="connsiteY4" fmla="*/ 702562 h 2603752"/>
                <a:gd name="connsiteX0" fmla="*/ 2079 w 985059"/>
                <a:gd name="connsiteY0" fmla="*/ 702562 h 2603752"/>
                <a:gd name="connsiteX1" fmla="*/ 462557 w 985059"/>
                <a:gd name="connsiteY1" fmla="*/ 102 h 2603752"/>
                <a:gd name="connsiteX2" fmla="*/ 985059 w 985059"/>
                <a:gd name="connsiteY2" fmla="*/ 702562 h 2603752"/>
                <a:gd name="connsiteX3" fmla="*/ 493569 w 985059"/>
                <a:gd name="connsiteY3" fmla="*/ 2603752 h 2603752"/>
                <a:gd name="connsiteX4" fmla="*/ 2079 w 985059"/>
                <a:gd name="connsiteY4" fmla="*/ 702562 h 2603752"/>
                <a:gd name="connsiteX0" fmla="*/ 2079 w 990510"/>
                <a:gd name="connsiteY0" fmla="*/ 702566 h 2603756"/>
                <a:gd name="connsiteX1" fmla="*/ 462557 w 990510"/>
                <a:gd name="connsiteY1" fmla="*/ 106 h 2603756"/>
                <a:gd name="connsiteX2" fmla="*/ 985059 w 990510"/>
                <a:gd name="connsiteY2" fmla="*/ 702566 h 2603756"/>
                <a:gd name="connsiteX3" fmla="*/ 493569 w 990510"/>
                <a:gd name="connsiteY3" fmla="*/ 2603756 h 2603756"/>
                <a:gd name="connsiteX4" fmla="*/ 2079 w 990510"/>
                <a:gd name="connsiteY4" fmla="*/ 702566 h 2603756"/>
                <a:gd name="connsiteX0" fmla="*/ 8057 w 1077637"/>
                <a:gd name="connsiteY0" fmla="*/ 702566 h 2910192"/>
                <a:gd name="connsiteX1" fmla="*/ 468535 w 1077637"/>
                <a:gd name="connsiteY1" fmla="*/ 106 h 2910192"/>
                <a:gd name="connsiteX2" fmla="*/ 991037 w 1077637"/>
                <a:gd name="connsiteY2" fmla="*/ 702566 h 2910192"/>
                <a:gd name="connsiteX3" fmla="*/ 783996 w 1077637"/>
                <a:gd name="connsiteY3" fmla="*/ 2910192 h 2910192"/>
                <a:gd name="connsiteX4" fmla="*/ 8057 w 1077637"/>
                <a:gd name="connsiteY4" fmla="*/ 702566 h 2910192"/>
                <a:gd name="connsiteX0" fmla="*/ 8057 w 1077637"/>
                <a:gd name="connsiteY0" fmla="*/ 702566 h 2910192"/>
                <a:gd name="connsiteX1" fmla="*/ 468535 w 1077637"/>
                <a:gd name="connsiteY1" fmla="*/ 106 h 2910192"/>
                <a:gd name="connsiteX2" fmla="*/ 991037 w 1077637"/>
                <a:gd name="connsiteY2" fmla="*/ 702566 h 2910192"/>
                <a:gd name="connsiteX3" fmla="*/ 783996 w 1077637"/>
                <a:gd name="connsiteY3" fmla="*/ 2910192 h 2910192"/>
                <a:gd name="connsiteX4" fmla="*/ 8057 w 1077637"/>
                <a:gd name="connsiteY4" fmla="*/ 702566 h 2910192"/>
                <a:gd name="connsiteX0" fmla="*/ 8057 w 1002071"/>
                <a:gd name="connsiteY0" fmla="*/ 702566 h 2910192"/>
                <a:gd name="connsiteX1" fmla="*/ 468535 w 1002071"/>
                <a:gd name="connsiteY1" fmla="*/ 106 h 2910192"/>
                <a:gd name="connsiteX2" fmla="*/ 991037 w 1002071"/>
                <a:gd name="connsiteY2" fmla="*/ 702566 h 2910192"/>
                <a:gd name="connsiteX3" fmla="*/ 783996 w 1002071"/>
                <a:gd name="connsiteY3" fmla="*/ 2910192 h 2910192"/>
                <a:gd name="connsiteX4" fmla="*/ 8057 w 1002071"/>
                <a:gd name="connsiteY4" fmla="*/ 702566 h 2910192"/>
                <a:gd name="connsiteX0" fmla="*/ 8057 w 1013871"/>
                <a:gd name="connsiteY0" fmla="*/ 702566 h 2910192"/>
                <a:gd name="connsiteX1" fmla="*/ 468535 w 1013871"/>
                <a:gd name="connsiteY1" fmla="*/ 106 h 2910192"/>
                <a:gd name="connsiteX2" fmla="*/ 991037 w 1013871"/>
                <a:gd name="connsiteY2" fmla="*/ 702566 h 2910192"/>
                <a:gd name="connsiteX3" fmla="*/ 783996 w 1013871"/>
                <a:gd name="connsiteY3" fmla="*/ 2910192 h 2910192"/>
                <a:gd name="connsiteX4" fmla="*/ 8057 w 1013871"/>
                <a:gd name="connsiteY4" fmla="*/ 702566 h 2910192"/>
                <a:gd name="connsiteX0" fmla="*/ 3742 w 991725"/>
                <a:gd name="connsiteY0" fmla="*/ 702566 h 2990859"/>
                <a:gd name="connsiteX1" fmla="*/ 464220 w 991725"/>
                <a:gd name="connsiteY1" fmla="*/ 106 h 2990859"/>
                <a:gd name="connsiteX2" fmla="*/ 986722 w 991725"/>
                <a:gd name="connsiteY2" fmla="*/ 702566 h 2990859"/>
                <a:gd name="connsiteX3" fmla="*/ 663760 w 991725"/>
                <a:gd name="connsiteY3" fmla="*/ 2990859 h 2990859"/>
                <a:gd name="connsiteX4" fmla="*/ 3742 w 991725"/>
                <a:gd name="connsiteY4" fmla="*/ 702566 h 2990859"/>
                <a:gd name="connsiteX0" fmla="*/ 3742 w 1005145"/>
                <a:gd name="connsiteY0" fmla="*/ 702566 h 2990859"/>
                <a:gd name="connsiteX1" fmla="*/ 464220 w 1005145"/>
                <a:gd name="connsiteY1" fmla="*/ 106 h 2990859"/>
                <a:gd name="connsiteX2" fmla="*/ 986722 w 1005145"/>
                <a:gd name="connsiteY2" fmla="*/ 702566 h 2990859"/>
                <a:gd name="connsiteX3" fmla="*/ 663760 w 1005145"/>
                <a:gd name="connsiteY3" fmla="*/ 2990859 h 2990859"/>
                <a:gd name="connsiteX4" fmla="*/ 3742 w 1005145"/>
                <a:gd name="connsiteY4" fmla="*/ 702566 h 29908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5145" h="2990859">
                  <a:moveTo>
                    <a:pt x="3742" y="702566"/>
                  </a:moveTo>
                  <a:cubicBezTo>
                    <a:pt x="-29515" y="204107"/>
                    <a:pt x="161765" y="7920"/>
                    <a:pt x="464220" y="106"/>
                  </a:cubicBezTo>
                  <a:cubicBezTo>
                    <a:pt x="766675" y="-7708"/>
                    <a:pt x="963398" y="415496"/>
                    <a:pt x="986722" y="702566"/>
                  </a:cubicBezTo>
                  <a:cubicBezTo>
                    <a:pt x="1010046" y="989636"/>
                    <a:pt x="1075782" y="2045653"/>
                    <a:pt x="663760" y="2990859"/>
                  </a:cubicBezTo>
                  <a:cubicBezTo>
                    <a:pt x="398407" y="2245412"/>
                    <a:pt x="36999" y="1201025"/>
                    <a:pt x="3742" y="702566"/>
                  </a:cubicBezTo>
                  <a:close/>
                </a:path>
              </a:pathLst>
            </a:custGeom>
            <a:solidFill>
              <a:srgbClr val="C00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8" name="楕円 116">
              <a:extLst>
                <a:ext uri="{FF2B5EF4-FFF2-40B4-BE49-F238E27FC236}">
                  <a16:creationId xmlns:a16="http://schemas.microsoft.com/office/drawing/2014/main" id="{E6F49B46-2334-4AB8-A9CC-235FC5B1DD2A}"/>
                </a:ext>
              </a:extLst>
            </p:cNvPr>
            <p:cNvSpPr/>
            <p:nvPr/>
          </p:nvSpPr>
          <p:spPr>
            <a:xfrm rot="13980241" flipV="1">
              <a:off x="1601636" y="3543172"/>
              <a:ext cx="786944" cy="1961820"/>
            </a:xfrm>
            <a:custGeom>
              <a:avLst/>
              <a:gdLst>
                <a:gd name="connsiteX0" fmla="*/ 0 w 982980"/>
                <a:gd name="connsiteY0" fmla="*/ 491490 h 982980"/>
                <a:gd name="connsiteX1" fmla="*/ 491490 w 982980"/>
                <a:gd name="connsiteY1" fmla="*/ 0 h 982980"/>
                <a:gd name="connsiteX2" fmla="*/ 982980 w 982980"/>
                <a:gd name="connsiteY2" fmla="*/ 491490 h 982980"/>
                <a:gd name="connsiteX3" fmla="*/ 491490 w 982980"/>
                <a:gd name="connsiteY3" fmla="*/ 982980 h 982980"/>
                <a:gd name="connsiteX4" fmla="*/ 0 w 982980"/>
                <a:gd name="connsiteY4" fmla="*/ 491490 h 982980"/>
                <a:gd name="connsiteX0" fmla="*/ 0 w 982980"/>
                <a:gd name="connsiteY0" fmla="*/ 491490 h 982980"/>
                <a:gd name="connsiteX1" fmla="*/ 491490 w 982980"/>
                <a:gd name="connsiteY1" fmla="*/ 0 h 982980"/>
                <a:gd name="connsiteX2" fmla="*/ 982980 w 982980"/>
                <a:gd name="connsiteY2" fmla="*/ 491490 h 982980"/>
                <a:gd name="connsiteX3" fmla="*/ 491490 w 982980"/>
                <a:gd name="connsiteY3" fmla="*/ 982980 h 982980"/>
                <a:gd name="connsiteX4" fmla="*/ 0 w 982980"/>
                <a:gd name="connsiteY4" fmla="*/ 491490 h 982980"/>
                <a:gd name="connsiteX0" fmla="*/ 0 w 982980"/>
                <a:gd name="connsiteY0" fmla="*/ 491490 h 982980"/>
                <a:gd name="connsiteX1" fmla="*/ 491490 w 982980"/>
                <a:gd name="connsiteY1" fmla="*/ 0 h 982980"/>
                <a:gd name="connsiteX2" fmla="*/ 982980 w 982980"/>
                <a:gd name="connsiteY2" fmla="*/ 491490 h 982980"/>
                <a:gd name="connsiteX3" fmla="*/ 491490 w 982980"/>
                <a:gd name="connsiteY3" fmla="*/ 982980 h 982980"/>
                <a:gd name="connsiteX4" fmla="*/ 0 w 982980"/>
                <a:gd name="connsiteY4" fmla="*/ 491490 h 982980"/>
                <a:gd name="connsiteX0" fmla="*/ 0 w 982980"/>
                <a:gd name="connsiteY0" fmla="*/ 491490 h 2392680"/>
                <a:gd name="connsiteX1" fmla="*/ 491490 w 982980"/>
                <a:gd name="connsiteY1" fmla="*/ 0 h 2392680"/>
                <a:gd name="connsiteX2" fmla="*/ 982980 w 982980"/>
                <a:gd name="connsiteY2" fmla="*/ 491490 h 2392680"/>
                <a:gd name="connsiteX3" fmla="*/ 491490 w 982980"/>
                <a:gd name="connsiteY3" fmla="*/ 2392680 h 2392680"/>
                <a:gd name="connsiteX4" fmla="*/ 0 w 982980"/>
                <a:gd name="connsiteY4" fmla="*/ 491490 h 2392680"/>
                <a:gd name="connsiteX0" fmla="*/ 0 w 982980"/>
                <a:gd name="connsiteY0" fmla="*/ 491490 h 2392680"/>
                <a:gd name="connsiteX1" fmla="*/ 491490 w 982980"/>
                <a:gd name="connsiteY1" fmla="*/ 0 h 2392680"/>
                <a:gd name="connsiteX2" fmla="*/ 982980 w 982980"/>
                <a:gd name="connsiteY2" fmla="*/ 491490 h 2392680"/>
                <a:gd name="connsiteX3" fmla="*/ 491490 w 982980"/>
                <a:gd name="connsiteY3" fmla="*/ 2392680 h 2392680"/>
                <a:gd name="connsiteX4" fmla="*/ 0 w 982980"/>
                <a:gd name="connsiteY4" fmla="*/ 491490 h 2392680"/>
                <a:gd name="connsiteX0" fmla="*/ 0 w 982980"/>
                <a:gd name="connsiteY0" fmla="*/ 491490 h 2392680"/>
                <a:gd name="connsiteX1" fmla="*/ 491490 w 982980"/>
                <a:gd name="connsiteY1" fmla="*/ 0 h 2392680"/>
                <a:gd name="connsiteX2" fmla="*/ 982980 w 982980"/>
                <a:gd name="connsiteY2" fmla="*/ 491490 h 2392680"/>
                <a:gd name="connsiteX3" fmla="*/ 491490 w 982980"/>
                <a:gd name="connsiteY3" fmla="*/ 2392680 h 2392680"/>
                <a:gd name="connsiteX4" fmla="*/ 0 w 982980"/>
                <a:gd name="connsiteY4" fmla="*/ 491490 h 2392680"/>
                <a:gd name="connsiteX0" fmla="*/ 0 w 982980"/>
                <a:gd name="connsiteY0" fmla="*/ 655578 h 2556768"/>
                <a:gd name="connsiteX1" fmla="*/ 491490 w 982980"/>
                <a:gd name="connsiteY1" fmla="*/ 0 h 2556768"/>
                <a:gd name="connsiteX2" fmla="*/ 982980 w 982980"/>
                <a:gd name="connsiteY2" fmla="*/ 655578 h 2556768"/>
                <a:gd name="connsiteX3" fmla="*/ 491490 w 982980"/>
                <a:gd name="connsiteY3" fmla="*/ 2556768 h 2556768"/>
                <a:gd name="connsiteX4" fmla="*/ 0 w 982980"/>
                <a:gd name="connsiteY4" fmla="*/ 655578 h 2556768"/>
                <a:gd name="connsiteX0" fmla="*/ 0 w 982980"/>
                <a:gd name="connsiteY0" fmla="*/ 655692 h 2556882"/>
                <a:gd name="connsiteX1" fmla="*/ 491490 w 982980"/>
                <a:gd name="connsiteY1" fmla="*/ 114 h 2556882"/>
                <a:gd name="connsiteX2" fmla="*/ 982980 w 982980"/>
                <a:gd name="connsiteY2" fmla="*/ 655692 h 2556882"/>
                <a:gd name="connsiteX3" fmla="*/ 491490 w 982980"/>
                <a:gd name="connsiteY3" fmla="*/ 2556882 h 2556882"/>
                <a:gd name="connsiteX4" fmla="*/ 0 w 982980"/>
                <a:gd name="connsiteY4" fmla="*/ 655692 h 2556882"/>
                <a:gd name="connsiteX0" fmla="*/ 0 w 982980"/>
                <a:gd name="connsiteY0" fmla="*/ 694750 h 2595940"/>
                <a:gd name="connsiteX1" fmla="*/ 491490 w 982980"/>
                <a:gd name="connsiteY1" fmla="*/ 104 h 2595940"/>
                <a:gd name="connsiteX2" fmla="*/ 982980 w 982980"/>
                <a:gd name="connsiteY2" fmla="*/ 694750 h 2595940"/>
                <a:gd name="connsiteX3" fmla="*/ 491490 w 982980"/>
                <a:gd name="connsiteY3" fmla="*/ 2595940 h 2595940"/>
                <a:gd name="connsiteX4" fmla="*/ 0 w 982980"/>
                <a:gd name="connsiteY4" fmla="*/ 694750 h 2595940"/>
                <a:gd name="connsiteX0" fmla="*/ 0 w 982980"/>
                <a:gd name="connsiteY0" fmla="*/ 694647 h 2595837"/>
                <a:gd name="connsiteX1" fmla="*/ 491490 w 982980"/>
                <a:gd name="connsiteY1" fmla="*/ 1 h 2595837"/>
                <a:gd name="connsiteX2" fmla="*/ 982980 w 982980"/>
                <a:gd name="connsiteY2" fmla="*/ 694647 h 2595837"/>
                <a:gd name="connsiteX3" fmla="*/ 491490 w 982980"/>
                <a:gd name="connsiteY3" fmla="*/ 2595837 h 2595837"/>
                <a:gd name="connsiteX4" fmla="*/ 0 w 982980"/>
                <a:gd name="connsiteY4" fmla="*/ 694647 h 2595837"/>
                <a:gd name="connsiteX0" fmla="*/ 0 w 982980"/>
                <a:gd name="connsiteY0" fmla="*/ 694647 h 2595837"/>
                <a:gd name="connsiteX1" fmla="*/ 491490 w 982980"/>
                <a:gd name="connsiteY1" fmla="*/ 1 h 2595837"/>
                <a:gd name="connsiteX2" fmla="*/ 982980 w 982980"/>
                <a:gd name="connsiteY2" fmla="*/ 694647 h 2595837"/>
                <a:gd name="connsiteX3" fmla="*/ 491490 w 982980"/>
                <a:gd name="connsiteY3" fmla="*/ 2595837 h 2595837"/>
                <a:gd name="connsiteX4" fmla="*/ 0 w 982980"/>
                <a:gd name="connsiteY4" fmla="*/ 694647 h 2595837"/>
                <a:gd name="connsiteX0" fmla="*/ 0 w 982980"/>
                <a:gd name="connsiteY0" fmla="*/ 694647 h 2595837"/>
                <a:gd name="connsiteX1" fmla="*/ 491490 w 982980"/>
                <a:gd name="connsiteY1" fmla="*/ 1 h 2595837"/>
                <a:gd name="connsiteX2" fmla="*/ 982980 w 982980"/>
                <a:gd name="connsiteY2" fmla="*/ 694647 h 2595837"/>
                <a:gd name="connsiteX3" fmla="*/ 491490 w 982980"/>
                <a:gd name="connsiteY3" fmla="*/ 2595837 h 2595837"/>
                <a:gd name="connsiteX4" fmla="*/ 0 w 982980"/>
                <a:gd name="connsiteY4" fmla="*/ 694647 h 2595837"/>
                <a:gd name="connsiteX0" fmla="*/ 0 w 982980"/>
                <a:gd name="connsiteY0" fmla="*/ 695052 h 2596242"/>
                <a:gd name="connsiteX1" fmla="*/ 491490 w 982980"/>
                <a:gd name="connsiteY1" fmla="*/ 406 h 2596242"/>
                <a:gd name="connsiteX2" fmla="*/ 982980 w 982980"/>
                <a:gd name="connsiteY2" fmla="*/ 695052 h 2596242"/>
                <a:gd name="connsiteX3" fmla="*/ 491490 w 982980"/>
                <a:gd name="connsiteY3" fmla="*/ 2596242 h 2596242"/>
                <a:gd name="connsiteX4" fmla="*/ 0 w 982980"/>
                <a:gd name="connsiteY4" fmla="*/ 695052 h 2596242"/>
                <a:gd name="connsiteX0" fmla="*/ 0 w 982980"/>
                <a:gd name="connsiteY0" fmla="*/ 694751 h 2595941"/>
                <a:gd name="connsiteX1" fmla="*/ 491490 w 982980"/>
                <a:gd name="connsiteY1" fmla="*/ 105 h 2595941"/>
                <a:gd name="connsiteX2" fmla="*/ 982980 w 982980"/>
                <a:gd name="connsiteY2" fmla="*/ 694751 h 2595941"/>
                <a:gd name="connsiteX3" fmla="*/ 491490 w 982980"/>
                <a:gd name="connsiteY3" fmla="*/ 2595941 h 2595941"/>
                <a:gd name="connsiteX4" fmla="*/ 0 w 982980"/>
                <a:gd name="connsiteY4" fmla="*/ 694751 h 2595941"/>
                <a:gd name="connsiteX0" fmla="*/ 119 w 983099"/>
                <a:gd name="connsiteY0" fmla="*/ 702562 h 2603752"/>
                <a:gd name="connsiteX1" fmla="*/ 460597 w 983099"/>
                <a:gd name="connsiteY1" fmla="*/ 102 h 2603752"/>
                <a:gd name="connsiteX2" fmla="*/ 983099 w 983099"/>
                <a:gd name="connsiteY2" fmla="*/ 702562 h 2603752"/>
                <a:gd name="connsiteX3" fmla="*/ 491609 w 983099"/>
                <a:gd name="connsiteY3" fmla="*/ 2603752 h 2603752"/>
                <a:gd name="connsiteX4" fmla="*/ 119 w 983099"/>
                <a:gd name="connsiteY4" fmla="*/ 702562 h 2603752"/>
                <a:gd name="connsiteX0" fmla="*/ 2079 w 985059"/>
                <a:gd name="connsiteY0" fmla="*/ 702562 h 2603752"/>
                <a:gd name="connsiteX1" fmla="*/ 462557 w 985059"/>
                <a:gd name="connsiteY1" fmla="*/ 102 h 2603752"/>
                <a:gd name="connsiteX2" fmla="*/ 985059 w 985059"/>
                <a:gd name="connsiteY2" fmla="*/ 702562 h 2603752"/>
                <a:gd name="connsiteX3" fmla="*/ 493569 w 985059"/>
                <a:gd name="connsiteY3" fmla="*/ 2603752 h 2603752"/>
                <a:gd name="connsiteX4" fmla="*/ 2079 w 985059"/>
                <a:gd name="connsiteY4" fmla="*/ 702562 h 2603752"/>
                <a:gd name="connsiteX0" fmla="*/ 2079 w 990510"/>
                <a:gd name="connsiteY0" fmla="*/ 702566 h 2603756"/>
                <a:gd name="connsiteX1" fmla="*/ 462557 w 990510"/>
                <a:gd name="connsiteY1" fmla="*/ 106 h 2603756"/>
                <a:gd name="connsiteX2" fmla="*/ 985059 w 990510"/>
                <a:gd name="connsiteY2" fmla="*/ 702566 h 2603756"/>
                <a:gd name="connsiteX3" fmla="*/ 493569 w 990510"/>
                <a:gd name="connsiteY3" fmla="*/ 2603756 h 2603756"/>
                <a:gd name="connsiteX4" fmla="*/ 2079 w 990510"/>
                <a:gd name="connsiteY4" fmla="*/ 702566 h 2603756"/>
                <a:gd name="connsiteX0" fmla="*/ 8057 w 1077637"/>
                <a:gd name="connsiteY0" fmla="*/ 702566 h 2910192"/>
                <a:gd name="connsiteX1" fmla="*/ 468535 w 1077637"/>
                <a:gd name="connsiteY1" fmla="*/ 106 h 2910192"/>
                <a:gd name="connsiteX2" fmla="*/ 991037 w 1077637"/>
                <a:gd name="connsiteY2" fmla="*/ 702566 h 2910192"/>
                <a:gd name="connsiteX3" fmla="*/ 783996 w 1077637"/>
                <a:gd name="connsiteY3" fmla="*/ 2910192 h 2910192"/>
                <a:gd name="connsiteX4" fmla="*/ 8057 w 1077637"/>
                <a:gd name="connsiteY4" fmla="*/ 702566 h 2910192"/>
                <a:gd name="connsiteX0" fmla="*/ 8057 w 1077637"/>
                <a:gd name="connsiteY0" fmla="*/ 702566 h 2910192"/>
                <a:gd name="connsiteX1" fmla="*/ 468535 w 1077637"/>
                <a:gd name="connsiteY1" fmla="*/ 106 h 2910192"/>
                <a:gd name="connsiteX2" fmla="*/ 991037 w 1077637"/>
                <a:gd name="connsiteY2" fmla="*/ 702566 h 2910192"/>
                <a:gd name="connsiteX3" fmla="*/ 783996 w 1077637"/>
                <a:gd name="connsiteY3" fmla="*/ 2910192 h 2910192"/>
                <a:gd name="connsiteX4" fmla="*/ 8057 w 1077637"/>
                <a:gd name="connsiteY4" fmla="*/ 702566 h 2910192"/>
                <a:gd name="connsiteX0" fmla="*/ 8057 w 1002071"/>
                <a:gd name="connsiteY0" fmla="*/ 702566 h 2910192"/>
                <a:gd name="connsiteX1" fmla="*/ 468535 w 1002071"/>
                <a:gd name="connsiteY1" fmla="*/ 106 h 2910192"/>
                <a:gd name="connsiteX2" fmla="*/ 991037 w 1002071"/>
                <a:gd name="connsiteY2" fmla="*/ 702566 h 2910192"/>
                <a:gd name="connsiteX3" fmla="*/ 783996 w 1002071"/>
                <a:gd name="connsiteY3" fmla="*/ 2910192 h 2910192"/>
                <a:gd name="connsiteX4" fmla="*/ 8057 w 1002071"/>
                <a:gd name="connsiteY4" fmla="*/ 702566 h 2910192"/>
                <a:gd name="connsiteX0" fmla="*/ 8057 w 1013871"/>
                <a:gd name="connsiteY0" fmla="*/ 702566 h 2910192"/>
                <a:gd name="connsiteX1" fmla="*/ 468535 w 1013871"/>
                <a:gd name="connsiteY1" fmla="*/ 106 h 2910192"/>
                <a:gd name="connsiteX2" fmla="*/ 991037 w 1013871"/>
                <a:gd name="connsiteY2" fmla="*/ 702566 h 2910192"/>
                <a:gd name="connsiteX3" fmla="*/ 783996 w 1013871"/>
                <a:gd name="connsiteY3" fmla="*/ 2910192 h 2910192"/>
                <a:gd name="connsiteX4" fmla="*/ 8057 w 1013871"/>
                <a:gd name="connsiteY4" fmla="*/ 702566 h 2910192"/>
                <a:gd name="connsiteX0" fmla="*/ 3742 w 991725"/>
                <a:gd name="connsiteY0" fmla="*/ 702566 h 2990859"/>
                <a:gd name="connsiteX1" fmla="*/ 464220 w 991725"/>
                <a:gd name="connsiteY1" fmla="*/ 106 h 2990859"/>
                <a:gd name="connsiteX2" fmla="*/ 986722 w 991725"/>
                <a:gd name="connsiteY2" fmla="*/ 702566 h 2990859"/>
                <a:gd name="connsiteX3" fmla="*/ 663760 w 991725"/>
                <a:gd name="connsiteY3" fmla="*/ 2990859 h 2990859"/>
                <a:gd name="connsiteX4" fmla="*/ 3742 w 991725"/>
                <a:gd name="connsiteY4" fmla="*/ 702566 h 2990859"/>
                <a:gd name="connsiteX0" fmla="*/ 3742 w 1005145"/>
                <a:gd name="connsiteY0" fmla="*/ 702566 h 2990859"/>
                <a:gd name="connsiteX1" fmla="*/ 464220 w 1005145"/>
                <a:gd name="connsiteY1" fmla="*/ 106 h 2990859"/>
                <a:gd name="connsiteX2" fmla="*/ 986722 w 1005145"/>
                <a:gd name="connsiteY2" fmla="*/ 702566 h 2990859"/>
                <a:gd name="connsiteX3" fmla="*/ 663760 w 1005145"/>
                <a:gd name="connsiteY3" fmla="*/ 2990859 h 2990859"/>
                <a:gd name="connsiteX4" fmla="*/ 3742 w 1005145"/>
                <a:gd name="connsiteY4" fmla="*/ 702566 h 29908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5145" h="2990859">
                  <a:moveTo>
                    <a:pt x="3742" y="702566"/>
                  </a:moveTo>
                  <a:cubicBezTo>
                    <a:pt x="-29515" y="204107"/>
                    <a:pt x="161765" y="7920"/>
                    <a:pt x="464220" y="106"/>
                  </a:cubicBezTo>
                  <a:cubicBezTo>
                    <a:pt x="766675" y="-7708"/>
                    <a:pt x="963398" y="415496"/>
                    <a:pt x="986722" y="702566"/>
                  </a:cubicBezTo>
                  <a:cubicBezTo>
                    <a:pt x="1010046" y="989636"/>
                    <a:pt x="1075782" y="2045653"/>
                    <a:pt x="663760" y="2990859"/>
                  </a:cubicBezTo>
                  <a:cubicBezTo>
                    <a:pt x="398407" y="2245412"/>
                    <a:pt x="36999" y="1201025"/>
                    <a:pt x="3742" y="702566"/>
                  </a:cubicBezTo>
                  <a:close/>
                </a:path>
              </a:pathLst>
            </a:custGeom>
            <a:gradFill>
              <a:gsLst>
                <a:gs pos="80000">
                  <a:schemeClr val="tx1"/>
                </a:gs>
                <a:gs pos="20000">
                  <a:srgbClr val="0033CC"/>
                </a:gs>
              </a:gsLst>
              <a:lin ang="5400000" scaled="1"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9" name="フリーフォーム: 図形 338">
              <a:extLst>
                <a:ext uri="{FF2B5EF4-FFF2-40B4-BE49-F238E27FC236}">
                  <a16:creationId xmlns:a16="http://schemas.microsoft.com/office/drawing/2014/main" id="{44511037-6432-40E4-9790-BEAFE446E46A}"/>
                </a:ext>
              </a:extLst>
            </p:cNvPr>
            <p:cNvSpPr/>
            <p:nvPr/>
          </p:nvSpPr>
          <p:spPr>
            <a:xfrm rot="19031393">
              <a:off x="1822360" y="3627542"/>
              <a:ext cx="811283" cy="339945"/>
            </a:xfrm>
            <a:custGeom>
              <a:avLst/>
              <a:gdLst>
                <a:gd name="connsiteX0" fmla="*/ 664032 w 1006932"/>
                <a:gd name="connsiteY0" fmla="*/ 0 h 437824"/>
                <a:gd name="connsiteX1" fmla="*/ 922503 w 1006932"/>
                <a:gd name="connsiteY1" fmla="*/ 17203 h 437824"/>
                <a:gd name="connsiteX2" fmla="*/ 1006932 w 1006932"/>
                <a:gd name="connsiteY2" fmla="*/ 35969 h 437824"/>
                <a:gd name="connsiteX3" fmla="*/ 880291 w 1006932"/>
                <a:gd name="connsiteY3" fmla="*/ 64118 h 437824"/>
                <a:gd name="connsiteX4" fmla="*/ 685800 w 1006932"/>
                <a:gd name="connsiteY4" fmla="*/ 218912 h 437824"/>
                <a:gd name="connsiteX5" fmla="*/ 880291 w 1006932"/>
                <a:gd name="connsiteY5" fmla="*/ 373706 h 437824"/>
                <a:gd name="connsiteX6" fmla="*/ 1006932 w 1006932"/>
                <a:gd name="connsiteY6" fmla="*/ 401855 h 437824"/>
                <a:gd name="connsiteX7" fmla="*/ 922503 w 1006932"/>
                <a:gd name="connsiteY7" fmla="*/ 420621 h 437824"/>
                <a:gd name="connsiteX8" fmla="*/ 664032 w 1006932"/>
                <a:gd name="connsiteY8" fmla="*/ 437824 h 437824"/>
                <a:gd name="connsiteX9" fmla="*/ 0 w 1006932"/>
                <a:gd name="connsiteY9" fmla="*/ 218912 h 437824"/>
                <a:gd name="connsiteX10" fmla="*/ 664032 w 1006932"/>
                <a:gd name="connsiteY10" fmla="*/ 0 h 437824"/>
                <a:gd name="connsiteX0" fmla="*/ 685800 w 1006932"/>
                <a:gd name="connsiteY0" fmla="*/ 218912 h 437824"/>
                <a:gd name="connsiteX1" fmla="*/ 880291 w 1006932"/>
                <a:gd name="connsiteY1" fmla="*/ 373706 h 437824"/>
                <a:gd name="connsiteX2" fmla="*/ 1006932 w 1006932"/>
                <a:gd name="connsiteY2" fmla="*/ 401855 h 437824"/>
                <a:gd name="connsiteX3" fmla="*/ 922503 w 1006932"/>
                <a:gd name="connsiteY3" fmla="*/ 420621 h 437824"/>
                <a:gd name="connsiteX4" fmla="*/ 664032 w 1006932"/>
                <a:gd name="connsiteY4" fmla="*/ 437824 h 437824"/>
                <a:gd name="connsiteX5" fmla="*/ 0 w 1006932"/>
                <a:gd name="connsiteY5" fmla="*/ 218912 h 437824"/>
                <a:gd name="connsiteX6" fmla="*/ 664032 w 1006932"/>
                <a:gd name="connsiteY6" fmla="*/ 0 h 437824"/>
                <a:gd name="connsiteX7" fmla="*/ 922503 w 1006932"/>
                <a:gd name="connsiteY7" fmla="*/ 17203 h 437824"/>
                <a:gd name="connsiteX8" fmla="*/ 1006932 w 1006932"/>
                <a:gd name="connsiteY8" fmla="*/ 35969 h 437824"/>
                <a:gd name="connsiteX9" fmla="*/ 880291 w 1006932"/>
                <a:gd name="connsiteY9" fmla="*/ 64118 h 437824"/>
                <a:gd name="connsiteX10" fmla="*/ 777240 w 1006932"/>
                <a:gd name="connsiteY10" fmla="*/ 310352 h 437824"/>
                <a:gd name="connsiteX0" fmla="*/ 880291 w 1006932"/>
                <a:gd name="connsiteY0" fmla="*/ 373706 h 437824"/>
                <a:gd name="connsiteX1" fmla="*/ 1006932 w 1006932"/>
                <a:gd name="connsiteY1" fmla="*/ 401855 h 437824"/>
                <a:gd name="connsiteX2" fmla="*/ 922503 w 1006932"/>
                <a:gd name="connsiteY2" fmla="*/ 420621 h 437824"/>
                <a:gd name="connsiteX3" fmla="*/ 664032 w 1006932"/>
                <a:gd name="connsiteY3" fmla="*/ 437824 h 437824"/>
                <a:gd name="connsiteX4" fmla="*/ 0 w 1006932"/>
                <a:gd name="connsiteY4" fmla="*/ 218912 h 437824"/>
                <a:gd name="connsiteX5" fmla="*/ 664032 w 1006932"/>
                <a:gd name="connsiteY5" fmla="*/ 0 h 437824"/>
                <a:gd name="connsiteX6" fmla="*/ 922503 w 1006932"/>
                <a:gd name="connsiteY6" fmla="*/ 17203 h 437824"/>
                <a:gd name="connsiteX7" fmla="*/ 1006932 w 1006932"/>
                <a:gd name="connsiteY7" fmla="*/ 35969 h 437824"/>
                <a:gd name="connsiteX8" fmla="*/ 880291 w 1006932"/>
                <a:gd name="connsiteY8" fmla="*/ 64118 h 437824"/>
                <a:gd name="connsiteX9" fmla="*/ 777240 w 1006932"/>
                <a:gd name="connsiteY9" fmla="*/ 310352 h 437824"/>
                <a:gd name="connsiteX0" fmla="*/ 880291 w 1006932"/>
                <a:gd name="connsiteY0" fmla="*/ 373706 h 437824"/>
                <a:gd name="connsiteX1" fmla="*/ 1006932 w 1006932"/>
                <a:gd name="connsiteY1" fmla="*/ 401855 h 437824"/>
                <a:gd name="connsiteX2" fmla="*/ 922503 w 1006932"/>
                <a:gd name="connsiteY2" fmla="*/ 420621 h 437824"/>
                <a:gd name="connsiteX3" fmla="*/ 664032 w 1006932"/>
                <a:gd name="connsiteY3" fmla="*/ 437824 h 437824"/>
                <a:gd name="connsiteX4" fmla="*/ 0 w 1006932"/>
                <a:gd name="connsiteY4" fmla="*/ 218912 h 437824"/>
                <a:gd name="connsiteX5" fmla="*/ 664032 w 1006932"/>
                <a:gd name="connsiteY5" fmla="*/ 0 h 437824"/>
                <a:gd name="connsiteX6" fmla="*/ 922503 w 1006932"/>
                <a:gd name="connsiteY6" fmla="*/ 17203 h 437824"/>
                <a:gd name="connsiteX7" fmla="*/ 1006932 w 1006932"/>
                <a:gd name="connsiteY7" fmla="*/ 35969 h 437824"/>
                <a:gd name="connsiteX8" fmla="*/ 777240 w 1006932"/>
                <a:gd name="connsiteY8" fmla="*/ 310352 h 437824"/>
                <a:gd name="connsiteX0" fmla="*/ 880291 w 1006932"/>
                <a:gd name="connsiteY0" fmla="*/ 373706 h 437824"/>
                <a:gd name="connsiteX1" fmla="*/ 1006932 w 1006932"/>
                <a:gd name="connsiteY1" fmla="*/ 401855 h 437824"/>
                <a:gd name="connsiteX2" fmla="*/ 922503 w 1006932"/>
                <a:gd name="connsiteY2" fmla="*/ 420621 h 437824"/>
                <a:gd name="connsiteX3" fmla="*/ 664032 w 1006932"/>
                <a:gd name="connsiteY3" fmla="*/ 437824 h 437824"/>
                <a:gd name="connsiteX4" fmla="*/ 0 w 1006932"/>
                <a:gd name="connsiteY4" fmla="*/ 218912 h 437824"/>
                <a:gd name="connsiteX5" fmla="*/ 664032 w 1006932"/>
                <a:gd name="connsiteY5" fmla="*/ 0 h 437824"/>
                <a:gd name="connsiteX6" fmla="*/ 922503 w 1006932"/>
                <a:gd name="connsiteY6" fmla="*/ 17203 h 437824"/>
                <a:gd name="connsiteX7" fmla="*/ 1006932 w 1006932"/>
                <a:gd name="connsiteY7" fmla="*/ 35969 h 437824"/>
                <a:gd name="connsiteX0" fmla="*/ 1006932 w 1006932"/>
                <a:gd name="connsiteY0" fmla="*/ 401855 h 437824"/>
                <a:gd name="connsiteX1" fmla="*/ 922503 w 1006932"/>
                <a:gd name="connsiteY1" fmla="*/ 420621 h 437824"/>
                <a:gd name="connsiteX2" fmla="*/ 664032 w 1006932"/>
                <a:gd name="connsiteY2" fmla="*/ 437824 h 437824"/>
                <a:gd name="connsiteX3" fmla="*/ 0 w 1006932"/>
                <a:gd name="connsiteY3" fmla="*/ 218912 h 437824"/>
                <a:gd name="connsiteX4" fmla="*/ 664032 w 1006932"/>
                <a:gd name="connsiteY4" fmla="*/ 0 h 437824"/>
                <a:gd name="connsiteX5" fmla="*/ 922503 w 1006932"/>
                <a:gd name="connsiteY5" fmla="*/ 17203 h 437824"/>
                <a:gd name="connsiteX6" fmla="*/ 1006932 w 1006932"/>
                <a:gd name="connsiteY6" fmla="*/ 35969 h 4378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06932" h="437824">
                  <a:moveTo>
                    <a:pt x="1006932" y="401855"/>
                  </a:moveTo>
                  <a:lnTo>
                    <a:pt x="922503" y="420621"/>
                  </a:lnTo>
                  <a:cubicBezTo>
                    <a:pt x="843060" y="431698"/>
                    <a:pt x="755716" y="437824"/>
                    <a:pt x="664032" y="437824"/>
                  </a:cubicBezTo>
                  <a:cubicBezTo>
                    <a:pt x="297297" y="437824"/>
                    <a:pt x="0" y="339814"/>
                    <a:pt x="0" y="218912"/>
                  </a:cubicBezTo>
                  <a:cubicBezTo>
                    <a:pt x="0" y="98010"/>
                    <a:pt x="297297" y="0"/>
                    <a:pt x="664032" y="0"/>
                  </a:cubicBezTo>
                  <a:cubicBezTo>
                    <a:pt x="755716" y="0"/>
                    <a:pt x="843060" y="6126"/>
                    <a:pt x="922503" y="17203"/>
                  </a:cubicBezTo>
                  <a:lnTo>
                    <a:pt x="1006932" y="35969"/>
                  </a:lnTo>
                </a:path>
              </a:pathLst>
            </a:custGeom>
            <a:solidFill>
              <a:srgbClr val="C00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40" name="フリーフォーム: 図形 339">
              <a:extLst>
                <a:ext uri="{FF2B5EF4-FFF2-40B4-BE49-F238E27FC236}">
                  <a16:creationId xmlns:a16="http://schemas.microsoft.com/office/drawing/2014/main" id="{CDF9DAFF-5299-42AB-8F6A-400EBDD491F0}"/>
                </a:ext>
              </a:extLst>
            </p:cNvPr>
            <p:cNvSpPr/>
            <p:nvPr/>
          </p:nvSpPr>
          <p:spPr>
            <a:xfrm rot="19031393">
              <a:off x="2133830" y="3672087"/>
              <a:ext cx="811283" cy="339945"/>
            </a:xfrm>
            <a:custGeom>
              <a:avLst/>
              <a:gdLst>
                <a:gd name="connsiteX0" fmla="*/ 664032 w 1006932"/>
                <a:gd name="connsiteY0" fmla="*/ 0 h 437824"/>
                <a:gd name="connsiteX1" fmla="*/ 922503 w 1006932"/>
                <a:gd name="connsiteY1" fmla="*/ 17203 h 437824"/>
                <a:gd name="connsiteX2" fmla="*/ 1006932 w 1006932"/>
                <a:gd name="connsiteY2" fmla="*/ 35969 h 437824"/>
                <a:gd name="connsiteX3" fmla="*/ 880291 w 1006932"/>
                <a:gd name="connsiteY3" fmla="*/ 64118 h 437824"/>
                <a:gd name="connsiteX4" fmla="*/ 685800 w 1006932"/>
                <a:gd name="connsiteY4" fmla="*/ 218912 h 437824"/>
                <a:gd name="connsiteX5" fmla="*/ 880291 w 1006932"/>
                <a:gd name="connsiteY5" fmla="*/ 373706 h 437824"/>
                <a:gd name="connsiteX6" fmla="*/ 1006932 w 1006932"/>
                <a:gd name="connsiteY6" fmla="*/ 401855 h 437824"/>
                <a:gd name="connsiteX7" fmla="*/ 922503 w 1006932"/>
                <a:gd name="connsiteY7" fmla="*/ 420621 h 437824"/>
                <a:gd name="connsiteX8" fmla="*/ 664032 w 1006932"/>
                <a:gd name="connsiteY8" fmla="*/ 437824 h 437824"/>
                <a:gd name="connsiteX9" fmla="*/ 0 w 1006932"/>
                <a:gd name="connsiteY9" fmla="*/ 218912 h 437824"/>
                <a:gd name="connsiteX10" fmla="*/ 664032 w 1006932"/>
                <a:gd name="connsiteY10" fmla="*/ 0 h 437824"/>
                <a:gd name="connsiteX0" fmla="*/ 685800 w 1006932"/>
                <a:gd name="connsiteY0" fmla="*/ 218912 h 437824"/>
                <a:gd name="connsiteX1" fmla="*/ 880291 w 1006932"/>
                <a:gd name="connsiteY1" fmla="*/ 373706 h 437824"/>
                <a:gd name="connsiteX2" fmla="*/ 1006932 w 1006932"/>
                <a:gd name="connsiteY2" fmla="*/ 401855 h 437824"/>
                <a:gd name="connsiteX3" fmla="*/ 922503 w 1006932"/>
                <a:gd name="connsiteY3" fmla="*/ 420621 h 437824"/>
                <a:gd name="connsiteX4" fmla="*/ 664032 w 1006932"/>
                <a:gd name="connsiteY4" fmla="*/ 437824 h 437824"/>
                <a:gd name="connsiteX5" fmla="*/ 0 w 1006932"/>
                <a:gd name="connsiteY5" fmla="*/ 218912 h 437824"/>
                <a:gd name="connsiteX6" fmla="*/ 664032 w 1006932"/>
                <a:gd name="connsiteY6" fmla="*/ 0 h 437824"/>
                <a:gd name="connsiteX7" fmla="*/ 922503 w 1006932"/>
                <a:gd name="connsiteY7" fmla="*/ 17203 h 437824"/>
                <a:gd name="connsiteX8" fmla="*/ 1006932 w 1006932"/>
                <a:gd name="connsiteY8" fmla="*/ 35969 h 437824"/>
                <a:gd name="connsiteX9" fmla="*/ 880291 w 1006932"/>
                <a:gd name="connsiteY9" fmla="*/ 64118 h 437824"/>
                <a:gd name="connsiteX10" fmla="*/ 777240 w 1006932"/>
                <a:gd name="connsiteY10" fmla="*/ 310352 h 437824"/>
                <a:gd name="connsiteX0" fmla="*/ 880291 w 1006932"/>
                <a:gd name="connsiteY0" fmla="*/ 373706 h 437824"/>
                <a:gd name="connsiteX1" fmla="*/ 1006932 w 1006932"/>
                <a:gd name="connsiteY1" fmla="*/ 401855 h 437824"/>
                <a:gd name="connsiteX2" fmla="*/ 922503 w 1006932"/>
                <a:gd name="connsiteY2" fmla="*/ 420621 h 437824"/>
                <a:gd name="connsiteX3" fmla="*/ 664032 w 1006932"/>
                <a:gd name="connsiteY3" fmla="*/ 437824 h 437824"/>
                <a:gd name="connsiteX4" fmla="*/ 0 w 1006932"/>
                <a:gd name="connsiteY4" fmla="*/ 218912 h 437824"/>
                <a:gd name="connsiteX5" fmla="*/ 664032 w 1006932"/>
                <a:gd name="connsiteY5" fmla="*/ 0 h 437824"/>
                <a:gd name="connsiteX6" fmla="*/ 922503 w 1006932"/>
                <a:gd name="connsiteY6" fmla="*/ 17203 h 437824"/>
                <a:gd name="connsiteX7" fmla="*/ 1006932 w 1006932"/>
                <a:gd name="connsiteY7" fmla="*/ 35969 h 437824"/>
                <a:gd name="connsiteX8" fmla="*/ 880291 w 1006932"/>
                <a:gd name="connsiteY8" fmla="*/ 64118 h 437824"/>
                <a:gd name="connsiteX9" fmla="*/ 777240 w 1006932"/>
                <a:gd name="connsiteY9" fmla="*/ 310352 h 437824"/>
                <a:gd name="connsiteX0" fmla="*/ 880291 w 1006932"/>
                <a:gd name="connsiteY0" fmla="*/ 373706 h 437824"/>
                <a:gd name="connsiteX1" fmla="*/ 1006932 w 1006932"/>
                <a:gd name="connsiteY1" fmla="*/ 401855 h 437824"/>
                <a:gd name="connsiteX2" fmla="*/ 922503 w 1006932"/>
                <a:gd name="connsiteY2" fmla="*/ 420621 h 437824"/>
                <a:gd name="connsiteX3" fmla="*/ 664032 w 1006932"/>
                <a:gd name="connsiteY3" fmla="*/ 437824 h 437824"/>
                <a:gd name="connsiteX4" fmla="*/ 0 w 1006932"/>
                <a:gd name="connsiteY4" fmla="*/ 218912 h 437824"/>
                <a:gd name="connsiteX5" fmla="*/ 664032 w 1006932"/>
                <a:gd name="connsiteY5" fmla="*/ 0 h 437824"/>
                <a:gd name="connsiteX6" fmla="*/ 922503 w 1006932"/>
                <a:gd name="connsiteY6" fmla="*/ 17203 h 437824"/>
                <a:gd name="connsiteX7" fmla="*/ 1006932 w 1006932"/>
                <a:gd name="connsiteY7" fmla="*/ 35969 h 437824"/>
                <a:gd name="connsiteX8" fmla="*/ 777240 w 1006932"/>
                <a:gd name="connsiteY8" fmla="*/ 310352 h 437824"/>
                <a:gd name="connsiteX0" fmla="*/ 880291 w 1006932"/>
                <a:gd name="connsiteY0" fmla="*/ 373706 h 437824"/>
                <a:gd name="connsiteX1" fmla="*/ 1006932 w 1006932"/>
                <a:gd name="connsiteY1" fmla="*/ 401855 h 437824"/>
                <a:gd name="connsiteX2" fmla="*/ 922503 w 1006932"/>
                <a:gd name="connsiteY2" fmla="*/ 420621 h 437824"/>
                <a:gd name="connsiteX3" fmla="*/ 664032 w 1006932"/>
                <a:gd name="connsiteY3" fmla="*/ 437824 h 437824"/>
                <a:gd name="connsiteX4" fmla="*/ 0 w 1006932"/>
                <a:gd name="connsiteY4" fmla="*/ 218912 h 437824"/>
                <a:gd name="connsiteX5" fmla="*/ 664032 w 1006932"/>
                <a:gd name="connsiteY5" fmla="*/ 0 h 437824"/>
                <a:gd name="connsiteX6" fmla="*/ 922503 w 1006932"/>
                <a:gd name="connsiteY6" fmla="*/ 17203 h 437824"/>
                <a:gd name="connsiteX7" fmla="*/ 1006932 w 1006932"/>
                <a:gd name="connsiteY7" fmla="*/ 35969 h 437824"/>
                <a:gd name="connsiteX0" fmla="*/ 1006932 w 1006932"/>
                <a:gd name="connsiteY0" fmla="*/ 401855 h 437824"/>
                <a:gd name="connsiteX1" fmla="*/ 922503 w 1006932"/>
                <a:gd name="connsiteY1" fmla="*/ 420621 h 437824"/>
                <a:gd name="connsiteX2" fmla="*/ 664032 w 1006932"/>
                <a:gd name="connsiteY2" fmla="*/ 437824 h 437824"/>
                <a:gd name="connsiteX3" fmla="*/ 0 w 1006932"/>
                <a:gd name="connsiteY3" fmla="*/ 218912 h 437824"/>
                <a:gd name="connsiteX4" fmla="*/ 664032 w 1006932"/>
                <a:gd name="connsiteY4" fmla="*/ 0 h 437824"/>
                <a:gd name="connsiteX5" fmla="*/ 922503 w 1006932"/>
                <a:gd name="connsiteY5" fmla="*/ 17203 h 437824"/>
                <a:gd name="connsiteX6" fmla="*/ 1006932 w 1006932"/>
                <a:gd name="connsiteY6" fmla="*/ 35969 h 4378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06932" h="437824">
                  <a:moveTo>
                    <a:pt x="1006932" y="401855"/>
                  </a:moveTo>
                  <a:lnTo>
                    <a:pt x="922503" y="420621"/>
                  </a:lnTo>
                  <a:cubicBezTo>
                    <a:pt x="843060" y="431698"/>
                    <a:pt x="755716" y="437824"/>
                    <a:pt x="664032" y="437824"/>
                  </a:cubicBezTo>
                  <a:cubicBezTo>
                    <a:pt x="297297" y="437824"/>
                    <a:pt x="0" y="339814"/>
                    <a:pt x="0" y="218912"/>
                  </a:cubicBezTo>
                  <a:cubicBezTo>
                    <a:pt x="0" y="98010"/>
                    <a:pt x="297297" y="0"/>
                    <a:pt x="664032" y="0"/>
                  </a:cubicBezTo>
                  <a:cubicBezTo>
                    <a:pt x="755716" y="0"/>
                    <a:pt x="843060" y="6126"/>
                    <a:pt x="922503" y="17203"/>
                  </a:cubicBezTo>
                  <a:lnTo>
                    <a:pt x="1006932" y="35969"/>
                  </a:lnTo>
                </a:path>
              </a:pathLst>
            </a:custGeom>
            <a:solidFill>
              <a:srgbClr val="C00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41" name="フリーフォーム: 図形 340">
              <a:extLst>
                <a:ext uri="{FF2B5EF4-FFF2-40B4-BE49-F238E27FC236}">
                  <a16:creationId xmlns:a16="http://schemas.microsoft.com/office/drawing/2014/main" id="{0B19EF25-EF57-4324-AC86-84B96DC4BE6C}"/>
                </a:ext>
              </a:extLst>
            </p:cNvPr>
            <p:cNvSpPr/>
            <p:nvPr/>
          </p:nvSpPr>
          <p:spPr>
            <a:xfrm rot="19031393">
              <a:off x="2611671" y="3751391"/>
              <a:ext cx="583050" cy="320996"/>
            </a:xfrm>
            <a:custGeom>
              <a:avLst/>
              <a:gdLst>
                <a:gd name="connsiteX0" fmla="*/ 664032 w 1006932"/>
                <a:gd name="connsiteY0" fmla="*/ 0 h 437824"/>
                <a:gd name="connsiteX1" fmla="*/ 922503 w 1006932"/>
                <a:gd name="connsiteY1" fmla="*/ 17203 h 437824"/>
                <a:gd name="connsiteX2" fmla="*/ 1006932 w 1006932"/>
                <a:gd name="connsiteY2" fmla="*/ 35969 h 437824"/>
                <a:gd name="connsiteX3" fmla="*/ 880291 w 1006932"/>
                <a:gd name="connsiteY3" fmla="*/ 64118 h 437824"/>
                <a:gd name="connsiteX4" fmla="*/ 685800 w 1006932"/>
                <a:gd name="connsiteY4" fmla="*/ 218912 h 437824"/>
                <a:gd name="connsiteX5" fmla="*/ 880291 w 1006932"/>
                <a:gd name="connsiteY5" fmla="*/ 373706 h 437824"/>
                <a:gd name="connsiteX6" fmla="*/ 1006932 w 1006932"/>
                <a:gd name="connsiteY6" fmla="*/ 401855 h 437824"/>
                <a:gd name="connsiteX7" fmla="*/ 922503 w 1006932"/>
                <a:gd name="connsiteY7" fmla="*/ 420621 h 437824"/>
                <a:gd name="connsiteX8" fmla="*/ 664032 w 1006932"/>
                <a:gd name="connsiteY8" fmla="*/ 437824 h 437824"/>
                <a:gd name="connsiteX9" fmla="*/ 0 w 1006932"/>
                <a:gd name="connsiteY9" fmla="*/ 218912 h 437824"/>
                <a:gd name="connsiteX10" fmla="*/ 664032 w 1006932"/>
                <a:gd name="connsiteY10" fmla="*/ 0 h 437824"/>
                <a:gd name="connsiteX0" fmla="*/ 685800 w 1006932"/>
                <a:gd name="connsiteY0" fmla="*/ 218912 h 437824"/>
                <a:gd name="connsiteX1" fmla="*/ 880291 w 1006932"/>
                <a:gd name="connsiteY1" fmla="*/ 373706 h 437824"/>
                <a:gd name="connsiteX2" fmla="*/ 1006932 w 1006932"/>
                <a:gd name="connsiteY2" fmla="*/ 401855 h 437824"/>
                <a:gd name="connsiteX3" fmla="*/ 922503 w 1006932"/>
                <a:gd name="connsiteY3" fmla="*/ 420621 h 437824"/>
                <a:gd name="connsiteX4" fmla="*/ 664032 w 1006932"/>
                <a:gd name="connsiteY4" fmla="*/ 437824 h 437824"/>
                <a:gd name="connsiteX5" fmla="*/ 0 w 1006932"/>
                <a:gd name="connsiteY5" fmla="*/ 218912 h 437824"/>
                <a:gd name="connsiteX6" fmla="*/ 664032 w 1006932"/>
                <a:gd name="connsiteY6" fmla="*/ 0 h 437824"/>
                <a:gd name="connsiteX7" fmla="*/ 922503 w 1006932"/>
                <a:gd name="connsiteY7" fmla="*/ 17203 h 437824"/>
                <a:gd name="connsiteX8" fmla="*/ 1006932 w 1006932"/>
                <a:gd name="connsiteY8" fmla="*/ 35969 h 437824"/>
                <a:gd name="connsiteX9" fmla="*/ 880291 w 1006932"/>
                <a:gd name="connsiteY9" fmla="*/ 64118 h 437824"/>
                <a:gd name="connsiteX10" fmla="*/ 777240 w 1006932"/>
                <a:gd name="connsiteY10" fmla="*/ 310352 h 437824"/>
                <a:gd name="connsiteX0" fmla="*/ 880291 w 1006932"/>
                <a:gd name="connsiteY0" fmla="*/ 373706 h 437824"/>
                <a:gd name="connsiteX1" fmla="*/ 1006932 w 1006932"/>
                <a:gd name="connsiteY1" fmla="*/ 401855 h 437824"/>
                <a:gd name="connsiteX2" fmla="*/ 922503 w 1006932"/>
                <a:gd name="connsiteY2" fmla="*/ 420621 h 437824"/>
                <a:gd name="connsiteX3" fmla="*/ 664032 w 1006932"/>
                <a:gd name="connsiteY3" fmla="*/ 437824 h 437824"/>
                <a:gd name="connsiteX4" fmla="*/ 0 w 1006932"/>
                <a:gd name="connsiteY4" fmla="*/ 218912 h 437824"/>
                <a:gd name="connsiteX5" fmla="*/ 664032 w 1006932"/>
                <a:gd name="connsiteY5" fmla="*/ 0 h 437824"/>
                <a:gd name="connsiteX6" fmla="*/ 922503 w 1006932"/>
                <a:gd name="connsiteY6" fmla="*/ 17203 h 437824"/>
                <a:gd name="connsiteX7" fmla="*/ 1006932 w 1006932"/>
                <a:gd name="connsiteY7" fmla="*/ 35969 h 437824"/>
                <a:gd name="connsiteX8" fmla="*/ 880291 w 1006932"/>
                <a:gd name="connsiteY8" fmla="*/ 64118 h 437824"/>
                <a:gd name="connsiteX9" fmla="*/ 777240 w 1006932"/>
                <a:gd name="connsiteY9" fmla="*/ 310352 h 437824"/>
                <a:gd name="connsiteX0" fmla="*/ 880291 w 1006932"/>
                <a:gd name="connsiteY0" fmla="*/ 373706 h 437824"/>
                <a:gd name="connsiteX1" fmla="*/ 1006932 w 1006932"/>
                <a:gd name="connsiteY1" fmla="*/ 401855 h 437824"/>
                <a:gd name="connsiteX2" fmla="*/ 922503 w 1006932"/>
                <a:gd name="connsiteY2" fmla="*/ 420621 h 437824"/>
                <a:gd name="connsiteX3" fmla="*/ 664032 w 1006932"/>
                <a:gd name="connsiteY3" fmla="*/ 437824 h 437824"/>
                <a:gd name="connsiteX4" fmla="*/ 0 w 1006932"/>
                <a:gd name="connsiteY4" fmla="*/ 218912 h 437824"/>
                <a:gd name="connsiteX5" fmla="*/ 664032 w 1006932"/>
                <a:gd name="connsiteY5" fmla="*/ 0 h 437824"/>
                <a:gd name="connsiteX6" fmla="*/ 922503 w 1006932"/>
                <a:gd name="connsiteY6" fmla="*/ 17203 h 437824"/>
                <a:gd name="connsiteX7" fmla="*/ 1006932 w 1006932"/>
                <a:gd name="connsiteY7" fmla="*/ 35969 h 437824"/>
                <a:gd name="connsiteX8" fmla="*/ 777240 w 1006932"/>
                <a:gd name="connsiteY8" fmla="*/ 310352 h 437824"/>
                <a:gd name="connsiteX0" fmla="*/ 880291 w 1006932"/>
                <a:gd name="connsiteY0" fmla="*/ 373706 h 437824"/>
                <a:gd name="connsiteX1" fmla="*/ 1006932 w 1006932"/>
                <a:gd name="connsiteY1" fmla="*/ 401855 h 437824"/>
                <a:gd name="connsiteX2" fmla="*/ 922503 w 1006932"/>
                <a:gd name="connsiteY2" fmla="*/ 420621 h 437824"/>
                <a:gd name="connsiteX3" fmla="*/ 664032 w 1006932"/>
                <a:gd name="connsiteY3" fmla="*/ 437824 h 437824"/>
                <a:gd name="connsiteX4" fmla="*/ 0 w 1006932"/>
                <a:gd name="connsiteY4" fmla="*/ 218912 h 437824"/>
                <a:gd name="connsiteX5" fmla="*/ 664032 w 1006932"/>
                <a:gd name="connsiteY5" fmla="*/ 0 h 437824"/>
                <a:gd name="connsiteX6" fmla="*/ 922503 w 1006932"/>
                <a:gd name="connsiteY6" fmla="*/ 17203 h 437824"/>
                <a:gd name="connsiteX7" fmla="*/ 1006932 w 1006932"/>
                <a:gd name="connsiteY7" fmla="*/ 35969 h 437824"/>
                <a:gd name="connsiteX0" fmla="*/ 1006932 w 1006932"/>
                <a:gd name="connsiteY0" fmla="*/ 401855 h 437824"/>
                <a:gd name="connsiteX1" fmla="*/ 922503 w 1006932"/>
                <a:gd name="connsiteY1" fmla="*/ 420621 h 437824"/>
                <a:gd name="connsiteX2" fmla="*/ 664032 w 1006932"/>
                <a:gd name="connsiteY2" fmla="*/ 437824 h 437824"/>
                <a:gd name="connsiteX3" fmla="*/ 0 w 1006932"/>
                <a:gd name="connsiteY3" fmla="*/ 218912 h 437824"/>
                <a:gd name="connsiteX4" fmla="*/ 664032 w 1006932"/>
                <a:gd name="connsiteY4" fmla="*/ 0 h 437824"/>
                <a:gd name="connsiteX5" fmla="*/ 922503 w 1006932"/>
                <a:gd name="connsiteY5" fmla="*/ 17203 h 437824"/>
                <a:gd name="connsiteX6" fmla="*/ 1006932 w 1006932"/>
                <a:gd name="connsiteY6" fmla="*/ 35969 h 4378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06932" h="437824">
                  <a:moveTo>
                    <a:pt x="1006932" y="401855"/>
                  </a:moveTo>
                  <a:lnTo>
                    <a:pt x="922503" y="420621"/>
                  </a:lnTo>
                  <a:cubicBezTo>
                    <a:pt x="843060" y="431698"/>
                    <a:pt x="755716" y="437824"/>
                    <a:pt x="664032" y="437824"/>
                  </a:cubicBezTo>
                  <a:cubicBezTo>
                    <a:pt x="297297" y="437824"/>
                    <a:pt x="0" y="339814"/>
                    <a:pt x="0" y="218912"/>
                  </a:cubicBezTo>
                  <a:cubicBezTo>
                    <a:pt x="0" y="98010"/>
                    <a:pt x="297297" y="0"/>
                    <a:pt x="664032" y="0"/>
                  </a:cubicBezTo>
                  <a:cubicBezTo>
                    <a:pt x="755716" y="0"/>
                    <a:pt x="843060" y="6126"/>
                    <a:pt x="922503" y="17203"/>
                  </a:cubicBezTo>
                  <a:lnTo>
                    <a:pt x="1006932" y="35969"/>
                  </a:lnTo>
                </a:path>
              </a:pathLst>
            </a:custGeom>
            <a:solidFill>
              <a:srgbClr val="C00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42" name="フリーフォーム: 図形 341">
              <a:extLst>
                <a:ext uri="{FF2B5EF4-FFF2-40B4-BE49-F238E27FC236}">
                  <a16:creationId xmlns:a16="http://schemas.microsoft.com/office/drawing/2014/main" id="{2F7AC8E8-E14B-49E0-A5D9-E44DD52BA059}"/>
                </a:ext>
              </a:extLst>
            </p:cNvPr>
            <p:cNvSpPr/>
            <p:nvPr/>
          </p:nvSpPr>
          <p:spPr>
            <a:xfrm>
              <a:off x="3535357" y="2195777"/>
              <a:ext cx="1049009" cy="1165736"/>
            </a:xfrm>
            <a:custGeom>
              <a:avLst/>
              <a:gdLst>
                <a:gd name="connsiteX0" fmla="*/ 582868 w 1049009"/>
                <a:gd name="connsiteY0" fmla="*/ 0 h 1165736"/>
                <a:gd name="connsiteX1" fmla="*/ 700336 w 1049009"/>
                <a:gd name="connsiteY1" fmla="*/ 11842 h 1165736"/>
                <a:gd name="connsiteX2" fmla="*/ 772604 w 1049009"/>
                <a:gd name="connsiteY2" fmla="*/ 34275 h 1165736"/>
                <a:gd name="connsiteX3" fmla="*/ 860818 w 1049009"/>
                <a:gd name="connsiteY3" fmla="*/ 107058 h 1165736"/>
                <a:gd name="connsiteX4" fmla="*/ 1049009 w 1049009"/>
                <a:gd name="connsiteY4" fmla="*/ 561392 h 1165736"/>
                <a:gd name="connsiteX5" fmla="*/ 765725 w 1049009"/>
                <a:gd name="connsiteY5" fmla="*/ 1094183 h 1165736"/>
                <a:gd name="connsiteX6" fmla="*/ 732379 w 1049009"/>
                <a:gd name="connsiteY6" fmla="*/ 1112283 h 1165736"/>
                <a:gd name="connsiteX7" fmla="*/ 709570 w 1049009"/>
                <a:gd name="connsiteY7" fmla="*/ 1151028 h 1165736"/>
                <a:gd name="connsiteX8" fmla="*/ 700336 w 1049009"/>
                <a:gd name="connsiteY8" fmla="*/ 1153894 h 1165736"/>
                <a:gd name="connsiteX9" fmla="*/ 582868 w 1049009"/>
                <a:gd name="connsiteY9" fmla="*/ 1165736 h 1165736"/>
                <a:gd name="connsiteX10" fmla="*/ 0 w 1049009"/>
                <a:gd name="connsiteY10" fmla="*/ 582868 h 1165736"/>
                <a:gd name="connsiteX11" fmla="*/ 582868 w 1049009"/>
                <a:gd name="connsiteY11" fmla="*/ 0 h 11657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049009" h="1165736">
                  <a:moveTo>
                    <a:pt x="582868" y="0"/>
                  </a:moveTo>
                  <a:cubicBezTo>
                    <a:pt x="623107" y="0"/>
                    <a:pt x="662393" y="4078"/>
                    <a:pt x="700336" y="11842"/>
                  </a:cubicBezTo>
                  <a:lnTo>
                    <a:pt x="772604" y="34275"/>
                  </a:lnTo>
                  <a:lnTo>
                    <a:pt x="860818" y="107058"/>
                  </a:lnTo>
                  <a:cubicBezTo>
                    <a:pt x="977092" y="223332"/>
                    <a:pt x="1049009" y="383964"/>
                    <a:pt x="1049009" y="561392"/>
                  </a:cubicBezTo>
                  <a:cubicBezTo>
                    <a:pt x="1049009" y="783177"/>
                    <a:pt x="936638" y="978717"/>
                    <a:pt x="765725" y="1094183"/>
                  </a:cubicBezTo>
                  <a:lnTo>
                    <a:pt x="732379" y="1112283"/>
                  </a:lnTo>
                  <a:lnTo>
                    <a:pt x="709570" y="1151028"/>
                  </a:lnTo>
                  <a:lnTo>
                    <a:pt x="700336" y="1153894"/>
                  </a:lnTo>
                  <a:cubicBezTo>
                    <a:pt x="662393" y="1161659"/>
                    <a:pt x="623107" y="1165736"/>
                    <a:pt x="582868" y="1165736"/>
                  </a:cubicBezTo>
                  <a:cubicBezTo>
                    <a:pt x="260959" y="1165736"/>
                    <a:pt x="0" y="904777"/>
                    <a:pt x="0" y="582868"/>
                  </a:cubicBezTo>
                  <a:cubicBezTo>
                    <a:pt x="0" y="260959"/>
                    <a:pt x="260959" y="0"/>
                    <a:pt x="582868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343" name="グループ化 342">
              <a:extLst>
                <a:ext uri="{FF2B5EF4-FFF2-40B4-BE49-F238E27FC236}">
                  <a16:creationId xmlns:a16="http://schemas.microsoft.com/office/drawing/2014/main" id="{C27B4542-7EC7-4A7F-91F2-CD2CAE322CB7}"/>
                </a:ext>
              </a:extLst>
            </p:cNvPr>
            <p:cNvGrpSpPr/>
            <p:nvPr/>
          </p:nvGrpSpPr>
          <p:grpSpPr>
            <a:xfrm rot="20716428" flipH="1">
              <a:off x="4402439" y="2768602"/>
              <a:ext cx="644862" cy="372335"/>
              <a:chOff x="4428037" y="3745958"/>
              <a:chExt cx="754809" cy="527967"/>
            </a:xfrm>
            <a:solidFill>
              <a:schemeClr val="bg1">
                <a:lumMod val="65000"/>
              </a:schemeClr>
            </a:solidFill>
          </p:grpSpPr>
          <p:sp>
            <p:nvSpPr>
              <p:cNvPr id="347" name="楕円 4">
                <a:extLst>
                  <a:ext uri="{FF2B5EF4-FFF2-40B4-BE49-F238E27FC236}">
                    <a16:creationId xmlns:a16="http://schemas.microsoft.com/office/drawing/2014/main" id="{38DEC868-0D56-40FD-BC39-7D27753775F7}"/>
                  </a:ext>
                </a:extLst>
              </p:cNvPr>
              <p:cNvSpPr/>
              <p:nvPr/>
            </p:nvSpPr>
            <p:spPr>
              <a:xfrm rot="19219099" flipV="1">
                <a:off x="4638300" y="4058551"/>
                <a:ext cx="544546" cy="215374"/>
              </a:xfrm>
              <a:custGeom>
                <a:avLst/>
                <a:gdLst>
                  <a:gd name="connsiteX0" fmla="*/ 0 w 886105"/>
                  <a:gd name="connsiteY0" fmla="*/ 121511 h 243021"/>
                  <a:gd name="connsiteX1" fmla="*/ 443053 w 886105"/>
                  <a:gd name="connsiteY1" fmla="*/ 0 h 243021"/>
                  <a:gd name="connsiteX2" fmla="*/ 886106 w 886105"/>
                  <a:gd name="connsiteY2" fmla="*/ 121511 h 243021"/>
                  <a:gd name="connsiteX3" fmla="*/ 443053 w 886105"/>
                  <a:gd name="connsiteY3" fmla="*/ 243022 h 243021"/>
                  <a:gd name="connsiteX4" fmla="*/ 0 w 886105"/>
                  <a:gd name="connsiteY4" fmla="*/ 121511 h 243021"/>
                  <a:gd name="connsiteX0" fmla="*/ 1797 w 887903"/>
                  <a:gd name="connsiteY0" fmla="*/ 220571 h 342082"/>
                  <a:gd name="connsiteX1" fmla="*/ 589630 w 887903"/>
                  <a:gd name="connsiteY1" fmla="*/ 0 h 342082"/>
                  <a:gd name="connsiteX2" fmla="*/ 887903 w 887903"/>
                  <a:gd name="connsiteY2" fmla="*/ 220571 h 342082"/>
                  <a:gd name="connsiteX3" fmla="*/ 444850 w 887903"/>
                  <a:gd name="connsiteY3" fmla="*/ 342082 h 342082"/>
                  <a:gd name="connsiteX4" fmla="*/ 1797 w 887903"/>
                  <a:gd name="connsiteY4" fmla="*/ 220571 h 342082"/>
                  <a:gd name="connsiteX0" fmla="*/ 1797 w 887903"/>
                  <a:gd name="connsiteY0" fmla="*/ 220571 h 342082"/>
                  <a:gd name="connsiteX1" fmla="*/ 589630 w 887903"/>
                  <a:gd name="connsiteY1" fmla="*/ 0 h 342082"/>
                  <a:gd name="connsiteX2" fmla="*/ 887903 w 887903"/>
                  <a:gd name="connsiteY2" fmla="*/ 220571 h 342082"/>
                  <a:gd name="connsiteX3" fmla="*/ 444850 w 887903"/>
                  <a:gd name="connsiteY3" fmla="*/ 342082 h 342082"/>
                  <a:gd name="connsiteX4" fmla="*/ 1797 w 887903"/>
                  <a:gd name="connsiteY4" fmla="*/ 220571 h 342082"/>
                  <a:gd name="connsiteX0" fmla="*/ 1295 w 887401"/>
                  <a:gd name="connsiteY0" fmla="*/ 328537 h 364112"/>
                  <a:gd name="connsiteX1" fmla="*/ 589128 w 887401"/>
                  <a:gd name="connsiteY1" fmla="*/ 1286 h 364112"/>
                  <a:gd name="connsiteX2" fmla="*/ 887401 w 887401"/>
                  <a:gd name="connsiteY2" fmla="*/ 221857 h 364112"/>
                  <a:gd name="connsiteX3" fmla="*/ 444348 w 887401"/>
                  <a:gd name="connsiteY3" fmla="*/ 343368 h 364112"/>
                  <a:gd name="connsiteX4" fmla="*/ 1295 w 887401"/>
                  <a:gd name="connsiteY4" fmla="*/ 328537 h 364112"/>
                  <a:gd name="connsiteX0" fmla="*/ 1295 w 887401"/>
                  <a:gd name="connsiteY0" fmla="*/ 328537 h 364112"/>
                  <a:gd name="connsiteX1" fmla="*/ 589128 w 887401"/>
                  <a:gd name="connsiteY1" fmla="*/ 1286 h 364112"/>
                  <a:gd name="connsiteX2" fmla="*/ 887401 w 887401"/>
                  <a:gd name="connsiteY2" fmla="*/ 221857 h 364112"/>
                  <a:gd name="connsiteX3" fmla="*/ 444348 w 887401"/>
                  <a:gd name="connsiteY3" fmla="*/ 343368 h 364112"/>
                  <a:gd name="connsiteX4" fmla="*/ 1295 w 887401"/>
                  <a:gd name="connsiteY4" fmla="*/ 328537 h 364112"/>
                  <a:gd name="connsiteX0" fmla="*/ 1235 w 788281"/>
                  <a:gd name="connsiteY0" fmla="*/ 327715 h 361125"/>
                  <a:gd name="connsiteX1" fmla="*/ 589068 w 788281"/>
                  <a:gd name="connsiteY1" fmla="*/ 464 h 361125"/>
                  <a:gd name="connsiteX2" fmla="*/ 788281 w 788281"/>
                  <a:gd name="connsiteY2" fmla="*/ 259135 h 361125"/>
                  <a:gd name="connsiteX3" fmla="*/ 444288 w 788281"/>
                  <a:gd name="connsiteY3" fmla="*/ 342546 h 361125"/>
                  <a:gd name="connsiteX4" fmla="*/ 1235 w 788281"/>
                  <a:gd name="connsiteY4" fmla="*/ 327715 h 361125"/>
                  <a:gd name="connsiteX0" fmla="*/ 0 w 787046"/>
                  <a:gd name="connsiteY0" fmla="*/ 327715 h 342860"/>
                  <a:gd name="connsiteX1" fmla="*/ 587833 w 787046"/>
                  <a:gd name="connsiteY1" fmla="*/ 464 h 342860"/>
                  <a:gd name="connsiteX2" fmla="*/ 787046 w 787046"/>
                  <a:gd name="connsiteY2" fmla="*/ 259135 h 342860"/>
                  <a:gd name="connsiteX3" fmla="*/ 0 w 787046"/>
                  <a:gd name="connsiteY3" fmla="*/ 327715 h 342860"/>
                  <a:gd name="connsiteX0" fmla="*/ 212 w 797795"/>
                  <a:gd name="connsiteY0" fmla="*/ 358120 h 375407"/>
                  <a:gd name="connsiteX1" fmla="*/ 708970 w 797795"/>
                  <a:gd name="connsiteY1" fmla="*/ 405 h 375407"/>
                  <a:gd name="connsiteX2" fmla="*/ 787258 w 797795"/>
                  <a:gd name="connsiteY2" fmla="*/ 289540 h 375407"/>
                  <a:gd name="connsiteX3" fmla="*/ 212 w 797795"/>
                  <a:gd name="connsiteY3" fmla="*/ 358120 h 3754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97795" h="375407">
                    <a:moveTo>
                      <a:pt x="212" y="358120"/>
                    </a:moveTo>
                    <a:cubicBezTo>
                      <a:pt x="-12836" y="309931"/>
                      <a:pt x="577796" y="11835"/>
                      <a:pt x="708970" y="405"/>
                    </a:cubicBezTo>
                    <a:cubicBezTo>
                      <a:pt x="840144" y="-11025"/>
                      <a:pt x="787258" y="222431"/>
                      <a:pt x="787258" y="289540"/>
                    </a:cubicBezTo>
                    <a:cubicBezTo>
                      <a:pt x="689286" y="344082"/>
                      <a:pt x="13260" y="406309"/>
                      <a:pt x="212" y="35812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8" name="楕円 4">
                <a:extLst>
                  <a:ext uri="{FF2B5EF4-FFF2-40B4-BE49-F238E27FC236}">
                    <a16:creationId xmlns:a16="http://schemas.microsoft.com/office/drawing/2014/main" id="{3DE1FDCD-6A51-42E5-A801-625693446BC4}"/>
                  </a:ext>
                </a:extLst>
              </p:cNvPr>
              <p:cNvSpPr/>
              <p:nvPr/>
            </p:nvSpPr>
            <p:spPr>
              <a:xfrm>
                <a:off x="4428037" y="3745958"/>
                <a:ext cx="713510" cy="315454"/>
              </a:xfrm>
              <a:custGeom>
                <a:avLst/>
                <a:gdLst>
                  <a:gd name="connsiteX0" fmla="*/ 0 w 886105"/>
                  <a:gd name="connsiteY0" fmla="*/ 121511 h 243021"/>
                  <a:gd name="connsiteX1" fmla="*/ 443053 w 886105"/>
                  <a:gd name="connsiteY1" fmla="*/ 0 h 243021"/>
                  <a:gd name="connsiteX2" fmla="*/ 886106 w 886105"/>
                  <a:gd name="connsiteY2" fmla="*/ 121511 h 243021"/>
                  <a:gd name="connsiteX3" fmla="*/ 443053 w 886105"/>
                  <a:gd name="connsiteY3" fmla="*/ 243022 h 243021"/>
                  <a:gd name="connsiteX4" fmla="*/ 0 w 886105"/>
                  <a:gd name="connsiteY4" fmla="*/ 121511 h 243021"/>
                  <a:gd name="connsiteX0" fmla="*/ 1797 w 887903"/>
                  <a:gd name="connsiteY0" fmla="*/ 220571 h 342082"/>
                  <a:gd name="connsiteX1" fmla="*/ 589630 w 887903"/>
                  <a:gd name="connsiteY1" fmla="*/ 0 h 342082"/>
                  <a:gd name="connsiteX2" fmla="*/ 887903 w 887903"/>
                  <a:gd name="connsiteY2" fmla="*/ 220571 h 342082"/>
                  <a:gd name="connsiteX3" fmla="*/ 444850 w 887903"/>
                  <a:gd name="connsiteY3" fmla="*/ 342082 h 342082"/>
                  <a:gd name="connsiteX4" fmla="*/ 1797 w 887903"/>
                  <a:gd name="connsiteY4" fmla="*/ 220571 h 342082"/>
                  <a:gd name="connsiteX0" fmla="*/ 1797 w 887903"/>
                  <a:gd name="connsiteY0" fmla="*/ 220571 h 342082"/>
                  <a:gd name="connsiteX1" fmla="*/ 589630 w 887903"/>
                  <a:gd name="connsiteY1" fmla="*/ 0 h 342082"/>
                  <a:gd name="connsiteX2" fmla="*/ 887903 w 887903"/>
                  <a:gd name="connsiteY2" fmla="*/ 220571 h 342082"/>
                  <a:gd name="connsiteX3" fmla="*/ 444850 w 887903"/>
                  <a:gd name="connsiteY3" fmla="*/ 342082 h 342082"/>
                  <a:gd name="connsiteX4" fmla="*/ 1797 w 887903"/>
                  <a:gd name="connsiteY4" fmla="*/ 220571 h 342082"/>
                  <a:gd name="connsiteX0" fmla="*/ 1295 w 887401"/>
                  <a:gd name="connsiteY0" fmla="*/ 328537 h 364112"/>
                  <a:gd name="connsiteX1" fmla="*/ 589128 w 887401"/>
                  <a:gd name="connsiteY1" fmla="*/ 1286 h 364112"/>
                  <a:gd name="connsiteX2" fmla="*/ 887401 w 887401"/>
                  <a:gd name="connsiteY2" fmla="*/ 221857 h 364112"/>
                  <a:gd name="connsiteX3" fmla="*/ 444348 w 887401"/>
                  <a:gd name="connsiteY3" fmla="*/ 343368 h 364112"/>
                  <a:gd name="connsiteX4" fmla="*/ 1295 w 887401"/>
                  <a:gd name="connsiteY4" fmla="*/ 328537 h 364112"/>
                  <a:gd name="connsiteX0" fmla="*/ 1295 w 887401"/>
                  <a:gd name="connsiteY0" fmla="*/ 328537 h 364112"/>
                  <a:gd name="connsiteX1" fmla="*/ 589128 w 887401"/>
                  <a:gd name="connsiteY1" fmla="*/ 1286 h 364112"/>
                  <a:gd name="connsiteX2" fmla="*/ 887401 w 887401"/>
                  <a:gd name="connsiteY2" fmla="*/ 221857 h 364112"/>
                  <a:gd name="connsiteX3" fmla="*/ 444348 w 887401"/>
                  <a:gd name="connsiteY3" fmla="*/ 343368 h 364112"/>
                  <a:gd name="connsiteX4" fmla="*/ 1295 w 887401"/>
                  <a:gd name="connsiteY4" fmla="*/ 328537 h 364112"/>
                  <a:gd name="connsiteX0" fmla="*/ 1235 w 788281"/>
                  <a:gd name="connsiteY0" fmla="*/ 327715 h 361125"/>
                  <a:gd name="connsiteX1" fmla="*/ 589068 w 788281"/>
                  <a:gd name="connsiteY1" fmla="*/ 464 h 361125"/>
                  <a:gd name="connsiteX2" fmla="*/ 788281 w 788281"/>
                  <a:gd name="connsiteY2" fmla="*/ 259135 h 361125"/>
                  <a:gd name="connsiteX3" fmla="*/ 444288 w 788281"/>
                  <a:gd name="connsiteY3" fmla="*/ 342546 h 361125"/>
                  <a:gd name="connsiteX4" fmla="*/ 1235 w 788281"/>
                  <a:gd name="connsiteY4" fmla="*/ 327715 h 361125"/>
                  <a:gd name="connsiteX0" fmla="*/ 0 w 787046"/>
                  <a:gd name="connsiteY0" fmla="*/ 327715 h 342860"/>
                  <a:gd name="connsiteX1" fmla="*/ 587833 w 787046"/>
                  <a:gd name="connsiteY1" fmla="*/ 464 h 342860"/>
                  <a:gd name="connsiteX2" fmla="*/ 787046 w 787046"/>
                  <a:gd name="connsiteY2" fmla="*/ 259135 h 342860"/>
                  <a:gd name="connsiteX3" fmla="*/ 0 w 787046"/>
                  <a:gd name="connsiteY3" fmla="*/ 327715 h 342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87046" h="342860">
                    <a:moveTo>
                      <a:pt x="0" y="327715"/>
                    </a:moveTo>
                    <a:cubicBezTo>
                      <a:pt x="24130" y="270701"/>
                      <a:pt x="456659" y="11894"/>
                      <a:pt x="587833" y="464"/>
                    </a:cubicBezTo>
                    <a:cubicBezTo>
                      <a:pt x="719007" y="-10966"/>
                      <a:pt x="787046" y="192026"/>
                      <a:pt x="787046" y="259135"/>
                    </a:cubicBezTo>
                    <a:cubicBezTo>
                      <a:pt x="689074" y="313677"/>
                      <a:pt x="33202" y="370827"/>
                      <a:pt x="0" y="327715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44" name="楕円 343">
              <a:extLst>
                <a:ext uri="{FF2B5EF4-FFF2-40B4-BE49-F238E27FC236}">
                  <a16:creationId xmlns:a16="http://schemas.microsoft.com/office/drawing/2014/main" id="{6A04CE02-A6AE-4422-833D-267E8B55CFFE}"/>
                </a:ext>
              </a:extLst>
            </p:cNvPr>
            <p:cNvSpPr/>
            <p:nvPr/>
          </p:nvSpPr>
          <p:spPr>
            <a:xfrm flipH="1">
              <a:off x="4059861" y="2413420"/>
              <a:ext cx="306502" cy="306502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5" name="楕円 344">
              <a:extLst>
                <a:ext uri="{FF2B5EF4-FFF2-40B4-BE49-F238E27FC236}">
                  <a16:creationId xmlns:a16="http://schemas.microsoft.com/office/drawing/2014/main" id="{FE883BFD-FC4F-4475-9A37-1E053C73C920}"/>
                </a:ext>
              </a:extLst>
            </p:cNvPr>
            <p:cNvSpPr/>
            <p:nvPr/>
          </p:nvSpPr>
          <p:spPr>
            <a:xfrm flipH="1">
              <a:off x="4101874" y="2455433"/>
              <a:ext cx="222476" cy="222476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6" name="楕円 345">
              <a:extLst>
                <a:ext uri="{FF2B5EF4-FFF2-40B4-BE49-F238E27FC236}">
                  <a16:creationId xmlns:a16="http://schemas.microsoft.com/office/drawing/2014/main" id="{A14B3607-8778-4745-BF6D-B7D94FD41FB3}"/>
                </a:ext>
              </a:extLst>
            </p:cNvPr>
            <p:cNvSpPr/>
            <p:nvPr/>
          </p:nvSpPr>
          <p:spPr>
            <a:xfrm flipH="1">
              <a:off x="4195183" y="2469404"/>
              <a:ext cx="97267" cy="97267"/>
            </a:xfrm>
            <a:prstGeom prst="ellipse">
              <a:avLst/>
            </a:prstGeom>
            <a:solidFill>
              <a:schemeClr val="bg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49" name="グループ化 348">
            <a:extLst>
              <a:ext uri="{FF2B5EF4-FFF2-40B4-BE49-F238E27FC236}">
                <a16:creationId xmlns:a16="http://schemas.microsoft.com/office/drawing/2014/main" id="{3AB52278-8B95-4D10-9A07-CCA94D3D9986}"/>
              </a:ext>
            </a:extLst>
          </p:cNvPr>
          <p:cNvGrpSpPr/>
          <p:nvPr/>
        </p:nvGrpSpPr>
        <p:grpSpPr>
          <a:xfrm>
            <a:off x="799072" y="3978205"/>
            <a:ext cx="2428008" cy="2389854"/>
            <a:chOff x="1717391" y="1120054"/>
            <a:chExt cx="4761711" cy="3904022"/>
          </a:xfrm>
        </p:grpSpPr>
        <p:grpSp>
          <p:nvGrpSpPr>
            <p:cNvPr id="350" name="グループ化 349">
              <a:extLst>
                <a:ext uri="{FF2B5EF4-FFF2-40B4-BE49-F238E27FC236}">
                  <a16:creationId xmlns:a16="http://schemas.microsoft.com/office/drawing/2014/main" id="{2DD390FE-D14D-4C39-9F5B-8E60B087DDB7}"/>
                </a:ext>
              </a:extLst>
            </p:cNvPr>
            <p:cNvGrpSpPr/>
            <p:nvPr/>
          </p:nvGrpSpPr>
          <p:grpSpPr>
            <a:xfrm>
              <a:off x="1717391" y="1179674"/>
              <a:ext cx="4761711" cy="3844402"/>
              <a:chOff x="1717391" y="1179674"/>
              <a:chExt cx="4761711" cy="3844402"/>
            </a:xfrm>
          </p:grpSpPr>
          <p:sp>
            <p:nvSpPr>
              <p:cNvPr id="503" name="フリーフォーム: 図形 502">
                <a:extLst>
                  <a:ext uri="{FF2B5EF4-FFF2-40B4-BE49-F238E27FC236}">
                    <a16:creationId xmlns:a16="http://schemas.microsoft.com/office/drawing/2014/main" id="{64A5E5F0-E5BF-48EB-AA52-DF8556ABDF85}"/>
                  </a:ext>
                </a:extLst>
              </p:cNvPr>
              <p:cNvSpPr/>
              <p:nvPr/>
            </p:nvSpPr>
            <p:spPr>
              <a:xfrm rot="10800000">
                <a:off x="2430572" y="2279339"/>
                <a:ext cx="3202495" cy="1998590"/>
              </a:xfrm>
              <a:custGeom>
                <a:avLst/>
                <a:gdLst>
                  <a:gd name="connsiteX0" fmla="*/ 3759880 w 4767039"/>
                  <a:gd name="connsiteY0" fmla="*/ 204501 h 2974978"/>
                  <a:gd name="connsiteX1" fmla="*/ 3766161 w 4767039"/>
                  <a:gd name="connsiteY1" fmla="*/ 196114 h 2974978"/>
                  <a:gd name="connsiteX2" fmla="*/ 3766594 w 4767039"/>
                  <a:gd name="connsiteY2" fmla="*/ 195690 h 2974978"/>
                  <a:gd name="connsiteX3" fmla="*/ 3756197 w 4767039"/>
                  <a:gd name="connsiteY3" fmla="*/ 196369 h 2974978"/>
                  <a:gd name="connsiteX4" fmla="*/ 3755030 w 4767039"/>
                  <a:gd name="connsiteY4" fmla="*/ 195908 h 2974978"/>
                  <a:gd name="connsiteX5" fmla="*/ 3754769 w 4767039"/>
                  <a:gd name="connsiteY5" fmla="*/ 198194 h 2974978"/>
                  <a:gd name="connsiteX6" fmla="*/ 3135040 w 4767039"/>
                  <a:gd name="connsiteY6" fmla="*/ 242601 h 2974978"/>
                  <a:gd name="connsiteX7" fmla="*/ 3141321 w 4767039"/>
                  <a:gd name="connsiteY7" fmla="*/ 234214 h 2974978"/>
                  <a:gd name="connsiteX8" fmla="*/ 3141754 w 4767039"/>
                  <a:gd name="connsiteY8" fmla="*/ 233789 h 2974978"/>
                  <a:gd name="connsiteX9" fmla="*/ 3131357 w 4767039"/>
                  <a:gd name="connsiteY9" fmla="*/ 234468 h 2974978"/>
                  <a:gd name="connsiteX10" fmla="*/ 3130190 w 4767039"/>
                  <a:gd name="connsiteY10" fmla="*/ 234008 h 2974978"/>
                  <a:gd name="connsiteX11" fmla="*/ 3129929 w 4767039"/>
                  <a:gd name="connsiteY11" fmla="*/ 236294 h 2974978"/>
                  <a:gd name="connsiteX12" fmla="*/ 3894297 w 4767039"/>
                  <a:gd name="connsiteY12" fmla="*/ 336753 h 2974978"/>
                  <a:gd name="connsiteX13" fmla="*/ 3894431 w 4767039"/>
                  <a:gd name="connsiteY13" fmla="*/ 334964 h 2974978"/>
                  <a:gd name="connsiteX14" fmla="*/ 3895151 w 4767039"/>
                  <a:gd name="connsiteY14" fmla="*/ 331858 h 2974978"/>
                  <a:gd name="connsiteX15" fmla="*/ 3859116 w 4767039"/>
                  <a:gd name="connsiteY15" fmla="*/ 322735 h 2974978"/>
                  <a:gd name="connsiteX16" fmla="*/ 3847017 w 4767039"/>
                  <a:gd name="connsiteY16" fmla="*/ 314141 h 2974978"/>
                  <a:gd name="connsiteX17" fmla="*/ 3847624 w 4767039"/>
                  <a:gd name="connsiteY17" fmla="*/ 326889 h 2974978"/>
                  <a:gd name="connsiteX18" fmla="*/ 3847127 w 4767039"/>
                  <a:gd name="connsiteY18" fmla="*/ 330003 h 2974978"/>
                  <a:gd name="connsiteX19" fmla="*/ 3866521 w 4767039"/>
                  <a:gd name="connsiteY19" fmla="*/ 329111 h 2974978"/>
                  <a:gd name="connsiteX20" fmla="*/ 3891581 w 4767039"/>
                  <a:gd name="connsiteY20" fmla="*/ 335571 h 2974978"/>
                  <a:gd name="connsiteX21" fmla="*/ 4079920 w 4767039"/>
                  <a:gd name="connsiteY21" fmla="*/ 364521 h 2974978"/>
                  <a:gd name="connsiteX22" fmla="*/ 4086201 w 4767039"/>
                  <a:gd name="connsiteY22" fmla="*/ 356134 h 2974978"/>
                  <a:gd name="connsiteX23" fmla="*/ 4086634 w 4767039"/>
                  <a:gd name="connsiteY23" fmla="*/ 355709 h 2974978"/>
                  <a:gd name="connsiteX24" fmla="*/ 4076237 w 4767039"/>
                  <a:gd name="connsiteY24" fmla="*/ 356388 h 2974978"/>
                  <a:gd name="connsiteX25" fmla="*/ 4075070 w 4767039"/>
                  <a:gd name="connsiteY25" fmla="*/ 355928 h 2974978"/>
                  <a:gd name="connsiteX26" fmla="*/ 4074809 w 4767039"/>
                  <a:gd name="connsiteY26" fmla="*/ 358214 h 2974978"/>
                  <a:gd name="connsiteX27" fmla="*/ 3830571 w 4767039"/>
                  <a:gd name="connsiteY27" fmla="*/ 442850 h 2974978"/>
                  <a:gd name="connsiteX28" fmla="*/ 3840640 w 4767039"/>
                  <a:gd name="connsiteY28" fmla="*/ 438541 h 2974978"/>
                  <a:gd name="connsiteX29" fmla="*/ 3840245 w 4767039"/>
                  <a:gd name="connsiteY29" fmla="*/ 433075 h 2974978"/>
                  <a:gd name="connsiteX30" fmla="*/ 3845704 w 4767039"/>
                  <a:gd name="connsiteY30" fmla="*/ 409602 h 2974978"/>
                  <a:gd name="connsiteX31" fmla="*/ 3869977 w 4767039"/>
                  <a:gd name="connsiteY31" fmla="*/ 412860 h 2974978"/>
                  <a:gd name="connsiteX32" fmla="*/ 3861304 w 4767039"/>
                  <a:gd name="connsiteY32" fmla="*/ 401530 h 2974978"/>
                  <a:gd name="connsiteX33" fmla="*/ 3849400 w 4767039"/>
                  <a:gd name="connsiteY33" fmla="*/ 376940 h 2974978"/>
                  <a:gd name="connsiteX34" fmla="*/ 3843375 w 4767039"/>
                  <a:gd name="connsiteY34" fmla="*/ 353485 h 2974978"/>
                  <a:gd name="connsiteX35" fmla="*/ 3842908 w 4767039"/>
                  <a:gd name="connsiteY35" fmla="*/ 356411 h 2974978"/>
                  <a:gd name="connsiteX36" fmla="*/ 3833152 w 4767039"/>
                  <a:gd name="connsiteY36" fmla="*/ 382297 h 2974978"/>
                  <a:gd name="connsiteX37" fmla="*/ 3816935 w 4767039"/>
                  <a:gd name="connsiteY37" fmla="*/ 400669 h 2974978"/>
                  <a:gd name="connsiteX38" fmla="*/ 3822138 w 4767039"/>
                  <a:gd name="connsiteY38" fmla="*/ 408794 h 2974978"/>
                  <a:gd name="connsiteX39" fmla="*/ 3829854 w 4767039"/>
                  <a:gd name="connsiteY39" fmla="*/ 436533 h 2974978"/>
                  <a:gd name="connsiteX40" fmla="*/ 681400 w 4767039"/>
                  <a:gd name="connsiteY40" fmla="*/ 570261 h 2974978"/>
                  <a:gd name="connsiteX41" fmla="*/ 687681 w 4767039"/>
                  <a:gd name="connsiteY41" fmla="*/ 561874 h 2974978"/>
                  <a:gd name="connsiteX42" fmla="*/ 688114 w 4767039"/>
                  <a:gd name="connsiteY42" fmla="*/ 561449 h 2974978"/>
                  <a:gd name="connsiteX43" fmla="*/ 677717 w 4767039"/>
                  <a:gd name="connsiteY43" fmla="*/ 562128 h 2974978"/>
                  <a:gd name="connsiteX44" fmla="*/ 676550 w 4767039"/>
                  <a:gd name="connsiteY44" fmla="*/ 561668 h 2974978"/>
                  <a:gd name="connsiteX45" fmla="*/ 676290 w 4767039"/>
                  <a:gd name="connsiteY45" fmla="*/ 563954 h 2974978"/>
                  <a:gd name="connsiteX46" fmla="*/ 3165377 w 4767039"/>
                  <a:gd name="connsiteY46" fmla="*/ 603084 h 2974978"/>
                  <a:gd name="connsiteX47" fmla="*/ 3146752 w 4767039"/>
                  <a:gd name="connsiteY47" fmla="*/ 598633 h 2974978"/>
                  <a:gd name="connsiteX48" fmla="*/ 3145158 w 4767039"/>
                  <a:gd name="connsiteY48" fmla="*/ 597354 h 2974978"/>
                  <a:gd name="connsiteX49" fmla="*/ 3142654 w 4767039"/>
                  <a:gd name="connsiteY49" fmla="*/ 597491 h 2974978"/>
                  <a:gd name="connsiteX50" fmla="*/ 3137954 w 4767039"/>
                  <a:gd name="connsiteY50" fmla="*/ 596769 h 2974978"/>
                  <a:gd name="connsiteX51" fmla="*/ 3135554 w 4767039"/>
                  <a:gd name="connsiteY51" fmla="*/ 595760 h 2974978"/>
                  <a:gd name="connsiteX52" fmla="*/ 3132056 w 4767039"/>
                  <a:gd name="connsiteY52" fmla="*/ 596458 h 2974978"/>
                  <a:gd name="connsiteX53" fmla="*/ 3129344 w 4767039"/>
                  <a:gd name="connsiteY53" fmla="*/ 598633 h 2974978"/>
                  <a:gd name="connsiteX54" fmla="*/ 3044100 w 4767039"/>
                  <a:gd name="connsiteY54" fmla="*/ 572076 h 2974978"/>
                  <a:gd name="connsiteX55" fmla="*/ 3037600 w 4767039"/>
                  <a:gd name="connsiteY55" fmla="*/ 563585 h 2974978"/>
                  <a:gd name="connsiteX56" fmla="*/ 3024831 w 4767039"/>
                  <a:gd name="connsiteY56" fmla="*/ 560533 h 2974978"/>
                  <a:gd name="connsiteX57" fmla="*/ 3023237 w 4767039"/>
                  <a:gd name="connsiteY57" fmla="*/ 559254 h 2974978"/>
                  <a:gd name="connsiteX58" fmla="*/ 3020733 w 4767039"/>
                  <a:gd name="connsiteY58" fmla="*/ 559391 h 2974978"/>
                  <a:gd name="connsiteX59" fmla="*/ 3016033 w 4767039"/>
                  <a:gd name="connsiteY59" fmla="*/ 558669 h 2974978"/>
                  <a:gd name="connsiteX60" fmla="*/ 3013633 w 4767039"/>
                  <a:gd name="connsiteY60" fmla="*/ 557660 h 2974978"/>
                  <a:gd name="connsiteX61" fmla="*/ 3010135 w 4767039"/>
                  <a:gd name="connsiteY61" fmla="*/ 558358 h 2974978"/>
                  <a:gd name="connsiteX62" fmla="*/ 3007423 w 4767039"/>
                  <a:gd name="connsiteY62" fmla="*/ 560533 h 2974978"/>
                  <a:gd name="connsiteX63" fmla="*/ 2922179 w 4767039"/>
                  <a:gd name="connsiteY63" fmla="*/ 533976 h 2974978"/>
                  <a:gd name="connsiteX64" fmla="*/ 2885952 w 4767039"/>
                  <a:gd name="connsiteY64" fmla="*/ 432379 h 2974978"/>
                  <a:gd name="connsiteX65" fmla="*/ 2898448 w 4767039"/>
                  <a:gd name="connsiteY65" fmla="*/ 431805 h 2974978"/>
                  <a:gd name="connsiteX66" fmla="*/ 2884109 w 4767039"/>
                  <a:gd name="connsiteY66" fmla="*/ 421620 h 2974978"/>
                  <a:gd name="connsiteX67" fmla="*/ 2842261 w 4767039"/>
                  <a:gd name="connsiteY67" fmla="*/ 351430 h 2974978"/>
                  <a:gd name="connsiteX68" fmla="*/ 2894617 w 4767039"/>
                  <a:gd name="connsiteY68" fmla="*/ 341561 h 2974978"/>
                  <a:gd name="connsiteX69" fmla="*/ 2897892 w 4767039"/>
                  <a:gd name="connsiteY69" fmla="*/ 341925 h 2974978"/>
                  <a:gd name="connsiteX70" fmla="*/ 2897446 w 4767039"/>
                  <a:gd name="connsiteY70" fmla="*/ 339979 h 2974978"/>
                  <a:gd name="connsiteX71" fmla="*/ 2900824 w 4767039"/>
                  <a:gd name="connsiteY71" fmla="*/ 287682 h 2974978"/>
                  <a:gd name="connsiteX72" fmla="*/ 2925097 w 4767039"/>
                  <a:gd name="connsiteY72" fmla="*/ 290940 h 2974978"/>
                  <a:gd name="connsiteX73" fmla="*/ 2916424 w 4767039"/>
                  <a:gd name="connsiteY73" fmla="*/ 279610 h 2974978"/>
                  <a:gd name="connsiteX74" fmla="*/ 2899122 w 4767039"/>
                  <a:gd name="connsiteY74" fmla="*/ 208226 h 2974978"/>
                  <a:gd name="connsiteX75" fmla="*/ 2946701 w 4767039"/>
                  <a:gd name="connsiteY75" fmla="*/ 213651 h 2974978"/>
                  <a:gd name="connsiteX76" fmla="*/ 2949417 w 4767039"/>
                  <a:gd name="connsiteY76" fmla="*/ 214833 h 2974978"/>
                  <a:gd name="connsiteX77" fmla="*/ 2949551 w 4767039"/>
                  <a:gd name="connsiteY77" fmla="*/ 213044 h 2974978"/>
                  <a:gd name="connsiteX78" fmla="*/ 2950271 w 4767039"/>
                  <a:gd name="connsiteY78" fmla="*/ 209938 h 2974978"/>
                  <a:gd name="connsiteX79" fmla="*/ 2914236 w 4767039"/>
                  <a:gd name="connsiteY79" fmla="*/ 200815 h 2974978"/>
                  <a:gd name="connsiteX80" fmla="*/ 2856156 w 4767039"/>
                  <a:gd name="connsiteY80" fmla="*/ 123189 h 2974978"/>
                  <a:gd name="connsiteX81" fmla="*/ 2903215 w 4767039"/>
                  <a:gd name="connsiteY81" fmla="*/ 114318 h 2974978"/>
                  <a:gd name="connsiteX82" fmla="*/ 2906158 w 4767039"/>
                  <a:gd name="connsiteY82" fmla="*/ 114646 h 2974978"/>
                  <a:gd name="connsiteX83" fmla="*/ 2905758 w 4767039"/>
                  <a:gd name="connsiteY83" fmla="*/ 112897 h 2974978"/>
                  <a:gd name="connsiteX84" fmla="*/ 2908794 w 4767039"/>
                  <a:gd name="connsiteY84" fmla="*/ 65891 h 2974978"/>
                  <a:gd name="connsiteX85" fmla="*/ 2954643 w 4767039"/>
                  <a:gd name="connsiteY85" fmla="*/ 79717 h 2974978"/>
                  <a:gd name="connsiteX86" fmla="*/ 2963967 w 4767039"/>
                  <a:gd name="connsiteY86" fmla="*/ 85960 h 2974978"/>
                  <a:gd name="connsiteX87" fmla="*/ 2967490 w 4767039"/>
                  <a:gd name="connsiteY87" fmla="*/ 76092 h 2974978"/>
                  <a:gd name="connsiteX88" fmla="*/ 2995336 w 4767039"/>
                  <a:gd name="connsiteY88" fmla="*/ 38100 h 2974978"/>
                  <a:gd name="connsiteX89" fmla="*/ 3026548 w 4767039"/>
                  <a:gd name="connsiteY89" fmla="*/ 74419 h 2974978"/>
                  <a:gd name="connsiteX90" fmla="*/ 3028840 w 4767039"/>
                  <a:gd name="connsiteY90" fmla="*/ 79654 h 2974978"/>
                  <a:gd name="connsiteX91" fmla="*/ 3036612 w 4767039"/>
                  <a:gd name="connsiteY91" fmla="*/ 73051 h 2974978"/>
                  <a:gd name="connsiteX92" fmla="*/ 3079723 w 4767039"/>
                  <a:gd name="connsiteY92" fmla="*/ 54072 h 2974978"/>
                  <a:gd name="connsiteX93" fmla="*/ 3088594 w 4767039"/>
                  <a:gd name="connsiteY93" fmla="*/ 101131 h 2974978"/>
                  <a:gd name="connsiteX94" fmla="*/ 3083094 w 4767039"/>
                  <a:gd name="connsiteY94" fmla="*/ 122190 h 2974978"/>
                  <a:gd name="connsiteX95" fmla="*/ 3085888 w 4767039"/>
                  <a:gd name="connsiteY95" fmla="*/ 124060 h 2974978"/>
                  <a:gd name="connsiteX96" fmla="*/ 3089411 w 4767039"/>
                  <a:gd name="connsiteY96" fmla="*/ 114192 h 2974978"/>
                  <a:gd name="connsiteX97" fmla="*/ 3117257 w 4767039"/>
                  <a:gd name="connsiteY97" fmla="*/ 76200 h 2974978"/>
                  <a:gd name="connsiteX98" fmla="*/ 3148469 w 4767039"/>
                  <a:gd name="connsiteY98" fmla="*/ 112519 h 2974978"/>
                  <a:gd name="connsiteX99" fmla="*/ 3150761 w 4767039"/>
                  <a:gd name="connsiteY99" fmla="*/ 117754 h 2974978"/>
                  <a:gd name="connsiteX100" fmla="*/ 3158533 w 4767039"/>
                  <a:gd name="connsiteY100" fmla="*/ 111151 h 2974978"/>
                  <a:gd name="connsiteX101" fmla="*/ 3201644 w 4767039"/>
                  <a:gd name="connsiteY101" fmla="*/ 92172 h 2974978"/>
                  <a:gd name="connsiteX102" fmla="*/ 3197507 w 4767039"/>
                  <a:gd name="connsiteY102" fmla="*/ 189033 h 2974978"/>
                  <a:gd name="connsiteX103" fmla="*/ 3180516 w 4767039"/>
                  <a:gd name="connsiteY103" fmla="*/ 208282 h 2974978"/>
                  <a:gd name="connsiteX104" fmla="*/ 3191302 w 4767039"/>
                  <a:gd name="connsiteY104" fmla="*/ 225127 h 2974978"/>
                  <a:gd name="connsiteX105" fmla="*/ 3198238 w 4767039"/>
                  <a:gd name="connsiteY105" fmla="*/ 250059 h 2974978"/>
                  <a:gd name="connsiteX106" fmla="*/ 3198882 w 4767039"/>
                  <a:gd name="connsiteY106" fmla="*/ 255737 h 2974978"/>
                  <a:gd name="connsiteX107" fmla="*/ 3208257 w 4767039"/>
                  <a:gd name="connsiteY107" fmla="*/ 251725 h 2974978"/>
                  <a:gd name="connsiteX108" fmla="*/ 3255050 w 4767039"/>
                  <a:gd name="connsiteY108" fmla="*/ 246326 h 2974978"/>
                  <a:gd name="connsiteX109" fmla="*/ 3222489 w 4767039"/>
                  <a:gd name="connsiteY109" fmla="*/ 337644 h 2974978"/>
                  <a:gd name="connsiteX110" fmla="*/ 3221515 w 4767039"/>
                  <a:gd name="connsiteY110" fmla="*/ 338314 h 2974978"/>
                  <a:gd name="connsiteX111" fmla="*/ 3222784 w 4767039"/>
                  <a:gd name="connsiteY111" fmla="*/ 364989 h 2974978"/>
                  <a:gd name="connsiteX112" fmla="*/ 3208312 w 4767039"/>
                  <a:gd name="connsiteY112" fmla="*/ 420397 h 2974978"/>
                  <a:gd name="connsiteX113" fmla="*/ 3192095 w 4767039"/>
                  <a:gd name="connsiteY113" fmla="*/ 438769 h 2974978"/>
                  <a:gd name="connsiteX114" fmla="*/ 3197298 w 4767039"/>
                  <a:gd name="connsiteY114" fmla="*/ 446894 h 2974978"/>
                  <a:gd name="connsiteX115" fmla="*/ 3205014 w 4767039"/>
                  <a:gd name="connsiteY115" fmla="*/ 474633 h 2974978"/>
                  <a:gd name="connsiteX116" fmla="*/ 3205731 w 4767039"/>
                  <a:gd name="connsiteY116" fmla="*/ 480950 h 2974978"/>
                  <a:gd name="connsiteX117" fmla="*/ 3216161 w 4767039"/>
                  <a:gd name="connsiteY117" fmla="*/ 476486 h 2974978"/>
                  <a:gd name="connsiteX118" fmla="*/ 3268222 w 4767039"/>
                  <a:gd name="connsiteY118" fmla="*/ 470479 h 2974978"/>
                  <a:gd name="connsiteX119" fmla="*/ 3231996 w 4767039"/>
                  <a:gd name="connsiteY119" fmla="*/ 572076 h 2974978"/>
                  <a:gd name="connsiteX120" fmla="*/ 3165377 w 4767039"/>
                  <a:gd name="connsiteY120" fmla="*/ 603084 h 2974978"/>
                  <a:gd name="connsiteX121" fmla="*/ 4110257 w 4767039"/>
                  <a:gd name="connsiteY121" fmla="*/ 725005 h 2974978"/>
                  <a:gd name="connsiteX122" fmla="*/ 4091632 w 4767039"/>
                  <a:gd name="connsiteY122" fmla="*/ 720553 h 2974978"/>
                  <a:gd name="connsiteX123" fmla="*/ 4090038 w 4767039"/>
                  <a:gd name="connsiteY123" fmla="*/ 719275 h 2974978"/>
                  <a:gd name="connsiteX124" fmla="*/ 4087534 w 4767039"/>
                  <a:gd name="connsiteY124" fmla="*/ 719411 h 2974978"/>
                  <a:gd name="connsiteX125" fmla="*/ 4082834 w 4767039"/>
                  <a:gd name="connsiteY125" fmla="*/ 718690 h 2974978"/>
                  <a:gd name="connsiteX126" fmla="*/ 4080434 w 4767039"/>
                  <a:gd name="connsiteY126" fmla="*/ 717681 h 2974978"/>
                  <a:gd name="connsiteX127" fmla="*/ 4076936 w 4767039"/>
                  <a:gd name="connsiteY127" fmla="*/ 718378 h 2974978"/>
                  <a:gd name="connsiteX128" fmla="*/ 4074224 w 4767039"/>
                  <a:gd name="connsiteY128" fmla="*/ 720553 h 2974978"/>
                  <a:gd name="connsiteX129" fmla="*/ 3988980 w 4767039"/>
                  <a:gd name="connsiteY129" fmla="*/ 693996 h 2974978"/>
                  <a:gd name="connsiteX130" fmla="*/ 3982480 w 4767039"/>
                  <a:gd name="connsiteY130" fmla="*/ 685505 h 2974978"/>
                  <a:gd name="connsiteX131" fmla="*/ 3969711 w 4767039"/>
                  <a:gd name="connsiteY131" fmla="*/ 682453 h 2974978"/>
                  <a:gd name="connsiteX132" fmla="*/ 3968117 w 4767039"/>
                  <a:gd name="connsiteY132" fmla="*/ 681174 h 2974978"/>
                  <a:gd name="connsiteX133" fmla="*/ 3965613 w 4767039"/>
                  <a:gd name="connsiteY133" fmla="*/ 681311 h 2974978"/>
                  <a:gd name="connsiteX134" fmla="*/ 3960913 w 4767039"/>
                  <a:gd name="connsiteY134" fmla="*/ 680589 h 2974978"/>
                  <a:gd name="connsiteX135" fmla="*/ 3958513 w 4767039"/>
                  <a:gd name="connsiteY135" fmla="*/ 679580 h 2974978"/>
                  <a:gd name="connsiteX136" fmla="*/ 3955015 w 4767039"/>
                  <a:gd name="connsiteY136" fmla="*/ 680278 h 2974978"/>
                  <a:gd name="connsiteX137" fmla="*/ 3952303 w 4767039"/>
                  <a:gd name="connsiteY137" fmla="*/ 682453 h 2974978"/>
                  <a:gd name="connsiteX138" fmla="*/ 3867059 w 4767039"/>
                  <a:gd name="connsiteY138" fmla="*/ 655896 h 2974978"/>
                  <a:gd name="connsiteX139" fmla="*/ 3830832 w 4767039"/>
                  <a:gd name="connsiteY139" fmla="*/ 554299 h 2974978"/>
                  <a:gd name="connsiteX140" fmla="*/ 3843328 w 4767039"/>
                  <a:gd name="connsiteY140" fmla="*/ 553725 h 2974978"/>
                  <a:gd name="connsiteX141" fmla="*/ 3835841 w 4767039"/>
                  <a:gd name="connsiteY141" fmla="*/ 548407 h 2974978"/>
                  <a:gd name="connsiteX142" fmla="*/ 3825239 w 4767039"/>
                  <a:gd name="connsiteY142" fmla="*/ 555695 h 2974978"/>
                  <a:gd name="connsiteX143" fmla="*/ 3790217 w 4767039"/>
                  <a:gd name="connsiteY143" fmla="*/ 564984 h 2974978"/>
                  <a:gd name="connsiteX144" fmla="*/ 3771592 w 4767039"/>
                  <a:gd name="connsiteY144" fmla="*/ 560533 h 2974978"/>
                  <a:gd name="connsiteX145" fmla="*/ 3769998 w 4767039"/>
                  <a:gd name="connsiteY145" fmla="*/ 559254 h 2974978"/>
                  <a:gd name="connsiteX146" fmla="*/ 3767494 w 4767039"/>
                  <a:gd name="connsiteY146" fmla="*/ 559391 h 2974978"/>
                  <a:gd name="connsiteX147" fmla="*/ 3762794 w 4767039"/>
                  <a:gd name="connsiteY147" fmla="*/ 558669 h 2974978"/>
                  <a:gd name="connsiteX148" fmla="*/ 3760394 w 4767039"/>
                  <a:gd name="connsiteY148" fmla="*/ 557660 h 2974978"/>
                  <a:gd name="connsiteX149" fmla="*/ 3756896 w 4767039"/>
                  <a:gd name="connsiteY149" fmla="*/ 558358 h 2974978"/>
                  <a:gd name="connsiteX150" fmla="*/ 3754184 w 4767039"/>
                  <a:gd name="connsiteY150" fmla="*/ 560533 h 2974978"/>
                  <a:gd name="connsiteX151" fmla="*/ 3668940 w 4767039"/>
                  <a:gd name="connsiteY151" fmla="*/ 533976 h 2974978"/>
                  <a:gd name="connsiteX152" fmla="*/ 3662440 w 4767039"/>
                  <a:gd name="connsiteY152" fmla="*/ 525485 h 2974978"/>
                  <a:gd name="connsiteX153" fmla="*/ 3649671 w 4767039"/>
                  <a:gd name="connsiteY153" fmla="*/ 522433 h 2974978"/>
                  <a:gd name="connsiteX154" fmla="*/ 3648077 w 4767039"/>
                  <a:gd name="connsiteY154" fmla="*/ 521154 h 2974978"/>
                  <a:gd name="connsiteX155" fmla="*/ 3645573 w 4767039"/>
                  <a:gd name="connsiteY155" fmla="*/ 521291 h 2974978"/>
                  <a:gd name="connsiteX156" fmla="*/ 3640873 w 4767039"/>
                  <a:gd name="connsiteY156" fmla="*/ 520569 h 2974978"/>
                  <a:gd name="connsiteX157" fmla="*/ 3638473 w 4767039"/>
                  <a:gd name="connsiteY157" fmla="*/ 519560 h 2974978"/>
                  <a:gd name="connsiteX158" fmla="*/ 3634975 w 4767039"/>
                  <a:gd name="connsiteY158" fmla="*/ 520258 h 2974978"/>
                  <a:gd name="connsiteX159" fmla="*/ 3632263 w 4767039"/>
                  <a:gd name="connsiteY159" fmla="*/ 522433 h 2974978"/>
                  <a:gd name="connsiteX160" fmla="*/ 3547019 w 4767039"/>
                  <a:gd name="connsiteY160" fmla="*/ 495876 h 2974978"/>
                  <a:gd name="connsiteX161" fmla="*/ 3510792 w 4767039"/>
                  <a:gd name="connsiteY161" fmla="*/ 394279 h 2974978"/>
                  <a:gd name="connsiteX162" fmla="*/ 3523288 w 4767039"/>
                  <a:gd name="connsiteY162" fmla="*/ 393705 h 2974978"/>
                  <a:gd name="connsiteX163" fmla="*/ 3508949 w 4767039"/>
                  <a:gd name="connsiteY163" fmla="*/ 383520 h 2974978"/>
                  <a:gd name="connsiteX164" fmla="*/ 3467101 w 4767039"/>
                  <a:gd name="connsiteY164" fmla="*/ 313330 h 2974978"/>
                  <a:gd name="connsiteX165" fmla="*/ 3519457 w 4767039"/>
                  <a:gd name="connsiteY165" fmla="*/ 303461 h 2974978"/>
                  <a:gd name="connsiteX166" fmla="*/ 3522732 w 4767039"/>
                  <a:gd name="connsiteY166" fmla="*/ 303825 h 2974978"/>
                  <a:gd name="connsiteX167" fmla="*/ 3522286 w 4767039"/>
                  <a:gd name="connsiteY167" fmla="*/ 301879 h 2974978"/>
                  <a:gd name="connsiteX168" fmla="*/ 3525664 w 4767039"/>
                  <a:gd name="connsiteY168" fmla="*/ 249582 h 2974978"/>
                  <a:gd name="connsiteX169" fmla="*/ 3549937 w 4767039"/>
                  <a:gd name="connsiteY169" fmla="*/ 252840 h 2974978"/>
                  <a:gd name="connsiteX170" fmla="*/ 3541264 w 4767039"/>
                  <a:gd name="connsiteY170" fmla="*/ 241510 h 2974978"/>
                  <a:gd name="connsiteX171" fmla="*/ 3523962 w 4767039"/>
                  <a:gd name="connsiteY171" fmla="*/ 170127 h 2974978"/>
                  <a:gd name="connsiteX172" fmla="*/ 3571541 w 4767039"/>
                  <a:gd name="connsiteY172" fmla="*/ 175551 h 2974978"/>
                  <a:gd name="connsiteX173" fmla="*/ 3574257 w 4767039"/>
                  <a:gd name="connsiteY173" fmla="*/ 176733 h 2974978"/>
                  <a:gd name="connsiteX174" fmla="*/ 3574391 w 4767039"/>
                  <a:gd name="connsiteY174" fmla="*/ 174944 h 2974978"/>
                  <a:gd name="connsiteX175" fmla="*/ 3575111 w 4767039"/>
                  <a:gd name="connsiteY175" fmla="*/ 171838 h 2974978"/>
                  <a:gd name="connsiteX176" fmla="*/ 3539076 w 4767039"/>
                  <a:gd name="connsiteY176" fmla="*/ 162715 h 2974978"/>
                  <a:gd name="connsiteX177" fmla="*/ 3480996 w 4767039"/>
                  <a:gd name="connsiteY177" fmla="*/ 85089 h 2974978"/>
                  <a:gd name="connsiteX178" fmla="*/ 3528055 w 4767039"/>
                  <a:gd name="connsiteY178" fmla="*/ 76218 h 2974978"/>
                  <a:gd name="connsiteX179" fmla="*/ 3530998 w 4767039"/>
                  <a:gd name="connsiteY179" fmla="*/ 76546 h 2974978"/>
                  <a:gd name="connsiteX180" fmla="*/ 3530598 w 4767039"/>
                  <a:gd name="connsiteY180" fmla="*/ 74797 h 2974978"/>
                  <a:gd name="connsiteX181" fmla="*/ 3533634 w 4767039"/>
                  <a:gd name="connsiteY181" fmla="*/ 27791 h 2974978"/>
                  <a:gd name="connsiteX182" fmla="*/ 3579483 w 4767039"/>
                  <a:gd name="connsiteY182" fmla="*/ 41617 h 2974978"/>
                  <a:gd name="connsiteX183" fmla="*/ 3588807 w 4767039"/>
                  <a:gd name="connsiteY183" fmla="*/ 47860 h 2974978"/>
                  <a:gd name="connsiteX184" fmla="*/ 3592330 w 4767039"/>
                  <a:gd name="connsiteY184" fmla="*/ 37992 h 2974978"/>
                  <a:gd name="connsiteX185" fmla="*/ 3620176 w 4767039"/>
                  <a:gd name="connsiteY185" fmla="*/ 0 h 2974978"/>
                  <a:gd name="connsiteX186" fmla="*/ 3651388 w 4767039"/>
                  <a:gd name="connsiteY186" fmla="*/ 36319 h 2974978"/>
                  <a:gd name="connsiteX187" fmla="*/ 3653680 w 4767039"/>
                  <a:gd name="connsiteY187" fmla="*/ 41554 h 2974978"/>
                  <a:gd name="connsiteX188" fmla="*/ 3661452 w 4767039"/>
                  <a:gd name="connsiteY188" fmla="*/ 34951 h 2974978"/>
                  <a:gd name="connsiteX189" fmla="*/ 3704563 w 4767039"/>
                  <a:gd name="connsiteY189" fmla="*/ 15972 h 2974978"/>
                  <a:gd name="connsiteX190" fmla="*/ 3713434 w 4767039"/>
                  <a:gd name="connsiteY190" fmla="*/ 63031 h 2974978"/>
                  <a:gd name="connsiteX191" fmla="*/ 3707934 w 4767039"/>
                  <a:gd name="connsiteY191" fmla="*/ 84090 h 2974978"/>
                  <a:gd name="connsiteX192" fmla="*/ 3710728 w 4767039"/>
                  <a:gd name="connsiteY192" fmla="*/ 85960 h 2974978"/>
                  <a:gd name="connsiteX193" fmla="*/ 3714251 w 4767039"/>
                  <a:gd name="connsiteY193" fmla="*/ 76092 h 2974978"/>
                  <a:gd name="connsiteX194" fmla="*/ 3742097 w 4767039"/>
                  <a:gd name="connsiteY194" fmla="*/ 38100 h 2974978"/>
                  <a:gd name="connsiteX195" fmla="*/ 3773309 w 4767039"/>
                  <a:gd name="connsiteY195" fmla="*/ 74419 h 2974978"/>
                  <a:gd name="connsiteX196" fmla="*/ 3775601 w 4767039"/>
                  <a:gd name="connsiteY196" fmla="*/ 79654 h 2974978"/>
                  <a:gd name="connsiteX197" fmla="*/ 3783373 w 4767039"/>
                  <a:gd name="connsiteY197" fmla="*/ 73051 h 2974978"/>
                  <a:gd name="connsiteX198" fmla="*/ 3826484 w 4767039"/>
                  <a:gd name="connsiteY198" fmla="*/ 54072 h 2974978"/>
                  <a:gd name="connsiteX199" fmla="*/ 3822347 w 4767039"/>
                  <a:gd name="connsiteY199" fmla="*/ 150933 h 2974978"/>
                  <a:gd name="connsiteX200" fmla="*/ 3805356 w 4767039"/>
                  <a:gd name="connsiteY200" fmla="*/ 170183 h 2974978"/>
                  <a:gd name="connsiteX201" fmla="*/ 3816142 w 4767039"/>
                  <a:gd name="connsiteY201" fmla="*/ 187027 h 2974978"/>
                  <a:gd name="connsiteX202" fmla="*/ 3823078 w 4767039"/>
                  <a:gd name="connsiteY202" fmla="*/ 211959 h 2974978"/>
                  <a:gd name="connsiteX203" fmla="*/ 3823722 w 4767039"/>
                  <a:gd name="connsiteY203" fmla="*/ 217637 h 2974978"/>
                  <a:gd name="connsiteX204" fmla="*/ 3833097 w 4767039"/>
                  <a:gd name="connsiteY204" fmla="*/ 213625 h 2974978"/>
                  <a:gd name="connsiteX205" fmla="*/ 3848816 w 4767039"/>
                  <a:gd name="connsiteY205" fmla="*/ 209587 h 2974978"/>
                  <a:gd name="connsiteX206" fmla="*/ 3848767 w 4767039"/>
                  <a:gd name="connsiteY206" fmla="*/ 208909 h 2974978"/>
                  <a:gd name="connsiteX207" fmla="*/ 3853674 w 4767039"/>
                  <a:gd name="connsiteY207" fmla="*/ 187811 h 2974978"/>
                  <a:gd name="connsiteX208" fmla="*/ 3899523 w 4767039"/>
                  <a:gd name="connsiteY208" fmla="*/ 201637 h 2974978"/>
                  <a:gd name="connsiteX209" fmla="*/ 3908847 w 4767039"/>
                  <a:gd name="connsiteY209" fmla="*/ 207880 h 2974978"/>
                  <a:gd name="connsiteX210" fmla="*/ 3912370 w 4767039"/>
                  <a:gd name="connsiteY210" fmla="*/ 198012 h 2974978"/>
                  <a:gd name="connsiteX211" fmla="*/ 3940216 w 4767039"/>
                  <a:gd name="connsiteY211" fmla="*/ 160020 h 2974978"/>
                  <a:gd name="connsiteX212" fmla="*/ 3971428 w 4767039"/>
                  <a:gd name="connsiteY212" fmla="*/ 196339 h 2974978"/>
                  <a:gd name="connsiteX213" fmla="*/ 3973720 w 4767039"/>
                  <a:gd name="connsiteY213" fmla="*/ 201574 h 2974978"/>
                  <a:gd name="connsiteX214" fmla="*/ 3981492 w 4767039"/>
                  <a:gd name="connsiteY214" fmla="*/ 194971 h 2974978"/>
                  <a:gd name="connsiteX215" fmla="*/ 4024603 w 4767039"/>
                  <a:gd name="connsiteY215" fmla="*/ 175992 h 2974978"/>
                  <a:gd name="connsiteX216" fmla="*/ 4033474 w 4767039"/>
                  <a:gd name="connsiteY216" fmla="*/ 223051 h 2974978"/>
                  <a:gd name="connsiteX217" fmla="*/ 4027974 w 4767039"/>
                  <a:gd name="connsiteY217" fmla="*/ 244109 h 2974978"/>
                  <a:gd name="connsiteX218" fmla="*/ 4030768 w 4767039"/>
                  <a:gd name="connsiteY218" fmla="*/ 245980 h 2974978"/>
                  <a:gd name="connsiteX219" fmla="*/ 4034291 w 4767039"/>
                  <a:gd name="connsiteY219" fmla="*/ 236112 h 2974978"/>
                  <a:gd name="connsiteX220" fmla="*/ 4062137 w 4767039"/>
                  <a:gd name="connsiteY220" fmla="*/ 198120 h 2974978"/>
                  <a:gd name="connsiteX221" fmla="*/ 4093349 w 4767039"/>
                  <a:gd name="connsiteY221" fmla="*/ 234439 h 2974978"/>
                  <a:gd name="connsiteX222" fmla="*/ 4095641 w 4767039"/>
                  <a:gd name="connsiteY222" fmla="*/ 239673 h 2974978"/>
                  <a:gd name="connsiteX223" fmla="*/ 4103413 w 4767039"/>
                  <a:gd name="connsiteY223" fmla="*/ 233071 h 2974978"/>
                  <a:gd name="connsiteX224" fmla="*/ 4146524 w 4767039"/>
                  <a:gd name="connsiteY224" fmla="*/ 214092 h 2974978"/>
                  <a:gd name="connsiteX225" fmla="*/ 4142387 w 4767039"/>
                  <a:gd name="connsiteY225" fmla="*/ 310953 h 2974978"/>
                  <a:gd name="connsiteX226" fmla="*/ 4125396 w 4767039"/>
                  <a:gd name="connsiteY226" fmla="*/ 330202 h 2974978"/>
                  <a:gd name="connsiteX227" fmla="*/ 4136182 w 4767039"/>
                  <a:gd name="connsiteY227" fmla="*/ 347047 h 2974978"/>
                  <a:gd name="connsiteX228" fmla="*/ 4143118 w 4767039"/>
                  <a:gd name="connsiteY228" fmla="*/ 371979 h 2974978"/>
                  <a:gd name="connsiteX229" fmla="*/ 4143762 w 4767039"/>
                  <a:gd name="connsiteY229" fmla="*/ 377657 h 2974978"/>
                  <a:gd name="connsiteX230" fmla="*/ 4153137 w 4767039"/>
                  <a:gd name="connsiteY230" fmla="*/ 373645 h 2974978"/>
                  <a:gd name="connsiteX231" fmla="*/ 4199930 w 4767039"/>
                  <a:gd name="connsiteY231" fmla="*/ 368246 h 2974978"/>
                  <a:gd name="connsiteX232" fmla="*/ 4167369 w 4767039"/>
                  <a:gd name="connsiteY232" fmla="*/ 459564 h 2974978"/>
                  <a:gd name="connsiteX233" fmla="*/ 4166395 w 4767039"/>
                  <a:gd name="connsiteY233" fmla="*/ 460234 h 2974978"/>
                  <a:gd name="connsiteX234" fmla="*/ 4167664 w 4767039"/>
                  <a:gd name="connsiteY234" fmla="*/ 486909 h 2974978"/>
                  <a:gd name="connsiteX235" fmla="*/ 4153192 w 4767039"/>
                  <a:gd name="connsiteY235" fmla="*/ 542317 h 2974978"/>
                  <a:gd name="connsiteX236" fmla="*/ 4136975 w 4767039"/>
                  <a:gd name="connsiteY236" fmla="*/ 560689 h 2974978"/>
                  <a:gd name="connsiteX237" fmla="*/ 4142178 w 4767039"/>
                  <a:gd name="connsiteY237" fmla="*/ 568814 h 2974978"/>
                  <a:gd name="connsiteX238" fmla="*/ 4149894 w 4767039"/>
                  <a:gd name="connsiteY238" fmla="*/ 596553 h 2974978"/>
                  <a:gd name="connsiteX239" fmla="*/ 4150611 w 4767039"/>
                  <a:gd name="connsiteY239" fmla="*/ 602870 h 2974978"/>
                  <a:gd name="connsiteX240" fmla="*/ 4161041 w 4767039"/>
                  <a:gd name="connsiteY240" fmla="*/ 598406 h 2974978"/>
                  <a:gd name="connsiteX241" fmla="*/ 4213102 w 4767039"/>
                  <a:gd name="connsiteY241" fmla="*/ 592399 h 2974978"/>
                  <a:gd name="connsiteX242" fmla="*/ 4176876 w 4767039"/>
                  <a:gd name="connsiteY242" fmla="*/ 693996 h 2974978"/>
                  <a:gd name="connsiteX243" fmla="*/ 4110257 w 4767039"/>
                  <a:gd name="connsiteY243" fmla="*/ 725005 h 2974978"/>
                  <a:gd name="connsiteX244" fmla="*/ 683102 w 4767039"/>
                  <a:gd name="connsiteY244" fmla="*/ 923920 h 2974978"/>
                  <a:gd name="connsiteX245" fmla="*/ 681913 w 4767039"/>
                  <a:gd name="connsiteY245" fmla="*/ 923420 h 2974978"/>
                  <a:gd name="connsiteX246" fmla="*/ 681491 w 4767039"/>
                  <a:gd name="connsiteY246" fmla="*/ 923505 h 2974978"/>
                  <a:gd name="connsiteX247" fmla="*/ 709136 w 4767039"/>
                  <a:gd name="connsiteY247" fmla="*/ 931113 h 2974978"/>
                  <a:gd name="connsiteX248" fmla="*/ 709209 w 4767039"/>
                  <a:gd name="connsiteY248" fmla="*/ 930140 h 2974978"/>
                  <a:gd name="connsiteX249" fmla="*/ 693111 w 4767039"/>
                  <a:gd name="connsiteY249" fmla="*/ 926293 h 2974978"/>
                  <a:gd name="connsiteX250" fmla="*/ 691517 w 4767039"/>
                  <a:gd name="connsiteY250" fmla="*/ 925014 h 2974978"/>
                  <a:gd name="connsiteX251" fmla="*/ 689014 w 4767039"/>
                  <a:gd name="connsiteY251" fmla="*/ 925151 h 2974978"/>
                  <a:gd name="connsiteX252" fmla="*/ 686204 w 4767039"/>
                  <a:gd name="connsiteY252" fmla="*/ 924720 h 2974978"/>
                  <a:gd name="connsiteX253" fmla="*/ 706421 w 4767039"/>
                  <a:gd name="connsiteY253" fmla="*/ 929931 h 2974978"/>
                  <a:gd name="connsiteX254" fmla="*/ 894759 w 4767039"/>
                  <a:gd name="connsiteY254" fmla="*/ 958881 h 2974978"/>
                  <a:gd name="connsiteX255" fmla="*/ 901040 w 4767039"/>
                  <a:gd name="connsiteY255" fmla="*/ 950494 h 2974978"/>
                  <a:gd name="connsiteX256" fmla="*/ 901474 w 4767039"/>
                  <a:gd name="connsiteY256" fmla="*/ 950069 h 2974978"/>
                  <a:gd name="connsiteX257" fmla="*/ 891077 w 4767039"/>
                  <a:gd name="connsiteY257" fmla="*/ 950748 h 2974978"/>
                  <a:gd name="connsiteX258" fmla="*/ 889910 w 4767039"/>
                  <a:gd name="connsiteY258" fmla="*/ 950288 h 2974978"/>
                  <a:gd name="connsiteX259" fmla="*/ 889649 w 4767039"/>
                  <a:gd name="connsiteY259" fmla="*/ 952574 h 2974978"/>
                  <a:gd name="connsiteX260" fmla="*/ 3737020 w 4767039"/>
                  <a:gd name="connsiteY260" fmla="*/ 989362 h 2974978"/>
                  <a:gd name="connsiteX261" fmla="*/ 3743301 w 4767039"/>
                  <a:gd name="connsiteY261" fmla="*/ 980974 h 2974978"/>
                  <a:gd name="connsiteX262" fmla="*/ 3743734 w 4767039"/>
                  <a:gd name="connsiteY262" fmla="*/ 980550 h 2974978"/>
                  <a:gd name="connsiteX263" fmla="*/ 3733337 w 4767039"/>
                  <a:gd name="connsiteY263" fmla="*/ 981229 h 2974978"/>
                  <a:gd name="connsiteX264" fmla="*/ 3732170 w 4767039"/>
                  <a:gd name="connsiteY264" fmla="*/ 980768 h 2974978"/>
                  <a:gd name="connsiteX265" fmla="*/ 3731909 w 4767039"/>
                  <a:gd name="connsiteY265" fmla="*/ 983054 h 2974978"/>
                  <a:gd name="connsiteX266" fmla="*/ 599691 w 4767039"/>
                  <a:gd name="connsiteY266" fmla="*/ 1060070 h 2974978"/>
                  <a:gd name="connsiteX267" fmla="*/ 610121 w 4767039"/>
                  <a:gd name="connsiteY267" fmla="*/ 1055606 h 2974978"/>
                  <a:gd name="connsiteX268" fmla="*/ 638111 w 4767039"/>
                  <a:gd name="connsiteY268" fmla="*/ 1048416 h 2974978"/>
                  <a:gd name="connsiteX269" fmla="*/ 656665 w 4767039"/>
                  <a:gd name="connsiteY269" fmla="*/ 1049328 h 2974978"/>
                  <a:gd name="connsiteX270" fmla="*/ 655085 w 4767039"/>
                  <a:gd name="connsiteY270" fmla="*/ 1027435 h 2974978"/>
                  <a:gd name="connsiteX271" fmla="*/ 660544 w 4767039"/>
                  <a:gd name="connsiteY271" fmla="*/ 1003962 h 2974978"/>
                  <a:gd name="connsiteX272" fmla="*/ 685402 w 4767039"/>
                  <a:gd name="connsiteY272" fmla="*/ 1007299 h 2974978"/>
                  <a:gd name="connsiteX273" fmla="*/ 685673 w 4767039"/>
                  <a:gd name="connsiteY273" fmla="*/ 1007423 h 2974978"/>
                  <a:gd name="connsiteX274" fmla="*/ 669642 w 4767039"/>
                  <a:gd name="connsiteY274" fmla="*/ 983922 h 2974978"/>
                  <a:gd name="connsiteX275" fmla="*/ 657777 w 4767039"/>
                  <a:gd name="connsiteY275" fmla="*/ 946142 h 2974978"/>
                  <a:gd name="connsiteX276" fmla="*/ 658552 w 4767039"/>
                  <a:gd name="connsiteY276" fmla="*/ 930392 h 2974978"/>
                  <a:gd name="connsiteX277" fmla="*/ 657079 w 4767039"/>
                  <a:gd name="connsiteY277" fmla="*/ 930744 h 2974978"/>
                  <a:gd name="connsiteX278" fmla="*/ 634012 w 4767039"/>
                  <a:gd name="connsiteY278" fmla="*/ 926306 h 2974978"/>
                  <a:gd name="connsiteX279" fmla="*/ 617067 w 4767039"/>
                  <a:gd name="connsiteY279" fmla="*/ 915968 h 2974978"/>
                  <a:gd name="connsiteX280" fmla="*/ 616449 w 4767039"/>
                  <a:gd name="connsiteY280" fmla="*/ 916764 h 2974978"/>
                  <a:gd name="connsiteX281" fmla="*/ 615474 w 4767039"/>
                  <a:gd name="connsiteY281" fmla="*/ 917434 h 2974978"/>
                  <a:gd name="connsiteX282" fmla="*/ 616744 w 4767039"/>
                  <a:gd name="connsiteY282" fmla="*/ 944109 h 2974978"/>
                  <a:gd name="connsiteX283" fmla="*/ 602272 w 4767039"/>
                  <a:gd name="connsiteY283" fmla="*/ 999517 h 2974978"/>
                  <a:gd name="connsiteX284" fmla="*/ 586055 w 4767039"/>
                  <a:gd name="connsiteY284" fmla="*/ 1017889 h 2974978"/>
                  <a:gd name="connsiteX285" fmla="*/ 591258 w 4767039"/>
                  <a:gd name="connsiteY285" fmla="*/ 1026014 h 2974978"/>
                  <a:gd name="connsiteX286" fmla="*/ 598974 w 4767039"/>
                  <a:gd name="connsiteY286" fmla="*/ 1053753 h 2974978"/>
                  <a:gd name="connsiteX287" fmla="*/ 4369480 w 4767039"/>
                  <a:gd name="connsiteY287" fmla="*/ 1141762 h 2974978"/>
                  <a:gd name="connsiteX288" fmla="*/ 4375761 w 4767039"/>
                  <a:gd name="connsiteY288" fmla="*/ 1133374 h 2974978"/>
                  <a:gd name="connsiteX289" fmla="*/ 4376194 w 4767039"/>
                  <a:gd name="connsiteY289" fmla="*/ 1132950 h 2974978"/>
                  <a:gd name="connsiteX290" fmla="*/ 4365797 w 4767039"/>
                  <a:gd name="connsiteY290" fmla="*/ 1133629 h 2974978"/>
                  <a:gd name="connsiteX291" fmla="*/ 4364630 w 4767039"/>
                  <a:gd name="connsiteY291" fmla="*/ 1133168 h 2974978"/>
                  <a:gd name="connsiteX292" fmla="*/ 4364369 w 4767039"/>
                  <a:gd name="connsiteY292" fmla="*/ 1135454 h 2974978"/>
                  <a:gd name="connsiteX293" fmla="*/ 1801540 w 4767039"/>
                  <a:gd name="connsiteY293" fmla="*/ 1210342 h 2974978"/>
                  <a:gd name="connsiteX294" fmla="*/ 1807821 w 4767039"/>
                  <a:gd name="connsiteY294" fmla="*/ 1201954 h 2974978"/>
                  <a:gd name="connsiteX295" fmla="*/ 1808254 w 4767039"/>
                  <a:gd name="connsiteY295" fmla="*/ 1201530 h 2974978"/>
                  <a:gd name="connsiteX296" fmla="*/ 1797857 w 4767039"/>
                  <a:gd name="connsiteY296" fmla="*/ 1202209 h 2974978"/>
                  <a:gd name="connsiteX297" fmla="*/ 1796690 w 4767039"/>
                  <a:gd name="connsiteY297" fmla="*/ 1201748 h 2974978"/>
                  <a:gd name="connsiteX298" fmla="*/ 1796430 w 4767039"/>
                  <a:gd name="connsiteY298" fmla="*/ 1204034 h 2974978"/>
                  <a:gd name="connsiteX299" fmla="*/ 3877657 w 4767039"/>
                  <a:gd name="connsiteY299" fmla="*/ 1349568 h 2974978"/>
                  <a:gd name="connsiteX300" fmla="*/ 3883938 w 4767039"/>
                  <a:gd name="connsiteY300" fmla="*/ 1341180 h 2974978"/>
                  <a:gd name="connsiteX301" fmla="*/ 3884371 w 4767039"/>
                  <a:gd name="connsiteY301" fmla="*/ 1340756 h 2974978"/>
                  <a:gd name="connsiteX302" fmla="*/ 3873974 w 4767039"/>
                  <a:gd name="connsiteY302" fmla="*/ 1341435 h 2974978"/>
                  <a:gd name="connsiteX303" fmla="*/ 3872807 w 4767039"/>
                  <a:gd name="connsiteY303" fmla="*/ 1340974 h 2974978"/>
                  <a:gd name="connsiteX304" fmla="*/ 3872546 w 4767039"/>
                  <a:gd name="connsiteY304" fmla="*/ 1343260 h 2974978"/>
                  <a:gd name="connsiteX305" fmla="*/ 940479 w 4767039"/>
                  <a:gd name="connsiteY305" fmla="*/ 1370362 h 2974978"/>
                  <a:gd name="connsiteX306" fmla="*/ 946760 w 4767039"/>
                  <a:gd name="connsiteY306" fmla="*/ 1361974 h 2974978"/>
                  <a:gd name="connsiteX307" fmla="*/ 947194 w 4767039"/>
                  <a:gd name="connsiteY307" fmla="*/ 1361550 h 2974978"/>
                  <a:gd name="connsiteX308" fmla="*/ 936797 w 4767039"/>
                  <a:gd name="connsiteY308" fmla="*/ 1362229 h 2974978"/>
                  <a:gd name="connsiteX309" fmla="*/ 935630 w 4767039"/>
                  <a:gd name="connsiteY309" fmla="*/ 1361768 h 2974978"/>
                  <a:gd name="connsiteX310" fmla="*/ 935369 w 4767039"/>
                  <a:gd name="connsiteY310" fmla="*/ 1364054 h 2974978"/>
                  <a:gd name="connsiteX311" fmla="*/ 4440171 w 4767039"/>
                  <a:gd name="connsiteY311" fmla="*/ 1380110 h 2974978"/>
                  <a:gd name="connsiteX312" fmla="*/ 4446106 w 4767039"/>
                  <a:gd name="connsiteY312" fmla="*/ 1377570 h 2974978"/>
                  <a:gd name="connsiteX313" fmla="*/ 4439699 w 4767039"/>
                  <a:gd name="connsiteY313" fmla="*/ 1375948 h 2974978"/>
                  <a:gd name="connsiteX314" fmla="*/ 4632035 w 4767039"/>
                  <a:gd name="connsiteY314" fmla="*/ 1410528 h 2974978"/>
                  <a:gd name="connsiteX315" fmla="*/ 4638317 w 4767039"/>
                  <a:gd name="connsiteY315" fmla="*/ 1402140 h 2974978"/>
                  <a:gd name="connsiteX316" fmla="*/ 4638750 w 4767039"/>
                  <a:gd name="connsiteY316" fmla="*/ 1401716 h 2974978"/>
                  <a:gd name="connsiteX317" fmla="*/ 4628353 w 4767039"/>
                  <a:gd name="connsiteY317" fmla="*/ 1402395 h 2974978"/>
                  <a:gd name="connsiteX318" fmla="*/ 4627187 w 4767039"/>
                  <a:gd name="connsiteY318" fmla="*/ 1401934 h 2974978"/>
                  <a:gd name="connsiteX319" fmla="*/ 4626926 w 4767039"/>
                  <a:gd name="connsiteY319" fmla="*/ 1404221 h 2974978"/>
                  <a:gd name="connsiteX320" fmla="*/ 1550080 w 4767039"/>
                  <a:gd name="connsiteY320" fmla="*/ 1515142 h 2974978"/>
                  <a:gd name="connsiteX321" fmla="*/ 1556361 w 4767039"/>
                  <a:gd name="connsiteY321" fmla="*/ 1506754 h 2974978"/>
                  <a:gd name="connsiteX322" fmla="*/ 1556794 w 4767039"/>
                  <a:gd name="connsiteY322" fmla="*/ 1506329 h 2974978"/>
                  <a:gd name="connsiteX323" fmla="*/ 1546397 w 4767039"/>
                  <a:gd name="connsiteY323" fmla="*/ 1507009 h 2974978"/>
                  <a:gd name="connsiteX324" fmla="*/ 1545230 w 4767039"/>
                  <a:gd name="connsiteY324" fmla="*/ 1506548 h 2974978"/>
                  <a:gd name="connsiteX325" fmla="*/ 1544970 w 4767039"/>
                  <a:gd name="connsiteY325" fmla="*/ 1508834 h 2974978"/>
                  <a:gd name="connsiteX326" fmla="*/ 1613922 w 4767039"/>
                  <a:gd name="connsiteY326" fmla="*/ 1528278 h 2974978"/>
                  <a:gd name="connsiteX327" fmla="*/ 1623297 w 4767039"/>
                  <a:gd name="connsiteY327" fmla="*/ 1524265 h 2974978"/>
                  <a:gd name="connsiteX328" fmla="*/ 1624946 w 4767039"/>
                  <a:gd name="connsiteY328" fmla="*/ 1523841 h 2974978"/>
                  <a:gd name="connsiteX329" fmla="*/ 1611309 w 4767039"/>
                  <a:gd name="connsiteY329" fmla="*/ 1515522 h 2974978"/>
                  <a:gd name="connsiteX330" fmla="*/ 1613278 w 4767039"/>
                  <a:gd name="connsiteY330" fmla="*/ 1522600 h 2974978"/>
                  <a:gd name="connsiteX331" fmla="*/ 4379211 w 4767039"/>
                  <a:gd name="connsiteY331" fmla="*/ 1639190 h 2974978"/>
                  <a:gd name="connsiteX332" fmla="*/ 4384941 w 4767039"/>
                  <a:gd name="connsiteY332" fmla="*/ 1636738 h 2974978"/>
                  <a:gd name="connsiteX333" fmla="*/ 4381766 w 4767039"/>
                  <a:gd name="connsiteY333" fmla="*/ 1624376 h 2974978"/>
                  <a:gd name="connsiteX334" fmla="*/ 4382949 w 4767039"/>
                  <a:gd name="connsiteY334" fmla="*/ 1600306 h 2974978"/>
                  <a:gd name="connsiteX335" fmla="*/ 4395445 w 4767039"/>
                  <a:gd name="connsiteY335" fmla="*/ 1599731 h 2974978"/>
                  <a:gd name="connsiteX336" fmla="*/ 4381106 w 4767039"/>
                  <a:gd name="connsiteY336" fmla="*/ 1589547 h 2974978"/>
                  <a:gd name="connsiteX337" fmla="*/ 4376511 w 4767039"/>
                  <a:gd name="connsiteY337" fmla="*/ 1584620 h 2974978"/>
                  <a:gd name="connsiteX338" fmla="*/ 4365575 w 4767039"/>
                  <a:gd name="connsiteY338" fmla="*/ 1597009 h 2974978"/>
                  <a:gd name="connsiteX339" fmla="*/ 4370778 w 4767039"/>
                  <a:gd name="connsiteY339" fmla="*/ 1605134 h 2974978"/>
                  <a:gd name="connsiteX340" fmla="*/ 4378494 w 4767039"/>
                  <a:gd name="connsiteY340" fmla="*/ 1632873 h 2974978"/>
                  <a:gd name="connsiteX341" fmla="*/ 3907994 w 4767039"/>
                  <a:gd name="connsiteY341" fmla="*/ 1710051 h 2974978"/>
                  <a:gd name="connsiteX342" fmla="*/ 3889369 w 4767039"/>
                  <a:gd name="connsiteY342" fmla="*/ 1705599 h 2974978"/>
                  <a:gd name="connsiteX343" fmla="*/ 3887775 w 4767039"/>
                  <a:gd name="connsiteY343" fmla="*/ 1704321 h 2974978"/>
                  <a:gd name="connsiteX344" fmla="*/ 3885271 w 4767039"/>
                  <a:gd name="connsiteY344" fmla="*/ 1704457 h 2974978"/>
                  <a:gd name="connsiteX345" fmla="*/ 3880571 w 4767039"/>
                  <a:gd name="connsiteY345" fmla="*/ 1703736 h 2974978"/>
                  <a:gd name="connsiteX346" fmla="*/ 3878171 w 4767039"/>
                  <a:gd name="connsiteY346" fmla="*/ 1702727 h 2974978"/>
                  <a:gd name="connsiteX347" fmla="*/ 3874673 w 4767039"/>
                  <a:gd name="connsiteY347" fmla="*/ 1703424 h 2974978"/>
                  <a:gd name="connsiteX348" fmla="*/ 3871961 w 4767039"/>
                  <a:gd name="connsiteY348" fmla="*/ 1705599 h 2974978"/>
                  <a:gd name="connsiteX349" fmla="*/ 3786717 w 4767039"/>
                  <a:gd name="connsiteY349" fmla="*/ 1679042 h 2974978"/>
                  <a:gd name="connsiteX350" fmla="*/ 3780217 w 4767039"/>
                  <a:gd name="connsiteY350" fmla="*/ 1670551 h 2974978"/>
                  <a:gd name="connsiteX351" fmla="*/ 3767448 w 4767039"/>
                  <a:gd name="connsiteY351" fmla="*/ 1667499 h 2974978"/>
                  <a:gd name="connsiteX352" fmla="*/ 3765854 w 4767039"/>
                  <a:gd name="connsiteY352" fmla="*/ 1666221 h 2974978"/>
                  <a:gd name="connsiteX353" fmla="*/ 3763350 w 4767039"/>
                  <a:gd name="connsiteY353" fmla="*/ 1666357 h 2974978"/>
                  <a:gd name="connsiteX354" fmla="*/ 3758650 w 4767039"/>
                  <a:gd name="connsiteY354" fmla="*/ 1665636 h 2974978"/>
                  <a:gd name="connsiteX355" fmla="*/ 3756250 w 4767039"/>
                  <a:gd name="connsiteY355" fmla="*/ 1664627 h 2974978"/>
                  <a:gd name="connsiteX356" fmla="*/ 3752752 w 4767039"/>
                  <a:gd name="connsiteY356" fmla="*/ 1665324 h 2974978"/>
                  <a:gd name="connsiteX357" fmla="*/ 3750040 w 4767039"/>
                  <a:gd name="connsiteY357" fmla="*/ 1667499 h 2974978"/>
                  <a:gd name="connsiteX358" fmla="*/ 3664796 w 4767039"/>
                  <a:gd name="connsiteY358" fmla="*/ 1640942 h 2974978"/>
                  <a:gd name="connsiteX359" fmla="*/ 3628569 w 4767039"/>
                  <a:gd name="connsiteY359" fmla="*/ 1539346 h 2974978"/>
                  <a:gd name="connsiteX360" fmla="*/ 3641065 w 4767039"/>
                  <a:gd name="connsiteY360" fmla="*/ 1538771 h 2974978"/>
                  <a:gd name="connsiteX361" fmla="*/ 3626726 w 4767039"/>
                  <a:gd name="connsiteY361" fmla="*/ 1528587 h 2974978"/>
                  <a:gd name="connsiteX362" fmla="*/ 3584878 w 4767039"/>
                  <a:gd name="connsiteY362" fmla="*/ 1458396 h 2974978"/>
                  <a:gd name="connsiteX363" fmla="*/ 3637234 w 4767039"/>
                  <a:gd name="connsiteY363" fmla="*/ 1448527 h 2974978"/>
                  <a:gd name="connsiteX364" fmla="*/ 3640509 w 4767039"/>
                  <a:gd name="connsiteY364" fmla="*/ 1448891 h 2974978"/>
                  <a:gd name="connsiteX365" fmla="*/ 3640063 w 4767039"/>
                  <a:gd name="connsiteY365" fmla="*/ 1446945 h 2974978"/>
                  <a:gd name="connsiteX366" fmla="*/ 3643441 w 4767039"/>
                  <a:gd name="connsiteY366" fmla="*/ 1394648 h 2974978"/>
                  <a:gd name="connsiteX367" fmla="*/ 3667714 w 4767039"/>
                  <a:gd name="connsiteY367" fmla="*/ 1397906 h 2974978"/>
                  <a:gd name="connsiteX368" fmla="*/ 3659041 w 4767039"/>
                  <a:gd name="connsiteY368" fmla="*/ 1386577 h 2974978"/>
                  <a:gd name="connsiteX369" fmla="*/ 3641739 w 4767039"/>
                  <a:gd name="connsiteY369" fmla="*/ 1315192 h 2974978"/>
                  <a:gd name="connsiteX370" fmla="*/ 3643238 w 4767039"/>
                  <a:gd name="connsiteY370" fmla="*/ 1315123 h 2974978"/>
                  <a:gd name="connsiteX371" fmla="*/ 3639580 w 4767039"/>
                  <a:gd name="connsiteY371" fmla="*/ 1310345 h 2974978"/>
                  <a:gd name="connsiteX372" fmla="*/ 3626811 w 4767039"/>
                  <a:gd name="connsiteY372" fmla="*/ 1307293 h 2974978"/>
                  <a:gd name="connsiteX373" fmla="*/ 3625217 w 4767039"/>
                  <a:gd name="connsiteY373" fmla="*/ 1306015 h 2974978"/>
                  <a:gd name="connsiteX374" fmla="*/ 3622713 w 4767039"/>
                  <a:gd name="connsiteY374" fmla="*/ 1306151 h 2974978"/>
                  <a:gd name="connsiteX375" fmla="*/ 3618013 w 4767039"/>
                  <a:gd name="connsiteY375" fmla="*/ 1305430 h 2974978"/>
                  <a:gd name="connsiteX376" fmla="*/ 3615613 w 4767039"/>
                  <a:gd name="connsiteY376" fmla="*/ 1304421 h 2974978"/>
                  <a:gd name="connsiteX377" fmla="*/ 3612115 w 4767039"/>
                  <a:gd name="connsiteY377" fmla="*/ 1305118 h 2974978"/>
                  <a:gd name="connsiteX378" fmla="*/ 3609403 w 4767039"/>
                  <a:gd name="connsiteY378" fmla="*/ 1307293 h 2974978"/>
                  <a:gd name="connsiteX379" fmla="*/ 3524159 w 4767039"/>
                  <a:gd name="connsiteY379" fmla="*/ 1280736 h 2974978"/>
                  <a:gd name="connsiteX380" fmla="*/ 3487932 w 4767039"/>
                  <a:gd name="connsiteY380" fmla="*/ 1179140 h 2974978"/>
                  <a:gd name="connsiteX381" fmla="*/ 3500428 w 4767039"/>
                  <a:gd name="connsiteY381" fmla="*/ 1178565 h 2974978"/>
                  <a:gd name="connsiteX382" fmla="*/ 3486089 w 4767039"/>
                  <a:gd name="connsiteY382" fmla="*/ 1168381 h 2974978"/>
                  <a:gd name="connsiteX383" fmla="*/ 3444241 w 4767039"/>
                  <a:gd name="connsiteY383" fmla="*/ 1098190 h 2974978"/>
                  <a:gd name="connsiteX384" fmla="*/ 3496597 w 4767039"/>
                  <a:gd name="connsiteY384" fmla="*/ 1088321 h 2974978"/>
                  <a:gd name="connsiteX385" fmla="*/ 3499872 w 4767039"/>
                  <a:gd name="connsiteY385" fmla="*/ 1088685 h 2974978"/>
                  <a:gd name="connsiteX386" fmla="*/ 3499426 w 4767039"/>
                  <a:gd name="connsiteY386" fmla="*/ 1086739 h 2974978"/>
                  <a:gd name="connsiteX387" fmla="*/ 3502804 w 4767039"/>
                  <a:gd name="connsiteY387" fmla="*/ 1034442 h 2974978"/>
                  <a:gd name="connsiteX388" fmla="*/ 3527077 w 4767039"/>
                  <a:gd name="connsiteY388" fmla="*/ 1037700 h 2974978"/>
                  <a:gd name="connsiteX389" fmla="*/ 3518404 w 4767039"/>
                  <a:gd name="connsiteY389" fmla="*/ 1026371 h 2974978"/>
                  <a:gd name="connsiteX390" fmla="*/ 3501102 w 4767039"/>
                  <a:gd name="connsiteY390" fmla="*/ 954986 h 2974978"/>
                  <a:gd name="connsiteX391" fmla="*/ 3548681 w 4767039"/>
                  <a:gd name="connsiteY391" fmla="*/ 960411 h 2974978"/>
                  <a:gd name="connsiteX392" fmla="*/ 3551397 w 4767039"/>
                  <a:gd name="connsiteY392" fmla="*/ 961593 h 2974978"/>
                  <a:gd name="connsiteX393" fmla="*/ 3551531 w 4767039"/>
                  <a:gd name="connsiteY393" fmla="*/ 959804 h 2974978"/>
                  <a:gd name="connsiteX394" fmla="*/ 3552251 w 4767039"/>
                  <a:gd name="connsiteY394" fmla="*/ 956698 h 2974978"/>
                  <a:gd name="connsiteX395" fmla="*/ 3516216 w 4767039"/>
                  <a:gd name="connsiteY395" fmla="*/ 947575 h 2974978"/>
                  <a:gd name="connsiteX396" fmla="*/ 3458136 w 4767039"/>
                  <a:gd name="connsiteY396" fmla="*/ 869949 h 2974978"/>
                  <a:gd name="connsiteX397" fmla="*/ 3505195 w 4767039"/>
                  <a:gd name="connsiteY397" fmla="*/ 861078 h 2974978"/>
                  <a:gd name="connsiteX398" fmla="*/ 3508138 w 4767039"/>
                  <a:gd name="connsiteY398" fmla="*/ 861406 h 2974978"/>
                  <a:gd name="connsiteX399" fmla="*/ 3507738 w 4767039"/>
                  <a:gd name="connsiteY399" fmla="*/ 859657 h 2974978"/>
                  <a:gd name="connsiteX400" fmla="*/ 3510774 w 4767039"/>
                  <a:gd name="connsiteY400" fmla="*/ 812650 h 2974978"/>
                  <a:gd name="connsiteX401" fmla="*/ 3556623 w 4767039"/>
                  <a:gd name="connsiteY401" fmla="*/ 826477 h 2974978"/>
                  <a:gd name="connsiteX402" fmla="*/ 3565947 w 4767039"/>
                  <a:gd name="connsiteY402" fmla="*/ 832720 h 2974978"/>
                  <a:gd name="connsiteX403" fmla="*/ 3569470 w 4767039"/>
                  <a:gd name="connsiteY403" fmla="*/ 822852 h 2974978"/>
                  <a:gd name="connsiteX404" fmla="*/ 3597316 w 4767039"/>
                  <a:gd name="connsiteY404" fmla="*/ 784860 h 2974978"/>
                  <a:gd name="connsiteX405" fmla="*/ 3628528 w 4767039"/>
                  <a:gd name="connsiteY405" fmla="*/ 821179 h 2974978"/>
                  <a:gd name="connsiteX406" fmla="*/ 3630820 w 4767039"/>
                  <a:gd name="connsiteY406" fmla="*/ 826414 h 2974978"/>
                  <a:gd name="connsiteX407" fmla="*/ 3638592 w 4767039"/>
                  <a:gd name="connsiteY407" fmla="*/ 819811 h 2974978"/>
                  <a:gd name="connsiteX408" fmla="*/ 3681703 w 4767039"/>
                  <a:gd name="connsiteY408" fmla="*/ 800832 h 2974978"/>
                  <a:gd name="connsiteX409" fmla="*/ 3690574 w 4767039"/>
                  <a:gd name="connsiteY409" fmla="*/ 847891 h 2974978"/>
                  <a:gd name="connsiteX410" fmla="*/ 3685074 w 4767039"/>
                  <a:gd name="connsiteY410" fmla="*/ 868949 h 2974978"/>
                  <a:gd name="connsiteX411" fmla="*/ 3687868 w 4767039"/>
                  <a:gd name="connsiteY411" fmla="*/ 870820 h 2974978"/>
                  <a:gd name="connsiteX412" fmla="*/ 3691391 w 4767039"/>
                  <a:gd name="connsiteY412" fmla="*/ 860952 h 2974978"/>
                  <a:gd name="connsiteX413" fmla="*/ 3719237 w 4767039"/>
                  <a:gd name="connsiteY413" fmla="*/ 822960 h 2974978"/>
                  <a:gd name="connsiteX414" fmla="*/ 3750449 w 4767039"/>
                  <a:gd name="connsiteY414" fmla="*/ 859279 h 2974978"/>
                  <a:gd name="connsiteX415" fmla="*/ 3752741 w 4767039"/>
                  <a:gd name="connsiteY415" fmla="*/ 864514 h 2974978"/>
                  <a:gd name="connsiteX416" fmla="*/ 3760513 w 4767039"/>
                  <a:gd name="connsiteY416" fmla="*/ 857911 h 2974978"/>
                  <a:gd name="connsiteX417" fmla="*/ 3803624 w 4767039"/>
                  <a:gd name="connsiteY417" fmla="*/ 838932 h 2974978"/>
                  <a:gd name="connsiteX418" fmla="*/ 3799487 w 4767039"/>
                  <a:gd name="connsiteY418" fmla="*/ 935793 h 2974978"/>
                  <a:gd name="connsiteX419" fmla="*/ 3782496 w 4767039"/>
                  <a:gd name="connsiteY419" fmla="*/ 955043 h 2974978"/>
                  <a:gd name="connsiteX420" fmla="*/ 3793282 w 4767039"/>
                  <a:gd name="connsiteY420" fmla="*/ 971887 h 2974978"/>
                  <a:gd name="connsiteX421" fmla="*/ 3800218 w 4767039"/>
                  <a:gd name="connsiteY421" fmla="*/ 996820 h 2974978"/>
                  <a:gd name="connsiteX422" fmla="*/ 3800862 w 4767039"/>
                  <a:gd name="connsiteY422" fmla="*/ 1002498 h 2974978"/>
                  <a:gd name="connsiteX423" fmla="*/ 3810237 w 4767039"/>
                  <a:gd name="connsiteY423" fmla="*/ 998485 h 2974978"/>
                  <a:gd name="connsiteX424" fmla="*/ 3857030 w 4767039"/>
                  <a:gd name="connsiteY424" fmla="*/ 993086 h 2974978"/>
                  <a:gd name="connsiteX425" fmla="*/ 3824469 w 4767039"/>
                  <a:gd name="connsiteY425" fmla="*/ 1084404 h 2974978"/>
                  <a:gd name="connsiteX426" fmla="*/ 3823495 w 4767039"/>
                  <a:gd name="connsiteY426" fmla="*/ 1085074 h 2974978"/>
                  <a:gd name="connsiteX427" fmla="*/ 3824764 w 4767039"/>
                  <a:gd name="connsiteY427" fmla="*/ 1111749 h 2974978"/>
                  <a:gd name="connsiteX428" fmla="*/ 3820048 w 4767039"/>
                  <a:gd name="connsiteY428" fmla="*/ 1141272 h 2974978"/>
                  <a:gd name="connsiteX429" fmla="*/ 3811558 w 4767039"/>
                  <a:gd name="connsiteY429" fmla="*/ 1163800 h 2974978"/>
                  <a:gd name="connsiteX430" fmla="*/ 3822340 w 4767039"/>
                  <a:gd name="connsiteY430" fmla="*/ 1161038 h 2974978"/>
                  <a:gd name="connsiteX431" fmla="*/ 3831211 w 4767039"/>
                  <a:gd name="connsiteY431" fmla="*/ 1208097 h 2974978"/>
                  <a:gd name="connsiteX432" fmla="*/ 3827910 w 4767039"/>
                  <a:gd name="connsiteY432" fmla="*/ 1220737 h 2974978"/>
                  <a:gd name="connsiteX433" fmla="*/ 3832957 w 4767039"/>
                  <a:gd name="connsiteY433" fmla="*/ 1219440 h 2974978"/>
                  <a:gd name="connsiteX434" fmla="*/ 3844388 w 4767039"/>
                  <a:gd name="connsiteY434" fmla="*/ 1198312 h 2974978"/>
                  <a:gd name="connsiteX435" fmla="*/ 3859874 w 4767039"/>
                  <a:gd name="connsiteY435" fmla="*/ 1183166 h 2974978"/>
                  <a:gd name="connsiteX436" fmla="*/ 3891086 w 4767039"/>
                  <a:gd name="connsiteY436" fmla="*/ 1219485 h 2974978"/>
                  <a:gd name="connsiteX437" fmla="*/ 3893378 w 4767039"/>
                  <a:gd name="connsiteY437" fmla="*/ 1224720 h 2974978"/>
                  <a:gd name="connsiteX438" fmla="*/ 3901150 w 4767039"/>
                  <a:gd name="connsiteY438" fmla="*/ 1218117 h 2974978"/>
                  <a:gd name="connsiteX439" fmla="*/ 3944261 w 4767039"/>
                  <a:gd name="connsiteY439" fmla="*/ 1199138 h 2974978"/>
                  <a:gd name="connsiteX440" fmla="*/ 3940124 w 4767039"/>
                  <a:gd name="connsiteY440" fmla="*/ 1295999 h 2974978"/>
                  <a:gd name="connsiteX441" fmla="*/ 3923133 w 4767039"/>
                  <a:gd name="connsiteY441" fmla="*/ 1315249 h 2974978"/>
                  <a:gd name="connsiteX442" fmla="*/ 3933919 w 4767039"/>
                  <a:gd name="connsiteY442" fmla="*/ 1332093 h 2974978"/>
                  <a:gd name="connsiteX443" fmla="*/ 3940855 w 4767039"/>
                  <a:gd name="connsiteY443" fmla="*/ 1357026 h 2974978"/>
                  <a:gd name="connsiteX444" fmla="*/ 3941499 w 4767039"/>
                  <a:gd name="connsiteY444" fmla="*/ 1362704 h 2974978"/>
                  <a:gd name="connsiteX445" fmla="*/ 3950874 w 4767039"/>
                  <a:gd name="connsiteY445" fmla="*/ 1358691 h 2974978"/>
                  <a:gd name="connsiteX446" fmla="*/ 3997667 w 4767039"/>
                  <a:gd name="connsiteY446" fmla="*/ 1353292 h 2974978"/>
                  <a:gd name="connsiteX447" fmla="*/ 3965106 w 4767039"/>
                  <a:gd name="connsiteY447" fmla="*/ 1444610 h 2974978"/>
                  <a:gd name="connsiteX448" fmla="*/ 3964132 w 4767039"/>
                  <a:gd name="connsiteY448" fmla="*/ 1445280 h 2974978"/>
                  <a:gd name="connsiteX449" fmla="*/ 3965401 w 4767039"/>
                  <a:gd name="connsiteY449" fmla="*/ 1471955 h 2974978"/>
                  <a:gd name="connsiteX450" fmla="*/ 3950929 w 4767039"/>
                  <a:gd name="connsiteY450" fmla="*/ 1527363 h 2974978"/>
                  <a:gd name="connsiteX451" fmla="*/ 3934712 w 4767039"/>
                  <a:gd name="connsiteY451" fmla="*/ 1545735 h 2974978"/>
                  <a:gd name="connsiteX452" fmla="*/ 3939915 w 4767039"/>
                  <a:gd name="connsiteY452" fmla="*/ 1553860 h 2974978"/>
                  <a:gd name="connsiteX453" fmla="*/ 3947631 w 4767039"/>
                  <a:gd name="connsiteY453" fmla="*/ 1581599 h 2974978"/>
                  <a:gd name="connsiteX454" fmla="*/ 3948348 w 4767039"/>
                  <a:gd name="connsiteY454" fmla="*/ 1587916 h 2974978"/>
                  <a:gd name="connsiteX455" fmla="*/ 3958778 w 4767039"/>
                  <a:gd name="connsiteY455" fmla="*/ 1583452 h 2974978"/>
                  <a:gd name="connsiteX456" fmla="*/ 4010839 w 4767039"/>
                  <a:gd name="connsiteY456" fmla="*/ 1577446 h 2974978"/>
                  <a:gd name="connsiteX457" fmla="*/ 3974613 w 4767039"/>
                  <a:gd name="connsiteY457" fmla="*/ 1679042 h 2974978"/>
                  <a:gd name="connsiteX458" fmla="*/ 3907994 w 4767039"/>
                  <a:gd name="connsiteY458" fmla="*/ 1710051 h 2974978"/>
                  <a:gd name="connsiteX459" fmla="*/ 970816 w 4767039"/>
                  <a:gd name="connsiteY459" fmla="*/ 1730844 h 2974978"/>
                  <a:gd name="connsiteX460" fmla="*/ 952191 w 4767039"/>
                  <a:gd name="connsiteY460" fmla="*/ 1726393 h 2974978"/>
                  <a:gd name="connsiteX461" fmla="*/ 950597 w 4767039"/>
                  <a:gd name="connsiteY461" fmla="*/ 1725115 h 2974978"/>
                  <a:gd name="connsiteX462" fmla="*/ 948094 w 4767039"/>
                  <a:gd name="connsiteY462" fmla="*/ 1725251 h 2974978"/>
                  <a:gd name="connsiteX463" fmla="*/ 943394 w 4767039"/>
                  <a:gd name="connsiteY463" fmla="*/ 1724530 h 2974978"/>
                  <a:gd name="connsiteX464" fmla="*/ 940993 w 4767039"/>
                  <a:gd name="connsiteY464" fmla="*/ 1723521 h 2974978"/>
                  <a:gd name="connsiteX465" fmla="*/ 937496 w 4767039"/>
                  <a:gd name="connsiteY465" fmla="*/ 1724218 h 2974978"/>
                  <a:gd name="connsiteX466" fmla="*/ 934783 w 4767039"/>
                  <a:gd name="connsiteY466" fmla="*/ 1726393 h 2974978"/>
                  <a:gd name="connsiteX467" fmla="*/ 916159 w 4767039"/>
                  <a:gd name="connsiteY467" fmla="*/ 1730844 h 2974978"/>
                  <a:gd name="connsiteX468" fmla="*/ 849540 w 4767039"/>
                  <a:gd name="connsiteY468" fmla="*/ 1699836 h 2974978"/>
                  <a:gd name="connsiteX469" fmla="*/ 843040 w 4767039"/>
                  <a:gd name="connsiteY469" fmla="*/ 1691345 h 2974978"/>
                  <a:gd name="connsiteX470" fmla="*/ 830270 w 4767039"/>
                  <a:gd name="connsiteY470" fmla="*/ 1688293 h 2974978"/>
                  <a:gd name="connsiteX471" fmla="*/ 828676 w 4767039"/>
                  <a:gd name="connsiteY471" fmla="*/ 1687014 h 2974978"/>
                  <a:gd name="connsiteX472" fmla="*/ 826173 w 4767039"/>
                  <a:gd name="connsiteY472" fmla="*/ 1687151 h 2974978"/>
                  <a:gd name="connsiteX473" fmla="*/ 821473 w 4767039"/>
                  <a:gd name="connsiteY473" fmla="*/ 1686429 h 2974978"/>
                  <a:gd name="connsiteX474" fmla="*/ 819072 w 4767039"/>
                  <a:gd name="connsiteY474" fmla="*/ 1685420 h 2974978"/>
                  <a:gd name="connsiteX475" fmla="*/ 815575 w 4767039"/>
                  <a:gd name="connsiteY475" fmla="*/ 1686118 h 2974978"/>
                  <a:gd name="connsiteX476" fmla="*/ 812862 w 4767039"/>
                  <a:gd name="connsiteY476" fmla="*/ 1688293 h 2974978"/>
                  <a:gd name="connsiteX477" fmla="*/ 727619 w 4767039"/>
                  <a:gd name="connsiteY477" fmla="*/ 1661736 h 2974978"/>
                  <a:gd name="connsiteX478" fmla="*/ 691392 w 4767039"/>
                  <a:gd name="connsiteY478" fmla="*/ 1560139 h 2974978"/>
                  <a:gd name="connsiteX479" fmla="*/ 703887 w 4767039"/>
                  <a:gd name="connsiteY479" fmla="*/ 1559565 h 2974978"/>
                  <a:gd name="connsiteX480" fmla="*/ 689549 w 4767039"/>
                  <a:gd name="connsiteY480" fmla="*/ 1549380 h 2974978"/>
                  <a:gd name="connsiteX481" fmla="*/ 647700 w 4767039"/>
                  <a:gd name="connsiteY481" fmla="*/ 1479190 h 2974978"/>
                  <a:gd name="connsiteX482" fmla="*/ 700056 w 4767039"/>
                  <a:gd name="connsiteY482" fmla="*/ 1469321 h 2974978"/>
                  <a:gd name="connsiteX483" fmla="*/ 703332 w 4767039"/>
                  <a:gd name="connsiteY483" fmla="*/ 1469685 h 2974978"/>
                  <a:gd name="connsiteX484" fmla="*/ 702886 w 4767039"/>
                  <a:gd name="connsiteY484" fmla="*/ 1467739 h 2974978"/>
                  <a:gd name="connsiteX485" fmla="*/ 706264 w 4767039"/>
                  <a:gd name="connsiteY485" fmla="*/ 1415442 h 2974978"/>
                  <a:gd name="connsiteX486" fmla="*/ 730537 w 4767039"/>
                  <a:gd name="connsiteY486" fmla="*/ 1418700 h 2974978"/>
                  <a:gd name="connsiteX487" fmla="*/ 721864 w 4767039"/>
                  <a:gd name="connsiteY487" fmla="*/ 1407370 h 2974978"/>
                  <a:gd name="connsiteX488" fmla="*/ 704561 w 4767039"/>
                  <a:gd name="connsiteY488" fmla="*/ 1335986 h 2974978"/>
                  <a:gd name="connsiteX489" fmla="*/ 752141 w 4767039"/>
                  <a:gd name="connsiteY489" fmla="*/ 1341411 h 2974978"/>
                  <a:gd name="connsiteX490" fmla="*/ 754856 w 4767039"/>
                  <a:gd name="connsiteY490" fmla="*/ 1342593 h 2974978"/>
                  <a:gd name="connsiteX491" fmla="*/ 754991 w 4767039"/>
                  <a:gd name="connsiteY491" fmla="*/ 1340804 h 2974978"/>
                  <a:gd name="connsiteX492" fmla="*/ 755711 w 4767039"/>
                  <a:gd name="connsiteY492" fmla="*/ 1337698 h 2974978"/>
                  <a:gd name="connsiteX493" fmla="*/ 719676 w 4767039"/>
                  <a:gd name="connsiteY493" fmla="*/ 1328575 h 2974978"/>
                  <a:gd name="connsiteX494" fmla="*/ 661595 w 4767039"/>
                  <a:gd name="connsiteY494" fmla="*/ 1250949 h 2974978"/>
                  <a:gd name="connsiteX495" fmla="*/ 679802 w 4767039"/>
                  <a:gd name="connsiteY495" fmla="*/ 1247517 h 2974978"/>
                  <a:gd name="connsiteX496" fmla="*/ 664922 w 4767039"/>
                  <a:gd name="connsiteY496" fmla="*/ 1228079 h 2974978"/>
                  <a:gd name="connsiteX497" fmla="*/ 645672 w 4767039"/>
                  <a:gd name="connsiteY497" fmla="*/ 1148659 h 2974978"/>
                  <a:gd name="connsiteX498" fmla="*/ 658167 w 4767039"/>
                  <a:gd name="connsiteY498" fmla="*/ 1148085 h 2974978"/>
                  <a:gd name="connsiteX499" fmla="*/ 643829 w 4767039"/>
                  <a:gd name="connsiteY499" fmla="*/ 1137900 h 2974978"/>
                  <a:gd name="connsiteX500" fmla="*/ 639709 w 4767039"/>
                  <a:gd name="connsiteY500" fmla="*/ 1133484 h 2974978"/>
                  <a:gd name="connsiteX501" fmla="*/ 625955 w 4767039"/>
                  <a:gd name="connsiteY501" fmla="*/ 1151196 h 2974978"/>
                  <a:gd name="connsiteX502" fmla="*/ 559336 w 4767039"/>
                  <a:gd name="connsiteY502" fmla="*/ 1182204 h 2974978"/>
                  <a:gd name="connsiteX503" fmla="*/ 540711 w 4767039"/>
                  <a:gd name="connsiteY503" fmla="*/ 1177753 h 2974978"/>
                  <a:gd name="connsiteX504" fmla="*/ 539117 w 4767039"/>
                  <a:gd name="connsiteY504" fmla="*/ 1176474 h 2974978"/>
                  <a:gd name="connsiteX505" fmla="*/ 536614 w 4767039"/>
                  <a:gd name="connsiteY505" fmla="*/ 1176611 h 2974978"/>
                  <a:gd name="connsiteX506" fmla="*/ 531914 w 4767039"/>
                  <a:gd name="connsiteY506" fmla="*/ 1175889 h 2974978"/>
                  <a:gd name="connsiteX507" fmla="*/ 529513 w 4767039"/>
                  <a:gd name="connsiteY507" fmla="*/ 1174880 h 2974978"/>
                  <a:gd name="connsiteX508" fmla="*/ 526016 w 4767039"/>
                  <a:gd name="connsiteY508" fmla="*/ 1175578 h 2974978"/>
                  <a:gd name="connsiteX509" fmla="*/ 523303 w 4767039"/>
                  <a:gd name="connsiteY509" fmla="*/ 1177753 h 2974978"/>
                  <a:gd name="connsiteX510" fmla="*/ 438060 w 4767039"/>
                  <a:gd name="connsiteY510" fmla="*/ 1151196 h 2974978"/>
                  <a:gd name="connsiteX511" fmla="*/ 432406 w 4767039"/>
                  <a:gd name="connsiteY511" fmla="*/ 1142907 h 2974978"/>
                  <a:gd name="connsiteX512" fmla="*/ 418790 w 4767039"/>
                  <a:gd name="connsiteY512" fmla="*/ 1139653 h 2974978"/>
                  <a:gd name="connsiteX513" fmla="*/ 417196 w 4767039"/>
                  <a:gd name="connsiteY513" fmla="*/ 1138374 h 2974978"/>
                  <a:gd name="connsiteX514" fmla="*/ 414693 w 4767039"/>
                  <a:gd name="connsiteY514" fmla="*/ 1138511 h 2974978"/>
                  <a:gd name="connsiteX515" fmla="*/ 409993 w 4767039"/>
                  <a:gd name="connsiteY515" fmla="*/ 1137789 h 2974978"/>
                  <a:gd name="connsiteX516" fmla="*/ 407592 w 4767039"/>
                  <a:gd name="connsiteY516" fmla="*/ 1136780 h 2974978"/>
                  <a:gd name="connsiteX517" fmla="*/ 404095 w 4767039"/>
                  <a:gd name="connsiteY517" fmla="*/ 1137478 h 2974978"/>
                  <a:gd name="connsiteX518" fmla="*/ 401382 w 4767039"/>
                  <a:gd name="connsiteY518" fmla="*/ 1139653 h 2974978"/>
                  <a:gd name="connsiteX519" fmla="*/ 316139 w 4767039"/>
                  <a:gd name="connsiteY519" fmla="*/ 1113096 h 2974978"/>
                  <a:gd name="connsiteX520" fmla="*/ 307932 w 4767039"/>
                  <a:gd name="connsiteY520" fmla="*/ 1102375 h 2974978"/>
                  <a:gd name="connsiteX521" fmla="*/ 304491 w 4767039"/>
                  <a:gd name="connsiteY521" fmla="*/ 1101553 h 2974978"/>
                  <a:gd name="connsiteX522" fmla="*/ 302897 w 4767039"/>
                  <a:gd name="connsiteY522" fmla="*/ 1100274 h 2974978"/>
                  <a:gd name="connsiteX523" fmla="*/ 300394 w 4767039"/>
                  <a:gd name="connsiteY523" fmla="*/ 1100411 h 2974978"/>
                  <a:gd name="connsiteX524" fmla="*/ 295694 w 4767039"/>
                  <a:gd name="connsiteY524" fmla="*/ 1099689 h 2974978"/>
                  <a:gd name="connsiteX525" fmla="*/ 293293 w 4767039"/>
                  <a:gd name="connsiteY525" fmla="*/ 1098680 h 2974978"/>
                  <a:gd name="connsiteX526" fmla="*/ 289796 w 4767039"/>
                  <a:gd name="connsiteY526" fmla="*/ 1099378 h 2974978"/>
                  <a:gd name="connsiteX527" fmla="*/ 287083 w 4767039"/>
                  <a:gd name="connsiteY527" fmla="*/ 1101553 h 2974978"/>
                  <a:gd name="connsiteX528" fmla="*/ 201840 w 4767039"/>
                  <a:gd name="connsiteY528" fmla="*/ 1074996 h 2974978"/>
                  <a:gd name="connsiteX529" fmla="*/ 195340 w 4767039"/>
                  <a:gd name="connsiteY529" fmla="*/ 1066505 h 2974978"/>
                  <a:gd name="connsiteX530" fmla="*/ 182570 w 4767039"/>
                  <a:gd name="connsiteY530" fmla="*/ 1063453 h 2974978"/>
                  <a:gd name="connsiteX531" fmla="*/ 180976 w 4767039"/>
                  <a:gd name="connsiteY531" fmla="*/ 1062174 h 2974978"/>
                  <a:gd name="connsiteX532" fmla="*/ 178473 w 4767039"/>
                  <a:gd name="connsiteY532" fmla="*/ 1062311 h 2974978"/>
                  <a:gd name="connsiteX533" fmla="*/ 173773 w 4767039"/>
                  <a:gd name="connsiteY533" fmla="*/ 1061589 h 2974978"/>
                  <a:gd name="connsiteX534" fmla="*/ 171372 w 4767039"/>
                  <a:gd name="connsiteY534" fmla="*/ 1060580 h 2974978"/>
                  <a:gd name="connsiteX535" fmla="*/ 167875 w 4767039"/>
                  <a:gd name="connsiteY535" fmla="*/ 1061278 h 2974978"/>
                  <a:gd name="connsiteX536" fmla="*/ 165162 w 4767039"/>
                  <a:gd name="connsiteY536" fmla="*/ 1063453 h 2974978"/>
                  <a:gd name="connsiteX537" fmla="*/ 79919 w 4767039"/>
                  <a:gd name="connsiteY537" fmla="*/ 1036896 h 2974978"/>
                  <a:gd name="connsiteX538" fmla="*/ 43692 w 4767039"/>
                  <a:gd name="connsiteY538" fmla="*/ 935299 h 2974978"/>
                  <a:gd name="connsiteX539" fmla="*/ 56187 w 4767039"/>
                  <a:gd name="connsiteY539" fmla="*/ 934725 h 2974978"/>
                  <a:gd name="connsiteX540" fmla="*/ 41849 w 4767039"/>
                  <a:gd name="connsiteY540" fmla="*/ 924540 h 2974978"/>
                  <a:gd name="connsiteX541" fmla="*/ 0 w 4767039"/>
                  <a:gd name="connsiteY541" fmla="*/ 854350 h 2974978"/>
                  <a:gd name="connsiteX542" fmla="*/ 52356 w 4767039"/>
                  <a:gd name="connsiteY542" fmla="*/ 844481 h 2974978"/>
                  <a:gd name="connsiteX543" fmla="*/ 55632 w 4767039"/>
                  <a:gd name="connsiteY543" fmla="*/ 844845 h 2974978"/>
                  <a:gd name="connsiteX544" fmla="*/ 55186 w 4767039"/>
                  <a:gd name="connsiteY544" fmla="*/ 842899 h 2974978"/>
                  <a:gd name="connsiteX545" fmla="*/ 58564 w 4767039"/>
                  <a:gd name="connsiteY545" fmla="*/ 790602 h 2974978"/>
                  <a:gd name="connsiteX546" fmla="*/ 82837 w 4767039"/>
                  <a:gd name="connsiteY546" fmla="*/ 793860 h 2974978"/>
                  <a:gd name="connsiteX547" fmla="*/ 74164 w 4767039"/>
                  <a:gd name="connsiteY547" fmla="*/ 782530 h 2974978"/>
                  <a:gd name="connsiteX548" fmla="*/ 56861 w 4767039"/>
                  <a:gd name="connsiteY548" fmla="*/ 711146 h 2974978"/>
                  <a:gd name="connsiteX549" fmla="*/ 104441 w 4767039"/>
                  <a:gd name="connsiteY549" fmla="*/ 716571 h 2974978"/>
                  <a:gd name="connsiteX550" fmla="*/ 107156 w 4767039"/>
                  <a:gd name="connsiteY550" fmla="*/ 717753 h 2974978"/>
                  <a:gd name="connsiteX551" fmla="*/ 107291 w 4767039"/>
                  <a:gd name="connsiteY551" fmla="*/ 715964 h 2974978"/>
                  <a:gd name="connsiteX552" fmla="*/ 108011 w 4767039"/>
                  <a:gd name="connsiteY552" fmla="*/ 712858 h 2974978"/>
                  <a:gd name="connsiteX553" fmla="*/ 71976 w 4767039"/>
                  <a:gd name="connsiteY553" fmla="*/ 703735 h 2974978"/>
                  <a:gd name="connsiteX554" fmla="*/ 13895 w 4767039"/>
                  <a:gd name="connsiteY554" fmla="*/ 626109 h 2974978"/>
                  <a:gd name="connsiteX555" fmla="*/ 60954 w 4767039"/>
                  <a:gd name="connsiteY555" fmla="*/ 617238 h 2974978"/>
                  <a:gd name="connsiteX556" fmla="*/ 63898 w 4767039"/>
                  <a:gd name="connsiteY556" fmla="*/ 617566 h 2974978"/>
                  <a:gd name="connsiteX557" fmla="*/ 63498 w 4767039"/>
                  <a:gd name="connsiteY557" fmla="*/ 615816 h 2974978"/>
                  <a:gd name="connsiteX558" fmla="*/ 66534 w 4767039"/>
                  <a:gd name="connsiteY558" fmla="*/ 568810 h 2974978"/>
                  <a:gd name="connsiteX559" fmla="*/ 112383 w 4767039"/>
                  <a:gd name="connsiteY559" fmla="*/ 582636 h 2974978"/>
                  <a:gd name="connsiteX560" fmla="*/ 121707 w 4767039"/>
                  <a:gd name="connsiteY560" fmla="*/ 588880 h 2974978"/>
                  <a:gd name="connsiteX561" fmla="*/ 125230 w 4767039"/>
                  <a:gd name="connsiteY561" fmla="*/ 579012 h 2974978"/>
                  <a:gd name="connsiteX562" fmla="*/ 153076 w 4767039"/>
                  <a:gd name="connsiteY562" fmla="*/ 541020 h 2974978"/>
                  <a:gd name="connsiteX563" fmla="*/ 184288 w 4767039"/>
                  <a:gd name="connsiteY563" fmla="*/ 577339 h 2974978"/>
                  <a:gd name="connsiteX564" fmla="*/ 186580 w 4767039"/>
                  <a:gd name="connsiteY564" fmla="*/ 582573 h 2974978"/>
                  <a:gd name="connsiteX565" fmla="*/ 194352 w 4767039"/>
                  <a:gd name="connsiteY565" fmla="*/ 575971 h 2974978"/>
                  <a:gd name="connsiteX566" fmla="*/ 237464 w 4767039"/>
                  <a:gd name="connsiteY566" fmla="*/ 556992 h 2974978"/>
                  <a:gd name="connsiteX567" fmla="*/ 246334 w 4767039"/>
                  <a:gd name="connsiteY567" fmla="*/ 604051 h 2974978"/>
                  <a:gd name="connsiteX568" fmla="*/ 240834 w 4767039"/>
                  <a:gd name="connsiteY568" fmla="*/ 625109 h 2974978"/>
                  <a:gd name="connsiteX569" fmla="*/ 243627 w 4767039"/>
                  <a:gd name="connsiteY569" fmla="*/ 626980 h 2974978"/>
                  <a:gd name="connsiteX570" fmla="*/ 247151 w 4767039"/>
                  <a:gd name="connsiteY570" fmla="*/ 617112 h 2974978"/>
                  <a:gd name="connsiteX571" fmla="*/ 274997 w 4767039"/>
                  <a:gd name="connsiteY571" fmla="*/ 579120 h 2974978"/>
                  <a:gd name="connsiteX572" fmla="*/ 306209 w 4767039"/>
                  <a:gd name="connsiteY572" fmla="*/ 615439 h 2974978"/>
                  <a:gd name="connsiteX573" fmla="*/ 308501 w 4767039"/>
                  <a:gd name="connsiteY573" fmla="*/ 620673 h 2974978"/>
                  <a:gd name="connsiteX574" fmla="*/ 316273 w 4767039"/>
                  <a:gd name="connsiteY574" fmla="*/ 614071 h 2974978"/>
                  <a:gd name="connsiteX575" fmla="*/ 359384 w 4767039"/>
                  <a:gd name="connsiteY575" fmla="*/ 595092 h 2974978"/>
                  <a:gd name="connsiteX576" fmla="*/ 368255 w 4767039"/>
                  <a:gd name="connsiteY576" fmla="*/ 642151 h 2974978"/>
                  <a:gd name="connsiteX577" fmla="*/ 368011 w 4767039"/>
                  <a:gd name="connsiteY577" fmla="*/ 643084 h 2974978"/>
                  <a:gd name="connsiteX578" fmla="*/ 373810 w 4767039"/>
                  <a:gd name="connsiteY578" fmla="*/ 632366 h 2974978"/>
                  <a:gd name="connsiteX579" fmla="*/ 389296 w 4767039"/>
                  <a:gd name="connsiteY579" fmla="*/ 617220 h 2974978"/>
                  <a:gd name="connsiteX580" fmla="*/ 420508 w 4767039"/>
                  <a:gd name="connsiteY580" fmla="*/ 653539 h 2974978"/>
                  <a:gd name="connsiteX581" fmla="*/ 422800 w 4767039"/>
                  <a:gd name="connsiteY581" fmla="*/ 658773 h 2974978"/>
                  <a:gd name="connsiteX582" fmla="*/ 430572 w 4767039"/>
                  <a:gd name="connsiteY582" fmla="*/ 652171 h 2974978"/>
                  <a:gd name="connsiteX583" fmla="*/ 442174 w 4767039"/>
                  <a:gd name="connsiteY583" fmla="*/ 645037 h 2974978"/>
                  <a:gd name="connsiteX584" fmla="*/ 441725 w 4767039"/>
                  <a:gd name="connsiteY584" fmla="*/ 638815 h 2974978"/>
                  <a:gd name="connsiteX585" fmla="*/ 447184 w 4767039"/>
                  <a:gd name="connsiteY585" fmla="*/ 615342 h 2974978"/>
                  <a:gd name="connsiteX586" fmla="*/ 471457 w 4767039"/>
                  <a:gd name="connsiteY586" fmla="*/ 618600 h 2974978"/>
                  <a:gd name="connsiteX587" fmla="*/ 462784 w 4767039"/>
                  <a:gd name="connsiteY587" fmla="*/ 607270 h 2974978"/>
                  <a:gd name="connsiteX588" fmla="*/ 445482 w 4767039"/>
                  <a:gd name="connsiteY588" fmla="*/ 535886 h 2974978"/>
                  <a:gd name="connsiteX589" fmla="*/ 493061 w 4767039"/>
                  <a:gd name="connsiteY589" fmla="*/ 541311 h 2974978"/>
                  <a:gd name="connsiteX590" fmla="*/ 495777 w 4767039"/>
                  <a:gd name="connsiteY590" fmla="*/ 542493 h 2974978"/>
                  <a:gd name="connsiteX591" fmla="*/ 495911 w 4767039"/>
                  <a:gd name="connsiteY591" fmla="*/ 540704 h 2974978"/>
                  <a:gd name="connsiteX592" fmla="*/ 496631 w 4767039"/>
                  <a:gd name="connsiteY592" fmla="*/ 537598 h 2974978"/>
                  <a:gd name="connsiteX593" fmla="*/ 460596 w 4767039"/>
                  <a:gd name="connsiteY593" fmla="*/ 528475 h 2974978"/>
                  <a:gd name="connsiteX594" fmla="*/ 402516 w 4767039"/>
                  <a:gd name="connsiteY594" fmla="*/ 450849 h 2974978"/>
                  <a:gd name="connsiteX595" fmla="*/ 449575 w 4767039"/>
                  <a:gd name="connsiteY595" fmla="*/ 441978 h 2974978"/>
                  <a:gd name="connsiteX596" fmla="*/ 452519 w 4767039"/>
                  <a:gd name="connsiteY596" fmla="*/ 442306 h 2974978"/>
                  <a:gd name="connsiteX597" fmla="*/ 452118 w 4767039"/>
                  <a:gd name="connsiteY597" fmla="*/ 440556 h 2974978"/>
                  <a:gd name="connsiteX598" fmla="*/ 455154 w 4767039"/>
                  <a:gd name="connsiteY598" fmla="*/ 393550 h 2974978"/>
                  <a:gd name="connsiteX599" fmla="*/ 501003 w 4767039"/>
                  <a:gd name="connsiteY599" fmla="*/ 407376 h 2974978"/>
                  <a:gd name="connsiteX600" fmla="*/ 510327 w 4767039"/>
                  <a:gd name="connsiteY600" fmla="*/ 413620 h 2974978"/>
                  <a:gd name="connsiteX601" fmla="*/ 513850 w 4767039"/>
                  <a:gd name="connsiteY601" fmla="*/ 403752 h 2974978"/>
                  <a:gd name="connsiteX602" fmla="*/ 541696 w 4767039"/>
                  <a:gd name="connsiteY602" fmla="*/ 365760 h 2974978"/>
                  <a:gd name="connsiteX603" fmla="*/ 572908 w 4767039"/>
                  <a:gd name="connsiteY603" fmla="*/ 402079 h 2974978"/>
                  <a:gd name="connsiteX604" fmla="*/ 575200 w 4767039"/>
                  <a:gd name="connsiteY604" fmla="*/ 407313 h 2974978"/>
                  <a:gd name="connsiteX605" fmla="*/ 582972 w 4767039"/>
                  <a:gd name="connsiteY605" fmla="*/ 400711 h 2974978"/>
                  <a:gd name="connsiteX606" fmla="*/ 626084 w 4767039"/>
                  <a:gd name="connsiteY606" fmla="*/ 381732 h 2974978"/>
                  <a:gd name="connsiteX607" fmla="*/ 634954 w 4767039"/>
                  <a:gd name="connsiteY607" fmla="*/ 428791 h 2974978"/>
                  <a:gd name="connsiteX608" fmla="*/ 629454 w 4767039"/>
                  <a:gd name="connsiteY608" fmla="*/ 449849 h 2974978"/>
                  <a:gd name="connsiteX609" fmla="*/ 632248 w 4767039"/>
                  <a:gd name="connsiteY609" fmla="*/ 451720 h 2974978"/>
                  <a:gd name="connsiteX610" fmla="*/ 635771 w 4767039"/>
                  <a:gd name="connsiteY610" fmla="*/ 441852 h 2974978"/>
                  <a:gd name="connsiteX611" fmla="*/ 663617 w 4767039"/>
                  <a:gd name="connsiteY611" fmla="*/ 403860 h 2974978"/>
                  <a:gd name="connsiteX612" fmla="*/ 694829 w 4767039"/>
                  <a:gd name="connsiteY612" fmla="*/ 440179 h 2974978"/>
                  <a:gd name="connsiteX613" fmla="*/ 697121 w 4767039"/>
                  <a:gd name="connsiteY613" fmla="*/ 445413 h 2974978"/>
                  <a:gd name="connsiteX614" fmla="*/ 704893 w 4767039"/>
                  <a:gd name="connsiteY614" fmla="*/ 438811 h 2974978"/>
                  <a:gd name="connsiteX615" fmla="*/ 748005 w 4767039"/>
                  <a:gd name="connsiteY615" fmla="*/ 419832 h 2974978"/>
                  <a:gd name="connsiteX616" fmla="*/ 743868 w 4767039"/>
                  <a:gd name="connsiteY616" fmla="*/ 516693 h 2974978"/>
                  <a:gd name="connsiteX617" fmla="*/ 726876 w 4767039"/>
                  <a:gd name="connsiteY617" fmla="*/ 535942 h 2974978"/>
                  <a:gd name="connsiteX618" fmla="*/ 737662 w 4767039"/>
                  <a:gd name="connsiteY618" fmla="*/ 552787 h 2974978"/>
                  <a:gd name="connsiteX619" fmla="*/ 744598 w 4767039"/>
                  <a:gd name="connsiteY619" fmla="*/ 577719 h 2974978"/>
                  <a:gd name="connsiteX620" fmla="*/ 745242 w 4767039"/>
                  <a:gd name="connsiteY620" fmla="*/ 583397 h 2974978"/>
                  <a:gd name="connsiteX621" fmla="*/ 754617 w 4767039"/>
                  <a:gd name="connsiteY621" fmla="*/ 579385 h 2974978"/>
                  <a:gd name="connsiteX622" fmla="*/ 801411 w 4767039"/>
                  <a:gd name="connsiteY622" fmla="*/ 573986 h 2974978"/>
                  <a:gd name="connsiteX623" fmla="*/ 768849 w 4767039"/>
                  <a:gd name="connsiteY623" fmla="*/ 665304 h 2974978"/>
                  <a:gd name="connsiteX624" fmla="*/ 767874 w 4767039"/>
                  <a:gd name="connsiteY624" fmla="*/ 665974 h 2974978"/>
                  <a:gd name="connsiteX625" fmla="*/ 769144 w 4767039"/>
                  <a:gd name="connsiteY625" fmla="*/ 692649 h 2974978"/>
                  <a:gd name="connsiteX626" fmla="*/ 754672 w 4767039"/>
                  <a:gd name="connsiteY626" fmla="*/ 748057 h 2974978"/>
                  <a:gd name="connsiteX627" fmla="*/ 738455 w 4767039"/>
                  <a:gd name="connsiteY627" fmla="*/ 766429 h 2974978"/>
                  <a:gd name="connsiteX628" fmla="*/ 740104 w 4767039"/>
                  <a:gd name="connsiteY628" fmla="*/ 769003 h 2974978"/>
                  <a:gd name="connsiteX629" fmla="*/ 755056 w 4767039"/>
                  <a:gd name="connsiteY629" fmla="*/ 754380 h 2974978"/>
                  <a:gd name="connsiteX630" fmla="*/ 786268 w 4767039"/>
                  <a:gd name="connsiteY630" fmla="*/ 790699 h 2974978"/>
                  <a:gd name="connsiteX631" fmla="*/ 788560 w 4767039"/>
                  <a:gd name="connsiteY631" fmla="*/ 795933 h 2974978"/>
                  <a:gd name="connsiteX632" fmla="*/ 796332 w 4767039"/>
                  <a:gd name="connsiteY632" fmla="*/ 789331 h 2974978"/>
                  <a:gd name="connsiteX633" fmla="*/ 839443 w 4767039"/>
                  <a:gd name="connsiteY633" fmla="*/ 770352 h 2974978"/>
                  <a:gd name="connsiteX634" fmla="*/ 848314 w 4767039"/>
                  <a:gd name="connsiteY634" fmla="*/ 817411 h 2974978"/>
                  <a:gd name="connsiteX635" fmla="*/ 842814 w 4767039"/>
                  <a:gd name="connsiteY635" fmla="*/ 838469 h 2974978"/>
                  <a:gd name="connsiteX636" fmla="*/ 845607 w 4767039"/>
                  <a:gd name="connsiteY636" fmla="*/ 840340 h 2974978"/>
                  <a:gd name="connsiteX637" fmla="*/ 849131 w 4767039"/>
                  <a:gd name="connsiteY637" fmla="*/ 830472 h 2974978"/>
                  <a:gd name="connsiteX638" fmla="*/ 876977 w 4767039"/>
                  <a:gd name="connsiteY638" fmla="*/ 792480 h 2974978"/>
                  <a:gd name="connsiteX639" fmla="*/ 908189 w 4767039"/>
                  <a:gd name="connsiteY639" fmla="*/ 828799 h 2974978"/>
                  <a:gd name="connsiteX640" fmla="*/ 910481 w 4767039"/>
                  <a:gd name="connsiteY640" fmla="*/ 834033 h 2974978"/>
                  <a:gd name="connsiteX641" fmla="*/ 918253 w 4767039"/>
                  <a:gd name="connsiteY641" fmla="*/ 827431 h 2974978"/>
                  <a:gd name="connsiteX642" fmla="*/ 961364 w 4767039"/>
                  <a:gd name="connsiteY642" fmla="*/ 808452 h 2974978"/>
                  <a:gd name="connsiteX643" fmla="*/ 957227 w 4767039"/>
                  <a:gd name="connsiteY643" fmla="*/ 905313 h 2974978"/>
                  <a:gd name="connsiteX644" fmla="*/ 940236 w 4767039"/>
                  <a:gd name="connsiteY644" fmla="*/ 924563 h 2974978"/>
                  <a:gd name="connsiteX645" fmla="*/ 951021 w 4767039"/>
                  <a:gd name="connsiteY645" fmla="*/ 941407 h 2974978"/>
                  <a:gd name="connsiteX646" fmla="*/ 957957 w 4767039"/>
                  <a:gd name="connsiteY646" fmla="*/ 966340 h 2974978"/>
                  <a:gd name="connsiteX647" fmla="*/ 958601 w 4767039"/>
                  <a:gd name="connsiteY647" fmla="*/ 972018 h 2974978"/>
                  <a:gd name="connsiteX648" fmla="*/ 967976 w 4767039"/>
                  <a:gd name="connsiteY648" fmla="*/ 968005 h 2974978"/>
                  <a:gd name="connsiteX649" fmla="*/ 1014770 w 4767039"/>
                  <a:gd name="connsiteY649" fmla="*/ 962606 h 2974978"/>
                  <a:gd name="connsiteX650" fmla="*/ 982209 w 4767039"/>
                  <a:gd name="connsiteY650" fmla="*/ 1053924 h 2974978"/>
                  <a:gd name="connsiteX651" fmla="*/ 981234 w 4767039"/>
                  <a:gd name="connsiteY651" fmla="*/ 1054594 h 2974978"/>
                  <a:gd name="connsiteX652" fmla="*/ 982504 w 4767039"/>
                  <a:gd name="connsiteY652" fmla="*/ 1081269 h 2974978"/>
                  <a:gd name="connsiteX653" fmla="*/ 968032 w 4767039"/>
                  <a:gd name="connsiteY653" fmla="*/ 1136677 h 2974978"/>
                  <a:gd name="connsiteX654" fmla="*/ 951815 w 4767039"/>
                  <a:gd name="connsiteY654" fmla="*/ 1155049 h 2974978"/>
                  <a:gd name="connsiteX655" fmla="*/ 957018 w 4767039"/>
                  <a:gd name="connsiteY655" fmla="*/ 1163174 h 2974978"/>
                  <a:gd name="connsiteX656" fmla="*/ 964734 w 4767039"/>
                  <a:gd name="connsiteY656" fmla="*/ 1190913 h 2974978"/>
                  <a:gd name="connsiteX657" fmla="*/ 965451 w 4767039"/>
                  <a:gd name="connsiteY657" fmla="*/ 1197230 h 2974978"/>
                  <a:gd name="connsiteX658" fmla="*/ 975881 w 4767039"/>
                  <a:gd name="connsiteY658" fmla="*/ 1192766 h 2974978"/>
                  <a:gd name="connsiteX659" fmla="*/ 1027942 w 4767039"/>
                  <a:gd name="connsiteY659" fmla="*/ 1186760 h 2974978"/>
                  <a:gd name="connsiteX660" fmla="*/ 1021907 w 4767039"/>
                  <a:gd name="connsiteY660" fmla="*/ 1239695 h 2974978"/>
                  <a:gd name="connsiteX661" fmla="*/ 1015294 w 4767039"/>
                  <a:gd name="connsiteY661" fmla="*/ 1253102 h 2974978"/>
                  <a:gd name="connsiteX662" fmla="*/ 1015955 w 4767039"/>
                  <a:gd name="connsiteY662" fmla="*/ 1266991 h 2974978"/>
                  <a:gd name="connsiteX663" fmla="*/ 1002947 w 4767039"/>
                  <a:gd name="connsiteY663" fmla="*/ 1316793 h 2974978"/>
                  <a:gd name="connsiteX664" fmla="*/ 985956 w 4767039"/>
                  <a:gd name="connsiteY664" fmla="*/ 1336043 h 2974978"/>
                  <a:gd name="connsiteX665" fmla="*/ 996741 w 4767039"/>
                  <a:gd name="connsiteY665" fmla="*/ 1352887 h 2974978"/>
                  <a:gd name="connsiteX666" fmla="*/ 1003677 w 4767039"/>
                  <a:gd name="connsiteY666" fmla="*/ 1377820 h 2974978"/>
                  <a:gd name="connsiteX667" fmla="*/ 1004321 w 4767039"/>
                  <a:gd name="connsiteY667" fmla="*/ 1383498 h 2974978"/>
                  <a:gd name="connsiteX668" fmla="*/ 1013696 w 4767039"/>
                  <a:gd name="connsiteY668" fmla="*/ 1379485 h 2974978"/>
                  <a:gd name="connsiteX669" fmla="*/ 1060490 w 4767039"/>
                  <a:gd name="connsiteY669" fmla="*/ 1374086 h 2974978"/>
                  <a:gd name="connsiteX670" fmla="*/ 1027929 w 4767039"/>
                  <a:gd name="connsiteY670" fmla="*/ 1465404 h 2974978"/>
                  <a:gd name="connsiteX671" fmla="*/ 1026954 w 4767039"/>
                  <a:gd name="connsiteY671" fmla="*/ 1466074 h 2974978"/>
                  <a:gd name="connsiteX672" fmla="*/ 1028224 w 4767039"/>
                  <a:gd name="connsiteY672" fmla="*/ 1492749 h 2974978"/>
                  <a:gd name="connsiteX673" fmla="*/ 1013752 w 4767039"/>
                  <a:gd name="connsiteY673" fmla="*/ 1548157 h 2974978"/>
                  <a:gd name="connsiteX674" fmla="*/ 997535 w 4767039"/>
                  <a:gd name="connsiteY674" fmla="*/ 1566529 h 2974978"/>
                  <a:gd name="connsiteX675" fmla="*/ 1002738 w 4767039"/>
                  <a:gd name="connsiteY675" fmla="*/ 1574654 h 2974978"/>
                  <a:gd name="connsiteX676" fmla="*/ 1010454 w 4767039"/>
                  <a:gd name="connsiteY676" fmla="*/ 1602393 h 2974978"/>
                  <a:gd name="connsiteX677" fmla="*/ 1011171 w 4767039"/>
                  <a:gd name="connsiteY677" fmla="*/ 1608710 h 2974978"/>
                  <a:gd name="connsiteX678" fmla="*/ 1021601 w 4767039"/>
                  <a:gd name="connsiteY678" fmla="*/ 1604246 h 2974978"/>
                  <a:gd name="connsiteX679" fmla="*/ 1073662 w 4767039"/>
                  <a:gd name="connsiteY679" fmla="*/ 1598240 h 2974978"/>
                  <a:gd name="connsiteX680" fmla="*/ 1037435 w 4767039"/>
                  <a:gd name="connsiteY680" fmla="*/ 1699836 h 2974978"/>
                  <a:gd name="connsiteX681" fmla="*/ 970816 w 4767039"/>
                  <a:gd name="connsiteY681" fmla="*/ 1730844 h 2974978"/>
                  <a:gd name="connsiteX682" fmla="*/ 3466177 w 4767039"/>
                  <a:gd name="connsiteY682" fmla="*/ 1753428 h 2974978"/>
                  <a:gd name="connsiteX683" fmla="*/ 3472458 w 4767039"/>
                  <a:gd name="connsiteY683" fmla="*/ 1745040 h 2974978"/>
                  <a:gd name="connsiteX684" fmla="*/ 3472891 w 4767039"/>
                  <a:gd name="connsiteY684" fmla="*/ 1744615 h 2974978"/>
                  <a:gd name="connsiteX685" fmla="*/ 3462494 w 4767039"/>
                  <a:gd name="connsiteY685" fmla="*/ 1745295 h 2974978"/>
                  <a:gd name="connsiteX686" fmla="*/ 3461327 w 4767039"/>
                  <a:gd name="connsiteY686" fmla="*/ 1744834 h 2974978"/>
                  <a:gd name="connsiteX687" fmla="*/ 3461066 w 4767039"/>
                  <a:gd name="connsiteY687" fmla="*/ 1747120 h 2974978"/>
                  <a:gd name="connsiteX688" fmla="*/ 4662372 w 4767039"/>
                  <a:gd name="connsiteY688" fmla="*/ 1771011 h 2974978"/>
                  <a:gd name="connsiteX689" fmla="*/ 4643747 w 4767039"/>
                  <a:gd name="connsiteY689" fmla="*/ 1766559 h 2974978"/>
                  <a:gd name="connsiteX690" fmla="*/ 4642153 w 4767039"/>
                  <a:gd name="connsiteY690" fmla="*/ 1765281 h 2974978"/>
                  <a:gd name="connsiteX691" fmla="*/ 4639649 w 4767039"/>
                  <a:gd name="connsiteY691" fmla="*/ 1765417 h 2974978"/>
                  <a:gd name="connsiteX692" fmla="*/ 4634950 w 4767039"/>
                  <a:gd name="connsiteY692" fmla="*/ 1764696 h 2974978"/>
                  <a:gd name="connsiteX693" fmla="*/ 4632550 w 4767039"/>
                  <a:gd name="connsiteY693" fmla="*/ 1763687 h 2974978"/>
                  <a:gd name="connsiteX694" fmla="*/ 4629052 w 4767039"/>
                  <a:gd name="connsiteY694" fmla="*/ 1764384 h 2974978"/>
                  <a:gd name="connsiteX695" fmla="*/ 4626339 w 4767039"/>
                  <a:gd name="connsiteY695" fmla="*/ 1766559 h 2974978"/>
                  <a:gd name="connsiteX696" fmla="*/ 4541096 w 4767039"/>
                  <a:gd name="connsiteY696" fmla="*/ 1740002 h 2974978"/>
                  <a:gd name="connsiteX697" fmla="*/ 4534597 w 4767039"/>
                  <a:gd name="connsiteY697" fmla="*/ 1731511 h 2974978"/>
                  <a:gd name="connsiteX698" fmla="*/ 4521828 w 4767039"/>
                  <a:gd name="connsiteY698" fmla="*/ 1728459 h 2974978"/>
                  <a:gd name="connsiteX699" fmla="*/ 4520234 w 4767039"/>
                  <a:gd name="connsiteY699" fmla="*/ 1727181 h 2974978"/>
                  <a:gd name="connsiteX700" fmla="*/ 4517730 w 4767039"/>
                  <a:gd name="connsiteY700" fmla="*/ 1727317 h 2974978"/>
                  <a:gd name="connsiteX701" fmla="*/ 4513030 w 4767039"/>
                  <a:gd name="connsiteY701" fmla="*/ 1726596 h 2974978"/>
                  <a:gd name="connsiteX702" fmla="*/ 4510630 w 4767039"/>
                  <a:gd name="connsiteY702" fmla="*/ 1725587 h 2974978"/>
                  <a:gd name="connsiteX703" fmla="*/ 4507132 w 4767039"/>
                  <a:gd name="connsiteY703" fmla="*/ 1726284 h 2974978"/>
                  <a:gd name="connsiteX704" fmla="*/ 4504420 w 4767039"/>
                  <a:gd name="connsiteY704" fmla="*/ 1728459 h 2974978"/>
                  <a:gd name="connsiteX705" fmla="*/ 4462729 w 4767039"/>
                  <a:gd name="connsiteY705" fmla="*/ 1728473 h 2974978"/>
                  <a:gd name="connsiteX706" fmla="*/ 4424175 w 4767039"/>
                  <a:gd name="connsiteY706" fmla="*/ 1704952 h 2974978"/>
                  <a:gd name="connsiteX707" fmla="*/ 4422441 w 4767039"/>
                  <a:gd name="connsiteY707" fmla="*/ 1708467 h 2974978"/>
                  <a:gd name="connsiteX708" fmla="*/ 4405476 w 4767039"/>
                  <a:gd name="connsiteY708" fmla="*/ 1730316 h 2974978"/>
                  <a:gd name="connsiteX709" fmla="*/ 4338857 w 4767039"/>
                  <a:gd name="connsiteY709" fmla="*/ 1761325 h 2974978"/>
                  <a:gd name="connsiteX710" fmla="*/ 4320232 w 4767039"/>
                  <a:gd name="connsiteY710" fmla="*/ 1756873 h 2974978"/>
                  <a:gd name="connsiteX711" fmla="*/ 4318638 w 4767039"/>
                  <a:gd name="connsiteY711" fmla="*/ 1755595 h 2974978"/>
                  <a:gd name="connsiteX712" fmla="*/ 4316134 w 4767039"/>
                  <a:gd name="connsiteY712" fmla="*/ 1755731 h 2974978"/>
                  <a:gd name="connsiteX713" fmla="*/ 4311434 w 4767039"/>
                  <a:gd name="connsiteY713" fmla="*/ 1755010 h 2974978"/>
                  <a:gd name="connsiteX714" fmla="*/ 4309034 w 4767039"/>
                  <a:gd name="connsiteY714" fmla="*/ 1754001 h 2974978"/>
                  <a:gd name="connsiteX715" fmla="*/ 4305536 w 4767039"/>
                  <a:gd name="connsiteY715" fmla="*/ 1754698 h 2974978"/>
                  <a:gd name="connsiteX716" fmla="*/ 4302824 w 4767039"/>
                  <a:gd name="connsiteY716" fmla="*/ 1756873 h 2974978"/>
                  <a:gd name="connsiteX717" fmla="*/ 4217580 w 4767039"/>
                  <a:gd name="connsiteY717" fmla="*/ 1730316 h 2974978"/>
                  <a:gd name="connsiteX718" fmla="*/ 4211080 w 4767039"/>
                  <a:gd name="connsiteY718" fmla="*/ 1721825 h 2974978"/>
                  <a:gd name="connsiteX719" fmla="*/ 4198311 w 4767039"/>
                  <a:gd name="connsiteY719" fmla="*/ 1718773 h 2974978"/>
                  <a:gd name="connsiteX720" fmla="*/ 4196717 w 4767039"/>
                  <a:gd name="connsiteY720" fmla="*/ 1717495 h 2974978"/>
                  <a:gd name="connsiteX721" fmla="*/ 4194213 w 4767039"/>
                  <a:gd name="connsiteY721" fmla="*/ 1717631 h 2974978"/>
                  <a:gd name="connsiteX722" fmla="*/ 4189513 w 4767039"/>
                  <a:gd name="connsiteY722" fmla="*/ 1716910 h 2974978"/>
                  <a:gd name="connsiteX723" fmla="*/ 4187113 w 4767039"/>
                  <a:gd name="connsiteY723" fmla="*/ 1715901 h 2974978"/>
                  <a:gd name="connsiteX724" fmla="*/ 4183615 w 4767039"/>
                  <a:gd name="connsiteY724" fmla="*/ 1716598 h 2974978"/>
                  <a:gd name="connsiteX725" fmla="*/ 4180903 w 4767039"/>
                  <a:gd name="connsiteY725" fmla="*/ 1718773 h 2974978"/>
                  <a:gd name="connsiteX726" fmla="*/ 4095659 w 4767039"/>
                  <a:gd name="connsiteY726" fmla="*/ 1692216 h 2974978"/>
                  <a:gd name="connsiteX727" fmla="*/ 4059432 w 4767039"/>
                  <a:gd name="connsiteY727" fmla="*/ 1590620 h 2974978"/>
                  <a:gd name="connsiteX728" fmla="*/ 4071928 w 4767039"/>
                  <a:gd name="connsiteY728" fmla="*/ 1590045 h 2974978"/>
                  <a:gd name="connsiteX729" fmla="*/ 4057589 w 4767039"/>
                  <a:gd name="connsiteY729" fmla="*/ 1579861 h 2974978"/>
                  <a:gd name="connsiteX730" fmla="*/ 4015741 w 4767039"/>
                  <a:gd name="connsiteY730" fmla="*/ 1509670 h 2974978"/>
                  <a:gd name="connsiteX731" fmla="*/ 4068097 w 4767039"/>
                  <a:gd name="connsiteY731" fmla="*/ 1499801 h 2974978"/>
                  <a:gd name="connsiteX732" fmla="*/ 4071372 w 4767039"/>
                  <a:gd name="connsiteY732" fmla="*/ 1500165 h 2974978"/>
                  <a:gd name="connsiteX733" fmla="*/ 4070926 w 4767039"/>
                  <a:gd name="connsiteY733" fmla="*/ 1498219 h 2974978"/>
                  <a:gd name="connsiteX734" fmla="*/ 4074304 w 4767039"/>
                  <a:gd name="connsiteY734" fmla="*/ 1445922 h 2974978"/>
                  <a:gd name="connsiteX735" fmla="*/ 4098577 w 4767039"/>
                  <a:gd name="connsiteY735" fmla="*/ 1449180 h 2974978"/>
                  <a:gd name="connsiteX736" fmla="*/ 4089904 w 4767039"/>
                  <a:gd name="connsiteY736" fmla="*/ 1437851 h 2974978"/>
                  <a:gd name="connsiteX737" fmla="*/ 4072602 w 4767039"/>
                  <a:gd name="connsiteY737" fmla="*/ 1366466 h 2974978"/>
                  <a:gd name="connsiteX738" fmla="*/ 4120181 w 4767039"/>
                  <a:gd name="connsiteY738" fmla="*/ 1371891 h 2974978"/>
                  <a:gd name="connsiteX739" fmla="*/ 4122897 w 4767039"/>
                  <a:gd name="connsiteY739" fmla="*/ 1373073 h 2974978"/>
                  <a:gd name="connsiteX740" fmla="*/ 4123031 w 4767039"/>
                  <a:gd name="connsiteY740" fmla="*/ 1371284 h 2974978"/>
                  <a:gd name="connsiteX741" fmla="*/ 4123128 w 4767039"/>
                  <a:gd name="connsiteY741" fmla="*/ 1370866 h 2974978"/>
                  <a:gd name="connsiteX742" fmla="*/ 4122346 w 4767039"/>
                  <a:gd name="connsiteY742" fmla="*/ 1367823 h 2974978"/>
                  <a:gd name="connsiteX743" fmla="*/ 4087716 w 4767039"/>
                  <a:gd name="connsiteY743" fmla="*/ 1359055 h 2974978"/>
                  <a:gd name="connsiteX744" fmla="*/ 4029636 w 4767039"/>
                  <a:gd name="connsiteY744" fmla="*/ 1281429 h 2974978"/>
                  <a:gd name="connsiteX745" fmla="*/ 4076695 w 4767039"/>
                  <a:gd name="connsiteY745" fmla="*/ 1272558 h 2974978"/>
                  <a:gd name="connsiteX746" fmla="*/ 4079638 w 4767039"/>
                  <a:gd name="connsiteY746" fmla="*/ 1272886 h 2974978"/>
                  <a:gd name="connsiteX747" fmla="*/ 4079238 w 4767039"/>
                  <a:gd name="connsiteY747" fmla="*/ 1271137 h 2974978"/>
                  <a:gd name="connsiteX748" fmla="*/ 4078025 w 4767039"/>
                  <a:gd name="connsiteY748" fmla="*/ 1254338 h 2974978"/>
                  <a:gd name="connsiteX749" fmla="*/ 4076701 w 4767039"/>
                  <a:gd name="connsiteY749" fmla="*/ 1250590 h 2974978"/>
                  <a:gd name="connsiteX750" fmla="*/ 4077728 w 4767039"/>
                  <a:gd name="connsiteY750" fmla="*/ 1250220 h 2974978"/>
                  <a:gd name="connsiteX751" fmla="*/ 4077367 w 4767039"/>
                  <a:gd name="connsiteY751" fmla="*/ 1245229 h 2974978"/>
                  <a:gd name="connsiteX752" fmla="*/ 4082274 w 4767039"/>
                  <a:gd name="connsiteY752" fmla="*/ 1224130 h 2974978"/>
                  <a:gd name="connsiteX753" fmla="*/ 4128123 w 4767039"/>
                  <a:gd name="connsiteY753" fmla="*/ 1237957 h 2974978"/>
                  <a:gd name="connsiteX754" fmla="*/ 4132248 w 4767039"/>
                  <a:gd name="connsiteY754" fmla="*/ 1240719 h 2974978"/>
                  <a:gd name="connsiteX755" fmla="*/ 4131886 w 4767039"/>
                  <a:gd name="connsiteY755" fmla="*/ 1239139 h 2974978"/>
                  <a:gd name="connsiteX756" fmla="*/ 4135264 w 4767039"/>
                  <a:gd name="connsiteY756" fmla="*/ 1186842 h 2974978"/>
                  <a:gd name="connsiteX757" fmla="*/ 4159537 w 4767039"/>
                  <a:gd name="connsiteY757" fmla="*/ 1190100 h 2974978"/>
                  <a:gd name="connsiteX758" fmla="*/ 4150864 w 4767039"/>
                  <a:gd name="connsiteY758" fmla="*/ 1178771 h 2974978"/>
                  <a:gd name="connsiteX759" fmla="*/ 4133562 w 4767039"/>
                  <a:gd name="connsiteY759" fmla="*/ 1107386 h 2974978"/>
                  <a:gd name="connsiteX760" fmla="*/ 4181141 w 4767039"/>
                  <a:gd name="connsiteY760" fmla="*/ 1112811 h 2974978"/>
                  <a:gd name="connsiteX761" fmla="*/ 4183857 w 4767039"/>
                  <a:gd name="connsiteY761" fmla="*/ 1113993 h 2974978"/>
                  <a:gd name="connsiteX762" fmla="*/ 4183991 w 4767039"/>
                  <a:gd name="connsiteY762" fmla="*/ 1112204 h 2974978"/>
                  <a:gd name="connsiteX763" fmla="*/ 4184711 w 4767039"/>
                  <a:gd name="connsiteY763" fmla="*/ 1109098 h 2974978"/>
                  <a:gd name="connsiteX764" fmla="*/ 4148676 w 4767039"/>
                  <a:gd name="connsiteY764" fmla="*/ 1099975 h 2974978"/>
                  <a:gd name="connsiteX765" fmla="*/ 4090596 w 4767039"/>
                  <a:gd name="connsiteY765" fmla="*/ 1022349 h 2974978"/>
                  <a:gd name="connsiteX766" fmla="*/ 4137655 w 4767039"/>
                  <a:gd name="connsiteY766" fmla="*/ 1013478 h 2974978"/>
                  <a:gd name="connsiteX767" fmla="*/ 4140598 w 4767039"/>
                  <a:gd name="connsiteY767" fmla="*/ 1013806 h 2974978"/>
                  <a:gd name="connsiteX768" fmla="*/ 4140198 w 4767039"/>
                  <a:gd name="connsiteY768" fmla="*/ 1012057 h 2974978"/>
                  <a:gd name="connsiteX769" fmla="*/ 4143234 w 4767039"/>
                  <a:gd name="connsiteY769" fmla="*/ 965050 h 2974978"/>
                  <a:gd name="connsiteX770" fmla="*/ 4189083 w 4767039"/>
                  <a:gd name="connsiteY770" fmla="*/ 978877 h 2974978"/>
                  <a:gd name="connsiteX771" fmla="*/ 4198407 w 4767039"/>
                  <a:gd name="connsiteY771" fmla="*/ 985120 h 2974978"/>
                  <a:gd name="connsiteX772" fmla="*/ 4201930 w 4767039"/>
                  <a:gd name="connsiteY772" fmla="*/ 975252 h 2974978"/>
                  <a:gd name="connsiteX773" fmla="*/ 4229776 w 4767039"/>
                  <a:gd name="connsiteY773" fmla="*/ 937260 h 2974978"/>
                  <a:gd name="connsiteX774" fmla="*/ 4260988 w 4767039"/>
                  <a:gd name="connsiteY774" fmla="*/ 973579 h 2974978"/>
                  <a:gd name="connsiteX775" fmla="*/ 4263280 w 4767039"/>
                  <a:gd name="connsiteY775" fmla="*/ 978814 h 2974978"/>
                  <a:gd name="connsiteX776" fmla="*/ 4271052 w 4767039"/>
                  <a:gd name="connsiteY776" fmla="*/ 972211 h 2974978"/>
                  <a:gd name="connsiteX777" fmla="*/ 4314163 w 4767039"/>
                  <a:gd name="connsiteY777" fmla="*/ 953232 h 2974978"/>
                  <a:gd name="connsiteX778" fmla="*/ 4323034 w 4767039"/>
                  <a:gd name="connsiteY778" fmla="*/ 1000291 h 2974978"/>
                  <a:gd name="connsiteX779" fmla="*/ 4317534 w 4767039"/>
                  <a:gd name="connsiteY779" fmla="*/ 1021349 h 2974978"/>
                  <a:gd name="connsiteX780" fmla="*/ 4320328 w 4767039"/>
                  <a:gd name="connsiteY780" fmla="*/ 1023220 h 2974978"/>
                  <a:gd name="connsiteX781" fmla="*/ 4323851 w 4767039"/>
                  <a:gd name="connsiteY781" fmla="*/ 1013352 h 2974978"/>
                  <a:gd name="connsiteX782" fmla="*/ 4351697 w 4767039"/>
                  <a:gd name="connsiteY782" fmla="*/ 975360 h 2974978"/>
                  <a:gd name="connsiteX783" fmla="*/ 4382909 w 4767039"/>
                  <a:gd name="connsiteY783" fmla="*/ 1011679 h 2974978"/>
                  <a:gd name="connsiteX784" fmla="*/ 4385201 w 4767039"/>
                  <a:gd name="connsiteY784" fmla="*/ 1016914 h 2974978"/>
                  <a:gd name="connsiteX785" fmla="*/ 4392973 w 4767039"/>
                  <a:gd name="connsiteY785" fmla="*/ 1010311 h 2974978"/>
                  <a:gd name="connsiteX786" fmla="*/ 4436084 w 4767039"/>
                  <a:gd name="connsiteY786" fmla="*/ 991332 h 2974978"/>
                  <a:gd name="connsiteX787" fmla="*/ 4431947 w 4767039"/>
                  <a:gd name="connsiteY787" fmla="*/ 1088193 h 2974978"/>
                  <a:gd name="connsiteX788" fmla="*/ 4414956 w 4767039"/>
                  <a:gd name="connsiteY788" fmla="*/ 1107443 h 2974978"/>
                  <a:gd name="connsiteX789" fmla="*/ 4425742 w 4767039"/>
                  <a:gd name="connsiteY789" fmla="*/ 1124287 h 2974978"/>
                  <a:gd name="connsiteX790" fmla="*/ 4432678 w 4767039"/>
                  <a:gd name="connsiteY790" fmla="*/ 1149220 h 2974978"/>
                  <a:gd name="connsiteX791" fmla="*/ 4433322 w 4767039"/>
                  <a:gd name="connsiteY791" fmla="*/ 1154898 h 2974978"/>
                  <a:gd name="connsiteX792" fmla="*/ 4442697 w 4767039"/>
                  <a:gd name="connsiteY792" fmla="*/ 1150885 h 2974978"/>
                  <a:gd name="connsiteX793" fmla="*/ 4489490 w 4767039"/>
                  <a:gd name="connsiteY793" fmla="*/ 1145486 h 2974978"/>
                  <a:gd name="connsiteX794" fmla="*/ 4456929 w 4767039"/>
                  <a:gd name="connsiteY794" fmla="*/ 1236804 h 2974978"/>
                  <a:gd name="connsiteX795" fmla="*/ 4455955 w 4767039"/>
                  <a:gd name="connsiteY795" fmla="*/ 1237474 h 2974978"/>
                  <a:gd name="connsiteX796" fmla="*/ 4456596 w 4767039"/>
                  <a:gd name="connsiteY796" fmla="*/ 1250962 h 2974978"/>
                  <a:gd name="connsiteX797" fmla="*/ 4460964 w 4767039"/>
                  <a:gd name="connsiteY797" fmla="*/ 1253886 h 2974978"/>
                  <a:gd name="connsiteX798" fmla="*/ 4464487 w 4767039"/>
                  <a:gd name="connsiteY798" fmla="*/ 1244018 h 2974978"/>
                  <a:gd name="connsiteX799" fmla="*/ 4492333 w 4767039"/>
                  <a:gd name="connsiteY799" fmla="*/ 1206026 h 2974978"/>
                  <a:gd name="connsiteX800" fmla="*/ 4523545 w 4767039"/>
                  <a:gd name="connsiteY800" fmla="*/ 1242345 h 2974978"/>
                  <a:gd name="connsiteX801" fmla="*/ 4525837 w 4767039"/>
                  <a:gd name="connsiteY801" fmla="*/ 1247580 h 2974978"/>
                  <a:gd name="connsiteX802" fmla="*/ 4533609 w 4767039"/>
                  <a:gd name="connsiteY802" fmla="*/ 1240977 h 2974978"/>
                  <a:gd name="connsiteX803" fmla="*/ 4576720 w 4767039"/>
                  <a:gd name="connsiteY803" fmla="*/ 1221998 h 2974978"/>
                  <a:gd name="connsiteX804" fmla="*/ 4585591 w 4767039"/>
                  <a:gd name="connsiteY804" fmla="*/ 1269057 h 2974978"/>
                  <a:gd name="connsiteX805" fmla="*/ 4580091 w 4767039"/>
                  <a:gd name="connsiteY805" fmla="*/ 1290116 h 2974978"/>
                  <a:gd name="connsiteX806" fmla="*/ 4582884 w 4767039"/>
                  <a:gd name="connsiteY806" fmla="*/ 1291986 h 2974978"/>
                  <a:gd name="connsiteX807" fmla="*/ 4586408 w 4767039"/>
                  <a:gd name="connsiteY807" fmla="*/ 1282118 h 2974978"/>
                  <a:gd name="connsiteX808" fmla="*/ 4614253 w 4767039"/>
                  <a:gd name="connsiteY808" fmla="*/ 1244126 h 2974978"/>
                  <a:gd name="connsiteX809" fmla="*/ 4645466 w 4767039"/>
                  <a:gd name="connsiteY809" fmla="*/ 1280445 h 2974978"/>
                  <a:gd name="connsiteX810" fmla="*/ 4647758 w 4767039"/>
                  <a:gd name="connsiteY810" fmla="*/ 1285680 h 2974978"/>
                  <a:gd name="connsiteX811" fmla="*/ 4655530 w 4767039"/>
                  <a:gd name="connsiteY811" fmla="*/ 1279077 h 2974978"/>
                  <a:gd name="connsiteX812" fmla="*/ 4698641 w 4767039"/>
                  <a:gd name="connsiteY812" fmla="*/ 1260098 h 2974978"/>
                  <a:gd name="connsiteX813" fmla="*/ 4694504 w 4767039"/>
                  <a:gd name="connsiteY813" fmla="*/ 1356959 h 2974978"/>
                  <a:gd name="connsiteX814" fmla="*/ 4677512 w 4767039"/>
                  <a:gd name="connsiteY814" fmla="*/ 1376209 h 2974978"/>
                  <a:gd name="connsiteX815" fmla="*/ 4688298 w 4767039"/>
                  <a:gd name="connsiteY815" fmla="*/ 1393053 h 2974978"/>
                  <a:gd name="connsiteX816" fmla="*/ 4695234 w 4767039"/>
                  <a:gd name="connsiteY816" fmla="*/ 1417986 h 2974978"/>
                  <a:gd name="connsiteX817" fmla="*/ 4695877 w 4767039"/>
                  <a:gd name="connsiteY817" fmla="*/ 1423664 h 2974978"/>
                  <a:gd name="connsiteX818" fmla="*/ 4705253 w 4767039"/>
                  <a:gd name="connsiteY818" fmla="*/ 1419651 h 2974978"/>
                  <a:gd name="connsiteX819" fmla="*/ 4752047 w 4767039"/>
                  <a:gd name="connsiteY819" fmla="*/ 1414252 h 2974978"/>
                  <a:gd name="connsiteX820" fmla="*/ 4719485 w 4767039"/>
                  <a:gd name="connsiteY820" fmla="*/ 1505570 h 2974978"/>
                  <a:gd name="connsiteX821" fmla="*/ 4718511 w 4767039"/>
                  <a:gd name="connsiteY821" fmla="*/ 1506240 h 2974978"/>
                  <a:gd name="connsiteX822" fmla="*/ 4719780 w 4767039"/>
                  <a:gd name="connsiteY822" fmla="*/ 1532915 h 2974978"/>
                  <a:gd name="connsiteX823" fmla="*/ 4705309 w 4767039"/>
                  <a:gd name="connsiteY823" fmla="*/ 1588323 h 2974978"/>
                  <a:gd name="connsiteX824" fmla="*/ 4689091 w 4767039"/>
                  <a:gd name="connsiteY824" fmla="*/ 1606696 h 2974978"/>
                  <a:gd name="connsiteX825" fmla="*/ 4694293 w 4767039"/>
                  <a:gd name="connsiteY825" fmla="*/ 1614820 h 2974978"/>
                  <a:gd name="connsiteX826" fmla="*/ 4702010 w 4767039"/>
                  <a:gd name="connsiteY826" fmla="*/ 1642559 h 2974978"/>
                  <a:gd name="connsiteX827" fmla="*/ 4702727 w 4767039"/>
                  <a:gd name="connsiteY827" fmla="*/ 1648876 h 2974978"/>
                  <a:gd name="connsiteX828" fmla="*/ 4713157 w 4767039"/>
                  <a:gd name="connsiteY828" fmla="*/ 1644412 h 2974978"/>
                  <a:gd name="connsiteX829" fmla="*/ 4765219 w 4767039"/>
                  <a:gd name="connsiteY829" fmla="*/ 1638406 h 2974978"/>
                  <a:gd name="connsiteX830" fmla="*/ 4728991 w 4767039"/>
                  <a:gd name="connsiteY830" fmla="*/ 1740002 h 2974978"/>
                  <a:gd name="connsiteX831" fmla="*/ 4662372 w 4767039"/>
                  <a:gd name="connsiteY831" fmla="*/ 1771011 h 2974978"/>
                  <a:gd name="connsiteX832" fmla="*/ 2860720 w 4767039"/>
                  <a:gd name="connsiteY832" fmla="*/ 1789462 h 2974978"/>
                  <a:gd name="connsiteX833" fmla="*/ 2867001 w 4767039"/>
                  <a:gd name="connsiteY833" fmla="*/ 1781074 h 2974978"/>
                  <a:gd name="connsiteX834" fmla="*/ 2867434 w 4767039"/>
                  <a:gd name="connsiteY834" fmla="*/ 1780649 h 2974978"/>
                  <a:gd name="connsiteX835" fmla="*/ 2857037 w 4767039"/>
                  <a:gd name="connsiteY835" fmla="*/ 1781329 h 2974978"/>
                  <a:gd name="connsiteX836" fmla="*/ 2855870 w 4767039"/>
                  <a:gd name="connsiteY836" fmla="*/ 1780868 h 2974978"/>
                  <a:gd name="connsiteX837" fmla="*/ 2855609 w 4767039"/>
                  <a:gd name="connsiteY837" fmla="*/ 1783154 h 2974978"/>
                  <a:gd name="connsiteX838" fmla="*/ 1580417 w 4767039"/>
                  <a:gd name="connsiteY838" fmla="*/ 1875625 h 2974978"/>
                  <a:gd name="connsiteX839" fmla="*/ 1561792 w 4767039"/>
                  <a:gd name="connsiteY839" fmla="*/ 1871173 h 2974978"/>
                  <a:gd name="connsiteX840" fmla="*/ 1560198 w 4767039"/>
                  <a:gd name="connsiteY840" fmla="*/ 1869895 h 2974978"/>
                  <a:gd name="connsiteX841" fmla="*/ 1557694 w 4767039"/>
                  <a:gd name="connsiteY841" fmla="*/ 1870031 h 2974978"/>
                  <a:gd name="connsiteX842" fmla="*/ 1552995 w 4767039"/>
                  <a:gd name="connsiteY842" fmla="*/ 1869310 h 2974978"/>
                  <a:gd name="connsiteX843" fmla="*/ 1550594 w 4767039"/>
                  <a:gd name="connsiteY843" fmla="*/ 1868301 h 2974978"/>
                  <a:gd name="connsiteX844" fmla="*/ 1547096 w 4767039"/>
                  <a:gd name="connsiteY844" fmla="*/ 1868998 h 2974978"/>
                  <a:gd name="connsiteX845" fmla="*/ 1544384 w 4767039"/>
                  <a:gd name="connsiteY845" fmla="*/ 1871173 h 2974978"/>
                  <a:gd name="connsiteX846" fmla="*/ 1459140 w 4767039"/>
                  <a:gd name="connsiteY846" fmla="*/ 1844616 h 2974978"/>
                  <a:gd name="connsiteX847" fmla="*/ 1452640 w 4767039"/>
                  <a:gd name="connsiteY847" fmla="*/ 1836125 h 2974978"/>
                  <a:gd name="connsiteX848" fmla="*/ 1439870 w 4767039"/>
                  <a:gd name="connsiteY848" fmla="*/ 1833073 h 2974978"/>
                  <a:gd name="connsiteX849" fmla="*/ 1438276 w 4767039"/>
                  <a:gd name="connsiteY849" fmla="*/ 1831795 h 2974978"/>
                  <a:gd name="connsiteX850" fmla="*/ 1435773 w 4767039"/>
                  <a:gd name="connsiteY850" fmla="*/ 1831931 h 2974978"/>
                  <a:gd name="connsiteX851" fmla="*/ 1431073 w 4767039"/>
                  <a:gd name="connsiteY851" fmla="*/ 1831210 h 2974978"/>
                  <a:gd name="connsiteX852" fmla="*/ 1428672 w 4767039"/>
                  <a:gd name="connsiteY852" fmla="*/ 1830201 h 2974978"/>
                  <a:gd name="connsiteX853" fmla="*/ 1425175 w 4767039"/>
                  <a:gd name="connsiteY853" fmla="*/ 1830898 h 2974978"/>
                  <a:gd name="connsiteX854" fmla="*/ 1422462 w 4767039"/>
                  <a:gd name="connsiteY854" fmla="*/ 1833073 h 2974978"/>
                  <a:gd name="connsiteX855" fmla="*/ 1337219 w 4767039"/>
                  <a:gd name="connsiteY855" fmla="*/ 1806516 h 2974978"/>
                  <a:gd name="connsiteX856" fmla="*/ 1300992 w 4767039"/>
                  <a:gd name="connsiteY856" fmla="*/ 1704920 h 2974978"/>
                  <a:gd name="connsiteX857" fmla="*/ 1313487 w 4767039"/>
                  <a:gd name="connsiteY857" fmla="*/ 1704345 h 2974978"/>
                  <a:gd name="connsiteX858" fmla="*/ 1299149 w 4767039"/>
                  <a:gd name="connsiteY858" fmla="*/ 1694160 h 2974978"/>
                  <a:gd name="connsiteX859" fmla="*/ 1257300 w 4767039"/>
                  <a:gd name="connsiteY859" fmla="*/ 1623970 h 2974978"/>
                  <a:gd name="connsiteX860" fmla="*/ 1309656 w 4767039"/>
                  <a:gd name="connsiteY860" fmla="*/ 1614101 h 2974978"/>
                  <a:gd name="connsiteX861" fmla="*/ 1312932 w 4767039"/>
                  <a:gd name="connsiteY861" fmla="*/ 1614465 h 2974978"/>
                  <a:gd name="connsiteX862" fmla="*/ 1312486 w 4767039"/>
                  <a:gd name="connsiteY862" fmla="*/ 1612519 h 2974978"/>
                  <a:gd name="connsiteX863" fmla="*/ 1315864 w 4767039"/>
                  <a:gd name="connsiteY863" fmla="*/ 1560222 h 2974978"/>
                  <a:gd name="connsiteX864" fmla="*/ 1340137 w 4767039"/>
                  <a:gd name="connsiteY864" fmla="*/ 1563480 h 2974978"/>
                  <a:gd name="connsiteX865" fmla="*/ 1331464 w 4767039"/>
                  <a:gd name="connsiteY865" fmla="*/ 1552151 h 2974978"/>
                  <a:gd name="connsiteX866" fmla="*/ 1314161 w 4767039"/>
                  <a:gd name="connsiteY866" fmla="*/ 1480766 h 2974978"/>
                  <a:gd name="connsiteX867" fmla="*/ 1361741 w 4767039"/>
                  <a:gd name="connsiteY867" fmla="*/ 1486191 h 2974978"/>
                  <a:gd name="connsiteX868" fmla="*/ 1364456 w 4767039"/>
                  <a:gd name="connsiteY868" fmla="*/ 1487373 h 2974978"/>
                  <a:gd name="connsiteX869" fmla="*/ 1364591 w 4767039"/>
                  <a:gd name="connsiteY869" fmla="*/ 1485584 h 2974978"/>
                  <a:gd name="connsiteX870" fmla="*/ 1365311 w 4767039"/>
                  <a:gd name="connsiteY870" fmla="*/ 1482478 h 2974978"/>
                  <a:gd name="connsiteX871" fmla="*/ 1329276 w 4767039"/>
                  <a:gd name="connsiteY871" fmla="*/ 1473355 h 2974978"/>
                  <a:gd name="connsiteX872" fmla="*/ 1271195 w 4767039"/>
                  <a:gd name="connsiteY872" fmla="*/ 1395729 h 2974978"/>
                  <a:gd name="connsiteX873" fmla="*/ 1318254 w 4767039"/>
                  <a:gd name="connsiteY873" fmla="*/ 1386858 h 2974978"/>
                  <a:gd name="connsiteX874" fmla="*/ 1321198 w 4767039"/>
                  <a:gd name="connsiteY874" fmla="*/ 1387186 h 2974978"/>
                  <a:gd name="connsiteX875" fmla="*/ 1320798 w 4767039"/>
                  <a:gd name="connsiteY875" fmla="*/ 1385437 h 2974978"/>
                  <a:gd name="connsiteX876" fmla="*/ 1323834 w 4767039"/>
                  <a:gd name="connsiteY876" fmla="*/ 1338430 h 2974978"/>
                  <a:gd name="connsiteX877" fmla="*/ 1369682 w 4767039"/>
                  <a:gd name="connsiteY877" fmla="*/ 1352257 h 2974978"/>
                  <a:gd name="connsiteX878" fmla="*/ 1379006 w 4767039"/>
                  <a:gd name="connsiteY878" fmla="*/ 1358500 h 2974978"/>
                  <a:gd name="connsiteX879" fmla="*/ 1382530 w 4767039"/>
                  <a:gd name="connsiteY879" fmla="*/ 1348632 h 2974978"/>
                  <a:gd name="connsiteX880" fmla="*/ 1410376 w 4767039"/>
                  <a:gd name="connsiteY880" fmla="*/ 1310640 h 2974978"/>
                  <a:gd name="connsiteX881" fmla="*/ 1441588 w 4767039"/>
                  <a:gd name="connsiteY881" fmla="*/ 1346959 h 2974978"/>
                  <a:gd name="connsiteX882" fmla="*/ 1443880 w 4767039"/>
                  <a:gd name="connsiteY882" fmla="*/ 1352194 h 2974978"/>
                  <a:gd name="connsiteX883" fmla="*/ 1451652 w 4767039"/>
                  <a:gd name="connsiteY883" fmla="*/ 1345591 h 2974978"/>
                  <a:gd name="connsiteX884" fmla="*/ 1494764 w 4767039"/>
                  <a:gd name="connsiteY884" fmla="*/ 1326612 h 2974978"/>
                  <a:gd name="connsiteX885" fmla="*/ 1503634 w 4767039"/>
                  <a:gd name="connsiteY885" fmla="*/ 1373671 h 2974978"/>
                  <a:gd name="connsiteX886" fmla="*/ 1498134 w 4767039"/>
                  <a:gd name="connsiteY886" fmla="*/ 1394729 h 2974978"/>
                  <a:gd name="connsiteX887" fmla="*/ 1500928 w 4767039"/>
                  <a:gd name="connsiteY887" fmla="*/ 1396600 h 2974978"/>
                  <a:gd name="connsiteX888" fmla="*/ 1504451 w 4767039"/>
                  <a:gd name="connsiteY888" fmla="*/ 1386732 h 2974978"/>
                  <a:gd name="connsiteX889" fmla="*/ 1516811 w 4767039"/>
                  <a:gd name="connsiteY889" fmla="*/ 1363886 h 2974978"/>
                  <a:gd name="connsiteX890" fmla="*/ 1523722 w 4767039"/>
                  <a:gd name="connsiteY890" fmla="*/ 1357126 h 2974978"/>
                  <a:gd name="connsiteX891" fmla="*/ 1514739 w 4767039"/>
                  <a:gd name="connsiteY891" fmla="*/ 1342517 h 2974978"/>
                  <a:gd name="connsiteX892" fmla="*/ 1508761 w 4767039"/>
                  <a:gd name="connsiteY892" fmla="*/ 1319170 h 2974978"/>
                  <a:gd name="connsiteX893" fmla="*/ 1561117 w 4767039"/>
                  <a:gd name="connsiteY893" fmla="*/ 1309301 h 2974978"/>
                  <a:gd name="connsiteX894" fmla="*/ 1564392 w 4767039"/>
                  <a:gd name="connsiteY894" fmla="*/ 1309665 h 2974978"/>
                  <a:gd name="connsiteX895" fmla="*/ 1563946 w 4767039"/>
                  <a:gd name="connsiteY895" fmla="*/ 1307719 h 2974978"/>
                  <a:gd name="connsiteX896" fmla="*/ 1567325 w 4767039"/>
                  <a:gd name="connsiteY896" fmla="*/ 1255422 h 2974978"/>
                  <a:gd name="connsiteX897" fmla="*/ 1591597 w 4767039"/>
                  <a:gd name="connsiteY897" fmla="*/ 1258680 h 2974978"/>
                  <a:gd name="connsiteX898" fmla="*/ 1582924 w 4767039"/>
                  <a:gd name="connsiteY898" fmla="*/ 1247351 h 2974978"/>
                  <a:gd name="connsiteX899" fmla="*/ 1565622 w 4767039"/>
                  <a:gd name="connsiteY899" fmla="*/ 1175966 h 2974978"/>
                  <a:gd name="connsiteX900" fmla="*/ 1613201 w 4767039"/>
                  <a:gd name="connsiteY900" fmla="*/ 1181391 h 2974978"/>
                  <a:gd name="connsiteX901" fmla="*/ 1615917 w 4767039"/>
                  <a:gd name="connsiteY901" fmla="*/ 1182573 h 2974978"/>
                  <a:gd name="connsiteX902" fmla="*/ 1616051 w 4767039"/>
                  <a:gd name="connsiteY902" fmla="*/ 1180784 h 2974978"/>
                  <a:gd name="connsiteX903" fmla="*/ 1616771 w 4767039"/>
                  <a:gd name="connsiteY903" fmla="*/ 1177678 h 2974978"/>
                  <a:gd name="connsiteX904" fmla="*/ 1580736 w 4767039"/>
                  <a:gd name="connsiteY904" fmla="*/ 1168555 h 2974978"/>
                  <a:gd name="connsiteX905" fmla="*/ 1522656 w 4767039"/>
                  <a:gd name="connsiteY905" fmla="*/ 1090929 h 2974978"/>
                  <a:gd name="connsiteX906" fmla="*/ 1569715 w 4767039"/>
                  <a:gd name="connsiteY906" fmla="*/ 1082058 h 2974978"/>
                  <a:gd name="connsiteX907" fmla="*/ 1572659 w 4767039"/>
                  <a:gd name="connsiteY907" fmla="*/ 1082386 h 2974978"/>
                  <a:gd name="connsiteX908" fmla="*/ 1572258 w 4767039"/>
                  <a:gd name="connsiteY908" fmla="*/ 1080637 h 2974978"/>
                  <a:gd name="connsiteX909" fmla="*/ 1575294 w 4767039"/>
                  <a:gd name="connsiteY909" fmla="*/ 1033630 h 2974978"/>
                  <a:gd name="connsiteX910" fmla="*/ 1621143 w 4767039"/>
                  <a:gd name="connsiteY910" fmla="*/ 1047457 h 2974978"/>
                  <a:gd name="connsiteX911" fmla="*/ 1630467 w 4767039"/>
                  <a:gd name="connsiteY911" fmla="*/ 1053700 h 2974978"/>
                  <a:gd name="connsiteX912" fmla="*/ 1633990 w 4767039"/>
                  <a:gd name="connsiteY912" fmla="*/ 1043832 h 2974978"/>
                  <a:gd name="connsiteX913" fmla="*/ 1661836 w 4767039"/>
                  <a:gd name="connsiteY913" fmla="*/ 1005840 h 2974978"/>
                  <a:gd name="connsiteX914" fmla="*/ 1693048 w 4767039"/>
                  <a:gd name="connsiteY914" fmla="*/ 1042159 h 2974978"/>
                  <a:gd name="connsiteX915" fmla="*/ 1695340 w 4767039"/>
                  <a:gd name="connsiteY915" fmla="*/ 1047394 h 2974978"/>
                  <a:gd name="connsiteX916" fmla="*/ 1703112 w 4767039"/>
                  <a:gd name="connsiteY916" fmla="*/ 1040791 h 2974978"/>
                  <a:gd name="connsiteX917" fmla="*/ 1746224 w 4767039"/>
                  <a:gd name="connsiteY917" fmla="*/ 1021812 h 2974978"/>
                  <a:gd name="connsiteX918" fmla="*/ 1755094 w 4767039"/>
                  <a:gd name="connsiteY918" fmla="*/ 1068871 h 2974978"/>
                  <a:gd name="connsiteX919" fmla="*/ 1749594 w 4767039"/>
                  <a:gd name="connsiteY919" fmla="*/ 1089929 h 2974978"/>
                  <a:gd name="connsiteX920" fmla="*/ 1752388 w 4767039"/>
                  <a:gd name="connsiteY920" fmla="*/ 1091800 h 2974978"/>
                  <a:gd name="connsiteX921" fmla="*/ 1755911 w 4767039"/>
                  <a:gd name="connsiteY921" fmla="*/ 1081932 h 2974978"/>
                  <a:gd name="connsiteX922" fmla="*/ 1783757 w 4767039"/>
                  <a:gd name="connsiteY922" fmla="*/ 1043940 h 2974978"/>
                  <a:gd name="connsiteX923" fmla="*/ 1814969 w 4767039"/>
                  <a:gd name="connsiteY923" fmla="*/ 1080259 h 2974978"/>
                  <a:gd name="connsiteX924" fmla="*/ 1817261 w 4767039"/>
                  <a:gd name="connsiteY924" fmla="*/ 1085494 h 2974978"/>
                  <a:gd name="connsiteX925" fmla="*/ 1825033 w 4767039"/>
                  <a:gd name="connsiteY925" fmla="*/ 1078891 h 2974978"/>
                  <a:gd name="connsiteX926" fmla="*/ 1868145 w 4767039"/>
                  <a:gd name="connsiteY926" fmla="*/ 1059912 h 2974978"/>
                  <a:gd name="connsiteX927" fmla="*/ 1864008 w 4767039"/>
                  <a:gd name="connsiteY927" fmla="*/ 1156773 h 2974978"/>
                  <a:gd name="connsiteX928" fmla="*/ 1847016 w 4767039"/>
                  <a:gd name="connsiteY928" fmla="*/ 1176023 h 2974978"/>
                  <a:gd name="connsiteX929" fmla="*/ 1857802 w 4767039"/>
                  <a:gd name="connsiteY929" fmla="*/ 1192867 h 2974978"/>
                  <a:gd name="connsiteX930" fmla="*/ 1864738 w 4767039"/>
                  <a:gd name="connsiteY930" fmla="*/ 1217800 h 2974978"/>
                  <a:gd name="connsiteX931" fmla="*/ 1865382 w 4767039"/>
                  <a:gd name="connsiteY931" fmla="*/ 1223478 h 2974978"/>
                  <a:gd name="connsiteX932" fmla="*/ 1874757 w 4767039"/>
                  <a:gd name="connsiteY932" fmla="*/ 1219465 h 2974978"/>
                  <a:gd name="connsiteX933" fmla="*/ 1921551 w 4767039"/>
                  <a:gd name="connsiteY933" fmla="*/ 1214066 h 2974978"/>
                  <a:gd name="connsiteX934" fmla="*/ 1888989 w 4767039"/>
                  <a:gd name="connsiteY934" fmla="*/ 1305384 h 2974978"/>
                  <a:gd name="connsiteX935" fmla="*/ 1888015 w 4767039"/>
                  <a:gd name="connsiteY935" fmla="*/ 1306054 h 2974978"/>
                  <a:gd name="connsiteX936" fmla="*/ 1889284 w 4767039"/>
                  <a:gd name="connsiteY936" fmla="*/ 1332729 h 2974978"/>
                  <a:gd name="connsiteX937" fmla="*/ 1874812 w 4767039"/>
                  <a:gd name="connsiteY937" fmla="*/ 1388137 h 2974978"/>
                  <a:gd name="connsiteX938" fmla="*/ 1858596 w 4767039"/>
                  <a:gd name="connsiteY938" fmla="*/ 1406509 h 2974978"/>
                  <a:gd name="connsiteX939" fmla="*/ 1863798 w 4767039"/>
                  <a:gd name="connsiteY939" fmla="*/ 1414634 h 2974978"/>
                  <a:gd name="connsiteX940" fmla="*/ 1871515 w 4767039"/>
                  <a:gd name="connsiteY940" fmla="*/ 1442373 h 2974978"/>
                  <a:gd name="connsiteX941" fmla="*/ 1872231 w 4767039"/>
                  <a:gd name="connsiteY941" fmla="*/ 1448690 h 2974978"/>
                  <a:gd name="connsiteX942" fmla="*/ 1882661 w 4767039"/>
                  <a:gd name="connsiteY942" fmla="*/ 1444226 h 2974978"/>
                  <a:gd name="connsiteX943" fmla="*/ 1934722 w 4767039"/>
                  <a:gd name="connsiteY943" fmla="*/ 1438220 h 2974978"/>
                  <a:gd name="connsiteX944" fmla="*/ 1898496 w 4767039"/>
                  <a:gd name="connsiteY944" fmla="*/ 1539816 h 2974978"/>
                  <a:gd name="connsiteX945" fmla="*/ 1831877 w 4767039"/>
                  <a:gd name="connsiteY945" fmla="*/ 1570825 h 2974978"/>
                  <a:gd name="connsiteX946" fmla="*/ 1813252 w 4767039"/>
                  <a:gd name="connsiteY946" fmla="*/ 1566373 h 2974978"/>
                  <a:gd name="connsiteX947" fmla="*/ 1811658 w 4767039"/>
                  <a:gd name="connsiteY947" fmla="*/ 1565095 h 2974978"/>
                  <a:gd name="connsiteX948" fmla="*/ 1809154 w 4767039"/>
                  <a:gd name="connsiteY948" fmla="*/ 1565231 h 2974978"/>
                  <a:gd name="connsiteX949" fmla="*/ 1804455 w 4767039"/>
                  <a:gd name="connsiteY949" fmla="*/ 1564510 h 2974978"/>
                  <a:gd name="connsiteX950" fmla="*/ 1802054 w 4767039"/>
                  <a:gd name="connsiteY950" fmla="*/ 1563501 h 2974978"/>
                  <a:gd name="connsiteX951" fmla="*/ 1798556 w 4767039"/>
                  <a:gd name="connsiteY951" fmla="*/ 1564198 h 2974978"/>
                  <a:gd name="connsiteX952" fmla="*/ 1795844 w 4767039"/>
                  <a:gd name="connsiteY952" fmla="*/ 1566373 h 2974978"/>
                  <a:gd name="connsiteX953" fmla="*/ 1710600 w 4767039"/>
                  <a:gd name="connsiteY953" fmla="*/ 1539816 h 2974978"/>
                  <a:gd name="connsiteX954" fmla="*/ 1704101 w 4767039"/>
                  <a:gd name="connsiteY954" fmla="*/ 1531325 h 2974978"/>
                  <a:gd name="connsiteX955" fmla="*/ 1691331 w 4767039"/>
                  <a:gd name="connsiteY955" fmla="*/ 1528273 h 2974978"/>
                  <a:gd name="connsiteX956" fmla="*/ 1689737 w 4767039"/>
                  <a:gd name="connsiteY956" fmla="*/ 1526995 h 2974978"/>
                  <a:gd name="connsiteX957" fmla="*/ 1687233 w 4767039"/>
                  <a:gd name="connsiteY957" fmla="*/ 1527131 h 2974978"/>
                  <a:gd name="connsiteX958" fmla="*/ 1682534 w 4767039"/>
                  <a:gd name="connsiteY958" fmla="*/ 1526410 h 2974978"/>
                  <a:gd name="connsiteX959" fmla="*/ 1680133 w 4767039"/>
                  <a:gd name="connsiteY959" fmla="*/ 1525401 h 2974978"/>
                  <a:gd name="connsiteX960" fmla="*/ 1676635 w 4767039"/>
                  <a:gd name="connsiteY960" fmla="*/ 1526098 h 2974978"/>
                  <a:gd name="connsiteX961" fmla="*/ 1673923 w 4767039"/>
                  <a:gd name="connsiteY961" fmla="*/ 1528273 h 2974978"/>
                  <a:gd name="connsiteX962" fmla="*/ 1668881 w 4767039"/>
                  <a:gd name="connsiteY962" fmla="*/ 1529478 h 2974978"/>
                  <a:gd name="connsiteX963" fmla="*/ 1664666 w 4767039"/>
                  <a:gd name="connsiteY963" fmla="*/ 1566446 h 2974978"/>
                  <a:gd name="connsiteX964" fmla="*/ 1637529 w 4767039"/>
                  <a:gd name="connsiteY964" fmla="*/ 1610184 h 2974978"/>
                  <a:gd name="connsiteX965" fmla="*/ 1636555 w 4767039"/>
                  <a:gd name="connsiteY965" fmla="*/ 1610854 h 2974978"/>
                  <a:gd name="connsiteX966" fmla="*/ 1637824 w 4767039"/>
                  <a:gd name="connsiteY966" fmla="*/ 1637529 h 2974978"/>
                  <a:gd name="connsiteX967" fmla="*/ 1623352 w 4767039"/>
                  <a:gd name="connsiteY967" fmla="*/ 1692937 h 2974978"/>
                  <a:gd name="connsiteX968" fmla="*/ 1607136 w 4767039"/>
                  <a:gd name="connsiteY968" fmla="*/ 1711309 h 2974978"/>
                  <a:gd name="connsiteX969" fmla="*/ 1612338 w 4767039"/>
                  <a:gd name="connsiteY969" fmla="*/ 1719434 h 2974978"/>
                  <a:gd name="connsiteX970" fmla="*/ 1620055 w 4767039"/>
                  <a:gd name="connsiteY970" fmla="*/ 1747173 h 2974978"/>
                  <a:gd name="connsiteX971" fmla="*/ 1620771 w 4767039"/>
                  <a:gd name="connsiteY971" fmla="*/ 1753490 h 2974978"/>
                  <a:gd name="connsiteX972" fmla="*/ 1631201 w 4767039"/>
                  <a:gd name="connsiteY972" fmla="*/ 1749026 h 2974978"/>
                  <a:gd name="connsiteX973" fmla="*/ 1683262 w 4767039"/>
                  <a:gd name="connsiteY973" fmla="*/ 1743020 h 2974978"/>
                  <a:gd name="connsiteX974" fmla="*/ 1647036 w 4767039"/>
                  <a:gd name="connsiteY974" fmla="*/ 1844616 h 2974978"/>
                  <a:gd name="connsiteX975" fmla="*/ 1580417 w 4767039"/>
                  <a:gd name="connsiteY975" fmla="*/ 1875625 h 2974978"/>
                  <a:gd name="connsiteX976" fmla="*/ 3656677 w 4767039"/>
                  <a:gd name="connsiteY976" fmla="*/ 1974408 h 2974978"/>
                  <a:gd name="connsiteX977" fmla="*/ 3662958 w 4767039"/>
                  <a:gd name="connsiteY977" fmla="*/ 1966020 h 2974978"/>
                  <a:gd name="connsiteX978" fmla="*/ 3663391 w 4767039"/>
                  <a:gd name="connsiteY978" fmla="*/ 1965595 h 2974978"/>
                  <a:gd name="connsiteX979" fmla="*/ 3652994 w 4767039"/>
                  <a:gd name="connsiteY979" fmla="*/ 1966275 h 2974978"/>
                  <a:gd name="connsiteX980" fmla="*/ 3651827 w 4767039"/>
                  <a:gd name="connsiteY980" fmla="*/ 1965814 h 2974978"/>
                  <a:gd name="connsiteX981" fmla="*/ 3651566 w 4767039"/>
                  <a:gd name="connsiteY981" fmla="*/ 1968100 h 2974978"/>
                  <a:gd name="connsiteX982" fmla="*/ 3218905 w 4767039"/>
                  <a:gd name="connsiteY982" fmla="*/ 2031126 h 2974978"/>
                  <a:gd name="connsiteX983" fmla="*/ 3222428 w 4767039"/>
                  <a:gd name="connsiteY983" fmla="*/ 2021258 h 2974978"/>
                  <a:gd name="connsiteX984" fmla="*/ 3229421 w 4767039"/>
                  <a:gd name="connsiteY984" fmla="*/ 2008333 h 2974978"/>
                  <a:gd name="connsiteX985" fmla="*/ 3223096 w 4767039"/>
                  <a:gd name="connsiteY985" fmla="*/ 1995266 h 2974978"/>
                  <a:gd name="connsiteX986" fmla="*/ 3220518 w 4767039"/>
                  <a:gd name="connsiteY986" fmla="*/ 1985232 h 2974978"/>
                  <a:gd name="connsiteX987" fmla="*/ 3221611 w 4767039"/>
                  <a:gd name="connsiteY987" fmla="*/ 2008197 h 2974978"/>
                  <a:gd name="connsiteX988" fmla="*/ 3216111 w 4767039"/>
                  <a:gd name="connsiteY988" fmla="*/ 2029255 h 2974978"/>
                  <a:gd name="connsiteX989" fmla="*/ 2996619 w 4767039"/>
                  <a:gd name="connsiteY989" fmla="*/ 2094224 h 2974978"/>
                  <a:gd name="connsiteX990" fmla="*/ 3005994 w 4767039"/>
                  <a:gd name="connsiteY990" fmla="*/ 2090211 h 2974978"/>
                  <a:gd name="connsiteX991" fmla="*/ 3020410 w 4767039"/>
                  <a:gd name="connsiteY991" fmla="*/ 2086508 h 2974978"/>
                  <a:gd name="connsiteX992" fmla="*/ 3008151 w 4767039"/>
                  <a:gd name="connsiteY992" fmla="*/ 2073366 h 2974978"/>
                  <a:gd name="connsiteX993" fmla="*/ 2991760 w 4767039"/>
                  <a:gd name="connsiteY993" fmla="*/ 2036132 h 2974978"/>
                  <a:gd name="connsiteX994" fmla="*/ 2988689 w 4767039"/>
                  <a:gd name="connsiteY994" fmla="*/ 2063067 h 2974978"/>
                  <a:gd name="connsiteX995" fmla="*/ 2989039 w 4767039"/>
                  <a:gd name="connsiteY995" fmla="*/ 2063613 h 2974978"/>
                  <a:gd name="connsiteX996" fmla="*/ 2995975 w 4767039"/>
                  <a:gd name="connsiteY996" fmla="*/ 2088546 h 2974978"/>
                  <a:gd name="connsiteX997" fmla="*/ 1976800 w 4767039"/>
                  <a:gd name="connsiteY997" fmla="*/ 2109502 h 2974978"/>
                  <a:gd name="connsiteX998" fmla="*/ 1983081 w 4767039"/>
                  <a:gd name="connsiteY998" fmla="*/ 2101114 h 2974978"/>
                  <a:gd name="connsiteX999" fmla="*/ 1983514 w 4767039"/>
                  <a:gd name="connsiteY999" fmla="*/ 2100689 h 2974978"/>
                  <a:gd name="connsiteX1000" fmla="*/ 1973117 w 4767039"/>
                  <a:gd name="connsiteY1000" fmla="*/ 2101369 h 2974978"/>
                  <a:gd name="connsiteX1001" fmla="*/ 1971950 w 4767039"/>
                  <a:gd name="connsiteY1001" fmla="*/ 2100908 h 2974978"/>
                  <a:gd name="connsiteX1002" fmla="*/ 1971690 w 4767039"/>
                  <a:gd name="connsiteY1002" fmla="*/ 2103194 h 2974978"/>
                  <a:gd name="connsiteX1003" fmla="*/ 3082434 w 4767039"/>
                  <a:gd name="connsiteY1003" fmla="*/ 2121899 h 2974978"/>
                  <a:gd name="connsiteX1004" fmla="*/ 3082568 w 4767039"/>
                  <a:gd name="connsiteY1004" fmla="*/ 2120110 h 2974978"/>
                  <a:gd name="connsiteX1005" fmla="*/ 3083288 w 4767039"/>
                  <a:gd name="connsiteY1005" fmla="*/ 2117004 h 2974978"/>
                  <a:gd name="connsiteX1006" fmla="*/ 3050076 w 4767039"/>
                  <a:gd name="connsiteY1006" fmla="*/ 2108596 h 2974978"/>
                  <a:gd name="connsiteX1007" fmla="*/ 3049403 w 4767039"/>
                  <a:gd name="connsiteY1007" fmla="*/ 2114499 h 2974978"/>
                  <a:gd name="connsiteX1008" fmla="*/ 3054658 w 4767039"/>
                  <a:gd name="connsiteY1008" fmla="*/ 2114257 h 2974978"/>
                  <a:gd name="connsiteX1009" fmla="*/ 3079718 w 4767039"/>
                  <a:gd name="connsiteY1009" fmla="*/ 2120717 h 2974978"/>
                  <a:gd name="connsiteX1010" fmla="*/ 3268057 w 4767039"/>
                  <a:gd name="connsiteY1010" fmla="*/ 2149668 h 2974978"/>
                  <a:gd name="connsiteX1011" fmla="*/ 3274338 w 4767039"/>
                  <a:gd name="connsiteY1011" fmla="*/ 2141280 h 2974978"/>
                  <a:gd name="connsiteX1012" fmla="*/ 3274771 w 4767039"/>
                  <a:gd name="connsiteY1012" fmla="*/ 2140855 h 2974978"/>
                  <a:gd name="connsiteX1013" fmla="*/ 3264374 w 4767039"/>
                  <a:gd name="connsiteY1013" fmla="*/ 2141535 h 2974978"/>
                  <a:gd name="connsiteX1014" fmla="*/ 3263207 w 4767039"/>
                  <a:gd name="connsiteY1014" fmla="*/ 2141074 h 2974978"/>
                  <a:gd name="connsiteX1015" fmla="*/ 3262946 w 4767039"/>
                  <a:gd name="connsiteY1015" fmla="*/ 2143360 h 2974978"/>
                  <a:gd name="connsiteX1016" fmla="*/ 3029631 w 4767039"/>
                  <a:gd name="connsiteY1016" fmla="*/ 2212853 h 2974978"/>
                  <a:gd name="connsiteX1017" fmla="*/ 3033841 w 4767039"/>
                  <a:gd name="connsiteY1017" fmla="*/ 2194748 h 2974978"/>
                  <a:gd name="connsiteX1018" fmla="*/ 3058114 w 4767039"/>
                  <a:gd name="connsiteY1018" fmla="*/ 2198006 h 2974978"/>
                  <a:gd name="connsiteX1019" fmla="*/ 3049441 w 4767039"/>
                  <a:gd name="connsiteY1019" fmla="*/ 2186677 h 2974978"/>
                  <a:gd name="connsiteX1020" fmla="*/ 3037537 w 4767039"/>
                  <a:gd name="connsiteY1020" fmla="*/ 2162086 h 2974978"/>
                  <a:gd name="connsiteX1021" fmla="*/ 3035886 w 4767039"/>
                  <a:gd name="connsiteY1021" fmla="*/ 2155659 h 2974978"/>
                  <a:gd name="connsiteX1022" fmla="*/ 3035475 w 4767039"/>
                  <a:gd name="connsiteY1022" fmla="*/ 2156492 h 2974978"/>
                  <a:gd name="connsiteX1023" fmla="*/ 3020226 w 4767039"/>
                  <a:gd name="connsiteY1023" fmla="*/ 2176130 h 2974978"/>
                  <a:gd name="connsiteX1024" fmla="*/ 3019252 w 4767039"/>
                  <a:gd name="connsiteY1024" fmla="*/ 2176800 h 2974978"/>
                  <a:gd name="connsiteX1025" fmla="*/ 3020394 w 4767039"/>
                  <a:gd name="connsiteY1025" fmla="*/ 2200799 h 2974978"/>
                  <a:gd name="connsiteX1026" fmla="*/ 3023655 w 4767039"/>
                  <a:gd name="connsiteY1026" fmla="*/ 2203554 h 2974978"/>
                  <a:gd name="connsiteX1027" fmla="*/ 1530697 w 4767039"/>
                  <a:gd name="connsiteY1027" fmla="*/ 2286828 h 2974978"/>
                  <a:gd name="connsiteX1028" fmla="*/ 1536978 w 4767039"/>
                  <a:gd name="connsiteY1028" fmla="*/ 2278440 h 2974978"/>
                  <a:gd name="connsiteX1029" fmla="*/ 1537412 w 4767039"/>
                  <a:gd name="connsiteY1029" fmla="*/ 2278015 h 2974978"/>
                  <a:gd name="connsiteX1030" fmla="*/ 1527014 w 4767039"/>
                  <a:gd name="connsiteY1030" fmla="*/ 2278695 h 2974978"/>
                  <a:gd name="connsiteX1031" fmla="*/ 1525847 w 4767039"/>
                  <a:gd name="connsiteY1031" fmla="*/ 2278234 h 2974978"/>
                  <a:gd name="connsiteX1032" fmla="*/ 1525587 w 4767039"/>
                  <a:gd name="connsiteY1032" fmla="*/ 2280520 h 2974978"/>
                  <a:gd name="connsiteX1033" fmla="*/ 2936194 w 4767039"/>
                  <a:gd name="connsiteY1033" fmla="*/ 2441846 h 2974978"/>
                  <a:gd name="connsiteX1034" fmla="*/ 2930762 w 4767039"/>
                  <a:gd name="connsiteY1034" fmla="*/ 2434751 h 2974978"/>
                  <a:gd name="connsiteX1035" fmla="*/ 2929793 w 4767039"/>
                  <a:gd name="connsiteY1035" fmla="*/ 2434944 h 2974978"/>
                  <a:gd name="connsiteX1036" fmla="*/ 2927081 w 4767039"/>
                  <a:gd name="connsiteY1036" fmla="*/ 2437119 h 2974978"/>
                  <a:gd name="connsiteX1037" fmla="*/ 2917693 w 4767039"/>
                  <a:gd name="connsiteY1037" fmla="*/ 2439363 h 2974978"/>
                  <a:gd name="connsiteX1038" fmla="*/ 1978502 w 4767039"/>
                  <a:gd name="connsiteY1038" fmla="*/ 2463160 h 2974978"/>
                  <a:gd name="connsiteX1039" fmla="*/ 1977314 w 4767039"/>
                  <a:gd name="connsiteY1039" fmla="*/ 2462661 h 2974978"/>
                  <a:gd name="connsiteX1040" fmla="*/ 1976892 w 4767039"/>
                  <a:gd name="connsiteY1040" fmla="*/ 2462745 h 2974978"/>
                  <a:gd name="connsiteX1041" fmla="*/ 2004537 w 4767039"/>
                  <a:gd name="connsiteY1041" fmla="*/ 2470353 h 2974978"/>
                  <a:gd name="connsiteX1042" fmla="*/ 2004610 w 4767039"/>
                  <a:gd name="connsiteY1042" fmla="*/ 2469381 h 2974978"/>
                  <a:gd name="connsiteX1043" fmla="*/ 1988512 w 4767039"/>
                  <a:gd name="connsiteY1043" fmla="*/ 2465533 h 2974978"/>
                  <a:gd name="connsiteX1044" fmla="*/ 1986918 w 4767039"/>
                  <a:gd name="connsiteY1044" fmla="*/ 2464255 h 2974978"/>
                  <a:gd name="connsiteX1045" fmla="*/ 1984414 w 4767039"/>
                  <a:gd name="connsiteY1045" fmla="*/ 2464391 h 2974978"/>
                  <a:gd name="connsiteX1046" fmla="*/ 1981604 w 4767039"/>
                  <a:gd name="connsiteY1046" fmla="*/ 2463960 h 2974978"/>
                  <a:gd name="connsiteX1047" fmla="*/ 2001821 w 4767039"/>
                  <a:gd name="connsiteY1047" fmla="*/ 2469171 h 2974978"/>
                  <a:gd name="connsiteX1048" fmla="*/ 2190160 w 4767039"/>
                  <a:gd name="connsiteY1048" fmla="*/ 2498121 h 2974978"/>
                  <a:gd name="connsiteX1049" fmla="*/ 2196441 w 4767039"/>
                  <a:gd name="connsiteY1049" fmla="*/ 2489734 h 2974978"/>
                  <a:gd name="connsiteX1050" fmla="*/ 2196874 w 4767039"/>
                  <a:gd name="connsiteY1050" fmla="*/ 2489309 h 2974978"/>
                  <a:gd name="connsiteX1051" fmla="*/ 2186477 w 4767039"/>
                  <a:gd name="connsiteY1051" fmla="*/ 2489989 h 2974978"/>
                  <a:gd name="connsiteX1052" fmla="*/ 2185310 w 4767039"/>
                  <a:gd name="connsiteY1052" fmla="*/ 2489528 h 2974978"/>
                  <a:gd name="connsiteX1053" fmla="*/ 2185050 w 4767039"/>
                  <a:gd name="connsiteY1053" fmla="*/ 2491814 h 2974978"/>
                  <a:gd name="connsiteX1054" fmla="*/ 2681317 w 4767039"/>
                  <a:gd name="connsiteY1054" fmla="*/ 2591627 h 2974978"/>
                  <a:gd name="connsiteX1055" fmla="*/ 2687598 w 4767039"/>
                  <a:gd name="connsiteY1055" fmla="*/ 2583240 h 2974978"/>
                  <a:gd name="connsiteX1056" fmla="*/ 2688031 w 4767039"/>
                  <a:gd name="connsiteY1056" fmla="*/ 2582815 h 2974978"/>
                  <a:gd name="connsiteX1057" fmla="*/ 2677634 w 4767039"/>
                  <a:gd name="connsiteY1057" fmla="*/ 2583495 h 2974978"/>
                  <a:gd name="connsiteX1058" fmla="*/ 2676467 w 4767039"/>
                  <a:gd name="connsiteY1058" fmla="*/ 2583034 h 2974978"/>
                  <a:gd name="connsiteX1059" fmla="*/ 2676206 w 4767039"/>
                  <a:gd name="connsiteY1059" fmla="*/ 2585320 h 2974978"/>
                  <a:gd name="connsiteX1060" fmla="*/ 1380408 w 4767039"/>
                  <a:gd name="connsiteY1060" fmla="*/ 2654716 h 2974978"/>
                  <a:gd name="connsiteX1061" fmla="*/ 1382455 w 4767039"/>
                  <a:gd name="connsiteY1061" fmla="*/ 2653840 h 2974978"/>
                  <a:gd name="connsiteX1062" fmla="*/ 1380661 w 4767039"/>
                  <a:gd name="connsiteY1062" fmla="*/ 2651496 h 2974978"/>
                  <a:gd name="connsiteX1063" fmla="*/ 1379853 w 4767039"/>
                  <a:gd name="connsiteY1063" fmla="*/ 2649829 h 2974978"/>
                  <a:gd name="connsiteX1064" fmla="*/ 3176474 w 4767039"/>
                  <a:gd name="connsiteY1064" fmla="*/ 2753991 h 2974978"/>
                  <a:gd name="connsiteX1065" fmla="*/ 3157849 w 4767039"/>
                  <a:gd name="connsiteY1065" fmla="*/ 2749539 h 2974978"/>
                  <a:gd name="connsiteX1066" fmla="*/ 3156255 w 4767039"/>
                  <a:gd name="connsiteY1066" fmla="*/ 2748261 h 2974978"/>
                  <a:gd name="connsiteX1067" fmla="*/ 3153751 w 4767039"/>
                  <a:gd name="connsiteY1067" fmla="*/ 2748397 h 2974978"/>
                  <a:gd name="connsiteX1068" fmla="*/ 3149051 w 4767039"/>
                  <a:gd name="connsiteY1068" fmla="*/ 2747676 h 2974978"/>
                  <a:gd name="connsiteX1069" fmla="*/ 3146651 w 4767039"/>
                  <a:gd name="connsiteY1069" fmla="*/ 2746667 h 2974978"/>
                  <a:gd name="connsiteX1070" fmla="*/ 3143153 w 4767039"/>
                  <a:gd name="connsiteY1070" fmla="*/ 2747364 h 2974978"/>
                  <a:gd name="connsiteX1071" fmla="*/ 3140441 w 4767039"/>
                  <a:gd name="connsiteY1071" fmla="*/ 2749539 h 2974978"/>
                  <a:gd name="connsiteX1072" fmla="*/ 3055197 w 4767039"/>
                  <a:gd name="connsiteY1072" fmla="*/ 2722982 h 2974978"/>
                  <a:gd name="connsiteX1073" fmla="*/ 3048697 w 4767039"/>
                  <a:gd name="connsiteY1073" fmla="*/ 2714491 h 2974978"/>
                  <a:gd name="connsiteX1074" fmla="*/ 3035928 w 4767039"/>
                  <a:gd name="connsiteY1074" fmla="*/ 2711439 h 2974978"/>
                  <a:gd name="connsiteX1075" fmla="*/ 3034334 w 4767039"/>
                  <a:gd name="connsiteY1075" fmla="*/ 2710161 h 2974978"/>
                  <a:gd name="connsiteX1076" fmla="*/ 3031830 w 4767039"/>
                  <a:gd name="connsiteY1076" fmla="*/ 2710297 h 2974978"/>
                  <a:gd name="connsiteX1077" fmla="*/ 3027130 w 4767039"/>
                  <a:gd name="connsiteY1077" fmla="*/ 2709576 h 2974978"/>
                  <a:gd name="connsiteX1078" fmla="*/ 3024730 w 4767039"/>
                  <a:gd name="connsiteY1078" fmla="*/ 2708567 h 2974978"/>
                  <a:gd name="connsiteX1079" fmla="*/ 3021232 w 4767039"/>
                  <a:gd name="connsiteY1079" fmla="*/ 2709264 h 2974978"/>
                  <a:gd name="connsiteX1080" fmla="*/ 3018520 w 4767039"/>
                  <a:gd name="connsiteY1080" fmla="*/ 2711439 h 2974978"/>
                  <a:gd name="connsiteX1081" fmla="*/ 2933276 w 4767039"/>
                  <a:gd name="connsiteY1081" fmla="*/ 2684882 h 2974978"/>
                  <a:gd name="connsiteX1082" fmla="*/ 2897049 w 4767039"/>
                  <a:gd name="connsiteY1082" fmla="*/ 2583286 h 2974978"/>
                  <a:gd name="connsiteX1083" fmla="*/ 2909545 w 4767039"/>
                  <a:gd name="connsiteY1083" fmla="*/ 2582711 h 2974978"/>
                  <a:gd name="connsiteX1084" fmla="*/ 2895206 w 4767039"/>
                  <a:gd name="connsiteY1084" fmla="*/ 2572527 h 2974978"/>
                  <a:gd name="connsiteX1085" fmla="*/ 2853358 w 4767039"/>
                  <a:gd name="connsiteY1085" fmla="*/ 2502336 h 2974978"/>
                  <a:gd name="connsiteX1086" fmla="*/ 2905714 w 4767039"/>
                  <a:gd name="connsiteY1086" fmla="*/ 2492467 h 2974978"/>
                  <a:gd name="connsiteX1087" fmla="*/ 2908989 w 4767039"/>
                  <a:gd name="connsiteY1087" fmla="*/ 2492831 h 2974978"/>
                  <a:gd name="connsiteX1088" fmla="*/ 2908543 w 4767039"/>
                  <a:gd name="connsiteY1088" fmla="*/ 2490885 h 2974978"/>
                  <a:gd name="connsiteX1089" fmla="*/ 2906462 w 4767039"/>
                  <a:gd name="connsiteY1089" fmla="*/ 2462061 h 2974978"/>
                  <a:gd name="connsiteX1090" fmla="*/ 2911391 w 4767039"/>
                  <a:gd name="connsiteY1090" fmla="*/ 2440869 h 2974978"/>
                  <a:gd name="connsiteX1091" fmla="*/ 2908456 w 4767039"/>
                  <a:gd name="connsiteY1091" fmla="*/ 2441570 h 2974978"/>
                  <a:gd name="connsiteX1092" fmla="*/ 2841837 w 4767039"/>
                  <a:gd name="connsiteY1092" fmla="*/ 2410562 h 2974978"/>
                  <a:gd name="connsiteX1093" fmla="*/ 2835337 w 4767039"/>
                  <a:gd name="connsiteY1093" fmla="*/ 2402071 h 2974978"/>
                  <a:gd name="connsiteX1094" fmla="*/ 2822568 w 4767039"/>
                  <a:gd name="connsiteY1094" fmla="*/ 2399019 h 2974978"/>
                  <a:gd name="connsiteX1095" fmla="*/ 2820974 w 4767039"/>
                  <a:gd name="connsiteY1095" fmla="*/ 2397740 h 2974978"/>
                  <a:gd name="connsiteX1096" fmla="*/ 2818470 w 4767039"/>
                  <a:gd name="connsiteY1096" fmla="*/ 2397877 h 2974978"/>
                  <a:gd name="connsiteX1097" fmla="*/ 2813770 w 4767039"/>
                  <a:gd name="connsiteY1097" fmla="*/ 2397156 h 2974978"/>
                  <a:gd name="connsiteX1098" fmla="*/ 2811370 w 4767039"/>
                  <a:gd name="connsiteY1098" fmla="*/ 2396147 h 2974978"/>
                  <a:gd name="connsiteX1099" fmla="*/ 2807872 w 4767039"/>
                  <a:gd name="connsiteY1099" fmla="*/ 2396844 h 2974978"/>
                  <a:gd name="connsiteX1100" fmla="*/ 2805160 w 4767039"/>
                  <a:gd name="connsiteY1100" fmla="*/ 2399019 h 2974978"/>
                  <a:gd name="connsiteX1101" fmla="*/ 2719916 w 4767039"/>
                  <a:gd name="connsiteY1101" fmla="*/ 2372462 h 2974978"/>
                  <a:gd name="connsiteX1102" fmla="*/ 2683689 w 4767039"/>
                  <a:gd name="connsiteY1102" fmla="*/ 2270866 h 2974978"/>
                  <a:gd name="connsiteX1103" fmla="*/ 2696185 w 4767039"/>
                  <a:gd name="connsiteY1103" fmla="*/ 2270291 h 2974978"/>
                  <a:gd name="connsiteX1104" fmla="*/ 2681846 w 4767039"/>
                  <a:gd name="connsiteY1104" fmla="*/ 2260107 h 2974978"/>
                  <a:gd name="connsiteX1105" fmla="*/ 2639998 w 4767039"/>
                  <a:gd name="connsiteY1105" fmla="*/ 2189916 h 2974978"/>
                  <a:gd name="connsiteX1106" fmla="*/ 2692354 w 4767039"/>
                  <a:gd name="connsiteY1106" fmla="*/ 2180047 h 2974978"/>
                  <a:gd name="connsiteX1107" fmla="*/ 2695629 w 4767039"/>
                  <a:gd name="connsiteY1107" fmla="*/ 2180411 h 2974978"/>
                  <a:gd name="connsiteX1108" fmla="*/ 2695183 w 4767039"/>
                  <a:gd name="connsiteY1108" fmla="*/ 2178465 h 2974978"/>
                  <a:gd name="connsiteX1109" fmla="*/ 2698561 w 4767039"/>
                  <a:gd name="connsiteY1109" fmla="*/ 2126168 h 2974978"/>
                  <a:gd name="connsiteX1110" fmla="*/ 2722834 w 4767039"/>
                  <a:gd name="connsiteY1110" fmla="*/ 2129426 h 2974978"/>
                  <a:gd name="connsiteX1111" fmla="*/ 2714161 w 4767039"/>
                  <a:gd name="connsiteY1111" fmla="*/ 2118097 h 2974978"/>
                  <a:gd name="connsiteX1112" fmla="*/ 2710791 w 4767039"/>
                  <a:gd name="connsiteY1112" fmla="*/ 2111135 h 2974978"/>
                  <a:gd name="connsiteX1113" fmla="*/ 2691412 w 4767039"/>
                  <a:gd name="connsiteY1113" fmla="*/ 2107406 h 2974978"/>
                  <a:gd name="connsiteX1114" fmla="*/ 2647859 w 4767039"/>
                  <a:gd name="connsiteY1114" fmla="*/ 2080836 h 2974978"/>
                  <a:gd name="connsiteX1115" fmla="*/ 2611632 w 4767039"/>
                  <a:gd name="connsiteY1115" fmla="*/ 1979240 h 2974978"/>
                  <a:gd name="connsiteX1116" fmla="*/ 2624128 w 4767039"/>
                  <a:gd name="connsiteY1116" fmla="*/ 1978665 h 2974978"/>
                  <a:gd name="connsiteX1117" fmla="*/ 2609789 w 4767039"/>
                  <a:gd name="connsiteY1117" fmla="*/ 1968481 h 2974978"/>
                  <a:gd name="connsiteX1118" fmla="*/ 2567941 w 4767039"/>
                  <a:gd name="connsiteY1118" fmla="*/ 1898290 h 2974978"/>
                  <a:gd name="connsiteX1119" fmla="*/ 2620297 w 4767039"/>
                  <a:gd name="connsiteY1119" fmla="*/ 1888421 h 2974978"/>
                  <a:gd name="connsiteX1120" fmla="*/ 2623572 w 4767039"/>
                  <a:gd name="connsiteY1120" fmla="*/ 1888785 h 2974978"/>
                  <a:gd name="connsiteX1121" fmla="*/ 2623126 w 4767039"/>
                  <a:gd name="connsiteY1121" fmla="*/ 1886839 h 2974978"/>
                  <a:gd name="connsiteX1122" fmla="*/ 2626504 w 4767039"/>
                  <a:gd name="connsiteY1122" fmla="*/ 1834542 h 2974978"/>
                  <a:gd name="connsiteX1123" fmla="*/ 2650777 w 4767039"/>
                  <a:gd name="connsiteY1123" fmla="*/ 1837800 h 2974978"/>
                  <a:gd name="connsiteX1124" fmla="*/ 2642104 w 4767039"/>
                  <a:gd name="connsiteY1124" fmla="*/ 1826471 h 2974978"/>
                  <a:gd name="connsiteX1125" fmla="*/ 2624802 w 4767039"/>
                  <a:gd name="connsiteY1125" fmla="*/ 1755086 h 2974978"/>
                  <a:gd name="connsiteX1126" fmla="*/ 2672381 w 4767039"/>
                  <a:gd name="connsiteY1126" fmla="*/ 1760511 h 2974978"/>
                  <a:gd name="connsiteX1127" fmla="*/ 2675097 w 4767039"/>
                  <a:gd name="connsiteY1127" fmla="*/ 1761693 h 2974978"/>
                  <a:gd name="connsiteX1128" fmla="*/ 2675231 w 4767039"/>
                  <a:gd name="connsiteY1128" fmla="*/ 1759904 h 2974978"/>
                  <a:gd name="connsiteX1129" fmla="*/ 2675951 w 4767039"/>
                  <a:gd name="connsiteY1129" fmla="*/ 1756798 h 2974978"/>
                  <a:gd name="connsiteX1130" fmla="*/ 2639916 w 4767039"/>
                  <a:gd name="connsiteY1130" fmla="*/ 1747675 h 2974978"/>
                  <a:gd name="connsiteX1131" fmla="*/ 2581836 w 4767039"/>
                  <a:gd name="connsiteY1131" fmla="*/ 1670049 h 2974978"/>
                  <a:gd name="connsiteX1132" fmla="*/ 2628895 w 4767039"/>
                  <a:gd name="connsiteY1132" fmla="*/ 1661178 h 2974978"/>
                  <a:gd name="connsiteX1133" fmla="*/ 2631838 w 4767039"/>
                  <a:gd name="connsiteY1133" fmla="*/ 1661506 h 2974978"/>
                  <a:gd name="connsiteX1134" fmla="*/ 2631438 w 4767039"/>
                  <a:gd name="connsiteY1134" fmla="*/ 1659757 h 2974978"/>
                  <a:gd name="connsiteX1135" fmla="*/ 2634474 w 4767039"/>
                  <a:gd name="connsiteY1135" fmla="*/ 1612750 h 2974978"/>
                  <a:gd name="connsiteX1136" fmla="*/ 2680323 w 4767039"/>
                  <a:gd name="connsiteY1136" fmla="*/ 1626577 h 2974978"/>
                  <a:gd name="connsiteX1137" fmla="*/ 2689647 w 4767039"/>
                  <a:gd name="connsiteY1137" fmla="*/ 1632820 h 2974978"/>
                  <a:gd name="connsiteX1138" fmla="*/ 2693170 w 4767039"/>
                  <a:gd name="connsiteY1138" fmla="*/ 1622952 h 2974978"/>
                  <a:gd name="connsiteX1139" fmla="*/ 2721016 w 4767039"/>
                  <a:gd name="connsiteY1139" fmla="*/ 1584960 h 2974978"/>
                  <a:gd name="connsiteX1140" fmla="*/ 2752228 w 4767039"/>
                  <a:gd name="connsiteY1140" fmla="*/ 1621279 h 2974978"/>
                  <a:gd name="connsiteX1141" fmla="*/ 2754520 w 4767039"/>
                  <a:gd name="connsiteY1141" fmla="*/ 1626514 h 2974978"/>
                  <a:gd name="connsiteX1142" fmla="*/ 2762292 w 4767039"/>
                  <a:gd name="connsiteY1142" fmla="*/ 1619911 h 2974978"/>
                  <a:gd name="connsiteX1143" fmla="*/ 2805403 w 4767039"/>
                  <a:gd name="connsiteY1143" fmla="*/ 1600932 h 2974978"/>
                  <a:gd name="connsiteX1144" fmla="*/ 2814274 w 4767039"/>
                  <a:gd name="connsiteY1144" fmla="*/ 1647991 h 2974978"/>
                  <a:gd name="connsiteX1145" fmla="*/ 2808774 w 4767039"/>
                  <a:gd name="connsiteY1145" fmla="*/ 1669049 h 2974978"/>
                  <a:gd name="connsiteX1146" fmla="*/ 2811568 w 4767039"/>
                  <a:gd name="connsiteY1146" fmla="*/ 1670920 h 2974978"/>
                  <a:gd name="connsiteX1147" fmla="*/ 2815091 w 4767039"/>
                  <a:gd name="connsiteY1147" fmla="*/ 1661052 h 2974978"/>
                  <a:gd name="connsiteX1148" fmla="*/ 2842937 w 4767039"/>
                  <a:gd name="connsiteY1148" fmla="*/ 1623060 h 2974978"/>
                  <a:gd name="connsiteX1149" fmla="*/ 2874149 w 4767039"/>
                  <a:gd name="connsiteY1149" fmla="*/ 1659379 h 2974978"/>
                  <a:gd name="connsiteX1150" fmla="*/ 2876441 w 4767039"/>
                  <a:gd name="connsiteY1150" fmla="*/ 1664614 h 2974978"/>
                  <a:gd name="connsiteX1151" fmla="*/ 2884213 w 4767039"/>
                  <a:gd name="connsiteY1151" fmla="*/ 1658011 h 2974978"/>
                  <a:gd name="connsiteX1152" fmla="*/ 2927324 w 4767039"/>
                  <a:gd name="connsiteY1152" fmla="*/ 1639032 h 2974978"/>
                  <a:gd name="connsiteX1153" fmla="*/ 2923187 w 4767039"/>
                  <a:gd name="connsiteY1153" fmla="*/ 1735893 h 2974978"/>
                  <a:gd name="connsiteX1154" fmla="*/ 2906196 w 4767039"/>
                  <a:gd name="connsiteY1154" fmla="*/ 1755143 h 2974978"/>
                  <a:gd name="connsiteX1155" fmla="*/ 2916982 w 4767039"/>
                  <a:gd name="connsiteY1155" fmla="*/ 1771987 h 2974978"/>
                  <a:gd name="connsiteX1156" fmla="*/ 2923918 w 4767039"/>
                  <a:gd name="connsiteY1156" fmla="*/ 1796920 h 2974978"/>
                  <a:gd name="connsiteX1157" fmla="*/ 2924562 w 4767039"/>
                  <a:gd name="connsiteY1157" fmla="*/ 1802598 h 2974978"/>
                  <a:gd name="connsiteX1158" fmla="*/ 2933937 w 4767039"/>
                  <a:gd name="connsiteY1158" fmla="*/ 1798585 h 2974978"/>
                  <a:gd name="connsiteX1159" fmla="*/ 2980730 w 4767039"/>
                  <a:gd name="connsiteY1159" fmla="*/ 1793186 h 2974978"/>
                  <a:gd name="connsiteX1160" fmla="*/ 2948169 w 4767039"/>
                  <a:gd name="connsiteY1160" fmla="*/ 1884504 h 2974978"/>
                  <a:gd name="connsiteX1161" fmla="*/ 2947195 w 4767039"/>
                  <a:gd name="connsiteY1161" fmla="*/ 1885174 h 2974978"/>
                  <a:gd name="connsiteX1162" fmla="*/ 2948464 w 4767039"/>
                  <a:gd name="connsiteY1162" fmla="*/ 1911849 h 2974978"/>
                  <a:gd name="connsiteX1163" fmla="*/ 2943748 w 4767039"/>
                  <a:gd name="connsiteY1163" fmla="*/ 1941372 h 2974978"/>
                  <a:gd name="connsiteX1164" fmla="*/ 2942368 w 4767039"/>
                  <a:gd name="connsiteY1164" fmla="*/ 1945032 h 2974978"/>
                  <a:gd name="connsiteX1165" fmla="*/ 2946206 w 4767039"/>
                  <a:gd name="connsiteY1165" fmla="*/ 1951005 h 2974978"/>
                  <a:gd name="connsiteX1166" fmla="*/ 2948498 w 4767039"/>
                  <a:gd name="connsiteY1166" fmla="*/ 1956240 h 2974978"/>
                  <a:gd name="connsiteX1167" fmla="*/ 2956270 w 4767039"/>
                  <a:gd name="connsiteY1167" fmla="*/ 1949637 h 2974978"/>
                  <a:gd name="connsiteX1168" fmla="*/ 2999381 w 4767039"/>
                  <a:gd name="connsiteY1168" fmla="*/ 1930658 h 2974978"/>
                  <a:gd name="connsiteX1169" fmla="*/ 2995244 w 4767039"/>
                  <a:gd name="connsiteY1169" fmla="*/ 2027519 h 2974978"/>
                  <a:gd name="connsiteX1170" fmla="*/ 2993559 w 4767039"/>
                  <a:gd name="connsiteY1170" fmla="*/ 2029428 h 2974978"/>
                  <a:gd name="connsiteX1171" fmla="*/ 3036232 w 4767039"/>
                  <a:gd name="connsiteY1171" fmla="*/ 2021384 h 2974978"/>
                  <a:gd name="connsiteX1172" fmla="*/ 3039175 w 4767039"/>
                  <a:gd name="connsiteY1172" fmla="*/ 2021712 h 2974978"/>
                  <a:gd name="connsiteX1173" fmla="*/ 3038775 w 4767039"/>
                  <a:gd name="connsiteY1173" fmla="*/ 2019963 h 2974978"/>
                  <a:gd name="connsiteX1174" fmla="*/ 3041811 w 4767039"/>
                  <a:gd name="connsiteY1174" fmla="*/ 1972956 h 2974978"/>
                  <a:gd name="connsiteX1175" fmla="*/ 3087660 w 4767039"/>
                  <a:gd name="connsiteY1175" fmla="*/ 1986783 h 2974978"/>
                  <a:gd name="connsiteX1176" fmla="*/ 3096984 w 4767039"/>
                  <a:gd name="connsiteY1176" fmla="*/ 1993026 h 2974978"/>
                  <a:gd name="connsiteX1177" fmla="*/ 3100507 w 4767039"/>
                  <a:gd name="connsiteY1177" fmla="*/ 1983158 h 2974978"/>
                  <a:gd name="connsiteX1178" fmla="*/ 3128353 w 4767039"/>
                  <a:gd name="connsiteY1178" fmla="*/ 1945166 h 2974978"/>
                  <a:gd name="connsiteX1179" fmla="*/ 3159565 w 4767039"/>
                  <a:gd name="connsiteY1179" fmla="*/ 1981485 h 2974978"/>
                  <a:gd name="connsiteX1180" fmla="*/ 3161857 w 4767039"/>
                  <a:gd name="connsiteY1180" fmla="*/ 1986720 h 2974978"/>
                  <a:gd name="connsiteX1181" fmla="*/ 3169629 w 4767039"/>
                  <a:gd name="connsiteY1181" fmla="*/ 1980117 h 2974978"/>
                  <a:gd name="connsiteX1182" fmla="*/ 3212740 w 4767039"/>
                  <a:gd name="connsiteY1182" fmla="*/ 1961138 h 2974978"/>
                  <a:gd name="connsiteX1183" fmla="*/ 3218277 w 4767039"/>
                  <a:gd name="connsiteY1183" fmla="*/ 1976507 h 2974978"/>
                  <a:gd name="connsiteX1184" fmla="*/ 3215905 w 4767039"/>
                  <a:gd name="connsiteY1184" fmla="*/ 1967276 h 2974978"/>
                  <a:gd name="connsiteX1185" fmla="*/ 3217089 w 4767039"/>
                  <a:gd name="connsiteY1185" fmla="*/ 1943206 h 2974978"/>
                  <a:gd name="connsiteX1186" fmla="*/ 3229585 w 4767039"/>
                  <a:gd name="connsiteY1186" fmla="*/ 1942631 h 2974978"/>
                  <a:gd name="connsiteX1187" fmla="*/ 3215246 w 4767039"/>
                  <a:gd name="connsiteY1187" fmla="*/ 1932447 h 2974978"/>
                  <a:gd name="connsiteX1188" fmla="*/ 3173398 w 4767039"/>
                  <a:gd name="connsiteY1188" fmla="*/ 1862256 h 2974978"/>
                  <a:gd name="connsiteX1189" fmla="*/ 3225754 w 4767039"/>
                  <a:gd name="connsiteY1189" fmla="*/ 1852387 h 2974978"/>
                  <a:gd name="connsiteX1190" fmla="*/ 3229029 w 4767039"/>
                  <a:gd name="connsiteY1190" fmla="*/ 1852751 h 2974978"/>
                  <a:gd name="connsiteX1191" fmla="*/ 3228583 w 4767039"/>
                  <a:gd name="connsiteY1191" fmla="*/ 1850805 h 2974978"/>
                  <a:gd name="connsiteX1192" fmla="*/ 3231961 w 4767039"/>
                  <a:gd name="connsiteY1192" fmla="*/ 1798508 h 2974978"/>
                  <a:gd name="connsiteX1193" fmla="*/ 3256234 w 4767039"/>
                  <a:gd name="connsiteY1193" fmla="*/ 1801766 h 2974978"/>
                  <a:gd name="connsiteX1194" fmla="*/ 3247561 w 4767039"/>
                  <a:gd name="connsiteY1194" fmla="*/ 1790437 h 2974978"/>
                  <a:gd name="connsiteX1195" fmla="*/ 3230259 w 4767039"/>
                  <a:gd name="connsiteY1195" fmla="*/ 1719052 h 2974978"/>
                  <a:gd name="connsiteX1196" fmla="*/ 3277838 w 4767039"/>
                  <a:gd name="connsiteY1196" fmla="*/ 1724477 h 2974978"/>
                  <a:gd name="connsiteX1197" fmla="*/ 3280554 w 4767039"/>
                  <a:gd name="connsiteY1197" fmla="*/ 1725659 h 2974978"/>
                  <a:gd name="connsiteX1198" fmla="*/ 3280688 w 4767039"/>
                  <a:gd name="connsiteY1198" fmla="*/ 1723870 h 2974978"/>
                  <a:gd name="connsiteX1199" fmla="*/ 3281408 w 4767039"/>
                  <a:gd name="connsiteY1199" fmla="*/ 1720764 h 2974978"/>
                  <a:gd name="connsiteX1200" fmla="*/ 3245373 w 4767039"/>
                  <a:gd name="connsiteY1200" fmla="*/ 1711641 h 2974978"/>
                  <a:gd name="connsiteX1201" fmla="*/ 3187293 w 4767039"/>
                  <a:gd name="connsiteY1201" fmla="*/ 1634015 h 2974978"/>
                  <a:gd name="connsiteX1202" fmla="*/ 3234352 w 4767039"/>
                  <a:gd name="connsiteY1202" fmla="*/ 1625144 h 2974978"/>
                  <a:gd name="connsiteX1203" fmla="*/ 3237295 w 4767039"/>
                  <a:gd name="connsiteY1203" fmla="*/ 1625472 h 2974978"/>
                  <a:gd name="connsiteX1204" fmla="*/ 3236895 w 4767039"/>
                  <a:gd name="connsiteY1204" fmla="*/ 1623723 h 2974978"/>
                  <a:gd name="connsiteX1205" fmla="*/ 3239931 w 4767039"/>
                  <a:gd name="connsiteY1205" fmla="*/ 1576716 h 2974978"/>
                  <a:gd name="connsiteX1206" fmla="*/ 3285780 w 4767039"/>
                  <a:gd name="connsiteY1206" fmla="*/ 1590543 h 2974978"/>
                  <a:gd name="connsiteX1207" fmla="*/ 3295104 w 4767039"/>
                  <a:gd name="connsiteY1207" fmla="*/ 1596786 h 2974978"/>
                  <a:gd name="connsiteX1208" fmla="*/ 3298627 w 4767039"/>
                  <a:gd name="connsiteY1208" fmla="*/ 1586918 h 2974978"/>
                  <a:gd name="connsiteX1209" fmla="*/ 3326473 w 4767039"/>
                  <a:gd name="connsiteY1209" fmla="*/ 1548926 h 2974978"/>
                  <a:gd name="connsiteX1210" fmla="*/ 3357685 w 4767039"/>
                  <a:gd name="connsiteY1210" fmla="*/ 1585245 h 2974978"/>
                  <a:gd name="connsiteX1211" fmla="*/ 3359977 w 4767039"/>
                  <a:gd name="connsiteY1211" fmla="*/ 1590480 h 2974978"/>
                  <a:gd name="connsiteX1212" fmla="*/ 3367749 w 4767039"/>
                  <a:gd name="connsiteY1212" fmla="*/ 1583877 h 2974978"/>
                  <a:gd name="connsiteX1213" fmla="*/ 3410860 w 4767039"/>
                  <a:gd name="connsiteY1213" fmla="*/ 1564898 h 2974978"/>
                  <a:gd name="connsiteX1214" fmla="*/ 3419731 w 4767039"/>
                  <a:gd name="connsiteY1214" fmla="*/ 1611957 h 2974978"/>
                  <a:gd name="connsiteX1215" fmla="*/ 3414231 w 4767039"/>
                  <a:gd name="connsiteY1215" fmla="*/ 1633015 h 2974978"/>
                  <a:gd name="connsiteX1216" fmla="*/ 3417025 w 4767039"/>
                  <a:gd name="connsiteY1216" fmla="*/ 1634886 h 2974978"/>
                  <a:gd name="connsiteX1217" fmla="*/ 3420548 w 4767039"/>
                  <a:gd name="connsiteY1217" fmla="*/ 1625018 h 2974978"/>
                  <a:gd name="connsiteX1218" fmla="*/ 3448394 w 4767039"/>
                  <a:gd name="connsiteY1218" fmla="*/ 1587026 h 2974978"/>
                  <a:gd name="connsiteX1219" fmla="*/ 3479606 w 4767039"/>
                  <a:gd name="connsiteY1219" fmla="*/ 1623345 h 2974978"/>
                  <a:gd name="connsiteX1220" fmla="*/ 3481898 w 4767039"/>
                  <a:gd name="connsiteY1220" fmla="*/ 1628580 h 2974978"/>
                  <a:gd name="connsiteX1221" fmla="*/ 3489670 w 4767039"/>
                  <a:gd name="connsiteY1221" fmla="*/ 1621977 h 2974978"/>
                  <a:gd name="connsiteX1222" fmla="*/ 3532781 w 4767039"/>
                  <a:gd name="connsiteY1222" fmla="*/ 1602998 h 2974978"/>
                  <a:gd name="connsiteX1223" fmla="*/ 3528644 w 4767039"/>
                  <a:gd name="connsiteY1223" fmla="*/ 1699859 h 2974978"/>
                  <a:gd name="connsiteX1224" fmla="*/ 3511653 w 4767039"/>
                  <a:gd name="connsiteY1224" fmla="*/ 1719109 h 2974978"/>
                  <a:gd name="connsiteX1225" fmla="*/ 3522439 w 4767039"/>
                  <a:gd name="connsiteY1225" fmla="*/ 1735953 h 2974978"/>
                  <a:gd name="connsiteX1226" fmla="*/ 3529375 w 4767039"/>
                  <a:gd name="connsiteY1226" fmla="*/ 1760886 h 2974978"/>
                  <a:gd name="connsiteX1227" fmla="*/ 3530019 w 4767039"/>
                  <a:gd name="connsiteY1227" fmla="*/ 1766564 h 2974978"/>
                  <a:gd name="connsiteX1228" fmla="*/ 3539394 w 4767039"/>
                  <a:gd name="connsiteY1228" fmla="*/ 1762551 h 2974978"/>
                  <a:gd name="connsiteX1229" fmla="*/ 3586187 w 4767039"/>
                  <a:gd name="connsiteY1229" fmla="*/ 1757152 h 2974978"/>
                  <a:gd name="connsiteX1230" fmla="*/ 3584880 w 4767039"/>
                  <a:gd name="connsiteY1230" fmla="*/ 1790099 h 2974978"/>
                  <a:gd name="connsiteX1231" fmla="*/ 3601360 w 4767039"/>
                  <a:gd name="connsiteY1231" fmla="*/ 1785878 h 2974978"/>
                  <a:gd name="connsiteX1232" fmla="*/ 3610231 w 4767039"/>
                  <a:gd name="connsiteY1232" fmla="*/ 1832937 h 2974978"/>
                  <a:gd name="connsiteX1233" fmla="*/ 3604731 w 4767039"/>
                  <a:gd name="connsiteY1233" fmla="*/ 1853995 h 2974978"/>
                  <a:gd name="connsiteX1234" fmla="*/ 3607525 w 4767039"/>
                  <a:gd name="connsiteY1234" fmla="*/ 1855866 h 2974978"/>
                  <a:gd name="connsiteX1235" fmla="*/ 3611048 w 4767039"/>
                  <a:gd name="connsiteY1235" fmla="*/ 1845998 h 2974978"/>
                  <a:gd name="connsiteX1236" fmla="*/ 3638894 w 4767039"/>
                  <a:gd name="connsiteY1236" fmla="*/ 1808006 h 2974978"/>
                  <a:gd name="connsiteX1237" fmla="*/ 3670106 w 4767039"/>
                  <a:gd name="connsiteY1237" fmla="*/ 1844325 h 2974978"/>
                  <a:gd name="connsiteX1238" fmla="*/ 3672398 w 4767039"/>
                  <a:gd name="connsiteY1238" fmla="*/ 1849560 h 2974978"/>
                  <a:gd name="connsiteX1239" fmla="*/ 3680170 w 4767039"/>
                  <a:gd name="connsiteY1239" fmla="*/ 1842957 h 2974978"/>
                  <a:gd name="connsiteX1240" fmla="*/ 3723281 w 4767039"/>
                  <a:gd name="connsiteY1240" fmla="*/ 1823978 h 2974978"/>
                  <a:gd name="connsiteX1241" fmla="*/ 3719144 w 4767039"/>
                  <a:gd name="connsiteY1241" fmla="*/ 1920839 h 2974978"/>
                  <a:gd name="connsiteX1242" fmla="*/ 3702153 w 4767039"/>
                  <a:gd name="connsiteY1242" fmla="*/ 1940089 h 2974978"/>
                  <a:gd name="connsiteX1243" fmla="*/ 3712939 w 4767039"/>
                  <a:gd name="connsiteY1243" fmla="*/ 1956933 h 2974978"/>
                  <a:gd name="connsiteX1244" fmla="*/ 3719875 w 4767039"/>
                  <a:gd name="connsiteY1244" fmla="*/ 1981866 h 2974978"/>
                  <a:gd name="connsiteX1245" fmla="*/ 3720519 w 4767039"/>
                  <a:gd name="connsiteY1245" fmla="*/ 1987544 h 2974978"/>
                  <a:gd name="connsiteX1246" fmla="*/ 3729894 w 4767039"/>
                  <a:gd name="connsiteY1246" fmla="*/ 1983531 h 2974978"/>
                  <a:gd name="connsiteX1247" fmla="*/ 3776687 w 4767039"/>
                  <a:gd name="connsiteY1247" fmla="*/ 1978132 h 2974978"/>
                  <a:gd name="connsiteX1248" fmla="*/ 3744126 w 4767039"/>
                  <a:gd name="connsiteY1248" fmla="*/ 2069450 h 2974978"/>
                  <a:gd name="connsiteX1249" fmla="*/ 3743148 w 4767039"/>
                  <a:gd name="connsiteY1249" fmla="*/ 2070047 h 2974978"/>
                  <a:gd name="connsiteX1250" fmla="*/ 3744421 w 4767039"/>
                  <a:gd name="connsiteY1250" fmla="*/ 2096795 h 2974978"/>
                  <a:gd name="connsiteX1251" fmla="*/ 3729949 w 4767039"/>
                  <a:gd name="connsiteY1251" fmla="*/ 2152203 h 2974978"/>
                  <a:gd name="connsiteX1252" fmla="*/ 3713732 w 4767039"/>
                  <a:gd name="connsiteY1252" fmla="*/ 2170575 h 2974978"/>
                  <a:gd name="connsiteX1253" fmla="*/ 3718935 w 4767039"/>
                  <a:gd name="connsiteY1253" fmla="*/ 2178700 h 2974978"/>
                  <a:gd name="connsiteX1254" fmla="*/ 3726651 w 4767039"/>
                  <a:gd name="connsiteY1254" fmla="*/ 2206439 h 2974978"/>
                  <a:gd name="connsiteX1255" fmla="*/ 3727368 w 4767039"/>
                  <a:gd name="connsiteY1255" fmla="*/ 2212756 h 2974978"/>
                  <a:gd name="connsiteX1256" fmla="*/ 3737798 w 4767039"/>
                  <a:gd name="connsiteY1256" fmla="*/ 2208292 h 2974978"/>
                  <a:gd name="connsiteX1257" fmla="*/ 3789859 w 4767039"/>
                  <a:gd name="connsiteY1257" fmla="*/ 2202286 h 2974978"/>
                  <a:gd name="connsiteX1258" fmla="*/ 3753633 w 4767039"/>
                  <a:gd name="connsiteY1258" fmla="*/ 2303882 h 2974978"/>
                  <a:gd name="connsiteX1259" fmla="*/ 3687014 w 4767039"/>
                  <a:gd name="connsiteY1259" fmla="*/ 2334891 h 2974978"/>
                  <a:gd name="connsiteX1260" fmla="*/ 3668389 w 4767039"/>
                  <a:gd name="connsiteY1260" fmla="*/ 2330439 h 2974978"/>
                  <a:gd name="connsiteX1261" fmla="*/ 3666795 w 4767039"/>
                  <a:gd name="connsiteY1261" fmla="*/ 2329160 h 2974978"/>
                  <a:gd name="connsiteX1262" fmla="*/ 3664291 w 4767039"/>
                  <a:gd name="connsiteY1262" fmla="*/ 2329297 h 2974978"/>
                  <a:gd name="connsiteX1263" fmla="*/ 3659591 w 4767039"/>
                  <a:gd name="connsiteY1263" fmla="*/ 2328576 h 2974978"/>
                  <a:gd name="connsiteX1264" fmla="*/ 3657191 w 4767039"/>
                  <a:gd name="connsiteY1264" fmla="*/ 2327567 h 2974978"/>
                  <a:gd name="connsiteX1265" fmla="*/ 3653693 w 4767039"/>
                  <a:gd name="connsiteY1265" fmla="*/ 2328264 h 2974978"/>
                  <a:gd name="connsiteX1266" fmla="*/ 3650981 w 4767039"/>
                  <a:gd name="connsiteY1266" fmla="*/ 2330439 h 2974978"/>
                  <a:gd name="connsiteX1267" fmla="*/ 3565737 w 4767039"/>
                  <a:gd name="connsiteY1267" fmla="*/ 2303882 h 2974978"/>
                  <a:gd name="connsiteX1268" fmla="*/ 3559237 w 4767039"/>
                  <a:gd name="connsiteY1268" fmla="*/ 2295391 h 2974978"/>
                  <a:gd name="connsiteX1269" fmla="*/ 3546468 w 4767039"/>
                  <a:gd name="connsiteY1269" fmla="*/ 2292339 h 2974978"/>
                  <a:gd name="connsiteX1270" fmla="*/ 3544874 w 4767039"/>
                  <a:gd name="connsiteY1270" fmla="*/ 2291061 h 2974978"/>
                  <a:gd name="connsiteX1271" fmla="*/ 3542370 w 4767039"/>
                  <a:gd name="connsiteY1271" fmla="*/ 2291197 h 2974978"/>
                  <a:gd name="connsiteX1272" fmla="*/ 3537670 w 4767039"/>
                  <a:gd name="connsiteY1272" fmla="*/ 2290476 h 2974978"/>
                  <a:gd name="connsiteX1273" fmla="*/ 3535270 w 4767039"/>
                  <a:gd name="connsiteY1273" fmla="*/ 2289467 h 2974978"/>
                  <a:gd name="connsiteX1274" fmla="*/ 3531772 w 4767039"/>
                  <a:gd name="connsiteY1274" fmla="*/ 2290164 h 2974978"/>
                  <a:gd name="connsiteX1275" fmla="*/ 3529060 w 4767039"/>
                  <a:gd name="connsiteY1275" fmla="*/ 2292339 h 2974978"/>
                  <a:gd name="connsiteX1276" fmla="*/ 3443816 w 4767039"/>
                  <a:gd name="connsiteY1276" fmla="*/ 2265782 h 2974978"/>
                  <a:gd name="connsiteX1277" fmla="*/ 3407589 w 4767039"/>
                  <a:gd name="connsiteY1277" fmla="*/ 2164186 h 2974978"/>
                  <a:gd name="connsiteX1278" fmla="*/ 3420085 w 4767039"/>
                  <a:gd name="connsiteY1278" fmla="*/ 2163611 h 2974978"/>
                  <a:gd name="connsiteX1279" fmla="*/ 3405746 w 4767039"/>
                  <a:gd name="connsiteY1279" fmla="*/ 2153427 h 2974978"/>
                  <a:gd name="connsiteX1280" fmla="*/ 3363898 w 4767039"/>
                  <a:gd name="connsiteY1280" fmla="*/ 2083236 h 2974978"/>
                  <a:gd name="connsiteX1281" fmla="*/ 3372986 w 4767039"/>
                  <a:gd name="connsiteY1281" fmla="*/ 2079962 h 2974978"/>
                  <a:gd name="connsiteX1282" fmla="*/ 3368737 w 4767039"/>
                  <a:gd name="connsiteY1282" fmla="*/ 2074411 h 2974978"/>
                  <a:gd name="connsiteX1283" fmla="*/ 3355968 w 4767039"/>
                  <a:gd name="connsiteY1283" fmla="*/ 2071359 h 2974978"/>
                  <a:gd name="connsiteX1284" fmla="*/ 3354374 w 4767039"/>
                  <a:gd name="connsiteY1284" fmla="*/ 2070081 h 2974978"/>
                  <a:gd name="connsiteX1285" fmla="*/ 3351870 w 4767039"/>
                  <a:gd name="connsiteY1285" fmla="*/ 2070217 h 2974978"/>
                  <a:gd name="connsiteX1286" fmla="*/ 3347170 w 4767039"/>
                  <a:gd name="connsiteY1286" fmla="*/ 2069496 h 2974978"/>
                  <a:gd name="connsiteX1287" fmla="*/ 3344770 w 4767039"/>
                  <a:gd name="connsiteY1287" fmla="*/ 2068487 h 2974978"/>
                  <a:gd name="connsiteX1288" fmla="*/ 3341272 w 4767039"/>
                  <a:gd name="connsiteY1288" fmla="*/ 2069184 h 2974978"/>
                  <a:gd name="connsiteX1289" fmla="*/ 3338560 w 4767039"/>
                  <a:gd name="connsiteY1289" fmla="*/ 2071359 h 2974978"/>
                  <a:gd name="connsiteX1290" fmla="*/ 3336881 w 4767039"/>
                  <a:gd name="connsiteY1290" fmla="*/ 2071760 h 2974978"/>
                  <a:gd name="connsiteX1291" fmla="*/ 3330524 w 4767039"/>
                  <a:gd name="connsiteY1291" fmla="*/ 2096099 h 2974978"/>
                  <a:gd name="connsiteX1292" fmla="*/ 3313533 w 4767039"/>
                  <a:gd name="connsiteY1292" fmla="*/ 2115349 h 2974978"/>
                  <a:gd name="connsiteX1293" fmla="*/ 3324319 w 4767039"/>
                  <a:gd name="connsiteY1293" fmla="*/ 2132193 h 2974978"/>
                  <a:gd name="connsiteX1294" fmla="*/ 3331255 w 4767039"/>
                  <a:gd name="connsiteY1294" fmla="*/ 2157126 h 2974978"/>
                  <a:gd name="connsiteX1295" fmla="*/ 3331899 w 4767039"/>
                  <a:gd name="connsiteY1295" fmla="*/ 2162804 h 2974978"/>
                  <a:gd name="connsiteX1296" fmla="*/ 3341274 w 4767039"/>
                  <a:gd name="connsiteY1296" fmla="*/ 2158791 h 2974978"/>
                  <a:gd name="connsiteX1297" fmla="*/ 3388067 w 4767039"/>
                  <a:gd name="connsiteY1297" fmla="*/ 2153392 h 2974978"/>
                  <a:gd name="connsiteX1298" fmla="*/ 3355506 w 4767039"/>
                  <a:gd name="connsiteY1298" fmla="*/ 2244710 h 2974978"/>
                  <a:gd name="connsiteX1299" fmla="*/ 3354532 w 4767039"/>
                  <a:gd name="connsiteY1299" fmla="*/ 2245380 h 2974978"/>
                  <a:gd name="connsiteX1300" fmla="*/ 3355801 w 4767039"/>
                  <a:gd name="connsiteY1300" fmla="*/ 2272055 h 2974978"/>
                  <a:gd name="connsiteX1301" fmla="*/ 3341329 w 4767039"/>
                  <a:gd name="connsiteY1301" fmla="*/ 2327463 h 2974978"/>
                  <a:gd name="connsiteX1302" fmla="*/ 3325112 w 4767039"/>
                  <a:gd name="connsiteY1302" fmla="*/ 2345835 h 2974978"/>
                  <a:gd name="connsiteX1303" fmla="*/ 3330315 w 4767039"/>
                  <a:gd name="connsiteY1303" fmla="*/ 2353960 h 2974978"/>
                  <a:gd name="connsiteX1304" fmla="*/ 3338031 w 4767039"/>
                  <a:gd name="connsiteY1304" fmla="*/ 2381699 h 2974978"/>
                  <a:gd name="connsiteX1305" fmla="*/ 3338748 w 4767039"/>
                  <a:gd name="connsiteY1305" fmla="*/ 2388016 h 2974978"/>
                  <a:gd name="connsiteX1306" fmla="*/ 3349178 w 4767039"/>
                  <a:gd name="connsiteY1306" fmla="*/ 2383552 h 2974978"/>
                  <a:gd name="connsiteX1307" fmla="*/ 3401239 w 4767039"/>
                  <a:gd name="connsiteY1307" fmla="*/ 2377545 h 2974978"/>
                  <a:gd name="connsiteX1308" fmla="*/ 3365013 w 4767039"/>
                  <a:gd name="connsiteY1308" fmla="*/ 2479142 h 2974978"/>
                  <a:gd name="connsiteX1309" fmla="*/ 3298394 w 4767039"/>
                  <a:gd name="connsiteY1309" fmla="*/ 2510151 h 2974978"/>
                  <a:gd name="connsiteX1310" fmla="*/ 3279769 w 4767039"/>
                  <a:gd name="connsiteY1310" fmla="*/ 2505699 h 2974978"/>
                  <a:gd name="connsiteX1311" fmla="*/ 3278175 w 4767039"/>
                  <a:gd name="connsiteY1311" fmla="*/ 2504421 h 2974978"/>
                  <a:gd name="connsiteX1312" fmla="*/ 3275671 w 4767039"/>
                  <a:gd name="connsiteY1312" fmla="*/ 2504557 h 2974978"/>
                  <a:gd name="connsiteX1313" fmla="*/ 3270971 w 4767039"/>
                  <a:gd name="connsiteY1313" fmla="*/ 2503836 h 2974978"/>
                  <a:gd name="connsiteX1314" fmla="*/ 3268571 w 4767039"/>
                  <a:gd name="connsiteY1314" fmla="*/ 2502827 h 2974978"/>
                  <a:gd name="connsiteX1315" fmla="*/ 3265073 w 4767039"/>
                  <a:gd name="connsiteY1315" fmla="*/ 2503524 h 2974978"/>
                  <a:gd name="connsiteX1316" fmla="*/ 3262361 w 4767039"/>
                  <a:gd name="connsiteY1316" fmla="*/ 2505699 h 2974978"/>
                  <a:gd name="connsiteX1317" fmla="*/ 3243736 w 4767039"/>
                  <a:gd name="connsiteY1317" fmla="*/ 2510150 h 2974978"/>
                  <a:gd name="connsiteX1318" fmla="*/ 3233514 w 4767039"/>
                  <a:gd name="connsiteY1318" fmla="*/ 2508184 h 2974978"/>
                  <a:gd name="connsiteX1319" fmla="*/ 3233881 w 4767039"/>
                  <a:gd name="connsiteY1319" fmla="*/ 2515895 h 2974978"/>
                  <a:gd name="connsiteX1320" fmla="*/ 3219409 w 4767039"/>
                  <a:gd name="connsiteY1320" fmla="*/ 2571303 h 2974978"/>
                  <a:gd name="connsiteX1321" fmla="*/ 3203192 w 4767039"/>
                  <a:gd name="connsiteY1321" fmla="*/ 2589675 h 2974978"/>
                  <a:gd name="connsiteX1322" fmla="*/ 3208395 w 4767039"/>
                  <a:gd name="connsiteY1322" fmla="*/ 2597800 h 2974978"/>
                  <a:gd name="connsiteX1323" fmla="*/ 3216111 w 4767039"/>
                  <a:gd name="connsiteY1323" fmla="*/ 2625539 h 2974978"/>
                  <a:gd name="connsiteX1324" fmla="*/ 3216828 w 4767039"/>
                  <a:gd name="connsiteY1324" fmla="*/ 2631856 h 2974978"/>
                  <a:gd name="connsiteX1325" fmla="*/ 3227258 w 4767039"/>
                  <a:gd name="connsiteY1325" fmla="*/ 2627392 h 2974978"/>
                  <a:gd name="connsiteX1326" fmla="*/ 3279319 w 4767039"/>
                  <a:gd name="connsiteY1326" fmla="*/ 2621386 h 2974978"/>
                  <a:gd name="connsiteX1327" fmla="*/ 3243093 w 4767039"/>
                  <a:gd name="connsiteY1327" fmla="*/ 2722982 h 2974978"/>
                  <a:gd name="connsiteX1328" fmla="*/ 3176474 w 4767039"/>
                  <a:gd name="connsiteY1328" fmla="*/ 2753991 h 2974978"/>
                  <a:gd name="connsiteX1329" fmla="*/ 2220497 w 4767039"/>
                  <a:gd name="connsiteY1329" fmla="*/ 2858604 h 2974978"/>
                  <a:gd name="connsiteX1330" fmla="*/ 2201872 w 4767039"/>
                  <a:gd name="connsiteY1330" fmla="*/ 2854153 h 2974978"/>
                  <a:gd name="connsiteX1331" fmla="*/ 2200278 w 4767039"/>
                  <a:gd name="connsiteY1331" fmla="*/ 2852875 h 2974978"/>
                  <a:gd name="connsiteX1332" fmla="*/ 2197774 w 4767039"/>
                  <a:gd name="connsiteY1332" fmla="*/ 2853011 h 2974978"/>
                  <a:gd name="connsiteX1333" fmla="*/ 2193075 w 4767039"/>
                  <a:gd name="connsiteY1333" fmla="*/ 2852290 h 2974978"/>
                  <a:gd name="connsiteX1334" fmla="*/ 2190674 w 4767039"/>
                  <a:gd name="connsiteY1334" fmla="*/ 2851281 h 2974978"/>
                  <a:gd name="connsiteX1335" fmla="*/ 2187176 w 4767039"/>
                  <a:gd name="connsiteY1335" fmla="*/ 2851978 h 2974978"/>
                  <a:gd name="connsiteX1336" fmla="*/ 2184464 w 4767039"/>
                  <a:gd name="connsiteY1336" fmla="*/ 2854153 h 2974978"/>
                  <a:gd name="connsiteX1337" fmla="*/ 2165839 w 4767039"/>
                  <a:gd name="connsiteY1337" fmla="*/ 2858604 h 2974978"/>
                  <a:gd name="connsiteX1338" fmla="*/ 2099220 w 4767039"/>
                  <a:gd name="connsiteY1338" fmla="*/ 2827596 h 2974978"/>
                  <a:gd name="connsiteX1339" fmla="*/ 2092721 w 4767039"/>
                  <a:gd name="connsiteY1339" fmla="*/ 2819105 h 2974978"/>
                  <a:gd name="connsiteX1340" fmla="*/ 2079951 w 4767039"/>
                  <a:gd name="connsiteY1340" fmla="*/ 2816053 h 2974978"/>
                  <a:gd name="connsiteX1341" fmla="*/ 2078357 w 4767039"/>
                  <a:gd name="connsiteY1341" fmla="*/ 2814774 h 2974978"/>
                  <a:gd name="connsiteX1342" fmla="*/ 2075853 w 4767039"/>
                  <a:gd name="connsiteY1342" fmla="*/ 2814911 h 2974978"/>
                  <a:gd name="connsiteX1343" fmla="*/ 2071154 w 4767039"/>
                  <a:gd name="connsiteY1343" fmla="*/ 2814190 h 2974978"/>
                  <a:gd name="connsiteX1344" fmla="*/ 2068753 w 4767039"/>
                  <a:gd name="connsiteY1344" fmla="*/ 2813181 h 2974978"/>
                  <a:gd name="connsiteX1345" fmla="*/ 2065255 w 4767039"/>
                  <a:gd name="connsiteY1345" fmla="*/ 2813878 h 2974978"/>
                  <a:gd name="connsiteX1346" fmla="*/ 2062543 w 4767039"/>
                  <a:gd name="connsiteY1346" fmla="*/ 2816053 h 2974978"/>
                  <a:gd name="connsiteX1347" fmla="*/ 1977299 w 4767039"/>
                  <a:gd name="connsiteY1347" fmla="*/ 2789496 h 2974978"/>
                  <a:gd name="connsiteX1348" fmla="*/ 1941072 w 4767039"/>
                  <a:gd name="connsiteY1348" fmla="*/ 2687900 h 2974978"/>
                  <a:gd name="connsiteX1349" fmla="*/ 1953568 w 4767039"/>
                  <a:gd name="connsiteY1349" fmla="*/ 2687325 h 2974978"/>
                  <a:gd name="connsiteX1350" fmla="*/ 1939229 w 4767039"/>
                  <a:gd name="connsiteY1350" fmla="*/ 2677140 h 2974978"/>
                  <a:gd name="connsiteX1351" fmla="*/ 1897381 w 4767039"/>
                  <a:gd name="connsiteY1351" fmla="*/ 2606950 h 2974978"/>
                  <a:gd name="connsiteX1352" fmla="*/ 1949737 w 4767039"/>
                  <a:gd name="connsiteY1352" fmla="*/ 2597081 h 2974978"/>
                  <a:gd name="connsiteX1353" fmla="*/ 1953012 w 4767039"/>
                  <a:gd name="connsiteY1353" fmla="*/ 2597445 h 2974978"/>
                  <a:gd name="connsiteX1354" fmla="*/ 1952566 w 4767039"/>
                  <a:gd name="connsiteY1354" fmla="*/ 2595499 h 2974978"/>
                  <a:gd name="connsiteX1355" fmla="*/ 1955945 w 4767039"/>
                  <a:gd name="connsiteY1355" fmla="*/ 2543202 h 2974978"/>
                  <a:gd name="connsiteX1356" fmla="*/ 1980803 w 4767039"/>
                  <a:gd name="connsiteY1356" fmla="*/ 2546539 h 2974978"/>
                  <a:gd name="connsiteX1357" fmla="*/ 1981073 w 4767039"/>
                  <a:gd name="connsiteY1357" fmla="*/ 2546664 h 2974978"/>
                  <a:gd name="connsiteX1358" fmla="*/ 1965043 w 4767039"/>
                  <a:gd name="connsiteY1358" fmla="*/ 2523162 h 2974978"/>
                  <a:gd name="connsiteX1359" fmla="*/ 1953178 w 4767039"/>
                  <a:gd name="connsiteY1359" fmla="*/ 2485382 h 2974978"/>
                  <a:gd name="connsiteX1360" fmla="*/ 1953952 w 4767039"/>
                  <a:gd name="connsiteY1360" fmla="*/ 2469632 h 2974978"/>
                  <a:gd name="connsiteX1361" fmla="*/ 1952479 w 4767039"/>
                  <a:gd name="connsiteY1361" fmla="*/ 2469984 h 2974978"/>
                  <a:gd name="connsiteX1362" fmla="*/ 1885860 w 4767039"/>
                  <a:gd name="connsiteY1362" fmla="*/ 2438976 h 2974978"/>
                  <a:gd name="connsiteX1363" fmla="*/ 1879360 w 4767039"/>
                  <a:gd name="connsiteY1363" fmla="*/ 2430485 h 2974978"/>
                  <a:gd name="connsiteX1364" fmla="*/ 1866591 w 4767039"/>
                  <a:gd name="connsiteY1364" fmla="*/ 2427433 h 2974978"/>
                  <a:gd name="connsiteX1365" fmla="*/ 1864997 w 4767039"/>
                  <a:gd name="connsiteY1365" fmla="*/ 2426154 h 2974978"/>
                  <a:gd name="connsiteX1366" fmla="*/ 1862493 w 4767039"/>
                  <a:gd name="connsiteY1366" fmla="*/ 2426291 h 2974978"/>
                  <a:gd name="connsiteX1367" fmla="*/ 1857794 w 4767039"/>
                  <a:gd name="connsiteY1367" fmla="*/ 2425569 h 2974978"/>
                  <a:gd name="connsiteX1368" fmla="*/ 1855393 w 4767039"/>
                  <a:gd name="connsiteY1368" fmla="*/ 2424560 h 2974978"/>
                  <a:gd name="connsiteX1369" fmla="*/ 1851895 w 4767039"/>
                  <a:gd name="connsiteY1369" fmla="*/ 2425258 h 2974978"/>
                  <a:gd name="connsiteX1370" fmla="*/ 1849183 w 4767039"/>
                  <a:gd name="connsiteY1370" fmla="*/ 2427433 h 2974978"/>
                  <a:gd name="connsiteX1371" fmla="*/ 1763939 w 4767039"/>
                  <a:gd name="connsiteY1371" fmla="*/ 2400876 h 2974978"/>
                  <a:gd name="connsiteX1372" fmla="*/ 1727712 w 4767039"/>
                  <a:gd name="connsiteY1372" fmla="*/ 2299280 h 2974978"/>
                  <a:gd name="connsiteX1373" fmla="*/ 1740208 w 4767039"/>
                  <a:gd name="connsiteY1373" fmla="*/ 2298705 h 2974978"/>
                  <a:gd name="connsiteX1374" fmla="*/ 1725869 w 4767039"/>
                  <a:gd name="connsiteY1374" fmla="*/ 2288521 h 2974978"/>
                  <a:gd name="connsiteX1375" fmla="*/ 1684021 w 4767039"/>
                  <a:gd name="connsiteY1375" fmla="*/ 2218330 h 2974978"/>
                  <a:gd name="connsiteX1376" fmla="*/ 1736377 w 4767039"/>
                  <a:gd name="connsiteY1376" fmla="*/ 2208461 h 2974978"/>
                  <a:gd name="connsiteX1377" fmla="*/ 1739652 w 4767039"/>
                  <a:gd name="connsiteY1377" fmla="*/ 2208825 h 2974978"/>
                  <a:gd name="connsiteX1378" fmla="*/ 1739206 w 4767039"/>
                  <a:gd name="connsiteY1378" fmla="*/ 2206879 h 2974978"/>
                  <a:gd name="connsiteX1379" fmla="*/ 1742585 w 4767039"/>
                  <a:gd name="connsiteY1379" fmla="*/ 2154582 h 2974978"/>
                  <a:gd name="connsiteX1380" fmla="*/ 1766857 w 4767039"/>
                  <a:gd name="connsiteY1380" fmla="*/ 2157840 h 2974978"/>
                  <a:gd name="connsiteX1381" fmla="*/ 1758184 w 4767039"/>
                  <a:gd name="connsiteY1381" fmla="*/ 2146511 h 2974978"/>
                  <a:gd name="connsiteX1382" fmla="*/ 1740882 w 4767039"/>
                  <a:gd name="connsiteY1382" fmla="*/ 2075126 h 2974978"/>
                  <a:gd name="connsiteX1383" fmla="*/ 1788461 w 4767039"/>
                  <a:gd name="connsiteY1383" fmla="*/ 2080551 h 2974978"/>
                  <a:gd name="connsiteX1384" fmla="*/ 1791177 w 4767039"/>
                  <a:gd name="connsiteY1384" fmla="*/ 2081733 h 2974978"/>
                  <a:gd name="connsiteX1385" fmla="*/ 1791311 w 4767039"/>
                  <a:gd name="connsiteY1385" fmla="*/ 2079944 h 2974978"/>
                  <a:gd name="connsiteX1386" fmla="*/ 1792031 w 4767039"/>
                  <a:gd name="connsiteY1386" fmla="*/ 2076838 h 2974978"/>
                  <a:gd name="connsiteX1387" fmla="*/ 1755996 w 4767039"/>
                  <a:gd name="connsiteY1387" fmla="*/ 2067715 h 2974978"/>
                  <a:gd name="connsiteX1388" fmla="*/ 1697916 w 4767039"/>
                  <a:gd name="connsiteY1388" fmla="*/ 1990089 h 2974978"/>
                  <a:gd name="connsiteX1389" fmla="*/ 1744975 w 4767039"/>
                  <a:gd name="connsiteY1389" fmla="*/ 1981218 h 2974978"/>
                  <a:gd name="connsiteX1390" fmla="*/ 1747919 w 4767039"/>
                  <a:gd name="connsiteY1390" fmla="*/ 1981546 h 2974978"/>
                  <a:gd name="connsiteX1391" fmla="*/ 1747518 w 4767039"/>
                  <a:gd name="connsiteY1391" fmla="*/ 1979797 h 2974978"/>
                  <a:gd name="connsiteX1392" fmla="*/ 1750554 w 4767039"/>
                  <a:gd name="connsiteY1392" fmla="*/ 1932790 h 2974978"/>
                  <a:gd name="connsiteX1393" fmla="*/ 1796403 w 4767039"/>
                  <a:gd name="connsiteY1393" fmla="*/ 1946617 h 2974978"/>
                  <a:gd name="connsiteX1394" fmla="*/ 1805727 w 4767039"/>
                  <a:gd name="connsiteY1394" fmla="*/ 1952860 h 2974978"/>
                  <a:gd name="connsiteX1395" fmla="*/ 1809250 w 4767039"/>
                  <a:gd name="connsiteY1395" fmla="*/ 1942992 h 2974978"/>
                  <a:gd name="connsiteX1396" fmla="*/ 1837096 w 4767039"/>
                  <a:gd name="connsiteY1396" fmla="*/ 1905000 h 2974978"/>
                  <a:gd name="connsiteX1397" fmla="*/ 1868308 w 4767039"/>
                  <a:gd name="connsiteY1397" fmla="*/ 1941319 h 2974978"/>
                  <a:gd name="connsiteX1398" fmla="*/ 1870600 w 4767039"/>
                  <a:gd name="connsiteY1398" fmla="*/ 1946554 h 2974978"/>
                  <a:gd name="connsiteX1399" fmla="*/ 1878372 w 4767039"/>
                  <a:gd name="connsiteY1399" fmla="*/ 1939951 h 2974978"/>
                  <a:gd name="connsiteX1400" fmla="*/ 1921484 w 4767039"/>
                  <a:gd name="connsiteY1400" fmla="*/ 1920972 h 2974978"/>
                  <a:gd name="connsiteX1401" fmla="*/ 1930354 w 4767039"/>
                  <a:gd name="connsiteY1401" fmla="*/ 1968031 h 2974978"/>
                  <a:gd name="connsiteX1402" fmla="*/ 1924854 w 4767039"/>
                  <a:gd name="connsiteY1402" fmla="*/ 1989089 h 2974978"/>
                  <a:gd name="connsiteX1403" fmla="*/ 1927648 w 4767039"/>
                  <a:gd name="connsiteY1403" fmla="*/ 1990960 h 2974978"/>
                  <a:gd name="connsiteX1404" fmla="*/ 1931171 w 4767039"/>
                  <a:gd name="connsiteY1404" fmla="*/ 1981092 h 2974978"/>
                  <a:gd name="connsiteX1405" fmla="*/ 1959017 w 4767039"/>
                  <a:gd name="connsiteY1405" fmla="*/ 1943100 h 2974978"/>
                  <a:gd name="connsiteX1406" fmla="*/ 1990229 w 4767039"/>
                  <a:gd name="connsiteY1406" fmla="*/ 1979419 h 2974978"/>
                  <a:gd name="connsiteX1407" fmla="*/ 1992521 w 4767039"/>
                  <a:gd name="connsiteY1407" fmla="*/ 1984654 h 2974978"/>
                  <a:gd name="connsiteX1408" fmla="*/ 2000293 w 4767039"/>
                  <a:gd name="connsiteY1408" fmla="*/ 1978051 h 2974978"/>
                  <a:gd name="connsiteX1409" fmla="*/ 2043405 w 4767039"/>
                  <a:gd name="connsiteY1409" fmla="*/ 1959072 h 2974978"/>
                  <a:gd name="connsiteX1410" fmla="*/ 2039268 w 4767039"/>
                  <a:gd name="connsiteY1410" fmla="*/ 2055933 h 2974978"/>
                  <a:gd name="connsiteX1411" fmla="*/ 2022276 w 4767039"/>
                  <a:gd name="connsiteY1411" fmla="*/ 2075183 h 2974978"/>
                  <a:gd name="connsiteX1412" fmla="*/ 2033062 w 4767039"/>
                  <a:gd name="connsiteY1412" fmla="*/ 2092027 h 2974978"/>
                  <a:gd name="connsiteX1413" fmla="*/ 2039998 w 4767039"/>
                  <a:gd name="connsiteY1413" fmla="*/ 2116960 h 2974978"/>
                  <a:gd name="connsiteX1414" fmla="*/ 2040642 w 4767039"/>
                  <a:gd name="connsiteY1414" fmla="*/ 2122638 h 2974978"/>
                  <a:gd name="connsiteX1415" fmla="*/ 2050017 w 4767039"/>
                  <a:gd name="connsiteY1415" fmla="*/ 2118625 h 2974978"/>
                  <a:gd name="connsiteX1416" fmla="*/ 2096811 w 4767039"/>
                  <a:gd name="connsiteY1416" fmla="*/ 2113226 h 2974978"/>
                  <a:gd name="connsiteX1417" fmla="*/ 2064249 w 4767039"/>
                  <a:gd name="connsiteY1417" fmla="*/ 2204544 h 2974978"/>
                  <a:gd name="connsiteX1418" fmla="*/ 2063275 w 4767039"/>
                  <a:gd name="connsiteY1418" fmla="*/ 2205214 h 2974978"/>
                  <a:gd name="connsiteX1419" fmla="*/ 2064544 w 4767039"/>
                  <a:gd name="connsiteY1419" fmla="*/ 2231889 h 2974978"/>
                  <a:gd name="connsiteX1420" fmla="*/ 2050072 w 4767039"/>
                  <a:gd name="connsiteY1420" fmla="*/ 2287297 h 2974978"/>
                  <a:gd name="connsiteX1421" fmla="*/ 2033856 w 4767039"/>
                  <a:gd name="connsiteY1421" fmla="*/ 2305669 h 2974978"/>
                  <a:gd name="connsiteX1422" fmla="*/ 2035504 w 4767039"/>
                  <a:gd name="connsiteY1422" fmla="*/ 2308244 h 2974978"/>
                  <a:gd name="connsiteX1423" fmla="*/ 2050456 w 4767039"/>
                  <a:gd name="connsiteY1423" fmla="*/ 2293620 h 2974978"/>
                  <a:gd name="connsiteX1424" fmla="*/ 2081668 w 4767039"/>
                  <a:gd name="connsiteY1424" fmla="*/ 2329939 h 2974978"/>
                  <a:gd name="connsiteX1425" fmla="*/ 2083960 w 4767039"/>
                  <a:gd name="connsiteY1425" fmla="*/ 2335173 h 2974978"/>
                  <a:gd name="connsiteX1426" fmla="*/ 2091732 w 4767039"/>
                  <a:gd name="connsiteY1426" fmla="*/ 2328571 h 2974978"/>
                  <a:gd name="connsiteX1427" fmla="*/ 2134844 w 4767039"/>
                  <a:gd name="connsiteY1427" fmla="*/ 2309592 h 2974978"/>
                  <a:gd name="connsiteX1428" fmla="*/ 2143714 w 4767039"/>
                  <a:gd name="connsiteY1428" fmla="*/ 2356651 h 2974978"/>
                  <a:gd name="connsiteX1429" fmla="*/ 2138214 w 4767039"/>
                  <a:gd name="connsiteY1429" fmla="*/ 2377709 h 2974978"/>
                  <a:gd name="connsiteX1430" fmla="*/ 2141008 w 4767039"/>
                  <a:gd name="connsiteY1430" fmla="*/ 2379580 h 2974978"/>
                  <a:gd name="connsiteX1431" fmla="*/ 2144531 w 4767039"/>
                  <a:gd name="connsiteY1431" fmla="*/ 2369712 h 2974978"/>
                  <a:gd name="connsiteX1432" fmla="*/ 2172377 w 4767039"/>
                  <a:gd name="connsiteY1432" fmla="*/ 2331720 h 2974978"/>
                  <a:gd name="connsiteX1433" fmla="*/ 2203589 w 4767039"/>
                  <a:gd name="connsiteY1433" fmla="*/ 2368039 h 2974978"/>
                  <a:gd name="connsiteX1434" fmla="*/ 2205881 w 4767039"/>
                  <a:gd name="connsiteY1434" fmla="*/ 2373273 h 2974978"/>
                  <a:gd name="connsiteX1435" fmla="*/ 2213653 w 4767039"/>
                  <a:gd name="connsiteY1435" fmla="*/ 2366671 h 2974978"/>
                  <a:gd name="connsiteX1436" fmla="*/ 2256765 w 4767039"/>
                  <a:gd name="connsiteY1436" fmla="*/ 2347692 h 2974978"/>
                  <a:gd name="connsiteX1437" fmla="*/ 2252628 w 4767039"/>
                  <a:gd name="connsiteY1437" fmla="*/ 2444553 h 2974978"/>
                  <a:gd name="connsiteX1438" fmla="*/ 2235636 w 4767039"/>
                  <a:gd name="connsiteY1438" fmla="*/ 2463803 h 2974978"/>
                  <a:gd name="connsiteX1439" fmla="*/ 2246422 w 4767039"/>
                  <a:gd name="connsiteY1439" fmla="*/ 2480647 h 2974978"/>
                  <a:gd name="connsiteX1440" fmla="*/ 2253358 w 4767039"/>
                  <a:gd name="connsiteY1440" fmla="*/ 2505579 h 2974978"/>
                  <a:gd name="connsiteX1441" fmla="*/ 2254002 w 4767039"/>
                  <a:gd name="connsiteY1441" fmla="*/ 2511257 h 2974978"/>
                  <a:gd name="connsiteX1442" fmla="*/ 2263377 w 4767039"/>
                  <a:gd name="connsiteY1442" fmla="*/ 2507245 h 2974978"/>
                  <a:gd name="connsiteX1443" fmla="*/ 2310171 w 4767039"/>
                  <a:gd name="connsiteY1443" fmla="*/ 2501846 h 2974978"/>
                  <a:gd name="connsiteX1444" fmla="*/ 2277609 w 4767039"/>
                  <a:gd name="connsiteY1444" fmla="*/ 2593164 h 2974978"/>
                  <a:gd name="connsiteX1445" fmla="*/ 2276635 w 4767039"/>
                  <a:gd name="connsiteY1445" fmla="*/ 2593834 h 2974978"/>
                  <a:gd name="connsiteX1446" fmla="*/ 2277904 w 4767039"/>
                  <a:gd name="connsiteY1446" fmla="*/ 2620509 h 2974978"/>
                  <a:gd name="connsiteX1447" fmla="*/ 2263432 w 4767039"/>
                  <a:gd name="connsiteY1447" fmla="*/ 2675917 h 2974978"/>
                  <a:gd name="connsiteX1448" fmla="*/ 2247216 w 4767039"/>
                  <a:gd name="connsiteY1448" fmla="*/ 2694289 h 2974978"/>
                  <a:gd name="connsiteX1449" fmla="*/ 2252418 w 4767039"/>
                  <a:gd name="connsiteY1449" fmla="*/ 2702414 h 2974978"/>
                  <a:gd name="connsiteX1450" fmla="*/ 2260135 w 4767039"/>
                  <a:gd name="connsiteY1450" fmla="*/ 2730153 h 2974978"/>
                  <a:gd name="connsiteX1451" fmla="*/ 2260851 w 4767039"/>
                  <a:gd name="connsiteY1451" fmla="*/ 2736470 h 2974978"/>
                  <a:gd name="connsiteX1452" fmla="*/ 2271281 w 4767039"/>
                  <a:gd name="connsiteY1452" fmla="*/ 2732006 h 2974978"/>
                  <a:gd name="connsiteX1453" fmla="*/ 2323342 w 4767039"/>
                  <a:gd name="connsiteY1453" fmla="*/ 2726000 h 2974978"/>
                  <a:gd name="connsiteX1454" fmla="*/ 2287116 w 4767039"/>
                  <a:gd name="connsiteY1454" fmla="*/ 2827596 h 2974978"/>
                  <a:gd name="connsiteX1455" fmla="*/ 2220497 w 4767039"/>
                  <a:gd name="connsiteY1455" fmla="*/ 2858604 h 2974978"/>
                  <a:gd name="connsiteX1456" fmla="*/ 2711654 w 4767039"/>
                  <a:gd name="connsiteY1456" fmla="*/ 2952111 h 2974978"/>
                  <a:gd name="connsiteX1457" fmla="*/ 2693029 w 4767039"/>
                  <a:gd name="connsiteY1457" fmla="*/ 2947659 h 2974978"/>
                  <a:gd name="connsiteX1458" fmla="*/ 2691435 w 4767039"/>
                  <a:gd name="connsiteY1458" fmla="*/ 2946381 h 2974978"/>
                  <a:gd name="connsiteX1459" fmla="*/ 2688931 w 4767039"/>
                  <a:gd name="connsiteY1459" fmla="*/ 2946517 h 2974978"/>
                  <a:gd name="connsiteX1460" fmla="*/ 2684231 w 4767039"/>
                  <a:gd name="connsiteY1460" fmla="*/ 2945796 h 2974978"/>
                  <a:gd name="connsiteX1461" fmla="*/ 2681831 w 4767039"/>
                  <a:gd name="connsiteY1461" fmla="*/ 2944787 h 2974978"/>
                  <a:gd name="connsiteX1462" fmla="*/ 2678333 w 4767039"/>
                  <a:gd name="connsiteY1462" fmla="*/ 2945484 h 2974978"/>
                  <a:gd name="connsiteX1463" fmla="*/ 2675621 w 4767039"/>
                  <a:gd name="connsiteY1463" fmla="*/ 2947659 h 2974978"/>
                  <a:gd name="connsiteX1464" fmla="*/ 2590377 w 4767039"/>
                  <a:gd name="connsiteY1464" fmla="*/ 2921102 h 2974978"/>
                  <a:gd name="connsiteX1465" fmla="*/ 2583877 w 4767039"/>
                  <a:gd name="connsiteY1465" fmla="*/ 2912611 h 2974978"/>
                  <a:gd name="connsiteX1466" fmla="*/ 2571108 w 4767039"/>
                  <a:gd name="connsiteY1466" fmla="*/ 2909559 h 2974978"/>
                  <a:gd name="connsiteX1467" fmla="*/ 2569514 w 4767039"/>
                  <a:gd name="connsiteY1467" fmla="*/ 2908281 h 2974978"/>
                  <a:gd name="connsiteX1468" fmla="*/ 2567010 w 4767039"/>
                  <a:gd name="connsiteY1468" fmla="*/ 2908417 h 2974978"/>
                  <a:gd name="connsiteX1469" fmla="*/ 2562310 w 4767039"/>
                  <a:gd name="connsiteY1469" fmla="*/ 2907696 h 2974978"/>
                  <a:gd name="connsiteX1470" fmla="*/ 2559910 w 4767039"/>
                  <a:gd name="connsiteY1470" fmla="*/ 2906687 h 2974978"/>
                  <a:gd name="connsiteX1471" fmla="*/ 2556412 w 4767039"/>
                  <a:gd name="connsiteY1471" fmla="*/ 2907384 h 2974978"/>
                  <a:gd name="connsiteX1472" fmla="*/ 2553700 w 4767039"/>
                  <a:gd name="connsiteY1472" fmla="*/ 2909559 h 2974978"/>
                  <a:gd name="connsiteX1473" fmla="*/ 2468456 w 4767039"/>
                  <a:gd name="connsiteY1473" fmla="*/ 2883002 h 2974978"/>
                  <a:gd name="connsiteX1474" fmla="*/ 2432229 w 4767039"/>
                  <a:gd name="connsiteY1474" fmla="*/ 2781406 h 2974978"/>
                  <a:gd name="connsiteX1475" fmla="*/ 2444725 w 4767039"/>
                  <a:gd name="connsiteY1475" fmla="*/ 2780831 h 2974978"/>
                  <a:gd name="connsiteX1476" fmla="*/ 2430386 w 4767039"/>
                  <a:gd name="connsiteY1476" fmla="*/ 2770647 h 2974978"/>
                  <a:gd name="connsiteX1477" fmla="*/ 2388538 w 4767039"/>
                  <a:gd name="connsiteY1477" fmla="*/ 2700456 h 2974978"/>
                  <a:gd name="connsiteX1478" fmla="*/ 2440894 w 4767039"/>
                  <a:gd name="connsiteY1478" fmla="*/ 2690587 h 2974978"/>
                  <a:gd name="connsiteX1479" fmla="*/ 2444169 w 4767039"/>
                  <a:gd name="connsiteY1479" fmla="*/ 2690951 h 2974978"/>
                  <a:gd name="connsiteX1480" fmla="*/ 2443723 w 4767039"/>
                  <a:gd name="connsiteY1480" fmla="*/ 2689005 h 2974978"/>
                  <a:gd name="connsiteX1481" fmla="*/ 2447101 w 4767039"/>
                  <a:gd name="connsiteY1481" fmla="*/ 2636708 h 2974978"/>
                  <a:gd name="connsiteX1482" fmla="*/ 2471374 w 4767039"/>
                  <a:gd name="connsiteY1482" fmla="*/ 2639966 h 2974978"/>
                  <a:gd name="connsiteX1483" fmla="*/ 2462701 w 4767039"/>
                  <a:gd name="connsiteY1483" fmla="*/ 2628636 h 2974978"/>
                  <a:gd name="connsiteX1484" fmla="*/ 2445399 w 4767039"/>
                  <a:gd name="connsiteY1484" fmla="*/ 2557252 h 2974978"/>
                  <a:gd name="connsiteX1485" fmla="*/ 2492978 w 4767039"/>
                  <a:gd name="connsiteY1485" fmla="*/ 2562677 h 2974978"/>
                  <a:gd name="connsiteX1486" fmla="*/ 2495694 w 4767039"/>
                  <a:gd name="connsiteY1486" fmla="*/ 2563859 h 2974978"/>
                  <a:gd name="connsiteX1487" fmla="*/ 2495828 w 4767039"/>
                  <a:gd name="connsiteY1487" fmla="*/ 2562070 h 2974978"/>
                  <a:gd name="connsiteX1488" fmla="*/ 2496548 w 4767039"/>
                  <a:gd name="connsiteY1488" fmla="*/ 2558964 h 2974978"/>
                  <a:gd name="connsiteX1489" fmla="*/ 2460513 w 4767039"/>
                  <a:gd name="connsiteY1489" fmla="*/ 2549841 h 2974978"/>
                  <a:gd name="connsiteX1490" fmla="*/ 2402433 w 4767039"/>
                  <a:gd name="connsiteY1490" fmla="*/ 2472215 h 2974978"/>
                  <a:gd name="connsiteX1491" fmla="*/ 2449492 w 4767039"/>
                  <a:gd name="connsiteY1491" fmla="*/ 2463344 h 2974978"/>
                  <a:gd name="connsiteX1492" fmla="*/ 2452435 w 4767039"/>
                  <a:gd name="connsiteY1492" fmla="*/ 2463672 h 2974978"/>
                  <a:gd name="connsiteX1493" fmla="*/ 2452035 w 4767039"/>
                  <a:gd name="connsiteY1493" fmla="*/ 2461922 h 2974978"/>
                  <a:gd name="connsiteX1494" fmla="*/ 2455071 w 4767039"/>
                  <a:gd name="connsiteY1494" fmla="*/ 2414916 h 2974978"/>
                  <a:gd name="connsiteX1495" fmla="*/ 2500920 w 4767039"/>
                  <a:gd name="connsiteY1495" fmla="*/ 2428742 h 2974978"/>
                  <a:gd name="connsiteX1496" fmla="*/ 2510244 w 4767039"/>
                  <a:gd name="connsiteY1496" fmla="*/ 2434986 h 2974978"/>
                  <a:gd name="connsiteX1497" fmla="*/ 2513767 w 4767039"/>
                  <a:gd name="connsiteY1497" fmla="*/ 2425118 h 2974978"/>
                  <a:gd name="connsiteX1498" fmla="*/ 2541613 w 4767039"/>
                  <a:gd name="connsiteY1498" fmla="*/ 2387126 h 2974978"/>
                  <a:gd name="connsiteX1499" fmla="*/ 2572825 w 4767039"/>
                  <a:gd name="connsiteY1499" fmla="*/ 2423445 h 2974978"/>
                  <a:gd name="connsiteX1500" fmla="*/ 2575117 w 4767039"/>
                  <a:gd name="connsiteY1500" fmla="*/ 2428680 h 2974978"/>
                  <a:gd name="connsiteX1501" fmla="*/ 2582889 w 4767039"/>
                  <a:gd name="connsiteY1501" fmla="*/ 2422077 h 2974978"/>
                  <a:gd name="connsiteX1502" fmla="*/ 2626000 w 4767039"/>
                  <a:gd name="connsiteY1502" fmla="*/ 2403098 h 2974978"/>
                  <a:gd name="connsiteX1503" fmla="*/ 2634871 w 4767039"/>
                  <a:gd name="connsiteY1503" fmla="*/ 2450157 h 2974978"/>
                  <a:gd name="connsiteX1504" fmla="*/ 2629371 w 4767039"/>
                  <a:gd name="connsiteY1504" fmla="*/ 2471215 h 2974978"/>
                  <a:gd name="connsiteX1505" fmla="*/ 2632165 w 4767039"/>
                  <a:gd name="connsiteY1505" fmla="*/ 2473086 h 2974978"/>
                  <a:gd name="connsiteX1506" fmla="*/ 2635688 w 4767039"/>
                  <a:gd name="connsiteY1506" fmla="*/ 2463218 h 2974978"/>
                  <a:gd name="connsiteX1507" fmla="*/ 2663534 w 4767039"/>
                  <a:gd name="connsiteY1507" fmla="*/ 2425226 h 2974978"/>
                  <a:gd name="connsiteX1508" fmla="*/ 2694746 w 4767039"/>
                  <a:gd name="connsiteY1508" fmla="*/ 2461545 h 2974978"/>
                  <a:gd name="connsiteX1509" fmla="*/ 2697038 w 4767039"/>
                  <a:gd name="connsiteY1509" fmla="*/ 2466780 h 2974978"/>
                  <a:gd name="connsiteX1510" fmla="*/ 2704810 w 4767039"/>
                  <a:gd name="connsiteY1510" fmla="*/ 2460177 h 2974978"/>
                  <a:gd name="connsiteX1511" fmla="*/ 2747921 w 4767039"/>
                  <a:gd name="connsiteY1511" fmla="*/ 2441198 h 2974978"/>
                  <a:gd name="connsiteX1512" fmla="*/ 2743784 w 4767039"/>
                  <a:gd name="connsiteY1512" fmla="*/ 2538059 h 2974978"/>
                  <a:gd name="connsiteX1513" fmla="*/ 2726793 w 4767039"/>
                  <a:gd name="connsiteY1513" fmla="*/ 2557308 h 2974978"/>
                  <a:gd name="connsiteX1514" fmla="*/ 2737579 w 4767039"/>
                  <a:gd name="connsiteY1514" fmla="*/ 2574153 h 2974978"/>
                  <a:gd name="connsiteX1515" fmla="*/ 2744515 w 4767039"/>
                  <a:gd name="connsiteY1515" fmla="*/ 2599085 h 2974978"/>
                  <a:gd name="connsiteX1516" fmla="*/ 2745159 w 4767039"/>
                  <a:gd name="connsiteY1516" fmla="*/ 2604764 h 2974978"/>
                  <a:gd name="connsiteX1517" fmla="*/ 2754534 w 4767039"/>
                  <a:gd name="connsiteY1517" fmla="*/ 2600751 h 2974978"/>
                  <a:gd name="connsiteX1518" fmla="*/ 2801327 w 4767039"/>
                  <a:gd name="connsiteY1518" fmla="*/ 2595352 h 2974978"/>
                  <a:gd name="connsiteX1519" fmla="*/ 2768766 w 4767039"/>
                  <a:gd name="connsiteY1519" fmla="*/ 2686670 h 2974978"/>
                  <a:gd name="connsiteX1520" fmla="*/ 2767792 w 4767039"/>
                  <a:gd name="connsiteY1520" fmla="*/ 2687340 h 2974978"/>
                  <a:gd name="connsiteX1521" fmla="*/ 2769061 w 4767039"/>
                  <a:gd name="connsiteY1521" fmla="*/ 2714015 h 2974978"/>
                  <a:gd name="connsiteX1522" fmla="*/ 2754589 w 4767039"/>
                  <a:gd name="connsiteY1522" fmla="*/ 2769423 h 2974978"/>
                  <a:gd name="connsiteX1523" fmla="*/ 2738372 w 4767039"/>
                  <a:gd name="connsiteY1523" fmla="*/ 2787795 h 2974978"/>
                  <a:gd name="connsiteX1524" fmla="*/ 2743575 w 4767039"/>
                  <a:gd name="connsiteY1524" fmla="*/ 2795920 h 2974978"/>
                  <a:gd name="connsiteX1525" fmla="*/ 2751291 w 4767039"/>
                  <a:gd name="connsiteY1525" fmla="*/ 2823659 h 2974978"/>
                  <a:gd name="connsiteX1526" fmla="*/ 2752008 w 4767039"/>
                  <a:gd name="connsiteY1526" fmla="*/ 2829976 h 2974978"/>
                  <a:gd name="connsiteX1527" fmla="*/ 2762438 w 4767039"/>
                  <a:gd name="connsiteY1527" fmla="*/ 2825512 h 2974978"/>
                  <a:gd name="connsiteX1528" fmla="*/ 2814499 w 4767039"/>
                  <a:gd name="connsiteY1528" fmla="*/ 2819506 h 2974978"/>
                  <a:gd name="connsiteX1529" fmla="*/ 2778273 w 4767039"/>
                  <a:gd name="connsiteY1529" fmla="*/ 2921102 h 2974978"/>
                  <a:gd name="connsiteX1530" fmla="*/ 2711654 w 4767039"/>
                  <a:gd name="connsiteY1530" fmla="*/ 2952111 h 2974978"/>
                  <a:gd name="connsiteX1531" fmla="*/ 1629614 w 4767039"/>
                  <a:gd name="connsiteY1531" fmla="*/ 2974971 h 2974978"/>
                  <a:gd name="connsiteX1532" fmla="*/ 1610989 w 4767039"/>
                  <a:gd name="connsiteY1532" fmla="*/ 2970519 h 2974978"/>
                  <a:gd name="connsiteX1533" fmla="*/ 1609395 w 4767039"/>
                  <a:gd name="connsiteY1533" fmla="*/ 2969241 h 2974978"/>
                  <a:gd name="connsiteX1534" fmla="*/ 1606891 w 4767039"/>
                  <a:gd name="connsiteY1534" fmla="*/ 2969377 h 2974978"/>
                  <a:gd name="connsiteX1535" fmla="*/ 1602192 w 4767039"/>
                  <a:gd name="connsiteY1535" fmla="*/ 2968656 h 2974978"/>
                  <a:gd name="connsiteX1536" fmla="*/ 1599791 w 4767039"/>
                  <a:gd name="connsiteY1536" fmla="*/ 2967647 h 2974978"/>
                  <a:gd name="connsiteX1537" fmla="*/ 1596293 w 4767039"/>
                  <a:gd name="connsiteY1537" fmla="*/ 2968344 h 2974978"/>
                  <a:gd name="connsiteX1538" fmla="*/ 1593581 w 4767039"/>
                  <a:gd name="connsiteY1538" fmla="*/ 2970519 h 2974978"/>
                  <a:gd name="connsiteX1539" fmla="*/ 1508337 w 4767039"/>
                  <a:gd name="connsiteY1539" fmla="*/ 2943962 h 2974978"/>
                  <a:gd name="connsiteX1540" fmla="*/ 1501837 w 4767039"/>
                  <a:gd name="connsiteY1540" fmla="*/ 2935471 h 2974978"/>
                  <a:gd name="connsiteX1541" fmla="*/ 1489068 w 4767039"/>
                  <a:gd name="connsiteY1541" fmla="*/ 2932419 h 2974978"/>
                  <a:gd name="connsiteX1542" fmla="*/ 1487474 w 4767039"/>
                  <a:gd name="connsiteY1542" fmla="*/ 2931140 h 2974978"/>
                  <a:gd name="connsiteX1543" fmla="*/ 1484970 w 4767039"/>
                  <a:gd name="connsiteY1543" fmla="*/ 2931277 h 2974978"/>
                  <a:gd name="connsiteX1544" fmla="*/ 1480271 w 4767039"/>
                  <a:gd name="connsiteY1544" fmla="*/ 2930556 h 2974978"/>
                  <a:gd name="connsiteX1545" fmla="*/ 1477870 w 4767039"/>
                  <a:gd name="connsiteY1545" fmla="*/ 2929547 h 2974978"/>
                  <a:gd name="connsiteX1546" fmla="*/ 1474372 w 4767039"/>
                  <a:gd name="connsiteY1546" fmla="*/ 2930244 h 2974978"/>
                  <a:gd name="connsiteX1547" fmla="*/ 1471660 w 4767039"/>
                  <a:gd name="connsiteY1547" fmla="*/ 2932419 h 2974978"/>
                  <a:gd name="connsiteX1548" fmla="*/ 1386416 w 4767039"/>
                  <a:gd name="connsiteY1548" fmla="*/ 2905862 h 2974978"/>
                  <a:gd name="connsiteX1549" fmla="*/ 1350189 w 4767039"/>
                  <a:gd name="connsiteY1549" fmla="*/ 2804266 h 2974978"/>
                  <a:gd name="connsiteX1550" fmla="*/ 1362684 w 4767039"/>
                  <a:gd name="connsiteY1550" fmla="*/ 2803691 h 2974978"/>
                  <a:gd name="connsiteX1551" fmla="*/ 1348346 w 4767039"/>
                  <a:gd name="connsiteY1551" fmla="*/ 2793506 h 2974978"/>
                  <a:gd name="connsiteX1552" fmla="*/ 1330730 w 4767039"/>
                  <a:gd name="connsiteY1552" fmla="*/ 2774622 h 2974978"/>
                  <a:gd name="connsiteX1553" fmla="*/ 1321428 w 4767039"/>
                  <a:gd name="connsiteY1553" fmla="*/ 2772399 h 2974978"/>
                  <a:gd name="connsiteX1554" fmla="*/ 1319834 w 4767039"/>
                  <a:gd name="connsiteY1554" fmla="*/ 2771120 h 2974978"/>
                  <a:gd name="connsiteX1555" fmla="*/ 1317331 w 4767039"/>
                  <a:gd name="connsiteY1555" fmla="*/ 2771257 h 2974978"/>
                  <a:gd name="connsiteX1556" fmla="*/ 1312631 w 4767039"/>
                  <a:gd name="connsiteY1556" fmla="*/ 2770535 h 2974978"/>
                  <a:gd name="connsiteX1557" fmla="*/ 1310230 w 4767039"/>
                  <a:gd name="connsiteY1557" fmla="*/ 2769527 h 2974978"/>
                  <a:gd name="connsiteX1558" fmla="*/ 1306733 w 4767039"/>
                  <a:gd name="connsiteY1558" fmla="*/ 2770224 h 2974978"/>
                  <a:gd name="connsiteX1559" fmla="*/ 1304020 w 4767039"/>
                  <a:gd name="connsiteY1559" fmla="*/ 2772399 h 2974978"/>
                  <a:gd name="connsiteX1560" fmla="*/ 1218777 w 4767039"/>
                  <a:gd name="connsiteY1560" fmla="*/ 2745842 h 2974978"/>
                  <a:gd name="connsiteX1561" fmla="*/ 1212277 w 4767039"/>
                  <a:gd name="connsiteY1561" fmla="*/ 2737351 h 2974978"/>
                  <a:gd name="connsiteX1562" fmla="*/ 1199507 w 4767039"/>
                  <a:gd name="connsiteY1562" fmla="*/ 2734299 h 2974978"/>
                  <a:gd name="connsiteX1563" fmla="*/ 1197913 w 4767039"/>
                  <a:gd name="connsiteY1563" fmla="*/ 2733020 h 2974978"/>
                  <a:gd name="connsiteX1564" fmla="*/ 1195410 w 4767039"/>
                  <a:gd name="connsiteY1564" fmla="*/ 2733157 h 2974978"/>
                  <a:gd name="connsiteX1565" fmla="*/ 1190710 w 4767039"/>
                  <a:gd name="connsiteY1565" fmla="*/ 2732435 h 2974978"/>
                  <a:gd name="connsiteX1566" fmla="*/ 1188309 w 4767039"/>
                  <a:gd name="connsiteY1566" fmla="*/ 2731426 h 2974978"/>
                  <a:gd name="connsiteX1567" fmla="*/ 1184812 w 4767039"/>
                  <a:gd name="connsiteY1567" fmla="*/ 2732124 h 2974978"/>
                  <a:gd name="connsiteX1568" fmla="*/ 1182099 w 4767039"/>
                  <a:gd name="connsiteY1568" fmla="*/ 2734299 h 2974978"/>
                  <a:gd name="connsiteX1569" fmla="*/ 1096856 w 4767039"/>
                  <a:gd name="connsiteY1569" fmla="*/ 2707742 h 2974978"/>
                  <a:gd name="connsiteX1570" fmla="*/ 1060629 w 4767039"/>
                  <a:gd name="connsiteY1570" fmla="*/ 2606145 h 2974978"/>
                  <a:gd name="connsiteX1571" fmla="*/ 1073124 w 4767039"/>
                  <a:gd name="connsiteY1571" fmla="*/ 2605571 h 2974978"/>
                  <a:gd name="connsiteX1572" fmla="*/ 1058786 w 4767039"/>
                  <a:gd name="connsiteY1572" fmla="*/ 2595386 h 2974978"/>
                  <a:gd name="connsiteX1573" fmla="*/ 1016937 w 4767039"/>
                  <a:gd name="connsiteY1573" fmla="*/ 2525196 h 2974978"/>
                  <a:gd name="connsiteX1574" fmla="*/ 1069293 w 4767039"/>
                  <a:gd name="connsiteY1574" fmla="*/ 2515327 h 2974978"/>
                  <a:gd name="connsiteX1575" fmla="*/ 1072569 w 4767039"/>
                  <a:gd name="connsiteY1575" fmla="*/ 2515691 h 2974978"/>
                  <a:gd name="connsiteX1576" fmla="*/ 1072123 w 4767039"/>
                  <a:gd name="connsiteY1576" fmla="*/ 2513745 h 2974978"/>
                  <a:gd name="connsiteX1577" fmla="*/ 1075501 w 4767039"/>
                  <a:gd name="connsiteY1577" fmla="*/ 2461448 h 2974978"/>
                  <a:gd name="connsiteX1578" fmla="*/ 1099774 w 4767039"/>
                  <a:gd name="connsiteY1578" fmla="*/ 2464706 h 2974978"/>
                  <a:gd name="connsiteX1579" fmla="*/ 1091101 w 4767039"/>
                  <a:gd name="connsiteY1579" fmla="*/ 2453376 h 2974978"/>
                  <a:gd name="connsiteX1580" fmla="*/ 1073798 w 4767039"/>
                  <a:gd name="connsiteY1580" fmla="*/ 2381992 h 2974978"/>
                  <a:gd name="connsiteX1581" fmla="*/ 1121378 w 4767039"/>
                  <a:gd name="connsiteY1581" fmla="*/ 2387417 h 2974978"/>
                  <a:gd name="connsiteX1582" fmla="*/ 1124093 w 4767039"/>
                  <a:gd name="connsiteY1582" fmla="*/ 2388599 h 2974978"/>
                  <a:gd name="connsiteX1583" fmla="*/ 1124228 w 4767039"/>
                  <a:gd name="connsiteY1583" fmla="*/ 2386810 h 2974978"/>
                  <a:gd name="connsiteX1584" fmla="*/ 1124948 w 4767039"/>
                  <a:gd name="connsiteY1584" fmla="*/ 2383704 h 2974978"/>
                  <a:gd name="connsiteX1585" fmla="*/ 1088913 w 4767039"/>
                  <a:gd name="connsiteY1585" fmla="*/ 2374581 h 2974978"/>
                  <a:gd name="connsiteX1586" fmla="*/ 1030832 w 4767039"/>
                  <a:gd name="connsiteY1586" fmla="*/ 2296955 h 2974978"/>
                  <a:gd name="connsiteX1587" fmla="*/ 1077891 w 4767039"/>
                  <a:gd name="connsiteY1587" fmla="*/ 2288084 h 2974978"/>
                  <a:gd name="connsiteX1588" fmla="*/ 1080835 w 4767039"/>
                  <a:gd name="connsiteY1588" fmla="*/ 2288412 h 2974978"/>
                  <a:gd name="connsiteX1589" fmla="*/ 1080435 w 4767039"/>
                  <a:gd name="connsiteY1589" fmla="*/ 2286663 h 2974978"/>
                  <a:gd name="connsiteX1590" fmla="*/ 1083471 w 4767039"/>
                  <a:gd name="connsiteY1590" fmla="*/ 2239656 h 2974978"/>
                  <a:gd name="connsiteX1591" fmla="*/ 1129319 w 4767039"/>
                  <a:gd name="connsiteY1591" fmla="*/ 2253483 h 2974978"/>
                  <a:gd name="connsiteX1592" fmla="*/ 1138643 w 4767039"/>
                  <a:gd name="connsiteY1592" fmla="*/ 2259726 h 2974978"/>
                  <a:gd name="connsiteX1593" fmla="*/ 1142167 w 4767039"/>
                  <a:gd name="connsiteY1593" fmla="*/ 2249858 h 2974978"/>
                  <a:gd name="connsiteX1594" fmla="*/ 1170013 w 4767039"/>
                  <a:gd name="connsiteY1594" fmla="*/ 2211866 h 2974978"/>
                  <a:gd name="connsiteX1595" fmla="*/ 1201225 w 4767039"/>
                  <a:gd name="connsiteY1595" fmla="*/ 2248185 h 2974978"/>
                  <a:gd name="connsiteX1596" fmla="*/ 1203517 w 4767039"/>
                  <a:gd name="connsiteY1596" fmla="*/ 2253420 h 2974978"/>
                  <a:gd name="connsiteX1597" fmla="*/ 1211289 w 4767039"/>
                  <a:gd name="connsiteY1597" fmla="*/ 2246817 h 2974978"/>
                  <a:gd name="connsiteX1598" fmla="*/ 1254400 w 4767039"/>
                  <a:gd name="connsiteY1598" fmla="*/ 2227838 h 2974978"/>
                  <a:gd name="connsiteX1599" fmla="*/ 1263271 w 4767039"/>
                  <a:gd name="connsiteY1599" fmla="*/ 2274897 h 2974978"/>
                  <a:gd name="connsiteX1600" fmla="*/ 1257771 w 4767039"/>
                  <a:gd name="connsiteY1600" fmla="*/ 2295955 h 2974978"/>
                  <a:gd name="connsiteX1601" fmla="*/ 1260564 w 4767039"/>
                  <a:gd name="connsiteY1601" fmla="*/ 2297826 h 2974978"/>
                  <a:gd name="connsiteX1602" fmla="*/ 1264088 w 4767039"/>
                  <a:gd name="connsiteY1602" fmla="*/ 2287958 h 2974978"/>
                  <a:gd name="connsiteX1603" fmla="*/ 1291934 w 4767039"/>
                  <a:gd name="connsiteY1603" fmla="*/ 2249966 h 2974978"/>
                  <a:gd name="connsiteX1604" fmla="*/ 1294872 w 4767039"/>
                  <a:gd name="connsiteY1604" fmla="*/ 2252448 h 2974978"/>
                  <a:gd name="connsiteX1605" fmla="*/ 1317298 w 4767039"/>
                  <a:gd name="connsiteY1605" fmla="*/ 2251417 h 2974978"/>
                  <a:gd name="connsiteX1606" fmla="*/ 1342358 w 4767039"/>
                  <a:gd name="connsiteY1606" fmla="*/ 2257877 h 2974978"/>
                  <a:gd name="connsiteX1607" fmla="*/ 1345073 w 4767039"/>
                  <a:gd name="connsiteY1607" fmla="*/ 2259059 h 2974978"/>
                  <a:gd name="connsiteX1608" fmla="*/ 1345208 w 4767039"/>
                  <a:gd name="connsiteY1608" fmla="*/ 2257270 h 2974978"/>
                  <a:gd name="connsiteX1609" fmla="*/ 1345927 w 4767039"/>
                  <a:gd name="connsiteY1609" fmla="*/ 2254164 h 2974978"/>
                  <a:gd name="connsiteX1610" fmla="*/ 1309893 w 4767039"/>
                  <a:gd name="connsiteY1610" fmla="*/ 2245041 h 2974978"/>
                  <a:gd name="connsiteX1611" fmla="*/ 1251812 w 4767039"/>
                  <a:gd name="connsiteY1611" fmla="*/ 2167415 h 2974978"/>
                  <a:gd name="connsiteX1612" fmla="*/ 1298871 w 4767039"/>
                  <a:gd name="connsiteY1612" fmla="*/ 2158544 h 2974978"/>
                  <a:gd name="connsiteX1613" fmla="*/ 1301815 w 4767039"/>
                  <a:gd name="connsiteY1613" fmla="*/ 2158872 h 2974978"/>
                  <a:gd name="connsiteX1614" fmla="*/ 1301415 w 4767039"/>
                  <a:gd name="connsiteY1614" fmla="*/ 2157123 h 2974978"/>
                  <a:gd name="connsiteX1615" fmla="*/ 1304451 w 4767039"/>
                  <a:gd name="connsiteY1615" fmla="*/ 2110116 h 2974978"/>
                  <a:gd name="connsiteX1616" fmla="*/ 1350299 w 4767039"/>
                  <a:gd name="connsiteY1616" fmla="*/ 2123943 h 2974978"/>
                  <a:gd name="connsiteX1617" fmla="*/ 1359623 w 4767039"/>
                  <a:gd name="connsiteY1617" fmla="*/ 2130186 h 2974978"/>
                  <a:gd name="connsiteX1618" fmla="*/ 1363147 w 4767039"/>
                  <a:gd name="connsiteY1618" fmla="*/ 2120318 h 2974978"/>
                  <a:gd name="connsiteX1619" fmla="*/ 1390993 w 4767039"/>
                  <a:gd name="connsiteY1619" fmla="*/ 2082326 h 2974978"/>
                  <a:gd name="connsiteX1620" fmla="*/ 1422205 w 4767039"/>
                  <a:gd name="connsiteY1620" fmla="*/ 2118645 h 2974978"/>
                  <a:gd name="connsiteX1621" fmla="*/ 1424497 w 4767039"/>
                  <a:gd name="connsiteY1621" fmla="*/ 2123880 h 2974978"/>
                  <a:gd name="connsiteX1622" fmla="*/ 1432269 w 4767039"/>
                  <a:gd name="connsiteY1622" fmla="*/ 2117277 h 2974978"/>
                  <a:gd name="connsiteX1623" fmla="*/ 1475381 w 4767039"/>
                  <a:gd name="connsiteY1623" fmla="*/ 2098298 h 2974978"/>
                  <a:gd name="connsiteX1624" fmla="*/ 1484251 w 4767039"/>
                  <a:gd name="connsiteY1624" fmla="*/ 2145357 h 2974978"/>
                  <a:gd name="connsiteX1625" fmla="*/ 1478751 w 4767039"/>
                  <a:gd name="connsiteY1625" fmla="*/ 2166415 h 2974978"/>
                  <a:gd name="connsiteX1626" fmla="*/ 1481545 w 4767039"/>
                  <a:gd name="connsiteY1626" fmla="*/ 2168286 h 2974978"/>
                  <a:gd name="connsiteX1627" fmla="*/ 1485068 w 4767039"/>
                  <a:gd name="connsiteY1627" fmla="*/ 2158418 h 2974978"/>
                  <a:gd name="connsiteX1628" fmla="*/ 1512914 w 4767039"/>
                  <a:gd name="connsiteY1628" fmla="*/ 2120426 h 2974978"/>
                  <a:gd name="connsiteX1629" fmla="*/ 1544126 w 4767039"/>
                  <a:gd name="connsiteY1629" fmla="*/ 2156745 h 2974978"/>
                  <a:gd name="connsiteX1630" fmla="*/ 1546418 w 4767039"/>
                  <a:gd name="connsiteY1630" fmla="*/ 2161980 h 2974978"/>
                  <a:gd name="connsiteX1631" fmla="*/ 1554190 w 4767039"/>
                  <a:gd name="connsiteY1631" fmla="*/ 2155377 h 2974978"/>
                  <a:gd name="connsiteX1632" fmla="*/ 1597302 w 4767039"/>
                  <a:gd name="connsiteY1632" fmla="*/ 2136398 h 2974978"/>
                  <a:gd name="connsiteX1633" fmla="*/ 1593165 w 4767039"/>
                  <a:gd name="connsiteY1633" fmla="*/ 2233259 h 2974978"/>
                  <a:gd name="connsiteX1634" fmla="*/ 1576173 w 4767039"/>
                  <a:gd name="connsiteY1634" fmla="*/ 2252509 h 2974978"/>
                  <a:gd name="connsiteX1635" fmla="*/ 1586959 w 4767039"/>
                  <a:gd name="connsiteY1635" fmla="*/ 2269353 h 2974978"/>
                  <a:gd name="connsiteX1636" fmla="*/ 1593895 w 4767039"/>
                  <a:gd name="connsiteY1636" fmla="*/ 2294286 h 2974978"/>
                  <a:gd name="connsiteX1637" fmla="*/ 1594539 w 4767039"/>
                  <a:gd name="connsiteY1637" fmla="*/ 2299964 h 2974978"/>
                  <a:gd name="connsiteX1638" fmla="*/ 1603914 w 4767039"/>
                  <a:gd name="connsiteY1638" fmla="*/ 2295951 h 2974978"/>
                  <a:gd name="connsiteX1639" fmla="*/ 1650708 w 4767039"/>
                  <a:gd name="connsiteY1639" fmla="*/ 2290552 h 2974978"/>
                  <a:gd name="connsiteX1640" fmla="*/ 1618146 w 4767039"/>
                  <a:gd name="connsiteY1640" fmla="*/ 2381870 h 2974978"/>
                  <a:gd name="connsiteX1641" fmla="*/ 1617172 w 4767039"/>
                  <a:gd name="connsiteY1641" fmla="*/ 2382540 h 2974978"/>
                  <a:gd name="connsiteX1642" fmla="*/ 1618441 w 4767039"/>
                  <a:gd name="connsiteY1642" fmla="*/ 2409215 h 2974978"/>
                  <a:gd name="connsiteX1643" fmla="*/ 1603969 w 4767039"/>
                  <a:gd name="connsiteY1643" fmla="*/ 2464623 h 2974978"/>
                  <a:gd name="connsiteX1644" fmla="*/ 1601669 w 4767039"/>
                  <a:gd name="connsiteY1644" fmla="*/ 2467229 h 2974978"/>
                  <a:gd name="connsiteX1645" fmla="*/ 1612706 w 4767039"/>
                  <a:gd name="connsiteY1645" fmla="*/ 2484405 h 2974978"/>
                  <a:gd name="connsiteX1646" fmla="*/ 1614998 w 4767039"/>
                  <a:gd name="connsiteY1646" fmla="*/ 2489639 h 2974978"/>
                  <a:gd name="connsiteX1647" fmla="*/ 1622770 w 4767039"/>
                  <a:gd name="connsiteY1647" fmla="*/ 2483037 h 2974978"/>
                  <a:gd name="connsiteX1648" fmla="*/ 1665882 w 4767039"/>
                  <a:gd name="connsiteY1648" fmla="*/ 2464058 h 2974978"/>
                  <a:gd name="connsiteX1649" fmla="*/ 1661745 w 4767039"/>
                  <a:gd name="connsiteY1649" fmla="*/ 2560919 h 2974978"/>
                  <a:gd name="connsiteX1650" fmla="*/ 1658146 w 4767039"/>
                  <a:gd name="connsiteY1650" fmla="*/ 2564996 h 2974978"/>
                  <a:gd name="connsiteX1651" fmla="*/ 1657844 w 4767039"/>
                  <a:gd name="connsiteY1651" fmla="*/ 2567641 h 2974978"/>
                  <a:gd name="connsiteX1652" fmla="*/ 1648657 w 4767039"/>
                  <a:gd name="connsiteY1652" fmla="*/ 2586265 h 2974978"/>
                  <a:gd name="connsiteX1653" fmla="*/ 1655539 w 4767039"/>
                  <a:gd name="connsiteY1653" fmla="*/ 2597013 h 2974978"/>
                  <a:gd name="connsiteX1654" fmla="*/ 1662475 w 4767039"/>
                  <a:gd name="connsiteY1654" fmla="*/ 2621945 h 2974978"/>
                  <a:gd name="connsiteX1655" fmla="*/ 1663119 w 4767039"/>
                  <a:gd name="connsiteY1655" fmla="*/ 2627623 h 2974978"/>
                  <a:gd name="connsiteX1656" fmla="*/ 1672494 w 4767039"/>
                  <a:gd name="connsiteY1656" fmla="*/ 2623611 h 2974978"/>
                  <a:gd name="connsiteX1657" fmla="*/ 1719288 w 4767039"/>
                  <a:gd name="connsiteY1657" fmla="*/ 2618212 h 2974978"/>
                  <a:gd name="connsiteX1658" fmla="*/ 1686726 w 4767039"/>
                  <a:gd name="connsiteY1658" fmla="*/ 2709530 h 2974978"/>
                  <a:gd name="connsiteX1659" fmla="*/ 1685752 w 4767039"/>
                  <a:gd name="connsiteY1659" fmla="*/ 2710200 h 2974978"/>
                  <a:gd name="connsiteX1660" fmla="*/ 1687021 w 4767039"/>
                  <a:gd name="connsiteY1660" fmla="*/ 2736875 h 2974978"/>
                  <a:gd name="connsiteX1661" fmla="*/ 1672549 w 4767039"/>
                  <a:gd name="connsiteY1661" fmla="*/ 2792283 h 2974978"/>
                  <a:gd name="connsiteX1662" fmla="*/ 1656333 w 4767039"/>
                  <a:gd name="connsiteY1662" fmla="*/ 2810655 h 2974978"/>
                  <a:gd name="connsiteX1663" fmla="*/ 1661535 w 4767039"/>
                  <a:gd name="connsiteY1663" fmla="*/ 2818780 h 2974978"/>
                  <a:gd name="connsiteX1664" fmla="*/ 1669252 w 4767039"/>
                  <a:gd name="connsiteY1664" fmla="*/ 2846519 h 2974978"/>
                  <a:gd name="connsiteX1665" fmla="*/ 1669968 w 4767039"/>
                  <a:gd name="connsiteY1665" fmla="*/ 2852836 h 2974978"/>
                  <a:gd name="connsiteX1666" fmla="*/ 1680398 w 4767039"/>
                  <a:gd name="connsiteY1666" fmla="*/ 2848372 h 2974978"/>
                  <a:gd name="connsiteX1667" fmla="*/ 1732459 w 4767039"/>
                  <a:gd name="connsiteY1667" fmla="*/ 2842365 h 2974978"/>
                  <a:gd name="connsiteX1668" fmla="*/ 1696233 w 4767039"/>
                  <a:gd name="connsiteY1668" fmla="*/ 2943962 h 2974978"/>
                  <a:gd name="connsiteX1669" fmla="*/ 1629614 w 4767039"/>
                  <a:gd name="connsiteY1669" fmla="*/ 2974971 h 29749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  <a:cxn ang="0">
                    <a:pos x="connsiteX470" y="connsiteY470"/>
                  </a:cxn>
                  <a:cxn ang="0">
                    <a:pos x="connsiteX471" y="connsiteY471"/>
                  </a:cxn>
                  <a:cxn ang="0">
                    <a:pos x="connsiteX472" y="connsiteY472"/>
                  </a:cxn>
                  <a:cxn ang="0">
                    <a:pos x="connsiteX473" y="connsiteY473"/>
                  </a:cxn>
                  <a:cxn ang="0">
                    <a:pos x="connsiteX474" y="connsiteY474"/>
                  </a:cxn>
                  <a:cxn ang="0">
                    <a:pos x="connsiteX475" y="connsiteY475"/>
                  </a:cxn>
                  <a:cxn ang="0">
                    <a:pos x="connsiteX476" y="connsiteY476"/>
                  </a:cxn>
                  <a:cxn ang="0">
                    <a:pos x="connsiteX477" y="connsiteY477"/>
                  </a:cxn>
                  <a:cxn ang="0">
                    <a:pos x="connsiteX478" y="connsiteY478"/>
                  </a:cxn>
                  <a:cxn ang="0">
                    <a:pos x="connsiteX479" y="connsiteY479"/>
                  </a:cxn>
                  <a:cxn ang="0">
                    <a:pos x="connsiteX480" y="connsiteY480"/>
                  </a:cxn>
                  <a:cxn ang="0">
                    <a:pos x="connsiteX481" y="connsiteY481"/>
                  </a:cxn>
                  <a:cxn ang="0">
                    <a:pos x="connsiteX482" y="connsiteY482"/>
                  </a:cxn>
                  <a:cxn ang="0">
                    <a:pos x="connsiteX483" y="connsiteY483"/>
                  </a:cxn>
                  <a:cxn ang="0">
                    <a:pos x="connsiteX484" y="connsiteY484"/>
                  </a:cxn>
                  <a:cxn ang="0">
                    <a:pos x="connsiteX485" y="connsiteY485"/>
                  </a:cxn>
                  <a:cxn ang="0">
                    <a:pos x="connsiteX486" y="connsiteY486"/>
                  </a:cxn>
                  <a:cxn ang="0">
                    <a:pos x="connsiteX487" y="connsiteY487"/>
                  </a:cxn>
                  <a:cxn ang="0">
                    <a:pos x="connsiteX488" y="connsiteY488"/>
                  </a:cxn>
                  <a:cxn ang="0">
                    <a:pos x="connsiteX489" y="connsiteY489"/>
                  </a:cxn>
                  <a:cxn ang="0">
                    <a:pos x="connsiteX490" y="connsiteY490"/>
                  </a:cxn>
                  <a:cxn ang="0">
                    <a:pos x="connsiteX491" y="connsiteY491"/>
                  </a:cxn>
                  <a:cxn ang="0">
                    <a:pos x="connsiteX492" y="connsiteY492"/>
                  </a:cxn>
                  <a:cxn ang="0">
                    <a:pos x="connsiteX493" y="connsiteY493"/>
                  </a:cxn>
                  <a:cxn ang="0">
                    <a:pos x="connsiteX494" y="connsiteY494"/>
                  </a:cxn>
                  <a:cxn ang="0">
                    <a:pos x="connsiteX495" y="connsiteY495"/>
                  </a:cxn>
                  <a:cxn ang="0">
                    <a:pos x="connsiteX496" y="connsiteY496"/>
                  </a:cxn>
                  <a:cxn ang="0">
                    <a:pos x="connsiteX497" y="connsiteY497"/>
                  </a:cxn>
                  <a:cxn ang="0">
                    <a:pos x="connsiteX498" y="connsiteY498"/>
                  </a:cxn>
                  <a:cxn ang="0">
                    <a:pos x="connsiteX499" y="connsiteY499"/>
                  </a:cxn>
                  <a:cxn ang="0">
                    <a:pos x="connsiteX500" y="connsiteY500"/>
                  </a:cxn>
                  <a:cxn ang="0">
                    <a:pos x="connsiteX501" y="connsiteY501"/>
                  </a:cxn>
                  <a:cxn ang="0">
                    <a:pos x="connsiteX502" y="connsiteY502"/>
                  </a:cxn>
                  <a:cxn ang="0">
                    <a:pos x="connsiteX503" y="connsiteY503"/>
                  </a:cxn>
                  <a:cxn ang="0">
                    <a:pos x="connsiteX504" y="connsiteY504"/>
                  </a:cxn>
                  <a:cxn ang="0">
                    <a:pos x="connsiteX505" y="connsiteY505"/>
                  </a:cxn>
                  <a:cxn ang="0">
                    <a:pos x="connsiteX506" y="connsiteY506"/>
                  </a:cxn>
                  <a:cxn ang="0">
                    <a:pos x="connsiteX507" y="connsiteY507"/>
                  </a:cxn>
                  <a:cxn ang="0">
                    <a:pos x="connsiteX508" y="connsiteY508"/>
                  </a:cxn>
                  <a:cxn ang="0">
                    <a:pos x="connsiteX509" y="connsiteY509"/>
                  </a:cxn>
                  <a:cxn ang="0">
                    <a:pos x="connsiteX510" y="connsiteY510"/>
                  </a:cxn>
                  <a:cxn ang="0">
                    <a:pos x="connsiteX511" y="connsiteY511"/>
                  </a:cxn>
                  <a:cxn ang="0">
                    <a:pos x="connsiteX512" y="connsiteY512"/>
                  </a:cxn>
                  <a:cxn ang="0">
                    <a:pos x="connsiteX513" y="connsiteY513"/>
                  </a:cxn>
                  <a:cxn ang="0">
                    <a:pos x="connsiteX514" y="connsiteY514"/>
                  </a:cxn>
                  <a:cxn ang="0">
                    <a:pos x="connsiteX515" y="connsiteY515"/>
                  </a:cxn>
                  <a:cxn ang="0">
                    <a:pos x="connsiteX516" y="connsiteY516"/>
                  </a:cxn>
                  <a:cxn ang="0">
                    <a:pos x="connsiteX517" y="connsiteY517"/>
                  </a:cxn>
                  <a:cxn ang="0">
                    <a:pos x="connsiteX518" y="connsiteY518"/>
                  </a:cxn>
                  <a:cxn ang="0">
                    <a:pos x="connsiteX519" y="connsiteY519"/>
                  </a:cxn>
                  <a:cxn ang="0">
                    <a:pos x="connsiteX520" y="connsiteY520"/>
                  </a:cxn>
                  <a:cxn ang="0">
                    <a:pos x="connsiteX521" y="connsiteY521"/>
                  </a:cxn>
                  <a:cxn ang="0">
                    <a:pos x="connsiteX522" y="connsiteY522"/>
                  </a:cxn>
                  <a:cxn ang="0">
                    <a:pos x="connsiteX523" y="connsiteY523"/>
                  </a:cxn>
                  <a:cxn ang="0">
                    <a:pos x="connsiteX524" y="connsiteY524"/>
                  </a:cxn>
                  <a:cxn ang="0">
                    <a:pos x="connsiteX525" y="connsiteY525"/>
                  </a:cxn>
                  <a:cxn ang="0">
                    <a:pos x="connsiteX526" y="connsiteY526"/>
                  </a:cxn>
                  <a:cxn ang="0">
                    <a:pos x="connsiteX527" y="connsiteY527"/>
                  </a:cxn>
                  <a:cxn ang="0">
                    <a:pos x="connsiteX528" y="connsiteY528"/>
                  </a:cxn>
                  <a:cxn ang="0">
                    <a:pos x="connsiteX529" y="connsiteY529"/>
                  </a:cxn>
                  <a:cxn ang="0">
                    <a:pos x="connsiteX530" y="connsiteY530"/>
                  </a:cxn>
                  <a:cxn ang="0">
                    <a:pos x="connsiteX531" y="connsiteY531"/>
                  </a:cxn>
                  <a:cxn ang="0">
                    <a:pos x="connsiteX532" y="connsiteY532"/>
                  </a:cxn>
                  <a:cxn ang="0">
                    <a:pos x="connsiteX533" y="connsiteY533"/>
                  </a:cxn>
                  <a:cxn ang="0">
                    <a:pos x="connsiteX534" y="connsiteY534"/>
                  </a:cxn>
                  <a:cxn ang="0">
                    <a:pos x="connsiteX535" y="connsiteY535"/>
                  </a:cxn>
                  <a:cxn ang="0">
                    <a:pos x="connsiteX536" y="connsiteY536"/>
                  </a:cxn>
                  <a:cxn ang="0">
                    <a:pos x="connsiteX537" y="connsiteY537"/>
                  </a:cxn>
                  <a:cxn ang="0">
                    <a:pos x="connsiteX538" y="connsiteY538"/>
                  </a:cxn>
                  <a:cxn ang="0">
                    <a:pos x="connsiteX539" y="connsiteY539"/>
                  </a:cxn>
                  <a:cxn ang="0">
                    <a:pos x="connsiteX540" y="connsiteY540"/>
                  </a:cxn>
                  <a:cxn ang="0">
                    <a:pos x="connsiteX541" y="connsiteY541"/>
                  </a:cxn>
                  <a:cxn ang="0">
                    <a:pos x="connsiteX542" y="connsiteY542"/>
                  </a:cxn>
                  <a:cxn ang="0">
                    <a:pos x="connsiteX543" y="connsiteY543"/>
                  </a:cxn>
                  <a:cxn ang="0">
                    <a:pos x="connsiteX544" y="connsiteY544"/>
                  </a:cxn>
                  <a:cxn ang="0">
                    <a:pos x="connsiteX545" y="connsiteY545"/>
                  </a:cxn>
                  <a:cxn ang="0">
                    <a:pos x="connsiteX546" y="connsiteY546"/>
                  </a:cxn>
                  <a:cxn ang="0">
                    <a:pos x="connsiteX547" y="connsiteY547"/>
                  </a:cxn>
                  <a:cxn ang="0">
                    <a:pos x="connsiteX548" y="connsiteY548"/>
                  </a:cxn>
                  <a:cxn ang="0">
                    <a:pos x="connsiteX549" y="connsiteY549"/>
                  </a:cxn>
                  <a:cxn ang="0">
                    <a:pos x="connsiteX550" y="connsiteY550"/>
                  </a:cxn>
                  <a:cxn ang="0">
                    <a:pos x="connsiteX551" y="connsiteY551"/>
                  </a:cxn>
                  <a:cxn ang="0">
                    <a:pos x="connsiteX552" y="connsiteY552"/>
                  </a:cxn>
                  <a:cxn ang="0">
                    <a:pos x="connsiteX553" y="connsiteY553"/>
                  </a:cxn>
                  <a:cxn ang="0">
                    <a:pos x="connsiteX554" y="connsiteY554"/>
                  </a:cxn>
                  <a:cxn ang="0">
                    <a:pos x="connsiteX555" y="connsiteY555"/>
                  </a:cxn>
                  <a:cxn ang="0">
                    <a:pos x="connsiteX556" y="connsiteY556"/>
                  </a:cxn>
                  <a:cxn ang="0">
                    <a:pos x="connsiteX557" y="connsiteY557"/>
                  </a:cxn>
                  <a:cxn ang="0">
                    <a:pos x="connsiteX558" y="connsiteY558"/>
                  </a:cxn>
                  <a:cxn ang="0">
                    <a:pos x="connsiteX559" y="connsiteY559"/>
                  </a:cxn>
                  <a:cxn ang="0">
                    <a:pos x="connsiteX560" y="connsiteY560"/>
                  </a:cxn>
                  <a:cxn ang="0">
                    <a:pos x="connsiteX561" y="connsiteY561"/>
                  </a:cxn>
                  <a:cxn ang="0">
                    <a:pos x="connsiteX562" y="connsiteY562"/>
                  </a:cxn>
                  <a:cxn ang="0">
                    <a:pos x="connsiteX563" y="connsiteY563"/>
                  </a:cxn>
                  <a:cxn ang="0">
                    <a:pos x="connsiteX564" y="connsiteY564"/>
                  </a:cxn>
                  <a:cxn ang="0">
                    <a:pos x="connsiteX565" y="connsiteY565"/>
                  </a:cxn>
                  <a:cxn ang="0">
                    <a:pos x="connsiteX566" y="connsiteY566"/>
                  </a:cxn>
                  <a:cxn ang="0">
                    <a:pos x="connsiteX567" y="connsiteY567"/>
                  </a:cxn>
                  <a:cxn ang="0">
                    <a:pos x="connsiteX568" y="connsiteY568"/>
                  </a:cxn>
                  <a:cxn ang="0">
                    <a:pos x="connsiteX569" y="connsiteY569"/>
                  </a:cxn>
                  <a:cxn ang="0">
                    <a:pos x="connsiteX570" y="connsiteY570"/>
                  </a:cxn>
                  <a:cxn ang="0">
                    <a:pos x="connsiteX571" y="connsiteY571"/>
                  </a:cxn>
                  <a:cxn ang="0">
                    <a:pos x="connsiteX572" y="connsiteY572"/>
                  </a:cxn>
                  <a:cxn ang="0">
                    <a:pos x="connsiteX573" y="connsiteY573"/>
                  </a:cxn>
                  <a:cxn ang="0">
                    <a:pos x="connsiteX574" y="connsiteY574"/>
                  </a:cxn>
                  <a:cxn ang="0">
                    <a:pos x="connsiteX575" y="connsiteY575"/>
                  </a:cxn>
                  <a:cxn ang="0">
                    <a:pos x="connsiteX576" y="connsiteY576"/>
                  </a:cxn>
                  <a:cxn ang="0">
                    <a:pos x="connsiteX577" y="connsiteY577"/>
                  </a:cxn>
                  <a:cxn ang="0">
                    <a:pos x="connsiteX578" y="connsiteY578"/>
                  </a:cxn>
                  <a:cxn ang="0">
                    <a:pos x="connsiteX579" y="connsiteY579"/>
                  </a:cxn>
                  <a:cxn ang="0">
                    <a:pos x="connsiteX580" y="connsiteY580"/>
                  </a:cxn>
                  <a:cxn ang="0">
                    <a:pos x="connsiteX581" y="connsiteY581"/>
                  </a:cxn>
                  <a:cxn ang="0">
                    <a:pos x="connsiteX582" y="connsiteY582"/>
                  </a:cxn>
                  <a:cxn ang="0">
                    <a:pos x="connsiteX583" y="connsiteY583"/>
                  </a:cxn>
                  <a:cxn ang="0">
                    <a:pos x="connsiteX584" y="connsiteY584"/>
                  </a:cxn>
                  <a:cxn ang="0">
                    <a:pos x="connsiteX585" y="connsiteY585"/>
                  </a:cxn>
                  <a:cxn ang="0">
                    <a:pos x="connsiteX586" y="connsiteY586"/>
                  </a:cxn>
                  <a:cxn ang="0">
                    <a:pos x="connsiteX587" y="connsiteY587"/>
                  </a:cxn>
                  <a:cxn ang="0">
                    <a:pos x="connsiteX588" y="connsiteY588"/>
                  </a:cxn>
                  <a:cxn ang="0">
                    <a:pos x="connsiteX589" y="connsiteY589"/>
                  </a:cxn>
                  <a:cxn ang="0">
                    <a:pos x="connsiteX590" y="connsiteY590"/>
                  </a:cxn>
                  <a:cxn ang="0">
                    <a:pos x="connsiteX591" y="connsiteY591"/>
                  </a:cxn>
                  <a:cxn ang="0">
                    <a:pos x="connsiteX592" y="connsiteY592"/>
                  </a:cxn>
                  <a:cxn ang="0">
                    <a:pos x="connsiteX593" y="connsiteY593"/>
                  </a:cxn>
                  <a:cxn ang="0">
                    <a:pos x="connsiteX594" y="connsiteY594"/>
                  </a:cxn>
                  <a:cxn ang="0">
                    <a:pos x="connsiteX595" y="connsiteY595"/>
                  </a:cxn>
                  <a:cxn ang="0">
                    <a:pos x="connsiteX596" y="connsiteY596"/>
                  </a:cxn>
                  <a:cxn ang="0">
                    <a:pos x="connsiteX597" y="connsiteY597"/>
                  </a:cxn>
                  <a:cxn ang="0">
                    <a:pos x="connsiteX598" y="connsiteY598"/>
                  </a:cxn>
                  <a:cxn ang="0">
                    <a:pos x="connsiteX599" y="connsiteY599"/>
                  </a:cxn>
                  <a:cxn ang="0">
                    <a:pos x="connsiteX600" y="connsiteY600"/>
                  </a:cxn>
                  <a:cxn ang="0">
                    <a:pos x="connsiteX601" y="connsiteY601"/>
                  </a:cxn>
                  <a:cxn ang="0">
                    <a:pos x="connsiteX602" y="connsiteY602"/>
                  </a:cxn>
                  <a:cxn ang="0">
                    <a:pos x="connsiteX603" y="connsiteY603"/>
                  </a:cxn>
                  <a:cxn ang="0">
                    <a:pos x="connsiteX604" y="connsiteY604"/>
                  </a:cxn>
                  <a:cxn ang="0">
                    <a:pos x="connsiteX605" y="connsiteY605"/>
                  </a:cxn>
                  <a:cxn ang="0">
                    <a:pos x="connsiteX606" y="connsiteY606"/>
                  </a:cxn>
                  <a:cxn ang="0">
                    <a:pos x="connsiteX607" y="connsiteY607"/>
                  </a:cxn>
                  <a:cxn ang="0">
                    <a:pos x="connsiteX608" y="connsiteY608"/>
                  </a:cxn>
                  <a:cxn ang="0">
                    <a:pos x="connsiteX609" y="connsiteY609"/>
                  </a:cxn>
                  <a:cxn ang="0">
                    <a:pos x="connsiteX610" y="connsiteY610"/>
                  </a:cxn>
                  <a:cxn ang="0">
                    <a:pos x="connsiteX611" y="connsiteY611"/>
                  </a:cxn>
                  <a:cxn ang="0">
                    <a:pos x="connsiteX612" y="connsiteY612"/>
                  </a:cxn>
                  <a:cxn ang="0">
                    <a:pos x="connsiteX613" y="connsiteY613"/>
                  </a:cxn>
                  <a:cxn ang="0">
                    <a:pos x="connsiteX614" y="connsiteY614"/>
                  </a:cxn>
                  <a:cxn ang="0">
                    <a:pos x="connsiteX615" y="connsiteY615"/>
                  </a:cxn>
                  <a:cxn ang="0">
                    <a:pos x="connsiteX616" y="connsiteY616"/>
                  </a:cxn>
                  <a:cxn ang="0">
                    <a:pos x="connsiteX617" y="connsiteY617"/>
                  </a:cxn>
                  <a:cxn ang="0">
                    <a:pos x="connsiteX618" y="connsiteY618"/>
                  </a:cxn>
                  <a:cxn ang="0">
                    <a:pos x="connsiteX619" y="connsiteY619"/>
                  </a:cxn>
                  <a:cxn ang="0">
                    <a:pos x="connsiteX620" y="connsiteY620"/>
                  </a:cxn>
                  <a:cxn ang="0">
                    <a:pos x="connsiteX621" y="connsiteY621"/>
                  </a:cxn>
                  <a:cxn ang="0">
                    <a:pos x="connsiteX622" y="connsiteY622"/>
                  </a:cxn>
                  <a:cxn ang="0">
                    <a:pos x="connsiteX623" y="connsiteY623"/>
                  </a:cxn>
                  <a:cxn ang="0">
                    <a:pos x="connsiteX624" y="connsiteY624"/>
                  </a:cxn>
                  <a:cxn ang="0">
                    <a:pos x="connsiteX625" y="connsiteY625"/>
                  </a:cxn>
                  <a:cxn ang="0">
                    <a:pos x="connsiteX626" y="connsiteY626"/>
                  </a:cxn>
                  <a:cxn ang="0">
                    <a:pos x="connsiteX627" y="connsiteY627"/>
                  </a:cxn>
                  <a:cxn ang="0">
                    <a:pos x="connsiteX628" y="connsiteY628"/>
                  </a:cxn>
                  <a:cxn ang="0">
                    <a:pos x="connsiteX629" y="connsiteY629"/>
                  </a:cxn>
                  <a:cxn ang="0">
                    <a:pos x="connsiteX630" y="connsiteY630"/>
                  </a:cxn>
                  <a:cxn ang="0">
                    <a:pos x="connsiteX631" y="connsiteY631"/>
                  </a:cxn>
                  <a:cxn ang="0">
                    <a:pos x="connsiteX632" y="connsiteY632"/>
                  </a:cxn>
                  <a:cxn ang="0">
                    <a:pos x="connsiteX633" y="connsiteY633"/>
                  </a:cxn>
                  <a:cxn ang="0">
                    <a:pos x="connsiteX634" y="connsiteY634"/>
                  </a:cxn>
                  <a:cxn ang="0">
                    <a:pos x="connsiteX635" y="connsiteY635"/>
                  </a:cxn>
                  <a:cxn ang="0">
                    <a:pos x="connsiteX636" y="connsiteY636"/>
                  </a:cxn>
                  <a:cxn ang="0">
                    <a:pos x="connsiteX637" y="connsiteY637"/>
                  </a:cxn>
                  <a:cxn ang="0">
                    <a:pos x="connsiteX638" y="connsiteY638"/>
                  </a:cxn>
                  <a:cxn ang="0">
                    <a:pos x="connsiteX639" y="connsiteY639"/>
                  </a:cxn>
                  <a:cxn ang="0">
                    <a:pos x="connsiteX640" y="connsiteY640"/>
                  </a:cxn>
                  <a:cxn ang="0">
                    <a:pos x="connsiteX641" y="connsiteY641"/>
                  </a:cxn>
                  <a:cxn ang="0">
                    <a:pos x="connsiteX642" y="connsiteY642"/>
                  </a:cxn>
                  <a:cxn ang="0">
                    <a:pos x="connsiteX643" y="connsiteY643"/>
                  </a:cxn>
                  <a:cxn ang="0">
                    <a:pos x="connsiteX644" y="connsiteY644"/>
                  </a:cxn>
                  <a:cxn ang="0">
                    <a:pos x="connsiteX645" y="connsiteY645"/>
                  </a:cxn>
                  <a:cxn ang="0">
                    <a:pos x="connsiteX646" y="connsiteY646"/>
                  </a:cxn>
                  <a:cxn ang="0">
                    <a:pos x="connsiteX647" y="connsiteY647"/>
                  </a:cxn>
                  <a:cxn ang="0">
                    <a:pos x="connsiteX648" y="connsiteY648"/>
                  </a:cxn>
                  <a:cxn ang="0">
                    <a:pos x="connsiteX649" y="connsiteY649"/>
                  </a:cxn>
                  <a:cxn ang="0">
                    <a:pos x="connsiteX650" y="connsiteY650"/>
                  </a:cxn>
                  <a:cxn ang="0">
                    <a:pos x="connsiteX651" y="connsiteY651"/>
                  </a:cxn>
                  <a:cxn ang="0">
                    <a:pos x="connsiteX652" y="connsiteY652"/>
                  </a:cxn>
                  <a:cxn ang="0">
                    <a:pos x="connsiteX653" y="connsiteY653"/>
                  </a:cxn>
                  <a:cxn ang="0">
                    <a:pos x="connsiteX654" y="connsiteY654"/>
                  </a:cxn>
                  <a:cxn ang="0">
                    <a:pos x="connsiteX655" y="connsiteY655"/>
                  </a:cxn>
                  <a:cxn ang="0">
                    <a:pos x="connsiteX656" y="connsiteY656"/>
                  </a:cxn>
                  <a:cxn ang="0">
                    <a:pos x="connsiteX657" y="connsiteY657"/>
                  </a:cxn>
                  <a:cxn ang="0">
                    <a:pos x="connsiteX658" y="connsiteY658"/>
                  </a:cxn>
                  <a:cxn ang="0">
                    <a:pos x="connsiteX659" y="connsiteY659"/>
                  </a:cxn>
                  <a:cxn ang="0">
                    <a:pos x="connsiteX660" y="connsiteY660"/>
                  </a:cxn>
                  <a:cxn ang="0">
                    <a:pos x="connsiteX661" y="connsiteY661"/>
                  </a:cxn>
                  <a:cxn ang="0">
                    <a:pos x="connsiteX662" y="connsiteY662"/>
                  </a:cxn>
                  <a:cxn ang="0">
                    <a:pos x="connsiteX663" y="connsiteY663"/>
                  </a:cxn>
                  <a:cxn ang="0">
                    <a:pos x="connsiteX664" y="connsiteY664"/>
                  </a:cxn>
                  <a:cxn ang="0">
                    <a:pos x="connsiteX665" y="connsiteY665"/>
                  </a:cxn>
                  <a:cxn ang="0">
                    <a:pos x="connsiteX666" y="connsiteY666"/>
                  </a:cxn>
                  <a:cxn ang="0">
                    <a:pos x="connsiteX667" y="connsiteY667"/>
                  </a:cxn>
                  <a:cxn ang="0">
                    <a:pos x="connsiteX668" y="connsiteY668"/>
                  </a:cxn>
                  <a:cxn ang="0">
                    <a:pos x="connsiteX669" y="connsiteY669"/>
                  </a:cxn>
                  <a:cxn ang="0">
                    <a:pos x="connsiteX670" y="connsiteY670"/>
                  </a:cxn>
                  <a:cxn ang="0">
                    <a:pos x="connsiteX671" y="connsiteY671"/>
                  </a:cxn>
                  <a:cxn ang="0">
                    <a:pos x="connsiteX672" y="connsiteY672"/>
                  </a:cxn>
                  <a:cxn ang="0">
                    <a:pos x="connsiteX673" y="connsiteY673"/>
                  </a:cxn>
                  <a:cxn ang="0">
                    <a:pos x="connsiteX674" y="connsiteY674"/>
                  </a:cxn>
                  <a:cxn ang="0">
                    <a:pos x="connsiteX675" y="connsiteY675"/>
                  </a:cxn>
                  <a:cxn ang="0">
                    <a:pos x="connsiteX676" y="connsiteY676"/>
                  </a:cxn>
                  <a:cxn ang="0">
                    <a:pos x="connsiteX677" y="connsiteY677"/>
                  </a:cxn>
                  <a:cxn ang="0">
                    <a:pos x="connsiteX678" y="connsiteY678"/>
                  </a:cxn>
                  <a:cxn ang="0">
                    <a:pos x="connsiteX679" y="connsiteY679"/>
                  </a:cxn>
                  <a:cxn ang="0">
                    <a:pos x="connsiteX680" y="connsiteY680"/>
                  </a:cxn>
                  <a:cxn ang="0">
                    <a:pos x="connsiteX681" y="connsiteY681"/>
                  </a:cxn>
                  <a:cxn ang="0">
                    <a:pos x="connsiteX682" y="connsiteY682"/>
                  </a:cxn>
                  <a:cxn ang="0">
                    <a:pos x="connsiteX683" y="connsiteY683"/>
                  </a:cxn>
                  <a:cxn ang="0">
                    <a:pos x="connsiteX684" y="connsiteY684"/>
                  </a:cxn>
                  <a:cxn ang="0">
                    <a:pos x="connsiteX685" y="connsiteY685"/>
                  </a:cxn>
                  <a:cxn ang="0">
                    <a:pos x="connsiteX686" y="connsiteY686"/>
                  </a:cxn>
                  <a:cxn ang="0">
                    <a:pos x="connsiteX687" y="connsiteY687"/>
                  </a:cxn>
                  <a:cxn ang="0">
                    <a:pos x="connsiteX688" y="connsiteY688"/>
                  </a:cxn>
                  <a:cxn ang="0">
                    <a:pos x="connsiteX689" y="connsiteY689"/>
                  </a:cxn>
                  <a:cxn ang="0">
                    <a:pos x="connsiteX690" y="connsiteY690"/>
                  </a:cxn>
                  <a:cxn ang="0">
                    <a:pos x="connsiteX691" y="connsiteY691"/>
                  </a:cxn>
                  <a:cxn ang="0">
                    <a:pos x="connsiteX692" y="connsiteY692"/>
                  </a:cxn>
                  <a:cxn ang="0">
                    <a:pos x="connsiteX693" y="connsiteY693"/>
                  </a:cxn>
                  <a:cxn ang="0">
                    <a:pos x="connsiteX694" y="connsiteY694"/>
                  </a:cxn>
                  <a:cxn ang="0">
                    <a:pos x="connsiteX695" y="connsiteY695"/>
                  </a:cxn>
                  <a:cxn ang="0">
                    <a:pos x="connsiteX696" y="connsiteY696"/>
                  </a:cxn>
                  <a:cxn ang="0">
                    <a:pos x="connsiteX697" y="connsiteY697"/>
                  </a:cxn>
                  <a:cxn ang="0">
                    <a:pos x="connsiteX698" y="connsiteY698"/>
                  </a:cxn>
                  <a:cxn ang="0">
                    <a:pos x="connsiteX699" y="connsiteY699"/>
                  </a:cxn>
                  <a:cxn ang="0">
                    <a:pos x="connsiteX700" y="connsiteY700"/>
                  </a:cxn>
                  <a:cxn ang="0">
                    <a:pos x="connsiteX701" y="connsiteY701"/>
                  </a:cxn>
                  <a:cxn ang="0">
                    <a:pos x="connsiteX702" y="connsiteY702"/>
                  </a:cxn>
                  <a:cxn ang="0">
                    <a:pos x="connsiteX703" y="connsiteY703"/>
                  </a:cxn>
                  <a:cxn ang="0">
                    <a:pos x="connsiteX704" y="connsiteY704"/>
                  </a:cxn>
                  <a:cxn ang="0">
                    <a:pos x="connsiteX705" y="connsiteY705"/>
                  </a:cxn>
                  <a:cxn ang="0">
                    <a:pos x="connsiteX706" y="connsiteY706"/>
                  </a:cxn>
                  <a:cxn ang="0">
                    <a:pos x="connsiteX707" y="connsiteY707"/>
                  </a:cxn>
                  <a:cxn ang="0">
                    <a:pos x="connsiteX708" y="connsiteY708"/>
                  </a:cxn>
                  <a:cxn ang="0">
                    <a:pos x="connsiteX709" y="connsiteY709"/>
                  </a:cxn>
                  <a:cxn ang="0">
                    <a:pos x="connsiteX710" y="connsiteY710"/>
                  </a:cxn>
                  <a:cxn ang="0">
                    <a:pos x="connsiteX711" y="connsiteY711"/>
                  </a:cxn>
                  <a:cxn ang="0">
                    <a:pos x="connsiteX712" y="connsiteY712"/>
                  </a:cxn>
                  <a:cxn ang="0">
                    <a:pos x="connsiteX713" y="connsiteY713"/>
                  </a:cxn>
                  <a:cxn ang="0">
                    <a:pos x="connsiteX714" y="connsiteY714"/>
                  </a:cxn>
                  <a:cxn ang="0">
                    <a:pos x="connsiteX715" y="connsiteY715"/>
                  </a:cxn>
                  <a:cxn ang="0">
                    <a:pos x="connsiteX716" y="connsiteY716"/>
                  </a:cxn>
                  <a:cxn ang="0">
                    <a:pos x="connsiteX717" y="connsiteY717"/>
                  </a:cxn>
                  <a:cxn ang="0">
                    <a:pos x="connsiteX718" y="connsiteY718"/>
                  </a:cxn>
                  <a:cxn ang="0">
                    <a:pos x="connsiteX719" y="connsiteY719"/>
                  </a:cxn>
                  <a:cxn ang="0">
                    <a:pos x="connsiteX720" y="connsiteY720"/>
                  </a:cxn>
                  <a:cxn ang="0">
                    <a:pos x="connsiteX721" y="connsiteY721"/>
                  </a:cxn>
                  <a:cxn ang="0">
                    <a:pos x="connsiteX722" y="connsiteY722"/>
                  </a:cxn>
                  <a:cxn ang="0">
                    <a:pos x="connsiteX723" y="connsiteY723"/>
                  </a:cxn>
                  <a:cxn ang="0">
                    <a:pos x="connsiteX724" y="connsiteY724"/>
                  </a:cxn>
                  <a:cxn ang="0">
                    <a:pos x="connsiteX725" y="connsiteY725"/>
                  </a:cxn>
                  <a:cxn ang="0">
                    <a:pos x="connsiteX726" y="connsiteY726"/>
                  </a:cxn>
                  <a:cxn ang="0">
                    <a:pos x="connsiteX727" y="connsiteY727"/>
                  </a:cxn>
                  <a:cxn ang="0">
                    <a:pos x="connsiteX728" y="connsiteY728"/>
                  </a:cxn>
                  <a:cxn ang="0">
                    <a:pos x="connsiteX729" y="connsiteY729"/>
                  </a:cxn>
                  <a:cxn ang="0">
                    <a:pos x="connsiteX730" y="connsiteY730"/>
                  </a:cxn>
                  <a:cxn ang="0">
                    <a:pos x="connsiteX731" y="connsiteY731"/>
                  </a:cxn>
                  <a:cxn ang="0">
                    <a:pos x="connsiteX732" y="connsiteY732"/>
                  </a:cxn>
                  <a:cxn ang="0">
                    <a:pos x="connsiteX733" y="connsiteY733"/>
                  </a:cxn>
                  <a:cxn ang="0">
                    <a:pos x="connsiteX734" y="connsiteY734"/>
                  </a:cxn>
                  <a:cxn ang="0">
                    <a:pos x="connsiteX735" y="connsiteY735"/>
                  </a:cxn>
                  <a:cxn ang="0">
                    <a:pos x="connsiteX736" y="connsiteY736"/>
                  </a:cxn>
                  <a:cxn ang="0">
                    <a:pos x="connsiteX737" y="connsiteY737"/>
                  </a:cxn>
                  <a:cxn ang="0">
                    <a:pos x="connsiteX738" y="connsiteY738"/>
                  </a:cxn>
                  <a:cxn ang="0">
                    <a:pos x="connsiteX739" y="connsiteY739"/>
                  </a:cxn>
                  <a:cxn ang="0">
                    <a:pos x="connsiteX740" y="connsiteY740"/>
                  </a:cxn>
                  <a:cxn ang="0">
                    <a:pos x="connsiteX741" y="connsiteY741"/>
                  </a:cxn>
                  <a:cxn ang="0">
                    <a:pos x="connsiteX742" y="connsiteY742"/>
                  </a:cxn>
                  <a:cxn ang="0">
                    <a:pos x="connsiteX743" y="connsiteY743"/>
                  </a:cxn>
                  <a:cxn ang="0">
                    <a:pos x="connsiteX744" y="connsiteY744"/>
                  </a:cxn>
                  <a:cxn ang="0">
                    <a:pos x="connsiteX745" y="connsiteY745"/>
                  </a:cxn>
                  <a:cxn ang="0">
                    <a:pos x="connsiteX746" y="connsiteY746"/>
                  </a:cxn>
                  <a:cxn ang="0">
                    <a:pos x="connsiteX747" y="connsiteY747"/>
                  </a:cxn>
                  <a:cxn ang="0">
                    <a:pos x="connsiteX748" y="connsiteY748"/>
                  </a:cxn>
                  <a:cxn ang="0">
                    <a:pos x="connsiteX749" y="connsiteY749"/>
                  </a:cxn>
                  <a:cxn ang="0">
                    <a:pos x="connsiteX750" y="connsiteY750"/>
                  </a:cxn>
                  <a:cxn ang="0">
                    <a:pos x="connsiteX751" y="connsiteY751"/>
                  </a:cxn>
                  <a:cxn ang="0">
                    <a:pos x="connsiteX752" y="connsiteY752"/>
                  </a:cxn>
                  <a:cxn ang="0">
                    <a:pos x="connsiteX753" y="connsiteY753"/>
                  </a:cxn>
                  <a:cxn ang="0">
                    <a:pos x="connsiteX754" y="connsiteY754"/>
                  </a:cxn>
                  <a:cxn ang="0">
                    <a:pos x="connsiteX755" y="connsiteY755"/>
                  </a:cxn>
                  <a:cxn ang="0">
                    <a:pos x="connsiteX756" y="connsiteY756"/>
                  </a:cxn>
                  <a:cxn ang="0">
                    <a:pos x="connsiteX757" y="connsiteY757"/>
                  </a:cxn>
                  <a:cxn ang="0">
                    <a:pos x="connsiteX758" y="connsiteY758"/>
                  </a:cxn>
                  <a:cxn ang="0">
                    <a:pos x="connsiteX759" y="connsiteY759"/>
                  </a:cxn>
                  <a:cxn ang="0">
                    <a:pos x="connsiteX760" y="connsiteY760"/>
                  </a:cxn>
                  <a:cxn ang="0">
                    <a:pos x="connsiteX761" y="connsiteY761"/>
                  </a:cxn>
                  <a:cxn ang="0">
                    <a:pos x="connsiteX762" y="connsiteY762"/>
                  </a:cxn>
                  <a:cxn ang="0">
                    <a:pos x="connsiteX763" y="connsiteY763"/>
                  </a:cxn>
                  <a:cxn ang="0">
                    <a:pos x="connsiteX764" y="connsiteY764"/>
                  </a:cxn>
                  <a:cxn ang="0">
                    <a:pos x="connsiteX765" y="connsiteY765"/>
                  </a:cxn>
                  <a:cxn ang="0">
                    <a:pos x="connsiteX766" y="connsiteY766"/>
                  </a:cxn>
                  <a:cxn ang="0">
                    <a:pos x="connsiteX767" y="connsiteY767"/>
                  </a:cxn>
                  <a:cxn ang="0">
                    <a:pos x="connsiteX768" y="connsiteY768"/>
                  </a:cxn>
                  <a:cxn ang="0">
                    <a:pos x="connsiteX769" y="connsiteY769"/>
                  </a:cxn>
                  <a:cxn ang="0">
                    <a:pos x="connsiteX770" y="connsiteY770"/>
                  </a:cxn>
                  <a:cxn ang="0">
                    <a:pos x="connsiteX771" y="connsiteY771"/>
                  </a:cxn>
                  <a:cxn ang="0">
                    <a:pos x="connsiteX772" y="connsiteY772"/>
                  </a:cxn>
                  <a:cxn ang="0">
                    <a:pos x="connsiteX773" y="connsiteY773"/>
                  </a:cxn>
                  <a:cxn ang="0">
                    <a:pos x="connsiteX774" y="connsiteY774"/>
                  </a:cxn>
                  <a:cxn ang="0">
                    <a:pos x="connsiteX775" y="connsiteY775"/>
                  </a:cxn>
                  <a:cxn ang="0">
                    <a:pos x="connsiteX776" y="connsiteY776"/>
                  </a:cxn>
                  <a:cxn ang="0">
                    <a:pos x="connsiteX777" y="connsiteY777"/>
                  </a:cxn>
                  <a:cxn ang="0">
                    <a:pos x="connsiteX778" y="connsiteY778"/>
                  </a:cxn>
                  <a:cxn ang="0">
                    <a:pos x="connsiteX779" y="connsiteY779"/>
                  </a:cxn>
                  <a:cxn ang="0">
                    <a:pos x="connsiteX780" y="connsiteY780"/>
                  </a:cxn>
                  <a:cxn ang="0">
                    <a:pos x="connsiteX781" y="connsiteY781"/>
                  </a:cxn>
                  <a:cxn ang="0">
                    <a:pos x="connsiteX782" y="connsiteY782"/>
                  </a:cxn>
                  <a:cxn ang="0">
                    <a:pos x="connsiteX783" y="connsiteY783"/>
                  </a:cxn>
                  <a:cxn ang="0">
                    <a:pos x="connsiteX784" y="connsiteY784"/>
                  </a:cxn>
                  <a:cxn ang="0">
                    <a:pos x="connsiteX785" y="connsiteY785"/>
                  </a:cxn>
                  <a:cxn ang="0">
                    <a:pos x="connsiteX786" y="connsiteY786"/>
                  </a:cxn>
                  <a:cxn ang="0">
                    <a:pos x="connsiteX787" y="connsiteY787"/>
                  </a:cxn>
                  <a:cxn ang="0">
                    <a:pos x="connsiteX788" y="connsiteY788"/>
                  </a:cxn>
                  <a:cxn ang="0">
                    <a:pos x="connsiteX789" y="connsiteY789"/>
                  </a:cxn>
                  <a:cxn ang="0">
                    <a:pos x="connsiteX790" y="connsiteY790"/>
                  </a:cxn>
                  <a:cxn ang="0">
                    <a:pos x="connsiteX791" y="connsiteY791"/>
                  </a:cxn>
                  <a:cxn ang="0">
                    <a:pos x="connsiteX792" y="connsiteY792"/>
                  </a:cxn>
                  <a:cxn ang="0">
                    <a:pos x="connsiteX793" y="connsiteY793"/>
                  </a:cxn>
                  <a:cxn ang="0">
                    <a:pos x="connsiteX794" y="connsiteY794"/>
                  </a:cxn>
                  <a:cxn ang="0">
                    <a:pos x="connsiteX795" y="connsiteY795"/>
                  </a:cxn>
                  <a:cxn ang="0">
                    <a:pos x="connsiteX796" y="connsiteY796"/>
                  </a:cxn>
                  <a:cxn ang="0">
                    <a:pos x="connsiteX797" y="connsiteY797"/>
                  </a:cxn>
                  <a:cxn ang="0">
                    <a:pos x="connsiteX798" y="connsiteY798"/>
                  </a:cxn>
                  <a:cxn ang="0">
                    <a:pos x="connsiteX799" y="connsiteY799"/>
                  </a:cxn>
                  <a:cxn ang="0">
                    <a:pos x="connsiteX800" y="connsiteY800"/>
                  </a:cxn>
                  <a:cxn ang="0">
                    <a:pos x="connsiteX801" y="connsiteY801"/>
                  </a:cxn>
                  <a:cxn ang="0">
                    <a:pos x="connsiteX802" y="connsiteY802"/>
                  </a:cxn>
                  <a:cxn ang="0">
                    <a:pos x="connsiteX803" y="connsiteY803"/>
                  </a:cxn>
                  <a:cxn ang="0">
                    <a:pos x="connsiteX804" y="connsiteY804"/>
                  </a:cxn>
                  <a:cxn ang="0">
                    <a:pos x="connsiteX805" y="connsiteY805"/>
                  </a:cxn>
                  <a:cxn ang="0">
                    <a:pos x="connsiteX806" y="connsiteY806"/>
                  </a:cxn>
                  <a:cxn ang="0">
                    <a:pos x="connsiteX807" y="connsiteY807"/>
                  </a:cxn>
                  <a:cxn ang="0">
                    <a:pos x="connsiteX808" y="connsiteY808"/>
                  </a:cxn>
                  <a:cxn ang="0">
                    <a:pos x="connsiteX809" y="connsiteY809"/>
                  </a:cxn>
                  <a:cxn ang="0">
                    <a:pos x="connsiteX810" y="connsiteY810"/>
                  </a:cxn>
                  <a:cxn ang="0">
                    <a:pos x="connsiteX811" y="connsiteY811"/>
                  </a:cxn>
                  <a:cxn ang="0">
                    <a:pos x="connsiteX812" y="connsiteY812"/>
                  </a:cxn>
                  <a:cxn ang="0">
                    <a:pos x="connsiteX813" y="connsiteY813"/>
                  </a:cxn>
                  <a:cxn ang="0">
                    <a:pos x="connsiteX814" y="connsiteY814"/>
                  </a:cxn>
                  <a:cxn ang="0">
                    <a:pos x="connsiteX815" y="connsiteY815"/>
                  </a:cxn>
                  <a:cxn ang="0">
                    <a:pos x="connsiteX816" y="connsiteY816"/>
                  </a:cxn>
                  <a:cxn ang="0">
                    <a:pos x="connsiteX817" y="connsiteY817"/>
                  </a:cxn>
                  <a:cxn ang="0">
                    <a:pos x="connsiteX818" y="connsiteY818"/>
                  </a:cxn>
                  <a:cxn ang="0">
                    <a:pos x="connsiteX819" y="connsiteY819"/>
                  </a:cxn>
                  <a:cxn ang="0">
                    <a:pos x="connsiteX820" y="connsiteY820"/>
                  </a:cxn>
                  <a:cxn ang="0">
                    <a:pos x="connsiteX821" y="connsiteY821"/>
                  </a:cxn>
                  <a:cxn ang="0">
                    <a:pos x="connsiteX822" y="connsiteY822"/>
                  </a:cxn>
                  <a:cxn ang="0">
                    <a:pos x="connsiteX823" y="connsiteY823"/>
                  </a:cxn>
                  <a:cxn ang="0">
                    <a:pos x="connsiteX824" y="connsiteY824"/>
                  </a:cxn>
                  <a:cxn ang="0">
                    <a:pos x="connsiteX825" y="connsiteY825"/>
                  </a:cxn>
                  <a:cxn ang="0">
                    <a:pos x="connsiteX826" y="connsiteY826"/>
                  </a:cxn>
                  <a:cxn ang="0">
                    <a:pos x="connsiteX827" y="connsiteY827"/>
                  </a:cxn>
                  <a:cxn ang="0">
                    <a:pos x="connsiteX828" y="connsiteY828"/>
                  </a:cxn>
                  <a:cxn ang="0">
                    <a:pos x="connsiteX829" y="connsiteY829"/>
                  </a:cxn>
                  <a:cxn ang="0">
                    <a:pos x="connsiteX830" y="connsiteY830"/>
                  </a:cxn>
                  <a:cxn ang="0">
                    <a:pos x="connsiteX831" y="connsiteY831"/>
                  </a:cxn>
                  <a:cxn ang="0">
                    <a:pos x="connsiteX832" y="connsiteY832"/>
                  </a:cxn>
                  <a:cxn ang="0">
                    <a:pos x="connsiteX833" y="connsiteY833"/>
                  </a:cxn>
                  <a:cxn ang="0">
                    <a:pos x="connsiteX834" y="connsiteY834"/>
                  </a:cxn>
                  <a:cxn ang="0">
                    <a:pos x="connsiteX835" y="connsiteY835"/>
                  </a:cxn>
                  <a:cxn ang="0">
                    <a:pos x="connsiteX836" y="connsiteY836"/>
                  </a:cxn>
                  <a:cxn ang="0">
                    <a:pos x="connsiteX837" y="connsiteY837"/>
                  </a:cxn>
                  <a:cxn ang="0">
                    <a:pos x="connsiteX838" y="connsiteY838"/>
                  </a:cxn>
                  <a:cxn ang="0">
                    <a:pos x="connsiteX839" y="connsiteY839"/>
                  </a:cxn>
                  <a:cxn ang="0">
                    <a:pos x="connsiteX840" y="connsiteY840"/>
                  </a:cxn>
                  <a:cxn ang="0">
                    <a:pos x="connsiteX841" y="connsiteY841"/>
                  </a:cxn>
                  <a:cxn ang="0">
                    <a:pos x="connsiteX842" y="connsiteY842"/>
                  </a:cxn>
                  <a:cxn ang="0">
                    <a:pos x="connsiteX843" y="connsiteY843"/>
                  </a:cxn>
                  <a:cxn ang="0">
                    <a:pos x="connsiteX844" y="connsiteY844"/>
                  </a:cxn>
                  <a:cxn ang="0">
                    <a:pos x="connsiteX845" y="connsiteY845"/>
                  </a:cxn>
                  <a:cxn ang="0">
                    <a:pos x="connsiteX846" y="connsiteY846"/>
                  </a:cxn>
                  <a:cxn ang="0">
                    <a:pos x="connsiteX847" y="connsiteY847"/>
                  </a:cxn>
                  <a:cxn ang="0">
                    <a:pos x="connsiteX848" y="connsiteY848"/>
                  </a:cxn>
                  <a:cxn ang="0">
                    <a:pos x="connsiteX849" y="connsiteY849"/>
                  </a:cxn>
                  <a:cxn ang="0">
                    <a:pos x="connsiteX850" y="connsiteY850"/>
                  </a:cxn>
                  <a:cxn ang="0">
                    <a:pos x="connsiteX851" y="connsiteY851"/>
                  </a:cxn>
                  <a:cxn ang="0">
                    <a:pos x="connsiteX852" y="connsiteY852"/>
                  </a:cxn>
                  <a:cxn ang="0">
                    <a:pos x="connsiteX853" y="connsiteY853"/>
                  </a:cxn>
                  <a:cxn ang="0">
                    <a:pos x="connsiteX854" y="connsiteY854"/>
                  </a:cxn>
                  <a:cxn ang="0">
                    <a:pos x="connsiteX855" y="connsiteY855"/>
                  </a:cxn>
                  <a:cxn ang="0">
                    <a:pos x="connsiteX856" y="connsiteY856"/>
                  </a:cxn>
                  <a:cxn ang="0">
                    <a:pos x="connsiteX857" y="connsiteY857"/>
                  </a:cxn>
                  <a:cxn ang="0">
                    <a:pos x="connsiteX858" y="connsiteY858"/>
                  </a:cxn>
                  <a:cxn ang="0">
                    <a:pos x="connsiteX859" y="connsiteY859"/>
                  </a:cxn>
                  <a:cxn ang="0">
                    <a:pos x="connsiteX860" y="connsiteY860"/>
                  </a:cxn>
                  <a:cxn ang="0">
                    <a:pos x="connsiteX861" y="connsiteY861"/>
                  </a:cxn>
                  <a:cxn ang="0">
                    <a:pos x="connsiteX862" y="connsiteY862"/>
                  </a:cxn>
                  <a:cxn ang="0">
                    <a:pos x="connsiteX863" y="connsiteY863"/>
                  </a:cxn>
                  <a:cxn ang="0">
                    <a:pos x="connsiteX864" y="connsiteY864"/>
                  </a:cxn>
                  <a:cxn ang="0">
                    <a:pos x="connsiteX865" y="connsiteY865"/>
                  </a:cxn>
                  <a:cxn ang="0">
                    <a:pos x="connsiteX866" y="connsiteY866"/>
                  </a:cxn>
                  <a:cxn ang="0">
                    <a:pos x="connsiteX867" y="connsiteY867"/>
                  </a:cxn>
                  <a:cxn ang="0">
                    <a:pos x="connsiteX868" y="connsiteY868"/>
                  </a:cxn>
                  <a:cxn ang="0">
                    <a:pos x="connsiteX869" y="connsiteY869"/>
                  </a:cxn>
                  <a:cxn ang="0">
                    <a:pos x="connsiteX870" y="connsiteY870"/>
                  </a:cxn>
                  <a:cxn ang="0">
                    <a:pos x="connsiteX871" y="connsiteY871"/>
                  </a:cxn>
                  <a:cxn ang="0">
                    <a:pos x="connsiteX872" y="connsiteY872"/>
                  </a:cxn>
                  <a:cxn ang="0">
                    <a:pos x="connsiteX873" y="connsiteY873"/>
                  </a:cxn>
                  <a:cxn ang="0">
                    <a:pos x="connsiteX874" y="connsiteY874"/>
                  </a:cxn>
                  <a:cxn ang="0">
                    <a:pos x="connsiteX875" y="connsiteY875"/>
                  </a:cxn>
                  <a:cxn ang="0">
                    <a:pos x="connsiteX876" y="connsiteY876"/>
                  </a:cxn>
                  <a:cxn ang="0">
                    <a:pos x="connsiteX877" y="connsiteY877"/>
                  </a:cxn>
                  <a:cxn ang="0">
                    <a:pos x="connsiteX878" y="connsiteY878"/>
                  </a:cxn>
                  <a:cxn ang="0">
                    <a:pos x="connsiteX879" y="connsiteY879"/>
                  </a:cxn>
                  <a:cxn ang="0">
                    <a:pos x="connsiteX880" y="connsiteY880"/>
                  </a:cxn>
                  <a:cxn ang="0">
                    <a:pos x="connsiteX881" y="connsiteY881"/>
                  </a:cxn>
                  <a:cxn ang="0">
                    <a:pos x="connsiteX882" y="connsiteY882"/>
                  </a:cxn>
                  <a:cxn ang="0">
                    <a:pos x="connsiteX883" y="connsiteY883"/>
                  </a:cxn>
                  <a:cxn ang="0">
                    <a:pos x="connsiteX884" y="connsiteY884"/>
                  </a:cxn>
                  <a:cxn ang="0">
                    <a:pos x="connsiteX885" y="connsiteY885"/>
                  </a:cxn>
                  <a:cxn ang="0">
                    <a:pos x="connsiteX886" y="connsiteY886"/>
                  </a:cxn>
                  <a:cxn ang="0">
                    <a:pos x="connsiteX887" y="connsiteY887"/>
                  </a:cxn>
                  <a:cxn ang="0">
                    <a:pos x="connsiteX888" y="connsiteY888"/>
                  </a:cxn>
                  <a:cxn ang="0">
                    <a:pos x="connsiteX889" y="connsiteY889"/>
                  </a:cxn>
                  <a:cxn ang="0">
                    <a:pos x="connsiteX890" y="connsiteY890"/>
                  </a:cxn>
                  <a:cxn ang="0">
                    <a:pos x="connsiteX891" y="connsiteY891"/>
                  </a:cxn>
                  <a:cxn ang="0">
                    <a:pos x="connsiteX892" y="connsiteY892"/>
                  </a:cxn>
                  <a:cxn ang="0">
                    <a:pos x="connsiteX893" y="connsiteY893"/>
                  </a:cxn>
                  <a:cxn ang="0">
                    <a:pos x="connsiteX894" y="connsiteY894"/>
                  </a:cxn>
                  <a:cxn ang="0">
                    <a:pos x="connsiteX895" y="connsiteY895"/>
                  </a:cxn>
                  <a:cxn ang="0">
                    <a:pos x="connsiteX896" y="connsiteY896"/>
                  </a:cxn>
                  <a:cxn ang="0">
                    <a:pos x="connsiteX897" y="connsiteY897"/>
                  </a:cxn>
                  <a:cxn ang="0">
                    <a:pos x="connsiteX898" y="connsiteY898"/>
                  </a:cxn>
                  <a:cxn ang="0">
                    <a:pos x="connsiteX899" y="connsiteY899"/>
                  </a:cxn>
                  <a:cxn ang="0">
                    <a:pos x="connsiteX900" y="connsiteY900"/>
                  </a:cxn>
                  <a:cxn ang="0">
                    <a:pos x="connsiteX901" y="connsiteY901"/>
                  </a:cxn>
                  <a:cxn ang="0">
                    <a:pos x="connsiteX902" y="connsiteY902"/>
                  </a:cxn>
                  <a:cxn ang="0">
                    <a:pos x="connsiteX903" y="connsiteY903"/>
                  </a:cxn>
                  <a:cxn ang="0">
                    <a:pos x="connsiteX904" y="connsiteY904"/>
                  </a:cxn>
                  <a:cxn ang="0">
                    <a:pos x="connsiteX905" y="connsiteY905"/>
                  </a:cxn>
                  <a:cxn ang="0">
                    <a:pos x="connsiteX906" y="connsiteY906"/>
                  </a:cxn>
                  <a:cxn ang="0">
                    <a:pos x="connsiteX907" y="connsiteY907"/>
                  </a:cxn>
                  <a:cxn ang="0">
                    <a:pos x="connsiteX908" y="connsiteY908"/>
                  </a:cxn>
                  <a:cxn ang="0">
                    <a:pos x="connsiteX909" y="connsiteY909"/>
                  </a:cxn>
                  <a:cxn ang="0">
                    <a:pos x="connsiteX910" y="connsiteY910"/>
                  </a:cxn>
                  <a:cxn ang="0">
                    <a:pos x="connsiteX911" y="connsiteY911"/>
                  </a:cxn>
                  <a:cxn ang="0">
                    <a:pos x="connsiteX912" y="connsiteY912"/>
                  </a:cxn>
                  <a:cxn ang="0">
                    <a:pos x="connsiteX913" y="connsiteY913"/>
                  </a:cxn>
                  <a:cxn ang="0">
                    <a:pos x="connsiteX914" y="connsiteY914"/>
                  </a:cxn>
                  <a:cxn ang="0">
                    <a:pos x="connsiteX915" y="connsiteY915"/>
                  </a:cxn>
                  <a:cxn ang="0">
                    <a:pos x="connsiteX916" y="connsiteY916"/>
                  </a:cxn>
                  <a:cxn ang="0">
                    <a:pos x="connsiteX917" y="connsiteY917"/>
                  </a:cxn>
                  <a:cxn ang="0">
                    <a:pos x="connsiteX918" y="connsiteY918"/>
                  </a:cxn>
                  <a:cxn ang="0">
                    <a:pos x="connsiteX919" y="connsiteY919"/>
                  </a:cxn>
                  <a:cxn ang="0">
                    <a:pos x="connsiteX920" y="connsiteY920"/>
                  </a:cxn>
                  <a:cxn ang="0">
                    <a:pos x="connsiteX921" y="connsiteY921"/>
                  </a:cxn>
                  <a:cxn ang="0">
                    <a:pos x="connsiteX922" y="connsiteY922"/>
                  </a:cxn>
                  <a:cxn ang="0">
                    <a:pos x="connsiteX923" y="connsiteY923"/>
                  </a:cxn>
                  <a:cxn ang="0">
                    <a:pos x="connsiteX924" y="connsiteY924"/>
                  </a:cxn>
                  <a:cxn ang="0">
                    <a:pos x="connsiteX925" y="connsiteY925"/>
                  </a:cxn>
                  <a:cxn ang="0">
                    <a:pos x="connsiteX926" y="connsiteY926"/>
                  </a:cxn>
                  <a:cxn ang="0">
                    <a:pos x="connsiteX927" y="connsiteY927"/>
                  </a:cxn>
                  <a:cxn ang="0">
                    <a:pos x="connsiteX928" y="connsiteY928"/>
                  </a:cxn>
                  <a:cxn ang="0">
                    <a:pos x="connsiteX929" y="connsiteY929"/>
                  </a:cxn>
                  <a:cxn ang="0">
                    <a:pos x="connsiteX930" y="connsiteY930"/>
                  </a:cxn>
                  <a:cxn ang="0">
                    <a:pos x="connsiteX931" y="connsiteY931"/>
                  </a:cxn>
                  <a:cxn ang="0">
                    <a:pos x="connsiteX932" y="connsiteY932"/>
                  </a:cxn>
                  <a:cxn ang="0">
                    <a:pos x="connsiteX933" y="connsiteY933"/>
                  </a:cxn>
                  <a:cxn ang="0">
                    <a:pos x="connsiteX934" y="connsiteY934"/>
                  </a:cxn>
                  <a:cxn ang="0">
                    <a:pos x="connsiteX935" y="connsiteY935"/>
                  </a:cxn>
                  <a:cxn ang="0">
                    <a:pos x="connsiteX936" y="connsiteY936"/>
                  </a:cxn>
                  <a:cxn ang="0">
                    <a:pos x="connsiteX937" y="connsiteY937"/>
                  </a:cxn>
                  <a:cxn ang="0">
                    <a:pos x="connsiteX938" y="connsiteY938"/>
                  </a:cxn>
                  <a:cxn ang="0">
                    <a:pos x="connsiteX939" y="connsiteY939"/>
                  </a:cxn>
                  <a:cxn ang="0">
                    <a:pos x="connsiteX940" y="connsiteY940"/>
                  </a:cxn>
                  <a:cxn ang="0">
                    <a:pos x="connsiteX941" y="connsiteY941"/>
                  </a:cxn>
                  <a:cxn ang="0">
                    <a:pos x="connsiteX942" y="connsiteY942"/>
                  </a:cxn>
                  <a:cxn ang="0">
                    <a:pos x="connsiteX943" y="connsiteY943"/>
                  </a:cxn>
                  <a:cxn ang="0">
                    <a:pos x="connsiteX944" y="connsiteY944"/>
                  </a:cxn>
                  <a:cxn ang="0">
                    <a:pos x="connsiteX945" y="connsiteY945"/>
                  </a:cxn>
                  <a:cxn ang="0">
                    <a:pos x="connsiteX946" y="connsiteY946"/>
                  </a:cxn>
                  <a:cxn ang="0">
                    <a:pos x="connsiteX947" y="connsiteY947"/>
                  </a:cxn>
                  <a:cxn ang="0">
                    <a:pos x="connsiteX948" y="connsiteY948"/>
                  </a:cxn>
                  <a:cxn ang="0">
                    <a:pos x="connsiteX949" y="connsiteY949"/>
                  </a:cxn>
                  <a:cxn ang="0">
                    <a:pos x="connsiteX950" y="connsiteY950"/>
                  </a:cxn>
                  <a:cxn ang="0">
                    <a:pos x="connsiteX951" y="connsiteY951"/>
                  </a:cxn>
                  <a:cxn ang="0">
                    <a:pos x="connsiteX952" y="connsiteY952"/>
                  </a:cxn>
                  <a:cxn ang="0">
                    <a:pos x="connsiteX953" y="connsiteY953"/>
                  </a:cxn>
                  <a:cxn ang="0">
                    <a:pos x="connsiteX954" y="connsiteY954"/>
                  </a:cxn>
                  <a:cxn ang="0">
                    <a:pos x="connsiteX955" y="connsiteY955"/>
                  </a:cxn>
                  <a:cxn ang="0">
                    <a:pos x="connsiteX956" y="connsiteY956"/>
                  </a:cxn>
                  <a:cxn ang="0">
                    <a:pos x="connsiteX957" y="connsiteY957"/>
                  </a:cxn>
                  <a:cxn ang="0">
                    <a:pos x="connsiteX958" y="connsiteY958"/>
                  </a:cxn>
                  <a:cxn ang="0">
                    <a:pos x="connsiteX959" y="connsiteY959"/>
                  </a:cxn>
                  <a:cxn ang="0">
                    <a:pos x="connsiteX960" y="connsiteY960"/>
                  </a:cxn>
                  <a:cxn ang="0">
                    <a:pos x="connsiteX961" y="connsiteY961"/>
                  </a:cxn>
                  <a:cxn ang="0">
                    <a:pos x="connsiteX962" y="connsiteY962"/>
                  </a:cxn>
                  <a:cxn ang="0">
                    <a:pos x="connsiteX963" y="connsiteY963"/>
                  </a:cxn>
                  <a:cxn ang="0">
                    <a:pos x="connsiteX964" y="connsiteY964"/>
                  </a:cxn>
                  <a:cxn ang="0">
                    <a:pos x="connsiteX965" y="connsiteY965"/>
                  </a:cxn>
                  <a:cxn ang="0">
                    <a:pos x="connsiteX966" y="connsiteY966"/>
                  </a:cxn>
                  <a:cxn ang="0">
                    <a:pos x="connsiteX967" y="connsiteY967"/>
                  </a:cxn>
                  <a:cxn ang="0">
                    <a:pos x="connsiteX968" y="connsiteY968"/>
                  </a:cxn>
                  <a:cxn ang="0">
                    <a:pos x="connsiteX969" y="connsiteY969"/>
                  </a:cxn>
                  <a:cxn ang="0">
                    <a:pos x="connsiteX970" y="connsiteY970"/>
                  </a:cxn>
                  <a:cxn ang="0">
                    <a:pos x="connsiteX971" y="connsiteY971"/>
                  </a:cxn>
                  <a:cxn ang="0">
                    <a:pos x="connsiteX972" y="connsiteY972"/>
                  </a:cxn>
                  <a:cxn ang="0">
                    <a:pos x="connsiteX973" y="connsiteY973"/>
                  </a:cxn>
                  <a:cxn ang="0">
                    <a:pos x="connsiteX974" y="connsiteY974"/>
                  </a:cxn>
                  <a:cxn ang="0">
                    <a:pos x="connsiteX975" y="connsiteY975"/>
                  </a:cxn>
                  <a:cxn ang="0">
                    <a:pos x="connsiteX976" y="connsiteY976"/>
                  </a:cxn>
                  <a:cxn ang="0">
                    <a:pos x="connsiteX977" y="connsiteY977"/>
                  </a:cxn>
                  <a:cxn ang="0">
                    <a:pos x="connsiteX978" y="connsiteY978"/>
                  </a:cxn>
                  <a:cxn ang="0">
                    <a:pos x="connsiteX979" y="connsiteY979"/>
                  </a:cxn>
                  <a:cxn ang="0">
                    <a:pos x="connsiteX980" y="connsiteY980"/>
                  </a:cxn>
                  <a:cxn ang="0">
                    <a:pos x="connsiteX981" y="connsiteY981"/>
                  </a:cxn>
                  <a:cxn ang="0">
                    <a:pos x="connsiteX982" y="connsiteY982"/>
                  </a:cxn>
                  <a:cxn ang="0">
                    <a:pos x="connsiteX983" y="connsiteY983"/>
                  </a:cxn>
                  <a:cxn ang="0">
                    <a:pos x="connsiteX984" y="connsiteY984"/>
                  </a:cxn>
                  <a:cxn ang="0">
                    <a:pos x="connsiteX985" y="connsiteY985"/>
                  </a:cxn>
                  <a:cxn ang="0">
                    <a:pos x="connsiteX986" y="connsiteY986"/>
                  </a:cxn>
                  <a:cxn ang="0">
                    <a:pos x="connsiteX987" y="connsiteY987"/>
                  </a:cxn>
                  <a:cxn ang="0">
                    <a:pos x="connsiteX988" y="connsiteY988"/>
                  </a:cxn>
                  <a:cxn ang="0">
                    <a:pos x="connsiteX989" y="connsiteY989"/>
                  </a:cxn>
                  <a:cxn ang="0">
                    <a:pos x="connsiteX990" y="connsiteY990"/>
                  </a:cxn>
                  <a:cxn ang="0">
                    <a:pos x="connsiteX991" y="connsiteY991"/>
                  </a:cxn>
                  <a:cxn ang="0">
                    <a:pos x="connsiteX992" y="connsiteY992"/>
                  </a:cxn>
                  <a:cxn ang="0">
                    <a:pos x="connsiteX993" y="connsiteY993"/>
                  </a:cxn>
                  <a:cxn ang="0">
                    <a:pos x="connsiteX994" y="connsiteY994"/>
                  </a:cxn>
                  <a:cxn ang="0">
                    <a:pos x="connsiteX995" y="connsiteY995"/>
                  </a:cxn>
                  <a:cxn ang="0">
                    <a:pos x="connsiteX996" y="connsiteY996"/>
                  </a:cxn>
                  <a:cxn ang="0">
                    <a:pos x="connsiteX997" y="connsiteY997"/>
                  </a:cxn>
                  <a:cxn ang="0">
                    <a:pos x="connsiteX998" y="connsiteY998"/>
                  </a:cxn>
                  <a:cxn ang="0">
                    <a:pos x="connsiteX999" y="connsiteY999"/>
                  </a:cxn>
                  <a:cxn ang="0">
                    <a:pos x="connsiteX1000" y="connsiteY1000"/>
                  </a:cxn>
                  <a:cxn ang="0">
                    <a:pos x="connsiteX1001" y="connsiteY1001"/>
                  </a:cxn>
                  <a:cxn ang="0">
                    <a:pos x="connsiteX1002" y="connsiteY1002"/>
                  </a:cxn>
                  <a:cxn ang="0">
                    <a:pos x="connsiteX1003" y="connsiteY1003"/>
                  </a:cxn>
                  <a:cxn ang="0">
                    <a:pos x="connsiteX1004" y="connsiteY1004"/>
                  </a:cxn>
                  <a:cxn ang="0">
                    <a:pos x="connsiteX1005" y="connsiteY1005"/>
                  </a:cxn>
                  <a:cxn ang="0">
                    <a:pos x="connsiteX1006" y="connsiteY1006"/>
                  </a:cxn>
                  <a:cxn ang="0">
                    <a:pos x="connsiteX1007" y="connsiteY1007"/>
                  </a:cxn>
                  <a:cxn ang="0">
                    <a:pos x="connsiteX1008" y="connsiteY1008"/>
                  </a:cxn>
                  <a:cxn ang="0">
                    <a:pos x="connsiteX1009" y="connsiteY1009"/>
                  </a:cxn>
                  <a:cxn ang="0">
                    <a:pos x="connsiteX1010" y="connsiteY1010"/>
                  </a:cxn>
                  <a:cxn ang="0">
                    <a:pos x="connsiteX1011" y="connsiteY1011"/>
                  </a:cxn>
                  <a:cxn ang="0">
                    <a:pos x="connsiteX1012" y="connsiteY1012"/>
                  </a:cxn>
                  <a:cxn ang="0">
                    <a:pos x="connsiteX1013" y="connsiteY1013"/>
                  </a:cxn>
                  <a:cxn ang="0">
                    <a:pos x="connsiteX1014" y="connsiteY1014"/>
                  </a:cxn>
                  <a:cxn ang="0">
                    <a:pos x="connsiteX1015" y="connsiteY1015"/>
                  </a:cxn>
                  <a:cxn ang="0">
                    <a:pos x="connsiteX1016" y="connsiteY1016"/>
                  </a:cxn>
                  <a:cxn ang="0">
                    <a:pos x="connsiteX1017" y="connsiteY1017"/>
                  </a:cxn>
                  <a:cxn ang="0">
                    <a:pos x="connsiteX1018" y="connsiteY1018"/>
                  </a:cxn>
                  <a:cxn ang="0">
                    <a:pos x="connsiteX1019" y="connsiteY1019"/>
                  </a:cxn>
                  <a:cxn ang="0">
                    <a:pos x="connsiteX1020" y="connsiteY1020"/>
                  </a:cxn>
                  <a:cxn ang="0">
                    <a:pos x="connsiteX1021" y="connsiteY1021"/>
                  </a:cxn>
                  <a:cxn ang="0">
                    <a:pos x="connsiteX1022" y="connsiteY1022"/>
                  </a:cxn>
                  <a:cxn ang="0">
                    <a:pos x="connsiteX1023" y="connsiteY1023"/>
                  </a:cxn>
                  <a:cxn ang="0">
                    <a:pos x="connsiteX1024" y="connsiteY1024"/>
                  </a:cxn>
                  <a:cxn ang="0">
                    <a:pos x="connsiteX1025" y="connsiteY1025"/>
                  </a:cxn>
                  <a:cxn ang="0">
                    <a:pos x="connsiteX1026" y="connsiteY1026"/>
                  </a:cxn>
                  <a:cxn ang="0">
                    <a:pos x="connsiteX1027" y="connsiteY1027"/>
                  </a:cxn>
                  <a:cxn ang="0">
                    <a:pos x="connsiteX1028" y="connsiteY1028"/>
                  </a:cxn>
                  <a:cxn ang="0">
                    <a:pos x="connsiteX1029" y="connsiteY1029"/>
                  </a:cxn>
                  <a:cxn ang="0">
                    <a:pos x="connsiteX1030" y="connsiteY1030"/>
                  </a:cxn>
                  <a:cxn ang="0">
                    <a:pos x="connsiteX1031" y="connsiteY1031"/>
                  </a:cxn>
                  <a:cxn ang="0">
                    <a:pos x="connsiteX1032" y="connsiteY1032"/>
                  </a:cxn>
                  <a:cxn ang="0">
                    <a:pos x="connsiteX1033" y="connsiteY1033"/>
                  </a:cxn>
                  <a:cxn ang="0">
                    <a:pos x="connsiteX1034" y="connsiteY1034"/>
                  </a:cxn>
                  <a:cxn ang="0">
                    <a:pos x="connsiteX1035" y="connsiteY1035"/>
                  </a:cxn>
                  <a:cxn ang="0">
                    <a:pos x="connsiteX1036" y="connsiteY1036"/>
                  </a:cxn>
                  <a:cxn ang="0">
                    <a:pos x="connsiteX1037" y="connsiteY1037"/>
                  </a:cxn>
                  <a:cxn ang="0">
                    <a:pos x="connsiteX1038" y="connsiteY1038"/>
                  </a:cxn>
                  <a:cxn ang="0">
                    <a:pos x="connsiteX1039" y="connsiteY1039"/>
                  </a:cxn>
                  <a:cxn ang="0">
                    <a:pos x="connsiteX1040" y="connsiteY1040"/>
                  </a:cxn>
                  <a:cxn ang="0">
                    <a:pos x="connsiteX1041" y="connsiteY1041"/>
                  </a:cxn>
                  <a:cxn ang="0">
                    <a:pos x="connsiteX1042" y="connsiteY1042"/>
                  </a:cxn>
                  <a:cxn ang="0">
                    <a:pos x="connsiteX1043" y="connsiteY1043"/>
                  </a:cxn>
                  <a:cxn ang="0">
                    <a:pos x="connsiteX1044" y="connsiteY1044"/>
                  </a:cxn>
                  <a:cxn ang="0">
                    <a:pos x="connsiteX1045" y="connsiteY1045"/>
                  </a:cxn>
                  <a:cxn ang="0">
                    <a:pos x="connsiteX1046" y="connsiteY1046"/>
                  </a:cxn>
                  <a:cxn ang="0">
                    <a:pos x="connsiteX1047" y="connsiteY1047"/>
                  </a:cxn>
                  <a:cxn ang="0">
                    <a:pos x="connsiteX1048" y="connsiteY1048"/>
                  </a:cxn>
                  <a:cxn ang="0">
                    <a:pos x="connsiteX1049" y="connsiteY1049"/>
                  </a:cxn>
                  <a:cxn ang="0">
                    <a:pos x="connsiteX1050" y="connsiteY1050"/>
                  </a:cxn>
                  <a:cxn ang="0">
                    <a:pos x="connsiteX1051" y="connsiteY1051"/>
                  </a:cxn>
                  <a:cxn ang="0">
                    <a:pos x="connsiteX1052" y="connsiteY1052"/>
                  </a:cxn>
                  <a:cxn ang="0">
                    <a:pos x="connsiteX1053" y="connsiteY1053"/>
                  </a:cxn>
                  <a:cxn ang="0">
                    <a:pos x="connsiteX1054" y="connsiteY1054"/>
                  </a:cxn>
                  <a:cxn ang="0">
                    <a:pos x="connsiteX1055" y="connsiteY1055"/>
                  </a:cxn>
                  <a:cxn ang="0">
                    <a:pos x="connsiteX1056" y="connsiteY1056"/>
                  </a:cxn>
                  <a:cxn ang="0">
                    <a:pos x="connsiteX1057" y="connsiteY1057"/>
                  </a:cxn>
                  <a:cxn ang="0">
                    <a:pos x="connsiteX1058" y="connsiteY1058"/>
                  </a:cxn>
                  <a:cxn ang="0">
                    <a:pos x="connsiteX1059" y="connsiteY1059"/>
                  </a:cxn>
                  <a:cxn ang="0">
                    <a:pos x="connsiteX1060" y="connsiteY1060"/>
                  </a:cxn>
                  <a:cxn ang="0">
                    <a:pos x="connsiteX1061" y="connsiteY1061"/>
                  </a:cxn>
                  <a:cxn ang="0">
                    <a:pos x="connsiteX1062" y="connsiteY1062"/>
                  </a:cxn>
                  <a:cxn ang="0">
                    <a:pos x="connsiteX1063" y="connsiteY1063"/>
                  </a:cxn>
                  <a:cxn ang="0">
                    <a:pos x="connsiteX1064" y="connsiteY1064"/>
                  </a:cxn>
                  <a:cxn ang="0">
                    <a:pos x="connsiteX1065" y="connsiteY1065"/>
                  </a:cxn>
                  <a:cxn ang="0">
                    <a:pos x="connsiteX1066" y="connsiteY1066"/>
                  </a:cxn>
                  <a:cxn ang="0">
                    <a:pos x="connsiteX1067" y="connsiteY1067"/>
                  </a:cxn>
                  <a:cxn ang="0">
                    <a:pos x="connsiteX1068" y="connsiteY1068"/>
                  </a:cxn>
                  <a:cxn ang="0">
                    <a:pos x="connsiteX1069" y="connsiteY1069"/>
                  </a:cxn>
                  <a:cxn ang="0">
                    <a:pos x="connsiteX1070" y="connsiteY1070"/>
                  </a:cxn>
                  <a:cxn ang="0">
                    <a:pos x="connsiteX1071" y="connsiteY1071"/>
                  </a:cxn>
                  <a:cxn ang="0">
                    <a:pos x="connsiteX1072" y="connsiteY1072"/>
                  </a:cxn>
                  <a:cxn ang="0">
                    <a:pos x="connsiteX1073" y="connsiteY1073"/>
                  </a:cxn>
                  <a:cxn ang="0">
                    <a:pos x="connsiteX1074" y="connsiteY1074"/>
                  </a:cxn>
                  <a:cxn ang="0">
                    <a:pos x="connsiteX1075" y="connsiteY1075"/>
                  </a:cxn>
                  <a:cxn ang="0">
                    <a:pos x="connsiteX1076" y="connsiteY1076"/>
                  </a:cxn>
                  <a:cxn ang="0">
                    <a:pos x="connsiteX1077" y="connsiteY1077"/>
                  </a:cxn>
                  <a:cxn ang="0">
                    <a:pos x="connsiteX1078" y="connsiteY1078"/>
                  </a:cxn>
                  <a:cxn ang="0">
                    <a:pos x="connsiteX1079" y="connsiteY1079"/>
                  </a:cxn>
                  <a:cxn ang="0">
                    <a:pos x="connsiteX1080" y="connsiteY1080"/>
                  </a:cxn>
                  <a:cxn ang="0">
                    <a:pos x="connsiteX1081" y="connsiteY1081"/>
                  </a:cxn>
                  <a:cxn ang="0">
                    <a:pos x="connsiteX1082" y="connsiteY1082"/>
                  </a:cxn>
                  <a:cxn ang="0">
                    <a:pos x="connsiteX1083" y="connsiteY1083"/>
                  </a:cxn>
                  <a:cxn ang="0">
                    <a:pos x="connsiteX1084" y="connsiteY1084"/>
                  </a:cxn>
                  <a:cxn ang="0">
                    <a:pos x="connsiteX1085" y="connsiteY1085"/>
                  </a:cxn>
                  <a:cxn ang="0">
                    <a:pos x="connsiteX1086" y="connsiteY1086"/>
                  </a:cxn>
                  <a:cxn ang="0">
                    <a:pos x="connsiteX1087" y="connsiteY1087"/>
                  </a:cxn>
                  <a:cxn ang="0">
                    <a:pos x="connsiteX1088" y="connsiteY1088"/>
                  </a:cxn>
                  <a:cxn ang="0">
                    <a:pos x="connsiteX1089" y="connsiteY1089"/>
                  </a:cxn>
                  <a:cxn ang="0">
                    <a:pos x="connsiteX1090" y="connsiteY1090"/>
                  </a:cxn>
                  <a:cxn ang="0">
                    <a:pos x="connsiteX1091" y="connsiteY1091"/>
                  </a:cxn>
                  <a:cxn ang="0">
                    <a:pos x="connsiteX1092" y="connsiteY1092"/>
                  </a:cxn>
                  <a:cxn ang="0">
                    <a:pos x="connsiteX1093" y="connsiteY1093"/>
                  </a:cxn>
                  <a:cxn ang="0">
                    <a:pos x="connsiteX1094" y="connsiteY1094"/>
                  </a:cxn>
                  <a:cxn ang="0">
                    <a:pos x="connsiteX1095" y="connsiteY1095"/>
                  </a:cxn>
                  <a:cxn ang="0">
                    <a:pos x="connsiteX1096" y="connsiteY1096"/>
                  </a:cxn>
                  <a:cxn ang="0">
                    <a:pos x="connsiteX1097" y="connsiteY1097"/>
                  </a:cxn>
                  <a:cxn ang="0">
                    <a:pos x="connsiteX1098" y="connsiteY1098"/>
                  </a:cxn>
                  <a:cxn ang="0">
                    <a:pos x="connsiteX1099" y="connsiteY1099"/>
                  </a:cxn>
                  <a:cxn ang="0">
                    <a:pos x="connsiteX1100" y="connsiteY1100"/>
                  </a:cxn>
                  <a:cxn ang="0">
                    <a:pos x="connsiteX1101" y="connsiteY1101"/>
                  </a:cxn>
                  <a:cxn ang="0">
                    <a:pos x="connsiteX1102" y="connsiteY1102"/>
                  </a:cxn>
                  <a:cxn ang="0">
                    <a:pos x="connsiteX1103" y="connsiteY1103"/>
                  </a:cxn>
                  <a:cxn ang="0">
                    <a:pos x="connsiteX1104" y="connsiteY1104"/>
                  </a:cxn>
                  <a:cxn ang="0">
                    <a:pos x="connsiteX1105" y="connsiteY1105"/>
                  </a:cxn>
                  <a:cxn ang="0">
                    <a:pos x="connsiteX1106" y="connsiteY1106"/>
                  </a:cxn>
                  <a:cxn ang="0">
                    <a:pos x="connsiteX1107" y="connsiteY1107"/>
                  </a:cxn>
                  <a:cxn ang="0">
                    <a:pos x="connsiteX1108" y="connsiteY1108"/>
                  </a:cxn>
                  <a:cxn ang="0">
                    <a:pos x="connsiteX1109" y="connsiteY1109"/>
                  </a:cxn>
                  <a:cxn ang="0">
                    <a:pos x="connsiteX1110" y="connsiteY1110"/>
                  </a:cxn>
                  <a:cxn ang="0">
                    <a:pos x="connsiteX1111" y="connsiteY1111"/>
                  </a:cxn>
                  <a:cxn ang="0">
                    <a:pos x="connsiteX1112" y="connsiteY1112"/>
                  </a:cxn>
                  <a:cxn ang="0">
                    <a:pos x="connsiteX1113" y="connsiteY1113"/>
                  </a:cxn>
                  <a:cxn ang="0">
                    <a:pos x="connsiteX1114" y="connsiteY1114"/>
                  </a:cxn>
                  <a:cxn ang="0">
                    <a:pos x="connsiteX1115" y="connsiteY1115"/>
                  </a:cxn>
                  <a:cxn ang="0">
                    <a:pos x="connsiteX1116" y="connsiteY1116"/>
                  </a:cxn>
                  <a:cxn ang="0">
                    <a:pos x="connsiteX1117" y="connsiteY1117"/>
                  </a:cxn>
                  <a:cxn ang="0">
                    <a:pos x="connsiteX1118" y="connsiteY1118"/>
                  </a:cxn>
                  <a:cxn ang="0">
                    <a:pos x="connsiteX1119" y="connsiteY1119"/>
                  </a:cxn>
                  <a:cxn ang="0">
                    <a:pos x="connsiteX1120" y="connsiteY1120"/>
                  </a:cxn>
                  <a:cxn ang="0">
                    <a:pos x="connsiteX1121" y="connsiteY1121"/>
                  </a:cxn>
                  <a:cxn ang="0">
                    <a:pos x="connsiteX1122" y="connsiteY1122"/>
                  </a:cxn>
                  <a:cxn ang="0">
                    <a:pos x="connsiteX1123" y="connsiteY1123"/>
                  </a:cxn>
                  <a:cxn ang="0">
                    <a:pos x="connsiteX1124" y="connsiteY1124"/>
                  </a:cxn>
                  <a:cxn ang="0">
                    <a:pos x="connsiteX1125" y="connsiteY1125"/>
                  </a:cxn>
                  <a:cxn ang="0">
                    <a:pos x="connsiteX1126" y="connsiteY1126"/>
                  </a:cxn>
                  <a:cxn ang="0">
                    <a:pos x="connsiteX1127" y="connsiteY1127"/>
                  </a:cxn>
                  <a:cxn ang="0">
                    <a:pos x="connsiteX1128" y="connsiteY1128"/>
                  </a:cxn>
                  <a:cxn ang="0">
                    <a:pos x="connsiteX1129" y="connsiteY1129"/>
                  </a:cxn>
                  <a:cxn ang="0">
                    <a:pos x="connsiteX1130" y="connsiteY1130"/>
                  </a:cxn>
                  <a:cxn ang="0">
                    <a:pos x="connsiteX1131" y="connsiteY1131"/>
                  </a:cxn>
                  <a:cxn ang="0">
                    <a:pos x="connsiteX1132" y="connsiteY1132"/>
                  </a:cxn>
                  <a:cxn ang="0">
                    <a:pos x="connsiteX1133" y="connsiteY1133"/>
                  </a:cxn>
                  <a:cxn ang="0">
                    <a:pos x="connsiteX1134" y="connsiteY1134"/>
                  </a:cxn>
                  <a:cxn ang="0">
                    <a:pos x="connsiteX1135" y="connsiteY1135"/>
                  </a:cxn>
                  <a:cxn ang="0">
                    <a:pos x="connsiteX1136" y="connsiteY1136"/>
                  </a:cxn>
                  <a:cxn ang="0">
                    <a:pos x="connsiteX1137" y="connsiteY1137"/>
                  </a:cxn>
                  <a:cxn ang="0">
                    <a:pos x="connsiteX1138" y="connsiteY1138"/>
                  </a:cxn>
                  <a:cxn ang="0">
                    <a:pos x="connsiteX1139" y="connsiteY1139"/>
                  </a:cxn>
                  <a:cxn ang="0">
                    <a:pos x="connsiteX1140" y="connsiteY1140"/>
                  </a:cxn>
                  <a:cxn ang="0">
                    <a:pos x="connsiteX1141" y="connsiteY1141"/>
                  </a:cxn>
                  <a:cxn ang="0">
                    <a:pos x="connsiteX1142" y="connsiteY1142"/>
                  </a:cxn>
                  <a:cxn ang="0">
                    <a:pos x="connsiteX1143" y="connsiteY1143"/>
                  </a:cxn>
                  <a:cxn ang="0">
                    <a:pos x="connsiteX1144" y="connsiteY1144"/>
                  </a:cxn>
                  <a:cxn ang="0">
                    <a:pos x="connsiteX1145" y="connsiteY1145"/>
                  </a:cxn>
                  <a:cxn ang="0">
                    <a:pos x="connsiteX1146" y="connsiteY1146"/>
                  </a:cxn>
                  <a:cxn ang="0">
                    <a:pos x="connsiteX1147" y="connsiteY1147"/>
                  </a:cxn>
                  <a:cxn ang="0">
                    <a:pos x="connsiteX1148" y="connsiteY1148"/>
                  </a:cxn>
                  <a:cxn ang="0">
                    <a:pos x="connsiteX1149" y="connsiteY1149"/>
                  </a:cxn>
                  <a:cxn ang="0">
                    <a:pos x="connsiteX1150" y="connsiteY1150"/>
                  </a:cxn>
                  <a:cxn ang="0">
                    <a:pos x="connsiteX1151" y="connsiteY1151"/>
                  </a:cxn>
                  <a:cxn ang="0">
                    <a:pos x="connsiteX1152" y="connsiteY1152"/>
                  </a:cxn>
                  <a:cxn ang="0">
                    <a:pos x="connsiteX1153" y="connsiteY1153"/>
                  </a:cxn>
                  <a:cxn ang="0">
                    <a:pos x="connsiteX1154" y="connsiteY1154"/>
                  </a:cxn>
                  <a:cxn ang="0">
                    <a:pos x="connsiteX1155" y="connsiteY1155"/>
                  </a:cxn>
                  <a:cxn ang="0">
                    <a:pos x="connsiteX1156" y="connsiteY1156"/>
                  </a:cxn>
                  <a:cxn ang="0">
                    <a:pos x="connsiteX1157" y="connsiteY1157"/>
                  </a:cxn>
                  <a:cxn ang="0">
                    <a:pos x="connsiteX1158" y="connsiteY1158"/>
                  </a:cxn>
                  <a:cxn ang="0">
                    <a:pos x="connsiteX1159" y="connsiteY1159"/>
                  </a:cxn>
                  <a:cxn ang="0">
                    <a:pos x="connsiteX1160" y="connsiteY1160"/>
                  </a:cxn>
                  <a:cxn ang="0">
                    <a:pos x="connsiteX1161" y="connsiteY1161"/>
                  </a:cxn>
                  <a:cxn ang="0">
                    <a:pos x="connsiteX1162" y="connsiteY1162"/>
                  </a:cxn>
                  <a:cxn ang="0">
                    <a:pos x="connsiteX1163" y="connsiteY1163"/>
                  </a:cxn>
                  <a:cxn ang="0">
                    <a:pos x="connsiteX1164" y="connsiteY1164"/>
                  </a:cxn>
                  <a:cxn ang="0">
                    <a:pos x="connsiteX1165" y="connsiteY1165"/>
                  </a:cxn>
                  <a:cxn ang="0">
                    <a:pos x="connsiteX1166" y="connsiteY1166"/>
                  </a:cxn>
                  <a:cxn ang="0">
                    <a:pos x="connsiteX1167" y="connsiteY1167"/>
                  </a:cxn>
                  <a:cxn ang="0">
                    <a:pos x="connsiteX1168" y="connsiteY1168"/>
                  </a:cxn>
                  <a:cxn ang="0">
                    <a:pos x="connsiteX1169" y="connsiteY1169"/>
                  </a:cxn>
                  <a:cxn ang="0">
                    <a:pos x="connsiteX1170" y="connsiteY1170"/>
                  </a:cxn>
                  <a:cxn ang="0">
                    <a:pos x="connsiteX1171" y="connsiteY1171"/>
                  </a:cxn>
                  <a:cxn ang="0">
                    <a:pos x="connsiteX1172" y="connsiteY1172"/>
                  </a:cxn>
                  <a:cxn ang="0">
                    <a:pos x="connsiteX1173" y="connsiteY1173"/>
                  </a:cxn>
                  <a:cxn ang="0">
                    <a:pos x="connsiteX1174" y="connsiteY1174"/>
                  </a:cxn>
                  <a:cxn ang="0">
                    <a:pos x="connsiteX1175" y="connsiteY1175"/>
                  </a:cxn>
                  <a:cxn ang="0">
                    <a:pos x="connsiteX1176" y="connsiteY1176"/>
                  </a:cxn>
                  <a:cxn ang="0">
                    <a:pos x="connsiteX1177" y="connsiteY1177"/>
                  </a:cxn>
                  <a:cxn ang="0">
                    <a:pos x="connsiteX1178" y="connsiteY1178"/>
                  </a:cxn>
                  <a:cxn ang="0">
                    <a:pos x="connsiteX1179" y="connsiteY1179"/>
                  </a:cxn>
                  <a:cxn ang="0">
                    <a:pos x="connsiteX1180" y="connsiteY1180"/>
                  </a:cxn>
                  <a:cxn ang="0">
                    <a:pos x="connsiteX1181" y="connsiteY1181"/>
                  </a:cxn>
                  <a:cxn ang="0">
                    <a:pos x="connsiteX1182" y="connsiteY1182"/>
                  </a:cxn>
                  <a:cxn ang="0">
                    <a:pos x="connsiteX1183" y="connsiteY1183"/>
                  </a:cxn>
                  <a:cxn ang="0">
                    <a:pos x="connsiteX1184" y="connsiteY1184"/>
                  </a:cxn>
                  <a:cxn ang="0">
                    <a:pos x="connsiteX1185" y="connsiteY1185"/>
                  </a:cxn>
                  <a:cxn ang="0">
                    <a:pos x="connsiteX1186" y="connsiteY1186"/>
                  </a:cxn>
                  <a:cxn ang="0">
                    <a:pos x="connsiteX1187" y="connsiteY1187"/>
                  </a:cxn>
                  <a:cxn ang="0">
                    <a:pos x="connsiteX1188" y="connsiteY1188"/>
                  </a:cxn>
                  <a:cxn ang="0">
                    <a:pos x="connsiteX1189" y="connsiteY1189"/>
                  </a:cxn>
                  <a:cxn ang="0">
                    <a:pos x="connsiteX1190" y="connsiteY1190"/>
                  </a:cxn>
                  <a:cxn ang="0">
                    <a:pos x="connsiteX1191" y="connsiteY1191"/>
                  </a:cxn>
                  <a:cxn ang="0">
                    <a:pos x="connsiteX1192" y="connsiteY1192"/>
                  </a:cxn>
                  <a:cxn ang="0">
                    <a:pos x="connsiteX1193" y="connsiteY1193"/>
                  </a:cxn>
                  <a:cxn ang="0">
                    <a:pos x="connsiteX1194" y="connsiteY1194"/>
                  </a:cxn>
                  <a:cxn ang="0">
                    <a:pos x="connsiteX1195" y="connsiteY1195"/>
                  </a:cxn>
                  <a:cxn ang="0">
                    <a:pos x="connsiteX1196" y="connsiteY1196"/>
                  </a:cxn>
                  <a:cxn ang="0">
                    <a:pos x="connsiteX1197" y="connsiteY1197"/>
                  </a:cxn>
                  <a:cxn ang="0">
                    <a:pos x="connsiteX1198" y="connsiteY1198"/>
                  </a:cxn>
                  <a:cxn ang="0">
                    <a:pos x="connsiteX1199" y="connsiteY1199"/>
                  </a:cxn>
                  <a:cxn ang="0">
                    <a:pos x="connsiteX1200" y="connsiteY1200"/>
                  </a:cxn>
                  <a:cxn ang="0">
                    <a:pos x="connsiteX1201" y="connsiteY1201"/>
                  </a:cxn>
                  <a:cxn ang="0">
                    <a:pos x="connsiteX1202" y="connsiteY1202"/>
                  </a:cxn>
                  <a:cxn ang="0">
                    <a:pos x="connsiteX1203" y="connsiteY1203"/>
                  </a:cxn>
                  <a:cxn ang="0">
                    <a:pos x="connsiteX1204" y="connsiteY1204"/>
                  </a:cxn>
                  <a:cxn ang="0">
                    <a:pos x="connsiteX1205" y="connsiteY1205"/>
                  </a:cxn>
                  <a:cxn ang="0">
                    <a:pos x="connsiteX1206" y="connsiteY1206"/>
                  </a:cxn>
                  <a:cxn ang="0">
                    <a:pos x="connsiteX1207" y="connsiteY1207"/>
                  </a:cxn>
                  <a:cxn ang="0">
                    <a:pos x="connsiteX1208" y="connsiteY1208"/>
                  </a:cxn>
                  <a:cxn ang="0">
                    <a:pos x="connsiteX1209" y="connsiteY1209"/>
                  </a:cxn>
                  <a:cxn ang="0">
                    <a:pos x="connsiteX1210" y="connsiteY1210"/>
                  </a:cxn>
                  <a:cxn ang="0">
                    <a:pos x="connsiteX1211" y="connsiteY1211"/>
                  </a:cxn>
                  <a:cxn ang="0">
                    <a:pos x="connsiteX1212" y="connsiteY1212"/>
                  </a:cxn>
                  <a:cxn ang="0">
                    <a:pos x="connsiteX1213" y="connsiteY1213"/>
                  </a:cxn>
                  <a:cxn ang="0">
                    <a:pos x="connsiteX1214" y="connsiteY1214"/>
                  </a:cxn>
                  <a:cxn ang="0">
                    <a:pos x="connsiteX1215" y="connsiteY1215"/>
                  </a:cxn>
                  <a:cxn ang="0">
                    <a:pos x="connsiteX1216" y="connsiteY1216"/>
                  </a:cxn>
                  <a:cxn ang="0">
                    <a:pos x="connsiteX1217" y="connsiteY1217"/>
                  </a:cxn>
                  <a:cxn ang="0">
                    <a:pos x="connsiteX1218" y="connsiteY1218"/>
                  </a:cxn>
                  <a:cxn ang="0">
                    <a:pos x="connsiteX1219" y="connsiteY1219"/>
                  </a:cxn>
                  <a:cxn ang="0">
                    <a:pos x="connsiteX1220" y="connsiteY1220"/>
                  </a:cxn>
                  <a:cxn ang="0">
                    <a:pos x="connsiteX1221" y="connsiteY1221"/>
                  </a:cxn>
                  <a:cxn ang="0">
                    <a:pos x="connsiteX1222" y="connsiteY1222"/>
                  </a:cxn>
                  <a:cxn ang="0">
                    <a:pos x="connsiteX1223" y="connsiteY1223"/>
                  </a:cxn>
                  <a:cxn ang="0">
                    <a:pos x="connsiteX1224" y="connsiteY1224"/>
                  </a:cxn>
                  <a:cxn ang="0">
                    <a:pos x="connsiteX1225" y="connsiteY1225"/>
                  </a:cxn>
                  <a:cxn ang="0">
                    <a:pos x="connsiteX1226" y="connsiteY1226"/>
                  </a:cxn>
                  <a:cxn ang="0">
                    <a:pos x="connsiteX1227" y="connsiteY1227"/>
                  </a:cxn>
                  <a:cxn ang="0">
                    <a:pos x="connsiteX1228" y="connsiteY1228"/>
                  </a:cxn>
                  <a:cxn ang="0">
                    <a:pos x="connsiteX1229" y="connsiteY1229"/>
                  </a:cxn>
                  <a:cxn ang="0">
                    <a:pos x="connsiteX1230" y="connsiteY1230"/>
                  </a:cxn>
                  <a:cxn ang="0">
                    <a:pos x="connsiteX1231" y="connsiteY1231"/>
                  </a:cxn>
                  <a:cxn ang="0">
                    <a:pos x="connsiteX1232" y="connsiteY1232"/>
                  </a:cxn>
                  <a:cxn ang="0">
                    <a:pos x="connsiteX1233" y="connsiteY1233"/>
                  </a:cxn>
                  <a:cxn ang="0">
                    <a:pos x="connsiteX1234" y="connsiteY1234"/>
                  </a:cxn>
                  <a:cxn ang="0">
                    <a:pos x="connsiteX1235" y="connsiteY1235"/>
                  </a:cxn>
                  <a:cxn ang="0">
                    <a:pos x="connsiteX1236" y="connsiteY1236"/>
                  </a:cxn>
                  <a:cxn ang="0">
                    <a:pos x="connsiteX1237" y="connsiteY1237"/>
                  </a:cxn>
                  <a:cxn ang="0">
                    <a:pos x="connsiteX1238" y="connsiteY1238"/>
                  </a:cxn>
                  <a:cxn ang="0">
                    <a:pos x="connsiteX1239" y="connsiteY1239"/>
                  </a:cxn>
                  <a:cxn ang="0">
                    <a:pos x="connsiteX1240" y="connsiteY1240"/>
                  </a:cxn>
                  <a:cxn ang="0">
                    <a:pos x="connsiteX1241" y="connsiteY1241"/>
                  </a:cxn>
                  <a:cxn ang="0">
                    <a:pos x="connsiteX1242" y="connsiteY1242"/>
                  </a:cxn>
                  <a:cxn ang="0">
                    <a:pos x="connsiteX1243" y="connsiteY1243"/>
                  </a:cxn>
                  <a:cxn ang="0">
                    <a:pos x="connsiteX1244" y="connsiteY1244"/>
                  </a:cxn>
                  <a:cxn ang="0">
                    <a:pos x="connsiteX1245" y="connsiteY1245"/>
                  </a:cxn>
                  <a:cxn ang="0">
                    <a:pos x="connsiteX1246" y="connsiteY1246"/>
                  </a:cxn>
                  <a:cxn ang="0">
                    <a:pos x="connsiteX1247" y="connsiteY1247"/>
                  </a:cxn>
                  <a:cxn ang="0">
                    <a:pos x="connsiteX1248" y="connsiteY1248"/>
                  </a:cxn>
                  <a:cxn ang="0">
                    <a:pos x="connsiteX1249" y="connsiteY1249"/>
                  </a:cxn>
                  <a:cxn ang="0">
                    <a:pos x="connsiteX1250" y="connsiteY1250"/>
                  </a:cxn>
                  <a:cxn ang="0">
                    <a:pos x="connsiteX1251" y="connsiteY1251"/>
                  </a:cxn>
                  <a:cxn ang="0">
                    <a:pos x="connsiteX1252" y="connsiteY1252"/>
                  </a:cxn>
                  <a:cxn ang="0">
                    <a:pos x="connsiteX1253" y="connsiteY1253"/>
                  </a:cxn>
                  <a:cxn ang="0">
                    <a:pos x="connsiteX1254" y="connsiteY1254"/>
                  </a:cxn>
                  <a:cxn ang="0">
                    <a:pos x="connsiteX1255" y="connsiteY1255"/>
                  </a:cxn>
                  <a:cxn ang="0">
                    <a:pos x="connsiteX1256" y="connsiteY1256"/>
                  </a:cxn>
                  <a:cxn ang="0">
                    <a:pos x="connsiteX1257" y="connsiteY1257"/>
                  </a:cxn>
                  <a:cxn ang="0">
                    <a:pos x="connsiteX1258" y="connsiteY1258"/>
                  </a:cxn>
                  <a:cxn ang="0">
                    <a:pos x="connsiteX1259" y="connsiteY1259"/>
                  </a:cxn>
                  <a:cxn ang="0">
                    <a:pos x="connsiteX1260" y="connsiteY1260"/>
                  </a:cxn>
                  <a:cxn ang="0">
                    <a:pos x="connsiteX1261" y="connsiteY1261"/>
                  </a:cxn>
                  <a:cxn ang="0">
                    <a:pos x="connsiteX1262" y="connsiteY1262"/>
                  </a:cxn>
                  <a:cxn ang="0">
                    <a:pos x="connsiteX1263" y="connsiteY1263"/>
                  </a:cxn>
                  <a:cxn ang="0">
                    <a:pos x="connsiteX1264" y="connsiteY1264"/>
                  </a:cxn>
                  <a:cxn ang="0">
                    <a:pos x="connsiteX1265" y="connsiteY1265"/>
                  </a:cxn>
                  <a:cxn ang="0">
                    <a:pos x="connsiteX1266" y="connsiteY1266"/>
                  </a:cxn>
                  <a:cxn ang="0">
                    <a:pos x="connsiteX1267" y="connsiteY1267"/>
                  </a:cxn>
                  <a:cxn ang="0">
                    <a:pos x="connsiteX1268" y="connsiteY1268"/>
                  </a:cxn>
                  <a:cxn ang="0">
                    <a:pos x="connsiteX1269" y="connsiteY1269"/>
                  </a:cxn>
                  <a:cxn ang="0">
                    <a:pos x="connsiteX1270" y="connsiteY1270"/>
                  </a:cxn>
                  <a:cxn ang="0">
                    <a:pos x="connsiteX1271" y="connsiteY1271"/>
                  </a:cxn>
                  <a:cxn ang="0">
                    <a:pos x="connsiteX1272" y="connsiteY1272"/>
                  </a:cxn>
                  <a:cxn ang="0">
                    <a:pos x="connsiteX1273" y="connsiteY1273"/>
                  </a:cxn>
                  <a:cxn ang="0">
                    <a:pos x="connsiteX1274" y="connsiteY1274"/>
                  </a:cxn>
                  <a:cxn ang="0">
                    <a:pos x="connsiteX1275" y="connsiteY1275"/>
                  </a:cxn>
                  <a:cxn ang="0">
                    <a:pos x="connsiteX1276" y="connsiteY1276"/>
                  </a:cxn>
                  <a:cxn ang="0">
                    <a:pos x="connsiteX1277" y="connsiteY1277"/>
                  </a:cxn>
                  <a:cxn ang="0">
                    <a:pos x="connsiteX1278" y="connsiteY1278"/>
                  </a:cxn>
                  <a:cxn ang="0">
                    <a:pos x="connsiteX1279" y="connsiteY1279"/>
                  </a:cxn>
                  <a:cxn ang="0">
                    <a:pos x="connsiteX1280" y="connsiteY1280"/>
                  </a:cxn>
                  <a:cxn ang="0">
                    <a:pos x="connsiteX1281" y="connsiteY1281"/>
                  </a:cxn>
                  <a:cxn ang="0">
                    <a:pos x="connsiteX1282" y="connsiteY1282"/>
                  </a:cxn>
                  <a:cxn ang="0">
                    <a:pos x="connsiteX1283" y="connsiteY1283"/>
                  </a:cxn>
                  <a:cxn ang="0">
                    <a:pos x="connsiteX1284" y="connsiteY1284"/>
                  </a:cxn>
                  <a:cxn ang="0">
                    <a:pos x="connsiteX1285" y="connsiteY1285"/>
                  </a:cxn>
                  <a:cxn ang="0">
                    <a:pos x="connsiteX1286" y="connsiteY1286"/>
                  </a:cxn>
                  <a:cxn ang="0">
                    <a:pos x="connsiteX1287" y="connsiteY1287"/>
                  </a:cxn>
                  <a:cxn ang="0">
                    <a:pos x="connsiteX1288" y="connsiteY1288"/>
                  </a:cxn>
                  <a:cxn ang="0">
                    <a:pos x="connsiteX1289" y="connsiteY1289"/>
                  </a:cxn>
                  <a:cxn ang="0">
                    <a:pos x="connsiteX1290" y="connsiteY1290"/>
                  </a:cxn>
                  <a:cxn ang="0">
                    <a:pos x="connsiteX1291" y="connsiteY1291"/>
                  </a:cxn>
                  <a:cxn ang="0">
                    <a:pos x="connsiteX1292" y="connsiteY1292"/>
                  </a:cxn>
                  <a:cxn ang="0">
                    <a:pos x="connsiteX1293" y="connsiteY1293"/>
                  </a:cxn>
                  <a:cxn ang="0">
                    <a:pos x="connsiteX1294" y="connsiteY1294"/>
                  </a:cxn>
                  <a:cxn ang="0">
                    <a:pos x="connsiteX1295" y="connsiteY1295"/>
                  </a:cxn>
                  <a:cxn ang="0">
                    <a:pos x="connsiteX1296" y="connsiteY1296"/>
                  </a:cxn>
                  <a:cxn ang="0">
                    <a:pos x="connsiteX1297" y="connsiteY1297"/>
                  </a:cxn>
                  <a:cxn ang="0">
                    <a:pos x="connsiteX1298" y="connsiteY1298"/>
                  </a:cxn>
                  <a:cxn ang="0">
                    <a:pos x="connsiteX1299" y="connsiteY1299"/>
                  </a:cxn>
                  <a:cxn ang="0">
                    <a:pos x="connsiteX1300" y="connsiteY1300"/>
                  </a:cxn>
                  <a:cxn ang="0">
                    <a:pos x="connsiteX1301" y="connsiteY1301"/>
                  </a:cxn>
                  <a:cxn ang="0">
                    <a:pos x="connsiteX1302" y="connsiteY1302"/>
                  </a:cxn>
                  <a:cxn ang="0">
                    <a:pos x="connsiteX1303" y="connsiteY1303"/>
                  </a:cxn>
                  <a:cxn ang="0">
                    <a:pos x="connsiteX1304" y="connsiteY1304"/>
                  </a:cxn>
                  <a:cxn ang="0">
                    <a:pos x="connsiteX1305" y="connsiteY1305"/>
                  </a:cxn>
                  <a:cxn ang="0">
                    <a:pos x="connsiteX1306" y="connsiteY1306"/>
                  </a:cxn>
                  <a:cxn ang="0">
                    <a:pos x="connsiteX1307" y="connsiteY1307"/>
                  </a:cxn>
                  <a:cxn ang="0">
                    <a:pos x="connsiteX1308" y="connsiteY1308"/>
                  </a:cxn>
                  <a:cxn ang="0">
                    <a:pos x="connsiteX1309" y="connsiteY1309"/>
                  </a:cxn>
                  <a:cxn ang="0">
                    <a:pos x="connsiteX1310" y="connsiteY1310"/>
                  </a:cxn>
                  <a:cxn ang="0">
                    <a:pos x="connsiteX1311" y="connsiteY1311"/>
                  </a:cxn>
                  <a:cxn ang="0">
                    <a:pos x="connsiteX1312" y="connsiteY1312"/>
                  </a:cxn>
                  <a:cxn ang="0">
                    <a:pos x="connsiteX1313" y="connsiteY1313"/>
                  </a:cxn>
                  <a:cxn ang="0">
                    <a:pos x="connsiteX1314" y="connsiteY1314"/>
                  </a:cxn>
                  <a:cxn ang="0">
                    <a:pos x="connsiteX1315" y="connsiteY1315"/>
                  </a:cxn>
                  <a:cxn ang="0">
                    <a:pos x="connsiteX1316" y="connsiteY1316"/>
                  </a:cxn>
                  <a:cxn ang="0">
                    <a:pos x="connsiteX1317" y="connsiteY1317"/>
                  </a:cxn>
                  <a:cxn ang="0">
                    <a:pos x="connsiteX1318" y="connsiteY1318"/>
                  </a:cxn>
                  <a:cxn ang="0">
                    <a:pos x="connsiteX1319" y="connsiteY1319"/>
                  </a:cxn>
                  <a:cxn ang="0">
                    <a:pos x="connsiteX1320" y="connsiteY1320"/>
                  </a:cxn>
                  <a:cxn ang="0">
                    <a:pos x="connsiteX1321" y="connsiteY1321"/>
                  </a:cxn>
                  <a:cxn ang="0">
                    <a:pos x="connsiteX1322" y="connsiteY1322"/>
                  </a:cxn>
                  <a:cxn ang="0">
                    <a:pos x="connsiteX1323" y="connsiteY1323"/>
                  </a:cxn>
                  <a:cxn ang="0">
                    <a:pos x="connsiteX1324" y="connsiteY1324"/>
                  </a:cxn>
                  <a:cxn ang="0">
                    <a:pos x="connsiteX1325" y="connsiteY1325"/>
                  </a:cxn>
                  <a:cxn ang="0">
                    <a:pos x="connsiteX1326" y="connsiteY1326"/>
                  </a:cxn>
                  <a:cxn ang="0">
                    <a:pos x="connsiteX1327" y="connsiteY1327"/>
                  </a:cxn>
                  <a:cxn ang="0">
                    <a:pos x="connsiteX1328" y="connsiteY1328"/>
                  </a:cxn>
                  <a:cxn ang="0">
                    <a:pos x="connsiteX1329" y="connsiteY1329"/>
                  </a:cxn>
                  <a:cxn ang="0">
                    <a:pos x="connsiteX1330" y="connsiteY1330"/>
                  </a:cxn>
                  <a:cxn ang="0">
                    <a:pos x="connsiteX1331" y="connsiteY1331"/>
                  </a:cxn>
                  <a:cxn ang="0">
                    <a:pos x="connsiteX1332" y="connsiteY1332"/>
                  </a:cxn>
                  <a:cxn ang="0">
                    <a:pos x="connsiteX1333" y="connsiteY1333"/>
                  </a:cxn>
                  <a:cxn ang="0">
                    <a:pos x="connsiteX1334" y="connsiteY1334"/>
                  </a:cxn>
                  <a:cxn ang="0">
                    <a:pos x="connsiteX1335" y="connsiteY1335"/>
                  </a:cxn>
                  <a:cxn ang="0">
                    <a:pos x="connsiteX1336" y="connsiteY1336"/>
                  </a:cxn>
                  <a:cxn ang="0">
                    <a:pos x="connsiteX1337" y="connsiteY1337"/>
                  </a:cxn>
                  <a:cxn ang="0">
                    <a:pos x="connsiteX1338" y="connsiteY1338"/>
                  </a:cxn>
                  <a:cxn ang="0">
                    <a:pos x="connsiteX1339" y="connsiteY1339"/>
                  </a:cxn>
                  <a:cxn ang="0">
                    <a:pos x="connsiteX1340" y="connsiteY1340"/>
                  </a:cxn>
                  <a:cxn ang="0">
                    <a:pos x="connsiteX1341" y="connsiteY1341"/>
                  </a:cxn>
                  <a:cxn ang="0">
                    <a:pos x="connsiteX1342" y="connsiteY1342"/>
                  </a:cxn>
                  <a:cxn ang="0">
                    <a:pos x="connsiteX1343" y="connsiteY1343"/>
                  </a:cxn>
                  <a:cxn ang="0">
                    <a:pos x="connsiteX1344" y="connsiteY1344"/>
                  </a:cxn>
                  <a:cxn ang="0">
                    <a:pos x="connsiteX1345" y="connsiteY1345"/>
                  </a:cxn>
                  <a:cxn ang="0">
                    <a:pos x="connsiteX1346" y="connsiteY1346"/>
                  </a:cxn>
                  <a:cxn ang="0">
                    <a:pos x="connsiteX1347" y="connsiteY1347"/>
                  </a:cxn>
                  <a:cxn ang="0">
                    <a:pos x="connsiteX1348" y="connsiteY1348"/>
                  </a:cxn>
                  <a:cxn ang="0">
                    <a:pos x="connsiteX1349" y="connsiteY1349"/>
                  </a:cxn>
                  <a:cxn ang="0">
                    <a:pos x="connsiteX1350" y="connsiteY1350"/>
                  </a:cxn>
                  <a:cxn ang="0">
                    <a:pos x="connsiteX1351" y="connsiteY1351"/>
                  </a:cxn>
                  <a:cxn ang="0">
                    <a:pos x="connsiteX1352" y="connsiteY1352"/>
                  </a:cxn>
                  <a:cxn ang="0">
                    <a:pos x="connsiteX1353" y="connsiteY1353"/>
                  </a:cxn>
                  <a:cxn ang="0">
                    <a:pos x="connsiteX1354" y="connsiteY1354"/>
                  </a:cxn>
                  <a:cxn ang="0">
                    <a:pos x="connsiteX1355" y="connsiteY1355"/>
                  </a:cxn>
                  <a:cxn ang="0">
                    <a:pos x="connsiteX1356" y="connsiteY1356"/>
                  </a:cxn>
                  <a:cxn ang="0">
                    <a:pos x="connsiteX1357" y="connsiteY1357"/>
                  </a:cxn>
                  <a:cxn ang="0">
                    <a:pos x="connsiteX1358" y="connsiteY1358"/>
                  </a:cxn>
                  <a:cxn ang="0">
                    <a:pos x="connsiteX1359" y="connsiteY1359"/>
                  </a:cxn>
                  <a:cxn ang="0">
                    <a:pos x="connsiteX1360" y="connsiteY1360"/>
                  </a:cxn>
                  <a:cxn ang="0">
                    <a:pos x="connsiteX1361" y="connsiteY1361"/>
                  </a:cxn>
                  <a:cxn ang="0">
                    <a:pos x="connsiteX1362" y="connsiteY1362"/>
                  </a:cxn>
                  <a:cxn ang="0">
                    <a:pos x="connsiteX1363" y="connsiteY1363"/>
                  </a:cxn>
                  <a:cxn ang="0">
                    <a:pos x="connsiteX1364" y="connsiteY1364"/>
                  </a:cxn>
                  <a:cxn ang="0">
                    <a:pos x="connsiteX1365" y="connsiteY1365"/>
                  </a:cxn>
                  <a:cxn ang="0">
                    <a:pos x="connsiteX1366" y="connsiteY1366"/>
                  </a:cxn>
                  <a:cxn ang="0">
                    <a:pos x="connsiteX1367" y="connsiteY1367"/>
                  </a:cxn>
                  <a:cxn ang="0">
                    <a:pos x="connsiteX1368" y="connsiteY1368"/>
                  </a:cxn>
                  <a:cxn ang="0">
                    <a:pos x="connsiteX1369" y="connsiteY1369"/>
                  </a:cxn>
                  <a:cxn ang="0">
                    <a:pos x="connsiteX1370" y="connsiteY1370"/>
                  </a:cxn>
                  <a:cxn ang="0">
                    <a:pos x="connsiteX1371" y="connsiteY1371"/>
                  </a:cxn>
                  <a:cxn ang="0">
                    <a:pos x="connsiteX1372" y="connsiteY1372"/>
                  </a:cxn>
                  <a:cxn ang="0">
                    <a:pos x="connsiteX1373" y="connsiteY1373"/>
                  </a:cxn>
                  <a:cxn ang="0">
                    <a:pos x="connsiteX1374" y="connsiteY1374"/>
                  </a:cxn>
                  <a:cxn ang="0">
                    <a:pos x="connsiteX1375" y="connsiteY1375"/>
                  </a:cxn>
                  <a:cxn ang="0">
                    <a:pos x="connsiteX1376" y="connsiteY1376"/>
                  </a:cxn>
                  <a:cxn ang="0">
                    <a:pos x="connsiteX1377" y="connsiteY1377"/>
                  </a:cxn>
                  <a:cxn ang="0">
                    <a:pos x="connsiteX1378" y="connsiteY1378"/>
                  </a:cxn>
                  <a:cxn ang="0">
                    <a:pos x="connsiteX1379" y="connsiteY1379"/>
                  </a:cxn>
                  <a:cxn ang="0">
                    <a:pos x="connsiteX1380" y="connsiteY1380"/>
                  </a:cxn>
                  <a:cxn ang="0">
                    <a:pos x="connsiteX1381" y="connsiteY1381"/>
                  </a:cxn>
                  <a:cxn ang="0">
                    <a:pos x="connsiteX1382" y="connsiteY1382"/>
                  </a:cxn>
                  <a:cxn ang="0">
                    <a:pos x="connsiteX1383" y="connsiteY1383"/>
                  </a:cxn>
                  <a:cxn ang="0">
                    <a:pos x="connsiteX1384" y="connsiteY1384"/>
                  </a:cxn>
                  <a:cxn ang="0">
                    <a:pos x="connsiteX1385" y="connsiteY1385"/>
                  </a:cxn>
                  <a:cxn ang="0">
                    <a:pos x="connsiteX1386" y="connsiteY1386"/>
                  </a:cxn>
                  <a:cxn ang="0">
                    <a:pos x="connsiteX1387" y="connsiteY1387"/>
                  </a:cxn>
                  <a:cxn ang="0">
                    <a:pos x="connsiteX1388" y="connsiteY1388"/>
                  </a:cxn>
                  <a:cxn ang="0">
                    <a:pos x="connsiteX1389" y="connsiteY1389"/>
                  </a:cxn>
                  <a:cxn ang="0">
                    <a:pos x="connsiteX1390" y="connsiteY1390"/>
                  </a:cxn>
                  <a:cxn ang="0">
                    <a:pos x="connsiteX1391" y="connsiteY1391"/>
                  </a:cxn>
                  <a:cxn ang="0">
                    <a:pos x="connsiteX1392" y="connsiteY1392"/>
                  </a:cxn>
                  <a:cxn ang="0">
                    <a:pos x="connsiteX1393" y="connsiteY1393"/>
                  </a:cxn>
                  <a:cxn ang="0">
                    <a:pos x="connsiteX1394" y="connsiteY1394"/>
                  </a:cxn>
                  <a:cxn ang="0">
                    <a:pos x="connsiteX1395" y="connsiteY1395"/>
                  </a:cxn>
                  <a:cxn ang="0">
                    <a:pos x="connsiteX1396" y="connsiteY1396"/>
                  </a:cxn>
                  <a:cxn ang="0">
                    <a:pos x="connsiteX1397" y="connsiteY1397"/>
                  </a:cxn>
                  <a:cxn ang="0">
                    <a:pos x="connsiteX1398" y="connsiteY1398"/>
                  </a:cxn>
                  <a:cxn ang="0">
                    <a:pos x="connsiteX1399" y="connsiteY1399"/>
                  </a:cxn>
                  <a:cxn ang="0">
                    <a:pos x="connsiteX1400" y="connsiteY1400"/>
                  </a:cxn>
                  <a:cxn ang="0">
                    <a:pos x="connsiteX1401" y="connsiteY1401"/>
                  </a:cxn>
                  <a:cxn ang="0">
                    <a:pos x="connsiteX1402" y="connsiteY1402"/>
                  </a:cxn>
                  <a:cxn ang="0">
                    <a:pos x="connsiteX1403" y="connsiteY1403"/>
                  </a:cxn>
                  <a:cxn ang="0">
                    <a:pos x="connsiteX1404" y="connsiteY1404"/>
                  </a:cxn>
                  <a:cxn ang="0">
                    <a:pos x="connsiteX1405" y="connsiteY1405"/>
                  </a:cxn>
                  <a:cxn ang="0">
                    <a:pos x="connsiteX1406" y="connsiteY1406"/>
                  </a:cxn>
                  <a:cxn ang="0">
                    <a:pos x="connsiteX1407" y="connsiteY1407"/>
                  </a:cxn>
                  <a:cxn ang="0">
                    <a:pos x="connsiteX1408" y="connsiteY1408"/>
                  </a:cxn>
                  <a:cxn ang="0">
                    <a:pos x="connsiteX1409" y="connsiteY1409"/>
                  </a:cxn>
                  <a:cxn ang="0">
                    <a:pos x="connsiteX1410" y="connsiteY1410"/>
                  </a:cxn>
                  <a:cxn ang="0">
                    <a:pos x="connsiteX1411" y="connsiteY1411"/>
                  </a:cxn>
                  <a:cxn ang="0">
                    <a:pos x="connsiteX1412" y="connsiteY1412"/>
                  </a:cxn>
                  <a:cxn ang="0">
                    <a:pos x="connsiteX1413" y="connsiteY1413"/>
                  </a:cxn>
                  <a:cxn ang="0">
                    <a:pos x="connsiteX1414" y="connsiteY1414"/>
                  </a:cxn>
                  <a:cxn ang="0">
                    <a:pos x="connsiteX1415" y="connsiteY1415"/>
                  </a:cxn>
                  <a:cxn ang="0">
                    <a:pos x="connsiteX1416" y="connsiteY1416"/>
                  </a:cxn>
                  <a:cxn ang="0">
                    <a:pos x="connsiteX1417" y="connsiteY1417"/>
                  </a:cxn>
                  <a:cxn ang="0">
                    <a:pos x="connsiteX1418" y="connsiteY1418"/>
                  </a:cxn>
                  <a:cxn ang="0">
                    <a:pos x="connsiteX1419" y="connsiteY1419"/>
                  </a:cxn>
                  <a:cxn ang="0">
                    <a:pos x="connsiteX1420" y="connsiteY1420"/>
                  </a:cxn>
                  <a:cxn ang="0">
                    <a:pos x="connsiteX1421" y="connsiteY1421"/>
                  </a:cxn>
                  <a:cxn ang="0">
                    <a:pos x="connsiteX1422" y="connsiteY1422"/>
                  </a:cxn>
                  <a:cxn ang="0">
                    <a:pos x="connsiteX1423" y="connsiteY1423"/>
                  </a:cxn>
                  <a:cxn ang="0">
                    <a:pos x="connsiteX1424" y="connsiteY1424"/>
                  </a:cxn>
                  <a:cxn ang="0">
                    <a:pos x="connsiteX1425" y="connsiteY1425"/>
                  </a:cxn>
                  <a:cxn ang="0">
                    <a:pos x="connsiteX1426" y="connsiteY1426"/>
                  </a:cxn>
                  <a:cxn ang="0">
                    <a:pos x="connsiteX1427" y="connsiteY1427"/>
                  </a:cxn>
                  <a:cxn ang="0">
                    <a:pos x="connsiteX1428" y="connsiteY1428"/>
                  </a:cxn>
                  <a:cxn ang="0">
                    <a:pos x="connsiteX1429" y="connsiteY1429"/>
                  </a:cxn>
                  <a:cxn ang="0">
                    <a:pos x="connsiteX1430" y="connsiteY1430"/>
                  </a:cxn>
                  <a:cxn ang="0">
                    <a:pos x="connsiteX1431" y="connsiteY1431"/>
                  </a:cxn>
                  <a:cxn ang="0">
                    <a:pos x="connsiteX1432" y="connsiteY1432"/>
                  </a:cxn>
                  <a:cxn ang="0">
                    <a:pos x="connsiteX1433" y="connsiteY1433"/>
                  </a:cxn>
                  <a:cxn ang="0">
                    <a:pos x="connsiteX1434" y="connsiteY1434"/>
                  </a:cxn>
                  <a:cxn ang="0">
                    <a:pos x="connsiteX1435" y="connsiteY1435"/>
                  </a:cxn>
                  <a:cxn ang="0">
                    <a:pos x="connsiteX1436" y="connsiteY1436"/>
                  </a:cxn>
                  <a:cxn ang="0">
                    <a:pos x="connsiteX1437" y="connsiteY1437"/>
                  </a:cxn>
                  <a:cxn ang="0">
                    <a:pos x="connsiteX1438" y="connsiteY1438"/>
                  </a:cxn>
                  <a:cxn ang="0">
                    <a:pos x="connsiteX1439" y="connsiteY1439"/>
                  </a:cxn>
                  <a:cxn ang="0">
                    <a:pos x="connsiteX1440" y="connsiteY1440"/>
                  </a:cxn>
                  <a:cxn ang="0">
                    <a:pos x="connsiteX1441" y="connsiteY1441"/>
                  </a:cxn>
                  <a:cxn ang="0">
                    <a:pos x="connsiteX1442" y="connsiteY1442"/>
                  </a:cxn>
                  <a:cxn ang="0">
                    <a:pos x="connsiteX1443" y="connsiteY1443"/>
                  </a:cxn>
                  <a:cxn ang="0">
                    <a:pos x="connsiteX1444" y="connsiteY1444"/>
                  </a:cxn>
                  <a:cxn ang="0">
                    <a:pos x="connsiteX1445" y="connsiteY1445"/>
                  </a:cxn>
                  <a:cxn ang="0">
                    <a:pos x="connsiteX1446" y="connsiteY1446"/>
                  </a:cxn>
                  <a:cxn ang="0">
                    <a:pos x="connsiteX1447" y="connsiteY1447"/>
                  </a:cxn>
                  <a:cxn ang="0">
                    <a:pos x="connsiteX1448" y="connsiteY1448"/>
                  </a:cxn>
                  <a:cxn ang="0">
                    <a:pos x="connsiteX1449" y="connsiteY1449"/>
                  </a:cxn>
                  <a:cxn ang="0">
                    <a:pos x="connsiteX1450" y="connsiteY1450"/>
                  </a:cxn>
                  <a:cxn ang="0">
                    <a:pos x="connsiteX1451" y="connsiteY1451"/>
                  </a:cxn>
                  <a:cxn ang="0">
                    <a:pos x="connsiteX1452" y="connsiteY1452"/>
                  </a:cxn>
                  <a:cxn ang="0">
                    <a:pos x="connsiteX1453" y="connsiteY1453"/>
                  </a:cxn>
                  <a:cxn ang="0">
                    <a:pos x="connsiteX1454" y="connsiteY1454"/>
                  </a:cxn>
                  <a:cxn ang="0">
                    <a:pos x="connsiteX1455" y="connsiteY1455"/>
                  </a:cxn>
                  <a:cxn ang="0">
                    <a:pos x="connsiteX1456" y="connsiteY1456"/>
                  </a:cxn>
                  <a:cxn ang="0">
                    <a:pos x="connsiteX1457" y="connsiteY1457"/>
                  </a:cxn>
                  <a:cxn ang="0">
                    <a:pos x="connsiteX1458" y="connsiteY1458"/>
                  </a:cxn>
                  <a:cxn ang="0">
                    <a:pos x="connsiteX1459" y="connsiteY1459"/>
                  </a:cxn>
                  <a:cxn ang="0">
                    <a:pos x="connsiteX1460" y="connsiteY1460"/>
                  </a:cxn>
                  <a:cxn ang="0">
                    <a:pos x="connsiteX1461" y="connsiteY1461"/>
                  </a:cxn>
                  <a:cxn ang="0">
                    <a:pos x="connsiteX1462" y="connsiteY1462"/>
                  </a:cxn>
                  <a:cxn ang="0">
                    <a:pos x="connsiteX1463" y="connsiteY1463"/>
                  </a:cxn>
                  <a:cxn ang="0">
                    <a:pos x="connsiteX1464" y="connsiteY1464"/>
                  </a:cxn>
                  <a:cxn ang="0">
                    <a:pos x="connsiteX1465" y="connsiteY1465"/>
                  </a:cxn>
                  <a:cxn ang="0">
                    <a:pos x="connsiteX1466" y="connsiteY1466"/>
                  </a:cxn>
                  <a:cxn ang="0">
                    <a:pos x="connsiteX1467" y="connsiteY1467"/>
                  </a:cxn>
                  <a:cxn ang="0">
                    <a:pos x="connsiteX1468" y="connsiteY1468"/>
                  </a:cxn>
                  <a:cxn ang="0">
                    <a:pos x="connsiteX1469" y="connsiteY1469"/>
                  </a:cxn>
                  <a:cxn ang="0">
                    <a:pos x="connsiteX1470" y="connsiteY1470"/>
                  </a:cxn>
                  <a:cxn ang="0">
                    <a:pos x="connsiteX1471" y="connsiteY1471"/>
                  </a:cxn>
                  <a:cxn ang="0">
                    <a:pos x="connsiteX1472" y="connsiteY1472"/>
                  </a:cxn>
                  <a:cxn ang="0">
                    <a:pos x="connsiteX1473" y="connsiteY1473"/>
                  </a:cxn>
                  <a:cxn ang="0">
                    <a:pos x="connsiteX1474" y="connsiteY1474"/>
                  </a:cxn>
                  <a:cxn ang="0">
                    <a:pos x="connsiteX1475" y="connsiteY1475"/>
                  </a:cxn>
                  <a:cxn ang="0">
                    <a:pos x="connsiteX1476" y="connsiteY1476"/>
                  </a:cxn>
                  <a:cxn ang="0">
                    <a:pos x="connsiteX1477" y="connsiteY1477"/>
                  </a:cxn>
                  <a:cxn ang="0">
                    <a:pos x="connsiteX1478" y="connsiteY1478"/>
                  </a:cxn>
                  <a:cxn ang="0">
                    <a:pos x="connsiteX1479" y="connsiteY1479"/>
                  </a:cxn>
                  <a:cxn ang="0">
                    <a:pos x="connsiteX1480" y="connsiteY1480"/>
                  </a:cxn>
                  <a:cxn ang="0">
                    <a:pos x="connsiteX1481" y="connsiteY1481"/>
                  </a:cxn>
                  <a:cxn ang="0">
                    <a:pos x="connsiteX1482" y="connsiteY1482"/>
                  </a:cxn>
                  <a:cxn ang="0">
                    <a:pos x="connsiteX1483" y="connsiteY1483"/>
                  </a:cxn>
                  <a:cxn ang="0">
                    <a:pos x="connsiteX1484" y="connsiteY1484"/>
                  </a:cxn>
                  <a:cxn ang="0">
                    <a:pos x="connsiteX1485" y="connsiteY1485"/>
                  </a:cxn>
                  <a:cxn ang="0">
                    <a:pos x="connsiteX1486" y="connsiteY1486"/>
                  </a:cxn>
                  <a:cxn ang="0">
                    <a:pos x="connsiteX1487" y="connsiteY1487"/>
                  </a:cxn>
                  <a:cxn ang="0">
                    <a:pos x="connsiteX1488" y="connsiteY1488"/>
                  </a:cxn>
                  <a:cxn ang="0">
                    <a:pos x="connsiteX1489" y="connsiteY1489"/>
                  </a:cxn>
                  <a:cxn ang="0">
                    <a:pos x="connsiteX1490" y="connsiteY1490"/>
                  </a:cxn>
                  <a:cxn ang="0">
                    <a:pos x="connsiteX1491" y="connsiteY1491"/>
                  </a:cxn>
                  <a:cxn ang="0">
                    <a:pos x="connsiteX1492" y="connsiteY1492"/>
                  </a:cxn>
                  <a:cxn ang="0">
                    <a:pos x="connsiteX1493" y="connsiteY1493"/>
                  </a:cxn>
                  <a:cxn ang="0">
                    <a:pos x="connsiteX1494" y="connsiteY1494"/>
                  </a:cxn>
                  <a:cxn ang="0">
                    <a:pos x="connsiteX1495" y="connsiteY1495"/>
                  </a:cxn>
                  <a:cxn ang="0">
                    <a:pos x="connsiteX1496" y="connsiteY1496"/>
                  </a:cxn>
                  <a:cxn ang="0">
                    <a:pos x="connsiteX1497" y="connsiteY1497"/>
                  </a:cxn>
                  <a:cxn ang="0">
                    <a:pos x="connsiteX1498" y="connsiteY1498"/>
                  </a:cxn>
                  <a:cxn ang="0">
                    <a:pos x="connsiteX1499" y="connsiteY1499"/>
                  </a:cxn>
                  <a:cxn ang="0">
                    <a:pos x="connsiteX1500" y="connsiteY1500"/>
                  </a:cxn>
                  <a:cxn ang="0">
                    <a:pos x="connsiteX1501" y="connsiteY1501"/>
                  </a:cxn>
                  <a:cxn ang="0">
                    <a:pos x="connsiteX1502" y="connsiteY1502"/>
                  </a:cxn>
                  <a:cxn ang="0">
                    <a:pos x="connsiteX1503" y="connsiteY1503"/>
                  </a:cxn>
                  <a:cxn ang="0">
                    <a:pos x="connsiteX1504" y="connsiteY1504"/>
                  </a:cxn>
                  <a:cxn ang="0">
                    <a:pos x="connsiteX1505" y="connsiteY1505"/>
                  </a:cxn>
                  <a:cxn ang="0">
                    <a:pos x="connsiteX1506" y="connsiteY1506"/>
                  </a:cxn>
                  <a:cxn ang="0">
                    <a:pos x="connsiteX1507" y="connsiteY1507"/>
                  </a:cxn>
                  <a:cxn ang="0">
                    <a:pos x="connsiteX1508" y="connsiteY1508"/>
                  </a:cxn>
                  <a:cxn ang="0">
                    <a:pos x="connsiteX1509" y="connsiteY1509"/>
                  </a:cxn>
                  <a:cxn ang="0">
                    <a:pos x="connsiteX1510" y="connsiteY1510"/>
                  </a:cxn>
                  <a:cxn ang="0">
                    <a:pos x="connsiteX1511" y="connsiteY1511"/>
                  </a:cxn>
                  <a:cxn ang="0">
                    <a:pos x="connsiteX1512" y="connsiteY1512"/>
                  </a:cxn>
                  <a:cxn ang="0">
                    <a:pos x="connsiteX1513" y="connsiteY1513"/>
                  </a:cxn>
                  <a:cxn ang="0">
                    <a:pos x="connsiteX1514" y="connsiteY1514"/>
                  </a:cxn>
                  <a:cxn ang="0">
                    <a:pos x="connsiteX1515" y="connsiteY1515"/>
                  </a:cxn>
                  <a:cxn ang="0">
                    <a:pos x="connsiteX1516" y="connsiteY1516"/>
                  </a:cxn>
                  <a:cxn ang="0">
                    <a:pos x="connsiteX1517" y="connsiteY1517"/>
                  </a:cxn>
                  <a:cxn ang="0">
                    <a:pos x="connsiteX1518" y="connsiteY1518"/>
                  </a:cxn>
                  <a:cxn ang="0">
                    <a:pos x="connsiteX1519" y="connsiteY1519"/>
                  </a:cxn>
                  <a:cxn ang="0">
                    <a:pos x="connsiteX1520" y="connsiteY1520"/>
                  </a:cxn>
                  <a:cxn ang="0">
                    <a:pos x="connsiteX1521" y="connsiteY1521"/>
                  </a:cxn>
                  <a:cxn ang="0">
                    <a:pos x="connsiteX1522" y="connsiteY1522"/>
                  </a:cxn>
                  <a:cxn ang="0">
                    <a:pos x="connsiteX1523" y="connsiteY1523"/>
                  </a:cxn>
                  <a:cxn ang="0">
                    <a:pos x="connsiteX1524" y="connsiteY1524"/>
                  </a:cxn>
                  <a:cxn ang="0">
                    <a:pos x="connsiteX1525" y="connsiteY1525"/>
                  </a:cxn>
                  <a:cxn ang="0">
                    <a:pos x="connsiteX1526" y="connsiteY1526"/>
                  </a:cxn>
                  <a:cxn ang="0">
                    <a:pos x="connsiteX1527" y="connsiteY1527"/>
                  </a:cxn>
                  <a:cxn ang="0">
                    <a:pos x="connsiteX1528" y="connsiteY1528"/>
                  </a:cxn>
                  <a:cxn ang="0">
                    <a:pos x="connsiteX1529" y="connsiteY1529"/>
                  </a:cxn>
                  <a:cxn ang="0">
                    <a:pos x="connsiteX1530" y="connsiteY1530"/>
                  </a:cxn>
                  <a:cxn ang="0">
                    <a:pos x="connsiteX1531" y="connsiteY1531"/>
                  </a:cxn>
                  <a:cxn ang="0">
                    <a:pos x="connsiteX1532" y="connsiteY1532"/>
                  </a:cxn>
                  <a:cxn ang="0">
                    <a:pos x="connsiteX1533" y="connsiteY1533"/>
                  </a:cxn>
                  <a:cxn ang="0">
                    <a:pos x="connsiteX1534" y="connsiteY1534"/>
                  </a:cxn>
                  <a:cxn ang="0">
                    <a:pos x="connsiteX1535" y="connsiteY1535"/>
                  </a:cxn>
                  <a:cxn ang="0">
                    <a:pos x="connsiteX1536" y="connsiteY1536"/>
                  </a:cxn>
                  <a:cxn ang="0">
                    <a:pos x="connsiteX1537" y="connsiteY1537"/>
                  </a:cxn>
                  <a:cxn ang="0">
                    <a:pos x="connsiteX1538" y="connsiteY1538"/>
                  </a:cxn>
                  <a:cxn ang="0">
                    <a:pos x="connsiteX1539" y="connsiteY1539"/>
                  </a:cxn>
                  <a:cxn ang="0">
                    <a:pos x="connsiteX1540" y="connsiteY1540"/>
                  </a:cxn>
                  <a:cxn ang="0">
                    <a:pos x="connsiteX1541" y="connsiteY1541"/>
                  </a:cxn>
                  <a:cxn ang="0">
                    <a:pos x="connsiteX1542" y="connsiteY1542"/>
                  </a:cxn>
                  <a:cxn ang="0">
                    <a:pos x="connsiteX1543" y="connsiteY1543"/>
                  </a:cxn>
                  <a:cxn ang="0">
                    <a:pos x="connsiteX1544" y="connsiteY1544"/>
                  </a:cxn>
                  <a:cxn ang="0">
                    <a:pos x="connsiteX1545" y="connsiteY1545"/>
                  </a:cxn>
                  <a:cxn ang="0">
                    <a:pos x="connsiteX1546" y="connsiteY1546"/>
                  </a:cxn>
                  <a:cxn ang="0">
                    <a:pos x="connsiteX1547" y="connsiteY1547"/>
                  </a:cxn>
                  <a:cxn ang="0">
                    <a:pos x="connsiteX1548" y="connsiteY1548"/>
                  </a:cxn>
                  <a:cxn ang="0">
                    <a:pos x="connsiteX1549" y="connsiteY1549"/>
                  </a:cxn>
                  <a:cxn ang="0">
                    <a:pos x="connsiteX1550" y="connsiteY1550"/>
                  </a:cxn>
                  <a:cxn ang="0">
                    <a:pos x="connsiteX1551" y="connsiteY1551"/>
                  </a:cxn>
                  <a:cxn ang="0">
                    <a:pos x="connsiteX1552" y="connsiteY1552"/>
                  </a:cxn>
                  <a:cxn ang="0">
                    <a:pos x="connsiteX1553" y="connsiteY1553"/>
                  </a:cxn>
                  <a:cxn ang="0">
                    <a:pos x="connsiteX1554" y="connsiteY1554"/>
                  </a:cxn>
                  <a:cxn ang="0">
                    <a:pos x="connsiteX1555" y="connsiteY1555"/>
                  </a:cxn>
                  <a:cxn ang="0">
                    <a:pos x="connsiteX1556" y="connsiteY1556"/>
                  </a:cxn>
                  <a:cxn ang="0">
                    <a:pos x="connsiteX1557" y="connsiteY1557"/>
                  </a:cxn>
                  <a:cxn ang="0">
                    <a:pos x="connsiteX1558" y="connsiteY1558"/>
                  </a:cxn>
                  <a:cxn ang="0">
                    <a:pos x="connsiteX1559" y="connsiteY1559"/>
                  </a:cxn>
                  <a:cxn ang="0">
                    <a:pos x="connsiteX1560" y="connsiteY1560"/>
                  </a:cxn>
                  <a:cxn ang="0">
                    <a:pos x="connsiteX1561" y="connsiteY1561"/>
                  </a:cxn>
                  <a:cxn ang="0">
                    <a:pos x="connsiteX1562" y="connsiteY1562"/>
                  </a:cxn>
                  <a:cxn ang="0">
                    <a:pos x="connsiteX1563" y="connsiteY1563"/>
                  </a:cxn>
                  <a:cxn ang="0">
                    <a:pos x="connsiteX1564" y="connsiteY1564"/>
                  </a:cxn>
                  <a:cxn ang="0">
                    <a:pos x="connsiteX1565" y="connsiteY1565"/>
                  </a:cxn>
                  <a:cxn ang="0">
                    <a:pos x="connsiteX1566" y="connsiteY1566"/>
                  </a:cxn>
                  <a:cxn ang="0">
                    <a:pos x="connsiteX1567" y="connsiteY1567"/>
                  </a:cxn>
                  <a:cxn ang="0">
                    <a:pos x="connsiteX1568" y="connsiteY1568"/>
                  </a:cxn>
                  <a:cxn ang="0">
                    <a:pos x="connsiteX1569" y="connsiteY1569"/>
                  </a:cxn>
                  <a:cxn ang="0">
                    <a:pos x="connsiteX1570" y="connsiteY1570"/>
                  </a:cxn>
                  <a:cxn ang="0">
                    <a:pos x="connsiteX1571" y="connsiteY1571"/>
                  </a:cxn>
                  <a:cxn ang="0">
                    <a:pos x="connsiteX1572" y="connsiteY1572"/>
                  </a:cxn>
                  <a:cxn ang="0">
                    <a:pos x="connsiteX1573" y="connsiteY1573"/>
                  </a:cxn>
                  <a:cxn ang="0">
                    <a:pos x="connsiteX1574" y="connsiteY1574"/>
                  </a:cxn>
                  <a:cxn ang="0">
                    <a:pos x="connsiteX1575" y="connsiteY1575"/>
                  </a:cxn>
                  <a:cxn ang="0">
                    <a:pos x="connsiteX1576" y="connsiteY1576"/>
                  </a:cxn>
                  <a:cxn ang="0">
                    <a:pos x="connsiteX1577" y="connsiteY1577"/>
                  </a:cxn>
                  <a:cxn ang="0">
                    <a:pos x="connsiteX1578" y="connsiteY1578"/>
                  </a:cxn>
                  <a:cxn ang="0">
                    <a:pos x="connsiteX1579" y="connsiteY1579"/>
                  </a:cxn>
                  <a:cxn ang="0">
                    <a:pos x="connsiteX1580" y="connsiteY1580"/>
                  </a:cxn>
                  <a:cxn ang="0">
                    <a:pos x="connsiteX1581" y="connsiteY1581"/>
                  </a:cxn>
                  <a:cxn ang="0">
                    <a:pos x="connsiteX1582" y="connsiteY1582"/>
                  </a:cxn>
                  <a:cxn ang="0">
                    <a:pos x="connsiteX1583" y="connsiteY1583"/>
                  </a:cxn>
                  <a:cxn ang="0">
                    <a:pos x="connsiteX1584" y="connsiteY1584"/>
                  </a:cxn>
                  <a:cxn ang="0">
                    <a:pos x="connsiteX1585" y="connsiteY1585"/>
                  </a:cxn>
                  <a:cxn ang="0">
                    <a:pos x="connsiteX1586" y="connsiteY1586"/>
                  </a:cxn>
                  <a:cxn ang="0">
                    <a:pos x="connsiteX1587" y="connsiteY1587"/>
                  </a:cxn>
                  <a:cxn ang="0">
                    <a:pos x="connsiteX1588" y="connsiteY1588"/>
                  </a:cxn>
                  <a:cxn ang="0">
                    <a:pos x="connsiteX1589" y="connsiteY1589"/>
                  </a:cxn>
                  <a:cxn ang="0">
                    <a:pos x="connsiteX1590" y="connsiteY1590"/>
                  </a:cxn>
                  <a:cxn ang="0">
                    <a:pos x="connsiteX1591" y="connsiteY1591"/>
                  </a:cxn>
                  <a:cxn ang="0">
                    <a:pos x="connsiteX1592" y="connsiteY1592"/>
                  </a:cxn>
                  <a:cxn ang="0">
                    <a:pos x="connsiteX1593" y="connsiteY1593"/>
                  </a:cxn>
                  <a:cxn ang="0">
                    <a:pos x="connsiteX1594" y="connsiteY1594"/>
                  </a:cxn>
                  <a:cxn ang="0">
                    <a:pos x="connsiteX1595" y="connsiteY1595"/>
                  </a:cxn>
                  <a:cxn ang="0">
                    <a:pos x="connsiteX1596" y="connsiteY1596"/>
                  </a:cxn>
                  <a:cxn ang="0">
                    <a:pos x="connsiteX1597" y="connsiteY1597"/>
                  </a:cxn>
                  <a:cxn ang="0">
                    <a:pos x="connsiteX1598" y="connsiteY1598"/>
                  </a:cxn>
                  <a:cxn ang="0">
                    <a:pos x="connsiteX1599" y="connsiteY1599"/>
                  </a:cxn>
                  <a:cxn ang="0">
                    <a:pos x="connsiteX1600" y="connsiteY1600"/>
                  </a:cxn>
                  <a:cxn ang="0">
                    <a:pos x="connsiteX1601" y="connsiteY1601"/>
                  </a:cxn>
                  <a:cxn ang="0">
                    <a:pos x="connsiteX1602" y="connsiteY1602"/>
                  </a:cxn>
                  <a:cxn ang="0">
                    <a:pos x="connsiteX1603" y="connsiteY1603"/>
                  </a:cxn>
                  <a:cxn ang="0">
                    <a:pos x="connsiteX1604" y="connsiteY1604"/>
                  </a:cxn>
                  <a:cxn ang="0">
                    <a:pos x="connsiteX1605" y="connsiteY1605"/>
                  </a:cxn>
                  <a:cxn ang="0">
                    <a:pos x="connsiteX1606" y="connsiteY1606"/>
                  </a:cxn>
                  <a:cxn ang="0">
                    <a:pos x="connsiteX1607" y="connsiteY1607"/>
                  </a:cxn>
                  <a:cxn ang="0">
                    <a:pos x="connsiteX1608" y="connsiteY1608"/>
                  </a:cxn>
                  <a:cxn ang="0">
                    <a:pos x="connsiteX1609" y="connsiteY1609"/>
                  </a:cxn>
                  <a:cxn ang="0">
                    <a:pos x="connsiteX1610" y="connsiteY1610"/>
                  </a:cxn>
                  <a:cxn ang="0">
                    <a:pos x="connsiteX1611" y="connsiteY1611"/>
                  </a:cxn>
                  <a:cxn ang="0">
                    <a:pos x="connsiteX1612" y="connsiteY1612"/>
                  </a:cxn>
                  <a:cxn ang="0">
                    <a:pos x="connsiteX1613" y="connsiteY1613"/>
                  </a:cxn>
                  <a:cxn ang="0">
                    <a:pos x="connsiteX1614" y="connsiteY1614"/>
                  </a:cxn>
                  <a:cxn ang="0">
                    <a:pos x="connsiteX1615" y="connsiteY1615"/>
                  </a:cxn>
                  <a:cxn ang="0">
                    <a:pos x="connsiteX1616" y="connsiteY1616"/>
                  </a:cxn>
                  <a:cxn ang="0">
                    <a:pos x="connsiteX1617" y="connsiteY1617"/>
                  </a:cxn>
                  <a:cxn ang="0">
                    <a:pos x="connsiteX1618" y="connsiteY1618"/>
                  </a:cxn>
                  <a:cxn ang="0">
                    <a:pos x="connsiteX1619" y="connsiteY1619"/>
                  </a:cxn>
                  <a:cxn ang="0">
                    <a:pos x="connsiteX1620" y="connsiteY1620"/>
                  </a:cxn>
                  <a:cxn ang="0">
                    <a:pos x="connsiteX1621" y="connsiteY1621"/>
                  </a:cxn>
                  <a:cxn ang="0">
                    <a:pos x="connsiteX1622" y="connsiteY1622"/>
                  </a:cxn>
                  <a:cxn ang="0">
                    <a:pos x="connsiteX1623" y="connsiteY1623"/>
                  </a:cxn>
                  <a:cxn ang="0">
                    <a:pos x="connsiteX1624" y="connsiteY1624"/>
                  </a:cxn>
                  <a:cxn ang="0">
                    <a:pos x="connsiteX1625" y="connsiteY1625"/>
                  </a:cxn>
                  <a:cxn ang="0">
                    <a:pos x="connsiteX1626" y="connsiteY1626"/>
                  </a:cxn>
                  <a:cxn ang="0">
                    <a:pos x="connsiteX1627" y="connsiteY1627"/>
                  </a:cxn>
                  <a:cxn ang="0">
                    <a:pos x="connsiteX1628" y="connsiteY1628"/>
                  </a:cxn>
                  <a:cxn ang="0">
                    <a:pos x="connsiteX1629" y="connsiteY1629"/>
                  </a:cxn>
                  <a:cxn ang="0">
                    <a:pos x="connsiteX1630" y="connsiteY1630"/>
                  </a:cxn>
                  <a:cxn ang="0">
                    <a:pos x="connsiteX1631" y="connsiteY1631"/>
                  </a:cxn>
                  <a:cxn ang="0">
                    <a:pos x="connsiteX1632" y="connsiteY1632"/>
                  </a:cxn>
                  <a:cxn ang="0">
                    <a:pos x="connsiteX1633" y="connsiteY1633"/>
                  </a:cxn>
                  <a:cxn ang="0">
                    <a:pos x="connsiteX1634" y="connsiteY1634"/>
                  </a:cxn>
                  <a:cxn ang="0">
                    <a:pos x="connsiteX1635" y="connsiteY1635"/>
                  </a:cxn>
                  <a:cxn ang="0">
                    <a:pos x="connsiteX1636" y="connsiteY1636"/>
                  </a:cxn>
                  <a:cxn ang="0">
                    <a:pos x="connsiteX1637" y="connsiteY1637"/>
                  </a:cxn>
                  <a:cxn ang="0">
                    <a:pos x="connsiteX1638" y="connsiteY1638"/>
                  </a:cxn>
                  <a:cxn ang="0">
                    <a:pos x="connsiteX1639" y="connsiteY1639"/>
                  </a:cxn>
                  <a:cxn ang="0">
                    <a:pos x="connsiteX1640" y="connsiteY1640"/>
                  </a:cxn>
                  <a:cxn ang="0">
                    <a:pos x="connsiteX1641" y="connsiteY1641"/>
                  </a:cxn>
                  <a:cxn ang="0">
                    <a:pos x="connsiteX1642" y="connsiteY1642"/>
                  </a:cxn>
                  <a:cxn ang="0">
                    <a:pos x="connsiteX1643" y="connsiteY1643"/>
                  </a:cxn>
                  <a:cxn ang="0">
                    <a:pos x="connsiteX1644" y="connsiteY1644"/>
                  </a:cxn>
                  <a:cxn ang="0">
                    <a:pos x="connsiteX1645" y="connsiteY1645"/>
                  </a:cxn>
                  <a:cxn ang="0">
                    <a:pos x="connsiteX1646" y="connsiteY1646"/>
                  </a:cxn>
                  <a:cxn ang="0">
                    <a:pos x="connsiteX1647" y="connsiteY1647"/>
                  </a:cxn>
                  <a:cxn ang="0">
                    <a:pos x="connsiteX1648" y="connsiteY1648"/>
                  </a:cxn>
                  <a:cxn ang="0">
                    <a:pos x="connsiteX1649" y="connsiteY1649"/>
                  </a:cxn>
                  <a:cxn ang="0">
                    <a:pos x="connsiteX1650" y="connsiteY1650"/>
                  </a:cxn>
                  <a:cxn ang="0">
                    <a:pos x="connsiteX1651" y="connsiteY1651"/>
                  </a:cxn>
                  <a:cxn ang="0">
                    <a:pos x="connsiteX1652" y="connsiteY1652"/>
                  </a:cxn>
                  <a:cxn ang="0">
                    <a:pos x="connsiteX1653" y="connsiteY1653"/>
                  </a:cxn>
                  <a:cxn ang="0">
                    <a:pos x="connsiteX1654" y="connsiteY1654"/>
                  </a:cxn>
                  <a:cxn ang="0">
                    <a:pos x="connsiteX1655" y="connsiteY1655"/>
                  </a:cxn>
                  <a:cxn ang="0">
                    <a:pos x="connsiteX1656" y="connsiteY1656"/>
                  </a:cxn>
                  <a:cxn ang="0">
                    <a:pos x="connsiteX1657" y="connsiteY1657"/>
                  </a:cxn>
                  <a:cxn ang="0">
                    <a:pos x="connsiteX1658" y="connsiteY1658"/>
                  </a:cxn>
                  <a:cxn ang="0">
                    <a:pos x="connsiteX1659" y="connsiteY1659"/>
                  </a:cxn>
                  <a:cxn ang="0">
                    <a:pos x="connsiteX1660" y="connsiteY1660"/>
                  </a:cxn>
                  <a:cxn ang="0">
                    <a:pos x="connsiteX1661" y="connsiteY1661"/>
                  </a:cxn>
                  <a:cxn ang="0">
                    <a:pos x="connsiteX1662" y="connsiteY1662"/>
                  </a:cxn>
                  <a:cxn ang="0">
                    <a:pos x="connsiteX1663" y="connsiteY1663"/>
                  </a:cxn>
                  <a:cxn ang="0">
                    <a:pos x="connsiteX1664" y="connsiteY1664"/>
                  </a:cxn>
                  <a:cxn ang="0">
                    <a:pos x="connsiteX1665" y="connsiteY1665"/>
                  </a:cxn>
                  <a:cxn ang="0">
                    <a:pos x="connsiteX1666" y="connsiteY1666"/>
                  </a:cxn>
                  <a:cxn ang="0">
                    <a:pos x="connsiteX1667" y="connsiteY1667"/>
                  </a:cxn>
                  <a:cxn ang="0">
                    <a:pos x="connsiteX1668" y="connsiteY1668"/>
                  </a:cxn>
                  <a:cxn ang="0">
                    <a:pos x="connsiteX1669" y="connsiteY1669"/>
                  </a:cxn>
                </a:cxnLst>
                <a:rect l="l" t="t" r="r" b="b"/>
                <a:pathLst>
                  <a:path w="4767039" h="2974978">
                    <a:moveTo>
                      <a:pt x="3759880" y="204501"/>
                    </a:moveTo>
                    <a:lnTo>
                      <a:pt x="3766161" y="196114"/>
                    </a:lnTo>
                    <a:lnTo>
                      <a:pt x="3766594" y="195690"/>
                    </a:lnTo>
                    <a:lnTo>
                      <a:pt x="3756197" y="196369"/>
                    </a:lnTo>
                    <a:lnTo>
                      <a:pt x="3755030" y="195908"/>
                    </a:lnTo>
                    <a:lnTo>
                      <a:pt x="3754769" y="198194"/>
                    </a:lnTo>
                    <a:close/>
                    <a:moveTo>
                      <a:pt x="3135040" y="242601"/>
                    </a:moveTo>
                    <a:lnTo>
                      <a:pt x="3141321" y="234214"/>
                    </a:lnTo>
                    <a:lnTo>
                      <a:pt x="3141754" y="233789"/>
                    </a:lnTo>
                    <a:lnTo>
                      <a:pt x="3131357" y="234468"/>
                    </a:lnTo>
                    <a:lnTo>
                      <a:pt x="3130190" y="234008"/>
                    </a:lnTo>
                    <a:lnTo>
                      <a:pt x="3129929" y="236294"/>
                    </a:lnTo>
                    <a:close/>
                    <a:moveTo>
                      <a:pt x="3894297" y="336753"/>
                    </a:moveTo>
                    <a:lnTo>
                      <a:pt x="3894431" y="334964"/>
                    </a:lnTo>
                    <a:lnTo>
                      <a:pt x="3895151" y="331858"/>
                    </a:lnTo>
                    <a:lnTo>
                      <a:pt x="3859116" y="322735"/>
                    </a:lnTo>
                    <a:lnTo>
                      <a:pt x="3847017" y="314141"/>
                    </a:lnTo>
                    <a:lnTo>
                      <a:pt x="3847624" y="326889"/>
                    </a:lnTo>
                    <a:lnTo>
                      <a:pt x="3847127" y="330003"/>
                    </a:lnTo>
                    <a:lnTo>
                      <a:pt x="3866521" y="329111"/>
                    </a:lnTo>
                    <a:cubicBezTo>
                      <a:pt x="3874646" y="330130"/>
                      <a:pt x="3883193" y="332398"/>
                      <a:pt x="3891581" y="335571"/>
                    </a:cubicBezTo>
                    <a:close/>
                    <a:moveTo>
                      <a:pt x="4079920" y="364521"/>
                    </a:moveTo>
                    <a:lnTo>
                      <a:pt x="4086201" y="356134"/>
                    </a:lnTo>
                    <a:lnTo>
                      <a:pt x="4086634" y="355709"/>
                    </a:lnTo>
                    <a:lnTo>
                      <a:pt x="4076237" y="356388"/>
                    </a:lnTo>
                    <a:lnTo>
                      <a:pt x="4075070" y="355928"/>
                    </a:lnTo>
                    <a:lnTo>
                      <a:pt x="4074809" y="358214"/>
                    </a:lnTo>
                    <a:close/>
                    <a:moveTo>
                      <a:pt x="3830571" y="442850"/>
                    </a:moveTo>
                    <a:lnTo>
                      <a:pt x="3840640" y="438541"/>
                    </a:lnTo>
                    <a:lnTo>
                      <a:pt x="3840245" y="433075"/>
                    </a:lnTo>
                    <a:cubicBezTo>
                      <a:pt x="3840726" y="424087"/>
                      <a:pt x="3842464" y="415991"/>
                      <a:pt x="3845704" y="409602"/>
                    </a:cubicBezTo>
                    <a:lnTo>
                      <a:pt x="3869977" y="412860"/>
                    </a:lnTo>
                    <a:lnTo>
                      <a:pt x="3861304" y="401530"/>
                    </a:lnTo>
                    <a:cubicBezTo>
                      <a:pt x="3856661" y="393882"/>
                      <a:pt x="3852577" y="385458"/>
                      <a:pt x="3849400" y="376940"/>
                    </a:cubicBezTo>
                    <a:lnTo>
                      <a:pt x="3843375" y="353485"/>
                    </a:lnTo>
                    <a:lnTo>
                      <a:pt x="3842908" y="356411"/>
                    </a:lnTo>
                    <a:cubicBezTo>
                      <a:pt x="3840438" y="365891"/>
                      <a:pt x="3837128" y="374763"/>
                      <a:pt x="3833152" y="382297"/>
                    </a:cubicBezTo>
                    <a:lnTo>
                      <a:pt x="3816935" y="400669"/>
                    </a:lnTo>
                    <a:lnTo>
                      <a:pt x="3822138" y="408794"/>
                    </a:lnTo>
                    <a:cubicBezTo>
                      <a:pt x="3825676" y="417189"/>
                      <a:pt x="3828245" y="426686"/>
                      <a:pt x="3829854" y="436533"/>
                    </a:cubicBezTo>
                    <a:close/>
                    <a:moveTo>
                      <a:pt x="681400" y="570261"/>
                    </a:moveTo>
                    <a:lnTo>
                      <a:pt x="687681" y="561874"/>
                    </a:lnTo>
                    <a:lnTo>
                      <a:pt x="688114" y="561449"/>
                    </a:lnTo>
                    <a:lnTo>
                      <a:pt x="677717" y="562128"/>
                    </a:lnTo>
                    <a:lnTo>
                      <a:pt x="676550" y="561668"/>
                    </a:lnTo>
                    <a:lnTo>
                      <a:pt x="676290" y="563954"/>
                    </a:lnTo>
                    <a:close/>
                    <a:moveTo>
                      <a:pt x="3165377" y="603084"/>
                    </a:moveTo>
                    <a:cubicBezTo>
                      <a:pt x="3158207" y="603207"/>
                      <a:pt x="3151778" y="601848"/>
                      <a:pt x="3146752" y="598633"/>
                    </a:cubicBezTo>
                    <a:lnTo>
                      <a:pt x="3145158" y="597354"/>
                    </a:lnTo>
                    <a:lnTo>
                      <a:pt x="3142654" y="597491"/>
                    </a:lnTo>
                    <a:cubicBezTo>
                      <a:pt x="3141065" y="597419"/>
                      <a:pt x="3139496" y="597182"/>
                      <a:pt x="3137954" y="596769"/>
                    </a:cubicBezTo>
                    <a:lnTo>
                      <a:pt x="3135554" y="595760"/>
                    </a:lnTo>
                    <a:lnTo>
                      <a:pt x="3132056" y="596458"/>
                    </a:lnTo>
                    <a:lnTo>
                      <a:pt x="3129344" y="598633"/>
                    </a:lnTo>
                    <a:cubicBezTo>
                      <a:pt x="3109239" y="611491"/>
                      <a:pt x="3066687" y="594663"/>
                      <a:pt x="3044100" y="572076"/>
                    </a:cubicBezTo>
                    <a:lnTo>
                      <a:pt x="3037600" y="563585"/>
                    </a:lnTo>
                    <a:lnTo>
                      <a:pt x="3024831" y="560533"/>
                    </a:lnTo>
                    <a:lnTo>
                      <a:pt x="3023237" y="559254"/>
                    </a:lnTo>
                    <a:lnTo>
                      <a:pt x="3020733" y="559391"/>
                    </a:lnTo>
                    <a:cubicBezTo>
                      <a:pt x="3019144" y="559319"/>
                      <a:pt x="3017575" y="559082"/>
                      <a:pt x="3016033" y="558669"/>
                    </a:cubicBezTo>
                    <a:lnTo>
                      <a:pt x="3013633" y="557660"/>
                    </a:lnTo>
                    <a:lnTo>
                      <a:pt x="3010135" y="558358"/>
                    </a:lnTo>
                    <a:lnTo>
                      <a:pt x="3007423" y="560533"/>
                    </a:lnTo>
                    <a:cubicBezTo>
                      <a:pt x="2987318" y="573391"/>
                      <a:pt x="2944766" y="556563"/>
                      <a:pt x="2922179" y="533976"/>
                    </a:cubicBezTo>
                    <a:cubicBezTo>
                      <a:pt x="2898086" y="509883"/>
                      <a:pt x="2877760" y="459839"/>
                      <a:pt x="2885952" y="432379"/>
                    </a:cubicBezTo>
                    <a:lnTo>
                      <a:pt x="2898448" y="431805"/>
                    </a:lnTo>
                    <a:lnTo>
                      <a:pt x="2884109" y="421620"/>
                    </a:lnTo>
                    <a:cubicBezTo>
                      <a:pt x="2861764" y="401810"/>
                      <a:pt x="2842473" y="372920"/>
                      <a:pt x="2842261" y="351430"/>
                    </a:cubicBezTo>
                    <a:cubicBezTo>
                      <a:pt x="2855293" y="343153"/>
                      <a:pt x="2874701" y="340329"/>
                      <a:pt x="2894617" y="341561"/>
                    </a:cubicBezTo>
                    <a:lnTo>
                      <a:pt x="2897892" y="341925"/>
                    </a:lnTo>
                    <a:lnTo>
                      <a:pt x="2897446" y="339979"/>
                    </a:lnTo>
                    <a:cubicBezTo>
                      <a:pt x="2893872" y="320067"/>
                      <a:pt x="2894344" y="300460"/>
                      <a:pt x="2900824" y="287682"/>
                    </a:cubicBezTo>
                    <a:lnTo>
                      <a:pt x="2925097" y="290940"/>
                    </a:lnTo>
                    <a:lnTo>
                      <a:pt x="2916424" y="279610"/>
                    </a:lnTo>
                    <a:cubicBezTo>
                      <a:pt x="2902495" y="256667"/>
                      <a:pt x="2893599" y="226737"/>
                      <a:pt x="2899122" y="208226"/>
                    </a:cubicBezTo>
                    <a:cubicBezTo>
                      <a:pt x="2912510" y="204579"/>
                      <a:pt x="2929926" y="207305"/>
                      <a:pt x="2946701" y="213651"/>
                    </a:cubicBezTo>
                    <a:lnTo>
                      <a:pt x="2949417" y="214833"/>
                    </a:lnTo>
                    <a:lnTo>
                      <a:pt x="2949551" y="213044"/>
                    </a:lnTo>
                    <a:lnTo>
                      <a:pt x="2950271" y="209938"/>
                    </a:lnTo>
                    <a:lnTo>
                      <a:pt x="2914236" y="200815"/>
                    </a:lnTo>
                    <a:cubicBezTo>
                      <a:pt x="2887151" y="186522"/>
                      <a:pt x="2856411" y="148944"/>
                      <a:pt x="2856156" y="123189"/>
                    </a:cubicBezTo>
                    <a:cubicBezTo>
                      <a:pt x="2867870" y="115750"/>
                      <a:pt x="2885314" y="113211"/>
                      <a:pt x="2903215" y="114318"/>
                    </a:cubicBezTo>
                    <a:lnTo>
                      <a:pt x="2906158" y="114646"/>
                    </a:lnTo>
                    <a:lnTo>
                      <a:pt x="2905758" y="112897"/>
                    </a:lnTo>
                    <a:cubicBezTo>
                      <a:pt x="2902546" y="94999"/>
                      <a:pt x="2902970" y="77376"/>
                      <a:pt x="2908794" y="65891"/>
                    </a:cubicBezTo>
                    <a:cubicBezTo>
                      <a:pt x="2922619" y="64690"/>
                      <a:pt x="2939269" y="70480"/>
                      <a:pt x="2954643" y="79717"/>
                    </a:cubicBezTo>
                    <a:lnTo>
                      <a:pt x="2963967" y="85960"/>
                    </a:lnTo>
                    <a:lnTo>
                      <a:pt x="2967490" y="76092"/>
                    </a:lnTo>
                    <a:cubicBezTo>
                      <a:pt x="2974410" y="59276"/>
                      <a:pt x="2984248" y="44649"/>
                      <a:pt x="2995336" y="38100"/>
                    </a:cubicBezTo>
                    <a:cubicBezTo>
                      <a:pt x="3007636" y="44525"/>
                      <a:pt x="3018557" y="58363"/>
                      <a:pt x="3026548" y="74419"/>
                    </a:cubicBezTo>
                    <a:lnTo>
                      <a:pt x="3028840" y="79654"/>
                    </a:lnTo>
                    <a:lnTo>
                      <a:pt x="3036612" y="73051"/>
                    </a:lnTo>
                    <a:cubicBezTo>
                      <a:pt x="3051013" y="61949"/>
                      <a:pt x="3066846" y="54200"/>
                      <a:pt x="3079723" y="54072"/>
                    </a:cubicBezTo>
                    <a:cubicBezTo>
                      <a:pt x="3087162" y="65786"/>
                      <a:pt x="3089701" y="83230"/>
                      <a:pt x="3088594" y="101131"/>
                    </a:cubicBezTo>
                    <a:lnTo>
                      <a:pt x="3083094" y="122190"/>
                    </a:lnTo>
                    <a:lnTo>
                      <a:pt x="3085888" y="124060"/>
                    </a:lnTo>
                    <a:lnTo>
                      <a:pt x="3089411" y="114192"/>
                    </a:lnTo>
                    <a:cubicBezTo>
                      <a:pt x="3096331" y="97376"/>
                      <a:pt x="3106169" y="82749"/>
                      <a:pt x="3117257" y="76200"/>
                    </a:cubicBezTo>
                    <a:cubicBezTo>
                      <a:pt x="3129557" y="82625"/>
                      <a:pt x="3140478" y="96463"/>
                      <a:pt x="3148469" y="112519"/>
                    </a:cubicBezTo>
                    <a:lnTo>
                      <a:pt x="3150761" y="117754"/>
                    </a:lnTo>
                    <a:lnTo>
                      <a:pt x="3158533" y="111151"/>
                    </a:lnTo>
                    <a:cubicBezTo>
                      <a:pt x="3172934" y="100049"/>
                      <a:pt x="3188767" y="92300"/>
                      <a:pt x="3201644" y="92172"/>
                    </a:cubicBezTo>
                    <a:cubicBezTo>
                      <a:pt x="3216523" y="115600"/>
                      <a:pt x="3211800" y="161948"/>
                      <a:pt x="3197507" y="189033"/>
                    </a:cubicBezTo>
                    <a:lnTo>
                      <a:pt x="3180516" y="208282"/>
                    </a:lnTo>
                    <a:lnTo>
                      <a:pt x="3191302" y="225127"/>
                    </a:lnTo>
                    <a:cubicBezTo>
                      <a:pt x="3194482" y="232672"/>
                      <a:pt x="3196792" y="241209"/>
                      <a:pt x="3198238" y="250059"/>
                    </a:cubicBezTo>
                    <a:lnTo>
                      <a:pt x="3198882" y="255737"/>
                    </a:lnTo>
                    <a:lnTo>
                      <a:pt x="3208257" y="251725"/>
                    </a:lnTo>
                    <a:cubicBezTo>
                      <a:pt x="3225294" y="245371"/>
                      <a:pt x="3242710" y="242644"/>
                      <a:pt x="3255050" y="246326"/>
                    </a:cubicBezTo>
                    <a:cubicBezTo>
                      <a:pt x="3262345" y="273103"/>
                      <a:pt x="3244144" y="315989"/>
                      <a:pt x="3222489" y="337644"/>
                    </a:cubicBezTo>
                    <a:lnTo>
                      <a:pt x="3221515" y="338314"/>
                    </a:lnTo>
                    <a:lnTo>
                      <a:pt x="3222784" y="364989"/>
                    </a:lnTo>
                    <a:cubicBezTo>
                      <a:pt x="3221552" y="384905"/>
                      <a:pt x="3216263" y="405330"/>
                      <a:pt x="3208312" y="420397"/>
                    </a:cubicBezTo>
                    <a:lnTo>
                      <a:pt x="3192095" y="438769"/>
                    </a:lnTo>
                    <a:lnTo>
                      <a:pt x="3197298" y="446894"/>
                    </a:lnTo>
                    <a:cubicBezTo>
                      <a:pt x="3200836" y="455289"/>
                      <a:pt x="3203405" y="464786"/>
                      <a:pt x="3205014" y="474633"/>
                    </a:cubicBezTo>
                    <a:lnTo>
                      <a:pt x="3205731" y="480950"/>
                    </a:lnTo>
                    <a:lnTo>
                      <a:pt x="3216161" y="476486"/>
                    </a:lnTo>
                    <a:cubicBezTo>
                      <a:pt x="3235116" y="469417"/>
                      <a:pt x="3254493" y="466383"/>
                      <a:pt x="3268222" y="470479"/>
                    </a:cubicBezTo>
                    <a:cubicBezTo>
                      <a:pt x="3276338" y="500271"/>
                      <a:pt x="3256088" y="547983"/>
                      <a:pt x="3231996" y="572076"/>
                    </a:cubicBezTo>
                    <a:cubicBezTo>
                      <a:pt x="3215055" y="589016"/>
                      <a:pt x="3186885" y="602717"/>
                      <a:pt x="3165377" y="603084"/>
                    </a:cubicBezTo>
                    <a:close/>
                    <a:moveTo>
                      <a:pt x="4110257" y="725005"/>
                    </a:moveTo>
                    <a:cubicBezTo>
                      <a:pt x="4103087" y="725127"/>
                      <a:pt x="4096658" y="723768"/>
                      <a:pt x="4091632" y="720553"/>
                    </a:cubicBezTo>
                    <a:lnTo>
                      <a:pt x="4090038" y="719275"/>
                    </a:lnTo>
                    <a:lnTo>
                      <a:pt x="4087534" y="719411"/>
                    </a:lnTo>
                    <a:cubicBezTo>
                      <a:pt x="4085945" y="719339"/>
                      <a:pt x="4084376" y="719103"/>
                      <a:pt x="4082834" y="718690"/>
                    </a:cubicBezTo>
                    <a:lnTo>
                      <a:pt x="4080434" y="717681"/>
                    </a:lnTo>
                    <a:lnTo>
                      <a:pt x="4076936" y="718378"/>
                    </a:lnTo>
                    <a:lnTo>
                      <a:pt x="4074224" y="720553"/>
                    </a:lnTo>
                    <a:cubicBezTo>
                      <a:pt x="4054119" y="733412"/>
                      <a:pt x="4011567" y="716583"/>
                      <a:pt x="3988980" y="693996"/>
                    </a:cubicBezTo>
                    <a:lnTo>
                      <a:pt x="3982480" y="685505"/>
                    </a:lnTo>
                    <a:lnTo>
                      <a:pt x="3969711" y="682453"/>
                    </a:lnTo>
                    <a:lnTo>
                      <a:pt x="3968117" y="681174"/>
                    </a:lnTo>
                    <a:lnTo>
                      <a:pt x="3965613" y="681311"/>
                    </a:lnTo>
                    <a:cubicBezTo>
                      <a:pt x="3964024" y="681239"/>
                      <a:pt x="3962455" y="681002"/>
                      <a:pt x="3960913" y="680589"/>
                    </a:cubicBezTo>
                    <a:lnTo>
                      <a:pt x="3958513" y="679580"/>
                    </a:lnTo>
                    <a:lnTo>
                      <a:pt x="3955015" y="680278"/>
                    </a:lnTo>
                    <a:lnTo>
                      <a:pt x="3952303" y="682453"/>
                    </a:lnTo>
                    <a:cubicBezTo>
                      <a:pt x="3932198" y="695311"/>
                      <a:pt x="3889646" y="678483"/>
                      <a:pt x="3867059" y="655896"/>
                    </a:cubicBezTo>
                    <a:cubicBezTo>
                      <a:pt x="3842966" y="631803"/>
                      <a:pt x="3822640" y="581759"/>
                      <a:pt x="3830832" y="554299"/>
                    </a:cubicBezTo>
                    <a:lnTo>
                      <a:pt x="3843328" y="553725"/>
                    </a:lnTo>
                    <a:lnTo>
                      <a:pt x="3835841" y="548407"/>
                    </a:lnTo>
                    <a:lnTo>
                      <a:pt x="3825239" y="555695"/>
                    </a:lnTo>
                    <a:cubicBezTo>
                      <a:pt x="3813390" y="561284"/>
                      <a:pt x="3800971" y="564801"/>
                      <a:pt x="3790217" y="564984"/>
                    </a:cubicBezTo>
                    <a:cubicBezTo>
                      <a:pt x="3783047" y="565107"/>
                      <a:pt x="3776618" y="563748"/>
                      <a:pt x="3771592" y="560533"/>
                    </a:cubicBezTo>
                    <a:lnTo>
                      <a:pt x="3769998" y="559254"/>
                    </a:lnTo>
                    <a:lnTo>
                      <a:pt x="3767494" y="559391"/>
                    </a:lnTo>
                    <a:cubicBezTo>
                      <a:pt x="3765905" y="559319"/>
                      <a:pt x="3764336" y="559082"/>
                      <a:pt x="3762794" y="558669"/>
                    </a:cubicBezTo>
                    <a:lnTo>
                      <a:pt x="3760394" y="557660"/>
                    </a:lnTo>
                    <a:lnTo>
                      <a:pt x="3756896" y="558358"/>
                    </a:lnTo>
                    <a:lnTo>
                      <a:pt x="3754184" y="560533"/>
                    </a:lnTo>
                    <a:cubicBezTo>
                      <a:pt x="3734079" y="573391"/>
                      <a:pt x="3691527" y="556563"/>
                      <a:pt x="3668940" y="533976"/>
                    </a:cubicBezTo>
                    <a:lnTo>
                      <a:pt x="3662440" y="525485"/>
                    </a:lnTo>
                    <a:lnTo>
                      <a:pt x="3649671" y="522433"/>
                    </a:lnTo>
                    <a:lnTo>
                      <a:pt x="3648077" y="521154"/>
                    </a:lnTo>
                    <a:lnTo>
                      <a:pt x="3645573" y="521291"/>
                    </a:lnTo>
                    <a:cubicBezTo>
                      <a:pt x="3643984" y="521219"/>
                      <a:pt x="3642415" y="520982"/>
                      <a:pt x="3640873" y="520569"/>
                    </a:cubicBezTo>
                    <a:lnTo>
                      <a:pt x="3638473" y="519560"/>
                    </a:lnTo>
                    <a:lnTo>
                      <a:pt x="3634975" y="520258"/>
                    </a:lnTo>
                    <a:lnTo>
                      <a:pt x="3632263" y="522433"/>
                    </a:lnTo>
                    <a:cubicBezTo>
                      <a:pt x="3612158" y="535291"/>
                      <a:pt x="3569606" y="518463"/>
                      <a:pt x="3547019" y="495876"/>
                    </a:cubicBezTo>
                    <a:cubicBezTo>
                      <a:pt x="3522926" y="471783"/>
                      <a:pt x="3502600" y="421739"/>
                      <a:pt x="3510792" y="394279"/>
                    </a:cubicBezTo>
                    <a:lnTo>
                      <a:pt x="3523288" y="393705"/>
                    </a:lnTo>
                    <a:lnTo>
                      <a:pt x="3508949" y="383520"/>
                    </a:lnTo>
                    <a:cubicBezTo>
                      <a:pt x="3486604" y="363710"/>
                      <a:pt x="3467313" y="334820"/>
                      <a:pt x="3467101" y="313330"/>
                    </a:cubicBezTo>
                    <a:cubicBezTo>
                      <a:pt x="3480133" y="305053"/>
                      <a:pt x="3499541" y="302229"/>
                      <a:pt x="3519457" y="303461"/>
                    </a:cubicBezTo>
                    <a:lnTo>
                      <a:pt x="3522732" y="303825"/>
                    </a:lnTo>
                    <a:lnTo>
                      <a:pt x="3522286" y="301879"/>
                    </a:lnTo>
                    <a:cubicBezTo>
                      <a:pt x="3518712" y="281967"/>
                      <a:pt x="3519184" y="262360"/>
                      <a:pt x="3525664" y="249582"/>
                    </a:cubicBezTo>
                    <a:lnTo>
                      <a:pt x="3549937" y="252840"/>
                    </a:lnTo>
                    <a:lnTo>
                      <a:pt x="3541264" y="241510"/>
                    </a:lnTo>
                    <a:cubicBezTo>
                      <a:pt x="3527335" y="218567"/>
                      <a:pt x="3518439" y="188638"/>
                      <a:pt x="3523962" y="170127"/>
                    </a:cubicBezTo>
                    <a:cubicBezTo>
                      <a:pt x="3537350" y="166479"/>
                      <a:pt x="3554766" y="169206"/>
                      <a:pt x="3571541" y="175551"/>
                    </a:cubicBezTo>
                    <a:lnTo>
                      <a:pt x="3574257" y="176733"/>
                    </a:lnTo>
                    <a:lnTo>
                      <a:pt x="3574391" y="174944"/>
                    </a:lnTo>
                    <a:lnTo>
                      <a:pt x="3575111" y="171838"/>
                    </a:lnTo>
                    <a:lnTo>
                      <a:pt x="3539076" y="162715"/>
                    </a:lnTo>
                    <a:cubicBezTo>
                      <a:pt x="3511991" y="148422"/>
                      <a:pt x="3481251" y="110844"/>
                      <a:pt x="3480996" y="85089"/>
                    </a:cubicBezTo>
                    <a:cubicBezTo>
                      <a:pt x="3492710" y="77650"/>
                      <a:pt x="3510154" y="75111"/>
                      <a:pt x="3528055" y="76218"/>
                    </a:cubicBezTo>
                    <a:lnTo>
                      <a:pt x="3530998" y="76546"/>
                    </a:lnTo>
                    <a:lnTo>
                      <a:pt x="3530598" y="74797"/>
                    </a:lnTo>
                    <a:cubicBezTo>
                      <a:pt x="3527386" y="56899"/>
                      <a:pt x="3527810" y="39276"/>
                      <a:pt x="3533634" y="27791"/>
                    </a:cubicBezTo>
                    <a:cubicBezTo>
                      <a:pt x="3547459" y="26590"/>
                      <a:pt x="3564109" y="32380"/>
                      <a:pt x="3579483" y="41617"/>
                    </a:cubicBezTo>
                    <a:lnTo>
                      <a:pt x="3588807" y="47860"/>
                    </a:lnTo>
                    <a:lnTo>
                      <a:pt x="3592330" y="37992"/>
                    </a:lnTo>
                    <a:cubicBezTo>
                      <a:pt x="3599250" y="21176"/>
                      <a:pt x="3609088" y="6549"/>
                      <a:pt x="3620176" y="0"/>
                    </a:cubicBezTo>
                    <a:cubicBezTo>
                      <a:pt x="3632476" y="6425"/>
                      <a:pt x="3643397" y="20263"/>
                      <a:pt x="3651388" y="36319"/>
                    </a:cubicBezTo>
                    <a:lnTo>
                      <a:pt x="3653680" y="41554"/>
                    </a:lnTo>
                    <a:lnTo>
                      <a:pt x="3661452" y="34951"/>
                    </a:lnTo>
                    <a:cubicBezTo>
                      <a:pt x="3675853" y="23849"/>
                      <a:pt x="3691686" y="16100"/>
                      <a:pt x="3704563" y="15972"/>
                    </a:cubicBezTo>
                    <a:cubicBezTo>
                      <a:pt x="3712002" y="27686"/>
                      <a:pt x="3714541" y="45130"/>
                      <a:pt x="3713434" y="63031"/>
                    </a:cubicBezTo>
                    <a:lnTo>
                      <a:pt x="3707934" y="84090"/>
                    </a:lnTo>
                    <a:lnTo>
                      <a:pt x="3710728" y="85960"/>
                    </a:lnTo>
                    <a:lnTo>
                      <a:pt x="3714251" y="76092"/>
                    </a:lnTo>
                    <a:cubicBezTo>
                      <a:pt x="3721171" y="59276"/>
                      <a:pt x="3731009" y="44649"/>
                      <a:pt x="3742097" y="38100"/>
                    </a:cubicBezTo>
                    <a:cubicBezTo>
                      <a:pt x="3754397" y="44525"/>
                      <a:pt x="3765318" y="58363"/>
                      <a:pt x="3773309" y="74419"/>
                    </a:cubicBezTo>
                    <a:lnTo>
                      <a:pt x="3775601" y="79654"/>
                    </a:lnTo>
                    <a:lnTo>
                      <a:pt x="3783373" y="73051"/>
                    </a:lnTo>
                    <a:cubicBezTo>
                      <a:pt x="3797774" y="61949"/>
                      <a:pt x="3813607" y="54200"/>
                      <a:pt x="3826484" y="54072"/>
                    </a:cubicBezTo>
                    <a:cubicBezTo>
                      <a:pt x="3841363" y="77500"/>
                      <a:pt x="3836640" y="123848"/>
                      <a:pt x="3822347" y="150933"/>
                    </a:cubicBezTo>
                    <a:lnTo>
                      <a:pt x="3805356" y="170183"/>
                    </a:lnTo>
                    <a:lnTo>
                      <a:pt x="3816142" y="187027"/>
                    </a:lnTo>
                    <a:cubicBezTo>
                      <a:pt x="3819322" y="194573"/>
                      <a:pt x="3821632" y="203109"/>
                      <a:pt x="3823078" y="211959"/>
                    </a:cubicBezTo>
                    <a:lnTo>
                      <a:pt x="3823722" y="217637"/>
                    </a:lnTo>
                    <a:lnTo>
                      <a:pt x="3833097" y="213625"/>
                    </a:lnTo>
                    <a:lnTo>
                      <a:pt x="3848816" y="209587"/>
                    </a:lnTo>
                    <a:lnTo>
                      <a:pt x="3848767" y="208909"/>
                    </a:lnTo>
                    <a:cubicBezTo>
                      <a:pt x="3849200" y="200831"/>
                      <a:pt x="3850762" y="193554"/>
                      <a:pt x="3853674" y="187811"/>
                    </a:cubicBezTo>
                    <a:cubicBezTo>
                      <a:pt x="3867499" y="186610"/>
                      <a:pt x="3884149" y="192400"/>
                      <a:pt x="3899523" y="201637"/>
                    </a:cubicBezTo>
                    <a:lnTo>
                      <a:pt x="3908847" y="207880"/>
                    </a:lnTo>
                    <a:lnTo>
                      <a:pt x="3912370" y="198012"/>
                    </a:lnTo>
                    <a:cubicBezTo>
                      <a:pt x="3919290" y="181196"/>
                      <a:pt x="3929128" y="166569"/>
                      <a:pt x="3940216" y="160020"/>
                    </a:cubicBezTo>
                    <a:cubicBezTo>
                      <a:pt x="3952516" y="166445"/>
                      <a:pt x="3963437" y="180283"/>
                      <a:pt x="3971428" y="196339"/>
                    </a:cubicBezTo>
                    <a:lnTo>
                      <a:pt x="3973720" y="201574"/>
                    </a:lnTo>
                    <a:lnTo>
                      <a:pt x="3981492" y="194971"/>
                    </a:lnTo>
                    <a:cubicBezTo>
                      <a:pt x="3995893" y="183869"/>
                      <a:pt x="4011726" y="176120"/>
                      <a:pt x="4024603" y="175992"/>
                    </a:cubicBezTo>
                    <a:cubicBezTo>
                      <a:pt x="4032042" y="187706"/>
                      <a:pt x="4034581" y="205150"/>
                      <a:pt x="4033474" y="223051"/>
                    </a:cubicBezTo>
                    <a:lnTo>
                      <a:pt x="4027974" y="244109"/>
                    </a:lnTo>
                    <a:lnTo>
                      <a:pt x="4030768" y="245980"/>
                    </a:lnTo>
                    <a:lnTo>
                      <a:pt x="4034291" y="236112"/>
                    </a:lnTo>
                    <a:cubicBezTo>
                      <a:pt x="4041211" y="219296"/>
                      <a:pt x="4051049" y="204669"/>
                      <a:pt x="4062137" y="198120"/>
                    </a:cubicBezTo>
                    <a:cubicBezTo>
                      <a:pt x="4074437" y="204545"/>
                      <a:pt x="4085358" y="218382"/>
                      <a:pt x="4093349" y="234439"/>
                    </a:cubicBezTo>
                    <a:lnTo>
                      <a:pt x="4095641" y="239673"/>
                    </a:lnTo>
                    <a:lnTo>
                      <a:pt x="4103413" y="233071"/>
                    </a:lnTo>
                    <a:cubicBezTo>
                      <a:pt x="4117814" y="221968"/>
                      <a:pt x="4133647" y="214219"/>
                      <a:pt x="4146524" y="214092"/>
                    </a:cubicBezTo>
                    <a:cubicBezTo>
                      <a:pt x="4161403" y="237520"/>
                      <a:pt x="4156680" y="283868"/>
                      <a:pt x="4142387" y="310953"/>
                    </a:cubicBezTo>
                    <a:lnTo>
                      <a:pt x="4125396" y="330202"/>
                    </a:lnTo>
                    <a:lnTo>
                      <a:pt x="4136182" y="347047"/>
                    </a:lnTo>
                    <a:cubicBezTo>
                      <a:pt x="4139362" y="354592"/>
                      <a:pt x="4141672" y="363129"/>
                      <a:pt x="4143118" y="371979"/>
                    </a:cubicBezTo>
                    <a:lnTo>
                      <a:pt x="4143762" y="377657"/>
                    </a:lnTo>
                    <a:lnTo>
                      <a:pt x="4153137" y="373645"/>
                    </a:lnTo>
                    <a:cubicBezTo>
                      <a:pt x="4170174" y="367291"/>
                      <a:pt x="4187590" y="364564"/>
                      <a:pt x="4199930" y="368246"/>
                    </a:cubicBezTo>
                    <a:cubicBezTo>
                      <a:pt x="4207225" y="395023"/>
                      <a:pt x="4189024" y="437909"/>
                      <a:pt x="4167369" y="459564"/>
                    </a:cubicBezTo>
                    <a:lnTo>
                      <a:pt x="4166395" y="460234"/>
                    </a:lnTo>
                    <a:lnTo>
                      <a:pt x="4167664" y="486909"/>
                    </a:lnTo>
                    <a:cubicBezTo>
                      <a:pt x="4166432" y="506825"/>
                      <a:pt x="4161143" y="527250"/>
                      <a:pt x="4153192" y="542317"/>
                    </a:cubicBezTo>
                    <a:lnTo>
                      <a:pt x="4136975" y="560689"/>
                    </a:lnTo>
                    <a:lnTo>
                      <a:pt x="4142178" y="568814"/>
                    </a:lnTo>
                    <a:cubicBezTo>
                      <a:pt x="4145716" y="577209"/>
                      <a:pt x="4148285" y="586706"/>
                      <a:pt x="4149894" y="596553"/>
                    </a:cubicBezTo>
                    <a:lnTo>
                      <a:pt x="4150611" y="602870"/>
                    </a:lnTo>
                    <a:lnTo>
                      <a:pt x="4161041" y="598406"/>
                    </a:lnTo>
                    <a:cubicBezTo>
                      <a:pt x="4179996" y="591337"/>
                      <a:pt x="4199373" y="588303"/>
                      <a:pt x="4213102" y="592399"/>
                    </a:cubicBezTo>
                    <a:cubicBezTo>
                      <a:pt x="4221218" y="622191"/>
                      <a:pt x="4200968" y="669903"/>
                      <a:pt x="4176876" y="693996"/>
                    </a:cubicBezTo>
                    <a:cubicBezTo>
                      <a:pt x="4159935" y="710936"/>
                      <a:pt x="4131765" y="724637"/>
                      <a:pt x="4110257" y="725005"/>
                    </a:cubicBezTo>
                    <a:close/>
                    <a:moveTo>
                      <a:pt x="683102" y="923920"/>
                    </a:moveTo>
                    <a:lnTo>
                      <a:pt x="681913" y="923420"/>
                    </a:lnTo>
                    <a:lnTo>
                      <a:pt x="681491" y="923505"/>
                    </a:lnTo>
                    <a:close/>
                    <a:moveTo>
                      <a:pt x="709136" y="931113"/>
                    </a:moveTo>
                    <a:lnTo>
                      <a:pt x="709209" y="930140"/>
                    </a:lnTo>
                    <a:lnTo>
                      <a:pt x="693111" y="926293"/>
                    </a:lnTo>
                    <a:lnTo>
                      <a:pt x="691517" y="925014"/>
                    </a:lnTo>
                    <a:lnTo>
                      <a:pt x="689014" y="925151"/>
                    </a:lnTo>
                    <a:lnTo>
                      <a:pt x="686204" y="924720"/>
                    </a:lnTo>
                    <a:lnTo>
                      <a:pt x="706421" y="929931"/>
                    </a:lnTo>
                    <a:close/>
                    <a:moveTo>
                      <a:pt x="894759" y="958881"/>
                    </a:moveTo>
                    <a:lnTo>
                      <a:pt x="901040" y="950494"/>
                    </a:lnTo>
                    <a:lnTo>
                      <a:pt x="901474" y="950069"/>
                    </a:lnTo>
                    <a:lnTo>
                      <a:pt x="891077" y="950748"/>
                    </a:lnTo>
                    <a:lnTo>
                      <a:pt x="889910" y="950288"/>
                    </a:lnTo>
                    <a:lnTo>
                      <a:pt x="889649" y="952574"/>
                    </a:lnTo>
                    <a:close/>
                    <a:moveTo>
                      <a:pt x="3737020" y="989362"/>
                    </a:moveTo>
                    <a:lnTo>
                      <a:pt x="3743301" y="980974"/>
                    </a:lnTo>
                    <a:lnTo>
                      <a:pt x="3743734" y="980550"/>
                    </a:lnTo>
                    <a:lnTo>
                      <a:pt x="3733337" y="981229"/>
                    </a:lnTo>
                    <a:lnTo>
                      <a:pt x="3732170" y="980768"/>
                    </a:lnTo>
                    <a:lnTo>
                      <a:pt x="3731909" y="983054"/>
                    </a:lnTo>
                    <a:close/>
                    <a:moveTo>
                      <a:pt x="599691" y="1060070"/>
                    </a:moveTo>
                    <a:lnTo>
                      <a:pt x="610121" y="1055606"/>
                    </a:lnTo>
                    <a:cubicBezTo>
                      <a:pt x="619598" y="1052071"/>
                      <a:pt x="629181" y="1049546"/>
                      <a:pt x="638111" y="1048416"/>
                    </a:cubicBezTo>
                    <a:lnTo>
                      <a:pt x="656665" y="1049328"/>
                    </a:lnTo>
                    <a:lnTo>
                      <a:pt x="655085" y="1027435"/>
                    </a:lnTo>
                    <a:cubicBezTo>
                      <a:pt x="655566" y="1018447"/>
                      <a:pt x="657304" y="1010351"/>
                      <a:pt x="660544" y="1003962"/>
                    </a:cubicBezTo>
                    <a:cubicBezTo>
                      <a:pt x="668234" y="1003294"/>
                      <a:pt x="676711" y="1004571"/>
                      <a:pt x="685402" y="1007299"/>
                    </a:cubicBezTo>
                    <a:lnTo>
                      <a:pt x="685673" y="1007423"/>
                    </a:lnTo>
                    <a:lnTo>
                      <a:pt x="669642" y="983922"/>
                    </a:lnTo>
                    <a:cubicBezTo>
                      <a:pt x="663647" y="971541"/>
                      <a:pt x="659301" y="958181"/>
                      <a:pt x="657777" y="946142"/>
                    </a:cubicBezTo>
                    <a:lnTo>
                      <a:pt x="658552" y="930392"/>
                    </a:lnTo>
                    <a:lnTo>
                      <a:pt x="657079" y="930744"/>
                    </a:lnTo>
                    <a:cubicBezTo>
                      <a:pt x="649909" y="930622"/>
                      <a:pt x="642000" y="929018"/>
                      <a:pt x="634012" y="926306"/>
                    </a:cubicBezTo>
                    <a:lnTo>
                      <a:pt x="617067" y="915968"/>
                    </a:lnTo>
                    <a:lnTo>
                      <a:pt x="616449" y="916764"/>
                    </a:lnTo>
                    <a:lnTo>
                      <a:pt x="615474" y="917434"/>
                    </a:lnTo>
                    <a:lnTo>
                      <a:pt x="616744" y="944109"/>
                    </a:lnTo>
                    <a:cubicBezTo>
                      <a:pt x="615512" y="964025"/>
                      <a:pt x="610223" y="984450"/>
                      <a:pt x="602272" y="999517"/>
                    </a:cubicBezTo>
                    <a:lnTo>
                      <a:pt x="586055" y="1017889"/>
                    </a:lnTo>
                    <a:lnTo>
                      <a:pt x="591258" y="1026014"/>
                    </a:lnTo>
                    <a:cubicBezTo>
                      <a:pt x="594795" y="1034409"/>
                      <a:pt x="597365" y="1043906"/>
                      <a:pt x="598974" y="1053753"/>
                    </a:cubicBezTo>
                    <a:close/>
                    <a:moveTo>
                      <a:pt x="4369480" y="1141762"/>
                    </a:moveTo>
                    <a:lnTo>
                      <a:pt x="4375761" y="1133374"/>
                    </a:lnTo>
                    <a:lnTo>
                      <a:pt x="4376194" y="1132950"/>
                    </a:lnTo>
                    <a:lnTo>
                      <a:pt x="4365797" y="1133629"/>
                    </a:lnTo>
                    <a:lnTo>
                      <a:pt x="4364630" y="1133168"/>
                    </a:lnTo>
                    <a:lnTo>
                      <a:pt x="4364369" y="1135454"/>
                    </a:lnTo>
                    <a:close/>
                    <a:moveTo>
                      <a:pt x="1801540" y="1210342"/>
                    </a:moveTo>
                    <a:lnTo>
                      <a:pt x="1807821" y="1201954"/>
                    </a:lnTo>
                    <a:lnTo>
                      <a:pt x="1808254" y="1201530"/>
                    </a:lnTo>
                    <a:lnTo>
                      <a:pt x="1797857" y="1202209"/>
                    </a:lnTo>
                    <a:lnTo>
                      <a:pt x="1796690" y="1201748"/>
                    </a:lnTo>
                    <a:lnTo>
                      <a:pt x="1796430" y="1204034"/>
                    </a:lnTo>
                    <a:close/>
                    <a:moveTo>
                      <a:pt x="3877657" y="1349568"/>
                    </a:moveTo>
                    <a:lnTo>
                      <a:pt x="3883938" y="1341180"/>
                    </a:lnTo>
                    <a:lnTo>
                      <a:pt x="3884371" y="1340756"/>
                    </a:lnTo>
                    <a:lnTo>
                      <a:pt x="3873974" y="1341435"/>
                    </a:lnTo>
                    <a:lnTo>
                      <a:pt x="3872807" y="1340974"/>
                    </a:lnTo>
                    <a:lnTo>
                      <a:pt x="3872546" y="1343260"/>
                    </a:lnTo>
                    <a:close/>
                    <a:moveTo>
                      <a:pt x="940479" y="1370362"/>
                    </a:moveTo>
                    <a:lnTo>
                      <a:pt x="946760" y="1361974"/>
                    </a:lnTo>
                    <a:lnTo>
                      <a:pt x="947194" y="1361550"/>
                    </a:lnTo>
                    <a:lnTo>
                      <a:pt x="936797" y="1362229"/>
                    </a:lnTo>
                    <a:lnTo>
                      <a:pt x="935630" y="1361768"/>
                    </a:lnTo>
                    <a:lnTo>
                      <a:pt x="935369" y="1364054"/>
                    </a:lnTo>
                    <a:close/>
                    <a:moveTo>
                      <a:pt x="4440171" y="1380110"/>
                    </a:moveTo>
                    <a:lnTo>
                      <a:pt x="4446106" y="1377570"/>
                    </a:lnTo>
                    <a:lnTo>
                      <a:pt x="4439699" y="1375948"/>
                    </a:lnTo>
                    <a:close/>
                    <a:moveTo>
                      <a:pt x="4632035" y="1410528"/>
                    </a:moveTo>
                    <a:lnTo>
                      <a:pt x="4638317" y="1402140"/>
                    </a:lnTo>
                    <a:lnTo>
                      <a:pt x="4638750" y="1401716"/>
                    </a:lnTo>
                    <a:lnTo>
                      <a:pt x="4628353" y="1402395"/>
                    </a:lnTo>
                    <a:lnTo>
                      <a:pt x="4627187" y="1401934"/>
                    </a:lnTo>
                    <a:lnTo>
                      <a:pt x="4626926" y="1404221"/>
                    </a:lnTo>
                    <a:close/>
                    <a:moveTo>
                      <a:pt x="1550080" y="1515142"/>
                    </a:moveTo>
                    <a:lnTo>
                      <a:pt x="1556361" y="1506754"/>
                    </a:lnTo>
                    <a:lnTo>
                      <a:pt x="1556794" y="1506329"/>
                    </a:lnTo>
                    <a:lnTo>
                      <a:pt x="1546397" y="1507009"/>
                    </a:lnTo>
                    <a:lnTo>
                      <a:pt x="1545230" y="1506548"/>
                    </a:lnTo>
                    <a:lnTo>
                      <a:pt x="1544970" y="1508834"/>
                    </a:lnTo>
                    <a:close/>
                    <a:moveTo>
                      <a:pt x="1613922" y="1528278"/>
                    </a:moveTo>
                    <a:lnTo>
                      <a:pt x="1623297" y="1524265"/>
                    </a:lnTo>
                    <a:lnTo>
                      <a:pt x="1624946" y="1523841"/>
                    </a:lnTo>
                    <a:lnTo>
                      <a:pt x="1611309" y="1515522"/>
                    </a:lnTo>
                    <a:lnTo>
                      <a:pt x="1613278" y="1522600"/>
                    </a:lnTo>
                    <a:close/>
                    <a:moveTo>
                      <a:pt x="4379211" y="1639190"/>
                    </a:moveTo>
                    <a:lnTo>
                      <a:pt x="4384941" y="1636738"/>
                    </a:lnTo>
                    <a:lnTo>
                      <a:pt x="4381766" y="1624376"/>
                    </a:lnTo>
                    <a:cubicBezTo>
                      <a:pt x="4380636" y="1615447"/>
                      <a:pt x="4380901" y="1607170"/>
                      <a:pt x="4382949" y="1600306"/>
                    </a:cubicBezTo>
                    <a:lnTo>
                      <a:pt x="4395445" y="1599731"/>
                    </a:lnTo>
                    <a:lnTo>
                      <a:pt x="4381106" y="1589547"/>
                    </a:lnTo>
                    <a:lnTo>
                      <a:pt x="4376511" y="1584620"/>
                    </a:lnTo>
                    <a:lnTo>
                      <a:pt x="4365575" y="1597009"/>
                    </a:lnTo>
                    <a:lnTo>
                      <a:pt x="4370778" y="1605134"/>
                    </a:lnTo>
                    <a:cubicBezTo>
                      <a:pt x="4374316" y="1613529"/>
                      <a:pt x="4376885" y="1623026"/>
                      <a:pt x="4378494" y="1632873"/>
                    </a:cubicBezTo>
                    <a:close/>
                    <a:moveTo>
                      <a:pt x="3907994" y="1710051"/>
                    </a:moveTo>
                    <a:cubicBezTo>
                      <a:pt x="3900824" y="1710173"/>
                      <a:pt x="3894395" y="1708814"/>
                      <a:pt x="3889369" y="1705599"/>
                    </a:cubicBezTo>
                    <a:lnTo>
                      <a:pt x="3887775" y="1704321"/>
                    </a:lnTo>
                    <a:lnTo>
                      <a:pt x="3885271" y="1704457"/>
                    </a:lnTo>
                    <a:cubicBezTo>
                      <a:pt x="3883682" y="1704385"/>
                      <a:pt x="3882113" y="1704149"/>
                      <a:pt x="3880571" y="1703736"/>
                    </a:cubicBezTo>
                    <a:lnTo>
                      <a:pt x="3878171" y="1702727"/>
                    </a:lnTo>
                    <a:lnTo>
                      <a:pt x="3874673" y="1703424"/>
                    </a:lnTo>
                    <a:lnTo>
                      <a:pt x="3871961" y="1705599"/>
                    </a:lnTo>
                    <a:cubicBezTo>
                      <a:pt x="3851856" y="1718458"/>
                      <a:pt x="3809304" y="1701629"/>
                      <a:pt x="3786717" y="1679042"/>
                    </a:cubicBezTo>
                    <a:lnTo>
                      <a:pt x="3780217" y="1670551"/>
                    </a:lnTo>
                    <a:lnTo>
                      <a:pt x="3767448" y="1667499"/>
                    </a:lnTo>
                    <a:lnTo>
                      <a:pt x="3765854" y="1666221"/>
                    </a:lnTo>
                    <a:lnTo>
                      <a:pt x="3763350" y="1666357"/>
                    </a:lnTo>
                    <a:cubicBezTo>
                      <a:pt x="3761761" y="1666285"/>
                      <a:pt x="3760192" y="1666049"/>
                      <a:pt x="3758650" y="1665636"/>
                    </a:cubicBezTo>
                    <a:lnTo>
                      <a:pt x="3756250" y="1664627"/>
                    </a:lnTo>
                    <a:lnTo>
                      <a:pt x="3752752" y="1665324"/>
                    </a:lnTo>
                    <a:lnTo>
                      <a:pt x="3750040" y="1667499"/>
                    </a:lnTo>
                    <a:cubicBezTo>
                      <a:pt x="3729935" y="1680358"/>
                      <a:pt x="3687383" y="1663529"/>
                      <a:pt x="3664796" y="1640942"/>
                    </a:cubicBezTo>
                    <a:cubicBezTo>
                      <a:pt x="3640703" y="1616849"/>
                      <a:pt x="3620377" y="1566805"/>
                      <a:pt x="3628569" y="1539346"/>
                    </a:cubicBezTo>
                    <a:lnTo>
                      <a:pt x="3641065" y="1538771"/>
                    </a:lnTo>
                    <a:lnTo>
                      <a:pt x="3626726" y="1528587"/>
                    </a:lnTo>
                    <a:cubicBezTo>
                      <a:pt x="3604381" y="1508776"/>
                      <a:pt x="3585090" y="1479887"/>
                      <a:pt x="3584878" y="1458396"/>
                    </a:cubicBezTo>
                    <a:cubicBezTo>
                      <a:pt x="3597910" y="1450120"/>
                      <a:pt x="3617318" y="1447295"/>
                      <a:pt x="3637234" y="1448527"/>
                    </a:cubicBezTo>
                    <a:lnTo>
                      <a:pt x="3640509" y="1448891"/>
                    </a:lnTo>
                    <a:lnTo>
                      <a:pt x="3640063" y="1446945"/>
                    </a:lnTo>
                    <a:cubicBezTo>
                      <a:pt x="3636489" y="1427033"/>
                      <a:pt x="3636961" y="1407427"/>
                      <a:pt x="3643441" y="1394648"/>
                    </a:cubicBezTo>
                    <a:lnTo>
                      <a:pt x="3667714" y="1397906"/>
                    </a:lnTo>
                    <a:lnTo>
                      <a:pt x="3659041" y="1386577"/>
                    </a:lnTo>
                    <a:cubicBezTo>
                      <a:pt x="3645112" y="1363633"/>
                      <a:pt x="3636216" y="1333703"/>
                      <a:pt x="3641739" y="1315192"/>
                    </a:cubicBezTo>
                    <a:lnTo>
                      <a:pt x="3643238" y="1315123"/>
                    </a:lnTo>
                    <a:lnTo>
                      <a:pt x="3639580" y="1310345"/>
                    </a:lnTo>
                    <a:lnTo>
                      <a:pt x="3626811" y="1307293"/>
                    </a:lnTo>
                    <a:lnTo>
                      <a:pt x="3625217" y="1306015"/>
                    </a:lnTo>
                    <a:lnTo>
                      <a:pt x="3622713" y="1306151"/>
                    </a:lnTo>
                    <a:cubicBezTo>
                      <a:pt x="3621124" y="1306079"/>
                      <a:pt x="3619555" y="1305843"/>
                      <a:pt x="3618013" y="1305430"/>
                    </a:cubicBezTo>
                    <a:lnTo>
                      <a:pt x="3615613" y="1304421"/>
                    </a:lnTo>
                    <a:lnTo>
                      <a:pt x="3612115" y="1305118"/>
                    </a:lnTo>
                    <a:lnTo>
                      <a:pt x="3609403" y="1307293"/>
                    </a:lnTo>
                    <a:cubicBezTo>
                      <a:pt x="3589298" y="1320152"/>
                      <a:pt x="3546746" y="1303323"/>
                      <a:pt x="3524159" y="1280736"/>
                    </a:cubicBezTo>
                    <a:cubicBezTo>
                      <a:pt x="3500066" y="1256643"/>
                      <a:pt x="3479740" y="1206599"/>
                      <a:pt x="3487932" y="1179140"/>
                    </a:cubicBezTo>
                    <a:lnTo>
                      <a:pt x="3500428" y="1178565"/>
                    </a:lnTo>
                    <a:lnTo>
                      <a:pt x="3486089" y="1168381"/>
                    </a:lnTo>
                    <a:cubicBezTo>
                      <a:pt x="3463744" y="1148570"/>
                      <a:pt x="3444453" y="1119681"/>
                      <a:pt x="3444241" y="1098190"/>
                    </a:cubicBezTo>
                    <a:cubicBezTo>
                      <a:pt x="3457273" y="1089914"/>
                      <a:pt x="3476681" y="1087089"/>
                      <a:pt x="3496597" y="1088321"/>
                    </a:cubicBezTo>
                    <a:lnTo>
                      <a:pt x="3499872" y="1088685"/>
                    </a:lnTo>
                    <a:lnTo>
                      <a:pt x="3499426" y="1086739"/>
                    </a:lnTo>
                    <a:cubicBezTo>
                      <a:pt x="3495852" y="1066827"/>
                      <a:pt x="3496324" y="1047221"/>
                      <a:pt x="3502804" y="1034442"/>
                    </a:cubicBezTo>
                    <a:lnTo>
                      <a:pt x="3527077" y="1037700"/>
                    </a:lnTo>
                    <a:lnTo>
                      <a:pt x="3518404" y="1026371"/>
                    </a:lnTo>
                    <a:cubicBezTo>
                      <a:pt x="3504475" y="1003427"/>
                      <a:pt x="3495579" y="973497"/>
                      <a:pt x="3501102" y="954986"/>
                    </a:cubicBezTo>
                    <a:cubicBezTo>
                      <a:pt x="3514490" y="951339"/>
                      <a:pt x="3531906" y="954066"/>
                      <a:pt x="3548681" y="960411"/>
                    </a:cubicBezTo>
                    <a:lnTo>
                      <a:pt x="3551397" y="961593"/>
                    </a:lnTo>
                    <a:lnTo>
                      <a:pt x="3551531" y="959804"/>
                    </a:lnTo>
                    <a:lnTo>
                      <a:pt x="3552251" y="956698"/>
                    </a:lnTo>
                    <a:lnTo>
                      <a:pt x="3516216" y="947575"/>
                    </a:lnTo>
                    <a:cubicBezTo>
                      <a:pt x="3489131" y="933282"/>
                      <a:pt x="3458391" y="895704"/>
                      <a:pt x="3458136" y="869949"/>
                    </a:cubicBezTo>
                    <a:cubicBezTo>
                      <a:pt x="3469850" y="862510"/>
                      <a:pt x="3487294" y="859971"/>
                      <a:pt x="3505195" y="861078"/>
                    </a:cubicBezTo>
                    <a:lnTo>
                      <a:pt x="3508138" y="861406"/>
                    </a:lnTo>
                    <a:lnTo>
                      <a:pt x="3507738" y="859657"/>
                    </a:lnTo>
                    <a:cubicBezTo>
                      <a:pt x="3504526" y="841759"/>
                      <a:pt x="3504950" y="824136"/>
                      <a:pt x="3510774" y="812650"/>
                    </a:cubicBezTo>
                    <a:cubicBezTo>
                      <a:pt x="3524599" y="811450"/>
                      <a:pt x="3541249" y="817240"/>
                      <a:pt x="3556623" y="826477"/>
                    </a:cubicBezTo>
                    <a:lnTo>
                      <a:pt x="3565947" y="832720"/>
                    </a:lnTo>
                    <a:lnTo>
                      <a:pt x="3569470" y="822852"/>
                    </a:lnTo>
                    <a:cubicBezTo>
                      <a:pt x="3576390" y="806036"/>
                      <a:pt x="3586228" y="791409"/>
                      <a:pt x="3597316" y="784860"/>
                    </a:cubicBezTo>
                    <a:cubicBezTo>
                      <a:pt x="3609616" y="791285"/>
                      <a:pt x="3620537" y="805122"/>
                      <a:pt x="3628528" y="821179"/>
                    </a:cubicBezTo>
                    <a:lnTo>
                      <a:pt x="3630820" y="826414"/>
                    </a:lnTo>
                    <a:lnTo>
                      <a:pt x="3638592" y="819811"/>
                    </a:lnTo>
                    <a:cubicBezTo>
                      <a:pt x="3652993" y="808709"/>
                      <a:pt x="3668826" y="800960"/>
                      <a:pt x="3681703" y="800832"/>
                    </a:cubicBezTo>
                    <a:cubicBezTo>
                      <a:pt x="3689142" y="812546"/>
                      <a:pt x="3691681" y="829990"/>
                      <a:pt x="3690574" y="847891"/>
                    </a:cubicBezTo>
                    <a:lnTo>
                      <a:pt x="3685074" y="868949"/>
                    </a:lnTo>
                    <a:lnTo>
                      <a:pt x="3687868" y="870820"/>
                    </a:lnTo>
                    <a:lnTo>
                      <a:pt x="3691391" y="860952"/>
                    </a:lnTo>
                    <a:cubicBezTo>
                      <a:pt x="3698311" y="844136"/>
                      <a:pt x="3708149" y="829509"/>
                      <a:pt x="3719237" y="822960"/>
                    </a:cubicBezTo>
                    <a:cubicBezTo>
                      <a:pt x="3731537" y="829385"/>
                      <a:pt x="3742458" y="843222"/>
                      <a:pt x="3750449" y="859279"/>
                    </a:cubicBezTo>
                    <a:lnTo>
                      <a:pt x="3752741" y="864514"/>
                    </a:lnTo>
                    <a:lnTo>
                      <a:pt x="3760513" y="857911"/>
                    </a:lnTo>
                    <a:cubicBezTo>
                      <a:pt x="3774914" y="846809"/>
                      <a:pt x="3790747" y="839060"/>
                      <a:pt x="3803624" y="838932"/>
                    </a:cubicBezTo>
                    <a:cubicBezTo>
                      <a:pt x="3818503" y="862360"/>
                      <a:pt x="3813780" y="908708"/>
                      <a:pt x="3799487" y="935793"/>
                    </a:cubicBezTo>
                    <a:lnTo>
                      <a:pt x="3782496" y="955043"/>
                    </a:lnTo>
                    <a:lnTo>
                      <a:pt x="3793282" y="971887"/>
                    </a:lnTo>
                    <a:cubicBezTo>
                      <a:pt x="3796462" y="979433"/>
                      <a:pt x="3798772" y="987969"/>
                      <a:pt x="3800218" y="996820"/>
                    </a:cubicBezTo>
                    <a:lnTo>
                      <a:pt x="3800862" y="1002498"/>
                    </a:lnTo>
                    <a:lnTo>
                      <a:pt x="3810237" y="998485"/>
                    </a:lnTo>
                    <a:cubicBezTo>
                      <a:pt x="3827274" y="992131"/>
                      <a:pt x="3844690" y="989405"/>
                      <a:pt x="3857030" y="993086"/>
                    </a:cubicBezTo>
                    <a:cubicBezTo>
                      <a:pt x="3864325" y="1019864"/>
                      <a:pt x="3846124" y="1062749"/>
                      <a:pt x="3824469" y="1084404"/>
                    </a:cubicBezTo>
                    <a:lnTo>
                      <a:pt x="3823495" y="1085074"/>
                    </a:lnTo>
                    <a:lnTo>
                      <a:pt x="3824764" y="1111749"/>
                    </a:lnTo>
                    <a:cubicBezTo>
                      <a:pt x="3824148" y="1121708"/>
                      <a:pt x="3822518" y="1131793"/>
                      <a:pt x="3820048" y="1141272"/>
                    </a:cubicBezTo>
                    <a:lnTo>
                      <a:pt x="3811558" y="1163800"/>
                    </a:lnTo>
                    <a:lnTo>
                      <a:pt x="3822340" y="1161038"/>
                    </a:lnTo>
                    <a:cubicBezTo>
                      <a:pt x="3829779" y="1172752"/>
                      <a:pt x="3832318" y="1190196"/>
                      <a:pt x="3831211" y="1208097"/>
                    </a:cubicBezTo>
                    <a:lnTo>
                      <a:pt x="3827910" y="1220737"/>
                    </a:lnTo>
                    <a:lnTo>
                      <a:pt x="3832957" y="1219440"/>
                    </a:lnTo>
                    <a:lnTo>
                      <a:pt x="3844388" y="1198312"/>
                    </a:lnTo>
                    <a:cubicBezTo>
                      <a:pt x="3849098" y="1191735"/>
                      <a:pt x="3854330" y="1186441"/>
                      <a:pt x="3859874" y="1183166"/>
                    </a:cubicBezTo>
                    <a:cubicBezTo>
                      <a:pt x="3872174" y="1189591"/>
                      <a:pt x="3883095" y="1203428"/>
                      <a:pt x="3891086" y="1219485"/>
                    </a:cubicBezTo>
                    <a:lnTo>
                      <a:pt x="3893378" y="1224720"/>
                    </a:lnTo>
                    <a:lnTo>
                      <a:pt x="3901150" y="1218117"/>
                    </a:lnTo>
                    <a:cubicBezTo>
                      <a:pt x="3915551" y="1207015"/>
                      <a:pt x="3931384" y="1199266"/>
                      <a:pt x="3944261" y="1199138"/>
                    </a:cubicBezTo>
                    <a:cubicBezTo>
                      <a:pt x="3959140" y="1222566"/>
                      <a:pt x="3954417" y="1268914"/>
                      <a:pt x="3940124" y="1295999"/>
                    </a:cubicBezTo>
                    <a:lnTo>
                      <a:pt x="3923133" y="1315249"/>
                    </a:lnTo>
                    <a:lnTo>
                      <a:pt x="3933919" y="1332093"/>
                    </a:lnTo>
                    <a:cubicBezTo>
                      <a:pt x="3937099" y="1339639"/>
                      <a:pt x="3939409" y="1348175"/>
                      <a:pt x="3940855" y="1357026"/>
                    </a:cubicBezTo>
                    <a:lnTo>
                      <a:pt x="3941499" y="1362704"/>
                    </a:lnTo>
                    <a:lnTo>
                      <a:pt x="3950874" y="1358691"/>
                    </a:lnTo>
                    <a:cubicBezTo>
                      <a:pt x="3967911" y="1352337"/>
                      <a:pt x="3985327" y="1349611"/>
                      <a:pt x="3997667" y="1353292"/>
                    </a:cubicBezTo>
                    <a:cubicBezTo>
                      <a:pt x="4004962" y="1380070"/>
                      <a:pt x="3986761" y="1422955"/>
                      <a:pt x="3965106" y="1444610"/>
                    </a:cubicBezTo>
                    <a:lnTo>
                      <a:pt x="3964132" y="1445280"/>
                    </a:lnTo>
                    <a:lnTo>
                      <a:pt x="3965401" y="1471955"/>
                    </a:lnTo>
                    <a:cubicBezTo>
                      <a:pt x="3964169" y="1491872"/>
                      <a:pt x="3958880" y="1512296"/>
                      <a:pt x="3950929" y="1527363"/>
                    </a:cubicBezTo>
                    <a:lnTo>
                      <a:pt x="3934712" y="1545735"/>
                    </a:lnTo>
                    <a:lnTo>
                      <a:pt x="3939915" y="1553860"/>
                    </a:lnTo>
                    <a:cubicBezTo>
                      <a:pt x="3943453" y="1562255"/>
                      <a:pt x="3946022" y="1571752"/>
                      <a:pt x="3947631" y="1581599"/>
                    </a:cubicBezTo>
                    <a:lnTo>
                      <a:pt x="3948348" y="1587916"/>
                    </a:lnTo>
                    <a:lnTo>
                      <a:pt x="3958778" y="1583452"/>
                    </a:lnTo>
                    <a:cubicBezTo>
                      <a:pt x="3977733" y="1576383"/>
                      <a:pt x="3997110" y="1573350"/>
                      <a:pt x="4010839" y="1577446"/>
                    </a:cubicBezTo>
                    <a:cubicBezTo>
                      <a:pt x="4018955" y="1607237"/>
                      <a:pt x="3998705" y="1654950"/>
                      <a:pt x="3974613" y="1679042"/>
                    </a:cubicBezTo>
                    <a:cubicBezTo>
                      <a:pt x="3957672" y="1695982"/>
                      <a:pt x="3929502" y="1709683"/>
                      <a:pt x="3907994" y="1710051"/>
                    </a:cubicBezTo>
                    <a:close/>
                    <a:moveTo>
                      <a:pt x="970816" y="1730844"/>
                    </a:moveTo>
                    <a:cubicBezTo>
                      <a:pt x="963647" y="1730967"/>
                      <a:pt x="957218" y="1729608"/>
                      <a:pt x="952191" y="1726393"/>
                    </a:cubicBezTo>
                    <a:lnTo>
                      <a:pt x="950597" y="1725115"/>
                    </a:lnTo>
                    <a:lnTo>
                      <a:pt x="948094" y="1725251"/>
                    </a:lnTo>
                    <a:cubicBezTo>
                      <a:pt x="946504" y="1725179"/>
                      <a:pt x="944935" y="1724943"/>
                      <a:pt x="943394" y="1724530"/>
                    </a:cubicBezTo>
                    <a:lnTo>
                      <a:pt x="940993" y="1723521"/>
                    </a:lnTo>
                    <a:lnTo>
                      <a:pt x="937496" y="1724218"/>
                    </a:lnTo>
                    <a:lnTo>
                      <a:pt x="934783" y="1726393"/>
                    </a:lnTo>
                    <a:cubicBezTo>
                      <a:pt x="929757" y="1729607"/>
                      <a:pt x="923328" y="1730967"/>
                      <a:pt x="916159" y="1730844"/>
                    </a:cubicBezTo>
                    <a:cubicBezTo>
                      <a:pt x="894650" y="1730477"/>
                      <a:pt x="866480" y="1716776"/>
                      <a:pt x="849540" y="1699836"/>
                    </a:cubicBezTo>
                    <a:lnTo>
                      <a:pt x="843040" y="1691345"/>
                    </a:lnTo>
                    <a:lnTo>
                      <a:pt x="830270" y="1688293"/>
                    </a:lnTo>
                    <a:lnTo>
                      <a:pt x="828676" y="1687014"/>
                    </a:lnTo>
                    <a:lnTo>
                      <a:pt x="826173" y="1687151"/>
                    </a:lnTo>
                    <a:cubicBezTo>
                      <a:pt x="824583" y="1687079"/>
                      <a:pt x="823014" y="1686842"/>
                      <a:pt x="821473" y="1686429"/>
                    </a:cubicBezTo>
                    <a:lnTo>
                      <a:pt x="819072" y="1685420"/>
                    </a:lnTo>
                    <a:lnTo>
                      <a:pt x="815575" y="1686118"/>
                    </a:lnTo>
                    <a:lnTo>
                      <a:pt x="812862" y="1688293"/>
                    </a:lnTo>
                    <a:cubicBezTo>
                      <a:pt x="792758" y="1701151"/>
                      <a:pt x="750205" y="1684323"/>
                      <a:pt x="727619" y="1661736"/>
                    </a:cubicBezTo>
                    <a:cubicBezTo>
                      <a:pt x="703526" y="1637643"/>
                      <a:pt x="683200" y="1587599"/>
                      <a:pt x="691392" y="1560139"/>
                    </a:cubicBezTo>
                    <a:lnTo>
                      <a:pt x="703887" y="1559565"/>
                    </a:lnTo>
                    <a:lnTo>
                      <a:pt x="689549" y="1549380"/>
                    </a:lnTo>
                    <a:cubicBezTo>
                      <a:pt x="667204" y="1529570"/>
                      <a:pt x="647913" y="1500680"/>
                      <a:pt x="647700" y="1479190"/>
                    </a:cubicBezTo>
                    <a:cubicBezTo>
                      <a:pt x="660733" y="1470913"/>
                      <a:pt x="680140" y="1468089"/>
                      <a:pt x="700056" y="1469321"/>
                    </a:cubicBezTo>
                    <a:lnTo>
                      <a:pt x="703332" y="1469685"/>
                    </a:lnTo>
                    <a:lnTo>
                      <a:pt x="702886" y="1467739"/>
                    </a:lnTo>
                    <a:cubicBezTo>
                      <a:pt x="699312" y="1447827"/>
                      <a:pt x="699784" y="1428220"/>
                      <a:pt x="706264" y="1415442"/>
                    </a:cubicBezTo>
                    <a:lnTo>
                      <a:pt x="730537" y="1418700"/>
                    </a:lnTo>
                    <a:lnTo>
                      <a:pt x="721864" y="1407370"/>
                    </a:lnTo>
                    <a:cubicBezTo>
                      <a:pt x="707935" y="1384427"/>
                      <a:pt x="699039" y="1354497"/>
                      <a:pt x="704561" y="1335986"/>
                    </a:cubicBezTo>
                    <a:cubicBezTo>
                      <a:pt x="717950" y="1332339"/>
                      <a:pt x="735365" y="1335065"/>
                      <a:pt x="752141" y="1341411"/>
                    </a:cubicBezTo>
                    <a:lnTo>
                      <a:pt x="754856" y="1342593"/>
                    </a:lnTo>
                    <a:lnTo>
                      <a:pt x="754991" y="1340804"/>
                    </a:lnTo>
                    <a:lnTo>
                      <a:pt x="755711" y="1337698"/>
                    </a:lnTo>
                    <a:lnTo>
                      <a:pt x="719676" y="1328575"/>
                    </a:lnTo>
                    <a:cubicBezTo>
                      <a:pt x="692591" y="1314282"/>
                      <a:pt x="661850" y="1276704"/>
                      <a:pt x="661595" y="1250949"/>
                    </a:cubicBezTo>
                    <a:lnTo>
                      <a:pt x="679802" y="1247517"/>
                    </a:lnTo>
                    <a:lnTo>
                      <a:pt x="664922" y="1228079"/>
                    </a:lnTo>
                    <a:cubicBezTo>
                      <a:pt x="649425" y="1202552"/>
                      <a:pt x="639528" y="1169254"/>
                      <a:pt x="645672" y="1148659"/>
                    </a:cubicBezTo>
                    <a:lnTo>
                      <a:pt x="658167" y="1148085"/>
                    </a:lnTo>
                    <a:lnTo>
                      <a:pt x="643829" y="1137900"/>
                    </a:lnTo>
                    <a:lnTo>
                      <a:pt x="639709" y="1133484"/>
                    </a:lnTo>
                    <a:lnTo>
                      <a:pt x="625955" y="1151196"/>
                    </a:lnTo>
                    <a:cubicBezTo>
                      <a:pt x="609015" y="1168136"/>
                      <a:pt x="580844" y="1181837"/>
                      <a:pt x="559336" y="1182204"/>
                    </a:cubicBezTo>
                    <a:cubicBezTo>
                      <a:pt x="552167" y="1182327"/>
                      <a:pt x="545738" y="1180968"/>
                      <a:pt x="540711" y="1177753"/>
                    </a:cubicBezTo>
                    <a:lnTo>
                      <a:pt x="539117" y="1176474"/>
                    </a:lnTo>
                    <a:lnTo>
                      <a:pt x="536614" y="1176611"/>
                    </a:lnTo>
                    <a:cubicBezTo>
                      <a:pt x="535024" y="1176539"/>
                      <a:pt x="533455" y="1176302"/>
                      <a:pt x="531914" y="1175889"/>
                    </a:cubicBezTo>
                    <a:lnTo>
                      <a:pt x="529513" y="1174880"/>
                    </a:lnTo>
                    <a:lnTo>
                      <a:pt x="526016" y="1175578"/>
                    </a:lnTo>
                    <a:lnTo>
                      <a:pt x="523303" y="1177753"/>
                    </a:lnTo>
                    <a:cubicBezTo>
                      <a:pt x="503199" y="1190611"/>
                      <a:pt x="460646" y="1173783"/>
                      <a:pt x="438060" y="1151196"/>
                    </a:cubicBezTo>
                    <a:lnTo>
                      <a:pt x="432406" y="1142907"/>
                    </a:lnTo>
                    <a:lnTo>
                      <a:pt x="418790" y="1139653"/>
                    </a:lnTo>
                    <a:lnTo>
                      <a:pt x="417196" y="1138374"/>
                    </a:lnTo>
                    <a:lnTo>
                      <a:pt x="414693" y="1138511"/>
                    </a:lnTo>
                    <a:cubicBezTo>
                      <a:pt x="413103" y="1138439"/>
                      <a:pt x="411534" y="1138202"/>
                      <a:pt x="409993" y="1137789"/>
                    </a:cubicBezTo>
                    <a:lnTo>
                      <a:pt x="407592" y="1136780"/>
                    </a:lnTo>
                    <a:lnTo>
                      <a:pt x="404095" y="1137478"/>
                    </a:lnTo>
                    <a:lnTo>
                      <a:pt x="401382" y="1139653"/>
                    </a:lnTo>
                    <a:cubicBezTo>
                      <a:pt x="381278" y="1152511"/>
                      <a:pt x="338725" y="1135683"/>
                      <a:pt x="316139" y="1113096"/>
                    </a:cubicBezTo>
                    <a:lnTo>
                      <a:pt x="307932" y="1102375"/>
                    </a:lnTo>
                    <a:lnTo>
                      <a:pt x="304491" y="1101553"/>
                    </a:lnTo>
                    <a:lnTo>
                      <a:pt x="302897" y="1100274"/>
                    </a:lnTo>
                    <a:lnTo>
                      <a:pt x="300394" y="1100411"/>
                    </a:lnTo>
                    <a:cubicBezTo>
                      <a:pt x="298804" y="1100339"/>
                      <a:pt x="297235" y="1100102"/>
                      <a:pt x="295694" y="1099689"/>
                    </a:cubicBezTo>
                    <a:lnTo>
                      <a:pt x="293293" y="1098680"/>
                    </a:lnTo>
                    <a:lnTo>
                      <a:pt x="289796" y="1099378"/>
                    </a:lnTo>
                    <a:lnTo>
                      <a:pt x="287083" y="1101553"/>
                    </a:lnTo>
                    <a:cubicBezTo>
                      <a:pt x="266979" y="1114411"/>
                      <a:pt x="224426" y="1097583"/>
                      <a:pt x="201840" y="1074996"/>
                    </a:cubicBezTo>
                    <a:lnTo>
                      <a:pt x="195340" y="1066505"/>
                    </a:lnTo>
                    <a:lnTo>
                      <a:pt x="182570" y="1063453"/>
                    </a:lnTo>
                    <a:lnTo>
                      <a:pt x="180976" y="1062174"/>
                    </a:lnTo>
                    <a:lnTo>
                      <a:pt x="178473" y="1062311"/>
                    </a:lnTo>
                    <a:cubicBezTo>
                      <a:pt x="176883" y="1062239"/>
                      <a:pt x="175314" y="1062002"/>
                      <a:pt x="173773" y="1061589"/>
                    </a:cubicBezTo>
                    <a:lnTo>
                      <a:pt x="171372" y="1060580"/>
                    </a:lnTo>
                    <a:lnTo>
                      <a:pt x="167875" y="1061278"/>
                    </a:lnTo>
                    <a:lnTo>
                      <a:pt x="165162" y="1063453"/>
                    </a:lnTo>
                    <a:cubicBezTo>
                      <a:pt x="145058" y="1076311"/>
                      <a:pt x="102505" y="1059483"/>
                      <a:pt x="79919" y="1036896"/>
                    </a:cubicBezTo>
                    <a:cubicBezTo>
                      <a:pt x="55826" y="1012803"/>
                      <a:pt x="35500" y="962759"/>
                      <a:pt x="43692" y="935299"/>
                    </a:cubicBezTo>
                    <a:lnTo>
                      <a:pt x="56187" y="934725"/>
                    </a:lnTo>
                    <a:lnTo>
                      <a:pt x="41849" y="924540"/>
                    </a:lnTo>
                    <a:cubicBezTo>
                      <a:pt x="19504" y="904730"/>
                      <a:pt x="213" y="875840"/>
                      <a:pt x="0" y="854350"/>
                    </a:cubicBezTo>
                    <a:cubicBezTo>
                      <a:pt x="13033" y="846073"/>
                      <a:pt x="32440" y="843249"/>
                      <a:pt x="52356" y="844481"/>
                    </a:cubicBezTo>
                    <a:lnTo>
                      <a:pt x="55632" y="844845"/>
                    </a:lnTo>
                    <a:lnTo>
                      <a:pt x="55186" y="842899"/>
                    </a:lnTo>
                    <a:cubicBezTo>
                      <a:pt x="51612" y="822987"/>
                      <a:pt x="52084" y="803380"/>
                      <a:pt x="58564" y="790602"/>
                    </a:cubicBezTo>
                    <a:lnTo>
                      <a:pt x="82837" y="793860"/>
                    </a:lnTo>
                    <a:lnTo>
                      <a:pt x="74164" y="782530"/>
                    </a:lnTo>
                    <a:cubicBezTo>
                      <a:pt x="60235" y="759587"/>
                      <a:pt x="51339" y="729657"/>
                      <a:pt x="56861" y="711146"/>
                    </a:cubicBezTo>
                    <a:cubicBezTo>
                      <a:pt x="70250" y="707499"/>
                      <a:pt x="87665" y="710225"/>
                      <a:pt x="104441" y="716571"/>
                    </a:cubicBezTo>
                    <a:lnTo>
                      <a:pt x="107156" y="717753"/>
                    </a:lnTo>
                    <a:lnTo>
                      <a:pt x="107291" y="715964"/>
                    </a:lnTo>
                    <a:lnTo>
                      <a:pt x="108011" y="712858"/>
                    </a:lnTo>
                    <a:lnTo>
                      <a:pt x="71976" y="703735"/>
                    </a:lnTo>
                    <a:cubicBezTo>
                      <a:pt x="44891" y="689442"/>
                      <a:pt x="14150" y="651864"/>
                      <a:pt x="13895" y="626109"/>
                    </a:cubicBezTo>
                    <a:cubicBezTo>
                      <a:pt x="25609" y="618669"/>
                      <a:pt x="43053" y="616131"/>
                      <a:pt x="60954" y="617238"/>
                    </a:cubicBezTo>
                    <a:lnTo>
                      <a:pt x="63898" y="617566"/>
                    </a:lnTo>
                    <a:lnTo>
                      <a:pt x="63498" y="615816"/>
                    </a:lnTo>
                    <a:cubicBezTo>
                      <a:pt x="60285" y="597919"/>
                      <a:pt x="60710" y="580296"/>
                      <a:pt x="66534" y="568810"/>
                    </a:cubicBezTo>
                    <a:cubicBezTo>
                      <a:pt x="80359" y="567610"/>
                      <a:pt x="97009" y="573400"/>
                      <a:pt x="112383" y="582636"/>
                    </a:cubicBezTo>
                    <a:lnTo>
                      <a:pt x="121707" y="588880"/>
                    </a:lnTo>
                    <a:lnTo>
                      <a:pt x="125230" y="579012"/>
                    </a:lnTo>
                    <a:cubicBezTo>
                      <a:pt x="132150" y="562196"/>
                      <a:pt x="141988" y="547569"/>
                      <a:pt x="153076" y="541020"/>
                    </a:cubicBezTo>
                    <a:cubicBezTo>
                      <a:pt x="165376" y="547445"/>
                      <a:pt x="176297" y="561282"/>
                      <a:pt x="184288" y="577339"/>
                    </a:cubicBezTo>
                    <a:lnTo>
                      <a:pt x="186580" y="582573"/>
                    </a:lnTo>
                    <a:lnTo>
                      <a:pt x="194352" y="575971"/>
                    </a:lnTo>
                    <a:cubicBezTo>
                      <a:pt x="208753" y="564868"/>
                      <a:pt x="224586" y="557119"/>
                      <a:pt x="237464" y="556992"/>
                    </a:cubicBezTo>
                    <a:cubicBezTo>
                      <a:pt x="244903" y="568706"/>
                      <a:pt x="247442" y="586150"/>
                      <a:pt x="246334" y="604051"/>
                    </a:cubicBezTo>
                    <a:lnTo>
                      <a:pt x="240834" y="625109"/>
                    </a:lnTo>
                    <a:lnTo>
                      <a:pt x="243627" y="626980"/>
                    </a:lnTo>
                    <a:lnTo>
                      <a:pt x="247151" y="617112"/>
                    </a:lnTo>
                    <a:cubicBezTo>
                      <a:pt x="254071" y="600296"/>
                      <a:pt x="263909" y="585669"/>
                      <a:pt x="274997" y="579120"/>
                    </a:cubicBezTo>
                    <a:cubicBezTo>
                      <a:pt x="287297" y="585545"/>
                      <a:pt x="298217" y="599382"/>
                      <a:pt x="306209" y="615439"/>
                    </a:cubicBezTo>
                    <a:lnTo>
                      <a:pt x="308501" y="620673"/>
                    </a:lnTo>
                    <a:lnTo>
                      <a:pt x="316273" y="614071"/>
                    </a:lnTo>
                    <a:cubicBezTo>
                      <a:pt x="330673" y="602968"/>
                      <a:pt x="346507" y="595219"/>
                      <a:pt x="359384" y="595092"/>
                    </a:cubicBezTo>
                    <a:cubicBezTo>
                      <a:pt x="366823" y="606806"/>
                      <a:pt x="369362" y="624250"/>
                      <a:pt x="368255" y="642151"/>
                    </a:cubicBezTo>
                    <a:lnTo>
                      <a:pt x="368011" y="643084"/>
                    </a:lnTo>
                    <a:lnTo>
                      <a:pt x="373810" y="632366"/>
                    </a:lnTo>
                    <a:cubicBezTo>
                      <a:pt x="378520" y="625788"/>
                      <a:pt x="383752" y="620494"/>
                      <a:pt x="389296" y="617220"/>
                    </a:cubicBezTo>
                    <a:cubicBezTo>
                      <a:pt x="401595" y="623645"/>
                      <a:pt x="412516" y="637482"/>
                      <a:pt x="420508" y="653539"/>
                    </a:cubicBezTo>
                    <a:lnTo>
                      <a:pt x="422800" y="658773"/>
                    </a:lnTo>
                    <a:lnTo>
                      <a:pt x="430572" y="652171"/>
                    </a:lnTo>
                    <a:lnTo>
                      <a:pt x="442174" y="645037"/>
                    </a:lnTo>
                    <a:lnTo>
                      <a:pt x="441725" y="638815"/>
                    </a:lnTo>
                    <a:cubicBezTo>
                      <a:pt x="442206" y="629827"/>
                      <a:pt x="443944" y="621731"/>
                      <a:pt x="447184" y="615342"/>
                    </a:cubicBezTo>
                    <a:lnTo>
                      <a:pt x="471457" y="618600"/>
                    </a:lnTo>
                    <a:lnTo>
                      <a:pt x="462784" y="607270"/>
                    </a:lnTo>
                    <a:cubicBezTo>
                      <a:pt x="448855" y="584327"/>
                      <a:pt x="439959" y="554397"/>
                      <a:pt x="445482" y="535886"/>
                    </a:cubicBezTo>
                    <a:cubicBezTo>
                      <a:pt x="458870" y="532239"/>
                      <a:pt x="476286" y="534965"/>
                      <a:pt x="493061" y="541311"/>
                    </a:cubicBezTo>
                    <a:lnTo>
                      <a:pt x="495777" y="542493"/>
                    </a:lnTo>
                    <a:lnTo>
                      <a:pt x="495911" y="540704"/>
                    </a:lnTo>
                    <a:lnTo>
                      <a:pt x="496631" y="537598"/>
                    </a:lnTo>
                    <a:lnTo>
                      <a:pt x="460596" y="528475"/>
                    </a:lnTo>
                    <a:cubicBezTo>
                      <a:pt x="433511" y="514182"/>
                      <a:pt x="402771" y="476604"/>
                      <a:pt x="402516" y="450849"/>
                    </a:cubicBezTo>
                    <a:cubicBezTo>
                      <a:pt x="414230" y="443409"/>
                      <a:pt x="431674" y="440871"/>
                      <a:pt x="449575" y="441978"/>
                    </a:cubicBezTo>
                    <a:lnTo>
                      <a:pt x="452519" y="442306"/>
                    </a:lnTo>
                    <a:lnTo>
                      <a:pt x="452118" y="440556"/>
                    </a:lnTo>
                    <a:cubicBezTo>
                      <a:pt x="448906" y="422659"/>
                      <a:pt x="449330" y="405036"/>
                      <a:pt x="455154" y="393550"/>
                    </a:cubicBezTo>
                    <a:cubicBezTo>
                      <a:pt x="468979" y="392350"/>
                      <a:pt x="485629" y="398140"/>
                      <a:pt x="501003" y="407376"/>
                    </a:cubicBezTo>
                    <a:lnTo>
                      <a:pt x="510327" y="413620"/>
                    </a:lnTo>
                    <a:lnTo>
                      <a:pt x="513850" y="403752"/>
                    </a:lnTo>
                    <a:cubicBezTo>
                      <a:pt x="520770" y="386936"/>
                      <a:pt x="530608" y="372309"/>
                      <a:pt x="541696" y="365760"/>
                    </a:cubicBezTo>
                    <a:cubicBezTo>
                      <a:pt x="553996" y="372185"/>
                      <a:pt x="564917" y="386022"/>
                      <a:pt x="572908" y="402079"/>
                    </a:cubicBezTo>
                    <a:lnTo>
                      <a:pt x="575200" y="407313"/>
                    </a:lnTo>
                    <a:lnTo>
                      <a:pt x="582972" y="400711"/>
                    </a:lnTo>
                    <a:cubicBezTo>
                      <a:pt x="597373" y="389608"/>
                      <a:pt x="613206" y="381859"/>
                      <a:pt x="626084" y="381732"/>
                    </a:cubicBezTo>
                    <a:cubicBezTo>
                      <a:pt x="633523" y="393446"/>
                      <a:pt x="636062" y="410890"/>
                      <a:pt x="634954" y="428791"/>
                    </a:cubicBezTo>
                    <a:lnTo>
                      <a:pt x="629454" y="449849"/>
                    </a:lnTo>
                    <a:lnTo>
                      <a:pt x="632248" y="451720"/>
                    </a:lnTo>
                    <a:lnTo>
                      <a:pt x="635771" y="441852"/>
                    </a:lnTo>
                    <a:cubicBezTo>
                      <a:pt x="642691" y="425036"/>
                      <a:pt x="652529" y="410409"/>
                      <a:pt x="663617" y="403860"/>
                    </a:cubicBezTo>
                    <a:cubicBezTo>
                      <a:pt x="675917" y="410285"/>
                      <a:pt x="686838" y="424122"/>
                      <a:pt x="694829" y="440179"/>
                    </a:cubicBezTo>
                    <a:lnTo>
                      <a:pt x="697121" y="445413"/>
                    </a:lnTo>
                    <a:lnTo>
                      <a:pt x="704893" y="438811"/>
                    </a:lnTo>
                    <a:cubicBezTo>
                      <a:pt x="719294" y="427708"/>
                      <a:pt x="735127" y="419959"/>
                      <a:pt x="748005" y="419832"/>
                    </a:cubicBezTo>
                    <a:cubicBezTo>
                      <a:pt x="762883" y="443260"/>
                      <a:pt x="758160" y="489608"/>
                      <a:pt x="743868" y="516693"/>
                    </a:cubicBezTo>
                    <a:lnTo>
                      <a:pt x="726876" y="535942"/>
                    </a:lnTo>
                    <a:lnTo>
                      <a:pt x="737662" y="552787"/>
                    </a:lnTo>
                    <a:cubicBezTo>
                      <a:pt x="740842" y="560332"/>
                      <a:pt x="743152" y="568869"/>
                      <a:pt x="744598" y="577719"/>
                    </a:cubicBezTo>
                    <a:lnTo>
                      <a:pt x="745242" y="583397"/>
                    </a:lnTo>
                    <a:lnTo>
                      <a:pt x="754617" y="579385"/>
                    </a:lnTo>
                    <a:cubicBezTo>
                      <a:pt x="771654" y="573031"/>
                      <a:pt x="789070" y="570304"/>
                      <a:pt x="801411" y="573986"/>
                    </a:cubicBezTo>
                    <a:cubicBezTo>
                      <a:pt x="808705" y="600763"/>
                      <a:pt x="790504" y="643649"/>
                      <a:pt x="768849" y="665304"/>
                    </a:cubicBezTo>
                    <a:lnTo>
                      <a:pt x="767874" y="665974"/>
                    </a:lnTo>
                    <a:lnTo>
                      <a:pt x="769144" y="692649"/>
                    </a:lnTo>
                    <a:cubicBezTo>
                      <a:pt x="767912" y="712565"/>
                      <a:pt x="762623" y="732990"/>
                      <a:pt x="754672" y="748057"/>
                    </a:cubicBezTo>
                    <a:lnTo>
                      <a:pt x="738455" y="766429"/>
                    </a:lnTo>
                    <a:lnTo>
                      <a:pt x="740104" y="769003"/>
                    </a:lnTo>
                    <a:lnTo>
                      <a:pt x="755056" y="754380"/>
                    </a:lnTo>
                    <a:cubicBezTo>
                      <a:pt x="767355" y="760805"/>
                      <a:pt x="778276" y="774642"/>
                      <a:pt x="786268" y="790699"/>
                    </a:cubicBezTo>
                    <a:lnTo>
                      <a:pt x="788560" y="795933"/>
                    </a:lnTo>
                    <a:lnTo>
                      <a:pt x="796332" y="789331"/>
                    </a:lnTo>
                    <a:cubicBezTo>
                      <a:pt x="810732" y="778228"/>
                      <a:pt x="826566" y="770479"/>
                      <a:pt x="839443" y="770352"/>
                    </a:cubicBezTo>
                    <a:cubicBezTo>
                      <a:pt x="846882" y="782066"/>
                      <a:pt x="849421" y="799510"/>
                      <a:pt x="848314" y="817411"/>
                    </a:cubicBezTo>
                    <a:lnTo>
                      <a:pt x="842814" y="838469"/>
                    </a:lnTo>
                    <a:lnTo>
                      <a:pt x="845607" y="840340"/>
                    </a:lnTo>
                    <a:lnTo>
                      <a:pt x="849131" y="830472"/>
                    </a:lnTo>
                    <a:cubicBezTo>
                      <a:pt x="856051" y="813656"/>
                      <a:pt x="865888" y="799029"/>
                      <a:pt x="876977" y="792480"/>
                    </a:cubicBezTo>
                    <a:cubicBezTo>
                      <a:pt x="889276" y="798905"/>
                      <a:pt x="900197" y="812742"/>
                      <a:pt x="908189" y="828799"/>
                    </a:cubicBezTo>
                    <a:lnTo>
                      <a:pt x="910481" y="834033"/>
                    </a:lnTo>
                    <a:lnTo>
                      <a:pt x="918253" y="827431"/>
                    </a:lnTo>
                    <a:cubicBezTo>
                      <a:pt x="932653" y="816328"/>
                      <a:pt x="948487" y="808580"/>
                      <a:pt x="961364" y="808452"/>
                    </a:cubicBezTo>
                    <a:cubicBezTo>
                      <a:pt x="976242" y="831880"/>
                      <a:pt x="971520" y="878228"/>
                      <a:pt x="957227" y="905313"/>
                    </a:cubicBezTo>
                    <a:lnTo>
                      <a:pt x="940236" y="924563"/>
                    </a:lnTo>
                    <a:lnTo>
                      <a:pt x="951021" y="941407"/>
                    </a:lnTo>
                    <a:cubicBezTo>
                      <a:pt x="954201" y="948953"/>
                      <a:pt x="956511" y="957489"/>
                      <a:pt x="957957" y="966340"/>
                    </a:cubicBezTo>
                    <a:lnTo>
                      <a:pt x="958601" y="972018"/>
                    </a:lnTo>
                    <a:lnTo>
                      <a:pt x="967976" y="968005"/>
                    </a:lnTo>
                    <a:cubicBezTo>
                      <a:pt x="985014" y="961651"/>
                      <a:pt x="1002429" y="958925"/>
                      <a:pt x="1014770" y="962606"/>
                    </a:cubicBezTo>
                    <a:cubicBezTo>
                      <a:pt x="1022065" y="989384"/>
                      <a:pt x="1003864" y="1032269"/>
                      <a:pt x="982209" y="1053924"/>
                    </a:cubicBezTo>
                    <a:lnTo>
                      <a:pt x="981234" y="1054594"/>
                    </a:lnTo>
                    <a:lnTo>
                      <a:pt x="982504" y="1081269"/>
                    </a:lnTo>
                    <a:cubicBezTo>
                      <a:pt x="981272" y="1101186"/>
                      <a:pt x="975983" y="1121610"/>
                      <a:pt x="968032" y="1136677"/>
                    </a:cubicBezTo>
                    <a:lnTo>
                      <a:pt x="951815" y="1155049"/>
                    </a:lnTo>
                    <a:lnTo>
                      <a:pt x="957018" y="1163174"/>
                    </a:lnTo>
                    <a:cubicBezTo>
                      <a:pt x="960555" y="1171569"/>
                      <a:pt x="963125" y="1181066"/>
                      <a:pt x="964734" y="1190913"/>
                    </a:cubicBezTo>
                    <a:lnTo>
                      <a:pt x="965451" y="1197230"/>
                    </a:lnTo>
                    <a:lnTo>
                      <a:pt x="975881" y="1192766"/>
                    </a:lnTo>
                    <a:cubicBezTo>
                      <a:pt x="994836" y="1185697"/>
                      <a:pt x="1014212" y="1182664"/>
                      <a:pt x="1027942" y="1186760"/>
                    </a:cubicBezTo>
                    <a:cubicBezTo>
                      <a:pt x="1032000" y="1201655"/>
                      <a:pt x="1028966" y="1221031"/>
                      <a:pt x="1021907" y="1239695"/>
                    </a:cubicBezTo>
                    <a:lnTo>
                      <a:pt x="1015294" y="1253102"/>
                    </a:lnTo>
                    <a:lnTo>
                      <a:pt x="1015955" y="1266991"/>
                    </a:lnTo>
                    <a:cubicBezTo>
                      <a:pt x="1014847" y="1284892"/>
                      <a:pt x="1010093" y="1303251"/>
                      <a:pt x="1002947" y="1316793"/>
                    </a:cubicBezTo>
                    <a:lnTo>
                      <a:pt x="985956" y="1336043"/>
                    </a:lnTo>
                    <a:lnTo>
                      <a:pt x="996741" y="1352887"/>
                    </a:lnTo>
                    <a:cubicBezTo>
                      <a:pt x="999921" y="1360433"/>
                      <a:pt x="1002231" y="1368969"/>
                      <a:pt x="1003677" y="1377820"/>
                    </a:cubicBezTo>
                    <a:lnTo>
                      <a:pt x="1004321" y="1383498"/>
                    </a:lnTo>
                    <a:lnTo>
                      <a:pt x="1013696" y="1379485"/>
                    </a:lnTo>
                    <a:cubicBezTo>
                      <a:pt x="1030734" y="1373131"/>
                      <a:pt x="1048149" y="1370405"/>
                      <a:pt x="1060490" y="1374086"/>
                    </a:cubicBezTo>
                    <a:cubicBezTo>
                      <a:pt x="1067785" y="1400864"/>
                      <a:pt x="1049584" y="1443749"/>
                      <a:pt x="1027929" y="1465404"/>
                    </a:cubicBezTo>
                    <a:lnTo>
                      <a:pt x="1026954" y="1466074"/>
                    </a:lnTo>
                    <a:lnTo>
                      <a:pt x="1028224" y="1492749"/>
                    </a:lnTo>
                    <a:cubicBezTo>
                      <a:pt x="1026992" y="1512666"/>
                      <a:pt x="1021703" y="1533090"/>
                      <a:pt x="1013752" y="1548157"/>
                    </a:cubicBezTo>
                    <a:lnTo>
                      <a:pt x="997535" y="1566529"/>
                    </a:lnTo>
                    <a:lnTo>
                      <a:pt x="1002738" y="1574654"/>
                    </a:lnTo>
                    <a:cubicBezTo>
                      <a:pt x="1006275" y="1583049"/>
                      <a:pt x="1008845" y="1592546"/>
                      <a:pt x="1010454" y="1602393"/>
                    </a:cubicBezTo>
                    <a:lnTo>
                      <a:pt x="1011171" y="1608710"/>
                    </a:lnTo>
                    <a:lnTo>
                      <a:pt x="1021601" y="1604246"/>
                    </a:lnTo>
                    <a:cubicBezTo>
                      <a:pt x="1040556" y="1597177"/>
                      <a:pt x="1059932" y="1594144"/>
                      <a:pt x="1073662" y="1598240"/>
                    </a:cubicBezTo>
                    <a:cubicBezTo>
                      <a:pt x="1081778" y="1628031"/>
                      <a:pt x="1061528" y="1675744"/>
                      <a:pt x="1037435" y="1699836"/>
                    </a:cubicBezTo>
                    <a:cubicBezTo>
                      <a:pt x="1020495" y="1716776"/>
                      <a:pt x="992324" y="1730477"/>
                      <a:pt x="970816" y="1730844"/>
                    </a:cubicBezTo>
                    <a:close/>
                    <a:moveTo>
                      <a:pt x="3466177" y="1753428"/>
                    </a:moveTo>
                    <a:lnTo>
                      <a:pt x="3472458" y="1745040"/>
                    </a:lnTo>
                    <a:lnTo>
                      <a:pt x="3472891" y="1744615"/>
                    </a:lnTo>
                    <a:lnTo>
                      <a:pt x="3462494" y="1745295"/>
                    </a:lnTo>
                    <a:lnTo>
                      <a:pt x="3461327" y="1744834"/>
                    </a:lnTo>
                    <a:lnTo>
                      <a:pt x="3461066" y="1747120"/>
                    </a:lnTo>
                    <a:close/>
                    <a:moveTo>
                      <a:pt x="4662372" y="1771011"/>
                    </a:moveTo>
                    <a:cubicBezTo>
                      <a:pt x="4655203" y="1771133"/>
                      <a:pt x="4648774" y="1769774"/>
                      <a:pt x="4643747" y="1766559"/>
                    </a:cubicBezTo>
                    <a:lnTo>
                      <a:pt x="4642153" y="1765281"/>
                    </a:lnTo>
                    <a:lnTo>
                      <a:pt x="4639649" y="1765417"/>
                    </a:lnTo>
                    <a:cubicBezTo>
                      <a:pt x="4638060" y="1765345"/>
                      <a:pt x="4636491" y="1765109"/>
                      <a:pt x="4634950" y="1764696"/>
                    </a:cubicBezTo>
                    <a:lnTo>
                      <a:pt x="4632550" y="1763687"/>
                    </a:lnTo>
                    <a:lnTo>
                      <a:pt x="4629052" y="1764384"/>
                    </a:lnTo>
                    <a:lnTo>
                      <a:pt x="4626339" y="1766559"/>
                    </a:lnTo>
                    <a:cubicBezTo>
                      <a:pt x="4606235" y="1779418"/>
                      <a:pt x="4563682" y="1762589"/>
                      <a:pt x="4541096" y="1740002"/>
                    </a:cubicBezTo>
                    <a:lnTo>
                      <a:pt x="4534597" y="1731511"/>
                    </a:lnTo>
                    <a:lnTo>
                      <a:pt x="4521828" y="1728459"/>
                    </a:lnTo>
                    <a:lnTo>
                      <a:pt x="4520234" y="1727181"/>
                    </a:lnTo>
                    <a:lnTo>
                      <a:pt x="4517730" y="1727317"/>
                    </a:lnTo>
                    <a:cubicBezTo>
                      <a:pt x="4516141" y="1727245"/>
                      <a:pt x="4514572" y="1727009"/>
                      <a:pt x="4513030" y="1726596"/>
                    </a:cubicBezTo>
                    <a:lnTo>
                      <a:pt x="4510630" y="1725587"/>
                    </a:lnTo>
                    <a:lnTo>
                      <a:pt x="4507132" y="1726284"/>
                    </a:lnTo>
                    <a:lnTo>
                      <a:pt x="4504420" y="1728459"/>
                    </a:lnTo>
                    <a:cubicBezTo>
                      <a:pt x="4494367" y="1734888"/>
                      <a:pt x="4478703" y="1733896"/>
                      <a:pt x="4462729" y="1728473"/>
                    </a:cubicBezTo>
                    <a:lnTo>
                      <a:pt x="4424175" y="1704952"/>
                    </a:lnTo>
                    <a:lnTo>
                      <a:pt x="4422441" y="1708467"/>
                    </a:lnTo>
                    <a:cubicBezTo>
                      <a:pt x="4417282" y="1716794"/>
                      <a:pt x="4411499" y="1724293"/>
                      <a:pt x="4405476" y="1730316"/>
                    </a:cubicBezTo>
                    <a:cubicBezTo>
                      <a:pt x="4388535" y="1747256"/>
                      <a:pt x="4360365" y="1760957"/>
                      <a:pt x="4338857" y="1761325"/>
                    </a:cubicBezTo>
                    <a:cubicBezTo>
                      <a:pt x="4331687" y="1761447"/>
                      <a:pt x="4325258" y="1760088"/>
                      <a:pt x="4320232" y="1756873"/>
                    </a:cubicBezTo>
                    <a:lnTo>
                      <a:pt x="4318638" y="1755595"/>
                    </a:lnTo>
                    <a:lnTo>
                      <a:pt x="4316134" y="1755731"/>
                    </a:lnTo>
                    <a:cubicBezTo>
                      <a:pt x="4314545" y="1755659"/>
                      <a:pt x="4312976" y="1755423"/>
                      <a:pt x="4311434" y="1755010"/>
                    </a:cubicBezTo>
                    <a:lnTo>
                      <a:pt x="4309034" y="1754001"/>
                    </a:lnTo>
                    <a:lnTo>
                      <a:pt x="4305536" y="1754698"/>
                    </a:lnTo>
                    <a:lnTo>
                      <a:pt x="4302824" y="1756873"/>
                    </a:lnTo>
                    <a:cubicBezTo>
                      <a:pt x="4282719" y="1769732"/>
                      <a:pt x="4240167" y="1752903"/>
                      <a:pt x="4217580" y="1730316"/>
                    </a:cubicBezTo>
                    <a:lnTo>
                      <a:pt x="4211080" y="1721825"/>
                    </a:lnTo>
                    <a:lnTo>
                      <a:pt x="4198311" y="1718773"/>
                    </a:lnTo>
                    <a:lnTo>
                      <a:pt x="4196717" y="1717495"/>
                    </a:lnTo>
                    <a:lnTo>
                      <a:pt x="4194213" y="1717631"/>
                    </a:lnTo>
                    <a:cubicBezTo>
                      <a:pt x="4192624" y="1717559"/>
                      <a:pt x="4191055" y="1717323"/>
                      <a:pt x="4189513" y="1716910"/>
                    </a:cubicBezTo>
                    <a:lnTo>
                      <a:pt x="4187113" y="1715901"/>
                    </a:lnTo>
                    <a:lnTo>
                      <a:pt x="4183615" y="1716598"/>
                    </a:lnTo>
                    <a:lnTo>
                      <a:pt x="4180903" y="1718773"/>
                    </a:lnTo>
                    <a:cubicBezTo>
                      <a:pt x="4160798" y="1731632"/>
                      <a:pt x="4118246" y="1714803"/>
                      <a:pt x="4095659" y="1692216"/>
                    </a:cubicBezTo>
                    <a:cubicBezTo>
                      <a:pt x="4071566" y="1668123"/>
                      <a:pt x="4051240" y="1618079"/>
                      <a:pt x="4059432" y="1590620"/>
                    </a:cubicBezTo>
                    <a:lnTo>
                      <a:pt x="4071928" y="1590045"/>
                    </a:lnTo>
                    <a:lnTo>
                      <a:pt x="4057589" y="1579861"/>
                    </a:lnTo>
                    <a:cubicBezTo>
                      <a:pt x="4035244" y="1560050"/>
                      <a:pt x="4015953" y="1531161"/>
                      <a:pt x="4015741" y="1509670"/>
                    </a:cubicBezTo>
                    <a:cubicBezTo>
                      <a:pt x="4028773" y="1501394"/>
                      <a:pt x="4048181" y="1498569"/>
                      <a:pt x="4068097" y="1499801"/>
                    </a:cubicBezTo>
                    <a:lnTo>
                      <a:pt x="4071372" y="1500165"/>
                    </a:lnTo>
                    <a:lnTo>
                      <a:pt x="4070926" y="1498219"/>
                    </a:lnTo>
                    <a:cubicBezTo>
                      <a:pt x="4067352" y="1478307"/>
                      <a:pt x="4067824" y="1458701"/>
                      <a:pt x="4074304" y="1445922"/>
                    </a:cubicBezTo>
                    <a:lnTo>
                      <a:pt x="4098577" y="1449180"/>
                    </a:lnTo>
                    <a:lnTo>
                      <a:pt x="4089904" y="1437851"/>
                    </a:lnTo>
                    <a:cubicBezTo>
                      <a:pt x="4075975" y="1414907"/>
                      <a:pt x="4067079" y="1384977"/>
                      <a:pt x="4072602" y="1366466"/>
                    </a:cubicBezTo>
                    <a:cubicBezTo>
                      <a:pt x="4085990" y="1362819"/>
                      <a:pt x="4103406" y="1365546"/>
                      <a:pt x="4120181" y="1371891"/>
                    </a:cubicBezTo>
                    <a:lnTo>
                      <a:pt x="4122897" y="1373073"/>
                    </a:lnTo>
                    <a:lnTo>
                      <a:pt x="4123031" y="1371284"/>
                    </a:lnTo>
                    <a:lnTo>
                      <a:pt x="4123128" y="1370866"/>
                    </a:lnTo>
                    <a:lnTo>
                      <a:pt x="4122346" y="1367823"/>
                    </a:lnTo>
                    <a:lnTo>
                      <a:pt x="4087716" y="1359055"/>
                    </a:lnTo>
                    <a:cubicBezTo>
                      <a:pt x="4060631" y="1344762"/>
                      <a:pt x="4029891" y="1307184"/>
                      <a:pt x="4029636" y="1281429"/>
                    </a:cubicBezTo>
                    <a:cubicBezTo>
                      <a:pt x="4041350" y="1273990"/>
                      <a:pt x="4058794" y="1271451"/>
                      <a:pt x="4076695" y="1272558"/>
                    </a:cubicBezTo>
                    <a:lnTo>
                      <a:pt x="4079638" y="1272886"/>
                    </a:lnTo>
                    <a:lnTo>
                      <a:pt x="4079238" y="1271137"/>
                    </a:lnTo>
                    <a:lnTo>
                      <a:pt x="4078025" y="1254338"/>
                    </a:lnTo>
                    <a:lnTo>
                      <a:pt x="4076701" y="1250590"/>
                    </a:lnTo>
                    <a:lnTo>
                      <a:pt x="4077728" y="1250220"/>
                    </a:lnTo>
                    <a:lnTo>
                      <a:pt x="4077367" y="1245229"/>
                    </a:lnTo>
                    <a:cubicBezTo>
                      <a:pt x="4077800" y="1237150"/>
                      <a:pt x="4079362" y="1229873"/>
                      <a:pt x="4082274" y="1224130"/>
                    </a:cubicBezTo>
                    <a:cubicBezTo>
                      <a:pt x="4096099" y="1222930"/>
                      <a:pt x="4112749" y="1228720"/>
                      <a:pt x="4128123" y="1237957"/>
                    </a:cubicBezTo>
                    <a:lnTo>
                      <a:pt x="4132248" y="1240719"/>
                    </a:lnTo>
                    <a:lnTo>
                      <a:pt x="4131886" y="1239139"/>
                    </a:lnTo>
                    <a:cubicBezTo>
                      <a:pt x="4128312" y="1219227"/>
                      <a:pt x="4128784" y="1199621"/>
                      <a:pt x="4135264" y="1186842"/>
                    </a:cubicBezTo>
                    <a:lnTo>
                      <a:pt x="4159537" y="1190100"/>
                    </a:lnTo>
                    <a:lnTo>
                      <a:pt x="4150864" y="1178771"/>
                    </a:lnTo>
                    <a:cubicBezTo>
                      <a:pt x="4136935" y="1155827"/>
                      <a:pt x="4128039" y="1125897"/>
                      <a:pt x="4133562" y="1107386"/>
                    </a:cubicBezTo>
                    <a:cubicBezTo>
                      <a:pt x="4146950" y="1103739"/>
                      <a:pt x="4164366" y="1106466"/>
                      <a:pt x="4181141" y="1112811"/>
                    </a:cubicBezTo>
                    <a:lnTo>
                      <a:pt x="4183857" y="1113993"/>
                    </a:lnTo>
                    <a:lnTo>
                      <a:pt x="4183991" y="1112204"/>
                    </a:lnTo>
                    <a:lnTo>
                      <a:pt x="4184711" y="1109098"/>
                    </a:lnTo>
                    <a:lnTo>
                      <a:pt x="4148676" y="1099975"/>
                    </a:lnTo>
                    <a:cubicBezTo>
                      <a:pt x="4121591" y="1085682"/>
                      <a:pt x="4090851" y="1048104"/>
                      <a:pt x="4090596" y="1022349"/>
                    </a:cubicBezTo>
                    <a:cubicBezTo>
                      <a:pt x="4102310" y="1014910"/>
                      <a:pt x="4119754" y="1012371"/>
                      <a:pt x="4137655" y="1013478"/>
                    </a:cubicBezTo>
                    <a:lnTo>
                      <a:pt x="4140598" y="1013806"/>
                    </a:lnTo>
                    <a:lnTo>
                      <a:pt x="4140198" y="1012057"/>
                    </a:lnTo>
                    <a:cubicBezTo>
                      <a:pt x="4136986" y="994159"/>
                      <a:pt x="4137410" y="976536"/>
                      <a:pt x="4143234" y="965050"/>
                    </a:cubicBezTo>
                    <a:cubicBezTo>
                      <a:pt x="4157059" y="963850"/>
                      <a:pt x="4173709" y="969640"/>
                      <a:pt x="4189083" y="978877"/>
                    </a:cubicBezTo>
                    <a:lnTo>
                      <a:pt x="4198407" y="985120"/>
                    </a:lnTo>
                    <a:lnTo>
                      <a:pt x="4201930" y="975252"/>
                    </a:lnTo>
                    <a:cubicBezTo>
                      <a:pt x="4208850" y="958436"/>
                      <a:pt x="4218688" y="943809"/>
                      <a:pt x="4229776" y="937260"/>
                    </a:cubicBezTo>
                    <a:cubicBezTo>
                      <a:pt x="4242076" y="943685"/>
                      <a:pt x="4252997" y="957522"/>
                      <a:pt x="4260988" y="973579"/>
                    </a:cubicBezTo>
                    <a:lnTo>
                      <a:pt x="4263280" y="978814"/>
                    </a:lnTo>
                    <a:lnTo>
                      <a:pt x="4271052" y="972211"/>
                    </a:lnTo>
                    <a:cubicBezTo>
                      <a:pt x="4285453" y="961109"/>
                      <a:pt x="4301286" y="953360"/>
                      <a:pt x="4314163" y="953232"/>
                    </a:cubicBezTo>
                    <a:cubicBezTo>
                      <a:pt x="4321602" y="964946"/>
                      <a:pt x="4324141" y="982390"/>
                      <a:pt x="4323034" y="1000291"/>
                    </a:cubicBezTo>
                    <a:lnTo>
                      <a:pt x="4317534" y="1021349"/>
                    </a:lnTo>
                    <a:lnTo>
                      <a:pt x="4320328" y="1023220"/>
                    </a:lnTo>
                    <a:lnTo>
                      <a:pt x="4323851" y="1013352"/>
                    </a:lnTo>
                    <a:cubicBezTo>
                      <a:pt x="4330771" y="996536"/>
                      <a:pt x="4340609" y="981909"/>
                      <a:pt x="4351697" y="975360"/>
                    </a:cubicBezTo>
                    <a:cubicBezTo>
                      <a:pt x="4363997" y="981785"/>
                      <a:pt x="4374918" y="995622"/>
                      <a:pt x="4382909" y="1011679"/>
                    </a:cubicBezTo>
                    <a:lnTo>
                      <a:pt x="4385201" y="1016914"/>
                    </a:lnTo>
                    <a:lnTo>
                      <a:pt x="4392973" y="1010311"/>
                    </a:lnTo>
                    <a:cubicBezTo>
                      <a:pt x="4407374" y="999209"/>
                      <a:pt x="4423207" y="991460"/>
                      <a:pt x="4436084" y="991332"/>
                    </a:cubicBezTo>
                    <a:cubicBezTo>
                      <a:pt x="4450963" y="1014760"/>
                      <a:pt x="4446240" y="1061108"/>
                      <a:pt x="4431947" y="1088193"/>
                    </a:cubicBezTo>
                    <a:lnTo>
                      <a:pt x="4414956" y="1107443"/>
                    </a:lnTo>
                    <a:lnTo>
                      <a:pt x="4425742" y="1124287"/>
                    </a:lnTo>
                    <a:cubicBezTo>
                      <a:pt x="4428922" y="1131833"/>
                      <a:pt x="4431232" y="1140369"/>
                      <a:pt x="4432678" y="1149220"/>
                    </a:cubicBezTo>
                    <a:lnTo>
                      <a:pt x="4433322" y="1154898"/>
                    </a:lnTo>
                    <a:lnTo>
                      <a:pt x="4442697" y="1150885"/>
                    </a:lnTo>
                    <a:cubicBezTo>
                      <a:pt x="4459734" y="1144531"/>
                      <a:pt x="4477150" y="1141805"/>
                      <a:pt x="4489490" y="1145486"/>
                    </a:cubicBezTo>
                    <a:cubicBezTo>
                      <a:pt x="4496785" y="1172264"/>
                      <a:pt x="4478584" y="1215149"/>
                      <a:pt x="4456929" y="1236804"/>
                    </a:cubicBezTo>
                    <a:lnTo>
                      <a:pt x="4455955" y="1237474"/>
                    </a:lnTo>
                    <a:lnTo>
                      <a:pt x="4456596" y="1250962"/>
                    </a:lnTo>
                    <a:lnTo>
                      <a:pt x="4460964" y="1253886"/>
                    </a:lnTo>
                    <a:lnTo>
                      <a:pt x="4464487" y="1244018"/>
                    </a:lnTo>
                    <a:cubicBezTo>
                      <a:pt x="4471407" y="1227202"/>
                      <a:pt x="4481245" y="1212575"/>
                      <a:pt x="4492333" y="1206026"/>
                    </a:cubicBezTo>
                    <a:cubicBezTo>
                      <a:pt x="4504633" y="1212451"/>
                      <a:pt x="4515554" y="1226288"/>
                      <a:pt x="4523545" y="1242345"/>
                    </a:cubicBezTo>
                    <a:lnTo>
                      <a:pt x="4525837" y="1247580"/>
                    </a:lnTo>
                    <a:lnTo>
                      <a:pt x="4533609" y="1240977"/>
                    </a:lnTo>
                    <a:cubicBezTo>
                      <a:pt x="4548009" y="1229875"/>
                      <a:pt x="4563843" y="1222126"/>
                      <a:pt x="4576720" y="1221998"/>
                    </a:cubicBezTo>
                    <a:cubicBezTo>
                      <a:pt x="4584159" y="1233712"/>
                      <a:pt x="4586698" y="1251156"/>
                      <a:pt x="4585591" y="1269057"/>
                    </a:cubicBezTo>
                    <a:lnTo>
                      <a:pt x="4580091" y="1290116"/>
                    </a:lnTo>
                    <a:lnTo>
                      <a:pt x="4582884" y="1291986"/>
                    </a:lnTo>
                    <a:lnTo>
                      <a:pt x="4586408" y="1282118"/>
                    </a:lnTo>
                    <a:cubicBezTo>
                      <a:pt x="4593328" y="1265302"/>
                      <a:pt x="4603166" y="1250675"/>
                      <a:pt x="4614253" y="1244126"/>
                    </a:cubicBezTo>
                    <a:cubicBezTo>
                      <a:pt x="4626553" y="1250551"/>
                      <a:pt x="4637474" y="1264388"/>
                      <a:pt x="4645466" y="1280445"/>
                    </a:cubicBezTo>
                    <a:lnTo>
                      <a:pt x="4647758" y="1285680"/>
                    </a:lnTo>
                    <a:lnTo>
                      <a:pt x="4655530" y="1279077"/>
                    </a:lnTo>
                    <a:cubicBezTo>
                      <a:pt x="4669930" y="1267975"/>
                      <a:pt x="4685764" y="1260226"/>
                      <a:pt x="4698641" y="1260098"/>
                    </a:cubicBezTo>
                    <a:cubicBezTo>
                      <a:pt x="4713518" y="1283526"/>
                      <a:pt x="4708797" y="1329874"/>
                      <a:pt x="4694504" y="1356959"/>
                    </a:cubicBezTo>
                    <a:lnTo>
                      <a:pt x="4677512" y="1376209"/>
                    </a:lnTo>
                    <a:lnTo>
                      <a:pt x="4688298" y="1393053"/>
                    </a:lnTo>
                    <a:cubicBezTo>
                      <a:pt x="4691478" y="1400599"/>
                      <a:pt x="4693788" y="1409135"/>
                      <a:pt x="4695234" y="1417986"/>
                    </a:cubicBezTo>
                    <a:lnTo>
                      <a:pt x="4695877" y="1423664"/>
                    </a:lnTo>
                    <a:lnTo>
                      <a:pt x="4705253" y="1419651"/>
                    </a:lnTo>
                    <a:cubicBezTo>
                      <a:pt x="4722290" y="1413297"/>
                      <a:pt x="4739706" y="1410571"/>
                      <a:pt x="4752047" y="1414252"/>
                    </a:cubicBezTo>
                    <a:cubicBezTo>
                      <a:pt x="4759341" y="1441030"/>
                      <a:pt x="4741140" y="1483915"/>
                      <a:pt x="4719485" y="1505570"/>
                    </a:cubicBezTo>
                    <a:lnTo>
                      <a:pt x="4718511" y="1506240"/>
                    </a:lnTo>
                    <a:lnTo>
                      <a:pt x="4719780" y="1532915"/>
                    </a:lnTo>
                    <a:cubicBezTo>
                      <a:pt x="4718548" y="1552832"/>
                      <a:pt x="4713259" y="1573256"/>
                      <a:pt x="4705309" y="1588323"/>
                    </a:cubicBezTo>
                    <a:lnTo>
                      <a:pt x="4689091" y="1606696"/>
                    </a:lnTo>
                    <a:lnTo>
                      <a:pt x="4694293" y="1614820"/>
                    </a:lnTo>
                    <a:cubicBezTo>
                      <a:pt x="4697832" y="1623215"/>
                      <a:pt x="4700401" y="1632712"/>
                      <a:pt x="4702010" y="1642559"/>
                    </a:cubicBezTo>
                    <a:lnTo>
                      <a:pt x="4702727" y="1648876"/>
                    </a:lnTo>
                    <a:lnTo>
                      <a:pt x="4713157" y="1644412"/>
                    </a:lnTo>
                    <a:cubicBezTo>
                      <a:pt x="4732113" y="1637343"/>
                      <a:pt x="4751488" y="1634310"/>
                      <a:pt x="4765219" y="1638406"/>
                    </a:cubicBezTo>
                    <a:cubicBezTo>
                      <a:pt x="4773334" y="1668197"/>
                      <a:pt x="4753084" y="1715910"/>
                      <a:pt x="4728991" y="1740002"/>
                    </a:cubicBezTo>
                    <a:cubicBezTo>
                      <a:pt x="4712050" y="1756942"/>
                      <a:pt x="4683881" y="1770643"/>
                      <a:pt x="4662372" y="1771011"/>
                    </a:cubicBezTo>
                    <a:close/>
                    <a:moveTo>
                      <a:pt x="2860720" y="1789462"/>
                    </a:moveTo>
                    <a:lnTo>
                      <a:pt x="2867001" y="1781074"/>
                    </a:lnTo>
                    <a:lnTo>
                      <a:pt x="2867434" y="1780649"/>
                    </a:lnTo>
                    <a:lnTo>
                      <a:pt x="2857037" y="1781329"/>
                    </a:lnTo>
                    <a:lnTo>
                      <a:pt x="2855870" y="1780868"/>
                    </a:lnTo>
                    <a:lnTo>
                      <a:pt x="2855609" y="1783154"/>
                    </a:lnTo>
                    <a:close/>
                    <a:moveTo>
                      <a:pt x="1580417" y="1875625"/>
                    </a:moveTo>
                    <a:cubicBezTo>
                      <a:pt x="1573247" y="1875747"/>
                      <a:pt x="1566818" y="1874388"/>
                      <a:pt x="1561792" y="1871173"/>
                    </a:cubicBezTo>
                    <a:lnTo>
                      <a:pt x="1560198" y="1869895"/>
                    </a:lnTo>
                    <a:lnTo>
                      <a:pt x="1557694" y="1870031"/>
                    </a:lnTo>
                    <a:cubicBezTo>
                      <a:pt x="1556105" y="1869959"/>
                      <a:pt x="1554536" y="1869723"/>
                      <a:pt x="1552995" y="1869310"/>
                    </a:cubicBezTo>
                    <a:lnTo>
                      <a:pt x="1550594" y="1868301"/>
                    </a:lnTo>
                    <a:lnTo>
                      <a:pt x="1547096" y="1868998"/>
                    </a:lnTo>
                    <a:lnTo>
                      <a:pt x="1544384" y="1871173"/>
                    </a:lnTo>
                    <a:cubicBezTo>
                      <a:pt x="1524279" y="1884032"/>
                      <a:pt x="1481727" y="1867203"/>
                      <a:pt x="1459140" y="1844616"/>
                    </a:cubicBezTo>
                    <a:lnTo>
                      <a:pt x="1452640" y="1836125"/>
                    </a:lnTo>
                    <a:lnTo>
                      <a:pt x="1439870" y="1833073"/>
                    </a:lnTo>
                    <a:lnTo>
                      <a:pt x="1438276" y="1831795"/>
                    </a:lnTo>
                    <a:lnTo>
                      <a:pt x="1435773" y="1831931"/>
                    </a:lnTo>
                    <a:cubicBezTo>
                      <a:pt x="1434183" y="1831859"/>
                      <a:pt x="1432614" y="1831623"/>
                      <a:pt x="1431073" y="1831210"/>
                    </a:cubicBezTo>
                    <a:lnTo>
                      <a:pt x="1428672" y="1830201"/>
                    </a:lnTo>
                    <a:lnTo>
                      <a:pt x="1425175" y="1830898"/>
                    </a:lnTo>
                    <a:lnTo>
                      <a:pt x="1422462" y="1833073"/>
                    </a:lnTo>
                    <a:cubicBezTo>
                      <a:pt x="1402358" y="1845932"/>
                      <a:pt x="1359805" y="1829103"/>
                      <a:pt x="1337219" y="1806516"/>
                    </a:cubicBezTo>
                    <a:cubicBezTo>
                      <a:pt x="1313126" y="1782423"/>
                      <a:pt x="1292800" y="1732379"/>
                      <a:pt x="1300992" y="1704920"/>
                    </a:cubicBezTo>
                    <a:lnTo>
                      <a:pt x="1313487" y="1704345"/>
                    </a:lnTo>
                    <a:lnTo>
                      <a:pt x="1299149" y="1694160"/>
                    </a:lnTo>
                    <a:cubicBezTo>
                      <a:pt x="1276804" y="1674350"/>
                      <a:pt x="1257513" y="1645461"/>
                      <a:pt x="1257300" y="1623970"/>
                    </a:cubicBezTo>
                    <a:cubicBezTo>
                      <a:pt x="1270333" y="1615694"/>
                      <a:pt x="1289740" y="1612869"/>
                      <a:pt x="1309656" y="1614101"/>
                    </a:cubicBezTo>
                    <a:lnTo>
                      <a:pt x="1312932" y="1614465"/>
                    </a:lnTo>
                    <a:lnTo>
                      <a:pt x="1312486" y="1612519"/>
                    </a:lnTo>
                    <a:cubicBezTo>
                      <a:pt x="1308912" y="1592607"/>
                      <a:pt x="1309384" y="1573001"/>
                      <a:pt x="1315864" y="1560222"/>
                    </a:cubicBezTo>
                    <a:lnTo>
                      <a:pt x="1340137" y="1563480"/>
                    </a:lnTo>
                    <a:lnTo>
                      <a:pt x="1331464" y="1552151"/>
                    </a:lnTo>
                    <a:cubicBezTo>
                      <a:pt x="1317535" y="1529207"/>
                      <a:pt x="1308639" y="1499277"/>
                      <a:pt x="1314161" y="1480766"/>
                    </a:cubicBezTo>
                    <a:cubicBezTo>
                      <a:pt x="1327550" y="1477119"/>
                      <a:pt x="1344965" y="1479846"/>
                      <a:pt x="1361741" y="1486191"/>
                    </a:cubicBezTo>
                    <a:lnTo>
                      <a:pt x="1364456" y="1487373"/>
                    </a:lnTo>
                    <a:lnTo>
                      <a:pt x="1364591" y="1485584"/>
                    </a:lnTo>
                    <a:lnTo>
                      <a:pt x="1365311" y="1482478"/>
                    </a:lnTo>
                    <a:lnTo>
                      <a:pt x="1329276" y="1473355"/>
                    </a:lnTo>
                    <a:cubicBezTo>
                      <a:pt x="1302191" y="1459062"/>
                      <a:pt x="1271450" y="1421484"/>
                      <a:pt x="1271195" y="1395729"/>
                    </a:cubicBezTo>
                    <a:cubicBezTo>
                      <a:pt x="1282909" y="1388290"/>
                      <a:pt x="1300353" y="1385751"/>
                      <a:pt x="1318254" y="1386858"/>
                    </a:cubicBezTo>
                    <a:lnTo>
                      <a:pt x="1321198" y="1387186"/>
                    </a:lnTo>
                    <a:lnTo>
                      <a:pt x="1320798" y="1385437"/>
                    </a:lnTo>
                    <a:cubicBezTo>
                      <a:pt x="1317585" y="1367539"/>
                      <a:pt x="1318010" y="1349916"/>
                      <a:pt x="1323834" y="1338430"/>
                    </a:cubicBezTo>
                    <a:cubicBezTo>
                      <a:pt x="1337658" y="1337230"/>
                      <a:pt x="1354308" y="1343020"/>
                      <a:pt x="1369682" y="1352257"/>
                    </a:cubicBezTo>
                    <a:lnTo>
                      <a:pt x="1379006" y="1358500"/>
                    </a:lnTo>
                    <a:lnTo>
                      <a:pt x="1382530" y="1348632"/>
                    </a:lnTo>
                    <a:cubicBezTo>
                      <a:pt x="1389450" y="1331816"/>
                      <a:pt x="1399287" y="1317189"/>
                      <a:pt x="1410376" y="1310640"/>
                    </a:cubicBezTo>
                    <a:cubicBezTo>
                      <a:pt x="1422675" y="1317065"/>
                      <a:pt x="1433596" y="1330902"/>
                      <a:pt x="1441588" y="1346959"/>
                    </a:cubicBezTo>
                    <a:lnTo>
                      <a:pt x="1443880" y="1352194"/>
                    </a:lnTo>
                    <a:lnTo>
                      <a:pt x="1451652" y="1345591"/>
                    </a:lnTo>
                    <a:cubicBezTo>
                      <a:pt x="1466052" y="1334489"/>
                      <a:pt x="1481886" y="1326740"/>
                      <a:pt x="1494764" y="1326612"/>
                    </a:cubicBezTo>
                    <a:cubicBezTo>
                      <a:pt x="1502203" y="1338326"/>
                      <a:pt x="1504742" y="1355770"/>
                      <a:pt x="1503634" y="1373671"/>
                    </a:cubicBezTo>
                    <a:lnTo>
                      <a:pt x="1498134" y="1394729"/>
                    </a:lnTo>
                    <a:lnTo>
                      <a:pt x="1500928" y="1396600"/>
                    </a:lnTo>
                    <a:lnTo>
                      <a:pt x="1504451" y="1386732"/>
                    </a:lnTo>
                    <a:cubicBezTo>
                      <a:pt x="1507911" y="1378324"/>
                      <a:pt x="1512101" y="1370463"/>
                      <a:pt x="1516811" y="1363886"/>
                    </a:cubicBezTo>
                    <a:lnTo>
                      <a:pt x="1523722" y="1357126"/>
                    </a:lnTo>
                    <a:lnTo>
                      <a:pt x="1514739" y="1342517"/>
                    </a:lnTo>
                    <a:cubicBezTo>
                      <a:pt x="1511022" y="1334319"/>
                      <a:pt x="1508832" y="1326334"/>
                      <a:pt x="1508761" y="1319170"/>
                    </a:cubicBezTo>
                    <a:cubicBezTo>
                      <a:pt x="1521793" y="1310894"/>
                      <a:pt x="1541201" y="1308069"/>
                      <a:pt x="1561117" y="1309301"/>
                    </a:cubicBezTo>
                    <a:lnTo>
                      <a:pt x="1564392" y="1309665"/>
                    </a:lnTo>
                    <a:lnTo>
                      <a:pt x="1563946" y="1307719"/>
                    </a:lnTo>
                    <a:cubicBezTo>
                      <a:pt x="1560373" y="1287807"/>
                      <a:pt x="1560845" y="1268201"/>
                      <a:pt x="1567325" y="1255422"/>
                    </a:cubicBezTo>
                    <a:lnTo>
                      <a:pt x="1591597" y="1258680"/>
                    </a:lnTo>
                    <a:lnTo>
                      <a:pt x="1582924" y="1247351"/>
                    </a:lnTo>
                    <a:cubicBezTo>
                      <a:pt x="1568995" y="1224407"/>
                      <a:pt x="1560099" y="1194477"/>
                      <a:pt x="1565622" y="1175966"/>
                    </a:cubicBezTo>
                    <a:cubicBezTo>
                      <a:pt x="1579010" y="1172319"/>
                      <a:pt x="1596426" y="1175046"/>
                      <a:pt x="1613201" y="1181391"/>
                    </a:cubicBezTo>
                    <a:lnTo>
                      <a:pt x="1615917" y="1182573"/>
                    </a:lnTo>
                    <a:lnTo>
                      <a:pt x="1616051" y="1180784"/>
                    </a:lnTo>
                    <a:lnTo>
                      <a:pt x="1616771" y="1177678"/>
                    </a:lnTo>
                    <a:lnTo>
                      <a:pt x="1580736" y="1168555"/>
                    </a:lnTo>
                    <a:cubicBezTo>
                      <a:pt x="1553651" y="1154262"/>
                      <a:pt x="1522911" y="1116684"/>
                      <a:pt x="1522656" y="1090929"/>
                    </a:cubicBezTo>
                    <a:cubicBezTo>
                      <a:pt x="1534370" y="1083490"/>
                      <a:pt x="1551814" y="1080951"/>
                      <a:pt x="1569715" y="1082058"/>
                    </a:cubicBezTo>
                    <a:lnTo>
                      <a:pt x="1572659" y="1082386"/>
                    </a:lnTo>
                    <a:lnTo>
                      <a:pt x="1572258" y="1080637"/>
                    </a:lnTo>
                    <a:cubicBezTo>
                      <a:pt x="1569046" y="1062739"/>
                      <a:pt x="1569470" y="1045116"/>
                      <a:pt x="1575294" y="1033630"/>
                    </a:cubicBezTo>
                    <a:cubicBezTo>
                      <a:pt x="1589119" y="1032430"/>
                      <a:pt x="1605769" y="1038220"/>
                      <a:pt x="1621143" y="1047457"/>
                    </a:cubicBezTo>
                    <a:lnTo>
                      <a:pt x="1630467" y="1053700"/>
                    </a:lnTo>
                    <a:lnTo>
                      <a:pt x="1633990" y="1043832"/>
                    </a:lnTo>
                    <a:cubicBezTo>
                      <a:pt x="1640910" y="1027016"/>
                      <a:pt x="1650748" y="1012389"/>
                      <a:pt x="1661836" y="1005840"/>
                    </a:cubicBezTo>
                    <a:cubicBezTo>
                      <a:pt x="1674136" y="1012265"/>
                      <a:pt x="1685057" y="1026102"/>
                      <a:pt x="1693048" y="1042159"/>
                    </a:cubicBezTo>
                    <a:lnTo>
                      <a:pt x="1695340" y="1047394"/>
                    </a:lnTo>
                    <a:lnTo>
                      <a:pt x="1703112" y="1040791"/>
                    </a:lnTo>
                    <a:cubicBezTo>
                      <a:pt x="1717513" y="1029689"/>
                      <a:pt x="1733346" y="1021940"/>
                      <a:pt x="1746224" y="1021812"/>
                    </a:cubicBezTo>
                    <a:cubicBezTo>
                      <a:pt x="1753663" y="1033526"/>
                      <a:pt x="1756202" y="1050970"/>
                      <a:pt x="1755094" y="1068871"/>
                    </a:cubicBezTo>
                    <a:lnTo>
                      <a:pt x="1749594" y="1089929"/>
                    </a:lnTo>
                    <a:lnTo>
                      <a:pt x="1752388" y="1091800"/>
                    </a:lnTo>
                    <a:lnTo>
                      <a:pt x="1755911" y="1081932"/>
                    </a:lnTo>
                    <a:cubicBezTo>
                      <a:pt x="1762831" y="1065116"/>
                      <a:pt x="1772669" y="1050489"/>
                      <a:pt x="1783757" y="1043940"/>
                    </a:cubicBezTo>
                    <a:cubicBezTo>
                      <a:pt x="1796057" y="1050365"/>
                      <a:pt x="1806978" y="1064202"/>
                      <a:pt x="1814969" y="1080259"/>
                    </a:cubicBezTo>
                    <a:lnTo>
                      <a:pt x="1817261" y="1085494"/>
                    </a:lnTo>
                    <a:lnTo>
                      <a:pt x="1825033" y="1078891"/>
                    </a:lnTo>
                    <a:cubicBezTo>
                      <a:pt x="1839434" y="1067789"/>
                      <a:pt x="1855267" y="1060040"/>
                      <a:pt x="1868145" y="1059912"/>
                    </a:cubicBezTo>
                    <a:cubicBezTo>
                      <a:pt x="1883023" y="1083340"/>
                      <a:pt x="1878300" y="1129688"/>
                      <a:pt x="1864008" y="1156773"/>
                    </a:cubicBezTo>
                    <a:lnTo>
                      <a:pt x="1847016" y="1176023"/>
                    </a:lnTo>
                    <a:lnTo>
                      <a:pt x="1857802" y="1192867"/>
                    </a:lnTo>
                    <a:cubicBezTo>
                      <a:pt x="1860982" y="1200413"/>
                      <a:pt x="1863292" y="1208949"/>
                      <a:pt x="1864738" y="1217800"/>
                    </a:cubicBezTo>
                    <a:lnTo>
                      <a:pt x="1865382" y="1223478"/>
                    </a:lnTo>
                    <a:lnTo>
                      <a:pt x="1874757" y="1219465"/>
                    </a:lnTo>
                    <a:cubicBezTo>
                      <a:pt x="1891794" y="1213111"/>
                      <a:pt x="1909210" y="1210385"/>
                      <a:pt x="1921551" y="1214066"/>
                    </a:cubicBezTo>
                    <a:cubicBezTo>
                      <a:pt x="1928845" y="1240844"/>
                      <a:pt x="1910644" y="1283729"/>
                      <a:pt x="1888989" y="1305384"/>
                    </a:cubicBezTo>
                    <a:lnTo>
                      <a:pt x="1888015" y="1306054"/>
                    </a:lnTo>
                    <a:lnTo>
                      <a:pt x="1889284" y="1332729"/>
                    </a:lnTo>
                    <a:cubicBezTo>
                      <a:pt x="1888052" y="1352646"/>
                      <a:pt x="1882763" y="1373070"/>
                      <a:pt x="1874812" y="1388137"/>
                    </a:cubicBezTo>
                    <a:lnTo>
                      <a:pt x="1858596" y="1406509"/>
                    </a:lnTo>
                    <a:lnTo>
                      <a:pt x="1863798" y="1414634"/>
                    </a:lnTo>
                    <a:cubicBezTo>
                      <a:pt x="1867336" y="1423029"/>
                      <a:pt x="1869906" y="1432526"/>
                      <a:pt x="1871515" y="1442373"/>
                    </a:cubicBezTo>
                    <a:lnTo>
                      <a:pt x="1872231" y="1448690"/>
                    </a:lnTo>
                    <a:lnTo>
                      <a:pt x="1882661" y="1444226"/>
                    </a:lnTo>
                    <a:cubicBezTo>
                      <a:pt x="1901617" y="1437157"/>
                      <a:pt x="1920993" y="1434124"/>
                      <a:pt x="1934722" y="1438220"/>
                    </a:cubicBezTo>
                    <a:cubicBezTo>
                      <a:pt x="1942838" y="1468011"/>
                      <a:pt x="1922588" y="1515724"/>
                      <a:pt x="1898496" y="1539816"/>
                    </a:cubicBezTo>
                    <a:cubicBezTo>
                      <a:pt x="1881555" y="1556756"/>
                      <a:pt x="1853385" y="1570457"/>
                      <a:pt x="1831877" y="1570825"/>
                    </a:cubicBezTo>
                    <a:cubicBezTo>
                      <a:pt x="1824707" y="1570947"/>
                      <a:pt x="1818278" y="1569588"/>
                      <a:pt x="1813252" y="1566373"/>
                    </a:cubicBezTo>
                    <a:lnTo>
                      <a:pt x="1811658" y="1565095"/>
                    </a:lnTo>
                    <a:lnTo>
                      <a:pt x="1809154" y="1565231"/>
                    </a:lnTo>
                    <a:cubicBezTo>
                      <a:pt x="1807565" y="1565159"/>
                      <a:pt x="1805996" y="1564923"/>
                      <a:pt x="1804455" y="1564510"/>
                    </a:cubicBezTo>
                    <a:lnTo>
                      <a:pt x="1802054" y="1563501"/>
                    </a:lnTo>
                    <a:lnTo>
                      <a:pt x="1798556" y="1564198"/>
                    </a:lnTo>
                    <a:lnTo>
                      <a:pt x="1795844" y="1566373"/>
                    </a:lnTo>
                    <a:cubicBezTo>
                      <a:pt x="1775739" y="1579232"/>
                      <a:pt x="1733187" y="1562403"/>
                      <a:pt x="1710600" y="1539816"/>
                    </a:cubicBezTo>
                    <a:lnTo>
                      <a:pt x="1704101" y="1531325"/>
                    </a:lnTo>
                    <a:lnTo>
                      <a:pt x="1691331" y="1528273"/>
                    </a:lnTo>
                    <a:lnTo>
                      <a:pt x="1689737" y="1526995"/>
                    </a:lnTo>
                    <a:lnTo>
                      <a:pt x="1687233" y="1527131"/>
                    </a:lnTo>
                    <a:cubicBezTo>
                      <a:pt x="1685644" y="1527059"/>
                      <a:pt x="1684075" y="1526823"/>
                      <a:pt x="1682534" y="1526410"/>
                    </a:cubicBezTo>
                    <a:lnTo>
                      <a:pt x="1680133" y="1525401"/>
                    </a:lnTo>
                    <a:lnTo>
                      <a:pt x="1676635" y="1526098"/>
                    </a:lnTo>
                    <a:lnTo>
                      <a:pt x="1673923" y="1528273"/>
                    </a:lnTo>
                    <a:lnTo>
                      <a:pt x="1668881" y="1529478"/>
                    </a:lnTo>
                    <a:lnTo>
                      <a:pt x="1664666" y="1566446"/>
                    </a:lnTo>
                    <a:cubicBezTo>
                      <a:pt x="1658321" y="1583221"/>
                      <a:pt x="1648357" y="1599357"/>
                      <a:pt x="1637529" y="1610184"/>
                    </a:cubicBezTo>
                    <a:lnTo>
                      <a:pt x="1636555" y="1610854"/>
                    </a:lnTo>
                    <a:lnTo>
                      <a:pt x="1637824" y="1637529"/>
                    </a:lnTo>
                    <a:cubicBezTo>
                      <a:pt x="1636592" y="1657446"/>
                      <a:pt x="1631303" y="1677870"/>
                      <a:pt x="1623352" y="1692937"/>
                    </a:cubicBezTo>
                    <a:lnTo>
                      <a:pt x="1607136" y="1711309"/>
                    </a:lnTo>
                    <a:lnTo>
                      <a:pt x="1612338" y="1719434"/>
                    </a:lnTo>
                    <a:cubicBezTo>
                      <a:pt x="1615876" y="1727829"/>
                      <a:pt x="1618446" y="1737326"/>
                      <a:pt x="1620055" y="1747173"/>
                    </a:cubicBezTo>
                    <a:lnTo>
                      <a:pt x="1620771" y="1753490"/>
                    </a:lnTo>
                    <a:lnTo>
                      <a:pt x="1631201" y="1749026"/>
                    </a:lnTo>
                    <a:cubicBezTo>
                      <a:pt x="1650157" y="1741957"/>
                      <a:pt x="1669533" y="1738924"/>
                      <a:pt x="1683262" y="1743020"/>
                    </a:cubicBezTo>
                    <a:cubicBezTo>
                      <a:pt x="1691378" y="1772811"/>
                      <a:pt x="1671128" y="1820524"/>
                      <a:pt x="1647036" y="1844616"/>
                    </a:cubicBezTo>
                    <a:cubicBezTo>
                      <a:pt x="1630096" y="1861556"/>
                      <a:pt x="1601925" y="1875257"/>
                      <a:pt x="1580417" y="1875625"/>
                    </a:cubicBezTo>
                    <a:close/>
                    <a:moveTo>
                      <a:pt x="3656677" y="1974408"/>
                    </a:moveTo>
                    <a:lnTo>
                      <a:pt x="3662958" y="1966020"/>
                    </a:lnTo>
                    <a:lnTo>
                      <a:pt x="3663391" y="1965595"/>
                    </a:lnTo>
                    <a:lnTo>
                      <a:pt x="3652994" y="1966275"/>
                    </a:lnTo>
                    <a:lnTo>
                      <a:pt x="3651827" y="1965814"/>
                    </a:lnTo>
                    <a:lnTo>
                      <a:pt x="3651566" y="1968100"/>
                    </a:lnTo>
                    <a:close/>
                    <a:moveTo>
                      <a:pt x="3218905" y="2031126"/>
                    </a:moveTo>
                    <a:lnTo>
                      <a:pt x="3222428" y="2021258"/>
                    </a:lnTo>
                    <a:lnTo>
                      <a:pt x="3229421" y="2008333"/>
                    </a:lnTo>
                    <a:lnTo>
                      <a:pt x="3223096" y="1995266"/>
                    </a:lnTo>
                    <a:lnTo>
                      <a:pt x="3220518" y="1985232"/>
                    </a:lnTo>
                    <a:lnTo>
                      <a:pt x="3221611" y="2008197"/>
                    </a:lnTo>
                    <a:lnTo>
                      <a:pt x="3216111" y="2029255"/>
                    </a:lnTo>
                    <a:close/>
                    <a:moveTo>
                      <a:pt x="2996619" y="2094224"/>
                    </a:moveTo>
                    <a:lnTo>
                      <a:pt x="3005994" y="2090211"/>
                    </a:lnTo>
                    <a:lnTo>
                      <a:pt x="3020410" y="2086508"/>
                    </a:lnTo>
                    <a:lnTo>
                      <a:pt x="3008151" y="2073366"/>
                    </a:lnTo>
                    <a:lnTo>
                      <a:pt x="2991760" y="2036132"/>
                    </a:lnTo>
                    <a:lnTo>
                      <a:pt x="2988689" y="2063067"/>
                    </a:lnTo>
                    <a:lnTo>
                      <a:pt x="2989039" y="2063613"/>
                    </a:lnTo>
                    <a:cubicBezTo>
                      <a:pt x="2992219" y="2071159"/>
                      <a:pt x="2994529" y="2079695"/>
                      <a:pt x="2995975" y="2088546"/>
                    </a:cubicBezTo>
                    <a:close/>
                    <a:moveTo>
                      <a:pt x="1976800" y="2109502"/>
                    </a:moveTo>
                    <a:lnTo>
                      <a:pt x="1983081" y="2101114"/>
                    </a:lnTo>
                    <a:lnTo>
                      <a:pt x="1983514" y="2100689"/>
                    </a:lnTo>
                    <a:lnTo>
                      <a:pt x="1973117" y="2101369"/>
                    </a:lnTo>
                    <a:lnTo>
                      <a:pt x="1971950" y="2100908"/>
                    </a:lnTo>
                    <a:lnTo>
                      <a:pt x="1971690" y="2103194"/>
                    </a:lnTo>
                    <a:close/>
                    <a:moveTo>
                      <a:pt x="3082434" y="2121899"/>
                    </a:moveTo>
                    <a:lnTo>
                      <a:pt x="3082568" y="2120110"/>
                    </a:lnTo>
                    <a:lnTo>
                      <a:pt x="3083288" y="2117004"/>
                    </a:lnTo>
                    <a:lnTo>
                      <a:pt x="3050076" y="2108596"/>
                    </a:lnTo>
                    <a:lnTo>
                      <a:pt x="3049403" y="2114499"/>
                    </a:lnTo>
                    <a:lnTo>
                      <a:pt x="3054658" y="2114257"/>
                    </a:lnTo>
                    <a:cubicBezTo>
                      <a:pt x="3062783" y="2115276"/>
                      <a:pt x="3071330" y="2117544"/>
                      <a:pt x="3079718" y="2120717"/>
                    </a:cubicBezTo>
                    <a:close/>
                    <a:moveTo>
                      <a:pt x="3268057" y="2149668"/>
                    </a:moveTo>
                    <a:lnTo>
                      <a:pt x="3274338" y="2141280"/>
                    </a:lnTo>
                    <a:lnTo>
                      <a:pt x="3274771" y="2140855"/>
                    </a:lnTo>
                    <a:lnTo>
                      <a:pt x="3264374" y="2141535"/>
                    </a:lnTo>
                    <a:lnTo>
                      <a:pt x="3263207" y="2141074"/>
                    </a:lnTo>
                    <a:lnTo>
                      <a:pt x="3262946" y="2143360"/>
                    </a:lnTo>
                    <a:close/>
                    <a:moveTo>
                      <a:pt x="3029631" y="2212853"/>
                    </a:moveTo>
                    <a:lnTo>
                      <a:pt x="3033841" y="2194748"/>
                    </a:lnTo>
                    <a:lnTo>
                      <a:pt x="3058114" y="2198006"/>
                    </a:lnTo>
                    <a:lnTo>
                      <a:pt x="3049441" y="2186677"/>
                    </a:lnTo>
                    <a:cubicBezTo>
                      <a:pt x="3044798" y="2179029"/>
                      <a:pt x="3040714" y="2170605"/>
                      <a:pt x="3037537" y="2162086"/>
                    </a:cubicBezTo>
                    <a:lnTo>
                      <a:pt x="3035886" y="2155659"/>
                    </a:lnTo>
                    <a:lnTo>
                      <a:pt x="3035475" y="2156492"/>
                    </a:lnTo>
                    <a:cubicBezTo>
                      <a:pt x="3030838" y="2163976"/>
                      <a:pt x="3025640" y="2170716"/>
                      <a:pt x="3020226" y="2176130"/>
                    </a:cubicBezTo>
                    <a:lnTo>
                      <a:pt x="3019252" y="2176800"/>
                    </a:lnTo>
                    <a:lnTo>
                      <a:pt x="3020394" y="2200799"/>
                    </a:lnTo>
                    <a:lnTo>
                      <a:pt x="3023655" y="2203554"/>
                    </a:lnTo>
                    <a:close/>
                    <a:moveTo>
                      <a:pt x="1530697" y="2286828"/>
                    </a:moveTo>
                    <a:lnTo>
                      <a:pt x="1536978" y="2278440"/>
                    </a:lnTo>
                    <a:lnTo>
                      <a:pt x="1537412" y="2278015"/>
                    </a:lnTo>
                    <a:lnTo>
                      <a:pt x="1527014" y="2278695"/>
                    </a:lnTo>
                    <a:lnTo>
                      <a:pt x="1525847" y="2278234"/>
                    </a:lnTo>
                    <a:lnTo>
                      <a:pt x="1525587" y="2280520"/>
                    </a:lnTo>
                    <a:close/>
                    <a:moveTo>
                      <a:pt x="2936194" y="2441846"/>
                    </a:moveTo>
                    <a:lnTo>
                      <a:pt x="2930762" y="2434751"/>
                    </a:lnTo>
                    <a:lnTo>
                      <a:pt x="2929793" y="2434944"/>
                    </a:lnTo>
                    <a:lnTo>
                      <a:pt x="2927081" y="2437119"/>
                    </a:lnTo>
                    <a:lnTo>
                      <a:pt x="2917693" y="2439363"/>
                    </a:lnTo>
                    <a:close/>
                    <a:moveTo>
                      <a:pt x="1978502" y="2463160"/>
                    </a:moveTo>
                    <a:lnTo>
                      <a:pt x="1977314" y="2462661"/>
                    </a:lnTo>
                    <a:lnTo>
                      <a:pt x="1976892" y="2462745"/>
                    </a:lnTo>
                    <a:close/>
                    <a:moveTo>
                      <a:pt x="2004537" y="2470353"/>
                    </a:moveTo>
                    <a:lnTo>
                      <a:pt x="2004610" y="2469381"/>
                    </a:lnTo>
                    <a:lnTo>
                      <a:pt x="1988512" y="2465533"/>
                    </a:lnTo>
                    <a:lnTo>
                      <a:pt x="1986918" y="2464255"/>
                    </a:lnTo>
                    <a:lnTo>
                      <a:pt x="1984414" y="2464391"/>
                    </a:lnTo>
                    <a:lnTo>
                      <a:pt x="1981604" y="2463960"/>
                    </a:lnTo>
                    <a:lnTo>
                      <a:pt x="2001821" y="2469171"/>
                    </a:lnTo>
                    <a:close/>
                    <a:moveTo>
                      <a:pt x="2190160" y="2498121"/>
                    </a:moveTo>
                    <a:lnTo>
                      <a:pt x="2196441" y="2489734"/>
                    </a:lnTo>
                    <a:lnTo>
                      <a:pt x="2196874" y="2489309"/>
                    </a:lnTo>
                    <a:lnTo>
                      <a:pt x="2186477" y="2489989"/>
                    </a:lnTo>
                    <a:lnTo>
                      <a:pt x="2185310" y="2489528"/>
                    </a:lnTo>
                    <a:lnTo>
                      <a:pt x="2185050" y="2491814"/>
                    </a:lnTo>
                    <a:close/>
                    <a:moveTo>
                      <a:pt x="2681317" y="2591627"/>
                    </a:moveTo>
                    <a:lnTo>
                      <a:pt x="2687598" y="2583240"/>
                    </a:lnTo>
                    <a:lnTo>
                      <a:pt x="2688031" y="2582815"/>
                    </a:lnTo>
                    <a:lnTo>
                      <a:pt x="2677634" y="2583495"/>
                    </a:lnTo>
                    <a:lnTo>
                      <a:pt x="2676467" y="2583034"/>
                    </a:lnTo>
                    <a:lnTo>
                      <a:pt x="2676206" y="2585320"/>
                    </a:lnTo>
                    <a:close/>
                    <a:moveTo>
                      <a:pt x="1380408" y="2654716"/>
                    </a:moveTo>
                    <a:lnTo>
                      <a:pt x="1382455" y="2653840"/>
                    </a:lnTo>
                    <a:lnTo>
                      <a:pt x="1380661" y="2651496"/>
                    </a:lnTo>
                    <a:lnTo>
                      <a:pt x="1379853" y="2649829"/>
                    </a:lnTo>
                    <a:close/>
                    <a:moveTo>
                      <a:pt x="3176474" y="2753991"/>
                    </a:moveTo>
                    <a:cubicBezTo>
                      <a:pt x="3169304" y="2754113"/>
                      <a:pt x="3162875" y="2752754"/>
                      <a:pt x="3157849" y="2749539"/>
                    </a:cubicBezTo>
                    <a:lnTo>
                      <a:pt x="3156255" y="2748261"/>
                    </a:lnTo>
                    <a:lnTo>
                      <a:pt x="3153751" y="2748397"/>
                    </a:lnTo>
                    <a:cubicBezTo>
                      <a:pt x="3152162" y="2748325"/>
                      <a:pt x="3150593" y="2748088"/>
                      <a:pt x="3149051" y="2747676"/>
                    </a:cubicBezTo>
                    <a:lnTo>
                      <a:pt x="3146651" y="2746667"/>
                    </a:lnTo>
                    <a:lnTo>
                      <a:pt x="3143153" y="2747364"/>
                    </a:lnTo>
                    <a:lnTo>
                      <a:pt x="3140441" y="2749539"/>
                    </a:lnTo>
                    <a:cubicBezTo>
                      <a:pt x="3120336" y="2762398"/>
                      <a:pt x="3077784" y="2745569"/>
                      <a:pt x="3055197" y="2722982"/>
                    </a:cubicBezTo>
                    <a:lnTo>
                      <a:pt x="3048697" y="2714491"/>
                    </a:lnTo>
                    <a:lnTo>
                      <a:pt x="3035928" y="2711439"/>
                    </a:lnTo>
                    <a:lnTo>
                      <a:pt x="3034334" y="2710161"/>
                    </a:lnTo>
                    <a:lnTo>
                      <a:pt x="3031830" y="2710297"/>
                    </a:lnTo>
                    <a:cubicBezTo>
                      <a:pt x="3030241" y="2710225"/>
                      <a:pt x="3028672" y="2709989"/>
                      <a:pt x="3027130" y="2709576"/>
                    </a:cubicBezTo>
                    <a:lnTo>
                      <a:pt x="3024730" y="2708567"/>
                    </a:lnTo>
                    <a:lnTo>
                      <a:pt x="3021232" y="2709264"/>
                    </a:lnTo>
                    <a:lnTo>
                      <a:pt x="3018520" y="2711439"/>
                    </a:lnTo>
                    <a:cubicBezTo>
                      <a:pt x="2998415" y="2724298"/>
                      <a:pt x="2955863" y="2707469"/>
                      <a:pt x="2933276" y="2684882"/>
                    </a:cubicBezTo>
                    <a:cubicBezTo>
                      <a:pt x="2909183" y="2660789"/>
                      <a:pt x="2888857" y="2610745"/>
                      <a:pt x="2897049" y="2583286"/>
                    </a:cubicBezTo>
                    <a:lnTo>
                      <a:pt x="2909545" y="2582711"/>
                    </a:lnTo>
                    <a:lnTo>
                      <a:pt x="2895206" y="2572527"/>
                    </a:lnTo>
                    <a:cubicBezTo>
                      <a:pt x="2872861" y="2552716"/>
                      <a:pt x="2853570" y="2523827"/>
                      <a:pt x="2853358" y="2502336"/>
                    </a:cubicBezTo>
                    <a:cubicBezTo>
                      <a:pt x="2866390" y="2494060"/>
                      <a:pt x="2885798" y="2491235"/>
                      <a:pt x="2905714" y="2492467"/>
                    </a:cubicBezTo>
                    <a:lnTo>
                      <a:pt x="2908989" y="2492831"/>
                    </a:lnTo>
                    <a:lnTo>
                      <a:pt x="2908543" y="2490885"/>
                    </a:lnTo>
                    <a:cubicBezTo>
                      <a:pt x="2906756" y="2480929"/>
                      <a:pt x="2905981" y="2471049"/>
                      <a:pt x="2906462" y="2462061"/>
                    </a:cubicBezTo>
                    <a:lnTo>
                      <a:pt x="2911391" y="2440869"/>
                    </a:lnTo>
                    <a:lnTo>
                      <a:pt x="2908456" y="2441570"/>
                    </a:lnTo>
                    <a:cubicBezTo>
                      <a:pt x="2886948" y="2441203"/>
                      <a:pt x="2858777" y="2427502"/>
                      <a:pt x="2841837" y="2410562"/>
                    </a:cubicBezTo>
                    <a:lnTo>
                      <a:pt x="2835337" y="2402071"/>
                    </a:lnTo>
                    <a:lnTo>
                      <a:pt x="2822568" y="2399019"/>
                    </a:lnTo>
                    <a:lnTo>
                      <a:pt x="2820974" y="2397740"/>
                    </a:lnTo>
                    <a:lnTo>
                      <a:pt x="2818470" y="2397877"/>
                    </a:lnTo>
                    <a:cubicBezTo>
                      <a:pt x="2816881" y="2397805"/>
                      <a:pt x="2815312" y="2397569"/>
                      <a:pt x="2813770" y="2397156"/>
                    </a:cubicBezTo>
                    <a:lnTo>
                      <a:pt x="2811370" y="2396147"/>
                    </a:lnTo>
                    <a:lnTo>
                      <a:pt x="2807872" y="2396844"/>
                    </a:lnTo>
                    <a:lnTo>
                      <a:pt x="2805160" y="2399019"/>
                    </a:lnTo>
                    <a:cubicBezTo>
                      <a:pt x="2785055" y="2411878"/>
                      <a:pt x="2742503" y="2395049"/>
                      <a:pt x="2719916" y="2372462"/>
                    </a:cubicBezTo>
                    <a:cubicBezTo>
                      <a:pt x="2695823" y="2348369"/>
                      <a:pt x="2675497" y="2298325"/>
                      <a:pt x="2683689" y="2270866"/>
                    </a:cubicBezTo>
                    <a:lnTo>
                      <a:pt x="2696185" y="2270291"/>
                    </a:lnTo>
                    <a:lnTo>
                      <a:pt x="2681846" y="2260107"/>
                    </a:lnTo>
                    <a:cubicBezTo>
                      <a:pt x="2659501" y="2240296"/>
                      <a:pt x="2640210" y="2211407"/>
                      <a:pt x="2639998" y="2189916"/>
                    </a:cubicBezTo>
                    <a:cubicBezTo>
                      <a:pt x="2653030" y="2181640"/>
                      <a:pt x="2672438" y="2178815"/>
                      <a:pt x="2692354" y="2180047"/>
                    </a:cubicBezTo>
                    <a:lnTo>
                      <a:pt x="2695629" y="2180411"/>
                    </a:lnTo>
                    <a:lnTo>
                      <a:pt x="2695183" y="2178465"/>
                    </a:lnTo>
                    <a:cubicBezTo>
                      <a:pt x="2691609" y="2158553"/>
                      <a:pt x="2692081" y="2138947"/>
                      <a:pt x="2698561" y="2126168"/>
                    </a:cubicBezTo>
                    <a:lnTo>
                      <a:pt x="2722834" y="2129426"/>
                    </a:lnTo>
                    <a:lnTo>
                      <a:pt x="2714161" y="2118097"/>
                    </a:lnTo>
                    <a:lnTo>
                      <a:pt x="2710791" y="2111135"/>
                    </a:lnTo>
                    <a:lnTo>
                      <a:pt x="2691412" y="2107406"/>
                    </a:lnTo>
                    <a:cubicBezTo>
                      <a:pt x="2675437" y="2101983"/>
                      <a:pt x="2659152" y="2092129"/>
                      <a:pt x="2647859" y="2080836"/>
                    </a:cubicBezTo>
                    <a:cubicBezTo>
                      <a:pt x="2623766" y="2056743"/>
                      <a:pt x="2603440" y="2006699"/>
                      <a:pt x="2611632" y="1979240"/>
                    </a:cubicBezTo>
                    <a:lnTo>
                      <a:pt x="2624128" y="1978665"/>
                    </a:lnTo>
                    <a:lnTo>
                      <a:pt x="2609789" y="1968481"/>
                    </a:lnTo>
                    <a:cubicBezTo>
                      <a:pt x="2587444" y="1948670"/>
                      <a:pt x="2568153" y="1919781"/>
                      <a:pt x="2567941" y="1898290"/>
                    </a:cubicBezTo>
                    <a:cubicBezTo>
                      <a:pt x="2580973" y="1890014"/>
                      <a:pt x="2600381" y="1887189"/>
                      <a:pt x="2620297" y="1888421"/>
                    </a:cubicBezTo>
                    <a:lnTo>
                      <a:pt x="2623572" y="1888785"/>
                    </a:lnTo>
                    <a:lnTo>
                      <a:pt x="2623126" y="1886839"/>
                    </a:lnTo>
                    <a:cubicBezTo>
                      <a:pt x="2619552" y="1866927"/>
                      <a:pt x="2620024" y="1847321"/>
                      <a:pt x="2626504" y="1834542"/>
                    </a:cubicBezTo>
                    <a:lnTo>
                      <a:pt x="2650777" y="1837800"/>
                    </a:lnTo>
                    <a:lnTo>
                      <a:pt x="2642104" y="1826471"/>
                    </a:lnTo>
                    <a:cubicBezTo>
                      <a:pt x="2628175" y="1803527"/>
                      <a:pt x="2619279" y="1773597"/>
                      <a:pt x="2624802" y="1755086"/>
                    </a:cubicBezTo>
                    <a:cubicBezTo>
                      <a:pt x="2638190" y="1751439"/>
                      <a:pt x="2655606" y="1754166"/>
                      <a:pt x="2672381" y="1760511"/>
                    </a:cubicBezTo>
                    <a:lnTo>
                      <a:pt x="2675097" y="1761693"/>
                    </a:lnTo>
                    <a:lnTo>
                      <a:pt x="2675231" y="1759904"/>
                    </a:lnTo>
                    <a:lnTo>
                      <a:pt x="2675951" y="1756798"/>
                    </a:lnTo>
                    <a:lnTo>
                      <a:pt x="2639916" y="1747675"/>
                    </a:lnTo>
                    <a:cubicBezTo>
                      <a:pt x="2612831" y="1733382"/>
                      <a:pt x="2582091" y="1695804"/>
                      <a:pt x="2581836" y="1670049"/>
                    </a:cubicBezTo>
                    <a:cubicBezTo>
                      <a:pt x="2593550" y="1662610"/>
                      <a:pt x="2610994" y="1660071"/>
                      <a:pt x="2628895" y="1661178"/>
                    </a:cubicBezTo>
                    <a:lnTo>
                      <a:pt x="2631838" y="1661506"/>
                    </a:lnTo>
                    <a:lnTo>
                      <a:pt x="2631438" y="1659757"/>
                    </a:lnTo>
                    <a:cubicBezTo>
                      <a:pt x="2628226" y="1641859"/>
                      <a:pt x="2628650" y="1624236"/>
                      <a:pt x="2634474" y="1612750"/>
                    </a:cubicBezTo>
                    <a:cubicBezTo>
                      <a:pt x="2648299" y="1611550"/>
                      <a:pt x="2664949" y="1617340"/>
                      <a:pt x="2680323" y="1626577"/>
                    </a:cubicBezTo>
                    <a:lnTo>
                      <a:pt x="2689647" y="1632820"/>
                    </a:lnTo>
                    <a:lnTo>
                      <a:pt x="2693170" y="1622952"/>
                    </a:lnTo>
                    <a:cubicBezTo>
                      <a:pt x="2700090" y="1606136"/>
                      <a:pt x="2709928" y="1591509"/>
                      <a:pt x="2721016" y="1584960"/>
                    </a:cubicBezTo>
                    <a:cubicBezTo>
                      <a:pt x="2733316" y="1591385"/>
                      <a:pt x="2744237" y="1605222"/>
                      <a:pt x="2752228" y="1621279"/>
                    </a:cubicBezTo>
                    <a:lnTo>
                      <a:pt x="2754520" y="1626514"/>
                    </a:lnTo>
                    <a:lnTo>
                      <a:pt x="2762292" y="1619911"/>
                    </a:lnTo>
                    <a:cubicBezTo>
                      <a:pt x="2776693" y="1608809"/>
                      <a:pt x="2792526" y="1601060"/>
                      <a:pt x="2805403" y="1600932"/>
                    </a:cubicBezTo>
                    <a:cubicBezTo>
                      <a:pt x="2812842" y="1612646"/>
                      <a:pt x="2815381" y="1630090"/>
                      <a:pt x="2814274" y="1647991"/>
                    </a:cubicBezTo>
                    <a:lnTo>
                      <a:pt x="2808774" y="1669049"/>
                    </a:lnTo>
                    <a:lnTo>
                      <a:pt x="2811568" y="1670920"/>
                    </a:lnTo>
                    <a:lnTo>
                      <a:pt x="2815091" y="1661052"/>
                    </a:lnTo>
                    <a:cubicBezTo>
                      <a:pt x="2822011" y="1644236"/>
                      <a:pt x="2831849" y="1629609"/>
                      <a:pt x="2842937" y="1623060"/>
                    </a:cubicBezTo>
                    <a:cubicBezTo>
                      <a:pt x="2855237" y="1629485"/>
                      <a:pt x="2866158" y="1643322"/>
                      <a:pt x="2874149" y="1659379"/>
                    </a:cubicBezTo>
                    <a:lnTo>
                      <a:pt x="2876441" y="1664614"/>
                    </a:lnTo>
                    <a:lnTo>
                      <a:pt x="2884213" y="1658011"/>
                    </a:lnTo>
                    <a:cubicBezTo>
                      <a:pt x="2898614" y="1646909"/>
                      <a:pt x="2914447" y="1639160"/>
                      <a:pt x="2927324" y="1639032"/>
                    </a:cubicBezTo>
                    <a:cubicBezTo>
                      <a:pt x="2942203" y="1662460"/>
                      <a:pt x="2937480" y="1708808"/>
                      <a:pt x="2923187" y="1735893"/>
                    </a:cubicBezTo>
                    <a:lnTo>
                      <a:pt x="2906196" y="1755143"/>
                    </a:lnTo>
                    <a:lnTo>
                      <a:pt x="2916982" y="1771987"/>
                    </a:lnTo>
                    <a:cubicBezTo>
                      <a:pt x="2920162" y="1779533"/>
                      <a:pt x="2922472" y="1788069"/>
                      <a:pt x="2923918" y="1796920"/>
                    </a:cubicBezTo>
                    <a:lnTo>
                      <a:pt x="2924562" y="1802598"/>
                    </a:lnTo>
                    <a:lnTo>
                      <a:pt x="2933937" y="1798585"/>
                    </a:lnTo>
                    <a:cubicBezTo>
                      <a:pt x="2950974" y="1792231"/>
                      <a:pt x="2968390" y="1789505"/>
                      <a:pt x="2980730" y="1793186"/>
                    </a:cubicBezTo>
                    <a:cubicBezTo>
                      <a:pt x="2988025" y="1819964"/>
                      <a:pt x="2969824" y="1862849"/>
                      <a:pt x="2948169" y="1884504"/>
                    </a:cubicBezTo>
                    <a:lnTo>
                      <a:pt x="2947195" y="1885174"/>
                    </a:lnTo>
                    <a:lnTo>
                      <a:pt x="2948464" y="1911849"/>
                    </a:lnTo>
                    <a:cubicBezTo>
                      <a:pt x="2947848" y="1921807"/>
                      <a:pt x="2946218" y="1931893"/>
                      <a:pt x="2943748" y="1941372"/>
                    </a:cubicBezTo>
                    <a:lnTo>
                      <a:pt x="2942368" y="1945032"/>
                    </a:lnTo>
                    <a:lnTo>
                      <a:pt x="2946206" y="1951005"/>
                    </a:lnTo>
                    <a:lnTo>
                      <a:pt x="2948498" y="1956240"/>
                    </a:lnTo>
                    <a:lnTo>
                      <a:pt x="2956270" y="1949637"/>
                    </a:lnTo>
                    <a:cubicBezTo>
                      <a:pt x="2970671" y="1938535"/>
                      <a:pt x="2986504" y="1930786"/>
                      <a:pt x="2999381" y="1930658"/>
                    </a:cubicBezTo>
                    <a:cubicBezTo>
                      <a:pt x="3014260" y="1954086"/>
                      <a:pt x="3009537" y="2000434"/>
                      <a:pt x="2995244" y="2027519"/>
                    </a:cubicBezTo>
                    <a:lnTo>
                      <a:pt x="2993559" y="2029428"/>
                    </a:lnTo>
                    <a:lnTo>
                      <a:pt x="3036232" y="2021384"/>
                    </a:lnTo>
                    <a:lnTo>
                      <a:pt x="3039175" y="2021712"/>
                    </a:lnTo>
                    <a:lnTo>
                      <a:pt x="3038775" y="2019963"/>
                    </a:lnTo>
                    <a:cubicBezTo>
                      <a:pt x="3035563" y="2002065"/>
                      <a:pt x="3035987" y="1984442"/>
                      <a:pt x="3041811" y="1972956"/>
                    </a:cubicBezTo>
                    <a:cubicBezTo>
                      <a:pt x="3055636" y="1971756"/>
                      <a:pt x="3072286" y="1977546"/>
                      <a:pt x="3087660" y="1986783"/>
                    </a:cubicBezTo>
                    <a:lnTo>
                      <a:pt x="3096984" y="1993026"/>
                    </a:lnTo>
                    <a:lnTo>
                      <a:pt x="3100507" y="1983158"/>
                    </a:lnTo>
                    <a:cubicBezTo>
                      <a:pt x="3107427" y="1966342"/>
                      <a:pt x="3117265" y="1951715"/>
                      <a:pt x="3128353" y="1945166"/>
                    </a:cubicBezTo>
                    <a:cubicBezTo>
                      <a:pt x="3140653" y="1951591"/>
                      <a:pt x="3151574" y="1965428"/>
                      <a:pt x="3159565" y="1981485"/>
                    </a:cubicBezTo>
                    <a:lnTo>
                      <a:pt x="3161857" y="1986720"/>
                    </a:lnTo>
                    <a:lnTo>
                      <a:pt x="3169629" y="1980117"/>
                    </a:lnTo>
                    <a:cubicBezTo>
                      <a:pt x="3184030" y="1969015"/>
                      <a:pt x="3199863" y="1961266"/>
                      <a:pt x="3212740" y="1961138"/>
                    </a:cubicBezTo>
                    <a:lnTo>
                      <a:pt x="3218277" y="1976507"/>
                    </a:lnTo>
                    <a:lnTo>
                      <a:pt x="3215905" y="1967276"/>
                    </a:lnTo>
                    <a:cubicBezTo>
                      <a:pt x="3214775" y="1958347"/>
                      <a:pt x="3215041" y="1950070"/>
                      <a:pt x="3217089" y="1943206"/>
                    </a:cubicBezTo>
                    <a:lnTo>
                      <a:pt x="3229585" y="1942631"/>
                    </a:lnTo>
                    <a:lnTo>
                      <a:pt x="3215246" y="1932447"/>
                    </a:lnTo>
                    <a:cubicBezTo>
                      <a:pt x="3192901" y="1912636"/>
                      <a:pt x="3173610" y="1883747"/>
                      <a:pt x="3173398" y="1862256"/>
                    </a:cubicBezTo>
                    <a:cubicBezTo>
                      <a:pt x="3186430" y="1853980"/>
                      <a:pt x="3205838" y="1851155"/>
                      <a:pt x="3225754" y="1852387"/>
                    </a:cubicBezTo>
                    <a:lnTo>
                      <a:pt x="3229029" y="1852751"/>
                    </a:lnTo>
                    <a:lnTo>
                      <a:pt x="3228583" y="1850805"/>
                    </a:lnTo>
                    <a:cubicBezTo>
                      <a:pt x="3225009" y="1830893"/>
                      <a:pt x="3225481" y="1811287"/>
                      <a:pt x="3231961" y="1798508"/>
                    </a:cubicBezTo>
                    <a:lnTo>
                      <a:pt x="3256234" y="1801766"/>
                    </a:lnTo>
                    <a:lnTo>
                      <a:pt x="3247561" y="1790437"/>
                    </a:lnTo>
                    <a:cubicBezTo>
                      <a:pt x="3233632" y="1767493"/>
                      <a:pt x="3224736" y="1737563"/>
                      <a:pt x="3230259" y="1719052"/>
                    </a:cubicBezTo>
                    <a:cubicBezTo>
                      <a:pt x="3243647" y="1715405"/>
                      <a:pt x="3261063" y="1718132"/>
                      <a:pt x="3277838" y="1724477"/>
                    </a:cubicBezTo>
                    <a:lnTo>
                      <a:pt x="3280554" y="1725659"/>
                    </a:lnTo>
                    <a:lnTo>
                      <a:pt x="3280688" y="1723870"/>
                    </a:lnTo>
                    <a:lnTo>
                      <a:pt x="3281408" y="1720764"/>
                    </a:lnTo>
                    <a:lnTo>
                      <a:pt x="3245373" y="1711641"/>
                    </a:lnTo>
                    <a:cubicBezTo>
                      <a:pt x="3218288" y="1697348"/>
                      <a:pt x="3187548" y="1659770"/>
                      <a:pt x="3187293" y="1634015"/>
                    </a:cubicBezTo>
                    <a:cubicBezTo>
                      <a:pt x="3199007" y="1626576"/>
                      <a:pt x="3216451" y="1624037"/>
                      <a:pt x="3234352" y="1625144"/>
                    </a:cubicBezTo>
                    <a:lnTo>
                      <a:pt x="3237295" y="1625472"/>
                    </a:lnTo>
                    <a:lnTo>
                      <a:pt x="3236895" y="1623723"/>
                    </a:lnTo>
                    <a:cubicBezTo>
                      <a:pt x="3233683" y="1605825"/>
                      <a:pt x="3234107" y="1588202"/>
                      <a:pt x="3239931" y="1576716"/>
                    </a:cubicBezTo>
                    <a:cubicBezTo>
                      <a:pt x="3253756" y="1575516"/>
                      <a:pt x="3270406" y="1581306"/>
                      <a:pt x="3285780" y="1590543"/>
                    </a:cubicBezTo>
                    <a:lnTo>
                      <a:pt x="3295104" y="1596786"/>
                    </a:lnTo>
                    <a:lnTo>
                      <a:pt x="3298627" y="1586918"/>
                    </a:lnTo>
                    <a:cubicBezTo>
                      <a:pt x="3305547" y="1570102"/>
                      <a:pt x="3315385" y="1555475"/>
                      <a:pt x="3326473" y="1548926"/>
                    </a:cubicBezTo>
                    <a:cubicBezTo>
                      <a:pt x="3338773" y="1555351"/>
                      <a:pt x="3349694" y="1569188"/>
                      <a:pt x="3357685" y="1585245"/>
                    </a:cubicBezTo>
                    <a:lnTo>
                      <a:pt x="3359977" y="1590480"/>
                    </a:lnTo>
                    <a:lnTo>
                      <a:pt x="3367749" y="1583877"/>
                    </a:lnTo>
                    <a:cubicBezTo>
                      <a:pt x="3382150" y="1572775"/>
                      <a:pt x="3397983" y="1565026"/>
                      <a:pt x="3410860" y="1564898"/>
                    </a:cubicBezTo>
                    <a:cubicBezTo>
                      <a:pt x="3418299" y="1576612"/>
                      <a:pt x="3420838" y="1594056"/>
                      <a:pt x="3419731" y="1611957"/>
                    </a:cubicBezTo>
                    <a:lnTo>
                      <a:pt x="3414231" y="1633015"/>
                    </a:lnTo>
                    <a:lnTo>
                      <a:pt x="3417025" y="1634886"/>
                    </a:lnTo>
                    <a:lnTo>
                      <a:pt x="3420548" y="1625018"/>
                    </a:lnTo>
                    <a:cubicBezTo>
                      <a:pt x="3427468" y="1608202"/>
                      <a:pt x="3437306" y="1593575"/>
                      <a:pt x="3448394" y="1587026"/>
                    </a:cubicBezTo>
                    <a:cubicBezTo>
                      <a:pt x="3460694" y="1593451"/>
                      <a:pt x="3471615" y="1607288"/>
                      <a:pt x="3479606" y="1623345"/>
                    </a:cubicBezTo>
                    <a:lnTo>
                      <a:pt x="3481898" y="1628580"/>
                    </a:lnTo>
                    <a:lnTo>
                      <a:pt x="3489670" y="1621977"/>
                    </a:lnTo>
                    <a:cubicBezTo>
                      <a:pt x="3504071" y="1610875"/>
                      <a:pt x="3519904" y="1603126"/>
                      <a:pt x="3532781" y="1602998"/>
                    </a:cubicBezTo>
                    <a:cubicBezTo>
                      <a:pt x="3547660" y="1626426"/>
                      <a:pt x="3542937" y="1672774"/>
                      <a:pt x="3528644" y="1699859"/>
                    </a:cubicBezTo>
                    <a:lnTo>
                      <a:pt x="3511653" y="1719109"/>
                    </a:lnTo>
                    <a:lnTo>
                      <a:pt x="3522439" y="1735953"/>
                    </a:lnTo>
                    <a:cubicBezTo>
                      <a:pt x="3525619" y="1743499"/>
                      <a:pt x="3527929" y="1752035"/>
                      <a:pt x="3529375" y="1760886"/>
                    </a:cubicBezTo>
                    <a:lnTo>
                      <a:pt x="3530019" y="1766564"/>
                    </a:lnTo>
                    <a:lnTo>
                      <a:pt x="3539394" y="1762551"/>
                    </a:lnTo>
                    <a:cubicBezTo>
                      <a:pt x="3556431" y="1756197"/>
                      <a:pt x="3573847" y="1753471"/>
                      <a:pt x="3586187" y="1757152"/>
                    </a:cubicBezTo>
                    <a:lnTo>
                      <a:pt x="3584880" y="1790099"/>
                    </a:lnTo>
                    <a:lnTo>
                      <a:pt x="3601360" y="1785878"/>
                    </a:lnTo>
                    <a:cubicBezTo>
                      <a:pt x="3608799" y="1797592"/>
                      <a:pt x="3611338" y="1815036"/>
                      <a:pt x="3610231" y="1832937"/>
                    </a:cubicBezTo>
                    <a:lnTo>
                      <a:pt x="3604731" y="1853995"/>
                    </a:lnTo>
                    <a:lnTo>
                      <a:pt x="3607525" y="1855866"/>
                    </a:lnTo>
                    <a:lnTo>
                      <a:pt x="3611048" y="1845998"/>
                    </a:lnTo>
                    <a:cubicBezTo>
                      <a:pt x="3617968" y="1829182"/>
                      <a:pt x="3627806" y="1814555"/>
                      <a:pt x="3638894" y="1808006"/>
                    </a:cubicBezTo>
                    <a:cubicBezTo>
                      <a:pt x="3651194" y="1814431"/>
                      <a:pt x="3662115" y="1828268"/>
                      <a:pt x="3670106" y="1844325"/>
                    </a:cubicBezTo>
                    <a:lnTo>
                      <a:pt x="3672398" y="1849560"/>
                    </a:lnTo>
                    <a:lnTo>
                      <a:pt x="3680170" y="1842957"/>
                    </a:lnTo>
                    <a:cubicBezTo>
                      <a:pt x="3694571" y="1831855"/>
                      <a:pt x="3710404" y="1824106"/>
                      <a:pt x="3723281" y="1823978"/>
                    </a:cubicBezTo>
                    <a:cubicBezTo>
                      <a:pt x="3738160" y="1847406"/>
                      <a:pt x="3733437" y="1893754"/>
                      <a:pt x="3719144" y="1920839"/>
                    </a:cubicBezTo>
                    <a:lnTo>
                      <a:pt x="3702153" y="1940089"/>
                    </a:lnTo>
                    <a:lnTo>
                      <a:pt x="3712939" y="1956933"/>
                    </a:lnTo>
                    <a:cubicBezTo>
                      <a:pt x="3716119" y="1964479"/>
                      <a:pt x="3718429" y="1973015"/>
                      <a:pt x="3719875" y="1981866"/>
                    </a:cubicBezTo>
                    <a:lnTo>
                      <a:pt x="3720519" y="1987544"/>
                    </a:lnTo>
                    <a:lnTo>
                      <a:pt x="3729894" y="1983531"/>
                    </a:lnTo>
                    <a:cubicBezTo>
                      <a:pt x="3746931" y="1977177"/>
                      <a:pt x="3764347" y="1974451"/>
                      <a:pt x="3776687" y="1978132"/>
                    </a:cubicBezTo>
                    <a:cubicBezTo>
                      <a:pt x="3783982" y="2004910"/>
                      <a:pt x="3765781" y="2047795"/>
                      <a:pt x="3744126" y="2069450"/>
                    </a:cubicBezTo>
                    <a:lnTo>
                      <a:pt x="3743148" y="2070047"/>
                    </a:lnTo>
                    <a:lnTo>
                      <a:pt x="3744421" y="2096795"/>
                    </a:lnTo>
                    <a:cubicBezTo>
                      <a:pt x="3743189" y="2116712"/>
                      <a:pt x="3737900" y="2137136"/>
                      <a:pt x="3729949" y="2152203"/>
                    </a:cubicBezTo>
                    <a:lnTo>
                      <a:pt x="3713732" y="2170575"/>
                    </a:lnTo>
                    <a:lnTo>
                      <a:pt x="3718935" y="2178700"/>
                    </a:lnTo>
                    <a:cubicBezTo>
                      <a:pt x="3722473" y="2187095"/>
                      <a:pt x="3725042" y="2196592"/>
                      <a:pt x="3726651" y="2206439"/>
                    </a:cubicBezTo>
                    <a:lnTo>
                      <a:pt x="3727368" y="2212756"/>
                    </a:lnTo>
                    <a:lnTo>
                      <a:pt x="3737798" y="2208292"/>
                    </a:lnTo>
                    <a:cubicBezTo>
                      <a:pt x="3756753" y="2201223"/>
                      <a:pt x="3776130" y="2198190"/>
                      <a:pt x="3789859" y="2202286"/>
                    </a:cubicBezTo>
                    <a:cubicBezTo>
                      <a:pt x="3797975" y="2232077"/>
                      <a:pt x="3777725" y="2279790"/>
                      <a:pt x="3753633" y="2303882"/>
                    </a:cubicBezTo>
                    <a:cubicBezTo>
                      <a:pt x="3736692" y="2320822"/>
                      <a:pt x="3708522" y="2334523"/>
                      <a:pt x="3687014" y="2334891"/>
                    </a:cubicBezTo>
                    <a:cubicBezTo>
                      <a:pt x="3679844" y="2335013"/>
                      <a:pt x="3673415" y="2333654"/>
                      <a:pt x="3668389" y="2330439"/>
                    </a:cubicBezTo>
                    <a:lnTo>
                      <a:pt x="3666795" y="2329160"/>
                    </a:lnTo>
                    <a:lnTo>
                      <a:pt x="3664291" y="2329297"/>
                    </a:lnTo>
                    <a:cubicBezTo>
                      <a:pt x="3662702" y="2329225"/>
                      <a:pt x="3661133" y="2328989"/>
                      <a:pt x="3659591" y="2328576"/>
                    </a:cubicBezTo>
                    <a:lnTo>
                      <a:pt x="3657191" y="2327567"/>
                    </a:lnTo>
                    <a:lnTo>
                      <a:pt x="3653693" y="2328264"/>
                    </a:lnTo>
                    <a:lnTo>
                      <a:pt x="3650981" y="2330439"/>
                    </a:lnTo>
                    <a:cubicBezTo>
                      <a:pt x="3630876" y="2343298"/>
                      <a:pt x="3588324" y="2326469"/>
                      <a:pt x="3565737" y="2303882"/>
                    </a:cubicBezTo>
                    <a:lnTo>
                      <a:pt x="3559237" y="2295391"/>
                    </a:lnTo>
                    <a:lnTo>
                      <a:pt x="3546468" y="2292339"/>
                    </a:lnTo>
                    <a:lnTo>
                      <a:pt x="3544874" y="2291061"/>
                    </a:lnTo>
                    <a:lnTo>
                      <a:pt x="3542370" y="2291197"/>
                    </a:lnTo>
                    <a:cubicBezTo>
                      <a:pt x="3540781" y="2291125"/>
                      <a:pt x="3539212" y="2290889"/>
                      <a:pt x="3537670" y="2290476"/>
                    </a:cubicBezTo>
                    <a:lnTo>
                      <a:pt x="3535270" y="2289467"/>
                    </a:lnTo>
                    <a:lnTo>
                      <a:pt x="3531772" y="2290164"/>
                    </a:lnTo>
                    <a:lnTo>
                      <a:pt x="3529060" y="2292339"/>
                    </a:lnTo>
                    <a:cubicBezTo>
                      <a:pt x="3508955" y="2305198"/>
                      <a:pt x="3466403" y="2288369"/>
                      <a:pt x="3443816" y="2265782"/>
                    </a:cubicBezTo>
                    <a:cubicBezTo>
                      <a:pt x="3419723" y="2241689"/>
                      <a:pt x="3399397" y="2191645"/>
                      <a:pt x="3407589" y="2164186"/>
                    </a:cubicBezTo>
                    <a:lnTo>
                      <a:pt x="3420085" y="2163611"/>
                    </a:lnTo>
                    <a:lnTo>
                      <a:pt x="3405746" y="2153427"/>
                    </a:lnTo>
                    <a:cubicBezTo>
                      <a:pt x="3383401" y="2133616"/>
                      <a:pt x="3364110" y="2104727"/>
                      <a:pt x="3363898" y="2083236"/>
                    </a:cubicBezTo>
                    <a:lnTo>
                      <a:pt x="3372986" y="2079962"/>
                    </a:lnTo>
                    <a:lnTo>
                      <a:pt x="3368737" y="2074411"/>
                    </a:lnTo>
                    <a:lnTo>
                      <a:pt x="3355968" y="2071359"/>
                    </a:lnTo>
                    <a:lnTo>
                      <a:pt x="3354374" y="2070081"/>
                    </a:lnTo>
                    <a:lnTo>
                      <a:pt x="3351870" y="2070217"/>
                    </a:lnTo>
                    <a:cubicBezTo>
                      <a:pt x="3350281" y="2070145"/>
                      <a:pt x="3348712" y="2069909"/>
                      <a:pt x="3347170" y="2069496"/>
                    </a:cubicBezTo>
                    <a:lnTo>
                      <a:pt x="3344770" y="2068487"/>
                    </a:lnTo>
                    <a:lnTo>
                      <a:pt x="3341272" y="2069184"/>
                    </a:lnTo>
                    <a:lnTo>
                      <a:pt x="3338560" y="2071359"/>
                    </a:lnTo>
                    <a:lnTo>
                      <a:pt x="3336881" y="2071760"/>
                    </a:lnTo>
                    <a:lnTo>
                      <a:pt x="3330524" y="2096099"/>
                    </a:lnTo>
                    <a:lnTo>
                      <a:pt x="3313533" y="2115349"/>
                    </a:lnTo>
                    <a:lnTo>
                      <a:pt x="3324319" y="2132193"/>
                    </a:lnTo>
                    <a:cubicBezTo>
                      <a:pt x="3327499" y="2139739"/>
                      <a:pt x="3329809" y="2148275"/>
                      <a:pt x="3331255" y="2157126"/>
                    </a:cubicBezTo>
                    <a:lnTo>
                      <a:pt x="3331899" y="2162804"/>
                    </a:lnTo>
                    <a:lnTo>
                      <a:pt x="3341274" y="2158791"/>
                    </a:lnTo>
                    <a:cubicBezTo>
                      <a:pt x="3358311" y="2152437"/>
                      <a:pt x="3375727" y="2149711"/>
                      <a:pt x="3388067" y="2153392"/>
                    </a:cubicBezTo>
                    <a:cubicBezTo>
                      <a:pt x="3395362" y="2180170"/>
                      <a:pt x="3377161" y="2223055"/>
                      <a:pt x="3355506" y="2244710"/>
                    </a:cubicBezTo>
                    <a:lnTo>
                      <a:pt x="3354532" y="2245380"/>
                    </a:lnTo>
                    <a:lnTo>
                      <a:pt x="3355801" y="2272055"/>
                    </a:lnTo>
                    <a:cubicBezTo>
                      <a:pt x="3354569" y="2291972"/>
                      <a:pt x="3349280" y="2312396"/>
                      <a:pt x="3341329" y="2327463"/>
                    </a:cubicBezTo>
                    <a:lnTo>
                      <a:pt x="3325112" y="2345835"/>
                    </a:lnTo>
                    <a:lnTo>
                      <a:pt x="3330315" y="2353960"/>
                    </a:lnTo>
                    <a:cubicBezTo>
                      <a:pt x="3333853" y="2362355"/>
                      <a:pt x="3336422" y="2371852"/>
                      <a:pt x="3338031" y="2381699"/>
                    </a:cubicBezTo>
                    <a:lnTo>
                      <a:pt x="3338748" y="2388016"/>
                    </a:lnTo>
                    <a:lnTo>
                      <a:pt x="3349178" y="2383552"/>
                    </a:lnTo>
                    <a:cubicBezTo>
                      <a:pt x="3368133" y="2376483"/>
                      <a:pt x="3387510" y="2373449"/>
                      <a:pt x="3401239" y="2377545"/>
                    </a:cubicBezTo>
                    <a:cubicBezTo>
                      <a:pt x="3409355" y="2407337"/>
                      <a:pt x="3389105" y="2455049"/>
                      <a:pt x="3365013" y="2479142"/>
                    </a:cubicBezTo>
                    <a:cubicBezTo>
                      <a:pt x="3348072" y="2496082"/>
                      <a:pt x="3319902" y="2509783"/>
                      <a:pt x="3298394" y="2510151"/>
                    </a:cubicBezTo>
                    <a:cubicBezTo>
                      <a:pt x="3291224" y="2510273"/>
                      <a:pt x="3284795" y="2508914"/>
                      <a:pt x="3279769" y="2505699"/>
                    </a:cubicBezTo>
                    <a:lnTo>
                      <a:pt x="3278175" y="2504421"/>
                    </a:lnTo>
                    <a:lnTo>
                      <a:pt x="3275671" y="2504557"/>
                    </a:lnTo>
                    <a:cubicBezTo>
                      <a:pt x="3274082" y="2504485"/>
                      <a:pt x="3272513" y="2504249"/>
                      <a:pt x="3270971" y="2503836"/>
                    </a:cubicBezTo>
                    <a:lnTo>
                      <a:pt x="3268571" y="2502827"/>
                    </a:lnTo>
                    <a:lnTo>
                      <a:pt x="3265073" y="2503524"/>
                    </a:lnTo>
                    <a:lnTo>
                      <a:pt x="3262361" y="2505699"/>
                    </a:lnTo>
                    <a:cubicBezTo>
                      <a:pt x="3257334" y="2508914"/>
                      <a:pt x="3250905" y="2510273"/>
                      <a:pt x="3243736" y="2510150"/>
                    </a:cubicBezTo>
                    <a:lnTo>
                      <a:pt x="3233514" y="2508184"/>
                    </a:lnTo>
                    <a:lnTo>
                      <a:pt x="3233881" y="2515895"/>
                    </a:lnTo>
                    <a:cubicBezTo>
                      <a:pt x="3232649" y="2535811"/>
                      <a:pt x="3227360" y="2556236"/>
                      <a:pt x="3219409" y="2571303"/>
                    </a:cubicBezTo>
                    <a:lnTo>
                      <a:pt x="3203192" y="2589675"/>
                    </a:lnTo>
                    <a:lnTo>
                      <a:pt x="3208395" y="2597800"/>
                    </a:lnTo>
                    <a:cubicBezTo>
                      <a:pt x="3211933" y="2606195"/>
                      <a:pt x="3214502" y="2615692"/>
                      <a:pt x="3216111" y="2625539"/>
                    </a:cubicBezTo>
                    <a:lnTo>
                      <a:pt x="3216828" y="2631856"/>
                    </a:lnTo>
                    <a:lnTo>
                      <a:pt x="3227258" y="2627392"/>
                    </a:lnTo>
                    <a:cubicBezTo>
                      <a:pt x="3246213" y="2620323"/>
                      <a:pt x="3265590" y="2617289"/>
                      <a:pt x="3279319" y="2621386"/>
                    </a:cubicBezTo>
                    <a:cubicBezTo>
                      <a:pt x="3287435" y="2651177"/>
                      <a:pt x="3267185" y="2698889"/>
                      <a:pt x="3243093" y="2722982"/>
                    </a:cubicBezTo>
                    <a:cubicBezTo>
                      <a:pt x="3226152" y="2739922"/>
                      <a:pt x="3197982" y="2753623"/>
                      <a:pt x="3176474" y="2753991"/>
                    </a:cubicBezTo>
                    <a:close/>
                    <a:moveTo>
                      <a:pt x="2220497" y="2858604"/>
                    </a:moveTo>
                    <a:cubicBezTo>
                      <a:pt x="2213327" y="2858727"/>
                      <a:pt x="2206898" y="2857368"/>
                      <a:pt x="2201872" y="2854153"/>
                    </a:cubicBezTo>
                    <a:lnTo>
                      <a:pt x="2200278" y="2852875"/>
                    </a:lnTo>
                    <a:lnTo>
                      <a:pt x="2197774" y="2853011"/>
                    </a:lnTo>
                    <a:cubicBezTo>
                      <a:pt x="2196185" y="2852939"/>
                      <a:pt x="2194616" y="2852702"/>
                      <a:pt x="2193075" y="2852290"/>
                    </a:cubicBezTo>
                    <a:lnTo>
                      <a:pt x="2190674" y="2851281"/>
                    </a:lnTo>
                    <a:lnTo>
                      <a:pt x="2187176" y="2851978"/>
                    </a:lnTo>
                    <a:lnTo>
                      <a:pt x="2184464" y="2854153"/>
                    </a:lnTo>
                    <a:cubicBezTo>
                      <a:pt x="2179438" y="2857368"/>
                      <a:pt x="2173009" y="2858727"/>
                      <a:pt x="2165839" y="2858604"/>
                    </a:cubicBezTo>
                    <a:cubicBezTo>
                      <a:pt x="2144331" y="2858237"/>
                      <a:pt x="2116160" y="2844536"/>
                      <a:pt x="2099220" y="2827596"/>
                    </a:cubicBezTo>
                    <a:lnTo>
                      <a:pt x="2092721" y="2819105"/>
                    </a:lnTo>
                    <a:lnTo>
                      <a:pt x="2079951" y="2816053"/>
                    </a:lnTo>
                    <a:lnTo>
                      <a:pt x="2078357" y="2814774"/>
                    </a:lnTo>
                    <a:lnTo>
                      <a:pt x="2075853" y="2814911"/>
                    </a:lnTo>
                    <a:cubicBezTo>
                      <a:pt x="2074264" y="2814839"/>
                      <a:pt x="2072695" y="2814603"/>
                      <a:pt x="2071154" y="2814190"/>
                    </a:cubicBezTo>
                    <a:lnTo>
                      <a:pt x="2068753" y="2813181"/>
                    </a:lnTo>
                    <a:lnTo>
                      <a:pt x="2065255" y="2813878"/>
                    </a:lnTo>
                    <a:lnTo>
                      <a:pt x="2062543" y="2816053"/>
                    </a:lnTo>
                    <a:cubicBezTo>
                      <a:pt x="2042438" y="2828912"/>
                      <a:pt x="1999886" y="2812083"/>
                      <a:pt x="1977299" y="2789496"/>
                    </a:cubicBezTo>
                    <a:cubicBezTo>
                      <a:pt x="1953206" y="2765403"/>
                      <a:pt x="1932880" y="2715359"/>
                      <a:pt x="1941072" y="2687900"/>
                    </a:cubicBezTo>
                    <a:lnTo>
                      <a:pt x="1953568" y="2687325"/>
                    </a:lnTo>
                    <a:lnTo>
                      <a:pt x="1939229" y="2677140"/>
                    </a:lnTo>
                    <a:cubicBezTo>
                      <a:pt x="1916884" y="2657330"/>
                      <a:pt x="1897593" y="2628441"/>
                      <a:pt x="1897381" y="2606950"/>
                    </a:cubicBezTo>
                    <a:cubicBezTo>
                      <a:pt x="1910413" y="2598674"/>
                      <a:pt x="1929821" y="2595849"/>
                      <a:pt x="1949737" y="2597081"/>
                    </a:cubicBezTo>
                    <a:lnTo>
                      <a:pt x="1953012" y="2597445"/>
                    </a:lnTo>
                    <a:lnTo>
                      <a:pt x="1952566" y="2595499"/>
                    </a:lnTo>
                    <a:cubicBezTo>
                      <a:pt x="1948993" y="2575587"/>
                      <a:pt x="1949465" y="2555980"/>
                      <a:pt x="1955945" y="2543202"/>
                    </a:cubicBezTo>
                    <a:cubicBezTo>
                      <a:pt x="1963635" y="2542534"/>
                      <a:pt x="1972111" y="2543811"/>
                      <a:pt x="1980803" y="2546539"/>
                    </a:cubicBezTo>
                    <a:lnTo>
                      <a:pt x="1981073" y="2546664"/>
                    </a:lnTo>
                    <a:lnTo>
                      <a:pt x="1965043" y="2523162"/>
                    </a:lnTo>
                    <a:cubicBezTo>
                      <a:pt x="1959047" y="2510781"/>
                      <a:pt x="1954701" y="2497421"/>
                      <a:pt x="1953178" y="2485382"/>
                    </a:cubicBezTo>
                    <a:lnTo>
                      <a:pt x="1953952" y="2469632"/>
                    </a:lnTo>
                    <a:lnTo>
                      <a:pt x="1952479" y="2469984"/>
                    </a:lnTo>
                    <a:cubicBezTo>
                      <a:pt x="1930971" y="2469617"/>
                      <a:pt x="1902800" y="2455916"/>
                      <a:pt x="1885860" y="2438976"/>
                    </a:cubicBezTo>
                    <a:lnTo>
                      <a:pt x="1879360" y="2430485"/>
                    </a:lnTo>
                    <a:lnTo>
                      <a:pt x="1866591" y="2427433"/>
                    </a:lnTo>
                    <a:lnTo>
                      <a:pt x="1864997" y="2426154"/>
                    </a:lnTo>
                    <a:lnTo>
                      <a:pt x="1862493" y="2426291"/>
                    </a:lnTo>
                    <a:cubicBezTo>
                      <a:pt x="1860904" y="2426219"/>
                      <a:pt x="1859335" y="2425982"/>
                      <a:pt x="1857794" y="2425569"/>
                    </a:cubicBezTo>
                    <a:lnTo>
                      <a:pt x="1855393" y="2424560"/>
                    </a:lnTo>
                    <a:lnTo>
                      <a:pt x="1851895" y="2425258"/>
                    </a:lnTo>
                    <a:lnTo>
                      <a:pt x="1849183" y="2427433"/>
                    </a:lnTo>
                    <a:cubicBezTo>
                      <a:pt x="1829078" y="2440292"/>
                      <a:pt x="1786526" y="2423463"/>
                      <a:pt x="1763939" y="2400876"/>
                    </a:cubicBezTo>
                    <a:cubicBezTo>
                      <a:pt x="1739846" y="2376783"/>
                      <a:pt x="1719520" y="2326739"/>
                      <a:pt x="1727712" y="2299280"/>
                    </a:cubicBezTo>
                    <a:lnTo>
                      <a:pt x="1740208" y="2298705"/>
                    </a:lnTo>
                    <a:lnTo>
                      <a:pt x="1725869" y="2288521"/>
                    </a:lnTo>
                    <a:cubicBezTo>
                      <a:pt x="1703524" y="2268710"/>
                      <a:pt x="1684233" y="2239821"/>
                      <a:pt x="1684021" y="2218330"/>
                    </a:cubicBezTo>
                    <a:cubicBezTo>
                      <a:pt x="1697053" y="2210054"/>
                      <a:pt x="1716461" y="2207229"/>
                      <a:pt x="1736377" y="2208461"/>
                    </a:cubicBezTo>
                    <a:lnTo>
                      <a:pt x="1739652" y="2208825"/>
                    </a:lnTo>
                    <a:lnTo>
                      <a:pt x="1739206" y="2206879"/>
                    </a:lnTo>
                    <a:cubicBezTo>
                      <a:pt x="1735633" y="2186967"/>
                      <a:pt x="1736105" y="2167361"/>
                      <a:pt x="1742585" y="2154582"/>
                    </a:cubicBezTo>
                    <a:lnTo>
                      <a:pt x="1766857" y="2157840"/>
                    </a:lnTo>
                    <a:lnTo>
                      <a:pt x="1758184" y="2146511"/>
                    </a:lnTo>
                    <a:cubicBezTo>
                      <a:pt x="1744255" y="2123567"/>
                      <a:pt x="1735359" y="2093637"/>
                      <a:pt x="1740882" y="2075126"/>
                    </a:cubicBezTo>
                    <a:cubicBezTo>
                      <a:pt x="1754270" y="2071479"/>
                      <a:pt x="1771686" y="2074206"/>
                      <a:pt x="1788461" y="2080551"/>
                    </a:cubicBezTo>
                    <a:lnTo>
                      <a:pt x="1791177" y="2081733"/>
                    </a:lnTo>
                    <a:lnTo>
                      <a:pt x="1791311" y="2079944"/>
                    </a:lnTo>
                    <a:lnTo>
                      <a:pt x="1792031" y="2076838"/>
                    </a:lnTo>
                    <a:lnTo>
                      <a:pt x="1755996" y="2067715"/>
                    </a:lnTo>
                    <a:cubicBezTo>
                      <a:pt x="1728911" y="2053422"/>
                      <a:pt x="1698171" y="2015844"/>
                      <a:pt x="1697916" y="1990089"/>
                    </a:cubicBezTo>
                    <a:cubicBezTo>
                      <a:pt x="1709630" y="1982650"/>
                      <a:pt x="1727074" y="1980111"/>
                      <a:pt x="1744975" y="1981218"/>
                    </a:cubicBezTo>
                    <a:lnTo>
                      <a:pt x="1747919" y="1981546"/>
                    </a:lnTo>
                    <a:lnTo>
                      <a:pt x="1747518" y="1979797"/>
                    </a:lnTo>
                    <a:cubicBezTo>
                      <a:pt x="1744306" y="1961899"/>
                      <a:pt x="1744730" y="1944276"/>
                      <a:pt x="1750554" y="1932790"/>
                    </a:cubicBezTo>
                    <a:cubicBezTo>
                      <a:pt x="1764379" y="1931590"/>
                      <a:pt x="1781029" y="1937380"/>
                      <a:pt x="1796403" y="1946617"/>
                    </a:cubicBezTo>
                    <a:lnTo>
                      <a:pt x="1805727" y="1952860"/>
                    </a:lnTo>
                    <a:lnTo>
                      <a:pt x="1809250" y="1942992"/>
                    </a:lnTo>
                    <a:cubicBezTo>
                      <a:pt x="1816170" y="1926176"/>
                      <a:pt x="1826008" y="1911549"/>
                      <a:pt x="1837096" y="1905000"/>
                    </a:cubicBezTo>
                    <a:cubicBezTo>
                      <a:pt x="1849396" y="1911425"/>
                      <a:pt x="1860317" y="1925262"/>
                      <a:pt x="1868308" y="1941319"/>
                    </a:cubicBezTo>
                    <a:lnTo>
                      <a:pt x="1870600" y="1946554"/>
                    </a:lnTo>
                    <a:lnTo>
                      <a:pt x="1878372" y="1939951"/>
                    </a:lnTo>
                    <a:cubicBezTo>
                      <a:pt x="1892773" y="1928849"/>
                      <a:pt x="1908606" y="1921100"/>
                      <a:pt x="1921484" y="1920972"/>
                    </a:cubicBezTo>
                    <a:cubicBezTo>
                      <a:pt x="1928923" y="1932686"/>
                      <a:pt x="1931462" y="1950130"/>
                      <a:pt x="1930354" y="1968031"/>
                    </a:cubicBezTo>
                    <a:lnTo>
                      <a:pt x="1924854" y="1989089"/>
                    </a:lnTo>
                    <a:lnTo>
                      <a:pt x="1927648" y="1990960"/>
                    </a:lnTo>
                    <a:lnTo>
                      <a:pt x="1931171" y="1981092"/>
                    </a:lnTo>
                    <a:cubicBezTo>
                      <a:pt x="1938091" y="1964276"/>
                      <a:pt x="1947929" y="1949649"/>
                      <a:pt x="1959017" y="1943100"/>
                    </a:cubicBezTo>
                    <a:cubicBezTo>
                      <a:pt x="1971317" y="1949525"/>
                      <a:pt x="1982238" y="1963362"/>
                      <a:pt x="1990229" y="1979419"/>
                    </a:cubicBezTo>
                    <a:lnTo>
                      <a:pt x="1992521" y="1984654"/>
                    </a:lnTo>
                    <a:lnTo>
                      <a:pt x="2000293" y="1978051"/>
                    </a:lnTo>
                    <a:cubicBezTo>
                      <a:pt x="2014694" y="1966949"/>
                      <a:pt x="2030527" y="1959200"/>
                      <a:pt x="2043405" y="1959072"/>
                    </a:cubicBezTo>
                    <a:cubicBezTo>
                      <a:pt x="2058283" y="1982500"/>
                      <a:pt x="2053560" y="2028848"/>
                      <a:pt x="2039268" y="2055933"/>
                    </a:cubicBezTo>
                    <a:lnTo>
                      <a:pt x="2022276" y="2075183"/>
                    </a:lnTo>
                    <a:lnTo>
                      <a:pt x="2033062" y="2092027"/>
                    </a:lnTo>
                    <a:cubicBezTo>
                      <a:pt x="2036242" y="2099573"/>
                      <a:pt x="2038552" y="2108109"/>
                      <a:pt x="2039998" y="2116960"/>
                    </a:cubicBezTo>
                    <a:lnTo>
                      <a:pt x="2040642" y="2122638"/>
                    </a:lnTo>
                    <a:lnTo>
                      <a:pt x="2050017" y="2118625"/>
                    </a:lnTo>
                    <a:cubicBezTo>
                      <a:pt x="2067054" y="2112271"/>
                      <a:pt x="2084470" y="2109545"/>
                      <a:pt x="2096811" y="2113226"/>
                    </a:cubicBezTo>
                    <a:cubicBezTo>
                      <a:pt x="2104105" y="2140004"/>
                      <a:pt x="2085904" y="2182889"/>
                      <a:pt x="2064249" y="2204544"/>
                    </a:cubicBezTo>
                    <a:lnTo>
                      <a:pt x="2063275" y="2205214"/>
                    </a:lnTo>
                    <a:lnTo>
                      <a:pt x="2064544" y="2231889"/>
                    </a:lnTo>
                    <a:cubicBezTo>
                      <a:pt x="2063312" y="2251806"/>
                      <a:pt x="2058023" y="2272230"/>
                      <a:pt x="2050072" y="2287297"/>
                    </a:cubicBezTo>
                    <a:lnTo>
                      <a:pt x="2033856" y="2305669"/>
                    </a:lnTo>
                    <a:lnTo>
                      <a:pt x="2035504" y="2308244"/>
                    </a:lnTo>
                    <a:lnTo>
                      <a:pt x="2050456" y="2293620"/>
                    </a:lnTo>
                    <a:cubicBezTo>
                      <a:pt x="2062756" y="2300045"/>
                      <a:pt x="2073677" y="2313882"/>
                      <a:pt x="2081668" y="2329939"/>
                    </a:cubicBezTo>
                    <a:lnTo>
                      <a:pt x="2083960" y="2335173"/>
                    </a:lnTo>
                    <a:lnTo>
                      <a:pt x="2091732" y="2328571"/>
                    </a:lnTo>
                    <a:cubicBezTo>
                      <a:pt x="2106133" y="2317469"/>
                      <a:pt x="2121966" y="2309720"/>
                      <a:pt x="2134844" y="2309592"/>
                    </a:cubicBezTo>
                    <a:cubicBezTo>
                      <a:pt x="2142283" y="2321306"/>
                      <a:pt x="2144822" y="2338750"/>
                      <a:pt x="2143714" y="2356651"/>
                    </a:cubicBezTo>
                    <a:lnTo>
                      <a:pt x="2138214" y="2377709"/>
                    </a:lnTo>
                    <a:lnTo>
                      <a:pt x="2141008" y="2379580"/>
                    </a:lnTo>
                    <a:lnTo>
                      <a:pt x="2144531" y="2369712"/>
                    </a:lnTo>
                    <a:cubicBezTo>
                      <a:pt x="2151451" y="2352896"/>
                      <a:pt x="2161289" y="2338269"/>
                      <a:pt x="2172377" y="2331720"/>
                    </a:cubicBezTo>
                    <a:cubicBezTo>
                      <a:pt x="2184677" y="2338145"/>
                      <a:pt x="2195598" y="2351982"/>
                      <a:pt x="2203589" y="2368039"/>
                    </a:cubicBezTo>
                    <a:lnTo>
                      <a:pt x="2205881" y="2373273"/>
                    </a:lnTo>
                    <a:lnTo>
                      <a:pt x="2213653" y="2366671"/>
                    </a:lnTo>
                    <a:cubicBezTo>
                      <a:pt x="2228054" y="2355569"/>
                      <a:pt x="2243887" y="2347820"/>
                      <a:pt x="2256765" y="2347692"/>
                    </a:cubicBezTo>
                    <a:cubicBezTo>
                      <a:pt x="2271643" y="2371120"/>
                      <a:pt x="2266920" y="2417468"/>
                      <a:pt x="2252628" y="2444553"/>
                    </a:cubicBezTo>
                    <a:lnTo>
                      <a:pt x="2235636" y="2463803"/>
                    </a:lnTo>
                    <a:lnTo>
                      <a:pt x="2246422" y="2480647"/>
                    </a:lnTo>
                    <a:cubicBezTo>
                      <a:pt x="2249602" y="2488193"/>
                      <a:pt x="2251912" y="2496729"/>
                      <a:pt x="2253358" y="2505579"/>
                    </a:cubicBezTo>
                    <a:lnTo>
                      <a:pt x="2254002" y="2511257"/>
                    </a:lnTo>
                    <a:lnTo>
                      <a:pt x="2263377" y="2507245"/>
                    </a:lnTo>
                    <a:cubicBezTo>
                      <a:pt x="2280414" y="2500891"/>
                      <a:pt x="2297830" y="2498165"/>
                      <a:pt x="2310171" y="2501846"/>
                    </a:cubicBezTo>
                    <a:cubicBezTo>
                      <a:pt x="2317465" y="2528624"/>
                      <a:pt x="2299264" y="2571509"/>
                      <a:pt x="2277609" y="2593164"/>
                    </a:cubicBezTo>
                    <a:lnTo>
                      <a:pt x="2276635" y="2593834"/>
                    </a:lnTo>
                    <a:lnTo>
                      <a:pt x="2277904" y="2620509"/>
                    </a:lnTo>
                    <a:cubicBezTo>
                      <a:pt x="2276672" y="2640425"/>
                      <a:pt x="2271383" y="2660850"/>
                      <a:pt x="2263432" y="2675917"/>
                    </a:cubicBezTo>
                    <a:lnTo>
                      <a:pt x="2247216" y="2694289"/>
                    </a:lnTo>
                    <a:lnTo>
                      <a:pt x="2252418" y="2702414"/>
                    </a:lnTo>
                    <a:cubicBezTo>
                      <a:pt x="2255956" y="2710809"/>
                      <a:pt x="2258526" y="2720306"/>
                      <a:pt x="2260135" y="2730153"/>
                    </a:cubicBezTo>
                    <a:lnTo>
                      <a:pt x="2260851" y="2736470"/>
                    </a:lnTo>
                    <a:lnTo>
                      <a:pt x="2271281" y="2732006"/>
                    </a:lnTo>
                    <a:cubicBezTo>
                      <a:pt x="2290237" y="2724937"/>
                      <a:pt x="2309613" y="2721903"/>
                      <a:pt x="2323342" y="2726000"/>
                    </a:cubicBezTo>
                    <a:cubicBezTo>
                      <a:pt x="2331458" y="2755791"/>
                      <a:pt x="2311208" y="2803503"/>
                      <a:pt x="2287116" y="2827596"/>
                    </a:cubicBezTo>
                    <a:cubicBezTo>
                      <a:pt x="2270176" y="2844536"/>
                      <a:pt x="2242005" y="2858237"/>
                      <a:pt x="2220497" y="2858604"/>
                    </a:cubicBezTo>
                    <a:close/>
                    <a:moveTo>
                      <a:pt x="2711654" y="2952111"/>
                    </a:moveTo>
                    <a:cubicBezTo>
                      <a:pt x="2704484" y="2952233"/>
                      <a:pt x="2698055" y="2950874"/>
                      <a:pt x="2693029" y="2947659"/>
                    </a:cubicBezTo>
                    <a:lnTo>
                      <a:pt x="2691435" y="2946381"/>
                    </a:lnTo>
                    <a:lnTo>
                      <a:pt x="2688931" y="2946517"/>
                    </a:lnTo>
                    <a:cubicBezTo>
                      <a:pt x="2687342" y="2946445"/>
                      <a:pt x="2685773" y="2946208"/>
                      <a:pt x="2684231" y="2945796"/>
                    </a:cubicBezTo>
                    <a:lnTo>
                      <a:pt x="2681831" y="2944787"/>
                    </a:lnTo>
                    <a:lnTo>
                      <a:pt x="2678333" y="2945484"/>
                    </a:lnTo>
                    <a:lnTo>
                      <a:pt x="2675621" y="2947659"/>
                    </a:lnTo>
                    <a:cubicBezTo>
                      <a:pt x="2655516" y="2960518"/>
                      <a:pt x="2612964" y="2943689"/>
                      <a:pt x="2590377" y="2921102"/>
                    </a:cubicBezTo>
                    <a:lnTo>
                      <a:pt x="2583877" y="2912611"/>
                    </a:lnTo>
                    <a:lnTo>
                      <a:pt x="2571108" y="2909559"/>
                    </a:lnTo>
                    <a:lnTo>
                      <a:pt x="2569514" y="2908281"/>
                    </a:lnTo>
                    <a:lnTo>
                      <a:pt x="2567010" y="2908417"/>
                    </a:lnTo>
                    <a:cubicBezTo>
                      <a:pt x="2565421" y="2908345"/>
                      <a:pt x="2563852" y="2908109"/>
                      <a:pt x="2562310" y="2907696"/>
                    </a:cubicBezTo>
                    <a:lnTo>
                      <a:pt x="2559910" y="2906687"/>
                    </a:lnTo>
                    <a:lnTo>
                      <a:pt x="2556412" y="2907384"/>
                    </a:lnTo>
                    <a:lnTo>
                      <a:pt x="2553700" y="2909559"/>
                    </a:lnTo>
                    <a:cubicBezTo>
                      <a:pt x="2533595" y="2922418"/>
                      <a:pt x="2491043" y="2905589"/>
                      <a:pt x="2468456" y="2883002"/>
                    </a:cubicBezTo>
                    <a:cubicBezTo>
                      <a:pt x="2444363" y="2858909"/>
                      <a:pt x="2424037" y="2808865"/>
                      <a:pt x="2432229" y="2781406"/>
                    </a:cubicBezTo>
                    <a:lnTo>
                      <a:pt x="2444725" y="2780831"/>
                    </a:lnTo>
                    <a:lnTo>
                      <a:pt x="2430386" y="2770647"/>
                    </a:lnTo>
                    <a:cubicBezTo>
                      <a:pt x="2408041" y="2750836"/>
                      <a:pt x="2388750" y="2721947"/>
                      <a:pt x="2388538" y="2700456"/>
                    </a:cubicBezTo>
                    <a:cubicBezTo>
                      <a:pt x="2401570" y="2692180"/>
                      <a:pt x="2420978" y="2689355"/>
                      <a:pt x="2440894" y="2690587"/>
                    </a:cubicBezTo>
                    <a:lnTo>
                      <a:pt x="2444169" y="2690951"/>
                    </a:lnTo>
                    <a:lnTo>
                      <a:pt x="2443723" y="2689005"/>
                    </a:lnTo>
                    <a:cubicBezTo>
                      <a:pt x="2440150" y="2669093"/>
                      <a:pt x="2440622" y="2649486"/>
                      <a:pt x="2447101" y="2636708"/>
                    </a:cubicBezTo>
                    <a:lnTo>
                      <a:pt x="2471374" y="2639966"/>
                    </a:lnTo>
                    <a:lnTo>
                      <a:pt x="2462701" y="2628636"/>
                    </a:lnTo>
                    <a:cubicBezTo>
                      <a:pt x="2448772" y="2605693"/>
                      <a:pt x="2439876" y="2575763"/>
                      <a:pt x="2445399" y="2557252"/>
                    </a:cubicBezTo>
                    <a:cubicBezTo>
                      <a:pt x="2458787" y="2553605"/>
                      <a:pt x="2476203" y="2556332"/>
                      <a:pt x="2492978" y="2562677"/>
                    </a:cubicBezTo>
                    <a:lnTo>
                      <a:pt x="2495694" y="2563859"/>
                    </a:lnTo>
                    <a:lnTo>
                      <a:pt x="2495828" y="2562070"/>
                    </a:lnTo>
                    <a:lnTo>
                      <a:pt x="2496548" y="2558964"/>
                    </a:lnTo>
                    <a:lnTo>
                      <a:pt x="2460513" y="2549841"/>
                    </a:lnTo>
                    <a:cubicBezTo>
                      <a:pt x="2433428" y="2535548"/>
                      <a:pt x="2402688" y="2497970"/>
                      <a:pt x="2402433" y="2472215"/>
                    </a:cubicBezTo>
                    <a:cubicBezTo>
                      <a:pt x="2414147" y="2464776"/>
                      <a:pt x="2431591" y="2462237"/>
                      <a:pt x="2449492" y="2463344"/>
                    </a:cubicBezTo>
                    <a:lnTo>
                      <a:pt x="2452435" y="2463672"/>
                    </a:lnTo>
                    <a:lnTo>
                      <a:pt x="2452035" y="2461922"/>
                    </a:lnTo>
                    <a:cubicBezTo>
                      <a:pt x="2448823" y="2444025"/>
                      <a:pt x="2449247" y="2426402"/>
                      <a:pt x="2455071" y="2414916"/>
                    </a:cubicBezTo>
                    <a:cubicBezTo>
                      <a:pt x="2468896" y="2413716"/>
                      <a:pt x="2485546" y="2419506"/>
                      <a:pt x="2500920" y="2428742"/>
                    </a:cubicBezTo>
                    <a:lnTo>
                      <a:pt x="2510244" y="2434986"/>
                    </a:lnTo>
                    <a:lnTo>
                      <a:pt x="2513767" y="2425118"/>
                    </a:lnTo>
                    <a:cubicBezTo>
                      <a:pt x="2520687" y="2408302"/>
                      <a:pt x="2530525" y="2393675"/>
                      <a:pt x="2541613" y="2387126"/>
                    </a:cubicBezTo>
                    <a:cubicBezTo>
                      <a:pt x="2553913" y="2393551"/>
                      <a:pt x="2564834" y="2407388"/>
                      <a:pt x="2572825" y="2423445"/>
                    </a:cubicBezTo>
                    <a:lnTo>
                      <a:pt x="2575117" y="2428680"/>
                    </a:lnTo>
                    <a:lnTo>
                      <a:pt x="2582889" y="2422077"/>
                    </a:lnTo>
                    <a:cubicBezTo>
                      <a:pt x="2597290" y="2410975"/>
                      <a:pt x="2613123" y="2403226"/>
                      <a:pt x="2626000" y="2403098"/>
                    </a:cubicBezTo>
                    <a:cubicBezTo>
                      <a:pt x="2633439" y="2414812"/>
                      <a:pt x="2635978" y="2432256"/>
                      <a:pt x="2634871" y="2450157"/>
                    </a:cubicBezTo>
                    <a:lnTo>
                      <a:pt x="2629371" y="2471215"/>
                    </a:lnTo>
                    <a:lnTo>
                      <a:pt x="2632165" y="2473086"/>
                    </a:lnTo>
                    <a:lnTo>
                      <a:pt x="2635688" y="2463218"/>
                    </a:lnTo>
                    <a:cubicBezTo>
                      <a:pt x="2642608" y="2446402"/>
                      <a:pt x="2652446" y="2431775"/>
                      <a:pt x="2663534" y="2425226"/>
                    </a:cubicBezTo>
                    <a:cubicBezTo>
                      <a:pt x="2675834" y="2431651"/>
                      <a:pt x="2686755" y="2445488"/>
                      <a:pt x="2694746" y="2461545"/>
                    </a:cubicBezTo>
                    <a:lnTo>
                      <a:pt x="2697038" y="2466780"/>
                    </a:lnTo>
                    <a:lnTo>
                      <a:pt x="2704810" y="2460177"/>
                    </a:lnTo>
                    <a:cubicBezTo>
                      <a:pt x="2719211" y="2449075"/>
                      <a:pt x="2735044" y="2441326"/>
                      <a:pt x="2747921" y="2441198"/>
                    </a:cubicBezTo>
                    <a:cubicBezTo>
                      <a:pt x="2762800" y="2464626"/>
                      <a:pt x="2758077" y="2510974"/>
                      <a:pt x="2743784" y="2538059"/>
                    </a:cubicBezTo>
                    <a:lnTo>
                      <a:pt x="2726793" y="2557308"/>
                    </a:lnTo>
                    <a:lnTo>
                      <a:pt x="2737579" y="2574153"/>
                    </a:lnTo>
                    <a:cubicBezTo>
                      <a:pt x="2740759" y="2581699"/>
                      <a:pt x="2743069" y="2590235"/>
                      <a:pt x="2744515" y="2599085"/>
                    </a:cubicBezTo>
                    <a:lnTo>
                      <a:pt x="2745159" y="2604764"/>
                    </a:lnTo>
                    <a:lnTo>
                      <a:pt x="2754534" y="2600751"/>
                    </a:lnTo>
                    <a:cubicBezTo>
                      <a:pt x="2771571" y="2594397"/>
                      <a:pt x="2788987" y="2591671"/>
                      <a:pt x="2801327" y="2595352"/>
                    </a:cubicBezTo>
                    <a:cubicBezTo>
                      <a:pt x="2808622" y="2622130"/>
                      <a:pt x="2790421" y="2665015"/>
                      <a:pt x="2768766" y="2686670"/>
                    </a:cubicBezTo>
                    <a:lnTo>
                      <a:pt x="2767792" y="2687340"/>
                    </a:lnTo>
                    <a:lnTo>
                      <a:pt x="2769061" y="2714015"/>
                    </a:lnTo>
                    <a:cubicBezTo>
                      <a:pt x="2767829" y="2733931"/>
                      <a:pt x="2762540" y="2754356"/>
                      <a:pt x="2754589" y="2769423"/>
                    </a:cubicBezTo>
                    <a:lnTo>
                      <a:pt x="2738372" y="2787795"/>
                    </a:lnTo>
                    <a:lnTo>
                      <a:pt x="2743575" y="2795920"/>
                    </a:lnTo>
                    <a:cubicBezTo>
                      <a:pt x="2747113" y="2804315"/>
                      <a:pt x="2749682" y="2813812"/>
                      <a:pt x="2751291" y="2823659"/>
                    </a:cubicBezTo>
                    <a:lnTo>
                      <a:pt x="2752008" y="2829976"/>
                    </a:lnTo>
                    <a:lnTo>
                      <a:pt x="2762438" y="2825512"/>
                    </a:lnTo>
                    <a:cubicBezTo>
                      <a:pt x="2781393" y="2818443"/>
                      <a:pt x="2800770" y="2815409"/>
                      <a:pt x="2814499" y="2819506"/>
                    </a:cubicBezTo>
                    <a:cubicBezTo>
                      <a:pt x="2822615" y="2849297"/>
                      <a:pt x="2802365" y="2897009"/>
                      <a:pt x="2778273" y="2921102"/>
                    </a:cubicBezTo>
                    <a:cubicBezTo>
                      <a:pt x="2761332" y="2938042"/>
                      <a:pt x="2733162" y="2951743"/>
                      <a:pt x="2711654" y="2952111"/>
                    </a:cubicBezTo>
                    <a:close/>
                    <a:moveTo>
                      <a:pt x="1629614" y="2974971"/>
                    </a:moveTo>
                    <a:cubicBezTo>
                      <a:pt x="1622444" y="2975093"/>
                      <a:pt x="1616015" y="2973734"/>
                      <a:pt x="1610989" y="2970519"/>
                    </a:cubicBezTo>
                    <a:lnTo>
                      <a:pt x="1609395" y="2969241"/>
                    </a:lnTo>
                    <a:lnTo>
                      <a:pt x="1606891" y="2969377"/>
                    </a:lnTo>
                    <a:cubicBezTo>
                      <a:pt x="1605302" y="2969305"/>
                      <a:pt x="1603733" y="2969069"/>
                      <a:pt x="1602192" y="2968656"/>
                    </a:cubicBezTo>
                    <a:lnTo>
                      <a:pt x="1599791" y="2967647"/>
                    </a:lnTo>
                    <a:lnTo>
                      <a:pt x="1596293" y="2968344"/>
                    </a:lnTo>
                    <a:lnTo>
                      <a:pt x="1593581" y="2970519"/>
                    </a:lnTo>
                    <a:cubicBezTo>
                      <a:pt x="1573476" y="2983378"/>
                      <a:pt x="1530924" y="2966549"/>
                      <a:pt x="1508337" y="2943962"/>
                    </a:cubicBezTo>
                    <a:lnTo>
                      <a:pt x="1501837" y="2935471"/>
                    </a:lnTo>
                    <a:lnTo>
                      <a:pt x="1489068" y="2932419"/>
                    </a:lnTo>
                    <a:lnTo>
                      <a:pt x="1487474" y="2931140"/>
                    </a:lnTo>
                    <a:lnTo>
                      <a:pt x="1484970" y="2931277"/>
                    </a:lnTo>
                    <a:cubicBezTo>
                      <a:pt x="1483381" y="2931205"/>
                      <a:pt x="1481812" y="2930969"/>
                      <a:pt x="1480271" y="2930556"/>
                    </a:cubicBezTo>
                    <a:lnTo>
                      <a:pt x="1477870" y="2929547"/>
                    </a:lnTo>
                    <a:lnTo>
                      <a:pt x="1474372" y="2930244"/>
                    </a:lnTo>
                    <a:lnTo>
                      <a:pt x="1471660" y="2932419"/>
                    </a:lnTo>
                    <a:cubicBezTo>
                      <a:pt x="1451555" y="2945278"/>
                      <a:pt x="1409002" y="2928449"/>
                      <a:pt x="1386416" y="2905862"/>
                    </a:cubicBezTo>
                    <a:cubicBezTo>
                      <a:pt x="1362323" y="2881769"/>
                      <a:pt x="1341997" y="2831725"/>
                      <a:pt x="1350189" y="2804266"/>
                    </a:cubicBezTo>
                    <a:lnTo>
                      <a:pt x="1362684" y="2803691"/>
                    </a:lnTo>
                    <a:lnTo>
                      <a:pt x="1348346" y="2793506"/>
                    </a:lnTo>
                    <a:lnTo>
                      <a:pt x="1330730" y="2774622"/>
                    </a:lnTo>
                    <a:lnTo>
                      <a:pt x="1321428" y="2772399"/>
                    </a:lnTo>
                    <a:lnTo>
                      <a:pt x="1319834" y="2771120"/>
                    </a:lnTo>
                    <a:lnTo>
                      <a:pt x="1317331" y="2771257"/>
                    </a:lnTo>
                    <a:cubicBezTo>
                      <a:pt x="1315741" y="2771185"/>
                      <a:pt x="1314172" y="2770948"/>
                      <a:pt x="1312631" y="2770535"/>
                    </a:cubicBezTo>
                    <a:lnTo>
                      <a:pt x="1310230" y="2769527"/>
                    </a:lnTo>
                    <a:lnTo>
                      <a:pt x="1306733" y="2770224"/>
                    </a:lnTo>
                    <a:lnTo>
                      <a:pt x="1304020" y="2772399"/>
                    </a:lnTo>
                    <a:cubicBezTo>
                      <a:pt x="1283916" y="2785258"/>
                      <a:pt x="1241363" y="2768429"/>
                      <a:pt x="1218777" y="2745842"/>
                    </a:cubicBezTo>
                    <a:lnTo>
                      <a:pt x="1212277" y="2737351"/>
                    </a:lnTo>
                    <a:lnTo>
                      <a:pt x="1199507" y="2734299"/>
                    </a:lnTo>
                    <a:lnTo>
                      <a:pt x="1197913" y="2733020"/>
                    </a:lnTo>
                    <a:lnTo>
                      <a:pt x="1195410" y="2733157"/>
                    </a:lnTo>
                    <a:cubicBezTo>
                      <a:pt x="1193820" y="2733085"/>
                      <a:pt x="1192251" y="2732848"/>
                      <a:pt x="1190710" y="2732435"/>
                    </a:cubicBezTo>
                    <a:lnTo>
                      <a:pt x="1188309" y="2731426"/>
                    </a:lnTo>
                    <a:lnTo>
                      <a:pt x="1184812" y="2732124"/>
                    </a:lnTo>
                    <a:lnTo>
                      <a:pt x="1182099" y="2734299"/>
                    </a:lnTo>
                    <a:cubicBezTo>
                      <a:pt x="1161995" y="2747158"/>
                      <a:pt x="1119442" y="2730329"/>
                      <a:pt x="1096856" y="2707742"/>
                    </a:cubicBezTo>
                    <a:cubicBezTo>
                      <a:pt x="1072763" y="2683649"/>
                      <a:pt x="1052437" y="2633605"/>
                      <a:pt x="1060629" y="2606145"/>
                    </a:cubicBezTo>
                    <a:lnTo>
                      <a:pt x="1073124" y="2605571"/>
                    </a:lnTo>
                    <a:lnTo>
                      <a:pt x="1058786" y="2595386"/>
                    </a:lnTo>
                    <a:cubicBezTo>
                      <a:pt x="1036441" y="2575576"/>
                      <a:pt x="1017150" y="2546686"/>
                      <a:pt x="1016937" y="2525196"/>
                    </a:cubicBezTo>
                    <a:cubicBezTo>
                      <a:pt x="1029970" y="2516919"/>
                      <a:pt x="1049377" y="2514095"/>
                      <a:pt x="1069293" y="2515327"/>
                    </a:cubicBezTo>
                    <a:lnTo>
                      <a:pt x="1072569" y="2515691"/>
                    </a:lnTo>
                    <a:lnTo>
                      <a:pt x="1072123" y="2513745"/>
                    </a:lnTo>
                    <a:cubicBezTo>
                      <a:pt x="1068549" y="2493833"/>
                      <a:pt x="1069021" y="2474226"/>
                      <a:pt x="1075501" y="2461448"/>
                    </a:cubicBezTo>
                    <a:lnTo>
                      <a:pt x="1099774" y="2464706"/>
                    </a:lnTo>
                    <a:lnTo>
                      <a:pt x="1091101" y="2453376"/>
                    </a:lnTo>
                    <a:cubicBezTo>
                      <a:pt x="1077172" y="2430433"/>
                      <a:pt x="1068276" y="2400503"/>
                      <a:pt x="1073798" y="2381992"/>
                    </a:cubicBezTo>
                    <a:cubicBezTo>
                      <a:pt x="1087187" y="2378345"/>
                      <a:pt x="1104602" y="2381071"/>
                      <a:pt x="1121378" y="2387417"/>
                    </a:cubicBezTo>
                    <a:lnTo>
                      <a:pt x="1124093" y="2388599"/>
                    </a:lnTo>
                    <a:lnTo>
                      <a:pt x="1124228" y="2386810"/>
                    </a:lnTo>
                    <a:lnTo>
                      <a:pt x="1124948" y="2383704"/>
                    </a:lnTo>
                    <a:lnTo>
                      <a:pt x="1088913" y="2374581"/>
                    </a:lnTo>
                    <a:cubicBezTo>
                      <a:pt x="1061828" y="2360288"/>
                      <a:pt x="1031087" y="2322710"/>
                      <a:pt x="1030832" y="2296955"/>
                    </a:cubicBezTo>
                    <a:cubicBezTo>
                      <a:pt x="1042546" y="2289516"/>
                      <a:pt x="1059990" y="2286977"/>
                      <a:pt x="1077891" y="2288084"/>
                    </a:cubicBezTo>
                    <a:lnTo>
                      <a:pt x="1080835" y="2288412"/>
                    </a:lnTo>
                    <a:lnTo>
                      <a:pt x="1080435" y="2286663"/>
                    </a:lnTo>
                    <a:cubicBezTo>
                      <a:pt x="1077222" y="2268765"/>
                      <a:pt x="1077647" y="2251142"/>
                      <a:pt x="1083471" y="2239656"/>
                    </a:cubicBezTo>
                    <a:cubicBezTo>
                      <a:pt x="1097295" y="2238456"/>
                      <a:pt x="1113945" y="2244246"/>
                      <a:pt x="1129319" y="2253483"/>
                    </a:cubicBezTo>
                    <a:lnTo>
                      <a:pt x="1138643" y="2259726"/>
                    </a:lnTo>
                    <a:lnTo>
                      <a:pt x="1142167" y="2249858"/>
                    </a:lnTo>
                    <a:cubicBezTo>
                      <a:pt x="1149087" y="2233042"/>
                      <a:pt x="1158924" y="2218415"/>
                      <a:pt x="1170013" y="2211866"/>
                    </a:cubicBezTo>
                    <a:cubicBezTo>
                      <a:pt x="1182312" y="2218291"/>
                      <a:pt x="1193233" y="2232128"/>
                      <a:pt x="1201225" y="2248185"/>
                    </a:cubicBezTo>
                    <a:lnTo>
                      <a:pt x="1203517" y="2253420"/>
                    </a:lnTo>
                    <a:lnTo>
                      <a:pt x="1211289" y="2246817"/>
                    </a:lnTo>
                    <a:cubicBezTo>
                      <a:pt x="1225689" y="2235715"/>
                      <a:pt x="1241523" y="2227966"/>
                      <a:pt x="1254400" y="2227838"/>
                    </a:cubicBezTo>
                    <a:cubicBezTo>
                      <a:pt x="1261839" y="2239552"/>
                      <a:pt x="1264378" y="2256996"/>
                      <a:pt x="1263271" y="2274897"/>
                    </a:cubicBezTo>
                    <a:lnTo>
                      <a:pt x="1257771" y="2295955"/>
                    </a:lnTo>
                    <a:lnTo>
                      <a:pt x="1260564" y="2297826"/>
                    </a:lnTo>
                    <a:lnTo>
                      <a:pt x="1264088" y="2287958"/>
                    </a:lnTo>
                    <a:cubicBezTo>
                      <a:pt x="1271008" y="2271142"/>
                      <a:pt x="1280845" y="2256515"/>
                      <a:pt x="1291934" y="2249966"/>
                    </a:cubicBezTo>
                    <a:lnTo>
                      <a:pt x="1294872" y="2252448"/>
                    </a:lnTo>
                    <a:lnTo>
                      <a:pt x="1317298" y="2251417"/>
                    </a:lnTo>
                    <a:cubicBezTo>
                      <a:pt x="1325422" y="2252436"/>
                      <a:pt x="1333970" y="2254704"/>
                      <a:pt x="1342358" y="2257877"/>
                    </a:cubicBezTo>
                    <a:lnTo>
                      <a:pt x="1345073" y="2259059"/>
                    </a:lnTo>
                    <a:lnTo>
                      <a:pt x="1345208" y="2257270"/>
                    </a:lnTo>
                    <a:lnTo>
                      <a:pt x="1345927" y="2254164"/>
                    </a:lnTo>
                    <a:lnTo>
                      <a:pt x="1309893" y="2245041"/>
                    </a:lnTo>
                    <a:cubicBezTo>
                      <a:pt x="1282808" y="2230748"/>
                      <a:pt x="1252067" y="2193170"/>
                      <a:pt x="1251812" y="2167415"/>
                    </a:cubicBezTo>
                    <a:cubicBezTo>
                      <a:pt x="1263526" y="2159976"/>
                      <a:pt x="1280970" y="2157437"/>
                      <a:pt x="1298871" y="2158544"/>
                    </a:cubicBezTo>
                    <a:lnTo>
                      <a:pt x="1301815" y="2158872"/>
                    </a:lnTo>
                    <a:lnTo>
                      <a:pt x="1301415" y="2157123"/>
                    </a:lnTo>
                    <a:cubicBezTo>
                      <a:pt x="1298202" y="2139225"/>
                      <a:pt x="1298627" y="2121602"/>
                      <a:pt x="1304451" y="2110116"/>
                    </a:cubicBezTo>
                    <a:cubicBezTo>
                      <a:pt x="1318275" y="2108916"/>
                      <a:pt x="1334925" y="2114706"/>
                      <a:pt x="1350299" y="2123943"/>
                    </a:cubicBezTo>
                    <a:lnTo>
                      <a:pt x="1359623" y="2130186"/>
                    </a:lnTo>
                    <a:lnTo>
                      <a:pt x="1363147" y="2120318"/>
                    </a:lnTo>
                    <a:cubicBezTo>
                      <a:pt x="1370067" y="2103502"/>
                      <a:pt x="1379904" y="2088875"/>
                      <a:pt x="1390993" y="2082326"/>
                    </a:cubicBezTo>
                    <a:cubicBezTo>
                      <a:pt x="1403292" y="2088751"/>
                      <a:pt x="1414213" y="2102588"/>
                      <a:pt x="1422205" y="2118645"/>
                    </a:cubicBezTo>
                    <a:lnTo>
                      <a:pt x="1424497" y="2123880"/>
                    </a:lnTo>
                    <a:lnTo>
                      <a:pt x="1432269" y="2117277"/>
                    </a:lnTo>
                    <a:cubicBezTo>
                      <a:pt x="1446669" y="2106175"/>
                      <a:pt x="1462503" y="2098426"/>
                      <a:pt x="1475381" y="2098298"/>
                    </a:cubicBezTo>
                    <a:cubicBezTo>
                      <a:pt x="1482820" y="2110012"/>
                      <a:pt x="1485359" y="2127456"/>
                      <a:pt x="1484251" y="2145357"/>
                    </a:cubicBezTo>
                    <a:lnTo>
                      <a:pt x="1478751" y="2166415"/>
                    </a:lnTo>
                    <a:lnTo>
                      <a:pt x="1481545" y="2168286"/>
                    </a:lnTo>
                    <a:lnTo>
                      <a:pt x="1485068" y="2158418"/>
                    </a:lnTo>
                    <a:cubicBezTo>
                      <a:pt x="1491988" y="2141602"/>
                      <a:pt x="1501826" y="2126975"/>
                      <a:pt x="1512914" y="2120426"/>
                    </a:cubicBezTo>
                    <a:cubicBezTo>
                      <a:pt x="1525214" y="2126851"/>
                      <a:pt x="1536135" y="2140688"/>
                      <a:pt x="1544126" y="2156745"/>
                    </a:cubicBezTo>
                    <a:lnTo>
                      <a:pt x="1546418" y="2161980"/>
                    </a:lnTo>
                    <a:lnTo>
                      <a:pt x="1554190" y="2155377"/>
                    </a:lnTo>
                    <a:cubicBezTo>
                      <a:pt x="1568591" y="2144275"/>
                      <a:pt x="1584424" y="2136526"/>
                      <a:pt x="1597302" y="2136398"/>
                    </a:cubicBezTo>
                    <a:cubicBezTo>
                      <a:pt x="1612180" y="2159826"/>
                      <a:pt x="1607457" y="2206174"/>
                      <a:pt x="1593165" y="2233259"/>
                    </a:cubicBezTo>
                    <a:lnTo>
                      <a:pt x="1576173" y="2252509"/>
                    </a:lnTo>
                    <a:lnTo>
                      <a:pt x="1586959" y="2269353"/>
                    </a:lnTo>
                    <a:cubicBezTo>
                      <a:pt x="1590139" y="2276899"/>
                      <a:pt x="1592449" y="2285435"/>
                      <a:pt x="1593895" y="2294286"/>
                    </a:cubicBezTo>
                    <a:lnTo>
                      <a:pt x="1594539" y="2299964"/>
                    </a:lnTo>
                    <a:lnTo>
                      <a:pt x="1603914" y="2295951"/>
                    </a:lnTo>
                    <a:cubicBezTo>
                      <a:pt x="1620951" y="2289597"/>
                      <a:pt x="1638367" y="2286871"/>
                      <a:pt x="1650708" y="2290552"/>
                    </a:cubicBezTo>
                    <a:cubicBezTo>
                      <a:pt x="1658002" y="2317329"/>
                      <a:pt x="1639801" y="2360215"/>
                      <a:pt x="1618146" y="2381870"/>
                    </a:cubicBezTo>
                    <a:lnTo>
                      <a:pt x="1617172" y="2382540"/>
                    </a:lnTo>
                    <a:lnTo>
                      <a:pt x="1618441" y="2409215"/>
                    </a:lnTo>
                    <a:cubicBezTo>
                      <a:pt x="1617209" y="2429131"/>
                      <a:pt x="1611920" y="2449556"/>
                      <a:pt x="1603969" y="2464623"/>
                    </a:cubicBezTo>
                    <a:lnTo>
                      <a:pt x="1601669" y="2467229"/>
                    </a:lnTo>
                    <a:lnTo>
                      <a:pt x="1612706" y="2484405"/>
                    </a:lnTo>
                    <a:lnTo>
                      <a:pt x="1614998" y="2489639"/>
                    </a:lnTo>
                    <a:lnTo>
                      <a:pt x="1622770" y="2483037"/>
                    </a:lnTo>
                    <a:cubicBezTo>
                      <a:pt x="1637171" y="2471934"/>
                      <a:pt x="1653004" y="2464186"/>
                      <a:pt x="1665882" y="2464058"/>
                    </a:cubicBezTo>
                    <a:cubicBezTo>
                      <a:pt x="1680760" y="2487486"/>
                      <a:pt x="1676037" y="2533834"/>
                      <a:pt x="1661745" y="2560919"/>
                    </a:cubicBezTo>
                    <a:lnTo>
                      <a:pt x="1658146" y="2564996"/>
                    </a:lnTo>
                    <a:lnTo>
                      <a:pt x="1657844" y="2567641"/>
                    </a:lnTo>
                    <a:lnTo>
                      <a:pt x="1648657" y="2586265"/>
                    </a:lnTo>
                    <a:lnTo>
                      <a:pt x="1655539" y="2597013"/>
                    </a:lnTo>
                    <a:cubicBezTo>
                      <a:pt x="1658719" y="2604558"/>
                      <a:pt x="1661028" y="2613095"/>
                      <a:pt x="1662475" y="2621945"/>
                    </a:cubicBezTo>
                    <a:lnTo>
                      <a:pt x="1663119" y="2627623"/>
                    </a:lnTo>
                    <a:lnTo>
                      <a:pt x="1672494" y="2623611"/>
                    </a:lnTo>
                    <a:cubicBezTo>
                      <a:pt x="1689531" y="2617257"/>
                      <a:pt x="1706947" y="2614530"/>
                      <a:pt x="1719288" y="2618212"/>
                    </a:cubicBezTo>
                    <a:cubicBezTo>
                      <a:pt x="1726582" y="2644989"/>
                      <a:pt x="1708381" y="2687875"/>
                      <a:pt x="1686726" y="2709530"/>
                    </a:cubicBezTo>
                    <a:lnTo>
                      <a:pt x="1685752" y="2710200"/>
                    </a:lnTo>
                    <a:lnTo>
                      <a:pt x="1687021" y="2736875"/>
                    </a:lnTo>
                    <a:cubicBezTo>
                      <a:pt x="1685789" y="2756791"/>
                      <a:pt x="1680500" y="2777216"/>
                      <a:pt x="1672549" y="2792283"/>
                    </a:cubicBezTo>
                    <a:lnTo>
                      <a:pt x="1656333" y="2810655"/>
                    </a:lnTo>
                    <a:lnTo>
                      <a:pt x="1661535" y="2818780"/>
                    </a:lnTo>
                    <a:cubicBezTo>
                      <a:pt x="1665073" y="2827175"/>
                      <a:pt x="1667643" y="2836672"/>
                      <a:pt x="1669252" y="2846519"/>
                    </a:cubicBezTo>
                    <a:lnTo>
                      <a:pt x="1669968" y="2852836"/>
                    </a:lnTo>
                    <a:lnTo>
                      <a:pt x="1680398" y="2848372"/>
                    </a:lnTo>
                    <a:cubicBezTo>
                      <a:pt x="1699354" y="2841303"/>
                      <a:pt x="1718730" y="2838269"/>
                      <a:pt x="1732459" y="2842365"/>
                    </a:cubicBezTo>
                    <a:cubicBezTo>
                      <a:pt x="1740575" y="2872157"/>
                      <a:pt x="1720325" y="2919869"/>
                      <a:pt x="1696233" y="2943962"/>
                    </a:cubicBezTo>
                    <a:cubicBezTo>
                      <a:pt x="1679292" y="2960902"/>
                      <a:pt x="1651122" y="2974603"/>
                      <a:pt x="1629614" y="2974971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4" name="フリーフォーム: 図形 503">
                <a:extLst>
                  <a:ext uri="{FF2B5EF4-FFF2-40B4-BE49-F238E27FC236}">
                    <a16:creationId xmlns:a16="http://schemas.microsoft.com/office/drawing/2014/main" id="{323906CF-DB73-44F4-8EBD-DC5FCF0DCAB5}"/>
                  </a:ext>
                </a:extLst>
              </p:cNvPr>
              <p:cNvSpPr/>
              <p:nvPr/>
            </p:nvSpPr>
            <p:spPr>
              <a:xfrm rot="10800000">
                <a:off x="3411894" y="2964419"/>
                <a:ext cx="816403" cy="816452"/>
              </a:xfrm>
              <a:custGeom>
                <a:avLst/>
                <a:gdLst>
                  <a:gd name="connsiteX0" fmla="*/ 681400 w 816403"/>
                  <a:gd name="connsiteY0" fmla="*/ 204501 h 816452"/>
                  <a:gd name="connsiteX1" fmla="*/ 687681 w 816403"/>
                  <a:gd name="connsiteY1" fmla="*/ 196114 h 816452"/>
                  <a:gd name="connsiteX2" fmla="*/ 688114 w 816403"/>
                  <a:gd name="connsiteY2" fmla="*/ 195689 h 816452"/>
                  <a:gd name="connsiteX3" fmla="*/ 679597 w 816403"/>
                  <a:gd name="connsiteY3" fmla="*/ 196246 h 816452"/>
                  <a:gd name="connsiteX4" fmla="*/ 678418 w 816403"/>
                  <a:gd name="connsiteY4" fmla="*/ 200820 h 816452"/>
                  <a:gd name="connsiteX5" fmla="*/ 559337 w 816403"/>
                  <a:gd name="connsiteY5" fmla="*/ 816445 h 816452"/>
                  <a:gd name="connsiteX6" fmla="*/ 540712 w 816403"/>
                  <a:gd name="connsiteY6" fmla="*/ 811993 h 816452"/>
                  <a:gd name="connsiteX7" fmla="*/ 539118 w 816403"/>
                  <a:gd name="connsiteY7" fmla="*/ 810715 h 816452"/>
                  <a:gd name="connsiteX8" fmla="*/ 536614 w 816403"/>
                  <a:gd name="connsiteY8" fmla="*/ 810851 h 816452"/>
                  <a:gd name="connsiteX9" fmla="*/ 531915 w 816403"/>
                  <a:gd name="connsiteY9" fmla="*/ 810130 h 816452"/>
                  <a:gd name="connsiteX10" fmla="*/ 529514 w 816403"/>
                  <a:gd name="connsiteY10" fmla="*/ 809121 h 816452"/>
                  <a:gd name="connsiteX11" fmla="*/ 526016 w 816403"/>
                  <a:gd name="connsiteY11" fmla="*/ 809818 h 816452"/>
                  <a:gd name="connsiteX12" fmla="*/ 523304 w 816403"/>
                  <a:gd name="connsiteY12" fmla="*/ 811993 h 816452"/>
                  <a:gd name="connsiteX13" fmla="*/ 438060 w 816403"/>
                  <a:gd name="connsiteY13" fmla="*/ 785436 h 816452"/>
                  <a:gd name="connsiteX14" fmla="*/ 432407 w 816403"/>
                  <a:gd name="connsiteY14" fmla="*/ 777147 h 816452"/>
                  <a:gd name="connsiteX15" fmla="*/ 418791 w 816403"/>
                  <a:gd name="connsiteY15" fmla="*/ 773893 h 816452"/>
                  <a:gd name="connsiteX16" fmla="*/ 417197 w 816403"/>
                  <a:gd name="connsiteY16" fmla="*/ 772615 h 816452"/>
                  <a:gd name="connsiteX17" fmla="*/ 414693 w 816403"/>
                  <a:gd name="connsiteY17" fmla="*/ 772751 h 816452"/>
                  <a:gd name="connsiteX18" fmla="*/ 409994 w 816403"/>
                  <a:gd name="connsiteY18" fmla="*/ 772030 h 816452"/>
                  <a:gd name="connsiteX19" fmla="*/ 407593 w 816403"/>
                  <a:gd name="connsiteY19" fmla="*/ 771021 h 816452"/>
                  <a:gd name="connsiteX20" fmla="*/ 404095 w 816403"/>
                  <a:gd name="connsiteY20" fmla="*/ 771718 h 816452"/>
                  <a:gd name="connsiteX21" fmla="*/ 401383 w 816403"/>
                  <a:gd name="connsiteY21" fmla="*/ 773893 h 816452"/>
                  <a:gd name="connsiteX22" fmla="*/ 316139 w 816403"/>
                  <a:gd name="connsiteY22" fmla="*/ 747336 h 816452"/>
                  <a:gd name="connsiteX23" fmla="*/ 307933 w 816403"/>
                  <a:gd name="connsiteY23" fmla="*/ 736616 h 816452"/>
                  <a:gd name="connsiteX24" fmla="*/ 304492 w 816403"/>
                  <a:gd name="connsiteY24" fmla="*/ 735793 h 816452"/>
                  <a:gd name="connsiteX25" fmla="*/ 302898 w 816403"/>
                  <a:gd name="connsiteY25" fmla="*/ 734515 h 816452"/>
                  <a:gd name="connsiteX26" fmla="*/ 300394 w 816403"/>
                  <a:gd name="connsiteY26" fmla="*/ 734651 h 816452"/>
                  <a:gd name="connsiteX27" fmla="*/ 295695 w 816403"/>
                  <a:gd name="connsiteY27" fmla="*/ 733930 h 816452"/>
                  <a:gd name="connsiteX28" fmla="*/ 293294 w 816403"/>
                  <a:gd name="connsiteY28" fmla="*/ 732921 h 816452"/>
                  <a:gd name="connsiteX29" fmla="*/ 289796 w 816403"/>
                  <a:gd name="connsiteY29" fmla="*/ 733618 h 816452"/>
                  <a:gd name="connsiteX30" fmla="*/ 287084 w 816403"/>
                  <a:gd name="connsiteY30" fmla="*/ 735793 h 816452"/>
                  <a:gd name="connsiteX31" fmla="*/ 201840 w 816403"/>
                  <a:gd name="connsiteY31" fmla="*/ 709236 h 816452"/>
                  <a:gd name="connsiteX32" fmla="*/ 195341 w 816403"/>
                  <a:gd name="connsiteY32" fmla="*/ 700745 h 816452"/>
                  <a:gd name="connsiteX33" fmla="*/ 182571 w 816403"/>
                  <a:gd name="connsiteY33" fmla="*/ 697693 h 816452"/>
                  <a:gd name="connsiteX34" fmla="*/ 180977 w 816403"/>
                  <a:gd name="connsiteY34" fmla="*/ 696415 h 816452"/>
                  <a:gd name="connsiteX35" fmla="*/ 178473 w 816403"/>
                  <a:gd name="connsiteY35" fmla="*/ 696551 h 816452"/>
                  <a:gd name="connsiteX36" fmla="*/ 173774 w 816403"/>
                  <a:gd name="connsiteY36" fmla="*/ 695830 h 816452"/>
                  <a:gd name="connsiteX37" fmla="*/ 171373 w 816403"/>
                  <a:gd name="connsiteY37" fmla="*/ 694821 h 816452"/>
                  <a:gd name="connsiteX38" fmla="*/ 167875 w 816403"/>
                  <a:gd name="connsiteY38" fmla="*/ 695518 h 816452"/>
                  <a:gd name="connsiteX39" fmla="*/ 165163 w 816403"/>
                  <a:gd name="connsiteY39" fmla="*/ 697693 h 816452"/>
                  <a:gd name="connsiteX40" fmla="*/ 79919 w 816403"/>
                  <a:gd name="connsiteY40" fmla="*/ 671136 h 816452"/>
                  <a:gd name="connsiteX41" fmla="*/ 43692 w 816403"/>
                  <a:gd name="connsiteY41" fmla="*/ 569540 h 816452"/>
                  <a:gd name="connsiteX42" fmla="*/ 56187 w 816403"/>
                  <a:gd name="connsiteY42" fmla="*/ 568965 h 816452"/>
                  <a:gd name="connsiteX43" fmla="*/ 41849 w 816403"/>
                  <a:gd name="connsiteY43" fmla="*/ 558780 h 816452"/>
                  <a:gd name="connsiteX44" fmla="*/ 0 w 816403"/>
                  <a:gd name="connsiteY44" fmla="*/ 488590 h 816452"/>
                  <a:gd name="connsiteX45" fmla="*/ 52356 w 816403"/>
                  <a:gd name="connsiteY45" fmla="*/ 478721 h 816452"/>
                  <a:gd name="connsiteX46" fmla="*/ 55632 w 816403"/>
                  <a:gd name="connsiteY46" fmla="*/ 479085 h 816452"/>
                  <a:gd name="connsiteX47" fmla="*/ 55186 w 816403"/>
                  <a:gd name="connsiteY47" fmla="*/ 477139 h 816452"/>
                  <a:gd name="connsiteX48" fmla="*/ 58564 w 816403"/>
                  <a:gd name="connsiteY48" fmla="*/ 424842 h 816452"/>
                  <a:gd name="connsiteX49" fmla="*/ 82837 w 816403"/>
                  <a:gd name="connsiteY49" fmla="*/ 428100 h 816452"/>
                  <a:gd name="connsiteX50" fmla="*/ 74164 w 816403"/>
                  <a:gd name="connsiteY50" fmla="*/ 416770 h 816452"/>
                  <a:gd name="connsiteX51" fmla="*/ 56861 w 816403"/>
                  <a:gd name="connsiteY51" fmla="*/ 345386 h 816452"/>
                  <a:gd name="connsiteX52" fmla="*/ 104441 w 816403"/>
                  <a:gd name="connsiteY52" fmla="*/ 350811 h 816452"/>
                  <a:gd name="connsiteX53" fmla="*/ 107156 w 816403"/>
                  <a:gd name="connsiteY53" fmla="*/ 351993 h 816452"/>
                  <a:gd name="connsiteX54" fmla="*/ 107291 w 816403"/>
                  <a:gd name="connsiteY54" fmla="*/ 350204 h 816452"/>
                  <a:gd name="connsiteX55" fmla="*/ 108011 w 816403"/>
                  <a:gd name="connsiteY55" fmla="*/ 347098 h 816452"/>
                  <a:gd name="connsiteX56" fmla="*/ 71976 w 816403"/>
                  <a:gd name="connsiteY56" fmla="*/ 337975 h 816452"/>
                  <a:gd name="connsiteX57" fmla="*/ 13895 w 816403"/>
                  <a:gd name="connsiteY57" fmla="*/ 260349 h 816452"/>
                  <a:gd name="connsiteX58" fmla="*/ 60954 w 816403"/>
                  <a:gd name="connsiteY58" fmla="*/ 251478 h 816452"/>
                  <a:gd name="connsiteX59" fmla="*/ 63898 w 816403"/>
                  <a:gd name="connsiteY59" fmla="*/ 251806 h 816452"/>
                  <a:gd name="connsiteX60" fmla="*/ 63498 w 816403"/>
                  <a:gd name="connsiteY60" fmla="*/ 250056 h 816452"/>
                  <a:gd name="connsiteX61" fmla="*/ 66534 w 816403"/>
                  <a:gd name="connsiteY61" fmla="*/ 203050 h 816452"/>
                  <a:gd name="connsiteX62" fmla="*/ 112383 w 816403"/>
                  <a:gd name="connsiteY62" fmla="*/ 216876 h 816452"/>
                  <a:gd name="connsiteX63" fmla="*/ 121707 w 816403"/>
                  <a:gd name="connsiteY63" fmla="*/ 223120 h 816452"/>
                  <a:gd name="connsiteX64" fmla="*/ 125230 w 816403"/>
                  <a:gd name="connsiteY64" fmla="*/ 213252 h 816452"/>
                  <a:gd name="connsiteX65" fmla="*/ 153076 w 816403"/>
                  <a:gd name="connsiteY65" fmla="*/ 175260 h 816452"/>
                  <a:gd name="connsiteX66" fmla="*/ 184288 w 816403"/>
                  <a:gd name="connsiteY66" fmla="*/ 211579 h 816452"/>
                  <a:gd name="connsiteX67" fmla="*/ 186580 w 816403"/>
                  <a:gd name="connsiteY67" fmla="*/ 216813 h 816452"/>
                  <a:gd name="connsiteX68" fmla="*/ 194352 w 816403"/>
                  <a:gd name="connsiteY68" fmla="*/ 210211 h 816452"/>
                  <a:gd name="connsiteX69" fmla="*/ 237464 w 816403"/>
                  <a:gd name="connsiteY69" fmla="*/ 191232 h 816452"/>
                  <a:gd name="connsiteX70" fmla="*/ 246334 w 816403"/>
                  <a:gd name="connsiteY70" fmla="*/ 238291 h 816452"/>
                  <a:gd name="connsiteX71" fmla="*/ 240834 w 816403"/>
                  <a:gd name="connsiteY71" fmla="*/ 259349 h 816452"/>
                  <a:gd name="connsiteX72" fmla="*/ 243628 w 816403"/>
                  <a:gd name="connsiteY72" fmla="*/ 261220 h 816452"/>
                  <a:gd name="connsiteX73" fmla="*/ 247151 w 816403"/>
                  <a:gd name="connsiteY73" fmla="*/ 251352 h 816452"/>
                  <a:gd name="connsiteX74" fmla="*/ 274997 w 816403"/>
                  <a:gd name="connsiteY74" fmla="*/ 213360 h 816452"/>
                  <a:gd name="connsiteX75" fmla="*/ 306209 w 816403"/>
                  <a:gd name="connsiteY75" fmla="*/ 249679 h 816452"/>
                  <a:gd name="connsiteX76" fmla="*/ 308501 w 816403"/>
                  <a:gd name="connsiteY76" fmla="*/ 254913 h 816452"/>
                  <a:gd name="connsiteX77" fmla="*/ 316273 w 816403"/>
                  <a:gd name="connsiteY77" fmla="*/ 248311 h 816452"/>
                  <a:gd name="connsiteX78" fmla="*/ 359385 w 816403"/>
                  <a:gd name="connsiteY78" fmla="*/ 229332 h 816452"/>
                  <a:gd name="connsiteX79" fmla="*/ 368255 w 816403"/>
                  <a:gd name="connsiteY79" fmla="*/ 276391 h 816452"/>
                  <a:gd name="connsiteX80" fmla="*/ 368012 w 816403"/>
                  <a:gd name="connsiteY80" fmla="*/ 277324 h 816452"/>
                  <a:gd name="connsiteX81" fmla="*/ 373810 w 816403"/>
                  <a:gd name="connsiteY81" fmla="*/ 266606 h 816452"/>
                  <a:gd name="connsiteX82" fmla="*/ 389296 w 816403"/>
                  <a:gd name="connsiteY82" fmla="*/ 251460 h 816452"/>
                  <a:gd name="connsiteX83" fmla="*/ 420508 w 816403"/>
                  <a:gd name="connsiteY83" fmla="*/ 287779 h 816452"/>
                  <a:gd name="connsiteX84" fmla="*/ 422800 w 816403"/>
                  <a:gd name="connsiteY84" fmla="*/ 293013 h 816452"/>
                  <a:gd name="connsiteX85" fmla="*/ 430572 w 816403"/>
                  <a:gd name="connsiteY85" fmla="*/ 286411 h 816452"/>
                  <a:gd name="connsiteX86" fmla="*/ 442175 w 816403"/>
                  <a:gd name="connsiteY86" fmla="*/ 279277 h 816452"/>
                  <a:gd name="connsiteX87" fmla="*/ 441725 w 816403"/>
                  <a:gd name="connsiteY87" fmla="*/ 273055 h 816452"/>
                  <a:gd name="connsiteX88" fmla="*/ 447185 w 816403"/>
                  <a:gd name="connsiteY88" fmla="*/ 249582 h 816452"/>
                  <a:gd name="connsiteX89" fmla="*/ 471457 w 816403"/>
                  <a:gd name="connsiteY89" fmla="*/ 252840 h 816452"/>
                  <a:gd name="connsiteX90" fmla="*/ 462784 w 816403"/>
                  <a:gd name="connsiteY90" fmla="*/ 241510 h 816452"/>
                  <a:gd name="connsiteX91" fmla="*/ 445482 w 816403"/>
                  <a:gd name="connsiteY91" fmla="*/ 170126 h 816452"/>
                  <a:gd name="connsiteX92" fmla="*/ 493061 w 816403"/>
                  <a:gd name="connsiteY92" fmla="*/ 175551 h 816452"/>
                  <a:gd name="connsiteX93" fmla="*/ 495777 w 816403"/>
                  <a:gd name="connsiteY93" fmla="*/ 176733 h 816452"/>
                  <a:gd name="connsiteX94" fmla="*/ 495911 w 816403"/>
                  <a:gd name="connsiteY94" fmla="*/ 174944 h 816452"/>
                  <a:gd name="connsiteX95" fmla="*/ 496631 w 816403"/>
                  <a:gd name="connsiteY95" fmla="*/ 171838 h 816452"/>
                  <a:gd name="connsiteX96" fmla="*/ 460596 w 816403"/>
                  <a:gd name="connsiteY96" fmla="*/ 162715 h 816452"/>
                  <a:gd name="connsiteX97" fmla="*/ 402516 w 816403"/>
                  <a:gd name="connsiteY97" fmla="*/ 85089 h 816452"/>
                  <a:gd name="connsiteX98" fmla="*/ 449575 w 816403"/>
                  <a:gd name="connsiteY98" fmla="*/ 76218 h 816452"/>
                  <a:gd name="connsiteX99" fmla="*/ 452519 w 816403"/>
                  <a:gd name="connsiteY99" fmla="*/ 76546 h 816452"/>
                  <a:gd name="connsiteX100" fmla="*/ 452118 w 816403"/>
                  <a:gd name="connsiteY100" fmla="*/ 74796 h 816452"/>
                  <a:gd name="connsiteX101" fmla="*/ 455154 w 816403"/>
                  <a:gd name="connsiteY101" fmla="*/ 27790 h 816452"/>
                  <a:gd name="connsiteX102" fmla="*/ 501003 w 816403"/>
                  <a:gd name="connsiteY102" fmla="*/ 41616 h 816452"/>
                  <a:gd name="connsiteX103" fmla="*/ 510327 w 816403"/>
                  <a:gd name="connsiteY103" fmla="*/ 47860 h 816452"/>
                  <a:gd name="connsiteX104" fmla="*/ 513850 w 816403"/>
                  <a:gd name="connsiteY104" fmla="*/ 37992 h 816452"/>
                  <a:gd name="connsiteX105" fmla="*/ 541696 w 816403"/>
                  <a:gd name="connsiteY105" fmla="*/ 0 h 816452"/>
                  <a:gd name="connsiteX106" fmla="*/ 572908 w 816403"/>
                  <a:gd name="connsiteY106" fmla="*/ 36319 h 816452"/>
                  <a:gd name="connsiteX107" fmla="*/ 575200 w 816403"/>
                  <a:gd name="connsiteY107" fmla="*/ 41553 h 816452"/>
                  <a:gd name="connsiteX108" fmla="*/ 582972 w 816403"/>
                  <a:gd name="connsiteY108" fmla="*/ 34951 h 816452"/>
                  <a:gd name="connsiteX109" fmla="*/ 626084 w 816403"/>
                  <a:gd name="connsiteY109" fmla="*/ 15972 h 816452"/>
                  <a:gd name="connsiteX110" fmla="*/ 634954 w 816403"/>
                  <a:gd name="connsiteY110" fmla="*/ 63031 h 816452"/>
                  <a:gd name="connsiteX111" fmla="*/ 629454 w 816403"/>
                  <a:gd name="connsiteY111" fmla="*/ 84089 h 816452"/>
                  <a:gd name="connsiteX112" fmla="*/ 632248 w 816403"/>
                  <a:gd name="connsiteY112" fmla="*/ 85960 h 816452"/>
                  <a:gd name="connsiteX113" fmla="*/ 635771 w 816403"/>
                  <a:gd name="connsiteY113" fmla="*/ 76092 h 816452"/>
                  <a:gd name="connsiteX114" fmla="*/ 663617 w 816403"/>
                  <a:gd name="connsiteY114" fmla="*/ 38100 h 816452"/>
                  <a:gd name="connsiteX115" fmla="*/ 694829 w 816403"/>
                  <a:gd name="connsiteY115" fmla="*/ 74419 h 816452"/>
                  <a:gd name="connsiteX116" fmla="*/ 697121 w 816403"/>
                  <a:gd name="connsiteY116" fmla="*/ 79653 h 816452"/>
                  <a:gd name="connsiteX117" fmla="*/ 704893 w 816403"/>
                  <a:gd name="connsiteY117" fmla="*/ 73051 h 816452"/>
                  <a:gd name="connsiteX118" fmla="*/ 748005 w 816403"/>
                  <a:gd name="connsiteY118" fmla="*/ 54072 h 816452"/>
                  <a:gd name="connsiteX119" fmla="*/ 743868 w 816403"/>
                  <a:gd name="connsiteY119" fmla="*/ 150933 h 816452"/>
                  <a:gd name="connsiteX120" fmla="*/ 726876 w 816403"/>
                  <a:gd name="connsiteY120" fmla="*/ 170182 h 816452"/>
                  <a:gd name="connsiteX121" fmla="*/ 737662 w 816403"/>
                  <a:gd name="connsiteY121" fmla="*/ 187027 h 816452"/>
                  <a:gd name="connsiteX122" fmla="*/ 744598 w 816403"/>
                  <a:gd name="connsiteY122" fmla="*/ 211959 h 816452"/>
                  <a:gd name="connsiteX123" fmla="*/ 745242 w 816403"/>
                  <a:gd name="connsiteY123" fmla="*/ 217637 h 816452"/>
                  <a:gd name="connsiteX124" fmla="*/ 754617 w 816403"/>
                  <a:gd name="connsiteY124" fmla="*/ 213625 h 816452"/>
                  <a:gd name="connsiteX125" fmla="*/ 801411 w 816403"/>
                  <a:gd name="connsiteY125" fmla="*/ 208226 h 816452"/>
                  <a:gd name="connsiteX126" fmla="*/ 768849 w 816403"/>
                  <a:gd name="connsiteY126" fmla="*/ 299544 h 816452"/>
                  <a:gd name="connsiteX127" fmla="*/ 767875 w 816403"/>
                  <a:gd name="connsiteY127" fmla="*/ 300214 h 816452"/>
                  <a:gd name="connsiteX128" fmla="*/ 769144 w 816403"/>
                  <a:gd name="connsiteY128" fmla="*/ 326889 h 816452"/>
                  <a:gd name="connsiteX129" fmla="*/ 754672 w 816403"/>
                  <a:gd name="connsiteY129" fmla="*/ 382297 h 816452"/>
                  <a:gd name="connsiteX130" fmla="*/ 738456 w 816403"/>
                  <a:gd name="connsiteY130" fmla="*/ 400669 h 816452"/>
                  <a:gd name="connsiteX131" fmla="*/ 743658 w 816403"/>
                  <a:gd name="connsiteY131" fmla="*/ 408794 h 816452"/>
                  <a:gd name="connsiteX132" fmla="*/ 751375 w 816403"/>
                  <a:gd name="connsiteY132" fmla="*/ 436533 h 816452"/>
                  <a:gd name="connsiteX133" fmla="*/ 752091 w 816403"/>
                  <a:gd name="connsiteY133" fmla="*/ 442850 h 816452"/>
                  <a:gd name="connsiteX134" fmla="*/ 762521 w 816403"/>
                  <a:gd name="connsiteY134" fmla="*/ 438386 h 816452"/>
                  <a:gd name="connsiteX135" fmla="*/ 814582 w 816403"/>
                  <a:gd name="connsiteY135" fmla="*/ 432379 h 816452"/>
                  <a:gd name="connsiteX136" fmla="*/ 778356 w 816403"/>
                  <a:gd name="connsiteY136" fmla="*/ 533976 h 816452"/>
                  <a:gd name="connsiteX137" fmla="*/ 711737 w 816403"/>
                  <a:gd name="connsiteY137" fmla="*/ 564985 h 816452"/>
                  <a:gd name="connsiteX138" fmla="*/ 693112 w 816403"/>
                  <a:gd name="connsiteY138" fmla="*/ 560533 h 816452"/>
                  <a:gd name="connsiteX139" fmla="*/ 691518 w 816403"/>
                  <a:gd name="connsiteY139" fmla="*/ 559254 h 816452"/>
                  <a:gd name="connsiteX140" fmla="*/ 689014 w 816403"/>
                  <a:gd name="connsiteY140" fmla="*/ 559391 h 816452"/>
                  <a:gd name="connsiteX141" fmla="*/ 684315 w 816403"/>
                  <a:gd name="connsiteY141" fmla="*/ 558669 h 816452"/>
                  <a:gd name="connsiteX142" fmla="*/ 681914 w 816403"/>
                  <a:gd name="connsiteY142" fmla="*/ 557660 h 816452"/>
                  <a:gd name="connsiteX143" fmla="*/ 678416 w 816403"/>
                  <a:gd name="connsiteY143" fmla="*/ 558358 h 816452"/>
                  <a:gd name="connsiteX144" fmla="*/ 675704 w 816403"/>
                  <a:gd name="connsiteY144" fmla="*/ 560533 h 816452"/>
                  <a:gd name="connsiteX145" fmla="*/ 634013 w 816403"/>
                  <a:gd name="connsiteY145" fmla="*/ 560546 h 816452"/>
                  <a:gd name="connsiteX146" fmla="*/ 617067 w 816403"/>
                  <a:gd name="connsiteY146" fmla="*/ 550208 h 816452"/>
                  <a:gd name="connsiteX147" fmla="*/ 616449 w 816403"/>
                  <a:gd name="connsiteY147" fmla="*/ 551004 h 816452"/>
                  <a:gd name="connsiteX148" fmla="*/ 615475 w 816403"/>
                  <a:gd name="connsiteY148" fmla="*/ 551674 h 816452"/>
                  <a:gd name="connsiteX149" fmla="*/ 616744 w 816403"/>
                  <a:gd name="connsiteY149" fmla="*/ 578349 h 816452"/>
                  <a:gd name="connsiteX150" fmla="*/ 602272 w 816403"/>
                  <a:gd name="connsiteY150" fmla="*/ 633757 h 816452"/>
                  <a:gd name="connsiteX151" fmla="*/ 586056 w 816403"/>
                  <a:gd name="connsiteY151" fmla="*/ 652129 h 816452"/>
                  <a:gd name="connsiteX152" fmla="*/ 591258 w 816403"/>
                  <a:gd name="connsiteY152" fmla="*/ 660254 h 816452"/>
                  <a:gd name="connsiteX153" fmla="*/ 598975 w 816403"/>
                  <a:gd name="connsiteY153" fmla="*/ 687993 h 816452"/>
                  <a:gd name="connsiteX154" fmla="*/ 599691 w 816403"/>
                  <a:gd name="connsiteY154" fmla="*/ 694310 h 816452"/>
                  <a:gd name="connsiteX155" fmla="*/ 610121 w 816403"/>
                  <a:gd name="connsiteY155" fmla="*/ 689846 h 816452"/>
                  <a:gd name="connsiteX156" fmla="*/ 662182 w 816403"/>
                  <a:gd name="connsiteY156" fmla="*/ 683840 h 816452"/>
                  <a:gd name="connsiteX157" fmla="*/ 625956 w 816403"/>
                  <a:gd name="connsiteY157" fmla="*/ 785436 h 816452"/>
                  <a:gd name="connsiteX158" fmla="*/ 559337 w 816403"/>
                  <a:gd name="connsiteY158" fmla="*/ 816445 h 8164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</a:cxnLst>
                <a:rect l="l" t="t" r="r" b="b"/>
                <a:pathLst>
                  <a:path w="816403" h="816452">
                    <a:moveTo>
                      <a:pt x="681400" y="204501"/>
                    </a:moveTo>
                    <a:lnTo>
                      <a:pt x="687681" y="196114"/>
                    </a:lnTo>
                    <a:lnTo>
                      <a:pt x="688114" y="195689"/>
                    </a:lnTo>
                    <a:lnTo>
                      <a:pt x="679597" y="196246"/>
                    </a:lnTo>
                    <a:lnTo>
                      <a:pt x="678418" y="200820"/>
                    </a:lnTo>
                    <a:close/>
                    <a:moveTo>
                      <a:pt x="559337" y="816445"/>
                    </a:moveTo>
                    <a:cubicBezTo>
                      <a:pt x="552167" y="816567"/>
                      <a:pt x="545738" y="815208"/>
                      <a:pt x="540712" y="811993"/>
                    </a:cubicBezTo>
                    <a:lnTo>
                      <a:pt x="539118" y="810715"/>
                    </a:lnTo>
                    <a:lnTo>
                      <a:pt x="536614" y="810851"/>
                    </a:lnTo>
                    <a:cubicBezTo>
                      <a:pt x="535025" y="810779"/>
                      <a:pt x="533456" y="810543"/>
                      <a:pt x="531915" y="810130"/>
                    </a:cubicBezTo>
                    <a:lnTo>
                      <a:pt x="529514" y="809121"/>
                    </a:lnTo>
                    <a:lnTo>
                      <a:pt x="526016" y="809818"/>
                    </a:lnTo>
                    <a:lnTo>
                      <a:pt x="523304" y="811993"/>
                    </a:lnTo>
                    <a:cubicBezTo>
                      <a:pt x="503199" y="824852"/>
                      <a:pt x="460647" y="808023"/>
                      <a:pt x="438060" y="785436"/>
                    </a:cubicBezTo>
                    <a:lnTo>
                      <a:pt x="432407" y="777147"/>
                    </a:lnTo>
                    <a:lnTo>
                      <a:pt x="418791" y="773893"/>
                    </a:lnTo>
                    <a:lnTo>
                      <a:pt x="417197" y="772615"/>
                    </a:lnTo>
                    <a:lnTo>
                      <a:pt x="414693" y="772751"/>
                    </a:lnTo>
                    <a:cubicBezTo>
                      <a:pt x="413104" y="772679"/>
                      <a:pt x="411535" y="772443"/>
                      <a:pt x="409994" y="772030"/>
                    </a:cubicBezTo>
                    <a:lnTo>
                      <a:pt x="407593" y="771021"/>
                    </a:lnTo>
                    <a:lnTo>
                      <a:pt x="404095" y="771718"/>
                    </a:lnTo>
                    <a:lnTo>
                      <a:pt x="401383" y="773893"/>
                    </a:lnTo>
                    <a:cubicBezTo>
                      <a:pt x="381278" y="786752"/>
                      <a:pt x="338726" y="769923"/>
                      <a:pt x="316139" y="747336"/>
                    </a:cubicBezTo>
                    <a:lnTo>
                      <a:pt x="307933" y="736616"/>
                    </a:lnTo>
                    <a:lnTo>
                      <a:pt x="304492" y="735793"/>
                    </a:lnTo>
                    <a:lnTo>
                      <a:pt x="302898" y="734515"/>
                    </a:lnTo>
                    <a:lnTo>
                      <a:pt x="300394" y="734651"/>
                    </a:lnTo>
                    <a:cubicBezTo>
                      <a:pt x="298805" y="734579"/>
                      <a:pt x="297236" y="734343"/>
                      <a:pt x="295695" y="733930"/>
                    </a:cubicBezTo>
                    <a:lnTo>
                      <a:pt x="293294" y="732921"/>
                    </a:lnTo>
                    <a:lnTo>
                      <a:pt x="289796" y="733618"/>
                    </a:lnTo>
                    <a:lnTo>
                      <a:pt x="287084" y="735793"/>
                    </a:lnTo>
                    <a:cubicBezTo>
                      <a:pt x="266979" y="748652"/>
                      <a:pt x="224427" y="731823"/>
                      <a:pt x="201840" y="709236"/>
                    </a:cubicBezTo>
                    <a:lnTo>
                      <a:pt x="195341" y="700745"/>
                    </a:lnTo>
                    <a:lnTo>
                      <a:pt x="182571" y="697693"/>
                    </a:lnTo>
                    <a:lnTo>
                      <a:pt x="180977" y="696415"/>
                    </a:lnTo>
                    <a:lnTo>
                      <a:pt x="178473" y="696551"/>
                    </a:lnTo>
                    <a:cubicBezTo>
                      <a:pt x="176884" y="696479"/>
                      <a:pt x="175315" y="696243"/>
                      <a:pt x="173774" y="695830"/>
                    </a:cubicBezTo>
                    <a:lnTo>
                      <a:pt x="171373" y="694821"/>
                    </a:lnTo>
                    <a:lnTo>
                      <a:pt x="167875" y="695518"/>
                    </a:lnTo>
                    <a:lnTo>
                      <a:pt x="165163" y="697693"/>
                    </a:lnTo>
                    <a:cubicBezTo>
                      <a:pt x="145058" y="710552"/>
                      <a:pt x="102505" y="693723"/>
                      <a:pt x="79919" y="671136"/>
                    </a:cubicBezTo>
                    <a:cubicBezTo>
                      <a:pt x="55826" y="647043"/>
                      <a:pt x="35500" y="596999"/>
                      <a:pt x="43692" y="569540"/>
                    </a:cubicBezTo>
                    <a:lnTo>
                      <a:pt x="56187" y="568965"/>
                    </a:lnTo>
                    <a:lnTo>
                      <a:pt x="41849" y="558780"/>
                    </a:lnTo>
                    <a:cubicBezTo>
                      <a:pt x="19504" y="538970"/>
                      <a:pt x="213" y="510080"/>
                      <a:pt x="0" y="488590"/>
                    </a:cubicBezTo>
                    <a:cubicBezTo>
                      <a:pt x="13033" y="480313"/>
                      <a:pt x="32440" y="477489"/>
                      <a:pt x="52356" y="478721"/>
                    </a:cubicBezTo>
                    <a:lnTo>
                      <a:pt x="55632" y="479085"/>
                    </a:lnTo>
                    <a:lnTo>
                      <a:pt x="55186" y="477139"/>
                    </a:lnTo>
                    <a:cubicBezTo>
                      <a:pt x="51612" y="457227"/>
                      <a:pt x="52084" y="437620"/>
                      <a:pt x="58564" y="424842"/>
                    </a:cubicBezTo>
                    <a:lnTo>
                      <a:pt x="82837" y="428100"/>
                    </a:lnTo>
                    <a:lnTo>
                      <a:pt x="74164" y="416770"/>
                    </a:lnTo>
                    <a:cubicBezTo>
                      <a:pt x="60235" y="393827"/>
                      <a:pt x="51339" y="363897"/>
                      <a:pt x="56861" y="345386"/>
                    </a:cubicBezTo>
                    <a:cubicBezTo>
                      <a:pt x="70250" y="341739"/>
                      <a:pt x="87665" y="344465"/>
                      <a:pt x="104441" y="350811"/>
                    </a:cubicBezTo>
                    <a:lnTo>
                      <a:pt x="107156" y="351993"/>
                    </a:lnTo>
                    <a:lnTo>
                      <a:pt x="107291" y="350204"/>
                    </a:lnTo>
                    <a:lnTo>
                      <a:pt x="108011" y="347098"/>
                    </a:lnTo>
                    <a:lnTo>
                      <a:pt x="71976" y="337975"/>
                    </a:lnTo>
                    <a:cubicBezTo>
                      <a:pt x="44891" y="323682"/>
                      <a:pt x="14150" y="286104"/>
                      <a:pt x="13895" y="260349"/>
                    </a:cubicBezTo>
                    <a:cubicBezTo>
                      <a:pt x="25609" y="252909"/>
                      <a:pt x="43053" y="250371"/>
                      <a:pt x="60954" y="251478"/>
                    </a:cubicBezTo>
                    <a:lnTo>
                      <a:pt x="63898" y="251806"/>
                    </a:lnTo>
                    <a:lnTo>
                      <a:pt x="63498" y="250056"/>
                    </a:lnTo>
                    <a:cubicBezTo>
                      <a:pt x="60285" y="232159"/>
                      <a:pt x="60710" y="214536"/>
                      <a:pt x="66534" y="203050"/>
                    </a:cubicBezTo>
                    <a:cubicBezTo>
                      <a:pt x="80359" y="201850"/>
                      <a:pt x="97009" y="207640"/>
                      <a:pt x="112383" y="216876"/>
                    </a:cubicBezTo>
                    <a:lnTo>
                      <a:pt x="121707" y="223120"/>
                    </a:lnTo>
                    <a:lnTo>
                      <a:pt x="125230" y="213252"/>
                    </a:lnTo>
                    <a:cubicBezTo>
                      <a:pt x="132150" y="196436"/>
                      <a:pt x="141988" y="181809"/>
                      <a:pt x="153076" y="175260"/>
                    </a:cubicBezTo>
                    <a:cubicBezTo>
                      <a:pt x="165376" y="181685"/>
                      <a:pt x="176297" y="195522"/>
                      <a:pt x="184288" y="211579"/>
                    </a:cubicBezTo>
                    <a:lnTo>
                      <a:pt x="186580" y="216813"/>
                    </a:lnTo>
                    <a:lnTo>
                      <a:pt x="194352" y="210211"/>
                    </a:lnTo>
                    <a:cubicBezTo>
                      <a:pt x="208753" y="199108"/>
                      <a:pt x="224586" y="191359"/>
                      <a:pt x="237464" y="191232"/>
                    </a:cubicBezTo>
                    <a:cubicBezTo>
                      <a:pt x="244903" y="202946"/>
                      <a:pt x="247442" y="220390"/>
                      <a:pt x="246334" y="238291"/>
                    </a:cubicBezTo>
                    <a:lnTo>
                      <a:pt x="240834" y="259349"/>
                    </a:lnTo>
                    <a:lnTo>
                      <a:pt x="243628" y="261220"/>
                    </a:lnTo>
                    <a:lnTo>
                      <a:pt x="247151" y="251352"/>
                    </a:lnTo>
                    <a:cubicBezTo>
                      <a:pt x="254071" y="234536"/>
                      <a:pt x="263909" y="219909"/>
                      <a:pt x="274997" y="213360"/>
                    </a:cubicBezTo>
                    <a:cubicBezTo>
                      <a:pt x="287297" y="219785"/>
                      <a:pt x="298218" y="233622"/>
                      <a:pt x="306209" y="249679"/>
                    </a:cubicBezTo>
                    <a:lnTo>
                      <a:pt x="308501" y="254913"/>
                    </a:lnTo>
                    <a:lnTo>
                      <a:pt x="316273" y="248311"/>
                    </a:lnTo>
                    <a:cubicBezTo>
                      <a:pt x="330674" y="237208"/>
                      <a:pt x="346507" y="229459"/>
                      <a:pt x="359385" y="229332"/>
                    </a:cubicBezTo>
                    <a:cubicBezTo>
                      <a:pt x="366824" y="241046"/>
                      <a:pt x="369363" y="258490"/>
                      <a:pt x="368255" y="276391"/>
                    </a:cubicBezTo>
                    <a:lnTo>
                      <a:pt x="368012" y="277324"/>
                    </a:lnTo>
                    <a:lnTo>
                      <a:pt x="373810" y="266606"/>
                    </a:lnTo>
                    <a:cubicBezTo>
                      <a:pt x="378521" y="260028"/>
                      <a:pt x="383752" y="254734"/>
                      <a:pt x="389296" y="251460"/>
                    </a:cubicBezTo>
                    <a:cubicBezTo>
                      <a:pt x="401596" y="257885"/>
                      <a:pt x="412517" y="271722"/>
                      <a:pt x="420508" y="287779"/>
                    </a:cubicBezTo>
                    <a:lnTo>
                      <a:pt x="422800" y="293013"/>
                    </a:lnTo>
                    <a:lnTo>
                      <a:pt x="430572" y="286411"/>
                    </a:lnTo>
                    <a:lnTo>
                      <a:pt x="442175" y="279277"/>
                    </a:lnTo>
                    <a:lnTo>
                      <a:pt x="441725" y="273055"/>
                    </a:lnTo>
                    <a:cubicBezTo>
                      <a:pt x="442207" y="264067"/>
                      <a:pt x="443945" y="255971"/>
                      <a:pt x="447185" y="249582"/>
                    </a:cubicBezTo>
                    <a:lnTo>
                      <a:pt x="471457" y="252840"/>
                    </a:lnTo>
                    <a:lnTo>
                      <a:pt x="462784" y="241510"/>
                    </a:lnTo>
                    <a:cubicBezTo>
                      <a:pt x="448855" y="218567"/>
                      <a:pt x="439959" y="188637"/>
                      <a:pt x="445482" y="170126"/>
                    </a:cubicBezTo>
                    <a:cubicBezTo>
                      <a:pt x="458870" y="166479"/>
                      <a:pt x="476286" y="169205"/>
                      <a:pt x="493061" y="175551"/>
                    </a:cubicBezTo>
                    <a:lnTo>
                      <a:pt x="495777" y="176733"/>
                    </a:lnTo>
                    <a:lnTo>
                      <a:pt x="495911" y="174944"/>
                    </a:lnTo>
                    <a:lnTo>
                      <a:pt x="496631" y="171838"/>
                    </a:lnTo>
                    <a:lnTo>
                      <a:pt x="460596" y="162715"/>
                    </a:lnTo>
                    <a:cubicBezTo>
                      <a:pt x="433511" y="148422"/>
                      <a:pt x="402771" y="110844"/>
                      <a:pt x="402516" y="85089"/>
                    </a:cubicBezTo>
                    <a:cubicBezTo>
                      <a:pt x="414230" y="77649"/>
                      <a:pt x="431674" y="75111"/>
                      <a:pt x="449575" y="76218"/>
                    </a:cubicBezTo>
                    <a:lnTo>
                      <a:pt x="452519" y="76546"/>
                    </a:lnTo>
                    <a:lnTo>
                      <a:pt x="452118" y="74796"/>
                    </a:lnTo>
                    <a:cubicBezTo>
                      <a:pt x="448906" y="56899"/>
                      <a:pt x="449330" y="39276"/>
                      <a:pt x="455154" y="27790"/>
                    </a:cubicBezTo>
                    <a:cubicBezTo>
                      <a:pt x="468979" y="26590"/>
                      <a:pt x="485629" y="32380"/>
                      <a:pt x="501003" y="41616"/>
                    </a:cubicBezTo>
                    <a:lnTo>
                      <a:pt x="510327" y="47860"/>
                    </a:lnTo>
                    <a:lnTo>
                      <a:pt x="513850" y="37992"/>
                    </a:lnTo>
                    <a:cubicBezTo>
                      <a:pt x="520770" y="21176"/>
                      <a:pt x="530608" y="6549"/>
                      <a:pt x="541696" y="0"/>
                    </a:cubicBezTo>
                    <a:cubicBezTo>
                      <a:pt x="553996" y="6425"/>
                      <a:pt x="564917" y="20262"/>
                      <a:pt x="572908" y="36319"/>
                    </a:cubicBezTo>
                    <a:lnTo>
                      <a:pt x="575200" y="41553"/>
                    </a:lnTo>
                    <a:lnTo>
                      <a:pt x="582972" y="34951"/>
                    </a:lnTo>
                    <a:cubicBezTo>
                      <a:pt x="597373" y="23848"/>
                      <a:pt x="613206" y="16099"/>
                      <a:pt x="626084" y="15972"/>
                    </a:cubicBezTo>
                    <a:cubicBezTo>
                      <a:pt x="633523" y="27686"/>
                      <a:pt x="636062" y="45130"/>
                      <a:pt x="634954" y="63031"/>
                    </a:cubicBezTo>
                    <a:lnTo>
                      <a:pt x="629454" y="84089"/>
                    </a:lnTo>
                    <a:lnTo>
                      <a:pt x="632248" y="85960"/>
                    </a:lnTo>
                    <a:lnTo>
                      <a:pt x="635771" y="76092"/>
                    </a:lnTo>
                    <a:cubicBezTo>
                      <a:pt x="642691" y="59276"/>
                      <a:pt x="652529" y="44649"/>
                      <a:pt x="663617" y="38100"/>
                    </a:cubicBezTo>
                    <a:cubicBezTo>
                      <a:pt x="675917" y="44525"/>
                      <a:pt x="686838" y="58362"/>
                      <a:pt x="694829" y="74419"/>
                    </a:cubicBezTo>
                    <a:lnTo>
                      <a:pt x="697121" y="79653"/>
                    </a:lnTo>
                    <a:lnTo>
                      <a:pt x="704893" y="73051"/>
                    </a:lnTo>
                    <a:cubicBezTo>
                      <a:pt x="719294" y="61948"/>
                      <a:pt x="735127" y="54199"/>
                      <a:pt x="748005" y="54072"/>
                    </a:cubicBezTo>
                    <a:cubicBezTo>
                      <a:pt x="762883" y="77500"/>
                      <a:pt x="758160" y="123848"/>
                      <a:pt x="743868" y="150933"/>
                    </a:cubicBezTo>
                    <a:lnTo>
                      <a:pt x="726876" y="170182"/>
                    </a:lnTo>
                    <a:lnTo>
                      <a:pt x="737662" y="187027"/>
                    </a:lnTo>
                    <a:cubicBezTo>
                      <a:pt x="740842" y="194572"/>
                      <a:pt x="743151" y="203109"/>
                      <a:pt x="744598" y="211959"/>
                    </a:cubicBezTo>
                    <a:lnTo>
                      <a:pt x="745242" y="217637"/>
                    </a:lnTo>
                    <a:lnTo>
                      <a:pt x="754617" y="213625"/>
                    </a:lnTo>
                    <a:cubicBezTo>
                      <a:pt x="771654" y="207271"/>
                      <a:pt x="789070" y="204544"/>
                      <a:pt x="801411" y="208226"/>
                    </a:cubicBezTo>
                    <a:cubicBezTo>
                      <a:pt x="808705" y="235003"/>
                      <a:pt x="790504" y="277889"/>
                      <a:pt x="768849" y="299544"/>
                    </a:cubicBezTo>
                    <a:lnTo>
                      <a:pt x="767875" y="300214"/>
                    </a:lnTo>
                    <a:lnTo>
                      <a:pt x="769144" y="326889"/>
                    </a:lnTo>
                    <a:cubicBezTo>
                      <a:pt x="767912" y="346805"/>
                      <a:pt x="762623" y="367230"/>
                      <a:pt x="754672" y="382297"/>
                    </a:cubicBezTo>
                    <a:lnTo>
                      <a:pt x="738456" y="400669"/>
                    </a:lnTo>
                    <a:lnTo>
                      <a:pt x="743658" y="408794"/>
                    </a:lnTo>
                    <a:cubicBezTo>
                      <a:pt x="747196" y="417189"/>
                      <a:pt x="749766" y="426686"/>
                      <a:pt x="751375" y="436533"/>
                    </a:cubicBezTo>
                    <a:lnTo>
                      <a:pt x="752091" y="442850"/>
                    </a:lnTo>
                    <a:lnTo>
                      <a:pt x="762521" y="438386"/>
                    </a:lnTo>
                    <a:cubicBezTo>
                      <a:pt x="781477" y="431317"/>
                      <a:pt x="800853" y="428283"/>
                      <a:pt x="814582" y="432379"/>
                    </a:cubicBezTo>
                    <a:cubicBezTo>
                      <a:pt x="822698" y="462171"/>
                      <a:pt x="802448" y="509883"/>
                      <a:pt x="778356" y="533976"/>
                    </a:cubicBezTo>
                    <a:cubicBezTo>
                      <a:pt x="761415" y="550916"/>
                      <a:pt x="733245" y="564617"/>
                      <a:pt x="711737" y="564985"/>
                    </a:cubicBezTo>
                    <a:cubicBezTo>
                      <a:pt x="704567" y="565107"/>
                      <a:pt x="698138" y="563748"/>
                      <a:pt x="693112" y="560533"/>
                    </a:cubicBezTo>
                    <a:lnTo>
                      <a:pt x="691518" y="559254"/>
                    </a:lnTo>
                    <a:lnTo>
                      <a:pt x="689014" y="559391"/>
                    </a:lnTo>
                    <a:cubicBezTo>
                      <a:pt x="687425" y="559319"/>
                      <a:pt x="685856" y="559082"/>
                      <a:pt x="684315" y="558669"/>
                    </a:cubicBezTo>
                    <a:lnTo>
                      <a:pt x="681914" y="557660"/>
                    </a:lnTo>
                    <a:lnTo>
                      <a:pt x="678416" y="558358"/>
                    </a:lnTo>
                    <a:lnTo>
                      <a:pt x="675704" y="560533"/>
                    </a:lnTo>
                    <a:cubicBezTo>
                      <a:pt x="665651" y="566962"/>
                      <a:pt x="649987" y="565970"/>
                      <a:pt x="634013" y="560546"/>
                    </a:cubicBezTo>
                    <a:lnTo>
                      <a:pt x="617067" y="550208"/>
                    </a:lnTo>
                    <a:lnTo>
                      <a:pt x="616449" y="551004"/>
                    </a:lnTo>
                    <a:lnTo>
                      <a:pt x="615475" y="551674"/>
                    </a:lnTo>
                    <a:lnTo>
                      <a:pt x="616744" y="578349"/>
                    </a:lnTo>
                    <a:cubicBezTo>
                      <a:pt x="615512" y="598266"/>
                      <a:pt x="610223" y="618690"/>
                      <a:pt x="602272" y="633757"/>
                    </a:cubicBezTo>
                    <a:lnTo>
                      <a:pt x="586056" y="652129"/>
                    </a:lnTo>
                    <a:lnTo>
                      <a:pt x="591258" y="660254"/>
                    </a:lnTo>
                    <a:cubicBezTo>
                      <a:pt x="594796" y="668649"/>
                      <a:pt x="597366" y="678146"/>
                      <a:pt x="598975" y="687993"/>
                    </a:cubicBezTo>
                    <a:lnTo>
                      <a:pt x="599691" y="694310"/>
                    </a:lnTo>
                    <a:lnTo>
                      <a:pt x="610121" y="689846"/>
                    </a:lnTo>
                    <a:cubicBezTo>
                      <a:pt x="629077" y="682777"/>
                      <a:pt x="648453" y="679744"/>
                      <a:pt x="662182" y="683840"/>
                    </a:cubicBezTo>
                    <a:cubicBezTo>
                      <a:pt x="670298" y="713631"/>
                      <a:pt x="650048" y="761344"/>
                      <a:pt x="625956" y="785436"/>
                    </a:cubicBezTo>
                    <a:cubicBezTo>
                      <a:pt x="609015" y="802376"/>
                      <a:pt x="580845" y="816077"/>
                      <a:pt x="559337" y="816445"/>
                    </a:cubicBezTo>
                    <a:close/>
                  </a:path>
                </a:pathLst>
              </a:custGeom>
              <a:solidFill>
                <a:srgbClr val="0066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5" name="フリーフォーム: 図形 504">
                <a:extLst>
                  <a:ext uri="{FF2B5EF4-FFF2-40B4-BE49-F238E27FC236}">
                    <a16:creationId xmlns:a16="http://schemas.microsoft.com/office/drawing/2014/main" id="{B5B1D376-9C36-41F6-85DC-84009262A51D}"/>
                  </a:ext>
                </a:extLst>
              </p:cNvPr>
              <p:cNvSpPr/>
              <p:nvPr/>
            </p:nvSpPr>
            <p:spPr>
              <a:xfrm rot="10800000">
                <a:off x="4944352" y="2118272"/>
                <a:ext cx="816403" cy="816452"/>
              </a:xfrm>
              <a:custGeom>
                <a:avLst/>
                <a:gdLst>
                  <a:gd name="connsiteX0" fmla="*/ 681400 w 816403"/>
                  <a:gd name="connsiteY0" fmla="*/ 204501 h 816452"/>
                  <a:gd name="connsiteX1" fmla="*/ 687681 w 816403"/>
                  <a:gd name="connsiteY1" fmla="*/ 196114 h 816452"/>
                  <a:gd name="connsiteX2" fmla="*/ 688114 w 816403"/>
                  <a:gd name="connsiteY2" fmla="*/ 195689 h 816452"/>
                  <a:gd name="connsiteX3" fmla="*/ 679597 w 816403"/>
                  <a:gd name="connsiteY3" fmla="*/ 196246 h 816452"/>
                  <a:gd name="connsiteX4" fmla="*/ 678418 w 816403"/>
                  <a:gd name="connsiteY4" fmla="*/ 200820 h 816452"/>
                  <a:gd name="connsiteX5" fmla="*/ 559337 w 816403"/>
                  <a:gd name="connsiteY5" fmla="*/ 816445 h 816452"/>
                  <a:gd name="connsiteX6" fmla="*/ 540712 w 816403"/>
                  <a:gd name="connsiteY6" fmla="*/ 811993 h 816452"/>
                  <a:gd name="connsiteX7" fmla="*/ 539118 w 816403"/>
                  <a:gd name="connsiteY7" fmla="*/ 810715 h 816452"/>
                  <a:gd name="connsiteX8" fmla="*/ 536614 w 816403"/>
                  <a:gd name="connsiteY8" fmla="*/ 810851 h 816452"/>
                  <a:gd name="connsiteX9" fmla="*/ 531915 w 816403"/>
                  <a:gd name="connsiteY9" fmla="*/ 810130 h 816452"/>
                  <a:gd name="connsiteX10" fmla="*/ 529514 w 816403"/>
                  <a:gd name="connsiteY10" fmla="*/ 809121 h 816452"/>
                  <a:gd name="connsiteX11" fmla="*/ 526016 w 816403"/>
                  <a:gd name="connsiteY11" fmla="*/ 809818 h 816452"/>
                  <a:gd name="connsiteX12" fmla="*/ 523304 w 816403"/>
                  <a:gd name="connsiteY12" fmla="*/ 811993 h 816452"/>
                  <a:gd name="connsiteX13" fmla="*/ 438060 w 816403"/>
                  <a:gd name="connsiteY13" fmla="*/ 785436 h 816452"/>
                  <a:gd name="connsiteX14" fmla="*/ 432407 w 816403"/>
                  <a:gd name="connsiteY14" fmla="*/ 777147 h 816452"/>
                  <a:gd name="connsiteX15" fmla="*/ 418791 w 816403"/>
                  <a:gd name="connsiteY15" fmla="*/ 773893 h 816452"/>
                  <a:gd name="connsiteX16" fmla="*/ 417197 w 816403"/>
                  <a:gd name="connsiteY16" fmla="*/ 772615 h 816452"/>
                  <a:gd name="connsiteX17" fmla="*/ 414693 w 816403"/>
                  <a:gd name="connsiteY17" fmla="*/ 772751 h 816452"/>
                  <a:gd name="connsiteX18" fmla="*/ 409994 w 816403"/>
                  <a:gd name="connsiteY18" fmla="*/ 772030 h 816452"/>
                  <a:gd name="connsiteX19" fmla="*/ 407593 w 816403"/>
                  <a:gd name="connsiteY19" fmla="*/ 771021 h 816452"/>
                  <a:gd name="connsiteX20" fmla="*/ 404095 w 816403"/>
                  <a:gd name="connsiteY20" fmla="*/ 771718 h 816452"/>
                  <a:gd name="connsiteX21" fmla="*/ 401383 w 816403"/>
                  <a:gd name="connsiteY21" fmla="*/ 773893 h 816452"/>
                  <a:gd name="connsiteX22" fmla="*/ 316139 w 816403"/>
                  <a:gd name="connsiteY22" fmla="*/ 747336 h 816452"/>
                  <a:gd name="connsiteX23" fmla="*/ 307933 w 816403"/>
                  <a:gd name="connsiteY23" fmla="*/ 736616 h 816452"/>
                  <a:gd name="connsiteX24" fmla="*/ 304492 w 816403"/>
                  <a:gd name="connsiteY24" fmla="*/ 735793 h 816452"/>
                  <a:gd name="connsiteX25" fmla="*/ 302898 w 816403"/>
                  <a:gd name="connsiteY25" fmla="*/ 734515 h 816452"/>
                  <a:gd name="connsiteX26" fmla="*/ 300394 w 816403"/>
                  <a:gd name="connsiteY26" fmla="*/ 734651 h 816452"/>
                  <a:gd name="connsiteX27" fmla="*/ 295695 w 816403"/>
                  <a:gd name="connsiteY27" fmla="*/ 733930 h 816452"/>
                  <a:gd name="connsiteX28" fmla="*/ 293294 w 816403"/>
                  <a:gd name="connsiteY28" fmla="*/ 732921 h 816452"/>
                  <a:gd name="connsiteX29" fmla="*/ 289796 w 816403"/>
                  <a:gd name="connsiteY29" fmla="*/ 733618 h 816452"/>
                  <a:gd name="connsiteX30" fmla="*/ 287084 w 816403"/>
                  <a:gd name="connsiteY30" fmla="*/ 735793 h 816452"/>
                  <a:gd name="connsiteX31" fmla="*/ 201840 w 816403"/>
                  <a:gd name="connsiteY31" fmla="*/ 709236 h 816452"/>
                  <a:gd name="connsiteX32" fmla="*/ 195341 w 816403"/>
                  <a:gd name="connsiteY32" fmla="*/ 700745 h 816452"/>
                  <a:gd name="connsiteX33" fmla="*/ 182571 w 816403"/>
                  <a:gd name="connsiteY33" fmla="*/ 697693 h 816452"/>
                  <a:gd name="connsiteX34" fmla="*/ 180977 w 816403"/>
                  <a:gd name="connsiteY34" fmla="*/ 696415 h 816452"/>
                  <a:gd name="connsiteX35" fmla="*/ 178473 w 816403"/>
                  <a:gd name="connsiteY35" fmla="*/ 696551 h 816452"/>
                  <a:gd name="connsiteX36" fmla="*/ 173774 w 816403"/>
                  <a:gd name="connsiteY36" fmla="*/ 695830 h 816452"/>
                  <a:gd name="connsiteX37" fmla="*/ 171373 w 816403"/>
                  <a:gd name="connsiteY37" fmla="*/ 694821 h 816452"/>
                  <a:gd name="connsiteX38" fmla="*/ 167875 w 816403"/>
                  <a:gd name="connsiteY38" fmla="*/ 695518 h 816452"/>
                  <a:gd name="connsiteX39" fmla="*/ 165163 w 816403"/>
                  <a:gd name="connsiteY39" fmla="*/ 697693 h 816452"/>
                  <a:gd name="connsiteX40" fmla="*/ 79919 w 816403"/>
                  <a:gd name="connsiteY40" fmla="*/ 671136 h 816452"/>
                  <a:gd name="connsiteX41" fmla="*/ 43692 w 816403"/>
                  <a:gd name="connsiteY41" fmla="*/ 569540 h 816452"/>
                  <a:gd name="connsiteX42" fmla="*/ 56187 w 816403"/>
                  <a:gd name="connsiteY42" fmla="*/ 568965 h 816452"/>
                  <a:gd name="connsiteX43" fmla="*/ 41849 w 816403"/>
                  <a:gd name="connsiteY43" fmla="*/ 558780 h 816452"/>
                  <a:gd name="connsiteX44" fmla="*/ 0 w 816403"/>
                  <a:gd name="connsiteY44" fmla="*/ 488590 h 816452"/>
                  <a:gd name="connsiteX45" fmla="*/ 52356 w 816403"/>
                  <a:gd name="connsiteY45" fmla="*/ 478721 h 816452"/>
                  <a:gd name="connsiteX46" fmla="*/ 55632 w 816403"/>
                  <a:gd name="connsiteY46" fmla="*/ 479085 h 816452"/>
                  <a:gd name="connsiteX47" fmla="*/ 55186 w 816403"/>
                  <a:gd name="connsiteY47" fmla="*/ 477139 h 816452"/>
                  <a:gd name="connsiteX48" fmla="*/ 58564 w 816403"/>
                  <a:gd name="connsiteY48" fmla="*/ 424842 h 816452"/>
                  <a:gd name="connsiteX49" fmla="*/ 82837 w 816403"/>
                  <a:gd name="connsiteY49" fmla="*/ 428100 h 816452"/>
                  <a:gd name="connsiteX50" fmla="*/ 74164 w 816403"/>
                  <a:gd name="connsiteY50" fmla="*/ 416770 h 816452"/>
                  <a:gd name="connsiteX51" fmla="*/ 56861 w 816403"/>
                  <a:gd name="connsiteY51" fmla="*/ 345386 h 816452"/>
                  <a:gd name="connsiteX52" fmla="*/ 104441 w 816403"/>
                  <a:gd name="connsiteY52" fmla="*/ 350811 h 816452"/>
                  <a:gd name="connsiteX53" fmla="*/ 107156 w 816403"/>
                  <a:gd name="connsiteY53" fmla="*/ 351993 h 816452"/>
                  <a:gd name="connsiteX54" fmla="*/ 107291 w 816403"/>
                  <a:gd name="connsiteY54" fmla="*/ 350204 h 816452"/>
                  <a:gd name="connsiteX55" fmla="*/ 108011 w 816403"/>
                  <a:gd name="connsiteY55" fmla="*/ 347098 h 816452"/>
                  <a:gd name="connsiteX56" fmla="*/ 71976 w 816403"/>
                  <a:gd name="connsiteY56" fmla="*/ 337975 h 816452"/>
                  <a:gd name="connsiteX57" fmla="*/ 13895 w 816403"/>
                  <a:gd name="connsiteY57" fmla="*/ 260349 h 816452"/>
                  <a:gd name="connsiteX58" fmla="*/ 60954 w 816403"/>
                  <a:gd name="connsiteY58" fmla="*/ 251478 h 816452"/>
                  <a:gd name="connsiteX59" fmla="*/ 63898 w 816403"/>
                  <a:gd name="connsiteY59" fmla="*/ 251806 h 816452"/>
                  <a:gd name="connsiteX60" fmla="*/ 63498 w 816403"/>
                  <a:gd name="connsiteY60" fmla="*/ 250056 h 816452"/>
                  <a:gd name="connsiteX61" fmla="*/ 66534 w 816403"/>
                  <a:gd name="connsiteY61" fmla="*/ 203050 h 816452"/>
                  <a:gd name="connsiteX62" fmla="*/ 112383 w 816403"/>
                  <a:gd name="connsiteY62" fmla="*/ 216876 h 816452"/>
                  <a:gd name="connsiteX63" fmla="*/ 121707 w 816403"/>
                  <a:gd name="connsiteY63" fmla="*/ 223120 h 816452"/>
                  <a:gd name="connsiteX64" fmla="*/ 125230 w 816403"/>
                  <a:gd name="connsiteY64" fmla="*/ 213252 h 816452"/>
                  <a:gd name="connsiteX65" fmla="*/ 153076 w 816403"/>
                  <a:gd name="connsiteY65" fmla="*/ 175260 h 816452"/>
                  <a:gd name="connsiteX66" fmla="*/ 184288 w 816403"/>
                  <a:gd name="connsiteY66" fmla="*/ 211579 h 816452"/>
                  <a:gd name="connsiteX67" fmla="*/ 186580 w 816403"/>
                  <a:gd name="connsiteY67" fmla="*/ 216813 h 816452"/>
                  <a:gd name="connsiteX68" fmla="*/ 194352 w 816403"/>
                  <a:gd name="connsiteY68" fmla="*/ 210211 h 816452"/>
                  <a:gd name="connsiteX69" fmla="*/ 237464 w 816403"/>
                  <a:gd name="connsiteY69" fmla="*/ 191232 h 816452"/>
                  <a:gd name="connsiteX70" fmla="*/ 246334 w 816403"/>
                  <a:gd name="connsiteY70" fmla="*/ 238291 h 816452"/>
                  <a:gd name="connsiteX71" fmla="*/ 240834 w 816403"/>
                  <a:gd name="connsiteY71" fmla="*/ 259349 h 816452"/>
                  <a:gd name="connsiteX72" fmla="*/ 243628 w 816403"/>
                  <a:gd name="connsiteY72" fmla="*/ 261220 h 816452"/>
                  <a:gd name="connsiteX73" fmla="*/ 247151 w 816403"/>
                  <a:gd name="connsiteY73" fmla="*/ 251352 h 816452"/>
                  <a:gd name="connsiteX74" fmla="*/ 274997 w 816403"/>
                  <a:gd name="connsiteY74" fmla="*/ 213360 h 816452"/>
                  <a:gd name="connsiteX75" fmla="*/ 306209 w 816403"/>
                  <a:gd name="connsiteY75" fmla="*/ 249679 h 816452"/>
                  <a:gd name="connsiteX76" fmla="*/ 308501 w 816403"/>
                  <a:gd name="connsiteY76" fmla="*/ 254913 h 816452"/>
                  <a:gd name="connsiteX77" fmla="*/ 316273 w 816403"/>
                  <a:gd name="connsiteY77" fmla="*/ 248311 h 816452"/>
                  <a:gd name="connsiteX78" fmla="*/ 359385 w 816403"/>
                  <a:gd name="connsiteY78" fmla="*/ 229332 h 816452"/>
                  <a:gd name="connsiteX79" fmla="*/ 368255 w 816403"/>
                  <a:gd name="connsiteY79" fmla="*/ 276391 h 816452"/>
                  <a:gd name="connsiteX80" fmla="*/ 368012 w 816403"/>
                  <a:gd name="connsiteY80" fmla="*/ 277324 h 816452"/>
                  <a:gd name="connsiteX81" fmla="*/ 373810 w 816403"/>
                  <a:gd name="connsiteY81" fmla="*/ 266606 h 816452"/>
                  <a:gd name="connsiteX82" fmla="*/ 389296 w 816403"/>
                  <a:gd name="connsiteY82" fmla="*/ 251460 h 816452"/>
                  <a:gd name="connsiteX83" fmla="*/ 420508 w 816403"/>
                  <a:gd name="connsiteY83" fmla="*/ 287779 h 816452"/>
                  <a:gd name="connsiteX84" fmla="*/ 422800 w 816403"/>
                  <a:gd name="connsiteY84" fmla="*/ 293013 h 816452"/>
                  <a:gd name="connsiteX85" fmla="*/ 430572 w 816403"/>
                  <a:gd name="connsiteY85" fmla="*/ 286411 h 816452"/>
                  <a:gd name="connsiteX86" fmla="*/ 442175 w 816403"/>
                  <a:gd name="connsiteY86" fmla="*/ 279277 h 816452"/>
                  <a:gd name="connsiteX87" fmla="*/ 441725 w 816403"/>
                  <a:gd name="connsiteY87" fmla="*/ 273055 h 816452"/>
                  <a:gd name="connsiteX88" fmla="*/ 447185 w 816403"/>
                  <a:gd name="connsiteY88" fmla="*/ 249582 h 816452"/>
                  <a:gd name="connsiteX89" fmla="*/ 471457 w 816403"/>
                  <a:gd name="connsiteY89" fmla="*/ 252840 h 816452"/>
                  <a:gd name="connsiteX90" fmla="*/ 462784 w 816403"/>
                  <a:gd name="connsiteY90" fmla="*/ 241510 h 816452"/>
                  <a:gd name="connsiteX91" fmla="*/ 445482 w 816403"/>
                  <a:gd name="connsiteY91" fmla="*/ 170126 h 816452"/>
                  <a:gd name="connsiteX92" fmla="*/ 493061 w 816403"/>
                  <a:gd name="connsiteY92" fmla="*/ 175551 h 816452"/>
                  <a:gd name="connsiteX93" fmla="*/ 495777 w 816403"/>
                  <a:gd name="connsiteY93" fmla="*/ 176733 h 816452"/>
                  <a:gd name="connsiteX94" fmla="*/ 495911 w 816403"/>
                  <a:gd name="connsiteY94" fmla="*/ 174944 h 816452"/>
                  <a:gd name="connsiteX95" fmla="*/ 496631 w 816403"/>
                  <a:gd name="connsiteY95" fmla="*/ 171838 h 816452"/>
                  <a:gd name="connsiteX96" fmla="*/ 460596 w 816403"/>
                  <a:gd name="connsiteY96" fmla="*/ 162715 h 816452"/>
                  <a:gd name="connsiteX97" fmla="*/ 402516 w 816403"/>
                  <a:gd name="connsiteY97" fmla="*/ 85089 h 816452"/>
                  <a:gd name="connsiteX98" fmla="*/ 449575 w 816403"/>
                  <a:gd name="connsiteY98" fmla="*/ 76218 h 816452"/>
                  <a:gd name="connsiteX99" fmla="*/ 452519 w 816403"/>
                  <a:gd name="connsiteY99" fmla="*/ 76546 h 816452"/>
                  <a:gd name="connsiteX100" fmla="*/ 452118 w 816403"/>
                  <a:gd name="connsiteY100" fmla="*/ 74796 h 816452"/>
                  <a:gd name="connsiteX101" fmla="*/ 455154 w 816403"/>
                  <a:gd name="connsiteY101" fmla="*/ 27790 h 816452"/>
                  <a:gd name="connsiteX102" fmla="*/ 501003 w 816403"/>
                  <a:gd name="connsiteY102" fmla="*/ 41616 h 816452"/>
                  <a:gd name="connsiteX103" fmla="*/ 510327 w 816403"/>
                  <a:gd name="connsiteY103" fmla="*/ 47860 h 816452"/>
                  <a:gd name="connsiteX104" fmla="*/ 513850 w 816403"/>
                  <a:gd name="connsiteY104" fmla="*/ 37992 h 816452"/>
                  <a:gd name="connsiteX105" fmla="*/ 541696 w 816403"/>
                  <a:gd name="connsiteY105" fmla="*/ 0 h 816452"/>
                  <a:gd name="connsiteX106" fmla="*/ 572908 w 816403"/>
                  <a:gd name="connsiteY106" fmla="*/ 36319 h 816452"/>
                  <a:gd name="connsiteX107" fmla="*/ 575200 w 816403"/>
                  <a:gd name="connsiteY107" fmla="*/ 41553 h 816452"/>
                  <a:gd name="connsiteX108" fmla="*/ 582972 w 816403"/>
                  <a:gd name="connsiteY108" fmla="*/ 34951 h 816452"/>
                  <a:gd name="connsiteX109" fmla="*/ 626084 w 816403"/>
                  <a:gd name="connsiteY109" fmla="*/ 15972 h 816452"/>
                  <a:gd name="connsiteX110" fmla="*/ 634954 w 816403"/>
                  <a:gd name="connsiteY110" fmla="*/ 63031 h 816452"/>
                  <a:gd name="connsiteX111" fmla="*/ 629454 w 816403"/>
                  <a:gd name="connsiteY111" fmla="*/ 84089 h 816452"/>
                  <a:gd name="connsiteX112" fmla="*/ 632248 w 816403"/>
                  <a:gd name="connsiteY112" fmla="*/ 85960 h 816452"/>
                  <a:gd name="connsiteX113" fmla="*/ 635771 w 816403"/>
                  <a:gd name="connsiteY113" fmla="*/ 76092 h 816452"/>
                  <a:gd name="connsiteX114" fmla="*/ 663617 w 816403"/>
                  <a:gd name="connsiteY114" fmla="*/ 38100 h 816452"/>
                  <a:gd name="connsiteX115" fmla="*/ 694829 w 816403"/>
                  <a:gd name="connsiteY115" fmla="*/ 74419 h 816452"/>
                  <a:gd name="connsiteX116" fmla="*/ 697121 w 816403"/>
                  <a:gd name="connsiteY116" fmla="*/ 79653 h 816452"/>
                  <a:gd name="connsiteX117" fmla="*/ 704893 w 816403"/>
                  <a:gd name="connsiteY117" fmla="*/ 73051 h 816452"/>
                  <a:gd name="connsiteX118" fmla="*/ 748005 w 816403"/>
                  <a:gd name="connsiteY118" fmla="*/ 54072 h 816452"/>
                  <a:gd name="connsiteX119" fmla="*/ 743868 w 816403"/>
                  <a:gd name="connsiteY119" fmla="*/ 150933 h 816452"/>
                  <a:gd name="connsiteX120" fmla="*/ 726876 w 816403"/>
                  <a:gd name="connsiteY120" fmla="*/ 170182 h 816452"/>
                  <a:gd name="connsiteX121" fmla="*/ 737662 w 816403"/>
                  <a:gd name="connsiteY121" fmla="*/ 187027 h 816452"/>
                  <a:gd name="connsiteX122" fmla="*/ 744598 w 816403"/>
                  <a:gd name="connsiteY122" fmla="*/ 211959 h 816452"/>
                  <a:gd name="connsiteX123" fmla="*/ 745242 w 816403"/>
                  <a:gd name="connsiteY123" fmla="*/ 217637 h 816452"/>
                  <a:gd name="connsiteX124" fmla="*/ 754617 w 816403"/>
                  <a:gd name="connsiteY124" fmla="*/ 213625 h 816452"/>
                  <a:gd name="connsiteX125" fmla="*/ 801411 w 816403"/>
                  <a:gd name="connsiteY125" fmla="*/ 208226 h 816452"/>
                  <a:gd name="connsiteX126" fmla="*/ 768849 w 816403"/>
                  <a:gd name="connsiteY126" fmla="*/ 299544 h 816452"/>
                  <a:gd name="connsiteX127" fmla="*/ 767875 w 816403"/>
                  <a:gd name="connsiteY127" fmla="*/ 300214 h 816452"/>
                  <a:gd name="connsiteX128" fmla="*/ 769144 w 816403"/>
                  <a:gd name="connsiteY128" fmla="*/ 326889 h 816452"/>
                  <a:gd name="connsiteX129" fmla="*/ 754672 w 816403"/>
                  <a:gd name="connsiteY129" fmla="*/ 382297 h 816452"/>
                  <a:gd name="connsiteX130" fmla="*/ 738456 w 816403"/>
                  <a:gd name="connsiteY130" fmla="*/ 400669 h 816452"/>
                  <a:gd name="connsiteX131" fmla="*/ 743658 w 816403"/>
                  <a:gd name="connsiteY131" fmla="*/ 408794 h 816452"/>
                  <a:gd name="connsiteX132" fmla="*/ 751375 w 816403"/>
                  <a:gd name="connsiteY132" fmla="*/ 436533 h 816452"/>
                  <a:gd name="connsiteX133" fmla="*/ 752091 w 816403"/>
                  <a:gd name="connsiteY133" fmla="*/ 442850 h 816452"/>
                  <a:gd name="connsiteX134" fmla="*/ 762521 w 816403"/>
                  <a:gd name="connsiteY134" fmla="*/ 438386 h 816452"/>
                  <a:gd name="connsiteX135" fmla="*/ 814582 w 816403"/>
                  <a:gd name="connsiteY135" fmla="*/ 432379 h 816452"/>
                  <a:gd name="connsiteX136" fmla="*/ 778356 w 816403"/>
                  <a:gd name="connsiteY136" fmla="*/ 533976 h 816452"/>
                  <a:gd name="connsiteX137" fmla="*/ 711737 w 816403"/>
                  <a:gd name="connsiteY137" fmla="*/ 564985 h 816452"/>
                  <a:gd name="connsiteX138" fmla="*/ 693112 w 816403"/>
                  <a:gd name="connsiteY138" fmla="*/ 560533 h 816452"/>
                  <a:gd name="connsiteX139" fmla="*/ 691518 w 816403"/>
                  <a:gd name="connsiteY139" fmla="*/ 559254 h 816452"/>
                  <a:gd name="connsiteX140" fmla="*/ 689014 w 816403"/>
                  <a:gd name="connsiteY140" fmla="*/ 559391 h 816452"/>
                  <a:gd name="connsiteX141" fmla="*/ 684315 w 816403"/>
                  <a:gd name="connsiteY141" fmla="*/ 558669 h 816452"/>
                  <a:gd name="connsiteX142" fmla="*/ 681914 w 816403"/>
                  <a:gd name="connsiteY142" fmla="*/ 557660 h 816452"/>
                  <a:gd name="connsiteX143" fmla="*/ 678416 w 816403"/>
                  <a:gd name="connsiteY143" fmla="*/ 558358 h 816452"/>
                  <a:gd name="connsiteX144" fmla="*/ 675704 w 816403"/>
                  <a:gd name="connsiteY144" fmla="*/ 560533 h 816452"/>
                  <a:gd name="connsiteX145" fmla="*/ 634013 w 816403"/>
                  <a:gd name="connsiteY145" fmla="*/ 560546 h 816452"/>
                  <a:gd name="connsiteX146" fmla="*/ 617067 w 816403"/>
                  <a:gd name="connsiteY146" fmla="*/ 550208 h 816452"/>
                  <a:gd name="connsiteX147" fmla="*/ 616449 w 816403"/>
                  <a:gd name="connsiteY147" fmla="*/ 551004 h 816452"/>
                  <a:gd name="connsiteX148" fmla="*/ 615475 w 816403"/>
                  <a:gd name="connsiteY148" fmla="*/ 551674 h 816452"/>
                  <a:gd name="connsiteX149" fmla="*/ 616744 w 816403"/>
                  <a:gd name="connsiteY149" fmla="*/ 578349 h 816452"/>
                  <a:gd name="connsiteX150" fmla="*/ 602272 w 816403"/>
                  <a:gd name="connsiteY150" fmla="*/ 633757 h 816452"/>
                  <a:gd name="connsiteX151" fmla="*/ 586056 w 816403"/>
                  <a:gd name="connsiteY151" fmla="*/ 652129 h 816452"/>
                  <a:gd name="connsiteX152" fmla="*/ 591258 w 816403"/>
                  <a:gd name="connsiteY152" fmla="*/ 660254 h 816452"/>
                  <a:gd name="connsiteX153" fmla="*/ 598975 w 816403"/>
                  <a:gd name="connsiteY153" fmla="*/ 687993 h 816452"/>
                  <a:gd name="connsiteX154" fmla="*/ 599691 w 816403"/>
                  <a:gd name="connsiteY154" fmla="*/ 694310 h 816452"/>
                  <a:gd name="connsiteX155" fmla="*/ 610121 w 816403"/>
                  <a:gd name="connsiteY155" fmla="*/ 689846 h 816452"/>
                  <a:gd name="connsiteX156" fmla="*/ 662182 w 816403"/>
                  <a:gd name="connsiteY156" fmla="*/ 683840 h 816452"/>
                  <a:gd name="connsiteX157" fmla="*/ 625956 w 816403"/>
                  <a:gd name="connsiteY157" fmla="*/ 785436 h 816452"/>
                  <a:gd name="connsiteX158" fmla="*/ 559337 w 816403"/>
                  <a:gd name="connsiteY158" fmla="*/ 816445 h 8164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</a:cxnLst>
                <a:rect l="l" t="t" r="r" b="b"/>
                <a:pathLst>
                  <a:path w="816403" h="816452">
                    <a:moveTo>
                      <a:pt x="681400" y="204501"/>
                    </a:moveTo>
                    <a:lnTo>
                      <a:pt x="687681" y="196114"/>
                    </a:lnTo>
                    <a:lnTo>
                      <a:pt x="688114" y="195689"/>
                    </a:lnTo>
                    <a:lnTo>
                      <a:pt x="679597" y="196246"/>
                    </a:lnTo>
                    <a:lnTo>
                      <a:pt x="678418" y="200820"/>
                    </a:lnTo>
                    <a:close/>
                    <a:moveTo>
                      <a:pt x="559337" y="816445"/>
                    </a:moveTo>
                    <a:cubicBezTo>
                      <a:pt x="552167" y="816567"/>
                      <a:pt x="545738" y="815208"/>
                      <a:pt x="540712" y="811993"/>
                    </a:cubicBezTo>
                    <a:lnTo>
                      <a:pt x="539118" y="810715"/>
                    </a:lnTo>
                    <a:lnTo>
                      <a:pt x="536614" y="810851"/>
                    </a:lnTo>
                    <a:cubicBezTo>
                      <a:pt x="535025" y="810779"/>
                      <a:pt x="533456" y="810543"/>
                      <a:pt x="531915" y="810130"/>
                    </a:cubicBezTo>
                    <a:lnTo>
                      <a:pt x="529514" y="809121"/>
                    </a:lnTo>
                    <a:lnTo>
                      <a:pt x="526016" y="809818"/>
                    </a:lnTo>
                    <a:lnTo>
                      <a:pt x="523304" y="811993"/>
                    </a:lnTo>
                    <a:cubicBezTo>
                      <a:pt x="503199" y="824852"/>
                      <a:pt x="460647" y="808023"/>
                      <a:pt x="438060" y="785436"/>
                    </a:cubicBezTo>
                    <a:lnTo>
                      <a:pt x="432407" y="777147"/>
                    </a:lnTo>
                    <a:lnTo>
                      <a:pt x="418791" y="773893"/>
                    </a:lnTo>
                    <a:lnTo>
                      <a:pt x="417197" y="772615"/>
                    </a:lnTo>
                    <a:lnTo>
                      <a:pt x="414693" y="772751"/>
                    </a:lnTo>
                    <a:cubicBezTo>
                      <a:pt x="413104" y="772679"/>
                      <a:pt x="411535" y="772443"/>
                      <a:pt x="409994" y="772030"/>
                    </a:cubicBezTo>
                    <a:lnTo>
                      <a:pt x="407593" y="771021"/>
                    </a:lnTo>
                    <a:lnTo>
                      <a:pt x="404095" y="771718"/>
                    </a:lnTo>
                    <a:lnTo>
                      <a:pt x="401383" y="773893"/>
                    </a:lnTo>
                    <a:cubicBezTo>
                      <a:pt x="381278" y="786752"/>
                      <a:pt x="338726" y="769923"/>
                      <a:pt x="316139" y="747336"/>
                    </a:cubicBezTo>
                    <a:lnTo>
                      <a:pt x="307933" y="736616"/>
                    </a:lnTo>
                    <a:lnTo>
                      <a:pt x="304492" y="735793"/>
                    </a:lnTo>
                    <a:lnTo>
                      <a:pt x="302898" y="734515"/>
                    </a:lnTo>
                    <a:lnTo>
                      <a:pt x="300394" y="734651"/>
                    </a:lnTo>
                    <a:cubicBezTo>
                      <a:pt x="298805" y="734579"/>
                      <a:pt x="297236" y="734343"/>
                      <a:pt x="295695" y="733930"/>
                    </a:cubicBezTo>
                    <a:lnTo>
                      <a:pt x="293294" y="732921"/>
                    </a:lnTo>
                    <a:lnTo>
                      <a:pt x="289796" y="733618"/>
                    </a:lnTo>
                    <a:lnTo>
                      <a:pt x="287084" y="735793"/>
                    </a:lnTo>
                    <a:cubicBezTo>
                      <a:pt x="266979" y="748652"/>
                      <a:pt x="224427" y="731823"/>
                      <a:pt x="201840" y="709236"/>
                    </a:cubicBezTo>
                    <a:lnTo>
                      <a:pt x="195341" y="700745"/>
                    </a:lnTo>
                    <a:lnTo>
                      <a:pt x="182571" y="697693"/>
                    </a:lnTo>
                    <a:lnTo>
                      <a:pt x="180977" y="696415"/>
                    </a:lnTo>
                    <a:lnTo>
                      <a:pt x="178473" y="696551"/>
                    </a:lnTo>
                    <a:cubicBezTo>
                      <a:pt x="176884" y="696479"/>
                      <a:pt x="175315" y="696243"/>
                      <a:pt x="173774" y="695830"/>
                    </a:cubicBezTo>
                    <a:lnTo>
                      <a:pt x="171373" y="694821"/>
                    </a:lnTo>
                    <a:lnTo>
                      <a:pt x="167875" y="695518"/>
                    </a:lnTo>
                    <a:lnTo>
                      <a:pt x="165163" y="697693"/>
                    </a:lnTo>
                    <a:cubicBezTo>
                      <a:pt x="145058" y="710552"/>
                      <a:pt x="102505" y="693723"/>
                      <a:pt x="79919" y="671136"/>
                    </a:cubicBezTo>
                    <a:cubicBezTo>
                      <a:pt x="55826" y="647043"/>
                      <a:pt x="35500" y="596999"/>
                      <a:pt x="43692" y="569540"/>
                    </a:cubicBezTo>
                    <a:lnTo>
                      <a:pt x="56187" y="568965"/>
                    </a:lnTo>
                    <a:lnTo>
                      <a:pt x="41849" y="558780"/>
                    </a:lnTo>
                    <a:cubicBezTo>
                      <a:pt x="19504" y="538970"/>
                      <a:pt x="213" y="510080"/>
                      <a:pt x="0" y="488590"/>
                    </a:cubicBezTo>
                    <a:cubicBezTo>
                      <a:pt x="13033" y="480313"/>
                      <a:pt x="32440" y="477489"/>
                      <a:pt x="52356" y="478721"/>
                    </a:cubicBezTo>
                    <a:lnTo>
                      <a:pt x="55632" y="479085"/>
                    </a:lnTo>
                    <a:lnTo>
                      <a:pt x="55186" y="477139"/>
                    </a:lnTo>
                    <a:cubicBezTo>
                      <a:pt x="51612" y="457227"/>
                      <a:pt x="52084" y="437620"/>
                      <a:pt x="58564" y="424842"/>
                    </a:cubicBezTo>
                    <a:lnTo>
                      <a:pt x="82837" y="428100"/>
                    </a:lnTo>
                    <a:lnTo>
                      <a:pt x="74164" y="416770"/>
                    </a:lnTo>
                    <a:cubicBezTo>
                      <a:pt x="60235" y="393827"/>
                      <a:pt x="51339" y="363897"/>
                      <a:pt x="56861" y="345386"/>
                    </a:cubicBezTo>
                    <a:cubicBezTo>
                      <a:pt x="70250" y="341739"/>
                      <a:pt x="87665" y="344465"/>
                      <a:pt x="104441" y="350811"/>
                    </a:cubicBezTo>
                    <a:lnTo>
                      <a:pt x="107156" y="351993"/>
                    </a:lnTo>
                    <a:lnTo>
                      <a:pt x="107291" y="350204"/>
                    </a:lnTo>
                    <a:lnTo>
                      <a:pt x="108011" y="347098"/>
                    </a:lnTo>
                    <a:lnTo>
                      <a:pt x="71976" y="337975"/>
                    </a:lnTo>
                    <a:cubicBezTo>
                      <a:pt x="44891" y="323682"/>
                      <a:pt x="14150" y="286104"/>
                      <a:pt x="13895" y="260349"/>
                    </a:cubicBezTo>
                    <a:cubicBezTo>
                      <a:pt x="25609" y="252909"/>
                      <a:pt x="43053" y="250371"/>
                      <a:pt x="60954" y="251478"/>
                    </a:cubicBezTo>
                    <a:lnTo>
                      <a:pt x="63898" y="251806"/>
                    </a:lnTo>
                    <a:lnTo>
                      <a:pt x="63498" y="250056"/>
                    </a:lnTo>
                    <a:cubicBezTo>
                      <a:pt x="60285" y="232159"/>
                      <a:pt x="60710" y="214536"/>
                      <a:pt x="66534" y="203050"/>
                    </a:cubicBezTo>
                    <a:cubicBezTo>
                      <a:pt x="80359" y="201850"/>
                      <a:pt x="97009" y="207640"/>
                      <a:pt x="112383" y="216876"/>
                    </a:cubicBezTo>
                    <a:lnTo>
                      <a:pt x="121707" y="223120"/>
                    </a:lnTo>
                    <a:lnTo>
                      <a:pt x="125230" y="213252"/>
                    </a:lnTo>
                    <a:cubicBezTo>
                      <a:pt x="132150" y="196436"/>
                      <a:pt x="141988" y="181809"/>
                      <a:pt x="153076" y="175260"/>
                    </a:cubicBezTo>
                    <a:cubicBezTo>
                      <a:pt x="165376" y="181685"/>
                      <a:pt x="176297" y="195522"/>
                      <a:pt x="184288" y="211579"/>
                    </a:cubicBezTo>
                    <a:lnTo>
                      <a:pt x="186580" y="216813"/>
                    </a:lnTo>
                    <a:lnTo>
                      <a:pt x="194352" y="210211"/>
                    </a:lnTo>
                    <a:cubicBezTo>
                      <a:pt x="208753" y="199108"/>
                      <a:pt x="224586" y="191359"/>
                      <a:pt x="237464" y="191232"/>
                    </a:cubicBezTo>
                    <a:cubicBezTo>
                      <a:pt x="244903" y="202946"/>
                      <a:pt x="247442" y="220390"/>
                      <a:pt x="246334" y="238291"/>
                    </a:cubicBezTo>
                    <a:lnTo>
                      <a:pt x="240834" y="259349"/>
                    </a:lnTo>
                    <a:lnTo>
                      <a:pt x="243628" y="261220"/>
                    </a:lnTo>
                    <a:lnTo>
                      <a:pt x="247151" y="251352"/>
                    </a:lnTo>
                    <a:cubicBezTo>
                      <a:pt x="254071" y="234536"/>
                      <a:pt x="263909" y="219909"/>
                      <a:pt x="274997" y="213360"/>
                    </a:cubicBezTo>
                    <a:cubicBezTo>
                      <a:pt x="287297" y="219785"/>
                      <a:pt x="298218" y="233622"/>
                      <a:pt x="306209" y="249679"/>
                    </a:cubicBezTo>
                    <a:lnTo>
                      <a:pt x="308501" y="254913"/>
                    </a:lnTo>
                    <a:lnTo>
                      <a:pt x="316273" y="248311"/>
                    </a:lnTo>
                    <a:cubicBezTo>
                      <a:pt x="330674" y="237208"/>
                      <a:pt x="346507" y="229459"/>
                      <a:pt x="359385" y="229332"/>
                    </a:cubicBezTo>
                    <a:cubicBezTo>
                      <a:pt x="366824" y="241046"/>
                      <a:pt x="369363" y="258490"/>
                      <a:pt x="368255" y="276391"/>
                    </a:cubicBezTo>
                    <a:lnTo>
                      <a:pt x="368012" y="277324"/>
                    </a:lnTo>
                    <a:lnTo>
                      <a:pt x="373810" y="266606"/>
                    </a:lnTo>
                    <a:cubicBezTo>
                      <a:pt x="378521" y="260028"/>
                      <a:pt x="383752" y="254734"/>
                      <a:pt x="389296" y="251460"/>
                    </a:cubicBezTo>
                    <a:cubicBezTo>
                      <a:pt x="401596" y="257885"/>
                      <a:pt x="412517" y="271722"/>
                      <a:pt x="420508" y="287779"/>
                    </a:cubicBezTo>
                    <a:lnTo>
                      <a:pt x="422800" y="293013"/>
                    </a:lnTo>
                    <a:lnTo>
                      <a:pt x="430572" y="286411"/>
                    </a:lnTo>
                    <a:lnTo>
                      <a:pt x="442175" y="279277"/>
                    </a:lnTo>
                    <a:lnTo>
                      <a:pt x="441725" y="273055"/>
                    </a:lnTo>
                    <a:cubicBezTo>
                      <a:pt x="442207" y="264067"/>
                      <a:pt x="443945" y="255971"/>
                      <a:pt x="447185" y="249582"/>
                    </a:cubicBezTo>
                    <a:lnTo>
                      <a:pt x="471457" y="252840"/>
                    </a:lnTo>
                    <a:lnTo>
                      <a:pt x="462784" y="241510"/>
                    </a:lnTo>
                    <a:cubicBezTo>
                      <a:pt x="448855" y="218567"/>
                      <a:pt x="439959" y="188637"/>
                      <a:pt x="445482" y="170126"/>
                    </a:cubicBezTo>
                    <a:cubicBezTo>
                      <a:pt x="458870" y="166479"/>
                      <a:pt x="476286" y="169205"/>
                      <a:pt x="493061" y="175551"/>
                    </a:cubicBezTo>
                    <a:lnTo>
                      <a:pt x="495777" y="176733"/>
                    </a:lnTo>
                    <a:lnTo>
                      <a:pt x="495911" y="174944"/>
                    </a:lnTo>
                    <a:lnTo>
                      <a:pt x="496631" y="171838"/>
                    </a:lnTo>
                    <a:lnTo>
                      <a:pt x="460596" y="162715"/>
                    </a:lnTo>
                    <a:cubicBezTo>
                      <a:pt x="433511" y="148422"/>
                      <a:pt x="402771" y="110844"/>
                      <a:pt x="402516" y="85089"/>
                    </a:cubicBezTo>
                    <a:cubicBezTo>
                      <a:pt x="414230" y="77649"/>
                      <a:pt x="431674" y="75111"/>
                      <a:pt x="449575" y="76218"/>
                    </a:cubicBezTo>
                    <a:lnTo>
                      <a:pt x="452519" y="76546"/>
                    </a:lnTo>
                    <a:lnTo>
                      <a:pt x="452118" y="74796"/>
                    </a:lnTo>
                    <a:cubicBezTo>
                      <a:pt x="448906" y="56899"/>
                      <a:pt x="449330" y="39276"/>
                      <a:pt x="455154" y="27790"/>
                    </a:cubicBezTo>
                    <a:cubicBezTo>
                      <a:pt x="468979" y="26590"/>
                      <a:pt x="485629" y="32380"/>
                      <a:pt x="501003" y="41616"/>
                    </a:cubicBezTo>
                    <a:lnTo>
                      <a:pt x="510327" y="47860"/>
                    </a:lnTo>
                    <a:lnTo>
                      <a:pt x="513850" y="37992"/>
                    </a:lnTo>
                    <a:cubicBezTo>
                      <a:pt x="520770" y="21176"/>
                      <a:pt x="530608" y="6549"/>
                      <a:pt x="541696" y="0"/>
                    </a:cubicBezTo>
                    <a:cubicBezTo>
                      <a:pt x="553996" y="6425"/>
                      <a:pt x="564917" y="20262"/>
                      <a:pt x="572908" y="36319"/>
                    </a:cubicBezTo>
                    <a:lnTo>
                      <a:pt x="575200" y="41553"/>
                    </a:lnTo>
                    <a:lnTo>
                      <a:pt x="582972" y="34951"/>
                    </a:lnTo>
                    <a:cubicBezTo>
                      <a:pt x="597373" y="23848"/>
                      <a:pt x="613206" y="16099"/>
                      <a:pt x="626084" y="15972"/>
                    </a:cubicBezTo>
                    <a:cubicBezTo>
                      <a:pt x="633523" y="27686"/>
                      <a:pt x="636062" y="45130"/>
                      <a:pt x="634954" y="63031"/>
                    </a:cubicBezTo>
                    <a:lnTo>
                      <a:pt x="629454" y="84089"/>
                    </a:lnTo>
                    <a:lnTo>
                      <a:pt x="632248" y="85960"/>
                    </a:lnTo>
                    <a:lnTo>
                      <a:pt x="635771" y="76092"/>
                    </a:lnTo>
                    <a:cubicBezTo>
                      <a:pt x="642691" y="59276"/>
                      <a:pt x="652529" y="44649"/>
                      <a:pt x="663617" y="38100"/>
                    </a:cubicBezTo>
                    <a:cubicBezTo>
                      <a:pt x="675917" y="44525"/>
                      <a:pt x="686838" y="58362"/>
                      <a:pt x="694829" y="74419"/>
                    </a:cubicBezTo>
                    <a:lnTo>
                      <a:pt x="697121" y="79653"/>
                    </a:lnTo>
                    <a:lnTo>
                      <a:pt x="704893" y="73051"/>
                    </a:lnTo>
                    <a:cubicBezTo>
                      <a:pt x="719294" y="61948"/>
                      <a:pt x="735127" y="54199"/>
                      <a:pt x="748005" y="54072"/>
                    </a:cubicBezTo>
                    <a:cubicBezTo>
                      <a:pt x="762883" y="77500"/>
                      <a:pt x="758160" y="123848"/>
                      <a:pt x="743868" y="150933"/>
                    </a:cubicBezTo>
                    <a:lnTo>
                      <a:pt x="726876" y="170182"/>
                    </a:lnTo>
                    <a:lnTo>
                      <a:pt x="737662" y="187027"/>
                    </a:lnTo>
                    <a:cubicBezTo>
                      <a:pt x="740842" y="194572"/>
                      <a:pt x="743151" y="203109"/>
                      <a:pt x="744598" y="211959"/>
                    </a:cubicBezTo>
                    <a:lnTo>
                      <a:pt x="745242" y="217637"/>
                    </a:lnTo>
                    <a:lnTo>
                      <a:pt x="754617" y="213625"/>
                    </a:lnTo>
                    <a:cubicBezTo>
                      <a:pt x="771654" y="207271"/>
                      <a:pt x="789070" y="204544"/>
                      <a:pt x="801411" y="208226"/>
                    </a:cubicBezTo>
                    <a:cubicBezTo>
                      <a:pt x="808705" y="235003"/>
                      <a:pt x="790504" y="277889"/>
                      <a:pt x="768849" y="299544"/>
                    </a:cubicBezTo>
                    <a:lnTo>
                      <a:pt x="767875" y="300214"/>
                    </a:lnTo>
                    <a:lnTo>
                      <a:pt x="769144" y="326889"/>
                    </a:lnTo>
                    <a:cubicBezTo>
                      <a:pt x="767912" y="346805"/>
                      <a:pt x="762623" y="367230"/>
                      <a:pt x="754672" y="382297"/>
                    </a:cubicBezTo>
                    <a:lnTo>
                      <a:pt x="738456" y="400669"/>
                    </a:lnTo>
                    <a:lnTo>
                      <a:pt x="743658" y="408794"/>
                    </a:lnTo>
                    <a:cubicBezTo>
                      <a:pt x="747196" y="417189"/>
                      <a:pt x="749766" y="426686"/>
                      <a:pt x="751375" y="436533"/>
                    </a:cubicBezTo>
                    <a:lnTo>
                      <a:pt x="752091" y="442850"/>
                    </a:lnTo>
                    <a:lnTo>
                      <a:pt x="762521" y="438386"/>
                    </a:lnTo>
                    <a:cubicBezTo>
                      <a:pt x="781477" y="431317"/>
                      <a:pt x="800853" y="428283"/>
                      <a:pt x="814582" y="432379"/>
                    </a:cubicBezTo>
                    <a:cubicBezTo>
                      <a:pt x="822698" y="462171"/>
                      <a:pt x="802448" y="509883"/>
                      <a:pt x="778356" y="533976"/>
                    </a:cubicBezTo>
                    <a:cubicBezTo>
                      <a:pt x="761415" y="550916"/>
                      <a:pt x="733245" y="564617"/>
                      <a:pt x="711737" y="564985"/>
                    </a:cubicBezTo>
                    <a:cubicBezTo>
                      <a:pt x="704567" y="565107"/>
                      <a:pt x="698138" y="563748"/>
                      <a:pt x="693112" y="560533"/>
                    </a:cubicBezTo>
                    <a:lnTo>
                      <a:pt x="691518" y="559254"/>
                    </a:lnTo>
                    <a:lnTo>
                      <a:pt x="689014" y="559391"/>
                    </a:lnTo>
                    <a:cubicBezTo>
                      <a:pt x="687425" y="559319"/>
                      <a:pt x="685856" y="559082"/>
                      <a:pt x="684315" y="558669"/>
                    </a:cubicBezTo>
                    <a:lnTo>
                      <a:pt x="681914" y="557660"/>
                    </a:lnTo>
                    <a:lnTo>
                      <a:pt x="678416" y="558358"/>
                    </a:lnTo>
                    <a:lnTo>
                      <a:pt x="675704" y="560533"/>
                    </a:lnTo>
                    <a:cubicBezTo>
                      <a:pt x="665651" y="566962"/>
                      <a:pt x="649987" y="565970"/>
                      <a:pt x="634013" y="560546"/>
                    </a:cubicBezTo>
                    <a:lnTo>
                      <a:pt x="617067" y="550208"/>
                    </a:lnTo>
                    <a:lnTo>
                      <a:pt x="616449" y="551004"/>
                    </a:lnTo>
                    <a:lnTo>
                      <a:pt x="615475" y="551674"/>
                    </a:lnTo>
                    <a:lnTo>
                      <a:pt x="616744" y="578349"/>
                    </a:lnTo>
                    <a:cubicBezTo>
                      <a:pt x="615512" y="598266"/>
                      <a:pt x="610223" y="618690"/>
                      <a:pt x="602272" y="633757"/>
                    </a:cubicBezTo>
                    <a:lnTo>
                      <a:pt x="586056" y="652129"/>
                    </a:lnTo>
                    <a:lnTo>
                      <a:pt x="591258" y="660254"/>
                    </a:lnTo>
                    <a:cubicBezTo>
                      <a:pt x="594796" y="668649"/>
                      <a:pt x="597366" y="678146"/>
                      <a:pt x="598975" y="687993"/>
                    </a:cubicBezTo>
                    <a:lnTo>
                      <a:pt x="599691" y="694310"/>
                    </a:lnTo>
                    <a:lnTo>
                      <a:pt x="610121" y="689846"/>
                    </a:lnTo>
                    <a:cubicBezTo>
                      <a:pt x="629077" y="682777"/>
                      <a:pt x="648453" y="679744"/>
                      <a:pt x="662182" y="683840"/>
                    </a:cubicBezTo>
                    <a:cubicBezTo>
                      <a:pt x="670298" y="713631"/>
                      <a:pt x="650048" y="761344"/>
                      <a:pt x="625956" y="785436"/>
                    </a:cubicBezTo>
                    <a:cubicBezTo>
                      <a:pt x="609015" y="802376"/>
                      <a:pt x="580845" y="816077"/>
                      <a:pt x="559337" y="816445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6" name="フリーフォーム: 図形 505">
                <a:extLst>
                  <a:ext uri="{FF2B5EF4-FFF2-40B4-BE49-F238E27FC236}">
                    <a16:creationId xmlns:a16="http://schemas.microsoft.com/office/drawing/2014/main" id="{99FA4CF5-1CD3-43FA-BE7C-A15F62B125C7}"/>
                  </a:ext>
                </a:extLst>
              </p:cNvPr>
              <p:cNvSpPr/>
              <p:nvPr/>
            </p:nvSpPr>
            <p:spPr>
              <a:xfrm rot="10800000">
                <a:off x="4676814" y="3078719"/>
                <a:ext cx="816403" cy="816452"/>
              </a:xfrm>
              <a:custGeom>
                <a:avLst/>
                <a:gdLst>
                  <a:gd name="connsiteX0" fmla="*/ 681400 w 816403"/>
                  <a:gd name="connsiteY0" fmla="*/ 204501 h 816452"/>
                  <a:gd name="connsiteX1" fmla="*/ 687681 w 816403"/>
                  <a:gd name="connsiteY1" fmla="*/ 196114 h 816452"/>
                  <a:gd name="connsiteX2" fmla="*/ 688114 w 816403"/>
                  <a:gd name="connsiteY2" fmla="*/ 195689 h 816452"/>
                  <a:gd name="connsiteX3" fmla="*/ 679597 w 816403"/>
                  <a:gd name="connsiteY3" fmla="*/ 196246 h 816452"/>
                  <a:gd name="connsiteX4" fmla="*/ 678418 w 816403"/>
                  <a:gd name="connsiteY4" fmla="*/ 200820 h 816452"/>
                  <a:gd name="connsiteX5" fmla="*/ 559337 w 816403"/>
                  <a:gd name="connsiteY5" fmla="*/ 816445 h 816452"/>
                  <a:gd name="connsiteX6" fmla="*/ 540712 w 816403"/>
                  <a:gd name="connsiteY6" fmla="*/ 811993 h 816452"/>
                  <a:gd name="connsiteX7" fmla="*/ 539118 w 816403"/>
                  <a:gd name="connsiteY7" fmla="*/ 810715 h 816452"/>
                  <a:gd name="connsiteX8" fmla="*/ 536614 w 816403"/>
                  <a:gd name="connsiteY8" fmla="*/ 810851 h 816452"/>
                  <a:gd name="connsiteX9" fmla="*/ 531915 w 816403"/>
                  <a:gd name="connsiteY9" fmla="*/ 810130 h 816452"/>
                  <a:gd name="connsiteX10" fmla="*/ 529514 w 816403"/>
                  <a:gd name="connsiteY10" fmla="*/ 809121 h 816452"/>
                  <a:gd name="connsiteX11" fmla="*/ 526016 w 816403"/>
                  <a:gd name="connsiteY11" fmla="*/ 809818 h 816452"/>
                  <a:gd name="connsiteX12" fmla="*/ 523304 w 816403"/>
                  <a:gd name="connsiteY12" fmla="*/ 811993 h 816452"/>
                  <a:gd name="connsiteX13" fmla="*/ 438060 w 816403"/>
                  <a:gd name="connsiteY13" fmla="*/ 785436 h 816452"/>
                  <a:gd name="connsiteX14" fmla="*/ 432407 w 816403"/>
                  <a:gd name="connsiteY14" fmla="*/ 777147 h 816452"/>
                  <a:gd name="connsiteX15" fmla="*/ 418791 w 816403"/>
                  <a:gd name="connsiteY15" fmla="*/ 773893 h 816452"/>
                  <a:gd name="connsiteX16" fmla="*/ 417197 w 816403"/>
                  <a:gd name="connsiteY16" fmla="*/ 772615 h 816452"/>
                  <a:gd name="connsiteX17" fmla="*/ 414693 w 816403"/>
                  <a:gd name="connsiteY17" fmla="*/ 772751 h 816452"/>
                  <a:gd name="connsiteX18" fmla="*/ 409994 w 816403"/>
                  <a:gd name="connsiteY18" fmla="*/ 772030 h 816452"/>
                  <a:gd name="connsiteX19" fmla="*/ 407593 w 816403"/>
                  <a:gd name="connsiteY19" fmla="*/ 771021 h 816452"/>
                  <a:gd name="connsiteX20" fmla="*/ 404095 w 816403"/>
                  <a:gd name="connsiteY20" fmla="*/ 771718 h 816452"/>
                  <a:gd name="connsiteX21" fmla="*/ 401383 w 816403"/>
                  <a:gd name="connsiteY21" fmla="*/ 773893 h 816452"/>
                  <a:gd name="connsiteX22" fmla="*/ 316139 w 816403"/>
                  <a:gd name="connsiteY22" fmla="*/ 747336 h 816452"/>
                  <a:gd name="connsiteX23" fmla="*/ 307933 w 816403"/>
                  <a:gd name="connsiteY23" fmla="*/ 736616 h 816452"/>
                  <a:gd name="connsiteX24" fmla="*/ 304492 w 816403"/>
                  <a:gd name="connsiteY24" fmla="*/ 735793 h 816452"/>
                  <a:gd name="connsiteX25" fmla="*/ 302898 w 816403"/>
                  <a:gd name="connsiteY25" fmla="*/ 734515 h 816452"/>
                  <a:gd name="connsiteX26" fmla="*/ 300394 w 816403"/>
                  <a:gd name="connsiteY26" fmla="*/ 734651 h 816452"/>
                  <a:gd name="connsiteX27" fmla="*/ 295695 w 816403"/>
                  <a:gd name="connsiteY27" fmla="*/ 733930 h 816452"/>
                  <a:gd name="connsiteX28" fmla="*/ 293294 w 816403"/>
                  <a:gd name="connsiteY28" fmla="*/ 732921 h 816452"/>
                  <a:gd name="connsiteX29" fmla="*/ 289796 w 816403"/>
                  <a:gd name="connsiteY29" fmla="*/ 733618 h 816452"/>
                  <a:gd name="connsiteX30" fmla="*/ 287084 w 816403"/>
                  <a:gd name="connsiteY30" fmla="*/ 735793 h 816452"/>
                  <a:gd name="connsiteX31" fmla="*/ 201840 w 816403"/>
                  <a:gd name="connsiteY31" fmla="*/ 709236 h 816452"/>
                  <a:gd name="connsiteX32" fmla="*/ 195341 w 816403"/>
                  <a:gd name="connsiteY32" fmla="*/ 700745 h 816452"/>
                  <a:gd name="connsiteX33" fmla="*/ 182571 w 816403"/>
                  <a:gd name="connsiteY33" fmla="*/ 697693 h 816452"/>
                  <a:gd name="connsiteX34" fmla="*/ 180977 w 816403"/>
                  <a:gd name="connsiteY34" fmla="*/ 696415 h 816452"/>
                  <a:gd name="connsiteX35" fmla="*/ 178473 w 816403"/>
                  <a:gd name="connsiteY35" fmla="*/ 696551 h 816452"/>
                  <a:gd name="connsiteX36" fmla="*/ 173774 w 816403"/>
                  <a:gd name="connsiteY36" fmla="*/ 695830 h 816452"/>
                  <a:gd name="connsiteX37" fmla="*/ 171373 w 816403"/>
                  <a:gd name="connsiteY37" fmla="*/ 694821 h 816452"/>
                  <a:gd name="connsiteX38" fmla="*/ 167875 w 816403"/>
                  <a:gd name="connsiteY38" fmla="*/ 695518 h 816452"/>
                  <a:gd name="connsiteX39" fmla="*/ 165163 w 816403"/>
                  <a:gd name="connsiteY39" fmla="*/ 697693 h 816452"/>
                  <a:gd name="connsiteX40" fmla="*/ 79919 w 816403"/>
                  <a:gd name="connsiteY40" fmla="*/ 671136 h 816452"/>
                  <a:gd name="connsiteX41" fmla="*/ 43692 w 816403"/>
                  <a:gd name="connsiteY41" fmla="*/ 569540 h 816452"/>
                  <a:gd name="connsiteX42" fmla="*/ 56187 w 816403"/>
                  <a:gd name="connsiteY42" fmla="*/ 568965 h 816452"/>
                  <a:gd name="connsiteX43" fmla="*/ 41849 w 816403"/>
                  <a:gd name="connsiteY43" fmla="*/ 558780 h 816452"/>
                  <a:gd name="connsiteX44" fmla="*/ 0 w 816403"/>
                  <a:gd name="connsiteY44" fmla="*/ 488590 h 816452"/>
                  <a:gd name="connsiteX45" fmla="*/ 52356 w 816403"/>
                  <a:gd name="connsiteY45" fmla="*/ 478721 h 816452"/>
                  <a:gd name="connsiteX46" fmla="*/ 55632 w 816403"/>
                  <a:gd name="connsiteY46" fmla="*/ 479085 h 816452"/>
                  <a:gd name="connsiteX47" fmla="*/ 55186 w 816403"/>
                  <a:gd name="connsiteY47" fmla="*/ 477139 h 816452"/>
                  <a:gd name="connsiteX48" fmla="*/ 58564 w 816403"/>
                  <a:gd name="connsiteY48" fmla="*/ 424842 h 816452"/>
                  <a:gd name="connsiteX49" fmla="*/ 82837 w 816403"/>
                  <a:gd name="connsiteY49" fmla="*/ 428100 h 816452"/>
                  <a:gd name="connsiteX50" fmla="*/ 74164 w 816403"/>
                  <a:gd name="connsiteY50" fmla="*/ 416770 h 816452"/>
                  <a:gd name="connsiteX51" fmla="*/ 56861 w 816403"/>
                  <a:gd name="connsiteY51" fmla="*/ 345386 h 816452"/>
                  <a:gd name="connsiteX52" fmla="*/ 104441 w 816403"/>
                  <a:gd name="connsiteY52" fmla="*/ 350811 h 816452"/>
                  <a:gd name="connsiteX53" fmla="*/ 107156 w 816403"/>
                  <a:gd name="connsiteY53" fmla="*/ 351993 h 816452"/>
                  <a:gd name="connsiteX54" fmla="*/ 107291 w 816403"/>
                  <a:gd name="connsiteY54" fmla="*/ 350204 h 816452"/>
                  <a:gd name="connsiteX55" fmla="*/ 108011 w 816403"/>
                  <a:gd name="connsiteY55" fmla="*/ 347098 h 816452"/>
                  <a:gd name="connsiteX56" fmla="*/ 71976 w 816403"/>
                  <a:gd name="connsiteY56" fmla="*/ 337975 h 816452"/>
                  <a:gd name="connsiteX57" fmla="*/ 13895 w 816403"/>
                  <a:gd name="connsiteY57" fmla="*/ 260349 h 816452"/>
                  <a:gd name="connsiteX58" fmla="*/ 60954 w 816403"/>
                  <a:gd name="connsiteY58" fmla="*/ 251478 h 816452"/>
                  <a:gd name="connsiteX59" fmla="*/ 63898 w 816403"/>
                  <a:gd name="connsiteY59" fmla="*/ 251806 h 816452"/>
                  <a:gd name="connsiteX60" fmla="*/ 63498 w 816403"/>
                  <a:gd name="connsiteY60" fmla="*/ 250056 h 816452"/>
                  <a:gd name="connsiteX61" fmla="*/ 66534 w 816403"/>
                  <a:gd name="connsiteY61" fmla="*/ 203050 h 816452"/>
                  <a:gd name="connsiteX62" fmla="*/ 112383 w 816403"/>
                  <a:gd name="connsiteY62" fmla="*/ 216876 h 816452"/>
                  <a:gd name="connsiteX63" fmla="*/ 121707 w 816403"/>
                  <a:gd name="connsiteY63" fmla="*/ 223120 h 816452"/>
                  <a:gd name="connsiteX64" fmla="*/ 125230 w 816403"/>
                  <a:gd name="connsiteY64" fmla="*/ 213252 h 816452"/>
                  <a:gd name="connsiteX65" fmla="*/ 153076 w 816403"/>
                  <a:gd name="connsiteY65" fmla="*/ 175260 h 816452"/>
                  <a:gd name="connsiteX66" fmla="*/ 184288 w 816403"/>
                  <a:gd name="connsiteY66" fmla="*/ 211579 h 816452"/>
                  <a:gd name="connsiteX67" fmla="*/ 186580 w 816403"/>
                  <a:gd name="connsiteY67" fmla="*/ 216813 h 816452"/>
                  <a:gd name="connsiteX68" fmla="*/ 194352 w 816403"/>
                  <a:gd name="connsiteY68" fmla="*/ 210211 h 816452"/>
                  <a:gd name="connsiteX69" fmla="*/ 237464 w 816403"/>
                  <a:gd name="connsiteY69" fmla="*/ 191232 h 816452"/>
                  <a:gd name="connsiteX70" fmla="*/ 246334 w 816403"/>
                  <a:gd name="connsiteY70" fmla="*/ 238291 h 816452"/>
                  <a:gd name="connsiteX71" fmla="*/ 240834 w 816403"/>
                  <a:gd name="connsiteY71" fmla="*/ 259349 h 816452"/>
                  <a:gd name="connsiteX72" fmla="*/ 243628 w 816403"/>
                  <a:gd name="connsiteY72" fmla="*/ 261220 h 816452"/>
                  <a:gd name="connsiteX73" fmla="*/ 247151 w 816403"/>
                  <a:gd name="connsiteY73" fmla="*/ 251352 h 816452"/>
                  <a:gd name="connsiteX74" fmla="*/ 274997 w 816403"/>
                  <a:gd name="connsiteY74" fmla="*/ 213360 h 816452"/>
                  <a:gd name="connsiteX75" fmla="*/ 306209 w 816403"/>
                  <a:gd name="connsiteY75" fmla="*/ 249679 h 816452"/>
                  <a:gd name="connsiteX76" fmla="*/ 308501 w 816403"/>
                  <a:gd name="connsiteY76" fmla="*/ 254913 h 816452"/>
                  <a:gd name="connsiteX77" fmla="*/ 316273 w 816403"/>
                  <a:gd name="connsiteY77" fmla="*/ 248311 h 816452"/>
                  <a:gd name="connsiteX78" fmla="*/ 359385 w 816403"/>
                  <a:gd name="connsiteY78" fmla="*/ 229332 h 816452"/>
                  <a:gd name="connsiteX79" fmla="*/ 368255 w 816403"/>
                  <a:gd name="connsiteY79" fmla="*/ 276391 h 816452"/>
                  <a:gd name="connsiteX80" fmla="*/ 368012 w 816403"/>
                  <a:gd name="connsiteY80" fmla="*/ 277324 h 816452"/>
                  <a:gd name="connsiteX81" fmla="*/ 373810 w 816403"/>
                  <a:gd name="connsiteY81" fmla="*/ 266606 h 816452"/>
                  <a:gd name="connsiteX82" fmla="*/ 389296 w 816403"/>
                  <a:gd name="connsiteY82" fmla="*/ 251460 h 816452"/>
                  <a:gd name="connsiteX83" fmla="*/ 420508 w 816403"/>
                  <a:gd name="connsiteY83" fmla="*/ 287779 h 816452"/>
                  <a:gd name="connsiteX84" fmla="*/ 422800 w 816403"/>
                  <a:gd name="connsiteY84" fmla="*/ 293013 h 816452"/>
                  <a:gd name="connsiteX85" fmla="*/ 430572 w 816403"/>
                  <a:gd name="connsiteY85" fmla="*/ 286411 h 816452"/>
                  <a:gd name="connsiteX86" fmla="*/ 442175 w 816403"/>
                  <a:gd name="connsiteY86" fmla="*/ 279277 h 816452"/>
                  <a:gd name="connsiteX87" fmla="*/ 441725 w 816403"/>
                  <a:gd name="connsiteY87" fmla="*/ 273055 h 816452"/>
                  <a:gd name="connsiteX88" fmla="*/ 447185 w 816403"/>
                  <a:gd name="connsiteY88" fmla="*/ 249582 h 816452"/>
                  <a:gd name="connsiteX89" fmla="*/ 471457 w 816403"/>
                  <a:gd name="connsiteY89" fmla="*/ 252840 h 816452"/>
                  <a:gd name="connsiteX90" fmla="*/ 462784 w 816403"/>
                  <a:gd name="connsiteY90" fmla="*/ 241510 h 816452"/>
                  <a:gd name="connsiteX91" fmla="*/ 445482 w 816403"/>
                  <a:gd name="connsiteY91" fmla="*/ 170126 h 816452"/>
                  <a:gd name="connsiteX92" fmla="*/ 493061 w 816403"/>
                  <a:gd name="connsiteY92" fmla="*/ 175551 h 816452"/>
                  <a:gd name="connsiteX93" fmla="*/ 495777 w 816403"/>
                  <a:gd name="connsiteY93" fmla="*/ 176733 h 816452"/>
                  <a:gd name="connsiteX94" fmla="*/ 495911 w 816403"/>
                  <a:gd name="connsiteY94" fmla="*/ 174944 h 816452"/>
                  <a:gd name="connsiteX95" fmla="*/ 496631 w 816403"/>
                  <a:gd name="connsiteY95" fmla="*/ 171838 h 816452"/>
                  <a:gd name="connsiteX96" fmla="*/ 460596 w 816403"/>
                  <a:gd name="connsiteY96" fmla="*/ 162715 h 816452"/>
                  <a:gd name="connsiteX97" fmla="*/ 402516 w 816403"/>
                  <a:gd name="connsiteY97" fmla="*/ 85089 h 816452"/>
                  <a:gd name="connsiteX98" fmla="*/ 449575 w 816403"/>
                  <a:gd name="connsiteY98" fmla="*/ 76218 h 816452"/>
                  <a:gd name="connsiteX99" fmla="*/ 452519 w 816403"/>
                  <a:gd name="connsiteY99" fmla="*/ 76546 h 816452"/>
                  <a:gd name="connsiteX100" fmla="*/ 452118 w 816403"/>
                  <a:gd name="connsiteY100" fmla="*/ 74796 h 816452"/>
                  <a:gd name="connsiteX101" fmla="*/ 455154 w 816403"/>
                  <a:gd name="connsiteY101" fmla="*/ 27790 h 816452"/>
                  <a:gd name="connsiteX102" fmla="*/ 501003 w 816403"/>
                  <a:gd name="connsiteY102" fmla="*/ 41616 h 816452"/>
                  <a:gd name="connsiteX103" fmla="*/ 510327 w 816403"/>
                  <a:gd name="connsiteY103" fmla="*/ 47860 h 816452"/>
                  <a:gd name="connsiteX104" fmla="*/ 513850 w 816403"/>
                  <a:gd name="connsiteY104" fmla="*/ 37992 h 816452"/>
                  <a:gd name="connsiteX105" fmla="*/ 541696 w 816403"/>
                  <a:gd name="connsiteY105" fmla="*/ 0 h 816452"/>
                  <a:gd name="connsiteX106" fmla="*/ 572908 w 816403"/>
                  <a:gd name="connsiteY106" fmla="*/ 36319 h 816452"/>
                  <a:gd name="connsiteX107" fmla="*/ 575200 w 816403"/>
                  <a:gd name="connsiteY107" fmla="*/ 41553 h 816452"/>
                  <a:gd name="connsiteX108" fmla="*/ 582972 w 816403"/>
                  <a:gd name="connsiteY108" fmla="*/ 34951 h 816452"/>
                  <a:gd name="connsiteX109" fmla="*/ 626084 w 816403"/>
                  <a:gd name="connsiteY109" fmla="*/ 15972 h 816452"/>
                  <a:gd name="connsiteX110" fmla="*/ 634954 w 816403"/>
                  <a:gd name="connsiteY110" fmla="*/ 63031 h 816452"/>
                  <a:gd name="connsiteX111" fmla="*/ 629454 w 816403"/>
                  <a:gd name="connsiteY111" fmla="*/ 84089 h 816452"/>
                  <a:gd name="connsiteX112" fmla="*/ 632248 w 816403"/>
                  <a:gd name="connsiteY112" fmla="*/ 85960 h 816452"/>
                  <a:gd name="connsiteX113" fmla="*/ 635771 w 816403"/>
                  <a:gd name="connsiteY113" fmla="*/ 76092 h 816452"/>
                  <a:gd name="connsiteX114" fmla="*/ 663617 w 816403"/>
                  <a:gd name="connsiteY114" fmla="*/ 38100 h 816452"/>
                  <a:gd name="connsiteX115" fmla="*/ 694829 w 816403"/>
                  <a:gd name="connsiteY115" fmla="*/ 74419 h 816452"/>
                  <a:gd name="connsiteX116" fmla="*/ 697121 w 816403"/>
                  <a:gd name="connsiteY116" fmla="*/ 79653 h 816452"/>
                  <a:gd name="connsiteX117" fmla="*/ 704893 w 816403"/>
                  <a:gd name="connsiteY117" fmla="*/ 73051 h 816452"/>
                  <a:gd name="connsiteX118" fmla="*/ 748005 w 816403"/>
                  <a:gd name="connsiteY118" fmla="*/ 54072 h 816452"/>
                  <a:gd name="connsiteX119" fmla="*/ 743868 w 816403"/>
                  <a:gd name="connsiteY119" fmla="*/ 150933 h 816452"/>
                  <a:gd name="connsiteX120" fmla="*/ 726876 w 816403"/>
                  <a:gd name="connsiteY120" fmla="*/ 170182 h 816452"/>
                  <a:gd name="connsiteX121" fmla="*/ 737662 w 816403"/>
                  <a:gd name="connsiteY121" fmla="*/ 187027 h 816452"/>
                  <a:gd name="connsiteX122" fmla="*/ 744598 w 816403"/>
                  <a:gd name="connsiteY122" fmla="*/ 211959 h 816452"/>
                  <a:gd name="connsiteX123" fmla="*/ 745242 w 816403"/>
                  <a:gd name="connsiteY123" fmla="*/ 217637 h 816452"/>
                  <a:gd name="connsiteX124" fmla="*/ 754617 w 816403"/>
                  <a:gd name="connsiteY124" fmla="*/ 213625 h 816452"/>
                  <a:gd name="connsiteX125" fmla="*/ 801411 w 816403"/>
                  <a:gd name="connsiteY125" fmla="*/ 208226 h 816452"/>
                  <a:gd name="connsiteX126" fmla="*/ 768849 w 816403"/>
                  <a:gd name="connsiteY126" fmla="*/ 299544 h 816452"/>
                  <a:gd name="connsiteX127" fmla="*/ 767875 w 816403"/>
                  <a:gd name="connsiteY127" fmla="*/ 300214 h 816452"/>
                  <a:gd name="connsiteX128" fmla="*/ 769144 w 816403"/>
                  <a:gd name="connsiteY128" fmla="*/ 326889 h 816452"/>
                  <a:gd name="connsiteX129" fmla="*/ 754672 w 816403"/>
                  <a:gd name="connsiteY129" fmla="*/ 382297 h 816452"/>
                  <a:gd name="connsiteX130" fmla="*/ 738456 w 816403"/>
                  <a:gd name="connsiteY130" fmla="*/ 400669 h 816452"/>
                  <a:gd name="connsiteX131" fmla="*/ 743658 w 816403"/>
                  <a:gd name="connsiteY131" fmla="*/ 408794 h 816452"/>
                  <a:gd name="connsiteX132" fmla="*/ 751375 w 816403"/>
                  <a:gd name="connsiteY132" fmla="*/ 436533 h 816452"/>
                  <a:gd name="connsiteX133" fmla="*/ 752091 w 816403"/>
                  <a:gd name="connsiteY133" fmla="*/ 442850 h 816452"/>
                  <a:gd name="connsiteX134" fmla="*/ 762521 w 816403"/>
                  <a:gd name="connsiteY134" fmla="*/ 438386 h 816452"/>
                  <a:gd name="connsiteX135" fmla="*/ 814582 w 816403"/>
                  <a:gd name="connsiteY135" fmla="*/ 432379 h 816452"/>
                  <a:gd name="connsiteX136" fmla="*/ 778356 w 816403"/>
                  <a:gd name="connsiteY136" fmla="*/ 533976 h 816452"/>
                  <a:gd name="connsiteX137" fmla="*/ 711737 w 816403"/>
                  <a:gd name="connsiteY137" fmla="*/ 564985 h 816452"/>
                  <a:gd name="connsiteX138" fmla="*/ 693112 w 816403"/>
                  <a:gd name="connsiteY138" fmla="*/ 560533 h 816452"/>
                  <a:gd name="connsiteX139" fmla="*/ 691518 w 816403"/>
                  <a:gd name="connsiteY139" fmla="*/ 559254 h 816452"/>
                  <a:gd name="connsiteX140" fmla="*/ 689014 w 816403"/>
                  <a:gd name="connsiteY140" fmla="*/ 559391 h 816452"/>
                  <a:gd name="connsiteX141" fmla="*/ 684315 w 816403"/>
                  <a:gd name="connsiteY141" fmla="*/ 558669 h 816452"/>
                  <a:gd name="connsiteX142" fmla="*/ 681914 w 816403"/>
                  <a:gd name="connsiteY142" fmla="*/ 557660 h 816452"/>
                  <a:gd name="connsiteX143" fmla="*/ 678416 w 816403"/>
                  <a:gd name="connsiteY143" fmla="*/ 558358 h 816452"/>
                  <a:gd name="connsiteX144" fmla="*/ 675704 w 816403"/>
                  <a:gd name="connsiteY144" fmla="*/ 560533 h 816452"/>
                  <a:gd name="connsiteX145" fmla="*/ 634013 w 816403"/>
                  <a:gd name="connsiteY145" fmla="*/ 560546 h 816452"/>
                  <a:gd name="connsiteX146" fmla="*/ 617067 w 816403"/>
                  <a:gd name="connsiteY146" fmla="*/ 550208 h 816452"/>
                  <a:gd name="connsiteX147" fmla="*/ 616449 w 816403"/>
                  <a:gd name="connsiteY147" fmla="*/ 551004 h 816452"/>
                  <a:gd name="connsiteX148" fmla="*/ 615475 w 816403"/>
                  <a:gd name="connsiteY148" fmla="*/ 551674 h 816452"/>
                  <a:gd name="connsiteX149" fmla="*/ 616744 w 816403"/>
                  <a:gd name="connsiteY149" fmla="*/ 578349 h 816452"/>
                  <a:gd name="connsiteX150" fmla="*/ 602272 w 816403"/>
                  <a:gd name="connsiteY150" fmla="*/ 633757 h 816452"/>
                  <a:gd name="connsiteX151" fmla="*/ 586056 w 816403"/>
                  <a:gd name="connsiteY151" fmla="*/ 652129 h 816452"/>
                  <a:gd name="connsiteX152" fmla="*/ 591258 w 816403"/>
                  <a:gd name="connsiteY152" fmla="*/ 660254 h 816452"/>
                  <a:gd name="connsiteX153" fmla="*/ 598975 w 816403"/>
                  <a:gd name="connsiteY153" fmla="*/ 687993 h 816452"/>
                  <a:gd name="connsiteX154" fmla="*/ 599691 w 816403"/>
                  <a:gd name="connsiteY154" fmla="*/ 694310 h 816452"/>
                  <a:gd name="connsiteX155" fmla="*/ 610121 w 816403"/>
                  <a:gd name="connsiteY155" fmla="*/ 689846 h 816452"/>
                  <a:gd name="connsiteX156" fmla="*/ 662182 w 816403"/>
                  <a:gd name="connsiteY156" fmla="*/ 683840 h 816452"/>
                  <a:gd name="connsiteX157" fmla="*/ 625956 w 816403"/>
                  <a:gd name="connsiteY157" fmla="*/ 785436 h 816452"/>
                  <a:gd name="connsiteX158" fmla="*/ 559337 w 816403"/>
                  <a:gd name="connsiteY158" fmla="*/ 816445 h 8164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</a:cxnLst>
                <a:rect l="l" t="t" r="r" b="b"/>
                <a:pathLst>
                  <a:path w="816403" h="816452">
                    <a:moveTo>
                      <a:pt x="681400" y="204501"/>
                    </a:moveTo>
                    <a:lnTo>
                      <a:pt x="687681" y="196114"/>
                    </a:lnTo>
                    <a:lnTo>
                      <a:pt x="688114" y="195689"/>
                    </a:lnTo>
                    <a:lnTo>
                      <a:pt x="679597" y="196246"/>
                    </a:lnTo>
                    <a:lnTo>
                      <a:pt x="678418" y="200820"/>
                    </a:lnTo>
                    <a:close/>
                    <a:moveTo>
                      <a:pt x="559337" y="816445"/>
                    </a:moveTo>
                    <a:cubicBezTo>
                      <a:pt x="552167" y="816567"/>
                      <a:pt x="545738" y="815208"/>
                      <a:pt x="540712" y="811993"/>
                    </a:cubicBezTo>
                    <a:lnTo>
                      <a:pt x="539118" y="810715"/>
                    </a:lnTo>
                    <a:lnTo>
                      <a:pt x="536614" y="810851"/>
                    </a:lnTo>
                    <a:cubicBezTo>
                      <a:pt x="535025" y="810779"/>
                      <a:pt x="533456" y="810543"/>
                      <a:pt x="531915" y="810130"/>
                    </a:cubicBezTo>
                    <a:lnTo>
                      <a:pt x="529514" y="809121"/>
                    </a:lnTo>
                    <a:lnTo>
                      <a:pt x="526016" y="809818"/>
                    </a:lnTo>
                    <a:lnTo>
                      <a:pt x="523304" y="811993"/>
                    </a:lnTo>
                    <a:cubicBezTo>
                      <a:pt x="503199" y="824852"/>
                      <a:pt x="460647" y="808023"/>
                      <a:pt x="438060" y="785436"/>
                    </a:cubicBezTo>
                    <a:lnTo>
                      <a:pt x="432407" y="777147"/>
                    </a:lnTo>
                    <a:lnTo>
                      <a:pt x="418791" y="773893"/>
                    </a:lnTo>
                    <a:lnTo>
                      <a:pt x="417197" y="772615"/>
                    </a:lnTo>
                    <a:lnTo>
                      <a:pt x="414693" y="772751"/>
                    </a:lnTo>
                    <a:cubicBezTo>
                      <a:pt x="413104" y="772679"/>
                      <a:pt x="411535" y="772443"/>
                      <a:pt x="409994" y="772030"/>
                    </a:cubicBezTo>
                    <a:lnTo>
                      <a:pt x="407593" y="771021"/>
                    </a:lnTo>
                    <a:lnTo>
                      <a:pt x="404095" y="771718"/>
                    </a:lnTo>
                    <a:lnTo>
                      <a:pt x="401383" y="773893"/>
                    </a:lnTo>
                    <a:cubicBezTo>
                      <a:pt x="381278" y="786752"/>
                      <a:pt x="338726" y="769923"/>
                      <a:pt x="316139" y="747336"/>
                    </a:cubicBezTo>
                    <a:lnTo>
                      <a:pt x="307933" y="736616"/>
                    </a:lnTo>
                    <a:lnTo>
                      <a:pt x="304492" y="735793"/>
                    </a:lnTo>
                    <a:lnTo>
                      <a:pt x="302898" y="734515"/>
                    </a:lnTo>
                    <a:lnTo>
                      <a:pt x="300394" y="734651"/>
                    </a:lnTo>
                    <a:cubicBezTo>
                      <a:pt x="298805" y="734579"/>
                      <a:pt x="297236" y="734343"/>
                      <a:pt x="295695" y="733930"/>
                    </a:cubicBezTo>
                    <a:lnTo>
                      <a:pt x="293294" y="732921"/>
                    </a:lnTo>
                    <a:lnTo>
                      <a:pt x="289796" y="733618"/>
                    </a:lnTo>
                    <a:lnTo>
                      <a:pt x="287084" y="735793"/>
                    </a:lnTo>
                    <a:cubicBezTo>
                      <a:pt x="266979" y="748652"/>
                      <a:pt x="224427" y="731823"/>
                      <a:pt x="201840" y="709236"/>
                    </a:cubicBezTo>
                    <a:lnTo>
                      <a:pt x="195341" y="700745"/>
                    </a:lnTo>
                    <a:lnTo>
                      <a:pt x="182571" y="697693"/>
                    </a:lnTo>
                    <a:lnTo>
                      <a:pt x="180977" y="696415"/>
                    </a:lnTo>
                    <a:lnTo>
                      <a:pt x="178473" y="696551"/>
                    </a:lnTo>
                    <a:cubicBezTo>
                      <a:pt x="176884" y="696479"/>
                      <a:pt x="175315" y="696243"/>
                      <a:pt x="173774" y="695830"/>
                    </a:cubicBezTo>
                    <a:lnTo>
                      <a:pt x="171373" y="694821"/>
                    </a:lnTo>
                    <a:lnTo>
                      <a:pt x="167875" y="695518"/>
                    </a:lnTo>
                    <a:lnTo>
                      <a:pt x="165163" y="697693"/>
                    </a:lnTo>
                    <a:cubicBezTo>
                      <a:pt x="145058" y="710552"/>
                      <a:pt x="102505" y="693723"/>
                      <a:pt x="79919" y="671136"/>
                    </a:cubicBezTo>
                    <a:cubicBezTo>
                      <a:pt x="55826" y="647043"/>
                      <a:pt x="35500" y="596999"/>
                      <a:pt x="43692" y="569540"/>
                    </a:cubicBezTo>
                    <a:lnTo>
                      <a:pt x="56187" y="568965"/>
                    </a:lnTo>
                    <a:lnTo>
                      <a:pt x="41849" y="558780"/>
                    </a:lnTo>
                    <a:cubicBezTo>
                      <a:pt x="19504" y="538970"/>
                      <a:pt x="213" y="510080"/>
                      <a:pt x="0" y="488590"/>
                    </a:cubicBezTo>
                    <a:cubicBezTo>
                      <a:pt x="13033" y="480313"/>
                      <a:pt x="32440" y="477489"/>
                      <a:pt x="52356" y="478721"/>
                    </a:cubicBezTo>
                    <a:lnTo>
                      <a:pt x="55632" y="479085"/>
                    </a:lnTo>
                    <a:lnTo>
                      <a:pt x="55186" y="477139"/>
                    </a:lnTo>
                    <a:cubicBezTo>
                      <a:pt x="51612" y="457227"/>
                      <a:pt x="52084" y="437620"/>
                      <a:pt x="58564" y="424842"/>
                    </a:cubicBezTo>
                    <a:lnTo>
                      <a:pt x="82837" y="428100"/>
                    </a:lnTo>
                    <a:lnTo>
                      <a:pt x="74164" y="416770"/>
                    </a:lnTo>
                    <a:cubicBezTo>
                      <a:pt x="60235" y="393827"/>
                      <a:pt x="51339" y="363897"/>
                      <a:pt x="56861" y="345386"/>
                    </a:cubicBezTo>
                    <a:cubicBezTo>
                      <a:pt x="70250" y="341739"/>
                      <a:pt x="87665" y="344465"/>
                      <a:pt x="104441" y="350811"/>
                    </a:cubicBezTo>
                    <a:lnTo>
                      <a:pt x="107156" y="351993"/>
                    </a:lnTo>
                    <a:lnTo>
                      <a:pt x="107291" y="350204"/>
                    </a:lnTo>
                    <a:lnTo>
                      <a:pt x="108011" y="347098"/>
                    </a:lnTo>
                    <a:lnTo>
                      <a:pt x="71976" y="337975"/>
                    </a:lnTo>
                    <a:cubicBezTo>
                      <a:pt x="44891" y="323682"/>
                      <a:pt x="14150" y="286104"/>
                      <a:pt x="13895" y="260349"/>
                    </a:cubicBezTo>
                    <a:cubicBezTo>
                      <a:pt x="25609" y="252909"/>
                      <a:pt x="43053" y="250371"/>
                      <a:pt x="60954" y="251478"/>
                    </a:cubicBezTo>
                    <a:lnTo>
                      <a:pt x="63898" y="251806"/>
                    </a:lnTo>
                    <a:lnTo>
                      <a:pt x="63498" y="250056"/>
                    </a:lnTo>
                    <a:cubicBezTo>
                      <a:pt x="60285" y="232159"/>
                      <a:pt x="60710" y="214536"/>
                      <a:pt x="66534" y="203050"/>
                    </a:cubicBezTo>
                    <a:cubicBezTo>
                      <a:pt x="80359" y="201850"/>
                      <a:pt x="97009" y="207640"/>
                      <a:pt x="112383" y="216876"/>
                    </a:cubicBezTo>
                    <a:lnTo>
                      <a:pt x="121707" y="223120"/>
                    </a:lnTo>
                    <a:lnTo>
                      <a:pt x="125230" y="213252"/>
                    </a:lnTo>
                    <a:cubicBezTo>
                      <a:pt x="132150" y="196436"/>
                      <a:pt x="141988" y="181809"/>
                      <a:pt x="153076" y="175260"/>
                    </a:cubicBezTo>
                    <a:cubicBezTo>
                      <a:pt x="165376" y="181685"/>
                      <a:pt x="176297" y="195522"/>
                      <a:pt x="184288" y="211579"/>
                    </a:cubicBezTo>
                    <a:lnTo>
                      <a:pt x="186580" y="216813"/>
                    </a:lnTo>
                    <a:lnTo>
                      <a:pt x="194352" y="210211"/>
                    </a:lnTo>
                    <a:cubicBezTo>
                      <a:pt x="208753" y="199108"/>
                      <a:pt x="224586" y="191359"/>
                      <a:pt x="237464" y="191232"/>
                    </a:cubicBezTo>
                    <a:cubicBezTo>
                      <a:pt x="244903" y="202946"/>
                      <a:pt x="247442" y="220390"/>
                      <a:pt x="246334" y="238291"/>
                    </a:cubicBezTo>
                    <a:lnTo>
                      <a:pt x="240834" y="259349"/>
                    </a:lnTo>
                    <a:lnTo>
                      <a:pt x="243628" y="261220"/>
                    </a:lnTo>
                    <a:lnTo>
                      <a:pt x="247151" y="251352"/>
                    </a:lnTo>
                    <a:cubicBezTo>
                      <a:pt x="254071" y="234536"/>
                      <a:pt x="263909" y="219909"/>
                      <a:pt x="274997" y="213360"/>
                    </a:cubicBezTo>
                    <a:cubicBezTo>
                      <a:pt x="287297" y="219785"/>
                      <a:pt x="298218" y="233622"/>
                      <a:pt x="306209" y="249679"/>
                    </a:cubicBezTo>
                    <a:lnTo>
                      <a:pt x="308501" y="254913"/>
                    </a:lnTo>
                    <a:lnTo>
                      <a:pt x="316273" y="248311"/>
                    </a:lnTo>
                    <a:cubicBezTo>
                      <a:pt x="330674" y="237208"/>
                      <a:pt x="346507" y="229459"/>
                      <a:pt x="359385" y="229332"/>
                    </a:cubicBezTo>
                    <a:cubicBezTo>
                      <a:pt x="366824" y="241046"/>
                      <a:pt x="369363" y="258490"/>
                      <a:pt x="368255" y="276391"/>
                    </a:cubicBezTo>
                    <a:lnTo>
                      <a:pt x="368012" y="277324"/>
                    </a:lnTo>
                    <a:lnTo>
                      <a:pt x="373810" y="266606"/>
                    </a:lnTo>
                    <a:cubicBezTo>
                      <a:pt x="378521" y="260028"/>
                      <a:pt x="383752" y="254734"/>
                      <a:pt x="389296" y="251460"/>
                    </a:cubicBezTo>
                    <a:cubicBezTo>
                      <a:pt x="401596" y="257885"/>
                      <a:pt x="412517" y="271722"/>
                      <a:pt x="420508" y="287779"/>
                    </a:cubicBezTo>
                    <a:lnTo>
                      <a:pt x="422800" y="293013"/>
                    </a:lnTo>
                    <a:lnTo>
                      <a:pt x="430572" y="286411"/>
                    </a:lnTo>
                    <a:lnTo>
                      <a:pt x="442175" y="279277"/>
                    </a:lnTo>
                    <a:lnTo>
                      <a:pt x="441725" y="273055"/>
                    </a:lnTo>
                    <a:cubicBezTo>
                      <a:pt x="442207" y="264067"/>
                      <a:pt x="443945" y="255971"/>
                      <a:pt x="447185" y="249582"/>
                    </a:cubicBezTo>
                    <a:lnTo>
                      <a:pt x="471457" y="252840"/>
                    </a:lnTo>
                    <a:lnTo>
                      <a:pt x="462784" y="241510"/>
                    </a:lnTo>
                    <a:cubicBezTo>
                      <a:pt x="448855" y="218567"/>
                      <a:pt x="439959" y="188637"/>
                      <a:pt x="445482" y="170126"/>
                    </a:cubicBezTo>
                    <a:cubicBezTo>
                      <a:pt x="458870" y="166479"/>
                      <a:pt x="476286" y="169205"/>
                      <a:pt x="493061" y="175551"/>
                    </a:cubicBezTo>
                    <a:lnTo>
                      <a:pt x="495777" y="176733"/>
                    </a:lnTo>
                    <a:lnTo>
                      <a:pt x="495911" y="174944"/>
                    </a:lnTo>
                    <a:lnTo>
                      <a:pt x="496631" y="171838"/>
                    </a:lnTo>
                    <a:lnTo>
                      <a:pt x="460596" y="162715"/>
                    </a:lnTo>
                    <a:cubicBezTo>
                      <a:pt x="433511" y="148422"/>
                      <a:pt x="402771" y="110844"/>
                      <a:pt x="402516" y="85089"/>
                    </a:cubicBezTo>
                    <a:cubicBezTo>
                      <a:pt x="414230" y="77649"/>
                      <a:pt x="431674" y="75111"/>
                      <a:pt x="449575" y="76218"/>
                    </a:cubicBezTo>
                    <a:lnTo>
                      <a:pt x="452519" y="76546"/>
                    </a:lnTo>
                    <a:lnTo>
                      <a:pt x="452118" y="74796"/>
                    </a:lnTo>
                    <a:cubicBezTo>
                      <a:pt x="448906" y="56899"/>
                      <a:pt x="449330" y="39276"/>
                      <a:pt x="455154" y="27790"/>
                    </a:cubicBezTo>
                    <a:cubicBezTo>
                      <a:pt x="468979" y="26590"/>
                      <a:pt x="485629" y="32380"/>
                      <a:pt x="501003" y="41616"/>
                    </a:cubicBezTo>
                    <a:lnTo>
                      <a:pt x="510327" y="47860"/>
                    </a:lnTo>
                    <a:lnTo>
                      <a:pt x="513850" y="37992"/>
                    </a:lnTo>
                    <a:cubicBezTo>
                      <a:pt x="520770" y="21176"/>
                      <a:pt x="530608" y="6549"/>
                      <a:pt x="541696" y="0"/>
                    </a:cubicBezTo>
                    <a:cubicBezTo>
                      <a:pt x="553996" y="6425"/>
                      <a:pt x="564917" y="20262"/>
                      <a:pt x="572908" y="36319"/>
                    </a:cubicBezTo>
                    <a:lnTo>
                      <a:pt x="575200" y="41553"/>
                    </a:lnTo>
                    <a:lnTo>
                      <a:pt x="582972" y="34951"/>
                    </a:lnTo>
                    <a:cubicBezTo>
                      <a:pt x="597373" y="23848"/>
                      <a:pt x="613206" y="16099"/>
                      <a:pt x="626084" y="15972"/>
                    </a:cubicBezTo>
                    <a:cubicBezTo>
                      <a:pt x="633523" y="27686"/>
                      <a:pt x="636062" y="45130"/>
                      <a:pt x="634954" y="63031"/>
                    </a:cubicBezTo>
                    <a:lnTo>
                      <a:pt x="629454" y="84089"/>
                    </a:lnTo>
                    <a:lnTo>
                      <a:pt x="632248" y="85960"/>
                    </a:lnTo>
                    <a:lnTo>
                      <a:pt x="635771" y="76092"/>
                    </a:lnTo>
                    <a:cubicBezTo>
                      <a:pt x="642691" y="59276"/>
                      <a:pt x="652529" y="44649"/>
                      <a:pt x="663617" y="38100"/>
                    </a:cubicBezTo>
                    <a:cubicBezTo>
                      <a:pt x="675917" y="44525"/>
                      <a:pt x="686838" y="58362"/>
                      <a:pt x="694829" y="74419"/>
                    </a:cubicBezTo>
                    <a:lnTo>
                      <a:pt x="697121" y="79653"/>
                    </a:lnTo>
                    <a:lnTo>
                      <a:pt x="704893" y="73051"/>
                    </a:lnTo>
                    <a:cubicBezTo>
                      <a:pt x="719294" y="61948"/>
                      <a:pt x="735127" y="54199"/>
                      <a:pt x="748005" y="54072"/>
                    </a:cubicBezTo>
                    <a:cubicBezTo>
                      <a:pt x="762883" y="77500"/>
                      <a:pt x="758160" y="123848"/>
                      <a:pt x="743868" y="150933"/>
                    </a:cubicBezTo>
                    <a:lnTo>
                      <a:pt x="726876" y="170182"/>
                    </a:lnTo>
                    <a:lnTo>
                      <a:pt x="737662" y="187027"/>
                    </a:lnTo>
                    <a:cubicBezTo>
                      <a:pt x="740842" y="194572"/>
                      <a:pt x="743151" y="203109"/>
                      <a:pt x="744598" y="211959"/>
                    </a:cubicBezTo>
                    <a:lnTo>
                      <a:pt x="745242" y="217637"/>
                    </a:lnTo>
                    <a:lnTo>
                      <a:pt x="754617" y="213625"/>
                    </a:lnTo>
                    <a:cubicBezTo>
                      <a:pt x="771654" y="207271"/>
                      <a:pt x="789070" y="204544"/>
                      <a:pt x="801411" y="208226"/>
                    </a:cubicBezTo>
                    <a:cubicBezTo>
                      <a:pt x="808705" y="235003"/>
                      <a:pt x="790504" y="277889"/>
                      <a:pt x="768849" y="299544"/>
                    </a:cubicBezTo>
                    <a:lnTo>
                      <a:pt x="767875" y="300214"/>
                    </a:lnTo>
                    <a:lnTo>
                      <a:pt x="769144" y="326889"/>
                    </a:lnTo>
                    <a:cubicBezTo>
                      <a:pt x="767912" y="346805"/>
                      <a:pt x="762623" y="367230"/>
                      <a:pt x="754672" y="382297"/>
                    </a:cubicBezTo>
                    <a:lnTo>
                      <a:pt x="738456" y="400669"/>
                    </a:lnTo>
                    <a:lnTo>
                      <a:pt x="743658" y="408794"/>
                    </a:lnTo>
                    <a:cubicBezTo>
                      <a:pt x="747196" y="417189"/>
                      <a:pt x="749766" y="426686"/>
                      <a:pt x="751375" y="436533"/>
                    </a:cubicBezTo>
                    <a:lnTo>
                      <a:pt x="752091" y="442850"/>
                    </a:lnTo>
                    <a:lnTo>
                      <a:pt x="762521" y="438386"/>
                    </a:lnTo>
                    <a:cubicBezTo>
                      <a:pt x="781477" y="431317"/>
                      <a:pt x="800853" y="428283"/>
                      <a:pt x="814582" y="432379"/>
                    </a:cubicBezTo>
                    <a:cubicBezTo>
                      <a:pt x="822698" y="462171"/>
                      <a:pt x="802448" y="509883"/>
                      <a:pt x="778356" y="533976"/>
                    </a:cubicBezTo>
                    <a:cubicBezTo>
                      <a:pt x="761415" y="550916"/>
                      <a:pt x="733245" y="564617"/>
                      <a:pt x="711737" y="564985"/>
                    </a:cubicBezTo>
                    <a:cubicBezTo>
                      <a:pt x="704567" y="565107"/>
                      <a:pt x="698138" y="563748"/>
                      <a:pt x="693112" y="560533"/>
                    </a:cubicBezTo>
                    <a:lnTo>
                      <a:pt x="691518" y="559254"/>
                    </a:lnTo>
                    <a:lnTo>
                      <a:pt x="689014" y="559391"/>
                    </a:lnTo>
                    <a:cubicBezTo>
                      <a:pt x="687425" y="559319"/>
                      <a:pt x="685856" y="559082"/>
                      <a:pt x="684315" y="558669"/>
                    </a:cubicBezTo>
                    <a:lnTo>
                      <a:pt x="681914" y="557660"/>
                    </a:lnTo>
                    <a:lnTo>
                      <a:pt x="678416" y="558358"/>
                    </a:lnTo>
                    <a:lnTo>
                      <a:pt x="675704" y="560533"/>
                    </a:lnTo>
                    <a:cubicBezTo>
                      <a:pt x="665651" y="566962"/>
                      <a:pt x="649987" y="565970"/>
                      <a:pt x="634013" y="560546"/>
                    </a:cubicBezTo>
                    <a:lnTo>
                      <a:pt x="617067" y="550208"/>
                    </a:lnTo>
                    <a:lnTo>
                      <a:pt x="616449" y="551004"/>
                    </a:lnTo>
                    <a:lnTo>
                      <a:pt x="615475" y="551674"/>
                    </a:lnTo>
                    <a:lnTo>
                      <a:pt x="616744" y="578349"/>
                    </a:lnTo>
                    <a:cubicBezTo>
                      <a:pt x="615512" y="598266"/>
                      <a:pt x="610223" y="618690"/>
                      <a:pt x="602272" y="633757"/>
                    </a:cubicBezTo>
                    <a:lnTo>
                      <a:pt x="586056" y="652129"/>
                    </a:lnTo>
                    <a:lnTo>
                      <a:pt x="591258" y="660254"/>
                    </a:lnTo>
                    <a:cubicBezTo>
                      <a:pt x="594796" y="668649"/>
                      <a:pt x="597366" y="678146"/>
                      <a:pt x="598975" y="687993"/>
                    </a:cubicBezTo>
                    <a:lnTo>
                      <a:pt x="599691" y="694310"/>
                    </a:lnTo>
                    <a:lnTo>
                      <a:pt x="610121" y="689846"/>
                    </a:lnTo>
                    <a:cubicBezTo>
                      <a:pt x="629077" y="682777"/>
                      <a:pt x="648453" y="679744"/>
                      <a:pt x="662182" y="683840"/>
                    </a:cubicBezTo>
                    <a:cubicBezTo>
                      <a:pt x="670298" y="713631"/>
                      <a:pt x="650048" y="761344"/>
                      <a:pt x="625956" y="785436"/>
                    </a:cubicBezTo>
                    <a:cubicBezTo>
                      <a:pt x="609015" y="802376"/>
                      <a:pt x="580845" y="816077"/>
                      <a:pt x="559337" y="816445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7" name="フリーフォーム: 図形 506">
                <a:extLst>
                  <a:ext uri="{FF2B5EF4-FFF2-40B4-BE49-F238E27FC236}">
                    <a16:creationId xmlns:a16="http://schemas.microsoft.com/office/drawing/2014/main" id="{E1AC109A-C77C-4B15-BC76-833F95D9A5AA}"/>
                  </a:ext>
                </a:extLst>
              </p:cNvPr>
              <p:cNvSpPr/>
              <p:nvPr/>
            </p:nvSpPr>
            <p:spPr>
              <a:xfrm rot="10800000">
                <a:off x="2277352" y="3185072"/>
                <a:ext cx="816403" cy="816452"/>
              </a:xfrm>
              <a:custGeom>
                <a:avLst/>
                <a:gdLst>
                  <a:gd name="connsiteX0" fmla="*/ 681400 w 816403"/>
                  <a:gd name="connsiteY0" fmla="*/ 204501 h 816452"/>
                  <a:gd name="connsiteX1" fmla="*/ 687681 w 816403"/>
                  <a:gd name="connsiteY1" fmla="*/ 196114 h 816452"/>
                  <a:gd name="connsiteX2" fmla="*/ 688114 w 816403"/>
                  <a:gd name="connsiteY2" fmla="*/ 195689 h 816452"/>
                  <a:gd name="connsiteX3" fmla="*/ 679597 w 816403"/>
                  <a:gd name="connsiteY3" fmla="*/ 196246 h 816452"/>
                  <a:gd name="connsiteX4" fmla="*/ 678418 w 816403"/>
                  <a:gd name="connsiteY4" fmla="*/ 200820 h 816452"/>
                  <a:gd name="connsiteX5" fmla="*/ 559337 w 816403"/>
                  <a:gd name="connsiteY5" fmla="*/ 816445 h 816452"/>
                  <a:gd name="connsiteX6" fmla="*/ 540712 w 816403"/>
                  <a:gd name="connsiteY6" fmla="*/ 811993 h 816452"/>
                  <a:gd name="connsiteX7" fmla="*/ 539118 w 816403"/>
                  <a:gd name="connsiteY7" fmla="*/ 810715 h 816452"/>
                  <a:gd name="connsiteX8" fmla="*/ 536614 w 816403"/>
                  <a:gd name="connsiteY8" fmla="*/ 810851 h 816452"/>
                  <a:gd name="connsiteX9" fmla="*/ 531915 w 816403"/>
                  <a:gd name="connsiteY9" fmla="*/ 810130 h 816452"/>
                  <a:gd name="connsiteX10" fmla="*/ 529514 w 816403"/>
                  <a:gd name="connsiteY10" fmla="*/ 809121 h 816452"/>
                  <a:gd name="connsiteX11" fmla="*/ 526016 w 816403"/>
                  <a:gd name="connsiteY11" fmla="*/ 809818 h 816452"/>
                  <a:gd name="connsiteX12" fmla="*/ 523304 w 816403"/>
                  <a:gd name="connsiteY12" fmla="*/ 811993 h 816452"/>
                  <a:gd name="connsiteX13" fmla="*/ 438060 w 816403"/>
                  <a:gd name="connsiteY13" fmla="*/ 785436 h 816452"/>
                  <a:gd name="connsiteX14" fmla="*/ 432407 w 816403"/>
                  <a:gd name="connsiteY14" fmla="*/ 777147 h 816452"/>
                  <a:gd name="connsiteX15" fmla="*/ 418791 w 816403"/>
                  <a:gd name="connsiteY15" fmla="*/ 773893 h 816452"/>
                  <a:gd name="connsiteX16" fmla="*/ 417197 w 816403"/>
                  <a:gd name="connsiteY16" fmla="*/ 772615 h 816452"/>
                  <a:gd name="connsiteX17" fmla="*/ 414693 w 816403"/>
                  <a:gd name="connsiteY17" fmla="*/ 772751 h 816452"/>
                  <a:gd name="connsiteX18" fmla="*/ 409994 w 816403"/>
                  <a:gd name="connsiteY18" fmla="*/ 772030 h 816452"/>
                  <a:gd name="connsiteX19" fmla="*/ 407593 w 816403"/>
                  <a:gd name="connsiteY19" fmla="*/ 771021 h 816452"/>
                  <a:gd name="connsiteX20" fmla="*/ 404095 w 816403"/>
                  <a:gd name="connsiteY20" fmla="*/ 771718 h 816452"/>
                  <a:gd name="connsiteX21" fmla="*/ 401383 w 816403"/>
                  <a:gd name="connsiteY21" fmla="*/ 773893 h 816452"/>
                  <a:gd name="connsiteX22" fmla="*/ 316139 w 816403"/>
                  <a:gd name="connsiteY22" fmla="*/ 747336 h 816452"/>
                  <a:gd name="connsiteX23" fmla="*/ 307933 w 816403"/>
                  <a:gd name="connsiteY23" fmla="*/ 736616 h 816452"/>
                  <a:gd name="connsiteX24" fmla="*/ 304492 w 816403"/>
                  <a:gd name="connsiteY24" fmla="*/ 735793 h 816452"/>
                  <a:gd name="connsiteX25" fmla="*/ 302898 w 816403"/>
                  <a:gd name="connsiteY25" fmla="*/ 734515 h 816452"/>
                  <a:gd name="connsiteX26" fmla="*/ 300394 w 816403"/>
                  <a:gd name="connsiteY26" fmla="*/ 734651 h 816452"/>
                  <a:gd name="connsiteX27" fmla="*/ 295695 w 816403"/>
                  <a:gd name="connsiteY27" fmla="*/ 733930 h 816452"/>
                  <a:gd name="connsiteX28" fmla="*/ 293294 w 816403"/>
                  <a:gd name="connsiteY28" fmla="*/ 732921 h 816452"/>
                  <a:gd name="connsiteX29" fmla="*/ 289796 w 816403"/>
                  <a:gd name="connsiteY29" fmla="*/ 733618 h 816452"/>
                  <a:gd name="connsiteX30" fmla="*/ 287084 w 816403"/>
                  <a:gd name="connsiteY30" fmla="*/ 735793 h 816452"/>
                  <a:gd name="connsiteX31" fmla="*/ 201840 w 816403"/>
                  <a:gd name="connsiteY31" fmla="*/ 709236 h 816452"/>
                  <a:gd name="connsiteX32" fmla="*/ 195341 w 816403"/>
                  <a:gd name="connsiteY32" fmla="*/ 700745 h 816452"/>
                  <a:gd name="connsiteX33" fmla="*/ 182571 w 816403"/>
                  <a:gd name="connsiteY33" fmla="*/ 697693 h 816452"/>
                  <a:gd name="connsiteX34" fmla="*/ 180977 w 816403"/>
                  <a:gd name="connsiteY34" fmla="*/ 696415 h 816452"/>
                  <a:gd name="connsiteX35" fmla="*/ 178473 w 816403"/>
                  <a:gd name="connsiteY35" fmla="*/ 696551 h 816452"/>
                  <a:gd name="connsiteX36" fmla="*/ 173774 w 816403"/>
                  <a:gd name="connsiteY36" fmla="*/ 695830 h 816452"/>
                  <a:gd name="connsiteX37" fmla="*/ 171373 w 816403"/>
                  <a:gd name="connsiteY37" fmla="*/ 694821 h 816452"/>
                  <a:gd name="connsiteX38" fmla="*/ 167875 w 816403"/>
                  <a:gd name="connsiteY38" fmla="*/ 695518 h 816452"/>
                  <a:gd name="connsiteX39" fmla="*/ 165163 w 816403"/>
                  <a:gd name="connsiteY39" fmla="*/ 697693 h 816452"/>
                  <a:gd name="connsiteX40" fmla="*/ 79919 w 816403"/>
                  <a:gd name="connsiteY40" fmla="*/ 671136 h 816452"/>
                  <a:gd name="connsiteX41" fmla="*/ 43692 w 816403"/>
                  <a:gd name="connsiteY41" fmla="*/ 569540 h 816452"/>
                  <a:gd name="connsiteX42" fmla="*/ 56187 w 816403"/>
                  <a:gd name="connsiteY42" fmla="*/ 568965 h 816452"/>
                  <a:gd name="connsiteX43" fmla="*/ 41849 w 816403"/>
                  <a:gd name="connsiteY43" fmla="*/ 558780 h 816452"/>
                  <a:gd name="connsiteX44" fmla="*/ 0 w 816403"/>
                  <a:gd name="connsiteY44" fmla="*/ 488590 h 816452"/>
                  <a:gd name="connsiteX45" fmla="*/ 52356 w 816403"/>
                  <a:gd name="connsiteY45" fmla="*/ 478721 h 816452"/>
                  <a:gd name="connsiteX46" fmla="*/ 55632 w 816403"/>
                  <a:gd name="connsiteY46" fmla="*/ 479085 h 816452"/>
                  <a:gd name="connsiteX47" fmla="*/ 55186 w 816403"/>
                  <a:gd name="connsiteY47" fmla="*/ 477139 h 816452"/>
                  <a:gd name="connsiteX48" fmla="*/ 58564 w 816403"/>
                  <a:gd name="connsiteY48" fmla="*/ 424842 h 816452"/>
                  <a:gd name="connsiteX49" fmla="*/ 82837 w 816403"/>
                  <a:gd name="connsiteY49" fmla="*/ 428100 h 816452"/>
                  <a:gd name="connsiteX50" fmla="*/ 74164 w 816403"/>
                  <a:gd name="connsiteY50" fmla="*/ 416770 h 816452"/>
                  <a:gd name="connsiteX51" fmla="*/ 56861 w 816403"/>
                  <a:gd name="connsiteY51" fmla="*/ 345386 h 816452"/>
                  <a:gd name="connsiteX52" fmla="*/ 104441 w 816403"/>
                  <a:gd name="connsiteY52" fmla="*/ 350811 h 816452"/>
                  <a:gd name="connsiteX53" fmla="*/ 107156 w 816403"/>
                  <a:gd name="connsiteY53" fmla="*/ 351993 h 816452"/>
                  <a:gd name="connsiteX54" fmla="*/ 107291 w 816403"/>
                  <a:gd name="connsiteY54" fmla="*/ 350204 h 816452"/>
                  <a:gd name="connsiteX55" fmla="*/ 108011 w 816403"/>
                  <a:gd name="connsiteY55" fmla="*/ 347098 h 816452"/>
                  <a:gd name="connsiteX56" fmla="*/ 71976 w 816403"/>
                  <a:gd name="connsiteY56" fmla="*/ 337975 h 816452"/>
                  <a:gd name="connsiteX57" fmla="*/ 13895 w 816403"/>
                  <a:gd name="connsiteY57" fmla="*/ 260349 h 816452"/>
                  <a:gd name="connsiteX58" fmla="*/ 60954 w 816403"/>
                  <a:gd name="connsiteY58" fmla="*/ 251478 h 816452"/>
                  <a:gd name="connsiteX59" fmla="*/ 63898 w 816403"/>
                  <a:gd name="connsiteY59" fmla="*/ 251806 h 816452"/>
                  <a:gd name="connsiteX60" fmla="*/ 63498 w 816403"/>
                  <a:gd name="connsiteY60" fmla="*/ 250056 h 816452"/>
                  <a:gd name="connsiteX61" fmla="*/ 66534 w 816403"/>
                  <a:gd name="connsiteY61" fmla="*/ 203050 h 816452"/>
                  <a:gd name="connsiteX62" fmla="*/ 112383 w 816403"/>
                  <a:gd name="connsiteY62" fmla="*/ 216876 h 816452"/>
                  <a:gd name="connsiteX63" fmla="*/ 121707 w 816403"/>
                  <a:gd name="connsiteY63" fmla="*/ 223120 h 816452"/>
                  <a:gd name="connsiteX64" fmla="*/ 125230 w 816403"/>
                  <a:gd name="connsiteY64" fmla="*/ 213252 h 816452"/>
                  <a:gd name="connsiteX65" fmla="*/ 153076 w 816403"/>
                  <a:gd name="connsiteY65" fmla="*/ 175260 h 816452"/>
                  <a:gd name="connsiteX66" fmla="*/ 184288 w 816403"/>
                  <a:gd name="connsiteY66" fmla="*/ 211579 h 816452"/>
                  <a:gd name="connsiteX67" fmla="*/ 186580 w 816403"/>
                  <a:gd name="connsiteY67" fmla="*/ 216813 h 816452"/>
                  <a:gd name="connsiteX68" fmla="*/ 194352 w 816403"/>
                  <a:gd name="connsiteY68" fmla="*/ 210211 h 816452"/>
                  <a:gd name="connsiteX69" fmla="*/ 237464 w 816403"/>
                  <a:gd name="connsiteY69" fmla="*/ 191232 h 816452"/>
                  <a:gd name="connsiteX70" fmla="*/ 246334 w 816403"/>
                  <a:gd name="connsiteY70" fmla="*/ 238291 h 816452"/>
                  <a:gd name="connsiteX71" fmla="*/ 240834 w 816403"/>
                  <a:gd name="connsiteY71" fmla="*/ 259349 h 816452"/>
                  <a:gd name="connsiteX72" fmla="*/ 243628 w 816403"/>
                  <a:gd name="connsiteY72" fmla="*/ 261220 h 816452"/>
                  <a:gd name="connsiteX73" fmla="*/ 247151 w 816403"/>
                  <a:gd name="connsiteY73" fmla="*/ 251352 h 816452"/>
                  <a:gd name="connsiteX74" fmla="*/ 274997 w 816403"/>
                  <a:gd name="connsiteY74" fmla="*/ 213360 h 816452"/>
                  <a:gd name="connsiteX75" fmla="*/ 306209 w 816403"/>
                  <a:gd name="connsiteY75" fmla="*/ 249679 h 816452"/>
                  <a:gd name="connsiteX76" fmla="*/ 308501 w 816403"/>
                  <a:gd name="connsiteY76" fmla="*/ 254913 h 816452"/>
                  <a:gd name="connsiteX77" fmla="*/ 316273 w 816403"/>
                  <a:gd name="connsiteY77" fmla="*/ 248311 h 816452"/>
                  <a:gd name="connsiteX78" fmla="*/ 359385 w 816403"/>
                  <a:gd name="connsiteY78" fmla="*/ 229332 h 816452"/>
                  <a:gd name="connsiteX79" fmla="*/ 368255 w 816403"/>
                  <a:gd name="connsiteY79" fmla="*/ 276391 h 816452"/>
                  <a:gd name="connsiteX80" fmla="*/ 368012 w 816403"/>
                  <a:gd name="connsiteY80" fmla="*/ 277324 h 816452"/>
                  <a:gd name="connsiteX81" fmla="*/ 373810 w 816403"/>
                  <a:gd name="connsiteY81" fmla="*/ 266606 h 816452"/>
                  <a:gd name="connsiteX82" fmla="*/ 389296 w 816403"/>
                  <a:gd name="connsiteY82" fmla="*/ 251460 h 816452"/>
                  <a:gd name="connsiteX83" fmla="*/ 420508 w 816403"/>
                  <a:gd name="connsiteY83" fmla="*/ 287779 h 816452"/>
                  <a:gd name="connsiteX84" fmla="*/ 422800 w 816403"/>
                  <a:gd name="connsiteY84" fmla="*/ 293013 h 816452"/>
                  <a:gd name="connsiteX85" fmla="*/ 430572 w 816403"/>
                  <a:gd name="connsiteY85" fmla="*/ 286411 h 816452"/>
                  <a:gd name="connsiteX86" fmla="*/ 442175 w 816403"/>
                  <a:gd name="connsiteY86" fmla="*/ 279277 h 816452"/>
                  <a:gd name="connsiteX87" fmla="*/ 441725 w 816403"/>
                  <a:gd name="connsiteY87" fmla="*/ 273055 h 816452"/>
                  <a:gd name="connsiteX88" fmla="*/ 447185 w 816403"/>
                  <a:gd name="connsiteY88" fmla="*/ 249582 h 816452"/>
                  <a:gd name="connsiteX89" fmla="*/ 471457 w 816403"/>
                  <a:gd name="connsiteY89" fmla="*/ 252840 h 816452"/>
                  <a:gd name="connsiteX90" fmla="*/ 462784 w 816403"/>
                  <a:gd name="connsiteY90" fmla="*/ 241510 h 816452"/>
                  <a:gd name="connsiteX91" fmla="*/ 445482 w 816403"/>
                  <a:gd name="connsiteY91" fmla="*/ 170126 h 816452"/>
                  <a:gd name="connsiteX92" fmla="*/ 493061 w 816403"/>
                  <a:gd name="connsiteY92" fmla="*/ 175551 h 816452"/>
                  <a:gd name="connsiteX93" fmla="*/ 495777 w 816403"/>
                  <a:gd name="connsiteY93" fmla="*/ 176733 h 816452"/>
                  <a:gd name="connsiteX94" fmla="*/ 495911 w 816403"/>
                  <a:gd name="connsiteY94" fmla="*/ 174944 h 816452"/>
                  <a:gd name="connsiteX95" fmla="*/ 496631 w 816403"/>
                  <a:gd name="connsiteY95" fmla="*/ 171838 h 816452"/>
                  <a:gd name="connsiteX96" fmla="*/ 460596 w 816403"/>
                  <a:gd name="connsiteY96" fmla="*/ 162715 h 816452"/>
                  <a:gd name="connsiteX97" fmla="*/ 402516 w 816403"/>
                  <a:gd name="connsiteY97" fmla="*/ 85089 h 816452"/>
                  <a:gd name="connsiteX98" fmla="*/ 449575 w 816403"/>
                  <a:gd name="connsiteY98" fmla="*/ 76218 h 816452"/>
                  <a:gd name="connsiteX99" fmla="*/ 452519 w 816403"/>
                  <a:gd name="connsiteY99" fmla="*/ 76546 h 816452"/>
                  <a:gd name="connsiteX100" fmla="*/ 452118 w 816403"/>
                  <a:gd name="connsiteY100" fmla="*/ 74796 h 816452"/>
                  <a:gd name="connsiteX101" fmla="*/ 455154 w 816403"/>
                  <a:gd name="connsiteY101" fmla="*/ 27790 h 816452"/>
                  <a:gd name="connsiteX102" fmla="*/ 501003 w 816403"/>
                  <a:gd name="connsiteY102" fmla="*/ 41616 h 816452"/>
                  <a:gd name="connsiteX103" fmla="*/ 510327 w 816403"/>
                  <a:gd name="connsiteY103" fmla="*/ 47860 h 816452"/>
                  <a:gd name="connsiteX104" fmla="*/ 513850 w 816403"/>
                  <a:gd name="connsiteY104" fmla="*/ 37992 h 816452"/>
                  <a:gd name="connsiteX105" fmla="*/ 541696 w 816403"/>
                  <a:gd name="connsiteY105" fmla="*/ 0 h 816452"/>
                  <a:gd name="connsiteX106" fmla="*/ 572908 w 816403"/>
                  <a:gd name="connsiteY106" fmla="*/ 36319 h 816452"/>
                  <a:gd name="connsiteX107" fmla="*/ 575200 w 816403"/>
                  <a:gd name="connsiteY107" fmla="*/ 41553 h 816452"/>
                  <a:gd name="connsiteX108" fmla="*/ 582972 w 816403"/>
                  <a:gd name="connsiteY108" fmla="*/ 34951 h 816452"/>
                  <a:gd name="connsiteX109" fmla="*/ 626084 w 816403"/>
                  <a:gd name="connsiteY109" fmla="*/ 15972 h 816452"/>
                  <a:gd name="connsiteX110" fmla="*/ 634954 w 816403"/>
                  <a:gd name="connsiteY110" fmla="*/ 63031 h 816452"/>
                  <a:gd name="connsiteX111" fmla="*/ 629454 w 816403"/>
                  <a:gd name="connsiteY111" fmla="*/ 84089 h 816452"/>
                  <a:gd name="connsiteX112" fmla="*/ 632248 w 816403"/>
                  <a:gd name="connsiteY112" fmla="*/ 85960 h 816452"/>
                  <a:gd name="connsiteX113" fmla="*/ 635771 w 816403"/>
                  <a:gd name="connsiteY113" fmla="*/ 76092 h 816452"/>
                  <a:gd name="connsiteX114" fmla="*/ 663617 w 816403"/>
                  <a:gd name="connsiteY114" fmla="*/ 38100 h 816452"/>
                  <a:gd name="connsiteX115" fmla="*/ 694829 w 816403"/>
                  <a:gd name="connsiteY115" fmla="*/ 74419 h 816452"/>
                  <a:gd name="connsiteX116" fmla="*/ 697121 w 816403"/>
                  <a:gd name="connsiteY116" fmla="*/ 79653 h 816452"/>
                  <a:gd name="connsiteX117" fmla="*/ 704893 w 816403"/>
                  <a:gd name="connsiteY117" fmla="*/ 73051 h 816452"/>
                  <a:gd name="connsiteX118" fmla="*/ 748005 w 816403"/>
                  <a:gd name="connsiteY118" fmla="*/ 54072 h 816452"/>
                  <a:gd name="connsiteX119" fmla="*/ 743868 w 816403"/>
                  <a:gd name="connsiteY119" fmla="*/ 150933 h 816452"/>
                  <a:gd name="connsiteX120" fmla="*/ 726876 w 816403"/>
                  <a:gd name="connsiteY120" fmla="*/ 170182 h 816452"/>
                  <a:gd name="connsiteX121" fmla="*/ 737662 w 816403"/>
                  <a:gd name="connsiteY121" fmla="*/ 187027 h 816452"/>
                  <a:gd name="connsiteX122" fmla="*/ 744598 w 816403"/>
                  <a:gd name="connsiteY122" fmla="*/ 211959 h 816452"/>
                  <a:gd name="connsiteX123" fmla="*/ 745242 w 816403"/>
                  <a:gd name="connsiteY123" fmla="*/ 217637 h 816452"/>
                  <a:gd name="connsiteX124" fmla="*/ 754617 w 816403"/>
                  <a:gd name="connsiteY124" fmla="*/ 213625 h 816452"/>
                  <a:gd name="connsiteX125" fmla="*/ 801411 w 816403"/>
                  <a:gd name="connsiteY125" fmla="*/ 208226 h 816452"/>
                  <a:gd name="connsiteX126" fmla="*/ 768849 w 816403"/>
                  <a:gd name="connsiteY126" fmla="*/ 299544 h 816452"/>
                  <a:gd name="connsiteX127" fmla="*/ 767875 w 816403"/>
                  <a:gd name="connsiteY127" fmla="*/ 300214 h 816452"/>
                  <a:gd name="connsiteX128" fmla="*/ 769144 w 816403"/>
                  <a:gd name="connsiteY128" fmla="*/ 326889 h 816452"/>
                  <a:gd name="connsiteX129" fmla="*/ 754672 w 816403"/>
                  <a:gd name="connsiteY129" fmla="*/ 382297 h 816452"/>
                  <a:gd name="connsiteX130" fmla="*/ 738456 w 816403"/>
                  <a:gd name="connsiteY130" fmla="*/ 400669 h 816452"/>
                  <a:gd name="connsiteX131" fmla="*/ 743658 w 816403"/>
                  <a:gd name="connsiteY131" fmla="*/ 408794 h 816452"/>
                  <a:gd name="connsiteX132" fmla="*/ 751375 w 816403"/>
                  <a:gd name="connsiteY132" fmla="*/ 436533 h 816452"/>
                  <a:gd name="connsiteX133" fmla="*/ 752091 w 816403"/>
                  <a:gd name="connsiteY133" fmla="*/ 442850 h 816452"/>
                  <a:gd name="connsiteX134" fmla="*/ 762521 w 816403"/>
                  <a:gd name="connsiteY134" fmla="*/ 438386 h 816452"/>
                  <a:gd name="connsiteX135" fmla="*/ 814582 w 816403"/>
                  <a:gd name="connsiteY135" fmla="*/ 432379 h 816452"/>
                  <a:gd name="connsiteX136" fmla="*/ 778356 w 816403"/>
                  <a:gd name="connsiteY136" fmla="*/ 533976 h 816452"/>
                  <a:gd name="connsiteX137" fmla="*/ 711737 w 816403"/>
                  <a:gd name="connsiteY137" fmla="*/ 564985 h 816452"/>
                  <a:gd name="connsiteX138" fmla="*/ 693112 w 816403"/>
                  <a:gd name="connsiteY138" fmla="*/ 560533 h 816452"/>
                  <a:gd name="connsiteX139" fmla="*/ 691518 w 816403"/>
                  <a:gd name="connsiteY139" fmla="*/ 559254 h 816452"/>
                  <a:gd name="connsiteX140" fmla="*/ 689014 w 816403"/>
                  <a:gd name="connsiteY140" fmla="*/ 559391 h 816452"/>
                  <a:gd name="connsiteX141" fmla="*/ 684315 w 816403"/>
                  <a:gd name="connsiteY141" fmla="*/ 558669 h 816452"/>
                  <a:gd name="connsiteX142" fmla="*/ 681914 w 816403"/>
                  <a:gd name="connsiteY142" fmla="*/ 557660 h 816452"/>
                  <a:gd name="connsiteX143" fmla="*/ 678416 w 816403"/>
                  <a:gd name="connsiteY143" fmla="*/ 558358 h 816452"/>
                  <a:gd name="connsiteX144" fmla="*/ 675704 w 816403"/>
                  <a:gd name="connsiteY144" fmla="*/ 560533 h 816452"/>
                  <a:gd name="connsiteX145" fmla="*/ 634013 w 816403"/>
                  <a:gd name="connsiteY145" fmla="*/ 560546 h 816452"/>
                  <a:gd name="connsiteX146" fmla="*/ 617067 w 816403"/>
                  <a:gd name="connsiteY146" fmla="*/ 550208 h 816452"/>
                  <a:gd name="connsiteX147" fmla="*/ 616449 w 816403"/>
                  <a:gd name="connsiteY147" fmla="*/ 551004 h 816452"/>
                  <a:gd name="connsiteX148" fmla="*/ 615475 w 816403"/>
                  <a:gd name="connsiteY148" fmla="*/ 551674 h 816452"/>
                  <a:gd name="connsiteX149" fmla="*/ 616744 w 816403"/>
                  <a:gd name="connsiteY149" fmla="*/ 578349 h 816452"/>
                  <a:gd name="connsiteX150" fmla="*/ 602272 w 816403"/>
                  <a:gd name="connsiteY150" fmla="*/ 633757 h 816452"/>
                  <a:gd name="connsiteX151" fmla="*/ 586056 w 816403"/>
                  <a:gd name="connsiteY151" fmla="*/ 652129 h 816452"/>
                  <a:gd name="connsiteX152" fmla="*/ 591258 w 816403"/>
                  <a:gd name="connsiteY152" fmla="*/ 660254 h 816452"/>
                  <a:gd name="connsiteX153" fmla="*/ 598975 w 816403"/>
                  <a:gd name="connsiteY153" fmla="*/ 687993 h 816452"/>
                  <a:gd name="connsiteX154" fmla="*/ 599691 w 816403"/>
                  <a:gd name="connsiteY154" fmla="*/ 694310 h 816452"/>
                  <a:gd name="connsiteX155" fmla="*/ 610121 w 816403"/>
                  <a:gd name="connsiteY155" fmla="*/ 689846 h 816452"/>
                  <a:gd name="connsiteX156" fmla="*/ 662182 w 816403"/>
                  <a:gd name="connsiteY156" fmla="*/ 683840 h 816452"/>
                  <a:gd name="connsiteX157" fmla="*/ 625956 w 816403"/>
                  <a:gd name="connsiteY157" fmla="*/ 785436 h 816452"/>
                  <a:gd name="connsiteX158" fmla="*/ 559337 w 816403"/>
                  <a:gd name="connsiteY158" fmla="*/ 816445 h 8164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</a:cxnLst>
                <a:rect l="l" t="t" r="r" b="b"/>
                <a:pathLst>
                  <a:path w="816403" h="816452">
                    <a:moveTo>
                      <a:pt x="681400" y="204501"/>
                    </a:moveTo>
                    <a:lnTo>
                      <a:pt x="687681" y="196114"/>
                    </a:lnTo>
                    <a:lnTo>
                      <a:pt x="688114" y="195689"/>
                    </a:lnTo>
                    <a:lnTo>
                      <a:pt x="679597" y="196246"/>
                    </a:lnTo>
                    <a:lnTo>
                      <a:pt x="678418" y="200820"/>
                    </a:lnTo>
                    <a:close/>
                    <a:moveTo>
                      <a:pt x="559337" y="816445"/>
                    </a:moveTo>
                    <a:cubicBezTo>
                      <a:pt x="552167" y="816567"/>
                      <a:pt x="545738" y="815208"/>
                      <a:pt x="540712" y="811993"/>
                    </a:cubicBezTo>
                    <a:lnTo>
                      <a:pt x="539118" y="810715"/>
                    </a:lnTo>
                    <a:lnTo>
                      <a:pt x="536614" y="810851"/>
                    </a:lnTo>
                    <a:cubicBezTo>
                      <a:pt x="535025" y="810779"/>
                      <a:pt x="533456" y="810543"/>
                      <a:pt x="531915" y="810130"/>
                    </a:cubicBezTo>
                    <a:lnTo>
                      <a:pt x="529514" y="809121"/>
                    </a:lnTo>
                    <a:lnTo>
                      <a:pt x="526016" y="809818"/>
                    </a:lnTo>
                    <a:lnTo>
                      <a:pt x="523304" y="811993"/>
                    </a:lnTo>
                    <a:cubicBezTo>
                      <a:pt x="503199" y="824852"/>
                      <a:pt x="460647" y="808023"/>
                      <a:pt x="438060" y="785436"/>
                    </a:cubicBezTo>
                    <a:lnTo>
                      <a:pt x="432407" y="777147"/>
                    </a:lnTo>
                    <a:lnTo>
                      <a:pt x="418791" y="773893"/>
                    </a:lnTo>
                    <a:lnTo>
                      <a:pt x="417197" y="772615"/>
                    </a:lnTo>
                    <a:lnTo>
                      <a:pt x="414693" y="772751"/>
                    </a:lnTo>
                    <a:cubicBezTo>
                      <a:pt x="413104" y="772679"/>
                      <a:pt x="411535" y="772443"/>
                      <a:pt x="409994" y="772030"/>
                    </a:cubicBezTo>
                    <a:lnTo>
                      <a:pt x="407593" y="771021"/>
                    </a:lnTo>
                    <a:lnTo>
                      <a:pt x="404095" y="771718"/>
                    </a:lnTo>
                    <a:lnTo>
                      <a:pt x="401383" y="773893"/>
                    </a:lnTo>
                    <a:cubicBezTo>
                      <a:pt x="381278" y="786752"/>
                      <a:pt x="338726" y="769923"/>
                      <a:pt x="316139" y="747336"/>
                    </a:cubicBezTo>
                    <a:lnTo>
                      <a:pt x="307933" y="736616"/>
                    </a:lnTo>
                    <a:lnTo>
                      <a:pt x="304492" y="735793"/>
                    </a:lnTo>
                    <a:lnTo>
                      <a:pt x="302898" y="734515"/>
                    </a:lnTo>
                    <a:lnTo>
                      <a:pt x="300394" y="734651"/>
                    </a:lnTo>
                    <a:cubicBezTo>
                      <a:pt x="298805" y="734579"/>
                      <a:pt x="297236" y="734343"/>
                      <a:pt x="295695" y="733930"/>
                    </a:cubicBezTo>
                    <a:lnTo>
                      <a:pt x="293294" y="732921"/>
                    </a:lnTo>
                    <a:lnTo>
                      <a:pt x="289796" y="733618"/>
                    </a:lnTo>
                    <a:lnTo>
                      <a:pt x="287084" y="735793"/>
                    </a:lnTo>
                    <a:cubicBezTo>
                      <a:pt x="266979" y="748652"/>
                      <a:pt x="224427" y="731823"/>
                      <a:pt x="201840" y="709236"/>
                    </a:cubicBezTo>
                    <a:lnTo>
                      <a:pt x="195341" y="700745"/>
                    </a:lnTo>
                    <a:lnTo>
                      <a:pt x="182571" y="697693"/>
                    </a:lnTo>
                    <a:lnTo>
                      <a:pt x="180977" y="696415"/>
                    </a:lnTo>
                    <a:lnTo>
                      <a:pt x="178473" y="696551"/>
                    </a:lnTo>
                    <a:cubicBezTo>
                      <a:pt x="176884" y="696479"/>
                      <a:pt x="175315" y="696243"/>
                      <a:pt x="173774" y="695830"/>
                    </a:cubicBezTo>
                    <a:lnTo>
                      <a:pt x="171373" y="694821"/>
                    </a:lnTo>
                    <a:lnTo>
                      <a:pt x="167875" y="695518"/>
                    </a:lnTo>
                    <a:lnTo>
                      <a:pt x="165163" y="697693"/>
                    </a:lnTo>
                    <a:cubicBezTo>
                      <a:pt x="145058" y="710552"/>
                      <a:pt x="102505" y="693723"/>
                      <a:pt x="79919" y="671136"/>
                    </a:cubicBezTo>
                    <a:cubicBezTo>
                      <a:pt x="55826" y="647043"/>
                      <a:pt x="35500" y="596999"/>
                      <a:pt x="43692" y="569540"/>
                    </a:cubicBezTo>
                    <a:lnTo>
                      <a:pt x="56187" y="568965"/>
                    </a:lnTo>
                    <a:lnTo>
                      <a:pt x="41849" y="558780"/>
                    </a:lnTo>
                    <a:cubicBezTo>
                      <a:pt x="19504" y="538970"/>
                      <a:pt x="213" y="510080"/>
                      <a:pt x="0" y="488590"/>
                    </a:cubicBezTo>
                    <a:cubicBezTo>
                      <a:pt x="13033" y="480313"/>
                      <a:pt x="32440" y="477489"/>
                      <a:pt x="52356" y="478721"/>
                    </a:cubicBezTo>
                    <a:lnTo>
                      <a:pt x="55632" y="479085"/>
                    </a:lnTo>
                    <a:lnTo>
                      <a:pt x="55186" y="477139"/>
                    </a:lnTo>
                    <a:cubicBezTo>
                      <a:pt x="51612" y="457227"/>
                      <a:pt x="52084" y="437620"/>
                      <a:pt x="58564" y="424842"/>
                    </a:cubicBezTo>
                    <a:lnTo>
                      <a:pt x="82837" y="428100"/>
                    </a:lnTo>
                    <a:lnTo>
                      <a:pt x="74164" y="416770"/>
                    </a:lnTo>
                    <a:cubicBezTo>
                      <a:pt x="60235" y="393827"/>
                      <a:pt x="51339" y="363897"/>
                      <a:pt x="56861" y="345386"/>
                    </a:cubicBezTo>
                    <a:cubicBezTo>
                      <a:pt x="70250" y="341739"/>
                      <a:pt x="87665" y="344465"/>
                      <a:pt x="104441" y="350811"/>
                    </a:cubicBezTo>
                    <a:lnTo>
                      <a:pt x="107156" y="351993"/>
                    </a:lnTo>
                    <a:lnTo>
                      <a:pt x="107291" y="350204"/>
                    </a:lnTo>
                    <a:lnTo>
                      <a:pt x="108011" y="347098"/>
                    </a:lnTo>
                    <a:lnTo>
                      <a:pt x="71976" y="337975"/>
                    </a:lnTo>
                    <a:cubicBezTo>
                      <a:pt x="44891" y="323682"/>
                      <a:pt x="14150" y="286104"/>
                      <a:pt x="13895" y="260349"/>
                    </a:cubicBezTo>
                    <a:cubicBezTo>
                      <a:pt x="25609" y="252909"/>
                      <a:pt x="43053" y="250371"/>
                      <a:pt x="60954" y="251478"/>
                    </a:cubicBezTo>
                    <a:lnTo>
                      <a:pt x="63898" y="251806"/>
                    </a:lnTo>
                    <a:lnTo>
                      <a:pt x="63498" y="250056"/>
                    </a:lnTo>
                    <a:cubicBezTo>
                      <a:pt x="60285" y="232159"/>
                      <a:pt x="60710" y="214536"/>
                      <a:pt x="66534" y="203050"/>
                    </a:cubicBezTo>
                    <a:cubicBezTo>
                      <a:pt x="80359" y="201850"/>
                      <a:pt x="97009" y="207640"/>
                      <a:pt x="112383" y="216876"/>
                    </a:cubicBezTo>
                    <a:lnTo>
                      <a:pt x="121707" y="223120"/>
                    </a:lnTo>
                    <a:lnTo>
                      <a:pt x="125230" y="213252"/>
                    </a:lnTo>
                    <a:cubicBezTo>
                      <a:pt x="132150" y="196436"/>
                      <a:pt x="141988" y="181809"/>
                      <a:pt x="153076" y="175260"/>
                    </a:cubicBezTo>
                    <a:cubicBezTo>
                      <a:pt x="165376" y="181685"/>
                      <a:pt x="176297" y="195522"/>
                      <a:pt x="184288" y="211579"/>
                    </a:cubicBezTo>
                    <a:lnTo>
                      <a:pt x="186580" y="216813"/>
                    </a:lnTo>
                    <a:lnTo>
                      <a:pt x="194352" y="210211"/>
                    </a:lnTo>
                    <a:cubicBezTo>
                      <a:pt x="208753" y="199108"/>
                      <a:pt x="224586" y="191359"/>
                      <a:pt x="237464" y="191232"/>
                    </a:cubicBezTo>
                    <a:cubicBezTo>
                      <a:pt x="244903" y="202946"/>
                      <a:pt x="247442" y="220390"/>
                      <a:pt x="246334" y="238291"/>
                    </a:cubicBezTo>
                    <a:lnTo>
                      <a:pt x="240834" y="259349"/>
                    </a:lnTo>
                    <a:lnTo>
                      <a:pt x="243628" y="261220"/>
                    </a:lnTo>
                    <a:lnTo>
                      <a:pt x="247151" y="251352"/>
                    </a:lnTo>
                    <a:cubicBezTo>
                      <a:pt x="254071" y="234536"/>
                      <a:pt x="263909" y="219909"/>
                      <a:pt x="274997" y="213360"/>
                    </a:cubicBezTo>
                    <a:cubicBezTo>
                      <a:pt x="287297" y="219785"/>
                      <a:pt x="298218" y="233622"/>
                      <a:pt x="306209" y="249679"/>
                    </a:cubicBezTo>
                    <a:lnTo>
                      <a:pt x="308501" y="254913"/>
                    </a:lnTo>
                    <a:lnTo>
                      <a:pt x="316273" y="248311"/>
                    </a:lnTo>
                    <a:cubicBezTo>
                      <a:pt x="330674" y="237208"/>
                      <a:pt x="346507" y="229459"/>
                      <a:pt x="359385" y="229332"/>
                    </a:cubicBezTo>
                    <a:cubicBezTo>
                      <a:pt x="366824" y="241046"/>
                      <a:pt x="369363" y="258490"/>
                      <a:pt x="368255" y="276391"/>
                    </a:cubicBezTo>
                    <a:lnTo>
                      <a:pt x="368012" y="277324"/>
                    </a:lnTo>
                    <a:lnTo>
                      <a:pt x="373810" y="266606"/>
                    </a:lnTo>
                    <a:cubicBezTo>
                      <a:pt x="378521" y="260028"/>
                      <a:pt x="383752" y="254734"/>
                      <a:pt x="389296" y="251460"/>
                    </a:cubicBezTo>
                    <a:cubicBezTo>
                      <a:pt x="401596" y="257885"/>
                      <a:pt x="412517" y="271722"/>
                      <a:pt x="420508" y="287779"/>
                    </a:cubicBezTo>
                    <a:lnTo>
                      <a:pt x="422800" y="293013"/>
                    </a:lnTo>
                    <a:lnTo>
                      <a:pt x="430572" y="286411"/>
                    </a:lnTo>
                    <a:lnTo>
                      <a:pt x="442175" y="279277"/>
                    </a:lnTo>
                    <a:lnTo>
                      <a:pt x="441725" y="273055"/>
                    </a:lnTo>
                    <a:cubicBezTo>
                      <a:pt x="442207" y="264067"/>
                      <a:pt x="443945" y="255971"/>
                      <a:pt x="447185" y="249582"/>
                    </a:cubicBezTo>
                    <a:lnTo>
                      <a:pt x="471457" y="252840"/>
                    </a:lnTo>
                    <a:lnTo>
                      <a:pt x="462784" y="241510"/>
                    </a:lnTo>
                    <a:cubicBezTo>
                      <a:pt x="448855" y="218567"/>
                      <a:pt x="439959" y="188637"/>
                      <a:pt x="445482" y="170126"/>
                    </a:cubicBezTo>
                    <a:cubicBezTo>
                      <a:pt x="458870" y="166479"/>
                      <a:pt x="476286" y="169205"/>
                      <a:pt x="493061" y="175551"/>
                    </a:cubicBezTo>
                    <a:lnTo>
                      <a:pt x="495777" y="176733"/>
                    </a:lnTo>
                    <a:lnTo>
                      <a:pt x="495911" y="174944"/>
                    </a:lnTo>
                    <a:lnTo>
                      <a:pt x="496631" y="171838"/>
                    </a:lnTo>
                    <a:lnTo>
                      <a:pt x="460596" y="162715"/>
                    </a:lnTo>
                    <a:cubicBezTo>
                      <a:pt x="433511" y="148422"/>
                      <a:pt x="402771" y="110844"/>
                      <a:pt x="402516" y="85089"/>
                    </a:cubicBezTo>
                    <a:cubicBezTo>
                      <a:pt x="414230" y="77649"/>
                      <a:pt x="431674" y="75111"/>
                      <a:pt x="449575" y="76218"/>
                    </a:cubicBezTo>
                    <a:lnTo>
                      <a:pt x="452519" y="76546"/>
                    </a:lnTo>
                    <a:lnTo>
                      <a:pt x="452118" y="74796"/>
                    </a:lnTo>
                    <a:cubicBezTo>
                      <a:pt x="448906" y="56899"/>
                      <a:pt x="449330" y="39276"/>
                      <a:pt x="455154" y="27790"/>
                    </a:cubicBezTo>
                    <a:cubicBezTo>
                      <a:pt x="468979" y="26590"/>
                      <a:pt x="485629" y="32380"/>
                      <a:pt x="501003" y="41616"/>
                    </a:cubicBezTo>
                    <a:lnTo>
                      <a:pt x="510327" y="47860"/>
                    </a:lnTo>
                    <a:lnTo>
                      <a:pt x="513850" y="37992"/>
                    </a:lnTo>
                    <a:cubicBezTo>
                      <a:pt x="520770" y="21176"/>
                      <a:pt x="530608" y="6549"/>
                      <a:pt x="541696" y="0"/>
                    </a:cubicBezTo>
                    <a:cubicBezTo>
                      <a:pt x="553996" y="6425"/>
                      <a:pt x="564917" y="20262"/>
                      <a:pt x="572908" y="36319"/>
                    </a:cubicBezTo>
                    <a:lnTo>
                      <a:pt x="575200" y="41553"/>
                    </a:lnTo>
                    <a:lnTo>
                      <a:pt x="582972" y="34951"/>
                    </a:lnTo>
                    <a:cubicBezTo>
                      <a:pt x="597373" y="23848"/>
                      <a:pt x="613206" y="16099"/>
                      <a:pt x="626084" y="15972"/>
                    </a:cubicBezTo>
                    <a:cubicBezTo>
                      <a:pt x="633523" y="27686"/>
                      <a:pt x="636062" y="45130"/>
                      <a:pt x="634954" y="63031"/>
                    </a:cubicBezTo>
                    <a:lnTo>
                      <a:pt x="629454" y="84089"/>
                    </a:lnTo>
                    <a:lnTo>
                      <a:pt x="632248" y="85960"/>
                    </a:lnTo>
                    <a:lnTo>
                      <a:pt x="635771" y="76092"/>
                    </a:lnTo>
                    <a:cubicBezTo>
                      <a:pt x="642691" y="59276"/>
                      <a:pt x="652529" y="44649"/>
                      <a:pt x="663617" y="38100"/>
                    </a:cubicBezTo>
                    <a:cubicBezTo>
                      <a:pt x="675917" y="44525"/>
                      <a:pt x="686838" y="58362"/>
                      <a:pt x="694829" y="74419"/>
                    </a:cubicBezTo>
                    <a:lnTo>
                      <a:pt x="697121" y="79653"/>
                    </a:lnTo>
                    <a:lnTo>
                      <a:pt x="704893" y="73051"/>
                    </a:lnTo>
                    <a:cubicBezTo>
                      <a:pt x="719294" y="61948"/>
                      <a:pt x="735127" y="54199"/>
                      <a:pt x="748005" y="54072"/>
                    </a:cubicBezTo>
                    <a:cubicBezTo>
                      <a:pt x="762883" y="77500"/>
                      <a:pt x="758160" y="123848"/>
                      <a:pt x="743868" y="150933"/>
                    </a:cubicBezTo>
                    <a:lnTo>
                      <a:pt x="726876" y="170182"/>
                    </a:lnTo>
                    <a:lnTo>
                      <a:pt x="737662" y="187027"/>
                    </a:lnTo>
                    <a:cubicBezTo>
                      <a:pt x="740842" y="194572"/>
                      <a:pt x="743151" y="203109"/>
                      <a:pt x="744598" y="211959"/>
                    </a:cubicBezTo>
                    <a:lnTo>
                      <a:pt x="745242" y="217637"/>
                    </a:lnTo>
                    <a:lnTo>
                      <a:pt x="754617" y="213625"/>
                    </a:lnTo>
                    <a:cubicBezTo>
                      <a:pt x="771654" y="207271"/>
                      <a:pt x="789070" y="204544"/>
                      <a:pt x="801411" y="208226"/>
                    </a:cubicBezTo>
                    <a:cubicBezTo>
                      <a:pt x="808705" y="235003"/>
                      <a:pt x="790504" y="277889"/>
                      <a:pt x="768849" y="299544"/>
                    </a:cubicBezTo>
                    <a:lnTo>
                      <a:pt x="767875" y="300214"/>
                    </a:lnTo>
                    <a:lnTo>
                      <a:pt x="769144" y="326889"/>
                    </a:lnTo>
                    <a:cubicBezTo>
                      <a:pt x="767912" y="346805"/>
                      <a:pt x="762623" y="367230"/>
                      <a:pt x="754672" y="382297"/>
                    </a:cubicBezTo>
                    <a:lnTo>
                      <a:pt x="738456" y="400669"/>
                    </a:lnTo>
                    <a:lnTo>
                      <a:pt x="743658" y="408794"/>
                    </a:lnTo>
                    <a:cubicBezTo>
                      <a:pt x="747196" y="417189"/>
                      <a:pt x="749766" y="426686"/>
                      <a:pt x="751375" y="436533"/>
                    </a:cubicBezTo>
                    <a:lnTo>
                      <a:pt x="752091" y="442850"/>
                    </a:lnTo>
                    <a:lnTo>
                      <a:pt x="762521" y="438386"/>
                    </a:lnTo>
                    <a:cubicBezTo>
                      <a:pt x="781477" y="431317"/>
                      <a:pt x="800853" y="428283"/>
                      <a:pt x="814582" y="432379"/>
                    </a:cubicBezTo>
                    <a:cubicBezTo>
                      <a:pt x="822698" y="462171"/>
                      <a:pt x="802448" y="509883"/>
                      <a:pt x="778356" y="533976"/>
                    </a:cubicBezTo>
                    <a:cubicBezTo>
                      <a:pt x="761415" y="550916"/>
                      <a:pt x="733245" y="564617"/>
                      <a:pt x="711737" y="564985"/>
                    </a:cubicBezTo>
                    <a:cubicBezTo>
                      <a:pt x="704567" y="565107"/>
                      <a:pt x="698138" y="563748"/>
                      <a:pt x="693112" y="560533"/>
                    </a:cubicBezTo>
                    <a:lnTo>
                      <a:pt x="691518" y="559254"/>
                    </a:lnTo>
                    <a:lnTo>
                      <a:pt x="689014" y="559391"/>
                    </a:lnTo>
                    <a:cubicBezTo>
                      <a:pt x="687425" y="559319"/>
                      <a:pt x="685856" y="559082"/>
                      <a:pt x="684315" y="558669"/>
                    </a:cubicBezTo>
                    <a:lnTo>
                      <a:pt x="681914" y="557660"/>
                    </a:lnTo>
                    <a:lnTo>
                      <a:pt x="678416" y="558358"/>
                    </a:lnTo>
                    <a:lnTo>
                      <a:pt x="675704" y="560533"/>
                    </a:lnTo>
                    <a:cubicBezTo>
                      <a:pt x="665651" y="566962"/>
                      <a:pt x="649987" y="565970"/>
                      <a:pt x="634013" y="560546"/>
                    </a:cubicBezTo>
                    <a:lnTo>
                      <a:pt x="617067" y="550208"/>
                    </a:lnTo>
                    <a:lnTo>
                      <a:pt x="616449" y="551004"/>
                    </a:lnTo>
                    <a:lnTo>
                      <a:pt x="615475" y="551674"/>
                    </a:lnTo>
                    <a:lnTo>
                      <a:pt x="616744" y="578349"/>
                    </a:lnTo>
                    <a:cubicBezTo>
                      <a:pt x="615512" y="598266"/>
                      <a:pt x="610223" y="618690"/>
                      <a:pt x="602272" y="633757"/>
                    </a:cubicBezTo>
                    <a:lnTo>
                      <a:pt x="586056" y="652129"/>
                    </a:lnTo>
                    <a:lnTo>
                      <a:pt x="591258" y="660254"/>
                    </a:lnTo>
                    <a:cubicBezTo>
                      <a:pt x="594796" y="668649"/>
                      <a:pt x="597366" y="678146"/>
                      <a:pt x="598975" y="687993"/>
                    </a:cubicBezTo>
                    <a:lnTo>
                      <a:pt x="599691" y="694310"/>
                    </a:lnTo>
                    <a:lnTo>
                      <a:pt x="610121" y="689846"/>
                    </a:lnTo>
                    <a:cubicBezTo>
                      <a:pt x="629077" y="682777"/>
                      <a:pt x="648453" y="679744"/>
                      <a:pt x="662182" y="683840"/>
                    </a:cubicBezTo>
                    <a:cubicBezTo>
                      <a:pt x="670298" y="713631"/>
                      <a:pt x="650048" y="761344"/>
                      <a:pt x="625956" y="785436"/>
                    </a:cubicBezTo>
                    <a:cubicBezTo>
                      <a:pt x="609015" y="802376"/>
                      <a:pt x="580845" y="816077"/>
                      <a:pt x="559337" y="816445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8" name="フリーフォーム: 図形 507">
                <a:extLst>
                  <a:ext uri="{FF2B5EF4-FFF2-40B4-BE49-F238E27FC236}">
                    <a16:creationId xmlns:a16="http://schemas.microsoft.com/office/drawing/2014/main" id="{A4D178BA-660A-4A73-A626-AE10011562F5}"/>
                  </a:ext>
                </a:extLst>
              </p:cNvPr>
              <p:cNvSpPr/>
              <p:nvPr/>
            </p:nvSpPr>
            <p:spPr>
              <a:xfrm rot="10800000">
                <a:off x="3915652" y="2080172"/>
                <a:ext cx="816403" cy="816452"/>
              </a:xfrm>
              <a:custGeom>
                <a:avLst/>
                <a:gdLst>
                  <a:gd name="connsiteX0" fmla="*/ 681400 w 816403"/>
                  <a:gd name="connsiteY0" fmla="*/ 204501 h 816452"/>
                  <a:gd name="connsiteX1" fmla="*/ 687681 w 816403"/>
                  <a:gd name="connsiteY1" fmla="*/ 196114 h 816452"/>
                  <a:gd name="connsiteX2" fmla="*/ 688114 w 816403"/>
                  <a:gd name="connsiteY2" fmla="*/ 195689 h 816452"/>
                  <a:gd name="connsiteX3" fmla="*/ 679597 w 816403"/>
                  <a:gd name="connsiteY3" fmla="*/ 196246 h 816452"/>
                  <a:gd name="connsiteX4" fmla="*/ 678418 w 816403"/>
                  <a:gd name="connsiteY4" fmla="*/ 200820 h 816452"/>
                  <a:gd name="connsiteX5" fmla="*/ 559337 w 816403"/>
                  <a:gd name="connsiteY5" fmla="*/ 816445 h 816452"/>
                  <a:gd name="connsiteX6" fmla="*/ 540712 w 816403"/>
                  <a:gd name="connsiteY6" fmla="*/ 811993 h 816452"/>
                  <a:gd name="connsiteX7" fmla="*/ 539118 w 816403"/>
                  <a:gd name="connsiteY7" fmla="*/ 810715 h 816452"/>
                  <a:gd name="connsiteX8" fmla="*/ 536614 w 816403"/>
                  <a:gd name="connsiteY8" fmla="*/ 810851 h 816452"/>
                  <a:gd name="connsiteX9" fmla="*/ 531915 w 816403"/>
                  <a:gd name="connsiteY9" fmla="*/ 810130 h 816452"/>
                  <a:gd name="connsiteX10" fmla="*/ 529514 w 816403"/>
                  <a:gd name="connsiteY10" fmla="*/ 809121 h 816452"/>
                  <a:gd name="connsiteX11" fmla="*/ 526016 w 816403"/>
                  <a:gd name="connsiteY11" fmla="*/ 809818 h 816452"/>
                  <a:gd name="connsiteX12" fmla="*/ 523304 w 816403"/>
                  <a:gd name="connsiteY12" fmla="*/ 811993 h 816452"/>
                  <a:gd name="connsiteX13" fmla="*/ 438060 w 816403"/>
                  <a:gd name="connsiteY13" fmla="*/ 785436 h 816452"/>
                  <a:gd name="connsiteX14" fmla="*/ 432407 w 816403"/>
                  <a:gd name="connsiteY14" fmla="*/ 777147 h 816452"/>
                  <a:gd name="connsiteX15" fmla="*/ 418791 w 816403"/>
                  <a:gd name="connsiteY15" fmla="*/ 773893 h 816452"/>
                  <a:gd name="connsiteX16" fmla="*/ 417197 w 816403"/>
                  <a:gd name="connsiteY16" fmla="*/ 772615 h 816452"/>
                  <a:gd name="connsiteX17" fmla="*/ 414693 w 816403"/>
                  <a:gd name="connsiteY17" fmla="*/ 772751 h 816452"/>
                  <a:gd name="connsiteX18" fmla="*/ 409994 w 816403"/>
                  <a:gd name="connsiteY18" fmla="*/ 772030 h 816452"/>
                  <a:gd name="connsiteX19" fmla="*/ 407593 w 816403"/>
                  <a:gd name="connsiteY19" fmla="*/ 771021 h 816452"/>
                  <a:gd name="connsiteX20" fmla="*/ 404095 w 816403"/>
                  <a:gd name="connsiteY20" fmla="*/ 771718 h 816452"/>
                  <a:gd name="connsiteX21" fmla="*/ 401383 w 816403"/>
                  <a:gd name="connsiteY21" fmla="*/ 773893 h 816452"/>
                  <a:gd name="connsiteX22" fmla="*/ 316139 w 816403"/>
                  <a:gd name="connsiteY22" fmla="*/ 747336 h 816452"/>
                  <a:gd name="connsiteX23" fmla="*/ 307933 w 816403"/>
                  <a:gd name="connsiteY23" fmla="*/ 736616 h 816452"/>
                  <a:gd name="connsiteX24" fmla="*/ 304492 w 816403"/>
                  <a:gd name="connsiteY24" fmla="*/ 735793 h 816452"/>
                  <a:gd name="connsiteX25" fmla="*/ 302898 w 816403"/>
                  <a:gd name="connsiteY25" fmla="*/ 734515 h 816452"/>
                  <a:gd name="connsiteX26" fmla="*/ 300394 w 816403"/>
                  <a:gd name="connsiteY26" fmla="*/ 734651 h 816452"/>
                  <a:gd name="connsiteX27" fmla="*/ 295695 w 816403"/>
                  <a:gd name="connsiteY27" fmla="*/ 733930 h 816452"/>
                  <a:gd name="connsiteX28" fmla="*/ 293294 w 816403"/>
                  <a:gd name="connsiteY28" fmla="*/ 732921 h 816452"/>
                  <a:gd name="connsiteX29" fmla="*/ 289796 w 816403"/>
                  <a:gd name="connsiteY29" fmla="*/ 733618 h 816452"/>
                  <a:gd name="connsiteX30" fmla="*/ 287084 w 816403"/>
                  <a:gd name="connsiteY30" fmla="*/ 735793 h 816452"/>
                  <a:gd name="connsiteX31" fmla="*/ 201840 w 816403"/>
                  <a:gd name="connsiteY31" fmla="*/ 709236 h 816452"/>
                  <a:gd name="connsiteX32" fmla="*/ 195341 w 816403"/>
                  <a:gd name="connsiteY32" fmla="*/ 700745 h 816452"/>
                  <a:gd name="connsiteX33" fmla="*/ 182571 w 816403"/>
                  <a:gd name="connsiteY33" fmla="*/ 697693 h 816452"/>
                  <a:gd name="connsiteX34" fmla="*/ 180977 w 816403"/>
                  <a:gd name="connsiteY34" fmla="*/ 696415 h 816452"/>
                  <a:gd name="connsiteX35" fmla="*/ 178473 w 816403"/>
                  <a:gd name="connsiteY35" fmla="*/ 696551 h 816452"/>
                  <a:gd name="connsiteX36" fmla="*/ 173774 w 816403"/>
                  <a:gd name="connsiteY36" fmla="*/ 695830 h 816452"/>
                  <a:gd name="connsiteX37" fmla="*/ 171373 w 816403"/>
                  <a:gd name="connsiteY37" fmla="*/ 694821 h 816452"/>
                  <a:gd name="connsiteX38" fmla="*/ 167875 w 816403"/>
                  <a:gd name="connsiteY38" fmla="*/ 695518 h 816452"/>
                  <a:gd name="connsiteX39" fmla="*/ 165163 w 816403"/>
                  <a:gd name="connsiteY39" fmla="*/ 697693 h 816452"/>
                  <a:gd name="connsiteX40" fmla="*/ 79919 w 816403"/>
                  <a:gd name="connsiteY40" fmla="*/ 671136 h 816452"/>
                  <a:gd name="connsiteX41" fmla="*/ 43692 w 816403"/>
                  <a:gd name="connsiteY41" fmla="*/ 569540 h 816452"/>
                  <a:gd name="connsiteX42" fmla="*/ 56187 w 816403"/>
                  <a:gd name="connsiteY42" fmla="*/ 568965 h 816452"/>
                  <a:gd name="connsiteX43" fmla="*/ 41849 w 816403"/>
                  <a:gd name="connsiteY43" fmla="*/ 558780 h 816452"/>
                  <a:gd name="connsiteX44" fmla="*/ 0 w 816403"/>
                  <a:gd name="connsiteY44" fmla="*/ 488590 h 816452"/>
                  <a:gd name="connsiteX45" fmla="*/ 52356 w 816403"/>
                  <a:gd name="connsiteY45" fmla="*/ 478721 h 816452"/>
                  <a:gd name="connsiteX46" fmla="*/ 55632 w 816403"/>
                  <a:gd name="connsiteY46" fmla="*/ 479085 h 816452"/>
                  <a:gd name="connsiteX47" fmla="*/ 55186 w 816403"/>
                  <a:gd name="connsiteY47" fmla="*/ 477139 h 816452"/>
                  <a:gd name="connsiteX48" fmla="*/ 58564 w 816403"/>
                  <a:gd name="connsiteY48" fmla="*/ 424842 h 816452"/>
                  <a:gd name="connsiteX49" fmla="*/ 82837 w 816403"/>
                  <a:gd name="connsiteY49" fmla="*/ 428100 h 816452"/>
                  <a:gd name="connsiteX50" fmla="*/ 74164 w 816403"/>
                  <a:gd name="connsiteY50" fmla="*/ 416770 h 816452"/>
                  <a:gd name="connsiteX51" fmla="*/ 56861 w 816403"/>
                  <a:gd name="connsiteY51" fmla="*/ 345386 h 816452"/>
                  <a:gd name="connsiteX52" fmla="*/ 104441 w 816403"/>
                  <a:gd name="connsiteY52" fmla="*/ 350811 h 816452"/>
                  <a:gd name="connsiteX53" fmla="*/ 107156 w 816403"/>
                  <a:gd name="connsiteY53" fmla="*/ 351993 h 816452"/>
                  <a:gd name="connsiteX54" fmla="*/ 107291 w 816403"/>
                  <a:gd name="connsiteY54" fmla="*/ 350204 h 816452"/>
                  <a:gd name="connsiteX55" fmla="*/ 108011 w 816403"/>
                  <a:gd name="connsiteY55" fmla="*/ 347098 h 816452"/>
                  <a:gd name="connsiteX56" fmla="*/ 71976 w 816403"/>
                  <a:gd name="connsiteY56" fmla="*/ 337975 h 816452"/>
                  <a:gd name="connsiteX57" fmla="*/ 13895 w 816403"/>
                  <a:gd name="connsiteY57" fmla="*/ 260349 h 816452"/>
                  <a:gd name="connsiteX58" fmla="*/ 60954 w 816403"/>
                  <a:gd name="connsiteY58" fmla="*/ 251478 h 816452"/>
                  <a:gd name="connsiteX59" fmla="*/ 63898 w 816403"/>
                  <a:gd name="connsiteY59" fmla="*/ 251806 h 816452"/>
                  <a:gd name="connsiteX60" fmla="*/ 63498 w 816403"/>
                  <a:gd name="connsiteY60" fmla="*/ 250056 h 816452"/>
                  <a:gd name="connsiteX61" fmla="*/ 66534 w 816403"/>
                  <a:gd name="connsiteY61" fmla="*/ 203050 h 816452"/>
                  <a:gd name="connsiteX62" fmla="*/ 112383 w 816403"/>
                  <a:gd name="connsiteY62" fmla="*/ 216876 h 816452"/>
                  <a:gd name="connsiteX63" fmla="*/ 121707 w 816403"/>
                  <a:gd name="connsiteY63" fmla="*/ 223120 h 816452"/>
                  <a:gd name="connsiteX64" fmla="*/ 125230 w 816403"/>
                  <a:gd name="connsiteY64" fmla="*/ 213252 h 816452"/>
                  <a:gd name="connsiteX65" fmla="*/ 153076 w 816403"/>
                  <a:gd name="connsiteY65" fmla="*/ 175260 h 816452"/>
                  <a:gd name="connsiteX66" fmla="*/ 184288 w 816403"/>
                  <a:gd name="connsiteY66" fmla="*/ 211579 h 816452"/>
                  <a:gd name="connsiteX67" fmla="*/ 186580 w 816403"/>
                  <a:gd name="connsiteY67" fmla="*/ 216813 h 816452"/>
                  <a:gd name="connsiteX68" fmla="*/ 194352 w 816403"/>
                  <a:gd name="connsiteY68" fmla="*/ 210211 h 816452"/>
                  <a:gd name="connsiteX69" fmla="*/ 237464 w 816403"/>
                  <a:gd name="connsiteY69" fmla="*/ 191232 h 816452"/>
                  <a:gd name="connsiteX70" fmla="*/ 246334 w 816403"/>
                  <a:gd name="connsiteY70" fmla="*/ 238291 h 816452"/>
                  <a:gd name="connsiteX71" fmla="*/ 240834 w 816403"/>
                  <a:gd name="connsiteY71" fmla="*/ 259349 h 816452"/>
                  <a:gd name="connsiteX72" fmla="*/ 243628 w 816403"/>
                  <a:gd name="connsiteY72" fmla="*/ 261220 h 816452"/>
                  <a:gd name="connsiteX73" fmla="*/ 247151 w 816403"/>
                  <a:gd name="connsiteY73" fmla="*/ 251352 h 816452"/>
                  <a:gd name="connsiteX74" fmla="*/ 274997 w 816403"/>
                  <a:gd name="connsiteY74" fmla="*/ 213360 h 816452"/>
                  <a:gd name="connsiteX75" fmla="*/ 306209 w 816403"/>
                  <a:gd name="connsiteY75" fmla="*/ 249679 h 816452"/>
                  <a:gd name="connsiteX76" fmla="*/ 308501 w 816403"/>
                  <a:gd name="connsiteY76" fmla="*/ 254913 h 816452"/>
                  <a:gd name="connsiteX77" fmla="*/ 316273 w 816403"/>
                  <a:gd name="connsiteY77" fmla="*/ 248311 h 816452"/>
                  <a:gd name="connsiteX78" fmla="*/ 359385 w 816403"/>
                  <a:gd name="connsiteY78" fmla="*/ 229332 h 816452"/>
                  <a:gd name="connsiteX79" fmla="*/ 368255 w 816403"/>
                  <a:gd name="connsiteY79" fmla="*/ 276391 h 816452"/>
                  <a:gd name="connsiteX80" fmla="*/ 368012 w 816403"/>
                  <a:gd name="connsiteY80" fmla="*/ 277324 h 816452"/>
                  <a:gd name="connsiteX81" fmla="*/ 373810 w 816403"/>
                  <a:gd name="connsiteY81" fmla="*/ 266606 h 816452"/>
                  <a:gd name="connsiteX82" fmla="*/ 389296 w 816403"/>
                  <a:gd name="connsiteY82" fmla="*/ 251460 h 816452"/>
                  <a:gd name="connsiteX83" fmla="*/ 420508 w 816403"/>
                  <a:gd name="connsiteY83" fmla="*/ 287779 h 816452"/>
                  <a:gd name="connsiteX84" fmla="*/ 422800 w 816403"/>
                  <a:gd name="connsiteY84" fmla="*/ 293013 h 816452"/>
                  <a:gd name="connsiteX85" fmla="*/ 430572 w 816403"/>
                  <a:gd name="connsiteY85" fmla="*/ 286411 h 816452"/>
                  <a:gd name="connsiteX86" fmla="*/ 442175 w 816403"/>
                  <a:gd name="connsiteY86" fmla="*/ 279277 h 816452"/>
                  <a:gd name="connsiteX87" fmla="*/ 441725 w 816403"/>
                  <a:gd name="connsiteY87" fmla="*/ 273055 h 816452"/>
                  <a:gd name="connsiteX88" fmla="*/ 447185 w 816403"/>
                  <a:gd name="connsiteY88" fmla="*/ 249582 h 816452"/>
                  <a:gd name="connsiteX89" fmla="*/ 471457 w 816403"/>
                  <a:gd name="connsiteY89" fmla="*/ 252840 h 816452"/>
                  <a:gd name="connsiteX90" fmla="*/ 462784 w 816403"/>
                  <a:gd name="connsiteY90" fmla="*/ 241510 h 816452"/>
                  <a:gd name="connsiteX91" fmla="*/ 445482 w 816403"/>
                  <a:gd name="connsiteY91" fmla="*/ 170126 h 816452"/>
                  <a:gd name="connsiteX92" fmla="*/ 493061 w 816403"/>
                  <a:gd name="connsiteY92" fmla="*/ 175551 h 816452"/>
                  <a:gd name="connsiteX93" fmla="*/ 495777 w 816403"/>
                  <a:gd name="connsiteY93" fmla="*/ 176733 h 816452"/>
                  <a:gd name="connsiteX94" fmla="*/ 495911 w 816403"/>
                  <a:gd name="connsiteY94" fmla="*/ 174944 h 816452"/>
                  <a:gd name="connsiteX95" fmla="*/ 496631 w 816403"/>
                  <a:gd name="connsiteY95" fmla="*/ 171838 h 816452"/>
                  <a:gd name="connsiteX96" fmla="*/ 460596 w 816403"/>
                  <a:gd name="connsiteY96" fmla="*/ 162715 h 816452"/>
                  <a:gd name="connsiteX97" fmla="*/ 402516 w 816403"/>
                  <a:gd name="connsiteY97" fmla="*/ 85089 h 816452"/>
                  <a:gd name="connsiteX98" fmla="*/ 449575 w 816403"/>
                  <a:gd name="connsiteY98" fmla="*/ 76218 h 816452"/>
                  <a:gd name="connsiteX99" fmla="*/ 452519 w 816403"/>
                  <a:gd name="connsiteY99" fmla="*/ 76546 h 816452"/>
                  <a:gd name="connsiteX100" fmla="*/ 452118 w 816403"/>
                  <a:gd name="connsiteY100" fmla="*/ 74796 h 816452"/>
                  <a:gd name="connsiteX101" fmla="*/ 455154 w 816403"/>
                  <a:gd name="connsiteY101" fmla="*/ 27790 h 816452"/>
                  <a:gd name="connsiteX102" fmla="*/ 501003 w 816403"/>
                  <a:gd name="connsiteY102" fmla="*/ 41616 h 816452"/>
                  <a:gd name="connsiteX103" fmla="*/ 510327 w 816403"/>
                  <a:gd name="connsiteY103" fmla="*/ 47860 h 816452"/>
                  <a:gd name="connsiteX104" fmla="*/ 513850 w 816403"/>
                  <a:gd name="connsiteY104" fmla="*/ 37992 h 816452"/>
                  <a:gd name="connsiteX105" fmla="*/ 541696 w 816403"/>
                  <a:gd name="connsiteY105" fmla="*/ 0 h 816452"/>
                  <a:gd name="connsiteX106" fmla="*/ 572908 w 816403"/>
                  <a:gd name="connsiteY106" fmla="*/ 36319 h 816452"/>
                  <a:gd name="connsiteX107" fmla="*/ 575200 w 816403"/>
                  <a:gd name="connsiteY107" fmla="*/ 41553 h 816452"/>
                  <a:gd name="connsiteX108" fmla="*/ 582972 w 816403"/>
                  <a:gd name="connsiteY108" fmla="*/ 34951 h 816452"/>
                  <a:gd name="connsiteX109" fmla="*/ 626084 w 816403"/>
                  <a:gd name="connsiteY109" fmla="*/ 15972 h 816452"/>
                  <a:gd name="connsiteX110" fmla="*/ 634954 w 816403"/>
                  <a:gd name="connsiteY110" fmla="*/ 63031 h 816452"/>
                  <a:gd name="connsiteX111" fmla="*/ 629454 w 816403"/>
                  <a:gd name="connsiteY111" fmla="*/ 84089 h 816452"/>
                  <a:gd name="connsiteX112" fmla="*/ 632248 w 816403"/>
                  <a:gd name="connsiteY112" fmla="*/ 85960 h 816452"/>
                  <a:gd name="connsiteX113" fmla="*/ 635771 w 816403"/>
                  <a:gd name="connsiteY113" fmla="*/ 76092 h 816452"/>
                  <a:gd name="connsiteX114" fmla="*/ 663617 w 816403"/>
                  <a:gd name="connsiteY114" fmla="*/ 38100 h 816452"/>
                  <a:gd name="connsiteX115" fmla="*/ 694829 w 816403"/>
                  <a:gd name="connsiteY115" fmla="*/ 74419 h 816452"/>
                  <a:gd name="connsiteX116" fmla="*/ 697121 w 816403"/>
                  <a:gd name="connsiteY116" fmla="*/ 79653 h 816452"/>
                  <a:gd name="connsiteX117" fmla="*/ 704893 w 816403"/>
                  <a:gd name="connsiteY117" fmla="*/ 73051 h 816452"/>
                  <a:gd name="connsiteX118" fmla="*/ 748005 w 816403"/>
                  <a:gd name="connsiteY118" fmla="*/ 54072 h 816452"/>
                  <a:gd name="connsiteX119" fmla="*/ 743868 w 816403"/>
                  <a:gd name="connsiteY119" fmla="*/ 150933 h 816452"/>
                  <a:gd name="connsiteX120" fmla="*/ 726876 w 816403"/>
                  <a:gd name="connsiteY120" fmla="*/ 170182 h 816452"/>
                  <a:gd name="connsiteX121" fmla="*/ 737662 w 816403"/>
                  <a:gd name="connsiteY121" fmla="*/ 187027 h 816452"/>
                  <a:gd name="connsiteX122" fmla="*/ 744598 w 816403"/>
                  <a:gd name="connsiteY122" fmla="*/ 211959 h 816452"/>
                  <a:gd name="connsiteX123" fmla="*/ 745242 w 816403"/>
                  <a:gd name="connsiteY123" fmla="*/ 217637 h 816452"/>
                  <a:gd name="connsiteX124" fmla="*/ 754617 w 816403"/>
                  <a:gd name="connsiteY124" fmla="*/ 213625 h 816452"/>
                  <a:gd name="connsiteX125" fmla="*/ 801411 w 816403"/>
                  <a:gd name="connsiteY125" fmla="*/ 208226 h 816452"/>
                  <a:gd name="connsiteX126" fmla="*/ 768849 w 816403"/>
                  <a:gd name="connsiteY126" fmla="*/ 299544 h 816452"/>
                  <a:gd name="connsiteX127" fmla="*/ 767875 w 816403"/>
                  <a:gd name="connsiteY127" fmla="*/ 300214 h 816452"/>
                  <a:gd name="connsiteX128" fmla="*/ 769144 w 816403"/>
                  <a:gd name="connsiteY128" fmla="*/ 326889 h 816452"/>
                  <a:gd name="connsiteX129" fmla="*/ 754672 w 816403"/>
                  <a:gd name="connsiteY129" fmla="*/ 382297 h 816452"/>
                  <a:gd name="connsiteX130" fmla="*/ 738456 w 816403"/>
                  <a:gd name="connsiteY130" fmla="*/ 400669 h 816452"/>
                  <a:gd name="connsiteX131" fmla="*/ 743658 w 816403"/>
                  <a:gd name="connsiteY131" fmla="*/ 408794 h 816452"/>
                  <a:gd name="connsiteX132" fmla="*/ 751375 w 816403"/>
                  <a:gd name="connsiteY132" fmla="*/ 436533 h 816452"/>
                  <a:gd name="connsiteX133" fmla="*/ 752091 w 816403"/>
                  <a:gd name="connsiteY133" fmla="*/ 442850 h 816452"/>
                  <a:gd name="connsiteX134" fmla="*/ 762521 w 816403"/>
                  <a:gd name="connsiteY134" fmla="*/ 438386 h 816452"/>
                  <a:gd name="connsiteX135" fmla="*/ 814582 w 816403"/>
                  <a:gd name="connsiteY135" fmla="*/ 432379 h 816452"/>
                  <a:gd name="connsiteX136" fmla="*/ 778356 w 816403"/>
                  <a:gd name="connsiteY136" fmla="*/ 533976 h 816452"/>
                  <a:gd name="connsiteX137" fmla="*/ 711737 w 816403"/>
                  <a:gd name="connsiteY137" fmla="*/ 564985 h 816452"/>
                  <a:gd name="connsiteX138" fmla="*/ 693112 w 816403"/>
                  <a:gd name="connsiteY138" fmla="*/ 560533 h 816452"/>
                  <a:gd name="connsiteX139" fmla="*/ 691518 w 816403"/>
                  <a:gd name="connsiteY139" fmla="*/ 559254 h 816452"/>
                  <a:gd name="connsiteX140" fmla="*/ 689014 w 816403"/>
                  <a:gd name="connsiteY140" fmla="*/ 559391 h 816452"/>
                  <a:gd name="connsiteX141" fmla="*/ 684315 w 816403"/>
                  <a:gd name="connsiteY141" fmla="*/ 558669 h 816452"/>
                  <a:gd name="connsiteX142" fmla="*/ 681914 w 816403"/>
                  <a:gd name="connsiteY142" fmla="*/ 557660 h 816452"/>
                  <a:gd name="connsiteX143" fmla="*/ 678416 w 816403"/>
                  <a:gd name="connsiteY143" fmla="*/ 558358 h 816452"/>
                  <a:gd name="connsiteX144" fmla="*/ 675704 w 816403"/>
                  <a:gd name="connsiteY144" fmla="*/ 560533 h 816452"/>
                  <a:gd name="connsiteX145" fmla="*/ 634013 w 816403"/>
                  <a:gd name="connsiteY145" fmla="*/ 560546 h 816452"/>
                  <a:gd name="connsiteX146" fmla="*/ 617067 w 816403"/>
                  <a:gd name="connsiteY146" fmla="*/ 550208 h 816452"/>
                  <a:gd name="connsiteX147" fmla="*/ 616449 w 816403"/>
                  <a:gd name="connsiteY147" fmla="*/ 551004 h 816452"/>
                  <a:gd name="connsiteX148" fmla="*/ 615475 w 816403"/>
                  <a:gd name="connsiteY148" fmla="*/ 551674 h 816452"/>
                  <a:gd name="connsiteX149" fmla="*/ 616744 w 816403"/>
                  <a:gd name="connsiteY149" fmla="*/ 578349 h 816452"/>
                  <a:gd name="connsiteX150" fmla="*/ 602272 w 816403"/>
                  <a:gd name="connsiteY150" fmla="*/ 633757 h 816452"/>
                  <a:gd name="connsiteX151" fmla="*/ 586056 w 816403"/>
                  <a:gd name="connsiteY151" fmla="*/ 652129 h 816452"/>
                  <a:gd name="connsiteX152" fmla="*/ 591258 w 816403"/>
                  <a:gd name="connsiteY152" fmla="*/ 660254 h 816452"/>
                  <a:gd name="connsiteX153" fmla="*/ 598975 w 816403"/>
                  <a:gd name="connsiteY153" fmla="*/ 687993 h 816452"/>
                  <a:gd name="connsiteX154" fmla="*/ 599691 w 816403"/>
                  <a:gd name="connsiteY154" fmla="*/ 694310 h 816452"/>
                  <a:gd name="connsiteX155" fmla="*/ 610121 w 816403"/>
                  <a:gd name="connsiteY155" fmla="*/ 689846 h 816452"/>
                  <a:gd name="connsiteX156" fmla="*/ 662182 w 816403"/>
                  <a:gd name="connsiteY156" fmla="*/ 683840 h 816452"/>
                  <a:gd name="connsiteX157" fmla="*/ 625956 w 816403"/>
                  <a:gd name="connsiteY157" fmla="*/ 785436 h 816452"/>
                  <a:gd name="connsiteX158" fmla="*/ 559337 w 816403"/>
                  <a:gd name="connsiteY158" fmla="*/ 816445 h 8164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</a:cxnLst>
                <a:rect l="l" t="t" r="r" b="b"/>
                <a:pathLst>
                  <a:path w="816403" h="816452">
                    <a:moveTo>
                      <a:pt x="681400" y="204501"/>
                    </a:moveTo>
                    <a:lnTo>
                      <a:pt x="687681" y="196114"/>
                    </a:lnTo>
                    <a:lnTo>
                      <a:pt x="688114" y="195689"/>
                    </a:lnTo>
                    <a:lnTo>
                      <a:pt x="679597" y="196246"/>
                    </a:lnTo>
                    <a:lnTo>
                      <a:pt x="678418" y="200820"/>
                    </a:lnTo>
                    <a:close/>
                    <a:moveTo>
                      <a:pt x="559337" y="816445"/>
                    </a:moveTo>
                    <a:cubicBezTo>
                      <a:pt x="552167" y="816567"/>
                      <a:pt x="545738" y="815208"/>
                      <a:pt x="540712" y="811993"/>
                    </a:cubicBezTo>
                    <a:lnTo>
                      <a:pt x="539118" y="810715"/>
                    </a:lnTo>
                    <a:lnTo>
                      <a:pt x="536614" y="810851"/>
                    </a:lnTo>
                    <a:cubicBezTo>
                      <a:pt x="535025" y="810779"/>
                      <a:pt x="533456" y="810543"/>
                      <a:pt x="531915" y="810130"/>
                    </a:cubicBezTo>
                    <a:lnTo>
                      <a:pt x="529514" y="809121"/>
                    </a:lnTo>
                    <a:lnTo>
                      <a:pt x="526016" y="809818"/>
                    </a:lnTo>
                    <a:lnTo>
                      <a:pt x="523304" y="811993"/>
                    </a:lnTo>
                    <a:cubicBezTo>
                      <a:pt x="503199" y="824852"/>
                      <a:pt x="460647" y="808023"/>
                      <a:pt x="438060" y="785436"/>
                    </a:cubicBezTo>
                    <a:lnTo>
                      <a:pt x="432407" y="777147"/>
                    </a:lnTo>
                    <a:lnTo>
                      <a:pt x="418791" y="773893"/>
                    </a:lnTo>
                    <a:lnTo>
                      <a:pt x="417197" y="772615"/>
                    </a:lnTo>
                    <a:lnTo>
                      <a:pt x="414693" y="772751"/>
                    </a:lnTo>
                    <a:cubicBezTo>
                      <a:pt x="413104" y="772679"/>
                      <a:pt x="411535" y="772443"/>
                      <a:pt x="409994" y="772030"/>
                    </a:cubicBezTo>
                    <a:lnTo>
                      <a:pt x="407593" y="771021"/>
                    </a:lnTo>
                    <a:lnTo>
                      <a:pt x="404095" y="771718"/>
                    </a:lnTo>
                    <a:lnTo>
                      <a:pt x="401383" y="773893"/>
                    </a:lnTo>
                    <a:cubicBezTo>
                      <a:pt x="381278" y="786752"/>
                      <a:pt x="338726" y="769923"/>
                      <a:pt x="316139" y="747336"/>
                    </a:cubicBezTo>
                    <a:lnTo>
                      <a:pt x="307933" y="736616"/>
                    </a:lnTo>
                    <a:lnTo>
                      <a:pt x="304492" y="735793"/>
                    </a:lnTo>
                    <a:lnTo>
                      <a:pt x="302898" y="734515"/>
                    </a:lnTo>
                    <a:lnTo>
                      <a:pt x="300394" y="734651"/>
                    </a:lnTo>
                    <a:cubicBezTo>
                      <a:pt x="298805" y="734579"/>
                      <a:pt x="297236" y="734343"/>
                      <a:pt x="295695" y="733930"/>
                    </a:cubicBezTo>
                    <a:lnTo>
                      <a:pt x="293294" y="732921"/>
                    </a:lnTo>
                    <a:lnTo>
                      <a:pt x="289796" y="733618"/>
                    </a:lnTo>
                    <a:lnTo>
                      <a:pt x="287084" y="735793"/>
                    </a:lnTo>
                    <a:cubicBezTo>
                      <a:pt x="266979" y="748652"/>
                      <a:pt x="224427" y="731823"/>
                      <a:pt x="201840" y="709236"/>
                    </a:cubicBezTo>
                    <a:lnTo>
                      <a:pt x="195341" y="700745"/>
                    </a:lnTo>
                    <a:lnTo>
                      <a:pt x="182571" y="697693"/>
                    </a:lnTo>
                    <a:lnTo>
                      <a:pt x="180977" y="696415"/>
                    </a:lnTo>
                    <a:lnTo>
                      <a:pt x="178473" y="696551"/>
                    </a:lnTo>
                    <a:cubicBezTo>
                      <a:pt x="176884" y="696479"/>
                      <a:pt x="175315" y="696243"/>
                      <a:pt x="173774" y="695830"/>
                    </a:cubicBezTo>
                    <a:lnTo>
                      <a:pt x="171373" y="694821"/>
                    </a:lnTo>
                    <a:lnTo>
                      <a:pt x="167875" y="695518"/>
                    </a:lnTo>
                    <a:lnTo>
                      <a:pt x="165163" y="697693"/>
                    </a:lnTo>
                    <a:cubicBezTo>
                      <a:pt x="145058" y="710552"/>
                      <a:pt x="102505" y="693723"/>
                      <a:pt x="79919" y="671136"/>
                    </a:cubicBezTo>
                    <a:cubicBezTo>
                      <a:pt x="55826" y="647043"/>
                      <a:pt x="35500" y="596999"/>
                      <a:pt x="43692" y="569540"/>
                    </a:cubicBezTo>
                    <a:lnTo>
                      <a:pt x="56187" y="568965"/>
                    </a:lnTo>
                    <a:lnTo>
                      <a:pt x="41849" y="558780"/>
                    </a:lnTo>
                    <a:cubicBezTo>
                      <a:pt x="19504" y="538970"/>
                      <a:pt x="213" y="510080"/>
                      <a:pt x="0" y="488590"/>
                    </a:cubicBezTo>
                    <a:cubicBezTo>
                      <a:pt x="13033" y="480313"/>
                      <a:pt x="32440" y="477489"/>
                      <a:pt x="52356" y="478721"/>
                    </a:cubicBezTo>
                    <a:lnTo>
                      <a:pt x="55632" y="479085"/>
                    </a:lnTo>
                    <a:lnTo>
                      <a:pt x="55186" y="477139"/>
                    </a:lnTo>
                    <a:cubicBezTo>
                      <a:pt x="51612" y="457227"/>
                      <a:pt x="52084" y="437620"/>
                      <a:pt x="58564" y="424842"/>
                    </a:cubicBezTo>
                    <a:lnTo>
                      <a:pt x="82837" y="428100"/>
                    </a:lnTo>
                    <a:lnTo>
                      <a:pt x="74164" y="416770"/>
                    </a:lnTo>
                    <a:cubicBezTo>
                      <a:pt x="60235" y="393827"/>
                      <a:pt x="51339" y="363897"/>
                      <a:pt x="56861" y="345386"/>
                    </a:cubicBezTo>
                    <a:cubicBezTo>
                      <a:pt x="70250" y="341739"/>
                      <a:pt x="87665" y="344465"/>
                      <a:pt x="104441" y="350811"/>
                    </a:cubicBezTo>
                    <a:lnTo>
                      <a:pt x="107156" y="351993"/>
                    </a:lnTo>
                    <a:lnTo>
                      <a:pt x="107291" y="350204"/>
                    </a:lnTo>
                    <a:lnTo>
                      <a:pt x="108011" y="347098"/>
                    </a:lnTo>
                    <a:lnTo>
                      <a:pt x="71976" y="337975"/>
                    </a:lnTo>
                    <a:cubicBezTo>
                      <a:pt x="44891" y="323682"/>
                      <a:pt x="14150" y="286104"/>
                      <a:pt x="13895" y="260349"/>
                    </a:cubicBezTo>
                    <a:cubicBezTo>
                      <a:pt x="25609" y="252909"/>
                      <a:pt x="43053" y="250371"/>
                      <a:pt x="60954" y="251478"/>
                    </a:cubicBezTo>
                    <a:lnTo>
                      <a:pt x="63898" y="251806"/>
                    </a:lnTo>
                    <a:lnTo>
                      <a:pt x="63498" y="250056"/>
                    </a:lnTo>
                    <a:cubicBezTo>
                      <a:pt x="60285" y="232159"/>
                      <a:pt x="60710" y="214536"/>
                      <a:pt x="66534" y="203050"/>
                    </a:cubicBezTo>
                    <a:cubicBezTo>
                      <a:pt x="80359" y="201850"/>
                      <a:pt x="97009" y="207640"/>
                      <a:pt x="112383" y="216876"/>
                    </a:cubicBezTo>
                    <a:lnTo>
                      <a:pt x="121707" y="223120"/>
                    </a:lnTo>
                    <a:lnTo>
                      <a:pt x="125230" y="213252"/>
                    </a:lnTo>
                    <a:cubicBezTo>
                      <a:pt x="132150" y="196436"/>
                      <a:pt x="141988" y="181809"/>
                      <a:pt x="153076" y="175260"/>
                    </a:cubicBezTo>
                    <a:cubicBezTo>
                      <a:pt x="165376" y="181685"/>
                      <a:pt x="176297" y="195522"/>
                      <a:pt x="184288" y="211579"/>
                    </a:cubicBezTo>
                    <a:lnTo>
                      <a:pt x="186580" y="216813"/>
                    </a:lnTo>
                    <a:lnTo>
                      <a:pt x="194352" y="210211"/>
                    </a:lnTo>
                    <a:cubicBezTo>
                      <a:pt x="208753" y="199108"/>
                      <a:pt x="224586" y="191359"/>
                      <a:pt x="237464" y="191232"/>
                    </a:cubicBezTo>
                    <a:cubicBezTo>
                      <a:pt x="244903" y="202946"/>
                      <a:pt x="247442" y="220390"/>
                      <a:pt x="246334" y="238291"/>
                    </a:cubicBezTo>
                    <a:lnTo>
                      <a:pt x="240834" y="259349"/>
                    </a:lnTo>
                    <a:lnTo>
                      <a:pt x="243628" y="261220"/>
                    </a:lnTo>
                    <a:lnTo>
                      <a:pt x="247151" y="251352"/>
                    </a:lnTo>
                    <a:cubicBezTo>
                      <a:pt x="254071" y="234536"/>
                      <a:pt x="263909" y="219909"/>
                      <a:pt x="274997" y="213360"/>
                    </a:cubicBezTo>
                    <a:cubicBezTo>
                      <a:pt x="287297" y="219785"/>
                      <a:pt x="298218" y="233622"/>
                      <a:pt x="306209" y="249679"/>
                    </a:cubicBezTo>
                    <a:lnTo>
                      <a:pt x="308501" y="254913"/>
                    </a:lnTo>
                    <a:lnTo>
                      <a:pt x="316273" y="248311"/>
                    </a:lnTo>
                    <a:cubicBezTo>
                      <a:pt x="330674" y="237208"/>
                      <a:pt x="346507" y="229459"/>
                      <a:pt x="359385" y="229332"/>
                    </a:cubicBezTo>
                    <a:cubicBezTo>
                      <a:pt x="366824" y="241046"/>
                      <a:pt x="369363" y="258490"/>
                      <a:pt x="368255" y="276391"/>
                    </a:cubicBezTo>
                    <a:lnTo>
                      <a:pt x="368012" y="277324"/>
                    </a:lnTo>
                    <a:lnTo>
                      <a:pt x="373810" y="266606"/>
                    </a:lnTo>
                    <a:cubicBezTo>
                      <a:pt x="378521" y="260028"/>
                      <a:pt x="383752" y="254734"/>
                      <a:pt x="389296" y="251460"/>
                    </a:cubicBezTo>
                    <a:cubicBezTo>
                      <a:pt x="401596" y="257885"/>
                      <a:pt x="412517" y="271722"/>
                      <a:pt x="420508" y="287779"/>
                    </a:cubicBezTo>
                    <a:lnTo>
                      <a:pt x="422800" y="293013"/>
                    </a:lnTo>
                    <a:lnTo>
                      <a:pt x="430572" y="286411"/>
                    </a:lnTo>
                    <a:lnTo>
                      <a:pt x="442175" y="279277"/>
                    </a:lnTo>
                    <a:lnTo>
                      <a:pt x="441725" y="273055"/>
                    </a:lnTo>
                    <a:cubicBezTo>
                      <a:pt x="442207" y="264067"/>
                      <a:pt x="443945" y="255971"/>
                      <a:pt x="447185" y="249582"/>
                    </a:cubicBezTo>
                    <a:lnTo>
                      <a:pt x="471457" y="252840"/>
                    </a:lnTo>
                    <a:lnTo>
                      <a:pt x="462784" y="241510"/>
                    </a:lnTo>
                    <a:cubicBezTo>
                      <a:pt x="448855" y="218567"/>
                      <a:pt x="439959" y="188637"/>
                      <a:pt x="445482" y="170126"/>
                    </a:cubicBezTo>
                    <a:cubicBezTo>
                      <a:pt x="458870" y="166479"/>
                      <a:pt x="476286" y="169205"/>
                      <a:pt x="493061" y="175551"/>
                    </a:cubicBezTo>
                    <a:lnTo>
                      <a:pt x="495777" y="176733"/>
                    </a:lnTo>
                    <a:lnTo>
                      <a:pt x="495911" y="174944"/>
                    </a:lnTo>
                    <a:lnTo>
                      <a:pt x="496631" y="171838"/>
                    </a:lnTo>
                    <a:lnTo>
                      <a:pt x="460596" y="162715"/>
                    </a:lnTo>
                    <a:cubicBezTo>
                      <a:pt x="433511" y="148422"/>
                      <a:pt x="402771" y="110844"/>
                      <a:pt x="402516" y="85089"/>
                    </a:cubicBezTo>
                    <a:cubicBezTo>
                      <a:pt x="414230" y="77649"/>
                      <a:pt x="431674" y="75111"/>
                      <a:pt x="449575" y="76218"/>
                    </a:cubicBezTo>
                    <a:lnTo>
                      <a:pt x="452519" y="76546"/>
                    </a:lnTo>
                    <a:lnTo>
                      <a:pt x="452118" y="74796"/>
                    </a:lnTo>
                    <a:cubicBezTo>
                      <a:pt x="448906" y="56899"/>
                      <a:pt x="449330" y="39276"/>
                      <a:pt x="455154" y="27790"/>
                    </a:cubicBezTo>
                    <a:cubicBezTo>
                      <a:pt x="468979" y="26590"/>
                      <a:pt x="485629" y="32380"/>
                      <a:pt x="501003" y="41616"/>
                    </a:cubicBezTo>
                    <a:lnTo>
                      <a:pt x="510327" y="47860"/>
                    </a:lnTo>
                    <a:lnTo>
                      <a:pt x="513850" y="37992"/>
                    </a:lnTo>
                    <a:cubicBezTo>
                      <a:pt x="520770" y="21176"/>
                      <a:pt x="530608" y="6549"/>
                      <a:pt x="541696" y="0"/>
                    </a:cubicBezTo>
                    <a:cubicBezTo>
                      <a:pt x="553996" y="6425"/>
                      <a:pt x="564917" y="20262"/>
                      <a:pt x="572908" y="36319"/>
                    </a:cubicBezTo>
                    <a:lnTo>
                      <a:pt x="575200" y="41553"/>
                    </a:lnTo>
                    <a:lnTo>
                      <a:pt x="582972" y="34951"/>
                    </a:lnTo>
                    <a:cubicBezTo>
                      <a:pt x="597373" y="23848"/>
                      <a:pt x="613206" y="16099"/>
                      <a:pt x="626084" y="15972"/>
                    </a:cubicBezTo>
                    <a:cubicBezTo>
                      <a:pt x="633523" y="27686"/>
                      <a:pt x="636062" y="45130"/>
                      <a:pt x="634954" y="63031"/>
                    </a:cubicBezTo>
                    <a:lnTo>
                      <a:pt x="629454" y="84089"/>
                    </a:lnTo>
                    <a:lnTo>
                      <a:pt x="632248" y="85960"/>
                    </a:lnTo>
                    <a:lnTo>
                      <a:pt x="635771" y="76092"/>
                    </a:lnTo>
                    <a:cubicBezTo>
                      <a:pt x="642691" y="59276"/>
                      <a:pt x="652529" y="44649"/>
                      <a:pt x="663617" y="38100"/>
                    </a:cubicBezTo>
                    <a:cubicBezTo>
                      <a:pt x="675917" y="44525"/>
                      <a:pt x="686838" y="58362"/>
                      <a:pt x="694829" y="74419"/>
                    </a:cubicBezTo>
                    <a:lnTo>
                      <a:pt x="697121" y="79653"/>
                    </a:lnTo>
                    <a:lnTo>
                      <a:pt x="704893" y="73051"/>
                    </a:lnTo>
                    <a:cubicBezTo>
                      <a:pt x="719294" y="61948"/>
                      <a:pt x="735127" y="54199"/>
                      <a:pt x="748005" y="54072"/>
                    </a:cubicBezTo>
                    <a:cubicBezTo>
                      <a:pt x="762883" y="77500"/>
                      <a:pt x="758160" y="123848"/>
                      <a:pt x="743868" y="150933"/>
                    </a:cubicBezTo>
                    <a:lnTo>
                      <a:pt x="726876" y="170182"/>
                    </a:lnTo>
                    <a:lnTo>
                      <a:pt x="737662" y="187027"/>
                    </a:lnTo>
                    <a:cubicBezTo>
                      <a:pt x="740842" y="194572"/>
                      <a:pt x="743151" y="203109"/>
                      <a:pt x="744598" y="211959"/>
                    </a:cubicBezTo>
                    <a:lnTo>
                      <a:pt x="745242" y="217637"/>
                    </a:lnTo>
                    <a:lnTo>
                      <a:pt x="754617" y="213625"/>
                    </a:lnTo>
                    <a:cubicBezTo>
                      <a:pt x="771654" y="207271"/>
                      <a:pt x="789070" y="204544"/>
                      <a:pt x="801411" y="208226"/>
                    </a:cubicBezTo>
                    <a:cubicBezTo>
                      <a:pt x="808705" y="235003"/>
                      <a:pt x="790504" y="277889"/>
                      <a:pt x="768849" y="299544"/>
                    </a:cubicBezTo>
                    <a:lnTo>
                      <a:pt x="767875" y="300214"/>
                    </a:lnTo>
                    <a:lnTo>
                      <a:pt x="769144" y="326889"/>
                    </a:lnTo>
                    <a:cubicBezTo>
                      <a:pt x="767912" y="346805"/>
                      <a:pt x="762623" y="367230"/>
                      <a:pt x="754672" y="382297"/>
                    </a:cubicBezTo>
                    <a:lnTo>
                      <a:pt x="738456" y="400669"/>
                    </a:lnTo>
                    <a:lnTo>
                      <a:pt x="743658" y="408794"/>
                    </a:lnTo>
                    <a:cubicBezTo>
                      <a:pt x="747196" y="417189"/>
                      <a:pt x="749766" y="426686"/>
                      <a:pt x="751375" y="436533"/>
                    </a:cubicBezTo>
                    <a:lnTo>
                      <a:pt x="752091" y="442850"/>
                    </a:lnTo>
                    <a:lnTo>
                      <a:pt x="762521" y="438386"/>
                    </a:lnTo>
                    <a:cubicBezTo>
                      <a:pt x="781477" y="431317"/>
                      <a:pt x="800853" y="428283"/>
                      <a:pt x="814582" y="432379"/>
                    </a:cubicBezTo>
                    <a:cubicBezTo>
                      <a:pt x="822698" y="462171"/>
                      <a:pt x="802448" y="509883"/>
                      <a:pt x="778356" y="533976"/>
                    </a:cubicBezTo>
                    <a:cubicBezTo>
                      <a:pt x="761415" y="550916"/>
                      <a:pt x="733245" y="564617"/>
                      <a:pt x="711737" y="564985"/>
                    </a:cubicBezTo>
                    <a:cubicBezTo>
                      <a:pt x="704567" y="565107"/>
                      <a:pt x="698138" y="563748"/>
                      <a:pt x="693112" y="560533"/>
                    </a:cubicBezTo>
                    <a:lnTo>
                      <a:pt x="691518" y="559254"/>
                    </a:lnTo>
                    <a:lnTo>
                      <a:pt x="689014" y="559391"/>
                    </a:lnTo>
                    <a:cubicBezTo>
                      <a:pt x="687425" y="559319"/>
                      <a:pt x="685856" y="559082"/>
                      <a:pt x="684315" y="558669"/>
                    </a:cubicBezTo>
                    <a:lnTo>
                      <a:pt x="681914" y="557660"/>
                    </a:lnTo>
                    <a:lnTo>
                      <a:pt x="678416" y="558358"/>
                    </a:lnTo>
                    <a:lnTo>
                      <a:pt x="675704" y="560533"/>
                    </a:lnTo>
                    <a:cubicBezTo>
                      <a:pt x="665651" y="566962"/>
                      <a:pt x="649987" y="565970"/>
                      <a:pt x="634013" y="560546"/>
                    </a:cubicBezTo>
                    <a:lnTo>
                      <a:pt x="617067" y="550208"/>
                    </a:lnTo>
                    <a:lnTo>
                      <a:pt x="616449" y="551004"/>
                    </a:lnTo>
                    <a:lnTo>
                      <a:pt x="615475" y="551674"/>
                    </a:lnTo>
                    <a:lnTo>
                      <a:pt x="616744" y="578349"/>
                    </a:lnTo>
                    <a:cubicBezTo>
                      <a:pt x="615512" y="598266"/>
                      <a:pt x="610223" y="618690"/>
                      <a:pt x="602272" y="633757"/>
                    </a:cubicBezTo>
                    <a:lnTo>
                      <a:pt x="586056" y="652129"/>
                    </a:lnTo>
                    <a:lnTo>
                      <a:pt x="591258" y="660254"/>
                    </a:lnTo>
                    <a:cubicBezTo>
                      <a:pt x="594796" y="668649"/>
                      <a:pt x="597366" y="678146"/>
                      <a:pt x="598975" y="687993"/>
                    </a:cubicBezTo>
                    <a:lnTo>
                      <a:pt x="599691" y="694310"/>
                    </a:lnTo>
                    <a:lnTo>
                      <a:pt x="610121" y="689846"/>
                    </a:lnTo>
                    <a:cubicBezTo>
                      <a:pt x="629077" y="682777"/>
                      <a:pt x="648453" y="679744"/>
                      <a:pt x="662182" y="683840"/>
                    </a:cubicBezTo>
                    <a:cubicBezTo>
                      <a:pt x="670298" y="713631"/>
                      <a:pt x="650048" y="761344"/>
                      <a:pt x="625956" y="785436"/>
                    </a:cubicBezTo>
                    <a:cubicBezTo>
                      <a:pt x="609015" y="802376"/>
                      <a:pt x="580845" y="816077"/>
                      <a:pt x="559337" y="816445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9" name="フリーフォーム: 図形 508">
                <a:extLst>
                  <a:ext uri="{FF2B5EF4-FFF2-40B4-BE49-F238E27FC236}">
                    <a16:creationId xmlns:a16="http://schemas.microsoft.com/office/drawing/2014/main" id="{063CA6C6-815E-41D5-A897-1599CACB51AC}"/>
                  </a:ext>
                </a:extLst>
              </p:cNvPr>
              <p:cNvSpPr/>
              <p:nvPr/>
            </p:nvSpPr>
            <p:spPr>
              <a:xfrm rot="10800000">
                <a:off x="3969193" y="2583918"/>
                <a:ext cx="816403" cy="816452"/>
              </a:xfrm>
              <a:custGeom>
                <a:avLst/>
                <a:gdLst>
                  <a:gd name="connsiteX0" fmla="*/ 681400 w 816403"/>
                  <a:gd name="connsiteY0" fmla="*/ 204501 h 816452"/>
                  <a:gd name="connsiteX1" fmla="*/ 687681 w 816403"/>
                  <a:gd name="connsiteY1" fmla="*/ 196114 h 816452"/>
                  <a:gd name="connsiteX2" fmla="*/ 688114 w 816403"/>
                  <a:gd name="connsiteY2" fmla="*/ 195689 h 816452"/>
                  <a:gd name="connsiteX3" fmla="*/ 679597 w 816403"/>
                  <a:gd name="connsiteY3" fmla="*/ 196246 h 816452"/>
                  <a:gd name="connsiteX4" fmla="*/ 678418 w 816403"/>
                  <a:gd name="connsiteY4" fmla="*/ 200820 h 816452"/>
                  <a:gd name="connsiteX5" fmla="*/ 559337 w 816403"/>
                  <a:gd name="connsiteY5" fmla="*/ 816445 h 816452"/>
                  <a:gd name="connsiteX6" fmla="*/ 540712 w 816403"/>
                  <a:gd name="connsiteY6" fmla="*/ 811993 h 816452"/>
                  <a:gd name="connsiteX7" fmla="*/ 539118 w 816403"/>
                  <a:gd name="connsiteY7" fmla="*/ 810715 h 816452"/>
                  <a:gd name="connsiteX8" fmla="*/ 536614 w 816403"/>
                  <a:gd name="connsiteY8" fmla="*/ 810851 h 816452"/>
                  <a:gd name="connsiteX9" fmla="*/ 531915 w 816403"/>
                  <a:gd name="connsiteY9" fmla="*/ 810130 h 816452"/>
                  <a:gd name="connsiteX10" fmla="*/ 529514 w 816403"/>
                  <a:gd name="connsiteY10" fmla="*/ 809121 h 816452"/>
                  <a:gd name="connsiteX11" fmla="*/ 526016 w 816403"/>
                  <a:gd name="connsiteY11" fmla="*/ 809818 h 816452"/>
                  <a:gd name="connsiteX12" fmla="*/ 523304 w 816403"/>
                  <a:gd name="connsiteY12" fmla="*/ 811993 h 816452"/>
                  <a:gd name="connsiteX13" fmla="*/ 438060 w 816403"/>
                  <a:gd name="connsiteY13" fmla="*/ 785436 h 816452"/>
                  <a:gd name="connsiteX14" fmla="*/ 432407 w 816403"/>
                  <a:gd name="connsiteY14" fmla="*/ 777147 h 816452"/>
                  <a:gd name="connsiteX15" fmla="*/ 418791 w 816403"/>
                  <a:gd name="connsiteY15" fmla="*/ 773893 h 816452"/>
                  <a:gd name="connsiteX16" fmla="*/ 417197 w 816403"/>
                  <a:gd name="connsiteY16" fmla="*/ 772615 h 816452"/>
                  <a:gd name="connsiteX17" fmla="*/ 414693 w 816403"/>
                  <a:gd name="connsiteY17" fmla="*/ 772751 h 816452"/>
                  <a:gd name="connsiteX18" fmla="*/ 409994 w 816403"/>
                  <a:gd name="connsiteY18" fmla="*/ 772030 h 816452"/>
                  <a:gd name="connsiteX19" fmla="*/ 407593 w 816403"/>
                  <a:gd name="connsiteY19" fmla="*/ 771021 h 816452"/>
                  <a:gd name="connsiteX20" fmla="*/ 404095 w 816403"/>
                  <a:gd name="connsiteY20" fmla="*/ 771718 h 816452"/>
                  <a:gd name="connsiteX21" fmla="*/ 401383 w 816403"/>
                  <a:gd name="connsiteY21" fmla="*/ 773893 h 816452"/>
                  <a:gd name="connsiteX22" fmla="*/ 316139 w 816403"/>
                  <a:gd name="connsiteY22" fmla="*/ 747336 h 816452"/>
                  <a:gd name="connsiteX23" fmla="*/ 307933 w 816403"/>
                  <a:gd name="connsiteY23" fmla="*/ 736616 h 816452"/>
                  <a:gd name="connsiteX24" fmla="*/ 304492 w 816403"/>
                  <a:gd name="connsiteY24" fmla="*/ 735793 h 816452"/>
                  <a:gd name="connsiteX25" fmla="*/ 302898 w 816403"/>
                  <a:gd name="connsiteY25" fmla="*/ 734515 h 816452"/>
                  <a:gd name="connsiteX26" fmla="*/ 300394 w 816403"/>
                  <a:gd name="connsiteY26" fmla="*/ 734651 h 816452"/>
                  <a:gd name="connsiteX27" fmla="*/ 295695 w 816403"/>
                  <a:gd name="connsiteY27" fmla="*/ 733930 h 816452"/>
                  <a:gd name="connsiteX28" fmla="*/ 293294 w 816403"/>
                  <a:gd name="connsiteY28" fmla="*/ 732921 h 816452"/>
                  <a:gd name="connsiteX29" fmla="*/ 289796 w 816403"/>
                  <a:gd name="connsiteY29" fmla="*/ 733618 h 816452"/>
                  <a:gd name="connsiteX30" fmla="*/ 287084 w 816403"/>
                  <a:gd name="connsiteY30" fmla="*/ 735793 h 816452"/>
                  <a:gd name="connsiteX31" fmla="*/ 201840 w 816403"/>
                  <a:gd name="connsiteY31" fmla="*/ 709236 h 816452"/>
                  <a:gd name="connsiteX32" fmla="*/ 195341 w 816403"/>
                  <a:gd name="connsiteY32" fmla="*/ 700745 h 816452"/>
                  <a:gd name="connsiteX33" fmla="*/ 182571 w 816403"/>
                  <a:gd name="connsiteY33" fmla="*/ 697693 h 816452"/>
                  <a:gd name="connsiteX34" fmla="*/ 180977 w 816403"/>
                  <a:gd name="connsiteY34" fmla="*/ 696415 h 816452"/>
                  <a:gd name="connsiteX35" fmla="*/ 178473 w 816403"/>
                  <a:gd name="connsiteY35" fmla="*/ 696551 h 816452"/>
                  <a:gd name="connsiteX36" fmla="*/ 173774 w 816403"/>
                  <a:gd name="connsiteY36" fmla="*/ 695830 h 816452"/>
                  <a:gd name="connsiteX37" fmla="*/ 171373 w 816403"/>
                  <a:gd name="connsiteY37" fmla="*/ 694821 h 816452"/>
                  <a:gd name="connsiteX38" fmla="*/ 167875 w 816403"/>
                  <a:gd name="connsiteY38" fmla="*/ 695518 h 816452"/>
                  <a:gd name="connsiteX39" fmla="*/ 165163 w 816403"/>
                  <a:gd name="connsiteY39" fmla="*/ 697693 h 816452"/>
                  <a:gd name="connsiteX40" fmla="*/ 79919 w 816403"/>
                  <a:gd name="connsiteY40" fmla="*/ 671136 h 816452"/>
                  <a:gd name="connsiteX41" fmla="*/ 43692 w 816403"/>
                  <a:gd name="connsiteY41" fmla="*/ 569540 h 816452"/>
                  <a:gd name="connsiteX42" fmla="*/ 56187 w 816403"/>
                  <a:gd name="connsiteY42" fmla="*/ 568965 h 816452"/>
                  <a:gd name="connsiteX43" fmla="*/ 41849 w 816403"/>
                  <a:gd name="connsiteY43" fmla="*/ 558780 h 816452"/>
                  <a:gd name="connsiteX44" fmla="*/ 0 w 816403"/>
                  <a:gd name="connsiteY44" fmla="*/ 488590 h 816452"/>
                  <a:gd name="connsiteX45" fmla="*/ 52356 w 816403"/>
                  <a:gd name="connsiteY45" fmla="*/ 478721 h 816452"/>
                  <a:gd name="connsiteX46" fmla="*/ 55632 w 816403"/>
                  <a:gd name="connsiteY46" fmla="*/ 479085 h 816452"/>
                  <a:gd name="connsiteX47" fmla="*/ 55186 w 816403"/>
                  <a:gd name="connsiteY47" fmla="*/ 477139 h 816452"/>
                  <a:gd name="connsiteX48" fmla="*/ 58564 w 816403"/>
                  <a:gd name="connsiteY48" fmla="*/ 424842 h 816452"/>
                  <a:gd name="connsiteX49" fmla="*/ 82837 w 816403"/>
                  <a:gd name="connsiteY49" fmla="*/ 428100 h 816452"/>
                  <a:gd name="connsiteX50" fmla="*/ 74164 w 816403"/>
                  <a:gd name="connsiteY50" fmla="*/ 416770 h 816452"/>
                  <a:gd name="connsiteX51" fmla="*/ 56861 w 816403"/>
                  <a:gd name="connsiteY51" fmla="*/ 345386 h 816452"/>
                  <a:gd name="connsiteX52" fmla="*/ 104441 w 816403"/>
                  <a:gd name="connsiteY52" fmla="*/ 350811 h 816452"/>
                  <a:gd name="connsiteX53" fmla="*/ 107156 w 816403"/>
                  <a:gd name="connsiteY53" fmla="*/ 351993 h 816452"/>
                  <a:gd name="connsiteX54" fmla="*/ 107291 w 816403"/>
                  <a:gd name="connsiteY54" fmla="*/ 350204 h 816452"/>
                  <a:gd name="connsiteX55" fmla="*/ 108011 w 816403"/>
                  <a:gd name="connsiteY55" fmla="*/ 347098 h 816452"/>
                  <a:gd name="connsiteX56" fmla="*/ 71976 w 816403"/>
                  <a:gd name="connsiteY56" fmla="*/ 337975 h 816452"/>
                  <a:gd name="connsiteX57" fmla="*/ 13895 w 816403"/>
                  <a:gd name="connsiteY57" fmla="*/ 260349 h 816452"/>
                  <a:gd name="connsiteX58" fmla="*/ 60954 w 816403"/>
                  <a:gd name="connsiteY58" fmla="*/ 251478 h 816452"/>
                  <a:gd name="connsiteX59" fmla="*/ 63898 w 816403"/>
                  <a:gd name="connsiteY59" fmla="*/ 251806 h 816452"/>
                  <a:gd name="connsiteX60" fmla="*/ 63498 w 816403"/>
                  <a:gd name="connsiteY60" fmla="*/ 250056 h 816452"/>
                  <a:gd name="connsiteX61" fmla="*/ 66534 w 816403"/>
                  <a:gd name="connsiteY61" fmla="*/ 203050 h 816452"/>
                  <a:gd name="connsiteX62" fmla="*/ 112383 w 816403"/>
                  <a:gd name="connsiteY62" fmla="*/ 216876 h 816452"/>
                  <a:gd name="connsiteX63" fmla="*/ 121707 w 816403"/>
                  <a:gd name="connsiteY63" fmla="*/ 223120 h 816452"/>
                  <a:gd name="connsiteX64" fmla="*/ 125230 w 816403"/>
                  <a:gd name="connsiteY64" fmla="*/ 213252 h 816452"/>
                  <a:gd name="connsiteX65" fmla="*/ 153076 w 816403"/>
                  <a:gd name="connsiteY65" fmla="*/ 175260 h 816452"/>
                  <a:gd name="connsiteX66" fmla="*/ 184288 w 816403"/>
                  <a:gd name="connsiteY66" fmla="*/ 211579 h 816452"/>
                  <a:gd name="connsiteX67" fmla="*/ 186580 w 816403"/>
                  <a:gd name="connsiteY67" fmla="*/ 216813 h 816452"/>
                  <a:gd name="connsiteX68" fmla="*/ 194352 w 816403"/>
                  <a:gd name="connsiteY68" fmla="*/ 210211 h 816452"/>
                  <a:gd name="connsiteX69" fmla="*/ 237464 w 816403"/>
                  <a:gd name="connsiteY69" fmla="*/ 191232 h 816452"/>
                  <a:gd name="connsiteX70" fmla="*/ 246334 w 816403"/>
                  <a:gd name="connsiteY70" fmla="*/ 238291 h 816452"/>
                  <a:gd name="connsiteX71" fmla="*/ 240834 w 816403"/>
                  <a:gd name="connsiteY71" fmla="*/ 259349 h 816452"/>
                  <a:gd name="connsiteX72" fmla="*/ 243628 w 816403"/>
                  <a:gd name="connsiteY72" fmla="*/ 261220 h 816452"/>
                  <a:gd name="connsiteX73" fmla="*/ 247151 w 816403"/>
                  <a:gd name="connsiteY73" fmla="*/ 251352 h 816452"/>
                  <a:gd name="connsiteX74" fmla="*/ 274997 w 816403"/>
                  <a:gd name="connsiteY74" fmla="*/ 213360 h 816452"/>
                  <a:gd name="connsiteX75" fmla="*/ 306209 w 816403"/>
                  <a:gd name="connsiteY75" fmla="*/ 249679 h 816452"/>
                  <a:gd name="connsiteX76" fmla="*/ 308501 w 816403"/>
                  <a:gd name="connsiteY76" fmla="*/ 254913 h 816452"/>
                  <a:gd name="connsiteX77" fmla="*/ 316273 w 816403"/>
                  <a:gd name="connsiteY77" fmla="*/ 248311 h 816452"/>
                  <a:gd name="connsiteX78" fmla="*/ 359385 w 816403"/>
                  <a:gd name="connsiteY78" fmla="*/ 229332 h 816452"/>
                  <a:gd name="connsiteX79" fmla="*/ 368255 w 816403"/>
                  <a:gd name="connsiteY79" fmla="*/ 276391 h 816452"/>
                  <a:gd name="connsiteX80" fmla="*/ 368012 w 816403"/>
                  <a:gd name="connsiteY80" fmla="*/ 277324 h 816452"/>
                  <a:gd name="connsiteX81" fmla="*/ 373810 w 816403"/>
                  <a:gd name="connsiteY81" fmla="*/ 266606 h 816452"/>
                  <a:gd name="connsiteX82" fmla="*/ 389296 w 816403"/>
                  <a:gd name="connsiteY82" fmla="*/ 251460 h 816452"/>
                  <a:gd name="connsiteX83" fmla="*/ 420508 w 816403"/>
                  <a:gd name="connsiteY83" fmla="*/ 287779 h 816452"/>
                  <a:gd name="connsiteX84" fmla="*/ 422800 w 816403"/>
                  <a:gd name="connsiteY84" fmla="*/ 293013 h 816452"/>
                  <a:gd name="connsiteX85" fmla="*/ 430572 w 816403"/>
                  <a:gd name="connsiteY85" fmla="*/ 286411 h 816452"/>
                  <a:gd name="connsiteX86" fmla="*/ 442175 w 816403"/>
                  <a:gd name="connsiteY86" fmla="*/ 279277 h 816452"/>
                  <a:gd name="connsiteX87" fmla="*/ 441725 w 816403"/>
                  <a:gd name="connsiteY87" fmla="*/ 273055 h 816452"/>
                  <a:gd name="connsiteX88" fmla="*/ 447185 w 816403"/>
                  <a:gd name="connsiteY88" fmla="*/ 249582 h 816452"/>
                  <a:gd name="connsiteX89" fmla="*/ 471457 w 816403"/>
                  <a:gd name="connsiteY89" fmla="*/ 252840 h 816452"/>
                  <a:gd name="connsiteX90" fmla="*/ 462784 w 816403"/>
                  <a:gd name="connsiteY90" fmla="*/ 241510 h 816452"/>
                  <a:gd name="connsiteX91" fmla="*/ 445482 w 816403"/>
                  <a:gd name="connsiteY91" fmla="*/ 170126 h 816452"/>
                  <a:gd name="connsiteX92" fmla="*/ 493061 w 816403"/>
                  <a:gd name="connsiteY92" fmla="*/ 175551 h 816452"/>
                  <a:gd name="connsiteX93" fmla="*/ 495777 w 816403"/>
                  <a:gd name="connsiteY93" fmla="*/ 176733 h 816452"/>
                  <a:gd name="connsiteX94" fmla="*/ 495911 w 816403"/>
                  <a:gd name="connsiteY94" fmla="*/ 174944 h 816452"/>
                  <a:gd name="connsiteX95" fmla="*/ 496631 w 816403"/>
                  <a:gd name="connsiteY95" fmla="*/ 171838 h 816452"/>
                  <a:gd name="connsiteX96" fmla="*/ 460596 w 816403"/>
                  <a:gd name="connsiteY96" fmla="*/ 162715 h 816452"/>
                  <a:gd name="connsiteX97" fmla="*/ 402516 w 816403"/>
                  <a:gd name="connsiteY97" fmla="*/ 85089 h 816452"/>
                  <a:gd name="connsiteX98" fmla="*/ 449575 w 816403"/>
                  <a:gd name="connsiteY98" fmla="*/ 76218 h 816452"/>
                  <a:gd name="connsiteX99" fmla="*/ 452519 w 816403"/>
                  <a:gd name="connsiteY99" fmla="*/ 76546 h 816452"/>
                  <a:gd name="connsiteX100" fmla="*/ 452118 w 816403"/>
                  <a:gd name="connsiteY100" fmla="*/ 74796 h 816452"/>
                  <a:gd name="connsiteX101" fmla="*/ 455154 w 816403"/>
                  <a:gd name="connsiteY101" fmla="*/ 27790 h 816452"/>
                  <a:gd name="connsiteX102" fmla="*/ 501003 w 816403"/>
                  <a:gd name="connsiteY102" fmla="*/ 41616 h 816452"/>
                  <a:gd name="connsiteX103" fmla="*/ 510327 w 816403"/>
                  <a:gd name="connsiteY103" fmla="*/ 47860 h 816452"/>
                  <a:gd name="connsiteX104" fmla="*/ 513850 w 816403"/>
                  <a:gd name="connsiteY104" fmla="*/ 37992 h 816452"/>
                  <a:gd name="connsiteX105" fmla="*/ 541696 w 816403"/>
                  <a:gd name="connsiteY105" fmla="*/ 0 h 816452"/>
                  <a:gd name="connsiteX106" fmla="*/ 572908 w 816403"/>
                  <a:gd name="connsiteY106" fmla="*/ 36319 h 816452"/>
                  <a:gd name="connsiteX107" fmla="*/ 575200 w 816403"/>
                  <a:gd name="connsiteY107" fmla="*/ 41553 h 816452"/>
                  <a:gd name="connsiteX108" fmla="*/ 582972 w 816403"/>
                  <a:gd name="connsiteY108" fmla="*/ 34951 h 816452"/>
                  <a:gd name="connsiteX109" fmla="*/ 626084 w 816403"/>
                  <a:gd name="connsiteY109" fmla="*/ 15972 h 816452"/>
                  <a:gd name="connsiteX110" fmla="*/ 634954 w 816403"/>
                  <a:gd name="connsiteY110" fmla="*/ 63031 h 816452"/>
                  <a:gd name="connsiteX111" fmla="*/ 629454 w 816403"/>
                  <a:gd name="connsiteY111" fmla="*/ 84089 h 816452"/>
                  <a:gd name="connsiteX112" fmla="*/ 632248 w 816403"/>
                  <a:gd name="connsiteY112" fmla="*/ 85960 h 816452"/>
                  <a:gd name="connsiteX113" fmla="*/ 635771 w 816403"/>
                  <a:gd name="connsiteY113" fmla="*/ 76092 h 816452"/>
                  <a:gd name="connsiteX114" fmla="*/ 663617 w 816403"/>
                  <a:gd name="connsiteY114" fmla="*/ 38100 h 816452"/>
                  <a:gd name="connsiteX115" fmla="*/ 694829 w 816403"/>
                  <a:gd name="connsiteY115" fmla="*/ 74419 h 816452"/>
                  <a:gd name="connsiteX116" fmla="*/ 697121 w 816403"/>
                  <a:gd name="connsiteY116" fmla="*/ 79653 h 816452"/>
                  <a:gd name="connsiteX117" fmla="*/ 704893 w 816403"/>
                  <a:gd name="connsiteY117" fmla="*/ 73051 h 816452"/>
                  <a:gd name="connsiteX118" fmla="*/ 748005 w 816403"/>
                  <a:gd name="connsiteY118" fmla="*/ 54072 h 816452"/>
                  <a:gd name="connsiteX119" fmla="*/ 743868 w 816403"/>
                  <a:gd name="connsiteY119" fmla="*/ 150933 h 816452"/>
                  <a:gd name="connsiteX120" fmla="*/ 726876 w 816403"/>
                  <a:gd name="connsiteY120" fmla="*/ 170182 h 816452"/>
                  <a:gd name="connsiteX121" fmla="*/ 737662 w 816403"/>
                  <a:gd name="connsiteY121" fmla="*/ 187027 h 816452"/>
                  <a:gd name="connsiteX122" fmla="*/ 744598 w 816403"/>
                  <a:gd name="connsiteY122" fmla="*/ 211959 h 816452"/>
                  <a:gd name="connsiteX123" fmla="*/ 745242 w 816403"/>
                  <a:gd name="connsiteY123" fmla="*/ 217637 h 816452"/>
                  <a:gd name="connsiteX124" fmla="*/ 754617 w 816403"/>
                  <a:gd name="connsiteY124" fmla="*/ 213625 h 816452"/>
                  <a:gd name="connsiteX125" fmla="*/ 801411 w 816403"/>
                  <a:gd name="connsiteY125" fmla="*/ 208226 h 816452"/>
                  <a:gd name="connsiteX126" fmla="*/ 768849 w 816403"/>
                  <a:gd name="connsiteY126" fmla="*/ 299544 h 816452"/>
                  <a:gd name="connsiteX127" fmla="*/ 767875 w 816403"/>
                  <a:gd name="connsiteY127" fmla="*/ 300214 h 816452"/>
                  <a:gd name="connsiteX128" fmla="*/ 769144 w 816403"/>
                  <a:gd name="connsiteY128" fmla="*/ 326889 h 816452"/>
                  <a:gd name="connsiteX129" fmla="*/ 754672 w 816403"/>
                  <a:gd name="connsiteY129" fmla="*/ 382297 h 816452"/>
                  <a:gd name="connsiteX130" fmla="*/ 738456 w 816403"/>
                  <a:gd name="connsiteY130" fmla="*/ 400669 h 816452"/>
                  <a:gd name="connsiteX131" fmla="*/ 743658 w 816403"/>
                  <a:gd name="connsiteY131" fmla="*/ 408794 h 816452"/>
                  <a:gd name="connsiteX132" fmla="*/ 751375 w 816403"/>
                  <a:gd name="connsiteY132" fmla="*/ 436533 h 816452"/>
                  <a:gd name="connsiteX133" fmla="*/ 752091 w 816403"/>
                  <a:gd name="connsiteY133" fmla="*/ 442850 h 816452"/>
                  <a:gd name="connsiteX134" fmla="*/ 762521 w 816403"/>
                  <a:gd name="connsiteY134" fmla="*/ 438386 h 816452"/>
                  <a:gd name="connsiteX135" fmla="*/ 814582 w 816403"/>
                  <a:gd name="connsiteY135" fmla="*/ 432379 h 816452"/>
                  <a:gd name="connsiteX136" fmla="*/ 778356 w 816403"/>
                  <a:gd name="connsiteY136" fmla="*/ 533976 h 816452"/>
                  <a:gd name="connsiteX137" fmla="*/ 711737 w 816403"/>
                  <a:gd name="connsiteY137" fmla="*/ 564985 h 816452"/>
                  <a:gd name="connsiteX138" fmla="*/ 693112 w 816403"/>
                  <a:gd name="connsiteY138" fmla="*/ 560533 h 816452"/>
                  <a:gd name="connsiteX139" fmla="*/ 691518 w 816403"/>
                  <a:gd name="connsiteY139" fmla="*/ 559254 h 816452"/>
                  <a:gd name="connsiteX140" fmla="*/ 689014 w 816403"/>
                  <a:gd name="connsiteY140" fmla="*/ 559391 h 816452"/>
                  <a:gd name="connsiteX141" fmla="*/ 684315 w 816403"/>
                  <a:gd name="connsiteY141" fmla="*/ 558669 h 816452"/>
                  <a:gd name="connsiteX142" fmla="*/ 681914 w 816403"/>
                  <a:gd name="connsiteY142" fmla="*/ 557660 h 816452"/>
                  <a:gd name="connsiteX143" fmla="*/ 678416 w 816403"/>
                  <a:gd name="connsiteY143" fmla="*/ 558358 h 816452"/>
                  <a:gd name="connsiteX144" fmla="*/ 675704 w 816403"/>
                  <a:gd name="connsiteY144" fmla="*/ 560533 h 816452"/>
                  <a:gd name="connsiteX145" fmla="*/ 634013 w 816403"/>
                  <a:gd name="connsiteY145" fmla="*/ 560546 h 816452"/>
                  <a:gd name="connsiteX146" fmla="*/ 617067 w 816403"/>
                  <a:gd name="connsiteY146" fmla="*/ 550208 h 816452"/>
                  <a:gd name="connsiteX147" fmla="*/ 616449 w 816403"/>
                  <a:gd name="connsiteY147" fmla="*/ 551004 h 816452"/>
                  <a:gd name="connsiteX148" fmla="*/ 615475 w 816403"/>
                  <a:gd name="connsiteY148" fmla="*/ 551674 h 816452"/>
                  <a:gd name="connsiteX149" fmla="*/ 616744 w 816403"/>
                  <a:gd name="connsiteY149" fmla="*/ 578349 h 816452"/>
                  <a:gd name="connsiteX150" fmla="*/ 602272 w 816403"/>
                  <a:gd name="connsiteY150" fmla="*/ 633757 h 816452"/>
                  <a:gd name="connsiteX151" fmla="*/ 586056 w 816403"/>
                  <a:gd name="connsiteY151" fmla="*/ 652129 h 816452"/>
                  <a:gd name="connsiteX152" fmla="*/ 591258 w 816403"/>
                  <a:gd name="connsiteY152" fmla="*/ 660254 h 816452"/>
                  <a:gd name="connsiteX153" fmla="*/ 598975 w 816403"/>
                  <a:gd name="connsiteY153" fmla="*/ 687993 h 816452"/>
                  <a:gd name="connsiteX154" fmla="*/ 599691 w 816403"/>
                  <a:gd name="connsiteY154" fmla="*/ 694310 h 816452"/>
                  <a:gd name="connsiteX155" fmla="*/ 610121 w 816403"/>
                  <a:gd name="connsiteY155" fmla="*/ 689846 h 816452"/>
                  <a:gd name="connsiteX156" fmla="*/ 662182 w 816403"/>
                  <a:gd name="connsiteY156" fmla="*/ 683840 h 816452"/>
                  <a:gd name="connsiteX157" fmla="*/ 625956 w 816403"/>
                  <a:gd name="connsiteY157" fmla="*/ 785436 h 816452"/>
                  <a:gd name="connsiteX158" fmla="*/ 559337 w 816403"/>
                  <a:gd name="connsiteY158" fmla="*/ 816445 h 8164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</a:cxnLst>
                <a:rect l="l" t="t" r="r" b="b"/>
                <a:pathLst>
                  <a:path w="816403" h="816452">
                    <a:moveTo>
                      <a:pt x="681400" y="204501"/>
                    </a:moveTo>
                    <a:lnTo>
                      <a:pt x="687681" y="196114"/>
                    </a:lnTo>
                    <a:lnTo>
                      <a:pt x="688114" y="195689"/>
                    </a:lnTo>
                    <a:lnTo>
                      <a:pt x="679597" y="196246"/>
                    </a:lnTo>
                    <a:lnTo>
                      <a:pt x="678418" y="200820"/>
                    </a:lnTo>
                    <a:close/>
                    <a:moveTo>
                      <a:pt x="559337" y="816445"/>
                    </a:moveTo>
                    <a:cubicBezTo>
                      <a:pt x="552167" y="816567"/>
                      <a:pt x="545738" y="815208"/>
                      <a:pt x="540712" y="811993"/>
                    </a:cubicBezTo>
                    <a:lnTo>
                      <a:pt x="539118" y="810715"/>
                    </a:lnTo>
                    <a:lnTo>
                      <a:pt x="536614" y="810851"/>
                    </a:lnTo>
                    <a:cubicBezTo>
                      <a:pt x="535025" y="810779"/>
                      <a:pt x="533456" y="810543"/>
                      <a:pt x="531915" y="810130"/>
                    </a:cubicBezTo>
                    <a:lnTo>
                      <a:pt x="529514" y="809121"/>
                    </a:lnTo>
                    <a:lnTo>
                      <a:pt x="526016" y="809818"/>
                    </a:lnTo>
                    <a:lnTo>
                      <a:pt x="523304" y="811993"/>
                    </a:lnTo>
                    <a:cubicBezTo>
                      <a:pt x="503199" y="824852"/>
                      <a:pt x="460647" y="808023"/>
                      <a:pt x="438060" y="785436"/>
                    </a:cubicBezTo>
                    <a:lnTo>
                      <a:pt x="432407" y="777147"/>
                    </a:lnTo>
                    <a:lnTo>
                      <a:pt x="418791" y="773893"/>
                    </a:lnTo>
                    <a:lnTo>
                      <a:pt x="417197" y="772615"/>
                    </a:lnTo>
                    <a:lnTo>
                      <a:pt x="414693" y="772751"/>
                    </a:lnTo>
                    <a:cubicBezTo>
                      <a:pt x="413104" y="772679"/>
                      <a:pt x="411535" y="772443"/>
                      <a:pt x="409994" y="772030"/>
                    </a:cubicBezTo>
                    <a:lnTo>
                      <a:pt x="407593" y="771021"/>
                    </a:lnTo>
                    <a:lnTo>
                      <a:pt x="404095" y="771718"/>
                    </a:lnTo>
                    <a:lnTo>
                      <a:pt x="401383" y="773893"/>
                    </a:lnTo>
                    <a:cubicBezTo>
                      <a:pt x="381278" y="786752"/>
                      <a:pt x="338726" y="769923"/>
                      <a:pt x="316139" y="747336"/>
                    </a:cubicBezTo>
                    <a:lnTo>
                      <a:pt x="307933" y="736616"/>
                    </a:lnTo>
                    <a:lnTo>
                      <a:pt x="304492" y="735793"/>
                    </a:lnTo>
                    <a:lnTo>
                      <a:pt x="302898" y="734515"/>
                    </a:lnTo>
                    <a:lnTo>
                      <a:pt x="300394" y="734651"/>
                    </a:lnTo>
                    <a:cubicBezTo>
                      <a:pt x="298805" y="734579"/>
                      <a:pt x="297236" y="734343"/>
                      <a:pt x="295695" y="733930"/>
                    </a:cubicBezTo>
                    <a:lnTo>
                      <a:pt x="293294" y="732921"/>
                    </a:lnTo>
                    <a:lnTo>
                      <a:pt x="289796" y="733618"/>
                    </a:lnTo>
                    <a:lnTo>
                      <a:pt x="287084" y="735793"/>
                    </a:lnTo>
                    <a:cubicBezTo>
                      <a:pt x="266979" y="748652"/>
                      <a:pt x="224427" y="731823"/>
                      <a:pt x="201840" y="709236"/>
                    </a:cubicBezTo>
                    <a:lnTo>
                      <a:pt x="195341" y="700745"/>
                    </a:lnTo>
                    <a:lnTo>
                      <a:pt x="182571" y="697693"/>
                    </a:lnTo>
                    <a:lnTo>
                      <a:pt x="180977" y="696415"/>
                    </a:lnTo>
                    <a:lnTo>
                      <a:pt x="178473" y="696551"/>
                    </a:lnTo>
                    <a:cubicBezTo>
                      <a:pt x="176884" y="696479"/>
                      <a:pt x="175315" y="696243"/>
                      <a:pt x="173774" y="695830"/>
                    </a:cubicBezTo>
                    <a:lnTo>
                      <a:pt x="171373" y="694821"/>
                    </a:lnTo>
                    <a:lnTo>
                      <a:pt x="167875" y="695518"/>
                    </a:lnTo>
                    <a:lnTo>
                      <a:pt x="165163" y="697693"/>
                    </a:lnTo>
                    <a:cubicBezTo>
                      <a:pt x="145058" y="710552"/>
                      <a:pt x="102505" y="693723"/>
                      <a:pt x="79919" y="671136"/>
                    </a:cubicBezTo>
                    <a:cubicBezTo>
                      <a:pt x="55826" y="647043"/>
                      <a:pt x="35500" y="596999"/>
                      <a:pt x="43692" y="569540"/>
                    </a:cubicBezTo>
                    <a:lnTo>
                      <a:pt x="56187" y="568965"/>
                    </a:lnTo>
                    <a:lnTo>
                      <a:pt x="41849" y="558780"/>
                    </a:lnTo>
                    <a:cubicBezTo>
                      <a:pt x="19504" y="538970"/>
                      <a:pt x="213" y="510080"/>
                      <a:pt x="0" y="488590"/>
                    </a:cubicBezTo>
                    <a:cubicBezTo>
                      <a:pt x="13033" y="480313"/>
                      <a:pt x="32440" y="477489"/>
                      <a:pt x="52356" y="478721"/>
                    </a:cubicBezTo>
                    <a:lnTo>
                      <a:pt x="55632" y="479085"/>
                    </a:lnTo>
                    <a:lnTo>
                      <a:pt x="55186" y="477139"/>
                    </a:lnTo>
                    <a:cubicBezTo>
                      <a:pt x="51612" y="457227"/>
                      <a:pt x="52084" y="437620"/>
                      <a:pt x="58564" y="424842"/>
                    </a:cubicBezTo>
                    <a:lnTo>
                      <a:pt x="82837" y="428100"/>
                    </a:lnTo>
                    <a:lnTo>
                      <a:pt x="74164" y="416770"/>
                    </a:lnTo>
                    <a:cubicBezTo>
                      <a:pt x="60235" y="393827"/>
                      <a:pt x="51339" y="363897"/>
                      <a:pt x="56861" y="345386"/>
                    </a:cubicBezTo>
                    <a:cubicBezTo>
                      <a:pt x="70250" y="341739"/>
                      <a:pt x="87665" y="344465"/>
                      <a:pt x="104441" y="350811"/>
                    </a:cubicBezTo>
                    <a:lnTo>
                      <a:pt x="107156" y="351993"/>
                    </a:lnTo>
                    <a:lnTo>
                      <a:pt x="107291" y="350204"/>
                    </a:lnTo>
                    <a:lnTo>
                      <a:pt x="108011" y="347098"/>
                    </a:lnTo>
                    <a:lnTo>
                      <a:pt x="71976" y="337975"/>
                    </a:lnTo>
                    <a:cubicBezTo>
                      <a:pt x="44891" y="323682"/>
                      <a:pt x="14150" y="286104"/>
                      <a:pt x="13895" y="260349"/>
                    </a:cubicBezTo>
                    <a:cubicBezTo>
                      <a:pt x="25609" y="252909"/>
                      <a:pt x="43053" y="250371"/>
                      <a:pt x="60954" y="251478"/>
                    </a:cubicBezTo>
                    <a:lnTo>
                      <a:pt x="63898" y="251806"/>
                    </a:lnTo>
                    <a:lnTo>
                      <a:pt x="63498" y="250056"/>
                    </a:lnTo>
                    <a:cubicBezTo>
                      <a:pt x="60285" y="232159"/>
                      <a:pt x="60710" y="214536"/>
                      <a:pt x="66534" y="203050"/>
                    </a:cubicBezTo>
                    <a:cubicBezTo>
                      <a:pt x="80359" y="201850"/>
                      <a:pt x="97009" y="207640"/>
                      <a:pt x="112383" y="216876"/>
                    </a:cubicBezTo>
                    <a:lnTo>
                      <a:pt x="121707" y="223120"/>
                    </a:lnTo>
                    <a:lnTo>
                      <a:pt x="125230" y="213252"/>
                    </a:lnTo>
                    <a:cubicBezTo>
                      <a:pt x="132150" y="196436"/>
                      <a:pt x="141988" y="181809"/>
                      <a:pt x="153076" y="175260"/>
                    </a:cubicBezTo>
                    <a:cubicBezTo>
                      <a:pt x="165376" y="181685"/>
                      <a:pt x="176297" y="195522"/>
                      <a:pt x="184288" y="211579"/>
                    </a:cubicBezTo>
                    <a:lnTo>
                      <a:pt x="186580" y="216813"/>
                    </a:lnTo>
                    <a:lnTo>
                      <a:pt x="194352" y="210211"/>
                    </a:lnTo>
                    <a:cubicBezTo>
                      <a:pt x="208753" y="199108"/>
                      <a:pt x="224586" y="191359"/>
                      <a:pt x="237464" y="191232"/>
                    </a:cubicBezTo>
                    <a:cubicBezTo>
                      <a:pt x="244903" y="202946"/>
                      <a:pt x="247442" y="220390"/>
                      <a:pt x="246334" y="238291"/>
                    </a:cubicBezTo>
                    <a:lnTo>
                      <a:pt x="240834" y="259349"/>
                    </a:lnTo>
                    <a:lnTo>
                      <a:pt x="243628" y="261220"/>
                    </a:lnTo>
                    <a:lnTo>
                      <a:pt x="247151" y="251352"/>
                    </a:lnTo>
                    <a:cubicBezTo>
                      <a:pt x="254071" y="234536"/>
                      <a:pt x="263909" y="219909"/>
                      <a:pt x="274997" y="213360"/>
                    </a:cubicBezTo>
                    <a:cubicBezTo>
                      <a:pt x="287297" y="219785"/>
                      <a:pt x="298218" y="233622"/>
                      <a:pt x="306209" y="249679"/>
                    </a:cubicBezTo>
                    <a:lnTo>
                      <a:pt x="308501" y="254913"/>
                    </a:lnTo>
                    <a:lnTo>
                      <a:pt x="316273" y="248311"/>
                    </a:lnTo>
                    <a:cubicBezTo>
                      <a:pt x="330674" y="237208"/>
                      <a:pt x="346507" y="229459"/>
                      <a:pt x="359385" y="229332"/>
                    </a:cubicBezTo>
                    <a:cubicBezTo>
                      <a:pt x="366824" y="241046"/>
                      <a:pt x="369363" y="258490"/>
                      <a:pt x="368255" y="276391"/>
                    </a:cubicBezTo>
                    <a:lnTo>
                      <a:pt x="368012" y="277324"/>
                    </a:lnTo>
                    <a:lnTo>
                      <a:pt x="373810" y="266606"/>
                    </a:lnTo>
                    <a:cubicBezTo>
                      <a:pt x="378521" y="260028"/>
                      <a:pt x="383752" y="254734"/>
                      <a:pt x="389296" y="251460"/>
                    </a:cubicBezTo>
                    <a:cubicBezTo>
                      <a:pt x="401596" y="257885"/>
                      <a:pt x="412517" y="271722"/>
                      <a:pt x="420508" y="287779"/>
                    </a:cubicBezTo>
                    <a:lnTo>
                      <a:pt x="422800" y="293013"/>
                    </a:lnTo>
                    <a:lnTo>
                      <a:pt x="430572" y="286411"/>
                    </a:lnTo>
                    <a:lnTo>
                      <a:pt x="442175" y="279277"/>
                    </a:lnTo>
                    <a:lnTo>
                      <a:pt x="441725" y="273055"/>
                    </a:lnTo>
                    <a:cubicBezTo>
                      <a:pt x="442207" y="264067"/>
                      <a:pt x="443945" y="255971"/>
                      <a:pt x="447185" y="249582"/>
                    </a:cubicBezTo>
                    <a:lnTo>
                      <a:pt x="471457" y="252840"/>
                    </a:lnTo>
                    <a:lnTo>
                      <a:pt x="462784" y="241510"/>
                    </a:lnTo>
                    <a:cubicBezTo>
                      <a:pt x="448855" y="218567"/>
                      <a:pt x="439959" y="188637"/>
                      <a:pt x="445482" y="170126"/>
                    </a:cubicBezTo>
                    <a:cubicBezTo>
                      <a:pt x="458870" y="166479"/>
                      <a:pt x="476286" y="169205"/>
                      <a:pt x="493061" y="175551"/>
                    </a:cubicBezTo>
                    <a:lnTo>
                      <a:pt x="495777" y="176733"/>
                    </a:lnTo>
                    <a:lnTo>
                      <a:pt x="495911" y="174944"/>
                    </a:lnTo>
                    <a:lnTo>
                      <a:pt x="496631" y="171838"/>
                    </a:lnTo>
                    <a:lnTo>
                      <a:pt x="460596" y="162715"/>
                    </a:lnTo>
                    <a:cubicBezTo>
                      <a:pt x="433511" y="148422"/>
                      <a:pt x="402771" y="110844"/>
                      <a:pt x="402516" y="85089"/>
                    </a:cubicBezTo>
                    <a:cubicBezTo>
                      <a:pt x="414230" y="77649"/>
                      <a:pt x="431674" y="75111"/>
                      <a:pt x="449575" y="76218"/>
                    </a:cubicBezTo>
                    <a:lnTo>
                      <a:pt x="452519" y="76546"/>
                    </a:lnTo>
                    <a:lnTo>
                      <a:pt x="452118" y="74796"/>
                    </a:lnTo>
                    <a:cubicBezTo>
                      <a:pt x="448906" y="56899"/>
                      <a:pt x="449330" y="39276"/>
                      <a:pt x="455154" y="27790"/>
                    </a:cubicBezTo>
                    <a:cubicBezTo>
                      <a:pt x="468979" y="26590"/>
                      <a:pt x="485629" y="32380"/>
                      <a:pt x="501003" y="41616"/>
                    </a:cubicBezTo>
                    <a:lnTo>
                      <a:pt x="510327" y="47860"/>
                    </a:lnTo>
                    <a:lnTo>
                      <a:pt x="513850" y="37992"/>
                    </a:lnTo>
                    <a:cubicBezTo>
                      <a:pt x="520770" y="21176"/>
                      <a:pt x="530608" y="6549"/>
                      <a:pt x="541696" y="0"/>
                    </a:cubicBezTo>
                    <a:cubicBezTo>
                      <a:pt x="553996" y="6425"/>
                      <a:pt x="564917" y="20262"/>
                      <a:pt x="572908" y="36319"/>
                    </a:cubicBezTo>
                    <a:lnTo>
                      <a:pt x="575200" y="41553"/>
                    </a:lnTo>
                    <a:lnTo>
                      <a:pt x="582972" y="34951"/>
                    </a:lnTo>
                    <a:cubicBezTo>
                      <a:pt x="597373" y="23848"/>
                      <a:pt x="613206" y="16099"/>
                      <a:pt x="626084" y="15972"/>
                    </a:cubicBezTo>
                    <a:cubicBezTo>
                      <a:pt x="633523" y="27686"/>
                      <a:pt x="636062" y="45130"/>
                      <a:pt x="634954" y="63031"/>
                    </a:cubicBezTo>
                    <a:lnTo>
                      <a:pt x="629454" y="84089"/>
                    </a:lnTo>
                    <a:lnTo>
                      <a:pt x="632248" y="85960"/>
                    </a:lnTo>
                    <a:lnTo>
                      <a:pt x="635771" y="76092"/>
                    </a:lnTo>
                    <a:cubicBezTo>
                      <a:pt x="642691" y="59276"/>
                      <a:pt x="652529" y="44649"/>
                      <a:pt x="663617" y="38100"/>
                    </a:cubicBezTo>
                    <a:cubicBezTo>
                      <a:pt x="675917" y="44525"/>
                      <a:pt x="686838" y="58362"/>
                      <a:pt x="694829" y="74419"/>
                    </a:cubicBezTo>
                    <a:lnTo>
                      <a:pt x="697121" y="79653"/>
                    </a:lnTo>
                    <a:lnTo>
                      <a:pt x="704893" y="73051"/>
                    </a:lnTo>
                    <a:cubicBezTo>
                      <a:pt x="719294" y="61948"/>
                      <a:pt x="735127" y="54199"/>
                      <a:pt x="748005" y="54072"/>
                    </a:cubicBezTo>
                    <a:cubicBezTo>
                      <a:pt x="762883" y="77500"/>
                      <a:pt x="758160" y="123848"/>
                      <a:pt x="743868" y="150933"/>
                    </a:cubicBezTo>
                    <a:lnTo>
                      <a:pt x="726876" y="170182"/>
                    </a:lnTo>
                    <a:lnTo>
                      <a:pt x="737662" y="187027"/>
                    </a:lnTo>
                    <a:cubicBezTo>
                      <a:pt x="740842" y="194572"/>
                      <a:pt x="743151" y="203109"/>
                      <a:pt x="744598" y="211959"/>
                    </a:cubicBezTo>
                    <a:lnTo>
                      <a:pt x="745242" y="217637"/>
                    </a:lnTo>
                    <a:lnTo>
                      <a:pt x="754617" y="213625"/>
                    </a:lnTo>
                    <a:cubicBezTo>
                      <a:pt x="771654" y="207271"/>
                      <a:pt x="789070" y="204544"/>
                      <a:pt x="801411" y="208226"/>
                    </a:cubicBezTo>
                    <a:cubicBezTo>
                      <a:pt x="808705" y="235003"/>
                      <a:pt x="790504" y="277889"/>
                      <a:pt x="768849" y="299544"/>
                    </a:cubicBezTo>
                    <a:lnTo>
                      <a:pt x="767875" y="300214"/>
                    </a:lnTo>
                    <a:lnTo>
                      <a:pt x="769144" y="326889"/>
                    </a:lnTo>
                    <a:cubicBezTo>
                      <a:pt x="767912" y="346805"/>
                      <a:pt x="762623" y="367230"/>
                      <a:pt x="754672" y="382297"/>
                    </a:cubicBezTo>
                    <a:lnTo>
                      <a:pt x="738456" y="400669"/>
                    </a:lnTo>
                    <a:lnTo>
                      <a:pt x="743658" y="408794"/>
                    </a:lnTo>
                    <a:cubicBezTo>
                      <a:pt x="747196" y="417189"/>
                      <a:pt x="749766" y="426686"/>
                      <a:pt x="751375" y="436533"/>
                    </a:cubicBezTo>
                    <a:lnTo>
                      <a:pt x="752091" y="442850"/>
                    </a:lnTo>
                    <a:lnTo>
                      <a:pt x="762521" y="438386"/>
                    </a:lnTo>
                    <a:cubicBezTo>
                      <a:pt x="781477" y="431317"/>
                      <a:pt x="800853" y="428283"/>
                      <a:pt x="814582" y="432379"/>
                    </a:cubicBezTo>
                    <a:cubicBezTo>
                      <a:pt x="822698" y="462171"/>
                      <a:pt x="802448" y="509883"/>
                      <a:pt x="778356" y="533976"/>
                    </a:cubicBezTo>
                    <a:cubicBezTo>
                      <a:pt x="761415" y="550916"/>
                      <a:pt x="733245" y="564617"/>
                      <a:pt x="711737" y="564985"/>
                    </a:cubicBezTo>
                    <a:cubicBezTo>
                      <a:pt x="704567" y="565107"/>
                      <a:pt x="698138" y="563748"/>
                      <a:pt x="693112" y="560533"/>
                    </a:cubicBezTo>
                    <a:lnTo>
                      <a:pt x="691518" y="559254"/>
                    </a:lnTo>
                    <a:lnTo>
                      <a:pt x="689014" y="559391"/>
                    </a:lnTo>
                    <a:cubicBezTo>
                      <a:pt x="687425" y="559319"/>
                      <a:pt x="685856" y="559082"/>
                      <a:pt x="684315" y="558669"/>
                    </a:cubicBezTo>
                    <a:lnTo>
                      <a:pt x="681914" y="557660"/>
                    </a:lnTo>
                    <a:lnTo>
                      <a:pt x="678416" y="558358"/>
                    </a:lnTo>
                    <a:lnTo>
                      <a:pt x="675704" y="560533"/>
                    </a:lnTo>
                    <a:cubicBezTo>
                      <a:pt x="665651" y="566962"/>
                      <a:pt x="649987" y="565970"/>
                      <a:pt x="634013" y="560546"/>
                    </a:cubicBezTo>
                    <a:lnTo>
                      <a:pt x="617067" y="550208"/>
                    </a:lnTo>
                    <a:lnTo>
                      <a:pt x="616449" y="551004"/>
                    </a:lnTo>
                    <a:lnTo>
                      <a:pt x="615475" y="551674"/>
                    </a:lnTo>
                    <a:lnTo>
                      <a:pt x="616744" y="578349"/>
                    </a:lnTo>
                    <a:cubicBezTo>
                      <a:pt x="615512" y="598266"/>
                      <a:pt x="610223" y="618690"/>
                      <a:pt x="602272" y="633757"/>
                    </a:cubicBezTo>
                    <a:lnTo>
                      <a:pt x="586056" y="652129"/>
                    </a:lnTo>
                    <a:lnTo>
                      <a:pt x="591258" y="660254"/>
                    </a:lnTo>
                    <a:cubicBezTo>
                      <a:pt x="594796" y="668649"/>
                      <a:pt x="597366" y="678146"/>
                      <a:pt x="598975" y="687993"/>
                    </a:cubicBezTo>
                    <a:lnTo>
                      <a:pt x="599691" y="694310"/>
                    </a:lnTo>
                    <a:lnTo>
                      <a:pt x="610121" y="689846"/>
                    </a:lnTo>
                    <a:cubicBezTo>
                      <a:pt x="629077" y="682777"/>
                      <a:pt x="648453" y="679744"/>
                      <a:pt x="662182" y="683840"/>
                    </a:cubicBezTo>
                    <a:cubicBezTo>
                      <a:pt x="670298" y="713631"/>
                      <a:pt x="650048" y="761344"/>
                      <a:pt x="625956" y="785436"/>
                    </a:cubicBezTo>
                    <a:cubicBezTo>
                      <a:pt x="609015" y="802376"/>
                      <a:pt x="580845" y="816077"/>
                      <a:pt x="559337" y="816445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0" name="フリーフォーム: 図形 509">
                <a:extLst>
                  <a:ext uri="{FF2B5EF4-FFF2-40B4-BE49-F238E27FC236}">
                    <a16:creationId xmlns:a16="http://schemas.microsoft.com/office/drawing/2014/main" id="{854C778B-3E1E-42BE-ADA9-C2DDA2988EE3}"/>
                  </a:ext>
                </a:extLst>
              </p:cNvPr>
              <p:cNvSpPr/>
              <p:nvPr/>
            </p:nvSpPr>
            <p:spPr>
              <a:xfrm rot="10800000">
                <a:off x="2925052" y="2720252"/>
                <a:ext cx="816403" cy="816452"/>
              </a:xfrm>
              <a:custGeom>
                <a:avLst/>
                <a:gdLst>
                  <a:gd name="connsiteX0" fmla="*/ 681400 w 816403"/>
                  <a:gd name="connsiteY0" fmla="*/ 204501 h 816452"/>
                  <a:gd name="connsiteX1" fmla="*/ 687681 w 816403"/>
                  <a:gd name="connsiteY1" fmla="*/ 196114 h 816452"/>
                  <a:gd name="connsiteX2" fmla="*/ 688114 w 816403"/>
                  <a:gd name="connsiteY2" fmla="*/ 195689 h 816452"/>
                  <a:gd name="connsiteX3" fmla="*/ 679597 w 816403"/>
                  <a:gd name="connsiteY3" fmla="*/ 196246 h 816452"/>
                  <a:gd name="connsiteX4" fmla="*/ 678418 w 816403"/>
                  <a:gd name="connsiteY4" fmla="*/ 200820 h 816452"/>
                  <a:gd name="connsiteX5" fmla="*/ 559337 w 816403"/>
                  <a:gd name="connsiteY5" fmla="*/ 816445 h 816452"/>
                  <a:gd name="connsiteX6" fmla="*/ 540712 w 816403"/>
                  <a:gd name="connsiteY6" fmla="*/ 811993 h 816452"/>
                  <a:gd name="connsiteX7" fmla="*/ 539118 w 816403"/>
                  <a:gd name="connsiteY7" fmla="*/ 810715 h 816452"/>
                  <a:gd name="connsiteX8" fmla="*/ 536614 w 816403"/>
                  <a:gd name="connsiteY8" fmla="*/ 810851 h 816452"/>
                  <a:gd name="connsiteX9" fmla="*/ 531915 w 816403"/>
                  <a:gd name="connsiteY9" fmla="*/ 810130 h 816452"/>
                  <a:gd name="connsiteX10" fmla="*/ 529514 w 816403"/>
                  <a:gd name="connsiteY10" fmla="*/ 809121 h 816452"/>
                  <a:gd name="connsiteX11" fmla="*/ 526016 w 816403"/>
                  <a:gd name="connsiteY11" fmla="*/ 809818 h 816452"/>
                  <a:gd name="connsiteX12" fmla="*/ 523304 w 816403"/>
                  <a:gd name="connsiteY12" fmla="*/ 811993 h 816452"/>
                  <a:gd name="connsiteX13" fmla="*/ 438060 w 816403"/>
                  <a:gd name="connsiteY13" fmla="*/ 785436 h 816452"/>
                  <a:gd name="connsiteX14" fmla="*/ 432407 w 816403"/>
                  <a:gd name="connsiteY14" fmla="*/ 777147 h 816452"/>
                  <a:gd name="connsiteX15" fmla="*/ 418791 w 816403"/>
                  <a:gd name="connsiteY15" fmla="*/ 773893 h 816452"/>
                  <a:gd name="connsiteX16" fmla="*/ 417197 w 816403"/>
                  <a:gd name="connsiteY16" fmla="*/ 772615 h 816452"/>
                  <a:gd name="connsiteX17" fmla="*/ 414693 w 816403"/>
                  <a:gd name="connsiteY17" fmla="*/ 772751 h 816452"/>
                  <a:gd name="connsiteX18" fmla="*/ 409994 w 816403"/>
                  <a:gd name="connsiteY18" fmla="*/ 772030 h 816452"/>
                  <a:gd name="connsiteX19" fmla="*/ 407593 w 816403"/>
                  <a:gd name="connsiteY19" fmla="*/ 771021 h 816452"/>
                  <a:gd name="connsiteX20" fmla="*/ 404095 w 816403"/>
                  <a:gd name="connsiteY20" fmla="*/ 771718 h 816452"/>
                  <a:gd name="connsiteX21" fmla="*/ 401383 w 816403"/>
                  <a:gd name="connsiteY21" fmla="*/ 773893 h 816452"/>
                  <a:gd name="connsiteX22" fmla="*/ 316139 w 816403"/>
                  <a:gd name="connsiteY22" fmla="*/ 747336 h 816452"/>
                  <a:gd name="connsiteX23" fmla="*/ 307933 w 816403"/>
                  <a:gd name="connsiteY23" fmla="*/ 736616 h 816452"/>
                  <a:gd name="connsiteX24" fmla="*/ 304492 w 816403"/>
                  <a:gd name="connsiteY24" fmla="*/ 735793 h 816452"/>
                  <a:gd name="connsiteX25" fmla="*/ 302898 w 816403"/>
                  <a:gd name="connsiteY25" fmla="*/ 734515 h 816452"/>
                  <a:gd name="connsiteX26" fmla="*/ 300394 w 816403"/>
                  <a:gd name="connsiteY26" fmla="*/ 734651 h 816452"/>
                  <a:gd name="connsiteX27" fmla="*/ 295695 w 816403"/>
                  <a:gd name="connsiteY27" fmla="*/ 733930 h 816452"/>
                  <a:gd name="connsiteX28" fmla="*/ 293294 w 816403"/>
                  <a:gd name="connsiteY28" fmla="*/ 732921 h 816452"/>
                  <a:gd name="connsiteX29" fmla="*/ 289796 w 816403"/>
                  <a:gd name="connsiteY29" fmla="*/ 733618 h 816452"/>
                  <a:gd name="connsiteX30" fmla="*/ 287084 w 816403"/>
                  <a:gd name="connsiteY30" fmla="*/ 735793 h 816452"/>
                  <a:gd name="connsiteX31" fmla="*/ 201840 w 816403"/>
                  <a:gd name="connsiteY31" fmla="*/ 709236 h 816452"/>
                  <a:gd name="connsiteX32" fmla="*/ 195341 w 816403"/>
                  <a:gd name="connsiteY32" fmla="*/ 700745 h 816452"/>
                  <a:gd name="connsiteX33" fmla="*/ 182571 w 816403"/>
                  <a:gd name="connsiteY33" fmla="*/ 697693 h 816452"/>
                  <a:gd name="connsiteX34" fmla="*/ 180977 w 816403"/>
                  <a:gd name="connsiteY34" fmla="*/ 696415 h 816452"/>
                  <a:gd name="connsiteX35" fmla="*/ 178473 w 816403"/>
                  <a:gd name="connsiteY35" fmla="*/ 696551 h 816452"/>
                  <a:gd name="connsiteX36" fmla="*/ 173774 w 816403"/>
                  <a:gd name="connsiteY36" fmla="*/ 695830 h 816452"/>
                  <a:gd name="connsiteX37" fmla="*/ 171373 w 816403"/>
                  <a:gd name="connsiteY37" fmla="*/ 694821 h 816452"/>
                  <a:gd name="connsiteX38" fmla="*/ 167875 w 816403"/>
                  <a:gd name="connsiteY38" fmla="*/ 695518 h 816452"/>
                  <a:gd name="connsiteX39" fmla="*/ 165163 w 816403"/>
                  <a:gd name="connsiteY39" fmla="*/ 697693 h 816452"/>
                  <a:gd name="connsiteX40" fmla="*/ 79919 w 816403"/>
                  <a:gd name="connsiteY40" fmla="*/ 671136 h 816452"/>
                  <a:gd name="connsiteX41" fmla="*/ 43692 w 816403"/>
                  <a:gd name="connsiteY41" fmla="*/ 569540 h 816452"/>
                  <a:gd name="connsiteX42" fmla="*/ 56187 w 816403"/>
                  <a:gd name="connsiteY42" fmla="*/ 568965 h 816452"/>
                  <a:gd name="connsiteX43" fmla="*/ 41849 w 816403"/>
                  <a:gd name="connsiteY43" fmla="*/ 558780 h 816452"/>
                  <a:gd name="connsiteX44" fmla="*/ 0 w 816403"/>
                  <a:gd name="connsiteY44" fmla="*/ 488590 h 816452"/>
                  <a:gd name="connsiteX45" fmla="*/ 52356 w 816403"/>
                  <a:gd name="connsiteY45" fmla="*/ 478721 h 816452"/>
                  <a:gd name="connsiteX46" fmla="*/ 55632 w 816403"/>
                  <a:gd name="connsiteY46" fmla="*/ 479085 h 816452"/>
                  <a:gd name="connsiteX47" fmla="*/ 55186 w 816403"/>
                  <a:gd name="connsiteY47" fmla="*/ 477139 h 816452"/>
                  <a:gd name="connsiteX48" fmla="*/ 58564 w 816403"/>
                  <a:gd name="connsiteY48" fmla="*/ 424842 h 816452"/>
                  <a:gd name="connsiteX49" fmla="*/ 82837 w 816403"/>
                  <a:gd name="connsiteY49" fmla="*/ 428100 h 816452"/>
                  <a:gd name="connsiteX50" fmla="*/ 74164 w 816403"/>
                  <a:gd name="connsiteY50" fmla="*/ 416770 h 816452"/>
                  <a:gd name="connsiteX51" fmla="*/ 56861 w 816403"/>
                  <a:gd name="connsiteY51" fmla="*/ 345386 h 816452"/>
                  <a:gd name="connsiteX52" fmla="*/ 104441 w 816403"/>
                  <a:gd name="connsiteY52" fmla="*/ 350811 h 816452"/>
                  <a:gd name="connsiteX53" fmla="*/ 107156 w 816403"/>
                  <a:gd name="connsiteY53" fmla="*/ 351993 h 816452"/>
                  <a:gd name="connsiteX54" fmla="*/ 107291 w 816403"/>
                  <a:gd name="connsiteY54" fmla="*/ 350204 h 816452"/>
                  <a:gd name="connsiteX55" fmla="*/ 108011 w 816403"/>
                  <a:gd name="connsiteY55" fmla="*/ 347098 h 816452"/>
                  <a:gd name="connsiteX56" fmla="*/ 71976 w 816403"/>
                  <a:gd name="connsiteY56" fmla="*/ 337975 h 816452"/>
                  <a:gd name="connsiteX57" fmla="*/ 13895 w 816403"/>
                  <a:gd name="connsiteY57" fmla="*/ 260349 h 816452"/>
                  <a:gd name="connsiteX58" fmla="*/ 60954 w 816403"/>
                  <a:gd name="connsiteY58" fmla="*/ 251478 h 816452"/>
                  <a:gd name="connsiteX59" fmla="*/ 63898 w 816403"/>
                  <a:gd name="connsiteY59" fmla="*/ 251806 h 816452"/>
                  <a:gd name="connsiteX60" fmla="*/ 63498 w 816403"/>
                  <a:gd name="connsiteY60" fmla="*/ 250056 h 816452"/>
                  <a:gd name="connsiteX61" fmla="*/ 66534 w 816403"/>
                  <a:gd name="connsiteY61" fmla="*/ 203050 h 816452"/>
                  <a:gd name="connsiteX62" fmla="*/ 112383 w 816403"/>
                  <a:gd name="connsiteY62" fmla="*/ 216876 h 816452"/>
                  <a:gd name="connsiteX63" fmla="*/ 121707 w 816403"/>
                  <a:gd name="connsiteY63" fmla="*/ 223120 h 816452"/>
                  <a:gd name="connsiteX64" fmla="*/ 125230 w 816403"/>
                  <a:gd name="connsiteY64" fmla="*/ 213252 h 816452"/>
                  <a:gd name="connsiteX65" fmla="*/ 153076 w 816403"/>
                  <a:gd name="connsiteY65" fmla="*/ 175260 h 816452"/>
                  <a:gd name="connsiteX66" fmla="*/ 184288 w 816403"/>
                  <a:gd name="connsiteY66" fmla="*/ 211579 h 816452"/>
                  <a:gd name="connsiteX67" fmla="*/ 186580 w 816403"/>
                  <a:gd name="connsiteY67" fmla="*/ 216813 h 816452"/>
                  <a:gd name="connsiteX68" fmla="*/ 194352 w 816403"/>
                  <a:gd name="connsiteY68" fmla="*/ 210211 h 816452"/>
                  <a:gd name="connsiteX69" fmla="*/ 237464 w 816403"/>
                  <a:gd name="connsiteY69" fmla="*/ 191232 h 816452"/>
                  <a:gd name="connsiteX70" fmla="*/ 246334 w 816403"/>
                  <a:gd name="connsiteY70" fmla="*/ 238291 h 816452"/>
                  <a:gd name="connsiteX71" fmla="*/ 240834 w 816403"/>
                  <a:gd name="connsiteY71" fmla="*/ 259349 h 816452"/>
                  <a:gd name="connsiteX72" fmla="*/ 243628 w 816403"/>
                  <a:gd name="connsiteY72" fmla="*/ 261220 h 816452"/>
                  <a:gd name="connsiteX73" fmla="*/ 247151 w 816403"/>
                  <a:gd name="connsiteY73" fmla="*/ 251352 h 816452"/>
                  <a:gd name="connsiteX74" fmla="*/ 274997 w 816403"/>
                  <a:gd name="connsiteY74" fmla="*/ 213360 h 816452"/>
                  <a:gd name="connsiteX75" fmla="*/ 306209 w 816403"/>
                  <a:gd name="connsiteY75" fmla="*/ 249679 h 816452"/>
                  <a:gd name="connsiteX76" fmla="*/ 308501 w 816403"/>
                  <a:gd name="connsiteY76" fmla="*/ 254913 h 816452"/>
                  <a:gd name="connsiteX77" fmla="*/ 316273 w 816403"/>
                  <a:gd name="connsiteY77" fmla="*/ 248311 h 816452"/>
                  <a:gd name="connsiteX78" fmla="*/ 359385 w 816403"/>
                  <a:gd name="connsiteY78" fmla="*/ 229332 h 816452"/>
                  <a:gd name="connsiteX79" fmla="*/ 368255 w 816403"/>
                  <a:gd name="connsiteY79" fmla="*/ 276391 h 816452"/>
                  <a:gd name="connsiteX80" fmla="*/ 368012 w 816403"/>
                  <a:gd name="connsiteY80" fmla="*/ 277324 h 816452"/>
                  <a:gd name="connsiteX81" fmla="*/ 373810 w 816403"/>
                  <a:gd name="connsiteY81" fmla="*/ 266606 h 816452"/>
                  <a:gd name="connsiteX82" fmla="*/ 389296 w 816403"/>
                  <a:gd name="connsiteY82" fmla="*/ 251460 h 816452"/>
                  <a:gd name="connsiteX83" fmla="*/ 420508 w 816403"/>
                  <a:gd name="connsiteY83" fmla="*/ 287779 h 816452"/>
                  <a:gd name="connsiteX84" fmla="*/ 422800 w 816403"/>
                  <a:gd name="connsiteY84" fmla="*/ 293013 h 816452"/>
                  <a:gd name="connsiteX85" fmla="*/ 430572 w 816403"/>
                  <a:gd name="connsiteY85" fmla="*/ 286411 h 816452"/>
                  <a:gd name="connsiteX86" fmla="*/ 442175 w 816403"/>
                  <a:gd name="connsiteY86" fmla="*/ 279277 h 816452"/>
                  <a:gd name="connsiteX87" fmla="*/ 441725 w 816403"/>
                  <a:gd name="connsiteY87" fmla="*/ 273055 h 816452"/>
                  <a:gd name="connsiteX88" fmla="*/ 447185 w 816403"/>
                  <a:gd name="connsiteY88" fmla="*/ 249582 h 816452"/>
                  <a:gd name="connsiteX89" fmla="*/ 471457 w 816403"/>
                  <a:gd name="connsiteY89" fmla="*/ 252840 h 816452"/>
                  <a:gd name="connsiteX90" fmla="*/ 462784 w 816403"/>
                  <a:gd name="connsiteY90" fmla="*/ 241510 h 816452"/>
                  <a:gd name="connsiteX91" fmla="*/ 445482 w 816403"/>
                  <a:gd name="connsiteY91" fmla="*/ 170126 h 816452"/>
                  <a:gd name="connsiteX92" fmla="*/ 493061 w 816403"/>
                  <a:gd name="connsiteY92" fmla="*/ 175551 h 816452"/>
                  <a:gd name="connsiteX93" fmla="*/ 495777 w 816403"/>
                  <a:gd name="connsiteY93" fmla="*/ 176733 h 816452"/>
                  <a:gd name="connsiteX94" fmla="*/ 495911 w 816403"/>
                  <a:gd name="connsiteY94" fmla="*/ 174944 h 816452"/>
                  <a:gd name="connsiteX95" fmla="*/ 496631 w 816403"/>
                  <a:gd name="connsiteY95" fmla="*/ 171838 h 816452"/>
                  <a:gd name="connsiteX96" fmla="*/ 460596 w 816403"/>
                  <a:gd name="connsiteY96" fmla="*/ 162715 h 816452"/>
                  <a:gd name="connsiteX97" fmla="*/ 402516 w 816403"/>
                  <a:gd name="connsiteY97" fmla="*/ 85089 h 816452"/>
                  <a:gd name="connsiteX98" fmla="*/ 449575 w 816403"/>
                  <a:gd name="connsiteY98" fmla="*/ 76218 h 816452"/>
                  <a:gd name="connsiteX99" fmla="*/ 452519 w 816403"/>
                  <a:gd name="connsiteY99" fmla="*/ 76546 h 816452"/>
                  <a:gd name="connsiteX100" fmla="*/ 452118 w 816403"/>
                  <a:gd name="connsiteY100" fmla="*/ 74796 h 816452"/>
                  <a:gd name="connsiteX101" fmla="*/ 455154 w 816403"/>
                  <a:gd name="connsiteY101" fmla="*/ 27790 h 816452"/>
                  <a:gd name="connsiteX102" fmla="*/ 501003 w 816403"/>
                  <a:gd name="connsiteY102" fmla="*/ 41616 h 816452"/>
                  <a:gd name="connsiteX103" fmla="*/ 510327 w 816403"/>
                  <a:gd name="connsiteY103" fmla="*/ 47860 h 816452"/>
                  <a:gd name="connsiteX104" fmla="*/ 513850 w 816403"/>
                  <a:gd name="connsiteY104" fmla="*/ 37992 h 816452"/>
                  <a:gd name="connsiteX105" fmla="*/ 541696 w 816403"/>
                  <a:gd name="connsiteY105" fmla="*/ 0 h 816452"/>
                  <a:gd name="connsiteX106" fmla="*/ 572908 w 816403"/>
                  <a:gd name="connsiteY106" fmla="*/ 36319 h 816452"/>
                  <a:gd name="connsiteX107" fmla="*/ 575200 w 816403"/>
                  <a:gd name="connsiteY107" fmla="*/ 41553 h 816452"/>
                  <a:gd name="connsiteX108" fmla="*/ 582972 w 816403"/>
                  <a:gd name="connsiteY108" fmla="*/ 34951 h 816452"/>
                  <a:gd name="connsiteX109" fmla="*/ 626084 w 816403"/>
                  <a:gd name="connsiteY109" fmla="*/ 15972 h 816452"/>
                  <a:gd name="connsiteX110" fmla="*/ 634954 w 816403"/>
                  <a:gd name="connsiteY110" fmla="*/ 63031 h 816452"/>
                  <a:gd name="connsiteX111" fmla="*/ 629454 w 816403"/>
                  <a:gd name="connsiteY111" fmla="*/ 84089 h 816452"/>
                  <a:gd name="connsiteX112" fmla="*/ 632248 w 816403"/>
                  <a:gd name="connsiteY112" fmla="*/ 85960 h 816452"/>
                  <a:gd name="connsiteX113" fmla="*/ 635771 w 816403"/>
                  <a:gd name="connsiteY113" fmla="*/ 76092 h 816452"/>
                  <a:gd name="connsiteX114" fmla="*/ 663617 w 816403"/>
                  <a:gd name="connsiteY114" fmla="*/ 38100 h 816452"/>
                  <a:gd name="connsiteX115" fmla="*/ 694829 w 816403"/>
                  <a:gd name="connsiteY115" fmla="*/ 74419 h 816452"/>
                  <a:gd name="connsiteX116" fmla="*/ 697121 w 816403"/>
                  <a:gd name="connsiteY116" fmla="*/ 79653 h 816452"/>
                  <a:gd name="connsiteX117" fmla="*/ 704893 w 816403"/>
                  <a:gd name="connsiteY117" fmla="*/ 73051 h 816452"/>
                  <a:gd name="connsiteX118" fmla="*/ 748005 w 816403"/>
                  <a:gd name="connsiteY118" fmla="*/ 54072 h 816452"/>
                  <a:gd name="connsiteX119" fmla="*/ 743868 w 816403"/>
                  <a:gd name="connsiteY119" fmla="*/ 150933 h 816452"/>
                  <a:gd name="connsiteX120" fmla="*/ 726876 w 816403"/>
                  <a:gd name="connsiteY120" fmla="*/ 170182 h 816452"/>
                  <a:gd name="connsiteX121" fmla="*/ 737662 w 816403"/>
                  <a:gd name="connsiteY121" fmla="*/ 187027 h 816452"/>
                  <a:gd name="connsiteX122" fmla="*/ 744598 w 816403"/>
                  <a:gd name="connsiteY122" fmla="*/ 211959 h 816452"/>
                  <a:gd name="connsiteX123" fmla="*/ 745242 w 816403"/>
                  <a:gd name="connsiteY123" fmla="*/ 217637 h 816452"/>
                  <a:gd name="connsiteX124" fmla="*/ 754617 w 816403"/>
                  <a:gd name="connsiteY124" fmla="*/ 213625 h 816452"/>
                  <a:gd name="connsiteX125" fmla="*/ 801411 w 816403"/>
                  <a:gd name="connsiteY125" fmla="*/ 208226 h 816452"/>
                  <a:gd name="connsiteX126" fmla="*/ 768849 w 816403"/>
                  <a:gd name="connsiteY126" fmla="*/ 299544 h 816452"/>
                  <a:gd name="connsiteX127" fmla="*/ 767875 w 816403"/>
                  <a:gd name="connsiteY127" fmla="*/ 300214 h 816452"/>
                  <a:gd name="connsiteX128" fmla="*/ 769144 w 816403"/>
                  <a:gd name="connsiteY128" fmla="*/ 326889 h 816452"/>
                  <a:gd name="connsiteX129" fmla="*/ 754672 w 816403"/>
                  <a:gd name="connsiteY129" fmla="*/ 382297 h 816452"/>
                  <a:gd name="connsiteX130" fmla="*/ 738456 w 816403"/>
                  <a:gd name="connsiteY130" fmla="*/ 400669 h 816452"/>
                  <a:gd name="connsiteX131" fmla="*/ 743658 w 816403"/>
                  <a:gd name="connsiteY131" fmla="*/ 408794 h 816452"/>
                  <a:gd name="connsiteX132" fmla="*/ 751375 w 816403"/>
                  <a:gd name="connsiteY132" fmla="*/ 436533 h 816452"/>
                  <a:gd name="connsiteX133" fmla="*/ 752091 w 816403"/>
                  <a:gd name="connsiteY133" fmla="*/ 442850 h 816452"/>
                  <a:gd name="connsiteX134" fmla="*/ 762521 w 816403"/>
                  <a:gd name="connsiteY134" fmla="*/ 438386 h 816452"/>
                  <a:gd name="connsiteX135" fmla="*/ 814582 w 816403"/>
                  <a:gd name="connsiteY135" fmla="*/ 432379 h 816452"/>
                  <a:gd name="connsiteX136" fmla="*/ 778356 w 816403"/>
                  <a:gd name="connsiteY136" fmla="*/ 533976 h 816452"/>
                  <a:gd name="connsiteX137" fmla="*/ 711737 w 816403"/>
                  <a:gd name="connsiteY137" fmla="*/ 564985 h 816452"/>
                  <a:gd name="connsiteX138" fmla="*/ 693112 w 816403"/>
                  <a:gd name="connsiteY138" fmla="*/ 560533 h 816452"/>
                  <a:gd name="connsiteX139" fmla="*/ 691518 w 816403"/>
                  <a:gd name="connsiteY139" fmla="*/ 559254 h 816452"/>
                  <a:gd name="connsiteX140" fmla="*/ 689014 w 816403"/>
                  <a:gd name="connsiteY140" fmla="*/ 559391 h 816452"/>
                  <a:gd name="connsiteX141" fmla="*/ 684315 w 816403"/>
                  <a:gd name="connsiteY141" fmla="*/ 558669 h 816452"/>
                  <a:gd name="connsiteX142" fmla="*/ 681914 w 816403"/>
                  <a:gd name="connsiteY142" fmla="*/ 557660 h 816452"/>
                  <a:gd name="connsiteX143" fmla="*/ 678416 w 816403"/>
                  <a:gd name="connsiteY143" fmla="*/ 558358 h 816452"/>
                  <a:gd name="connsiteX144" fmla="*/ 675704 w 816403"/>
                  <a:gd name="connsiteY144" fmla="*/ 560533 h 816452"/>
                  <a:gd name="connsiteX145" fmla="*/ 634013 w 816403"/>
                  <a:gd name="connsiteY145" fmla="*/ 560546 h 816452"/>
                  <a:gd name="connsiteX146" fmla="*/ 617067 w 816403"/>
                  <a:gd name="connsiteY146" fmla="*/ 550208 h 816452"/>
                  <a:gd name="connsiteX147" fmla="*/ 616449 w 816403"/>
                  <a:gd name="connsiteY147" fmla="*/ 551004 h 816452"/>
                  <a:gd name="connsiteX148" fmla="*/ 615475 w 816403"/>
                  <a:gd name="connsiteY148" fmla="*/ 551674 h 816452"/>
                  <a:gd name="connsiteX149" fmla="*/ 616744 w 816403"/>
                  <a:gd name="connsiteY149" fmla="*/ 578349 h 816452"/>
                  <a:gd name="connsiteX150" fmla="*/ 602272 w 816403"/>
                  <a:gd name="connsiteY150" fmla="*/ 633757 h 816452"/>
                  <a:gd name="connsiteX151" fmla="*/ 586056 w 816403"/>
                  <a:gd name="connsiteY151" fmla="*/ 652129 h 816452"/>
                  <a:gd name="connsiteX152" fmla="*/ 591258 w 816403"/>
                  <a:gd name="connsiteY152" fmla="*/ 660254 h 816452"/>
                  <a:gd name="connsiteX153" fmla="*/ 598975 w 816403"/>
                  <a:gd name="connsiteY153" fmla="*/ 687993 h 816452"/>
                  <a:gd name="connsiteX154" fmla="*/ 599691 w 816403"/>
                  <a:gd name="connsiteY154" fmla="*/ 694310 h 816452"/>
                  <a:gd name="connsiteX155" fmla="*/ 610121 w 816403"/>
                  <a:gd name="connsiteY155" fmla="*/ 689846 h 816452"/>
                  <a:gd name="connsiteX156" fmla="*/ 662182 w 816403"/>
                  <a:gd name="connsiteY156" fmla="*/ 683840 h 816452"/>
                  <a:gd name="connsiteX157" fmla="*/ 625956 w 816403"/>
                  <a:gd name="connsiteY157" fmla="*/ 785436 h 816452"/>
                  <a:gd name="connsiteX158" fmla="*/ 559337 w 816403"/>
                  <a:gd name="connsiteY158" fmla="*/ 816445 h 8164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</a:cxnLst>
                <a:rect l="l" t="t" r="r" b="b"/>
                <a:pathLst>
                  <a:path w="816403" h="816452">
                    <a:moveTo>
                      <a:pt x="681400" y="204501"/>
                    </a:moveTo>
                    <a:lnTo>
                      <a:pt x="687681" y="196114"/>
                    </a:lnTo>
                    <a:lnTo>
                      <a:pt x="688114" y="195689"/>
                    </a:lnTo>
                    <a:lnTo>
                      <a:pt x="679597" y="196246"/>
                    </a:lnTo>
                    <a:lnTo>
                      <a:pt x="678418" y="200820"/>
                    </a:lnTo>
                    <a:close/>
                    <a:moveTo>
                      <a:pt x="559337" y="816445"/>
                    </a:moveTo>
                    <a:cubicBezTo>
                      <a:pt x="552167" y="816567"/>
                      <a:pt x="545738" y="815208"/>
                      <a:pt x="540712" y="811993"/>
                    </a:cubicBezTo>
                    <a:lnTo>
                      <a:pt x="539118" y="810715"/>
                    </a:lnTo>
                    <a:lnTo>
                      <a:pt x="536614" y="810851"/>
                    </a:lnTo>
                    <a:cubicBezTo>
                      <a:pt x="535025" y="810779"/>
                      <a:pt x="533456" y="810543"/>
                      <a:pt x="531915" y="810130"/>
                    </a:cubicBezTo>
                    <a:lnTo>
                      <a:pt x="529514" y="809121"/>
                    </a:lnTo>
                    <a:lnTo>
                      <a:pt x="526016" y="809818"/>
                    </a:lnTo>
                    <a:lnTo>
                      <a:pt x="523304" y="811993"/>
                    </a:lnTo>
                    <a:cubicBezTo>
                      <a:pt x="503199" y="824852"/>
                      <a:pt x="460647" y="808023"/>
                      <a:pt x="438060" y="785436"/>
                    </a:cubicBezTo>
                    <a:lnTo>
                      <a:pt x="432407" y="777147"/>
                    </a:lnTo>
                    <a:lnTo>
                      <a:pt x="418791" y="773893"/>
                    </a:lnTo>
                    <a:lnTo>
                      <a:pt x="417197" y="772615"/>
                    </a:lnTo>
                    <a:lnTo>
                      <a:pt x="414693" y="772751"/>
                    </a:lnTo>
                    <a:cubicBezTo>
                      <a:pt x="413104" y="772679"/>
                      <a:pt x="411535" y="772443"/>
                      <a:pt x="409994" y="772030"/>
                    </a:cubicBezTo>
                    <a:lnTo>
                      <a:pt x="407593" y="771021"/>
                    </a:lnTo>
                    <a:lnTo>
                      <a:pt x="404095" y="771718"/>
                    </a:lnTo>
                    <a:lnTo>
                      <a:pt x="401383" y="773893"/>
                    </a:lnTo>
                    <a:cubicBezTo>
                      <a:pt x="381278" y="786752"/>
                      <a:pt x="338726" y="769923"/>
                      <a:pt x="316139" y="747336"/>
                    </a:cubicBezTo>
                    <a:lnTo>
                      <a:pt x="307933" y="736616"/>
                    </a:lnTo>
                    <a:lnTo>
                      <a:pt x="304492" y="735793"/>
                    </a:lnTo>
                    <a:lnTo>
                      <a:pt x="302898" y="734515"/>
                    </a:lnTo>
                    <a:lnTo>
                      <a:pt x="300394" y="734651"/>
                    </a:lnTo>
                    <a:cubicBezTo>
                      <a:pt x="298805" y="734579"/>
                      <a:pt x="297236" y="734343"/>
                      <a:pt x="295695" y="733930"/>
                    </a:cubicBezTo>
                    <a:lnTo>
                      <a:pt x="293294" y="732921"/>
                    </a:lnTo>
                    <a:lnTo>
                      <a:pt x="289796" y="733618"/>
                    </a:lnTo>
                    <a:lnTo>
                      <a:pt x="287084" y="735793"/>
                    </a:lnTo>
                    <a:cubicBezTo>
                      <a:pt x="266979" y="748652"/>
                      <a:pt x="224427" y="731823"/>
                      <a:pt x="201840" y="709236"/>
                    </a:cubicBezTo>
                    <a:lnTo>
                      <a:pt x="195341" y="700745"/>
                    </a:lnTo>
                    <a:lnTo>
                      <a:pt x="182571" y="697693"/>
                    </a:lnTo>
                    <a:lnTo>
                      <a:pt x="180977" y="696415"/>
                    </a:lnTo>
                    <a:lnTo>
                      <a:pt x="178473" y="696551"/>
                    </a:lnTo>
                    <a:cubicBezTo>
                      <a:pt x="176884" y="696479"/>
                      <a:pt x="175315" y="696243"/>
                      <a:pt x="173774" y="695830"/>
                    </a:cubicBezTo>
                    <a:lnTo>
                      <a:pt x="171373" y="694821"/>
                    </a:lnTo>
                    <a:lnTo>
                      <a:pt x="167875" y="695518"/>
                    </a:lnTo>
                    <a:lnTo>
                      <a:pt x="165163" y="697693"/>
                    </a:lnTo>
                    <a:cubicBezTo>
                      <a:pt x="145058" y="710552"/>
                      <a:pt x="102505" y="693723"/>
                      <a:pt x="79919" y="671136"/>
                    </a:cubicBezTo>
                    <a:cubicBezTo>
                      <a:pt x="55826" y="647043"/>
                      <a:pt x="35500" y="596999"/>
                      <a:pt x="43692" y="569540"/>
                    </a:cubicBezTo>
                    <a:lnTo>
                      <a:pt x="56187" y="568965"/>
                    </a:lnTo>
                    <a:lnTo>
                      <a:pt x="41849" y="558780"/>
                    </a:lnTo>
                    <a:cubicBezTo>
                      <a:pt x="19504" y="538970"/>
                      <a:pt x="213" y="510080"/>
                      <a:pt x="0" y="488590"/>
                    </a:cubicBezTo>
                    <a:cubicBezTo>
                      <a:pt x="13033" y="480313"/>
                      <a:pt x="32440" y="477489"/>
                      <a:pt x="52356" y="478721"/>
                    </a:cubicBezTo>
                    <a:lnTo>
                      <a:pt x="55632" y="479085"/>
                    </a:lnTo>
                    <a:lnTo>
                      <a:pt x="55186" y="477139"/>
                    </a:lnTo>
                    <a:cubicBezTo>
                      <a:pt x="51612" y="457227"/>
                      <a:pt x="52084" y="437620"/>
                      <a:pt x="58564" y="424842"/>
                    </a:cubicBezTo>
                    <a:lnTo>
                      <a:pt x="82837" y="428100"/>
                    </a:lnTo>
                    <a:lnTo>
                      <a:pt x="74164" y="416770"/>
                    </a:lnTo>
                    <a:cubicBezTo>
                      <a:pt x="60235" y="393827"/>
                      <a:pt x="51339" y="363897"/>
                      <a:pt x="56861" y="345386"/>
                    </a:cubicBezTo>
                    <a:cubicBezTo>
                      <a:pt x="70250" y="341739"/>
                      <a:pt x="87665" y="344465"/>
                      <a:pt x="104441" y="350811"/>
                    </a:cubicBezTo>
                    <a:lnTo>
                      <a:pt x="107156" y="351993"/>
                    </a:lnTo>
                    <a:lnTo>
                      <a:pt x="107291" y="350204"/>
                    </a:lnTo>
                    <a:lnTo>
                      <a:pt x="108011" y="347098"/>
                    </a:lnTo>
                    <a:lnTo>
                      <a:pt x="71976" y="337975"/>
                    </a:lnTo>
                    <a:cubicBezTo>
                      <a:pt x="44891" y="323682"/>
                      <a:pt x="14150" y="286104"/>
                      <a:pt x="13895" y="260349"/>
                    </a:cubicBezTo>
                    <a:cubicBezTo>
                      <a:pt x="25609" y="252909"/>
                      <a:pt x="43053" y="250371"/>
                      <a:pt x="60954" y="251478"/>
                    </a:cubicBezTo>
                    <a:lnTo>
                      <a:pt x="63898" y="251806"/>
                    </a:lnTo>
                    <a:lnTo>
                      <a:pt x="63498" y="250056"/>
                    </a:lnTo>
                    <a:cubicBezTo>
                      <a:pt x="60285" y="232159"/>
                      <a:pt x="60710" y="214536"/>
                      <a:pt x="66534" y="203050"/>
                    </a:cubicBezTo>
                    <a:cubicBezTo>
                      <a:pt x="80359" y="201850"/>
                      <a:pt x="97009" y="207640"/>
                      <a:pt x="112383" y="216876"/>
                    </a:cubicBezTo>
                    <a:lnTo>
                      <a:pt x="121707" y="223120"/>
                    </a:lnTo>
                    <a:lnTo>
                      <a:pt x="125230" y="213252"/>
                    </a:lnTo>
                    <a:cubicBezTo>
                      <a:pt x="132150" y="196436"/>
                      <a:pt x="141988" y="181809"/>
                      <a:pt x="153076" y="175260"/>
                    </a:cubicBezTo>
                    <a:cubicBezTo>
                      <a:pt x="165376" y="181685"/>
                      <a:pt x="176297" y="195522"/>
                      <a:pt x="184288" y="211579"/>
                    </a:cubicBezTo>
                    <a:lnTo>
                      <a:pt x="186580" y="216813"/>
                    </a:lnTo>
                    <a:lnTo>
                      <a:pt x="194352" y="210211"/>
                    </a:lnTo>
                    <a:cubicBezTo>
                      <a:pt x="208753" y="199108"/>
                      <a:pt x="224586" y="191359"/>
                      <a:pt x="237464" y="191232"/>
                    </a:cubicBezTo>
                    <a:cubicBezTo>
                      <a:pt x="244903" y="202946"/>
                      <a:pt x="247442" y="220390"/>
                      <a:pt x="246334" y="238291"/>
                    </a:cubicBezTo>
                    <a:lnTo>
                      <a:pt x="240834" y="259349"/>
                    </a:lnTo>
                    <a:lnTo>
                      <a:pt x="243628" y="261220"/>
                    </a:lnTo>
                    <a:lnTo>
                      <a:pt x="247151" y="251352"/>
                    </a:lnTo>
                    <a:cubicBezTo>
                      <a:pt x="254071" y="234536"/>
                      <a:pt x="263909" y="219909"/>
                      <a:pt x="274997" y="213360"/>
                    </a:cubicBezTo>
                    <a:cubicBezTo>
                      <a:pt x="287297" y="219785"/>
                      <a:pt x="298218" y="233622"/>
                      <a:pt x="306209" y="249679"/>
                    </a:cubicBezTo>
                    <a:lnTo>
                      <a:pt x="308501" y="254913"/>
                    </a:lnTo>
                    <a:lnTo>
                      <a:pt x="316273" y="248311"/>
                    </a:lnTo>
                    <a:cubicBezTo>
                      <a:pt x="330674" y="237208"/>
                      <a:pt x="346507" y="229459"/>
                      <a:pt x="359385" y="229332"/>
                    </a:cubicBezTo>
                    <a:cubicBezTo>
                      <a:pt x="366824" y="241046"/>
                      <a:pt x="369363" y="258490"/>
                      <a:pt x="368255" y="276391"/>
                    </a:cubicBezTo>
                    <a:lnTo>
                      <a:pt x="368012" y="277324"/>
                    </a:lnTo>
                    <a:lnTo>
                      <a:pt x="373810" y="266606"/>
                    </a:lnTo>
                    <a:cubicBezTo>
                      <a:pt x="378521" y="260028"/>
                      <a:pt x="383752" y="254734"/>
                      <a:pt x="389296" y="251460"/>
                    </a:cubicBezTo>
                    <a:cubicBezTo>
                      <a:pt x="401596" y="257885"/>
                      <a:pt x="412517" y="271722"/>
                      <a:pt x="420508" y="287779"/>
                    </a:cubicBezTo>
                    <a:lnTo>
                      <a:pt x="422800" y="293013"/>
                    </a:lnTo>
                    <a:lnTo>
                      <a:pt x="430572" y="286411"/>
                    </a:lnTo>
                    <a:lnTo>
                      <a:pt x="442175" y="279277"/>
                    </a:lnTo>
                    <a:lnTo>
                      <a:pt x="441725" y="273055"/>
                    </a:lnTo>
                    <a:cubicBezTo>
                      <a:pt x="442207" y="264067"/>
                      <a:pt x="443945" y="255971"/>
                      <a:pt x="447185" y="249582"/>
                    </a:cubicBezTo>
                    <a:lnTo>
                      <a:pt x="471457" y="252840"/>
                    </a:lnTo>
                    <a:lnTo>
                      <a:pt x="462784" y="241510"/>
                    </a:lnTo>
                    <a:cubicBezTo>
                      <a:pt x="448855" y="218567"/>
                      <a:pt x="439959" y="188637"/>
                      <a:pt x="445482" y="170126"/>
                    </a:cubicBezTo>
                    <a:cubicBezTo>
                      <a:pt x="458870" y="166479"/>
                      <a:pt x="476286" y="169205"/>
                      <a:pt x="493061" y="175551"/>
                    </a:cubicBezTo>
                    <a:lnTo>
                      <a:pt x="495777" y="176733"/>
                    </a:lnTo>
                    <a:lnTo>
                      <a:pt x="495911" y="174944"/>
                    </a:lnTo>
                    <a:lnTo>
                      <a:pt x="496631" y="171838"/>
                    </a:lnTo>
                    <a:lnTo>
                      <a:pt x="460596" y="162715"/>
                    </a:lnTo>
                    <a:cubicBezTo>
                      <a:pt x="433511" y="148422"/>
                      <a:pt x="402771" y="110844"/>
                      <a:pt x="402516" y="85089"/>
                    </a:cubicBezTo>
                    <a:cubicBezTo>
                      <a:pt x="414230" y="77649"/>
                      <a:pt x="431674" y="75111"/>
                      <a:pt x="449575" y="76218"/>
                    </a:cubicBezTo>
                    <a:lnTo>
                      <a:pt x="452519" y="76546"/>
                    </a:lnTo>
                    <a:lnTo>
                      <a:pt x="452118" y="74796"/>
                    </a:lnTo>
                    <a:cubicBezTo>
                      <a:pt x="448906" y="56899"/>
                      <a:pt x="449330" y="39276"/>
                      <a:pt x="455154" y="27790"/>
                    </a:cubicBezTo>
                    <a:cubicBezTo>
                      <a:pt x="468979" y="26590"/>
                      <a:pt x="485629" y="32380"/>
                      <a:pt x="501003" y="41616"/>
                    </a:cubicBezTo>
                    <a:lnTo>
                      <a:pt x="510327" y="47860"/>
                    </a:lnTo>
                    <a:lnTo>
                      <a:pt x="513850" y="37992"/>
                    </a:lnTo>
                    <a:cubicBezTo>
                      <a:pt x="520770" y="21176"/>
                      <a:pt x="530608" y="6549"/>
                      <a:pt x="541696" y="0"/>
                    </a:cubicBezTo>
                    <a:cubicBezTo>
                      <a:pt x="553996" y="6425"/>
                      <a:pt x="564917" y="20262"/>
                      <a:pt x="572908" y="36319"/>
                    </a:cubicBezTo>
                    <a:lnTo>
                      <a:pt x="575200" y="41553"/>
                    </a:lnTo>
                    <a:lnTo>
                      <a:pt x="582972" y="34951"/>
                    </a:lnTo>
                    <a:cubicBezTo>
                      <a:pt x="597373" y="23848"/>
                      <a:pt x="613206" y="16099"/>
                      <a:pt x="626084" y="15972"/>
                    </a:cubicBezTo>
                    <a:cubicBezTo>
                      <a:pt x="633523" y="27686"/>
                      <a:pt x="636062" y="45130"/>
                      <a:pt x="634954" y="63031"/>
                    </a:cubicBezTo>
                    <a:lnTo>
                      <a:pt x="629454" y="84089"/>
                    </a:lnTo>
                    <a:lnTo>
                      <a:pt x="632248" y="85960"/>
                    </a:lnTo>
                    <a:lnTo>
                      <a:pt x="635771" y="76092"/>
                    </a:lnTo>
                    <a:cubicBezTo>
                      <a:pt x="642691" y="59276"/>
                      <a:pt x="652529" y="44649"/>
                      <a:pt x="663617" y="38100"/>
                    </a:cubicBezTo>
                    <a:cubicBezTo>
                      <a:pt x="675917" y="44525"/>
                      <a:pt x="686838" y="58362"/>
                      <a:pt x="694829" y="74419"/>
                    </a:cubicBezTo>
                    <a:lnTo>
                      <a:pt x="697121" y="79653"/>
                    </a:lnTo>
                    <a:lnTo>
                      <a:pt x="704893" y="73051"/>
                    </a:lnTo>
                    <a:cubicBezTo>
                      <a:pt x="719294" y="61948"/>
                      <a:pt x="735127" y="54199"/>
                      <a:pt x="748005" y="54072"/>
                    </a:cubicBezTo>
                    <a:cubicBezTo>
                      <a:pt x="762883" y="77500"/>
                      <a:pt x="758160" y="123848"/>
                      <a:pt x="743868" y="150933"/>
                    </a:cubicBezTo>
                    <a:lnTo>
                      <a:pt x="726876" y="170182"/>
                    </a:lnTo>
                    <a:lnTo>
                      <a:pt x="737662" y="187027"/>
                    </a:lnTo>
                    <a:cubicBezTo>
                      <a:pt x="740842" y="194572"/>
                      <a:pt x="743151" y="203109"/>
                      <a:pt x="744598" y="211959"/>
                    </a:cubicBezTo>
                    <a:lnTo>
                      <a:pt x="745242" y="217637"/>
                    </a:lnTo>
                    <a:lnTo>
                      <a:pt x="754617" y="213625"/>
                    </a:lnTo>
                    <a:cubicBezTo>
                      <a:pt x="771654" y="207271"/>
                      <a:pt x="789070" y="204544"/>
                      <a:pt x="801411" y="208226"/>
                    </a:cubicBezTo>
                    <a:cubicBezTo>
                      <a:pt x="808705" y="235003"/>
                      <a:pt x="790504" y="277889"/>
                      <a:pt x="768849" y="299544"/>
                    </a:cubicBezTo>
                    <a:lnTo>
                      <a:pt x="767875" y="300214"/>
                    </a:lnTo>
                    <a:lnTo>
                      <a:pt x="769144" y="326889"/>
                    </a:lnTo>
                    <a:cubicBezTo>
                      <a:pt x="767912" y="346805"/>
                      <a:pt x="762623" y="367230"/>
                      <a:pt x="754672" y="382297"/>
                    </a:cubicBezTo>
                    <a:lnTo>
                      <a:pt x="738456" y="400669"/>
                    </a:lnTo>
                    <a:lnTo>
                      <a:pt x="743658" y="408794"/>
                    </a:lnTo>
                    <a:cubicBezTo>
                      <a:pt x="747196" y="417189"/>
                      <a:pt x="749766" y="426686"/>
                      <a:pt x="751375" y="436533"/>
                    </a:cubicBezTo>
                    <a:lnTo>
                      <a:pt x="752091" y="442850"/>
                    </a:lnTo>
                    <a:lnTo>
                      <a:pt x="762521" y="438386"/>
                    </a:lnTo>
                    <a:cubicBezTo>
                      <a:pt x="781477" y="431317"/>
                      <a:pt x="800853" y="428283"/>
                      <a:pt x="814582" y="432379"/>
                    </a:cubicBezTo>
                    <a:cubicBezTo>
                      <a:pt x="822698" y="462171"/>
                      <a:pt x="802448" y="509883"/>
                      <a:pt x="778356" y="533976"/>
                    </a:cubicBezTo>
                    <a:cubicBezTo>
                      <a:pt x="761415" y="550916"/>
                      <a:pt x="733245" y="564617"/>
                      <a:pt x="711737" y="564985"/>
                    </a:cubicBezTo>
                    <a:cubicBezTo>
                      <a:pt x="704567" y="565107"/>
                      <a:pt x="698138" y="563748"/>
                      <a:pt x="693112" y="560533"/>
                    </a:cubicBezTo>
                    <a:lnTo>
                      <a:pt x="691518" y="559254"/>
                    </a:lnTo>
                    <a:lnTo>
                      <a:pt x="689014" y="559391"/>
                    </a:lnTo>
                    <a:cubicBezTo>
                      <a:pt x="687425" y="559319"/>
                      <a:pt x="685856" y="559082"/>
                      <a:pt x="684315" y="558669"/>
                    </a:cubicBezTo>
                    <a:lnTo>
                      <a:pt x="681914" y="557660"/>
                    </a:lnTo>
                    <a:lnTo>
                      <a:pt x="678416" y="558358"/>
                    </a:lnTo>
                    <a:lnTo>
                      <a:pt x="675704" y="560533"/>
                    </a:lnTo>
                    <a:cubicBezTo>
                      <a:pt x="665651" y="566962"/>
                      <a:pt x="649987" y="565970"/>
                      <a:pt x="634013" y="560546"/>
                    </a:cubicBezTo>
                    <a:lnTo>
                      <a:pt x="617067" y="550208"/>
                    </a:lnTo>
                    <a:lnTo>
                      <a:pt x="616449" y="551004"/>
                    </a:lnTo>
                    <a:lnTo>
                      <a:pt x="615475" y="551674"/>
                    </a:lnTo>
                    <a:lnTo>
                      <a:pt x="616744" y="578349"/>
                    </a:lnTo>
                    <a:cubicBezTo>
                      <a:pt x="615512" y="598266"/>
                      <a:pt x="610223" y="618690"/>
                      <a:pt x="602272" y="633757"/>
                    </a:cubicBezTo>
                    <a:lnTo>
                      <a:pt x="586056" y="652129"/>
                    </a:lnTo>
                    <a:lnTo>
                      <a:pt x="591258" y="660254"/>
                    </a:lnTo>
                    <a:cubicBezTo>
                      <a:pt x="594796" y="668649"/>
                      <a:pt x="597366" y="678146"/>
                      <a:pt x="598975" y="687993"/>
                    </a:cubicBezTo>
                    <a:lnTo>
                      <a:pt x="599691" y="694310"/>
                    </a:lnTo>
                    <a:lnTo>
                      <a:pt x="610121" y="689846"/>
                    </a:lnTo>
                    <a:cubicBezTo>
                      <a:pt x="629077" y="682777"/>
                      <a:pt x="648453" y="679744"/>
                      <a:pt x="662182" y="683840"/>
                    </a:cubicBezTo>
                    <a:cubicBezTo>
                      <a:pt x="670298" y="713631"/>
                      <a:pt x="650048" y="761344"/>
                      <a:pt x="625956" y="785436"/>
                    </a:cubicBezTo>
                    <a:cubicBezTo>
                      <a:pt x="609015" y="802376"/>
                      <a:pt x="580845" y="816077"/>
                      <a:pt x="559337" y="816445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1" name="フリーフォーム: 図形 510">
                <a:extLst>
                  <a:ext uri="{FF2B5EF4-FFF2-40B4-BE49-F238E27FC236}">
                    <a16:creationId xmlns:a16="http://schemas.microsoft.com/office/drawing/2014/main" id="{7A9EAD98-FF57-4C78-8A03-EABC0FB6B90D}"/>
                  </a:ext>
                </a:extLst>
              </p:cNvPr>
              <p:cNvSpPr/>
              <p:nvPr/>
            </p:nvSpPr>
            <p:spPr>
              <a:xfrm rot="10800000">
                <a:off x="2582152" y="2331632"/>
                <a:ext cx="816403" cy="816452"/>
              </a:xfrm>
              <a:custGeom>
                <a:avLst/>
                <a:gdLst>
                  <a:gd name="connsiteX0" fmla="*/ 681400 w 816403"/>
                  <a:gd name="connsiteY0" fmla="*/ 204501 h 816452"/>
                  <a:gd name="connsiteX1" fmla="*/ 687681 w 816403"/>
                  <a:gd name="connsiteY1" fmla="*/ 196114 h 816452"/>
                  <a:gd name="connsiteX2" fmla="*/ 688114 w 816403"/>
                  <a:gd name="connsiteY2" fmla="*/ 195689 h 816452"/>
                  <a:gd name="connsiteX3" fmla="*/ 679597 w 816403"/>
                  <a:gd name="connsiteY3" fmla="*/ 196246 h 816452"/>
                  <a:gd name="connsiteX4" fmla="*/ 678418 w 816403"/>
                  <a:gd name="connsiteY4" fmla="*/ 200820 h 816452"/>
                  <a:gd name="connsiteX5" fmla="*/ 559337 w 816403"/>
                  <a:gd name="connsiteY5" fmla="*/ 816445 h 816452"/>
                  <a:gd name="connsiteX6" fmla="*/ 540712 w 816403"/>
                  <a:gd name="connsiteY6" fmla="*/ 811993 h 816452"/>
                  <a:gd name="connsiteX7" fmla="*/ 539118 w 816403"/>
                  <a:gd name="connsiteY7" fmla="*/ 810715 h 816452"/>
                  <a:gd name="connsiteX8" fmla="*/ 536614 w 816403"/>
                  <a:gd name="connsiteY8" fmla="*/ 810851 h 816452"/>
                  <a:gd name="connsiteX9" fmla="*/ 531915 w 816403"/>
                  <a:gd name="connsiteY9" fmla="*/ 810130 h 816452"/>
                  <a:gd name="connsiteX10" fmla="*/ 529514 w 816403"/>
                  <a:gd name="connsiteY10" fmla="*/ 809121 h 816452"/>
                  <a:gd name="connsiteX11" fmla="*/ 526016 w 816403"/>
                  <a:gd name="connsiteY11" fmla="*/ 809818 h 816452"/>
                  <a:gd name="connsiteX12" fmla="*/ 523304 w 816403"/>
                  <a:gd name="connsiteY12" fmla="*/ 811993 h 816452"/>
                  <a:gd name="connsiteX13" fmla="*/ 438060 w 816403"/>
                  <a:gd name="connsiteY13" fmla="*/ 785436 h 816452"/>
                  <a:gd name="connsiteX14" fmla="*/ 432407 w 816403"/>
                  <a:gd name="connsiteY14" fmla="*/ 777147 h 816452"/>
                  <a:gd name="connsiteX15" fmla="*/ 418791 w 816403"/>
                  <a:gd name="connsiteY15" fmla="*/ 773893 h 816452"/>
                  <a:gd name="connsiteX16" fmla="*/ 417197 w 816403"/>
                  <a:gd name="connsiteY16" fmla="*/ 772615 h 816452"/>
                  <a:gd name="connsiteX17" fmla="*/ 414693 w 816403"/>
                  <a:gd name="connsiteY17" fmla="*/ 772751 h 816452"/>
                  <a:gd name="connsiteX18" fmla="*/ 409994 w 816403"/>
                  <a:gd name="connsiteY18" fmla="*/ 772030 h 816452"/>
                  <a:gd name="connsiteX19" fmla="*/ 407593 w 816403"/>
                  <a:gd name="connsiteY19" fmla="*/ 771021 h 816452"/>
                  <a:gd name="connsiteX20" fmla="*/ 404095 w 816403"/>
                  <a:gd name="connsiteY20" fmla="*/ 771718 h 816452"/>
                  <a:gd name="connsiteX21" fmla="*/ 401383 w 816403"/>
                  <a:gd name="connsiteY21" fmla="*/ 773893 h 816452"/>
                  <a:gd name="connsiteX22" fmla="*/ 316139 w 816403"/>
                  <a:gd name="connsiteY22" fmla="*/ 747336 h 816452"/>
                  <a:gd name="connsiteX23" fmla="*/ 307933 w 816403"/>
                  <a:gd name="connsiteY23" fmla="*/ 736616 h 816452"/>
                  <a:gd name="connsiteX24" fmla="*/ 304492 w 816403"/>
                  <a:gd name="connsiteY24" fmla="*/ 735793 h 816452"/>
                  <a:gd name="connsiteX25" fmla="*/ 302898 w 816403"/>
                  <a:gd name="connsiteY25" fmla="*/ 734515 h 816452"/>
                  <a:gd name="connsiteX26" fmla="*/ 300394 w 816403"/>
                  <a:gd name="connsiteY26" fmla="*/ 734651 h 816452"/>
                  <a:gd name="connsiteX27" fmla="*/ 295695 w 816403"/>
                  <a:gd name="connsiteY27" fmla="*/ 733930 h 816452"/>
                  <a:gd name="connsiteX28" fmla="*/ 293294 w 816403"/>
                  <a:gd name="connsiteY28" fmla="*/ 732921 h 816452"/>
                  <a:gd name="connsiteX29" fmla="*/ 289796 w 816403"/>
                  <a:gd name="connsiteY29" fmla="*/ 733618 h 816452"/>
                  <a:gd name="connsiteX30" fmla="*/ 287084 w 816403"/>
                  <a:gd name="connsiteY30" fmla="*/ 735793 h 816452"/>
                  <a:gd name="connsiteX31" fmla="*/ 201840 w 816403"/>
                  <a:gd name="connsiteY31" fmla="*/ 709236 h 816452"/>
                  <a:gd name="connsiteX32" fmla="*/ 195341 w 816403"/>
                  <a:gd name="connsiteY32" fmla="*/ 700745 h 816452"/>
                  <a:gd name="connsiteX33" fmla="*/ 182571 w 816403"/>
                  <a:gd name="connsiteY33" fmla="*/ 697693 h 816452"/>
                  <a:gd name="connsiteX34" fmla="*/ 180977 w 816403"/>
                  <a:gd name="connsiteY34" fmla="*/ 696415 h 816452"/>
                  <a:gd name="connsiteX35" fmla="*/ 178473 w 816403"/>
                  <a:gd name="connsiteY35" fmla="*/ 696551 h 816452"/>
                  <a:gd name="connsiteX36" fmla="*/ 173774 w 816403"/>
                  <a:gd name="connsiteY36" fmla="*/ 695830 h 816452"/>
                  <a:gd name="connsiteX37" fmla="*/ 171373 w 816403"/>
                  <a:gd name="connsiteY37" fmla="*/ 694821 h 816452"/>
                  <a:gd name="connsiteX38" fmla="*/ 167875 w 816403"/>
                  <a:gd name="connsiteY38" fmla="*/ 695518 h 816452"/>
                  <a:gd name="connsiteX39" fmla="*/ 165163 w 816403"/>
                  <a:gd name="connsiteY39" fmla="*/ 697693 h 816452"/>
                  <a:gd name="connsiteX40" fmla="*/ 79919 w 816403"/>
                  <a:gd name="connsiteY40" fmla="*/ 671136 h 816452"/>
                  <a:gd name="connsiteX41" fmla="*/ 43692 w 816403"/>
                  <a:gd name="connsiteY41" fmla="*/ 569540 h 816452"/>
                  <a:gd name="connsiteX42" fmla="*/ 56187 w 816403"/>
                  <a:gd name="connsiteY42" fmla="*/ 568965 h 816452"/>
                  <a:gd name="connsiteX43" fmla="*/ 41849 w 816403"/>
                  <a:gd name="connsiteY43" fmla="*/ 558780 h 816452"/>
                  <a:gd name="connsiteX44" fmla="*/ 0 w 816403"/>
                  <a:gd name="connsiteY44" fmla="*/ 488590 h 816452"/>
                  <a:gd name="connsiteX45" fmla="*/ 52356 w 816403"/>
                  <a:gd name="connsiteY45" fmla="*/ 478721 h 816452"/>
                  <a:gd name="connsiteX46" fmla="*/ 55632 w 816403"/>
                  <a:gd name="connsiteY46" fmla="*/ 479085 h 816452"/>
                  <a:gd name="connsiteX47" fmla="*/ 55186 w 816403"/>
                  <a:gd name="connsiteY47" fmla="*/ 477139 h 816452"/>
                  <a:gd name="connsiteX48" fmla="*/ 58564 w 816403"/>
                  <a:gd name="connsiteY48" fmla="*/ 424842 h 816452"/>
                  <a:gd name="connsiteX49" fmla="*/ 82837 w 816403"/>
                  <a:gd name="connsiteY49" fmla="*/ 428100 h 816452"/>
                  <a:gd name="connsiteX50" fmla="*/ 74164 w 816403"/>
                  <a:gd name="connsiteY50" fmla="*/ 416770 h 816452"/>
                  <a:gd name="connsiteX51" fmla="*/ 56861 w 816403"/>
                  <a:gd name="connsiteY51" fmla="*/ 345386 h 816452"/>
                  <a:gd name="connsiteX52" fmla="*/ 104441 w 816403"/>
                  <a:gd name="connsiteY52" fmla="*/ 350811 h 816452"/>
                  <a:gd name="connsiteX53" fmla="*/ 107156 w 816403"/>
                  <a:gd name="connsiteY53" fmla="*/ 351993 h 816452"/>
                  <a:gd name="connsiteX54" fmla="*/ 107291 w 816403"/>
                  <a:gd name="connsiteY54" fmla="*/ 350204 h 816452"/>
                  <a:gd name="connsiteX55" fmla="*/ 108011 w 816403"/>
                  <a:gd name="connsiteY55" fmla="*/ 347098 h 816452"/>
                  <a:gd name="connsiteX56" fmla="*/ 71976 w 816403"/>
                  <a:gd name="connsiteY56" fmla="*/ 337975 h 816452"/>
                  <a:gd name="connsiteX57" fmla="*/ 13895 w 816403"/>
                  <a:gd name="connsiteY57" fmla="*/ 260349 h 816452"/>
                  <a:gd name="connsiteX58" fmla="*/ 60954 w 816403"/>
                  <a:gd name="connsiteY58" fmla="*/ 251478 h 816452"/>
                  <a:gd name="connsiteX59" fmla="*/ 63898 w 816403"/>
                  <a:gd name="connsiteY59" fmla="*/ 251806 h 816452"/>
                  <a:gd name="connsiteX60" fmla="*/ 63498 w 816403"/>
                  <a:gd name="connsiteY60" fmla="*/ 250056 h 816452"/>
                  <a:gd name="connsiteX61" fmla="*/ 66534 w 816403"/>
                  <a:gd name="connsiteY61" fmla="*/ 203050 h 816452"/>
                  <a:gd name="connsiteX62" fmla="*/ 112383 w 816403"/>
                  <a:gd name="connsiteY62" fmla="*/ 216876 h 816452"/>
                  <a:gd name="connsiteX63" fmla="*/ 121707 w 816403"/>
                  <a:gd name="connsiteY63" fmla="*/ 223120 h 816452"/>
                  <a:gd name="connsiteX64" fmla="*/ 125230 w 816403"/>
                  <a:gd name="connsiteY64" fmla="*/ 213252 h 816452"/>
                  <a:gd name="connsiteX65" fmla="*/ 153076 w 816403"/>
                  <a:gd name="connsiteY65" fmla="*/ 175260 h 816452"/>
                  <a:gd name="connsiteX66" fmla="*/ 184288 w 816403"/>
                  <a:gd name="connsiteY66" fmla="*/ 211579 h 816452"/>
                  <a:gd name="connsiteX67" fmla="*/ 186580 w 816403"/>
                  <a:gd name="connsiteY67" fmla="*/ 216813 h 816452"/>
                  <a:gd name="connsiteX68" fmla="*/ 194352 w 816403"/>
                  <a:gd name="connsiteY68" fmla="*/ 210211 h 816452"/>
                  <a:gd name="connsiteX69" fmla="*/ 237464 w 816403"/>
                  <a:gd name="connsiteY69" fmla="*/ 191232 h 816452"/>
                  <a:gd name="connsiteX70" fmla="*/ 246334 w 816403"/>
                  <a:gd name="connsiteY70" fmla="*/ 238291 h 816452"/>
                  <a:gd name="connsiteX71" fmla="*/ 240834 w 816403"/>
                  <a:gd name="connsiteY71" fmla="*/ 259349 h 816452"/>
                  <a:gd name="connsiteX72" fmla="*/ 243628 w 816403"/>
                  <a:gd name="connsiteY72" fmla="*/ 261220 h 816452"/>
                  <a:gd name="connsiteX73" fmla="*/ 247151 w 816403"/>
                  <a:gd name="connsiteY73" fmla="*/ 251352 h 816452"/>
                  <a:gd name="connsiteX74" fmla="*/ 274997 w 816403"/>
                  <a:gd name="connsiteY74" fmla="*/ 213360 h 816452"/>
                  <a:gd name="connsiteX75" fmla="*/ 306209 w 816403"/>
                  <a:gd name="connsiteY75" fmla="*/ 249679 h 816452"/>
                  <a:gd name="connsiteX76" fmla="*/ 308501 w 816403"/>
                  <a:gd name="connsiteY76" fmla="*/ 254913 h 816452"/>
                  <a:gd name="connsiteX77" fmla="*/ 316273 w 816403"/>
                  <a:gd name="connsiteY77" fmla="*/ 248311 h 816452"/>
                  <a:gd name="connsiteX78" fmla="*/ 359385 w 816403"/>
                  <a:gd name="connsiteY78" fmla="*/ 229332 h 816452"/>
                  <a:gd name="connsiteX79" fmla="*/ 368255 w 816403"/>
                  <a:gd name="connsiteY79" fmla="*/ 276391 h 816452"/>
                  <a:gd name="connsiteX80" fmla="*/ 368012 w 816403"/>
                  <a:gd name="connsiteY80" fmla="*/ 277324 h 816452"/>
                  <a:gd name="connsiteX81" fmla="*/ 373810 w 816403"/>
                  <a:gd name="connsiteY81" fmla="*/ 266606 h 816452"/>
                  <a:gd name="connsiteX82" fmla="*/ 389296 w 816403"/>
                  <a:gd name="connsiteY82" fmla="*/ 251460 h 816452"/>
                  <a:gd name="connsiteX83" fmla="*/ 420508 w 816403"/>
                  <a:gd name="connsiteY83" fmla="*/ 287779 h 816452"/>
                  <a:gd name="connsiteX84" fmla="*/ 422800 w 816403"/>
                  <a:gd name="connsiteY84" fmla="*/ 293013 h 816452"/>
                  <a:gd name="connsiteX85" fmla="*/ 430572 w 816403"/>
                  <a:gd name="connsiteY85" fmla="*/ 286411 h 816452"/>
                  <a:gd name="connsiteX86" fmla="*/ 442175 w 816403"/>
                  <a:gd name="connsiteY86" fmla="*/ 279277 h 816452"/>
                  <a:gd name="connsiteX87" fmla="*/ 441725 w 816403"/>
                  <a:gd name="connsiteY87" fmla="*/ 273055 h 816452"/>
                  <a:gd name="connsiteX88" fmla="*/ 447185 w 816403"/>
                  <a:gd name="connsiteY88" fmla="*/ 249582 h 816452"/>
                  <a:gd name="connsiteX89" fmla="*/ 471457 w 816403"/>
                  <a:gd name="connsiteY89" fmla="*/ 252840 h 816452"/>
                  <a:gd name="connsiteX90" fmla="*/ 462784 w 816403"/>
                  <a:gd name="connsiteY90" fmla="*/ 241510 h 816452"/>
                  <a:gd name="connsiteX91" fmla="*/ 445482 w 816403"/>
                  <a:gd name="connsiteY91" fmla="*/ 170126 h 816452"/>
                  <a:gd name="connsiteX92" fmla="*/ 493061 w 816403"/>
                  <a:gd name="connsiteY92" fmla="*/ 175551 h 816452"/>
                  <a:gd name="connsiteX93" fmla="*/ 495777 w 816403"/>
                  <a:gd name="connsiteY93" fmla="*/ 176733 h 816452"/>
                  <a:gd name="connsiteX94" fmla="*/ 495911 w 816403"/>
                  <a:gd name="connsiteY94" fmla="*/ 174944 h 816452"/>
                  <a:gd name="connsiteX95" fmla="*/ 496631 w 816403"/>
                  <a:gd name="connsiteY95" fmla="*/ 171838 h 816452"/>
                  <a:gd name="connsiteX96" fmla="*/ 460596 w 816403"/>
                  <a:gd name="connsiteY96" fmla="*/ 162715 h 816452"/>
                  <a:gd name="connsiteX97" fmla="*/ 402516 w 816403"/>
                  <a:gd name="connsiteY97" fmla="*/ 85089 h 816452"/>
                  <a:gd name="connsiteX98" fmla="*/ 449575 w 816403"/>
                  <a:gd name="connsiteY98" fmla="*/ 76218 h 816452"/>
                  <a:gd name="connsiteX99" fmla="*/ 452519 w 816403"/>
                  <a:gd name="connsiteY99" fmla="*/ 76546 h 816452"/>
                  <a:gd name="connsiteX100" fmla="*/ 452118 w 816403"/>
                  <a:gd name="connsiteY100" fmla="*/ 74796 h 816452"/>
                  <a:gd name="connsiteX101" fmla="*/ 455154 w 816403"/>
                  <a:gd name="connsiteY101" fmla="*/ 27790 h 816452"/>
                  <a:gd name="connsiteX102" fmla="*/ 501003 w 816403"/>
                  <a:gd name="connsiteY102" fmla="*/ 41616 h 816452"/>
                  <a:gd name="connsiteX103" fmla="*/ 510327 w 816403"/>
                  <a:gd name="connsiteY103" fmla="*/ 47860 h 816452"/>
                  <a:gd name="connsiteX104" fmla="*/ 513850 w 816403"/>
                  <a:gd name="connsiteY104" fmla="*/ 37992 h 816452"/>
                  <a:gd name="connsiteX105" fmla="*/ 541696 w 816403"/>
                  <a:gd name="connsiteY105" fmla="*/ 0 h 816452"/>
                  <a:gd name="connsiteX106" fmla="*/ 572908 w 816403"/>
                  <a:gd name="connsiteY106" fmla="*/ 36319 h 816452"/>
                  <a:gd name="connsiteX107" fmla="*/ 575200 w 816403"/>
                  <a:gd name="connsiteY107" fmla="*/ 41553 h 816452"/>
                  <a:gd name="connsiteX108" fmla="*/ 582972 w 816403"/>
                  <a:gd name="connsiteY108" fmla="*/ 34951 h 816452"/>
                  <a:gd name="connsiteX109" fmla="*/ 626084 w 816403"/>
                  <a:gd name="connsiteY109" fmla="*/ 15972 h 816452"/>
                  <a:gd name="connsiteX110" fmla="*/ 634954 w 816403"/>
                  <a:gd name="connsiteY110" fmla="*/ 63031 h 816452"/>
                  <a:gd name="connsiteX111" fmla="*/ 629454 w 816403"/>
                  <a:gd name="connsiteY111" fmla="*/ 84089 h 816452"/>
                  <a:gd name="connsiteX112" fmla="*/ 632248 w 816403"/>
                  <a:gd name="connsiteY112" fmla="*/ 85960 h 816452"/>
                  <a:gd name="connsiteX113" fmla="*/ 635771 w 816403"/>
                  <a:gd name="connsiteY113" fmla="*/ 76092 h 816452"/>
                  <a:gd name="connsiteX114" fmla="*/ 663617 w 816403"/>
                  <a:gd name="connsiteY114" fmla="*/ 38100 h 816452"/>
                  <a:gd name="connsiteX115" fmla="*/ 694829 w 816403"/>
                  <a:gd name="connsiteY115" fmla="*/ 74419 h 816452"/>
                  <a:gd name="connsiteX116" fmla="*/ 697121 w 816403"/>
                  <a:gd name="connsiteY116" fmla="*/ 79653 h 816452"/>
                  <a:gd name="connsiteX117" fmla="*/ 704893 w 816403"/>
                  <a:gd name="connsiteY117" fmla="*/ 73051 h 816452"/>
                  <a:gd name="connsiteX118" fmla="*/ 748005 w 816403"/>
                  <a:gd name="connsiteY118" fmla="*/ 54072 h 816452"/>
                  <a:gd name="connsiteX119" fmla="*/ 743868 w 816403"/>
                  <a:gd name="connsiteY119" fmla="*/ 150933 h 816452"/>
                  <a:gd name="connsiteX120" fmla="*/ 726876 w 816403"/>
                  <a:gd name="connsiteY120" fmla="*/ 170182 h 816452"/>
                  <a:gd name="connsiteX121" fmla="*/ 737662 w 816403"/>
                  <a:gd name="connsiteY121" fmla="*/ 187027 h 816452"/>
                  <a:gd name="connsiteX122" fmla="*/ 744598 w 816403"/>
                  <a:gd name="connsiteY122" fmla="*/ 211959 h 816452"/>
                  <a:gd name="connsiteX123" fmla="*/ 745242 w 816403"/>
                  <a:gd name="connsiteY123" fmla="*/ 217637 h 816452"/>
                  <a:gd name="connsiteX124" fmla="*/ 754617 w 816403"/>
                  <a:gd name="connsiteY124" fmla="*/ 213625 h 816452"/>
                  <a:gd name="connsiteX125" fmla="*/ 801411 w 816403"/>
                  <a:gd name="connsiteY125" fmla="*/ 208226 h 816452"/>
                  <a:gd name="connsiteX126" fmla="*/ 768849 w 816403"/>
                  <a:gd name="connsiteY126" fmla="*/ 299544 h 816452"/>
                  <a:gd name="connsiteX127" fmla="*/ 767875 w 816403"/>
                  <a:gd name="connsiteY127" fmla="*/ 300214 h 816452"/>
                  <a:gd name="connsiteX128" fmla="*/ 769144 w 816403"/>
                  <a:gd name="connsiteY128" fmla="*/ 326889 h 816452"/>
                  <a:gd name="connsiteX129" fmla="*/ 754672 w 816403"/>
                  <a:gd name="connsiteY129" fmla="*/ 382297 h 816452"/>
                  <a:gd name="connsiteX130" fmla="*/ 738456 w 816403"/>
                  <a:gd name="connsiteY130" fmla="*/ 400669 h 816452"/>
                  <a:gd name="connsiteX131" fmla="*/ 743658 w 816403"/>
                  <a:gd name="connsiteY131" fmla="*/ 408794 h 816452"/>
                  <a:gd name="connsiteX132" fmla="*/ 751375 w 816403"/>
                  <a:gd name="connsiteY132" fmla="*/ 436533 h 816452"/>
                  <a:gd name="connsiteX133" fmla="*/ 752091 w 816403"/>
                  <a:gd name="connsiteY133" fmla="*/ 442850 h 816452"/>
                  <a:gd name="connsiteX134" fmla="*/ 762521 w 816403"/>
                  <a:gd name="connsiteY134" fmla="*/ 438386 h 816452"/>
                  <a:gd name="connsiteX135" fmla="*/ 814582 w 816403"/>
                  <a:gd name="connsiteY135" fmla="*/ 432379 h 816452"/>
                  <a:gd name="connsiteX136" fmla="*/ 778356 w 816403"/>
                  <a:gd name="connsiteY136" fmla="*/ 533976 h 816452"/>
                  <a:gd name="connsiteX137" fmla="*/ 711737 w 816403"/>
                  <a:gd name="connsiteY137" fmla="*/ 564985 h 816452"/>
                  <a:gd name="connsiteX138" fmla="*/ 693112 w 816403"/>
                  <a:gd name="connsiteY138" fmla="*/ 560533 h 816452"/>
                  <a:gd name="connsiteX139" fmla="*/ 691518 w 816403"/>
                  <a:gd name="connsiteY139" fmla="*/ 559254 h 816452"/>
                  <a:gd name="connsiteX140" fmla="*/ 689014 w 816403"/>
                  <a:gd name="connsiteY140" fmla="*/ 559391 h 816452"/>
                  <a:gd name="connsiteX141" fmla="*/ 684315 w 816403"/>
                  <a:gd name="connsiteY141" fmla="*/ 558669 h 816452"/>
                  <a:gd name="connsiteX142" fmla="*/ 681914 w 816403"/>
                  <a:gd name="connsiteY142" fmla="*/ 557660 h 816452"/>
                  <a:gd name="connsiteX143" fmla="*/ 678416 w 816403"/>
                  <a:gd name="connsiteY143" fmla="*/ 558358 h 816452"/>
                  <a:gd name="connsiteX144" fmla="*/ 675704 w 816403"/>
                  <a:gd name="connsiteY144" fmla="*/ 560533 h 816452"/>
                  <a:gd name="connsiteX145" fmla="*/ 634013 w 816403"/>
                  <a:gd name="connsiteY145" fmla="*/ 560546 h 816452"/>
                  <a:gd name="connsiteX146" fmla="*/ 617067 w 816403"/>
                  <a:gd name="connsiteY146" fmla="*/ 550208 h 816452"/>
                  <a:gd name="connsiteX147" fmla="*/ 616449 w 816403"/>
                  <a:gd name="connsiteY147" fmla="*/ 551004 h 816452"/>
                  <a:gd name="connsiteX148" fmla="*/ 615475 w 816403"/>
                  <a:gd name="connsiteY148" fmla="*/ 551674 h 816452"/>
                  <a:gd name="connsiteX149" fmla="*/ 616744 w 816403"/>
                  <a:gd name="connsiteY149" fmla="*/ 578349 h 816452"/>
                  <a:gd name="connsiteX150" fmla="*/ 602272 w 816403"/>
                  <a:gd name="connsiteY150" fmla="*/ 633757 h 816452"/>
                  <a:gd name="connsiteX151" fmla="*/ 586056 w 816403"/>
                  <a:gd name="connsiteY151" fmla="*/ 652129 h 816452"/>
                  <a:gd name="connsiteX152" fmla="*/ 591258 w 816403"/>
                  <a:gd name="connsiteY152" fmla="*/ 660254 h 816452"/>
                  <a:gd name="connsiteX153" fmla="*/ 598975 w 816403"/>
                  <a:gd name="connsiteY153" fmla="*/ 687993 h 816452"/>
                  <a:gd name="connsiteX154" fmla="*/ 599691 w 816403"/>
                  <a:gd name="connsiteY154" fmla="*/ 694310 h 816452"/>
                  <a:gd name="connsiteX155" fmla="*/ 610121 w 816403"/>
                  <a:gd name="connsiteY155" fmla="*/ 689846 h 816452"/>
                  <a:gd name="connsiteX156" fmla="*/ 662182 w 816403"/>
                  <a:gd name="connsiteY156" fmla="*/ 683840 h 816452"/>
                  <a:gd name="connsiteX157" fmla="*/ 625956 w 816403"/>
                  <a:gd name="connsiteY157" fmla="*/ 785436 h 816452"/>
                  <a:gd name="connsiteX158" fmla="*/ 559337 w 816403"/>
                  <a:gd name="connsiteY158" fmla="*/ 816445 h 8164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</a:cxnLst>
                <a:rect l="l" t="t" r="r" b="b"/>
                <a:pathLst>
                  <a:path w="816403" h="816452">
                    <a:moveTo>
                      <a:pt x="681400" y="204501"/>
                    </a:moveTo>
                    <a:lnTo>
                      <a:pt x="687681" y="196114"/>
                    </a:lnTo>
                    <a:lnTo>
                      <a:pt x="688114" y="195689"/>
                    </a:lnTo>
                    <a:lnTo>
                      <a:pt x="679597" y="196246"/>
                    </a:lnTo>
                    <a:lnTo>
                      <a:pt x="678418" y="200820"/>
                    </a:lnTo>
                    <a:close/>
                    <a:moveTo>
                      <a:pt x="559337" y="816445"/>
                    </a:moveTo>
                    <a:cubicBezTo>
                      <a:pt x="552167" y="816567"/>
                      <a:pt x="545738" y="815208"/>
                      <a:pt x="540712" y="811993"/>
                    </a:cubicBezTo>
                    <a:lnTo>
                      <a:pt x="539118" y="810715"/>
                    </a:lnTo>
                    <a:lnTo>
                      <a:pt x="536614" y="810851"/>
                    </a:lnTo>
                    <a:cubicBezTo>
                      <a:pt x="535025" y="810779"/>
                      <a:pt x="533456" y="810543"/>
                      <a:pt x="531915" y="810130"/>
                    </a:cubicBezTo>
                    <a:lnTo>
                      <a:pt x="529514" y="809121"/>
                    </a:lnTo>
                    <a:lnTo>
                      <a:pt x="526016" y="809818"/>
                    </a:lnTo>
                    <a:lnTo>
                      <a:pt x="523304" y="811993"/>
                    </a:lnTo>
                    <a:cubicBezTo>
                      <a:pt x="503199" y="824852"/>
                      <a:pt x="460647" y="808023"/>
                      <a:pt x="438060" y="785436"/>
                    </a:cubicBezTo>
                    <a:lnTo>
                      <a:pt x="432407" y="777147"/>
                    </a:lnTo>
                    <a:lnTo>
                      <a:pt x="418791" y="773893"/>
                    </a:lnTo>
                    <a:lnTo>
                      <a:pt x="417197" y="772615"/>
                    </a:lnTo>
                    <a:lnTo>
                      <a:pt x="414693" y="772751"/>
                    </a:lnTo>
                    <a:cubicBezTo>
                      <a:pt x="413104" y="772679"/>
                      <a:pt x="411535" y="772443"/>
                      <a:pt x="409994" y="772030"/>
                    </a:cubicBezTo>
                    <a:lnTo>
                      <a:pt x="407593" y="771021"/>
                    </a:lnTo>
                    <a:lnTo>
                      <a:pt x="404095" y="771718"/>
                    </a:lnTo>
                    <a:lnTo>
                      <a:pt x="401383" y="773893"/>
                    </a:lnTo>
                    <a:cubicBezTo>
                      <a:pt x="381278" y="786752"/>
                      <a:pt x="338726" y="769923"/>
                      <a:pt x="316139" y="747336"/>
                    </a:cubicBezTo>
                    <a:lnTo>
                      <a:pt x="307933" y="736616"/>
                    </a:lnTo>
                    <a:lnTo>
                      <a:pt x="304492" y="735793"/>
                    </a:lnTo>
                    <a:lnTo>
                      <a:pt x="302898" y="734515"/>
                    </a:lnTo>
                    <a:lnTo>
                      <a:pt x="300394" y="734651"/>
                    </a:lnTo>
                    <a:cubicBezTo>
                      <a:pt x="298805" y="734579"/>
                      <a:pt x="297236" y="734343"/>
                      <a:pt x="295695" y="733930"/>
                    </a:cubicBezTo>
                    <a:lnTo>
                      <a:pt x="293294" y="732921"/>
                    </a:lnTo>
                    <a:lnTo>
                      <a:pt x="289796" y="733618"/>
                    </a:lnTo>
                    <a:lnTo>
                      <a:pt x="287084" y="735793"/>
                    </a:lnTo>
                    <a:cubicBezTo>
                      <a:pt x="266979" y="748652"/>
                      <a:pt x="224427" y="731823"/>
                      <a:pt x="201840" y="709236"/>
                    </a:cubicBezTo>
                    <a:lnTo>
                      <a:pt x="195341" y="700745"/>
                    </a:lnTo>
                    <a:lnTo>
                      <a:pt x="182571" y="697693"/>
                    </a:lnTo>
                    <a:lnTo>
                      <a:pt x="180977" y="696415"/>
                    </a:lnTo>
                    <a:lnTo>
                      <a:pt x="178473" y="696551"/>
                    </a:lnTo>
                    <a:cubicBezTo>
                      <a:pt x="176884" y="696479"/>
                      <a:pt x="175315" y="696243"/>
                      <a:pt x="173774" y="695830"/>
                    </a:cubicBezTo>
                    <a:lnTo>
                      <a:pt x="171373" y="694821"/>
                    </a:lnTo>
                    <a:lnTo>
                      <a:pt x="167875" y="695518"/>
                    </a:lnTo>
                    <a:lnTo>
                      <a:pt x="165163" y="697693"/>
                    </a:lnTo>
                    <a:cubicBezTo>
                      <a:pt x="145058" y="710552"/>
                      <a:pt x="102505" y="693723"/>
                      <a:pt x="79919" y="671136"/>
                    </a:cubicBezTo>
                    <a:cubicBezTo>
                      <a:pt x="55826" y="647043"/>
                      <a:pt x="35500" y="596999"/>
                      <a:pt x="43692" y="569540"/>
                    </a:cubicBezTo>
                    <a:lnTo>
                      <a:pt x="56187" y="568965"/>
                    </a:lnTo>
                    <a:lnTo>
                      <a:pt x="41849" y="558780"/>
                    </a:lnTo>
                    <a:cubicBezTo>
                      <a:pt x="19504" y="538970"/>
                      <a:pt x="213" y="510080"/>
                      <a:pt x="0" y="488590"/>
                    </a:cubicBezTo>
                    <a:cubicBezTo>
                      <a:pt x="13033" y="480313"/>
                      <a:pt x="32440" y="477489"/>
                      <a:pt x="52356" y="478721"/>
                    </a:cubicBezTo>
                    <a:lnTo>
                      <a:pt x="55632" y="479085"/>
                    </a:lnTo>
                    <a:lnTo>
                      <a:pt x="55186" y="477139"/>
                    </a:lnTo>
                    <a:cubicBezTo>
                      <a:pt x="51612" y="457227"/>
                      <a:pt x="52084" y="437620"/>
                      <a:pt x="58564" y="424842"/>
                    </a:cubicBezTo>
                    <a:lnTo>
                      <a:pt x="82837" y="428100"/>
                    </a:lnTo>
                    <a:lnTo>
                      <a:pt x="74164" y="416770"/>
                    </a:lnTo>
                    <a:cubicBezTo>
                      <a:pt x="60235" y="393827"/>
                      <a:pt x="51339" y="363897"/>
                      <a:pt x="56861" y="345386"/>
                    </a:cubicBezTo>
                    <a:cubicBezTo>
                      <a:pt x="70250" y="341739"/>
                      <a:pt x="87665" y="344465"/>
                      <a:pt x="104441" y="350811"/>
                    </a:cubicBezTo>
                    <a:lnTo>
                      <a:pt x="107156" y="351993"/>
                    </a:lnTo>
                    <a:lnTo>
                      <a:pt x="107291" y="350204"/>
                    </a:lnTo>
                    <a:lnTo>
                      <a:pt x="108011" y="347098"/>
                    </a:lnTo>
                    <a:lnTo>
                      <a:pt x="71976" y="337975"/>
                    </a:lnTo>
                    <a:cubicBezTo>
                      <a:pt x="44891" y="323682"/>
                      <a:pt x="14150" y="286104"/>
                      <a:pt x="13895" y="260349"/>
                    </a:cubicBezTo>
                    <a:cubicBezTo>
                      <a:pt x="25609" y="252909"/>
                      <a:pt x="43053" y="250371"/>
                      <a:pt x="60954" y="251478"/>
                    </a:cubicBezTo>
                    <a:lnTo>
                      <a:pt x="63898" y="251806"/>
                    </a:lnTo>
                    <a:lnTo>
                      <a:pt x="63498" y="250056"/>
                    </a:lnTo>
                    <a:cubicBezTo>
                      <a:pt x="60285" y="232159"/>
                      <a:pt x="60710" y="214536"/>
                      <a:pt x="66534" y="203050"/>
                    </a:cubicBezTo>
                    <a:cubicBezTo>
                      <a:pt x="80359" y="201850"/>
                      <a:pt x="97009" y="207640"/>
                      <a:pt x="112383" y="216876"/>
                    </a:cubicBezTo>
                    <a:lnTo>
                      <a:pt x="121707" y="223120"/>
                    </a:lnTo>
                    <a:lnTo>
                      <a:pt x="125230" y="213252"/>
                    </a:lnTo>
                    <a:cubicBezTo>
                      <a:pt x="132150" y="196436"/>
                      <a:pt x="141988" y="181809"/>
                      <a:pt x="153076" y="175260"/>
                    </a:cubicBezTo>
                    <a:cubicBezTo>
                      <a:pt x="165376" y="181685"/>
                      <a:pt x="176297" y="195522"/>
                      <a:pt x="184288" y="211579"/>
                    </a:cubicBezTo>
                    <a:lnTo>
                      <a:pt x="186580" y="216813"/>
                    </a:lnTo>
                    <a:lnTo>
                      <a:pt x="194352" y="210211"/>
                    </a:lnTo>
                    <a:cubicBezTo>
                      <a:pt x="208753" y="199108"/>
                      <a:pt x="224586" y="191359"/>
                      <a:pt x="237464" y="191232"/>
                    </a:cubicBezTo>
                    <a:cubicBezTo>
                      <a:pt x="244903" y="202946"/>
                      <a:pt x="247442" y="220390"/>
                      <a:pt x="246334" y="238291"/>
                    </a:cubicBezTo>
                    <a:lnTo>
                      <a:pt x="240834" y="259349"/>
                    </a:lnTo>
                    <a:lnTo>
                      <a:pt x="243628" y="261220"/>
                    </a:lnTo>
                    <a:lnTo>
                      <a:pt x="247151" y="251352"/>
                    </a:lnTo>
                    <a:cubicBezTo>
                      <a:pt x="254071" y="234536"/>
                      <a:pt x="263909" y="219909"/>
                      <a:pt x="274997" y="213360"/>
                    </a:cubicBezTo>
                    <a:cubicBezTo>
                      <a:pt x="287297" y="219785"/>
                      <a:pt x="298218" y="233622"/>
                      <a:pt x="306209" y="249679"/>
                    </a:cubicBezTo>
                    <a:lnTo>
                      <a:pt x="308501" y="254913"/>
                    </a:lnTo>
                    <a:lnTo>
                      <a:pt x="316273" y="248311"/>
                    </a:lnTo>
                    <a:cubicBezTo>
                      <a:pt x="330674" y="237208"/>
                      <a:pt x="346507" y="229459"/>
                      <a:pt x="359385" y="229332"/>
                    </a:cubicBezTo>
                    <a:cubicBezTo>
                      <a:pt x="366824" y="241046"/>
                      <a:pt x="369363" y="258490"/>
                      <a:pt x="368255" y="276391"/>
                    </a:cubicBezTo>
                    <a:lnTo>
                      <a:pt x="368012" y="277324"/>
                    </a:lnTo>
                    <a:lnTo>
                      <a:pt x="373810" y="266606"/>
                    </a:lnTo>
                    <a:cubicBezTo>
                      <a:pt x="378521" y="260028"/>
                      <a:pt x="383752" y="254734"/>
                      <a:pt x="389296" y="251460"/>
                    </a:cubicBezTo>
                    <a:cubicBezTo>
                      <a:pt x="401596" y="257885"/>
                      <a:pt x="412517" y="271722"/>
                      <a:pt x="420508" y="287779"/>
                    </a:cubicBezTo>
                    <a:lnTo>
                      <a:pt x="422800" y="293013"/>
                    </a:lnTo>
                    <a:lnTo>
                      <a:pt x="430572" y="286411"/>
                    </a:lnTo>
                    <a:lnTo>
                      <a:pt x="442175" y="279277"/>
                    </a:lnTo>
                    <a:lnTo>
                      <a:pt x="441725" y="273055"/>
                    </a:lnTo>
                    <a:cubicBezTo>
                      <a:pt x="442207" y="264067"/>
                      <a:pt x="443945" y="255971"/>
                      <a:pt x="447185" y="249582"/>
                    </a:cubicBezTo>
                    <a:lnTo>
                      <a:pt x="471457" y="252840"/>
                    </a:lnTo>
                    <a:lnTo>
                      <a:pt x="462784" y="241510"/>
                    </a:lnTo>
                    <a:cubicBezTo>
                      <a:pt x="448855" y="218567"/>
                      <a:pt x="439959" y="188637"/>
                      <a:pt x="445482" y="170126"/>
                    </a:cubicBezTo>
                    <a:cubicBezTo>
                      <a:pt x="458870" y="166479"/>
                      <a:pt x="476286" y="169205"/>
                      <a:pt x="493061" y="175551"/>
                    </a:cubicBezTo>
                    <a:lnTo>
                      <a:pt x="495777" y="176733"/>
                    </a:lnTo>
                    <a:lnTo>
                      <a:pt x="495911" y="174944"/>
                    </a:lnTo>
                    <a:lnTo>
                      <a:pt x="496631" y="171838"/>
                    </a:lnTo>
                    <a:lnTo>
                      <a:pt x="460596" y="162715"/>
                    </a:lnTo>
                    <a:cubicBezTo>
                      <a:pt x="433511" y="148422"/>
                      <a:pt x="402771" y="110844"/>
                      <a:pt x="402516" y="85089"/>
                    </a:cubicBezTo>
                    <a:cubicBezTo>
                      <a:pt x="414230" y="77649"/>
                      <a:pt x="431674" y="75111"/>
                      <a:pt x="449575" y="76218"/>
                    </a:cubicBezTo>
                    <a:lnTo>
                      <a:pt x="452519" y="76546"/>
                    </a:lnTo>
                    <a:lnTo>
                      <a:pt x="452118" y="74796"/>
                    </a:lnTo>
                    <a:cubicBezTo>
                      <a:pt x="448906" y="56899"/>
                      <a:pt x="449330" y="39276"/>
                      <a:pt x="455154" y="27790"/>
                    </a:cubicBezTo>
                    <a:cubicBezTo>
                      <a:pt x="468979" y="26590"/>
                      <a:pt x="485629" y="32380"/>
                      <a:pt x="501003" y="41616"/>
                    </a:cubicBezTo>
                    <a:lnTo>
                      <a:pt x="510327" y="47860"/>
                    </a:lnTo>
                    <a:lnTo>
                      <a:pt x="513850" y="37992"/>
                    </a:lnTo>
                    <a:cubicBezTo>
                      <a:pt x="520770" y="21176"/>
                      <a:pt x="530608" y="6549"/>
                      <a:pt x="541696" y="0"/>
                    </a:cubicBezTo>
                    <a:cubicBezTo>
                      <a:pt x="553996" y="6425"/>
                      <a:pt x="564917" y="20262"/>
                      <a:pt x="572908" y="36319"/>
                    </a:cubicBezTo>
                    <a:lnTo>
                      <a:pt x="575200" y="41553"/>
                    </a:lnTo>
                    <a:lnTo>
                      <a:pt x="582972" y="34951"/>
                    </a:lnTo>
                    <a:cubicBezTo>
                      <a:pt x="597373" y="23848"/>
                      <a:pt x="613206" y="16099"/>
                      <a:pt x="626084" y="15972"/>
                    </a:cubicBezTo>
                    <a:cubicBezTo>
                      <a:pt x="633523" y="27686"/>
                      <a:pt x="636062" y="45130"/>
                      <a:pt x="634954" y="63031"/>
                    </a:cubicBezTo>
                    <a:lnTo>
                      <a:pt x="629454" y="84089"/>
                    </a:lnTo>
                    <a:lnTo>
                      <a:pt x="632248" y="85960"/>
                    </a:lnTo>
                    <a:lnTo>
                      <a:pt x="635771" y="76092"/>
                    </a:lnTo>
                    <a:cubicBezTo>
                      <a:pt x="642691" y="59276"/>
                      <a:pt x="652529" y="44649"/>
                      <a:pt x="663617" y="38100"/>
                    </a:cubicBezTo>
                    <a:cubicBezTo>
                      <a:pt x="675917" y="44525"/>
                      <a:pt x="686838" y="58362"/>
                      <a:pt x="694829" y="74419"/>
                    </a:cubicBezTo>
                    <a:lnTo>
                      <a:pt x="697121" y="79653"/>
                    </a:lnTo>
                    <a:lnTo>
                      <a:pt x="704893" y="73051"/>
                    </a:lnTo>
                    <a:cubicBezTo>
                      <a:pt x="719294" y="61948"/>
                      <a:pt x="735127" y="54199"/>
                      <a:pt x="748005" y="54072"/>
                    </a:cubicBezTo>
                    <a:cubicBezTo>
                      <a:pt x="762883" y="77500"/>
                      <a:pt x="758160" y="123848"/>
                      <a:pt x="743868" y="150933"/>
                    </a:cubicBezTo>
                    <a:lnTo>
                      <a:pt x="726876" y="170182"/>
                    </a:lnTo>
                    <a:lnTo>
                      <a:pt x="737662" y="187027"/>
                    </a:lnTo>
                    <a:cubicBezTo>
                      <a:pt x="740842" y="194572"/>
                      <a:pt x="743151" y="203109"/>
                      <a:pt x="744598" y="211959"/>
                    </a:cubicBezTo>
                    <a:lnTo>
                      <a:pt x="745242" y="217637"/>
                    </a:lnTo>
                    <a:lnTo>
                      <a:pt x="754617" y="213625"/>
                    </a:lnTo>
                    <a:cubicBezTo>
                      <a:pt x="771654" y="207271"/>
                      <a:pt x="789070" y="204544"/>
                      <a:pt x="801411" y="208226"/>
                    </a:cubicBezTo>
                    <a:cubicBezTo>
                      <a:pt x="808705" y="235003"/>
                      <a:pt x="790504" y="277889"/>
                      <a:pt x="768849" y="299544"/>
                    </a:cubicBezTo>
                    <a:lnTo>
                      <a:pt x="767875" y="300214"/>
                    </a:lnTo>
                    <a:lnTo>
                      <a:pt x="769144" y="326889"/>
                    </a:lnTo>
                    <a:cubicBezTo>
                      <a:pt x="767912" y="346805"/>
                      <a:pt x="762623" y="367230"/>
                      <a:pt x="754672" y="382297"/>
                    </a:cubicBezTo>
                    <a:lnTo>
                      <a:pt x="738456" y="400669"/>
                    </a:lnTo>
                    <a:lnTo>
                      <a:pt x="743658" y="408794"/>
                    </a:lnTo>
                    <a:cubicBezTo>
                      <a:pt x="747196" y="417189"/>
                      <a:pt x="749766" y="426686"/>
                      <a:pt x="751375" y="436533"/>
                    </a:cubicBezTo>
                    <a:lnTo>
                      <a:pt x="752091" y="442850"/>
                    </a:lnTo>
                    <a:lnTo>
                      <a:pt x="762521" y="438386"/>
                    </a:lnTo>
                    <a:cubicBezTo>
                      <a:pt x="781477" y="431317"/>
                      <a:pt x="800853" y="428283"/>
                      <a:pt x="814582" y="432379"/>
                    </a:cubicBezTo>
                    <a:cubicBezTo>
                      <a:pt x="822698" y="462171"/>
                      <a:pt x="802448" y="509883"/>
                      <a:pt x="778356" y="533976"/>
                    </a:cubicBezTo>
                    <a:cubicBezTo>
                      <a:pt x="761415" y="550916"/>
                      <a:pt x="733245" y="564617"/>
                      <a:pt x="711737" y="564985"/>
                    </a:cubicBezTo>
                    <a:cubicBezTo>
                      <a:pt x="704567" y="565107"/>
                      <a:pt x="698138" y="563748"/>
                      <a:pt x="693112" y="560533"/>
                    </a:cubicBezTo>
                    <a:lnTo>
                      <a:pt x="691518" y="559254"/>
                    </a:lnTo>
                    <a:lnTo>
                      <a:pt x="689014" y="559391"/>
                    </a:lnTo>
                    <a:cubicBezTo>
                      <a:pt x="687425" y="559319"/>
                      <a:pt x="685856" y="559082"/>
                      <a:pt x="684315" y="558669"/>
                    </a:cubicBezTo>
                    <a:lnTo>
                      <a:pt x="681914" y="557660"/>
                    </a:lnTo>
                    <a:lnTo>
                      <a:pt x="678416" y="558358"/>
                    </a:lnTo>
                    <a:lnTo>
                      <a:pt x="675704" y="560533"/>
                    </a:lnTo>
                    <a:cubicBezTo>
                      <a:pt x="665651" y="566962"/>
                      <a:pt x="649987" y="565970"/>
                      <a:pt x="634013" y="560546"/>
                    </a:cubicBezTo>
                    <a:lnTo>
                      <a:pt x="617067" y="550208"/>
                    </a:lnTo>
                    <a:lnTo>
                      <a:pt x="616449" y="551004"/>
                    </a:lnTo>
                    <a:lnTo>
                      <a:pt x="615475" y="551674"/>
                    </a:lnTo>
                    <a:lnTo>
                      <a:pt x="616744" y="578349"/>
                    </a:lnTo>
                    <a:cubicBezTo>
                      <a:pt x="615512" y="598266"/>
                      <a:pt x="610223" y="618690"/>
                      <a:pt x="602272" y="633757"/>
                    </a:cubicBezTo>
                    <a:lnTo>
                      <a:pt x="586056" y="652129"/>
                    </a:lnTo>
                    <a:lnTo>
                      <a:pt x="591258" y="660254"/>
                    </a:lnTo>
                    <a:cubicBezTo>
                      <a:pt x="594796" y="668649"/>
                      <a:pt x="597366" y="678146"/>
                      <a:pt x="598975" y="687993"/>
                    </a:cubicBezTo>
                    <a:lnTo>
                      <a:pt x="599691" y="694310"/>
                    </a:lnTo>
                    <a:lnTo>
                      <a:pt x="610121" y="689846"/>
                    </a:lnTo>
                    <a:cubicBezTo>
                      <a:pt x="629077" y="682777"/>
                      <a:pt x="648453" y="679744"/>
                      <a:pt x="662182" y="683840"/>
                    </a:cubicBezTo>
                    <a:cubicBezTo>
                      <a:pt x="670298" y="713631"/>
                      <a:pt x="650048" y="761344"/>
                      <a:pt x="625956" y="785436"/>
                    </a:cubicBezTo>
                    <a:cubicBezTo>
                      <a:pt x="609015" y="802376"/>
                      <a:pt x="580845" y="816077"/>
                      <a:pt x="559337" y="816445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2" name="フリーフォーム: 図形 511">
                <a:extLst>
                  <a:ext uri="{FF2B5EF4-FFF2-40B4-BE49-F238E27FC236}">
                    <a16:creationId xmlns:a16="http://schemas.microsoft.com/office/drawing/2014/main" id="{E55C193F-B65A-4E8F-8907-DF36FC172221}"/>
                  </a:ext>
                </a:extLst>
              </p:cNvPr>
              <p:cNvSpPr/>
              <p:nvPr/>
            </p:nvSpPr>
            <p:spPr>
              <a:xfrm rot="10800000">
                <a:off x="1968051" y="1635242"/>
                <a:ext cx="4316516" cy="2693819"/>
              </a:xfrm>
              <a:custGeom>
                <a:avLst/>
                <a:gdLst>
                  <a:gd name="connsiteX0" fmla="*/ 3759880 w 4767039"/>
                  <a:gd name="connsiteY0" fmla="*/ 204501 h 2974978"/>
                  <a:gd name="connsiteX1" fmla="*/ 3766161 w 4767039"/>
                  <a:gd name="connsiteY1" fmla="*/ 196114 h 2974978"/>
                  <a:gd name="connsiteX2" fmla="*/ 3766594 w 4767039"/>
                  <a:gd name="connsiteY2" fmla="*/ 195690 h 2974978"/>
                  <a:gd name="connsiteX3" fmla="*/ 3756197 w 4767039"/>
                  <a:gd name="connsiteY3" fmla="*/ 196369 h 2974978"/>
                  <a:gd name="connsiteX4" fmla="*/ 3755030 w 4767039"/>
                  <a:gd name="connsiteY4" fmla="*/ 195908 h 2974978"/>
                  <a:gd name="connsiteX5" fmla="*/ 3754769 w 4767039"/>
                  <a:gd name="connsiteY5" fmla="*/ 198194 h 2974978"/>
                  <a:gd name="connsiteX6" fmla="*/ 3135040 w 4767039"/>
                  <a:gd name="connsiteY6" fmla="*/ 242601 h 2974978"/>
                  <a:gd name="connsiteX7" fmla="*/ 3141321 w 4767039"/>
                  <a:gd name="connsiteY7" fmla="*/ 234214 h 2974978"/>
                  <a:gd name="connsiteX8" fmla="*/ 3141754 w 4767039"/>
                  <a:gd name="connsiteY8" fmla="*/ 233789 h 2974978"/>
                  <a:gd name="connsiteX9" fmla="*/ 3131357 w 4767039"/>
                  <a:gd name="connsiteY9" fmla="*/ 234468 h 2974978"/>
                  <a:gd name="connsiteX10" fmla="*/ 3130190 w 4767039"/>
                  <a:gd name="connsiteY10" fmla="*/ 234008 h 2974978"/>
                  <a:gd name="connsiteX11" fmla="*/ 3129929 w 4767039"/>
                  <a:gd name="connsiteY11" fmla="*/ 236294 h 2974978"/>
                  <a:gd name="connsiteX12" fmla="*/ 3894297 w 4767039"/>
                  <a:gd name="connsiteY12" fmla="*/ 336753 h 2974978"/>
                  <a:gd name="connsiteX13" fmla="*/ 3894431 w 4767039"/>
                  <a:gd name="connsiteY13" fmla="*/ 334964 h 2974978"/>
                  <a:gd name="connsiteX14" fmla="*/ 3895151 w 4767039"/>
                  <a:gd name="connsiteY14" fmla="*/ 331858 h 2974978"/>
                  <a:gd name="connsiteX15" fmla="*/ 3859116 w 4767039"/>
                  <a:gd name="connsiteY15" fmla="*/ 322735 h 2974978"/>
                  <a:gd name="connsiteX16" fmla="*/ 3847017 w 4767039"/>
                  <a:gd name="connsiteY16" fmla="*/ 314141 h 2974978"/>
                  <a:gd name="connsiteX17" fmla="*/ 3847624 w 4767039"/>
                  <a:gd name="connsiteY17" fmla="*/ 326889 h 2974978"/>
                  <a:gd name="connsiteX18" fmla="*/ 3847127 w 4767039"/>
                  <a:gd name="connsiteY18" fmla="*/ 330003 h 2974978"/>
                  <a:gd name="connsiteX19" fmla="*/ 3866521 w 4767039"/>
                  <a:gd name="connsiteY19" fmla="*/ 329111 h 2974978"/>
                  <a:gd name="connsiteX20" fmla="*/ 3891581 w 4767039"/>
                  <a:gd name="connsiteY20" fmla="*/ 335571 h 2974978"/>
                  <a:gd name="connsiteX21" fmla="*/ 4079920 w 4767039"/>
                  <a:gd name="connsiteY21" fmla="*/ 364521 h 2974978"/>
                  <a:gd name="connsiteX22" fmla="*/ 4086201 w 4767039"/>
                  <a:gd name="connsiteY22" fmla="*/ 356134 h 2974978"/>
                  <a:gd name="connsiteX23" fmla="*/ 4086634 w 4767039"/>
                  <a:gd name="connsiteY23" fmla="*/ 355709 h 2974978"/>
                  <a:gd name="connsiteX24" fmla="*/ 4076237 w 4767039"/>
                  <a:gd name="connsiteY24" fmla="*/ 356388 h 2974978"/>
                  <a:gd name="connsiteX25" fmla="*/ 4075070 w 4767039"/>
                  <a:gd name="connsiteY25" fmla="*/ 355928 h 2974978"/>
                  <a:gd name="connsiteX26" fmla="*/ 4074809 w 4767039"/>
                  <a:gd name="connsiteY26" fmla="*/ 358214 h 2974978"/>
                  <a:gd name="connsiteX27" fmla="*/ 3830571 w 4767039"/>
                  <a:gd name="connsiteY27" fmla="*/ 442850 h 2974978"/>
                  <a:gd name="connsiteX28" fmla="*/ 3840640 w 4767039"/>
                  <a:gd name="connsiteY28" fmla="*/ 438541 h 2974978"/>
                  <a:gd name="connsiteX29" fmla="*/ 3840245 w 4767039"/>
                  <a:gd name="connsiteY29" fmla="*/ 433075 h 2974978"/>
                  <a:gd name="connsiteX30" fmla="*/ 3845704 w 4767039"/>
                  <a:gd name="connsiteY30" fmla="*/ 409602 h 2974978"/>
                  <a:gd name="connsiteX31" fmla="*/ 3869977 w 4767039"/>
                  <a:gd name="connsiteY31" fmla="*/ 412860 h 2974978"/>
                  <a:gd name="connsiteX32" fmla="*/ 3861304 w 4767039"/>
                  <a:gd name="connsiteY32" fmla="*/ 401530 h 2974978"/>
                  <a:gd name="connsiteX33" fmla="*/ 3849400 w 4767039"/>
                  <a:gd name="connsiteY33" fmla="*/ 376940 h 2974978"/>
                  <a:gd name="connsiteX34" fmla="*/ 3843375 w 4767039"/>
                  <a:gd name="connsiteY34" fmla="*/ 353485 h 2974978"/>
                  <a:gd name="connsiteX35" fmla="*/ 3842908 w 4767039"/>
                  <a:gd name="connsiteY35" fmla="*/ 356411 h 2974978"/>
                  <a:gd name="connsiteX36" fmla="*/ 3833152 w 4767039"/>
                  <a:gd name="connsiteY36" fmla="*/ 382297 h 2974978"/>
                  <a:gd name="connsiteX37" fmla="*/ 3816935 w 4767039"/>
                  <a:gd name="connsiteY37" fmla="*/ 400669 h 2974978"/>
                  <a:gd name="connsiteX38" fmla="*/ 3822138 w 4767039"/>
                  <a:gd name="connsiteY38" fmla="*/ 408794 h 2974978"/>
                  <a:gd name="connsiteX39" fmla="*/ 3829854 w 4767039"/>
                  <a:gd name="connsiteY39" fmla="*/ 436533 h 2974978"/>
                  <a:gd name="connsiteX40" fmla="*/ 681400 w 4767039"/>
                  <a:gd name="connsiteY40" fmla="*/ 570261 h 2974978"/>
                  <a:gd name="connsiteX41" fmla="*/ 687681 w 4767039"/>
                  <a:gd name="connsiteY41" fmla="*/ 561874 h 2974978"/>
                  <a:gd name="connsiteX42" fmla="*/ 688114 w 4767039"/>
                  <a:gd name="connsiteY42" fmla="*/ 561449 h 2974978"/>
                  <a:gd name="connsiteX43" fmla="*/ 677717 w 4767039"/>
                  <a:gd name="connsiteY43" fmla="*/ 562128 h 2974978"/>
                  <a:gd name="connsiteX44" fmla="*/ 676550 w 4767039"/>
                  <a:gd name="connsiteY44" fmla="*/ 561668 h 2974978"/>
                  <a:gd name="connsiteX45" fmla="*/ 676290 w 4767039"/>
                  <a:gd name="connsiteY45" fmla="*/ 563954 h 2974978"/>
                  <a:gd name="connsiteX46" fmla="*/ 3165377 w 4767039"/>
                  <a:gd name="connsiteY46" fmla="*/ 603084 h 2974978"/>
                  <a:gd name="connsiteX47" fmla="*/ 3146752 w 4767039"/>
                  <a:gd name="connsiteY47" fmla="*/ 598633 h 2974978"/>
                  <a:gd name="connsiteX48" fmla="*/ 3145158 w 4767039"/>
                  <a:gd name="connsiteY48" fmla="*/ 597354 h 2974978"/>
                  <a:gd name="connsiteX49" fmla="*/ 3142654 w 4767039"/>
                  <a:gd name="connsiteY49" fmla="*/ 597491 h 2974978"/>
                  <a:gd name="connsiteX50" fmla="*/ 3137954 w 4767039"/>
                  <a:gd name="connsiteY50" fmla="*/ 596769 h 2974978"/>
                  <a:gd name="connsiteX51" fmla="*/ 3135554 w 4767039"/>
                  <a:gd name="connsiteY51" fmla="*/ 595760 h 2974978"/>
                  <a:gd name="connsiteX52" fmla="*/ 3132056 w 4767039"/>
                  <a:gd name="connsiteY52" fmla="*/ 596458 h 2974978"/>
                  <a:gd name="connsiteX53" fmla="*/ 3129344 w 4767039"/>
                  <a:gd name="connsiteY53" fmla="*/ 598633 h 2974978"/>
                  <a:gd name="connsiteX54" fmla="*/ 3044100 w 4767039"/>
                  <a:gd name="connsiteY54" fmla="*/ 572076 h 2974978"/>
                  <a:gd name="connsiteX55" fmla="*/ 3037600 w 4767039"/>
                  <a:gd name="connsiteY55" fmla="*/ 563585 h 2974978"/>
                  <a:gd name="connsiteX56" fmla="*/ 3024831 w 4767039"/>
                  <a:gd name="connsiteY56" fmla="*/ 560533 h 2974978"/>
                  <a:gd name="connsiteX57" fmla="*/ 3023237 w 4767039"/>
                  <a:gd name="connsiteY57" fmla="*/ 559254 h 2974978"/>
                  <a:gd name="connsiteX58" fmla="*/ 3020733 w 4767039"/>
                  <a:gd name="connsiteY58" fmla="*/ 559391 h 2974978"/>
                  <a:gd name="connsiteX59" fmla="*/ 3016033 w 4767039"/>
                  <a:gd name="connsiteY59" fmla="*/ 558669 h 2974978"/>
                  <a:gd name="connsiteX60" fmla="*/ 3013633 w 4767039"/>
                  <a:gd name="connsiteY60" fmla="*/ 557660 h 2974978"/>
                  <a:gd name="connsiteX61" fmla="*/ 3010135 w 4767039"/>
                  <a:gd name="connsiteY61" fmla="*/ 558358 h 2974978"/>
                  <a:gd name="connsiteX62" fmla="*/ 3007423 w 4767039"/>
                  <a:gd name="connsiteY62" fmla="*/ 560533 h 2974978"/>
                  <a:gd name="connsiteX63" fmla="*/ 2922179 w 4767039"/>
                  <a:gd name="connsiteY63" fmla="*/ 533976 h 2974978"/>
                  <a:gd name="connsiteX64" fmla="*/ 2885952 w 4767039"/>
                  <a:gd name="connsiteY64" fmla="*/ 432379 h 2974978"/>
                  <a:gd name="connsiteX65" fmla="*/ 2898448 w 4767039"/>
                  <a:gd name="connsiteY65" fmla="*/ 431805 h 2974978"/>
                  <a:gd name="connsiteX66" fmla="*/ 2884109 w 4767039"/>
                  <a:gd name="connsiteY66" fmla="*/ 421620 h 2974978"/>
                  <a:gd name="connsiteX67" fmla="*/ 2842261 w 4767039"/>
                  <a:gd name="connsiteY67" fmla="*/ 351430 h 2974978"/>
                  <a:gd name="connsiteX68" fmla="*/ 2894617 w 4767039"/>
                  <a:gd name="connsiteY68" fmla="*/ 341561 h 2974978"/>
                  <a:gd name="connsiteX69" fmla="*/ 2897892 w 4767039"/>
                  <a:gd name="connsiteY69" fmla="*/ 341925 h 2974978"/>
                  <a:gd name="connsiteX70" fmla="*/ 2897446 w 4767039"/>
                  <a:gd name="connsiteY70" fmla="*/ 339979 h 2974978"/>
                  <a:gd name="connsiteX71" fmla="*/ 2900824 w 4767039"/>
                  <a:gd name="connsiteY71" fmla="*/ 287682 h 2974978"/>
                  <a:gd name="connsiteX72" fmla="*/ 2925097 w 4767039"/>
                  <a:gd name="connsiteY72" fmla="*/ 290940 h 2974978"/>
                  <a:gd name="connsiteX73" fmla="*/ 2916424 w 4767039"/>
                  <a:gd name="connsiteY73" fmla="*/ 279610 h 2974978"/>
                  <a:gd name="connsiteX74" fmla="*/ 2899122 w 4767039"/>
                  <a:gd name="connsiteY74" fmla="*/ 208226 h 2974978"/>
                  <a:gd name="connsiteX75" fmla="*/ 2946701 w 4767039"/>
                  <a:gd name="connsiteY75" fmla="*/ 213651 h 2974978"/>
                  <a:gd name="connsiteX76" fmla="*/ 2949417 w 4767039"/>
                  <a:gd name="connsiteY76" fmla="*/ 214833 h 2974978"/>
                  <a:gd name="connsiteX77" fmla="*/ 2949551 w 4767039"/>
                  <a:gd name="connsiteY77" fmla="*/ 213044 h 2974978"/>
                  <a:gd name="connsiteX78" fmla="*/ 2950271 w 4767039"/>
                  <a:gd name="connsiteY78" fmla="*/ 209938 h 2974978"/>
                  <a:gd name="connsiteX79" fmla="*/ 2914236 w 4767039"/>
                  <a:gd name="connsiteY79" fmla="*/ 200815 h 2974978"/>
                  <a:gd name="connsiteX80" fmla="*/ 2856156 w 4767039"/>
                  <a:gd name="connsiteY80" fmla="*/ 123189 h 2974978"/>
                  <a:gd name="connsiteX81" fmla="*/ 2903215 w 4767039"/>
                  <a:gd name="connsiteY81" fmla="*/ 114318 h 2974978"/>
                  <a:gd name="connsiteX82" fmla="*/ 2906158 w 4767039"/>
                  <a:gd name="connsiteY82" fmla="*/ 114646 h 2974978"/>
                  <a:gd name="connsiteX83" fmla="*/ 2905758 w 4767039"/>
                  <a:gd name="connsiteY83" fmla="*/ 112897 h 2974978"/>
                  <a:gd name="connsiteX84" fmla="*/ 2908794 w 4767039"/>
                  <a:gd name="connsiteY84" fmla="*/ 65891 h 2974978"/>
                  <a:gd name="connsiteX85" fmla="*/ 2954643 w 4767039"/>
                  <a:gd name="connsiteY85" fmla="*/ 79717 h 2974978"/>
                  <a:gd name="connsiteX86" fmla="*/ 2963967 w 4767039"/>
                  <a:gd name="connsiteY86" fmla="*/ 85960 h 2974978"/>
                  <a:gd name="connsiteX87" fmla="*/ 2967490 w 4767039"/>
                  <a:gd name="connsiteY87" fmla="*/ 76092 h 2974978"/>
                  <a:gd name="connsiteX88" fmla="*/ 2995336 w 4767039"/>
                  <a:gd name="connsiteY88" fmla="*/ 38100 h 2974978"/>
                  <a:gd name="connsiteX89" fmla="*/ 3026548 w 4767039"/>
                  <a:gd name="connsiteY89" fmla="*/ 74419 h 2974978"/>
                  <a:gd name="connsiteX90" fmla="*/ 3028840 w 4767039"/>
                  <a:gd name="connsiteY90" fmla="*/ 79654 h 2974978"/>
                  <a:gd name="connsiteX91" fmla="*/ 3036612 w 4767039"/>
                  <a:gd name="connsiteY91" fmla="*/ 73051 h 2974978"/>
                  <a:gd name="connsiteX92" fmla="*/ 3079723 w 4767039"/>
                  <a:gd name="connsiteY92" fmla="*/ 54072 h 2974978"/>
                  <a:gd name="connsiteX93" fmla="*/ 3088594 w 4767039"/>
                  <a:gd name="connsiteY93" fmla="*/ 101131 h 2974978"/>
                  <a:gd name="connsiteX94" fmla="*/ 3083094 w 4767039"/>
                  <a:gd name="connsiteY94" fmla="*/ 122190 h 2974978"/>
                  <a:gd name="connsiteX95" fmla="*/ 3085888 w 4767039"/>
                  <a:gd name="connsiteY95" fmla="*/ 124060 h 2974978"/>
                  <a:gd name="connsiteX96" fmla="*/ 3089411 w 4767039"/>
                  <a:gd name="connsiteY96" fmla="*/ 114192 h 2974978"/>
                  <a:gd name="connsiteX97" fmla="*/ 3117257 w 4767039"/>
                  <a:gd name="connsiteY97" fmla="*/ 76200 h 2974978"/>
                  <a:gd name="connsiteX98" fmla="*/ 3148469 w 4767039"/>
                  <a:gd name="connsiteY98" fmla="*/ 112519 h 2974978"/>
                  <a:gd name="connsiteX99" fmla="*/ 3150761 w 4767039"/>
                  <a:gd name="connsiteY99" fmla="*/ 117754 h 2974978"/>
                  <a:gd name="connsiteX100" fmla="*/ 3158533 w 4767039"/>
                  <a:gd name="connsiteY100" fmla="*/ 111151 h 2974978"/>
                  <a:gd name="connsiteX101" fmla="*/ 3201644 w 4767039"/>
                  <a:gd name="connsiteY101" fmla="*/ 92172 h 2974978"/>
                  <a:gd name="connsiteX102" fmla="*/ 3197507 w 4767039"/>
                  <a:gd name="connsiteY102" fmla="*/ 189033 h 2974978"/>
                  <a:gd name="connsiteX103" fmla="*/ 3180516 w 4767039"/>
                  <a:gd name="connsiteY103" fmla="*/ 208282 h 2974978"/>
                  <a:gd name="connsiteX104" fmla="*/ 3191302 w 4767039"/>
                  <a:gd name="connsiteY104" fmla="*/ 225127 h 2974978"/>
                  <a:gd name="connsiteX105" fmla="*/ 3198238 w 4767039"/>
                  <a:gd name="connsiteY105" fmla="*/ 250059 h 2974978"/>
                  <a:gd name="connsiteX106" fmla="*/ 3198882 w 4767039"/>
                  <a:gd name="connsiteY106" fmla="*/ 255737 h 2974978"/>
                  <a:gd name="connsiteX107" fmla="*/ 3208257 w 4767039"/>
                  <a:gd name="connsiteY107" fmla="*/ 251725 h 2974978"/>
                  <a:gd name="connsiteX108" fmla="*/ 3255050 w 4767039"/>
                  <a:gd name="connsiteY108" fmla="*/ 246326 h 2974978"/>
                  <a:gd name="connsiteX109" fmla="*/ 3222489 w 4767039"/>
                  <a:gd name="connsiteY109" fmla="*/ 337644 h 2974978"/>
                  <a:gd name="connsiteX110" fmla="*/ 3221515 w 4767039"/>
                  <a:gd name="connsiteY110" fmla="*/ 338314 h 2974978"/>
                  <a:gd name="connsiteX111" fmla="*/ 3222784 w 4767039"/>
                  <a:gd name="connsiteY111" fmla="*/ 364989 h 2974978"/>
                  <a:gd name="connsiteX112" fmla="*/ 3208312 w 4767039"/>
                  <a:gd name="connsiteY112" fmla="*/ 420397 h 2974978"/>
                  <a:gd name="connsiteX113" fmla="*/ 3192095 w 4767039"/>
                  <a:gd name="connsiteY113" fmla="*/ 438769 h 2974978"/>
                  <a:gd name="connsiteX114" fmla="*/ 3197298 w 4767039"/>
                  <a:gd name="connsiteY114" fmla="*/ 446894 h 2974978"/>
                  <a:gd name="connsiteX115" fmla="*/ 3205014 w 4767039"/>
                  <a:gd name="connsiteY115" fmla="*/ 474633 h 2974978"/>
                  <a:gd name="connsiteX116" fmla="*/ 3205731 w 4767039"/>
                  <a:gd name="connsiteY116" fmla="*/ 480950 h 2974978"/>
                  <a:gd name="connsiteX117" fmla="*/ 3216161 w 4767039"/>
                  <a:gd name="connsiteY117" fmla="*/ 476486 h 2974978"/>
                  <a:gd name="connsiteX118" fmla="*/ 3268222 w 4767039"/>
                  <a:gd name="connsiteY118" fmla="*/ 470479 h 2974978"/>
                  <a:gd name="connsiteX119" fmla="*/ 3231996 w 4767039"/>
                  <a:gd name="connsiteY119" fmla="*/ 572076 h 2974978"/>
                  <a:gd name="connsiteX120" fmla="*/ 3165377 w 4767039"/>
                  <a:gd name="connsiteY120" fmla="*/ 603084 h 2974978"/>
                  <a:gd name="connsiteX121" fmla="*/ 4110257 w 4767039"/>
                  <a:gd name="connsiteY121" fmla="*/ 725005 h 2974978"/>
                  <a:gd name="connsiteX122" fmla="*/ 4091632 w 4767039"/>
                  <a:gd name="connsiteY122" fmla="*/ 720553 h 2974978"/>
                  <a:gd name="connsiteX123" fmla="*/ 4090038 w 4767039"/>
                  <a:gd name="connsiteY123" fmla="*/ 719275 h 2974978"/>
                  <a:gd name="connsiteX124" fmla="*/ 4087534 w 4767039"/>
                  <a:gd name="connsiteY124" fmla="*/ 719411 h 2974978"/>
                  <a:gd name="connsiteX125" fmla="*/ 4082834 w 4767039"/>
                  <a:gd name="connsiteY125" fmla="*/ 718690 h 2974978"/>
                  <a:gd name="connsiteX126" fmla="*/ 4080434 w 4767039"/>
                  <a:gd name="connsiteY126" fmla="*/ 717681 h 2974978"/>
                  <a:gd name="connsiteX127" fmla="*/ 4076936 w 4767039"/>
                  <a:gd name="connsiteY127" fmla="*/ 718378 h 2974978"/>
                  <a:gd name="connsiteX128" fmla="*/ 4074224 w 4767039"/>
                  <a:gd name="connsiteY128" fmla="*/ 720553 h 2974978"/>
                  <a:gd name="connsiteX129" fmla="*/ 3988980 w 4767039"/>
                  <a:gd name="connsiteY129" fmla="*/ 693996 h 2974978"/>
                  <a:gd name="connsiteX130" fmla="*/ 3982480 w 4767039"/>
                  <a:gd name="connsiteY130" fmla="*/ 685505 h 2974978"/>
                  <a:gd name="connsiteX131" fmla="*/ 3969711 w 4767039"/>
                  <a:gd name="connsiteY131" fmla="*/ 682453 h 2974978"/>
                  <a:gd name="connsiteX132" fmla="*/ 3968117 w 4767039"/>
                  <a:gd name="connsiteY132" fmla="*/ 681174 h 2974978"/>
                  <a:gd name="connsiteX133" fmla="*/ 3965613 w 4767039"/>
                  <a:gd name="connsiteY133" fmla="*/ 681311 h 2974978"/>
                  <a:gd name="connsiteX134" fmla="*/ 3960913 w 4767039"/>
                  <a:gd name="connsiteY134" fmla="*/ 680589 h 2974978"/>
                  <a:gd name="connsiteX135" fmla="*/ 3958513 w 4767039"/>
                  <a:gd name="connsiteY135" fmla="*/ 679580 h 2974978"/>
                  <a:gd name="connsiteX136" fmla="*/ 3955015 w 4767039"/>
                  <a:gd name="connsiteY136" fmla="*/ 680278 h 2974978"/>
                  <a:gd name="connsiteX137" fmla="*/ 3952303 w 4767039"/>
                  <a:gd name="connsiteY137" fmla="*/ 682453 h 2974978"/>
                  <a:gd name="connsiteX138" fmla="*/ 3867059 w 4767039"/>
                  <a:gd name="connsiteY138" fmla="*/ 655896 h 2974978"/>
                  <a:gd name="connsiteX139" fmla="*/ 3830832 w 4767039"/>
                  <a:gd name="connsiteY139" fmla="*/ 554299 h 2974978"/>
                  <a:gd name="connsiteX140" fmla="*/ 3843328 w 4767039"/>
                  <a:gd name="connsiteY140" fmla="*/ 553725 h 2974978"/>
                  <a:gd name="connsiteX141" fmla="*/ 3835841 w 4767039"/>
                  <a:gd name="connsiteY141" fmla="*/ 548407 h 2974978"/>
                  <a:gd name="connsiteX142" fmla="*/ 3825239 w 4767039"/>
                  <a:gd name="connsiteY142" fmla="*/ 555695 h 2974978"/>
                  <a:gd name="connsiteX143" fmla="*/ 3790217 w 4767039"/>
                  <a:gd name="connsiteY143" fmla="*/ 564984 h 2974978"/>
                  <a:gd name="connsiteX144" fmla="*/ 3771592 w 4767039"/>
                  <a:gd name="connsiteY144" fmla="*/ 560533 h 2974978"/>
                  <a:gd name="connsiteX145" fmla="*/ 3769998 w 4767039"/>
                  <a:gd name="connsiteY145" fmla="*/ 559254 h 2974978"/>
                  <a:gd name="connsiteX146" fmla="*/ 3767494 w 4767039"/>
                  <a:gd name="connsiteY146" fmla="*/ 559391 h 2974978"/>
                  <a:gd name="connsiteX147" fmla="*/ 3762794 w 4767039"/>
                  <a:gd name="connsiteY147" fmla="*/ 558669 h 2974978"/>
                  <a:gd name="connsiteX148" fmla="*/ 3760394 w 4767039"/>
                  <a:gd name="connsiteY148" fmla="*/ 557660 h 2974978"/>
                  <a:gd name="connsiteX149" fmla="*/ 3756896 w 4767039"/>
                  <a:gd name="connsiteY149" fmla="*/ 558358 h 2974978"/>
                  <a:gd name="connsiteX150" fmla="*/ 3754184 w 4767039"/>
                  <a:gd name="connsiteY150" fmla="*/ 560533 h 2974978"/>
                  <a:gd name="connsiteX151" fmla="*/ 3668940 w 4767039"/>
                  <a:gd name="connsiteY151" fmla="*/ 533976 h 2974978"/>
                  <a:gd name="connsiteX152" fmla="*/ 3662440 w 4767039"/>
                  <a:gd name="connsiteY152" fmla="*/ 525485 h 2974978"/>
                  <a:gd name="connsiteX153" fmla="*/ 3649671 w 4767039"/>
                  <a:gd name="connsiteY153" fmla="*/ 522433 h 2974978"/>
                  <a:gd name="connsiteX154" fmla="*/ 3648077 w 4767039"/>
                  <a:gd name="connsiteY154" fmla="*/ 521154 h 2974978"/>
                  <a:gd name="connsiteX155" fmla="*/ 3645573 w 4767039"/>
                  <a:gd name="connsiteY155" fmla="*/ 521291 h 2974978"/>
                  <a:gd name="connsiteX156" fmla="*/ 3640873 w 4767039"/>
                  <a:gd name="connsiteY156" fmla="*/ 520569 h 2974978"/>
                  <a:gd name="connsiteX157" fmla="*/ 3638473 w 4767039"/>
                  <a:gd name="connsiteY157" fmla="*/ 519560 h 2974978"/>
                  <a:gd name="connsiteX158" fmla="*/ 3634975 w 4767039"/>
                  <a:gd name="connsiteY158" fmla="*/ 520258 h 2974978"/>
                  <a:gd name="connsiteX159" fmla="*/ 3632263 w 4767039"/>
                  <a:gd name="connsiteY159" fmla="*/ 522433 h 2974978"/>
                  <a:gd name="connsiteX160" fmla="*/ 3547019 w 4767039"/>
                  <a:gd name="connsiteY160" fmla="*/ 495876 h 2974978"/>
                  <a:gd name="connsiteX161" fmla="*/ 3510792 w 4767039"/>
                  <a:gd name="connsiteY161" fmla="*/ 394279 h 2974978"/>
                  <a:gd name="connsiteX162" fmla="*/ 3523288 w 4767039"/>
                  <a:gd name="connsiteY162" fmla="*/ 393705 h 2974978"/>
                  <a:gd name="connsiteX163" fmla="*/ 3508949 w 4767039"/>
                  <a:gd name="connsiteY163" fmla="*/ 383520 h 2974978"/>
                  <a:gd name="connsiteX164" fmla="*/ 3467101 w 4767039"/>
                  <a:gd name="connsiteY164" fmla="*/ 313330 h 2974978"/>
                  <a:gd name="connsiteX165" fmla="*/ 3519457 w 4767039"/>
                  <a:gd name="connsiteY165" fmla="*/ 303461 h 2974978"/>
                  <a:gd name="connsiteX166" fmla="*/ 3522732 w 4767039"/>
                  <a:gd name="connsiteY166" fmla="*/ 303825 h 2974978"/>
                  <a:gd name="connsiteX167" fmla="*/ 3522286 w 4767039"/>
                  <a:gd name="connsiteY167" fmla="*/ 301879 h 2974978"/>
                  <a:gd name="connsiteX168" fmla="*/ 3525664 w 4767039"/>
                  <a:gd name="connsiteY168" fmla="*/ 249582 h 2974978"/>
                  <a:gd name="connsiteX169" fmla="*/ 3549937 w 4767039"/>
                  <a:gd name="connsiteY169" fmla="*/ 252840 h 2974978"/>
                  <a:gd name="connsiteX170" fmla="*/ 3541264 w 4767039"/>
                  <a:gd name="connsiteY170" fmla="*/ 241510 h 2974978"/>
                  <a:gd name="connsiteX171" fmla="*/ 3523962 w 4767039"/>
                  <a:gd name="connsiteY171" fmla="*/ 170127 h 2974978"/>
                  <a:gd name="connsiteX172" fmla="*/ 3571541 w 4767039"/>
                  <a:gd name="connsiteY172" fmla="*/ 175551 h 2974978"/>
                  <a:gd name="connsiteX173" fmla="*/ 3574257 w 4767039"/>
                  <a:gd name="connsiteY173" fmla="*/ 176733 h 2974978"/>
                  <a:gd name="connsiteX174" fmla="*/ 3574391 w 4767039"/>
                  <a:gd name="connsiteY174" fmla="*/ 174944 h 2974978"/>
                  <a:gd name="connsiteX175" fmla="*/ 3575111 w 4767039"/>
                  <a:gd name="connsiteY175" fmla="*/ 171838 h 2974978"/>
                  <a:gd name="connsiteX176" fmla="*/ 3539076 w 4767039"/>
                  <a:gd name="connsiteY176" fmla="*/ 162715 h 2974978"/>
                  <a:gd name="connsiteX177" fmla="*/ 3480996 w 4767039"/>
                  <a:gd name="connsiteY177" fmla="*/ 85089 h 2974978"/>
                  <a:gd name="connsiteX178" fmla="*/ 3528055 w 4767039"/>
                  <a:gd name="connsiteY178" fmla="*/ 76218 h 2974978"/>
                  <a:gd name="connsiteX179" fmla="*/ 3530998 w 4767039"/>
                  <a:gd name="connsiteY179" fmla="*/ 76546 h 2974978"/>
                  <a:gd name="connsiteX180" fmla="*/ 3530598 w 4767039"/>
                  <a:gd name="connsiteY180" fmla="*/ 74797 h 2974978"/>
                  <a:gd name="connsiteX181" fmla="*/ 3533634 w 4767039"/>
                  <a:gd name="connsiteY181" fmla="*/ 27791 h 2974978"/>
                  <a:gd name="connsiteX182" fmla="*/ 3579483 w 4767039"/>
                  <a:gd name="connsiteY182" fmla="*/ 41617 h 2974978"/>
                  <a:gd name="connsiteX183" fmla="*/ 3588807 w 4767039"/>
                  <a:gd name="connsiteY183" fmla="*/ 47860 h 2974978"/>
                  <a:gd name="connsiteX184" fmla="*/ 3592330 w 4767039"/>
                  <a:gd name="connsiteY184" fmla="*/ 37992 h 2974978"/>
                  <a:gd name="connsiteX185" fmla="*/ 3620176 w 4767039"/>
                  <a:gd name="connsiteY185" fmla="*/ 0 h 2974978"/>
                  <a:gd name="connsiteX186" fmla="*/ 3651388 w 4767039"/>
                  <a:gd name="connsiteY186" fmla="*/ 36319 h 2974978"/>
                  <a:gd name="connsiteX187" fmla="*/ 3653680 w 4767039"/>
                  <a:gd name="connsiteY187" fmla="*/ 41554 h 2974978"/>
                  <a:gd name="connsiteX188" fmla="*/ 3661452 w 4767039"/>
                  <a:gd name="connsiteY188" fmla="*/ 34951 h 2974978"/>
                  <a:gd name="connsiteX189" fmla="*/ 3704563 w 4767039"/>
                  <a:gd name="connsiteY189" fmla="*/ 15972 h 2974978"/>
                  <a:gd name="connsiteX190" fmla="*/ 3713434 w 4767039"/>
                  <a:gd name="connsiteY190" fmla="*/ 63031 h 2974978"/>
                  <a:gd name="connsiteX191" fmla="*/ 3707934 w 4767039"/>
                  <a:gd name="connsiteY191" fmla="*/ 84090 h 2974978"/>
                  <a:gd name="connsiteX192" fmla="*/ 3710728 w 4767039"/>
                  <a:gd name="connsiteY192" fmla="*/ 85960 h 2974978"/>
                  <a:gd name="connsiteX193" fmla="*/ 3714251 w 4767039"/>
                  <a:gd name="connsiteY193" fmla="*/ 76092 h 2974978"/>
                  <a:gd name="connsiteX194" fmla="*/ 3742097 w 4767039"/>
                  <a:gd name="connsiteY194" fmla="*/ 38100 h 2974978"/>
                  <a:gd name="connsiteX195" fmla="*/ 3773309 w 4767039"/>
                  <a:gd name="connsiteY195" fmla="*/ 74419 h 2974978"/>
                  <a:gd name="connsiteX196" fmla="*/ 3775601 w 4767039"/>
                  <a:gd name="connsiteY196" fmla="*/ 79654 h 2974978"/>
                  <a:gd name="connsiteX197" fmla="*/ 3783373 w 4767039"/>
                  <a:gd name="connsiteY197" fmla="*/ 73051 h 2974978"/>
                  <a:gd name="connsiteX198" fmla="*/ 3826484 w 4767039"/>
                  <a:gd name="connsiteY198" fmla="*/ 54072 h 2974978"/>
                  <a:gd name="connsiteX199" fmla="*/ 3822347 w 4767039"/>
                  <a:gd name="connsiteY199" fmla="*/ 150933 h 2974978"/>
                  <a:gd name="connsiteX200" fmla="*/ 3805356 w 4767039"/>
                  <a:gd name="connsiteY200" fmla="*/ 170183 h 2974978"/>
                  <a:gd name="connsiteX201" fmla="*/ 3816142 w 4767039"/>
                  <a:gd name="connsiteY201" fmla="*/ 187027 h 2974978"/>
                  <a:gd name="connsiteX202" fmla="*/ 3823078 w 4767039"/>
                  <a:gd name="connsiteY202" fmla="*/ 211959 h 2974978"/>
                  <a:gd name="connsiteX203" fmla="*/ 3823722 w 4767039"/>
                  <a:gd name="connsiteY203" fmla="*/ 217637 h 2974978"/>
                  <a:gd name="connsiteX204" fmla="*/ 3833097 w 4767039"/>
                  <a:gd name="connsiteY204" fmla="*/ 213625 h 2974978"/>
                  <a:gd name="connsiteX205" fmla="*/ 3848816 w 4767039"/>
                  <a:gd name="connsiteY205" fmla="*/ 209587 h 2974978"/>
                  <a:gd name="connsiteX206" fmla="*/ 3848767 w 4767039"/>
                  <a:gd name="connsiteY206" fmla="*/ 208909 h 2974978"/>
                  <a:gd name="connsiteX207" fmla="*/ 3853674 w 4767039"/>
                  <a:gd name="connsiteY207" fmla="*/ 187811 h 2974978"/>
                  <a:gd name="connsiteX208" fmla="*/ 3899523 w 4767039"/>
                  <a:gd name="connsiteY208" fmla="*/ 201637 h 2974978"/>
                  <a:gd name="connsiteX209" fmla="*/ 3908847 w 4767039"/>
                  <a:gd name="connsiteY209" fmla="*/ 207880 h 2974978"/>
                  <a:gd name="connsiteX210" fmla="*/ 3912370 w 4767039"/>
                  <a:gd name="connsiteY210" fmla="*/ 198012 h 2974978"/>
                  <a:gd name="connsiteX211" fmla="*/ 3940216 w 4767039"/>
                  <a:gd name="connsiteY211" fmla="*/ 160020 h 2974978"/>
                  <a:gd name="connsiteX212" fmla="*/ 3971428 w 4767039"/>
                  <a:gd name="connsiteY212" fmla="*/ 196339 h 2974978"/>
                  <a:gd name="connsiteX213" fmla="*/ 3973720 w 4767039"/>
                  <a:gd name="connsiteY213" fmla="*/ 201574 h 2974978"/>
                  <a:gd name="connsiteX214" fmla="*/ 3981492 w 4767039"/>
                  <a:gd name="connsiteY214" fmla="*/ 194971 h 2974978"/>
                  <a:gd name="connsiteX215" fmla="*/ 4024603 w 4767039"/>
                  <a:gd name="connsiteY215" fmla="*/ 175992 h 2974978"/>
                  <a:gd name="connsiteX216" fmla="*/ 4033474 w 4767039"/>
                  <a:gd name="connsiteY216" fmla="*/ 223051 h 2974978"/>
                  <a:gd name="connsiteX217" fmla="*/ 4027974 w 4767039"/>
                  <a:gd name="connsiteY217" fmla="*/ 244109 h 2974978"/>
                  <a:gd name="connsiteX218" fmla="*/ 4030768 w 4767039"/>
                  <a:gd name="connsiteY218" fmla="*/ 245980 h 2974978"/>
                  <a:gd name="connsiteX219" fmla="*/ 4034291 w 4767039"/>
                  <a:gd name="connsiteY219" fmla="*/ 236112 h 2974978"/>
                  <a:gd name="connsiteX220" fmla="*/ 4062137 w 4767039"/>
                  <a:gd name="connsiteY220" fmla="*/ 198120 h 2974978"/>
                  <a:gd name="connsiteX221" fmla="*/ 4093349 w 4767039"/>
                  <a:gd name="connsiteY221" fmla="*/ 234439 h 2974978"/>
                  <a:gd name="connsiteX222" fmla="*/ 4095641 w 4767039"/>
                  <a:gd name="connsiteY222" fmla="*/ 239673 h 2974978"/>
                  <a:gd name="connsiteX223" fmla="*/ 4103413 w 4767039"/>
                  <a:gd name="connsiteY223" fmla="*/ 233071 h 2974978"/>
                  <a:gd name="connsiteX224" fmla="*/ 4146524 w 4767039"/>
                  <a:gd name="connsiteY224" fmla="*/ 214092 h 2974978"/>
                  <a:gd name="connsiteX225" fmla="*/ 4142387 w 4767039"/>
                  <a:gd name="connsiteY225" fmla="*/ 310953 h 2974978"/>
                  <a:gd name="connsiteX226" fmla="*/ 4125396 w 4767039"/>
                  <a:gd name="connsiteY226" fmla="*/ 330202 h 2974978"/>
                  <a:gd name="connsiteX227" fmla="*/ 4136182 w 4767039"/>
                  <a:gd name="connsiteY227" fmla="*/ 347047 h 2974978"/>
                  <a:gd name="connsiteX228" fmla="*/ 4143118 w 4767039"/>
                  <a:gd name="connsiteY228" fmla="*/ 371979 h 2974978"/>
                  <a:gd name="connsiteX229" fmla="*/ 4143762 w 4767039"/>
                  <a:gd name="connsiteY229" fmla="*/ 377657 h 2974978"/>
                  <a:gd name="connsiteX230" fmla="*/ 4153137 w 4767039"/>
                  <a:gd name="connsiteY230" fmla="*/ 373645 h 2974978"/>
                  <a:gd name="connsiteX231" fmla="*/ 4199930 w 4767039"/>
                  <a:gd name="connsiteY231" fmla="*/ 368246 h 2974978"/>
                  <a:gd name="connsiteX232" fmla="*/ 4167369 w 4767039"/>
                  <a:gd name="connsiteY232" fmla="*/ 459564 h 2974978"/>
                  <a:gd name="connsiteX233" fmla="*/ 4166395 w 4767039"/>
                  <a:gd name="connsiteY233" fmla="*/ 460234 h 2974978"/>
                  <a:gd name="connsiteX234" fmla="*/ 4167664 w 4767039"/>
                  <a:gd name="connsiteY234" fmla="*/ 486909 h 2974978"/>
                  <a:gd name="connsiteX235" fmla="*/ 4153192 w 4767039"/>
                  <a:gd name="connsiteY235" fmla="*/ 542317 h 2974978"/>
                  <a:gd name="connsiteX236" fmla="*/ 4136975 w 4767039"/>
                  <a:gd name="connsiteY236" fmla="*/ 560689 h 2974978"/>
                  <a:gd name="connsiteX237" fmla="*/ 4142178 w 4767039"/>
                  <a:gd name="connsiteY237" fmla="*/ 568814 h 2974978"/>
                  <a:gd name="connsiteX238" fmla="*/ 4149894 w 4767039"/>
                  <a:gd name="connsiteY238" fmla="*/ 596553 h 2974978"/>
                  <a:gd name="connsiteX239" fmla="*/ 4150611 w 4767039"/>
                  <a:gd name="connsiteY239" fmla="*/ 602870 h 2974978"/>
                  <a:gd name="connsiteX240" fmla="*/ 4161041 w 4767039"/>
                  <a:gd name="connsiteY240" fmla="*/ 598406 h 2974978"/>
                  <a:gd name="connsiteX241" fmla="*/ 4213102 w 4767039"/>
                  <a:gd name="connsiteY241" fmla="*/ 592399 h 2974978"/>
                  <a:gd name="connsiteX242" fmla="*/ 4176876 w 4767039"/>
                  <a:gd name="connsiteY242" fmla="*/ 693996 h 2974978"/>
                  <a:gd name="connsiteX243" fmla="*/ 4110257 w 4767039"/>
                  <a:gd name="connsiteY243" fmla="*/ 725005 h 2974978"/>
                  <a:gd name="connsiteX244" fmla="*/ 683102 w 4767039"/>
                  <a:gd name="connsiteY244" fmla="*/ 923920 h 2974978"/>
                  <a:gd name="connsiteX245" fmla="*/ 681913 w 4767039"/>
                  <a:gd name="connsiteY245" fmla="*/ 923420 h 2974978"/>
                  <a:gd name="connsiteX246" fmla="*/ 681491 w 4767039"/>
                  <a:gd name="connsiteY246" fmla="*/ 923505 h 2974978"/>
                  <a:gd name="connsiteX247" fmla="*/ 709136 w 4767039"/>
                  <a:gd name="connsiteY247" fmla="*/ 931113 h 2974978"/>
                  <a:gd name="connsiteX248" fmla="*/ 709209 w 4767039"/>
                  <a:gd name="connsiteY248" fmla="*/ 930140 h 2974978"/>
                  <a:gd name="connsiteX249" fmla="*/ 693111 w 4767039"/>
                  <a:gd name="connsiteY249" fmla="*/ 926293 h 2974978"/>
                  <a:gd name="connsiteX250" fmla="*/ 691517 w 4767039"/>
                  <a:gd name="connsiteY250" fmla="*/ 925014 h 2974978"/>
                  <a:gd name="connsiteX251" fmla="*/ 689014 w 4767039"/>
                  <a:gd name="connsiteY251" fmla="*/ 925151 h 2974978"/>
                  <a:gd name="connsiteX252" fmla="*/ 686204 w 4767039"/>
                  <a:gd name="connsiteY252" fmla="*/ 924720 h 2974978"/>
                  <a:gd name="connsiteX253" fmla="*/ 706421 w 4767039"/>
                  <a:gd name="connsiteY253" fmla="*/ 929931 h 2974978"/>
                  <a:gd name="connsiteX254" fmla="*/ 894759 w 4767039"/>
                  <a:gd name="connsiteY254" fmla="*/ 958881 h 2974978"/>
                  <a:gd name="connsiteX255" fmla="*/ 901040 w 4767039"/>
                  <a:gd name="connsiteY255" fmla="*/ 950494 h 2974978"/>
                  <a:gd name="connsiteX256" fmla="*/ 901474 w 4767039"/>
                  <a:gd name="connsiteY256" fmla="*/ 950069 h 2974978"/>
                  <a:gd name="connsiteX257" fmla="*/ 891077 w 4767039"/>
                  <a:gd name="connsiteY257" fmla="*/ 950748 h 2974978"/>
                  <a:gd name="connsiteX258" fmla="*/ 889910 w 4767039"/>
                  <a:gd name="connsiteY258" fmla="*/ 950288 h 2974978"/>
                  <a:gd name="connsiteX259" fmla="*/ 889649 w 4767039"/>
                  <a:gd name="connsiteY259" fmla="*/ 952574 h 2974978"/>
                  <a:gd name="connsiteX260" fmla="*/ 3737020 w 4767039"/>
                  <a:gd name="connsiteY260" fmla="*/ 989362 h 2974978"/>
                  <a:gd name="connsiteX261" fmla="*/ 3743301 w 4767039"/>
                  <a:gd name="connsiteY261" fmla="*/ 980974 h 2974978"/>
                  <a:gd name="connsiteX262" fmla="*/ 3743734 w 4767039"/>
                  <a:gd name="connsiteY262" fmla="*/ 980550 h 2974978"/>
                  <a:gd name="connsiteX263" fmla="*/ 3733337 w 4767039"/>
                  <a:gd name="connsiteY263" fmla="*/ 981229 h 2974978"/>
                  <a:gd name="connsiteX264" fmla="*/ 3732170 w 4767039"/>
                  <a:gd name="connsiteY264" fmla="*/ 980768 h 2974978"/>
                  <a:gd name="connsiteX265" fmla="*/ 3731909 w 4767039"/>
                  <a:gd name="connsiteY265" fmla="*/ 983054 h 2974978"/>
                  <a:gd name="connsiteX266" fmla="*/ 599691 w 4767039"/>
                  <a:gd name="connsiteY266" fmla="*/ 1060070 h 2974978"/>
                  <a:gd name="connsiteX267" fmla="*/ 610121 w 4767039"/>
                  <a:gd name="connsiteY267" fmla="*/ 1055606 h 2974978"/>
                  <a:gd name="connsiteX268" fmla="*/ 638111 w 4767039"/>
                  <a:gd name="connsiteY268" fmla="*/ 1048416 h 2974978"/>
                  <a:gd name="connsiteX269" fmla="*/ 656665 w 4767039"/>
                  <a:gd name="connsiteY269" fmla="*/ 1049328 h 2974978"/>
                  <a:gd name="connsiteX270" fmla="*/ 655085 w 4767039"/>
                  <a:gd name="connsiteY270" fmla="*/ 1027435 h 2974978"/>
                  <a:gd name="connsiteX271" fmla="*/ 660544 w 4767039"/>
                  <a:gd name="connsiteY271" fmla="*/ 1003962 h 2974978"/>
                  <a:gd name="connsiteX272" fmla="*/ 685402 w 4767039"/>
                  <a:gd name="connsiteY272" fmla="*/ 1007299 h 2974978"/>
                  <a:gd name="connsiteX273" fmla="*/ 685673 w 4767039"/>
                  <a:gd name="connsiteY273" fmla="*/ 1007423 h 2974978"/>
                  <a:gd name="connsiteX274" fmla="*/ 669642 w 4767039"/>
                  <a:gd name="connsiteY274" fmla="*/ 983922 h 2974978"/>
                  <a:gd name="connsiteX275" fmla="*/ 657777 w 4767039"/>
                  <a:gd name="connsiteY275" fmla="*/ 946142 h 2974978"/>
                  <a:gd name="connsiteX276" fmla="*/ 658552 w 4767039"/>
                  <a:gd name="connsiteY276" fmla="*/ 930392 h 2974978"/>
                  <a:gd name="connsiteX277" fmla="*/ 657079 w 4767039"/>
                  <a:gd name="connsiteY277" fmla="*/ 930744 h 2974978"/>
                  <a:gd name="connsiteX278" fmla="*/ 634012 w 4767039"/>
                  <a:gd name="connsiteY278" fmla="*/ 926306 h 2974978"/>
                  <a:gd name="connsiteX279" fmla="*/ 617067 w 4767039"/>
                  <a:gd name="connsiteY279" fmla="*/ 915968 h 2974978"/>
                  <a:gd name="connsiteX280" fmla="*/ 616449 w 4767039"/>
                  <a:gd name="connsiteY280" fmla="*/ 916764 h 2974978"/>
                  <a:gd name="connsiteX281" fmla="*/ 615474 w 4767039"/>
                  <a:gd name="connsiteY281" fmla="*/ 917434 h 2974978"/>
                  <a:gd name="connsiteX282" fmla="*/ 616744 w 4767039"/>
                  <a:gd name="connsiteY282" fmla="*/ 944109 h 2974978"/>
                  <a:gd name="connsiteX283" fmla="*/ 602272 w 4767039"/>
                  <a:gd name="connsiteY283" fmla="*/ 999517 h 2974978"/>
                  <a:gd name="connsiteX284" fmla="*/ 586055 w 4767039"/>
                  <a:gd name="connsiteY284" fmla="*/ 1017889 h 2974978"/>
                  <a:gd name="connsiteX285" fmla="*/ 591258 w 4767039"/>
                  <a:gd name="connsiteY285" fmla="*/ 1026014 h 2974978"/>
                  <a:gd name="connsiteX286" fmla="*/ 598974 w 4767039"/>
                  <a:gd name="connsiteY286" fmla="*/ 1053753 h 2974978"/>
                  <a:gd name="connsiteX287" fmla="*/ 4369480 w 4767039"/>
                  <a:gd name="connsiteY287" fmla="*/ 1141762 h 2974978"/>
                  <a:gd name="connsiteX288" fmla="*/ 4375761 w 4767039"/>
                  <a:gd name="connsiteY288" fmla="*/ 1133374 h 2974978"/>
                  <a:gd name="connsiteX289" fmla="*/ 4376194 w 4767039"/>
                  <a:gd name="connsiteY289" fmla="*/ 1132950 h 2974978"/>
                  <a:gd name="connsiteX290" fmla="*/ 4365797 w 4767039"/>
                  <a:gd name="connsiteY290" fmla="*/ 1133629 h 2974978"/>
                  <a:gd name="connsiteX291" fmla="*/ 4364630 w 4767039"/>
                  <a:gd name="connsiteY291" fmla="*/ 1133168 h 2974978"/>
                  <a:gd name="connsiteX292" fmla="*/ 4364369 w 4767039"/>
                  <a:gd name="connsiteY292" fmla="*/ 1135454 h 2974978"/>
                  <a:gd name="connsiteX293" fmla="*/ 1801540 w 4767039"/>
                  <a:gd name="connsiteY293" fmla="*/ 1210342 h 2974978"/>
                  <a:gd name="connsiteX294" fmla="*/ 1807821 w 4767039"/>
                  <a:gd name="connsiteY294" fmla="*/ 1201954 h 2974978"/>
                  <a:gd name="connsiteX295" fmla="*/ 1808254 w 4767039"/>
                  <a:gd name="connsiteY295" fmla="*/ 1201530 h 2974978"/>
                  <a:gd name="connsiteX296" fmla="*/ 1797857 w 4767039"/>
                  <a:gd name="connsiteY296" fmla="*/ 1202209 h 2974978"/>
                  <a:gd name="connsiteX297" fmla="*/ 1796690 w 4767039"/>
                  <a:gd name="connsiteY297" fmla="*/ 1201748 h 2974978"/>
                  <a:gd name="connsiteX298" fmla="*/ 1796430 w 4767039"/>
                  <a:gd name="connsiteY298" fmla="*/ 1204034 h 2974978"/>
                  <a:gd name="connsiteX299" fmla="*/ 3877657 w 4767039"/>
                  <a:gd name="connsiteY299" fmla="*/ 1349568 h 2974978"/>
                  <a:gd name="connsiteX300" fmla="*/ 3883938 w 4767039"/>
                  <a:gd name="connsiteY300" fmla="*/ 1341180 h 2974978"/>
                  <a:gd name="connsiteX301" fmla="*/ 3884371 w 4767039"/>
                  <a:gd name="connsiteY301" fmla="*/ 1340756 h 2974978"/>
                  <a:gd name="connsiteX302" fmla="*/ 3873974 w 4767039"/>
                  <a:gd name="connsiteY302" fmla="*/ 1341435 h 2974978"/>
                  <a:gd name="connsiteX303" fmla="*/ 3872807 w 4767039"/>
                  <a:gd name="connsiteY303" fmla="*/ 1340974 h 2974978"/>
                  <a:gd name="connsiteX304" fmla="*/ 3872546 w 4767039"/>
                  <a:gd name="connsiteY304" fmla="*/ 1343260 h 2974978"/>
                  <a:gd name="connsiteX305" fmla="*/ 940479 w 4767039"/>
                  <a:gd name="connsiteY305" fmla="*/ 1370362 h 2974978"/>
                  <a:gd name="connsiteX306" fmla="*/ 946760 w 4767039"/>
                  <a:gd name="connsiteY306" fmla="*/ 1361974 h 2974978"/>
                  <a:gd name="connsiteX307" fmla="*/ 947194 w 4767039"/>
                  <a:gd name="connsiteY307" fmla="*/ 1361550 h 2974978"/>
                  <a:gd name="connsiteX308" fmla="*/ 936797 w 4767039"/>
                  <a:gd name="connsiteY308" fmla="*/ 1362229 h 2974978"/>
                  <a:gd name="connsiteX309" fmla="*/ 935630 w 4767039"/>
                  <a:gd name="connsiteY309" fmla="*/ 1361768 h 2974978"/>
                  <a:gd name="connsiteX310" fmla="*/ 935369 w 4767039"/>
                  <a:gd name="connsiteY310" fmla="*/ 1364054 h 2974978"/>
                  <a:gd name="connsiteX311" fmla="*/ 4440171 w 4767039"/>
                  <a:gd name="connsiteY311" fmla="*/ 1380110 h 2974978"/>
                  <a:gd name="connsiteX312" fmla="*/ 4446106 w 4767039"/>
                  <a:gd name="connsiteY312" fmla="*/ 1377570 h 2974978"/>
                  <a:gd name="connsiteX313" fmla="*/ 4439699 w 4767039"/>
                  <a:gd name="connsiteY313" fmla="*/ 1375948 h 2974978"/>
                  <a:gd name="connsiteX314" fmla="*/ 4632035 w 4767039"/>
                  <a:gd name="connsiteY314" fmla="*/ 1410528 h 2974978"/>
                  <a:gd name="connsiteX315" fmla="*/ 4638317 w 4767039"/>
                  <a:gd name="connsiteY315" fmla="*/ 1402140 h 2974978"/>
                  <a:gd name="connsiteX316" fmla="*/ 4638750 w 4767039"/>
                  <a:gd name="connsiteY316" fmla="*/ 1401716 h 2974978"/>
                  <a:gd name="connsiteX317" fmla="*/ 4628353 w 4767039"/>
                  <a:gd name="connsiteY317" fmla="*/ 1402395 h 2974978"/>
                  <a:gd name="connsiteX318" fmla="*/ 4627187 w 4767039"/>
                  <a:gd name="connsiteY318" fmla="*/ 1401934 h 2974978"/>
                  <a:gd name="connsiteX319" fmla="*/ 4626926 w 4767039"/>
                  <a:gd name="connsiteY319" fmla="*/ 1404221 h 2974978"/>
                  <a:gd name="connsiteX320" fmla="*/ 1550080 w 4767039"/>
                  <a:gd name="connsiteY320" fmla="*/ 1515142 h 2974978"/>
                  <a:gd name="connsiteX321" fmla="*/ 1556361 w 4767039"/>
                  <a:gd name="connsiteY321" fmla="*/ 1506754 h 2974978"/>
                  <a:gd name="connsiteX322" fmla="*/ 1556794 w 4767039"/>
                  <a:gd name="connsiteY322" fmla="*/ 1506329 h 2974978"/>
                  <a:gd name="connsiteX323" fmla="*/ 1546397 w 4767039"/>
                  <a:gd name="connsiteY323" fmla="*/ 1507009 h 2974978"/>
                  <a:gd name="connsiteX324" fmla="*/ 1545230 w 4767039"/>
                  <a:gd name="connsiteY324" fmla="*/ 1506548 h 2974978"/>
                  <a:gd name="connsiteX325" fmla="*/ 1544970 w 4767039"/>
                  <a:gd name="connsiteY325" fmla="*/ 1508834 h 2974978"/>
                  <a:gd name="connsiteX326" fmla="*/ 1613922 w 4767039"/>
                  <a:gd name="connsiteY326" fmla="*/ 1528278 h 2974978"/>
                  <a:gd name="connsiteX327" fmla="*/ 1623297 w 4767039"/>
                  <a:gd name="connsiteY327" fmla="*/ 1524265 h 2974978"/>
                  <a:gd name="connsiteX328" fmla="*/ 1624946 w 4767039"/>
                  <a:gd name="connsiteY328" fmla="*/ 1523841 h 2974978"/>
                  <a:gd name="connsiteX329" fmla="*/ 1611309 w 4767039"/>
                  <a:gd name="connsiteY329" fmla="*/ 1515522 h 2974978"/>
                  <a:gd name="connsiteX330" fmla="*/ 1613278 w 4767039"/>
                  <a:gd name="connsiteY330" fmla="*/ 1522600 h 2974978"/>
                  <a:gd name="connsiteX331" fmla="*/ 4379211 w 4767039"/>
                  <a:gd name="connsiteY331" fmla="*/ 1639190 h 2974978"/>
                  <a:gd name="connsiteX332" fmla="*/ 4384941 w 4767039"/>
                  <a:gd name="connsiteY332" fmla="*/ 1636738 h 2974978"/>
                  <a:gd name="connsiteX333" fmla="*/ 4381766 w 4767039"/>
                  <a:gd name="connsiteY333" fmla="*/ 1624376 h 2974978"/>
                  <a:gd name="connsiteX334" fmla="*/ 4382949 w 4767039"/>
                  <a:gd name="connsiteY334" fmla="*/ 1600306 h 2974978"/>
                  <a:gd name="connsiteX335" fmla="*/ 4395445 w 4767039"/>
                  <a:gd name="connsiteY335" fmla="*/ 1599731 h 2974978"/>
                  <a:gd name="connsiteX336" fmla="*/ 4381106 w 4767039"/>
                  <a:gd name="connsiteY336" fmla="*/ 1589547 h 2974978"/>
                  <a:gd name="connsiteX337" fmla="*/ 4376511 w 4767039"/>
                  <a:gd name="connsiteY337" fmla="*/ 1584620 h 2974978"/>
                  <a:gd name="connsiteX338" fmla="*/ 4365575 w 4767039"/>
                  <a:gd name="connsiteY338" fmla="*/ 1597009 h 2974978"/>
                  <a:gd name="connsiteX339" fmla="*/ 4370778 w 4767039"/>
                  <a:gd name="connsiteY339" fmla="*/ 1605134 h 2974978"/>
                  <a:gd name="connsiteX340" fmla="*/ 4378494 w 4767039"/>
                  <a:gd name="connsiteY340" fmla="*/ 1632873 h 2974978"/>
                  <a:gd name="connsiteX341" fmla="*/ 3907994 w 4767039"/>
                  <a:gd name="connsiteY341" fmla="*/ 1710051 h 2974978"/>
                  <a:gd name="connsiteX342" fmla="*/ 3889369 w 4767039"/>
                  <a:gd name="connsiteY342" fmla="*/ 1705599 h 2974978"/>
                  <a:gd name="connsiteX343" fmla="*/ 3887775 w 4767039"/>
                  <a:gd name="connsiteY343" fmla="*/ 1704321 h 2974978"/>
                  <a:gd name="connsiteX344" fmla="*/ 3885271 w 4767039"/>
                  <a:gd name="connsiteY344" fmla="*/ 1704457 h 2974978"/>
                  <a:gd name="connsiteX345" fmla="*/ 3880571 w 4767039"/>
                  <a:gd name="connsiteY345" fmla="*/ 1703736 h 2974978"/>
                  <a:gd name="connsiteX346" fmla="*/ 3878171 w 4767039"/>
                  <a:gd name="connsiteY346" fmla="*/ 1702727 h 2974978"/>
                  <a:gd name="connsiteX347" fmla="*/ 3874673 w 4767039"/>
                  <a:gd name="connsiteY347" fmla="*/ 1703424 h 2974978"/>
                  <a:gd name="connsiteX348" fmla="*/ 3871961 w 4767039"/>
                  <a:gd name="connsiteY348" fmla="*/ 1705599 h 2974978"/>
                  <a:gd name="connsiteX349" fmla="*/ 3786717 w 4767039"/>
                  <a:gd name="connsiteY349" fmla="*/ 1679042 h 2974978"/>
                  <a:gd name="connsiteX350" fmla="*/ 3780217 w 4767039"/>
                  <a:gd name="connsiteY350" fmla="*/ 1670551 h 2974978"/>
                  <a:gd name="connsiteX351" fmla="*/ 3767448 w 4767039"/>
                  <a:gd name="connsiteY351" fmla="*/ 1667499 h 2974978"/>
                  <a:gd name="connsiteX352" fmla="*/ 3765854 w 4767039"/>
                  <a:gd name="connsiteY352" fmla="*/ 1666221 h 2974978"/>
                  <a:gd name="connsiteX353" fmla="*/ 3763350 w 4767039"/>
                  <a:gd name="connsiteY353" fmla="*/ 1666357 h 2974978"/>
                  <a:gd name="connsiteX354" fmla="*/ 3758650 w 4767039"/>
                  <a:gd name="connsiteY354" fmla="*/ 1665636 h 2974978"/>
                  <a:gd name="connsiteX355" fmla="*/ 3756250 w 4767039"/>
                  <a:gd name="connsiteY355" fmla="*/ 1664627 h 2974978"/>
                  <a:gd name="connsiteX356" fmla="*/ 3752752 w 4767039"/>
                  <a:gd name="connsiteY356" fmla="*/ 1665324 h 2974978"/>
                  <a:gd name="connsiteX357" fmla="*/ 3750040 w 4767039"/>
                  <a:gd name="connsiteY357" fmla="*/ 1667499 h 2974978"/>
                  <a:gd name="connsiteX358" fmla="*/ 3664796 w 4767039"/>
                  <a:gd name="connsiteY358" fmla="*/ 1640942 h 2974978"/>
                  <a:gd name="connsiteX359" fmla="*/ 3628569 w 4767039"/>
                  <a:gd name="connsiteY359" fmla="*/ 1539346 h 2974978"/>
                  <a:gd name="connsiteX360" fmla="*/ 3641065 w 4767039"/>
                  <a:gd name="connsiteY360" fmla="*/ 1538771 h 2974978"/>
                  <a:gd name="connsiteX361" fmla="*/ 3626726 w 4767039"/>
                  <a:gd name="connsiteY361" fmla="*/ 1528587 h 2974978"/>
                  <a:gd name="connsiteX362" fmla="*/ 3584878 w 4767039"/>
                  <a:gd name="connsiteY362" fmla="*/ 1458396 h 2974978"/>
                  <a:gd name="connsiteX363" fmla="*/ 3637234 w 4767039"/>
                  <a:gd name="connsiteY363" fmla="*/ 1448527 h 2974978"/>
                  <a:gd name="connsiteX364" fmla="*/ 3640509 w 4767039"/>
                  <a:gd name="connsiteY364" fmla="*/ 1448891 h 2974978"/>
                  <a:gd name="connsiteX365" fmla="*/ 3640063 w 4767039"/>
                  <a:gd name="connsiteY365" fmla="*/ 1446945 h 2974978"/>
                  <a:gd name="connsiteX366" fmla="*/ 3643441 w 4767039"/>
                  <a:gd name="connsiteY366" fmla="*/ 1394648 h 2974978"/>
                  <a:gd name="connsiteX367" fmla="*/ 3667714 w 4767039"/>
                  <a:gd name="connsiteY367" fmla="*/ 1397906 h 2974978"/>
                  <a:gd name="connsiteX368" fmla="*/ 3659041 w 4767039"/>
                  <a:gd name="connsiteY368" fmla="*/ 1386577 h 2974978"/>
                  <a:gd name="connsiteX369" fmla="*/ 3641739 w 4767039"/>
                  <a:gd name="connsiteY369" fmla="*/ 1315192 h 2974978"/>
                  <a:gd name="connsiteX370" fmla="*/ 3643238 w 4767039"/>
                  <a:gd name="connsiteY370" fmla="*/ 1315123 h 2974978"/>
                  <a:gd name="connsiteX371" fmla="*/ 3639580 w 4767039"/>
                  <a:gd name="connsiteY371" fmla="*/ 1310345 h 2974978"/>
                  <a:gd name="connsiteX372" fmla="*/ 3626811 w 4767039"/>
                  <a:gd name="connsiteY372" fmla="*/ 1307293 h 2974978"/>
                  <a:gd name="connsiteX373" fmla="*/ 3625217 w 4767039"/>
                  <a:gd name="connsiteY373" fmla="*/ 1306015 h 2974978"/>
                  <a:gd name="connsiteX374" fmla="*/ 3622713 w 4767039"/>
                  <a:gd name="connsiteY374" fmla="*/ 1306151 h 2974978"/>
                  <a:gd name="connsiteX375" fmla="*/ 3618013 w 4767039"/>
                  <a:gd name="connsiteY375" fmla="*/ 1305430 h 2974978"/>
                  <a:gd name="connsiteX376" fmla="*/ 3615613 w 4767039"/>
                  <a:gd name="connsiteY376" fmla="*/ 1304421 h 2974978"/>
                  <a:gd name="connsiteX377" fmla="*/ 3612115 w 4767039"/>
                  <a:gd name="connsiteY377" fmla="*/ 1305118 h 2974978"/>
                  <a:gd name="connsiteX378" fmla="*/ 3609403 w 4767039"/>
                  <a:gd name="connsiteY378" fmla="*/ 1307293 h 2974978"/>
                  <a:gd name="connsiteX379" fmla="*/ 3524159 w 4767039"/>
                  <a:gd name="connsiteY379" fmla="*/ 1280736 h 2974978"/>
                  <a:gd name="connsiteX380" fmla="*/ 3487932 w 4767039"/>
                  <a:gd name="connsiteY380" fmla="*/ 1179140 h 2974978"/>
                  <a:gd name="connsiteX381" fmla="*/ 3500428 w 4767039"/>
                  <a:gd name="connsiteY381" fmla="*/ 1178565 h 2974978"/>
                  <a:gd name="connsiteX382" fmla="*/ 3486089 w 4767039"/>
                  <a:gd name="connsiteY382" fmla="*/ 1168381 h 2974978"/>
                  <a:gd name="connsiteX383" fmla="*/ 3444241 w 4767039"/>
                  <a:gd name="connsiteY383" fmla="*/ 1098190 h 2974978"/>
                  <a:gd name="connsiteX384" fmla="*/ 3496597 w 4767039"/>
                  <a:gd name="connsiteY384" fmla="*/ 1088321 h 2974978"/>
                  <a:gd name="connsiteX385" fmla="*/ 3499872 w 4767039"/>
                  <a:gd name="connsiteY385" fmla="*/ 1088685 h 2974978"/>
                  <a:gd name="connsiteX386" fmla="*/ 3499426 w 4767039"/>
                  <a:gd name="connsiteY386" fmla="*/ 1086739 h 2974978"/>
                  <a:gd name="connsiteX387" fmla="*/ 3502804 w 4767039"/>
                  <a:gd name="connsiteY387" fmla="*/ 1034442 h 2974978"/>
                  <a:gd name="connsiteX388" fmla="*/ 3527077 w 4767039"/>
                  <a:gd name="connsiteY388" fmla="*/ 1037700 h 2974978"/>
                  <a:gd name="connsiteX389" fmla="*/ 3518404 w 4767039"/>
                  <a:gd name="connsiteY389" fmla="*/ 1026371 h 2974978"/>
                  <a:gd name="connsiteX390" fmla="*/ 3501102 w 4767039"/>
                  <a:gd name="connsiteY390" fmla="*/ 954986 h 2974978"/>
                  <a:gd name="connsiteX391" fmla="*/ 3548681 w 4767039"/>
                  <a:gd name="connsiteY391" fmla="*/ 960411 h 2974978"/>
                  <a:gd name="connsiteX392" fmla="*/ 3551397 w 4767039"/>
                  <a:gd name="connsiteY392" fmla="*/ 961593 h 2974978"/>
                  <a:gd name="connsiteX393" fmla="*/ 3551531 w 4767039"/>
                  <a:gd name="connsiteY393" fmla="*/ 959804 h 2974978"/>
                  <a:gd name="connsiteX394" fmla="*/ 3552251 w 4767039"/>
                  <a:gd name="connsiteY394" fmla="*/ 956698 h 2974978"/>
                  <a:gd name="connsiteX395" fmla="*/ 3516216 w 4767039"/>
                  <a:gd name="connsiteY395" fmla="*/ 947575 h 2974978"/>
                  <a:gd name="connsiteX396" fmla="*/ 3458136 w 4767039"/>
                  <a:gd name="connsiteY396" fmla="*/ 869949 h 2974978"/>
                  <a:gd name="connsiteX397" fmla="*/ 3505195 w 4767039"/>
                  <a:gd name="connsiteY397" fmla="*/ 861078 h 2974978"/>
                  <a:gd name="connsiteX398" fmla="*/ 3508138 w 4767039"/>
                  <a:gd name="connsiteY398" fmla="*/ 861406 h 2974978"/>
                  <a:gd name="connsiteX399" fmla="*/ 3507738 w 4767039"/>
                  <a:gd name="connsiteY399" fmla="*/ 859657 h 2974978"/>
                  <a:gd name="connsiteX400" fmla="*/ 3510774 w 4767039"/>
                  <a:gd name="connsiteY400" fmla="*/ 812650 h 2974978"/>
                  <a:gd name="connsiteX401" fmla="*/ 3556623 w 4767039"/>
                  <a:gd name="connsiteY401" fmla="*/ 826477 h 2974978"/>
                  <a:gd name="connsiteX402" fmla="*/ 3565947 w 4767039"/>
                  <a:gd name="connsiteY402" fmla="*/ 832720 h 2974978"/>
                  <a:gd name="connsiteX403" fmla="*/ 3569470 w 4767039"/>
                  <a:gd name="connsiteY403" fmla="*/ 822852 h 2974978"/>
                  <a:gd name="connsiteX404" fmla="*/ 3597316 w 4767039"/>
                  <a:gd name="connsiteY404" fmla="*/ 784860 h 2974978"/>
                  <a:gd name="connsiteX405" fmla="*/ 3628528 w 4767039"/>
                  <a:gd name="connsiteY405" fmla="*/ 821179 h 2974978"/>
                  <a:gd name="connsiteX406" fmla="*/ 3630820 w 4767039"/>
                  <a:gd name="connsiteY406" fmla="*/ 826414 h 2974978"/>
                  <a:gd name="connsiteX407" fmla="*/ 3638592 w 4767039"/>
                  <a:gd name="connsiteY407" fmla="*/ 819811 h 2974978"/>
                  <a:gd name="connsiteX408" fmla="*/ 3681703 w 4767039"/>
                  <a:gd name="connsiteY408" fmla="*/ 800832 h 2974978"/>
                  <a:gd name="connsiteX409" fmla="*/ 3690574 w 4767039"/>
                  <a:gd name="connsiteY409" fmla="*/ 847891 h 2974978"/>
                  <a:gd name="connsiteX410" fmla="*/ 3685074 w 4767039"/>
                  <a:gd name="connsiteY410" fmla="*/ 868949 h 2974978"/>
                  <a:gd name="connsiteX411" fmla="*/ 3687868 w 4767039"/>
                  <a:gd name="connsiteY411" fmla="*/ 870820 h 2974978"/>
                  <a:gd name="connsiteX412" fmla="*/ 3691391 w 4767039"/>
                  <a:gd name="connsiteY412" fmla="*/ 860952 h 2974978"/>
                  <a:gd name="connsiteX413" fmla="*/ 3719237 w 4767039"/>
                  <a:gd name="connsiteY413" fmla="*/ 822960 h 2974978"/>
                  <a:gd name="connsiteX414" fmla="*/ 3750449 w 4767039"/>
                  <a:gd name="connsiteY414" fmla="*/ 859279 h 2974978"/>
                  <a:gd name="connsiteX415" fmla="*/ 3752741 w 4767039"/>
                  <a:gd name="connsiteY415" fmla="*/ 864514 h 2974978"/>
                  <a:gd name="connsiteX416" fmla="*/ 3760513 w 4767039"/>
                  <a:gd name="connsiteY416" fmla="*/ 857911 h 2974978"/>
                  <a:gd name="connsiteX417" fmla="*/ 3803624 w 4767039"/>
                  <a:gd name="connsiteY417" fmla="*/ 838932 h 2974978"/>
                  <a:gd name="connsiteX418" fmla="*/ 3799487 w 4767039"/>
                  <a:gd name="connsiteY418" fmla="*/ 935793 h 2974978"/>
                  <a:gd name="connsiteX419" fmla="*/ 3782496 w 4767039"/>
                  <a:gd name="connsiteY419" fmla="*/ 955043 h 2974978"/>
                  <a:gd name="connsiteX420" fmla="*/ 3793282 w 4767039"/>
                  <a:gd name="connsiteY420" fmla="*/ 971887 h 2974978"/>
                  <a:gd name="connsiteX421" fmla="*/ 3800218 w 4767039"/>
                  <a:gd name="connsiteY421" fmla="*/ 996820 h 2974978"/>
                  <a:gd name="connsiteX422" fmla="*/ 3800862 w 4767039"/>
                  <a:gd name="connsiteY422" fmla="*/ 1002498 h 2974978"/>
                  <a:gd name="connsiteX423" fmla="*/ 3810237 w 4767039"/>
                  <a:gd name="connsiteY423" fmla="*/ 998485 h 2974978"/>
                  <a:gd name="connsiteX424" fmla="*/ 3857030 w 4767039"/>
                  <a:gd name="connsiteY424" fmla="*/ 993086 h 2974978"/>
                  <a:gd name="connsiteX425" fmla="*/ 3824469 w 4767039"/>
                  <a:gd name="connsiteY425" fmla="*/ 1084404 h 2974978"/>
                  <a:gd name="connsiteX426" fmla="*/ 3823495 w 4767039"/>
                  <a:gd name="connsiteY426" fmla="*/ 1085074 h 2974978"/>
                  <a:gd name="connsiteX427" fmla="*/ 3824764 w 4767039"/>
                  <a:gd name="connsiteY427" fmla="*/ 1111749 h 2974978"/>
                  <a:gd name="connsiteX428" fmla="*/ 3820048 w 4767039"/>
                  <a:gd name="connsiteY428" fmla="*/ 1141272 h 2974978"/>
                  <a:gd name="connsiteX429" fmla="*/ 3811558 w 4767039"/>
                  <a:gd name="connsiteY429" fmla="*/ 1163800 h 2974978"/>
                  <a:gd name="connsiteX430" fmla="*/ 3822340 w 4767039"/>
                  <a:gd name="connsiteY430" fmla="*/ 1161038 h 2974978"/>
                  <a:gd name="connsiteX431" fmla="*/ 3831211 w 4767039"/>
                  <a:gd name="connsiteY431" fmla="*/ 1208097 h 2974978"/>
                  <a:gd name="connsiteX432" fmla="*/ 3827910 w 4767039"/>
                  <a:gd name="connsiteY432" fmla="*/ 1220737 h 2974978"/>
                  <a:gd name="connsiteX433" fmla="*/ 3832957 w 4767039"/>
                  <a:gd name="connsiteY433" fmla="*/ 1219440 h 2974978"/>
                  <a:gd name="connsiteX434" fmla="*/ 3844388 w 4767039"/>
                  <a:gd name="connsiteY434" fmla="*/ 1198312 h 2974978"/>
                  <a:gd name="connsiteX435" fmla="*/ 3859874 w 4767039"/>
                  <a:gd name="connsiteY435" fmla="*/ 1183166 h 2974978"/>
                  <a:gd name="connsiteX436" fmla="*/ 3891086 w 4767039"/>
                  <a:gd name="connsiteY436" fmla="*/ 1219485 h 2974978"/>
                  <a:gd name="connsiteX437" fmla="*/ 3893378 w 4767039"/>
                  <a:gd name="connsiteY437" fmla="*/ 1224720 h 2974978"/>
                  <a:gd name="connsiteX438" fmla="*/ 3901150 w 4767039"/>
                  <a:gd name="connsiteY438" fmla="*/ 1218117 h 2974978"/>
                  <a:gd name="connsiteX439" fmla="*/ 3944261 w 4767039"/>
                  <a:gd name="connsiteY439" fmla="*/ 1199138 h 2974978"/>
                  <a:gd name="connsiteX440" fmla="*/ 3940124 w 4767039"/>
                  <a:gd name="connsiteY440" fmla="*/ 1295999 h 2974978"/>
                  <a:gd name="connsiteX441" fmla="*/ 3923133 w 4767039"/>
                  <a:gd name="connsiteY441" fmla="*/ 1315249 h 2974978"/>
                  <a:gd name="connsiteX442" fmla="*/ 3933919 w 4767039"/>
                  <a:gd name="connsiteY442" fmla="*/ 1332093 h 2974978"/>
                  <a:gd name="connsiteX443" fmla="*/ 3940855 w 4767039"/>
                  <a:gd name="connsiteY443" fmla="*/ 1357026 h 2974978"/>
                  <a:gd name="connsiteX444" fmla="*/ 3941499 w 4767039"/>
                  <a:gd name="connsiteY444" fmla="*/ 1362704 h 2974978"/>
                  <a:gd name="connsiteX445" fmla="*/ 3950874 w 4767039"/>
                  <a:gd name="connsiteY445" fmla="*/ 1358691 h 2974978"/>
                  <a:gd name="connsiteX446" fmla="*/ 3997667 w 4767039"/>
                  <a:gd name="connsiteY446" fmla="*/ 1353292 h 2974978"/>
                  <a:gd name="connsiteX447" fmla="*/ 3965106 w 4767039"/>
                  <a:gd name="connsiteY447" fmla="*/ 1444610 h 2974978"/>
                  <a:gd name="connsiteX448" fmla="*/ 3964132 w 4767039"/>
                  <a:gd name="connsiteY448" fmla="*/ 1445280 h 2974978"/>
                  <a:gd name="connsiteX449" fmla="*/ 3965401 w 4767039"/>
                  <a:gd name="connsiteY449" fmla="*/ 1471955 h 2974978"/>
                  <a:gd name="connsiteX450" fmla="*/ 3950929 w 4767039"/>
                  <a:gd name="connsiteY450" fmla="*/ 1527363 h 2974978"/>
                  <a:gd name="connsiteX451" fmla="*/ 3934712 w 4767039"/>
                  <a:gd name="connsiteY451" fmla="*/ 1545735 h 2974978"/>
                  <a:gd name="connsiteX452" fmla="*/ 3939915 w 4767039"/>
                  <a:gd name="connsiteY452" fmla="*/ 1553860 h 2974978"/>
                  <a:gd name="connsiteX453" fmla="*/ 3947631 w 4767039"/>
                  <a:gd name="connsiteY453" fmla="*/ 1581599 h 2974978"/>
                  <a:gd name="connsiteX454" fmla="*/ 3948348 w 4767039"/>
                  <a:gd name="connsiteY454" fmla="*/ 1587916 h 2974978"/>
                  <a:gd name="connsiteX455" fmla="*/ 3958778 w 4767039"/>
                  <a:gd name="connsiteY455" fmla="*/ 1583452 h 2974978"/>
                  <a:gd name="connsiteX456" fmla="*/ 4010839 w 4767039"/>
                  <a:gd name="connsiteY456" fmla="*/ 1577446 h 2974978"/>
                  <a:gd name="connsiteX457" fmla="*/ 3974613 w 4767039"/>
                  <a:gd name="connsiteY457" fmla="*/ 1679042 h 2974978"/>
                  <a:gd name="connsiteX458" fmla="*/ 3907994 w 4767039"/>
                  <a:gd name="connsiteY458" fmla="*/ 1710051 h 2974978"/>
                  <a:gd name="connsiteX459" fmla="*/ 970816 w 4767039"/>
                  <a:gd name="connsiteY459" fmla="*/ 1730844 h 2974978"/>
                  <a:gd name="connsiteX460" fmla="*/ 952191 w 4767039"/>
                  <a:gd name="connsiteY460" fmla="*/ 1726393 h 2974978"/>
                  <a:gd name="connsiteX461" fmla="*/ 950597 w 4767039"/>
                  <a:gd name="connsiteY461" fmla="*/ 1725115 h 2974978"/>
                  <a:gd name="connsiteX462" fmla="*/ 948094 w 4767039"/>
                  <a:gd name="connsiteY462" fmla="*/ 1725251 h 2974978"/>
                  <a:gd name="connsiteX463" fmla="*/ 943394 w 4767039"/>
                  <a:gd name="connsiteY463" fmla="*/ 1724530 h 2974978"/>
                  <a:gd name="connsiteX464" fmla="*/ 940993 w 4767039"/>
                  <a:gd name="connsiteY464" fmla="*/ 1723521 h 2974978"/>
                  <a:gd name="connsiteX465" fmla="*/ 937496 w 4767039"/>
                  <a:gd name="connsiteY465" fmla="*/ 1724218 h 2974978"/>
                  <a:gd name="connsiteX466" fmla="*/ 934783 w 4767039"/>
                  <a:gd name="connsiteY466" fmla="*/ 1726393 h 2974978"/>
                  <a:gd name="connsiteX467" fmla="*/ 916159 w 4767039"/>
                  <a:gd name="connsiteY467" fmla="*/ 1730844 h 2974978"/>
                  <a:gd name="connsiteX468" fmla="*/ 849540 w 4767039"/>
                  <a:gd name="connsiteY468" fmla="*/ 1699836 h 2974978"/>
                  <a:gd name="connsiteX469" fmla="*/ 843040 w 4767039"/>
                  <a:gd name="connsiteY469" fmla="*/ 1691345 h 2974978"/>
                  <a:gd name="connsiteX470" fmla="*/ 830270 w 4767039"/>
                  <a:gd name="connsiteY470" fmla="*/ 1688293 h 2974978"/>
                  <a:gd name="connsiteX471" fmla="*/ 828676 w 4767039"/>
                  <a:gd name="connsiteY471" fmla="*/ 1687014 h 2974978"/>
                  <a:gd name="connsiteX472" fmla="*/ 826173 w 4767039"/>
                  <a:gd name="connsiteY472" fmla="*/ 1687151 h 2974978"/>
                  <a:gd name="connsiteX473" fmla="*/ 821473 w 4767039"/>
                  <a:gd name="connsiteY473" fmla="*/ 1686429 h 2974978"/>
                  <a:gd name="connsiteX474" fmla="*/ 819072 w 4767039"/>
                  <a:gd name="connsiteY474" fmla="*/ 1685420 h 2974978"/>
                  <a:gd name="connsiteX475" fmla="*/ 815575 w 4767039"/>
                  <a:gd name="connsiteY475" fmla="*/ 1686118 h 2974978"/>
                  <a:gd name="connsiteX476" fmla="*/ 812862 w 4767039"/>
                  <a:gd name="connsiteY476" fmla="*/ 1688293 h 2974978"/>
                  <a:gd name="connsiteX477" fmla="*/ 727619 w 4767039"/>
                  <a:gd name="connsiteY477" fmla="*/ 1661736 h 2974978"/>
                  <a:gd name="connsiteX478" fmla="*/ 691392 w 4767039"/>
                  <a:gd name="connsiteY478" fmla="*/ 1560139 h 2974978"/>
                  <a:gd name="connsiteX479" fmla="*/ 703887 w 4767039"/>
                  <a:gd name="connsiteY479" fmla="*/ 1559565 h 2974978"/>
                  <a:gd name="connsiteX480" fmla="*/ 689549 w 4767039"/>
                  <a:gd name="connsiteY480" fmla="*/ 1549380 h 2974978"/>
                  <a:gd name="connsiteX481" fmla="*/ 647700 w 4767039"/>
                  <a:gd name="connsiteY481" fmla="*/ 1479190 h 2974978"/>
                  <a:gd name="connsiteX482" fmla="*/ 700056 w 4767039"/>
                  <a:gd name="connsiteY482" fmla="*/ 1469321 h 2974978"/>
                  <a:gd name="connsiteX483" fmla="*/ 703332 w 4767039"/>
                  <a:gd name="connsiteY483" fmla="*/ 1469685 h 2974978"/>
                  <a:gd name="connsiteX484" fmla="*/ 702886 w 4767039"/>
                  <a:gd name="connsiteY484" fmla="*/ 1467739 h 2974978"/>
                  <a:gd name="connsiteX485" fmla="*/ 706264 w 4767039"/>
                  <a:gd name="connsiteY485" fmla="*/ 1415442 h 2974978"/>
                  <a:gd name="connsiteX486" fmla="*/ 730537 w 4767039"/>
                  <a:gd name="connsiteY486" fmla="*/ 1418700 h 2974978"/>
                  <a:gd name="connsiteX487" fmla="*/ 721864 w 4767039"/>
                  <a:gd name="connsiteY487" fmla="*/ 1407370 h 2974978"/>
                  <a:gd name="connsiteX488" fmla="*/ 704561 w 4767039"/>
                  <a:gd name="connsiteY488" fmla="*/ 1335986 h 2974978"/>
                  <a:gd name="connsiteX489" fmla="*/ 752141 w 4767039"/>
                  <a:gd name="connsiteY489" fmla="*/ 1341411 h 2974978"/>
                  <a:gd name="connsiteX490" fmla="*/ 754856 w 4767039"/>
                  <a:gd name="connsiteY490" fmla="*/ 1342593 h 2974978"/>
                  <a:gd name="connsiteX491" fmla="*/ 754991 w 4767039"/>
                  <a:gd name="connsiteY491" fmla="*/ 1340804 h 2974978"/>
                  <a:gd name="connsiteX492" fmla="*/ 755711 w 4767039"/>
                  <a:gd name="connsiteY492" fmla="*/ 1337698 h 2974978"/>
                  <a:gd name="connsiteX493" fmla="*/ 719676 w 4767039"/>
                  <a:gd name="connsiteY493" fmla="*/ 1328575 h 2974978"/>
                  <a:gd name="connsiteX494" fmla="*/ 661595 w 4767039"/>
                  <a:gd name="connsiteY494" fmla="*/ 1250949 h 2974978"/>
                  <a:gd name="connsiteX495" fmla="*/ 679802 w 4767039"/>
                  <a:gd name="connsiteY495" fmla="*/ 1247517 h 2974978"/>
                  <a:gd name="connsiteX496" fmla="*/ 664922 w 4767039"/>
                  <a:gd name="connsiteY496" fmla="*/ 1228079 h 2974978"/>
                  <a:gd name="connsiteX497" fmla="*/ 645672 w 4767039"/>
                  <a:gd name="connsiteY497" fmla="*/ 1148659 h 2974978"/>
                  <a:gd name="connsiteX498" fmla="*/ 658167 w 4767039"/>
                  <a:gd name="connsiteY498" fmla="*/ 1148085 h 2974978"/>
                  <a:gd name="connsiteX499" fmla="*/ 643829 w 4767039"/>
                  <a:gd name="connsiteY499" fmla="*/ 1137900 h 2974978"/>
                  <a:gd name="connsiteX500" fmla="*/ 639709 w 4767039"/>
                  <a:gd name="connsiteY500" fmla="*/ 1133484 h 2974978"/>
                  <a:gd name="connsiteX501" fmla="*/ 625955 w 4767039"/>
                  <a:gd name="connsiteY501" fmla="*/ 1151196 h 2974978"/>
                  <a:gd name="connsiteX502" fmla="*/ 559336 w 4767039"/>
                  <a:gd name="connsiteY502" fmla="*/ 1182204 h 2974978"/>
                  <a:gd name="connsiteX503" fmla="*/ 540711 w 4767039"/>
                  <a:gd name="connsiteY503" fmla="*/ 1177753 h 2974978"/>
                  <a:gd name="connsiteX504" fmla="*/ 539117 w 4767039"/>
                  <a:gd name="connsiteY504" fmla="*/ 1176474 h 2974978"/>
                  <a:gd name="connsiteX505" fmla="*/ 536614 w 4767039"/>
                  <a:gd name="connsiteY505" fmla="*/ 1176611 h 2974978"/>
                  <a:gd name="connsiteX506" fmla="*/ 531914 w 4767039"/>
                  <a:gd name="connsiteY506" fmla="*/ 1175889 h 2974978"/>
                  <a:gd name="connsiteX507" fmla="*/ 529513 w 4767039"/>
                  <a:gd name="connsiteY507" fmla="*/ 1174880 h 2974978"/>
                  <a:gd name="connsiteX508" fmla="*/ 526016 w 4767039"/>
                  <a:gd name="connsiteY508" fmla="*/ 1175578 h 2974978"/>
                  <a:gd name="connsiteX509" fmla="*/ 523303 w 4767039"/>
                  <a:gd name="connsiteY509" fmla="*/ 1177753 h 2974978"/>
                  <a:gd name="connsiteX510" fmla="*/ 438060 w 4767039"/>
                  <a:gd name="connsiteY510" fmla="*/ 1151196 h 2974978"/>
                  <a:gd name="connsiteX511" fmla="*/ 432406 w 4767039"/>
                  <a:gd name="connsiteY511" fmla="*/ 1142907 h 2974978"/>
                  <a:gd name="connsiteX512" fmla="*/ 418790 w 4767039"/>
                  <a:gd name="connsiteY512" fmla="*/ 1139653 h 2974978"/>
                  <a:gd name="connsiteX513" fmla="*/ 417196 w 4767039"/>
                  <a:gd name="connsiteY513" fmla="*/ 1138374 h 2974978"/>
                  <a:gd name="connsiteX514" fmla="*/ 414693 w 4767039"/>
                  <a:gd name="connsiteY514" fmla="*/ 1138511 h 2974978"/>
                  <a:gd name="connsiteX515" fmla="*/ 409993 w 4767039"/>
                  <a:gd name="connsiteY515" fmla="*/ 1137789 h 2974978"/>
                  <a:gd name="connsiteX516" fmla="*/ 407592 w 4767039"/>
                  <a:gd name="connsiteY516" fmla="*/ 1136780 h 2974978"/>
                  <a:gd name="connsiteX517" fmla="*/ 404095 w 4767039"/>
                  <a:gd name="connsiteY517" fmla="*/ 1137478 h 2974978"/>
                  <a:gd name="connsiteX518" fmla="*/ 401382 w 4767039"/>
                  <a:gd name="connsiteY518" fmla="*/ 1139653 h 2974978"/>
                  <a:gd name="connsiteX519" fmla="*/ 316139 w 4767039"/>
                  <a:gd name="connsiteY519" fmla="*/ 1113096 h 2974978"/>
                  <a:gd name="connsiteX520" fmla="*/ 307932 w 4767039"/>
                  <a:gd name="connsiteY520" fmla="*/ 1102375 h 2974978"/>
                  <a:gd name="connsiteX521" fmla="*/ 304491 w 4767039"/>
                  <a:gd name="connsiteY521" fmla="*/ 1101553 h 2974978"/>
                  <a:gd name="connsiteX522" fmla="*/ 302897 w 4767039"/>
                  <a:gd name="connsiteY522" fmla="*/ 1100274 h 2974978"/>
                  <a:gd name="connsiteX523" fmla="*/ 300394 w 4767039"/>
                  <a:gd name="connsiteY523" fmla="*/ 1100411 h 2974978"/>
                  <a:gd name="connsiteX524" fmla="*/ 295694 w 4767039"/>
                  <a:gd name="connsiteY524" fmla="*/ 1099689 h 2974978"/>
                  <a:gd name="connsiteX525" fmla="*/ 293293 w 4767039"/>
                  <a:gd name="connsiteY525" fmla="*/ 1098680 h 2974978"/>
                  <a:gd name="connsiteX526" fmla="*/ 289796 w 4767039"/>
                  <a:gd name="connsiteY526" fmla="*/ 1099378 h 2974978"/>
                  <a:gd name="connsiteX527" fmla="*/ 287083 w 4767039"/>
                  <a:gd name="connsiteY527" fmla="*/ 1101553 h 2974978"/>
                  <a:gd name="connsiteX528" fmla="*/ 201840 w 4767039"/>
                  <a:gd name="connsiteY528" fmla="*/ 1074996 h 2974978"/>
                  <a:gd name="connsiteX529" fmla="*/ 195340 w 4767039"/>
                  <a:gd name="connsiteY529" fmla="*/ 1066505 h 2974978"/>
                  <a:gd name="connsiteX530" fmla="*/ 182570 w 4767039"/>
                  <a:gd name="connsiteY530" fmla="*/ 1063453 h 2974978"/>
                  <a:gd name="connsiteX531" fmla="*/ 180976 w 4767039"/>
                  <a:gd name="connsiteY531" fmla="*/ 1062174 h 2974978"/>
                  <a:gd name="connsiteX532" fmla="*/ 178473 w 4767039"/>
                  <a:gd name="connsiteY532" fmla="*/ 1062311 h 2974978"/>
                  <a:gd name="connsiteX533" fmla="*/ 173773 w 4767039"/>
                  <a:gd name="connsiteY533" fmla="*/ 1061589 h 2974978"/>
                  <a:gd name="connsiteX534" fmla="*/ 171372 w 4767039"/>
                  <a:gd name="connsiteY534" fmla="*/ 1060580 h 2974978"/>
                  <a:gd name="connsiteX535" fmla="*/ 167875 w 4767039"/>
                  <a:gd name="connsiteY535" fmla="*/ 1061278 h 2974978"/>
                  <a:gd name="connsiteX536" fmla="*/ 165162 w 4767039"/>
                  <a:gd name="connsiteY536" fmla="*/ 1063453 h 2974978"/>
                  <a:gd name="connsiteX537" fmla="*/ 79919 w 4767039"/>
                  <a:gd name="connsiteY537" fmla="*/ 1036896 h 2974978"/>
                  <a:gd name="connsiteX538" fmla="*/ 43692 w 4767039"/>
                  <a:gd name="connsiteY538" fmla="*/ 935299 h 2974978"/>
                  <a:gd name="connsiteX539" fmla="*/ 56187 w 4767039"/>
                  <a:gd name="connsiteY539" fmla="*/ 934725 h 2974978"/>
                  <a:gd name="connsiteX540" fmla="*/ 41849 w 4767039"/>
                  <a:gd name="connsiteY540" fmla="*/ 924540 h 2974978"/>
                  <a:gd name="connsiteX541" fmla="*/ 0 w 4767039"/>
                  <a:gd name="connsiteY541" fmla="*/ 854350 h 2974978"/>
                  <a:gd name="connsiteX542" fmla="*/ 52356 w 4767039"/>
                  <a:gd name="connsiteY542" fmla="*/ 844481 h 2974978"/>
                  <a:gd name="connsiteX543" fmla="*/ 55632 w 4767039"/>
                  <a:gd name="connsiteY543" fmla="*/ 844845 h 2974978"/>
                  <a:gd name="connsiteX544" fmla="*/ 55186 w 4767039"/>
                  <a:gd name="connsiteY544" fmla="*/ 842899 h 2974978"/>
                  <a:gd name="connsiteX545" fmla="*/ 58564 w 4767039"/>
                  <a:gd name="connsiteY545" fmla="*/ 790602 h 2974978"/>
                  <a:gd name="connsiteX546" fmla="*/ 82837 w 4767039"/>
                  <a:gd name="connsiteY546" fmla="*/ 793860 h 2974978"/>
                  <a:gd name="connsiteX547" fmla="*/ 74164 w 4767039"/>
                  <a:gd name="connsiteY547" fmla="*/ 782530 h 2974978"/>
                  <a:gd name="connsiteX548" fmla="*/ 56861 w 4767039"/>
                  <a:gd name="connsiteY548" fmla="*/ 711146 h 2974978"/>
                  <a:gd name="connsiteX549" fmla="*/ 104441 w 4767039"/>
                  <a:gd name="connsiteY549" fmla="*/ 716571 h 2974978"/>
                  <a:gd name="connsiteX550" fmla="*/ 107156 w 4767039"/>
                  <a:gd name="connsiteY550" fmla="*/ 717753 h 2974978"/>
                  <a:gd name="connsiteX551" fmla="*/ 107291 w 4767039"/>
                  <a:gd name="connsiteY551" fmla="*/ 715964 h 2974978"/>
                  <a:gd name="connsiteX552" fmla="*/ 108011 w 4767039"/>
                  <a:gd name="connsiteY552" fmla="*/ 712858 h 2974978"/>
                  <a:gd name="connsiteX553" fmla="*/ 71976 w 4767039"/>
                  <a:gd name="connsiteY553" fmla="*/ 703735 h 2974978"/>
                  <a:gd name="connsiteX554" fmla="*/ 13895 w 4767039"/>
                  <a:gd name="connsiteY554" fmla="*/ 626109 h 2974978"/>
                  <a:gd name="connsiteX555" fmla="*/ 60954 w 4767039"/>
                  <a:gd name="connsiteY555" fmla="*/ 617238 h 2974978"/>
                  <a:gd name="connsiteX556" fmla="*/ 63898 w 4767039"/>
                  <a:gd name="connsiteY556" fmla="*/ 617566 h 2974978"/>
                  <a:gd name="connsiteX557" fmla="*/ 63498 w 4767039"/>
                  <a:gd name="connsiteY557" fmla="*/ 615816 h 2974978"/>
                  <a:gd name="connsiteX558" fmla="*/ 66534 w 4767039"/>
                  <a:gd name="connsiteY558" fmla="*/ 568810 h 2974978"/>
                  <a:gd name="connsiteX559" fmla="*/ 112383 w 4767039"/>
                  <a:gd name="connsiteY559" fmla="*/ 582636 h 2974978"/>
                  <a:gd name="connsiteX560" fmla="*/ 121707 w 4767039"/>
                  <a:gd name="connsiteY560" fmla="*/ 588880 h 2974978"/>
                  <a:gd name="connsiteX561" fmla="*/ 125230 w 4767039"/>
                  <a:gd name="connsiteY561" fmla="*/ 579012 h 2974978"/>
                  <a:gd name="connsiteX562" fmla="*/ 153076 w 4767039"/>
                  <a:gd name="connsiteY562" fmla="*/ 541020 h 2974978"/>
                  <a:gd name="connsiteX563" fmla="*/ 184288 w 4767039"/>
                  <a:gd name="connsiteY563" fmla="*/ 577339 h 2974978"/>
                  <a:gd name="connsiteX564" fmla="*/ 186580 w 4767039"/>
                  <a:gd name="connsiteY564" fmla="*/ 582573 h 2974978"/>
                  <a:gd name="connsiteX565" fmla="*/ 194352 w 4767039"/>
                  <a:gd name="connsiteY565" fmla="*/ 575971 h 2974978"/>
                  <a:gd name="connsiteX566" fmla="*/ 237464 w 4767039"/>
                  <a:gd name="connsiteY566" fmla="*/ 556992 h 2974978"/>
                  <a:gd name="connsiteX567" fmla="*/ 246334 w 4767039"/>
                  <a:gd name="connsiteY567" fmla="*/ 604051 h 2974978"/>
                  <a:gd name="connsiteX568" fmla="*/ 240834 w 4767039"/>
                  <a:gd name="connsiteY568" fmla="*/ 625109 h 2974978"/>
                  <a:gd name="connsiteX569" fmla="*/ 243627 w 4767039"/>
                  <a:gd name="connsiteY569" fmla="*/ 626980 h 2974978"/>
                  <a:gd name="connsiteX570" fmla="*/ 247151 w 4767039"/>
                  <a:gd name="connsiteY570" fmla="*/ 617112 h 2974978"/>
                  <a:gd name="connsiteX571" fmla="*/ 274997 w 4767039"/>
                  <a:gd name="connsiteY571" fmla="*/ 579120 h 2974978"/>
                  <a:gd name="connsiteX572" fmla="*/ 306209 w 4767039"/>
                  <a:gd name="connsiteY572" fmla="*/ 615439 h 2974978"/>
                  <a:gd name="connsiteX573" fmla="*/ 308501 w 4767039"/>
                  <a:gd name="connsiteY573" fmla="*/ 620673 h 2974978"/>
                  <a:gd name="connsiteX574" fmla="*/ 316273 w 4767039"/>
                  <a:gd name="connsiteY574" fmla="*/ 614071 h 2974978"/>
                  <a:gd name="connsiteX575" fmla="*/ 359384 w 4767039"/>
                  <a:gd name="connsiteY575" fmla="*/ 595092 h 2974978"/>
                  <a:gd name="connsiteX576" fmla="*/ 368255 w 4767039"/>
                  <a:gd name="connsiteY576" fmla="*/ 642151 h 2974978"/>
                  <a:gd name="connsiteX577" fmla="*/ 368011 w 4767039"/>
                  <a:gd name="connsiteY577" fmla="*/ 643084 h 2974978"/>
                  <a:gd name="connsiteX578" fmla="*/ 373810 w 4767039"/>
                  <a:gd name="connsiteY578" fmla="*/ 632366 h 2974978"/>
                  <a:gd name="connsiteX579" fmla="*/ 389296 w 4767039"/>
                  <a:gd name="connsiteY579" fmla="*/ 617220 h 2974978"/>
                  <a:gd name="connsiteX580" fmla="*/ 420508 w 4767039"/>
                  <a:gd name="connsiteY580" fmla="*/ 653539 h 2974978"/>
                  <a:gd name="connsiteX581" fmla="*/ 422800 w 4767039"/>
                  <a:gd name="connsiteY581" fmla="*/ 658773 h 2974978"/>
                  <a:gd name="connsiteX582" fmla="*/ 430572 w 4767039"/>
                  <a:gd name="connsiteY582" fmla="*/ 652171 h 2974978"/>
                  <a:gd name="connsiteX583" fmla="*/ 442174 w 4767039"/>
                  <a:gd name="connsiteY583" fmla="*/ 645037 h 2974978"/>
                  <a:gd name="connsiteX584" fmla="*/ 441725 w 4767039"/>
                  <a:gd name="connsiteY584" fmla="*/ 638815 h 2974978"/>
                  <a:gd name="connsiteX585" fmla="*/ 447184 w 4767039"/>
                  <a:gd name="connsiteY585" fmla="*/ 615342 h 2974978"/>
                  <a:gd name="connsiteX586" fmla="*/ 471457 w 4767039"/>
                  <a:gd name="connsiteY586" fmla="*/ 618600 h 2974978"/>
                  <a:gd name="connsiteX587" fmla="*/ 462784 w 4767039"/>
                  <a:gd name="connsiteY587" fmla="*/ 607270 h 2974978"/>
                  <a:gd name="connsiteX588" fmla="*/ 445482 w 4767039"/>
                  <a:gd name="connsiteY588" fmla="*/ 535886 h 2974978"/>
                  <a:gd name="connsiteX589" fmla="*/ 493061 w 4767039"/>
                  <a:gd name="connsiteY589" fmla="*/ 541311 h 2974978"/>
                  <a:gd name="connsiteX590" fmla="*/ 495777 w 4767039"/>
                  <a:gd name="connsiteY590" fmla="*/ 542493 h 2974978"/>
                  <a:gd name="connsiteX591" fmla="*/ 495911 w 4767039"/>
                  <a:gd name="connsiteY591" fmla="*/ 540704 h 2974978"/>
                  <a:gd name="connsiteX592" fmla="*/ 496631 w 4767039"/>
                  <a:gd name="connsiteY592" fmla="*/ 537598 h 2974978"/>
                  <a:gd name="connsiteX593" fmla="*/ 460596 w 4767039"/>
                  <a:gd name="connsiteY593" fmla="*/ 528475 h 2974978"/>
                  <a:gd name="connsiteX594" fmla="*/ 402516 w 4767039"/>
                  <a:gd name="connsiteY594" fmla="*/ 450849 h 2974978"/>
                  <a:gd name="connsiteX595" fmla="*/ 449575 w 4767039"/>
                  <a:gd name="connsiteY595" fmla="*/ 441978 h 2974978"/>
                  <a:gd name="connsiteX596" fmla="*/ 452519 w 4767039"/>
                  <a:gd name="connsiteY596" fmla="*/ 442306 h 2974978"/>
                  <a:gd name="connsiteX597" fmla="*/ 452118 w 4767039"/>
                  <a:gd name="connsiteY597" fmla="*/ 440556 h 2974978"/>
                  <a:gd name="connsiteX598" fmla="*/ 455154 w 4767039"/>
                  <a:gd name="connsiteY598" fmla="*/ 393550 h 2974978"/>
                  <a:gd name="connsiteX599" fmla="*/ 501003 w 4767039"/>
                  <a:gd name="connsiteY599" fmla="*/ 407376 h 2974978"/>
                  <a:gd name="connsiteX600" fmla="*/ 510327 w 4767039"/>
                  <a:gd name="connsiteY600" fmla="*/ 413620 h 2974978"/>
                  <a:gd name="connsiteX601" fmla="*/ 513850 w 4767039"/>
                  <a:gd name="connsiteY601" fmla="*/ 403752 h 2974978"/>
                  <a:gd name="connsiteX602" fmla="*/ 541696 w 4767039"/>
                  <a:gd name="connsiteY602" fmla="*/ 365760 h 2974978"/>
                  <a:gd name="connsiteX603" fmla="*/ 572908 w 4767039"/>
                  <a:gd name="connsiteY603" fmla="*/ 402079 h 2974978"/>
                  <a:gd name="connsiteX604" fmla="*/ 575200 w 4767039"/>
                  <a:gd name="connsiteY604" fmla="*/ 407313 h 2974978"/>
                  <a:gd name="connsiteX605" fmla="*/ 582972 w 4767039"/>
                  <a:gd name="connsiteY605" fmla="*/ 400711 h 2974978"/>
                  <a:gd name="connsiteX606" fmla="*/ 626084 w 4767039"/>
                  <a:gd name="connsiteY606" fmla="*/ 381732 h 2974978"/>
                  <a:gd name="connsiteX607" fmla="*/ 634954 w 4767039"/>
                  <a:gd name="connsiteY607" fmla="*/ 428791 h 2974978"/>
                  <a:gd name="connsiteX608" fmla="*/ 629454 w 4767039"/>
                  <a:gd name="connsiteY608" fmla="*/ 449849 h 2974978"/>
                  <a:gd name="connsiteX609" fmla="*/ 632248 w 4767039"/>
                  <a:gd name="connsiteY609" fmla="*/ 451720 h 2974978"/>
                  <a:gd name="connsiteX610" fmla="*/ 635771 w 4767039"/>
                  <a:gd name="connsiteY610" fmla="*/ 441852 h 2974978"/>
                  <a:gd name="connsiteX611" fmla="*/ 663617 w 4767039"/>
                  <a:gd name="connsiteY611" fmla="*/ 403860 h 2974978"/>
                  <a:gd name="connsiteX612" fmla="*/ 694829 w 4767039"/>
                  <a:gd name="connsiteY612" fmla="*/ 440179 h 2974978"/>
                  <a:gd name="connsiteX613" fmla="*/ 697121 w 4767039"/>
                  <a:gd name="connsiteY613" fmla="*/ 445413 h 2974978"/>
                  <a:gd name="connsiteX614" fmla="*/ 704893 w 4767039"/>
                  <a:gd name="connsiteY614" fmla="*/ 438811 h 2974978"/>
                  <a:gd name="connsiteX615" fmla="*/ 748005 w 4767039"/>
                  <a:gd name="connsiteY615" fmla="*/ 419832 h 2974978"/>
                  <a:gd name="connsiteX616" fmla="*/ 743868 w 4767039"/>
                  <a:gd name="connsiteY616" fmla="*/ 516693 h 2974978"/>
                  <a:gd name="connsiteX617" fmla="*/ 726876 w 4767039"/>
                  <a:gd name="connsiteY617" fmla="*/ 535942 h 2974978"/>
                  <a:gd name="connsiteX618" fmla="*/ 737662 w 4767039"/>
                  <a:gd name="connsiteY618" fmla="*/ 552787 h 2974978"/>
                  <a:gd name="connsiteX619" fmla="*/ 744598 w 4767039"/>
                  <a:gd name="connsiteY619" fmla="*/ 577719 h 2974978"/>
                  <a:gd name="connsiteX620" fmla="*/ 745242 w 4767039"/>
                  <a:gd name="connsiteY620" fmla="*/ 583397 h 2974978"/>
                  <a:gd name="connsiteX621" fmla="*/ 754617 w 4767039"/>
                  <a:gd name="connsiteY621" fmla="*/ 579385 h 2974978"/>
                  <a:gd name="connsiteX622" fmla="*/ 801411 w 4767039"/>
                  <a:gd name="connsiteY622" fmla="*/ 573986 h 2974978"/>
                  <a:gd name="connsiteX623" fmla="*/ 768849 w 4767039"/>
                  <a:gd name="connsiteY623" fmla="*/ 665304 h 2974978"/>
                  <a:gd name="connsiteX624" fmla="*/ 767874 w 4767039"/>
                  <a:gd name="connsiteY624" fmla="*/ 665974 h 2974978"/>
                  <a:gd name="connsiteX625" fmla="*/ 769144 w 4767039"/>
                  <a:gd name="connsiteY625" fmla="*/ 692649 h 2974978"/>
                  <a:gd name="connsiteX626" fmla="*/ 754672 w 4767039"/>
                  <a:gd name="connsiteY626" fmla="*/ 748057 h 2974978"/>
                  <a:gd name="connsiteX627" fmla="*/ 738455 w 4767039"/>
                  <a:gd name="connsiteY627" fmla="*/ 766429 h 2974978"/>
                  <a:gd name="connsiteX628" fmla="*/ 740104 w 4767039"/>
                  <a:gd name="connsiteY628" fmla="*/ 769003 h 2974978"/>
                  <a:gd name="connsiteX629" fmla="*/ 755056 w 4767039"/>
                  <a:gd name="connsiteY629" fmla="*/ 754380 h 2974978"/>
                  <a:gd name="connsiteX630" fmla="*/ 786268 w 4767039"/>
                  <a:gd name="connsiteY630" fmla="*/ 790699 h 2974978"/>
                  <a:gd name="connsiteX631" fmla="*/ 788560 w 4767039"/>
                  <a:gd name="connsiteY631" fmla="*/ 795933 h 2974978"/>
                  <a:gd name="connsiteX632" fmla="*/ 796332 w 4767039"/>
                  <a:gd name="connsiteY632" fmla="*/ 789331 h 2974978"/>
                  <a:gd name="connsiteX633" fmla="*/ 839443 w 4767039"/>
                  <a:gd name="connsiteY633" fmla="*/ 770352 h 2974978"/>
                  <a:gd name="connsiteX634" fmla="*/ 848314 w 4767039"/>
                  <a:gd name="connsiteY634" fmla="*/ 817411 h 2974978"/>
                  <a:gd name="connsiteX635" fmla="*/ 842814 w 4767039"/>
                  <a:gd name="connsiteY635" fmla="*/ 838469 h 2974978"/>
                  <a:gd name="connsiteX636" fmla="*/ 845607 w 4767039"/>
                  <a:gd name="connsiteY636" fmla="*/ 840340 h 2974978"/>
                  <a:gd name="connsiteX637" fmla="*/ 849131 w 4767039"/>
                  <a:gd name="connsiteY637" fmla="*/ 830472 h 2974978"/>
                  <a:gd name="connsiteX638" fmla="*/ 876977 w 4767039"/>
                  <a:gd name="connsiteY638" fmla="*/ 792480 h 2974978"/>
                  <a:gd name="connsiteX639" fmla="*/ 908189 w 4767039"/>
                  <a:gd name="connsiteY639" fmla="*/ 828799 h 2974978"/>
                  <a:gd name="connsiteX640" fmla="*/ 910481 w 4767039"/>
                  <a:gd name="connsiteY640" fmla="*/ 834033 h 2974978"/>
                  <a:gd name="connsiteX641" fmla="*/ 918253 w 4767039"/>
                  <a:gd name="connsiteY641" fmla="*/ 827431 h 2974978"/>
                  <a:gd name="connsiteX642" fmla="*/ 961364 w 4767039"/>
                  <a:gd name="connsiteY642" fmla="*/ 808452 h 2974978"/>
                  <a:gd name="connsiteX643" fmla="*/ 957227 w 4767039"/>
                  <a:gd name="connsiteY643" fmla="*/ 905313 h 2974978"/>
                  <a:gd name="connsiteX644" fmla="*/ 940236 w 4767039"/>
                  <a:gd name="connsiteY644" fmla="*/ 924563 h 2974978"/>
                  <a:gd name="connsiteX645" fmla="*/ 951021 w 4767039"/>
                  <a:gd name="connsiteY645" fmla="*/ 941407 h 2974978"/>
                  <a:gd name="connsiteX646" fmla="*/ 957957 w 4767039"/>
                  <a:gd name="connsiteY646" fmla="*/ 966340 h 2974978"/>
                  <a:gd name="connsiteX647" fmla="*/ 958601 w 4767039"/>
                  <a:gd name="connsiteY647" fmla="*/ 972018 h 2974978"/>
                  <a:gd name="connsiteX648" fmla="*/ 967976 w 4767039"/>
                  <a:gd name="connsiteY648" fmla="*/ 968005 h 2974978"/>
                  <a:gd name="connsiteX649" fmla="*/ 1014770 w 4767039"/>
                  <a:gd name="connsiteY649" fmla="*/ 962606 h 2974978"/>
                  <a:gd name="connsiteX650" fmla="*/ 982209 w 4767039"/>
                  <a:gd name="connsiteY650" fmla="*/ 1053924 h 2974978"/>
                  <a:gd name="connsiteX651" fmla="*/ 981234 w 4767039"/>
                  <a:gd name="connsiteY651" fmla="*/ 1054594 h 2974978"/>
                  <a:gd name="connsiteX652" fmla="*/ 982504 w 4767039"/>
                  <a:gd name="connsiteY652" fmla="*/ 1081269 h 2974978"/>
                  <a:gd name="connsiteX653" fmla="*/ 968032 w 4767039"/>
                  <a:gd name="connsiteY653" fmla="*/ 1136677 h 2974978"/>
                  <a:gd name="connsiteX654" fmla="*/ 951815 w 4767039"/>
                  <a:gd name="connsiteY654" fmla="*/ 1155049 h 2974978"/>
                  <a:gd name="connsiteX655" fmla="*/ 957018 w 4767039"/>
                  <a:gd name="connsiteY655" fmla="*/ 1163174 h 2974978"/>
                  <a:gd name="connsiteX656" fmla="*/ 964734 w 4767039"/>
                  <a:gd name="connsiteY656" fmla="*/ 1190913 h 2974978"/>
                  <a:gd name="connsiteX657" fmla="*/ 965451 w 4767039"/>
                  <a:gd name="connsiteY657" fmla="*/ 1197230 h 2974978"/>
                  <a:gd name="connsiteX658" fmla="*/ 975881 w 4767039"/>
                  <a:gd name="connsiteY658" fmla="*/ 1192766 h 2974978"/>
                  <a:gd name="connsiteX659" fmla="*/ 1027942 w 4767039"/>
                  <a:gd name="connsiteY659" fmla="*/ 1186760 h 2974978"/>
                  <a:gd name="connsiteX660" fmla="*/ 1021907 w 4767039"/>
                  <a:gd name="connsiteY660" fmla="*/ 1239695 h 2974978"/>
                  <a:gd name="connsiteX661" fmla="*/ 1015294 w 4767039"/>
                  <a:gd name="connsiteY661" fmla="*/ 1253102 h 2974978"/>
                  <a:gd name="connsiteX662" fmla="*/ 1015955 w 4767039"/>
                  <a:gd name="connsiteY662" fmla="*/ 1266991 h 2974978"/>
                  <a:gd name="connsiteX663" fmla="*/ 1002947 w 4767039"/>
                  <a:gd name="connsiteY663" fmla="*/ 1316793 h 2974978"/>
                  <a:gd name="connsiteX664" fmla="*/ 985956 w 4767039"/>
                  <a:gd name="connsiteY664" fmla="*/ 1336043 h 2974978"/>
                  <a:gd name="connsiteX665" fmla="*/ 996741 w 4767039"/>
                  <a:gd name="connsiteY665" fmla="*/ 1352887 h 2974978"/>
                  <a:gd name="connsiteX666" fmla="*/ 1003677 w 4767039"/>
                  <a:gd name="connsiteY666" fmla="*/ 1377820 h 2974978"/>
                  <a:gd name="connsiteX667" fmla="*/ 1004321 w 4767039"/>
                  <a:gd name="connsiteY667" fmla="*/ 1383498 h 2974978"/>
                  <a:gd name="connsiteX668" fmla="*/ 1013696 w 4767039"/>
                  <a:gd name="connsiteY668" fmla="*/ 1379485 h 2974978"/>
                  <a:gd name="connsiteX669" fmla="*/ 1060490 w 4767039"/>
                  <a:gd name="connsiteY669" fmla="*/ 1374086 h 2974978"/>
                  <a:gd name="connsiteX670" fmla="*/ 1027929 w 4767039"/>
                  <a:gd name="connsiteY670" fmla="*/ 1465404 h 2974978"/>
                  <a:gd name="connsiteX671" fmla="*/ 1026954 w 4767039"/>
                  <a:gd name="connsiteY671" fmla="*/ 1466074 h 2974978"/>
                  <a:gd name="connsiteX672" fmla="*/ 1028224 w 4767039"/>
                  <a:gd name="connsiteY672" fmla="*/ 1492749 h 2974978"/>
                  <a:gd name="connsiteX673" fmla="*/ 1013752 w 4767039"/>
                  <a:gd name="connsiteY673" fmla="*/ 1548157 h 2974978"/>
                  <a:gd name="connsiteX674" fmla="*/ 997535 w 4767039"/>
                  <a:gd name="connsiteY674" fmla="*/ 1566529 h 2974978"/>
                  <a:gd name="connsiteX675" fmla="*/ 1002738 w 4767039"/>
                  <a:gd name="connsiteY675" fmla="*/ 1574654 h 2974978"/>
                  <a:gd name="connsiteX676" fmla="*/ 1010454 w 4767039"/>
                  <a:gd name="connsiteY676" fmla="*/ 1602393 h 2974978"/>
                  <a:gd name="connsiteX677" fmla="*/ 1011171 w 4767039"/>
                  <a:gd name="connsiteY677" fmla="*/ 1608710 h 2974978"/>
                  <a:gd name="connsiteX678" fmla="*/ 1021601 w 4767039"/>
                  <a:gd name="connsiteY678" fmla="*/ 1604246 h 2974978"/>
                  <a:gd name="connsiteX679" fmla="*/ 1073662 w 4767039"/>
                  <a:gd name="connsiteY679" fmla="*/ 1598240 h 2974978"/>
                  <a:gd name="connsiteX680" fmla="*/ 1037435 w 4767039"/>
                  <a:gd name="connsiteY680" fmla="*/ 1699836 h 2974978"/>
                  <a:gd name="connsiteX681" fmla="*/ 970816 w 4767039"/>
                  <a:gd name="connsiteY681" fmla="*/ 1730844 h 2974978"/>
                  <a:gd name="connsiteX682" fmla="*/ 3466177 w 4767039"/>
                  <a:gd name="connsiteY682" fmla="*/ 1753428 h 2974978"/>
                  <a:gd name="connsiteX683" fmla="*/ 3472458 w 4767039"/>
                  <a:gd name="connsiteY683" fmla="*/ 1745040 h 2974978"/>
                  <a:gd name="connsiteX684" fmla="*/ 3472891 w 4767039"/>
                  <a:gd name="connsiteY684" fmla="*/ 1744615 h 2974978"/>
                  <a:gd name="connsiteX685" fmla="*/ 3462494 w 4767039"/>
                  <a:gd name="connsiteY685" fmla="*/ 1745295 h 2974978"/>
                  <a:gd name="connsiteX686" fmla="*/ 3461327 w 4767039"/>
                  <a:gd name="connsiteY686" fmla="*/ 1744834 h 2974978"/>
                  <a:gd name="connsiteX687" fmla="*/ 3461066 w 4767039"/>
                  <a:gd name="connsiteY687" fmla="*/ 1747120 h 2974978"/>
                  <a:gd name="connsiteX688" fmla="*/ 4662372 w 4767039"/>
                  <a:gd name="connsiteY688" fmla="*/ 1771011 h 2974978"/>
                  <a:gd name="connsiteX689" fmla="*/ 4643747 w 4767039"/>
                  <a:gd name="connsiteY689" fmla="*/ 1766559 h 2974978"/>
                  <a:gd name="connsiteX690" fmla="*/ 4642153 w 4767039"/>
                  <a:gd name="connsiteY690" fmla="*/ 1765281 h 2974978"/>
                  <a:gd name="connsiteX691" fmla="*/ 4639649 w 4767039"/>
                  <a:gd name="connsiteY691" fmla="*/ 1765417 h 2974978"/>
                  <a:gd name="connsiteX692" fmla="*/ 4634950 w 4767039"/>
                  <a:gd name="connsiteY692" fmla="*/ 1764696 h 2974978"/>
                  <a:gd name="connsiteX693" fmla="*/ 4632550 w 4767039"/>
                  <a:gd name="connsiteY693" fmla="*/ 1763687 h 2974978"/>
                  <a:gd name="connsiteX694" fmla="*/ 4629052 w 4767039"/>
                  <a:gd name="connsiteY694" fmla="*/ 1764384 h 2974978"/>
                  <a:gd name="connsiteX695" fmla="*/ 4626339 w 4767039"/>
                  <a:gd name="connsiteY695" fmla="*/ 1766559 h 2974978"/>
                  <a:gd name="connsiteX696" fmla="*/ 4541096 w 4767039"/>
                  <a:gd name="connsiteY696" fmla="*/ 1740002 h 2974978"/>
                  <a:gd name="connsiteX697" fmla="*/ 4534597 w 4767039"/>
                  <a:gd name="connsiteY697" fmla="*/ 1731511 h 2974978"/>
                  <a:gd name="connsiteX698" fmla="*/ 4521828 w 4767039"/>
                  <a:gd name="connsiteY698" fmla="*/ 1728459 h 2974978"/>
                  <a:gd name="connsiteX699" fmla="*/ 4520234 w 4767039"/>
                  <a:gd name="connsiteY699" fmla="*/ 1727181 h 2974978"/>
                  <a:gd name="connsiteX700" fmla="*/ 4517730 w 4767039"/>
                  <a:gd name="connsiteY700" fmla="*/ 1727317 h 2974978"/>
                  <a:gd name="connsiteX701" fmla="*/ 4513030 w 4767039"/>
                  <a:gd name="connsiteY701" fmla="*/ 1726596 h 2974978"/>
                  <a:gd name="connsiteX702" fmla="*/ 4510630 w 4767039"/>
                  <a:gd name="connsiteY702" fmla="*/ 1725587 h 2974978"/>
                  <a:gd name="connsiteX703" fmla="*/ 4507132 w 4767039"/>
                  <a:gd name="connsiteY703" fmla="*/ 1726284 h 2974978"/>
                  <a:gd name="connsiteX704" fmla="*/ 4504420 w 4767039"/>
                  <a:gd name="connsiteY704" fmla="*/ 1728459 h 2974978"/>
                  <a:gd name="connsiteX705" fmla="*/ 4462729 w 4767039"/>
                  <a:gd name="connsiteY705" fmla="*/ 1728473 h 2974978"/>
                  <a:gd name="connsiteX706" fmla="*/ 4424175 w 4767039"/>
                  <a:gd name="connsiteY706" fmla="*/ 1704952 h 2974978"/>
                  <a:gd name="connsiteX707" fmla="*/ 4422441 w 4767039"/>
                  <a:gd name="connsiteY707" fmla="*/ 1708467 h 2974978"/>
                  <a:gd name="connsiteX708" fmla="*/ 4405476 w 4767039"/>
                  <a:gd name="connsiteY708" fmla="*/ 1730316 h 2974978"/>
                  <a:gd name="connsiteX709" fmla="*/ 4338857 w 4767039"/>
                  <a:gd name="connsiteY709" fmla="*/ 1761325 h 2974978"/>
                  <a:gd name="connsiteX710" fmla="*/ 4320232 w 4767039"/>
                  <a:gd name="connsiteY710" fmla="*/ 1756873 h 2974978"/>
                  <a:gd name="connsiteX711" fmla="*/ 4318638 w 4767039"/>
                  <a:gd name="connsiteY711" fmla="*/ 1755595 h 2974978"/>
                  <a:gd name="connsiteX712" fmla="*/ 4316134 w 4767039"/>
                  <a:gd name="connsiteY712" fmla="*/ 1755731 h 2974978"/>
                  <a:gd name="connsiteX713" fmla="*/ 4311434 w 4767039"/>
                  <a:gd name="connsiteY713" fmla="*/ 1755010 h 2974978"/>
                  <a:gd name="connsiteX714" fmla="*/ 4309034 w 4767039"/>
                  <a:gd name="connsiteY714" fmla="*/ 1754001 h 2974978"/>
                  <a:gd name="connsiteX715" fmla="*/ 4305536 w 4767039"/>
                  <a:gd name="connsiteY715" fmla="*/ 1754698 h 2974978"/>
                  <a:gd name="connsiteX716" fmla="*/ 4302824 w 4767039"/>
                  <a:gd name="connsiteY716" fmla="*/ 1756873 h 2974978"/>
                  <a:gd name="connsiteX717" fmla="*/ 4217580 w 4767039"/>
                  <a:gd name="connsiteY717" fmla="*/ 1730316 h 2974978"/>
                  <a:gd name="connsiteX718" fmla="*/ 4211080 w 4767039"/>
                  <a:gd name="connsiteY718" fmla="*/ 1721825 h 2974978"/>
                  <a:gd name="connsiteX719" fmla="*/ 4198311 w 4767039"/>
                  <a:gd name="connsiteY719" fmla="*/ 1718773 h 2974978"/>
                  <a:gd name="connsiteX720" fmla="*/ 4196717 w 4767039"/>
                  <a:gd name="connsiteY720" fmla="*/ 1717495 h 2974978"/>
                  <a:gd name="connsiteX721" fmla="*/ 4194213 w 4767039"/>
                  <a:gd name="connsiteY721" fmla="*/ 1717631 h 2974978"/>
                  <a:gd name="connsiteX722" fmla="*/ 4189513 w 4767039"/>
                  <a:gd name="connsiteY722" fmla="*/ 1716910 h 2974978"/>
                  <a:gd name="connsiteX723" fmla="*/ 4187113 w 4767039"/>
                  <a:gd name="connsiteY723" fmla="*/ 1715901 h 2974978"/>
                  <a:gd name="connsiteX724" fmla="*/ 4183615 w 4767039"/>
                  <a:gd name="connsiteY724" fmla="*/ 1716598 h 2974978"/>
                  <a:gd name="connsiteX725" fmla="*/ 4180903 w 4767039"/>
                  <a:gd name="connsiteY725" fmla="*/ 1718773 h 2974978"/>
                  <a:gd name="connsiteX726" fmla="*/ 4095659 w 4767039"/>
                  <a:gd name="connsiteY726" fmla="*/ 1692216 h 2974978"/>
                  <a:gd name="connsiteX727" fmla="*/ 4059432 w 4767039"/>
                  <a:gd name="connsiteY727" fmla="*/ 1590620 h 2974978"/>
                  <a:gd name="connsiteX728" fmla="*/ 4071928 w 4767039"/>
                  <a:gd name="connsiteY728" fmla="*/ 1590045 h 2974978"/>
                  <a:gd name="connsiteX729" fmla="*/ 4057589 w 4767039"/>
                  <a:gd name="connsiteY729" fmla="*/ 1579861 h 2974978"/>
                  <a:gd name="connsiteX730" fmla="*/ 4015741 w 4767039"/>
                  <a:gd name="connsiteY730" fmla="*/ 1509670 h 2974978"/>
                  <a:gd name="connsiteX731" fmla="*/ 4068097 w 4767039"/>
                  <a:gd name="connsiteY731" fmla="*/ 1499801 h 2974978"/>
                  <a:gd name="connsiteX732" fmla="*/ 4071372 w 4767039"/>
                  <a:gd name="connsiteY732" fmla="*/ 1500165 h 2974978"/>
                  <a:gd name="connsiteX733" fmla="*/ 4070926 w 4767039"/>
                  <a:gd name="connsiteY733" fmla="*/ 1498219 h 2974978"/>
                  <a:gd name="connsiteX734" fmla="*/ 4074304 w 4767039"/>
                  <a:gd name="connsiteY734" fmla="*/ 1445922 h 2974978"/>
                  <a:gd name="connsiteX735" fmla="*/ 4098577 w 4767039"/>
                  <a:gd name="connsiteY735" fmla="*/ 1449180 h 2974978"/>
                  <a:gd name="connsiteX736" fmla="*/ 4089904 w 4767039"/>
                  <a:gd name="connsiteY736" fmla="*/ 1437851 h 2974978"/>
                  <a:gd name="connsiteX737" fmla="*/ 4072602 w 4767039"/>
                  <a:gd name="connsiteY737" fmla="*/ 1366466 h 2974978"/>
                  <a:gd name="connsiteX738" fmla="*/ 4120181 w 4767039"/>
                  <a:gd name="connsiteY738" fmla="*/ 1371891 h 2974978"/>
                  <a:gd name="connsiteX739" fmla="*/ 4122897 w 4767039"/>
                  <a:gd name="connsiteY739" fmla="*/ 1373073 h 2974978"/>
                  <a:gd name="connsiteX740" fmla="*/ 4123031 w 4767039"/>
                  <a:gd name="connsiteY740" fmla="*/ 1371284 h 2974978"/>
                  <a:gd name="connsiteX741" fmla="*/ 4123128 w 4767039"/>
                  <a:gd name="connsiteY741" fmla="*/ 1370866 h 2974978"/>
                  <a:gd name="connsiteX742" fmla="*/ 4122346 w 4767039"/>
                  <a:gd name="connsiteY742" fmla="*/ 1367823 h 2974978"/>
                  <a:gd name="connsiteX743" fmla="*/ 4087716 w 4767039"/>
                  <a:gd name="connsiteY743" fmla="*/ 1359055 h 2974978"/>
                  <a:gd name="connsiteX744" fmla="*/ 4029636 w 4767039"/>
                  <a:gd name="connsiteY744" fmla="*/ 1281429 h 2974978"/>
                  <a:gd name="connsiteX745" fmla="*/ 4076695 w 4767039"/>
                  <a:gd name="connsiteY745" fmla="*/ 1272558 h 2974978"/>
                  <a:gd name="connsiteX746" fmla="*/ 4079638 w 4767039"/>
                  <a:gd name="connsiteY746" fmla="*/ 1272886 h 2974978"/>
                  <a:gd name="connsiteX747" fmla="*/ 4079238 w 4767039"/>
                  <a:gd name="connsiteY747" fmla="*/ 1271137 h 2974978"/>
                  <a:gd name="connsiteX748" fmla="*/ 4078025 w 4767039"/>
                  <a:gd name="connsiteY748" fmla="*/ 1254338 h 2974978"/>
                  <a:gd name="connsiteX749" fmla="*/ 4076701 w 4767039"/>
                  <a:gd name="connsiteY749" fmla="*/ 1250590 h 2974978"/>
                  <a:gd name="connsiteX750" fmla="*/ 4077728 w 4767039"/>
                  <a:gd name="connsiteY750" fmla="*/ 1250220 h 2974978"/>
                  <a:gd name="connsiteX751" fmla="*/ 4077367 w 4767039"/>
                  <a:gd name="connsiteY751" fmla="*/ 1245229 h 2974978"/>
                  <a:gd name="connsiteX752" fmla="*/ 4082274 w 4767039"/>
                  <a:gd name="connsiteY752" fmla="*/ 1224130 h 2974978"/>
                  <a:gd name="connsiteX753" fmla="*/ 4128123 w 4767039"/>
                  <a:gd name="connsiteY753" fmla="*/ 1237957 h 2974978"/>
                  <a:gd name="connsiteX754" fmla="*/ 4132248 w 4767039"/>
                  <a:gd name="connsiteY754" fmla="*/ 1240719 h 2974978"/>
                  <a:gd name="connsiteX755" fmla="*/ 4131886 w 4767039"/>
                  <a:gd name="connsiteY755" fmla="*/ 1239139 h 2974978"/>
                  <a:gd name="connsiteX756" fmla="*/ 4135264 w 4767039"/>
                  <a:gd name="connsiteY756" fmla="*/ 1186842 h 2974978"/>
                  <a:gd name="connsiteX757" fmla="*/ 4159537 w 4767039"/>
                  <a:gd name="connsiteY757" fmla="*/ 1190100 h 2974978"/>
                  <a:gd name="connsiteX758" fmla="*/ 4150864 w 4767039"/>
                  <a:gd name="connsiteY758" fmla="*/ 1178771 h 2974978"/>
                  <a:gd name="connsiteX759" fmla="*/ 4133562 w 4767039"/>
                  <a:gd name="connsiteY759" fmla="*/ 1107386 h 2974978"/>
                  <a:gd name="connsiteX760" fmla="*/ 4181141 w 4767039"/>
                  <a:gd name="connsiteY760" fmla="*/ 1112811 h 2974978"/>
                  <a:gd name="connsiteX761" fmla="*/ 4183857 w 4767039"/>
                  <a:gd name="connsiteY761" fmla="*/ 1113993 h 2974978"/>
                  <a:gd name="connsiteX762" fmla="*/ 4183991 w 4767039"/>
                  <a:gd name="connsiteY762" fmla="*/ 1112204 h 2974978"/>
                  <a:gd name="connsiteX763" fmla="*/ 4184711 w 4767039"/>
                  <a:gd name="connsiteY763" fmla="*/ 1109098 h 2974978"/>
                  <a:gd name="connsiteX764" fmla="*/ 4148676 w 4767039"/>
                  <a:gd name="connsiteY764" fmla="*/ 1099975 h 2974978"/>
                  <a:gd name="connsiteX765" fmla="*/ 4090596 w 4767039"/>
                  <a:gd name="connsiteY765" fmla="*/ 1022349 h 2974978"/>
                  <a:gd name="connsiteX766" fmla="*/ 4137655 w 4767039"/>
                  <a:gd name="connsiteY766" fmla="*/ 1013478 h 2974978"/>
                  <a:gd name="connsiteX767" fmla="*/ 4140598 w 4767039"/>
                  <a:gd name="connsiteY767" fmla="*/ 1013806 h 2974978"/>
                  <a:gd name="connsiteX768" fmla="*/ 4140198 w 4767039"/>
                  <a:gd name="connsiteY768" fmla="*/ 1012057 h 2974978"/>
                  <a:gd name="connsiteX769" fmla="*/ 4143234 w 4767039"/>
                  <a:gd name="connsiteY769" fmla="*/ 965050 h 2974978"/>
                  <a:gd name="connsiteX770" fmla="*/ 4189083 w 4767039"/>
                  <a:gd name="connsiteY770" fmla="*/ 978877 h 2974978"/>
                  <a:gd name="connsiteX771" fmla="*/ 4198407 w 4767039"/>
                  <a:gd name="connsiteY771" fmla="*/ 985120 h 2974978"/>
                  <a:gd name="connsiteX772" fmla="*/ 4201930 w 4767039"/>
                  <a:gd name="connsiteY772" fmla="*/ 975252 h 2974978"/>
                  <a:gd name="connsiteX773" fmla="*/ 4229776 w 4767039"/>
                  <a:gd name="connsiteY773" fmla="*/ 937260 h 2974978"/>
                  <a:gd name="connsiteX774" fmla="*/ 4260988 w 4767039"/>
                  <a:gd name="connsiteY774" fmla="*/ 973579 h 2974978"/>
                  <a:gd name="connsiteX775" fmla="*/ 4263280 w 4767039"/>
                  <a:gd name="connsiteY775" fmla="*/ 978814 h 2974978"/>
                  <a:gd name="connsiteX776" fmla="*/ 4271052 w 4767039"/>
                  <a:gd name="connsiteY776" fmla="*/ 972211 h 2974978"/>
                  <a:gd name="connsiteX777" fmla="*/ 4314163 w 4767039"/>
                  <a:gd name="connsiteY777" fmla="*/ 953232 h 2974978"/>
                  <a:gd name="connsiteX778" fmla="*/ 4323034 w 4767039"/>
                  <a:gd name="connsiteY778" fmla="*/ 1000291 h 2974978"/>
                  <a:gd name="connsiteX779" fmla="*/ 4317534 w 4767039"/>
                  <a:gd name="connsiteY779" fmla="*/ 1021349 h 2974978"/>
                  <a:gd name="connsiteX780" fmla="*/ 4320328 w 4767039"/>
                  <a:gd name="connsiteY780" fmla="*/ 1023220 h 2974978"/>
                  <a:gd name="connsiteX781" fmla="*/ 4323851 w 4767039"/>
                  <a:gd name="connsiteY781" fmla="*/ 1013352 h 2974978"/>
                  <a:gd name="connsiteX782" fmla="*/ 4351697 w 4767039"/>
                  <a:gd name="connsiteY782" fmla="*/ 975360 h 2974978"/>
                  <a:gd name="connsiteX783" fmla="*/ 4382909 w 4767039"/>
                  <a:gd name="connsiteY783" fmla="*/ 1011679 h 2974978"/>
                  <a:gd name="connsiteX784" fmla="*/ 4385201 w 4767039"/>
                  <a:gd name="connsiteY784" fmla="*/ 1016914 h 2974978"/>
                  <a:gd name="connsiteX785" fmla="*/ 4392973 w 4767039"/>
                  <a:gd name="connsiteY785" fmla="*/ 1010311 h 2974978"/>
                  <a:gd name="connsiteX786" fmla="*/ 4436084 w 4767039"/>
                  <a:gd name="connsiteY786" fmla="*/ 991332 h 2974978"/>
                  <a:gd name="connsiteX787" fmla="*/ 4431947 w 4767039"/>
                  <a:gd name="connsiteY787" fmla="*/ 1088193 h 2974978"/>
                  <a:gd name="connsiteX788" fmla="*/ 4414956 w 4767039"/>
                  <a:gd name="connsiteY788" fmla="*/ 1107443 h 2974978"/>
                  <a:gd name="connsiteX789" fmla="*/ 4425742 w 4767039"/>
                  <a:gd name="connsiteY789" fmla="*/ 1124287 h 2974978"/>
                  <a:gd name="connsiteX790" fmla="*/ 4432678 w 4767039"/>
                  <a:gd name="connsiteY790" fmla="*/ 1149220 h 2974978"/>
                  <a:gd name="connsiteX791" fmla="*/ 4433322 w 4767039"/>
                  <a:gd name="connsiteY791" fmla="*/ 1154898 h 2974978"/>
                  <a:gd name="connsiteX792" fmla="*/ 4442697 w 4767039"/>
                  <a:gd name="connsiteY792" fmla="*/ 1150885 h 2974978"/>
                  <a:gd name="connsiteX793" fmla="*/ 4489490 w 4767039"/>
                  <a:gd name="connsiteY793" fmla="*/ 1145486 h 2974978"/>
                  <a:gd name="connsiteX794" fmla="*/ 4456929 w 4767039"/>
                  <a:gd name="connsiteY794" fmla="*/ 1236804 h 2974978"/>
                  <a:gd name="connsiteX795" fmla="*/ 4455955 w 4767039"/>
                  <a:gd name="connsiteY795" fmla="*/ 1237474 h 2974978"/>
                  <a:gd name="connsiteX796" fmla="*/ 4456596 w 4767039"/>
                  <a:gd name="connsiteY796" fmla="*/ 1250962 h 2974978"/>
                  <a:gd name="connsiteX797" fmla="*/ 4460964 w 4767039"/>
                  <a:gd name="connsiteY797" fmla="*/ 1253886 h 2974978"/>
                  <a:gd name="connsiteX798" fmla="*/ 4464487 w 4767039"/>
                  <a:gd name="connsiteY798" fmla="*/ 1244018 h 2974978"/>
                  <a:gd name="connsiteX799" fmla="*/ 4492333 w 4767039"/>
                  <a:gd name="connsiteY799" fmla="*/ 1206026 h 2974978"/>
                  <a:gd name="connsiteX800" fmla="*/ 4523545 w 4767039"/>
                  <a:gd name="connsiteY800" fmla="*/ 1242345 h 2974978"/>
                  <a:gd name="connsiteX801" fmla="*/ 4525837 w 4767039"/>
                  <a:gd name="connsiteY801" fmla="*/ 1247580 h 2974978"/>
                  <a:gd name="connsiteX802" fmla="*/ 4533609 w 4767039"/>
                  <a:gd name="connsiteY802" fmla="*/ 1240977 h 2974978"/>
                  <a:gd name="connsiteX803" fmla="*/ 4576720 w 4767039"/>
                  <a:gd name="connsiteY803" fmla="*/ 1221998 h 2974978"/>
                  <a:gd name="connsiteX804" fmla="*/ 4585591 w 4767039"/>
                  <a:gd name="connsiteY804" fmla="*/ 1269057 h 2974978"/>
                  <a:gd name="connsiteX805" fmla="*/ 4580091 w 4767039"/>
                  <a:gd name="connsiteY805" fmla="*/ 1290116 h 2974978"/>
                  <a:gd name="connsiteX806" fmla="*/ 4582884 w 4767039"/>
                  <a:gd name="connsiteY806" fmla="*/ 1291986 h 2974978"/>
                  <a:gd name="connsiteX807" fmla="*/ 4586408 w 4767039"/>
                  <a:gd name="connsiteY807" fmla="*/ 1282118 h 2974978"/>
                  <a:gd name="connsiteX808" fmla="*/ 4614253 w 4767039"/>
                  <a:gd name="connsiteY808" fmla="*/ 1244126 h 2974978"/>
                  <a:gd name="connsiteX809" fmla="*/ 4645466 w 4767039"/>
                  <a:gd name="connsiteY809" fmla="*/ 1280445 h 2974978"/>
                  <a:gd name="connsiteX810" fmla="*/ 4647758 w 4767039"/>
                  <a:gd name="connsiteY810" fmla="*/ 1285680 h 2974978"/>
                  <a:gd name="connsiteX811" fmla="*/ 4655530 w 4767039"/>
                  <a:gd name="connsiteY811" fmla="*/ 1279077 h 2974978"/>
                  <a:gd name="connsiteX812" fmla="*/ 4698641 w 4767039"/>
                  <a:gd name="connsiteY812" fmla="*/ 1260098 h 2974978"/>
                  <a:gd name="connsiteX813" fmla="*/ 4694504 w 4767039"/>
                  <a:gd name="connsiteY813" fmla="*/ 1356959 h 2974978"/>
                  <a:gd name="connsiteX814" fmla="*/ 4677512 w 4767039"/>
                  <a:gd name="connsiteY814" fmla="*/ 1376209 h 2974978"/>
                  <a:gd name="connsiteX815" fmla="*/ 4688298 w 4767039"/>
                  <a:gd name="connsiteY815" fmla="*/ 1393053 h 2974978"/>
                  <a:gd name="connsiteX816" fmla="*/ 4695234 w 4767039"/>
                  <a:gd name="connsiteY816" fmla="*/ 1417986 h 2974978"/>
                  <a:gd name="connsiteX817" fmla="*/ 4695877 w 4767039"/>
                  <a:gd name="connsiteY817" fmla="*/ 1423664 h 2974978"/>
                  <a:gd name="connsiteX818" fmla="*/ 4705253 w 4767039"/>
                  <a:gd name="connsiteY818" fmla="*/ 1419651 h 2974978"/>
                  <a:gd name="connsiteX819" fmla="*/ 4752047 w 4767039"/>
                  <a:gd name="connsiteY819" fmla="*/ 1414252 h 2974978"/>
                  <a:gd name="connsiteX820" fmla="*/ 4719485 w 4767039"/>
                  <a:gd name="connsiteY820" fmla="*/ 1505570 h 2974978"/>
                  <a:gd name="connsiteX821" fmla="*/ 4718511 w 4767039"/>
                  <a:gd name="connsiteY821" fmla="*/ 1506240 h 2974978"/>
                  <a:gd name="connsiteX822" fmla="*/ 4719780 w 4767039"/>
                  <a:gd name="connsiteY822" fmla="*/ 1532915 h 2974978"/>
                  <a:gd name="connsiteX823" fmla="*/ 4705309 w 4767039"/>
                  <a:gd name="connsiteY823" fmla="*/ 1588323 h 2974978"/>
                  <a:gd name="connsiteX824" fmla="*/ 4689091 w 4767039"/>
                  <a:gd name="connsiteY824" fmla="*/ 1606696 h 2974978"/>
                  <a:gd name="connsiteX825" fmla="*/ 4694293 w 4767039"/>
                  <a:gd name="connsiteY825" fmla="*/ 1614820 h 2974978"/>
                  <a:gd name="connsiteX826" fmla="*/ 4702010 w 4767039"/>
                  <a:gd name="connsiteY826" fmla="*/ 1642559 h 2974978"/>
                  <a:gd name="connsiteX827" fmla="*/ 4702727 w 4767039"/>
                  <a:gd name="connsiteY827" fmla="*/ 1648876 h 2974978"/>
                  <a:gd name="connsiteX828" fmla="*/ 4713157 w 4767039"/>
                  <a:gd name="connsiteY828" fmla="*/ 1644412 h 2974978"/>
                  <a:gd name="connsiteX829" fmla="*/ 4765219 w 4767039"/>
                  <a:gd name="connsiteY829" fmla="*/ 1638406 h 2974978"/>
                  <a:gd name="connsiteX830" fmla="*/ 4728991 w 4767039"/>
                  <a:gd name="connsiteY830" fmla="*/ 1740002 h 2974978"/>
                  <a:gd name="connsiteX831" fmla="*/ 4662372 w 4767039"/>
                  <a:gd name="connsiteY831" fmla="*/ 1771011 h 2974978"/>
                  <a:gd name="connsiteX832" fmla="*/ 2860720 w 4767039"/>
                  <a:gd name="connsiteY832" fmla="*/ 1789462 h 2974978"/>
                  <a:gd name="connsiteX833" fmla="*/ 2867001 w 4767039"/>
                  <a:gd name="connsiteY833" fmla="*/ 1781074 h 2974978"/>
                  <a:gd name="connsiteX834" fmla="*/ 2867434 w 4767039"/>
                  <a:gd name="connsiteY834" fmla="*/ 1780649 h 2974978"/>
                  <a:gd name="connsiteX835" fmla="*/ 2857037 w 4767039"/>
                  <a:gd name="connsiteY835" fmla="*/ 1781329 h 2974978"/>
                  <a:gd name="connsiteX836" fmla="*/ 2855870 w 4767039"/>
                  <a:gd name="connsiteY836" fmla="*/ 1780868 h 2974978"/>
                  <a:gd name="connsiteX837" fmla="*/ 2855609 w 4767039"/>
                  <a:gd name="connsiteY837" fmla="*/ 1783154 h 2974978"/>
                  <a:gd name="connsiteX838" fmla="*/ 1580417 w 4767039"/>
                  <a:gd name="connsiteY838" fmla="*/ 1875625 h 2974978"/>
                  <a:gd name="connsiteX839" fmla="*/ 1561792 w 4767039"/>
                  <a:gd name="connsiteY839" fmla="*/ 1871173 h 2974978"/>
                  <a:gd name="connsiteX840" fmla="*/ 1560198 w 4767039"/>
                  <a:gd name="connsiteY840" fmla="*/ 1869895 h 2974978"/>
                  <a:gd name="connsiteX841" fmla="*/ 1557694 w 4767039"/>
                  <a:gd name="connsiteY841" fmla="*/ 1870031 h 2974978"/>
                  <a:gd name="connsiteX842" fmla="*/ 1552995 w 4767039"/>
                  <a:gd name="connsiteY842" fmla="*/ 1869310 h 2974978"/>
                  <a:gd name="connsiteX843" fmla="*/ 1550594 w 4767039"/>
                  <a:gd name="connsiteY843" fmla="*/ 1868301 h 2974978"/>
                  <a:gd name="connsiteX844" fmla="*/ 1547096 w 4767039"/>
                  <a:gd name="connsiteY844" fmla="*/ 1868998 h 2974978"/>
                  <a:gd name="connsiteX845" fmla="*/ 1544384 w 4767039"/>
                  <a:gd name="connsiteY845" fmla="*/ 1871173 h 2974978"/>
                  <a:gd name="connsiteX846" fmla="*/ 1459140 w 4767039"/>
                  <a:gd name="connsiteY846" fmla="*/ 1844616 h 2974978"/>
                  <a:gd name="connsiteX847" fmla="*/ 1452640 w 4767039"/>
                  <a:gd name="connsiteY847" fmla="*/ 1836125 h 2974978"/>
                  <a:gd name="connsiteX848" fmla="*/ 1439870 w 4767039"/>
                  <a:gd name="connsiteY848" fmla="*/ 1833073 h 2974978"/>
                  <a:gd name="connsiteX849" fmla="*/ 1438276 w 4767039"/>
                  <a:gd name="connsiteY849" fmla="*/ 1831795 h 2974978"/>
                  <a:gd name="connsiteX850" fmla="*/ 1435773 w 4767039"/>
                  <a:gd name="connsiteY850" fmla="*/ 1831931 h 2974978"/>
                  <a:gd name="connsiteX851" fmla="*/ 1431073 w 4767039"/>
                  <a:gd name="connsiteY851" fmla="*/ 1831210 h 2974978"/>
                  <a:gd name="connsiteX852" fmla="*/ 1428672 w 4767039"/>
                  <a:gd name="connsiteY852" fmla="*/ 1830201 h 2974978"/>
                  <a:gd name="connsiteX853" fmla="*/ 1425175 w 4767039"/>
                  <a:gd name="connsiteY853" fmla="*/ 1830898 h 2974978"/>
                  <a:gd name="connsiteX854" fmla="*/ 1422462 w 4767039"/>
                  <a:gd name="connsiteY854" fmla="*/ 1833073 h 2974978"/>
                  <a:gd name="connsiteX855" fmla="*/ 1337219 w 4767039"/>
                  <a:gd name="connsiteY855" fmla="*/ 1806516 h 2974978"/>
                  <a:gd name="connsiteX856" fmla="*/ 1300992 w 4767039"/>
                  <a:gd name="connsiteY856" fmla="*/ 1704920 h 2974978"/>
                  <a:gd name="connsiteX857" fmla="*/ 1313487 w 4767039"/>
                  <a:gd name="connsiteY857" fmla="*/ 1704345 h 2974978"/>
                  <a:gd name="connsiteX858" fmla="*/ 1299149 w 4767039"/>
                  <a:gd name="connsiteY858" fmla="*/ 1694160 h 2974978"/>
                  <a:gd name="connsiteX859" fmla="*/ 1257300 w 4767039"/>
                  <a:gd name="connsiteY859" fmla="*/ 1623970 h 2974978"/>
                  <a:gd name="connsiteX860" fmla="*/ 1309656 w 4767039"/>
                  <a:gd name="connsiteY860" fmla="*/ 1614101 h 2974978"/>
                  <a:gd name="connsiteX861" fmla="*/ 1312932 w 4767039"/>
                  <a:gd name="connsiteY861" fmla="*/ 1614465 h 2974978"/>
                  <a:gd name="connsiteX862" fmla="*/ 1312486 w 4767039"/>
                  <a:gd name="connsiteY862" fmla="*/ 1612519 h 2974978"/>
                  <a:gd name="connsiteX863" fmla="*/ 1315864 w 4767039"/>
                  <a:gd name="connsiteY863" fmla="*/ 1560222 h 2974978"/>
                  <a:gd name="connsiteX864" fmla="*/ 1340137 w 4767039"/>
                  <a:gd name="connsiteY864" fmla="*/ 1563480 h 2974978"/>
                  <a:gd name="connsiteX865" fmla="*/ 1331464 w 4767039"/>
                  <a:gd name="connsiteY865" fmla="*/ 1552151 h 2974978"/>
                  <a:gd name="connsiteX866" fmla="*/ 1314161 w 4767039"/>
                  <a:gd name="connsiteY866" fmla="*/ 1480766 h 2974978"/>
                  <a:gd name="connsiteX867" fmla="*/ 1361741 w 4767039"/>
                  <a:gd name="connsiteY867" fmla="*/ 1486191 h 2974978"/>
                  <a:gd name="connsiteX868" fmla="*/ 1364456 w 4767039"/>
                  <a:gd name="connsiteY868" fmla="*/ 1487373 h 2974978"/>
                  <a:gd name="connsiteX869" fmla="*/ 1364591 w 4767039"/>
                  <a:gd name="connsiteY869" fmla="*/ 1485584 h 2974978"/>
                  <a:gd name="connsiteX870" fmla="*/ 1365311 w 4767039"/>
                  <a:gd name="connsiteY870" fmla="*/ 1482478 h 2974978"/>
                  <a:gd name="connsiteX871" fmla="*/ 1329276 w 4767039"/>
                  <a:gd name="connsiteY871" fmla="*/ 1473355 h 2974978"/>
                  <a:gd name="connsiteX872" fmla="*/ 1271195 w 4767039"/>
                  <a:gd name="connsiteY872" fmla="*/ 1395729 h 2974978"/>
                  <a:gd name="connsiteX873" fmla="*/ 1318254 w 4767039"/>
                  <a:gd name="connsiteY873" fmla="*/ 1386858 h 2974978"/>
                  <a:gd name="connsiteX874" fmla="*/ 1321198 w 4767039"/>
                  <a:gd name="connsiteY874" fmla="*/ 1387186 h 2974978"/>
                  <a:gd name="connsiteX875" fmla="*/ 1320798 w 4767039"/>
                  <a:gd name="connsiteY875" fmla="*/ 1385437 h 2974978"/>
                  <a:gd name="connsiteX876" fmla="*/ 1323834 w 4767039"/>
                  <a:gd name="connsiteY876" fmla="*/ 1338430 h 2974978"/>
                  <a:gd name="connsiteX877" fmla="*/ 1369682 w 4767039"/>
                  <a:gd name="connsiteY877" fmla="*/ 1352257 h 2974978"/>
                  <a:gd name="connsiteX878" fmla="*/ 1379006 w 4767039"/>
                  <a:gd name="connsiteY878" fmla="*/ 1358500 h 2974978"/>
                  <a:gd name="connsiteX879" fmla="*/ 1382530 w 4767039"/>
                  <a:gd name="connsiteY879" fmla="*/ 1348632 h 2974978"/>
                  <a:gd name="connsiteX880" fmla="*/ 1410376 w 4767039"/>
                  <a:gd name="connsiteY880" fmla="*/ 1310640 h 2974978"/>
                  <a:gd name="connsiteX881" fmla="*/ 1441588 w 4767039"/>
                  <a:gd name="connsiteY881" fmla="*/ 1346959 h 2974978"/>
                  <a:gd name="connsiteX882" fmla="*/ 1443880 w 4767039"/>
                  <a:gd name="connsiteY882" fmla="*/ 1352194 h 2974978"/>
                  <a:gd name="connsiteX883" fmla="*/ 1451652 w 4767039"/>
                  <a:gd name="connsiteY883" fmla="*/ 1345591 h 2974978"/>
                  <a:gd name="connsiteX884" fmla="*/ 1494764 w 4767039"/>
                  <a:gd name="connsiteY884" fmla="*/ 1326612 h 2974978"/>
                  <a:gd name="connsiteX885" fmla="*/ 1503634 w 4767039"/>
                  <a:gd name="connsiteY885" fmla="*/ 1373671 h 2974978"/>
                  <a:gd name="connsiteX886" fmla="*/ 1498134 w 4767039"/>
                  <a:gd name="connsiteY886" fmla="*/ 1394729 h 2974978"/>
                  <a:gd name="connsiteX887" fmla="*/ 1500928 w 4767039"/>
                  <a:gd name="connsiteY887" fmla="*/ 1396600 h 2974978"/>
                  <a:gd name="connsiteX888" fmla="*/ 1504451 w 4767039"/>
                  <a:gd name="connsiteY888" fmla="*/ 1386732 h 2974978"/>
                  <a:gd name="connsiteX889" fmla="*/ 1516811 w 4767039"/>
                  <a:gd name="connsiteY889" fmla="*/ 1363886 h 2974978"/>
                  <a:gd name="connsiteX890" fmla="*/ 1523722 w 4767039"/>
                  <a:gd name="connsiteY890" fmla="*/ 1357126 h 2974978"/>
                  <a:gd name="connsiteX891" fmla="*/ 1514739 w 4767039"/>
                  <a:gd name="connsiteY891" fmla="*/ 1342517 h 2974978"/>
                  <a:gd name="connsiteX892" fmla="*/ 1508761 w 4767039"/>
                  <a:gd name="connsiteY892" fmla="*/ 1319170 h 2974978"/>
                  <a:gd name="connsiteX893" fmla="*/ 1561117 w 4767039"/>
                  <a:gd name="connsiteY893" fmla="*/ 1309301 h 2974978"/>
                  <a:gd name="connsiteX894" fmla="*/ 1564392 w 4767039"/>
                  <a:gd name="connsiteY894" fmla="*/ 1309665 h 2974978"/>
                  <a:gd name="connsiteX895" fmla="*/ 1563946 w 4767039"/>
                  <a:gd name="connsiteY895" fmla="*/ 1307719 h 2974978"/>
                  <a:gd name="connsiteX896" fmla="*/ 1567325 w 4767039"/>
                  <a:gd name="connsiteY896" fmla="*/ 1255422 h 2974978"/>
                  <a:gd name="connsiteX897" fmla="*/ 1591597 w 4767039"/>
                  <a:gd name="connsiteY897" fmla="*/ 1258680 h 2974978"/>
                  <a:gd name="connsiteX898" fmla="*/ 1582924 w 4767039"/>
                  <a:gd name="connsiteY898" fmla="*/ 1247351 h 2974978"/>
                  <a:gd name="connsiteX899" fmla="*/ 1565622 w 4767039"/>
                  <a:gd name="connsiteY899" fmla="*/ 1175966 h 2974978"/>
                  <a:gd name="connsiteX900" fmla="*/ 1613201 w 4767039"/>
                  <a:gd name="connsiteY900" fmla="*/ 1181391 h 2974978"/>
                  <a:gd name="connsiteX901" fmla="*/ 1615917 w 4767039"/>
                  <a:gd name="connsiteY901" fmla="*/ 1182573 h 2974978"/>
                  <a:gd name="connsiteX902" fmla="*/ 1616051 w 4767039"/>
                  <a:gd name="connsiteY902" fmla="*/ 1180784 h 2974978"/>
                  <a:gd name="connsiteX903" fmla="*/ 1616771 w 4767039"/>
                  <a:gd name="connsiteY903" fmla="*/ 1177678 h 2974978"/>
                  <a:gd name="connsiteX904" fmla="*/ 1580736 w 4767039"/>
                  <a:gd name="connsiteY904" fmla="*/ 1168555 h 2974978"/>
                  <a:gd name="connsiteX905" fmla="*/ 1522656 w 4767039"/>
                  <a:gd name="connsiteY905" fmla="*/ 1090929 h 2974978"/>
                  <a:gd name="connsiteX906" fmla="*/ 1569715 w 4767039"/>
                  <a:gd name="connsiteY906" fmla="*/ 1082058 h 2974978"/>
                  <a:gd name="connsiteX907" fmla="*/ 1572659 w 4767039"/>
                  <a:gd name="connsiteY907" fmla="*/ 1082386 h 2974978"/>
                  <a:gd name="connsiteX908" fmla="*/ 1572258 w 4767039"/>
                  <a:gd name="connsiteY908" fmla="*/ 1080637 h 2974978"/>
                  <a:gd name="connsiteX909" fmla="*/ 1575294 w 4767039"/>
                  <a:gd name="connsiteY909" fmla="*/ 1033630 h 2974978"/>
                  <a:gd name="connsiteX910" fmla="*/ 1621143 w 4767039"/>
                  <a:gd name="connsiteY910" fmla="*/ 1047457 h 2974978"/>
                  <a:gd name="connsiteX911" fmla="*/ 1630467 w 4767039"/>
                  <a:gd name="connsiteY911" fmla="*/ 1053700 h 2974978"/>
                  <a:gd name="connsiteX912" fmla="*/ 1633990 w 4767039"/>
                  <a:gd name="connsiteY912" fmla="*/ 1043832 h 2974978"/>
                  <a:gd name="connsiteX913" fmla="*/ 1661836 w 4767039"/>
                  <a:gd name="connsiteY913" fmla="*/ 1005840 h 2974978"/>
                  <a:gd name="connsiteX914" fmla="*/ 1693048 w 4767039"/>
                  <a:gd name="connsiteY914" fmla="*/ 1042159 h 2974978"/>
                  <a:gd name="connsiteX915" fmla="*/ 1695340 w 4767039"/>
                  <a:gd name="connsiteY915" fmla="*/ 1047394 h 2974978"/>
                  <a:gd name="connsiteX916" fmla="*/ 1703112 w 4767039"/>
                  <a:gd name="connsiteY916" fmla="*/ 1040791 h 2974978"/>
                  <a:gd name="connsiteX917" fmla="*/ 1746224 w 4767039"/>
                  <a:gd name="connsiteY917" fmla="*/ 1021812 h 2974978"/>
                  <a:gd name="connsiteX918" fmla="*/ 1755094 w 4767039"/>
                  <a:gd name="connsiteY918" fmla="*/ 1068871 h 2974978"/>
                  <a:gd name="connsiteX919" fmla="*/ 1749594 w 4767039"/>
                  <a:gd name="connsiteY919" fmla="*/ 1089929 h 2974978"/>
                  <a:gd name="connsiteX920" fmla="*/ 1752388 w 4767039"/>
                  <a:gd name="connsiteY920" fmla="*/ 1091800 h 2974978"/>
                  <a:gd name="connsiteX921" fmla="*/ 1755911 w 4767039"/>
                  <a:gd name="connsiteY921" fmla="*/ 1081932 h 2974978"/>
                  <a:gd name="connsiteX922" fmla="*/ 1783757 w 4767039"/>
                  <a:gd name="connsiteY922" fmla="*/ 1043940 h 2974978"/>
                  <a:gd name="connsiteX923" fmla="*/ 1814969 w 4767039"/>
                  <a:gd name="connsiteY923" fmla="*/ 1080259 h 2974978"/>
                  <a:gd name="connsiteX924" fmla="*/ 1817261 w 4767039"/>
                  <a:gd name="connsiteY924" fmla="*/ 1085494 h 2974978"/>
                  <a:gd name="connsiteX925" fmla="*/ 1825033 w 4767039"/>
                  <a:gd name="connsiteY925" fmla="*/ 1078891 h 2974978"/>
                  <a:gd name="connsiteX926" fmla="*/ 1868145 w 4767039"/>
                  <a:gd name="connsiteY926" fmla="*/ 1059912 h 2974978"/>
                  <a:gd name="connsiteX927" fmla="*/ 1864008 w 4767039"/>
                  <a:gd name="connsiteY927" fmla="*/ 1156773 h 2974978"/>
                  <a:gd name="connsiteX928" fmla="*/ 1847016 w 4767039"/>
                  <a:gd name="connsiteY928" fmla="*/ 1176023 h 2974978"/>
                  <a:gd name="connsiteX929" fmla="*/ 1857802 w 4767039"/>
                  <a:gd name="connsiteY929" fmla="*/ 1192867 h 2974978"/>
                  <a:gd name="connsiteX930" fmla="*/ 1864738 w 4767039"/>
                  <a:gd name="connsiteY930" fmla="*/ 1217800 h 2974978"/>
                  <a:gd name="connsiteX931" fmla="*/ 1865382 w 4767039"/>
                  <a:gd name="connsiteY931" fmla="*/ 1223478 h 2974978"/>
                  <a:gd name="connsiteX932" fmla="*/ 1874757 w 4767039"/>
                  <a:gd name="connsiteY932" fmla="*/ 1219465 h 2974978"/>
                  <a:gd name="connsiteX933" fmla="*/ 1921551 w 4767039"/>
                  <a:gd name="connsiteY933" fmla="*/ 1214066 h 2974978"/>
                  <a:gd name="connsiteX934" fmla="*/ 1888989 w 4767039"/>
                  <a:gd name="connsiteY934" fmla="*/ 1305384 h 2974978"/>
                  <a:gd name="connsiteX935" fmla="*/ 1888015 w 4767039"/>
                  <a:gd name="connsiteY935" fmla="*/ 1306054 h 2974978"/>
                  <a:gd name="connsiteX936" fmla="*/ 1889284 w 4767039"/>
                  <a:gd name="connsiteY936" fmla="*/ 1332729 h 2974978"/>
                  <a:gd name="connsiteX937" fmla="*/ 1874812 w 4767039"/>
                  <a:gd name="connsiteY937" fmla="*/ 1388137 h 2974978"/>
                  <a:gd name="connsiteX938" fmla="*/ 1858596 w 4767039"/>
                  <a:gd name="connsiteY938" fmla="*/ 1406509 h 2974978"/>
                  <a:gd name="connsiteX939" fmla="*/ 1863798 w 4767039"/>
                  <a:gd name="connsiteY939" fmla="*/ 1414634 h 2974978"/>
                  <a:gd name="connsiteX940" fmla="*/ 1871515 w 4767039"/>
                  <a:gd name="connsiteY940" fmla="*/ 1442373 h 2974978"/>
                  <a:gd name="connsiteX941" fmla="*/ 1872231 w 4767039"/>
                  <a:gd name="connsiteY941" fmla="*/ 1448690 h 2974978"/>
                  <a:gd name="connsiteX942" fmla="*/ 1882661 w 4767039"/>
                  <a:gd name="connsiteY942" fmla="*/ 1444226 h 2974978"/>
                  <a:gd name="connsiteX943" fmla="*/ 1934722 w 4767039"/>
                  <a:gd name="connsiteY943" fmla="*/ 1438220 h 2974978"/>
                  <a:gd name="connsiteX944" fmla="*/ 1898496 w 4767039"/>
                  <a:gd name="connsiteY944" fmla="*/ 1539816 h 2974978"/>
                  <a:gd name="connsiteX945" fmla="*/ 1831877 w 4767039"/>
                  <a:gd name="connsiteY945" fmla="*/ 1570825 h 2974978"/>
                  <a:gd name="connsiteX946" fmla="*/ 1813252 w 4767039"/>
                  <a:gd name="connsiteY946" fmla="*/ 1566373 h 2974978"/>
                  <a:gd name="connsiteX947" fmla="*/ 1811658 w 4767039"/>
                  <a:gd name="connsiteY947" fmla="*/ 1565095 h 2974978"/>
                  <a:gd name="connsiteX948" fmla="*/ 1809154 w 4767039"/>
                  <a:gd name="connsiteY948" fmla="*/ 1565231 h 2974978"/>
                  <a:gd name="connsiteX949" fmla="*/ 1804455 w 4767039"/>
                  <a:gd name="connsiteY949" fmla="*/ 1564510 h 2974978"/>
                  <a:gd name="connsiteX950" fmla="*/ 1802054 w 4767039"/>
                  <a:gd name="connsiteY950" fmla="*/ 1563501 h 2974978"/>
                  <a:gd name="connsiteX951" fmla="*/ 1798556 w 4767039"/>
                  <a:gd name="connsiteY951" fmla="*/ 1564198 h 2974978"/>
                  <a:gd name="connsiteX952" fmla="*/ 1795844 w 4767039"/>
                  <a:gd name="connsiteY952" fmla="*/ 1566373 h 2974978"/>
                  <a:gd name="connsiteX953" fmla="*/ 1710600 w 4767039"/>
                  <a:gd name="connsiteY953" fmla="*/ 1539816 h 2974978"/>
                  <a:gd name="connsiteX954" fmla="*/ 1704101 w 4767039"/>
                  <a:gd name="connsiteY954" fmla="*/ 1531325 h 2974978"/>
                  <a:gd name="connsiteX955" fmla="*/ 1691331 w 4767039"/>
                  <a:gd name="connsiteY955" fmla="*/ 1528273 h 2974978"/>
                  <a:gd name="connsiteX956" fmla="*/ 1689737 w 4767039"/>
                  <a:gd name="connsiteY956" fmla="*/ 1526995 h 2974978"/>
                  <a:gd name="connsiteX957" fmla="*/ 1687233 w 4767039"/>
                  <a:gd name="connsiteY957" fmla="*/ 1527131 h 2974978"/>
                  <a:gd name="connsiteX958" fmla="*/ 1682534 w 4767039"/>
                  <a:gd name="connsiteY958" fmla="*/ 1526410 h 2974978"/>
                  <a:gd name="connsiteX959" fmla="*/ 1680133 w 4767039"/>
                  <a:gd name="connsiteY959" fmla="*/ 1525401 h 2974978"/>
                  <a:gd name="connsiteX960" fmla="*/ 1676635 w 4767039"/>
                  <a:gd name="connsiteY960" fmla="*/ 1526098 h 2974978"/>
                  <a:gd name="connsiteX961" fmla="*/ 1673923 w 4767039"/>
                  <a:gd name="connsiteY961" fmla="*/ 1528273 h 2974978"/>
                  <a:gd name="connsiteX962" fmla="*/ 1668881 w 4767039"/>
                  <a:gd name="connsiteY962" fmla="*/ 1529478 h 2974978"/>
                  <a:gd name="connsiteX963" fmla="*/ 1664666 w 4767039"/>
                  <a:gd name="connsiteY963" fmla="*/ 1566446 h 2974978"/>
                  <a:gd name="connsiteX964" fmla="*/ 1637529 w 4767039"/>
                  <a:gd name="connsiteY964" fmla="*/ 1610184 h 2974978"/>
                  <a:gd name="connsiteX965" fmla="*/ 1636555 w 4767039"/>
                  <a:gd name="connsiteY965" fmla="*/ 1610854 h 2974978"/>
                  <a:gd name="connsiteX966" fmla="*/ 1637824 w 4767039"/>
                  <a:gd name="connsiteY966" fmla="*/ 1637529 h 2974978"/>
                  <a:gd name="connsiteX967" fmla="*/ 1623352 w 4767039"/>
                  <a:gd name="connsiteY967" fmla="*/ 1692937 h 2974978"/>
                  <a:gd name="connsiteX968" fmla="*/ 1607136 w 4767039"/>
                  <a:gd name="connsiteY968" fmla="*/ 1711309 h 2974978"/>
                  <a:gd name="connsiteX969" fmla="*/ 1612338 w 4767039"/>
                  <a:gd name="connsiteY969" fmla="*/ 1719434 h 2974978"/>
                  <a:gd name="connsiteX970" fmla="*/ 1620055 w 4767039"/>
                  <a:gd name="connsiteY970" fmla="*/ 1747173 h 2974978"/>
                  <a:gd name="connsiteX971" fmla="*/ 1620771 w 4767039"/>
                  <a:gd name="connsiteY971" fmla="*/ 1753490 h 2974978"/>
                  <a:gd name="connsiteX972" fmla="*/ 1631201 w 4767039"/>
                  <a:gd name="connsiteY972" fmla="*/ 1749026 h 2974978"/>
                  <a:gd name="connsiteX973" fmla="*/ 1683262 w 4767039"/>
                  <a:gd name="connsiteY973" fmla="*/ 1743020 h 2974978"/>
                  <a:gd name="connsiteX974" fmla="*/ 1647036 w 4767039"/>
                  <a:gd name="connsiteY974" fmla="*/ 1844616 h 2974978"/>
                  <a:gd name="connsiteX975" fmla="*/ 1580417 w 4767039"/>
                  <a:gd name="connsiteY975" fmla="*/ 1875625 h 2974978"/>
                  <a:gd name="connsiteX976" fmla="*/ 3656677 w 4767039"/>
                  <a:gd name="connsiteY976" fmla="*/ 1974408 h 2974978"/>
                  <a:gd name="connsiteX977" fmla="*/ 3662958 w 4767039"/>
                  <a:gd name="connsiteY977" fmla="*/ 1966020 h 2974978"/>
                  <a:gd name="connsiteX978" fmla="*/ 3663391 w 4767039"/>
                  <a:gd name="connsiteY978" fmla="*/ 1965595 h 2974978"/>
                  <a:gd name="connsiteX979" fmla="*/ 3652994 w 4767039"/>
                  <a:gd name="connsiteY979" fmla="*/ 1966275 h 2974978"/>
                  <a:gd name="connsiteX980" fmla="*/ 3651827 w 4767039"/>
                  <a:gd name="connsiteY980" fmla="*/ 1965814 h 2974978"/>
                  <a:gd name="connsiteX981" fmla="*/ 3651566 w 4767039"/>
                  <a:gd name="connsiteY981" fmla="*/ 1968100 h 2974978"/>
                  <a:gd name="connsiteX982" fmla="*/ 3218905 w 4767039"/>
                  <a:gd name="connsiteY982" fmla="*/ 2031126 h 2974978"/>
                  <a:gd name="connsiteX983" fmla="*/ 3222428 w 4767039"/>
                  <a:gd name="connsiteY983" fmla="*/ 2021258 h 2974978"/>
                  <a:gd name="connsiteX984" fmla="*/ 3229421 w 4767039"/>
                  <a:gd name="connsiteY984" fmla="*/ 2008333 h 2974978"/>
                  <a:gd name="connsiteX985" fmla="*/ 3223096 w 4767039"/>
                  <a:gd name="connsiteY985" fmla="*/ 1995266 h 2974978"/>
                  <a:gd name="connsiteX986" fmla="*/ 3220518 w 4767039"/>
                  <a:gd name="connsiteY986" fmla="*/ 1985232 h 2974978"/>
                  <a:gd name="connsiteX987" fmla="*/ 3221611 w 4767039"/>
                  <a:gd name="connsiteY987" fmla="*/ 2008197 h 2974978"/>
                  <a:gd name="connsiteX988" fmla="*/ 3216111 w 4767039"/>
                  <a:gd name="connsiteY988" fmla="*/ 2029255 h 2974978"/>
                  <a:gd name="connsiteX989" fmla="*/ 2996619 w 4767039"/>
                  <a:gd name="connsiteY989" fmla="*/ 2094224 h 2974978"/>
                  <a:gd name="connsiteX990" fmla="*/ 3005994 w 4767039"/>
                  <a:gd name="connsiteY990" fmla="*/ 2090211 h 2974978"/>
                  <a:gd name="connsiteX991" fmla="*/ 3020410 w 4767039"/>
                  <a:gd name="connsiteY991" fmla="*/ 2086508 h 2974978"/>
                  <a:gd name="connsiteX992" fmla="*/ 3008151 w 4767039"/>
                  <a:gd name="connsiteY992" fmla="*/ 2073366 h 2974978"/>
                  <a:gd name="connsiteX993" fmla="*/ 2991760 w 4767039"/>
                  <a:gd name="connsiteY993" fmla="*/ 2036132 h 2974978"/>
                  <a:gd name="connsiteX994" fmla="*/ 2988689 w 4767039"/>
                  <a:gd name="connsiteY994" fmla="*/ 2063067 h 2974978"/>
                  <a:gd name="connsiteX995" fmla="*/ 2989039 w 4767039"/>
                  <a:gd name="connsiteY995" fmla="*/ 2063613 h 2974978"/>
                  <a:gd name="connsiteX996" fmla="*/ 2995975 w 4767039"/>
                  <a:gd name="connsiteY996" fmla="*/ 2088546 h 2974978"/>
                  <a:gd name="connsiteX997" fmla="*/ 1976800 w 4767039"/>
                  <a:gd name="connsiteY997" fmla="*/ 2109502 h 2974978"/>
                  <a:gd name="connsiteX998" fmla="*/ 1983081 w 4767039"/>
                  <a:gd name="connsiteY998" fmla="*/ 2101114 h 2974978"/>
                  <a:gd name="connsiteX999" fmla="*/ 1983514 w 4767039"/>
                  <a:gd name="connsiteY999" fmla="*/ 2100689 h 2974978"/>
                  <a:gd name="connsiteX1000" fmla="*/ 1973117 w 4767039"/>
                  <a:gd name="connsiteY1000" fmla="*/ 2101369 h 2974978"/>
                  <a:gd name="connsiteX1001" fmla="*/ 1971950 w 4767039"/>
                  <a:gd name="connsiteY1001" fmla="*/ 2100908 h 2974978"/>
                  <a:gd name="connsiteX1002" fmla="*/ 1971690 w 4767039"/>
                  <a:gd name="connsiteY1002" fmla="*/ 2103194 h 2974978"/>
                  <a:gd name="connsiteX1003" fmla="*/ 3082434 w 4767039"/>
                  <a:gd name="connsiteY1003" fmla="*/ 2121899 h 2974978"/>
                  <a:gd name="connsiteX1004" fmla="*/ 3082568 w 4767039"/>
                  <a:gd name="connsiteY1004" fmla="*/ 2120110 h 2974978"/>
                  <a:gd name="connsiteX1005" fmla="*/ 3083288 w 4767039"/>
                  <a:gd name="connsiteY1005" fmla="*/ 2117004 h 2974978"/>
                  <a:gd name="connsiteX1006" fmla="*/ 3050076 w 4767039"/>
                  <a:gd name="connsiteY1006" fmla="*/ 2108596 h 2974978"/>
                  <a:gd name="connsiteX1007" fmla="*/ 3049403 w 4767039"/>
                  <a:gd name="connsiteY1007" fmla="*/ 2114499 h 2974978"/>
                  <a:gd name="connsiteX1008" fmla="*/ 3054658 w 4767039"/>
                  <a:gd name="connsiteY1008" fmla="*/ 2114257 h 2974978"/>
                  <a:gd name="connsiteX1009" fmla="*/ 3079718 w 4767039"/>
                  <a:gd name="connsiteY1009" fmla="*/ 2120717 h 2974978"/>
                  <a:gd name="connsiteX1010" fmla="*/ 3268057 w 4767039"/>
                  <a:gd name="connsiteY1010" fmla="*/ 2149668 h 2974978"/>
                  <a:gd name="connsiteX1011" fmla="*/ 3274338 w 4767039"/>
                  <a:gd name="connsiteY1011" fmla="*/ 2141280 h 2974978"/>
                  <a:gd name="connsiteX1012" fmla="*/ 3274771 w 4767039"/>
                  <a:gd name="connsiteY1012" fmla="*/ 2140855 h 2974978"/>
                  <a:gd name="connsiteX1013" fmla="*/ 3264374 w 4767039"/>
                  <a:gd name="connsiteY1013" fmla="*/ 2141535 h 2974978"/>
                  <a:gd name="connsiteX1014" fmla="*/ 3263207 w 4767039"/>
                  <a:gd name="connsiteY1014" fmla="*/ 2141074 h 2974978"/>
                  <a:gd name="connsiteX1015" fmla="*/ 3262946 w 4767039"/>
                  <a:gd name="connsiteY1015" fmla="*/ 2143360 h 2974978"/>
                  <a:gd name="connsiteX1016" fmla="*/ 3029631 w 4767039"/>
                  <a:gd name="connsiteY1016" fmla="*/ 2212853 h 2974978"/>
                  <a:gd name="connsiteX1017" fmla="*/ 3033841 w 4767039"/>
                  <a:gd name="connsiteY1017" fmla="*/ 2194748 h 2974978"/>
                  <a:gd name="connsiteX1018" fmla="*/ 3058114 w 4767039"/>
                  <a:gd name="connsiteY1018" fmla="*/ 2198006 h 2974978"/>
                  <a:gd name="connsiteX1019" fmla="*/ 3049441 w 4767039"/>
                  <a:gd name="connsiteY1019" fmla="*/ 2186677 h 2974978"/>
                  <a:gd name="connsiteX1020" fmla="*/ 3037537 w 4767039"/>
                  <a:gd name="connsiteY1020" fmla="*/ 2162086 h 2974978"/>
                  <a:gd name="connsiteX1021" fmla="*/ 3035886 w 4767039"/>
                  <a:gd name="connsiteY1021" fmla="*/ 2155659 h 2974978"/>
                  <a:gd name="connsiteX1022" fmla="*/ 3035475 w 4767039"/>
                  <a:gd name="connsiteY1022" fmla="*/ 2156492 h 2974978"/>
                  <a:gd name="connsiteX1023" fmla="*/ 3020226 w 4767039"/>
                  <a:gd name="connsiteY1023" fmla="*/ 2176130 h 2974978"/>
                  <a:gd name="connsiteX1024" fmla="*/ 3019252 w 4767039"/>
                  <a:gd name="connsiteY1024" fmla="*/ 2176800 h 2974978"/>
                  <a:gd name="connsiteX1025" fmla="*/ 3020394 w 4767039"/>
                  <a:gd name="connsiteY1025" fmla="*/ 2200799 h 2974978"/>
                  <a:gd name="connsiteX1026" fmla="*/ 3023655 w 4767039"/>
                  <a:gd name="connsiteY1026" fmla="*/ 2203554 h 2974978"/>
                  <a:gd name="connsiteX1027" fmla="*/ 1530697 w 4767039"/>
                  <a:gd name="connsiteY1027" fmla="*/ 2286828 h 2974978"/>
                  <a:gd name="connsiteX1028" fmla="*/ 1536978 w 4767039"/>
                  <a:gd name="connsiteY1028" fmla="*/ 2278440 h 2974978"/>
                  <a:gd name="connsiteX1029" fmla="*/ 1537412 w 4767039"/>
                  <a:gd name="connsiteY1029" fmla="*/ 2278015 h 2974978"/>
                  <a:gd name="connsiteX1030" fmla="*/ 1527014 w 4767039"/>
                  <a:gd name="connsiteY1030" fmla="*/ 2278695 h 2974978"/>
                  <a:gd name="connsiteX1031" fmla="*/ 1525847 w 4767039"/>
                  <a:gd name="connsiteY1031" fmla="*/ 2278234 h 2974978"/>
                  <a:gd name="connsiteX1032" fmla="*/ 1525587 w 4767039"/>
                  <a:gd name="connsiteY1032" fmla="*/ 2280520 h 2974978"/>
                  <a:gd name="connsiteX1033" fmla="*/ 2936194 w 4767039"/>
                  <a:gd name="connsiteY1033" fmla="*/ 2441846 h 2974978"/>
                  <a:gd name="connsiteX1034" fmla="*/ 2930762 w 4767039"/>
                  <a:gd name="connsiteY1034" fmla="*/ 2434751 h 2974978"/>
                  <a:gd name="connsiteX1035" fmla="*/ 2929793 w 4767039"/>
                  <a:gd name="connsiteY1035" fmla="*/ 2434944 h 2974978"/>
                  <a:gd name="connsiteX1036" fmla="*/ 2927081 w 4767039"/>
                  <a:gd name="connsiteY1036" fmla="*/ 2437119 h 2974978"/>
                  <a:gd name="connsiteX1037" fmla="*/ 2917693 w 4767039"/>
                  <a:gd name="connsiteY1037" fmla="*/ 2439363 h 2974978"/>
                  <a:gd name="connsiteX1038" fmla="*/ 1978502 w 4767039"/>
                  <a:gd name="connsiteY1038" fmla="*/ 2463160 h 2974978"/>
                  <a:gd name="connsiteX1039" fmla="*/ 1977314 w 4767039"/>
                  <a:gd name="connsiteY1039" fmla="*/ 2462661 h 2974978"/>
                  <a:gd name="connsiteX1040" fmla="*/ 1976892 w 4767039"/>
                  <a:gd name="connsiteY1040" fmla="*/ 2462745 h 2974978"/>
                  <a:gd name="connsiteX1041" fmla="*/ 2004537 w 4767039"/>
                  <a:gd name="connsiteY1041" fmla="*/ 2470353 h 2974978"/>
                  <a:gd name="connsiteX1042" fmla="*/ 2004610 w 4767039"/>
                  <a:gd name="connsiteY1042" fmla="*/ 2469381 h 2974978"/>
                  <a:gd name="connsiteX1043" fmla="*/ 1988512 w 4767039"/>
                  <a:gd name="connsiteY1043" fmla="*/ 2465533 h 2974978"/>
                  <a:gd name="connsiteX1044" fmla="*/ 1986918 w 4767039"/>
                  <a:gd name="connsiteY1044" fmla="*/ 2464255 h 2974978"/>
                  <a:gd name="connsiteX1045" fmla="*/ 1984414 w 4767039"/>
                  <a:gd name="connsiteY1045" fmla="*/ 2464391 h 2974978"/>
                  <a:gd name="connsiteX1046" fmla="*/ 1981604 w 4767039"/>
                  <a:gd name="connsiteY1046" fmla="*/ 2463960 h 2974978"/>
                  <a:gd name="connsiteX1047" fmla="*/ 2001821 w 4767039"/>
                  <a:gd name="connsiteY1047" fmla="*/ 2469171 h 2974978"/>
                  <a:gd name="connsiteX1048" fmla="*/ 2190160 w 4767039"/>
                  <a:gd name="connsiteY1048" fmla="*/ 2498121 h 2974978"/>
                  <a:gd name="connsiteX1049" fmla="*/ 2196441 w 4767039"/>
                  <a:gd name="connsiteY1049" fmla="*/ 2489734 h 2974978"/>
                  <a:gd name="connsiteX1050" fmla="*/ 2196874 w 4767039"/>
                  <a:gd name="connsiteY1050" fmla="*/ 2489309 h 2974978"/>
                  <a:gd name="connsiteX1051" fmla="*/ 2186477 w 4767039"/>
                  <a:gd name="connsiteY1051" fmla="*/ 2489989 h 2974978"/>
                  <a:gd name="connsiteX1052" fmla="*/ 2185310 w 4767039"/>
                  <a:gd name="connsiteY1052" fmla="*/ 2489528 h 2974978"/>
                  <a:gd name="connsiteX1053" fmla="*/ 2185050 w 4767039"/>
                  <a:gd name="connsiteY1053" fmla="*/ 2491814 h 2974978"/>
                  <a:gd name="connsiteX1054" fmla="*/ 2681317 w 4767039"/>
                  <a:gd name="connsiteY1054" fmla="*/ 2591627 h 2974978"/>
                  <a:gd name="connsiteX1055" fmla="*/ 2687598 w 4767039"/>
                  <a:gd name="connsiteY1055" fmla="*/ 2583240 h 2974978"/>
                  <a:gd name="connsiteX1056" fmla="*/ 2688031 w 4767039"/>
                  <a:gd name="connsiteY1056" fmla="*/ 2582815 h 2974978"/>
                  <a:gd name="connsiteX1057" fmla="*/ 2677634 w 4767039"/>
                  <a:gd name="connsiteY1057" fmla="*/ 2583495 h 2974978"/>
                  <a:gd name="connsiteX1058" fmla="*/ 2676467 w 4767039"/>
                  <a:gd name="connsiteY1058" fmla="*/ 2583034 h 2974978"/>
                  <a:gd name="connsiteX1059" fmla="*/ 2676206 w 4767039"/>
                  <a:gd name="connsiteY1059" fmla="*/ 2585320 h 2974978"/>
                  <a:gd name="connsiteX1060" fmla="*/ 1380408 w 4767039"/>
                  <a:gd name="connsiteY1060" fmla="*/ 2654716 h 2974978"/>
                  <a:gd name="connsiteX1061" fmla="*/ 1382455 w 4767039"/>
                  <a:gd name="connsiteY1061" fmla="*/ 2653840 h 2974978"/>
                  <a:gd name="connsiteX1062" fmla="*/ 1380661 w 4767039"/>
                  <a:gd name="connsiteY1062" fmla="*/ 2651496 h 2974978"/>
                  <a:gd name="connsiteX1063" fmla="*/ 1379853 w 4767039"/>
                  <a:gd name="connsiteY1063" fmla="*/ 2649829 h 2974978"/>
                  <a:gd name="connsiteX1064" fmla="*/ 3176474 w 4767039"/>
                  <a:gd name="connsiteY1064" fmla="*/ 2753991 h 2974978"/>
                  <a:gd name="connsiteX1065" fmla="*/ 3157849 w 4767039"/>
                  <a:gd name="connsiteY1065" fmla="*/ 2749539 h 2974978"/>
                  <a:gd name="connsiteX1066" fmla="*/ 3156255 w 4767039"/>
                  <a:gd name="connsiteY1066" fmla="*/ 2748261 h 2974978"/>
                  <a:gd name="connsiteX1067" fmla="*/ 3153751 w 4767039"/>
                  <a:gd name="connsiteY1067" fmla="*/ 2748397 h 2974978"/>
                  <a:gd name="connsiteX1068" fmla="*/ 3149051 w 4767039"/>
                  <a:gd name="connsiteY1068" fmla="*/ 2747676 h 2974978"/>
                  <a:gd name="connsiteX1069" fmla="*/ 3146651 w 4767039"/>
                  <a:gd name="connsiteY1069" fmla="*/ 2746667 h 2974978"/>
                  <a:gd name="connsiteX1070" fmla="*/ 3143153 w 4767039"/>
                  <a:gd name="connsiteY1070" fmla="*/ 2747364 h 2974978"/>
                  <a:gd name="connsiteX1071" fmla="*/ 3140441 w 4767039"/>
                  <a:gd name="connsiteY1071" fmla="*/ 2749539 h 2974978"/>
                  <a:gd name="connsiteX1072" fmla="*/ 3055197 w 4767039"/>
                  <a:gd name="connsiteY1072" fmla="*/ 2722982 h 2974978"/>
                  <a:gd name="connsiteX1073" fmla="*/ 3048697 w 4767039"/>
                  <a:gd name="connsiteY1073" fmla="*/ 2714491 h 2974978"/>
                  <a:gd name="connsiteX1074" fmla="*/ 3035928 w 4767039"/>
                  <a:gd name="connsiteY1074" fmla="*/ 2711439 h 2974978"/>
                  <a:gd name="connsiteX1075" fmla="*/ 3034334 w 4767039"/>
                  <a:gd name="connsiteY1075" fmla="*/ 2710161 h 2974978"/>
                  <a:gd name="connsiteX1076" fmla="*/ 3031830 w 4767039"/>
                  <a:gd name="connsiteY1076" fmla="*/ 2710297 h 2974978"/>
                  <a:gd name="connsiteX1077" fmla="*/ 3027130 w 4767039"/>
                  <a:gd name="connsiteY1077" fmla="*/ 2709576 h 2974978"/>
                  <a:gd name="connsiteX1078" fmla="*/ 3024730 w 4767039"/>
                  <a:gd name="connsiteY1078" fmla="*/ 2708567 h 2974978"/>
                  <a:gd name="connsiteX1079" fmla="*/ 3021232 w 4767039"/>
                  <a:gd name="connsiteY1079" fmla="*/ 2709264 h 2974978"/>
                  <a:gd name="connsiteX1080" fmla="*/ 3018520 w 4767039"/>
                  <a:gd name="connsiteY1080" fmla="*/ 2711439 h 2974978"/>
                  <a:gd name="connsiteX1081" fmla="*/ 2933276 w 4767039"/>
                  <a:gd name="connsiteY1081" fmla="*/ 2684882 h 2974978"/>
                  <a:gd name="connsiteX1082" fmla="*/ 2897049 w 4767039"/>
                  <a:gd name="connsiteY1082" fmla="*/ 2583286 h 2974978"/>
                  <a:gd name="connsiteX1083" fmla="*/ 2909545 w 4767039"/>
                  <a:gd name="connsiteY1083" fmla="*/ 2582711 h 2974978"/>
                  <a:gd name="connsiteX1084" fmla="*/ 2895206 w 4767039"/>
                  <a:gd name="connsiteY1084" fmla="*/ 2572527 h 2974978"/>
                  <a:gd name="connsiteX1085" fmla="*/ 2853358 w 4767039"/>
                  <a:gd name="connsiteY1085" fmla="*/ 2502336 h 2974978"/>
                  <a:gd name="connsiteX1086" fmla="*/ 2905714 w 4767039"/>
                  <a:gd name="connsiteY1086" fmla="*/ 2492467 h 2974978"/>
                  <a:gd name="connsiteX1087" fmla="*/ 2908989 w 4767039"/>
                  <a:gd name="connsiteY1087" fmla="*/ 2492831 h 2974978"/>
                  <a:gd name="connsiteX1088" fmla="*/ 2908543 w 4767039"/>
                  <a:gd name="connsiteY1088" fmla="*/ 2490885 h 2974978"/>
                  <a:gd name="connsiteX1089" fmla="*/ 2906462 w 4767039"/>
                  <a:gd name="connsiteY1089" fmla="*/ 2462061 h 2974978"/>
                  <a:gd name="connsiteX1090" fmla="*/ 2911391 w 4767039"/>
                  <a:gd name="connsiteY1090" fmla="*/ 2440869 h 2974978"/>
                  <a:gd name="connsiteX1091" fmla="*/ 2908456 w 4767039"/>
                  <a:gd name="connsiteY1091" fmla="*/ 2441570 h 2974978"/>
                  <a:gd name="connsiteX1092" fmla="*/ 2841837 w 4767039"/>
                  <a:gd name="connsiteY1092" fmla="*/ 2410562 h 2974978"/>
                  <a:gd name="connsiteX1093" fmla="*/ 2835337 w 4767039"/>
                  <a:gd name="connsiteY1093" fmla="*/ 2402071 h 2974978"/>
                  <a:gd name="connsiteX1094" fmla="*/ 2822568 w 4767039"/>
                  <a:gd name="connsiteY1094" fmla="*/ 2399019 h 2974978"/>
                  <a:gd name="connsiteX1095" fmla="*/ 2820974 w 4767039"/>
                  <a:gd name="connsiteY1095" fmla="*/ 2397740 h 2974978"/>
                  <a:gd name="connsiteX1096" fmla="*/ 2818470 w 4767039"/>
                  <a:gd name="connsiteY1096" fmla="*/ 2397877 h 2974978"/>
                  <a:gd name="connsiteX1097" fmla="*/ 2813770 w 4767039"/>
                  <a:gd name="connsiteY1097" fmla="*/ 2397156 h 2974978"/>
                  <a:gd name="connsiteX1098" fmla="*/ 2811370 w 4767039"/>
                  <a:gd name="connsiteY1098" fmla="*/ 2396147 h 2974978"/>
                  <a:gd name="connsiteX1099" fmla="*/ 2807872 w 4767039"/>
                  <a:gd name="connsiteY1099" fmla="*/ 2396844 h 2974978"/>
                  <a:gd name="connsiteX1100" fmla="*/ 2805160 w 4767039"/>
                  <a:gd name="connsiteY1100" fmla="*/ 2399019 h 2974978"/>
                  <a:gd name="connsiteX1101" fmla="*/ 2719916 w 4767039"/>
                  <a:gd name="connsiteY1101" fmla="*/ 2372462 h 2974978"/>
                  <a:gd name="connsiteX1102" fmla="*/ 2683689 w 4767039"/>
                  <a:gd name="connsiteY1102" fmla="*/ 2270866 h 2974978"/>
                  <a:gd name="connsiteX1103" fmla="*/ 2696185 w 4767039"/>
                  <a:gd name="connsiteY1103" fmla="*/ 2270291 h 2974978"/>
                  <a:gd name="connsiteX1104" fmla="*/ 2681846 w 4767039"/>
                  <a:gd name="connsiteY1104" fmla="*/ 2260107 h 2974978"/>
                  <a:gd name="connsiteX1105" fmla="*/ 2639998 w 4767039"/>
                  <a:gd name="connsiteY1105" fmla="*/ 2189916 h 2974978"/>
                  <a:gd name="connsiteX1106" fmla="*/ 2692354 w 4767039"/>
                  <a:gd name="connsiteY1106" fmla="*/ 2180047 h 2974978"/>
                  <a:gd name="connsiteX1107" fmla="*/ 2695629 w 4767039"/>
                  <a:gd name="connsiteY1107" fmla="*/ 2180411 h 2974978"/>
                  <a:gd name="connsiteX1108" fmla="*/ 2695183 w 4767039"/>
                  <a:gd name="connsiteY1108" fmla="*/ 2178465 h 2974978"/>
                  <a:gd name="connsiteX1109" fmla="*/ 2698561 w 4767039"/>
                  <a:gd name="connsiteY1109" fmla="*/ 2126168 h 2974978"/>
                  <a:gd name="connsiteX1110" fmla="*/ 2722834 w 4767039"/>
                  <a:gd name="connsiteY1110" fmla="*/ 2129426 h 2974978"/>
                  <a:gd name="connsiteX1111" fmla="*/ 2714161 w 4767039"/>
                  <a:gd name="connsiteY1111" fmla="*/ 2118097 h 2974978"/>
                  <a:gd name="connsiteX1112" fmla="*/ 2710791 w 4767039"/>
                  <a:gd name="connsiteY1112" fmla="*/ 2111135 h 2974978"/>
                  <a:gd name="connsiteX1113" fmla="*/ 2691412 w 4767039"/>
                  <a:gd name="connsiteY1113" fmla="*/ 2107406 h 2974978"/>
                  <a:gd name="connsiteX1114" fmla="*/ 2647859 w 4767039"/>
                  <a:gd name="connsiteY1114" fmla="*/ 2080836 h 2974978"/>
                  <a:gd name="connsiteX1115" fmla="*/ 2611632 w 4767039"/>
                  <a:gd name="connsiteY1115" fmla="*/ 1979240 h 2974978"/>
                  <a:gd name="connsiteX1116" fmla="*/ 2624128 w 4767039"/>
                  <a:gd name="connsiteY1116" fmla="*/ 1978665 h 2974978"/>
                  <a:gd name="connsiteX1117" fmla="*/ 2609789 w 4767039"/>
                  <a:gd name="connsiteY1117" fmla="*/ 1968481 h 2974978"/>
                  <a:gd name="connsiteX1118" fmla="*/ 2567941 w 4767039"/>
                  <a:gd name="connsiteY1118" fmla="*/ 1898290 h 2974978"/>
                  <a:gd name="connsiteX1119" fmla="*/ 2620297 w 4767039"/>
                  <a:gd name="connsiteY1119" fmla="*/ 1888421 h 2974978"/>
                  <a:gd name="connsiteX1120" fmla="*/ 2623572 w 4767039"/>
                  <a:gd name="connsiteY1120" fmla="*/ 1888785 h 2974978"/>
                  <a:gd name="connsiteX1121" fmla="*/ 2623126 w 4767039"/>
                  <a:gd name="connsiteY1121" fmla="*/ 1886839 h 2974978"/>
                  <a:gd name="connsiteX1122" fmla="*/ 2626504 w 4767039"/>
                  <a:gd name="connsiteY1122" fmla="*/ 1834542 h 2974978"/>
                  <a:gd name="connsiteX1123" fmla="*/ 2650777 w 4767039"/>
                  <a:gd name="connsiteY1123" fmla="*/ 1837800 h 2974978"/>
                  <a:gd name="connsiteX1124" fmla="*/ 2642104 w 4767039"/>
                  <a:gd name="connsiteY1124" fmla="*/ 1826471 h 2974978"/>
                  <a:gd name="connsiteX1125" fmla="*/ 2624802 w 4767039"/>
                  <a:gd name="connsiteY1125" fmla="*/ 1755086 h 2974978"/>
                  <a:gd name="connsiteX1126" fmla="*/ 2672381 w 4767039"/>
                  <a:gd name="connsiteY1126" fmla="*/ 1760511 h 2974978"/>
                  <a:gd name="connsiteX1127" fmla="*/ 2675097 w 4767039"/>
                  <a:gd name="connsiteY1127" fmla="*/ 1761693 h 2974978"/>
                  <a:gd name="connsiteX1128" fmla="*/ 2675231 w 4767039"/>
                  <a:gd name="connsiteY1128" fmla="*/ 1759904 h 2974978"/>
                  <a:gd name="connsiteX1129" fmla="*/ 2675951 w 4767039"/>
                  <a:gd name="connsiteY1129" fmla="*/ 1756798 h 2974978"/>
                  <a:gd name="connsiteX1130" fmla="*/ 2639916 w 4767039"/>
                  <a:gd name="connsiteY1130" fmla="*/ 1747675 h 2974978"/>
                  <a:gd name="connsiteX1131" fmla="*/ 2581836 w 4767039"/>
                  <a:gd name="connsiteY1131" fmla="*/ 1670049 h 2974978"/>
                  <a:gd name="connsiteX1132" fmla="*/ 2628895 w 4767039"/>
                  <a:gd name="connsiteY1132" fmla="*/ 1661178 h 2974978"/>
                  <a:gd name="connsiteX1133" fmla="*/ 2631838 w 4767039"/>
                  <a:gd name="connsiteY1133" fmla="*/ 1661506 h 2974978"/>
                  <a:gd name="connsiteX1134" fmla="*/ 2631438 w 4767039"/>
                  <a:gd name="connsiteY1134" fmla="*/ 1659757 h 2974978"/>
                  <a:gd name="connsiteX1135" fmla="*/ 2634474 w 4767039"/>
                  <a:gd name="connsiteY1135" fmla="*/ 1612750 h 2974978"/>
                  <a:gd name="connsiteX1136" fmla="*/ 2680323 w 4767039"/>
                  <a:gd name="connsiteY1136" fmla="*/ 1626577 h 2974978"/>
                  <a:gd name="connsiteX1137" fmla="*/ 2689647 w 4767039"/>
                  <a:gd name="connsiteY1137" fmla="*/ 1632820 h 2974978"/>
                  <a:gd name="connsiteX1138" fmla="*/ 2693170 w 4767039"/>
                  <a:gd name="connsiteY1138" fmla="*/ 1622952 h 2974978"/>
                  <a:gd name="connsiteX1139" fmla="*/ 2721016 w 4767039"/>
                  <a:gd name="connsiteY1139" fmla="*/ 1584960 h 2974978"/>
                  <a:gd name="connsiteX1140" fmla="*/ 2752228 w 4767039"/>
                  <a:gd name="connsiteY1140" fmla="*/ 1621279 h 2974978"/>
                  <a:gd name="connsiteX1141" fmla="*/ 2754520 w 4767039"/>
                  <a:gd name="connsiteY1141" fmla="*/ 1626514 h 2974978"/>
                  <a:gd name="connsiteX1142" fmla="*/ 2762292 w 4767039"/>
                  <a:gd name="connsiteY1142" fmla="*/ 1619911 h 2974978"/>
                  <a:gd name="connsiteX1143" fmla="*/ 2805403 w 4767039"/>
                  <a:gd name="connsiteY1143" fmla="*/ 1600932 h 2974978"/>
                  <a:gd name="connsiteX1144" fmla="*/ 2814274 w 4767039"/>
                  <a:gd name="connsiteY1144" fmla="*/ 1647991 h 2974978"/>
                  <a:gd name="connsiteX1145" fmla="*/ 2808774 w 4767039"/>
                  <a:gd name="connsiteY1145" fmla="*/ 1669049 h 2974978"/>
                  <a:gd name="connsiteX1146" fmla="*/ 2811568 w 4767039"/>
                  <a:gd name="connsiteY1146" fmla="*/ 1670920 h 2974978"/>
                  <a:gd name="connsiteX1147" fmla="*/ 2815091 w 4767039"/>
                  <a:gd name="connsiteY1147" fmla="*/ 1661052 h 2974978"/>
                  <a:gd name="connsiteX1148" fmla="*/ 2842937 w 4767039"/>
                  <a:gd name="connsiteY1148" fmla="*/ 1623060 h 2974978"/>
                  <a:gd name="connsiteX1149" fmla="*/ 2874149 w 4767039"/>
                  <a:gd name="connsiteY1149" fmla="*/ 1659379 h 2974978"/>
                  <a:gd name="connsiteX1150" fmla="*/ 2876441 w 4767039"/>
                  <a:gd name="connsiteY1150" fmla="*/ 1664614 h 2974978"/>
                  <a:gd name="connsiteX1151" fmla="*/ 2884213 w 4767039"/>
                  <a:gd name="connsiteY1151" fmla="*/ 1658011 h 2974978"/>
                  <a:gd name="connsiteX1152" fmla="*/ 2927324 w 4767039"/>
                  <a:gd name="connsiteY1152" fmla="*/ 1639032 h 2974978"/>
                  <a:gd name="connsiteX1153" fmla="*/ 2923187 w 4767039"/>
                  <a:gd name="connsiteY1153" fmla="*/ 1735893 h 2974978"/>
                  <a:gd name="connsiteX1154" fmla="*/ 2906196 w 4767039"/>
                  <a:gd name="connsiteY1154" fmla="*/ 1755143 h 2974978"/>
                  <a:gd name="connsiteX1155" fmla="*/ 2916982 w 4767039"/>
                  <a:gd name="connsiteY1155" fmla="*/ 1771987 h 2974978"/>
                  <a:gd name="connsiteX1156" fmla="*/ 2923918 w 4767039"/>
                  <a:gd name="connsiteY1156" fmla="*/ 1796920 h 2974978"/>
                  <a:gd name="connsiteX1157" fmla="*/ 2924562 w 4767039"/>
                  <a:gd name="connsiteY1157" fmla="*/ 1802598 h 2974978"/>
                  <a:gd name="connsiteX1158" fmla="*/ 2933937 w 4767039"/>
                  <a:gd name="connsiteY1158" fmla="*/ 1798585 h 2974978"/>
                  <a:gd name="connsiteX1159" fmla="*/ 2980730 w 4767039"/>
                  <a:gd name="connsiteY1159" fmla="*/ 1793186 h 2974978"/>
                  <a:gd name="connsiteX1160" fmla="*/ 2948169 w 4767039"/>
                  <a:gd name="connsiteY1160" fmla="*/ 1884504 h 2974978"/>
                  <a:gd name="connsiteX1161" fmla="*/ 2947195 w 4767039"/>
                  <a:gd name="connsiteY1161" fmla="*/ 1885174 h 2974978"/>
                  <a:gd name="connsiteX1162" fmla="*/ 2948464 w 4767039"/>
                  <a:gd name="connsiteY1162" fmla="*/ 1911849 h 2974978"/>
                  <a:gd name="connsiteX1163" fmla="*/ 2943748 w 4767039"/>
                  <a:gd name="connsiteY1163" fmla="*/ 1941372 h 2974978"/>
                  <a:gd name="connsiteX1164" fmla="*/ 2942368 w 4767039"/>
                  <a:gd name="connsiteY1164" fmla="*/ 1945032 h 2974978"/>
                  <a:gd name="connsiteX1165" fmla="*/ 2946206 w 4767039"/>
                  <a:gd name="connsiteY1165" fmla="*/ 1951005 h 2974978"/>
                  <a:gd name="connsiteX1166" fmla="*/ 2948498 w 4767039"/>
                  <a:gd name="connsiteY1166" fmla="*/ 1956240 h 2974978"/>
                  <a:gd name="connsiteX1167" fmla="*/ 2956270 w 4767039"/>
                  <a:gd name="connsiteY1167" fmla="*/ 1949637 h 2974978"/>
                  <a:gd name="connsiteX1168" fmla="*/ 2999381 w 4767039"/>
                  <a:gd name="connsiteY1168" fmla="*/ 1930658 h 2974978"/>
                  <a:gd name="connsiteX1169" fmla="*/ 2995244 w 4767039"/>
                  <a:gd name="connsiteY1169" fmla="*/ 2027519 h 2974978"/>
                  <a:gd name="connsiteX1170" fmla="*/ 2993559 w 4767039"/>
                  <a:gd name="connsiteY1170" fmla="*/ 2029428 h 2974978"/>
                  <a:gd name="connsiteX1171" fmla="*/ 3036232 w 4767039"/>
                  <a:gd name="connsiteY1171" fmla="*/ 2021384 h 2974978"/>
                  <a:gd name="connsiteX1172" fmla="*/ 3039175 w 4767039"/>
                  <a:gd name="connsiteY1172" fmla="*/ 2021712 h 2974978"/>
                  <a:gd name="connsiteX1173" fmla="*/ 3038775 w 4767039"/>
                  <a:gd name="connsiteY1173" fmla="*/ 2019963 h 2974978"/>
                  <a:gd name="connsiteX1174" fmla="*/ 3041811 w 4767039"/>
                  <a:gd name="connsiteY1174" fmla="*/ 1972956 h 2974978"/>
                  <a:gd name="connsiteX1175" fmla="*/ 3087660 w 4767039"/>
                  <a:gd name="connsiteY1175" fmla="*/ 1986783 h 2974978"/>
                  <a:gd name="connsiteX1176" fmla="*/ 3096984 w 4767039"/>
                  <a:gd name="connsiteY1176" fmla="*/ 1993026 h 2974978"/>
                  <a:gd name="connsiteX1177" fmla="*/ 3100507 w 4767039"/>
                  <a:gd name="connsiteY1177" fmla="*/ 1983158 h 2974978"/>
                  <a:gd name="connsiteX1178" fmla="*/ 3128353 w 4767039"/>
                  <a:gd name="connsiteY1178" fmla="*/ 1945166 h 2974978"/>
                  <a:gd name="connsiteX1179" fmla="*/ 3159565 w 4767039"/>
                  <a:gd name="connsiteY1179" fmla="*/ 1981485 h 2974978"/>
                  <a:gd name="connsiteX1180" fmla="*/ 3161857 w 4767039"/>
                  <a:gd name="connsiteY1180" fmla="*/ 1986720 h 2974978"/>
                  <a:gd name="connsiteX1181" fmla="*/ 3169629 w 4767039"/>
                  <a:gd name="connsiteY1181" fmla="*/ 1980117 h 2974978"/>
                  <a:gd name="connsiteX1182" fmla="*/ 3212740 w 4767039"/>
                  <a:gd name="connsiteY1182" fmla="*/ 1961138 h 2974978"/>
                  <a:gd name="connsiteX1183" fmla="*/ 3218277 w 4767039"/>
                  <a:gd name="connsiteY1183" fmla="*/ 1976507 h 2974978"/>
                  <a:gd name="connsiteX1184" fmla="*/ 3215905 w 4767039"/>
                  <a:gd name="connsiteY1184" fmla="*/ 1967276 h 2974978"/>
                  <a:gd name="connsiteX1185" fmla="*/ 3217089 w 4767039"/>
                  <a:gd name="connsiteY1185" fmla="*/ 1943206 h 2974978"/>
                  <a:gd name="connsiteX1186" fmla="*/ 3229585 w 4767039"/>
                  <a:gd name="connsiteY1186" fmla="*/ 1942631 h 2974978"/>
                  <a:gd name="connsiteX1187" fmla="*/ 3215246 w 4767039"/>
                  <a:gd name="connsiteY1187" fmla="*/ 1932447 h 2974978"/>
                  <a:gd name="connsiteX1188" fmla="*/ 3173398 w 4767039"/>
                  <a:gd name="connsiteY1188" fmla="*/ 1862256 h 2974978"/>
                  <a:gd name="connsiteX1189" fmla="*/ 3225754 w 4767039"/>
                  <a:gd name="connsiteY1189" fmla="*/ 1852387 h 2974978"/>
                  <a:gd name="connsiteX1190" fmla="*/ 3229029 w 4767039"/>
                  <a:gd name="connsiteY1190" fmla="*/ 1852751 h 2974978"/>
                  <a:gd name="connsiteX1191" fmla="*/ 3228583 w 4767039"/>
                  <a:gd name="connsiteY1191" fmla="*/ 1850805 h 2974978"/>
                  <a:gd name="connsiteX1192" fmla="*/ 3231961 w 4767039"/>
                  <a:gd name="connsiteY1192" fmla="*/ 1798508 h 2974978"/>
                  <a:gd name="connsiteX1193" fmla="*/ 3256234 w 4767039"/>
                  <a:gd name="connsiteY1193" fmla="*/ 1801766 h 2974978"/>
                  <a:gd name="connsiteX1194" fmla="*/ 3247561 w 4767039"/>
                  <a:gd name="connsiteY1194" fmla="*/ 1790437 h 2974978"/>
                  <a:gd name="connsiteX1195" fmla="*/ 3230259 w 4767039"/>
                  <a:gd name="connsiteY1195" fmla="*/ 1719052 h 2974978"/>
                  <a:gd name="connsiteX1196" fmla="*/ 3277838 w 4767039"/>
                  <a:gd name="connsiteY1196" fmla="*/ 1724477 h 2974978"/>
                  <a:gd name="connsiteX1197" fmla="*/ 3280554 w 4767039"/>
                  <a:gd name="connsiteY1197" fmla="*/ 1725659 h 2974978"/>
                  <a:gd name="connsiteX1198" fmla="*/ 3280688 w 4767039"/>
                  <a:gd name="connsiteY1198" fmla="*/ 1723870 h 2974978"/>
                  <a:gd name="connsiteX1199" fmla="*/ 3281408 w 4767039"/>
                  <a:gd name="connsiteY1199" fmla="*/ 1720764 h 2974978"/>
                  <a:gd name="connsiteX1200" fmla="*/ 3245373 w 4767039"/>
                  <a:gd name="connsiteY1200" fmla="*/ 1711641 h 2974978"/>
                  <a:gd name="connsiteX1201" fmla="*/ 3187293 w 4767039"/>
                  <a:gd name="connsiteY1201" fmla="*/ 1634015 h 2974978"/>
                  <a:gd name="connsiteX1202" fmla="*/ 3234352 w 4767039"/>
                  <a:gd name="connsiteY1202" fmla="*/ 1625144 h 2974978"/>
                  <a:gd name="connsiteX1203" fmla="*/ 3237295 w 4767039"/>
                  <a:gd name="connsiteY1203" fmla="*/ 1625472 h 2974978"/>
                  <a:gd name="connsiteX1204" fmla="*/ 3236895 w 4767039"/>
                  <a:gd name="connsiteY1204" fmla="*/ 1623723 h 2974978"/>
                  <a:gd name="connsiteX1205" fmla="*/ 3239931 w 4767039"/>
                  <a:gd name="connsiteY1205" fmla="*/ 1576716 h 2974978"/>
                  <a:gd name="connsiteX1206" fmla="*/ 3285780 w 4767039"/>
                  <a:gd name="connsiteY1206" fmla="*/ 1590543 h 2974978"/>
                  <a:gd name="connsiteX1207" fmla="*/ 3295104 w 4767039"/>
                  <a:gd name="connsiteY1207" fmla="*/ 1596786 h 2974978"/>
                  <a:gd name="connsiteX1208" fmla="*/ 3298627 w 4767039"/>
                  <a:gd name="connsiteY1208" fmla="*/ 1586918 h 2974978"/>
                  <a:gd name="connsiteX1209" fmla="*/ 3326473 w 4767039"/>
                  <a:gd name="connsiteY1209" fmla="*/ 1548926 h 2974978"/>
                  <a:gd name="connsiteX1210" fmla="*/ 3357685 w 4767039"/>
                  <a:gd name="connsiteY1210" fmla="*/ 1585245 h 2974978"/>
                  <a:gd name="connsiteX1211" fmla="*/ 3359977 w 4767039"/>
                  <a:gd name="connsiteY1211" fmla="*/ 1590480 h 2974978"/>
                  <a:gd name="connsiteX1212" fmla="*/ 3367749 w 4767039"/>
                  <a:gd name="connsiteY1212" fmla="*/ 1583877 h 2974978"/>
                  <a:gd name="connsiteX1213" fmla="*/ 3410860 w 4767039"/>
                  <a:gd name="connsiteY1213" fmla="*/ 1564898 h 2974978"/>
                  <a:gd name="connsiteX1214" fmla="*/ 3419731 w 4767039"/>
                  <a:gd name="connsiteY1214" fmla="*/ 1611957 h 2974978"/>
                  <a:gd name="connsiteX1215" fmla="*/ 3414231 w 4767039"/>
                  <a:gd name="connsiteY1215" fmla="*/ 1633015 h 2974978"/>
                  <a:gd name="connsiteX1216" fmla="*/ 3417025 w 4767039"/>
                  <a:gd name="connsiteY1216" fmla="*/ 1634886 h 2974978"/>
                  <a:gd name="connsiteX1217" fmla="*/ 3420548 w 4767039"/>
                  <a:gd name="connsiteY1217" fmla="*/ 1625018 h 2974978"/>
                  <a:gd name="connsiteX1218" fmla="*/ 3448394 w 4767039"/>
                  <a:gd name="connsiteY1218" fmla="*/ 1587026 h 2974978"/>
                  <a:gd name="connsiteX1219" fmla="*/ 3479606 w 4767039"/>
                  <a:gd name="connsiteY1219" fmla="*/ 1623345 h 2974978"/>
                  <a:gd name="connsiteX1220" fmla="*/ 3481898 w 4767039"/>
                  <a:gd name="connsiteY1220" fmla="*/ 1628580 h 2974978"/>
                  <a:gd name="connsiteX1221" fmla="*/ 3489670 w 4767039"/>
                  <a:gd name="connsiteY1221" fmla="*/ 1621977 h 2974978"/>
                  <a:gd name="connsiteX1222" fmla="*/ 3532781 w 4767039"/>
                  <a:gd name="connsiteY1222" fmla="*/ 1602998 h 2974978"/>
                  <a:gd name="connsiteX1223" fmla="*/ 3528644 w 4767039"/>
                  <a:gd name="connsiteY1223" fmla="*/ 1699859 h 2974978"/>
                  <a:gd name="connsiteX1224" fmla="*/ 3511653 w 4767039"/>
                  <a:gd name="connsiteY1224" fmla="*/ 1719109 h 2974978"/>
                  <a:gd name="connsiteX1225" fmla="*/ 3522439 w 4767039"/>
                  <a:gd name="connsiteY1225" fmla="*/ 1735953 h 2974978"/>
                  <a:gd name="connsiteX1226" fmla="*/ 3529375 w 4767039"/>
                  <a:gd name="connsiteY1226" fmla="*/ 1760886 h 2974978"/>
                  <a:gd name="connsiteX1227" fmla="*/ 3530019 w 4767039"/>
                  <a:gd name="connsiteY1227" fmla="*/ 1766564 h 2974978"/>
                  <a:gd name="connsiteX1228" fmla="*/ 3539394 w 4767039"/>
                  <a:gd name="connsiteY1228" fmla="*/ 1762551 h 2974978"/>
                  <a:gd name="connsiteX1229" fmla="*/ 3586187 w 4767039"/>
                  <a:gd name="connsiteY1229" fmla="*/ 1757152 h 2974978"/>
                  <a:gd name="connsiteX1230" fmla="*/ 3584880 w 4767039"/>
                  <a:gd name="connsiteY1230" fmla="*/ 1790099 h 2974978"/>
                  <a:gd name="connsiteX1231" fmla="*/ 3601360 w 4767039"/>
                  <a:gd name="connsiteY1231" fmla="*/ 1785878 h 2974978"/>
                  <a:gd name="connsiteX1232" fmla="*/ 3610231 w 4767039"/>
                  <a:gd name="connsiteY1232" fmla="*/ 1832937 h 2974978"/>
                  <a:gd name="connsiteX1233" fmla="*/ 3604731 w 4767039"/>
                  <a:gd name="connsiteY1233" fmla="*/ 1853995 h 2974978"/>
                  <a:gd name="connsiteX1234" fmla="*/ 3607525 w 4767039"/>
                  <a:gd name="connsiteY1234" fmla="*/ 1855866 h 2974978"/>
                  <a:gd name="connsiteX1235" fmla="*/ 3611048 w 4767039"/>
                  <a:gd name="connsiteY1235" fmla="*/ 1845998 h 2974978"/>
                  <a:gd name="connsiteX1236" fmla="*/ 3638894 w 4767039"/>
                  <a:gd name="connsiteY1236" fmla="*/ 1808006 h 2974978"/>
                  <a:gd name="connsiteX1237" fmla="*/ 3670106 w 4767039"/>
                  <a:gd name="connsiteY1237" fmla="*/ 1844325 h 2974978"/>
                  <a:gd name="connsiteX1238" fmla="*/ 3672398 w 4767039"/>
                  <a:gd name="connsiteY1238" fmla="*/ 1849560 h 2974978"/>
                  <a:gd name="connsiteX1239" fmla="*/ 3680170 w 4767039"/>
                  <a:gd name="connsiteY1239" fmla="*/ 1842957 h 2974978"/>
                  <a:gd name="connsiteX1240" fmla="*/ 3723281 w 4767039"/>
                  <a:gd name="connsiteY1240" fmla="*/ 1823978 h 2974978"/>
                  <a:gd name="connsiteX1241" fmla="*/ 3719144 w 4767039"/>
                  <a:gd name="connsiteY1241" fmla="*/ 1920839 h 2974978"/>
                  <a:gd name="connsiteX1242" fmla="*/ 3702153 w 4767039"/>
                  <a:gd name="connsiteY1242" fmla="*/ 1940089 h 2974978"/>
                  <a:gd name="connsiteX1243" fmla="*/ 3712939 w 4767039"/>
                  <a:gd name="connsiteY1243" fmla="*/ 1956933 h 2974978"/>
                  <a:gd name="connsiteX1244" fmla="*/ 3719875 w 4767039"/>
                  <a:gd name="connsiteY1244" fmla="*/ 1981866 h 2974978"/>
                  <a:gd name="connsiteX1245" fmla="*/ 3720519 w 4767039"/>
                  <a:gd name="connsiteY1245" fmla="*/ 1987544 h 2974978"/>
                  <a:gd name="connsiteX1246" fmla="*/ 3729894 w 4767039"/>
                  <a:gd name="connsiteY1246" fmla="*/ 1983531 h 2974978"/>
                  <a:gd name="connsiteX1247" fmla="*/ 3776687 w 4767039"/>
                  <a:gd name="connsiteY1247" fmla="*/ 1978132 h 2974978"/>
                  <a:gd name="connsiteX1248" fmla="*/ 3744126 w 4767039"/>
                  <a:gd name="connsiteY1248" fmla="*/ 2069450 h 2974978"/>
                  <a:gd name="connsiteX1249" fmla="*/ 3743148 w 4767039"/>
                  <a:gd name="connsiteY1249" fmla="*/ 2070047 h 2974978"/>
                  <a:gd name="connsiteX1250" fmla="*/ 3744421 w 4767039"/>
                  <a:gd name="connsiteY1250" fmla="*/ 2096795 h 2974978"/>
                  <a:gd name="connsiteX1251" fmla="*/ 3729949 w 4767039"/>
                  <a:gd name="connsiteY1251" fmla="*/ 2152203 h 2974978"/>
                  <a:gd name="connsiteX1252" fmla="*/ 3713732 w 4767039"/>
                  <a:gd name="connsiteY1252" fmla="*/ 2170575 h 2974978"/>
                  <a:gd name="connsiteX1253" fmla="*/ 3718935 w 4767039"/>
                  <a:gd name="connsiteY1253" fmla="*/ 2178700 h 2974978"/>
                  <a:gd name="connsiteX1254" fmla="*/ 3726651 w 4767039"/>
                  <a:gd name="connsiteY1254" fmla="*/ 2206439 h 2974978"/>
                  <a:gd name="connsiteX1255" fmla="*/ 3727368 w 4767039"/>
                  <a:gd name="connsiteY1255" fmla="*/ 2212756 h 2974978"/>
                  <a:gd name="connsiteX1256" fmla="*/ 3737798 w 4767039"/>
                  <a:gd name="connsiteY1256" fmla="*/ 2208292 h 2974978"/>
                  <a:gd name="connsiteX1257" fmla="*/ 3789859 w 4767039"/>
                  <a:gd name="connsiteY1257" fmla="*/ 2202286 h 2974978"/>
                  <a:gd name="connsiteX1258" fmla="*/ 3753633 w 4767039"/>
                  <a:gd name="connsiteY1258" fmla="*/ 2303882 h 2974978"/>
                  <a:gd name="connsiteX1259" fmla="*/ 3687014 w 4767039"/>
                  <a:gd name="connsiteY1259" fmla="*/ 2334891 h 2974978"/>
                  <a:gd name="connsiteX1260" fmla="*/ 3668389 w 4767039"/>
                  <a:gd name="connsiteY1260" fmla="*/ 2330439 h 2974978"/>
                  <a:gd name="connsiteX1261" fmla="*/ 3666795 w 4767039"/>
                  <a:gd name="connsiteY1261" fmla="*/ 2329160 h 2974978"/>
                  <a:gd name="connsiteX1262" fmla="*/ 3664291 w 4767039"/>
                  <a:gd name="connsiteY1262" fmla="*/ 2329297 h 2974978"/>
                  <a:gd name="connsiteX1263" fmla="*/ 3659591 w 4767039"/>
                  <a:gd name="connsiteY1263" fmla="*/ 2328576 h 2974978"/>
                  <a:gd name="connsiteX1264" fmla="*/ 3657191 w 4767039"/>
                  <a:gd name="connsiteY1264" fmla="*/ 2327567 h 2974978"/>
                  <a:gd name="connsiteX1265" fmla="*/ 3653693 w 4767039"/>
                  <a:gd name="connsiteY1265" fmla="*/ 2328264 h 2974978"/>
                  <a:gd name="connsiteX1266" fmla="*/ 3650981 w 4767039"/>
                  <a:gd name="connsiteY1266" fmla="*/ 2330439 h 2974978"/>
                  <a:gd name="connsiteX1267" fmla="*/ 3565737 w 4767039"/>
                  <a:gd name="connsiteY1267" fmla="*/ 2303882 h 2974978"/>
                  <a:gd name="connsiteX1268" fmla="*/ 3559237 w 4767039"/>
                  <a:gd name="connsiteY1268" fmla="*/ 2295391 h 2974978"/>
                  <a:gd name="connsiteX1269" fmla="*/ 3546468 w 4767039"/>
                  <a:gd name="connsiteY1269" fmla="*/ 2292339 h 2974978"/>
                  <a:gd name="connsiteX1270" fmla="*/ 3544874 w 4767039"/>
                  <a:gd name="connsiteY1270" fmla="*/ 2291061 h 2974978"/>
                  <a:gd name="connsiteX1271" fmla="*/ 3542370 w 4767039"/>
                  <a:gd name="connsiteY1271" fmla="*/ 2291197 h 2974978"/>
                  <a:gd name="connsiteX1272" fmla="*/ 3537670 w 4767039"/>
                  <a:gd name="connsiteY1272" fmla="*/ 2290476 h 2974978"/>
                  <a:gd name="connsiteX1273" fmla="*/ 3535270 w 4767039"/>
                  <a:gd name="connsiteY1273" fmla="*/ 2289467 h 2974978"/>
                  <a:gd name="connsiteX1274" fmla="*/ 3531772 w 4767039"/>
                  <a:gd name="connsiteY1274" fmla="*/ 2290164 h 2974978"/>
                  <a:gd name="connsiteX1275" fmla="*/ 3529060 w 4767039"/>
                  <a:gd name="connsiteY1275" fmla="*/ 2292339 h 2974978"/>
                  <a:gd name="connsiteX1276" fmla="*/ 3443816 w 4767039"/>
                  <a:gd name="connsiteY1276" fmla="*/ 2265782 h 2974978"/>
                  <a:gd name="connsiteX1277" fmla="*/ 3407589 w 4767039"/>
                  <a:gd name="connsiteY1277" fmla="*/ 2164186 h 2974978"/>
                  <a:gd name="connsiteX1278" fmla="*/ 3420085 w 4767039"/>
                  <a:gd name="connsiteY1278" fmla="*/ 2163611 h 2974978"/>
                  <a:gd name="connsiteX1279" fmla="*/ 3405746 w 4767039"/>
                  <a:gd name="connsiteY1279" fmla="*/ 2153427 h 2974978"/>
                  <a:gd name="connsiteX1280" fmla="*/ 3363898 w 4767039"/>
                  <a:gd name="connsiteY1280" fmla="*/ 2083236 h 2974978"/>
                  <a:gd name="connsiteX1281" fmla="*/ 3372986 w 4767039"/>
                  <a:gd name="connsiteY1281" fmla="*/ 2079962 h 2974978"/>
                  <a:gd name="connsiteX1282" fmla="*/ 3368737 w 4767039"/>
                  <a:gd name="connsiteY1282" fmla="*/ 2074411 h 2974978"/>
                  <a:gd name="connsiteX1283" fmla="*/ 3355968 w 4767039"/>
                  <a:gd name="connsiteY1283" fmla="*/ 2071359 h 2974978"/>
                  <a:gd name="connsiteX1284" fmla="*/ 3354374 w 4767039"/>
                  <a:gd name="connsiteY1284" fmla="*/ 2070081 h 2974978"/>
                  <a:gd name="connsiteX1285" fmla="*/ 3351870 w 4767039"/>
                  <a:gd name="connsiteY1285" fmla="*/ 2070217 h 2974978"/>
                  <a:gd name="connsiteX1286" fmla="*/ 3347170 w 4767039"/>
                  <a:gd name="connsiteY1286" fmla="*/ 2069496 h 2974978"/>
                  <a:gd name="connsiteX1287" fmla="*/ 3344770 w 4767039"/>
                  <a:gd name="connsiteY1287" fmla="*/ 2068487 h 2974978"/>
                  <a:gd name="connsiteX1288" fmla="*/ 3341272 w 4767039"/>
                  <a:gd name="connsiteY1288" fmla="*/ 2069184 h 2974978"/>
                  <a:gd name="connsiteX1289" fmla="*/ 3338560 w 4767039"/>
                  <a:gd name="connsiteY1289" fmla="*/ 2071359 h 2974978"/>
                  <a:gd name="connsiteX1290" fmla="*/ 3336881 w 4767039"/>
                  <a:gd name="connsiteY1290" fmla="*/ 2071760 h 2974978"/>
                  <a:gd name="connsiteX1291" fmla="*/ 3330524 w 4767039"/>
                  <a:gd name="connsiteY1291" fmla="*/ 2096099 h 2974978"/>
                  <a:gd name="connsiteX1292" fmla="*/ 3313533 w 4767039"/>
                  <a:gd name="connsiteY1292" fmla="*/ 2115349 h 2974978"/>
                  <a:gd name="connsiteX1293" fmla="*/ 3324319 w 4767039"/>
                  <a:gd name="connsiteY1293" fmla="*/ 2132193 h 2974978"/>
                  <a:gd name="connsiteX1294" fmla="*/ 3331255 w 4767039"/>
                  <a:gd name="connsiteY1294" fmla="*/ 2157126 h 2974978"/>
                  <a:gd name="connsiteX1295" fmla="*/ 3331899 w 4767039"/>
                  <a:gd name="connsiteY1295" fmla="*/ 2162804 h 2974978"/>
                  <a:gd name="connsiteX1296" fmla="*/ 3341274 w 4767039"/>
                  <a:gd name="connsiteY1296" fmla="*/ 2158791 h 2974978"/>
                  <a:gd name="connsiteX1297" fmla="*/ 3388067 w 4767039"/>
                  <a:gd name="connsiteY1297" fmla="*/ 2153392 h 2974978"/>
                  <a:gd name="connsiteX1298" fmla="*/ 3355506 w 4767039"/>
                  <a:gd name="connsiteY1298" fmla="*/ 2244710 h 2974978"/>
                  <a:gd name="connsiteX1299" fmla="*/ 3354532 w 4767039"/>
                  <a:gd name="connsiteY1299" fmla="*/ 2245380 h 2974978"/>
                  <a:gd name="connsiteX1300" fmla="*/ 3355801 w 4767039"/>
                  <a:gd name="connsiteY1300" fmla="*/ 2272055 h 2974978"/>
                  <a:gd name="connsiteX1301" fmla="*/ 3341329 w 4767039"/>
                  <a:gd name="connsiteY1301" fmla="*/ 2327463 h 2974978"/>
                  <a:gd name="connsiteX1302" fmla="*/ 3325112 w 4767039"/>
                  <a:gd name="connsiteY1302" fmla="*/ 2345835 h 2974978"/>
                  <a:gd name="connsiteX1303" fmla="*/ 3330315 w 4767039"/>
                  <a:gd name="connsiteY1303" fmla="*/ 2353960 h 2974978"/>
                  <a:gd name="connsiteX1304" fmla="*/ 3338031 w 4767039"/>
                  <a:gd name="connsiteY1304" fmla="*/ 2381699 h 2974978"/>
                  <a:gd name="connsiteX1305" fmla="*/ 3338748 w 4767039"/>
                  <a:gd name="connsiteY1305" fmla="*/ 2388016 h 2974978"/>
                  <a:gd name="connsiteX1306" fmla="*/ 3349178 w 4767039"/>
                  <a:gd name="connsiteY1306" fmla="*/ 2383552 h 2974978"/>
                  <a:gd name="connsiteX1307" fmla="*/ 3401239 w 4767039"/>
                  <a:gd name="connsiteY1307" fmla="*/ 2377545 h 2974978"/>
                  <a:gd name="connsiteX1308" fmla="*/ 3365013 w 4767039"/>
                  <a:gd name="connsiteY1308" fmla="*/ 2479142 h 2974978"/>
                  <a:gd name="connsiteX1309" fmla="*/ 3298394 w 4767039"/>
                  <a:gd name="connsiteY1309" fmla="*/ 2510151 h 2974978"/>
                  <a:gd name="connsiteX1310" fmla="*/ 3279769 w 4767039"/>
                  <a:gd name="connsiteY1310" fmla="*/ 2505699 h 2974978"/>
                  <a:gd name="connsiteX1311" fmla="*/ 3278175 w 4767039"/>
                  <a:gd name="connsiteY1311" fmla="*/ 2504421 h 2974978"/>
                  <a:gd name="connsiteX1312" fmla="*/ 3275671 w 4767039"/>
                  <a:gd name="connsiteY1312" fmla="*/ 2504557 h 2974978"/>
                  <a:gd name="connsiteX1313" fmla="*/ 3270971 w 4767039"/>
                  <a:gd name="connsiteY1313" fmla="*/ 2503836 h 2974978"/>
                  <a:gd name="connsiteX1314" fmla="*/ 3268571 w 4767039"/>
                  <a:gd name="connsiteY1314" fmla="*/ 2502827 h 2974978"/>
                  <a:gd name="connsiteX1315" fmla="*/ 3265073 w 4767039"/>
                  <a:gd name="connsiteY1315" fmla="*/ 2503524 h 2974978"/>
                  <a:gd name="connsiteX1316" fmla="*/ 3262361 w 4767039"/>
                  <a:gd name="connsiteY1316" fmla="*/ 2505699 h 2974978"/>
                  <a:gd name="connsiteX1317" fmla="*/ 3243736 w 4767039"/>
                  <a:gd name="connsiteY1317" fmla="*/ 2510150 h 2974978"/>
                  <a:gd name="connsiteX1318" fmla="*/ 3233514 w 4767039"/>
                  <a:gd name="connsiteY1318" fmla="*/ 2508184 h 2974978"/>
                  <a:gd name="connsiteX1319" fmla="*/ 3233881 w 4767039"/>
                  <a:gd name="connsiteY1319" fmla="*/ 2515895 h 2974978"/>
                  <a:gd name="connsiteX1320" fmla="*/ 3219409 w 4767039"/>
                  <a:gd name="connsiteY1320" fmla="*/ 2571303 h 2974978"/>
                  <a:gd name="connsiteX1321" fmla="*/ 3203192 w 4767039"/>
                  <a:gd name="connsiteY1321" fmla="*/ 2589675 h 2974978"/>
                  <a:gd name="connsiteX1322" fmla="*/ 3208395 w 4767039"/>
                  <a:gd name="connsiteY1322" fmla="*/ 2597800 h 2974978"/>
                  <a:gd name="connsiteX1323" fmla="*/ 3216111 w 4767039"/>
                  <a:gd name="connsiteY1323" fmla="*/ 2625539 h 2974978"/>
                  <a:gd name="connsiteX1324" fmla="*/ 3216828 w 4767039"/>
                  <a:gd name="connsiteY1324" fmla="*/ 2631856 h 2974978"/>
                  <a:gd name="connsiteX1325" fmla="*/ 3227258 w 4767039"/>
                  <a:gd name="connsiteY1325" fmla="*/ 2627392 h 2974978"/>
                  <a:gd name="connsiteX1326" fmla="*/ 3279319 w 4767039"/>
                  <a:gd name="connsiteY1326" fmla="*/ 2621386 h 2974978"/>
                  <a:gd name="connsiteX1327" fmla="*/ 3243093 w 4767039"/>
                  <a:gd name="connsiteY1327" fmla="*/ 2722982 h 2974978"/>
                  <a:gd name="connsiteX1328" fmla="*/ 3176474 w 4767039"/>
                  <a:gd name="connsiteY1328" fmla="*/ 2753991 h 2974978"/>
                  <a:gd name="connsiteX1329" fmla="*/ 2220497 w 4767039"/>
                  <a:gd name="connsiteY1329" fmla="*/ 2858604 h 2974978"/>
                  <a:gd name="connsiteX1330" fmla="*/ 2201872 w 4767039"/>
                  <a:gd name="connsiteY1330" fmla="*/ 2854153 h 2974978"/>
                  <a:gd name="connsiteX1331" fmla="*/ 2200278 w 4767039"/>
                  <a:gd name="connsiteY1331" fmla="*/ 2852875 h 2974978"/>
                  <a:gd name="connsiteX1332" fmla="*/ 2197774 w 4767039"/>
                  <a:gd name="connsiteY1332" fmla="*/ 2853011 h 2974978"/>
                  <a:gd name="connsiteX1333" fmla="*/ 2193075 w 4767039"/>
                  <a:gd name="connsiteY1333" fmla="*/ 2852290 h 2974978"/>
                  <a:gd name="connsiteX1334" fmla="*/ 2190674 w 4767039"/>
                  <a:gd name="connsiteY1334" fmla="*/ 2851281 h 2974978"/>
                  <a:gd name="connsiteX1335" fmla="*/ 2187176 w 4767039"/>
                  <a:gd name="connsiteY1335" fmla="*/ 2851978 h 2974978"/>
                  <a:gd name="connsiteX1336" fmla="*/ 2184464 w 4767039"/>
                  <a:gd name="connsiteY1336" fmla="*/ 2854153 h 2974978"/>
                  <a:gd name="connsiteX1337" fmla="*/ 2165839 w 4767039"/>
                  <a:gd name="connsiteY1337" fmla="*/ 2858604 h 2974978"/>
                  <a:gd name="connsiteX1338" fmla="*/ 2099220 w 4767039"/>
                  <a:gd name="connsiteY1338" fmla="*/ 2827596 h 2974978"/>
                  <a:gd name="connsiteX1339" fmla="*/ 2092721 w 4767039"/>
                  <a:gd name="connsiteY1339" fmla="*/ 2819105 h 2974978"/>
                  <a:gd name="connsiteX1340" fmla="*/ 2079951 w 4767039"/>
                  <a:gd name="connsiteY1340" fmla="*/ 2816053 h 2974978"/>
                  <a:gd name="connsiteX1341" fmla="*/ 2078357 w 4767039"/>
                  <a:gd name="connsiteY1341" fmla="*/ 2814774 h 2974978"/>
                  <a:gd name="connsiteX1342" fmla="*/ 2075853 w 4767039"/>
                  <a:gd name="connsiteY1342" fmla="*/ 2814911 h 2974978"/>
                  <a:gd name="connsiteX1343" fmla="*/ 2071154 w 4767039"/>
                  <a:gd name="connsiteY1343" fmla="*/ 2814190 h 2974978"/>
                  <a:gd name="connsiteX1344" fmla="*/ 2068753 w 4767039"/>
                  <a:gd name="connsiteY1344" fmla="*/ 2813181 h 2974978"/>
                  <a:gd name="connsiteX1345" fmla="*/ 2065255 w 4767039"/>
                  <a:gd name="connsiteY1345" fmla="*/ 2813878 h 2974978"/>
                  <a:gd name="connsiteX1346" fmla="*/ 2062543 w 4767039"/>
                  <a:gd name="connsiteY1346" fmla="*/ 2816053 h 2974978"/>
                  <a:gd name="connsiteX1347" fmla="*/ 1977299 w 4767039"/>
                  <a:gd name="connsiteY1347" fmla="*/ 2789496 h 2974978"/>
                  <a:gd name="connsiteX1348" fmla="*/ 1941072 w 4767039"/>
                  <a:gd name="connsiteY1348" fmla="*/ 2687900 h 2974978"/>
                  <a:gd name="connsiteX1349" fmla="*/ 1953568 w 4767039"/>
                  <a:gd name="connsiteY1349" fmla="*/ 2687325 h 2974978"/>
                  <a:gd name="connsiteX1350" fmla="*/ 1939229 w 4767039"/>
                  <a:gd name="connsiteY1350" fmla="*/ 2677140 h 2974978"/>
                  <a:gd name="connsiteX1351" fmla="*/ 1897381 w 4767039"/>
                  <a:gd name="connsiteY1351" fmla="*/ 2606950 h 2974978"/>
                  <a:gd name="connsiteX1352" fmla="*/ 1949737 w 4767039"/>
                  <a:gd name="connsiteY1352" fmla="*/ 2597081 h 2974978"/>
                  <a:gd name="connsiteX1353" fmla="*/ 1953012 w 4767039"/>
                  <a:gd name="connsiteY1353" fmla="*/ 2597445 h 2974978"/>
                  <a:gd name="connsiteX1354" fmla="*/ 1952566 w 4767039"/>
                  <a:gd name="connsiteY1354" fmla="*/ 2595499 h 2974978"/>
                  <a:gd name="connsiteX1355" fmla="*/ 1955945 w 4767039"/>
                  <a:gd name="connsiteY1355" fmla="*/ 2543202 h 2974978"/>
                  <a:gd name="connsiteX1356" fmla="*/ 1980803 w 4767039"/>
                  <a:gd name="connsiteY1356" fmla="*/ 2546539 h 2974978"/>
                  <a:gd name="connsiteX1357" fmla="*/ 1981073 w 4767039"/>
                  <a:gd name="connsiteY1357" fmla="*/ 2546664 h 2974978"/>
                  <a:gd name="connsiteX1358" fmla="*/ 1965043 w 4767039"/>
                  <a:gd name="connsiteY1358" fmla="*/ 2523162 h 2974978"/>
                  <a:gd name="connsiteX1359" fmla="*/ 1953178 w 4767039"/>
                  <a:gd name="connsiteY1359" fmla="*/ 2485382 h 2974978"/>
                  <a:gd name="connsiteX1360" fmla="*/ 1953952 w 4767039"/>
                  <a:gd name="connsiteY1360" fmla="*/ 2469632 h 2974978"/>
                  <a:gd name="connsiteX1361" fmla="*/ 1952479 w 4767039"/>
                  <a:gd name="connsiteY1361" fmla="*/ 2469984 h 2974978"/>
                  <a:gd name="connsiteX1362" fmla="*/ 1885860 w 4767039"/>
                  <a:gd name="connsiteY1362" fmla="*/ 2438976 h 2974978"/>
                  <a:gd name="connsiteX1363" fmla="*/ 1879360 w 4767039"/>
                  <a:gd name="connsiteY1363" fmla="*/ 2430485 h 2974978"/>
                  <a:gd name="connsiteX1364" fmla="*/ 1866591 w 4767039"/>
                  <a:gd name="connsiteY1364" fmla="*/ 2427433 h 2974978"/>
                  <a:gd name="connsiteX1365" fmla="*/ 1864997 w 4767039"/>
                  <a:gd name="connsiteY1365" fmla="*/ 2426154 h 2974978"/>
                  <a:gd name="connsiteX1366" fmla="*/ 1862493 w 4767039"/>
                  <a:gd name="connsiteY1366" fmla="*/ 2426291 h 2974978"/>
                  <a:gd name="connsiteX1367" fmla="*/ 1857794 w 4767039"/>
                  <a:gd name="connsiteY1367" fmla="*/ 2425569 h 2974978"/>
                  <a:gd name="connsiteX1368" fmla="*/ 1855393 w 4767039"/>
                  <a:gd name="connsiteY1368" fmla="*/ 2424560 h 2974978"/>
                  <a:gd name="connsiteX1369" fmla="*/ 1851895 w 4767039"/>
                  <a:gd name="connsiteY1369" fmla="*/ 2425258 h 2974978"/>
                  <a:gd name="connsiteX1370" fmla="*/ 1849183 w 4767039"/>
                  <a:gd name="connsiteY1370" fmla="*/ 2427433 h 2974978"/>
                  <a:gd name="connsiteX1371" fmla="*/ 1763939 w 4767039"/>
                  <a:gd name="connsiteY1371" fmla="*/ 2400876 h 2974978"/>
                  <a:gd name="connsiteX1372" fmla="*/ 1727712 w 4767039"/>
                  <a:gd name="connsiteY1372" fmla="*/ 2299280 h 2974978"/>
                  <a:gd name="connsiteX1373" fmla="*/ 1740208 w 4767039"/>
                  <a:gd name="connsiteY1373" fmla="*/ 2298705 h 2974978"/>
                  <a:gd name="connsiteX1374" fmla="*/ 1725869 w 4767039"/>
                  <a:gd name="connsiteY1374" fmla="*/ 2288521 h 2974978"/>
                  <a:gd name="connsiteX1375" fmla="*/ 1684021 w 4767039"/>
                  <a:gd name="connsiteY1375" fmla="*/ 2218330 h 2974978"/>
                  <a:gd name="connsiteX1376" fmla="*/ 1736377 w 4767039"/>
                  <a:gd name="connsiteY1376" fmla="*/ 2208461 h 2974978"/>
                  <a:gd name="connsiteX1377" fmla="*/ 1739652 w 4767039"/>
                  <a:gd name="connsiteY1377" fmla="*/ 2208825 h 2974978"/>
                  <a:gd name="connsiteX1378" fmla="*/ 1739206 w 4767039"/>
                  <a:gd name="connsiteY1378" fmla="*/ 2206879 h 2974978"/>
                  <a:gd name="connsiteX1379" fmla="*/ 1742585 w 4767039"/>
                  <a:gd name="connsiteY1379" fmla="*/ 2154582 h 2974978"/>
                  <a:gd name="connsiteX1380" fmla="*/ 1766857 w 4767039"/>
                  <a:gd name="connsiteY1380" fmla="*/ 2157840 h 2974978"/>
                  <a:gd name="connsiteX1381" fmla="*/ 1758184 w 4767039"/>
                  <a:gd name="connsiteY1381" fmla="*/ 2146511 h 2974978"/>
                  <a:gd name="connsiteX1382" fmla="*/ 1740882 w 4767039"/>
                  <a:gd name="connsiteY1382" fmla="*/ 2075126 h 2974978"/>
                  <a:gd name="connsiteX1383" fmla="*/ 1788461 w 4767039"/>
                  <a:gd name="connsiteY1383" fmla="*/ 2080551 h 2974978"/>
                  <a:gd name="connsiteX1384" fmla="*/ 1791177 w 4767039"/>
                  <a:gd name="connsiteY1384" fmla="*/ 2081733 h 2974978"/>
                  <a:gd name="connsiteX1385" fmla="*/ 1791311 w 4767039"/>
                  <a:gd name="connsiteY1385" fmla="*/ 2079944 h 2974978"/>
                  <a:gd name="connsiteX1386" fmla="*/ 1792031 w 4767039"/>
                  <a:gd name="connsiteY1386" fmla="*/ 2076838 h 2974978"/>
                  <a:gd name="connsiteX1387" fmla="*/ 1755996 w 4767039"/>
                  <a:gd name="connsiteY1387" fmla="*/ 2067715 h 2974978"/>
                  <a:gd name="connsiteX1388" fmla="*/ 1697916 w 4767039"/>
                  <a:gd name="connsiteY1388" fmla="*/ 1990089 h 2974978"/>
                  <a:gd name="connsiteX1389" fmla="*/ 1744975 w 4767039"/>
                  <a:gd name="connsiteY1389" fmla="*/ 1981218 h 2974978"/>
                  <a:gd name="connsiteX1390" fmla="*/ 1747919 w 4767039"/>
                  <a:gd name="connsiteY1390" fmla="*/ 1981546 h 2974978"/>
                  <a:gd name="connsiteX1391" fmla="*/ 1747518 w 4767039"/>
                  <a:gd name="connsiteY1391" fmla="*/ 1979797 h 2974978"/>
                  <a:gd name="connsiteX1392" fmla="*/ 1750554 w 4767039"/>
                  <a:gd name="connsiteY1392" fmla="*/ 1932790 h 2974978"/>
                  <a:gd name="connsiteX1393" fmla="*/ 1796403 w 4767039"/>
                  <a:gd name="connsiteY1393" fmla="*/ 1946617 h 2974978"/>
                  <a:gd name="connsiteX1394" fmla="*/ 1805727 w 4767039"/>
                  <a:gd name="connsiteY1394" fmla="*/ 1952860 h 2974978"/>
                  <a:gd name="connsiteX1395" fmla="*/ 1809250 w 4767039"/>
                  <a:gd name="connsiteY1395" fmla="*/ 1942992 h 2974978"/>
                  <a:gd name="connsiteX1396" fmla="*/ 1837096 w 4767039"/>
                  <a:gd name="connsiteY1396" fmla="*/ 1905000 h 2974978"/>
                  <a:gd name="connsiteX1397" fmla="*/ 1868308 w 4767039"/>
                  <a:gd name="connsiteY1397" fmla="*/ 1941319 h 2974978"/>
                  <a:gd name="connsiteX1398" fmla="*/ 1870600 w 4767039"/>
                  <a:gd name="connsiteY1398" fmla="*/ 1946554 h 2974978"/>
                  <a:gd name="connsiteX1399" fmla="*/ 1878372 w 4767039"/>
                  <a:gd name="connsiteY1399" fmla="*/ 1939951 h 2974978"/>
                  <a:gd name="connsiteX1400" fmla="*/ 1921484 w 4767039"/>
                  <a:gd name="connsiteY1400" fmla="*/ 1920972 h 2974978"/>
                  <a:gd name="connsiteX1401" fmla="*/ 1930354 w 4767039"/>
                  <a:gd name="connsiteY1401" fmla="*/ 1968031 h 2974978"/>
                  <a:gd name="connsiteX1402" fmla="*/ 1924854 w 4767039"/>
                  <a:gd name="connsiteY1402" fmla="*/ 1989089 h 2974978"/>
                  <a:gd name="connsiteX1403" fmla="*/ 1927648 w 4767039"/>
                  <a:gd name="connsiteY1403" fmla="*/ 1990960 h 2974978"/>
                  <a:gd name="connsiteX1404" fmla="*/ 1931171 w 4767039"/>
                  <a:gd name="connsiteY1404" fmla="*/ 1981092 h 2974978"/>
                  <a:gd name="connsiteX1405" fmla="*/ 1959017 w 4767039"/>
                  <a:gd name="connsiteY1405" fmla="*/ 1943100 h 2974978"/>
                  <a:gd name="connsiteX1406" fmla="*/ 1990229 w 4767039"/>
                  <a:gd name="connsiteY1406" fmla="*/ 1979419 h 2974978"/>
                  <a:gd name="connsiteX1407" fmla="*/ 1992521 w 4767039"/>
                  <a:gd name="connsiteY1407" fmla="*/ 1984654 h 2974978"/>
                  <a:gd name="connsiteX1408" fmla="*/ 2000293 w 4767039"/>
                  <a:gd name="connsiteY1408" fmla="*/ 1978051 h 2974978"/>
                  <a:gd name="connsiteX1409" fmla="*/ 2043405 w 4767039"/>
                  <a:gd name="connsiteY1409" fmla="*/ 1959072 h 2974978"/>
                  <a:gd name="connsiteX1410" fmla="*/ 2039268 w 4767039"/>
                  <a:gd name="connsiteY1410" fmla="*/ 2055933 h 2974978"/>
                  <a:gd name="connsiteX1411" fmla="*/ 2022276 w 4767039"/>
                  <a:gd name="connsiteY1411" fmla="*/ 2075183 h 2974978"/>
                  <a:gd name="connsiteX1412" fmla="*/ 2033062 w 4767039"/>
                  <a:gd name="connsiteY1412" fmla="*/ 2092027 h 2974978"/>
                  <a:gd name="connsiteX1413" fmla="*/ 2039998 w 4767039"/>
                  <a:gd name="connsiteY1413" fmla="*/ 2116960 h 2974978"/>
                  <a:gd name="connsiteX1414" fmla="*/ 2040642 w 4767039"/>
                  <a:gd name="connsiteY1414" fmla="*/ 2122638 h 2974978"/>
                  <a:gd name="connsiteX1415" fmla="*/ 2050017 w 4767039"/>
                  <a:gd name="connsiteY1415" fmla="*/ 2118625 h 2974978"/>
                  <a:gd name="connsiteX1416" fmla="*/ 2096811 w 4767039"/>
                  <a:gd name="connsiteY1416" fmla="*/ 2113226 h 2974978"/>
                  <a:gd name="connsiteX1417" fmla="*/ 2064249 w 4767039"/>
                  <a:gd name="connsiteY1417" fmla="*/ 2204544 h 2974978"/>
                  <a:gd name="connsiteX1418" fmla="*/ 2063275 w 4767039"/>
                  <a:gd name="connsiteY1418" fmla="*/ 2205214 h 2974978"/>
                  <a:gd name="connsiteX1419" fmla="*/ 2064544 w 4767039"/>
                  <a:gd name="connsiteY1419" fmla="*/ 2231889 h 2974978"/>
                  <a:gd name="connsiteX1420" fmla="*/ 2050072 w 4767039"/>
                  <a:gd name="connsiteY1420" fmla="*/ 2287297 h 2974978"/>
                  <a:gd name="connsiteX1421" fmla="*/ 2033856 w 4767039"/>
                  <a:gd name="connsiteY1421" fmla="*/ 2305669 h 2974978"/>
                  <a:gd name="connsiteX1422" fmla="*/ 2035504 w 4767039"/>
                  <a:gd name="connsiteY1422" fmla="*/ 2308244 h 2974978"/>
                  <a:gd name="connsiteX1423" fmla="*/ 2050456 w 4767039"/>
                  <a:gd name="connsiteY1423" fmla="*/ 2293620 h 2974978"/>
                  <a:gd name="connsiteX1424" fmla="*/ 2081668 w 4767039"/>
                  <a:gd name="connsiteY1424" fmla="*/ 2329939 h 2974978"/>
                  <a:gd name="connsiteX1425" fmla="*/ 2083960 w 4767039"/>
                  <a:gd name="connsiteY1425" fmla="*/ 2335173 h 2974978"/>
                  <a:gd name="connsiteX1426" fmla="*/ 2091732 w 4767039"/>
                  <a:gd name="connsiteY1426" fmla="*/ 2328571 h 2974978"/>
                  <a:gd name="connsiteX1427" fmla="*/ 2134844 w 4767039"/>
                  <a:gd name="connsiteY1427" fmla="*/ 2309592 h 2974978"/>
                  <a:gd name="connsiteX1428" fmla="*/ 2143714 w 4767039"/>
                  <a:gd name="connsiteY1428" fmla="*/ 2356651 h 2974978"/>
                  <a:gd name="connsiteX1429" fmla="*/ 2138214 w 4767039"/>
                  <a:gd name="connsiteY1429" fmla="*/ 2377709 h 2974978"/>
                  <a:gd name="connsiteX1430" fmla="*/ 2141008 w 4767039"/>
                  <a:gd name="connsiteY1430" fmla="*/ 2379580 h 2974978"/>
                  <a:gd name="connsiteX1431" fmla="*/ 2144531 w 4767039"/>
                  <a:gd name="connsiteY1431" fmla="*/ 2369712 h 2974978"/>
                  <a:gd name="connsiteX1432" fmla="*/ 2172377 w 4767039"/>
                  <a:gd name="connsiteY1432" fmla="*/ 2331720 h 2974978"/>
                  <a:gd name="connsiteX1433" fmla="*/ 2203589 w 4767039"/>
                  <a:gd name="connsiteY1433" fmla="*/ 2368039 h 2974978"/>
                  <a:gd name="connsiteX1434" fmla="*/ 2205881 w 4767039"/>
                  <a:gd name="connsiteY1434" fmla="*/ 2373273 h 2974978"/>
                  <a:gd name="connsiteX1435" fmla="*/ 2213653 w 4767039"/>
                  <a:gd name="connsiteY1435" fmla="*/ 2366671 h 2974978"/>
                  <a:gd name="connsiteX1436" fmla="*/ 2256765 w 4767039"/>
                  <a:gd name="connsiteY1436" fmla="*/ 2347692 h 2974978"/>
                  <a:gd name="connsiteX1437" fmla="*/ 2252628 w 4767039"/>
                  <a:gd name="connsiteY1437" fmla="*/ 2444553 h 2974978"/>
                  <a:gd name="connsiteX1438" fmla="*/ 2235636 w 4767039"/>
                  <a:gd name="connsiteY1438" fmla="*/ 2463803 h 2974978"/>
                  <a:gd name="connsiteX1439" fmla="*/ 2246422 w 4767039"/>
                  <a:gd name="connsiteY1439" fmla="*/ 2480647 h 2974978"/>
                  <a:gd name="connsiteX1440" fmla="*/ 2253358 w 4767039"/>
                  <a:gd name="connsiteY1440" fmla="*/ 2505579 h 2974978"/>
                  <a:gd name="connsiteX1441" fmla="*/ 2254002 w 4767039"/>
                  <a:gd name="connsiteY1441" fmla="*/ 2511257 h 2974978"/>
                  <a:gd name="connsiteX1442" fmla="*/ 2263377 w 4767039"/>
                  <a:gd name="connsiteY1442" fmla="*/ 2507245 h 2974978"/>
                  <a:gd name="connsiteX1443" fmla="*/ 2310171 w 4767039"/>
                  <a:gd name="connsiteY1443" fmla="*/ 2501846 h 2974978"/>
                  <a:gd name="connsiteX1444" fmla="*/ 2277609 w 4767039"/>
                  <a:gd name="connsiteY1444" fmla="*/ 2593164 h 2974978"/>
                  <a:gd name="connsiteX1445" fmla="*/ 2276635 w 4767039"/>
                  <a:gd name="connsiteY1445" fmla="*/ 2593834 h 2974978"/>
                  <a:gd name="connsiteX1446" fmla="*/ 2277904 w 4767039"/>
                  <a:gd name="connsiteY1446" fmla="*/ 2620509 h 2974978"/>
                  <a:gd name="connsiteX1447" fmla="*/ 2263432 w 4767039"/>
                  <a:gd name="connsiteY1447" fmla="*/ 2675917 h 2974978"/>
                  <a:gd name="connsiteX1448" fmla="*/ 2247216 w 4767039"/>
                  <a:gd name="connsiteY1448" fmla="*/ 2694289 h 2974978"/>
                  <a:gd name="connsiteX1449" fmla="*/ 2252418 w 4767039"/>
                  <a:gd name="connsiteY1449" fmla="*/ 2702414 h 2974978"/>
                  <a:gd name="connsiteX1450" fmla="*/ 2260135 w 4767039"/>
                  <a:gd name="connsiteY1450" fmla="*/ 2730153 h 2974978"/>
                  <a:gd name="connsiteX1451" fmla="*/ 2260851 w 4767039"/>
                  <a:gd name="connsiteY1451" fmla="*/ 2736470 h 2974978"/>
                  <a:gd name="connsiteX1452" fmla="*/ 2271281 w 4767039"/>
                  <a:gd name="connsiteY1452" fmla="*/ 2732006 h 2974978"/>
                  <a:gd name="connsiteX1453" fmla="*/ 2323342 w 4767039"/>
                  <a:gd name="connsiteY1453" fmla="*/ 2726000 h 2974978"/>
                  <a:gd name="connsiteX1454" fmla="*/ 2287116 w 4767039"/>
                  <a:gd name="connsiteY1454" fmla="*/ 2827596 h 2974978"/>
                  <a:gd name="connsiteX1455" fmla="*/ 2220497 w 4767039"/>
                  <a:gd name="connsiteY1455" fmla="*/ 2858604 h 2974978"/>
                  <a:gd name="connsiteX1456" fmla="*/ 2711654 w 4767039"/>
                  <a:gd name="connsiteY1456" fmla="*/ 2952111 h 2974978"/>
                  <a:gd name="connsiteX1457" fmla="*/ 2693029 w 4767039"/>
                  <a:gd name="connsiteY1457" fmla="*/ 2947659 h 2974978"/>
                  <a:gd name="connsiteX1458" fmla="*/ 2691435 w 4767039"/>
                  <a:gd name="connsiteY1458" fmla="*/ 2946381 h 2974978"/>
                  <a:gd name="connsiteX1459" fmla="*/ 2688931 w 4767039"/>
                  <a:gd name="connsiteY1459" fmla="*/ 2946517 h 2974978"/>
                  <a:gd name="connsiteX1460" fmla="*/ 2684231 w 4767039"/>
                  <a:gd name="connsiteY1460" fmla="*/ 2945796 h 2974978"/>
                  <a:gd name="connsiteX1461" fmla="*/ 2681831 w 4767039"/>
                  <a:gd name="connsiteY1461" fmla="*/ 2944787 h 2974978"/>
                  <a:gd name="connsiteX1462" fmla="*/ 2678333 w 4767039"/>
                  <a:gd name="connsiteY1462" fmla="*/ 2945484 h 2974978"/>
                  <a:gd name="connsiteX1463" fmla="*/ 2675621 w 4767039"/>
                  <a:gd name="connsiteY1463" fmla="*/ 2947659 h 2974978"/>
                  <a:gd name="connsiteX1464" fmla="*/ 2590377 w 4767039"/>
                  <a:gd name="connsiteY1464" fmla="*/ 2921102 h 2974978"/>
                  <a:gd name="connsiteX1465" fmla="*/ 2583877 w 4767039"/>
                  <a:gd name="connsiteY1465" fmla="*/ 2912611 h 2974978"/>
                  <a:gd name="connsiteX1466" fmla="*/ 2571108 w 4767039"/>
                  <a:gd name="connsiteY1466" fmla="*/ 2909559 h 2974978"/>
                  <a:gd name="connsiteX1467" fmla="*/ 2569514 w 4767039"/>
                  <a:gd name="connsiteY1467" fmla="*/ 2908281 h 2974978"/>
                  <a:gd name="connsiteX1468" fmla="*/ 2567010 w 4767039"/>
                  <a:gd name="connsiteY1468" fmla="*/ 2908417 h 2974978"/>
                  <a:gd name="connsiteX1469" fmla="*/ 2562310 w 4767039"/>
                  <a:gd name="connsiteY1469" fmla="*/ 2907696 h 2974978"/>
                  <a:gd name="connsiteX1470" fmla="*/ 2559910 w 4767039"/>
                  <a:gd name="connsiteY1470" fmla="*/ 2906687 h 2974978"/>
                  <a:gd name="connsiteX1471" fmla="*/ 2556412 w 4767039"/>
                  <a:gd name="connsiteY1471" fmla="*/ 2907384 h 2974978"/>
                  <a:gd name="connsiteX1472" fmla="*/ 2553700 w 4767039"/>
                  <a:gd name="connsiteY1472" fmla="*/ 2909559 h 2974978"/>
                  <a:gd name="connsiteX1473" fmla="*/ 2468456 w 4767039"/>
                  <a:gd name="connsiteY1473" fmla="*/ 2883002 h 2974978"/>
                  <a:gd name="connsiteX1474" fmla="*/ 2432229 w 4767039"/>
                  <a:gd name="connsiteY1474" fmla="*/ 2781406 h 2974978"/>
                  <a:gd name="connsiteX1475" fmla="*/ 2444725 w 4767039"/>
                  <a:gd name="connsiteY1475" fmla="*/ 2780831 h 2974978"/>
                  <a:gd name="connsiteX1476" fmla="*/ 2430386 w 4767039"/>
                  <a:gd name="connsiteY1476" fmla="*/ 2770647 h 2974978"/>
                  <a:gd name="connsiteX1477" fmla="*/ 2388538 w 4767039"/>
                  <a:gd name="connsiteY1477" fmla="*/ 2700456 h 2974978"/>
                  <a:gd name="connsiteX1478" fmla="*/ 2440894 w 4767039"/>
                  <a:gd name="connsiteY1478" fmla="*/ 2690587 h 2974978"/>
                  <a:gd name="connsiteX1479" fmla="*/ 2444169 w 4767039"/>
                  <a:gd name="connsiteY1479" fmla="*/ 2690951 h 2974978"/>
                  <a:gd name="connsiteX1480" fmla="*/ 2443723 w 4767039"/>
                  <a:gd name="connsiteY1480" fmla="*/ 2689005 h 2974978"/>
                  <a:gd name="connsiteX1481" fmla="*/ 2447101 w 4767039"/>
                  <a:gd name="connsiteY1481" fmla="*/ 2636708 h 2974978"/>
                  <a:gd name="connsiteX1482" fmla="*/ 2471374 w 4767039"/>
                  <a:gd name="connsiteY1482" fmla="*/ 2639966 h 2974978"/>
                  <a:gd name="connsiteX1483" fmla="*/ 2462701 w 4767039"/>
                  <a:gd name="connsiteY1483" fmla="*/ 2628636 h 2974978"/>
                  <a:gd name="connsiteX1484" fmla="*/ 2445399 w 4767039"/>
                  <a:gd name="connsiteY1484" fmla="*/ 2557252 h 2974978"/>
                  <a:gd name="connsiteX1485" fmla="*/ 2492978 w 4767039"/>
                  <a:gd name="connsiteY1485" fmla="*/ 2562677 h 2974978"/>
                  <a:gd name="connsiteX1486" fmla="*/ 2495694 w 4767039"/>
                  <a:gd name="connsiteY1486" fmla="*/ 2563859 h 2974978"/>
                  <a:gd name="connsiteX1487" fmla="*/ 2495828 w 4767039"/>
                  <a:gd name="connsiteY1487" fmla="*/ 2562070 h 2974978"/>
                  <a:gd name="connsiteX1488" fmla="*/ 2496548 w 4767039"/>
                  <a:gd name="connsiteY1488" fmla="*/ 2558964 h 2974978"/>
                  <a:gd name="connsiteX1489" fmla="*/ 2460513 w 4767039"/>
                  <a:gd name="connsiteY1489" fmla="*/ 2549841 h 2974978"/>
                  <a:gd name="connsiteX1490" fmla="*/ 2402433 w 4767039"/>
                  <a:gd name="connsiteY1490" fmla="*/ 2472215 h 2974978"/>
                  <a:gd name="connsiteX1491" fmla="*/ 2449492 w 4767039"/>
                  <a:gd name="connsiteY1491" fmla="*/ 2463344 h 2974978"/>
                  <a:gd name="connsiteX1492" fmla="*/ 2452435 w 4767039"/>
                  <a:gd name="connsiteY1492" fmla="*/ 2463672 h 2974978"/>
                  <a:gd name="connsiteX1493" fmla="*/ 2452035 w 4767039"/>
                  <a:gd name="connsiteY1493" fmla="*/ 2461922 h 2974978"/>
                  <a:gd name="connsiteX1494" fmla="*/ 2455071 w 4767039"/>
                  <a:gd name="connsiteY1494" fmla="*/ 2414916 h 2974978"/>
                  <a:gd name="connsiteX1495" fmla="*/ 2500920 w 4767039"/>
                  <a:gd name="connsiteY1495" fmla="*/ 2428742 h 2974978"/>
                  <a:gd name="connsiteX1496" fmla="*/ 2510244 w 4767039"/>
                  <a:gd name="connsiteY1496" fmla="*/ 2434986 h 2974978"/>
                  <a:gd name="connsiteX1497" fmla="*/ 2513767 w 4767039"/>
                  <a:gd name="connsiteY1497" fmla="*/ 2425118 h 2974978"/>
                  <a:gd name="connsiteX1498" fmla="*/ 2541613 w 4767039"/>
                  <a:gd name="connsiteY1498" fmla="*/ 2387126 h 2974978"/>
                  <a:gd name="connsiteX1499" fmla="*/ 2572825 w 4767039"/>
                  <a:gd name="connsiteY1499" fmla="*/ 2423445 h 2974978"/>
                  <a:gd name="connsiteX1500" fmla="*/ 2575117 w 4767039"/>
                  <a:gd name="connsiteY1500" fmla="*/ 2428680 h 2974978"/>
                  <a:gd name="connsiteX1501" fmla="*/ 2582889 w 4767039"/>
                  <a:gd name="connsiteY1501" fmla="*/ 2422077 h 2974978"/>
                  <a:gd name="connsiteX1502" fmla="*/ 2626000 w 4767039"/>
                  <a:gd name="connsiteY1502" fmla="*/ 2403098 h 2974978"/>
                  <a:gd name="connsiteX1503" fmla="*/ 2634871 w 4767039"/>
                  <a:gd name="connsiteY1503" fmla="*/ 2450157 h 2974978"/>
                  <a:gd name="connsiteX1504" fmla="*/ 2629371 w 4767039"/>
                  <a:gd name="connsiteY1504" fmla="*/ 2471215 h 2974978"/>
                  <a:gd name="connsiteX1505" fmla="*/ 2632165 w 4767039"/>
                  <a:gd name="connsiteY1505" fmla="*/ 2473086 h 2974978"/>
                  <a:gd name="connsiteX1506" fmla="*/ 2635688 w 4767039"/>
                  <a:gd name="connsiteY1506" fmla="*/ 2463218 h 2974978"/>
                  <a:gd name="connsiteX1507" fmla="*/ 2663534 w 4767039"/>
                  <a:gd name="connsiteY1507" fmla="*/ 2425226 h 2974978"/>
                  <a:gd name="connsiteX1508" fmla="*/ 2694746 w 4767039"/>
                  <a:gd name="connsiteY1508" fmla="*/ 2461545 h 2974978"/>
                  <a:gd name="connsiteX1509" fmla="*/ 2697038 w 4767039"/>
                  <a:gd name="connsiteY1509" fmla="*/ 2466780 h 2974978"/>
                  <a:gd name="connsiteX1510" fmla="*/ 2704810 w 4767039"/>
                  <a:gd name="connsiteY1510" fmla="*/ 2460177 h 2974978"/>
                  <a:gd name="connsiteX1511" fmla="*/ 2747921 w 4767039"/>
                  <a:gd name="connsiteY1511" fmla="*/ 2441198 h 2974978"/>
                  <a:gd name="connsiteX1512" fmla="*/ 2743784 w 4767039"/>
                  <a:gd name="connsiteY1512" fmla="*/ 2538059 h 2974978"/>
                  <a:gd name="connsiteX1513" fmla="*/ 2726793 w 4767039"/>
                  <a:gd name="connsiteY1513" fmla="*/ 2557308 h 2974978"/>
                  <a:gd name="connsiteX1514" fmla="*/ 2737579 w 4767039"/>
                  <a:gd name="connsiteY1514" fmla="*/ 2574153 h 2974978"/>
                  <a:gd name="connsiteX1515" fmla="*/ 2744515 w 4767039"/>
                  <a:gd name="connsiteY1515" fmla="*/ 2599085 h 2974978"/>
                  <a:gd name="connsiteX1516" fmla="*/ 2745159 w 4767039"/>
                  <a:gd name="connsiteY1516" fmla="*/ 2604764 h 2974978"/>
                  <a:gd name="connsiteX1517" fmla="*/ 2754534 w 4767039"/>
                  <a:gd name="connsiteY1517" fmla="*/ 2600751 h 2974978"/>
                  <a:gd name="connsiteX1518" fmla="*/ 2801327 w 4767039"/>
                  <a:gd name="connsiteY1518" fmla="*/ 2595352 h 2974978"/>
                  <a:gd name="connsiteX1519" fmla="*/ 2768766 w 4767039"/>
                  <a:gd name="connsiteY1519" fmla="*/ 2686670 h 2974978"/>
                  <a:gd name="connsiteX1520" fmla="*/ 2767792 w 4767039"/>
                  <a:gd name="connsiteY1520" fmla="*/ 2687340 h 2974978"/>
                  <a:gd name="connsiteX1521" fmla="*/ 2769061 w 4767039"/>
                  <a:gd name="connsiteY1521" fmla="*/ 2714015 h 2974978"/>
                  <a:gd name="connsiteX1522" fmla="*/ 2754589 w 4767039"/>
                  <a:gd name="connsiteY1522" fmla="*/ 2769423 h 2974978"/>
                  <a:gd name="connsiteX1523" fmla="*/ 2738372 w 4767039"/>
                  <a:gd name="connsiteY1523" fmla="*/ 2787795 h 2974978"/>
                  <a:gd name="connsiteX1524" fmla="*/ 2743575 w 4767039"/>
                  <a:gd name="connsiteY1524" fmla="*/ 2795920 h 2974978"/>
                  <a:gd name="connsiteX1525" fmla="*/ 2751291 w 4767039"/>
                  <a:gd name="connsiteY1525" fmla="*/ 2823659 h 2974978"/>
                  <a:gd name="connsiteX1526" fmla="*/ 2752008 w 4767039"/>
                  <a:gd name="connsiteY1526" fmla="*/ 2829976 h 2974978"/>
                  <a:gd name="connsiteX1527" fmla="*/ 2762438 w 4767039"/>
                  <a:gd name="connsiteY1527" fmla="*/ 2825512 h 2974978"/>
                  <a:gd name="connsiteX1528" fmla="*/ 2814499 w 4767039"/>
                  <a:gd name="connsiteY1528" fmla="*/ 2819506 h 2974978"/>
                  <a:gd name="connsiteX1529" fmla="*/ 2778273 w 4767039"/>
                  <a:gd name="connsiteY1529" fmla="*/ 2921102 h 2974978"/>
                  <a:gd name="connsiteX1530" fmla="*/ 2711654 w 4767039"/>
                  <a:gd name="connsiteY1530" fmla="*/ 2952111 h 2974978"/>
                  <a:gd name="connsiteX1531" fmla="*/ 1629614 w 4767039"/>
                  <a:gd name="connsiteY1531" fmla="*/ 2974971 h 2974978"/>
                  <a:gd name="connsiteX1532" fmla="*/ 1610989 w 4767039"/>
                  <a:gd name="connsiteY1532" fmla="*/ 2970519 h 2974978"/>
                  <a:gd name="connsiteX1533" fmla="*/ 1609395 w 4767039"/>
                  <a:gd name="connsiteY1533" fmla="*/ 2969241 h 2974978"/>
                  <a:gd name="connsiteX1534" fmla="*/ 1606891 w 4767039"/>
                  <a:gd name="connsiteY1534" fmla="*/ 2969377 h 2974978"/>
                  <a:gd name="connsiteX1535" fmla="*/ 1602192 w 4767039"/>
                  <a:gd name="connsiteY1535" fmla="*/ 2968656 h 2974978"/>
                  <a:gd name="connsiteX1536" fmla="*/ 1599791 w 4767039"/>
                  <a:gd name="connsiteY1536" fmla="*/ 2967647 h 2974978"/>
                  <a:gd name="connsiteX1537" fmla="*/ 1596293 w 4767039"/>
                  <a:gd name="connsiteY1537" fmla="*/ 2968344 h 2974978"/>
                  <a:gd name="connsiteX1538" fmla="*/ 1593581 w 4767039"/>
                  <a:gd name="connsiteY1538" fmla="*/ 2970519 h 2974978"/>
                  <a:gd name="connsiteX1539" fmla="*/ 1508337 w 4767039"/>
                  <a:gd name="connsiteY1539" fmla="*/ 2943962 h 2974978"/>
                  <a:gd name="connsiteX1540" fmla="*/ 1501837 w 4767039"/>
                  <a:gd name="connsiteY1540" fmla="*/ 2935471 h 2974978"/>
                  <a:gd name="connsiteX1541" fmla="*/ 1489068 w 4767039"/>
                  <a:gd name="connsiteY1541" fmla="*/ 2932419 h 2974978"/>
                  <a:gd name="connsiteX1542" fmla="*/ 1487474 w 4767039"/>
                  <a:gd name="connsiteY1542" fmla="*/ 2931140 h 2974978"/>
                  <a:gd name="connsiteX1543" fmla="*/ 1484970 w 4767039"/>
                  <a:gd name="connsiteY1543" fmla="*/ 2931277 h 2974978"/>
                  <a:gd name="connsiteX1544" fmla="*/ 1480271 w 4767039"/>
                  <a:gd name="connsiteY1544" fmla="*/ 2930556 h 2974978"/>
                  <a:gd name="connsiteX1545" fmla="*/ 1477870 w 4767039"/>
                  <a:gd name="connsiteY1545" fmla="*/ 2929547 h 2974978"/>
                  <a:gd name="connsiteX1546" fmla="*/ 1474372 w 4767039"/>
                  <a:gd name="connsiteY1546" fmla="*/ 2930244 h 2974978"/>
                  <a:gd name="connsiteX1547" fmla="*/ 1471660 w 4767039"/>
                  <a:gd name="connsiteY1547" fmla="*/ 2932419 h 2974978"/>
                  <a:gd name="connsiteX1548" fmla="*/ 1386416 w 4767039"/>
                  <a:gd name="connsiteY1548" fmla="*/ 2905862 h 2974978"/>
                  <a:gd name="connsiteX1549" fmla="*/ 1350189 w 4767039"/>
                  <a:gd name="connsiteY1549" fmla="*/ 2804266 h 2974978"/>
                  <a:gd name="connsiteX1550" fmla="*/ 1362684 w 4767039"/>
                  <a:gd name="connsiteY1550" fmla="*/ 2803691 h 2974978"/>
                  <a:gd name="connsiteX1551" fmla="*/ 1348346 w 4767039"/>
                  <a:gd name="connsiteY1551" fmla="*/ 2793506 h 2974978"/>
                  <a:gd name="connsiteX1552" fmla="*/ 1330730 w 4767039"/>
                  <a:gd name="connsiteY1552" fmla="*/ 2774622 h 2974978"/>
                  <a:gd name="connsiteX1553" fmla="*/ 1321428 w 4767039"/>
                  <a:gd name="connsiteY1553" fmla="*/ 2772399 h 2974978"/>
                  <a:gd name="connsiteX1554" fmla="*/ 1319834 w 4767039"/>
                  <a:gd name="connsiteY1554" fmla="*/ 2771120 h 2974978"/>
                  <a:gd name="connsiteX1555" fmla="*/ 1317331 w 4767039"/>
                  <a:gd name="connsiteY1555" fmla="*/ 2771257 h 2974978"/>
                  <a:gd name="connsiteX1556" fmla="*/ 1312631 w 4767039"/>
                  <a:gd name="connsiteY1556" fmla="*/ 2770535 h 2974978"/>
                  <a:gd name="connsiteX1557" fmla="*/ 1310230 w 4767039"/>
                  <a:gd name="connsiteY1557" fmla="*/ 2769527 h 2974978"/>
                  <a:gd name="connsiteX1558" fmla="*/ 1306733 w 4767039"/>
                  <a:gd name="connsiteY1558" fmla="*/ 2770224 h 2974978"/>
                  <a:gd name="connsiteX1559" fmla="*/ 1304020 w 4767039"/>
                  <a:gd name="connsiteY1559" fmla="*/ 2772399 h 2974978"/>
                  <a:gd name="connsiteX1560" fmla="*/ 1218777 w 4767039"/>
                  <a:gd name="connsiteY1560" fmla="*/ 2745842 h 2974978"/>
                  <a:gd name="connsiteX1561" fmla="*/ 1212277 w 4767039"/>
                  <a:gd name="connsiteY1561" fmla="*/ 2737351 h 2974978"/>
                  <a:gd name="connsiteX1562" fmla="*/ 1199507 w 4767039"/>
                  <a:gd name="connsiteY1562" fmla="*/ 2734299 h 2974978"/>
                  <a:gd name="connsiteX1563" fmla="*/ 1197913 w 4767039"/>
                  <a:gd name="connsiteY1563" fmla="*/ 2733020 h 2974978"/>
                  <a:gd name="connsiteX1564" fmla="*/ 1195410 w 4767039"/>
                  <a:gd name="connsiteY1564" fmla="*/ 2733157 h 2974978"/>
                  <a:gd name="connsiteX1565" fmla="*/ 1190710 w 4767039"/>
                  <a:gd name="connsiteY1565" fmla="*/ 2732435 h 2974978"/>
                  <a:gd name="connsiteX1566" fmla="*/ 1188309 w 4767039"/>
                  <a:gd name="connsiteY1566" fmla="*/ 2731426 h 2974978"/>
                  <a:gd name="connsiteX1567" fmla="*/ 1184812 w 4767039"/>
                  <a:gd name="connsiteY1567" fmla="*/ 2732124 h 2974978"/>
                  <a:gd name="connsiteX1568" fmla="*/ 1182099 w 4767039"/>
                  <a:gd name="connsiteY1568" fmla="*/ 2734299 h 2974978"/>
                  <a:gd name="connsiteX1569" fmla="*/ 1096856 w 4767039"/>
                  <a:gd name="connsiteY1569" fmla="*/ 2707742 h 2974978"/>
                  <a:gd name="connsiteX1570" fmla="*/ 1060629 w 4767039"/>
                  <a:gd name="connsiteY1570" fmla="*/ 2606145 h 2974978"/>
                  <a:gd name="connsiteX1571" fmla="*/ 1073124 w 4767039"/>
                  <a:gd name="connsiteY1571" fmla="*/ 2605571 h 2974978"/>
                  <a:gd name="connsiteX1572" fmla="*/ 1058786 w 4767039"/>
                  <a:gd name="connsiteY1572" fmla="*/ 2595386 h 2974978"/>
                  <a:gd name="connsiteX1573" fmla="*/ 1016937 w 4767039"/>
                  <a:gd name="connsiteY1573" fmla="*/ 2525196 h 2974978"/>
                  <a:gd name="connsiteX1574" fmla="*/ 1069293 w 4767039"/>
                  <a:gd name="connsiteY1574" fmla="*/ 2515327 h 2974978"/>
                  <a:gd name="connsiteX1575" fmla="*/ 1072569 w 4767039"/>
                  <a:gd name="connsiteY1575" fmla="*/ 2515691 h 2974978"/>
                  <a:gd name="connsiteX1576" fmla="*/ 1072123 w 4767039"/>
                  <a:gd name="connsiteY1576" fmla="*/ 2513745 h 2974978"/>
                  <a:gd name="connsiteX1577" fmla="*/ 1075501 w 4767039"/>
                  <a:gd name="connsiteY1577" fmla="*/ 2461448 h 2974978"/>
                  <a:gd name="connsiteX1578" fmla="*/ 1099774 w 4767039"/>
                  <a:gd name="connsiteY1578" fmla="*/ 2464706 h 2974978"/>
                  <a:gd name="connsiteX1579" fmla="*/ 1091101 w 4767039"/>
                  <a:gd name="connsiteY1579" fmla="*/ 2453376 h 2974978"/>
                  <a:gd name="connsiteX1580" fmla="*/ 1073798 w 4767039"/>
                  <a:gd name="connsiteY1580" fmla="*/ 2381992 h 2974978"/>
                  <a:gd name="connsiteX1581" fmla="*/ 1121378 w 4767039"/>
                  <a:gd name="connsiteY1581" fmla="*/ 2387417 h 2974978"/>
                  <a:gd name="connsiteX1582" fmla="*/ 1124093 w 4767039"/>
                  <a:gd name="connsiteY1582" fmla="*/ 2388599 h 2974978"/>
                  <a:gd name="connsiteX1583" fmla="*/ 1124228 w 4767039"/>
                  <a:gd name="connsiteY1583" fmla="*/ 2386810 h 2974978"/>
                  <a:gd name="connsiteX1584" fmla="*/ 1124948 w 4767039"/>
                  <a:gd name="connsiteY1584" fmla="*/ 2383704 h 2974978"/>
                  <a:gd name="connsiteX1585" fmla="*/ 1088913 w 4767039"/>
                  <a:gd name="connsiteY1585" fmla="*/ 2374581 h 2974978"/>
                  <a:gd name="connsiteX1586" fmla="*/ 1030832 w 4767039"/>
                  <a:gd name="connsiteY1586" fmla="*/ 2296955 h 2974978"/>
                  <a:gd name="connsiteX1587" fmla="*/ 1077891 w 4767039"/>
                  <a:gd name="connsiteY1587" fmla="*/ 2288084 h 2974978"/>
                  <a:gd name="connsiteX1588" fmla="*/ 1080835 w 4767039"/>
                  <a:gd name="connsiteY1588" fmla="*/ 2288412 h 2974978"/>
                  <a:gd name="connsiteX1589" fmla="*/ 1080435 w 4767039"/>
                  <a:gd name="connsiteY1589" fmla="*/ 2286663 h 2974978"/>
                  <a:gd name="connsiteX1590" fmla="*/ 1083471 w 4767039"/>
                  <a:gd name="connsiteY1590" fmla="*/ 2239656 h 2974978"/>
                  <a:gd name="connsiteX1591" fmla="*/ 1129319 w 4767039"/>
                  <a:gd name="connsiteY1591" fmla="*/ 2253483 h 2974978"/>
                  <a:gd name="connsiteX1592" fmla="*/ 1138643 w 4767039"/>
                  <a:gd name="connsiteY1592" fmla="*/ 2259726 h 2974978"/>
                  <a:gd name="connsiteX1593" fmla="*/ 1142167 w 4767039"/>
                  <a:gd name="connsiteY1593" fmla="*/ 2249858 h 2974978"/>
                  <a:gd name="connsiteX1594" fmla="*/ 1170013 w 4767039"/>
                  <a:gd name="connsiteY1594" fmla="*/ 2211866 h 2974978"/>
                  <a:gd name="connsiteX1595" fmla="*/ 1201225 w 4767039"/>
                  <a:gd name="connsiteY1595" fmla="*/ 2248185 h 2974978"/>
                  <a:gd name="connsiteX1596" fmla="*/ 1203517 w 4767039"/>
                  <a:gd name="connsiteY1596" fmla="*/ 2253420 h 2974978"/>
                  <a:gd name="connsiteX1597" fmla="*/ 1211289 w 4767039"/>
                  <a:gd name="connsiteY1597" fmla="*/ 2246817 h 2974978"/>
                  <a:gd name="connsiteX1598" fmla="*/ 1254400 w 4767039"/>
                  <a:gd name="connsiteY1598" fmla="*/ 2227838 h 2974978"/>
                  <a:gd name="connsiteX1599" fmla="*/ 1263271 w 4767039"/>
                  <a:gd name="connsiteY1599" fmla="*/ 2274897 h 2974978"/>
                  <a:gd name="connsiteX1600" fmla="*/ 1257771 w 4767039"/>
                  <a:gd name="connsiteY1600" fmla="*/ 2295955 h 2974978"/>
                  <a:gd name="connsiteX1601" fmla="*/ 1260564 w 4767039"/>
                  <a:gd name="connsiteY1601" fmla="*/ 2297826 h 2974978"/>
                  <a:gd name="connsiteX1602" fmla="*/ 1264088 w 4767039"/>
                  <a:gd name="connsiteY1602" fmla="*/ 2287958 h 2974978"/>
                  <a:gd name="connsiteX1603" fmla="*/ 1291934 w 4767039"/>
                  <a:gd name="connsiteY1603" fmla="*/ 2249966 h 2974978"/>
                  <a:gd name="connsiteX1604" fmla="*/ 1294872 w 4767039"/>
                  <a:gd name="connsiteY1604" fmla="*/ 2252448 h 2974978"/>
                  <a:gd name="connsiteX1605" fmla="*/ 1317298 w 4767039"/>
                  <a:gd name="connsiteY1605" fmla="*/ 2251417 h 2974978"/>
                  <a:gd name="connsiteX1606" fmla="*/ 1342358 w 4767039"/>
                  <a:gd name="connsiteY1606" fmla="*/ 2257877 h 2974978"/>
                  <a:gd name="connsiteX1607" fmla="*/ 1345073 w 4767039"/>
                  <a:gd name="connsiteY1607" fmla="*/ 2259059 h 2974978"/>
                  <a:gd name="connsiteX1608" fmla="*/ 1345208 w 4767039"/>
                  <a:gd name="connsiteY1608" fmla="*/ 2257270 h 2974978"/>
                  <a:gd name="connsiteX1609" fmla="*/ 1345927 w 4767039"/>
                  <a:gd name="connsiteY1609" fmla="*/ 2254164 h 2974978"/>
                  <a:gd name="connsiteX1610" fmla="*/ 1309893 w 4767039"/>
                  <a:gd name="connsiteY1610" fmla="*/ 2245041 h 2974978"/>
                  <a:gd name="connsiteX1611" fmla="*/ 1251812 w 4767039"/>
                  <a:gd name="connsiteY1611" fmla="*/ 2167415 h 2974978"/>
                  <a:gd name="connsiteX1612" fmla="*/ 1298871 w 4767039"/>
                  <a:gd name="connsiteY1612" fmla="*/ 2158544 h 2974978"/>
                  <a:gd name="connsiteX1613" fmla="*/ 1301815 w 4767039"/>
                  <a:gd name="connsiteY1613" fmla="*/ 2158872 h 2974978"/>
                  <a:gd name="connsiteX1614" fmla="*/ 1301415 w 4767039"/>
                  <a:gd name="connsiteY1614" fmla="*/ 2157123 h 2974978"/>
                  <a:gd name="connsiteX1615" fmla="*/ 1304451 w 4767039"/>
                  <a:gd name="connsiteY1615" fmla="*/ 2110116 h 2974978"/>
                  <a:gd name="connsiteX1616" fmla="*/ 1350299 w 4767039"/>
                  <a:gd name="connsiteY1616" fmla="*/ 2123943 h 2974978"/>
                  <a:gd name="connsiteX1617" fmla="*/ 1359623 w 4767039"/>
                  <a:gd name="connsiteY1617" fmla="*/ 2130186 h 2974978"/>
                  <a:gd name="connsiteX1618" fmla="*/ 1363147 w 4767039"/>
                  <a:gd name="connsiteY1618" fmla="*/ 2120318 h 2974978"/>
                  <a:gd name="connsiteX1619" fmla="*/ 1390993 w 4767039"/>
                  <a:gd name="connsiteY1619" fmla="*/ 2082326 h 2974978"/>
                  <a:gd name="connsiteX1620" fmla="*/ 1422205 w 4767039"/>
                  <a:gd name="connsiteY1620" fmla="*/ 2118645 h 2974978"/>
                  <a:gd name="connsiteX1621" fmla="*/ 1424497 w 4767039"/>
                  <a:gd name="connsiteY1621" fmla="*/ 2123880 h 2974978"/>
                  <a:gd name="connsiteX1622" fmla="*/ 1432269 w 4767039"/>
                  <a:gd name="connsiteY1622" fmla="*/ 2117277 h 2974978"/>
                  <a:gd name="connsiteX1623" fmla="*/ 1475381 w 4767039"/>
                  <a:gd name="connsiteY1623" fmla="*/ 2098298 h 2974978"/>
                  <a:gd name="connsiteX1624" fmla="*/ 1484251 w 4767039"/>
                  <a:gd name="connsiteY1624" fmla="*/ 2145357 h 2974978"/>
                  <a:gd name="connsiteX1625" fmla="*/ 1478751 w 4767039"/>
                  <a:gd name="connsiteY1625" fmla="*/ 2166415 h 2974978"/>
                  <a:gd name="connsiteX1626" fmla="*/ 1481545 w 4767039"/>
                  <a:gd name="connsiteY1626" fmla="*/ 2168286 h 2974978"/>
                  <a:gd name="connsiteX1627" fmla="*/ 1485068 w 4767039"/>
                  <a:gd name="connsiteY1627" fmla="*/ 2158418 h 2974978"/>
                  <a:gd name="connsiteX1628" fmla="*/ 1512914 w 4767039"/>
                  <a:gd name="connsiteY1628" fmla="*/ 2120426 h 2974978"/>
                  <a:gd name="connsiteX1629" fmla="*/ 1544126 w 4767039"/>
                  <a:gd name="connsiteY1629" fmla="*/ 2156745 h 2974978"/>
                  <a:gd name="connsiteX1630" fmla="*/ 1546418 w 4767039"/>
                  <a:gd name="connsiteY1630" fmla="*/ 2161980 h 2974978"/>
                  <a:gd name="connsiteX1631" fmla="*/ 1554190 w 4767039"/>
                  <a:gd name="connsiteY1631" fmla="*/ 2155377 h 2974978"/>
                  <a:gd name="connsiteX1632" fmla="*/ 1597302 w 4767039"/>
                  <a:gd name="connsiteY1632" fmla="*/ 2136398 h 2974978"/>
                  <a:gd name="connsiteX1633" fmla="*/ 1593165 w 4767039"/>
                  <a:gd name="connsiteY1633" fmla="*/ 2233259 h 2974978"/>
                  <a:gd name="connsiteX1634" fmla="*/ 1576173 w 4767039"/>
                  <a:gd name="connsiteY1634" fmla="*/ 2252509 h 2974978"/>
                  <a:gd name="connsiteX1635" fmla="*/ 1586959 w 4767039"/>
                  <a:gd name="connsiteY1635" fmla="*/ 2269353 h 2974978"/>
                  <a:gd name="connsiteX1636" fmla="*/ 1593895 w 4767039"/>
                  <a:gd name="connsiteY1636" fmla="*/ 2294286 h 2974978"/>
                  <a:gd name="connsiteX1637" fmla="*/ 1594539 w 4767039"/>
                  <a:gd name="connsiteY1637" fmla="*/ 2299964 h 2974978"/>
                  <a:gd name="connsiteX1638" fmla="*/ 1603914 w 4767039"/>
                  <a:gd name="connsiteY1638" fmla="*/ 2295951 h 2974978"/>
                  <a:gd name="connsiteX1639" fmla="*/ 1650708 w 4767039"/>
                  <a:gd name="connsiteY1639" fmla="*/ 2290552 h 2974978"/>
                  <a:gd name="connsiteX1640" fmla="*/ 1618146 w 4767039"/>
                  <a:gd name="connsiteY1640" fmla="*/ 2381870 h 2974978"/>
                  <a:gd name="connsiteX1641" fmla="*/ 1617172 w 4767039"/>
                  <a:gd name="connsiteY1641" fmla="*/ 2382540 h 2974978"/>
                  <a:gd name="connsiteX1642" fmla="*/ 1618441 w 4767039"/>
                  <a:gd name="connsiteY1642" fmla="*/ 2409215 h 2974978"/>
                  <a:gd name="connsiteX1643" fmla="*/ 1603969 w 4767039"/>
                  <a:gd name="connsiteY1643" fmla="*/ 2464623 h 2974978"/>
                  <a:gd name="connsiteX1644" fmla="*/ 1601669 w 4767039"/>
                  <a:gd name="connsiteY1644" fmla="*/ 2467229 h 2974978"/>
                  <a:gd name="connsiteX1645" fmla="*/ 1612706 w 4767039"/>
                  <a:gd name="connsiteY1645" fmla="*/ 2484405 h 2974978"/>
                  <a:gd name="connsiteX1646" fmla="*/ 1614998 w 4767039"/>
                  <a:gd name="connsiteY1646" fmla="*/ 2489639 h 2974978"/>
                  <a:gd name="connsiteX1647" fmla="*/ 1622770 w 4767039"/>
                  <a:gd name="connsiteY1647" fmla="*/ 2483037 h 2974978"/>
                  <a:gd name="connsiteX1648" fmla="*/ 1665882 w 4767039"/>
                  <a:gd name="connsiteY1648" fmla="*/ 2464058 h 2974978"/>
                  <a:gd name="connsiteX1649" fmla="*/ 1661745 w 4767039"/>
                  <a:gd name="connsiteY1649" fmla="*/ 2560919 h 2974978"/>
                  <a:gd name="connsiteX1650" fmla="*/ 1658146 w 4767039"/>
                  <a:gd name="connsiteY1650" fmla="*/ 2564996 h 2974978"/>
                  <a:gd name="connsiteX1651" fmla="*/ 1657844 w 4767039"/>
                  <a:gd name="connsiteY1651" fmla="*/ 2567641 h 2974978"/>
                  <a:gd name="connsiteX1652" fmla="*/ 1648657 w 4767039"/>
                  <a:gd name="connsiteY1652" fmla="*/ 2586265 h 2974978"/>
                  <a:gd name="connsiteX1653" fmla="*/ 1655539 w 4767039"/>
                  <a:gd name="connsiteY1653" fmla="*/ 2597013 h 2974978"/>
                  <a:gd name="connsiteX1654" fmla="*/ 1662475 w 4767039"/>
                  <a:gd name="connsiteY1654" fmla="*/ 2621945 h 2974978"/>
                  <a:gd name="connsiteX1655" fmla="*/ 1663119 w 4767039"/>
                  <a:gd name="connsiteY1655" fmla="*/ 2627623 h 2974978"/>
                  <a:gd name="connsiteX1656" fmla="*/ 1672494 w 4767039"/>
                  <a:gd name="connsiteY1656" fmla="*/ 2623611 h 2974978"/>
                  <a:gd name="connsiteX1657" fmla="*/ 1719288 w 4767039"/>
                  <a:gd name="connsiteY1657" fmla="*/ 2618212 h 2974978"/>
                  <a:gd name="connsiteX1658" fmla="*/ 1686726 w 4767039"/>
                  <a:gd name="connsiteY1658" fmla="*/ 2709530 h 2974978"/>
                  <a:gd name="connsiteX1659" fmla="*/ 1685752 w 4767039"/>
                  <a:gd name="connsiteY1659" fmla="*/ 2710200 h 2974978"/>
                  <a:gd name="connsiteX1660" fmla="*/ 1687021 w 4767039"/>
                  <a:gd name="connsiteY1660" fmla="*/ 2736875 h 2974978"/>
                  <a:gd name="connsiteX1661" fmla="*/ 1672549 w 4767039"/>
                  <a:gd name="connsiteY1661" fmla="*/ 2792283 h 2974978"/>
                  <a:gd name="connsiteX1662" fmla="*/ 1656333 w 4767039"/>
                  <a:gd name="connsiteY1662" fmla="*/ 2810655 h 2974978"/>
                  <a:gd name="connsiteX1663" fmla="*/ 1661535 w 4767039"/>
                  <a:gd name="connsiteY1663" fmla="*/ 2818780 h 2974978"/>
                  <a:gd name="connsiteX1664" fmla="*/ 1669252 w 4767039"/>
                  <a:gd name="connsiteY1664" fmla="*/ 2846519 h 2974978"/>
                  <a:gd name="connsiteX1665" fmla="*/ 1669968 w 4767039"/>
                  <a:gd name="connsiteY1665" fmla="*/ 2852836 h 2974978"/>
                  <a:gd name="connsiteX1666" fmla="*/ 1680398 w 4767039"/>
                  <a:gd name="connsiteY1666" fmla="*/ 2848372 h 2974978"/>
                  <a:gd name="connsiteX1667" fmla="*/ 1732459 w 4767039"/>
                  <a:gd name="connsiteY1667" fmla="*/ 2842365 h 2974978"/>
                  <a:gd name="connsiteX1668" fmla="*/ 1696233 w 4767039"/>
                  <a:gd name="connsiteY1668" fmla="*/ 2943962 h 2974978"/>
                  <a:gd name="connsiteX1669" fmla="*/ 1629614 w 4767039"/>
                  <a:gd name="connsiteY1669" fmla="*/ 2974971 h 29749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  <a:cxn ang="0">
                    <a:pos x="connsiteX470" y="connsiteY470"/>
                  </a:cxn>
                  <a:cxn ang="0">
                    <a:pos x="connsiteX471" y="connsiteY471"/>
                  </a:cxn>
                  <a:cxn ang="0">
                    <a:pos x="connsiteX472" y="connsiteY472"/>
                  </a:cxn>
                  <a:cxn ang="0">
                    <a:pos x="connsiteX473" y="connsiteY473"/>
                  </a:cxn>
                  <a:cxn ang="0">
                    <a:pos x="connsiteX474" y="connsiteY474"/>
                  </a:cxn>
                  <a:cxn ang="0">
                    <a:pos x="connsiteX475" y="connsiteY475"/>
                  </a:cxn>
                  <a:cxn ang="0">
                    <a:pos x="connsiteX476" y="connsiteY476"/>
                  </a:cxn>
                  <a:cxn ang="0">
                    <a:pos x="connsiteX477" y="connsiteY477"/>
                  </a:cxn>
                  <a:cxn ang="0">
                    <a:pos x="connsiteX478" y="connsiteY478"/>
                  </a:cxn>
                  <a:cxn ang="0">
                    <a:pos x="connsiteX479" y="connsiteY479"/>
                  </a:cxn>
                  <a:cxn ang="0">
                    <a:pos x="connsiteX480" y="connsiteY480"/>
                  </a:cxn>
                  <a:cxn ang="0">
                    <a:pos x="connsiteX481" y="connsiteY481"/>
                  </a:cxn>
                  <a:cxn ang="0">
                    <a:pos x="connsiteX482" y="connsiteY482"/>
                  </a:cxn>
                  <a:cxn ang="0">
                    <a:pos x="connsiteX483" y="connsiteY483"/>
                  </a:cxn>
                  <a:cxn ang="0">
                    <a:pos x="connsiteX484" y="connsiteY484"/>
                  </a:cxn>
                  <a:cxn ang="0">
                    <a:pos x="connsiteX485" y="connsiteY485"/>
                  </a:cxn>
                  <a:cxn ang="0">
                    <a:pos x="connsiteX486" y="connsiteY486"/>
                  </a:cxn>
                  <a:cxn ang="0">
                    <a:pos x="connsiteX487" y="connsiteY487"/>
                  </a:cxn>
                  <a:cxn ang="0">
                    <a:pos x="connsiteX488" y="connsiteY488"/>
                  </a:cxn>
                  <a:cxn ang="0">
                    <a:pos x="connsiteX489" y="connsiteY489"/>
                  </a:cxn>
                  <a:cxn ang="0">
                    <a:pos x="connsiteX490" y="connsiteY490"/>
                  </a:cxn>
                  <a:cxn ang="0">
                    <a:pos x="connsiteX491" y="connsiteY491"/>
                  </a:cxn>
                  <a:cxn ang="0">
                    <a:pos x="connsiteX492" y="connsiteY492"/>
                  </a:cxn>
                  <a:cxn ang="0">
                    <a:pos x="connsiteX493" y="connsiteY493"/>
                  </a:cxn>
                  <a:cxn ang="0">
                    <a:pos x="connsiteX494" y="connsiteY494"/>
                  </a:cxn>
                  <a:cxn ang="0">
                    <a:pos x="connsiteX495" y="connsiteY495"/>
                  </a:cxn>
                  <a:cxn ang="0">
                    <a:pos x="connsiteX496" y="connsiteY496"/>
                  </a:cxn>
                  <a:cxn ang="0">
                    <a:pos x="connsiteX497" y="connsiteY497"/>
                  </a:cxn>
                  <a:cxn ang="0">
                    <a:pos x="connsiteX498" y="connsiteY498"/>
                  </a:cxn>
                  <a:cxn ang="0">
                    <a:pos x="connsiteX499" y="connsiteY499"/>
                  </a:cxn>
                  <a:cxn ang="0">
                    <a:pos x="connsiteX500" y="connsiteY500"/>
                  </a:cxn>
                  <a:cxn ang="0">
                    <a:pos x="connsiteX501" y="connsiteY501"/>
                  </a:cxn>
                  <a:cxn ang="0">
                    <a:pos x="connsiteX502" y="connsiteY502"/>
                  </a:cxn>
                  <a:cxn ang="0">
                    <a:pos x="connsiteX503" y="connsiteY503"/>
                  </a:cxn>
                  <a:cxn ang="0">
                    <a:pos x="connsiteX504" y="connsiteY504"/>
                  </a:cxn>
                  <a:cxn ang="0">
                    <a:pos x="connsiteX505" y="connsiteY505"/>
                  </a:cxn>
                  <a:cxn ang="0">
                    <a:pos x="connsiteX506" y="connsiteY506"/>
                  </a:cxn>
                  <a:cxn ang="0">
                    <a:pos x="connsiteX507" y="connsiteY507"/>
                  </a:cxn>
                  <a:cxn ang="0">
                    <a:pos x="connsiteX508" y="connsiteY508"/>
                  </a:cxn>
                  <a:cxn ang="0">
                    <a:pos x="connsiteX509" y="connsiteY509"/>
                  </a:cxn>
                  <a:cxn ang="0">
                    <a:pos x="connsiteX510" y="connsiteY510"/>
                  </a:cxn>
                  <a:cxn ang="0">
                    <a:pos x="connsiteX511" y="connsiteY511"/>
                  </a:cxn>
                  <a:cxn ang="0">
                    <a:pos x="connsiteX512" y="connsiteY512"/>
                  </a:cxn>
                  <a:cxn ang="0">
                    <a:pos x="connsiteX513" y="connsiteY513"/>
                  </a:cxn>
                  <a:cxn ang="0">
                    <a:pos x="connsiteX514" y="connsiteY514"/>
                  </a:cxn>
                  <a:cxn ang="0">
                    <a:pos x="connsiteX515" y="connsiteY515"/>
                  </a:cxn>
                  <a:cxn ang="0">
                    <a:pos x="connsiteX516" y="connsiteY516"/>
                  </a:cxn>
                  <a:cxn ang="0">
                    <a:pos x="connsiteX517" y="connsiteY517"/>
                  </a:cxn>
                  <a:cxn ang="0">
                    <a:pos x="connsiteX518" y="connsiteY518"/>
                  </a:cxn>
                  <a:cxn ang="0">
                    <a:pos x="connsiteX519" y="connsiteY519"/>
                  </a:cxn>
                  <a:cxn ang="0">
                    <a:pos x="connsiteX520" y="connsiteY520"/>
                  </a:cxn>
                  <a:cxn ang="0">
                    <a:pos x="connsiteX521" y="connsiteY521"/>
                  </a:cxn>
                  <a:cxn ang="0">
                    <a:pos x="connsiteX522" y="connsiteY522"/>
                  </a:cxn>
                  <a:cxn ang="0">
                    <a:pos x="connsiteX523" y="connsiteY523"/>
                  </a:cxn>
                  <a:cxn ang="0">
                    <a:pos x="connsiteX524" y="connsiteY524"/>
                  </a:cxn>
                  <a:cxn ang="0">
                    <a:pos x="connsiteX525" y="connsiteY525"/>
                  </a:cxn>
                  <a:cxn ang="0">
                    <a:pos x="connsiteX526" y="connsiteY526"/>
                  </a:cxn>
                  <a:cxn ang="0">
                    <a:pos x="connsiteX527" y="connsiteY527"/>
                  </a:cxn>
                  <a:cxn ang="0">
                    <a:pos x="connsiteX528" y="connsiteY528"/>
                  </a:cxn>
                  <a:cxn ang="0">
                    <a:pos x="connsiteX529" y="connsiteY529"/>
                  </a:cxn>
                  <a:cxn ang="0">
                    <a:pos x="connsiteX530" y="connsiteY530"/>
                  </a:cxn>
                  <a:cxn ang="0">
                    <a:pos x="connsiteX531" y="connsiteY531"/>
                  </a:cxn>
                  <a:cxn ang="0">
                    <a:pos x="connsiteX532" y="connsiteY532"/>
                  </a:cxn>
                  <a:cxn ang="0">
                    <a:pos x="connsiteX533" y="connsiteY533"/>
                  </a:cxn>
                  <a:cxn ang="0">
                    <a:pos x="connsiteX534" y="connsiteY534"/>
                  </a:cxn>
                  <a:cxn ang="0">
                    <a:pos x="connsiteX535" y="connsiteY535"/>
                  </a:cxn>
                  <a:cxn ang="0">
                    <a:pos x="connsiteX536" y="connsiteY536"/>
                  </a:cxn>
                  <a:cxn ang="0">
                    <a:pos x="connsiteX537" y="connsiteY537"/>
                  </a:cxn>
                  <a:cxn ang="0">
                    <a:pos x="connsiteX538" y="connsiteY538"/>
                  </a:cxn>
                  <a:cxn ang="0">
                    <a:pos x="connsiteX539" y="connsiteY539"/>
                  </a:cxn>
                  <a:cxn ang="0">
                    <a:pos x="connsiteX540" y="connsiteY540"/>
                  </a:cxn>
                  <a:cxn ang="0">
                    <a:pos x="connsiteX541" y="connsiteY541"/>
                  </a:cxn>
                  <a:cxn ang="0">
                    <a:pos x="connsiteX542" y="connsiteY542"/>
                  </a:cxn>
                  <a:cxn ang="0">
                    <a:pos x="connsiteX543" y="connsiteY543"/>
                  </a:cxn>
                  <a:cxn ang="0">
                    <a:pos x="connsiteX544" y="connsiteY544"/>
                  </a:cxn>
                  <a:cxn ang="0">
                    <a:pos x="connsiteX545" y="connsiteY545"/>
                  </a:cxn>
                  <a:cxn ang="0">
                    <a:pos x="connsiteX546" y="connsiteY546"/>
                  </a:cxn>
                  <a:cxn ang="0">
                    <a:pos x="connsiteX547" y="connsiteY547"/>
                  </a:cxn>
                  <a:cxn ang="0">
                    <a:pos x="connsiteX548" y="connsiteY548"/>
                  </a:cxn>
                  <a:cxn ang="0">
                    <a:pos x="connsiteX549" y="connsiteY549"/>
                  </a:cxn>
                  <a:cxn ang="0">
                    <a:pos x="connsiteX550" y="connsiteY550"/>
                  </a:cxn>
                  <a:cxn ang="0">
                    <a:pos x="connsiteX551" y="connsiteY551"/>
                  </a:cxn>
                  <a:cxn ang="0">
                    <a:pos x="connsiteX552" y="connsiteY552"/>
                  </a:cxn>
                  <a:cxn ang="0">
                    <a:pos x="connsiteX553" y="connsiteY553"/>
                  </a:cxn>
                  <a:cxn ang="0">
                    <a:pos x="connsiteX554" y="connsiteY554"/>
                  </a:cxn>
                  <a:cxn ang="0">
                    <a:pos x="connsiteX555" y="connsiteY555"/>
                  </a:cxn>
                  <a:cxn ang="0">
                    <a:pos x="connsiteX556" y="connsiteY556"/>
                  </a:cxn>
                  <a:cxn ang="0">
                    <a:pos x="connsiteX557" y="connsiteY557"/>
                  </a:cxn>
                  <a:cxn ang="0">
                    <a:pos x="connsiteX558" y="connsiteY558"/>
                  </a:cxn>
                  <a:cxn ang="0">
                    <a:pos x="connsiteX559" y="connsiteY559"/>
                  </a:cxn>
                  <a:cxn ang="0">
                    <a:pos x="connsiteX560" y="connsiteY560"/>
                  </a:cxn>
                  <a:cxn ang="0">
                    <a:pos x="connsiteX561" y="connsiteY561"/>
                  </a:cxn>
                  <a:cxn ang="0">
                    <a:pos x="connsiteX562" y="connsiteY562"/>
                  </a:cxn>
                  <a:cxn ang="0">
                    <a:pos x="connsiteX563" y="connsiteY563"/>
                  </a:cxn>
                  <a:cxn ang="0">
                    <a:pos x="connsiteX564" y="connsiteY564"/>
                  </a:cxn>
                  <a:cxn ang="0">
                    <a:pos x="connsiteX565" y="connsiteY565"/>
                  </a:cxn>
                  <a:cxn ang="0">
                    <a:pos x="connsiteX566" y="connsiteY566"/>
                  </a:cxn>
                  <a:cxn ang="0">
                    <a:pos x="connsiteX567" y="connsiteY567"/>
                  </a:cxn>
                  <a:cxn ang="0">
                    <a:pos x="connsiteX568" y="connsiteY568"/>
                  </a:cxn>
                  <a:cxn ang="0">
                    <a:pos x="connsiteX569" y="connsiteY569"/>
                  </a:cxn>
                  <a:cxn ang="0">
                    <a:pos x="connsiteX570" y="connsiteY570"/>
                  </a:cxn>
                  <a:cxn ang="0">
                    <a:pos x="connsiteX571" y="connsiteY571"/>
                  </a:cxn>
                  <a:cxn ang="0">
                    <a:pos x="connsiteX572" y="connsiteY572"/>
                  </a:cxn>
                  <a:cxn ang="0">
                    <a:pos x="connsiteX573" y="connsiteY573"/>
                  </a:cxn>
                  <a:cxn ang="0">
                    <a:pos x="connsiteX574" y="connsiteY574"/>
                  </a:cxn>
                  <a:cxn ang="0">
                    <a:pos x="connsiteX575" y="connsiteY575"/>
                  </a:cxn>
                  <a:cxn ang="0">
                    <a:pos x="connsiteX576" y="connsiteY576"/>
                  </a:cxn>
                  <a:cxn ang="0">
                    <a:pos x="connsiteX577" y="connsiteY577"/>
                  </a:cxn>
                  <a:cxn ang="0">
                    <a:pos x="connsiteX578" y="connsiteY578"/>
                  </a:cxn>
                  <a:cxn ang="0">
                    <a:pos x="connsiteX579" y="connsiteY579"/>
                  </a:cxn>
                  <a:cxn ang="0">
                    <a:pos x="connsiteX580" y="connsiteY580"/>
                  </a:cxn>
                  <a:cxn ang="0">
                    <a:pos x="connsiteX581" y="connsiteY581"/>
                  </a:cxn>
                  <a:cxn ang="0">
                    <a:pos x="connsiteX582" y="connsiteY582"/>
                  </a:cxn>
                  <a:cxn ang="0">
                    <a:pos x="connsiteX583" y="connsiteY583"/>
                  </a:cxn>
                  <a:cxn ang="0">
                    <a:pos x="connsiteX584" y="connsiteY584"/>
                  </a:cxn>
                  <a:cxn ang="0">
                    <a:pos x="connsiteX585" y="connsiteY585"/>
                  </a:cxn>
                  <a:cxn ang="0">
                    <a:pos x="connsiteX586" y="connsiteY586"/>
                  </a:cxn>
                  <a:cxn ang="0">
                    <a:pos x="connsiteX587" y="connsiteY587"/>
                  </a:cxn>
                  <a:cxn ang="0">
                    <a:pos x="connsiteX588" y="connsiteY588"/>
                  </a:cxn>
                  <a:cxn ang="0">
                    <a:pos x="connsiteX589" y="connsiteY589"/>
                  </a:cxn>
                  <a:cxn ang="0">
                    <a:pos x="connsiteX590" y="connsiteY590"/>
                  </a:cxn>
                  <a:cxn ang="0">
                    <a:pos x="connsiteX591" y="connsiteY591"/>
                  </a:cxn>
                  <a:cxn ang="0">
                    <a:pos x="connsiteX592" y="connsiteY592"/>
                  </a:cxn>
                  <a:cxn ang="0">
                    <a:pos x="connsiteX593" y="connsiteY593"/>
                  </a:cxn>
                  <a:cxn ang="0">
                    <a:pos x="connsiteX594" y="connsiteY594"/>
                  </a:cxn>
                  <a:cxn ang="0">
                    <a:pos x="connsiteX595" y="connsiteY595"/>
                  </a:cxn>
                  <a:cxn ang="0">
                    <a:pos x="connsiteX596" y="connsiteY596"/>
                  </a:cxn>
                  <a:cxn ang="0">
                    <a:pos x="connsiteX597" y="connsiteY597"/>
                  </a:cxn>
                  <a:cxn ang="0">
                    <a:pos x="connsiteX598" y="connsiteY598"/>
                  </a:cxn>
                  <a:cxn ang="0">
                    <a:pos x="connsiteX599" y="connsiteY599"/>
                  </a:cxn>
                  <a:cxn ang="0">
                    <a:pos x="connsiteX600" y="connsiteY600"/>
                  </a:cxn>
                  <a:cxn ang="0">
                    <a:pos x="connsiteX601" y="connsiteY601"/>
                  </a:cxn>
                  <a:cxn ang="0">
                    <a:pos x="connsiteX602" y="connsiteY602"/>
                  </a:cxn>
                  <a:cxn ang="0">
                    <a:pos x="connsiteX603" y="connsiteY603"/>
                  </a:cxn>
                  <a:cxn ang="0">
                    <a:pos x="connsiteX604" y="connsiteY604"/>
                  </a:cxn>
                  <a:cxn ang="0">
                    <a:pos x="connsiteX605" y="connsiteY605"/>
                  </a:cxn>
                  <a:cxn ang="0">
                    <a:pos x="connsiteX606" y="connsiteY606"/>
                  </a:cxn>
                  <a:cxn ang="0">
                    <a:pos x="connsiteX607" y="connsiteY607"/>
                  </a:cxn>
                  <a:cxn ang="0">
                    <a:pos x="connsiteX608" y="connsiteY608"/>
                  </a:cxn>
                  <a:cxn ang="0">
                    <a:pos x="connsiteX609" y="connsiteY609"/>
                  </a:cxn>
                  <a:cxn ang="0">
                    <a:pos x="connsiteX610" y="connsiteY610"/>
                  </a:cxn>
                  <a:cxn ang="0">
                    <a:pos x="connsiteX611" y="connsiteY611"/>
                  </a:cxn>
                  <a:cxn ang="0">
                    <a:pos x="connsiteX612" y="connsiteY612"/>
                  </a:cxn>
                  <a:cxn ang="0">
                    <a:pos x="connsiteX613" y="connsiteY613"/>
                  </a:cxn>
                  <a:cxn ang="0">
                    <a:pos x="connsiteX614" y="connsiteY614"/>
                  </a:cxn>
                  <a:cxn ang="0">
                    <a:pos x="connsiteX615" y="connsiteY615"/>
                  </a:cxn>
                  <a:cxn ang="0">
                    <a:pos x="connsiteX616" y="connsiteY616"/>
                  </a:cxn>
                  <a:cxn ang="0">
                    <a:pos x="connsiteX617" y="connsiteY617"/>
                  </a:cxn>
                  <a:cxn ang="0">
                    <a:pos x="connsiteX618" y="connsiteY618"/>
                  </a:cxn>
                  <a:cxn ang="0">
                    <a:pos x="connsiteX619" y="connsiteY619"/>
                  </a:cxn>
                  <a:cxn ang="0">
                    <a:pos x="connsiteX620" y="connsiteY620"/>
                  </a:cxn>
                  <a:cxn ang="0">
                    <a:pos x="connsiteX621" y="connsiteY621"/>
                  </a:cxn>
                  <a:cxn ang="0">
                    <a:pos x="connsiteX622" y="connsiteY622"/>
                  </a:cxn>
                  <a:cxn ang="0">
                    <a:pos x="connsiteX623" y="connsiteY623"/>
                  </a:cxn>
                  <a:cxn ang="0">
                    <a:pos x="connsiteX624" y="connsiteY624"/>
                  </a:cxn>
                  <a:cxn ang="0">
                    <a:pos x="connsiteX625" y="connsiteY625"/>
                  </a:cxn>
                  <a:cxn ang="0">
                    <a:pos x="connsiteX626" y="connsiteY626"/>
                  </a:cxn>
                  <a:cxn ang="0">
                    <a:pos x="connsiteX627" y="connsiteY627"/>
                  </a:cxn>
                  <a:cxn ang="0">
                    <a:pos x="connsiteX628" y="connsiteY628"/>
                  </a:cxn>
                  <a:cxn ang="0">
                    <a:pos x="connsiteX629" y="connsiteY629"/>
                  </a:cxn>
                  <a:cxn ang="0">
                    <a:pos x="connsiteX630" y="connsiteY630"/>
                  </a:cxn>
                  <a:cxn ang="0">
                    <a:pos x="connsiteX631" y="connsiteY631"/>
                  </a:cxn>
                  <a:cxn ang="0">
                    <a:pos x="connsiteX632" y="connsiteY632"/>
                  </a:cxn>
                  <a:cxn ang="0">
                    <a:pos x="connsiteX633" y="connsiteY633"/>
                  </a:cxn>
                  <a:cxn ang="0">
                    <a:pos x="connsiteX634" y="connsiteY634"/>
                  </a:cxn>
                  <a:cxn ang="0">
                    <a:pos x="connsiteX635" y="connsiteY635"/>
                  </a:cxn>
                  <a:cxn ang="0">
                    <a:pos x="connsiteX636" y="connsiteY636"/>
                  </a:cxn>
                  <a:cxn ang="0">
                    <a:pos x="connsiteX637" y="connsiteY637"/>
                  </a:cxn>
                  <a:cxn ang="0">
                    <a:pos x="connsiteX638" y="connsiteY638"/>
                  </a:cxn>
                  <a:cxn ang="0">
                    <a:pos x="connsiteX639" y="connsiteY639"/>
                  </a:cxn>
                  <a:cxn ang="0">
                    <a:pos x="connsiteX640" y="connsiteY640"/>
                  </a:cxn>
                  <a:cxn ang="0">
                    <a:pos x="connsiteX641" y="connsiteY641"/>
                  </a:cxn>
                  <a:cxn ang="0">
                    <a:pos x="connsiteX642" y="connsiteY642"/>
                  </a:cxn>
                  <a:cxn ang="0">
                    <a:pos x="connsiteX643" y="connsiteY643"/>
                  </a:cxn>
                  <a:cxn ang="0">
                    <a:pos x="connsiteX644" y="connsiteY644"/>
                  </a:cxn>
                  <a:cxn ang="0">
                    <a:pos x="connsiteX645" y="connsiteY645"/>
                  </a:cxn>
                  <a:cxn ang="0">
                    <a:pos x="connsiteX646" y="connsiteY646"/>
                  </a:cxn>
                  <a:cxn ang="0">
                    <a:pos x="connsiteX647" y="connsiteY647"/>
                  </a:cxn>
                  <a:cxn ang="0">
                    <a:pos x="connsiteX648" y="connsiteY648"/>
                  </a:cxn>
                  <a:cxn ang="0">
                    <a:pos x="connsiteX649" y="connsiteY649"/>
                  </a:cxn>
                  <a:cxn ang="0">
                    <a:pos x="connsiteX650" y="connsiteY650"/>
                  </a:cxn>
                  <a:cxn ang="0">
                    <a:pos x="connsiteX651" y="connsiteY651"/>
                  </a:cxn>
                  <a:cxn ang="0">
                    <a:pos x="connsiteX652" y="connsiteY652"/>
                  </a:cxn>
                  <a:cxn ang="0">
                    <a:pos x="connsiteX653" y="connsiteY653"/>
                  </a:cxn>
                  <a:cxn ang="0">
                    <a:pos x="connsiteX654" y="connsiteY654"/>
                  </a:cxn>
                  <a:cxn ang="0">
                    <a:pos x="connsiteX655" y="connsiteY655"/>
                  </a:cxn>
                  <a:cxn ang="0">
                    <a:pos x="connsiteX656" y="connsiteY656"/>
                  </a:cxn>
                  <a:cxn ang="0">
                    <a:pos x="connsiteX657" y="connsiteY657"/>
                  </a:cxn>
                  <a:cxn ang="0">
                    <a:pos x="connsiteX658" y="connsiteY658"/>
                  </a:cxn>
                  <a:cxn ang="0">
                    <a:pos x="connsiteX659" y="connsiteY659"/>
                  </a:cxn>
                  <a:cxn ang="0">
                    <a:pos x="connsiteX660" y="connsiteY660"/>
                  </a:cxn>
                  <a:cxn ang="0">
                    <a:pos x="connsiteX661" y="connsiteY661"/>
                  </a:cxn>
                  <a:cxn ang="0">
                    <a:pos x="connsiteX662" y="connsiteY662"/>
                  </a:cxn>
                  <a:cxn ang="0">
                    <a:pos x="connsiteX663" y="connsiteY663"/>
                  </a:cxn>
                  <a:cxn ang="0">
                    <a:pos x="connsiteX664" y="connsiteY664"/>
                  </a:cxn>
                  <a:cxn ang="0">
                    <a:pos x="connsiteX665" y="connsiteY665"/>
                  </a:cxn>
                  <a:cxn ang="0">
                    <a:pos x="connsiteX666" y="connsiteY666"/>
                  </a:cxn>
                  <a:cxn ang="0">
                    <a:pos x="connsiteX667" y="connsiteY667"/>
                  </a:cxn>
                  <a:cxn ang="0">
                    <a:pos x="connsiteX668" y="connsiteY668"/>
                  </a:cxn>
                  <a:cxn ang="0">
                    <a:pos x="connsiteX669" y="connsiteY669"/>
                  </a:cxn>
                  <a:cxn ang="0">
                    <a:pos x="connsiteX670" y="connsiteY670"/>
                  </a:cxn>
                  <a:cxn ang="0">
                    <a:pos x="connsiteX671" y="connsiteY671"/>
                  </a:cxn>
                  <a:cxn ang="0">
                    <a:pos x="connsiteX672" y="connsiteY672"/>
                  </a:cxn>
                  <a:cxn ang="0">
                    <a:pos x="connsiteX673" y="connsiteY673"/>
                  </a:cxn>
                  <a:cxn ang="0">
                    <a:pos x="connsiteX674" y="connsiteY674"/>
                  </a:cxn>
                  <a:cxn ang="0">
                    <a:pos x="connsiteX675" y="connsiteY675"/>
                  </a:cxn>
                  <a:cxn ang="0">
                    <a:pos x="connsiteX676" y="connsiteY676"/>
                  </a:cxn>
                  <a:cxn ang="0">
                    <a:pos x="connsiteX677" y="connsiteY677"/>
                  </a:cxn>
                  <a:cxn ang="0">
                    <a:pos x="connsiteX678" y="connsiteY678"/>
                  </a:cxn>
                  <a:cxn ang="0">
                    <a:pos x="connsiteX679" y="connsiteY679"/>
                  </a:cxn>
                  <a:cxn ang="0">
                    <a:pos x="connsiteX680" y="connsiteY680"/>
                  </a:cxn>
                  <a:cxn ang="0">
                    <a:pos x="connsiteX681" y="connsiteY681"/>
                  </a:cxn>
                  <a:cxn ang="0">
                    <a:pos x="connsiteX682" y="connsiteY682"/>
                  </a:cxn>
                  <a:cxn ang="0">
                    <a:pos x="connsiteX683" y="connsiteY683"/>
                  </a:cxn>
                  <a:cxn ang="0">
                    <a:pos x="connsiteX684" y="connsiteY684"/>
                  </a:cxn>
                  <a:cxn ang="0">
                    <a:pos x="connsiteX685" y="connsiteY685"/>
                  </a:cxn>
                  <a:cxn ang="0">
                    <a:pos x="connsiteX686" y="connsiteY686"/>
                  </a:cxn>
                  <a:cxn ang="0">
                    <a:pos x="connsiteX687" y="connsiteY687"/>
                  </a:cxn>
                  <a:cxn ang="0">
                    <a:pos x="connsiteX688" y="connsiteY688"/>
                  </a:cxn>
                  <a:cxn ang="0">
                    <a:pos x="connsiteX689" y="connsiteY689"/>
                  </a:cxn>
                  <a:cxn ang="0">
                    <a:pos x="connsiteX690" y="connsiteY690"/>
                  </a:cxn>
                  <a:cxn ang="0">
                    <a:pos x="connsiteX691" y="connsiteY691"/>
                  </a:cxn>
                  <a:cxn ang="0">
                    <a:pos x="connsiteX692" y="connsiteY692"/>
                  </a:cxn>
                  <a:cxn ang="0">
                    <a:pos x="connsiteX693" y="connsiteY693"/>
                  </a:cxn>
                  <a:cxn ang="0">
                    <a:pos x="connsiteX694" y="connsiteY694"/>
                  </a:cxn>
                  <a:cxn ang="0">
                    <a:pos x="connsiteX695" y="connsiteY695"/>
                  </a:cxn>
                  <a:cxn ang="0">
                    <a:pos x="connsiteX696" y="connsiteY696"/>
                  </a:cxn>
                  <a:cxn ang="0">
                    <a:pos x="connsiteX697" y="connsiteY697"/>
                  </a:cxn>
                  <a:cxn ang="0">
                    <a:pos x="connsiteX698" y="connsiteY698"/>
                  </a:cxn>
                  <a:cxn ang="0">
                    <a:pos x="connsiteX699" y="connsiteY699"/>
                  </a:cxn>
                  <a:cxn ang="0">
                    <a:pos x="connsiteX700" y="connsiteY700"/>
                  </a:cxn>
                  <a:cxn ang="0">
                    <a:pos x="connsiteX701" y="connsiteY701"/>
                  </a:cxn>
                  <a:cxn ang="0">
                    <a:pos x="connsiteX702" y="connsiteY702"/>
                  </a:cxn>
                  <a:cxn ang="0">
                    <a:pos x="connsiteX703" y="connsiteY703"/>
                  </a:cxn>
                  <a:cxn ang="0">
                    <a:pos x="connsiteX704" y="connsiteY704"/>
                  </a:cxn>
                  <a:cxn ang="0">
                    <a:pos x="connsiteX705" y="connsiteY705"/>
                  </a:cxn>
                  <a:cxn ang="0">
                    <a:pos x="connsiteX706" y="connsiteY706"/>
                  </a:cxn>
                  <a:cxn ang="0">
                    <a:pos x="connsiteX707" y="connsiteY707"/>
                  </a:cxn>
                  <a:cxn ang="0">
                    <a:pos x="connsiteX708" y="connsiteY708"/>
                  </a:cxn>
                  <a:cxn ang="0">
                    <a:pos x="connsiteX709" y="connsiteY709"/>
                  </a:cxn>
                  <a:cxn ang="0">
                    <a:pos x="connsiteX710" y="connsiteY710"/>
                  </a:cxn>
                  <a:cxn ang="0">
                    <a:pos x="connsiteX711" y="connsiteY711"/>
                  </a:cxn>
                  <a:cxn ang="0">
                    <a:pos x="connsiteX712" y="connsiteY712"/>
                  </a:cxn>
                  <a:cxn ang="0">
                    <a:pos x="connsiteX713" y="connsiteY713"/>
                  </a:cxn>
                  <a:cxn ang="0">
                    <a:pos x="connsiteX714" y="connsiteY714"/>
                  </a:cxn>
                  <a:cxn ang="0">
                    <a:pos x="connsiteX715" y="connsiteY715"/>
                  </a:cxn>
                  <a:cxn ang="0">
                    <a:pos x="connsiteX716" y="connsiteY716"/>
                  </a:cxn>
                  <a:cxn ang="0">
                    <a:pos x="connsiteX717" y="connsiteY717"/>
                  </a:cxn>
                  <a:cxn ang="0">
                    <a:pos x="connsiteX718" y="connsiteY718"/>
                  </a:cxn>
                  <a:cxn ang="0">
                    <a:pos x="connsiteX719" y="connsiteY719"/>
                  </a:cxn>
                  <a:cxn ang="0">
                    <a:pos x="connsiteX720" y="connsiteY720"/>
                  </a:cxn>
                  <a:cxn ang="0">
                    <a:pos x="connsiteX721" y="connsiteY721"/>
                  </a:cxn>
                  <a:cxn ang="0">
                    <a:pos x="connsiteX722" y="connsiteY722"/>
                  </a:cxn>
                  <a:cxn ang="0">
                    <a:pos x="connsiteX723" y="connsiteY723"/>
                  </a:cxn>
                  <a:cxn ang="0">
                    <a:pos x="connsiteX724" y="connsiteY724"/>
                  </a:cxn>
                  <a:cxn ang="0">
                    <a:pos x="connsiteX725" y="connsiteY725"/>
                  </a:cxn>
                  <a:cxn ang="0">
                    <a:pos x="connsiteX726" y="connsiteY726"/>
                  </a:cxn>
                  <a:cxn ang="0">
                    <a:pos x="connsiteX727" y="connsiteY727"/>
                  </a:cxn>
                  <a:cxn ang="0">
                    <a:pos x="connsiteX728" y="connsiteY728"/>
                  </a:cxn>
                  <a:cxn ang="0">
                    <a:pos x="connsiteX729" y="connsiteY729"/>
                  </a:cxn>
                  <a:cxn ang="0">
                    <a:pos x="connsiteX730" y="connsiteY730"/>
                  </a:cxn>
                  <a:cxn ang="0">
                    <a:pos x="connsiteX731" y="connsiteY731"/>
                  </a:cxn>
                  <a:cxn ang="0">
                    <a:pos x="connsiteX732" y="connsiteY732"/>
                  </a:cxn>
                  <a:cxn ang="0">
                    <a:pos x="connsiteX733" y="connsiteY733"/>
                  </a:cxn>
                  <a:cxn ang="0">
                    <a:pos x="connsiteX734" y="connsiteY734"/>
                  </a:cxn>
                  <a:cxn ang="0">
                    <a:pos x="connsiteX735" y="connsiteY735"/>
                  </a:cxn>
                  <a:cxn ang="0">
                    <a:pos x="connsiteX736" y="connsiteY736"/>
                  </a:cxn>
                  <a:cxn ang="0">
                    <a:pos x="connsiteX737" y="connsiteY737"/>
                  </a:cxn>
                  <a:cxn ang="0">
                    <a:pos x="connsiteX738" y="connsiteY738"/>
                  </a:cxn>
                  <a:cxn ang="0">
                    <a:pos x="connsiteX739" y="connsiteY739"/>
                  </a:cxn>
                  <a:cxn ang="0">
                    <a:pos x="connsiteX740" y="connsiteY740"/>
                  </a:cxn>
                  <a:cxn ang="0">
                    <a:pos x="connsiteX741" y="connsiteY741"/>
                  </a:cxn>
                  <a:cxn ang="0">
                    <a:pos x="connsiteX742" y="connsiteY742"/>
                  </a:cxn>
                  <a:cxn ang="0">
                    <a:pos x="connsiteX743" y="connsiteY743"/>
                  </a:cxn>
                  <a:cxn ang="0">
                    <a:pos x="connsiteX744" y="connsiteY744"/>
                  </a:cxn>
                  <a:cxn ang="0">
                    <a:pos x="connsiteX745" y="connsiteY745"/>
                  </a:cxn>
                  <a:cxn ang="0">
                    <a:pos x="connsiteX746" y="connsiteY746"/>
                  </a:cxn>
                  <a:cxn ang="0">
                    <a:pos x="connsiteX747" y="connsiteY747"/>
                  </a:cxn>
                  <a:cxn ang="0">
                    <a:pos x="connsiteX748" y="connsiteY748"/>
                  </a:cxn>
                  <a:cxn ang="0">
                    <a:pos x="connsiteX749" y="connsiteY749"/>
                  </a:cxn>
                  <a:cxn ang="0">
                    <a:pos x="connsiteX750" y="connsiteY750"/>
                  </a:cxn>
                  <a:cxn ang="0">
                    <a:pos x="connsiteX751" y="connsiteY751"/>
                  </a:cxn>
                  <a:cxn ang="0">
                    <a:pos x="connsiteX752" y="connsiteY752"/>
                  </a:cxn>
                  <a:cxn ang="0">
                    <a:pos x="connsiteX753" y="connsiteY753"/>
                  </a:cxn>
                  <a:cxn ang="0">
                    <a:pos x="connsiteX754" y="connsiteY754"/>
                  </a:cxn>
                  <a:cxn ang="0">
                    <a:pos x="connsiteX755" y="connsiteY755"/>
                  </a:cxn>
                  <a:cxn ang="0">
                    <a:pos x="connsiteX756" y="connsiteY756"/>
                  </a:cxn>
                  <a:cxn ang="0">
                    <a:pos x="connsiteX757" y="connsiteY757"/>
                  </a:cxn>
                  <a:cxn ang="0">
                    <a:pos x="connsiteX758" y="connsiteY758"/>
                  </a:cxn>
                  <a:cxn ang="0">
                    <a:pos x="connsiteX759" y="connsiteY759"/>
                  </a:cxn>
                  <a:cxn ang="0">
                    <a:pos x="connsiteX760" y="connsiteY760"/>
                  </a:cxn>
                  <a:cxn ang="0">
                    <a:pos x="connsiteX761" y="connsiteY761"/>
                  </a:cxn>
                  <a:cxn ang="0">
                    <a:pos x="connsiteX762" y="connsiteY762"/>
                  </a:cxn>
                  <a:cxn ang="0">
                    <a:pos x="connsiteX763" y="connsiteY763"/>
                  </a:cxn>
                  <a:cxn ang="0">
                    <a:pos x="connsiteX764" y="connsiteY764"/>
                  </a:cxn>
                  <a:cxn ang="0">
                    <a:pos x="connsiteX765" y="connsiteY765"/>
                  </a:cxn>
                  <a:cxn ang="0">
                    <a:pos x="connsiteX766" y="connsiteY766"/>
                  </a:cxn>
                  <a:cxn ang="0">
                    <a:pos x="connsiteX767" y="connsiteY767"/>
                  </a:cxn>
                  <a:cxn ang="0">
                    <a:pos x="connsiteX768" y="connsiteY768"/>
                  </a:cxn>
                  <a:cxn ang="0">
                    <a:pos x="connsiteX769" y="connsiteY769"/>
                  </a:cxn>
                  <a:cxn ang="0">
                    <a:pos x="connsiteX770" y="connsiteY770"/>
                  </a:cxn>
                  <a:cxn ang="0">
                    <a:pos x="connsiteX771" y="connsiteY771"/>
                  </a:cxn>
                  <a:cxn ang="0">
                    <a:pos x="connsiteX772" y="connsiteY772"/>
                  </a:cxn>
                  <a:cxn ang="0">
                    <a:pos x="connsiteX773" y="connsiteY773"/>
                  </a:cxn>
                  <a:cxn ang="0">
                    <a:pos x="connsiteX774" y="connsiteY774"/>
                  </a:cxn>
                  <a:cxn ang="0">
                    <a:pos x="connsiteX775" y="connsiteY775"/>
                  </a:cxn>
                  <a:cxn ang="0">
                    <a:pos x="connsiteX776" y="connsiteY776"/>
                  </a:cxn>
                  <a:cxn ang="0">
                    <a:pos x="connsiteX777" y="connsiteY777"/>
                  </a:cxn>
                  <a:cxn ang="0">
                    <a:pos x="connsiteX778" y="connsiteY778"/>
                  </a:cxn>
                  <a:cxn ang="0">
                    <a:pos x="connsiteX779" y="connsiteY779"/>
                  </a:cxn>
                  <a:cxn ang="0">
                    <a:pos x="connsiteX780" y="connsiteY780"/>
                  </a:cxn>
                  <a:cxn ang="0">
                    <a:pos x="connsiteX781" y="connsiteY781"/>
                  </a:cxn>
                  <a:cxn ang="0">
                    <a:pos x="connsiteX782" y="connsiteY782"/>
                  </a:cxn>
                  <a:cxn ang="0">
                    <a:pos x="connsiteX783" y="connsiteY783"/>
                  </a:cxn>
                  <a:cxn ang="0">
                    <a:pos x="connsiteX784" y="connsiteY784"/>
                  </a:cxn>
                  <a:cxn ang="0">
                    <a:pos x="connsiteX785" y="connsiteY785"/>
                  </a:cxn>
                  <a:cxn ang="0">
                    <a:pos x="connsiteX786" y="connsiteY786"/>
                  </a:cxn>
                  <a:cxn ang="0">
                    <a:pos x="connsiteX787" y="connsiteY787"/>
                  </a:cxn>
                  <a:cxn ang="0">
                    <a:pos x="connsiteX788" y="connsiteY788"/>
                  </a:cxn>
                  <a:cxn ang="0">
                    <a:pos x="connsiteX789" y="connsiteY789"/>
                  </a:cxn>
                  <a:cxn ang="0">
                    <a:pos x="connsiteX790" y="connsiteY790"/>
                  </a:cxn>
                  <a:cxn ang="0">
                    <a:pos x="connsiteX791" y="connsiteY791"/>
                  </a:cxn>
                  <a:cxn ang="0">
                    <a:pos x="connsiteX792" y="connsiteY792"/>
                  </a:cxn>
                  <a:cxn ang="0">
                    <a:pos x="connsiteX793" y="connsiteY793"/>
                  </a:cxn>
                  <a:cxn ang="0">
                    <a:pos x="connsiteX794" y="connsiteY794"/>
                  </a:cxn>
                  <a:cxn ang="0">
                    <a:pos x="connsiteX795" y="connsiteY795"/>
                  </a:cxn>
                  <a:cxn ang="0">
                    <a:pos x="connsiteX796" y="connsiteY796"/>
                  </a:cxn>
                  <a:cxn ang="0">
                    <a:pos x="connsiteX797" y="connsiteY797"/>
                  </a:cxn>
                  <a:cxn ang="0">
                    <a:pos x="connsiteX798" y="connsiteY798"/>
                  </a:cxn>
                  <a:cxn ang="0">
                    <a:pos x="connsiteX799" y="connsiteY799"/>
                  </a:cxn>
                  <a:cxn ang="0">
                    <a:pos x="connsiteX800" y="connsiteY800"/>
                  </a:cxn>
                  <a:cxn ang="0">
                    <a:pos x="connsiteX801" y="connsiteY801"/>
                  </a:cxn>
                  <a:cxn ang="0">
                    <a:pos x="connsiteX802" y="connsiteY802"/>
                  </a:cxn>
                  <a:cxn ang="0">
                    <a:pos x="connsiteX803" y="connsiteY803"/>
                  </a:cxn>
                  <a:cxn ang="0">
                    <a:pos x="connsiteX804" y="connsiteY804"/>
                  </a:cxn>
                  <a:cxn ang="0">
                    <a:pos x="connsiteX805" y="connsiteY805"/>
                  </a:cxn>
                  <a:cxn ang="0">
                    <a:pos x="connsiteX806" y="connsiteY806"/>
                  </a:cxn>
                  <a:cxn ang="0">
                    <a:pos x="connsiteX807" y="connsiteY807"/>
                  </a:cxn>
                  <a:cxn ang="0">
                    <a:pos x="connsiteX808" y="connsiteY808"/>
                  </a:cxn>
                  <a:cxn ang="0">
                    <a:pos x="connsiteX809" y="connsiteY809"/>
                  </a:cxn>
                  <a:cxn ang="0">
                    <a:pos x="connsiteX810" y="connsiteY810"/>
                  </a:cxn>
                  <a:cxn ang="0">
                    <a:pos x="connsiteX811" y="connsiteY811"/>
                  </a:cxn>
                  <a:cxn ang="0">
                    <a:pos x="connsiteX812" y="connsiteY812"/>
                  </a:cxn>
                  <a:cxn ang="0">
                    <a:pos x="connsiteX813" y="connsiteY813"/>
                  </a:cxn>
                  <a:cxn ang="0">
                    <a:pos x="connsiteX814" y="connsiteY814"/>
                  </a:cxn>
                  <a:cxn ang="0">
                    <a:pos x="connsiteX815" y="connsiteY815"/>
                  </a:cxn>
                  <a:cxn ang="0">
                    <a:pos x="connsiteX816" y="connsiteY816"/>
                  </a:cxn>
                  <a:cxn ang="0">
                    <a:pos x="connsiteX817" y="connsiteY817"/>
                  </a:cxn>
                  <a:cxn ang="0">
                    <a:pos x="connsiteX818" y="connsiteY818"/>
                  </a:cxn>
                  <a:cxn ang="0">
                    <a:pos x="connsiteX819" y="connsiteY819"/>
                  </a:cxn>
                  <a:cxn ang="0">
                    <a:pos x="connsiteX820" y="connsiteY820"/>
                  </a:cxn>
                  <a:cxn ang="0">
                    <a:pos x="connsiteX821" y="connsiteY821"/>
                  </a:cxn>
                  <a:cxn ang="0">
                    <a:pos x="connsiteX822" y="connsiteY822"/>
                  </a:cxn>
                  <a:cxn ang="0">
                    <a:pos x="connsiteX823" y="connsiteY823"/>
                  </a:cxn>
                  <a:cxn ang="0">
                    <a:pos x="connsiteX824" y="connsiteY824"/>
                  </a:cxn>
                  <a:cxn ang="0">
                    <a:pos x="connsiteX825" y="connsiteY825"/>
                  </a:cxn>
                  <a:cxn ang="0">
                    <a:pos x="connsiteX826" y="connsiteY826"/>
                  </a:cxn>
                  <a:cxn ang="0">
                    <a:pos x="connsiteX827" y="connsiteY827"/>
                  </a:cxn>
                  <a:cxn ang="0">
                    <a:pos x="connsiteX828" y="connsiteY828"/>
                  </a:cxn>
                  <a:cxn ang="0">
                    <a:pos x="connsiteX829" y="connsiteY829"/>
                  </a:cxn>
                  <a:cxn ang="0">
                    <a:pos x="connsiteX830" y="connsiteY830"/>
                  </a:cxn>
                  <a:cxn ang="0">
                    <a:pos x="connsiteX831" y="connsiteY831"/>
                  </a:cxn>
                  <a:cxn ang="0">
                    <a:pos x="connsiteX832" y="connsiteY832"/>
                  </a:cxn>
                  <a:cxn ang="0">
                    <a:pos x="connsiteX833" y="connsiteY833"/>
                  </a:cxn>
                  <a:cxn ang="0">
                    <a:pos x="connsiteX834" y="connsiteY834"/>
                  </a:cxn>
                  <a:cxn ang="0">
                    <a:pos x="connsiteX835" y="connsiteY835"/>
                  </a:cxn>
                  <a:cxn ang="0">
                    <a:pos x="connsiteX836" y="connsiteY836"/>
                  </a:cxn>
                  <a:cxn ang="0">
                    <a:pos x="connsiteX837" y="connsiteY837"/>
                  </a:cxn>
                  <a:cxn ang="0">
                    <a:pos x="connsiteX838" y="connsiteY838"/>
                  </a:cxn>
                  <a:cxn ang="0">
                    <a:pos x="connsiteX839" y="connsiteY839"/>
                  </a:cxn>
                  <a:cxn ang="0">
                    <a:pos x="connsiteX840" y="connsiteY840"/>
                  </a:cxn>
                  <a:cxn ang="0">
                    <a:pos x="connsiteX841" y="connsiteY841"/>
                  </a:cxn>
                  <a:cxn ang="0">
                    <a:pos x="connsiteX842" y="connsiteY842"/>
                  </a:cxn>
                  <a:cxn ang="0">
                    <a:pos x="connsiteX843" y="connsiteY843"/>
                  </a:cxn>
                  <a:cxn ang="0">
                    <a:pos x="connsiteX844" y="connsiteY844"/>
                  </a:cxn>
                  <a:cxn ang="0">
                    <a:pos x="connsiteX845" y="connsiteY845"/>
                  </a:cxn>
                  <a:cxn ang="0">
                    <a:pos x="connsiteX846" y="connsiteY846"/>
                  </a:cxn>
                  <a:cxn ang="0">
                    <a:pos x="connsiteX847" y="connsiteY847"/>
                  </a:cxn>
                  <a:cxn ang="0">
                    <a:pos x="connsiteX848" y="connsiteY848"/>
                  </a:cxn>
                  <a:cxn ang="0">
                    <a:pos x="connsiteX849" y="connsiteY849"/>
                  </a:cxn>
                  <a:cxn ang="0">
                    <a:pos x="connsiteX850" y="connsiteY850"/>
                  </a:cxn>
                  <a:cxn ang="0">
                    <a:pos x="connsiteX851" y="connsiteY851"/>
                  </a:cxn>
                  <a:cxn ang="0">
                    <a:pos x="connsiteX852" y="connsiteY852"/>
                  </a:cxn>
                  <a:cxn ang="0">
                    <a:pos x="connsiteX853" y="connsiteY853"/>
                  </a:cxn>
                  <a:cxn ang="0">
                    <a:pos x="connsiteX854" y="connsiteY854"/>
                  </a:cxn>
                  <a:cxn ang="0">
                    <a:pos x="connsiteX855" y="connsiteY855"/>
                  </a:cxn>
                  <a:cxn ang="0">
                    <a:pos x="connsiteX856" y="connsiteY856"/>
                  </a:cxn>
                  <a:cxn ang="0">
                    <a:pos x="connsiteX857" y="connsiteY857"/>
                  </a:cxn>
                  <a:cxn ang="0">
                    <a:pos x="connsiteX858" y="connsiteY858"/>
                  </a:cxn>
                  <a:cxn ang="0">
                    <a:pos x="connsiteX859" y="connsiteY859"/>
                  </a:cxn>
                  <a:cxn ang="0">
                    <a:pos x="connsiteX860" y="connsiteY860"/>
                  </a:cxn>
                  <a:cxn ang="0">
                    <a:pos x="connsiteX861" y="connsiteY861"/>
                  </a:cxn>
                  <a:cxn ang="0">
                    <a:pos x="connsiteX862" y="connsiteY862"/>
                  </a:cxn>
                  <a:cxn ang="0">
                    <a:pos x="connsiteX863" y="connsiteY863"/>
                  </a:cxn>
                  <a:cxn ang="0">
                    <a:pos x="connsiteX864" y="connsiteY864"/>
                  </a:cxn>
                  <a:cxn ang="0">
                    <a:pos x="connsiteX865" y="connsiteY865"/>
                  </a:cxn>
                  <a:cxn ang="0">
                    <a:pos x="connsiteX866" y="connsiteY866"/>
                  </a:cxn>
                  <a:cxn ang="0">
                    <a:pos x="connsiteX867" y="connsiteY867"/>
                  </a:cxn>
                  <a:cxn ang="0">
                    <a:pos x="connsiteX868" y="connsiteY868"/>
                  </a:cxn>
                  <a:cxn ang="0">
                    <a:pos x="connsiteX869" y="connsiteY869"/>
                  </a:cxn>
                  <a:cxn ang="0">
                    <a:pos x="connsiteX870" y="connsiteY870"/>
                  </a:cxn>
                  <a:cxn ang="0">
                    <a:pos x="connsiteX871" y="connsiteY871"/>
                  </a:cxn>
                  <a:cxn ang="0">
                    <a:pos x="connsiteX872" y="connsiteY872"/>
                  </a:cxn>
                  <a:cxn ang="0">
                    <a:pos x="connsiteX873" y="connsiteY873"/>
                  </a:cxn>
                  <a:cxn ang="0">
                    <a:pos x="connsiteX874" y="connsiteY874"/>
                  </a:cxn>
                  <a:cxn ang="0">
                    <a:pos x="connsiteX875" y="connsiteY875"/>
                  </a:cxn>
                  <a:cxn ang="0">
                    <a:pos x="connsiteX876" y="connsiteY876"/>
                  </a:cxn>
                  <a:cxn ang="0">
                    <a:pos x="connsiteX877" y="connsiteY877"/>
                  </a:cxn>
                  <a:cxn ang="0">
                    <a:pos x="connsiteX878" y="connsiteY878"/>
                  </a:cxn>
                  <a:cxn ang="0">
                    <a:pos x="connsiteX879" y="connsiteY879"/>
                  </a:cxn>
                  <a:cxn ang="0">
                    <a:pos x="connsiteX880" y="connsiteY880"/>
                  </a:cxn>
                  <a:cxn ang="0">
                    <a:pos x="connsiteX881" y="connsiteY881"/>
                  </a:cxn>
                  <a:cxn ang="0">
                    <a:pos x="connsiteX882" y="connsiteY882"/>
                  </a:cxn>
                  <a:cxn ang="0">
                    <a:pos x="connsiteX883" y="connsiteY883"/>
                  </a:cxn>
                  <a:cxn ang="0">
                    <a:pos x="connsiteX884" y="connsiteY884"/>
                  </a:cxn>
                  <a:cxn ang="0">
                    <a:pos x="connsiteX885" y="connsiteY885"/>
                  </a:cxn>
                  <a:cxn ang="0">
                    <a:pos x="connsiteX886" y="connsiteY886"/>
                  </a:cxn>
                  <a:cxn ang="0">
                    <a:pos x="connsiteX887" y="connsiteY887"/>
                  </a:cxn>
                  <a:cxn ang="0">
                    <a:pos x="connsiteX888" y="connsiteY888"/>
                  </a:cxn>
                  <a:cxn ang="0">
                    <a:pos x="connsiteX889" y="connsiteY889"/>
                  </a:cxn>
                  <a:cxn ang="0">
                    <a:pos x="connsiteX890" y="connsiteY890"/>
                  </a:cxn>
                  <a:cxn ang="0">
                    <a:pos x="connsiteX891" y="connsiteY891"/>
                  </a:cxn>
                  <a:cxn ang="0">
                    <a:pos x="connsiteX892" y="connsiteY892"/>
                  </a:cxn>
                  <a:cxn ang="0">
                    <a:pos x="connsiteX893" y="connsiteY893"/>
                  </a:cxn>
                  <a:cxn ang="0">
                    <a:pos x="connsiteX894" y="connsiteY894"/>
                  </a:cxn>
                  <a:cxn ang="0">
                    <a:pos x="connsiteX895" y="connsiteY895"/>
                  </a:cxn>
                  <a:cxn ang="0">
                    <a:pos x="connsiteX896" y="connsiteY896"/>
                  </a:cxn>
                  <a:cxn ang="0">
                    <a:pos x="connsiteX897" y="connsiteY897"/>
                  </a:cxn>
                  <a:cxn ang="0">
                    <a:pos x="connsiteX898" y="connsiteY898"/>
                  </a:cxn>
                  <a:cxn ang="0">
                    <a:pos x="connsiteX899" y="connsiteY899"/>
                  </a:cxn>
                  <a:cxn ang="0">
                    <a:pos x="connsiteX900" y="connsiteY900"/>
                  </a:cxn>
                  <a:cxn ang="0">
                    <a:pos x="connsiteX901" y="connsiteY901"/>
                  </a:cxn>
                  <a:cxn ang="0">
                    <a:pos x="connsiteX902" y="connsiteY902"/>
                  </a:cxn>
                  <a:cxn ang="0">
                    <a:pos x="connsiteX903" y="connsiteY903"/>
                  </a:cxn>
                  <a:cxn ang="0">
                    <a:pos x="connsiteX904" y="connsiteY904"/>
                  </a:cxn>
                  <a:cxn ang="0">
                    <a:pos x="connsiteX905" y="connsiteY905"/>
                  </a:cxn>
                  <a:cxn ang="0">
                    <a:pos x="connsiteX906" y="connsiteY906"/>
                  </a:cxn>
                  <a:cxn ang="0">
                    <a:pos x="connsiteX907" y="connsiteY907"/>
                  </a:cxn>
                  <a:cxn ang="0">
                    <a:pos x="connsiteX908" y="connsiteY908"/>
                  </a:cxn>
                  <a:cxn ang="0">
                    <a:pos x="connsiteX909" y="connsiteY909"/>
                  </a:cxn>
                  <a:cxn ang="0">
                    <a:pos x="connsiteX910" y="connsiteY910"/>
                  </a:cxn>
                  <a:cxn ang="0">
                    <a:pos x="connsiteX911" y="connsiteY911"/>
                  </a:cxn>
                  <a:cxn ang="0">
                    <a:pos x="connsiteX912" y="connsiteY912"/>
                  </a:cxn>
                  <a:cxn ang="0">
                    <a:pos x="connsiteX913" y="connsiteY913"/>
                  </a:cxn>
                  <a:cxn ang="0">
                    <a:pos x="connsiteX914" y="connsiteY914"/>
                  </a:cxn>
                  <a:cxn ang="0">
                    <a:pos x="connsiteX915" y="connsiteY915"/>
                  </a:cxn>
                  <a:cxn ang="0">
                    <a:pos x="connsiteX916" y="connsiteY916"/>
                  </a:cxn>
                  <a:cxn ang="0">
                    <a:pos x="connsiteX917" y="connsiteY917"/>
                  </a:cxn>
                  <a:cxn ang="0">
                    <a:pos x="connsiteX918" y="connsiteY918"/>
                  </a:cxn>
                  <a:cxn ang="0">
                    <a:pos x="connsiteX919" y="connsiteY919"/>
                  </a:cxn>
                  <a:cxn ang="0">
                    <a:pos x="connsiteX920" y="connsiteY920"/>
                  </a:cxn>
                  <a:cxn ang="0">
                    <a:pos x="connsiteX921" y="connsiteY921"/>
                  </a:cxn>
                  <a:cxn ang="0">
                    <a:pos x="connsiteX922" y="connsiteY922"/>
                  </a:cxn>
                  <a:cxn ang="0">
                    <a:pos x="connsiteX923" y="connsiteY923"/>
                  </a:cxn>
                  <a:cxn ang="0">
                    <a:pos x="connsiteX924" y="connsiteY924"/>
                  </a:cxn>
                  <a:cxn ang="0">
                    <a:pos x="connsiteX925" y="connsiteY925"/>
                  </a:cxn>
                  <a:cxn ang="0">
                    <a:pos x="connsiteX926" y="connsiteY926"/>
                  </a:cxn>
                  <a:cxn ang="0">
                    <a:pos x="connsiteX927" y="connsiteY927"/>
                  </a:cxn>
                  <a:cxn ang="0">
                    <a:pos x="connsiteX928" y="connsiteY928"/>
                  </a:cxn>
                  <a:cxn ang="0">
                    <a:pos x="connsiteX929" y="connsiteY929"/>
                  </a:cxn>
                  <a:cxn ang="0">
                    <a:pos x="connsiteX930" y="connsiteY930"/>
                  </a:cxn>
                  <a:cxn ang="0">
                    <a:pos x="connsiteX931" y="connsiteY931"/>
                  </a:cxn>
                  <a:cxn ang="0">
                    <a:pos x="connsiteX932" y="connsiteY932"/>
                  </a:cxn>
                  <a:cxn ang="0">
                    <a:pos x="connsiteX933" y="connsiteY933"/>
                  </a:cxn>
                  <a:cxn ang="0">
                    <a:pos x="connsiteX934" y="connsiteY934"/>
                  </a:cxn>
                  <a:cxn ang="0">
                    <a:pos x="connsiteX935" y="connsiteY935"/>
                  </a:cxn>
                  <a:cxn ang="0">
                    <a:pos x="connsiteX936" y="connsiteY936"/>
                  </a:cxn>
                  <a:cxn ang="0">
                    <a:pos x="connsiteX937" y="connsiteY937"/>
                  </a:cxn>
                  <a:cxn ang="0">
                    <a:pos x="connsiteX938" y="connsiteY938"/>
                  </a:cxn>
                  <a:cxn ang="0">
                    <a:pos x="connsiteX939" y="connsiteY939"/>
                  </a:cxn>
                  <a:cxn ang="0">
                    <a:pos x="connsiteX940" y="connsiteY940"/>
                  </a:cxn>
                  <a:cxn ang="0">
                    <a:pos x="connsiteX941" y="connsiteY941"/>
                  </a:cxn>
                  <a:cxn ang="0">
                    <a:pos x="connsiteX942" y="connsiteY942"/>
                  </a:cxn>
                  <a:cxn ang="0">
                    <a:pos x="connsiteX943" y="connsiteY943"/>
                  </a:cxn>
                  <a:cxn ang="0">
                    <a:pos x="connsiteX944" y="connsiteY944"/>
                  </a:cxn>
                  <a:cxn ang="0">
                    <a:pos x="connsiteX945" y="connsiteY945"/>
                  </a:cxn>
                  <a:cxn ang="0">
                    <a:pos x="connsiteX946" y="connsiteY946"/>
                  </a:cxn>
                  <a:cxn ang="0">
                    <a:pos x="connsiteX947" y="connsiteY947"/>
                  </a:cxn>
                  <a:cxn ang="0">
                    <a:pos x="connsiteX948" y="connsiteY948"/>
                  </a:cxn>
                  <a:cxn ang="0">
                    <a:pos x="connsiteX949" y="connsiteY949"/>
                  </a:cxn>
                  <a:cxn ang="0">
                    <a:pos x="connsiteX950" y="connsiteY950"/>
                  </a:cxn>
                  <a:cxn ang="0">
                    <a:pos x="connsiteX951" y="connsiteY951"/>
                  </a:cxn>
                  <a:cxn ang="0">
                    <a:pos x="connsiteX952" y="connsiteY952"/>
                  </a:cxn>
                  <a:cxn ang="0">
                    <a:pos x="connsiteX953" y="connsiteY953"/>
                  </a:cxn>
                  <a:cxn ang="0">
                    <a:pos x="connsiteX954" y="connsiteY954"/>
                  </a:cxn>
                  <a:cxn ang="0">
                    <a:pos x="connsiteX955" y="connsiteY955"/>
                  </a:cxn>
                  <a:cxn ang="0">
                    <a:pos x="connsiteX956" y="connsiteY956"/>
                  </a:cxn>
                  <a:cxn ang="0">
                    <a:pos x="connsiteX957" y="connsiteY957"/>
                  </a:cxn>
                  <a:cxn ang="0">
                    <a:pos x="connsiteX958" y="connsiteY958"/>
                  </a:cxn>
                  <a:cxn ang="0">
                    <a:pos x="connsiteX959" y="connsiteY959"/>
                  </a:cxn>
                  <a:cxn ang="0">
                    <a:pos x="connsiteX960" y="connsiteY960"/>
                  </a:cxn>
                  <a:cxn ang="0">
                    <a:pos x="connsiteX961" y="connsiteY961"/>
                  </a:cxn>
                  <a:cxn ang="0">
                    <a:pos x="connsiteX962" y="connsiteY962"/>
                  </a:cxn>
                  <a:cxn ang="0">
                    <a:pos x="connsiteX963" y="connsiteY963"/>
                  </a:cxn>
                  <a:cxn ang="0">
                    <a:pos x="connsiteX964" y="connsiteY964"/>
                  </a:cxn>
                  <a:cxn ang="0">
                    <a:pos x="connsiteX965" y="connsiteY965"/>
                  </a:cxn>
                  <a:cxn ang="0">
                    <a:pos x="connsiteX966" y="connsiteY966"/>
                  </a:cxn>
                  <a:cxn ang="0">
                    <a:pos x="connsiteX967" y="connsiteY967"/>
                  </a:cxn>
                  <a:cxn ang="0">
                    <a:pos x="connsiteX968" y="connsiteY968"/>
                  </a:cxn>
                  <a:cxn ang="0">
                    <a:pos x="connsiteX969" y="connsiteY969"/>
                  </a:cxn>
                  <a:cxn ang="0">
                    <a:pos x="connsiteX970" y="connsiteY970"/>
                  </a:cxn>
                  <a:cxn ang="0">
                    <a:pos x="connsiteX971" y="connsiteY971"/>
                  </a:cxn>
                  <a:cxn ang="0">
                    <a:pos x="connsiteX972" y="connsiteY972"/>
                  </a:cxn>
                  <a:cxn ang="0">
                    <a:pos x="connsiteX973" y="connsiteY973"/>
                  </a:cxn>
                  <a:cxn ang="0">
                    <a:pos x="connsiteX974" y="connsiteY974"/>
                  </a:cxn>
                  <a:cxn ang="0">
                    <a:pos x="connsiteX975" y="connsiteY975"/>
                  </a:cxn>
                  <a:cxn ang="0">
                    <a:pos x="connsiteX976" y="connsiteY976"/>
                  </a:cxn>
                  <a:cxn ang="0">
                    <a:pos x="connsiteX977" y="connsiteY977"/>
                  </a:cxn>
                  <a:cxn ang="0">
                    <a:pos x="connsiteX978" y="connsiteY978"/>
                  </a:cxn>
                  <a:cxn ang="0">
                    <a:pos x="connsiteX979" y="connsiteY979"/>
                  </a:cxn>
                  <a:cxn ang="0">
                    <a:pos x="connsiteX980" y="connsiteY980"/>
                  </a:cxn>
                  <a:cxn ang="0">
                    <a:pos x="connsiteX981" y="connsiteY981"/>
                  </a:cxn>
                  <a:cxn ang="0">
                    <a:pos x="connsiteX982" y="connsiteY982"/>
                  </a:cxn>
                  <a:cxn ang="0">
                    <a:pos x="connsiteX983" y="connsiteY983"/>
                  </a:cxn>
                  <a:cxn ang="0">
                    <a:pos x="connsiteX984" y="connsiteY984"/>
                  </a:cxn>
                  <a:cxn ang="0">
                    <a:pos x="connsiteX985" y="connsiteY985"/>
                  </a:cxn>
                  <a:cxn ang="0">
                    <a:pos x="connsiteX986" y="connsiteY986"/>
                  </a:cxn>
                  <a:cxn ang="0">
                    <a:pos x="connsiteX987" y="connsiteY987"/>
                  </a:cxn>
                  <a:cxn ang="0">
                    <a:pos x="connsiteX988" y="connsiteY988"/>
                  </a:cxn>
                  <a:cxn ang="0">
                    <a:pos x="connsiteX989" y="connsiteY989"/>
                  </a:cxn>
                  <a:cxn ang="0">
                    <a:pos x="connsiteX990" y="connsiteY990"/>
                  </a:cxn>
                  <a:cxn ang="0">
                    <a:pos x="connsiteX991" y="connsiteY991"/>
                  </a:cxn>
                  <a:cxn ang="0">
                    <a:pos x="connsiteX992" y="connsiteY992"/>
                  </a:cxn>
                  <a:cxn ang="0">
                    <a:pos x="connsiteX993" y="connsiteY993"/>
                  </a:cxn>
                  <a:cxn ang="0">
                    <a:pos x="connsiteX994" y="connsiteY994"/>
                  </a:cxn>
                  <a:cxn ang="0">
                    <a:pos x="connsiteX995" y="connsiteY995"/>
                  </a:cxn>
                  <a:cxn ang="0">
                    <a:pos x="connsiteX996" y="connsiteY996"/>
                  </a:cxn>
                  <a:cxn ang="0">
                    <a:pos x="connsiteX997" y="connsiteY997"/>
                  </a:cxn>
                  <a:cxn ang="0">
                    <a:pos x="connsiteX998" y="connsiteY998"/>
                  </a:cxn>
                  <a:cxn ang="0">
                    <a:pos x="connsiteX999" y="connsiteY999"/>
                  </a:cxn>
                  <a:cxn ang="0">
                    <a:pos x="connsiteX1000" y="connsiteY1000"/>
                  </a:cxn>
                  <a:cxn ang="0">
                    <a:pos x="connsiteX1001" y="connsiteY1001"/>
                  </a:cxn>
                  <a:cxn ang="0">
                    <a:pos x="connsiteX1002" y="connsiteY1002"/>
                  </a:cxn>
                  <a:cxn ang="0">
                    <a:pos x="connsiteX1003" y="connsiteY1003"/>
                  </a:cxn>
                  <a:cxn ang="0">
                    <a:pos x="connsiteX1004" y="connsiteY1004"/>
                  </a:cxn>
                  <a:cxn ang="0">
                    <a:pos x="connsiteX1005" y="connsiteY1005"/>
                  </a:cxn>
                  <a:cxn ang="0">
                    <a:pos x="connsiteX1006" y="connsiteY1006"/>
                  </a:cxn>
                  <a:cxn ang="0">
                    <a:pos x="connsiteX1007" y="connsiteY1007"/>
                  </a:cxn>
                  <a:cxn ang="0">
                    <a:pos x="connsiteX1008" y="connsiteY1008"/>
                  </a:cxn>
                  <a:cxn ang="0">
                    <a:pos x="connsiteX1009" y="connsiteY1009"/>
                  </a:cxn>
                  <a:cxn ang="0">
                    <a:pos x="connsiteX1010" y="connsiteY1010"/>
                  </a:cxn>
                  <a:cxn ang="0">
                    <a:pos x="connsiteX1011" y="connsiteY1011"/>
                  </a:cxn>
                  <a:cxn ang="0">
                    <a:pos x="connsiteX1012" y="connsiteY1012"/>
                  </a:cxn>
                  <a:cxn ang="0">
                    <a:pos x="connsiteX1013" y="connsiteY1013"/>
                  </a:cxn>
                  <a:cxn ang="0">
                    <a:pos x="connsiteX1014" y="connsiteY1014"/>
                  </a:cxn>
                  <a:cxn ang="0">
                    <a:pos x="connsiteX1015" y="connsiteY1015"/>
                  </a:cxn>
                  <a:cxn ang="0">
                    <a:pos x="connsiteX1016" y="connsiteY1016"/>
                  </a:cxn>
                  <a:cxn ang="0">
                    <a:pos x="connsiteX1017" y="connsiteY1017"/>
                  </a:cxn>
                  <a:cxn ang="0">
                    <a:pos x="connsiteX1018" y="connsiteY1018"/>
                  </a:cxn>
                  <a:cxn ang="0">
                    <a:pos x="connsiteX1019" y="connsiteY1019"/>
                  </a:cxn>
                  <a:cxn ang="0">
                    <a:pos x="connsiteX1020" y="connsiteY1020"/>
                  </a:cxn>
                  <a:cxn ang="0">
                    <a:pos x="connsiteX1021" y="connsiteY1021"/>
                  </a:cxn>
                  <a:cxn ang="0">
                    <a:pos x="connsiteX1022" y="connsiteY1022"/>
                  </a:cxn>
                  <a:cxn ang="0">
                    <a:pos x="connsiteX1023" y="connsiteY1023"/>
                  </a:cxn>
                  <a:cxn ang="0">
                    <a:pos x="connsiteX1024" y="connsiteY1024"/>
                  </a:cxn>
                  <a:cxn ang="0">
                    <a:pos x="connsiteX1025" y="connsiteY1025"/>
                  </a:cxn>
                  <a:cxn ang="0">
                    <a:pos x="connsiteX1026" y="connsiteY1026"/>
                  </a:cxn>
                  <a:cxn ang="0">
                    <a:pos x="connsiteX1027" y="connsiteY1027"/>
                  </a:cxn>
                  <a:cxn ang="0">
                    <a:pos x="connsiteX1028" y="connsiteY1028"/>
                  </a:cxn>
                  <a:cxn ang="0">
                    <a:pos x="connsiteX1029" y="connsiteY1029"/>
                  </a:cxn>
                  <a:cxn ang="0">
                    <a:pos x="connsiteX1030" y="connsiteY1030"/>
                  </a:cxn>
                  <a:cxn ang="0">
                    <a:pos x="connsiteX1031" y="connsiteY1031"/>
                  </a:cxn>
                  <a:cxn ang="0">
                    <a:pos x="connsiteX1032" y="connsiteY1032"/>
                  </a:cxn>
                  <a:cxn ang="0">
                    <a:pos x="connsiteX1033" y="connsiteY1033"/>
                  </a:cxn>
                  <a:cxn ang="0">
                    <a:pos x="connsiteX1034" y="connsiteY1034"/>
                  </a:cxn>
                  <a:cxn ang="0">
                    <a:pos x="connsiteX1035" y="connsiteY1035"/>
                  </a:cxn>
                  <a:cxn ang="0">
                    <a:pos x="connsiteX1036" y="connsiteY1036"/>
                  </a:cxn>
                  <a:cxn ang="0">
                    <a:pos x="connsiteX1037" y="connsiteY1037"/>
                  </a:cxn>
                  <a:cxn ang="0">
                    <a:pos x="connsiteX1038" y="connsiteY1038"/>
                  </a:cxn>
                  <a:cxn ang="0">
                    <a:pos x="connsiteX1039" y="connsiteY1039"/>
                  </a:cxn>
                  <a:cxn ang="0">
                    <a:pos x="connsiteX1040" y="connsiteY1040"/>
                  </a:cxn>
                  <a:cxn ang="0">
                    <a:pos x="connsiteX1041" y="connsiteY1041"/>
                  </a:cxn>
                  <a:cxn ang="0">
                    <a:pos x="connsiteX1042" y="connsiteY1042"/>
                  </a:cxn>
                  <a:cxn ang="0">
                    <a:pos x="connsiteX1043" y="connsiteY1043"/>
                  </a:cxn>
                  <a:cxn ang="0">
                    <a:pos x="connsiteX1044" y="connsiteY1044"/>
                  </a:cxn>
                  <a:cxn ang="0">
                    <a:pos x="connsiteX1045" y="connsiteY1045"/>
                  </a:cxn>
                  <a:cxn ang="0">
                    <a:pos x="connsiteX1046" y="connsiteY1046"/>
                  </a:cxn>
                  <a:cxn ang="0">
                    <a:pos x="connsiteX1047" y="connsiteY1047"/>
                  </a:cxn>
                  <a:cxn ang="0">
                    <a:pos x="connsiteX1048" y="connsiteY1048"/>
                  </a:cxn>
                  <a:cxn ang="0">
                    <a:pos x="connsiteX1049" y="connsiteY1049"/>
                  </a:cxn>
                  <a:cxn ang="0">
                    <a:pos x="connsiteX1050" y="connsiteY1050"/>
                  </a:cxn>
                  <a:cxn ang="0">
                    <a:pos x="connsiteX1051" y="connsiteY1051"/>
                  </a:cxn>
                  <a:cxn ang="0">
                    <a:pos x="connsiteX1052" y="connsiteY1052"/>
                  </a:cxn>
                  <a:cxn ang="0">
                    <a:pos x="connsiteX1053" y="connsiteY1053"/>
                  </a:cxn>
                  <a:cxn ang="0">
                    <a:pos x="connsiteX1054" y="connsiteY1054"/>
                  </a:cxn>
                  <a:cxn ang="0">
                    <a:pos x="connsiteX1055" y="connsiteY1055"/>
                  </a:cxn>
                  <a:cxn ang="0">
                    <a:pos x="connsiteX1056" y="connsiteY1056"/>
                  </a:cxn>
                  <a:cxn ang="0">
                    <a:pos x="connsiteX1057" y="connsiteY1057"/>
                  </a:cxn>
                  <a:cxn ang="0">
                    <a:pos x="connsiteX1058" y="connsiteY1058"/>
                  </a:cxn>
                  <a:cxn ang="0">
                    <a:pos x="connsiteX1059" y="connsiteY1059"/>
                  </a:cxn>
                  <a:cxn ang="0">
                    <a:pos x="connsiteX1060" y="connsiteY1060"/>
                  </a:cxn>
                  <a:cxn ang="0">
                    <a:pos x="connsiteX1061" y="connsiteY1061"/>
                  </a:cxn>
                  <a:cxn ang="0">
                    <a:pos x="connsiteX1062" y="connsiteY1062"/>
                  </a:cxn>
                  <a:cxn ang="0">
                    <a:pos x="connsiteX1063" y="connsiteY1063"/>
                  </a:cxn>
                  <a:cxn ang="0">
                    <a:pos x="connsiteX1064" y="connsiteY1064"/>
                  </a:cxn>
                  <a:cxn ang="0">
                    <a:pos x="connsiteX1065" y="connsiteY1065"/>
                  </a:cxn>
                  <a:cxn ang="0">
                    <a:pos x="connsiteX1066" y="connsiteY1066"/>
                  </a:cxn>
                  <a:cxn ang="0">
                    <a:pos x="connsiteX1067" y="connsiteY1067"/>
                  </a:cxn>
                  <a:cxn ang="0">
                    <a:pos x="connsiteX1068" y="connsiteY1068"/>
                  </a:cxn>
                  <a:cxn ang="0">
                    <a:pos x="connsiteX1069" y="connsiteY1069"/>
                  </a:cxn>
                  <a:cxn ang="0">
                    <a:pos x="connsiteX1070" y="connsiteY1070"/>
                  </a:cxn>
                  <a:cxn ang="0">
                    <a:pos x="connsiteX1071" y="connsiteY1071"/>
                  </a:cxn>
                  <a:cxn ang="0">
                    <a:pos x="connsiteX1072" y="connsiteY1072"/>
                  </a:cxn>
                  <a:cxn ang="0">
                    <a:pos x="connsiteX1073" y="connsiteY1073"/>
                  </a:cxn>
                  <a:cxn ang="0">
                    <a:pos x="connsiteX1074" y="connsiteY1074"/>
                  </a:cxn>
                  <a:cxn ang="0">
                    <a:pos x="connsiteX1075" y="connsiteY1075"/>
                  </a:cxn>
                  <a:cxn ang="0">
                    <a:pos x="connsiteX1076" y="connsiteY1076"/>
                  </a:cxn>
                  <a:cxn ang="0">
                    <a:pos x="connsiteX1077" y="connsiteY1077"/>
                  </a:cxn>
                  <a:cxn ang="0">
                    <a:pos x="connsiteX1078" y="connsiteY1078"/>
                  </a:cxn>
                  <a:cxn ang="0">
                    <a:pos x="connsiteX1079" y="connsiteY1079"/>
                  </a:cxn>
                  <a:cxn ang="0">
                    <a:pos x="connsiteX1080" y="connsiteY1080"/>
                  </a:cxn>
                  <a:cxn ang="0">
                    <a:pos x="connsiteX1081" y="connsiteY1081"/>
                  </a:cxn>
                  <a:cxn ang="0">
                    <a:pos x="connsiteX1082" y="connsiteY1082"/>
                  </a:cxn>
                  <a:cxn ang="0">
                    <a:pos x="connsiteX1083" y="connsiteY1083"/>
                  </a:cxn>
                  <a:cxn ang="0">
                    <a:pos x="connsiteX1084" y="connsiteY1084"/>
                  </a:cxn>
                  <a:cxn ang="0">
                    <a:pos x="connsiteX1085" y="connsiteY1085"/>
                  </a:cxn>
                  <a:cxn ang="0">
                    <a:pos x="connsiteX1086" y="connsiteY1086"/>
                  </a:cxn>
                  <a:cxn ang="0">
                    <a:pos x="connsiteX1087" y="connsiteY1087"/>
                  </a:cxn>
                  <a:cxn ang="0">
                    <a:pos x="connsiteX1088" y="connsiteY1088"/>
                  </a:cxn>
                  <a:cxn ang="0">
                    <a:pos x="connsiteX1089" y="connsiteY1089"/>
                  </a:cxn>
                  <a:cxn ang="0">
                    <a:pos x="connsiteX1090" y="connsiteY1090"/>
                  </a:cxn>
                  <a:cxn ang="0">
                    <a:pos x="connsiteX1091" y="connsiteY1091"/>
                  </a:cxn>
                  <a:cxn ang="0">
                    <a:pos x="connsiteX1092" y="connsiteY1092"/>
                  </a:cxn>
                  <a:cxn ang="0">
                    <a:pos x="connsiteX1093" y="connsiteY1093"/>
                  </a:cxn>
                  <a:cxn ang="0">
                    <a:pos x="connsiteX1094" y="connsiteY1094"/>
                  </a:cxn>
                  <a:cxn ang="0">
                    <a:pos x="connsiteX1095" y="connsiteY1095"/>
                  </a:cxn>
                  <a:cxn ang="0">
                    <a:pos x="connsiteX1096" y="connsiteY1096"/>
                  </a:cxn>
                  <a:cxn ang="0">
                    <a:pos x="connsiteX1097" y="connsiteY1097"/>
                  </a:cxn>
                  <a:cxn ang="0">
                    <a:pos x="connsiteX1098" y="connsiteY1098"/>
                  </a:cxn>
                  <a:cxn ang="0">
                    <a:pos x="connsiteX1099" y="connsiteY1099"/>
                  </a:cxn>
                  <a:cxn ang="0">
                    <a:pos x="connsiteX1100" y="connsiteY1100"/>
                  </a:cxn>
                  <a:cxn ang="0">
                    <a:pos x="connsiteX1101" y="connsiteY1101"/>
                  </a:cxn>
                  <a:cxn ang="0">
                    <a:pos x="connsiteX1102" y="connsiteY1102"/>
                  </a:cxn>
                  <a:cxn ang="0">
                    <a:pos x="connsiteX1103" y="connsiteY1103"/>
                  </a:cxn>
                  <a:cxn ang="0">
                    <a:pos x="connsiteX1104" y="connsiteY1104"/>
                  </a:cxn>
                  <a:cxn ang="0">
                    <a:pos x="connsiteX1105" y="connsiteY1105"/>
                  </a:cxn>
                  <a:cxn ang="0">
                    <a:pos x="connsiteX1106" y="connsiteY1106"/>
                  </a:cxn>
                  <a:cxn ang="0">
                    <a:pos x="connsiteX1107" y="connsiteY1107"/>
                  </a:cxn>
                  <a:cxn ang="0">
                    <a:pos x="connsiteX1108" y="connsiteY1108"/>
                  </a:cxn>
                  <a:cxn ang="0">
                    <a:pos x="connsiteX1109" y="connsiteY1109"/>
                  </a:cxn>
                  <a:cxn ang="0">
                    <a:pos x="connsiteX1110" y="connsiteY1110"/>
                  </a:cxn>
                  <a:cxn ang="0">
                    <a:pos x="connsiteX1111" y="connsiteY1111"/>
                  </a:cxn>
                  <a:cxn ang="0">
                    <a:pos x="connsiteX1112" y="connsiteY1112"/>
                  </a:cxn>
                  <a:cxn ang="0">
                    <a:pos x="connsiteX1113" y="connsiteY1113"/>
                  </a:cxn>
                  <a:cxn ang="0">
                    <a:pos x="connsiteX1114" y="connsiteY1114"/>
                  </a:cxn>
                  <a:cxn ang="0">
                    <a:pos x="connsiteX1115" y="connsiteY1115"/>
                  </a:cxn>
                  <a:cxn ang="0">
                    <a:pos x="connsiteX1116" y="connsiteY1116"/>
                  </a:cxn>
                  <a:cxn ang="0">
                    <a:pos x="connsiteX1117" y="connsiteY1117"/>
                  </a:cxn>
                  <a:cxn ang="0">
                    <a:pos x="connsiteX1118" y="connsiteY1118"/>
                  </a:cxn>
                  <a:cxn ang="0">
                    <a:pos x="connsiteX1119" y="connsiteY1119"/>
                  </a:cxn>
                  <a:cxn ang="0">
                    <a:pos x="connsiteX1120" y="connsiteY1120"/>
                  </a:cxn>
                  <a:cxn ang="0">
                    <a:pos x="connsiteX1121" y="connsiteY1121"/>
                  </a:cxn>
                  <a:cxn ang="0">
                    <a:pos x="connsiteX1122" y="connsiteY1122"/>
                  </a:cxn>
                  <a:cxn ang="0">
                    <a:pos x="connsiteX1123" y="connsiteY1123"/>
                  </a:cxn>
                  <a:cxn ang="0">
                    <a:pos x="connsiteX1124" y="connsiteY1124"/>
                  </a:cxn>
                  <a:cxn ang="0">
                    <a:pos x="connsiteX1125" y="connsiteY1125"/>
                  </a:cxn>
                  <a:cxn ang="0">
                    <a:pos x="connsiteX1126" y="connsiteY1126"/>
                  </a:cxn>
                  <a:cxn ang="0">
                    <a:pos x="connsiteX1127" y="connsiteY1127"/>
                  </a:cxn>
                  <a:cxn ang="0">
                    <a:pos x="connsiteX1128" y="connsiteY1128"/>
                  </a:cxn>
                  <a:cxn ang="0">
                    <a:pos x="connsiteX1129" y="connsiteY1129"/>
                  </a:cxn>
                  <a:cxn ang="0">
                    <a:pos x="connsiteX1130" y="connsiteY1130"/>
                  </a:cxn>
                  <a:cxn ang="0">
                    <a:pos x="connsiteX1131" y="connsiteY1131"/>
                  </a:cxn>
                  <a:cxn ang="0">
                    <a:pos x="connsiteX1132" y="connsiteY1132"/>
                  </a:cxn>
                  <a:cxn ang="0">
                    <a:pos x="connsiteX1133" y="connsiteY1133"/>
                  </a:cxn>
                  <a:cxn ang="0">
                    <a:pos x="connsiteX1134" y="connsiteY1134"/>
                  </a:cxn>
                  <a:cxn ang="0">
                    <a:pos x="connsiteX1135" y="connsiteY1135"/>
                  </a:cxn>
                  <a:cxn ang="0">
                    <a:pos x="connsiteX1136" y="connsiteY1136"/>
                  </a:cxn>
                  <a:cxn ang="0">
                    <a:pos x="connsiteX1137" y="connsiteY1137"/>
                  </a:cxn>
                  <a:cxn ang="0">
                    <a:pos x="connsiteX1138" y="connsiteY1138"/>
                  </a:cxn>
                  <a:cxn ang="0">
                    <a:pos x="connsiteX1139" y="connsiteY1139"/>
                  </a:cxn>
                  <a:cxn ang="0">
                    <a:pos x="connsiteX1140" y="connsiteY1140"/>
                  </a:cxn>
                  <a:cxn ang="0">
                    <a:pos x="connsiteX1141" y="connsiteY1141"/>
                  </a:cxn>
                  <a:cxn ang="0">
                    <a:pos x="connsiteX1142" y="connsiteY1142"/>
                  </a:cxn>
                  <a:cxn ang="0">
                    <a:pos x="connsiteX1143" y="connsiteY1143"/>
                  </a:cxn>
                  <a:cxn ang="0">
                    <a:pos x="connsiteX1144" y="connsiteY1144"/>
                  </a:cxn>
                  <a:cxn ang="0">
                    <a:pos x="connsiteX1145" y="connsiteY1145"/>
                  </a:cxn>
                  <a:cxn ang="0">
                    <a:pos x="connsiteX1146" y="connsiteY1146"/>
                  </a:cxn>
                  <a:cxn ang="0">
                    <a:pos x="connsiteX1147" y="connsiteY1147"/>
                  </a:cxn>
                  <a:cxn ang="0">
                    <a:pos x="connsiteX1148" y="connsiteY1148"/>
                  </a:cxn>
                  <a:cxn ang="0">
                    <a:pos x="connsiteX1149" y="connsiteY1149"/>
                  </a:cxn>
                  <a:cxn ang="0">
                    <a:pos x="connsiteX1150" y="connsiteY1150"/>
                  </a:cxn>
                  <a:cxn ang="0">
                    <a:pos x="connsiteX1151" y="connsiteY1151"/>
                  </a:cxn>
                  <a:cxn ang="0">
                    <a:pos x="connsiteX1152" y="connsiteY1152"/>
                  </a:cxn>
                  <a:cxn ang="0">
                    <a:pos x="connsiteX1153" y="connsiteY1153"/>
                  </a:cxn>
                  <a:cxn ang="0">
                    <a:pos x="connsiteX1154" y="connsiteY1154"/>
                  </a:cxn>
                  <a:cxn ang="0">
                    <a:pos x="connsiteX1155" y="connsiteY1155"/>
                  </a:cxn>
                  <a:cxn ang="0">
                    <a:pos x="connsiteX1156" y="connsiteY1156"/>
                  </a:cxn>
                  <a:cxn ang="0">
                    <a:pos x="connsiteX1157" y="connsiteY1157"/>
                  </a:cxn>
                  <a:cxn ang="0">
                    <a:pos x="connsiteX1158" y="connsiteY1158"/>
                  </a:cxn>
                  <a:cxn ang="0">
                    <a:pos x="connsiteX1159" y="connsiteY1159"/>
                  </a:cxn>
                  <a:cxn ang="0">
                    <a:pos x="connsiteX1160" y="connsiteY1160"/>
                  </a:cxn>
                  <a:cxn ang="0">
                    <a:pos x="connsiteX1161" y="connsiteY1161"/>
                  </a:cxn>
                  <a:cxn ang="0">
                    <a:pos x="connsiteX1162" y="connsiteY1162"/>
                  </a:cxn>
                  <a:cxn ang="0">
                    <a:pos x="connsiteX1163" y="connsiteY1163"/>
                  </a:cxn>
                  <a:cxn ang="0">
                    <a:pos x="connsiteX1164" y="connsiteY1164"/>
                  </a:cxn>
                  <a:cxn ang="0">
                    <a:pos x="connsiteX1165" y="connsiteY1165"/>
                  </a:cxn>
                  <a:cxn ang="0">
                    <a:pos x="connsiteX1166" y="connsiteY1166"/>
                  </a:cxn>
                  <a:cxn ang="0">
                    <a:pos x="connsiteX1167" y="connsiteY1167"/>
                  </a:cxn>
                  <a:cxn ang="0">
                    <a:pos x="connsiteX1168" y="connsiteY1168"/>
                  </a:cxn>
                  <a:cxn ang="0">
                    <a:pos x="connsiteX1169" y="connsiteY1169"/>
                  </a:cxn>
                  <a:cxn ang="0">
                    <a:pos x="connsiteX1170" y="connsiteY1170"/>
                  </a:cxn>
                  <a:cxn ang="0">
                    <a:pos x="connsiteX1171" y="connsiteY1171"/>
                  </a:cxn>
                  <a:cxn ang="0">
                    <a:pos x="connsiteX1172" y="connsiteY1172"/>
                  </a:cxn>
                  <a:cxn ang="0">
                    <a:pos x="connsiteX1173" y="connsiteY1173"/>
                  </a:cxn>
                  <a:cxn ang="0">
                    <a:pos x="connsiteX1174" y="connsiteY1174"/>
                  </a:cxn>
                  <a:cxn ang="0">
                    <a:pos x="connsiteX1175" y="connsiteY1175"/>
                  </a:cxn>
                  <a:cxn ang="0">
                    <a:pos x="connsiteX1176" y="connsiteY1176"/>
                  </a:cxn>
                  <a:cxn ang="0">
                    <a:pos x="connsiteX1177" y="connsiteY1177"/>
                  </a:cxn>
                  <a:cxn ang="0">
                    <a:pos x="connsiteX1178" y="connsiteY1178"/>
                  </a:cxn>
                  <a:cxn ang="0">
                    <a:pos x="connsiteX1179" y="connsiteY1179"/>
                  </a:cxn>
                  <a:cxn ang="0">
                    <a:pos x="connsiteX1180" y="connsiteY1180"/>
                  </a:cxn>
                  <a:cxn ang="0">
                    <a:pos x="connsiteX1181" y="connsiteY1181"/>
                  </a:cxn>
                  <a:cxn ang="0">
                    <a:pos x="connsiteX1182" y="connsiteY1182"/>
                  </a:cxn>
                  <a:cxn ang="0">
                    <a:pos x="connsiteX1183" y="connsiteY1183"/>
                  </a:cxn>
                  <a:cxn ang="0">
                    <a:pos x="connsiteX1184" y="connsiteY1184"/>
                  </a:cxn>
                  <a:cxn ang="0">
                    <a:pos x="connsiteX1185" y="connsiteY1185"/>
                  </a:cxn>
                  <a:cxn ang="0">
                    <a:pos x="connsiteX1186" y="connsiteY1186"/>
                  </a:cxn>
                  <a:cxn ang="0">
                    <a:pos x="connsiteX1187" y="connsiteY1187"/>
                  </a:cxn>
                  <a:cxn ang="0">
                    <a:pos x="connsiteX1188" y="connsiteY1188"/>
                  </a:cxn>
                  <a:cxn ang="0">
                    <a:pos x="connsiteX1189" y="connsiteY1189"/>
                  </a:cxn>
                  <a:cxn ang="0">
                    <a:pos x="connsiteX1190" y="connsiteY1190"/>
                  </a:cxn>
                  <a:cxn ang="0">
                    <a:pos x="connsiteX1191" y="connsiteY1191"/>
                  </a:cxn>
                  <a:cxn ang="0">
                    <a:pos x="connsiteX1192" y="connsiteY1192"/>
                  </a:cxn>
                  <a:cxn ang="0">
                    <a:pos x="connsiteX1193" y="connsiteY1193"/>
                  </a:cxn>
                  <a:cxn ang="0">
                    <a:pos x="connsiteX1194" y="connsiteY1194"/>
                  </a:cxn>
                  <a:cxn ang="0">
                    <a:pos x="connsiteX1195" y="connsiteY1195"/>
                  </a:cxn>
                  <a:cxn ang="0">
                    <a:pos x="connsiteX1196" y="connsiteY1196"/>
                  </a:cxn>
                  <a:cxn ang="0">
                    <a:pos x="connsiteX1197" y="connsiteY1197"/>
                  </a:cxn>
                  <a:cxn ang="0">
                    <a:pos x="connsiteX1198" y="connsiteY1198"/>
                  </a:cxn>
                  <a:cxn ang="0">
                    <a:pos x="connsiteX1199" y="connsiteY1199"/>
                  </a:cxn>
                  <a:cxn ang="0">
                    <a:pos x="connsiteX1200" y="connsiteY1200"/>
                  </a:cxn>
                  <a:cxn ang="0">
                    <a:pos x="connsiteX1201" y="connsiteY1201"/>
                  </a:cxn>
                  <a:cxn ang="0">
                    <a:pos x="connsiteX1202" y="connsiteY1202"/>
                  </a:cxn>
                  <a:cxn ang="0">
                    <a:pos x="connsiteX1203" y="connsiteY1203"/>
                  </a:cxn>
                  <a:cxn ang="0">
                    <a:pos x="connsiteX1204" y="connsiteY1204"/>
                  </a:cxn>
                  <a:cxn ang="0">
                    <a:pos x="connsiteX1205" y="connsiteY1205"/>
                  </a:cxn>
                  <a:cxn ang="0">
                    <a:pos x="connsiteX1206" y="connsiteY1206"/>
                  </a:cxn>
                  <a:cxn ang="0">
                    <a:pos x="connsiteX1207" y="connsiteY1207"/>
                  </a:cxn>
                  <a:cxn ang="0">
                    <a:pos x="connsiteX1208" y="connsiteY1208"/>
                  </a:cxn>
                  <a:cxn ang="0">
                    <a:pos x="connsiteX1209" y="connsiteY1209"/>
                  </a:cxn>
                  <a:cxn ang="0">
                    <a:pos x="connsiteX1210" y="connsiteY1210"/>
                  </a:cxn>
                  <a:cxn ang="0">
                    <a:pos x="connsiteX1211" y="connsiteY1211"/>
                  </a:cxn>
                  <a:cxn ang="0">
                    <a:pos x="connsiteX1212" y="connsiteY1212"/>
                  </a:cxn>
                  <a:cxn ang="0">
                    <a:pos x="connsiteX1213" y="connsiteY1213"/>
                  </a:cxn>
                  <a:cxn ang="0">
                    <a:pos x="connsiteX1214" y="connsiteY1214"/>
                  </a:cxn>
                  <a:cxn ang="0">
                    <a:pos x="connsiteX1215" y="connsiteY1215"/>
                  </a:cxn>
                  <a:cxn ang="0">
                    <a:pos x="connsiteX1216" y="connsiteY1216"/>
                  </a:cxn>
                  <a:cxn ang="0">
                    <a:pos x="connsiteX1217" y="connsiteY1217"/>
                  </a:cxn>
                  <a:cxn ang="0">
                    <a:pos x="connsiteX1218" y="connsiteY1218"/>
                  </a:cxn>
                  <a:cxn ang="0">
                    <a:pos x="connsiteX1219" y="connsiteY1219"/>
                  </a:cxn>
                  <a:cxn ang="0">
                    <a:pos x="connsiteX1220" y="connsiteY1220"/>
                  </a:cxn>
                  <a:cxn ang="0">
                    <a:pos x="connsiteX1221" y="connsiteY1221"/>
                  </a:cxn>
                  <a:cxn ang="0">
                    <a:pos x="connsiteX1222" y="connsiteY1222"/>
                  </a:cxn>
                  <a:cxn ang="0">
                    <a:pos x="connsiteX1223" y="connsiteY1223"/>
                  </a:cxn>
                  <a:cxn ang="0">
                    <a:pos x="connsiteX1224" y="connsiteY1224"/>
                  </a:cxn>
                  <a:cxn ang="0">
                    <a:pos x="connsiteX1225" y="connsiteY1225"/>
                  </a:cxn>
                  <a:cxn ang="0">
                    <a:pos x="connsiteX1226" y="connsiteY1226"/>
                  </a:cxn>
                  <a:cxn ang="0">
                    <a:pos x="connsiteX1227" y="connsiteY1227"/>
                  </a:cxn>
                  <a:cxn ang="0">
                    <a:pos x="connsiteX1228" y="connsiteY1228"/>
                  </a:cxn>
                  <a:cxn ang="0">
                    <a:pos x="connsiteX1229" y="connsiteY1229"/>
                  </a:cxn>
                  <a:cxn ang="0">
                    <a:pos x="connsiteX1230" y="connsiteY1230"/>
                  </a:cxn>
                  <a:cxn ang="0">
                    <a:pos x="connsiteX1231" y="connsiteY1231"/>
                  </a:cxn>
                  <a:cxn ang="0">
                    <a:pos x="connsiteX1232" y="connsiteY1232"/>
                  </a:cxn>
                  <a:cxn ang="0">
                    <a:pos x="connsiteX1233" y="connsiteY1233"/>
                  </a:cxn>
                  <a:cxn ang="0">
                    <a:pos x="connsiteX1234" y="connsiteY1234"/>
                  </a:cxn>
                  <a:cxn ang="0">
                    <a:pos x="connsiteX1235" y="connsiteY1235"/>
                  </a:cxn>
                  <a:cxn ang="0">
                    <a:pos x="connsiteX1236" y="connsiteY1236"/>
                  </a:cxn>
                  <a:cxn ang="0">
                    <a:pos x="connsiteX1237" y="connsiteY1237"/>
                  </a:cxn>
                  <a:cxn ang="0">
                    <a:pos x="connsiteX1238" y="connsiteY1238"/>
                  </a:cxn>
                  <a:cxn ang="0">
                    <a:pos x="connsiteX1239" y="connsiteY1239"/>
                  </a:cxn>
                  <a:cxn ang="0">
                    <a:pos x="connsiteX1240" y="connsiteY1240"/>
                  </a:cxn>
                  <a:cxn ang="0">
                    <a:pos x="connsiteX1241" y="connsiteY1241"/>
                  </a:cxn>
                  <a:cxn ang="0">
                    <a:pos x="connsiteX1242" y="connsiteY1242"/>
                  </a:cxn>
                  <a:cxn ang="0">
                    <a:pos x="connsiteX1243" y="connsiteY1243"/>
                  </a:cxn>
                  <a:cxn ang="0">
                    <a:pos x="connsiteX1244" y="connsiteY1244"/>
                  </a:cxn>
                  <a:cxn ang="0">
                    <a:pos x="connsiteX1245" y="connsiteY1245"/>
                  </a:cxn>
                  <a:cxn ang="0">
                    <a:pos x="connsiteX1246" y="connsiteY1246"/>
                  </a:cxn>
                  <a:cxn ang="0">
                    <a:pos x="connsiteX1247" y="connsiteY1247"/>
                  </a:cxn>
                  <a:cxn ang="0">
                    <a:pos x="connsiteX1248" y="connsiteY1248"/>
                  </a:cxn>
                  <a:cxn ang="0">
                    <a:pos x="connsiteX1249" y="connsiteY1249"/>
                  </a:cxn>
                  <a:cxn ang="0">
                    <a:pos x="connsiteX1250" y="connsiteY1250"/>
                  </a:cxn>
                  <a:cxn ang="0">
                    <a:pos x="connsiteX1251" y="connsiteY1251"/>
                  </a:cxn>
                  <a:cxn ang="0">
                    <a:pos x="connsiteX1252" y="connsiteY1252"/>
                  </a:cxn>
                  <a:cxn ang="0">
                    <a:pos x="connsiteX1253" y="connsiteY1253"/>
                  </a:cxn>
                  <a:cxn ang="0">
                    <a:pos x="connsiteX1254" y="connsiteY1254"/>
                  </a:cxn>
                  <a:cxn ang="0">
                    <a:pos x="connsiteX1255" y="connsiteY1255"/>
                  </a:cxn>
                  <a:cxn ang="0">
                    <a:pos x="connsiteX1256" y="connsiteY1256"/>
                  </a:cxn>
                  <a:cxn ang="0">
                    <a:pos x="connsiteX1257" y="connsiteY1257"/>
                  </a:cxn>
                  <a:cxn ang="0">
                    <a:pos x="connsiteX1258" y="connsiteY1258"/>
                  </a:cxn>
                  <a:cxn ang="0">
                    <a:pos x="connsiteX1259" y="connsiteY1259"/>
                  </a:cxn>
                  <a:cxn ang="0">
                    <a:pos x="connsiteX1260" y="connsiteY1260"/>
                  </a:cxn>
                  <a:cxn ang="0">
                    <a:pos x="connsiteX1261" y="connsiteY1261"/>
                  </a:cxn>
                  <a:cxn ang="0">
                    <a:pos x="connsiteX1262" y="connsiteY1262"/>
                  </a:cxn>
                  <a:cxn ang="0">
                    <a:pos x="connsiteX1263" y="connsiteY1263"/>
                  </a:cxn>
                  <a:cxn ang="0">
                    <a:pos x="connsiteX1264" y="connsiteY1264"/>
                  </a:cxn>
                  <a:cxn ang="0">
                    <a:pos x="connsiteX1265" y="connsiteY1265"/>
                  </a:cxn>
                  <a:cxn ang="0">
                    <a:pos x="connsiteX1266" y="connsiteY1266"/>
                  </a:cxn>
                  <a:cxn ang="0">
                    <a:pos x="connsiteX1267" y="connsiteY1267"/>
                  </a:cxn>
                  <a:cxn ang="0">
                    <a:pos x="connsiteX1268" y="connsiteY1268"/>
                  </a:cxn>
                  <a:cxn ang="0">
                    <a:pos x="connsiteX1269" y="connsiteY1269"/>
                  </a:cxn>
                  <a:cxn ang="0">
                    <a:pos x="connsiteX1270" y="connsiteY1270"/>
                  </a:cxn>
                  <a:cxn ang="0">
                    <a:pos x="connsiteX1271" y="connsiteY1271"/>
                  </a:cxn>
                  <a:cxn ang="0">
                    <a:pos x="connsiteX1272" y="connsiteY1272"/>
                  </a:cxn>
                  <a:cxn ang="0">
                    <a:pos x="connsiteX1273" y="connsiteY1273"/>
                  </a:cxn>
                  <a:cxn ang="0">
                    <a:pos x="connsiteX1274" y="connsiteY1274"/>
                  </a:cxn>
                  <a:cxn ang="0">
                    <a:pos x="connsiteX1275" y="connsiteY1275"/>
                  </a:cxn>
                  <a:cxn ang="0">
                    <a:pos x="connsiteX1276" y="connsiteY1276"/>
                  </a:cxn>
                  <a:cxn ang="0">
                    <a:pos x="connsiteX1277" y="connsiteY1277"/>
                  </a:cxn>
                  <a:cxn ang="0">
                    <a:pos x="connsiteX1278" y="connsiteY1278"/>
                  </a:cxn>
                  <a:cxn ang="0">
                    <a:pos x="connsiteX1279" y="connsiteY1279"/>
                  </a:cxn>
                  <a:cxn ang="0">
                    <a:pos x="connsiteX1280" y="connsiteY1280"/>
                  </a:cxn>
                  <a:cxn ang="0">
                    <a:pos x="connsiteX1281" y="connsiteY1281"/>
                  </a:cxn>
                  <a:cxn ang="0">
                    <a:pos x="connsiteX1282" y="connsiteY1282"/>
                  </a:cxn>
                  <a:cxn ang="0">
                    <a:pos x="connsiteX1283" y="connsiteY1283"/>
                  </a:cxn>
                  <a:cxn ang="0">
                    <a:pos x="connsiteX1284" y="connsiteY1284"/>
                  </a:cxn>
                  <a:cxn ang="0">
                    <a:pos x="connsiteX1285" y="connsiteY1285"/>
                  </a:cxn>
                  <a:cxn ang="0">
                    <a:pos x="connsiteX1286" y="connsiteY1286"/>
                  </a:cxn>
                  <a:cxn ang="0">
                    <a:pos x="connsiteX1287" y="connsiteY1287"/>
                  </a:cxn>
                  <a:cxn ang="0">
                    <a:pos x="connsiteX1288" y="connsiteY1288"/>
                  </a:cxn>
                  <a:cxn ang="0">
                    <a:pos x="connsiteX1289" y="connsiteY1289"/>
                  </a:cxn>
                  <a:cxn ang="0">
                    <a:pos x="connsiteX1290" y="connsiteY1290"/>
                  </a:cxn>
                  <a:cxn ang="0">
                    <a:pos x="connsiteX1291" y="connsiteY1291"/>
                  </a:cxn>
                  <a:cxn ang="0">
                    <a:pos x="connsiteX1292" y="connsiteY1292"/>
                  </a:cxn>
                  <a:cxn ang="0">
                    <a:pos x="connsiteX1293" y="connsiteY1293"/>
                  </a:cxn>
                  <a:cxn ang="0">
                    <a:pos x="connsiteX1294" y="connsiteY1294"/>
                  </a:cxn>
                  <a:cxn ang="0">
                    <a:pos x="connsiteX1295" y="connsiteY1295"/>
                  </a:cxn>
                  <a:cxn ang="0">
                    <a:pos x="connsiteX1296" y="connsiteY1296"/>
                  </a:cxn>
                  <a:cxn ang="0">
                    <a:pos x="connsiteX1297" y="connsiteY1297"/>
                  </a:cxn>
                  <a:cxn ang="0">
                    <a:pos x="connsiteX1298" y="connsiteY1298"/>
                  </a:cxn>
                  <a:cxn ang="0">
                    <a:pos x="connsiteX1299" y="connsiteY1299"/>
                  </a:cxn>
                  <a:cxn ang="0">
                    <a:pos x="connsiteX1300" y="connsiteY1300"/>
                  </a:cxn>
                  <a:cxn ang="0">
                    <a:pos x="connsiteX1301" y="connsiteY1301"/>
                  </a:cxn>
                  <a:cxn ang="0">
                    <a:pos x="connsiteX1302" y="connsiteY1302"/>
                  </a:cxn>
                  <a:cxn ang="0">
                    <a:pos x="connsiteX1303" y="connsiteY1303"/>
                  </a:cxn>
                  <a:cxn ang="0">
                    <a:pos x="connsiteX1304" y="connsiteY1304"/>
                  </a:cxn>
                  <a:cxn ang="0">
                    <a:pos x="connsiteX1305" y="connsiteY1305"/>
                  </a:cxn>
                  <a:cxn ang="0">
                    <a:pos x="connsiteX1306" y="connsiteY1306"/>
                  </a:cxn>
                  <a:cxn ang="0">
                    <a:pos x="connsiteX1307" y="connsiteY1307"/>
                  </a:cxn>
                  <a:cxn ang="0">
                    <a:pos x="connsiteX1308" y="connsiteY1308"/>
                  </a:cxn>
                  <a:cxn ang="0">
                    <a:pos x="connsiteX1309" y="connsiteY1309"/>
                  </a:cxn>
                  <a:cxn ang="0">
                    <a:pos x="connsiteX1310" y="connsiteY1310"/>
                  </a:cxn>
                  <a:cxn ang="0">
                    <a:pos x="connsiteX1311" y="connsiteY1311"/>
                  </a:cxn>
                  <a:cxn ang="0">
                    <a:pos x="connsiteX1312" y="connsiteY1312"/>
                  </a:cxn>
                  <a:cxn ang="0">
                    <a:pos x="connsiteX1313" y="connsiteY1313"/>
                  </a:cxn>
                  <a:cxn ang="0">
                    <a:pos x="connsiteX1314" y="connsiteY1314"/>
                  </a:cxn>
                  <a:cxn ang="0">
                    <a:pos x="connsiteX1315" y="connsiteY1315"/>
                  </a:cxn>
                  <a:cxn ang="0">
                    <a:pos x="connsiteX1316" y="connsiteY1316"/>
                  </a:cxn>
                  <a:cxn ang="0">
                    <a:pos x="connsiteX1317" y="connsiteY1317"/>
                  </a:cxn>
                  <a:cxn ang="0">
                    <a:pos x="connsiteX1318" y="connsiteY1318"/>
                  </a:cxn>
                  <a:cxn ang="0">
                    <a:pos x="connsiteX1319" y="connsiteY1319"/>
                  </a:cxn>
                  <a:cxn ang="0">
                    <a:pos x="connsiteX1320" y="connsiteY1320"/>
                  </a:cxn>
                  <a:cxn ang="0">
                    <a:pos x="connsiteX1321" y="connsiteY1321"/>
                  </a:cxn>
                  <a:cxn ang="0">
                    <a:pos x="connsiteX1322" y="connsiteY1322"/>
                  </a:cxn>
                  <a:cxn ang="0">
                    <a:pos x="connsiteX1323" y="connsiteY1323"/>
                  </a:cxn>
                  <a:cxn ang="0">
                    <a:pos x="connsiteX1324" y="connsiteY1324"/>
                  </a:cxn>
                  <a:cxn ang="0">
                    <a:pos x="connsiteX1325" y="connsiteY1325"/>
                  </a:cxn>
                  <a:cxn ang="0">
                    <a:pos x="connsiteX1326" y="connsiteY1326"/>
                  </a:cxn>
                  <a:cxn ang="0">
                    <a:pos x="connsiteX1327" y="connsiteY1327"/>
                  </a:cxn>
                  <a:cxn ang="0">
                    <a:pos x="connsiteX1328" y="connsiteY1328"/>
                  </a:cxn>
                  <a:cxn ang="0">
                    <a:pos x="connsiteX1329" y="connsiteY1329"/>
                  </a:cxn>
                  <a:cxn ang="0">
                    <a:pos x="connsiteX1330" y="connsiteY1330"/>
                  </a:cxn>
                  <a:cxn ang="0">
                    <a:pos x="connsiteX1331" y="connsiteY1331"/>
                  </a:cxn>
                  <a:cxn ang="0">
                    <a:pos x="connsiteX1332" y="connsiteY1332"/>
                  </a:cxn>
                  <a:cxn ang="0">
                    <a:pos x="connsiteX1333" y="connsiteY1333"/>
                  </a:cxn>
                  <a:cxn ang="0">
                    <a:pos x="connsiteX1334" y="connsiteY1334"/>
                  </a:cxn>
                  <a:cxn ang="0">
                    <a:pos x="connsiteX1335" y="connsiteY1335"/>
                  </a:cxn>
                  <a:cxn ang="0">
                    <a:pos x="connsiteX1336" y="connsiteY1336"/>
                  </a:cxn>
                  <a:cxn ang="0">
                    <a:pos x="connsiteX1337" y="connsiteY1337"/>
                  </a:cxn>
                  <a:cxn ang="0">
                    <a:pos x="connsiteX1338" y="connsiteY1338"/>
                  </a:cxn>
                  <a:cxn ang="0">
                    <a:pos x="connsiteX1339" y="connsiteY1339"/>
                  </a:cxn>
                  <a:cxn ang="0">
                    <a:pos x="connsiteX1340" y="connsiteY1340"/>
                  </a:cxn>
                  <a:cxn ang="0">
                    <a:pos x="connsiteX1341" y="connsiteY1341"/>
                  </a:cxn>
                  <a:cxn ang="0">
                    <a:pos x="connsiteX1342" y="connsiteY1342"/>
                  </a:cxn>
                  <a:cxn ang="0">
                    <a:pos x="connsiteX1343" y="connsiteY1343"/>
                  </a:cxn>
                  <a:cxn ang="0">
                    <a:pos x="connsiteX1344" y="connsiteY1344"/>
                  </a:cxn>
                  <a:cxn ang="0">
                    <a:pos x="connsiteX1345" y="connsiteY1345"/>
                  </a:cxn>
                  <a:cxn ang="0">
                    <a:pos x="connsiteX1346" y="connsiteY1346"/>
                  </a:cxn>
                  <a:cxn ang="0">
                    <a:pos x="connsiteX1347" y="connsiteY1347"/>
                  </a:cxn>
                  <a:cxn ang="0">
                    <a:pos x="connsiteX1348" y="connsiteY1348"/>
                  </a:cxn>
                  <a:cxn ang="0">
                    <a:pos x="connsiteX1349" y="connsiteY1349"/>
                  </a:cxn>
                  <a:cxn ang="0">
                    <a:pos x="connsiteX1350" y="connsiteY1350"/>
                  </a:cxn>
                  <a:cxn ang="0">
                    <a:pos x="connsiteX1351" y="connsiteY1351"/>
                  </a:cxn>
                  <a:cxn ang="0">
                    <a:pos x="connsiteX1352" y="connsiteY1352"/>
                  </a:cxn>
                  <a:cxn ang="0">
                    <a:pos x="connsiteX1353" y="connsiteY1353"/>
                  </a:cxn>
                  <a:cxn ang="0">
                    <a:pos x="connsiteX1354" y="connsiteY1354"/>
                  </a:cxn>
                  <a:cxn ang="0">
                    <a:pos x="connsiteX1355" y="connsiteY1355"/>
                  </a:cxn>
                  <a:cxn ang="0">
                    <a:pos x="connsiteX1356" y="connsiteY1356"/>
                  </a:cxn>
                  <a:cxn ang="0">
                    <a:pos x="connsiteX1357" y="connsiteY1357"/>
                  </a:cxn>
                  <a:cxn ang="0">
                    <a:pos x="connsiteX1358" y="connsiteY1358"/>
                  </a:cxn>
                  <a:cxn ang="0">
                    <a:pos x="connsiteX1359" y="connsiteY1359"/>
                  </a:cxn>
                  <a:cxn ang="0">
                    <a:pos x="connsiteX1360" y="connsiteY1360"/>
                  </a:cxn>
                  <a:cxn ang="0">
                    <a:pos x="connsiteX1361" y="connsiteY1361"/>
                  </a:cxn>
                  <a:cxn ang="0">
                    <a:pos x="connsiteX1362" y="connsiteY1362"/>
                  </a:cxn>
                  <a:cxn ang="0">
                    <a:pos x="connsiteX1363" y="connsiteY1363"/>
                  </a:cxn>
                  <a:cxn ang="0">
                    <a:pos x="connsiteX1364" y="connsiteY1364"/>
                  </a:cxn>
                  <a:cxn ang="0">
                    <a:pos x="connsiteX1365" y="connsiteY1365"/>
                  </a:cxn>
                  <a:cxn ang="0">
                    <a:pos x="connsiteX1366" y="connsiteY1366"/>
                  </a:cxn>
                  <a:cxn ang="0">
                    <a:pos x="connsiteX1367" y="connsiteY1367"/>
                  </a:cxn>
                  <a:cxn ang="0">
                    <a:pos x="connsiteX1368" y="connsiteY1368"/>
                  </a:cxn>
                  <a:cxn ang="0">
                    <a:pos x="connsiteX1369" y="connsiteY1369"/>
                  </a:cxn>
                  <a:cxn ang="0">
                    <a:pos x="connsiteX1370" y="connsiteY1370"/>
                  </a:cxn>
                  <a:cxn ang="0">
                    <a:pos x="connsiteX1371" y="connsiteY1371"/>
                  </a:cxn>
                  <a:cxn ang="0">
                    <a:pos x="connsiteX1372" y="connsiteY1372"/>
                  </a:cxn>
                  <a:cxn ang="0">
                    <a:pos x="connsiteX1373" y="connsiteY1373"/>
                  </a:cxn>
                  <a:cxn ang="0">
                    <a:pos x="connsiteX1374" y="connsiteY1374"/>
                  </a:cxn>
                  <a:cxn ang="0">
                    <a:pos x="connsiteX1375" y="connsiteY1375"/>
                  </a:cxn>
                  <a:cxn ang="0">
                    <a:pos x="connsiteX1376" y="connsiteY1376"/>
                  </a:cxn>
                  <a:cxn ang="0">
                    <a:pos x="connsiteX1377" y="connsiteY1377"/>
                  </a:cxn>
                  <a:cxn ang="0">
                    <a:pos x="connsiteX1378" y="connsiteY1378"/>
                  </a:cxn>
                  <a:cxn ang="0">
                    <a:pos x="connsiteX1379" y="connsiteY1379"/>
                  </a:cxn>
                  <a:cxn ang="0">
                    <a:pos x="connsiteX1380" y="connsiteY1380"/>
                  </a:cxn>
                  <a:cxn ang="0">
                    <a:pos x="connsiteX1381" y="connsiteY1381"/>
                  </a:cxn>
                  <a:cxn ang="0">
                    <a:pos x="connsiteX1382" y="connsiteY1382"/>
                  </a:cxn>
                  <a:cxn ang="0">
                    <a:pos x="connsiteX1383" y="connsiteY1383"/>
                  </a:cxn>
                  <a:cxn ang="0">
                    <a:pos x="connsiteX1384" y="connsiteY1384"/>
                  </a:cxn>
                  <a:cxn ang="0">
                    <a:pos x="connsiteX1385" y="connsiteY1385"/>
                  </a:cxn>
                  <a:cxn ang="0">
                    <a:pos x="connsiteX1386" y="connsiteY1386"/>
                  </a:cxn>
                  <a:cxn ang="0">
                    <a:pos x="connsiteX1387" y="connsiteY1387"/>
                  </a:cxn>
                  <a:cxn ang="0">
                    <a:pos x="connsiteX1388" y="connsiteY1388"/>
                  </a:cxn>
                  <a:cxn ang="0">
                    <a:pos x="connsiteX1389" y="connsiteY1389"/>
                  </a:cxn>
                  <a:cxn ang="0">
                    <a:pos x="connsiteX1390" y="connsiteY1390"/>
                  </a:cxn>
                  <a:cxn ang="0">
                    <a:pos x="connsiteX1391" y="connsiteY1391"/>
                  </a:cxn>
                  <a:cxn ang="0">
                    <a:pos x="connsiteX1392" y="connsiteY1392"/>
                  </a:cxn>
                  <a:cxn ang="0">
                    <a:pos x="connsiteX1393" y="connsiteY1393"/>
                  </a:cxn>
                  <a:cxn ang="0">
                    <a:pos x="connsiteX1394" y="connsiteY1394"/>
                  </a:cxn>
                  <a:cxn ang="0">
                    <a:pos x="connsiteX1395" y="connsiteY1395"/>
                  </a:cxn>
                  <a:cxn ang="0">
                    <a:pos x="connsiteX1396" y="connsiteY1396"/>
                  </a:cxn>
                  <a:cxn ang="0">
                    <a:pos x="connsiteX1397" y="connsiteY1397"/>
                  </a:cxn>
                  <a:cxn ang="0">
                    <a:pos x="connsiteX1398" y="connsiteY1398"/>
                  </a:cxn>
                  <a:cxn ang="0">
                    <a:pos x="connsiteX1399" y="connsiteY1399"/>
                  </a:cxn>
                  <a:cxn ang="0">
                    <a:pos x="connsiteX1400" y="connsiteY1400"/>
                  </a:cxn>
                  <a:cxn ang="0">
                    <a:pos x="connsiteX1401" y="connsiteY1401"/>
                  </a:cxn>
                  <a:cxn ang="0">
                    <a:pos x="connsiteX1402" y="connsiteY1402"/>
                  </a:cxn>
                  <a:cxn ang="0">
                    <a:pos x="connsiteX1403" y="connsiteY1403"/>
                  </a:cxn>
                  <a:cxn ang="0">
                    <a:pos x="connsiteX1404" y="connsiteY1404"/>
                  </a:cxn>
                  <a:cxn ang="0">
                    <a:pos x="connsiteX1405" y="connsiteY1405"/>
                  </a:cxn>
                  <a:cxn ang="0">
                    <a:pos x="connsiteX1406" y="connsiteY1406"/>
                  </a:cxn>
                  <a:cxn ang="0">
                    <a:pos x="connsiteX1407" y="connsiteY1407"/>
                  </a:cxn>
                  <a:cxn ang="0">
                    <a:pos x="connsiteX1408" y="connsiteY1408"/>
                  </a:cxn>
                  <a:cxn ang="0">
                    <a:pos x="connsiteX1409" y="connsiteY1409"/>
                  </a:cxn>
                  <a:cxn ang="0">
                    <a:pos x="connsiteX1410" y="connsiteY1410"/>
                  </a:cxn>
                  <a:cxn ang="0">
                    <a:pos x="connsiteX1411" y="connsiteY1411"/>
                  </a:cxn>
                  <a:cxn ang="0">
                    <a:pos x="connsiteX1412" y="connsiteY1412"/>
                  </a:cxn>
                  <a:cxn ang="0">
                    <a:pos x="connsiteX1413" y="connsiteY1413"/>
                  </a:cxn>
                  <a:cxn ang="0">
                    <a:pos x="connsiteX1414" y="connsiteY1414"/>
                  </a:cxn>
                  <a:cxn ang="0">
                    <a:pos x="connsiteX1415" y="connsiteY1415"/>
                  </a:cxn>
                  <a:cxn ang="0">
                    <a:pos x="connsiteX1416" y="connsiteY1416"/>
                  </a:cxn>
                  <a:cxn ang="0">
                    <a:pos x="connsiteX1417" y="connsiteY1417"/>
                  </a:cxn>
                  <a:cxn ang="0">
                    <a:pos x="connsiteX1418" y="connsiteY1418"/>
                  </a:cxn>
                  <a:cxn ang="0">
                    <a:pos x="connsiteX1419" y="connsiteY1419"/>
                  </a:cxn>
                  <a:cxn ang="0">
                    <a:pos x="connsiteX1420" y="connsiteY1420"/>
                  </a:cxn>
                  <a:cxn ang="0">
                    <a:pos x="connsiteX1421" y="connsiteY1421"/>
                  </a:cxn>
                  <a:cxn ang="0">
                    <a:pos x="connsiteX1422" y="connsiteY1422"/>
                  </a:cxn>
                  <a:cxn ang="0">
                    <a:pos x="connsiteX1423" y="connsiteY1423"/>
                  </a:cxn>
                  <a:cxn ang="0">
                    <a:pos x="connsiteX1424" y="connsiteY1424"/>
                  </a:cxn>
                  <a:cxn ang="0">
                    <a:pos x="connsiteX1425" y="connsiteY1425"/>
                  </a:cxn>
                  <a:cxn ang="0">
                    <a:pos x="connsiteX1426" y="connsiteY1426"/>
                  </a:cxn>
                  <a:cxn ang="0">
                    <a:pos x="connsiteX1427" y="connsiteY1427"/>
                  </a:cxn>
                  <a:cxn ang="0">
                    <a:pos x="connsiteX1428" y="connsiteY1428"/>
                  </a:cxn>
                  <a:cxn ang="0">
                    <a:pos x="connsiteX1429" y="connsiteY1429"/>
                  </a:cxn>
                  <a:cxn ang="0">
                    <a:pos x="connsiteX1430" y="connsiteY1430"/>
                  </a:cxn>
                  <a:cxn ang="0">
                    <a:pos x="connsiteX1431" y="connsiteY1431"/>
                  </a:cxn>
                  <a:cxn ang="0">
                    <a:pos x="connsiteX1432" y="connsiteY1432"/>
                  </a:cxn>
                  <a:cxn ang="0">
                    <a:pos x="connsiteX1433" y="connsiteY1433"/>
                  </a:cxn>
                  <a:cxn ang="0">
                    <a:pos x="connsiteX1434" y="connsiteY1434"/>
                  </a:cxn>
                  <a:cxn ang="0">
                    <a:pos x="connsiteX1435" y="connsiteY1435"/>
                  </a:cxn>
                  <a:cxn ang="0">
                    <a:pos x="connsiteX1436" y="connsiteY1436"/>
                  </a:cxn>
                  <a:cxn ang="0">
                    <a:pos x="connsiteX1437" y="connsiteY1437"/>
                  </a:cxn>
                  <a:cxn ang="0">
                    <a:pos x="connsiteX1438" y="connsiteY1438"/>
                  </a:cxn>
                  <a:cxn ang="0">
                    <a:pos x="connsiteX1439" y="connsiteY1439"/>
                  </a:cxn>
                  <a:cxn ang="0">
                    <a:pos x="connsiteX1440" y="connsiteY1440"/>
                  </a:cxn>
                  <a:cxn ang="0">
                    <a:pos x="connsiteX1441" y="connsiteY1441"/>
                  </a:cxn>
                  <a:cxn ang="0">
                    <a:pos x="connsiteX1442" y="connsiteY1442"/>
                  </a:cxn>
                  <a:cxn ang="0">
                    <a:pos x="connsiteX1443" y="connsiteY1443"/>
                  </a:cxn>
                  <a:cxn ang="0">
                    <a:pos x="connsiteX1444" y="connsiteY1444"/>
                  </a:cxn>
                  <a:cxn ang="0">
                    <a:pos x="connsiteX1445" y="connsiteY1445"/>
                  </a:cxn>
                  <a:cxn ang="0">
                    <a:pos x="connsiteX1446" y="connsiteY1446"/>
                  </a:cxn>
                  <a:cxn ang="0">
                    <a:pos x="connsiteX1447" y="connsiteY1447"/>
                  </a:cxn>
                  <a:cxn ang="0">
                    <a:pos x="connsiteX1448" y="connsiteY1448"/>
                  </a:cxn>
                  <a:cxn ang="0">
                    <a:pos x="connsiteX1449" y="connsiteY1449"/>
                  </a:cxn>
                  <a:cxn ang="0">
                    <a:pos x="connsiteX1450" y="connsiteY1450"/>
                  </a:cxn>
                  <a:cxn ang="0">
                    <a:pos x="connsiteX1451" y="connsiteY1451"/>
                  </a:cxn>
                  <a:cxn ang="0">
                    <a:pos x="connsiteX1452" y="connsiteY1452"/>
                  </a:cxn>
                  <a:cxn ang="0">
                    <a:pos x="connsiteX1453" y="connsiteY1453"/>
                  </a:cxn>
                  <a:cxn ang="0">
                    <a:pos x="connsiteX1454" y="connsiteY1454"/>
                  </a:cxn>
                  <a:cxn ang="0">
                    <a:pos x="connsiteX1455" y="connsiteY1455"/>
                  </a:cxn>
                  <a:cxn ang="0">
                    <a:pos x="connsiteX1456" y="connsiteY1456"/>
                  </a:cxn>
                  <a:cxn ang="0">
                    <a:pos x="connsiteX1457" y="connsiteY1457"/>
                  </a:cxn>
                  <a:cxn ang="0">
                    <a:pos x="connsiteX1458" y="connsiteY1458"/>
                  </a:cxn>
                  <a:cxn ang="0">
                    <a:pos x="connsiteX1459" y="connsiteY1459"/>
                  </a:cxn>
                  <a:cxn ang="0">
                    <a:pos x="connsiteX1460" y="connsiteY1460"/>
                  </a:cxn>
                  <a:cxn ang="0">
                    <a:pos x="connsiteX1461" y="connsiteY1461"/>
                  </a:cxn>
                  <a:cxn ang="0">
                    <a:pos x="connsiteX1462" y="connsiteY1462"/>
                  </a:cxn>
                  <a:cxn ang="0">
                    <a:pos x="connsiteX1463" y="connsiteY1463"/>
                  </a:cxn>
                  <a:cxn ang="0">
                    <a:pos x="connsiteX1464" y="connsiteY1464"/>
                  </a:cxn>
                  <a:cxn ang="0">
                    <a:pos x="connsiteX1465" y="connsiteY1465"/>
                  </a:cxn>
                  <a:cxn ang="0">
                    <a:pos x="connsiteX1466" y="connsiteY1466"/>
                  </a:cxn>
                  <a:cxn ang="0">
                    <a:pos x="connsiteX1467" y="connsiteY1467"/>
                  </a:cxn>
                  <a:cxn ang="0">
                    <a:pos x="connsiteX1468" y="connsiteY1468"/>
                  </a:cxn>
                  <a:cxn ang="0">
                    <a:pos x="connsiteX1469" y="connsiteY1469"/>
                  </a:cxn>
                  <a:cxn ang="0">
                    <a:pos x="connsiteX1470" y="connsiteY1470"/>
                  </a:cxn>
                  <a:cxn ang="0">
                    <a:pos x="connsiteX1471" y="connsiteY1471"/>
                  </a:cxn>
                  <a:cxn ang="0">
                    <a:pos x="connsiteX1472" y="connsiteY1472"/>
                  </a:cxn>
                  <a:cxn ang="0">
                    <a:pos x="connsiteX1473" y="connsiteY1473"/>
                  </a:cxn>
                  <a:cxn ang="0">
                    <a:pos x="connsiteX1474" y="connsiteY1474"/>
                  </a:cxn>
                  <a:cxn ang="0">
                    <a:pos x="connsiteX1475" y="connsiteY1475"/>
                  </a:cxn>
                  <a:cxn ang="0">
                    <a:pos x="connsiteX1476" y="connsiteY1476"/>
                  </a:cxn>
                  <a:cxn ang="0">
                    <a:pos x="connsiteX1477" y="connsiteY1477"/>
                  </a:cxn>
                  <a:cxn ang="0">
                    <a:pos x="connsiteX1478" y="connsiteY1478"/>
                  </a:cxn>
                  <a:cxn ang="0">
                    <a:pos x="connsiteX1479" y="connsiteY1479"/>
                  </a:cxn>
                  <a:cxn ang="0">
                    <a:pos x="connsiteX1480" y="connsiteY1480"/>
                  </a:cxn>
                  <a:cxn ang="0">
                    <a:pos x="connsiteX1481" y="connsiteY1481"/>
                  </a:cxn>
                  <a:cxn ang="0">
                    <a:pos x="connsiteX1482" y="connsiteY1482"/>
                  </a:cxn>
                  <a:cxn ang="0">
                    <a:pos x="connsiteX1483" y="connsiteY1483"/>
                  </a:cxn>
                  <a:cxn ang="0">
                    <a:pos x="connsiteX1484" y="connsiteY1484"/>
                  </a:cxn>
                  <a:cxn ang="0">
                    <a:pos x="connsiteX1485" y="connsiteY1485"/>
                  </a:cxn>
                  <a:cxn ang="0">
                    <a:pos x="connsiteX1486" y="connsiteY1486"/>
                  </a:cxn>
                  <a:cxn ang="0">
                    <a:pos x="connsiteX1487" y="connsiteY1487"/>
                  </a:cxn>
                  <a:cxn ang="0">
                    <a:pos x="connsiteX1488" y="connsiteY1488"/>
                  </a:cxn>
                  <a:cxn ang="0">
                    <a:pos x="connsiteX1489" y="connsiteY1489"/>
                  </a:cxn>
                  <a:cxn ang="0">
                    <a:pos x="connsiteX1490" y="connsiteY1490"/>
                  </a:cxn>
                  <a:cxn ang="0">
                    <a:pos x="connsiteX1491" y="connsiteY1491"/>
                  </a:cxn>
                  <a:cxn ang="0">
                    <a:pos x="connsiteX1492" y="connsiteY1492"/>
                  </a:cxn>
                  <a:cxn ang="0">
                    <a:pos x="connsiteX1493" y="connsiteY1493"/>
                  </a:cxn>
                  <a:cxn ang="0">
                    <a:pos x="connsiteX1494" y="connsiteY1494"/>
                  </a:cxn>
                  <a:cxn ang="0">
                    <a:pos x="connsiteX1495" y="connsiteY1495"/>
                  </a:cxn>
                  <a:cxn ang="0">
                    <a:pos x="connsiteX1496" y="connsiteY1496"/>
                  </a:cxn>
                  <a:cxn ang="0">
                    <a:pos x="connsiteX1497" y="connsiteY1497"/>
                  </a:cxn>
                  <a:cxn ang="0">
                    <a:pos x="connsiteX1498" y="connsiteY1498"/>
                  </a:cxn>
                  <a:cxn ang="0">
                    <a:pos x="connsiteX1499" y="connsiteY1499"/>
                  </a:cxn>
                  <a:cxn ang="0">
                    <a:pos x="connsiteX1500" y="connsiteY1500"/>
                  </a:cxn>
                  <a:cxn ang="0">
                    <a:pos x="connsiteX1501" y="connsiteY1501"/>
                  </a:cxn>
                  <a:cxn ang="0">
                    <a:pos x="connsiteX1502" y="connsiteY1502"/>
                  </a:cxn>
                  <a:cxn ang="0">
                    <a:pos x="connsiteX1503" y="connsiteY1503"/>
                  </a:cxn>
                  <a:cxn ang="0">
                    <a:pos x="connsiteX1504" y="connsiteY1504"/>
                  </a:cxn>
                  <a:cxn ang="0">
                    <a:pos x="connsiteX1505" y="connsiteY1505"/>
                  </a:cxn>
                  <a:cxn ang="0">
                    <a:pos x="connsiteX1506" y="connsiteY1506"/>
                  </a:cxn>
                  <a:cxn ang="0">
                    <a:pos x="connsiteX1507" y="connsiteY1507"/>
                  </a:cxn>
                  <a:cxn ang="0">
                    <a:pos x="connsiteX1508" y="connsiteY1508"/>
                  </a:cxn>
                  <a:cxn ang="0">
                    <a:pos x="connsiteX1509" y="connsiteY1509"/>
                  </a:cxn>
                  <a:cxn ang="0">
                    <a:pos x="connsiteX1510" y="connsiteY1510"/>
                  </a:cxn>
                  <a:cxn ang="0">
                    <a:pos x="connsiteX1511" y="connsiteY1511"/>
                  </a:cxn>
                  <a:cxn ang="0">
                    <a:pos x="connsiteX1512" y="connsiteY1512"/>
                  </a:cxn>
                  <a:cxn ang="0">
                    <a:pos x="connsiteX1513" y="connsiteY1513"/>
                  </a:cxn>
                  <a:cxn ang="0">
                    <a:pos x="connsiteX1514" y="connsiteY1514"/>
                  </a:cxn>
                  <a:cxn ang="0">
                    <a:pos x="connsiteX1515" y="connsiteY1515"/>
                  </a:cxn>
                  <a:cxn ang="0">
                    <a:pos x="connsiteX1516" y="connsiteY1516"/>
                  </a:cxn>
                  <a:cxn ang="0">
                    <a:pos x="connsiteX1517" y="connsiteY1517"/>
                  </a:cxn>
                  <a:cxn ang="0">
                    <a:pos x="connsiteX1518" y="connsiteY1518"/>
                  </a:cxn>
                  <a:cxn ang="0">
                    <a:pos x="connsiteX1519" y="connsiteY1519"/>
                  </a:cxn>
                  <a:cxn ang="0">
                    <a:pos x="connsiteX1520" y="connsiteY1520"/>
                  </a:cxn>
                  <a:cxn ang="0">
                    <a:pos x="connsiteX1521" y="connsiteY1521"/>
                  </a:cxn>
                  <a:cxn ang="0">
                    <a:pos x="connsiteX1522" y="connsiteY1522"/>
                  </a:cxn>
                  <a:cxn ang="0">
                    <a:pos x="connsiteX1523" y="connsiteY1523"/>
                  </a:cxn>
                  <a:cxn ang="0">
                    <a:pos x="connsiteX1524" y="connsiteY1524"/>
                  </a:cxn>
                  <a:cxn ang="0">
                    <a:pos x="connsiteX1525" y="connsiteY1525"/>
                  </a:cxn>
                  <a:cxn ang="0">
                    <a:pos x="connsiteX1526" y="connsiteY1526"/>
                  </a:cxn>
                  <a:cxn ang="0">
                    <a:pos x="connsiteX1527" y="connsiteY1527"/>
                  </a:cxn>
                  <a:cxn ang="0">
                    <a:pos x="connsiteX1528" y="connsiteY1528"/>
                  </a:cxn>
                  <a:cxn ang="0">
                    <a:pos x="connsiteX1529" y="connsiteY1529"/>
                  </a:cxn>
                  <a:cxn ang="0">
                    <a:pos x="connsiteX1530" y="connsiteY1530"/>
                  </a:cxn>
                  <a:cxn ang="0">
                    <a:pos x="connsiteX1531" y="connsiteY1531"/>
                  </a:cxn>
                  <a:cxn ang="0">
                    <a:pos x="connsiteX1532" y="connsiteY1532"/>
                  </a:cxn>
                  <a:cxn ang="0">
                    <a:pos x="connsiteX1533" y="connsiteY1533"/>
                  </a:cxn>
                  <a:cxn ang="0">
                    <a:pos x="connsiteX1534" y="connsiteY1534"/>
                  </a:cxn>
                  <a:cxn ang="0">
                    <a:pos x="connsiteX1535" y="connsiteY1535"/>
                  </a:cxn>
                  <a:cxn ang="0">
                    <a:pos x="connsiteX1536" y="connsiteY1536"/>
                  </a:cxn>
                  <a:cxn ang="0">
                    <a:pos x="connsiteX1537" y="connsiteY1537"/>
                  </a:cxn>
                  <a:cxn ang="0">
                    <a:pos x="connsiteX1538" y="connsiteY1538"/>
                  </a:cxn>
                  <a:cxn ang="0">
                    <a:pos x="connsiteX1539" y="connsiteY1539"/>
                  </a:cxn>
                  <a:cxn ang="0">
                    <a:pos x="connsiteX1540" y="connsiteY1540"/>
                  </a:cxn>
                  <a:cxn ang="0">
                    <a:pos x="connsiteX1541" y="connsiteY1541"/>
                  </a:cxn>
                  <a:cxn ang="0">
                    <a:pos x="connsiteX1542" y="connsiteY1542"/>
                  </a:cxn>
                  <a:cxn ang="0">
                    <a:pos x="connsiteX1543" y="connsiteY1543"/>
                  </a:cxn>
                  <a:cxn ang="0">
                    <a:pos x="connsiteX1544" y="connsiteY1544"/>
                  </a:cxn>
                  <a:cxn ang="0">
                    <a:pos x="connsiteX1545" y="connsiteY1545"/>
                  </a:cxn>
                  <a:cxn ang="0">
                    <a:pos x="connsiteX1546" y="connsiteY1546"/>
                  </a:cxn>
                  <a:cxn ang="0">
                    <a:pos x="connsiteX1547" y="connsiteY1547"/>
                  </a:cxn>
                  <a:cxn ang="0">
                    <a:pos x="connsiteX1548" y="connsiteY1548"/>
                  </a:cxn>
                  <a:cxn ang="0">
                    <a:pos x="connsiteX1549" y="connsiteY1549"/>
                  </a:cxn>
                  <a:cxn ang="0">
                    <a:pos x="connsiteX1550" y="connsiteY1550"/>
                  </a:cxn>
                  <a:cxn ang="0">
                    <a:pos x="connsiteX1551" y="connsiteY1551"/>
                  </a:cxn>
                  <a:cxn ang="0">
                    <a:pos x="connsiteX1552" y="connsiteY1552"/>
                  </a:cxn>
                  <a:cxn ang="0">
                    <a:pos x="connsiteX1553" y="connsiteY1553"/>
                  </a:cxn>
                  <a:cxn ang="0">
                    <a:pos x="connsiteX1554" y="connsiteY1554"/>
                  </a:cxn>
                  <a:cxn ang="0">
                    <a:pos x="connsiteX1555" y="connsiteY1555"/>
                  </a:cxn>
                  <a:cxn ang="0">
                    <a:pos x="connsiteX1556" y="connsiteY1556"/>
                  </a:cxn>
                  <a:cxn ang="0">
                    <a:pos x="connsiteX1557" y="connsiteY1557"/>
                  </a:cxn>
                  <a:cxn ang="0">
                    <a:pos x="connsiteX1558" y="connsiteY1558"/>
                  </a:cxn>
                  <a:cxn ang="0">
                    <a:pos x="connsiteX1559" y="connsiteY1559"/>
                  </a:cxn>
                  <a:cxn ang="0">
                    <a:pos x="connsiteX1560" y="connsiteY1560"/>
                  </a:cxn>
                  <a:cxn ang="0">
                    <a:pos x="connsiteX1561" y="connsiteY1561"/>
                  </a:cxn>
                  <a:cxn ang="0">
                    <a:pos x="connsiteX1562" y="connsiteY1562"/>
                  </a:cxn>
                  <a:cxn ang="0">
                    <a:pos x="connsiteX1563" y="connsiteY1563"/>
                  </a:cxn>
                  <a:cxn ang="0">
                    <a:pos x="connsiteX1564" y="connsiteY1564"/>
                  </a:cxn>
                  <a:cxn ang="0">
                    <a:pos x="connsiteX1565" y="connsiteY1565"/>
                  </a:cxn>
                  <a:cxn ang="0">
                    <a:pos x="connsiteX1566" y="connsiteY1566"/>
                  </a:cxn>
                  <a:cxn ang="0">
                    <a:pos x="connsiteX1567" y="connsiteY1567"/>
                  </a:cxn>
                  <a:cxn ang="0">
                    <a:pos x="connsiteX1568" y="connsiteY1568"/>
                  </a:cxn>
                  <a:cxn ang="0">
                    <a:pos x="connsiteX1569" y="connsiteY1569"/>
                  </a:cxn>
                  <a:cxn ang="0">
                    <a:pos x="connsiteX1570" y="connsiteY1570"/>
                  </a:cxn>
                  <a:cxn ang="0">
                    <a:pos x="connsiteX1571" y="connsiteY1571"/>
                  </a:cxn>
                  <a:cxn ang="0">
                    <a:pos x="connsiteX1572" y="connsiteY1572"/>
                  </a:cxn>
                  <a:cxn ang="0">
                    <a:pos x="connsiteX1573" y="connsiteY1573"/>
                  </a:cxn>
                  <a:cxn ang="0">
                    <a:pos x="connsiteX1574" y="connsiteY1574"/>
                  </a:cxn>
                  <a:cxn ang="0">
                    <a:pos x="connsiteX1575" y="connsiteY1575"/>
                  </a:cxn>
                  <a:cxn ang="0">
                    <a:pos x="connsiteX1576" y="connsiteY1576"/>
                  </a:cxn>
                  <a:cxn ang="0">
                    <a:pos x="connsiteX1577" y="connsiteY1577"/>
                  </a:cxn>
                  <a:cxn ang="0">
                    <a:pos x="connsiteX1578" y="connsiteY1578"/>
                  </a:cxn>
                  <a:cxn ang="0">
                    <a:pos x="connsiteX1579" y="connsiteY1579"/>
                  </a:cxn>
                  <a:cxn ang="0">
                    <a:pos x="connsiteX1580" y="connsiteY1580"/>
                  </a:cxn>
                  <a:cxn ang="0">
                    <a:pos x="connsiteX1581" y="connsiteY1581"/>
                  </a:cxn>
                  <a:cxn ang="0">
                    <a:pos x="connsiteX1582" y="connsiteY1582"/>
                  </a:cxn>
                  <a:cxn ang="0">
                    <a:pos x="connsiteX1583" y="connsiteY1583"/>
                  </a:cxn>
                  <a:cxn ang="0">
                    <a:pos x="connsiteX1584" y="connsiteY1584"/>
                  </a:cxn>
                  <a:cxn ang="0">
                    <a:pos x="connsiteX1585" y="connsiteY1585"/>
                  </a:cxn>
                  <a:cxn ang="0">
                    <a:pos x="connsiteX1586" y="connsiteY1586"/>
                  </a:cxn>
                  <a:cxn ang="0">
                    <a:pos x="connsiteX1587" y="connsiteY1587"/>
                  </a:cxn>
                  <a:cxn ang="0">
                    <a:pos x="connsiteX1588" y="connsiteY1588"/>
                  </a:cxn>
                  <a:cxn ang="0">
                    <a:pos x="connsiteX1589" y="connsiteY1589"/>
                  </a:cxn>
                  <a:cxn ang="0">
                    <a:pos x="connsiteX1590" y="connsiteY1590"/>
                  </a:cxn>
                  <a:cxn ang="0">
                    <a:pos x="connsiteX1591" y="connsiteY1591"/>
                  </a:cxn>
                  <a:cxn ang="0">
                    <a:pos x="connsiteX1592" y="connsiteY1592"/>
                  </a:cxn>
                  <a:cxn ang="0">
                    <a:pos x="connsiteX1593" y="connsiteY1593"/>
                  </a:cxn>
                  <a:cxn ang="0">
                    <a:pos x="connsiteX1594" y="connsiteY1594"/>
                  </a:cxn>
                  <a:cxn ang="0">
                    <a:pos x="connsiteX1595" y="connsiteY1595"/>
                  </a:cxn>
                  <a:cxn ang="0">
                    <a:pos x="connsiteX1596" y="connsiteY1596"/>
                  </a:cxn>
                  <a:cxn ang="0">
                    <a:pos x="connsiteX1597" y="connsiteY1597"/>
                  </a:cxn>
                  <a:cxn ang="0">
                    <a:pos x="connsiteX1598" y="connsiteY1598"/>
                  </a:cxn>
                  <a:cxn ang="0">
                    <a:pos x="connsiteX1599" y="connsiteY1599"/>
                  </a:cxn>
                  <a:cxn ang="0">
                    <a:pos x="connsiteX1600" y="connsiteY1600"/>
                  </a:cxn>
                  <a:cxn ang="0">
                    <a:pos x="connsiteX1601" y="connsiteY1601"/>
                  </a:cxn>
                  <a:cxn ang="0">
                    <a:pos x="connsiteX1602" y="connsiteY1602"/>
                  </a:cxn>
                  <a:cxn ang="0">
                    <a:pos x="connsiteX1603" y="connsiteY1603"/>
                  </a:cxn>
                  <a:cxn ang="0">
                    <a:pos x="connsiteX1604" y="connsiteY1604"/>
                  </a:cxn>
                  <a:cxn ang="0">
                    <a:pos x="connsiteX1605" y="connsiteY1605"/>
                  </a:cxn>
                  <a:cxn ang="0">
                    <a:pos x="connsiteX1606" y="connsiteY1606"/>
                  </a:cxn>
                  <a:cxn ang="0">
                    <a:pos x="connsiteX1607" y="connsiteY1607"/>
                  </a:cxn>
                  <a:cxn ang="0">
                    <a:pos x="connsiteX1608" y="connsiteY1608"/>
                  </a:cxn>
                  <a:cxn ang="0">
                    <a:pos x="connsiteX1609" y="connsiteY1609"/>
                  </a:cxn>
                  <a:cxn ang="0">
                    <a:pos x="connsiteX1610" y="connsiteY1610"/>
                  </a:cxn>
                  <a:cxn ang="0">
                    <a:pos x="connsiteX1611" y="connsiteY1611"/>
                  </a:cxn>
                  <a:cxn ang="0">
                    <a:pos x="connsiteX1612" y="connsiteY1612"/>
                  </a:cxn>
                  <a:cxn ang="0">
                    <a:pos x="connsiteX1613" y="connsiteY1613"/>
                  </a:cxn>
                  <a:cxn ang="0">
                    <a:pos x="connsiteX1614" y="connsiteY1614"/>
                  </a:cxn>
                  <a:cxn ang="0">
                    <a:pos x="connsiteX1615" y="connsiteY1615"/>
                  </a:cxn>
                  <a:cxn ang="0">
                    <a:pos x="connsiteX1616" y="connsiteY1616"/>
                  </a:cxn>
                  <a:cxn ang="0">
                    <a:pos x="connsiteX1617" y="connsiteY1617"/>
                  </a:cxn>
                  <a:cxn ang="0">
                    <a:pos x="connsiteX1618" y="connsiteY1618"/>
                  </a:cxn>
                  <a:cxn ang="0">
                    <a:pos x="connsiteX1619" y="connsiteY1619"/>
                  </a:cxn>
                  <a:cxn ang="0">
                    <a:pos x="connsiteX1620" y="connsiteY1620"/>
                  </a:cxn>
                  <a:cxn ang="0">
                    <a:pos x="connsiteX1621" y="connsiteY1621"/>
                  </a:cxn>
                  <a:cxn ang="0">
                    <a:pos x="connsiteX1622" y="connsiteY1622"/>
                  </a:cxn>
                  <a:cxn ang="0">
                    <a:pos x="connsiteX1623" y="connsiteY1623"/>
                  </a:cxn>
                  <a:cxn ang="0">
                    <a:pos x="connsiteX1624" y="connsiteY1624"/>
                  </a:cxn>
                  <a:cxn ang="0">
                    <a:pos x="connsiteX1625" y="connsiteY1625"/>
                  </a:cxn>
                  <a:cxn ang="0">
                    <a:pos x="connsiteX1626" y="connsiteY1626"/>
                  </a:cxn>
                  <a:cxn ang="0">
                    <a:pos x="connsiteX1627" y="connsiteY1627"/>
                  </a:cxn>
                  <a:cxn ang="0">
                    <a:pos x="connsiteX1628" y="connsiteY1628"/>
                  </a:cxn>
                  <a:cxn ang="0">
                    <a:pos x="connsiteX1629" y="connsiteY1629"/>
                  </a:cxn>
                  <a:cxn ang="0">
                    <a:pos x="connsiteX1630" y="connsiteY1630"/>
                  </a:cxn>
                  <a:cxn ang="0">
                    <a:pos x="connsiteX1631" y="connsiteY1631"/>
                  </a:cxn>
                  <a:cxn ang="0">
                    <a:pos x="connsiteX1632" y="connsiteY1632"/>
                  </a:cxn>
                  <a:cxn ang="0">
                    <a:pos x="connsiteX1633" y="connsiteY1633"/>
                  </a:cxn>
                  <a:cxn ang="0">
                    <a:pos x="connsiteX1634" y="connsiteY1634"/>
                  </a:cxn>
                  <a:cxn ang="0">
                    <a:pos x="connsiteX1635" y="connsiteY1635"/>
                  </a:cxn>
                  <a:cxn ang="0">
                    <a:pos x="connsiteX1636" y="connsiteY1636"/>
                  </a:cxn>
                  <a:cxn ang="0">
                    <a:pos x="connsiteX1637" y="connsiteY1637"/>
                  </a:cxn>
                  <a:cxn ang="0">
                    <a:pos x="connsiteX1638" y="connsiteY1638"/>
                  </a:cxn>
                  <a:cxn ang="0">
                    <a:pos x="connsiteX1639" y="connsiteY1639"/>
                  </a:cxn>
                  <a:cxn ang="0">
                    <a:pos x="connsiteX1640" y="connsiteY1640"/>
                  </a:cxn>
                  <a:cxn ang="0">
                    <a:pos x="connsiteX1641" y="connsiteY1641"/>
                  </a:cxn>
                  <a:cxn ang="0">
                    <a:pos x="connsiteX1642" y="connsiteY1642"/>
                  </a:cxn>
                  <a:cxn ang="0">
                    <a:pos x="connsiteX1643" y="connsiteY1643"/>
                  </a:cxn>
                  <a:cxn ang="0">
                    <a:pos x="connsiteX1644" y="connsiteY1644"/>
                  </a:cxn>
                  <a:cxn ang="0">
                    <a:pos x="connsiteX1645" y="connsiteY1645"/>
                  </a:cxn>
                  <a:cxn ang="0">
                    <a:pos x="connsiteX1646" y="connsiteY1646"/>
                  </a:cxn>
                  <a:cxn ang="0">
                    <a:pos x="connsiteX1647" y="connsiteY1647"/>
                  </a:cxn>
                  <a:cxn ang="0">
                    <a:pos x="connsiteX1648" y="connsiteY1648"/>
                  </a:cxn>
                  <a:cxn ang="0">
                    <a:pos x="connsiteX1649" y="connsiteY1649"/>
                  </a:cxn>
                  <a:cxn ang="0">
                    <a:pos x="connsiteX1650" y="connsiteY1650"/>
                  </a:cxn>
                  <a:cxn ang="0">
                    <a:pos x="connsiteX1651" y="connsiteY1651"/>
                  </a:cxn>
                  <a:cxn ang="0">
                    <a:pos x="connsiteX1652" y="connsiteY1652"/>
                  </a:cxn>
                  <a:cxn ang="0">
                    <a:pos x="connsiteX1653" y="connsiteY1653"/>
                  </a:cxn>
                  <a:cxn ang="0">
                    <a:pos x="connsiteX1654" y="connsiteY1654"/>
                  </a:cxn>
                  <a:cxn ang="0">
                    <a:pos x="connsiteX1655" y="connsiteY1655"/>
                  </a:cxn>
                  <a:cxn ang="0">
                    <a:pos x="connsiteX1656" y="connsiteY1656"/>
                  </a:cxn>
                  <a:cxn ang="0">
                    <a:pos x="connsiteX1657" y="connsiteY1657"/>
                  </a:cxn>
                  <a:cxn ang="0">
                    <a:pos x="connsiteX1658" y="connsiteY1658"/>
                  </a:cxn>
                  <a:cxn ang="0">
                    <a:pos x="connsiteX1659" y="connsiteY1659"/>
                  </a:cxn>
                  <a:cxn ang="0">
                    <a:pos x="connsiteX1660" y="connsiteY1660"/>
                  </a:cxn>
                  <a:cxn ang="0">
                    <a:pos x="connsiteX1661" y="connsiteY1661"/>
                  </a:cxn>
                  <a:cxn ang="0">
                    <a:pos x="connsiteX1662" y="connsiteY1662"/>
                  </a:cxn>
                  <a:cxn ang="0">
                    <a:pos x="connsiteX1663" y="connsiteY1663"/>
                  </a:cxn>
                  <a:cxn ang="0">
                    <a:pos x="connsiteX1664" y="connsiteY1664"/>
                  </a:cxn>
                  <a:cxn ang="0">
                    <a:pos x="connsiteX1665" y="connsiteY1665"/>
                  </a:cxn>
                  <a:cxn ang="0">
                    <a:pos x="connsiteX1666" y="connsiteY1666"/>
                  </a:cxn>
                  <a:cxn ang="0">
                    <a:pos x="connsiteX1667" y="connsiteY1667"/>
                  </a:cxn>
                  <a:cxn ang="0">
                    <a:pos x="connsiteX1668" y="connsiteY1668"/>
                  </a:cxn>
                  <a:cxn ang="0">
                    <a:pos x="connsiteX1669" y="connsiteY1669"/>
                  </a:cxn>
                </a:cxnLst>
                <a:rect l="l" t="t" r="r" b="b"/>
                <a:pathLst>
                  <a:path w="4767039" h="2974978">
                    <a:moveTo>
                      <a:pt x="3759880" y="204501"/>
                    </a:moveTo>
                    <a:lnTo>
                      <a:pt x="3766161" y="196114"/>
                    </a:lnTo>
                    <a:lnTo>
                      <a:pt x="3766594" y="195690"/>
                    </a:lnTo>
                    <a:lnTo>
                      <a:pt x="3756197" y="196369"/>
                    </a:lnTo>
                    <a:lnTo>
                      <a:pt x="3755030" y="195908"/>
                    </a:lnTo>
                    <a:lnTo>
                      <a:pt x="3754769" y="198194"/>
                    </a:lnTo>
                    <a:close/>
                    <a:moveTo>
                      <a:pt x="3135040" y="242601"/>
                    </a:moveTo>
                    <a:lnTo>
                      <a:pt x="3141321" y="234214"/>
                    </a:lnTo>
                    <a:lnTo>
                      <a:pt x="3141754" y="233789"/>
                    </a:lnTo>
                    <a:lnTo>
                      <a:pt x="3131357" y="234468"/>
                    </a:lnTo>
                    <a:lnTo>
                      <a:pt x="3130190" y="234008"/>
                    </a:lnTo>
                    <a:lnTo>
                      <a:pt x="3129929" y="236294"/>
                    </a:lnTo>
                    <a:close/>
                    <a:moveTo>
                      <a:pt x="3894297" y="336753"/>
                    </a:moveTo>
                    <a:lnTo>
                      <a:pt x="3894431" y="334964"/>
                    </a:lnTo>
                    <a:lnTo>
                      <a:pt x="3895151" y="331858"/>
                    </a:lnTo>
                    <a:lnTo>
                      <a:pt x="3859116" y="322735"/>
                    </a:lnTo>
                    <a:lnTo>
                      <a:pt x="3847017" y="314141"/>
                    </a:lnTo>
                    <a:lnTo>
                      <a:pt x="3847624" y="326889"/>
                    </a:lnTo>
                    <a:lnTo>
                      <a:pt x="3847127" y="330003"/>
                    </a:lnTo>
                    <a:lnTo>
                      <a:pt x="3866521" y="329111"/>
                    </a:lnTo>
                    <a:cubicBezTo>
                      <a:pt x="3874646" y="330130"/>
                      <a:pt x="3883193" y="332398"/>
                      <a:pt x="3891581" y="335571"/>
                    </a:cubicBezTo>
                    <a:close/>
                    <a:moveTo>
                      <a:pt x="4079920" y="364521"/>
                    </a:moveTo>
                    <a:lnTo>
                      <a:pt x="4086201" y="356134"/>
                    </a:lnTo>
                    <a:lnTo>
                      <a:pt x="4086634" y="355709"/>
                    </a:lnTo>
                    <a:lnTo>
                      <a:pt x="4076237" y="356388"/>
                    </a:lnTo>
                    <a:lnTo>
                      <a:pt x="4075070" y="355928"/>
                    </a:lnTo>
                    <a:lnTo>
                      <a:pt x="4074809" y="358214"/>
                    </a:lnTo>
                    <a:close/>
                    <a:moveTo>
                      <a:pt x="3830571" y="442850"/>
                    </a:moveTo>
                    <a:lnTo>
                      <a:pt x="3840640" y="438541"/>
                    </a:lnTo>
                    <a:lnTo>
                      <a:pt x="3840245" y="433075"/>
                    </a:lnTo>
                    <a:cubicBezTo>
                      <a:pt x="3840726" y="424087"/>
                      <a:pt x="3842464" y="415991"/>
                      <a:pt x="3845704" y="409602"/>
                    </a:cubicBezTo>
                    <a:lnTo>
                      <a:pt x="3869977" y="412860"/>
                    </a:lnTo>
                    <a:lnTo>
                      <a:pt x="3861304" y="401530"/>
                    </a:lnTo>
                    <a:cubicBezTo>
                      <a:pt x="3856661" y="393882"/>
                      <a:pt x="3852577" y="385458"/>
                      <a:pt x="3849400" y="376940"/>
                    </a:cubicBezTo>
                    <a:lnTo>
                      <a:pt x="3843375" y="353485"/>
                    </a:lnTo>
                    <a:lnTo>
                      <a:pt x="3842908" y="356411"/>
                    </a:lnTo>
                    <a:cubicBezTo>
                      <a:pt x="3840438" y="365891"/>
                      <a:pt x="3837128" y="374763"/>
                      <a:pt x="3833152" y="382297"/>
                    </a:cubicBezTo>
                    <a:lnTo>
                      <a:pt x="3816935" y="400669"/>
                    </a:lnTo>
                    <a:lnTo>
                      <a:pt x="3822138" y="408794"/>
                    </a:lnTo>
                    <a:cubicBezTo>
                      <a:pt x="3825676" y="417189"/>
                      <a:pt x="3828245" y="426686"/>
                      <a:pt x="3829854" y="436533"/>
                    </a:cubicBezTo>
                    <a:close/>
                    <a:moveTo>
                      <a:pt x="681400" y="570261"/>
                    </a:moveTo>
                    <a:lnTo>
                      <a:pt x="687681" y="561874"/>
                    </a:lnTo>
                    <a:lnTo>
                      <a:pt x="688114" y="561449"/>
                    </a:lnTo>
                    <a:lnTo>
                      <a:pt x="677717" y="562128"/>
                    </a:lnTo>
                    <a:lnTo>
                      <a:pt x="676550" y="561668"/>
                    </a:lnTo>
                    <a:lnTo>
                      <a:pt x="676290" y="563954"/>
                    </a:lnTo>
                    <a:close/>
                    <a:moveTo>
                      <a:pt x="3165377" y="603084"/>
                    </a:moveTo>
                    <a:cubicBezTo>
                      <a:pt x="3158207" y="603207"/>
                      <a:pt x="3151778" y="601848"/>
                      <a:pt x="3146752" y="598633"/>
                    </a:cubicBezTo>
                    <a:lnTo>
                      <a:pt x="3145158" y="597354"/>
                    </a:lnTo>
                    <a:lnTo>
                      <a:pt x="3142654" y="597491"/>
                    </a:lnTo>
                    <a:cubicBezTo>
                      <a:pt x="3141065" y="597419"/>
                      <a:pt x="3139496" y="597182"/>
                      <a:pt x="3137954" y="596769"/>
                    </a:cubicBezTo>
                    <a:lnTo>
                      <a:pt x="3135554" y="595760"/>
                    </a:lnTo>
                    <a:lnTo>
                      <a:pt x="3132056" y="596458"/>
                    </a:lnTo>
                    <a:lnTo>
                      <a:pt x="3129344" y="598633"/>
                    </a:lnTo>
                    <a:cubicBezTo>
                      <a:pt x="3109239" y="611491"/>
                      <a:pt x="3066687" y="594663"/>
                      <a:pt x="3044100" y="572076"/>
                    </a:cubicBezTo>
                    <a:lnTo>
                      <a:pt x="3037600" y="563585"/>
                    </a:lnTo>
                    <a:lnTo>
                      <a:pt x="3024831" y="560533"/>
                    </a:lnTo>
                    <a:lnTo>
                      <a:pt x="3023237" y="559254"/>
                    </a:lnTo>
                    <a:lnTo>
                      <a:pt x="3020733" y="559391"/>
                    </a:lnTo>
                    <a:cubicBezTo>
                      <a:pt x="3019144" y="559319"/>
                      <a:pt x="3017575" y="559082"/>
                      <a:pt x="3016033" y="558669"/>
                    </a:cubicBezTo>
                    <a:lnTo>
                      <a:pt x="3013633" y="557660"/>
                    </a:lnTo>
                    <a:lnTo>
                      <a:pt x="3010135" y="558358"/>
                    </a:lnTo>
                    <a:lnTo>
                      <a:pt x="3007423" y="560533"/>
                    </a:lnTo>
                    <a:cubicBezTo>
                      <a:pt x="2987318" y="573391"/>
                      <a:pt x="2944766" y="556563"/>
                      <a:pt x="2922179" y="533976"/>
                    </a:cubicBezTo>
                    <a:cubicBezTo>
                      <a:pt x="2898086" y="509883"/>
                      <a:pt x="2877760" y="459839"/>
                      <a:pt x="2885952" y="432379"/>
                    </a:cubicBezTo>
                    <a:lnTo>
                      <a:pt x="2898448" y="431805"/>
                    </a:lnTo>
                    <a:lnTo>
                      <a:pt x="2884109" y="421620"/>
                    </a:lnTo>
                    <a:cubicBezTo>
                      <a:pt x="2861764" y="401810"/>
                      <a:pt x="2842473" y="372920"/>
                      <a:pt x="2842261" y="351430"/>
                    </a:cubicBezTo>
                    <a:cubicBezTo>
                      <a:pt x="2855293" y="343153"/>
                      <a:pt x="2874701" y="340329"/>
                      <a:pt x="2894617" y="341561"/>
                    </a:cubicBezTo>
                    <a:lnTo>
                      <a:pt x="2897892" y="341925"/>
                    </a:lnTo>
                    <a:lnTo>
                      <a:pt x="2897446" y="339979"/>
                    </a:lnTo>
                    <a:cubicBezTo>
                      <a:pt x="2893872" y="320067"/>
                      <a:pt x="2894344" y="300460"/>
                      <a:pt x="2900824" y="287682"/>
                    </a:cubicBezTo>
                    <a:lnTo>
                      <a:pt x="2925097" y="290940"/>
                    </a:lnTo>
                    <a:lnTo>
                      <a:pt x="2916424" y="279610"/>
                    </a:lnTo>
                    <a:cubicBezTo>
                      <a:pt x="2902495" y="256667"/>
                      <a:pt x="2893599" y="226737"/>
                      <a:pt x="2899122" y="208226"/>
                    </a:cubicBezTo>
                    <a:cubicBezTo>
                      <a:pt x="2912510" y="204579"/>
                      <a:pt x="2929926" y="207305"/>
                      <a:pt x="2946701" y="213651"/>
                    </a:cubicBezTo>
                    <a:lnTo>
                      <a:pt x="2949417" y="214833"/>
                    </a:lnTo>
                    <a:lnTo>
                      <a:pt x="2949551" y="213044"/>
                    </a:lnTo>
                    <a:lnTo>
                      <a:pt x="2950271" y="209938"/>
                    </a:lnTo>
                    <a:lnTo>
                      <a:pt x="2914236" y="200815"/>
                    </a:lnTo>
                    <a:cubicBezTo>
                      <a:pt x="2887151" y="186522"/>
                      <a:pt x="2856411" y="148944"/>
                      <a:pt x="2856156" y="123189"/>
                    </a:cubicBezTo>
                    <a:cubicBezTo>
                      <a:pt x="2867870" y="115750"/>
                      <a:pt x="2885314" y="113211"/>
                      <a:pt x="2903215" y="114318"/>
                    </a:cubicBezTo>
                    <a:lnTo>
                      <a:pt x="2906158" y="114646"/>
                    </a:lnTo>
                    <a:lnTo>
                      <a:pt x="2905758" y="112897"/>
                    </a:lnTo>
                    <a:cubicBezTo>
                      <a:pt x="2902546" y="94999"/>
                      <a:pt x="2902970" y="77376"/>
                      <a:pt x="2908794" y="65891"/>
                    </a:cubicBezTo>
                    <a:cubicBezTo>
                      <a:pt x="2922619" y="64690"/>
                      <a:pt x="2939269" y="70480"/>
                      <a:pt x="2954643" y="79717"/>
                    </a:cubicBezTo>
                    <a:lnTo>
                      <a:pt x="2963967" y="85960"/>
                    </a:lnTo>
                    <a:lnTo>
                      <a:pt x="2967490" y="76092"/>
                    </a:lnTo>
                    <a:cubicBezTo>
                      <a:pt x="2974410" y="59276"/>
                      <a:pt x="2984248" y="44649"/>
                      <a:pt x="2995336" y="38100"/>
                    </a:cubicBezTo>
                    <a:cubicBezTo>
                      <a:pt x="3007636" y="44525"/>
                      <a:pt x="3018557" y="58363"/>
                      <a:pt x="3026548" y="74419"/>
                    </a:cubicBezTo>
                    <a:lnTo>
                      <a:pt x="3028840" y="79654"/>
                    </a:lnTo>
                    <a:lnTo>
                      <a:pt x="3036612" y="73051"/>
                    </a:lnTo>
                    <a:cubicBezTo>
                      <a:pt x="3051013" y="61949"/>
                      <a:pt x="3066846" y="54200"/>
                      <a:pt x="3079723" y="54072"/>
                    </a:cubicBezTo>
                    <a:cubicBezTo>
                      <a:pt x="3087162" y="65786"/>
                      <a:pt x="3089701" y="83230"/>
                      <a:pt x="3088594" y="101131"/>
                    </a:cubicBezTo>
                    <a:lnTo>
                      <a:pt x="3083094" y="122190"/>
                    </a:lnTo>
                    <a:lnTo>
                      <a:pt x="3085888" y="124060"/>
                    </a:lnTo>
                    <a:lnTo>
                      <a:pt x="3089411" y="114192"/>
                    </a:lnTo>
                    <a:cubicBezTo>
                      <a:pt x="3096331" y="97376"/>
                      <a:pt x="3106169" y="82749"/>
                      <a:pt x="3117257" y="76200"/>
                    </a:cubicBezTo>
                    <a:cubicBezTo>
                      <a:pt x="3129557" y="82625"/>
                      <a:pt x="3140478" y="96463"/>
                      <a:pt x="3148469" y="112519"/>
                    </a:cubicBezTo>
                    <a:lnTo>
                      <a:pt x="3150761" y="117754"/>
                    </a:lnTo>
                    <a:lnTo>
                      <a:pt x="3158533" y="111151"/>
                    </a:lnTo>
                    <a:cubicBezTo>
                      <a:pt x="3172934" y="100049"/>
                      <a:pt x="3188767" y="92300"/>
                      <a:pt x="3201644" y="92172"/>
                    </a:cubicBezTo>
                    <a:cubicBezTo>
                      <a:pt x="3216523" y="115600"/>
                      <a:pt x="3211800" y="161948"/>
                      <a:pt x="3197507" y="189033"/>
                    </a:cubicBezTo>
                    <a:lnTo>
                      <a:pt x="3180516" y="208282"/>
                    </a:lnTo>
                    <a:lnTo>
                      <a:pt x="3191302" y="225127"/>
                    </a:lnTo>
                    <a:cubicBezTo>
                      <a:pt x="3194482" y="232672"/>
                      <a:pt x="3196792" y="241209"/>
                      <a:pt x="3198238" y="250059"/>
                    </a:cubicBezTo>
                    <a:lnTo>
                      <a:pt x="3198882" y="255737"/>
                    </a:lnTo>
                    <a:lnTo>
                      <a:pt x="3208257" y="251725"/>
                    </a:lnTo>
                    <a:cubicBezTo>
                      <a:pt x="3225294" y="245371"/>
                      <a:pt x="3242710" y="242644"/>
                      <a:pt x="3255050" y="246326"/>
                    </a:cubicBezTo>
                    <a:cubicBezTo>
                      <a:pt x="3262345" y="273103"/>
                      <a:pt x="3244144" y="315989"/>
                      <a:pt x="3222489" y="337644"/>
                    </a:cubicBezTo>
                    <a:lnTo>
                      <a:pt x="3221515" y="338314"/>
                    </a:lnTo>
                    <a:lnTo>
                      <a:pt x="3222784" y="364989"/>
                    </a:lnTo>
                    <a:cubicBezTo>
                      <a:pt x="3221552" y="384905"/>
                      <a:pt x="3216263" y="405330"/>
                      <a:pt x="3208312" y="420397"/>
                    </a:cubicBezTo>
                    <a:lnTo>
                      <a:pt x="3192095" y="438769"/>
                    </a:lnTo>
                    <a:lnTo>
                      <a:pt x="3197298" y="446894"/>
                    </a:lnTo>
                    <a:cubicBezTo>
                      <a:pt x="3200836" y="455289"/>
                      <a:pt x="3203405" y="464786"/>
                      <a:pt x="3205014" y="474633"/>
                    </a:cubicBezTo>
                    <a:lnTo>
                      <a:pt x="3205731" y="480950"/>
                    </a:lnTo>
                    <a:lnTo>
                      <a:pt x="3216161" y="476486"/>
                    </a:lnTo>
                    <a:cubicBezTo>
                      <a:pt x="3235116" y="469417"/>
                      <a:pt x="3254493" y="466383"/>
                      <a:pt x="3268222" y="470479"/>
                    </a:cubicBezTo>
                    <a:cubicBezTo>
                      <a:pt x="3276338" y="500271"/>
                      <a:pt x="3256088" y="547983"/>
                      <a:pt x="3231996" y="572076"/>
                    </a:cubicBezTo>
                    <a:cubicBezTo>
                      <a:pt x="3215055" y="589016"/>
                      <a:pt x="3186885" y="602717"/>
                      <a:pt x="3165377" y="603084"/>
                    </a:cubicBezTo>
                    <a:close/>
                    <a:moveTo>
                      <a:pt x="4110257" y="725005"/>
                    </a:moveTo>
                    <a:cubicBezTo>
                      <a:pt x="4103087" y="725127"/>
                      <a:pt x="4096658" y="723768"/>
                      <a:pt x="4091632" y="720553"/>
                    </a:cubicBezTo>
                    <a:lnTo>
                      <a:pt x="4090038" y="719275"/>
                    </a:lnTo>
                    <a:lnTo>
                      <a:pt x="4087534" y="719411"/>
                    </a:lnTo>
                    <a:cubicBezTo>
                      <a:pt x="4085945" y="719339"/>
                      <a:pt x="4084376" y="719103"/>
                      <a:pt x="4082834" y="718690"/>
                    </a:cubicBezTo>
                    <a:lnTo>
                      <a:pt x="4080434" y="717681"/>
                    </a:lnTo>
                    <a:lnTo>
                      <a:pt x="4076936" y="718378"/>
                    </a:lnTo>
                    <a:lnTo>
                      <a:pt x="4074224" y="720553"/>
                    </a:lnTo>
                    <a:cubicBezTo>
                      <a:pt x="4054119" y="733412"/>
                      <a:pt x="4011567" y="716583"/>
                      <a:pt x="3988980" y="693996"/>
                    </a:cubicBezTo>
                    <a:lnTo>
                      <a:pt x="3982480" y="685505"/>
                    </a:lnTo>
                    <a:lnTo>
                      <a:pt x="3969711" y="682453"/>
                    </a:lnTo>
                    <a:lnTo>
                      <a:pt x="3968117" y="681174"/>
                    </a:lnTo>
                    <a:lnTo>
                      <a:pt x="3965613" y="681311"/>
                    </a:lnTo>
                    <a:cubicBezTo>
                      <a:pt x="3964024" y="681239"/>
                      <a:pt x="3962455" y="681002"/>
                      <a:pt x="3960913" y="680589"/>
                    </a:cubicBezTo>
                    <a:lnTo>
                      <a:pt x="3958513" y="679580"/>
                    </a:lnTo>
                    <a:lnTo>
                      <a:pt x="3955015" y="680278"/>
                    </a:lnTo>
                    <a:lnTo>
                      <a:pt x="3952303" y="682453"/>
                    </a:lnTo>
                    <a:cubicBezTo>
                      <a:pt x="3932198" y="695311"/>
                      <a:pt x="3889646" y="678483"/>
                      <a:pt x="3867059" y="655896"/>
                    </a:cubicBezTo>
                    <a:cubicBezTo>
                      <a:pt x="3842966" y="631803"/>
                      <a:pt x="3822640" y="581759"/>
                      <a:pt x="3830832" y="554299"/>
                    </a:cubicBezTo>
                    <a:lnTo>
                      <a:pt x="3843328" y="553725"/>
                    </a:lnTo>
                    <a:lnTo>
                      <a:pt x="3835841" y="548407"/>
                    </a:lnTo>
                    <a:lnTo>
                      <a:pt x="3825239" y="555695"/>
                    </a:lnTo>
                    <a:cubicBezTo>
                      <a:pt x="3813390" y="561284"/>
                      <a:pt x="3800971" y="564801"/>
                      <a:pt x="3790217" y="564984"/>
                    </a:cubicBezTo>
                    <a:cubicBezTo>
                      <a:pt x="3783047" y="565107"/>
                      <a:pt x="3776618" y="563748"/>
                      <a:pt x="3771592" y="560533"/>
                    </a:cubicBezTo>
                    <a:lnTo>
                      <a:pt x="3769998" y="559254"/>
                    </a:lnTo>
                    <a:lnTo>
                      <a:pt x="3767494" y="559391"/>
                    </a:lnTo>
                    <a:cubicBezTo>
                      <a:pt x="3765905" y="559319"/>
                      <a:pt x="3764336" y="559082"/>
                      <a:pt x="3762794" y="558669"/>
                    </a:cubicBezTo>
                    <a:lnTo>
                      <a:pt x="3760394" y="557660"/>
                    </a:lnTo>
                    <a:lnTo>
                      <a:pt x="3756896" y="558358"/>
                    </a:lnTo>
                    <a:lnTo>
                      <a:pt x="3754184" y="560533"/>
                    </a:lnTo>
                    <a:cubicBezTo>
                      <a:pt x="3734079" y="573391"/>
                      <a:pt x="3691527" y="556563"/>
                      <a:pt x="3668940" y="533976"/>
                    </a:cubicBezTo>
                    <a:lnTo>
                      <a:pt x="3662440" y="525485"/>
                    </a:lnTo>
                    <a:lnTo>
                      <a:pt x="3649671" y="522433"/>
                    </a:lnTo>
                    <a:lnTo>
                      <a:pt x="3648077" y="521154"/>
                    </a:lnTo>
                    <a:lnTo>
                      <a:pt x="3645573" y="521291"/>
                    </a:lnTo>
                    <a:cubicBezTo>
                      <a:pt x="3643984" y="521219"/>
                      <a:pt x="3642415" y="520982"/>
                      <a:pt x="3640873" y="520569"/>
                    </a:cubicBezTo>
                    <a:lnTo>
                      <a:pt x="3638473" y="519560"/>
                    </a:lnTo>
                    <a:lnTo>
                      <a:pt x="3634975" y="520258"/>
                    </a:lnTo>
                    <a:lnTo>
                      <a:pt x="3632263" y="522433"/>
                    </a:lnTo>
                    <a:cubicBezTo>
                      <a:pt x="3612158" y="535291"/>
                      <a:pt x="3569606" y="518463"/>
                      <a:pt x="3547019" y="495876"/>
                    </a:cubicBezTo>
                    <a:cubicBezTo>
                      <a:pt x="3522926" y="471783"/>
                      <a:pt x="3502600" y="421739"/>
                      <a:pt x="3510792" y="394279"/>
                    </a:cubicBezTo>
                    <a:lnTo>
                      <a:pt x="3523288" y="393705"/>
                    </a:lnTo>
                    <a:lnTo>
                      <a:pt x="3508949" y="383520"/>
                    </a:lnTo>
                    <a:cubicBezTo>
                      <a:pt x="3486604" y="363710"/>
                      <a:pt x="3467313" y="334820"/>
                      <a:pt x="3467101" y="313330"/>
                    </a:cubicBezTo>
                    <a:cubicBezTo>
                      <a:pt x="3480133" y="305053"/>
                      <a:pt x="3499541" y="302229"/>
                      <a:pt x="3519457" y="303461"/>
                    </a:cubicBezTo>
                    <a:lnTo>
                      <a:pt x="3522732" y="303825"/>
                    </a:lnTo>
                    <a:lnTo>
                      <a:pt x="3522286" y="301879"/>
                    </a:lnTo>
                    <a:cubicBezTo>
                      <a:pt x="3518712" y="281967"/>
                      <a:pt x="3519184" y="262360"/>
                      <a:pt x="3525664" y="249582"/>
                    </a:cubicBezTo>
                    <a:lnTo>
                      <a:pt x="3549937" y="252840"/>
                    </a:lnTo>
                    <a:lnTo>
                      <a:pt x="3541264" y="241510"/>
                    </a:lnTo>
                    <a:cubicBezTo>
                      <a:pt x="3527335" y="218567"/>
                      <a:pt x="3518439" y="188638"/>
                      <a:pt x="3523962" y="170127"/>
                    </a:cubicBezTo>
                    <a:cubicBezTo>
                      <a:pt x="3537350" y="166479"/>
                      <a:pt x="3554766" y="169206"/>
                      <a:pt x="3571541" y="175551"/>
                    </a:cubicBezTo>
                    <a:lnTo>
                      <a:pt x="3574257" y="176733"/>
                    </a:lnTo>
                    <a:lnTo>
                      <a:pt x="3574391" y="174944"/>
                    </a:lnTo>
                    <a:lnTo>
                      <a:pt x="3575111" y="171838"/>
                    </a:lnTo>
                    <a:lnTo>
                      <a:pt x="3539076" y="162715"/>
                    </a:lnTo>
                    <a:cubicBezTo>
                      <a:pt x="3511991" y="148422"/>
                      <a:pt x="3481251" y="110844"/>
                      <a:pt x="3480996" y="85089"/>
                    </a:cubicBezTo>
                    <a:cubicBezTo>
                      <a:pt x="3492710" y="77650"/>
                      <a:pt x="3510154" y="75111"/>
                      <a:pt x="3528055" y="76218"/>
                    </a:cubicBezTo>
                    <a:lnTo>
                      <a:pt x="3530998" y="76546"/>
                    </a:lnTo>
                    <a:lnTo>
                      <a:pt x="3530598" y="74797"/>
                    </a:lnTo>
                    <a:cubicBezTo>
                      <a:pt x="3527386" y="56899"/>
                      <a:pt x="3527810" y="39276"/>
                      <a:pt x="3533634" y="27791"/>
                    </a:cubicBezTo>
                    <a:cubicBezTo>
                      <a:pt x="3547459" y="26590"/>
                      <a:pt x="3564109" y="32380"/>
                      <a:pt x="3579483" y="41617"/>
                    </a:cubicBezTo>
                    <a:lnTo>
                      <a:pt x="3588807" y="47860"/>
                    </a:lnTo>
                    <a:lnTo>
                      <a:pt x="3592330" y="37992"/>
                    </a:lnTo>
                    <a:cubicBezTo>
                      <a:pt x="3599250" y="21176"/>
                      <a:pt x="3609088" y="6549"/>
                      <a:pt x="3620176" y="0"/>
                    </a:cubicBezTo>
                    <a:cubicBezTo>
                      <a:pt x="3632476" y="6425"/>
                      <a:pt x="3643397" y="20263"/>
                      <a:pt x="3651388" y="36319"/>
                    </a:cubicBezTo>
                    <a:lnTo>
                      <a:pt x="3653680" y="41554"/>
                    </a:lnTo>
                    <a:lnTo>
                      <a:pt x="3661452" y="34951"/>
                    </a:lnTo>
                    <a:cubicBezTo>
                      <a:pt x="3675853" y="23849"/>
                      <a:pt x="3691686" y="16100"/>
                      <a:pt x="3704563" y="15972"/>
                    </a:cubicBezTo>
                    <a:cubicBezTo>
                      <a:pt x="3712002" y="27686"/>
                      <a:pt x="3714541" y="45130"/>
                      <a:pt x="3713434" y="63031"/>
                    </a:cubicBezTo>
                    <a:lnTo>
                      <a:pt x="3707934" y="84090"/>
                    </a:lnTo>
                    <a:lnTo>
                      <a:pt x="3710728" y="85960"/>
                    </a:lnTo>
                    <a:lnTo>
                      <a:pt x="3714251" y="76092"/>
                    </a:lnTo>
                    <a:cubicBezTo>
                      <a:pt x="3721171" y="59276"/>
                      <a:pt x="3731009" y="44649"/>
                      <a:pt x="3742097" y="38100"/>
                    </a:cubicBezTo>
                    <a:cubicBezTo>
                      <a:pt x="3754397" y="44525"/>
                      <a:pt x="3765318" y="58363"/>
                      <a:pt x="3773309" y="74419"/>
                    </a:cubicBezTo>
                    <a:lnTo>
                      <a:pt x="3775601" y="79654"/>
                    </a:lnTo>
                    <a:lnTo>
                      <a:pt x="3783373" y="73051"/>
                    </a:lnTo>
                    <a:cubicBezTo>
                      <a:pt x="3797774" y="61949"/>
                      <a:pt x="3813607" y="54200"/>
                      <a:pt x="3826484" y="54072"/>
                    </a:cubicBezTo>
                    <a:cubicBezTo>
                      <a:pt x="3841363" y="77500"/>
                      <a:pt x="3836640" y="123848"/>
                      <a:pt x="3822347" y="150933"/>
                    </a:cubicBezTo>
                    <a:lnTo>
                      <a:pt x="3805356" y="170183"/>
                    </a:lnTo>
                    <a:lnTo>
                      <a:pt x="3816142" y="187027"/>
                    </a:lnTo>
                    <a:cubicBezTo>
                      <a:pt x="3819322" y="194573"/>
                      <a:pt x="3821632" y="203109"/>
                      <a:pt x="3823078" y="211959"/>
                    </a:cubicBezTo>
                    <a:lnTo>
                      <a:pt x="3823722" y="217637"/>
                    </a:lnTo>
                    <a:lnTo>
                      <a:pt x="3833097" y="213625"/>
                    </a:lnTo>
                    <a:lnTo>
                      <a:pt x="3848816" y="209587"/>
                    </a:lnTo>
                    <a:lnTo>
                      <a:pt x="3848767" y="208909"/>
                    </a:lnTo>
                    <a:cubicBezTo>
                      <a:pt x="3849200" y="200831"/>
                      <a:pt x="3850762" y="193554"/>
                      <a:pt x="3853674" y="187811"/>
                    </a:cubicBezTo>
                    <a:cubicBezTo>
                      <a:pt x="3867499" y="186610"/>
                      <a:pt x="3884149" y="192400"/>
                      <a:pt x="3899523" y="201637"/>
                    </a:cubicBezTo>
                    <a:lnTo>
                      <a:pt x="3908847" y="207880"/>
                    </a:lnTo>
                    <a:lnTo>
                      <a:pt x="3912370" y="198012"/>
                    </a:lnTo>
                    <a:cubicBezTo>
                      <a:pt x="3919290" y="181196"/>
                      <a:pt x="3929128" y="166569"/>
                      <a:pt x="3940216" y="160020"/>
                    </a:cubicBezTo>
                    <a:cubicBezTo>
                      <a:pt x="3952516" y="166445"/>
                      <a:pt x="3963437" y="180283"/>
                      <a:pt x="3971428" y="196339"/>
                    </a:cubicBezTo>
                    <a:lnTo>
                      <a:pt x="3973720" y="201574"/>
                    </a:lnTo>
                    <a:lnTo>
                      <a:pt x="3981492" y="194971"/>
                    </a:lnTo>
                    <a:cubicBezTo>
                      <a:pt x="3995893" y="183869"/>
                      <a:pt x="4011726" y="176120"/>
                      <a:pt x="4024603" y="175992"/>
                    </a:cubicBezTo>
                    <a:cubicBezTo>
                      <a:pt x="4032042" y="187706"/>
                      <a:pt x="4034581" y="205150"/>
                      <a:pt x="4033474" y="223051"/>
                    </a:cubicBezTo>
                    <a:lnTo>
                      <a:pt x="4027974" y="244109"/>
                    </a:lnTo>
                    <a:lnTo>
                      <a:pt x="4030768" y="245980"/>
                    </a:lnTo>
                    <a:lnTo>
                      <a:pt x="4034291" y="236112"/>
                    </a:lnTo>
                    <a:cubicBezTo>
                      <a:pt x="4041211" y="219296"/>
                      <a:pt x="4051049" y="204669"/>
                      <a:pt x="4062137" y="198120"/>
                    </a:cubicBezTo>
                    <a:cubicBezTo>
                      <a:pt x="4074437" y="204545"/>
                      <a:pt x="4085358" y="218382"/>
                      <a:pt x="4093349" y="234439"/>
                    </a:cubicBezTo>
                    <a:lnTo>
                      <a:pt x="4095641" y="239673"/>
                    </a:lnTo>
                    <a:lnTo>
                      <a:pt x="4103413" y="233071"/>
                    </a:lnTo>
                    <a:cubicBezTo>
                      <a:pt x="4117814" y="221968"/>
                      <a:pt x="4133647" y="214219"/>
                      <a:pt x="4146524" y="214092"/>
                    </a:cubicBezTo>
                    <a:cubicBezTo>
                      <a:pt x="4161403" y="237520"/>
                      <a:pt x="4156680" y="283868"/>
                      <a:pt x="4142387" y="310953"/>
                    </a:cubicBezTo>
                    <a:lnTo>
                      <a:pt x="4125396" y="330202"/>
                    </a:lnTo>
                    <a:lnTo>
                      <a:pt x="4136182" y="347047"/>
                    </a:lnTo>
                    <a:cubicBezTo>
                      <a:pt x="4139362" y="354592"/>
                      <a:pt x="4141672" y="363129"/>
                      <a:pt x="4143118" y="371979"/>
                    </a:cubicBezTo>
                    <a:lnTo>
                      <a:pt x="4143762" y="377657"/>
                    </a:lnTo>
                    <a:lnTo>
                      <a:pt x="4153137" y="373645"/>
                    </a:lnTo>
                    <a:cubicBezTo>
                      <a:pt x="4170174" y="367291"/>
                      <a:pt x="4187590" y="364564"/>
                      <a:pt x="4199930" y="368246"/>
                    </a:cubicBezTo>
                    <a:cubicBezTo>
                      <a:pt x="4207225" y="395023"/>
                      <a:pt x="4189024" y="437909"/>
                      <a:pt x="4167369" y="459564"/>
                    </a:cubicBezTo>
                    <a:lnTo>
                      <a:pt x="4166395" y="460234"/>
                    </a:lnTo>
                    <a:lnTo>
                      <a:pt x="4167664" y="486909"/>
                    </a:lnTo>
                    <a:cubicBezTo>
                      <a:pt x="4166432" y="506825"/>
                      <a:pt x="4161143" y="527250"/>
                      <a:pt x="4153192" y="542317"/>
                    </a:cubicBezTo>
                    <a:lnTo>
                      <a:pt x="4136975" y="560689"/>
                    </a:lnTo>
                    <a:lnTo>
                      <a:pt x="4142178" y="568814"/>
                    </a:lnTo>
                    <a:cubicBezTo>
                      <a:pt x="4145716" y="577209"/>
                      <a:pt x="4148285" y="586706"/>
                      <a:pt x="4149894" y="596553"/>
                    </a:cubicBezTo>
                    <a:lnTo>
                      <a:pt x="4150611" y="602870"/>
                    </a:lnTo>
                    <a:lnTo>
                      <a:pt x="4161041" y="598406"/>
                    </a:lnTo>
                    <a:cubicBezTo>
                      <a:pt x="4179996" y="591337"/>
                      <a:pt x="4199373" y="588303"/>
                      <a:pt x="4213102" y="592399"/>
                    </a:cubicBezTo>
                    <a:cubicBezTo>
                      <a:pt x="4221218" y="622191"/>
                      <a:pt x="4200968" y="669903"/>
                      <a:pt x="4176876" y="693996"/>
                    </a:cubicBezTo>
                    <a:cubicBezTo>
                      <a:pt x="4159935" y="710936"/>
                      <a:pt x="4131765" y="724637"/>
                      <a:pt x="4110257" y="725005"/>
                    </a:cubicBezTo>
                    <a:close/>
                    <a:moveTo>
                      <a:pt x="683102" y="923920"/>
                    </a:moveTo>
                    <a:lnTo>
                      <a:pt x="681913" y="923420"/>
                    </a:lnTo>
                    <a:lnTo>
                      <a:pt x="681491" y="923505"/>
                    </a:lnTo>
                    <a:close/>
                    <a:moveTo>
                      <a:pt x="709136" y="931113"/>
                    </a:moveTo>
                    <a:lnTo>
                      <a:pt x="709209" y="930140"/>
                    </a:lnTo>
                    <a:lnTo>
                      <a:pt x="693111" y="926293"/>
                    </a:lnTo>
                    <a:lnTo>
                      <a:pt x="691517" y="925014"/>
                    </a:lnTo>
                    <a:lnTo>
                      <a:pt x="689014" y="925151"/>
                    </a:lnTo>
                    <a:lnTo>
                      <a:pt x="686204" y="924720"/>
                    </a:lnTo>
                    <a:lnTo>
                      <a:pt x="706421" y="929931"/>
                    </a:lnTo>
                    <a:close/>
                    <a:moveTo>
                      <a:pt x="894759" y="958881"/>
                    </a:moveTo>
                    <a:lnTo>
                      <a:pt x="901040" y="950494"/>
                    </a:lnTo>
                    <a:lnTo>
                      <a:pt x="901474" y="950069"/>
                    </a:lnTo>
                    <a:lnTo>
                      <a:pt x="891077" y="950748"/>
                    </a:lnTo>
                    <a:lnTo>
                      <a:pt x="889910" y="950288"/>
                    </a:lnTo>
                    <a:lnTo>
                      <a:pt x="889649" y="952574"/>
                    </a:lnTo>
                    <a:close/>
                    <a:moveTo>
                      <a:pt x="3737020" y="989362"/>
                    </a:moveTo>
                    <a:lnTo>
                      <a:pt x="3743301" y="980974"/>
                    </a:lnTo>
                    <a:lnTo>
                      <a:pt x="3743734" y="980550"/>
                    </a:lnTo>
                    <a:lnTo>
                      <a:pt x="3733337" y="981229"/>
                    </a:lnTo>
                    <a:lnTo>
                      <a:pt x="3732170" y="980768"/>
                    </a:lnTo>
                    <a:lnTo>
                      <a:pt x="3731909" y="983054"/>
                    </a:lnTo>
                    <a:close/>
                    <a:moveTo>
                      <a:pt x="599691" y="1060070"/>
                    </a:moveTo>
                    <a:lnTo>
                      <a:pt x="610121" y="1055606"/>
                    </a:lnTo>
                    <a:cubicBezTo>
                      <a:pt x="619598" y="1052071"/>
                      <a:pt x="629181" y="1049546"/>
                      <a:pt x="638111" y="1048416"/>
                    </a:cubicBezTo>
                    <a:lnTo>
                      <a:pt x="656665" y="1049328"/>
                    </a:lnTo>
                    <a:lnTo>
                      <a:pt x="655085" y="1027435"/>
                    </a:lnTo>
                    <a:cubicBezTo>
                      <a:pt x="655566" y="1018447"/>
                      <a:pt x="657304" y="1010351"/>
                      <a:pt x="660544" y="1003962"/>
                    </a:cubicBezTo>
                    <a:cubicBezTo>
                      <a:pt x="668234" y="1003294"/>
                      <a:pt x="676711" y="1004571"/>
                      <a:pt x="685402" y="1007299"/>
                    </a:cubicBezTo>
                    <a:lnTo>
                      <a:pt x="685673" y="1007423"/>
                    </a:lnTo>
                    <a:lnTo>
                      <a:pt x="669642" y="983922"/>
                    </a:lnTo>
                    <a:cubicBezTo>
                      <a:pt x="663647" y="971541"/>
                      <a:pt x="659301" y="958181"/>
                      <a:pt x="657777" y="946142"/>
                    </a:cubicBezTo>
                    <a:lnTo>
                      <a:pt x="658552" y="930392"/>
                    </a:lnTo>
                    <a:lnTo>
                      <a:pt x="657079" y="930744"/>
                    </a:lnTo>
                    <a:cubicBezTo>
                      <a:pt x="649909" y="930622"/>
                      <a:pt x="642000" y="929018"/>
                      <a:pt x="634012" y="926306"/>
                    </a:cubicBezTo>
                    <a:lnTo>
                      <a:pt x="617067" y="915968"/>
                    </a:lnTo>
                    <a:lnTo>
                      <a:pt x="616449" y="916764"/>
                    </a:lnTo>
                    <a:lnTo>
                      <a:pt x="615474" y="917434"/>
                    </a:lnTo>
                    <a:lnTo>
                      <a:pt x="616744" y="944109"/>
                    </a:lnTo>
                    <a:cubicBezTo>
                      <a:pt x="615512" y="964025"/>
                      <a:pt x="610223" y="984450"/>
                      <a:pt x="602272" y="999517"/>
                    </a:cubicBezTo>
                    <a:lnTo>
                      <a:pt x="586055" y="1017889"/>
                    </a:lnTo>
                    <a:lnTo>
                      <a:pt x="591258" y="1026014"/>
                    </a:lnTo>
                    <a:cubicBezTo>
                      <a:pt x="594795" y="1034409"/>
                      <a:pt x="597365" y="1043906"/>
                      <a:pt x="598974" y="1053753"/>
                    </a:cubicBezTo>
                    <a:close/>
                    <a:moveTo>
                      <a:pt x="4369480" y="1141762"/>
                    </a:moveTo>
                    <a:lnTo>
                      <a:pt x="4375761" y="1133374"/>
                    </a:lnTo>
                    <a:lnTo>
                      <a:pt x="4376194" y="1132950"/>
                    </a:lnTo>
                    <a:lnTo>
                      <a:pt x="4365797" y="1133629"/>
                    </a:lnTo>
                    <a:lnTo>
                      <a:pt x="4364630" y="1133168"/>
                    </a:lnTo>
                    <a:lnTo>
                      <a:pt x="4364369" y="1135454"/>
                    </a:lnTo>
                    <a:close/>
                    <a:moveTo>
                      <a:pt x="1801540" y="1210342"/>
                    </a:moveTo>
                    <a:lnTo>
                      <a:pt x="1807821" y="1201954"/>
                    </a:lnTo>
                    <a:lnTo>
                      <a:pt x="1808254" y="1201530"/>
                    </a:lnTo>
                    <a:lnTo>
                      <a:pt x="1797857" y="1202209"/>
                    </a:lnTo>
                    <a:lnTo>
                      <a:pt x="1796690" y="1201748"/>
                    </a:lnTo>
                    <a:lnTo>
                      <a:pt x="1796430" y="1204034"/>
                    </a:lnTo>
                    <a:close/>
                    <a:moveTo>
                      <a:pt x="3877657" y="1349568"/>
                    </a:moveTo>
                    <a:lnTo>
                      <a:pt x="3883938" y="1341180"/>
                    </a:lnTo>
                    <a:lnTo>
                      <a:pt x="3884371" y="1340756"/>
                    </a:lnTo>
                    <a:lnTo>
                      <a:pt x="3873974" y="1341435"/>
                    </a:lnTo>
                    <a:lnTo>
                      <a:pt x="3872807" y="1340974"/>
                    </a:lnTo>
                    <a:lnTo>
                      <a:pt x="3872546" y="1343260"/>
                    </a:lnTo>
                    <a:close/>
                    <a:moveTo>
                      <a:pt x="940479" y="1370362"/>
                    </a:moveTo>
                    <a:lnTo>
                      <a:pt x="946760" y="1361974"/>
                    </a:lnTo>
                    <a:lnTo>
                      <a:pt x="947194" y="1361550"/>
                    </a:lnTo>
                    <a:lnTo>
                      <a:pt x="936797" y="1362229"/>
                    </a:lnTo>
                    <a:lnTo>
                      <a:pt x="935630" y="1361768"/>
                    </a:lnTo>
                    <a:lnTo>
                      <a:pt x="935369" y="1364054"/>
                    </a:lnTo>
                    <a:close/>
                    <a:moveTo>
                      <a:pt x="4440171" y="1380110"/>
                    </a:moveTo>
                    <a:lnTo>
                      <a:pt x="4446106" y="1377570"/>
                    </a:lnTo>
                    <a:lnTo>
                      <a:pt x="4439699" y="1375948"/>
                    </a:lnTo>
                    <a:close/>
                    <a:moveTo>
                      <a:pt x="4632035" y="1410528"/>
                    </a:moveTo>
                    <a:lnTo>
                      <a:pt x="4638317" y="1402140"/>
                    </a:lnTo>
                    <a:lnTo>
                      <a:pt x="4638750" y="1401716"/>
                    </a:lnTo>
                    <a:lnTo>
                      <a:pt x="4628353" y="1402395"/>
                    </a:lnTo>
                    <a:lnTo>
                      <a:pt x="4627187" y="1401934"/>
                    </a:lnTo>
                    <a:lnTo>
                      <a:pt x="4626926" y="1404221"/>
                    </a:lnTo>
                    <a:close/>
                    <a:moveTo>
                      <a:pt x="1550080" y="1515142"/>
                    </a:moveTo>
                    <a:lnTo>
                      <a:pt x="1556361" y="1506754"/>
                    </a:lnTo>
                    <a:lnTo>
                      <a:pt x="1556794" y="1506329"/>
                    </a:lnTo>
                    <a:lnTo>
                      <a:pt x="1546397" y="1507009"/>
                    </a:lnTo>
                    <a:lnTo>
                      <a:pt x="1545230" y="1506548"/>
                    </a:lnTo>
                    <a:lnTo>
                      <a:pt x="1544970" y="1508834"/>
                    </a:lnTo>
                    <a:close/>
                    <a:moveTo>
                      <a:pt x="1613922" y="1528278"/>
                    </a:moveTo>
                    <a:lnTo>
                      <a:pt x="1623297" y="1524265"/>
                    </a:lnTo>
                    <a:lnTo>
                      <a:pt x="1624946" y="1523841"/>
                    </a:lnTo>
                    <a:lnTo>
                      <a:pt x="1611309" y="1515522"/>
                    </a:lnTo>
                    <a:lnTo>
                      <a:pt x="1613278" y="1522600"/>
                    </a:lnTo>
                    <a:close/>
                    <a:moveTo>
                      <a:pt x="4379211" y="1639190"/>
                    </a:moveTo>
                    <a:lnTo>
                      <a:pt x="4384941" y="1636738"/>
                    </a:lnTo>
                    <a:lnTo>
                      <a:pt x="4381766" y="1624376"/>
                    </a:lnTo>
                    <a:cubicBezTo>
                      <a:pt x="4380636" y="1615447"/>
                      <a:pt x="4380901" y="1607170"/>
                      <a:pt x="4382949" y="1600306"/>
                    </a:cubicBezTo>
                    <a:lnTo>
                      <a:pt x="4395445" y="1599731"/>
                    </a:lnTo>
                    <a:lnTo>
                      <a:pt x="4381106" y="1589547"/>
                    </a:lnTo>
                    <a:lnTo>
                      <a:pt x="4376511" y="1584620"/>
                    </a:lnTo>
                    <a:lnTo>
                      <a:pt x="4365575" y="1597009"/>
                    </a:lnTo>
                    <a:lnTo>
                      <a:pt x="4370778" y="1605134"/>
                    </a:lnTo>
                    <a:cubicBezTo>
                      <a:pt x="4374316" y="1613529"/>
                      <a:pt x="4376885" y="1623026"/>
                      <a:pt x="4378494" y="1632873"/>
                    </a:cubicBezTo>
                    <a:close/>
                    <a:moveTo>
                      <a:pt x="3907994" y="1710051"/>
                    </a:moveTo>
                    <a:cubicBezTo>
                      <a:pt x="3900824" y="1710173"/>
                      <a:pt x="3894395" y="1708814"/>
                      <a:pt x="3889369" y="1705599"/>
                    </a:cubicBezTo>
                    <a:lnTo>
                      <a:pt x="3887775" y="1704321"/>
                    </a:lnTo>
                    <a:lnTo>
                      <a:pt x="3885271" y="1704457"/>
                    </a:lnTo>
                    <a:cubicBezTo>
                      <a:pt x="3883682" y="1704385"/>
                      <a:pt x="3882113" y="1704149"/>
                      <a:pt x="3880571" y="1703736"/>
                    </a:cubicBezTo>
                    <a:lnTo>
                      <a:pt x="3878171" y="1702727"/>
                    </a:lnTo>
                    <a:lnTo>
                      <a:pt x="3874673" y="1703424"/>
                    </a:lnTo>
                    <a:lnTo>
                      <a:pt x="3871961" y="1705599"/>
                    </a:lnTo>
                    <a:cubicBezTo>
                      <a:pt x="3851856" y="1718458"/>
                      <a:pt x="3809304" y="1701629"/>
                      <a:pt x="3786717" y="1679042"/>
                    </a:cubicBezTo>
                    <a:lnTo>
                      <a:pt x="3780217" y="1670551"/>
                    </a:lnTo>
                    <a:lnTo>
                      <a:pt x="3767448" y="1667499"/>
                    </a:lnTo>
                    <a:lnTo>
                      <a:pt x="3765854" y="1666221"/>
                    </a:lnTo>
                    <a:lnTo>
                      <a:pt x="3763350" y="1666357"/>
                    </a:lnTo>
                    <a:cubicBezTo>
                      <a:pt x="3761761" y="1666285"/>
                      <a:pt x="3760192" y="1666049"/>
                      <a:pt x="3758650" y="1665636"/>
                    </a:cubicBezTo>
                    <a:lnTo>
                      <a:pt x="3756250" y="1664627"/>
                    </a:lnTo>
                    <a:lnTo>
                      <a:pt x="3752752" y="1665324"/>
                    </a:lnTo>
                    <a:lnTo>
                      <a:pt x="3750040" y="1667499"/>
                    </a:lnTo>
                    <a:cubicBezTo>
                      <a:pt x="3729935" y="1680358"/>
                      <a:pt x="3687383" y="1663529"/>
                      <a:pt x="3664796" y="1640942"/>
                    </a:cubicBezTo>
                    <a:cubicBezTo>
                      <a:pt x="3640703" y="1616849"/>
                      <a:pt x="3620377" y="1566805"/>
                      <a:pt x="3628569" y="1539346"/>
                    </a:cubicBezTo>
                    <a:lnTo>
                      <a:pt x="3641065" y="1538771"/>
                    </a:lnTo>
                    <a:lnTo>
                      <a:pt x="3626726" y="1528587"/>
                    </a:lnTo>
                    <a:cubicBezTo>
                      <a:pt x="3604381" y="1508776"/>
                      <a:pt x="3585090" y="1479887"/>
                      <a:pt x="3584878" y="1458396"/>
                    </a:cubicBezTo>
                    <a:cubicBezTo>
                      <a:pt x="3597910" y="1450120"/>
                      <a:pt x="3617318" y="1447295"/>
                      <a:pt x="3637234" y="1448527"/>
                    </a:cubicBezTo>
                    <a:lnTo>
                      <a:pt x="3640509" y="1448891"/>
                    </a:lnTo>
                    <a:lnTo>
                      <a:pt x="3640063" y="1446945"/>
                    </a:lnTo>
                    <a:cubicBezTo>
                      <a:pt x="3636489" y="1427033"/>
                      <a:pt x="3636961" y="1407427"/>
                      <a:pt x="3643441" y="1394648"/>
                    </a:cubicBezTo>
                    <a:lnTo>
                      <a:pt x="3667714" y="1397906"/>
                    </a:lnTo>
                    <a:lnTo>
                      <a:pt x="3659041" y="1386577"/>
                    </a:lnTo>
                    <a:cubicBezTo>
                      <a:pt x="3645112" y="1363633"/>
                      <a:pt x="3636216" y="1333703"/>
                      <a:pt x="3641739" y="1315192"/>
                    </a:cubicBezTo>
                    <a:lnTo>
                      <a:pt x="3643238" y="1315123"/>
                    </a:lnTo>
                    <a:lnTo>
                      <a:pt x="3639580" y="1310345"/>
                    </a:lnTo>
                    <a:lnTo>
                      <a:pt x="3626811" y="1307293"/>
                    </a:lnTo>
                    <a:lnTo>
                      <a:pt x="3625217" y="1306015"/>
                    </a:lnTo>
                    <a:lnTo>
                      <a:pt x="3622713" y="1306151"/>
                    </a:lnTo>
                    <a:cubicBezTo>
                      <a:pt x="3621124" y="1306079"/>
                      <a:pt x="3619555" y="1305843"/>
                      <a:pt x="3618013" y="1305430"/>
                    </a:cubicBezTo>
                    <a:lnTo>
                      <a:pt x="3615613" y="1304421"/>
                    </a:lnTo>
                    <a:lnTo>
                      <a:pt x="3612115" y="1305118"/>
                    </a:lnTo>
                    <a:lnTo>
                      <a:pt x="3609403" y="1307293"/>
                    </a:lnTo>
                    <a:cubicBezTo>
                      <a:pt x="3589298" y="1320152"/>
                      <a:pt x="3546746" y="1303323"/>
                      <a:pt x="3524159" y="1280736"/>
                    </a:cubicBezTo>
                    <a:cubicBezTo>
                      <a:pt x="3500066" y="1256643"/>
                      <a:pt x="3479740" y="1206599"/>
                      <a:pt x="3487932" y="1179140"/>
                    </a:cubicBezTo>
                    <a:lnTo>
                      <a:pt x="3500428" y="1178565"/>
                    </a:lnTo>
                    <a:lnTo>
                      <a:pt x="3486089" y="1168381"/>
                    </a:lnTo>
                    <a:cubicBezTo>
                      <a:pt x="3463744" y="1148570"/>
                      <a:pt x="3444453" y="1119681"/>
                      <a:pt x="3444241" y="1098190"/>
                    </a:cubicBezTo>
                    <a:cubicBezTo>
                      <a:pt x="3457273" y="1089914"/>
                      <a:pt x="3476681" y="1087089"/>
                      <a:pt x="3496597" y="1088321"/>
                    </a:cubicBezTo>
                    <a:lnTo>
                      <a:pt x="3499872" y="1088685"/>
                    </a:lnTo>
                    <a:lnTo>
                      <a:pt x="3499426" y="1086739"/>
                    </a:lnTo>
                    <a:cubicBezTo>
                      <a:pt x="3495852" y="1066827"/>
                      <a:pt x="3496324" y="1047221"/>
                      <a:pt x="3502804" y="1034442"/>
                    </a:cubicBezTo>
                    <a:lnTo>
                      <a:pt x="3527077" y="1037700"/>
                    </a:lnTo>
                    <a:lnTo>
                      <a:pt x="3518404" y="1026371"/>
                    </a:lnTo>
                    <a:cubicBezTo>
                      <a:pt x="3504475" y="1003427"/>
                      <a:pt x="3495579" y="973497"/>
                      <a:pt x="3501102" y="954986"/>
                    </a:cubicBezTo>
                    <a:cubicBezTo>
                      <a:pt x="3514490" y="951339"/>
                      <a:pt x="3531906" y="954066"/>
                      <a:pt x="3548681" y="960411"/>
                    </a:cubicBezTo>
                    <a:lnTo>
                      <a:pt x="3551397" y="961593"/>
                    </a:lnTo>
                    <a:lnTo>
                      <a:pt x="3551531" y="959804"/>
                    </a:lnTo>
                    <a:lnTo>
                      <a:pt x="3552251" y="956698"/>
                    </a:lnTo>
                    <a:lnTo>
                      <a:pt x="3516216" y="947575"/>
                    </a:lnTo>
                    <a:cubicBezTo>
                      <a:pt x="3489131" y="933282"/>
                      <a:pt x="3458391" y="895704"/>
                      <a:pt x="3458136" y="869949"/>
                    </a:cubicBezTo>
                    <a:cubicBezTo>
                      <a:pt x="3469850" y="862510"/>
                      <a:pt x="3487294" y="859971"/>
                      <a:pt x="3505195" y="861078"/>
                    </a:cubicBezTo>
                    <a:lnTo>
                      <a:pt x="3508138" y="861406"/>
                    </a:lnTo>
                    <a:lnTo>
                      <a:pt x="3507738" y="859657"/>
                    </a:lnTo>
                    <a:cubicBezTo>
                      <a:pt x="3504526" y="841759"/>
                      <a:pt x="3504950" y="824136"/>
                      <a:pt x="3510774" y="812650"/>
                    </a:cubicBezTo>
                    <a:cubicBezTo>
                      <a:pt x="3524599" y="811450"/>
                      <a:pt x="3541249" y="817240"/>
                      <a:pt x="3556623" y="826477"/>
                    </a:cubicBezTo>
                    <a:lnTo>
                      <a:pt x="3565947" y="832720"/>
                    </a:lnTo>
                    <a:lnTo>
                      <a:pt x="3569470" y="822852"/>
                    </a:lnTo>
                    <a:cubicBezTo>
                      <a:pt x="3576390" y="806036"/>
                      <a:pt x="3586228" y="791409"/>
                      <a:pt x="3597316" y="784860"/>
                    </a:cubicBezTo>
                    <a:cubicBezTo>
                      <a:pt x="3609616" y="791285"/>
                      <a:pt x="3620537" y="805122"/>
                      <a:pt x="3628528" y="821179"/>
                    </a:cubicBezTo>
                    <a:lnTo>
                      <a:pt x="3630820" y="826414"/>
                    </a:lnTo>
                    <a:lnTo>
                      <a:pt x="3638592" y="819811"/>
                    </a:lnTo>
                    <a:cubicBezTo>
                      <a:pt x="3652993" y="808709"/>
                      <a:pt x="3668826" y="800960"/>
                      <a:pt x="3681703" y="800832"/>
                    </a:cubicBezTo>
                    <a:cubicBezTo>
                      <a:pt x="3689142" y="812546"/>
                      <a:pt x="3691681" y="829990"/>
                      <a:pt x="3690574" y="847891"/>
                    </a:cubicBezTo>
                    <a:lnTo>
                      <a:pt x="3685074" y="868949"/>
                    </a:lnTo>
                    <a:lnTo>
                      <a:pt x="3687868" y="870820"/>
                    </a:lnTo>
                    <a:lnTo>
                      <a:pt x="3691391" y="860952"/>
                    </a:lnTo>
                    <a:cubicBezTo>
                      <a:pt x="3698311" y="844136"/>
                      <a:pt x="3708149" y="829509"/>
                      <a:pt x="3719237" y="822960"/>
                    </a:cubicBezTo>
                    <a:cubicBezTo>
                      <a:pt x="3731537" y="829385"/>
                      <a:pt x="3742458" y="843222"/>
                      <a:pt x="3750449" y="859279"/>
                    </a:cubicBezTo>
                    <a:lnTo>
                      <a:pt x="3752741" y="864514"/>
                    </a:lnTo>
                    <a:lnTo>
                      <a:pt x="3760513" y="857911"/>
                    </a:lnTo>
                    <a:cubicBezTo>
                      <a:pt x="3774914" y="846809"/>
                      <a:pt x="3790747" y="839060"/>
                      <a:pt x="3803624" y="838932"/>
                    </a:cubicBezTo>
                    <a:cubicBezTo>
                      <a:pt x="3818503" y="862360"/>
                      <a:pt x="3813780" y="908708"/>
                      <a:pt x="3799487" y="935793"/>
                    </a:cubicBezTo>
                    <a:lnTo>
                      <a:pt x="3782496" y="955043"/>
                    </a:lnTo>
                    <a:lnTo>
                      <a:pt x="3793282" y="971887"/>
                    </a:lnTo>
                    <a:cubicBezTo>
                      <a:pt x="3796462" y="979433"/>
                      <a:pt x="3798772" y="987969"/>
                      <a:pt x="3800218" y="996820"/>
                    </a:cubicBezTo>
                    <a:lnTo>
                      <a:pt x="3800862" y="1002498"/>
                    </a:lnTo>
                    <a:lnTo>
                      <a:pt x="3810237" y="998485"/>
                    </a:lnTo>
                    <a:cubicBezTo>
                      <a:pt x="3827274" y="992131"/>
                      <a:pt x="3844690" y="989405"/>
                      <a:pt x="3857030" y="993086"/>
                    </a:cubicBezTo>
                    <a:cubicBezTo>
                      <a:pt x="3864325" y="1019864"/>
                      <a:pt x="3846124" y="1062749"/>
                      <a:pt x="3824469" y="1084404"/>
                    </a:cubicBezTo>
                    <a:lnTo>
                      <a:pt x="3823495" y="1085074"/>
                    </a:lnTo>
                    <a:lnTo>
                      <a:pt x="3824764" y="1111749"/>
                    </a:lnTo>
                    <a:cubicBezTo>
                      <a:pt x="3824148" y="1121708"/>
                      <a:pt x="3822518" y="1131793"/>
                      <a:pt x="3820048" y="1141272"/>
                    </a:cubicBezTo>
                    <a:lnTo>
                      <a:pt x="3811558" y="1163800"/>
                    </a:lnTo>
                    <a:lnTo>
                      <a:pt x="3822340" y="1161038"/>
                    </a:lnTo>
                    <a:cubicBezTo>
                      <a:pt x="3829779" y="1172752"/>
                      <a:pt x="3832318" y="1190196"/>
                      <a:pt x="3831211" y="1208097"/>
                    </a:cubicBezTo>
                    <a:lnTo>
                      <a:pt x="3827910" y="1220737"/>
                    </a:lnTo>
                    <a:lnTo>
                      <a:pt x="3832957" y="1219440"/>
                    </a:lnTo>
                    <a:lnTo>
                      <a:pt x="3844388" y="1198312"/>
                    </a:lnTo>
                    <a:cubicBezTo>
                      <a:pt x="3849098" y="1191735"/>
                      <a:pt x="3854330" y="1186441"/>
                      <a:pt x="3859874" y="1183166"/>
                    </a:cubicBezTo>
                    <a:cubicBezTo>
                      <a:pt x="3872174" y="1189591"/>
                      <a:pt x="3883095" y="1203428"/>
                      <a:pt x="3891086" y="1219485"/>
                    </a:cubicBezTo>
                    <a:lnTo>
                      <a:pt x="3893378" y="1224720"/>
                    </a:lnTo>
                    <a:lnTo>
                      <a:pt x="3901150" y="1218117"/>
                    </a:lnTo>
                    <a:cubicBezTo>
                      <a:pt x="3915551" y="1207015"/>
                      <a:pt x="3931384" y="1199266"/>
                      <a:pt x="3944261" y="1199138"/>
                    </a:cubicBezTo>
                    <a:cubicBezTo>
                      <a:pt x="3959140" y="1222566"/>
                      <a:pt x="3954417" y="1268914"/>
                      <a:pt x="3940124" y="1295999"/>
                    </a:cubicBezTo>
                    <a:lnTo>
                      <a:pt x="3923133" y="1315249"/>
                    </a:lnTo>
                    <a:lnTo>
                      <a:pt x="3933919" y="1332093"/>
                    </a:lnTo>
                    <a:cubicBezTo>
                      <a:pt x="3937099" y="1339639"/>
                      <a:pt x="3939409" y="1348175"/>
                      <a:pt x="3940855" y="1357026"/>
                    </a:cubicBezTo>
                    <a:lnTo>
                      <a:pt x="3941499" y="1362704"/>
                    </a:lnTo>
                    <a:lnTo>
                      <a:pt x="3950874" y="1358691"/>
                    </a:lnTo>
                    <a:cubicBezTo>
                      <a:pt x="3967911" y="1352337"/>
                      <a:pt x="3985327" y="1349611"/>
                      <a:pt x="3997667" y="1353292"/>
                    </a:cubicBezTo>
                    <a:cubicBezTo>
                      <a:pt x="4004962" y="1380070"/>
                      <a:pt x="3986761" y="1422955"/>
                      <a:pt x="3965106" y="1444610"/>
                    </a:cubicBezTo>
                    <a:lnTo>
                      <a:pt x="3964132" y="1445280"/>
                    </a:lnTo>
                    <a:lnTo>
                      <a:pt x="3965401" y="1471955"/>
                    </a:lnTo>
                    <a:cubicBezTo>
                      <a:pt x="3964169" y="1491872"/>
                      <a:pt x="3958880" y="1512296"/>
                      <a:pt x="3950929" y="1527363"/>
                    </a:cubicBezTo>
                    <a:lnTo>
                      <a:pt x="3934712" y="1545735"/>
                    </a:lnTo>
                    <a:lnTo>
                      <a:pt x="3939915" y="1553860"/>
                    </a:lnTo>
                    <a:cubicBezTo>
                      <a:pt x="3943453" y="1562255"/>
                      <a:pt x="3946022" y="1571752"/>
                      <a:pt x="3947631" y="1581599"/>
                    </a:cubicBezTo>
                    <a:lnTo>
                      <a:pt x="3948348" y="1587916"/>
                    </a:lnTo>
                    <a:lnTo>
                      <a:pt x="3958778" y="1583452"/>
                    </a:lnTo>
                    <a:cubicBezTo>
                      <a:pt x="3977733" y="1576383"/>
                      <a:pt x="3997110" y="1573350"/>
                      <a:pt x="4010839" y="1577446"/>
                    </a:cubicBezTo>
                    <a:cubicBezTo>
                      <a:pt x="4018955" y="1607237"/>
                      <a:pt x="3998705" y="1654950"/>
                      <a:pt x="3974613" y="1679042"/>
                    </a:cubicBezTo>
                    <a:cubicBezTo>
                      <a:pt x="3957672" y="1695982"/>
                      <a:pt x="3929502" y="1709683"/>
                      <a:pt x="3907994" y="1710051"/>
                    </a:cubicBezTo>
                    <a:close/>
                    <a:moveTo>
                      <a:pt x="970816" y="1730844"/>
                    </a:moveTo>
                    <a:cubicBezTo>
                      <a:pt x="963647" y="1730967"/>
                      <a:pt x="957218" y="1729608"/>
                      <a:pt x="952191" y="1726393"/>
                    </a:cubicBezTo>
                    <a:lnTo>
                      <a:pt x="950597" y="1725115"/>
                    </a:lnTo>
                    <a:lnTo>
                      <a:pt x="948094" y="1725251"/>
                    </a:lnTo>
                    <a:cubicBezTo>
                      <a:pt x="946504" y="1725179"/>
                      <a:pt x="944935" y="1724943"/>
                      <a:pt x="943394" y="1724530"/>
                    </a:cubicBezTo>
                    <a:lnTo>
                      <a:pt x="940993" y="1723521"/>
                    </a:lnTo>
                    <a:lnTo>
                      <a:pt x="937496" y="1724218"/>
                    </a:lnTo>
                    <a:lnTo>
                      <a:pt x="934783" y="1726393"/>
                    </a:lnTo>
                    <a:cubicBezTo>
                      <a:pt x="929757" y="1729607"/>
                      <a:pt x="923328" y="1730967"/>
                      <a:pt x="916159" y="1730844"/>
                    </a:cubicBezTo>
                    <a:cubicBezTo>
                      <a:pt x="894650" y="1730477"/>
                      <a:pt x="866480" y="1716776"/>
                      <a:pt x="849540" y="1699836"/>
                    </a:cubicBezTo>
                    <a:lnTo>
                      <a:pt x="843040" y="1691345"/>
                    </a:lnTo>
                    <a:lnTo>
                      <a:pt x="830270" y="1688293"/>
                    </a:lnTo>
                    <a:lnTo>
                      <a:pt x="828676" y="1687014"/>
                    </a:lnTo>
                    <a:lnTo>
                      <a:pt x="826173" y="1687151"/>
                    </a:lnTo>
                    <a:cubicBezTo>
                      <a:pt x="824583" y="1687079"/>
                      <a:pt x="823014" y="1686842"/>
                      <a:pt x="821473" y="1686429"/>
                    </a:cubicBezTo>
                    <a:lnTo>
                      <a:pt x="819072" y="1685420"/>
                    </a:lnTo>
                    <a:lnTo>
                      <a:pt x="815575" y="1686118"/>
                    </a:lnTo>
                    <a:lnTo>
                      <a:pt x="812862" y="1688293"/>
                    </a:lnTo>
                    <a:cubicBezTo>
                      <a:pt x="792758" y="1701151"/>
                      <a:pt x="750205" y="1684323"/>
                      <a:pt x="727619" y="1661736"/>
                    </a:cubicBezTo>
                    <a:cubicBezTo>
                      <a:pt x="703526" y="1637643"/>
                      <a:pt x="683200" y="1587599"/>
                      <a:pt x="691392" y="1560139"/>
                    </a:cubicBezTo>
                    <a:lnTo>
                      <a:pt x="703887" y="1559565"/>
                    </a:lnTo>
                    <a:lnTo>
                      <a:pt x="689549" y="1549380"/>
                    </a:lnTo>
                    <a:cubicBezTo>
                      <a:pt x="667204" y="1529570"/>
                      <a:pt x="647913" y="1500680"/>
                      <a:pt x="647700" y="1479190"/>
                    </a:cubicBezTo>
                    <a:cubicBezTo>
                      <a:pt x="660733" y="1470913"/>
                      <a:pt x="680140" y="1468089"/>
                      <a:pt x="700056" y="1469321"/>
                    </a:cubicBezTo>
                    <a:lnTo>
                      <a:pt x="703332" y="1469685"/>
                    </a:lnTo>
                    <a:lnTo>
                      <a:pt x="702886" y="1467739"/>
                    </a:lnTo>
                    <a:cubicBezTo>
                      <a:pt x="699312" y="1447827"/>
                      <a:pt x="699784" y="1428220"/>
                      <a:pt x="706264" y="1415442"/>
                    </a:cubicBezTo>
                    <a:lnTo>
                      <a:pt x="730537" y="1418700"/>
                    </a:lnTo>
                    <a:lnTo>
                      <a:pt x="721864" y="1407370"/>
                    </a:lnTo>
                    <a:cubicBezTo>
                      <a:pt x="707935" y="1384427"/>
                      <a:pt x="699039" y="1354497"/>
                      <a:pt x="704561" y="1335986"/>
                    </a:cubicBezTo>
                    <a:cubicBezTo>
                      <a:pt x="717950" y="1332339"/>
                      <a:pt x="735365" y="1335065"/>
                      <a:pt x="752141" y="1341411"/>
                    </a:cubicBezTo>
                    <a:lnTo>
                      <a:pt x="754856" y="1342593"/>
                    </a:lnTo>
                    <a:lnTo>
                      <a:pt x="754991" y="1340804"/>
                    </a:lnTo>
                    <a:lnTo>
                      <a:pt x="755711" y="1337698"/>
                    </a:lnTo>
                    <a:lnTo>
                      <a:pt x="719676" y="1328575"/>
                    </a:lnTo>
                    <a:cubicBezTo>
                      <a:pt x="692591" y="1314282"/>
                      <a:pt x="661850" y="1276704"/>
                      <a:pt x="661595" y="1250949"/>
                    </a:cubicBezTo>
                    <a:lnTo>
                      <a:pt x="679802" y="1247517"/>
                    </a:lnTo>
                    <a:lnTo>
                      <a:pt x="664922" y="1228079"/>
                    </a:lnTo>
                    <a:cubicBezTo>
                      <a:pt x="649425" y="1202552"/>
                      <a:pt x="639528" y="1169254"/>
                      <a:pt x="645672" y="1148659"/>
                    </a:cubicBezTo>
                    <a:lnTo>
                      <a:pt x="658167" y="1148085"/>
                    </a:lnTo>
                    <a:lnTo>
                      <a:pt x="643829" y="1137900"/>
                    </a:lnTo>
                    <a:lnTo>
                      <a:pt x="639709" y="1133484"/>
                    </a:lnTo>
                    <a:lnTo>
                      <a:pt x="625955" y="1151196"/>
                    </a:lnTo>
                    <a:cubicBezTo>
                      <a:pt x="609015" y="1168136"/>
                      <a:pt x="580844" y="1181837"/>
                      <a:pt x="559336" y="1182204"/>
                    </a:cubicBezTo>
                    <a:cubicBezTo>
                      <a:pt x="552167" y="1182327"/>
                      <a:pt x="545738" y="1180968"/>
                      <a:pt x="540711" y="1177753"/>
                    </a:cubicBezTo>
                    <a:lnTo>
                      <a:pt x="539117" y="1176474"/>
                    </a:lnTo>
                    <a:lnTo>
                      <a:pt x="536614" y="1176611"/>
                    </a:lnTo>
                    <a:cubicBezTo>
                      <a:pt x="535024" y="1176539"/>
                      <a:pt x="533455" y="1176302"/>
                      <a:pt x="531914" y="1175889"/>
                    </a:cubicBezTo>
                    <a:lnTo>
                      <a:pt x="529513" y="1174880"/>
                    </a:lnTo>
                    <a:lnTo>
                      <a:pt x="526016" y="1175578"/>
                    </a:lnTo>
                    <a:lnTo>
                      <a:pt x="523303" y="1177753"/>
                    </a:lnTo>
                    <a:cubicBezTo>
                      <a:pt x="503199" y="1190611"/>
                      <a:pt x="460646" y="1173783"/>
                      <a:pt x="438060" y="1151196"/>
                    </a:cubicBezTo>
                    <a:lnTo>
                      <a:pt x="432406" y="1142907"/>
                    </a:lnTo>
                    <a:lnTo>
                      <a:pt x="418790" y="1139653"/>
                    </a:lnTo>
                    <a:lnTo>
                      <a:pt x="417196" y="1138374"/>
                    </a:lnTo>
                    <a:lnTo>
                      <a:pt x="414693" y="1138511"/>
                    </a:lnTo>
                    <a:cubicBezTo>
                      <a:pt x="413103" y="1138439"/>
                      <a:pt x="411534" y="1138202"/>
                      <a:pt x="409993" y="1137789"/>
                    </a:cubicBezTo>
                    <a:lnTo>
                      <a:pt x="407592" y="1136780"/>
                    </a:lnTo>
                    <a:lnTo>
                      <a:pt x="404095" y="1137478"/>
                    </a:lnTo>
                    <a:lnTo>
                      <a:pt x="401382" y="1139653"/>
                    </a:lnTo>
                    <a:cubicBezTo>
                      <a:pt x="381278" y="1152511"/>
                      <a:pt x="338725" y="1135683"/>
                      <a:pt x="316139" y="1113096"/>
                    </a:cubicBezTo>
                    <a:lnTo>
                      <a:pt x="307932" y="1102375"/>
                    </a:lnTo>
                    <a:lnTo>
                      <a:pt x="304491" y="1101553"/>
                    </a:lnTo>
                    <a:lnTo>
                      <a:pt x="302897" y="1100274"/>
                    </a:lnTo>
                    <a:lnTo>
                      <a:pt x="300394" y="1100411"/>
                    </a:lnTo>
                    <a:cubicBezTo>
                      <a:pt x="298804" y="1100339"/>
                      <a:pt x="297235" y="1100102"/>
                      <a:pt x="295694" y="1099689"/>
                    </a:cubicBezTo>
                    <a:lnTo>
                      <a:pt x="293293" y="1098680"/>
                    </a:lnTo>
                    <a:lnTo>
                      <a:pt x="289796" y="1099378"/>
                    </a:lnTo>
                    <a:lnTo>
                      <a:pt x="287083" y="1101553"/>
                    </a:lnTo>
                    <a:cubicBezTo>
                      <a:pt x="266979" y="1114411"/>
                      <a:pt x="224426" y="1097583"/>
                      <a:pt x="201840" y="1074996"/>
                    </a:cubicBezTo>
                    <a:lnTo>
                      <a:pt x="195340" y="1066505"/>
                    </a:lnTo>
                    <a:lnTo>
                      <a:pt x="182570" y="1063453"/>
                    </a:lnTo>
                    <a:lnTo>
                      <a:pt x="180976" y="1062174"/>
                    </a:lnTo>
                    <a:lnTo>
                      <a:pt x="178473" y="1062311"/>
                    </a:lnTo>
                    <a:cubicBezTo>
                      <a:pt x="176883" y="1062239"/>
                      <a:pt x="175314" y="1062002"/>
                      <a:pt x="173773" y="1061589"/>
                    </a:cubicBezTo>
                    <a:lnTo>
                      <a:pt x="171372" y="1060580"/>
                    </a:lnTo>
                    <a:lnTo>
                      <a:pt x="167875" y="1061278"/>
                    </a:lnTo>
                    <a:lnTo>
                      <a:pt x="165162" y="1063453"/>
                    </a:lnTo>
                    <a:cubicBezTo>
                      <a:pt x="145058" y="1076311"/>
                      <a:pt x="102505" y="1059483"/>
                      <a:pt x="79919" y="1036896"/>
                    </a:cubicBezTo>
                    <a:cubicBezTo>
                      <a:pt x="55826" y="1012803"/>
                      <a:pt x="35500" y="962759"/>
                      <a:pt x="43692" y="935299"/>
                    </a:cubicBezTo>
                    <a:lnTo>
                      <a:pt x="56187" y="934725"/>
                    </a:lnTo>
                    <a:lnTo>
                      <a:pt x="41849" y="924540"/>
                    </a:lnTo>
                    <a:cubicBezTo>
                      <a:pt x="19504" y="904730"/>
                      <a:pt x="213" y="875840"/>
                      <a:pt x="0" y="854350"/>
                    </a:cubicBezTo>
                    <a:cubicBezTo>
                      <a:pt x="13033" y="846073"/>
                      <a:pt x="32440" y="843249"/>
                      <a:pt x="52356" y="844481"/>
                    </a:cubicBezTo>
                    <a:lnTo>
                      <a:pt x="55632" y="844845"/>
                    </a:lnTo>
                    <a:lnTo>
                      <a:pt x="55186" y="842899"/>
                    </a:lnTo>
                    <a:cubicBezTo>
                      <a:pt x="51612" y="822987"/>
                      <a:pt x="52084" y="803380"/>
                      <a:pt x="58564" y="790602"/>
                    </a:cubicBezTo>
                    <a:lnTo>
                      <a:pt x="82837" y="793860"/>
                    </a:lnTo>
                    <a:lnTo>
                      <a:pt x="74164" y="782530"/>
                    </a:lnTo>
                    <a:cubicBezTo>
                      <a:pt x="60235" y="759587"/>
                      <a:pt x="51339" y="729657"/>
                      <a:pt x="56861" y="711146"/>
                    </a:cubicBezTo>
                    <a:cubicBezTo>
                      <a:pt x="70250" y="707499"/>
                      <a:pt x="87665" y="710225"/>
                      <a:pt x="104441" y="716571"/>
                    </a:cubicBezTo>
                    <a:lnTo>
                      <a:pt x="107156" y="717753"/>
                    </a:lnTo>
                    <a:lnTo>
                      <a:pt x="107291" y="715964"/>
                    </a:lnTo>
                    <a:lnTo>
                      <a:pt x="108011" y="712858"/>
                    </a:lnTo>
                    <a:lnTo>
                      <a:pt x="71976" y="703735"/>
                    </a:lnTo>
                    <a:cubicBezTo>
                      <a:pt x="44891" y="689442"/>
                      <a:pt x="14150" y="651864"/>
                      <a:pt x="13895" y="626109"/>
                    </a:cubicBezTo>
                    <a:cubicBezTo>
                      <a:pt x="25609" y="618669"/>
                      <a:pt x="43053" y="616131"/>
                      <a:pt x="60954" y="617238"/>
                    </a:cubicBezTo>
                    <a:lnTo>
                      <a:pt x="63898" y="617566"/>
                    </a:lnTo>
                    <a:lnTo>
                      <a:pt x="63498" y="615816"/>
                    </a:lnTo>
                    <a:cubicBezTo>
                      <a:pt x="60285" y="597919"/>
                      <a:pt x="60710" y="580296"/>
                      <a:pt x="66534" y="568810"/>
                    </a:cubicBezTo>
                    <a:cubicBezTo>
                      <a:pt x="80359" y="567610"/>
                      <a:pt x="97009" y="573400"/>
                      <a:pt x="112383" y="582636"/>
                    </a:cubicBezTo>
                    <a:lnTo>
                      <a:pt x="121707" y="588880"/>
                    </a:lnTo>
                    <a:lnTo>
                      <a:pt x="125230" y="579012"/>
                    </a:lnTo>
                    <a:cubicBezTo>
                      <a:pt x="132150" y="562196"/>
                      <a:pt x="141988" y="547569"/>
                      <a:pt x="153076" y="541020"/>
                    </a:cubicBezTo>
                    <a:cubicBezTo>
                      <a:pt x="165376" y="547445"/>
                      <a:pt x="176297" y="561282"/>
                      <a:pt x="184288" y="577339"/>
                    </a:cubicBezTo>
                    <a:lnTo>
                      <a:pt x="186580" y="582573"/>
                    </a:lnTo>
                    <a:lnTo>
                      <a:pt x="194352" y="575971"/>
                    </a:lnTo>
                    <a:cubicBezTo>
                      <a:pt x="208753" y="564868"/>
                      <a:pt x="224586" y="557119"/>
                      <a:pt x="237464" y="556992"/>
                    </a:cubicBezTo>
                    <a:cubicBezTo>
                      <a:pt x="244903" y="568706"/>
                      <a:pt x="247442" y="586150"/>
                      <a:pt x="246334" y="604051"/>
                    </a:cubicBezTo>
                    <a:lnTo>
                      <a:pt x="240834" y="625109"/>
                    </a:lnTo>
                    <a:lnTo>
                      <a:pt x="243627" y="626980"/>
                    </a:lnTo>
                    <a:lnTo>
                      <a:pt x="247151" y="617112"/>
                    </a:lnTo>
                    <a:cubicBezTo>
                      <a:pt x="254071" y="600296"/>
                      <a:pt x="263909" y="585669"/>
                      <a:pt x="274997" y="579120"/>
                    </a:cubicBezTo>
                    <a:cubicBezTo>
                      <a:pt x="287297" y="585545"/>
                      <a:pt x="298217" y="599382"/>
                      <a:pt x="306209" y="615439"/>
                    </a:cubicBezTo>
                    <a:lnTo>
                      <a:pt x="308501" y="620673"/>
                    </a:lnTo>
                    <a:lnTo>
                      <a:pt x="316273" y="614071"/>
                    </a:lnTo>
                    <a:cubicBezTo>
                      <a:pt x="330673" y="602968"/>
                      <a:pt x="346507" y="595219"/>
                      <a:pt x="359384" y="595092"/>
                    </a:cubicBezTo>
                    <a:cubicBezTo>
                      <a:pt x="366823" y="606806"/>
                      <a:pt x="369362" y="624250"/>
                      <a:pt x="368255" y="642151"/>
                    </a:cubicBezTo>
                    <a:lnTo>
                      <a:pt x="368011" y="643084"/>
                    </a:lnTo>
                    <a:lnTo>
                      <a:pt x="373810" y="632366"/>
                    </a:lnTo>
                    <a:cubicBezTo>
                      <a:pt x="378520" y="625788"/>
                      <a:pt x="383752" y="620494"/>
                      <a:pt x="389296" y="617220"/>
                    </a:cubicBezTo>
                    <a:cubicBezTo>
                      <a:pt x="401595" y="623645"/>
                      <a:pt x="412516" y="637482"/>
                      <a:pt x="420508" y="653539"/>
                    </a:cubicBezTo>
                    <a:lnTo>
                      <a:pt x="422800" y="658773"/>
                    </a:lnTo>
                    <a:lnTo>
                      <a:pt x="430572" y="652171"/>
                    </a:lnTo>
                    <a:lnTo>
                      <a:pt x="442174" y="645037"/>
                    </a:lnTo>
                    <a:lnTo>
                      <a:pt x="441725" y="638815"/>
                    </a:lnTo>
                    <a:cubicBezTo>
                      <a:pt x="442206" y="629827"/>
                      <a:pt x="443944" y="621731"/>
                      <a:pt x="447184" y="615342"/>
                    </a:cubicBezTo>
                    <a:lnTo>
                      <a:pt x="471457" y="618600"/>
                    </a:lnTo>
                    <a:lnTo>
                      <a:pt x="462784" y="607270"/>
                    </a:lnTo>
                    <a:cubicBezTo>
                      <a:pt x="448855" y="584327"/>
                      <a:pt x="439959" y="554397"/>
                      <a:pt x="445482" y="535886"/>
                    </a:cubicBezTo>
                    <a:cubicBezTo>
                      <a:pt x="458870" y="532239"/>
                      <a:pt x="476286" y="534965"/>
                      <a:pt x="493061" y="541311"/>
                    </a:cubicBezTo>
                    <a:lnTo>
                      <a:pt x="495777" y="542493"/>
                    </a:lnTo>
                    <a:lnTo>
                      <a:pt x="495911" y="540704"/>
                    </a:lnTo>
                    <a:lnTo>
                      <a:pt x="496631" y="537598"/>
                    </a:lnTo>
                    <a:lnTo>
                      <a:pt x="460596" y="528475"/>
                    </a:lnTo>
                    <a:cubicBezTo>
                      <a:pt x="433511" y="514182"/>
                      <a:pt x="402771" y="476604"/>
                      <a:pt x="402516" y="450849"/>
                    </a:cubicBezTo>
                    <a:cubicBezTo>
                      <a:pt x="414230" y="443409"/>
                      <a:pt x="431674" y="440871"/>
                      <a:pt x="449575" y="441978"/>
                    </a:cubicBezTo>
                    <a:lnTo>
                      <a:pt x="452519" y="442306"/>
                    </a:lnTo>
                    <a:lnTo>
                      <a:pt x="452118" y="440556"/>
                    </a:lnTo>
                    <a:cubicBezTo>
                      <a:pt x="448906" y="422659"/>
                      <a:pt x="449330" y="405036"/>
                      <a:pt x="455154" y="393550"/>
                    </a:cubicBezTo>
                    <a:cubicBezTo>
                      <a:pt x="468979" y="392350"/>
                      <a:pt x="485629" y="398140"/>
                      <a:pt x="501003" y="407376"/>
                    </a:cubicBezTo>
                    <a:lnTo>
                      <a:pt x="510327" y="413620"/>
                    </a:lnTo>
                    <a:lnTo>
                      <a:pt x="513850" y="403752"/>
                    </a:lnTo>
                    <a:cubicBezTo>
                      <a:pt x="520770" y="386936"/>
                      <a:pt x="530608" y="372309"/>
                      <a:pt x="541696" y="365760"/>
                    </a:cubicBezTo>
                    <a:cubicBezTo>
                      <a:pt x="553996" y="372185"/>
                      <a:pt x="564917" y="386022"/>
                      <a:pt x="572908" y="402079"/>
                    </a:cubicBezTo>
                    <a:lnTo>
                      <a:pt x="575200" y="407313"/>
                    </a:lnTo>
                    <a:lnTo>
                      <a:pt x="582972" y="400711"/>
                    </a:lnTo>
                    <a:cubicBezTo>
                      <a:pt x="597373" y="389608"/>
                      <a:pt x="613206" y="381859"/>
                      <a:pt x="626084" y="381732"/>
                    </a:cubicBezTo>
                    <a:cubicBezTo>
                      <a:pt x="633523" y="393446"/>
                      <a:pt x="636062" y="410890"/>
                      <a:pt x="634954" y="428791"/>
                    </a:cubicBezTo>
                    <a:lnTo>
                      <a:pt x="629454" y="449849"/>
                    </a:lnTo>
                    <a:lnTo>
                      <a:pt x="632248" y="451720"/>
                    </a:lnTo>
                    <a:lnTo>
                      <a:pt x="635771" y="441852"/>
                    </a:lnTo>
                    <a:cubicBezTo>
                      <a:pt x="642691" y="425036"/>
                      <a:pt x="652529" y="410409"/>
                      <a:pt x="663617" y="403860"/>
                    </a:cubicBezTo>
                    <a:cubicBezTo>
                      <a:pt x="675917" y="410285"/>
                      <a:pt x="686838" y="424122"/>
                      <a:pt x="694829" y="440179"/>
                    </a:cubicBezTo>
                    <a:lnTo>
                      <a:pt x="697121" y="445413"/>
                    </a:lnTo>
                    <a:lnTo>
                      <a:pt x="704893" y="438811"/>
                    </a:lnTo>
                    <a:cubicBezTo>
                      <a:pt x="719294" y="427708"/>
                      <a:pt x="735127" y="419959"/>
                      <a:pt x="748005" y="419832"/>
                    </a:cubicBezTo>
                    <a:cubicBezTo>
                      <a:pt x="762883" y="443260"/>
                      <a:pt x="758160" y="489608"/>
                      <a:pt x="743868" y="516693"/>
                    </a:cubicBezTo>
                    <a:lnTo>
                      <a:pt x="726876" y="535942"/>
                    </a:lnTo>
                    <a:lnTo>
                      <a:pt x="737662" y="552787"/>
                    </a:lnTo>
                    <a:cubicBezTo>
                      <a:pt x="740842" y="560332"/>
                      <a:pt x="743152" y="568869"/>
                      <a:pt x="744598" y="577719"/>
                    </a:cubicBezTo>
                    <a:lnTo>
                      <a:pt x="745242" y="583397"/>
                    </a:lnTo>
                    <a:lnTo>
                      <a:pt x="754617" y="579385"/>
                    </a:lnTo>
                    <a:cubicBezTo>
                      <a:pt x="771654" y="573031"/>
                      <a:pt x="789070" y="570304"/>
                      <a:pt x="801411" y="573986"/>
                    </a:cubicBezTo>
                    <a:cubicBezTo>
                      <a:pt x="808705" y="600763"/>
                      <a:pt x="790504" y="643649"/>
                      <a:pt x="768849" y="665304"/>
                    </a:cubicBezTo>
                    <a:lnTo>
                      <a:pt x="767874" y="665974"/>
                    </a:lnTo>
                    <a:lnTo>
                      <a:pt x="769144" y="692649"/>
                    </a:lnTo>
                    <a:cubicBezTo>
                      <a:pt x="767912" y="712565"/>
                      <a:pt x="762623" y="732990"/>
                      <a:pt x="754672" y="748057"/>
                    </a:cubicBezTo>
                    <a:lnTo>
                      <a:pt x="738455" y="766429"/>
                    </a:lnTo>
                    <a:lnTo>
                      <a:pt x="740104" y="769003"/>
                    </a:lnTo>
                    <a:lnTo>
                      <a:pt x="755056" y="754380"/>
                    </a:lnTo>
                    <a:cubicBezTo>
                      <a:pt x="767355" y="760805"/>
                      <a:pt x="778276" y="774642"/>
                      <a:pt x="786268" y="790699"/>
                    </a:cubicBezTo>
                    <a:lnTo>
                      <a:pt x="788560" y="795933"/>
                    </a:lnTo>
                    <a:lnTo>
                      <a:pt x="796332" y="789331"/>
                    </a:lnTo>
                    <a:cubicBezTo>
                      <a:pt x="810732" y="778228"/>
                      <a:pt x="826566" y="770479"/>
                      <a:pt x="839443" y="770352"/>
                    </a:cubicBezTo>
                    <a:cubicBezTo>
                      <a:pt x="846882" y="782066"/>
                      <a:pt x="849421" y="799510"/>
                      <a:pt x="848314" y="817411"/>
                    </a:cubicBezTo>
                    <a:lnTo>
                      <a:pt x="842814" y="838469"/>
                    </a:lnTo>
                    <a:lnTo>
                      <a:pt x="845607" y="840340"/>
                    </a:lnTo>
                    <a:lnTo>
                      <a:pt x="849131" y="830472"/>
                    </a:lnTo>
                    <a:cubicBezTo>
                      <a:pt x="856051" y="813656"/>
                      <a:pt x="865888" y="799029"/>
                      <a:pt x="876977" y="792480"/>
                    </a:cubicBezTo>
                    <a:cubicBezTo>
                      <a:pt x="889276" y="798905"/>
                      <a:pt x="900197" y="812742"/>
                      <a:pt x="908189" y="828799"/>
                    </a:cubicBezTo>
                    <a:lnTo>
                      <a:pt x="910481" y="834033"/>
                    </a:lnTo>
                    <a:lnTo>
                      <a:pt x="918253" y="827431"/>
                    </a:lnTo>
                    <a:cubicBezTo>
                      <a:pt x="932653" y="816328"/>
                      <a:pt x="948487" y="808580"/>
                      <a:pt x="961364" y="808452"/>
                    </a:cubicBezTo>
                    <a:cubicBezTo>
                      <a:pt x="976242" y="831880"/>
                      <a:pt x="971520" y="878228"/>
                      <a:pt x="957227" y="905313"/>
                    </a:cubicBezTo>
                    <a:lnTo>
                      <a:pt x="940236" y="924563"/>
                    </a:lnTo>
                    <a:lnTo>
                      <a:pt x="951021" y="941407"/>
                    </a:lnTo>
                    <a:cubicBezTo>
                      <a:pt x="954201" y="948953"/>
                      <a:pt x="956511" y="957489"/>
                      <a:pt x="957957" y="966340"/>
                    </a:cubicBezTo>
                    <a:lnTo>
                      <a:pt x="958601" y="972018"/>
                    </a:lnTo>
                    <a:lnTo>
                      <a:pt x="967976" y="968005"/>
                    </a:lnTo>
                    <a:cubicBezTo>
                      <a:pt x="985014" y="961651"/>
                      <a:pt x="1002429" y="958925"/>
                      <a:pt x="1014770" y="962606"/>
                    </a:cubicBezTo>
                    <a:cubicBezTo>
                      <a:pt x="1022065" y="989384"/>
                      <a:pt x="1003864" y="1032269"/>
                      <a:pt x="982209" y="1053924"/>
                    </a:cubicBezTo>
                    <a:lnTo>
                      <a:pt x="981234" y="1054594"/>
                    </a:lnTo>
                    <a:lnTo>
                      <a:pt x="982504" y="1081269"/>
                    </a:lnTo>
                    <a:cubicBezTo>
                      <a:pt x="981272" y="1101186"/>
                      <a:pt x="975983" y="1121610"/>
                      <a:pt x="968032" y="1136677"/>
                    </a:cubicBezTo>
                    <a:lnTo>
                      <a:pt x="951815" y="1155049"/>
                    </a:lnTo>
                    <a:lnTo>
                      <a:pt x="957018" y="1163174"/>
                    </a:lnTo>
                    <a:cubicBezTo>
                      <a:pt x="960555" y="1171569"/>
                      <a:pt x="963125" y="1181066"/>
                      <a:pt x="964734" y="1190913"/>
                    </a:cubicBezTo>
                    <a:lnTo>
                      <a:pt x="965451" y="1197230"/>
                    </a:lnTo>
                    <a:lnTo>
                      <a:pt x="975881" y="1192766"/>
                    </a:lnTo>
                    <a:cubicBezTo>
                      <a:pt x="994836" y="1185697"/>
                      <a:pt x="1014212" y="1182664"/>
                      <a:pt x="1027942" y="1186760"/>
                    </a:cubicBezTo>
                    <a:cubicBezTo>
                      <a:pt x="1032000" y="1201655"/>
                      <a:pt x="1028966" y="1221031"/>
                      <a:pt x="1021907" y="1239695"/>
                    </a:cubicBezTo>
                    <a:lnTo>
                      <a:pt x="1015294" y="1253102"/>
                    </a:lnTo>
                    <a:lnTo>
                      <a:pt x="1015955" y="1266991"/>
                    </a:lnTo>
                    <a:cubicBezTo>
                      <a:pt x="1014847" y="1284892"/>
                      <a:pt x="1010093" y="1303251"/>
                      <a:pt x="1002947" y="1316793"/>
                    </a:cubicBezTo>
                    <a:lnTo>
                      <a:pt x="985956" y="1336043"/>
                    </a:lnTo>
                    <a:lnTo>
                      <a:pt x="996741" y="1352887"/>
                    </a:lnTo>
                    <a:cubicBezTo>
                      <a:pt x="999921" y="1360433"/>
                      <a:pt x="1002231" y="1368969"/>
                      <a:pt x="1003677" y="1377820"/>
                    </a:cubicBezTo>
                    <a:lnTo>
                      <a:pt x="1004321" y="1383498"/>
                    </a:lnTo>
                    <a:lnTo>
                      <a:pt x="1013696" y="1379485"/>
                    </a:lnTo>
                    <a:cubicBezTo>
                      <a:pt x="1030734" y="1373131"/>
                      <a:pt x="1048149" y="1370405"/>
                      <a:pt x="1060490" y="1374086"/>
                    </a:cubicBezTo>
                    <a:cubicBezTo>
                      <a:pt x="1067785" y="1400864"/>
                      <a:pt x="1049584" y="1443749"/>
                      <a:pt x="1027929" y="1465404"/>
                    </a:cubicBezTo>
                    <a:lnTo>
                      <a:pt x="1026954" y="1466074"/>
                    </a:lnTo>
                    <a:lnTo>
                      <a:pt x="1028224" y="1492749"/>
                    </a:lnTo>
                    <a:cubicBezTo>
                      <a:pt x="1026992" y="1512666"/>
                      <a:pt x="1021703" y="1533090"/>
                      <a:pt x="1013752" y="1548157"/>
                    </a:cubicBezTo>
                    <a:lnTo>
                      <a:pt x="997535" y="1566529"/>
                    </a:lnTo>
                    <a:lnTo>
                      <a:pt x="1002738" y="1574654"/>
                    </a:lnTo>
                    <a:cubicBezTo>
                      <a:pt x="1006275" y="1583049"/>
                      <a:pt x="1008845" y="1592546"/>
                      <a:pt x="1010454" y="1602393"/>
                    </a:cubicBezTo>
                    <a:lnTo>
                      <a:pt x="1011171" y="1608710"/>
                    </a:lnTo>
                    <a:lnTo>
                      <a:pt x="1021601" y="1604246"/>
                    </a:lnTo>
                    <a:cubicBezTo>
                      <a:pt x="1040556" y="1597177"/>
                      <a:pt x="1059932" y="1594144"/>
                      <a:pt x="1073662" y="1598240"/>
                    </a:cubicBezTo>
                    <a:cubicBezTo>
                      <a:pt x="1081778" y="1628031"/>
                      <a:pt x="1061528" y="1675744"/>
                      <a:pt x="1037435" y="1699836"/>
                    </a:cubicBezTo>
                    <a:cubicBezTo>
                      <a:pt x="1020495" y="1716776"/>
                      <a:pt x="992324" y="1730477"/>
                      <a:pt x="970816" y="1730844"/>
                    </a:cubicBezTo>
                    <a:close/>
                    <a:moveTo>
                      <a:pt x="3466177" y="1753428"/>
                    </a:moveTo>
                    <a:lnTo>
                      <a:pt x="3472458" y="1745040"/>
                    </a:lnTo>
                    <a:lnTo>
                      <a:pt x="3472891" y="1744615"/>
                    </a:lnTo>
                    <a:lnTo>
                      <a:pt x="3462494" y="1745295"/>
                    </a:lnTo>
                    <a:lnTo>
                      <a:pt x="3461327" y="1744834"/>
                    </a:lnTo>
                    <a:lnTo>
                      <a:pt x="3461066" y="1747120"/>
                    </a:lnTo>
                    <a:close/>
                    <a:moveTo>
                      <a:pt x="4662372" y="1771011"/>
                    </a:moveTo>
                    <a:cubicBezTo>
                      <a:pt x="4655203" y="1771133"/>
                      <a:pt x="4648774" y="1769774"/>
                      <a:pt x="4643747" y="1766559"/>
                    </a:cubicBezTo>
                    <a:lnTo>
                      <a:pt x="4642153" y="1765281"/>
                    </a:lnTo>
                    <a:lnTo>
                      <a:pt x="4639649" y="1765417"/>
                    </a:lnTo>
                    <a:cubicBezTo>
                      <a:pt x="4638060" y="1765345"/>
                      <a:pt x="4636491" y="1765109"/>
                      <a:pt x="4634950" y="1764696"/>
                    </a:cubicBezTo>
                    <a:lnTo>
                      <a:pt x="4632550" y="1763687"/>
                    </a:lnTo>
                    <a:lnTo>
                      <a:pt x="4629052" y="1764384"/>
                    </a:lnTo>
                    <a:lnTo>
                      <a:pt x="4626339" y="1766559"/>
                    </a:lnTo>
                    <a:cubicBezTo>
                      <a:pt x="4606235" y="1779418"/>
                      <a:pt x="4563682" y="1762589"/>
                      <a:pt x="4541096" y="1740002"/>
                    </a:cubicBezTo>
                    <a:lnTo>
                      <a:pt x="4534597" y="1731511"/>
                    </a:lnTo>
                    <a:lnTo>
                      <a:pt x="4521828" y="1728459"/>
                    </a:lnTo>
                    <a:lnTo>
                      <a:pt x="4520234" y="1727181"/>
                    </a:lnTo>
                    <a:lnTo>
                      <a:pt x="4517730" y="1727317"/>
                    </a:lnTo>
                    <a:cubicBezTo>
                      <a:pt x="4516141" y="1727245"/>
                      <a:pt x="4514572" y="1727009"/>
                      <a:pt x="4513030" y="1726596"/>
                    </a:cubicBezTo>
                    <a:lnTo>
                      <a:pt x="4510630" y="1725587"/>
                    </a:lnTo>
                    <a:lnTo>
                      <a:pt x="4507132" y="1726284"/>
                    </a:lnTo>
                    <a:lnTo>
                      <a:pt x="4504420" y="1728459"/>
                    </a:lnTo>
                    <a:cubicBezTo>
                      <a:pt x="4494367" y="1734888"/>
                      <a:pt x="4478703" y="1733896"/>
                      <a:pt x="4462729" y="1728473"/>
                    </a:cubicBezTo>
                    <a:lnTo>
                      <a:pt x="4424175" y="1704952"/>
                    </a:lnTo>
                    <a:lnTo>
                      <a:pt x="4422441" y="1708467"/>
                    </a:lnTo>
                    <a:cubicBezTo>
                      <a:pt x="4417282" y="1716794"/>
                      <a:pt x="4411499" y="1724293"/>
                      <a:pt x="4405476" y="1730316"/>
                    </a:cubicBezTo>
                    <a:cubicBezTo>
                      <a:pt x="4388535" y="1747256"/>
                      <a:pt x="4360365" y="1760957"/>
                      <a:pt x="4338857" y="1761325"/>
                    </a:cubicBezTo>
                    <a:cubicBezTo>
                      <a:pt x="4331687" y="1761447"/>
                      <a:pt x="4325258" y="1760088"/>
                      <a:pt x="4320232" y="1756873"/>
                    </a:cubicBezTo>
                    <a:lnTo>
                      <a:pt x="4318638" y="1755595"/>
                    </a:lnTo>
                    <a:lnTo>
                      <a:pt x="4316134" y="1755731"/>
                    </a:lnTo>
                    <a:cubicBezTo>
                      <a:pt x="4314545" y="1755659"/>
                      <a:pt x="4312976" y="1755423"/>
                      <a:pt x="4311434" y="1755010"/>
                    </a:cubicBezTo>
                    <a:lnTo>
                      <a:pt x="4309034" y="1754001"/>
                    </a:lnTo>
                    <a:lnTo>
                      <a:pt x="4305536" y="1754698"/>
                    </a:lnTo>
                    <a:lnTo>
                      <a:pt x="4302824" y="1756873"/>
                    </a:lnTo>
                    <a:cubicBezTo>
                      <a:pt x="4282719" y="1769732"/>
                      <a:pt x="4240167" y="1752903"/>
                      <a:pt x="4217580" y="1730316"/>
                    </a:cubicBezTo>
                    <a:lnTo>
                      <a:pt x="4211080" y="1721825"/>
                    </a:lnTo>
                    <a:lnTo>
                      <a:pt x="4198311" y="1718773"/>
                    </a:lnTo>
                    <a:lnTo>
                      <a:pt x="4196717" y="1717495"/>
                    </a:lnTo>
                    <a:lnTo>
                      <a:pt x="4194213" y="1717631"/>
                    </a:lnTo>
                    <a:cubicBezTo>
                      <a:pt x="4192624" y="1717559"/>
                      <a:pt x="4191055" y="1717323"/>
                      <a:pt x="4189513" y="1716910"/>
                    </a:cubicBezTo>
                    <a:lnTo>
                      <a:pt x="4187113" y="1715901"/>
                    </a:lnTo>
                    <a:lnTo>
                      <a:pt x="4183615" y="1716598"/>
                    </a:lnTo>
                    <a:lnTo>
                      <a:pt x="4180903" y="1718773"/>
                    </a:lnTo>
                    <a:cubicBezTo>
                      <a:pt x="4160798" y="1731632"/>
                      <a:pt x="4118246" y="1714803"/>
                      <a:pt x="4095659" y="1692216"/>
                    </a:cubicBezTo>
                    <a:cubicBezTo>
                      <a:pt x="4071566" y="1668123"/>
                      <a:pt x="4051240" y="1618079"/>
                      <a:pt x="4059432" y="1590620"/>
                    </a:cubicBezTo>
                    <a:lnTo>
                      <a:pt x="4071928" y="1590045"/>
                    </a:lnTo>
                    <a:lnTo>
                      <a:pt x="4057589" y="1579861"/>
                    </a:lnTo>
                    <a:cubicBezTo>
                      <a:pt x="4035244" y="1560050"/>
                      <a:pt x="4015953" y="1531161"/>
                      <a:pt x="4015741" y="1509670"/>
                    </a:cubicBezTo>
                    <a:cubicBezTo>
                      <a:pt x="4028773" y="1501394"/>
                      <a:pt x="4048181" y="1498569"/>
                      <a:pt x="4068097" y="1499801"/>
                    </a:cubicBezTo>
                    <a:lnTo>
                      <a:pt x="4071372" y="1500165"/>
                    </a:lnTo>
                    <a:lnTo>
                      <a:pt x="4070926" y="1498219"/>
                    </a:lnTo>
                    <a:cubicBezTo>
                      <a:pt x="4067352" y="1478307"/>
                      <a:pt x="4067824" y="1458701"/>
                      <a:pt x="4074304" y="1445922"/>
                    </a:cubicBezTo>
                    <a:lnTo>
                      <a:pt x="4098577" y="1449180"/>
                    </a:lnTo>
                    <a:lnTo>
                      <a:pt x="4089904" y="1437851"/>
                    </a:lnTo>
                    <a:cubicBezTo>
                      <a:pt x="4075975" y="1414907"/>
                      <a:pt x="4067079" y="1384977"/>
                      <a:pt x="4072602" y="1366466"/>
                    </a:cubicBezTo>
                    <a:cubicBezTo>
                      <a:pt x="4085990" y="1362819"/>
                      <a:pt x="4103406" y="1365546"/>
                      <a:pt x="4120181" y="1371891"/>
                    </a:cubicBezTo>
                    <a:lnTo>
                      <a:pt x="4122897" y="1373073"/>
                    </a:lnTo>
                    <a:lnTo>
                      <a:pt x="4123031" y="1371284"/>
                    </a:lnTo>
                    <a:lnTo>
                      <a:pt x="4123128" y="1370866"/>
                    </a:lnTo>
                    <a:lnTo>
                      <a:pt x="4122346" y="1367823"/>
                    </a:lnTo>
                    <a:lnTo>
                      <a:pt x="4087716" y="1359055"/>
                    </a:lnTo>
                    <a:cubicBezTo>
                      <a:pt x="4060631" y="1344762"/>
                      <a:pt x="4029891" y="1307184"/>
                      <a:pt x="4029636" y="1281429"/>
                    </a:cubicBezTo>
                    <a:cubicBezTo>
                      <a:pt x="4041350" y="1273990"/>
                      <a:pt x="4058794" y="1271451"/>
                      <a:pt x="4076695" y="1272558"/>
                    </a:cubicBezTo>
                    <a:lnTo>
                      <a:pt x="4079638" y="1272886"/>
                    </a:lnTo>
                    <a:lnTo>
                      <a:pt x="4079238" y="1271137"/>
                    </a:lnTo>
                    <a:lnTo>
                      <a:pt x="4078025" y="1254338"/>
                    </a:lnTo>
                    <a:lnTo>
                      <a:pt x="4076701" y="1250590"/>
                    </a:lnTo>
                    <a:lnTo>
                      <a:pt x="4077728" y="1250220"/>
                    </a:lnTo>
                    <a:lnTo>
                      <a:pt x="4077367" y="1245229"/>
                    </a:lnTo>
                    <a:cubicBezTo>
                      <a:pt x="4077800" y="1237150"/>
                      <a:pt x="4079362" y="1229873"/>
                      <a:pt x="4082274" y="1224130"/>
                    </a:cubicBezTo>
                    <a:cubicBezTo>
                      <a:pt x="4096099" y="1222930"/>
                      <a:pt x="4112749" y="1228720"/>
                      <a:pt x="4128123" y="1237957"/>
                    </a:cubicBezTo>
                    <a:lnTo>
                      <a:pt x="4132248" y="1240719"/>
                    </a:lnTo>
                    <a:lnTo>
                      <a:pt x="4131886" y="1239139"/>
                    </a:lnTo>
                    <a:cubicBezTo>
                      <a:pt x="4128312" y="1219227"/>
                      <a:pt x="4128784" y="1199621"/>
                      <a:pt x="4135264" y="1186842"/>
                    </a:cubicBezTo>
                    <a:lnTo>
                      <a:pt x="4159537" y="1190100"/>
                    </a:lnTo>
                    <a:lnTo>
                      <a:pt x="4150864" y="1178771"/>
                    </a:lnTo>
                    <a:cubicBezTo>
                      <a:pt x="4136935" y="1155827"/>
                      <a:pt x="4128039" y="1125897"/>
                      <a:pt x="4133562" y="1107386"/>
                    </a:cubicBezTo>
                    <a:cubicBezTo>
                      <a:pt x="4146950" y="1103739"/>
                      <a:pt x="4164366" y="1106466"/>
                      <a:pt x="4181141" y="1112811"/>
                    </a:cubicBezTo>
                    <a:lnTo>
                      <a:pt x="4183857" y="1113993"/>
                    </a:lnTo>
                    <a:lnTo>
                      <a:pt x="4183991" y="1112204"/>
                    </a:lnTo>
                    <a:lnTo>
                      <a:pt x="4184711" y="1109098"/>
                    </a:lnTo>
                    <a:lnTo>
                      <a:pt x="4148676" y="1099975"/>
                    </a:lnTo>
                    <a:cubicBezTo>
                      <a:pt x="4121591" y="1085682"/>
                      <a:pt x="4090851" y="1048104"/>
                      <a:pt x="4090596" y="1022349"/>
                    </a:cubicBezTo>
                    <a:cubicBezTo>
                      <a:pt x="4102310" y="1014910"/>
                      <a:pt x="4119754" y="1012371"/>
                      <a:pt x="4137655" y="1013478"/>
                    </a:cubicBezTo>
                    <a:lnTo>
                      <a:pt x="4140598" y="1013806"/>
                    </a:lnTo>
                    <a:lnTo>
                      <a:pt x="4140198" y="1012057"/>
                    </a:lnTo>
                    <a:cubicBezTo>
                      <a:pt x="4136986" y="994159"/>
                      <a:pt x="4137410" y="976536"/>
                      <a:pt x="4143234" y="965050"/>
                    </a:cubicBezTo>
                    <a:cubicBezTo>
                      <a:pt x="4157059" y="963850"/>
                      <a:pt x="4173709" y="969640"/>
                      <a:pt x="4189083" y="978877"/>
                    </a:cubicBezTo>
                    <a:lnTo>
                      <a:pt x="4198407" y="985120"/>
                    </a:lnTo>
                    <a:lnTo>
                      <a:pt x="4201930" y="975252"/>
                    </a:lnTo>
                    <a:cubicBezTo>
                      <a:pt x="4208850" y="958436"/>
                      <a:pt x="4218688" y="943809"/>
                      <a:pt x="4229776" y="937260"/>
                    </a:cubicBezTo>
                    <a:cubicBezTo>
                      <a:pt x="4242076" y="943685"/>
                      <a:pt x="4252997" y="957522"/>
                      <a:pt x="4260988" y="973579"/>
                    </a:cubicBezTo>
                    <a:lnTo>
                      <a:pt x="4263280" y="978814"/>
                    </a:lnTo>
                    <a:lnTo>
                      <a:pt x="4271052" y="972211"/>
                    </a:lnTo>
                    <a:cubicBezTo>
                      <a:pt x="4285453" y="961109"/>
                      <a:pt x="4301286" y="953360"/>
                      <a:pt x="4314163" y="953232"/>
                    </a:cubicBezTo>
                    <a:cubicBezTo>
                      <a:pt x="4321602" y="964946"/>
                      <a:pt x="4324141" y="982390"/>
                      <a:pt x="4323034" y="1000291"/>
                    </a:cubicBezTo>
                    <a:lnTo>
                      <a:pt x="4317534" y="1021349"/>
                    </a:lnTo>
                    <a:lnTo>
                      <a:pt x="4320328" y="1023220"/>
                    </a:lnTo>
                    <a:lnTo>
                      <a:pt x="4323851" y="1013352"/>
                    </a:lnTo>
                    <a:cubicBezTo>
                      <a:pt x="4330771" y="996536"/>
                      <a:pt x="4340609" y="981909"/>
                      <a:pt x="4351697" y="975360"/>
                    </a:cubicBezTo>
                    <a:cubicBezTo>
                      <a:pt x="4363997" y="981785"/>
                      <a:pt x="4374918" y="995622"/>
                      <a:pt x="4382909" y="1011679"/>
                    </a:cubicBezTo>
                    <a:lnTo>
                      <a:pt x="4385201" y="1016914"/>
                    </a:lnTo>
                    <a:lnTo>
                      <a:pt x="4392973" y="1010311"/>
                    </a:lnTo>
                    <a:cubicBezTo>
                      <a:pt x="4407374" y="999209"/>
                      <a:pt x="4423207" y="991460"/>
                      <a:pt x="4436084" y="991332"/>
                    </a:cubicBezTo>
                    <a:cubicBezTo>
                      <a:pt x="4450963" y="1014760"/>
                      <a:pt x="4446240" y="1061108"/>
                      <a:pt x="4431947" y="1088193"/>
                    </a:cubicBezTo>
                    <a:lnTo>
                      <a:pt x="4414956" y="1107443"/>
                    </a:lnTo>
                    <a:lnTo>
                      <a:pt x="4425742" y="1124287"/>
                    </a:lnTo>
                    <a:cubicBezTo>
                      <a:pt x="4428922" y="1131833"/>
                      <a:pt x="4431232" y="1140369"/>
                      <a:pt x="4432678" y="1149220"/>
                    </a:cubicBezTo>
                    <a:lnTo>
                      <a:pt x="4433322" y="1154898"/>
                    </a:lnTo>
                    <a:lnTo>
                      <a:pt x="4442697" y="1150885"/>
                    </a:lnTo>
                    <a:cubicBezTo>
                      <a:pt x="4459734" y="1144531"/>
                      <a:pt x="4477150" y="1141805"/>
                      <a:pt x="4489490" y="1145486"/>
                    </a:cubicBezTo>
                    <a:cubicBezTo>
                      <a:pt x="4496785" y="1172264"/>
                      <a:pt x="4478584" y="1215149"/>
                      <a:pt x="4456929" y="1236804"/>
                    </a:cubicBezTo>
                    <a:lnTo>
                      <a:pt x="4455955" y="1237474"/>
                    </a:lnTo>
                    <a:lnTo>
                      <a:pt x="4456596" y="1250962"/>
                    </a:lnTo>
                    <a:lnTo>
                      <a:pt x="4460964" y="1253886"/>
                    </a:lnTo>
                    <a:lnTo>
                      <a:pt x="4464487" y="1244018"/>
                    </a:lnTo>
                    <a:cubicBezTo>
                      <a:pt x="4471407" y="1227202"/>
                      <a:pt x="4481245" y="1212575"/>
                      <a:pt x="4492333" y="1206026"/>
                    </a:cubicBezTo>
                    <a:cubicBezTo>
                      <a:pt x="4504633" y="1212451"/>
                      <a:pt x="4515554" y="1226288"/>
                      <a:pt x="4523545" y="1242345"/>
                    </a:cubicBezTo>
                    <a:lnTo>
                      <a:pt x="4525837" y="1247580"/>
                    </a:lnTo>
                    <a:lnTo>
                      <a:pt x="4533609" y="1240977"/>
                    </a:lnTo>
                    <a:cubicBezTo>
                      <a:pt x="4548009" y="1229875"/>
                      <a:pt x="4563843" y="1222126"/>
                      <a:pt x="4576720" y="1221998"/>
                    </a:cubicBezTo>
                    <a:cubicBezTo>
                      <a:pt x="4584159" y="1233712"/>
                      <a:pt x="4586698" y="1251156"/>
                      <a:pt x="4585591" y="1269057"/>
                    </a:cubicBezTo>
                    <a:lnTo>
                      <a:pt x="4580091" y="1290116"/>
                    </a:lnTo>
                    <a:lnTo>
                      <a:pt x="4582884" y="1291986"/>
                    </a:lnTo>
                    <a:lnTo>
                      <a:pt x="4586408" y="1282118"/>
                    </a:lnTo>
                    <a:cubicBezTo>
                      <a:pt x="4593328" y="1265302"/>
                      <a:pt x="4603166" y="1250675"/>
                      <a:pt x="4614253" y="1244126"/>
                    </a:cubicBezTo>
                    <a:cubicBezTo>
                      <a:pt x="4626553" y="1250551"/>
                      <a:pt x="4637474" y="1264388"/>
                      <a:pt x="4645466" y="1280445"/>
                    </a:cubicBezTo>
                    <a:lnTo>
                      <a:pt x="4647758" y="1285680"/>
                    </a:lnTo>
                    <a:lnTo>
                      <a:pt x="4655530" y="1279077"/>
                    </a:lnTo>
                    <a:cubicBezTo>
                      <a:pt x="4669930" y="1267975"/>
                      <a:pt x="4685764" y="1260226"/>
                      <a:pt x="4698641" y="1260098"/>
                    </a:cubicBezTo>
                    <a:cubicBezTo>
                      <a:pt x="4713518" y="1283526"/>
                      <a:pt x="4708797" y="1329874"/>
                      <a:pt x="4694504" y="1356959"/>
                    </a:cubicBezTo>
                    <a:lnTo>
                      <a:pt x="4677512" y="1376209"/>
                    </a:lnTo>
                    <a:lnTo>
                      <a:pt x="4688298" y="1393053"/>
                    </a:lnTo>
                    <a:cubicBezTo>
                      <a:pt x="4691478" y="1400599"/>
                      <a:pt x="4693788" y="1409135"/>
                      <a:pt x="4695234" y="1417986"/>
                    </a:cubicBezTo>
                    <a:lnTo>
                      <a:pt x="4695877" y="1423664"/>
                    </a:lnTo>
                    <a:lnTo>
                      <a:pt x="4705253" y="1419651"/>
                    </a:lnTo>
                    <a:cubicBezTo>
                      <a:pt x="4722290" y="1413297"/>
                      <a:pt x="4739706" y="1410571"/>
                      <a:pt x="4752047" y="1414252"/>
                    </a:cubicBezTo>
                    <a:cubicBezTo>
                      <a:pt x="4759341" y="1441030"/>
                      <a:pt x="4741140" y="1483915"/>
                      <a:pt x="4719485" y="1505570"/>
                    </a:cubicBezTo>
                    <a:lnTo>
                      <a:pt x="4718511" y="1506240"/>
                    </a:lnTo>
                    <a:lnTo>
                      <a:pt x="4719780" y="1532915"/>
                    </a:lnTo>
                    <a:cubicBezTo>
                      <a:pt x="4718548" y="1552832"/>
                      <a:pt x="4713259" y="1573256"/>
                      <a:pt x="4705309" y="1588323"/>
                    </a:cubicBezTo>
                    <a:lnTo>
                      <a:pt x="4689091" y="1606696"/>
                    </a:lnTo>
                    <a:lnTo>
                      <a:pt x="4694293" y="1614820"/>
                    </a:lnTo>
                    <a:cubicBezTo>
                      <a:pt x="4697832" y="1623215"/>
                      <a:pt x="4700401" y="1632712"/>
                      <a:pt x="4702010" y="1642559"/>
                    </a:cubicBezTo>
                    <a:lnTo>
                      <a:pt x="4702727" y="1648876"/>
                    </a:lnTo>
                    <a:lnTo>
                      <a:pt x="4713157" y="1644412"/>
                    </a:lnTo>
                    <a:cubicBezTo>
                      <a:pt x="4732113" y="1637343"/>
                      <a:pt x="4751488" y="1634310"/>
                      <a:pt x="4765219" y="1638406"/>
                    </a:cubicBezTo>
                    <a:cubicBezTo>
                      <a:pt x="4773334" y="1668197"/>
                      <a:pt x="4753084" y="1715910"/>
                      <a:pt x="4728991" y="1740002"/>
                    </a:cubicBezTo>
                    <a:cubicBezTo>
                      <a:pt x="4712050" y="1756942"/>
                      <a:pt x="4683881" y="1770643"/>
                      <a:pt x="4662372" y="1771011"/>
                    </a:cubicBezTo>
                    <a:close/>
                    <a:moveTo>
                      <a:pt x="2860720" y="1789462"/>
                    </a:moveTo>
                    <a:lnTo>
                      <a:pt x="2867001" y="1781074"/>
                    </a:lnTo>
                    <a:lnTo>
                      <a:pt x="2867434" y="1780649"/>
                    </a:lnTo>
                    <a:lnTo>
                      <a:pt x="2857037" y="1781329"/>
                    </a:lnTo>
                    <a:lnTo>
                      <a:pt x="2855870" y="1780868"/>
                    </a:lnTo>
                    <a:lnTo>
                      <a:pt x="2855609" y="1783154"/>
                    </a:lnTo>
                    <a:close/>
                    <a:moveTo>
                      <a:pt x="1580417" y="1875625"/>
                    </a:moveTo>
                    <a:cubicBezTo>
                      <a:pt x="1573247" y="1875747"/>
                      <a:pt x="1566818" y="1874388"/>
                      <a:pt x="1561792" y="1871173"/>
                    </a:cubicBezTo>
                    <a:lnTo>
                      <a:pt x="1560198" y="1869895"/>
                    </a:lnTo>
                    <a:lnTo>
                      <a:pt x="1557694" y="1870031"/>
                    </a:lnTo>
                    <a:cubicBezTo>
                      <a:pt x="1556105" y="1869959"/>
                      <a:pt x="1554536" y="1869723"/>
                      <a:pt x="1552995" y="1869310"/>
                    </a:cubicBezTo>
                    <a:lnTo>
                      <a:pt x="1550594" y="1868301"/>
                    </a:lnTo>
                    <a:lnTo>
                      <a:pt x="1547096" y="1868998"/>
                    </a:lnTo>
                    <a:lnTo>
                      <a:pt x="1544384" y="1871173"/>
                    </a:lnTo>
                    <a:cubicBezTo>
                      <a:pt x="1524279" y="1884032"/>
                      <a:pt x="1481727" y="1867203"/>
                      <a:pt x="1459140" y="1844616"/>
                    </a:cubicBezTo>
                    <a:lnTo>
                      <a:pt x="1452640" y="1836125"/>
                    </a:lnTo>
                    <a:lnTo>
                      <a:pt x="1439870" y="1833073"/>
                    </a:lnTo>
                    <a:lnTo>
                      <a:pt x="1438276" y="1831795"/>
                    </a:lnTo>
                    <a:lnTo>
                      <a:pt x="1435773" y="1831931"/>
                    </a:lnTo>
                    <a:cubicBezTo>
                      <a:pt x="1434183" y="1831859"/>
                      <a:pt x="1432614" y="1831623"/>
                      <a:pt x="1431073" y="1831210"/>
                    </a:cubicBezTo>
                    <a:lnTo>
                      <a:pt x="1428672" y="1830201"/>
                    </a:lnTo>
                    <a:lnTo>
                      <a:pt x="1425175" y="1830898"/>
                    </a:lnTo>
                    <a:lnTo>
                      <a:pt x="1422462" y="1833073"/>
                    </a:lnTo>
                    <a:cubicBezTo>
                      <a:pt x="1402358" y="1845932"/>
                      <a:pt x="1359805" y="1829103"/>
                      <a:pt x="1337219" y="1806516"/>
                    </a:cubicBezTo>
                    <a:cubicBezTo>
                      <a:pt x="1313126" y="1782423"/>
                      <a:pt x="1292800" y="1732379"/>
                      <a:pt x="1300992" y="1704920"/>
                    </a:cubicBezTo>
                    <a:lnTo>
                      <a:pt x="1313487" y="1704345"/>
                    </a:lnTo>
                    <a:lnTo>
                      <a:pt x="1299149" y="1694160"/>
                    </a:lnTo>
                    <a:cubicBezTo>
                      <a:pt x="1276804" y="1674350"/>
                      <a:pt x="1257513" y="1645461"/>
                      <a:pt x="1257300" y="1623970"/>
                    </a:cubicBezTo>
                    <a:cubicBezTo>
                      <a:pt x="1270333" y="1615694"/>
                      <a:pt x="1289740" y="1612869"/>
                      <a:pt x="1309656" y="1614101"/>
                    </a:cubicBezTo>
                    <a:lnTo>
                      <a:pt x="1312932" y="1614465"/>
                    </a:lnTo>
                    <a:lnTo>
                      <a:pt x="1312486" y="1612519"/>
                    </a:lnTo>
                    <a:cubicBezTo>
                      <a:pt x="1308912" y="1592607"/>
                      <a:pt x="1309384" y="1573001"/>
                      <a:pt x="1315864" y="1560222"/>
                    </a:cubicBezTo>
                    <a:lnTo>
                      <a:pt x="1340137" y="1563480"/>
                    </a:lnTo>
                    <a:lnTo>
                      <a:pt x="1331464" y="1552151"/>
                    </a:lnTo>
                    <a:cubicBezTo>
                      <a:pt x="1317535" y="1529207"/>
                      <a:pt x="1308639" y="1499277"/>
                      <a:pt x="1314161" y="1480766"/>
                    </a:cubicBezTo>
                    <a:cubicBezTo>
                      <a:pt x="1327550" y="1477119"/>
                      <a:pt x="1344965" y="1479846"/>
                      <a:pt x="1361741" y="1486191"/>
                    </a:cubicBezTo>
                    <a:lnTo>
                      <a:pt x="1364456" y="1487373"/>
                    </a:lnTo>
                    <a:lnTo>
                      <a:pt x="1364591" y="1485584"/>
                    </a:lnTo>
                    <a:lnTo>
                      <a:pt x="1365311" y="1482478"/>
                    </a:lnTo>
                    <a:lnTo>
                      <a:pt x="1329276" y="1473355"/>
                    </a:lnTo>
                    <a:cubicBezTo>
                      <a:pt x="1302191" y="1459062"/>
                      <a:pt x="1271450" y="1421484"/>
                      <a:pt x="1271195" y="1395729"/>
                    </a:cubicBezTo>
                    <a:cubicBezTo>
                      <a:pt x="1282909" y="1388290"/>
                      <a:pt x="1300353" y="1385751"/>
                      <a:pt x="1318254" y="1386858"/>
                    </a:cubicBezTo>
                    <a:lnTo>
                      <a:pt x="1321198" y="1387186"/>
                    </a:lnTo>
                    <a:lnTo>
                      <a:pt x="1320798" y="1385437"/>
                    </a:lnTo>
                    <a:cubicBezTo>
                      <a:pt x="1317585" y="1367539"/>
                      <a:pt x="1318010" y="1349916"/>
                      <a:pt x="1323834" y="1338430"/>
                    </a:cubicBezTo>
                    <a:cubicBezTo>
                      <a:pt x="1337658" y="1337230"/>
                      <a:pt x="1354308" y="1343020"/>
                      <a:pt x="1369682" y="1352257"/>
                    </a:cubicBezTo>
                    <a:lnTo>
                      <a:pt x="1379006" y="1358500"/>
                    </a:lnTo>
                    <a:lnTo>
                      <a:pt x="1382530" y="1348632"/>
                    </a:lnTo>
                    <a:cubicBezTo>
                      <a:pt x="1389450" y="1331816"/>
                      <a:pt x="1399287" y="1317189"/>
                      <a:pt x="1410376" y="1310640"/>
                    </a:cubicBezTo>
                    <a:cubicBezTo>
                      <a:pt x="1422675" y="1317065"/>
                      <a:pt x="1433596" y="1330902"/>
                      <a:pt x="1441588" y="1346959"/>
                    </a:cubicBezTo>
                    <a:lnTo>
                      <a:pt x="1443880" y="1352194"/>
                    </a:lnTo>
                    <a:lnTo>
                      <a:pt x="1451652" y="1345591"/>
                    </a:lnTo>
                    <a:cubicBezTo>
                      <a:pt x="1466052" y="1334489"/>
                      <a:pt x="1481886" y="1326740"/>
                      <a:pt x="1494764" y="1326612"/>
                    </a:cubicBezTo>
                    <a:cubicBezTo>
                      <a:pt x="1502203" y="1338326"/>
                      <a:pt x="1504742" y="1355770"/>
                      <a:pt x="1503634" y="1373671"/>
                    </a:cubicBezTo>
                    <a:lnTo>
                      <a:pt x="1498134" y="1394729"/>
                    </a:lnTo>
                    <a:lnTo>
                      <a:pt x="1500928" y="1396600"/>
                    </a:lnTo>
                    <a:lnTo>
                      <a:pt x="1504451" y="1386732"/>
                    </a:lnTo>
                    <a:cubicBezTo>
                      <a:pt x="1507911" y="1378324"/>
                      <a:pt x="1512101" y="1370463"/>
                      <a:pt x="1516811" y="1363886"/>
                    </a:cubicBezTo>
                    <a:lnTo>
                      <a:pt x="1523722" y="1357126"/>
                    </a:lnTo>
                    <a:lnTo>
                      <a:pt x="1514739" y="1342517"/>
                    </a:lnTo>
                    <a:cubicBezTo>
                      <a:pt x="1511022" y="1334319"/>
                      <a:pt x="1508832" y="1326334"/>
                      <a:pt x="1508761" y="1319170"/>
                    </a:cubicBezTo>
                    <a:cubicBezTo>
                      <a:pt x="1521793" y="1310894"/>
                      <a:pt x="1541201" y="1308069"/>
                      <a:pt x="1561117" y="1309301"/>
                    </a:cubicBezTo>
                    <a:lnTo>
                      <a:pt x="1564392" y="1309665"/>
                    </a:lnTo>
                    <a:lnTo>
                      <a:pt x="1563946" y="1307719"/>
                    </a:lnTo>
                    <a:cubicBezTo>
                      <a:pt x="1560373" y="1287807"/>
                      <a:pt x="1560845" y="1268201"/>
                      <a:pt x="1567325" y="1255422"/>
                    </a:cubicBezTo>
                    <a:lnTo>
                      <a:pt x="1591597" y="1258680"/>
                    </a:lnTo>
                    <a:lnTo>
                      <a:pt x="1582924" y="1247351"/>
                    </a:lnTo>
                    <a:cubicBezTo>
                      <a:pt x="1568995" y="1224407"/>
                      <a:pt x="1560099" y="1194477"/>
                      <a:pt x="1565622" y="1175966"/>
                    </a:cubicBezTo>
                    <a:cubicBezTo>
                      <a:pt x="1579010" y="1172319"/>
                      <a:pt x="1596426" y="1175046"/>
                      <a:pt x="1613201" y="1181391"/>
                    </a:cubicBezTo>
                    <a:lnTo>
                      <a:pt x="1615917" y="1182573"/>
                    </a:lnTo>
                    <a:lnTo>
                      <a:pt x="1616051" y="1180784"/>
                    </a:lnTo>
                    <a:lnTo>
                      <a:pt x="1616771" y="1177678"/>
                    </a:lnTo>
                    <a:lnTo>
                      <a:pt x="1580736" y="1168555"/>
                    </a:lnTo>
                    <a:cubicBezTo>
                      <a:pt x="1553651" y="1154262"/>
                      <a:pt x="1522911" y="1116684"/>
                      <a:pt x="1522656" y="1090929"/>
                    </a:cubicBezTo>
                    <a:cubicBezTo>
                      <a:pt x="1534370" y="1083490"/>
                      <a:pt x="1551814" y="1080951"/>
                      <a:pt x="1569715" y="1082058"/>
                    </a:cubicBezTo>
                    <a:lnTo>
                      <a:pt x="1572659" y="1082386"/>
                    </a:lnTo>
                    <a:lnTo>
                      <a:pt x="1572258" y="1080637"/>
                    </a:lnTo>
                    <a:cubicBezTo>
                      <a:pt x="1569046" y="1062739"/>
                      <a:pt x="1569470" y="1045116"/>
                      <a:pt x="1575294" y="1033630"/>
                    </a:cubicBezTo>
                    <a:cubicBezTo>
                      <a:pt x="1589119" y="1032430"/>
                      <a:pt x="1605769" y="1038220"/>
                      <a:pt x="1621143" y="1047457"/>
                    </a:cubicBezTo>
                    <a:lnTo>
                      <a:pt x="1630467" y="1053700"/>
                    </a:lnTo>
                    <a:lnTo>
                      <a:pt x="1633990" y="1043832"/>
                    </a:lnTo>
                    <a:cubicBezTo>
                      <a:pt x="1640910" y="1027016"/>
                      <a:pt x="1650748" y="1012389"/>
                      <a:pt x="1661836" y="1005840"/>
                    </a:cubicBezTo>
                    <a:cubicBezTo>
                      <a:pt x="1674136" y="1012265"/>
                      <a:pt x="1685057" y="1026102"/>
                      <a:pt x="1693048" y="1042159"/>
                    </a:cubicBezTo>
                    <a:lnTo>
                      <a:pt x="1695340" y="1047394"/>
                    </a:lnTo>
                    <a:lnTo>
                      <a:pt x="1703112" y="1040791"/>
                    </a:lnTo>
                    <a:cubicBezTo>
                      <a:pt x="1717513" y="1029689"/>
                      <a:pt x="1733346" y="1021940"/>
                      <a:pt x="1746224" y="1021812"/>
                    </a:cubicBezTo>
                    <a:cubicBezTo>
                      <a:pt x="1753663" y="1033526"/>
                      <a:pt x="1756202" y="1050970"/>
                      <a:pt x="1755094" y="1068871"/>
                    </a:cubicBezTo>
                    <a:lnTo>
                      <a:pt x="1749594" y="1089929"/>
                    </a:lnTo>
                    <a:lnTo>
                      <a:pt x="1752388" y="1091800"/>
                    </a:lnTo>
                    <a:lnTo>
                      <a:pt x="1755911" y="1081932"/>
                    </a:lnTo>
                    <a:cubicBezTo>
                      <a:pt x="1762831" y="1065116"/>
                      <a:pt x="1772669" y="1050489"/>
                      <a:pt x="1783757" y="1043940"/>
                    </a:cubicBezTo>
                    <a:cubicBezTo>
                      <a:pt x="1796057" y="1050365"/>
                      <a:pt x="1806978" y="1064202"/>
                      <a:pt x="1814969" y="1080259"/>
                    </a:cubicBezTo>
                    <a:lnTo>
                      <a:pt x="1817261" y="1085494"/>
                    </a:lnTo>
                    <a:lnTo>
                      <a:pt x="1825033" y="1078891"/>
                    </a:lnTo>
                    <a:cubicBezTo>
                      <a:pt x="1839434" y="1067789"/>
                      <a:pt x="1855267" y="1060040"/>
                      <a:pt x="1868145" y="1059912"/>
                    </a:cubicBezTo>
                    <a:cubicBezTo>
                      <a:pt x="1883023" y="1083340"/>
                      <a:pt x="1878300" y="1129688"/>
                      <a:pt x="1864008" y="1156773"/>
                    </a:cubicBezTo>
                    <a:lnTo>
                      <a:pt x="1847016" y="1176023"/>
                    </a:lnTo>
                    <a:lnTo>
                      <a:pt x="1857802" y="1192867"/>
                    </a:lnTo>
                    <a:cubicBezTo>
                      <a:pt x="1860982" y="1200413"/>
                      <a:pt x="1863292" y="1208949"/>
                      <a:pt x="1864738" y="1217800"/>
                    </a:cubicBezTo>
                    <a:lnTo>
                      <a:pt x="1865382" y="1223478"/>
                    </a:lnTo>
                    <a:lnTo>
                      <a:pt x="1874757" y="1219465"/>
                    </a:lnTo>
                    <a:cubicBezTo>
                      <a:pt x="1891794" y="1213111"/>
                      <a:pt x="1909210" y="1210385"/>
                      <a:pt x="1921551" y="1214066"/>
                    </a:cubicBezTo>
                    <a:cubicBezTo>
                      <a:pt x="1928845" y="1240844"/>
                      <a:pt x="1910644" y="1283729"/>
                      <a:pt x="1888989" y="1305384"/>
                    </a:cubicBezTo>
                    <a:lnTo>
                      <a:pt x="1888015" y="1306054"/>
                    </a:lnTo>
                    <a:lnTo>
                      <a:pt x="1889284" y="1332729"/>
                    </a:lnTo>
                    <a:cubicBezTo>
                      <a:pt x="1888052" y="1352646"/>
                      <a:pt x="1882763" y="1373070"/>
                      <a:pt x="1874812" y="1388137"/>
                    </a:cubicBezTo>
                    <a:lnTo>
                      <a:pt x="1858596" y="1406509"/>
                    </a:lnTo>
                    <a:lnTo>
                      <a:pt x="1863798" y="1414634"/>
                    </a:lnTo>
                    <a:cubicBezTo>
                      <a:pt x="1867336" y="1423029"/>
                      <a:pt x="1869906" y="1432526"/>
                      <a:pt x="1871515" y="1442373"/>
                    </a:cubicBezTo>
                    <a:lnTo>
                      <a:pt x="1872231" y="1448690"/>
                    </a:lnTo>
                    <a:lnTo>
                      <a:pt x="1882661" y="1444226"/>
                    </a:lnTo>
                    <a:cubicBezTo>
                      <a:pt x="1901617" y="1437157"/>
                      <a:pt x="1920993" y="1434124"/>
                      <a:pt x="1934722" y="1438220"/>
                    </a:cubicBezTo>
                    <a:cubicBezTo>
                      <a:pt x="1942838" y="1468011"/>
                      <a:pt x="1922588" y="1515724"/>
                      <a:pt x="1898496" y="1539816"/>
                    </a:cubicBezTo>
                    <a:cubicBezTo>
                      <a:pt x="1881555" y="1556756"/>
                      <a:pt x="1853385" y="1570457"/>
                      <a:pt x="1831877" y="1570825"/>
                    </a:cubicBezTo>
                    <a:cubicBezTo>
                      <a:pt x="1824707" y="1570947"/>
                      <a:pt x="1818278" y="1569588"/>
                      <a:pt x="1813252" y="1566373"/>
                    </a:cubicBezTo>
                    <a:lnTo>
                      <a:pt x="1811658" y="1565095"/>
                    </a:lnTo>
                    <a:lnTo>
                      <a:pt x="1809154" y="1565231"/>
                    </a:lnTo>
                    <a:cubicBezTo>
                      <a:pt x="1807565" y="1565159"/>
                      <a:pt x="1805996" y="1564923"/>
                      <a:pt x="1804455" y="1564510"/>
                    </a:cubicBezTo>
                    <a:lnTo>
                      <a:pt x="1802054" y="1563501"/>
                    </a:lnTo>
                    <a:lnTo>
                      <a:pt x="1798556" y="1564198"/>
                    </a:lnTo>
                    <a:lnTo>
                      <a:pt x="1795844" y="1566373"/>
                    </a:lnTo>
                    <a:cubicBezTo>
                      <a:pt x="1775739" y="1579232"/>
                      <a:pt x="1733187" y="1562403"/>
                      <a:pt x="1710600" y="1539816"/>
                    </a:cubicBezTo>
                    <a:lnTo>
                      <a:pt x="1704101" y="1531325"/>
                    </a:lnTo>
                    <a:lnTo>
                      <a:pt x="1691331" y="1528273"/>
                    </a:lnTo>
                    <a:lnTo>
                      <a:pt x="1689737" y="1526995"/>
                    </a:lnTo>
                    <a:lnTo>
                      <a:pt x="1687233" y="1527131"/>
                    </a:lnTo>
                    <a:cubicBezTo>
                      <a:pt x="1685644" y="1527059"/>
                      <a:pt x="1684075" y="1526823"/>
                      <a:pt x="1682534" y="1526410"/>
                    </a:cubicBezTo>
                    <a:lnTo>
                      <a:pt x="1680133" y="1525401"/>
                    </a:lnTo>
                    <a:lnTo>
                      <a:pt x="1676635" y="1526098"/>
                    </a:lnTo>
                    <a:lnTo>
                      <a:pt x="1673923" y="1528273"/>
                    </a:lnTo>
                    <a:lnTo>
                      <a:pt x="1668881" y="1529478"/>
                    </a:lnTo>
                    <a:lnTo>
                      <a:pt x="1664666" y="1566446"/>
                    </a:lnTo>
                    <a:cubicBezTo>
                      <a:pt x="1658321" y="1583221"/>
                      <a:pt x="1648357" y="1599357"/>
                      <a:pt x="1637529" y="1610184"/>
                    </a:cubicBezTo>
                    <a:lnTo>
                      <a:pt x="1636555" y="1610854"/>
                    </a:lnTo>
                    <a:lnTo>
                      <a:pt x="1637824" y="1637529"/>
                    </a:lnTo>
                    <a:cubicBezTo>
                      <a:pt x="1636592" y="1657446"/>
                      <a:pt x="1631303" y="1677870"/>
                      <a:pt x="1623352" y="1692937"/>
                    </a:cubicBezTo>
                    <a:lnTo>
                      <a:pt x="1607136" y="1711309"/>
                    </a:lnTo>
                    <a:lnTo>
                      <a:pt x="1612338" y="1719434"/>
                    </a:lnTo>
                    <a:cubicBezTo>
                      <a:pt x="1615876" y="1727829"/>
                      <a:pt x="1618446" y="1737326"/>
                      <a:pt x="1620055" y="1747173"/>
                    </a:cubicBezTo>
                    <a:lnTo>
                      <a:pt x="1620771" y="1753490"/>
                    </a:lnTo>
                    <a:lnTo>
                      <a:pt x="1631201" y="1749026"/>
                    </a:lnTo>
                    <a:cubicBezTo>
                      <a:pt x="1650157" y="1741957"/>
                      <a:pt x="1669533" y="1738924"/>
                      <a:pt x="1683262" y="1743020"/>
                    </a:cubicBezTo>
                    <a:cubicBezTo>
                      <a:pt x="1691378" y="1772811"/>
                      <a:pt x="1671128" y="1820524"/>
                      <a:pt x="1647036" y="1844616"/>
                    </a:cubicBezTo>
                    <a:cubicBezTo>
                      <a:pt x="1630096" y="1861556"/>
                      <a:pt x="1601925" y="1875257"/>
                      <a:pt x="1580417" y="1875625"/>
                    </a:cubicBezTo>
                    <a:close/>
                    <a:moveTo>
                      <a:pt x="3656677" y="1974408"/>
                    </a:moveTo>
                    <a:lnTo>
                      <a:pt x="3662958" y="1966020"/>
                    </a:lnTo>
                    <a:lnTo>
                      <a:pt x="3663391" y="1965595"/>
                    </a:lnTo>
                    <a:lnTo>
                      <a:pt x="3652994" y="1966275"/>
                    </a:lnTo>
                    <a:lnTo>
                      <a:pt x="3651827" y="1965814"/>
                    </a:lnTo>
                    <a:lnTo>
                      <a:pt x="3651566" y="1968100"/>
                    </a:lnTo>
                    <a:close/>
                    <a:moveTo>
                      <a:pt x="3218905" y="2031126"/>
                    </a:moveTo>
                    <a:lnTo>
                      <a:pt x="3222428" y="2021258"/>
                    </a:lnTo>
                    <a:lnTo>
                      <a:pt x="3229421" y="2008333"/>
                    </a:lnTo>
                    <a:lnTo>
                      <a:pt x="3223096" y="1995266"/>
                    </a:lnTo>
                    <a:lnTo>
                      <a:pt x="3220518" y="1985232"/>
                    </a:lnTo>
                    <a:lnTo>
                      <a:pt x="3221611" y="2008197"/>
                    </a:lnTo>
                    <a:lnTo>
                      <a:pt x="3216111" y="2029255"/>
                    </a:lnTo>
                    <a:close/>
                    <a:moveTo>
                      <a:pt x="2996619" y="2094224"/>
                    </a:moveTo>
                    <a:lnTo>
                      <a:pt x="3005994" y="2090211"/>
                    </a:lnTo>
                    <a:lnTo>
                      <a:pt x="3020410" y="2086508"/>
                    </a:lnTo>
                    <a:lnTo>
                      <a:pt x="3008151" y="2073366"/>
                    </a:lnTo>
                    <a:lnTo>
                      <a:pt x="2991760" y="2036132"/>
                    </a:lnTo>
                    <a:lnTo>
                      <a:pt x="2988689" y="2063067"/>
                    </a:lnTo>
                    <a:lnTo>
                      <a:pt x="2989039" y="2063613"/>
                    </a:lnTo>
                    <a:cubicBezTo>
                      <a:pt x="2992219" y="2071159"/>
                      <a:pt x="2994529" y="2079695"/>
                      <a:pt x="2995975" y="2088546"/>
                    </a:cubicBezTo>
                    <a:close/>
                    <a:moveTo>
                      <a:pt x="1976800" y="2109502"/>
                    </a:moveTo>
                    <a:lnTo>
                      <a:pt x="1983081" y="2101114"/>
                    </a:lnTo>
                    <a:lnTo>
                      <a:pt x="1983514" y="2100689"/>
                    </a:lnTo>
                    <a:lnTo>
                      <a:pt x="1973117" y="2101369"/>
                    </a:lnTo>
                    <a:lnTo>
                      <a:pt x="1971950" y="2100908"/>
                    </a:lnTo>
                    <a:lnTo>
                      <a:pt x="1971690" y="2103194"/>
                    </a:lnTo>
                    <a:close/>
                    <a:moveTo>
                      <a:pt x="3082434" y="2121899"/>
                    </a:moveTo>
                    <a:lnTo>
                      <a:pt x="3082568" y="2120110"/>
                    </a:lnTo>
                    <a:lnTo>
                      <a:pt x="3083288" y="2117004"/>
                    </a:lnTo>
                    <a:lnTo>
                      <a:pt x="3050076" y="2108596"/>
                    </a:lnTo>
                    <a:lnTo>
                      <a:pt x="3049403" y="2114499"/>
                    </a:lnTo>
                    <a:lnTo>
                      <a:pt x="3054658" y="2114257"/>
                    </a:lnTo>
                    <a:cubicBezTo>
                      <a:pt x="3062783" y="2115276"/>
                      <a:pt x="3071330" y="2117544"/>
                      <a:pt x="3079718" y="2120717"/>
                    </a:cubicBezTo>
                    <a:close/>
                    <a:moveTo>
                      <a:pt x="3268057" y="2149668"/>
                    </a:moveTo>
                    <a:lnTo>
                      <a:pt x="3274338" y="2141280"/>
                    </a:lnTo>
                    <a:lnTo>
                      <a:pt x="3274771" y="2140855"/>
                    </a:lnTo>
                    <a:lnTo>
                      <a:pt x="3264374" y="2141535"/>
                    </a:lnTo>
                    <a:lnTo>
                      <a:pt x="3263207" y="2141074"/>
                    </a:lnTo>
                    <a:lnTo>
                      <a:pt x="3262946" y="2143360"/>
                    </a:lnTo>
                    <a:close/>
                    <a:moveTo>
                      <a:pt x="3029631" y="2212853"/>
                    </a:moveTo>
                    <a:lnTo>
                      <a:pt x="3033841" y="2194748"/>
                    </a:lnTo>
                    <a:lnTo>
                      <a:pt x="3058114" y="2198006"/>
                    </a:lnTo>
                    <a:lnTo>
                      <a:pt x="3049441" y="2186677"/>
                    </a:lnTo>
                    <a:cubicBezTo>
                      <a:pt x="3044798" y="2179029"/>
                      <a:pt x="3040714" y="2170605"/>
                      <a:pt x="3037537" y="2162086"/>
                    </a:cubicBezTo>
                    <a:lnTo>
                      <a:pt x="3035886" y="2155659"/>
                    </a:lnTo>
                    <a:lnTo>
                      <a:pt x="3035475" y="2156492"/>
                    </a:lnTo>
                    <a:cubicBezTo>
                      <a:pt x="3030838" y="2163976"/>
                      <a:pt x="3025640" y="2170716"/>
                      <a:pt x="3020226" y="2176130"/>
                    </a:cubicBezTo>
                    <a:lnTo>
                      <a:pt x="3019252" y="2176800"/>
                    </a:lnTo>
                    <a:lnTo>
                      <a:pt x="3020394" y="2200799"/>
                    </a:lnTo>
                    <a:lnTo>
                      <a:pt x="3023655" y="2203554"/>
                    </a:lnTo>
                    <a:close/>
                    <a:moveTo>
                      <a:pt x="1530697" y="2286828"/>
                    </a:moveTo>
                    <a:lnTo>
                      <a:pt x="1536978" y="2278440"/>
                    </a:lnTo>
                    <a:lnTo>
                      <a:pt x="1537412" y="2278015"/>
                    </a:lnTo>
                    <a:lnTo>
                      <a:pt x="1527014" y="2278695"/>
                    </a:lnTo>
                    <a:lnTo>
                      <a:pt x="1525847" y="2278234"/>
                    </a:lnTo>
                    <a:lnTo>
                      <a:pt x="1525587" y="2280520"/>
                    </a:lnTo>
                    <a:close/>
                    <a:moveTo>
                      <a:pt x="2936194" y="2441846"/>
                    </a:moveTo>
                    <a:lnTo>
                      <a:pt x="2930762" y="2434751"/>
                    </a:lnTo>
                    <a:lnTo>
                      <a:pt x="2929793" y="2434944"/>
                    </a:lnTo>
                    <a:lnTo>
                      <a:pt x="2927081" y="2437119"/>
                    </a:lnTo>
                    <a:lnTo>
                      <a:pt x="2917693" y="2439363"/>
                    </a:lnTo>
                    <a:close/>
                    <a:moveTo>
                      <a:pt x="1978502" y="2463160"/>
                    </a:moveTo>
                    <a:lnTo>
                      <a:pt x="1977314" y="2462661"/>
                    </a:lnTo>
                    <a:lnTo>
                      <a:pt x="1976892" y="2462745"/>
                    </a:lnTo>
                    <a:close/>
                    <a:moveTo>
                      <a:pt x="2004537" y="2470353"/>
                    </a:moveTo>
                    <a:lnTo>
                      <a:pt x="2004610" y="2469381"/>
                    </a:lnTo>
                    <a:lnTo>
                      <a:pt x="1988512" y="2465533"/>
                    </a:lnTo>
                    <a:lnTo>
                      <a:pt x="1986918" y="2464255"/>
                    </a:lnTo>
                    <a:lnTo>
                      <a:pt x="1984414" y="2464391"/>
                    </a:lnTo>
                    <a:lnTo>
                      <a:pt x="1981604" y="2463960"/>
                    </a:lnTo>
                    <a:lnTo>
                      <a:pt x="2001821" y="2469171"/>
                    </a:lnTo>
                    <a:close/>
                    <a:moveTo>
                      <a:pt x="2190160" y="2498121"/>
                    </a:moveTo>
                    <a:lnTo>
                      <a:pt x="2196441" y="2489734"/>
                    </a:lnTo>
                    <a:lnTo>
                      <a:pt x="2196874" y="2489309"/>
                    </a:lnTo>
                    <a:lnTo>
                      <a:pt x="2186477" y="2489989"/>
                    </a:lnTo>
                    <a:lnTo>
                      <a:pt x="2185310" y="2489528"/>
                    </a:lnTo>
                    <a:lnTo>
                      <a:pt x="2185050" y="2491814"/>
                    </a:lnTo>
                    <a:close/>
                    <a:moveTo>
                      <a:pt x="2681317" y="2591627"/>
                    </a:moveTo>
                    <a:lnTo>
                      <a:pt x="2687598" y="2583240"/>
                    </a:lnTo>
                    <a:lnTo>
                      <a:pt x="2688031" y="2582815"/>
                    </a:lnTo>
                    <a:lnTo>
                      <a:pt x="2677634" y="2583495"/>
                    </a:lnTo>
                    <a:lnTo>
                      <a:pt x="2676467" y="2583034"/>
                    </a:lnTo>
                    <a:lnTo>
                      <a:pt x="2676206" y="2585320"/>
                    </a:lnTo>
                    <a:close/>
                    <a:moveTo>
                      <a:pt x="1380408" y="2654716"/>
                    </a:moveTo>
                    <a:lnTo>
                      <a:pt x="1382455" y="2653840"/>
                    </a:lnTo>
                    <a:lnTo>
                      <a:pt x="1380661" y="2651496"/>
                    </a:lnTo>
                    <a:lnTo>
                      <a:pt x="1379853" y="2649829"/>
                    </a:lnTo>
                    <a:close/>
                    <a:moveTo>
                      <a:pt x="3176474" y="2753991"/>
                    </a:moveTo>
                    <a:cubicBezTo>
                      <a:pt x="3169304" y="2754113"/>
                      <a:pt x="3162875" y="2752754"/>
                      <a:pt x="3157849" y="2749539"/>
                    </a:cubicBezTo>
                    <a:lnTo>
                      <a:pt x="3156255" y="2748261"/>
                    </a:lnTo>
                    <a:lnTo>
                      <a:pt x="3153751" y="2748397"/>
                    </a:lnTo>
                    <a:cubicBezTo>
                      <a:pt x="3152162" y="2748325"/>
                      <a:pt x="3150593" y="2748088"/>
                      <a:pt x="3149051" y="2747676"/>
                    </a:cubicBezTo>
                    <a:lnTo>
                      <a:pt x="3146651" y="2746667"/>
                    </a:lnTo>
                    <a:lnTo>
                      <a:pt x="3143153" y="2747364"/>
                    </a:lnTo>
                    <a:lnTo>
                      <a:pt x="3140441" y="2749539"/>
                    </a:lnTo>
                    <a:cubicBezTo>
                      <a:pt x="3120336" y="2762398"/>
                      <a:pt x="3077784" y="2745569"/>
                      <a:pt x="3055197" y="2722982"/>
                    </a:cubicBezTo>
                    <a:lnTo>
                      <a:pt x="3048697" y="2714491"/>
                    </a:lnTo>
                    <a:lnTo>
                      <a:pt x="3035928" y="2711439"/>
                    </a:lnTo>
                    <a:lnTo>
                      <a:pt x="3034334" y="2710161"/>
                    </a:lnTo>
                    <a:lnTo>
                      <a:pt x="3031830" y="2710297"/>
                    </a:lnTo>
                    <a:cubicBezTo>
                      <a:pt x="3030241" y="2710225"/>
                      <a:pt x="3028672" y="2709989"/>
                      <a:pt x="3027130" y="2709576"/>
                    </a:cubicBezTo>
                    <a:lnTo>
                      <a:pt x="3024730" y="2708567"/>
                    </a:lnTo>
                    <a:lnTo>
                      <a:pt x="3021232" y="2709264"/>
                    </a:lnTo>
                    <a:lnTo>
                      <a:pt x="3018520" y="2711439"/>
                    </a:lnTo>
                    <a:cubicBezTo>
                      <a:pt x="2998415" y="2724298"/>
                      <a:pt x="2955863" y="2707469"/>
                      <a:pt x="2933276" y="2684882"/>
                    </a:cubicBezTo>
                    <a:cubicBezTo>
                      <a:pt x="2909183" y="2660789"/>
                      <a:pt x="2888857" y="2610745"/>
                      <a:pt x="2897049" y="2583286"/>
                    </a:cubicBezTo>
                    <a:lnTo>
                      <a:pt x="2909545" y="2582711"/>
                    </a:lnTo>
                    <a:lnTo>
                      <a:pt x="2895206" y="2572527"/>
                    </a:lnTo>
                    <a:cubicBezTo>
                      <a:pt x="2872861" y="2552716"/>
                      <a:pt x="2853570" y="2523827"/>
                      <a:pt x="2853358" y="2502336"/>
                    </a:cubicBezTo>
                    <a:cubicBezTo>
                      <a:pt x="2866390" y="2494060"/>
                      <a:pt x="2885798" y="2491235"/>
                      <a:pt x="2905714" y="2492467"/>
                    </a:cubicBezTo>
                    <a:lnTo>
                      <a:pt x="2908989" y="2492831"/>
                    </a:lnTo>
                    <a:lnTo>
                      <a:pt x="2908543" y="2490885"/>
                    </a:lnTo>
                    <a:cubicBezTo>
                      <a:pt x="2906756" y="2480929"/>
                      <a:pt x="2905981" y="2471049"/>
                      <a:pt x="2906462" y="2462061"/>
                    </a:cubicBezTo>
                    <a:lnTo>
                      <a:pt x="2911391" y="2440869"/>
                    </a:lnTo>
                    <a:lnTo>
                      <a:pt x="2908456" y="2441570"/>
                    </a:lnTo>
                    <a:cubicBezTo>
                      <a:pt x="2886948" y="2441203"/>
                      <a:pt x="2858777" y="2427502"/>
                      <a:pt x="2841837" y="2410562"/>
                    </a:cubicBezTo>
                    <a:lnTo>
                      <a:pt x="2835337" y="2402071"/>
                    </a:lnTo>
                    <a:lnTo>
                      <a:pt x="2822568" y="2399019"/>
                    </a:lnTo>
                    <a:lnTo>
                      <a:pt x="2820974" y="2397740"/>
                    </a:lnTo>
                    <a:lnTo>
                      <a:pt x="2818470" y="2397877"/>
                    </a:lnTo>
                    <a:cubicBezTo>
                      <a:pt x="2816881" y="2397805"/>
                      <a:pt x="2815312" y="2397569"/>
                      <a:pt x="2813770" y="2397156"/>
                    </a:cubicBezTo>
                    <a:lnTo>
                      <a:pt x="2811370" y="2396147"/>
                    </a:lnTo>
                    <a:lnTo>
                      <a:pt x="2807872" y="2396844"/>
                    </a:lnTo>
                    <a:lnTo>
                      <a:pt x="2805160" y="2399019"/>
                    </a:lnTo>
                    <a:cubicBezTo>
                      <a:pt x="2785055" y="2411878"/>
                      <a:pt x="2742503" y="2395049"/>
                      <a:pt x="2719916" y="2372462"/>
                    </a:cubicBezTo>
                    <a:cubicBezTo>
                      <a:pt x="2695823" y="2348369"/>
                      <a:pt x="2675497" y="2298325"/>
                      <a:pt x="2683689" y="2270866"/>
                    </a:cubicBezTo>
                    <a:lnTo>
                      <a:pt x="2696185" y="2270291"/>
                    </a:lnTo>
                    <a:lnTo>
                      <a:pt x="2681846" y="2260107"/>
                    </a:lnTo>
                    <a:cubicBezTo>
                      <a:pt x="2659501" y="2240296"/>
                      <a:pt x="2640210" y="2211407"/>
                      <a:pt x="2639998" y="2189916"/>
                    </a:cubicBezTo>
                    <a:cubicBezTo>
                      <a:pt x="2653030" y="2181640"/>
                      <a:pt x="2672438" y="2178815"/>
                      <a:pt x="2692354" y="2180047"/>
                    </a:cubicBezTo>
                    <a:lnTo>
                      <a:pt x="2695629" y="2180411"/>
                    </a:lnTo>
                    <a:lnTo>
                      <a:pt x="2695183" y="2178465"/>
                    </a:lnTo>
                    <a:cubicBezTo>
                      <a:pt x="2691609" y="2158553"/>
                      <a:pt x="2692081" y="2138947"/>
                      <a:pt x="2698561" y="2126168"/>
                    </a:cubicBezTo>
                    <a:lnTo>
                      <a:pt x="2722834" y="2129426"/>
                    </a:lnTo>
                    <a:lnTo>
                      <a:pt x="2714161" y="2118097"/>
                    </a:lnTo>
                    <a:lnTo>
                      <a:pt x="2710791" y="2111135"/>
                    </a:lnTo>
                    <a:lnTo>
                      <a:pt x="2691412" y="2107406"/>
                    </a:lnTo>
                    <a:cubicBezTo>
                      <a:pt x="2675437" y="2101983"/>
                      <a:pt x="2659152" y="2092129"/>
                      <a:pt x="2647859" y="2080836"/>
                    </a:cubicBezTo>
                    <a:cubicBezTo>
                      <a:pt x="2623766" y="2056743"/>
                      <a:pt x="2603440" y="2006699"/>
                      <a:pt x="2611632" y="1979240"/>
                    </a:cubicBezTo>
                    <a:lnTo>
                      <a:pt x="2624128" y="1978665"/>
                    </a:lnTo>
                    <a:lnTo>
                      <a:pt x="2609789" y="1968481"/>
                    </a:lnTo>
                    <a:cubicBezTo>
                      <a:pt x="2587444" y="1948670"/>
                      <a:pt x="2568153" y="1919781"/>
                      <a:pt x="2567941" y="1898290"/>
                    </a:cubicBezTo>
                    <a:cubicBezTo>
                      <a:pt x="2580973" y="1890014"/>
                      <a:pt x="2600381" y="1887189"/>
                      <a:pt x="2620297" y="1888421"/>
                    </a:cubicBezTo>
                    <a:lnTo>
                      <a:pt x="2623572" y="1888785"/>
                    </a:lnTo>
                    <a:lnTo>
                      <a:pt x="2623126" y="1886839"/>
                    </a:lnTo>
                    <a:cubicBezTo>
                      <a:pt x="2619552" y="1866927"/>
                      <a:pt x="2620024" y="1847321"/>
                      <a:pt x="2626504" y="1834542"/>
                    </a:cubicBezTo>
                    <a:lnTo>
                      <a:pt x="2650777" y="1837800"/>
                    </a:lnTo>
                    <a:lnTo>
                      <a:pt x="2642104" y="1826471"/>
                    </a:lnTo>
                    <a:cubicBezTo>
                      <a:pt x="2628175" y="1803527"/>
                      <a:pt x="2619279" y="1773597"/>
                      <a:pt x="2624802" y="1755086"/>
                    </a:cubicBezTo>
                    <a:cubicBezTo>
                      <a:pt x="2638190" y="1751439"/>
                      <a:pt x="2655606" y="1754166"/>
                      <a:pt x="2672381" y="1760511"/>
                    </a:cubicBezTo>
                    <a:lnTo>
                      <a:pt x="2675097" y="1761693"/>
                    </a:lnTo>
                    <a:lnTo>
                      <a:pt x="2675231" y="1759904"/>
                    </a:lnTo>
                    <a:lnTo>
                      <a:pt x="2675951" y="1756798"/>
                    </a:lnTo>
                    <a:lnTo>
                      <a:pt x="2639916" y="1747675"/>
                    </a:lnTo>
                    <a:cubicBezTo>
                      <a:pt x="2612831" y="1733382"/>
                      <a:pt x="2582091" y="1695804"/>
                      <a:pt x="2581836" y="1670049"/>
                    </a:cubicBezTo>
                    <a:cubicBezTo>
                      <a:pt x="2593550" y="1662610"/>
                      <a:pt x="2610994" y="1660071"/>
                      <a:pt x="2628895" y="1661178"/>
                    </a:cubicBezTo>
                    <a:lnTo>
                      <a:pt x="2631838" y="1661506"/>
                    </a:lnTo>
                    <a:lnTo>
                      <a:pt x="2631438" y="1659757"/>
                    </a:lnTo>
                    <a:cubicBezTo>
                      <a:pt x="2628226" y="1641859"/>
                      <a:pt x="2628650" y="1624236"/>
                      <a:pt x="2634474" y="1612750"/>
                    </a:cubicBezTo>
                    <a:cubicBezTo>
                      <a:pt x="2648299" y="1611550"/>
                      <a:pt x="2664949" y="1617340"/>
                      <a:pt x="2680323" y="1626577"/>
                    </a:cubicBezTo>
                    <a:lnTo>
                      <a:pt x="2689647" y="1632820"/>
                    </a:lnTo>
                    <a:lnTo>
                      <a:pt x="2693170" y="1622952"/>
                    </a:lnTo>
                    <a:cubicBezTo>
                      <a:pt x="2700090" y="1606136"/>
                      <a:pt x="2709928" y="1591509"/>
                      <a:pt x="2721016" y="1584960"/>
                    </a:cubicBezTo>
                    <a:cubicBezTo>
                      <a:pt x="2733316" y="1591385"/>
                      <a:pt x="2744237" y="1605222"/>
                      <a:pt x="2752228" y="1621279"/>
                    </a:cubicBezTo>
                    <a:lnTo>
                      <a:pt x="2754520" y="1626514"/>
                    </a:lnTo>
                    <a:lnTo>
                      <a:pt x="2762292" y="1619911"/>
                    </a:lnTo>
                    <a:cubicBezTo>
                      <a:pt x="2776693" y="1608809"/>
                      <a:pt x="2792526" y="1601060"/>
                      <a:pt x="2805403" y="1600932"/>
                    </a:cubicBezTo>
                    <a:cubicBezTo>
                      <a:pt x="2812842" y="1612646"/>
                      <a:pt x="2815381" y="1630090"/>
                      <a:pt x="2814274" y="1647991"/>
                    </a:cubicBezTo>
                    <a:lnTo>
                      <a:pt x="2808774" y="1669049"/>
                    </a:lnTo>
                    <a:lnTo>
                      <a:pt x="2811568" y="1670920"/>
                    </a:lnTo>
                    <a:lnTo>
                      <a:pt x="2815091" y="1661052"/>
                    </a:lnTo>
                    <a:cubicBezTo>
                      <a:pt x="2822011" y="1644236"/>
                      <a:pt x="2831849" y="1629609"/>
                      <a:pt x="2842937" y="1623060"/>
                    </a:cubicBezTo>
                    <a:cubicBezTo>
                      <a:pt x="2855237" y="1629485"/>
                      <a:pt x="2866158" y="1643322"/>
                      <a:pt x="2874149" y="1659379"/>
                    </a:cubicBezTo>
                    <a:lnTo>
                      <a:pt x="2876441" y="1664614"/>
                    </a:lnTo>
                    <a:lnTo>
                      <a:pt x="2884213" y="1658011"/>
                    </a:lnTo>
                    <a:cubicBezTo>
                      <a:pt x="2898614" y="1646909"/>
                      <a:pt x="2914447" y="1639160"/>
                      <a:pt x="2927324" y="1639032"/>
                    </a:cubicBezTo>
                    <a:cubicBezTo>
                      <a:pt x="2942203" y="1662460"/>
                      <a:pt x="2937480" y="1708808"/>
                      <a:pt x="2923187" y="1735893"/>
                    </a:cubicBezTo>
                    <a:lnTo>
                      <a:pt x="2906196" y="1755143"/>
                    </a:lnTo>
                    <a:lnTo>
                      <a:pt x="2916982" y="1771987"/>
                    </a:lnTo>
                    <a:cubicBezTo>
                      <a:pt x="2920162" y="1779533"/>
                      <a:pt x="2922472" y="1788069"/>
                      <a:pt x="2923918" y="1796920"/>
                    </a:cubicBezTo>
                    <a:lnTo>
                      <a:pt x="2924562" y="1802598"/>
                    </a:lnTo>
                    <a:lnTo>
                      <a:pt x="2933937" y="1798585"/>
                    </a:lnTo>
                    <a:cubicBezTo>
                      <a:pt x="2950974" y="1792231"/>
                      <a:pt x="2968390" y="1789505"/>
                      <a:pt x="2980730" y="1793186"/>
                    </a:cubicBezTo>
                    <a:cubicBezTo>
                      <a:pt x="2988025" y="1819964"/>
                      <a:pt x="2969824" y="1862849"/>
                      <a:pt x="2948169" y="1884504"/>
                    </a:cubicBezTo>
                    <a:lnTo>
                      <a:pt x="2947195" y="1885174"/>
                    </a:lnTo>
                    <a:lnTo>
                      <a:pt x="2948464" y="1911849"/>
                    </a:lnTo>
                    <a:cubicBezTo>
                      <a:pt x="2947848" y="1921807"/>
                      <a:pt x="2946218" y="1931893"/>
                      <a:pt x="2943748" y="1941372"/>
                    </a:cubicBezTo>
                    <a:lnTo>
                      <a:pt x="2942368" y="1945032"/>
                    </a:lnTo>
                    <a:lnTo>
                      <a:pt x="2946206" y="1951005"/>
                    </a:lnTo>
                    <a:lnTo>
                      <a:pt x="2948498" y="1956240"/>
                    </a:lnTo>
                    <a:lnTo>
                      <a:pt x="2956270" y="1949637"/>
                    </a:lnTo>
                    <a:cubicBezTo>
                      <a:pt x="2970671" y="1938535"/>
                      <a:pt x="2986504" y="1930786"/>
                      <a:pt x="2999381" y="1930658"/>
                    </a:cubicBezTo>
                    <a:cubicBezTo>
                      <a:pt x="3014260" y="1954086"/>
                      <a:pt x="3009537" y="2000434"/>
                      <a:pt x="2995244" y="2027519"/>
                    </a:cubicBezTo>
                    <a:lnTo>
                      <a:pt x="2993559" y="2029428"/>
                    </a:lnTo>
                    <a:lnTo>
                      <a:pt x="3036232" y="2021384"/>
                    </a:lnTo>
                    <a:lnTo>
                      <a:pt x="3039175" y="2021712"/>
                    </a:lnTo>
                    <a:lnTo>
                      <a:pt x="3038775" y="2019963"/>
                    </a:lnTo>
                    <a:cubicBezTo>
                      <a:pt x="3035563" y="2002065"/>
                      <a:pt x="3035987" y="1984442"/>
                      <a:pt x="3041811" y="1972956"/>
                    </a:cubicBezTo>
                    <a:cubicBezTo>
                      <a:pt x="3055636" y="1971756"/>
                      <a:pt x="3072286" y="1977546"/>
                      <a:pt x="3087660" y="1986783"/>
                    </a:cubicBezTo>
                    <a:lnTo>
                      <a:pt x="3096984" y="1993026"/>
                    </a:lnTo>
                    <a:lnTo>
                      <a:pt x="3100507" y="1983158"/>
                    </a:lnTo>
                    <a:cubicBezTo>
                      <a:pt x="3107427" y="1966342"/>
                      <a:pt x="3117265" y="1951715"/>
                      <a:pt x="3128353" y="1945166"/>
                    </a:cubicBezTo>
                    <a:cubicBezTo>
                      <a:pt x="3140653" y="1951591"/>
                      <a:pt x="3151574" y="1965428"/>
                      <a:pt x="3159565" y="1981485"/>
                    </a:cubicBezTo>
                    <a:lnTo>
                      <a:pt x="3161857" y="1986720"/>
                    </a:lnTo>
                    <a:lnTo>
                      <a:pt x="3169629" y="1980117"/>
                    </a:lnTo>
                    <a:cubicBezTo>
                      <a:pt x="3184030" y="1969015"/>
                      <a:pt x="3199863" y="1961266"/>
                      <a:pt x="3212740" y="1961138"/>
                    </a:cubicBezTo>
                    <a:lnTo>
                      <a:pt x="3218277" y="1976507"/>
                    </a:lnTo>
                    <a:lnTo>
                      <a:pt x="3215905" y="1967276"/>
                    </a:lnTo>
                    <a:cubicBezTo>
                      <a:pt x="3214775" y="1958347"/>
                      <a:pt x="3215041" y="1950070"/>
                      <a:pt x="3217089" y="1943206"/>
                    </a:cubicBezTo>
                    <a:lnTo>
                      <a:pt x="3229585" y="1942631"/>
                    </a:lnTo>
                    <a:lnTo>
                      <a:pt x="3215246" y="1932447"/>
                    </a:lnTo>
                    <a:cubicBezTo>
                      <a:pt x="3192901" y="1912636"/>
                      <a:pt x="3173610" y="1883747"/>
                      <a:pt x="3173398" y="1862256"/>
                    </a:cubicBezTo>
                    <a:cubicBezTo>
                      <a:pt x="3186430" y="1853980"/>
                      <a:pt x="3205838" y="1851155"/>
                      <a:pt x="3225754" y="1852387"/>
                    </a:cubicBezTo>
                    <a:lnTo>
                      <a:pt x="3229029" y="1852751"/>
                    </a:lnTo>
                    <a:lnTo>
                      <a:pt x="3228583" y="1850805"/>
                    </a:lnTo>
                    <a:cubicBezTo>
                      <a:pt x="3225009" y="1830893"/>
                      <a:pt x="3225481" y="1811287"/>
                      <a:pt x="3231961" y="1798508"/>
                    </a:cubicBezTo>
                    <a:lnTo>
                      <a:pt x="3256234" y="1801766"/>
                    </a:lnTo>
                    <a:lnTo>
                      <a:pt x="3247561" y="1790437"/>
                    </a:lnTo>
                    <a:cubicBezTo>
                      <a:pt x="3233632" y="1767493"/>
                      <a:pt x="3224736" y="1737563"/>
                      <a:pt x="3230259" y="1719052"/>
                    </a:cubicBezTo>
                    <a:cubicBezTo>
                      <a:pt x="3243647" y="1715405"/>
                      <a:pt x="3261063" y="1718132"/>
                      <a:pt x="3277838" y="1724477"/>
                    </a:cubicBezTo>
                    <a:lnTo>
                      <a:pt x="3280554" y="1725659"/>
                    </a:lnTo>
                    <a:lnTo>
                      <a:pt x="3280688" y="1723870"/>
                    </a:lnTo>
                    <a:lnTo>
                      <a:pt x="3281408" y="1720764"/>
                    </a:lnTo>
                    <a:lnTo>
                      <a:pt x="3245373" y="1711641"/>
                    </a:lnTo>
                    <a:cubicBezTo>
                      <a:pt x="3218288" y="1697348"/>
                      <a:pt x="3187548" y="1659770"/>
                      <a:pt x="3187293" y="1634015"/>
                    </a:cubicBezTo>
                    <a:cubicBezTo>
                      <a:pt x="3199007" y="1626576"/>
                      <a:pt x="3216451" y="1624037"/>
                      <a:pt x="3234352" y="1625144"/>
                    </a:cubicBezTo>
                    <a:lnTo>
                      <a:pt x="3237295" y="1625472"/>
                    </a:lnTo>
                    <a:lnTo>
                      <a:pt x="3236895" y="1623723"/>
                    </a:lnTo>
                    <a:cubicBezTo>
                      <a:pt x="3233683" y="1605825"/>
                      <a:pt x="3234107" y="1588202"/>
                      <a:pt x="3239931" y="1576716"/>
                    </a:cubicBezTo>
                    <a:cubicBezTo>
                      <a:pt x="3253756" y="1575516"/>
                      <a:pt x="3270406" y="1581306"/>
                      <a:pt x="3285780" y="1590543"/>
                    </a:cubicBezTo>
                    <a:lnTo>
                      <a:pt x="3295104" y="1596786"/>
                    </a:lnTo>
                    <a:lnTo>
                      <a:pt x="3298627" y="1586918"/>
                    </a:lnTo>
                    <a:cubicBezTo>
                      <a:pt x="3305547" y="1570102"/>
                      <a:pt x="3315385" y="1555475"/>
                      <a:pt x="3326473" y="1548926"/>
                    </a:cubicBezTo>
                    <a:cubicBezTo>
                      <a:pt x="3338773" y="1555351"/>
                      <a:pt x="3349694" y="1569188"/>
                      <a:pt x="3357685" y="1585245"/>
                    </a:cubicBezTo>
                    <a:lnTo>
                      <a:pt x="3359977" y="1590480"/>
                    </a:lnTo>
                    <a:lnTo>
                      <a:pt x="3367749" y="1583877"/>
                    </a:lnTo>
                    <a:cubicBezTo>
                      <a:pt x="3382150" y="1572775"/>
                      <a:pt x="3397983" y="1565026"/>
                      <a:pt x="3410860" y="1564898"/>
                    </a:cubicBezTo>
                    <a:cubicBezTo>
                      <a:pt x="3418299" y="1576612"/>
                      <a:pt x="3420838" y="1594056"/>
                      <a:pt x="3419731" y="1611957"/>
                    </a:cubicBezTo>
                    <a:lnTo>
                      <a:pt x="3414231" y="1633015"/>
                    </a:lnTo>
                    <a:lnTo>
                      <a:pt x="3417025" y="1634886"/>
                    </a:lnTo>
                    <a:lnTo>
                      <a:pt x="3420548" y="1625018"/>
                    </a:lnTo>
                    <a:cubicBezTo>
                      <a:pt x="3427468" y="1608202"/>
                      <a:pt x="3437306" y="1593575"/>
                      <a:pt x="3448394" y="1587026"/>
                    </a:cubicBezTo>
                    <a:cubicBezTo>
                      <a:pt x="3460694" y="1593451"/>
                      <a:pt x="3471615" y="1607288"/>
                      <a:pt x="3479606" y="1623345"/>
                    </a:cubicBezTo>
                    <a:lnTo>
                      <a:pt x="3481898" y="1628580"/>
                    </a:lnTo>
                    <a:lnTo>
                      <a:pt x="3489670" y="1621977"/>
                    </a:lnTo>
                    <a:cubicBezTo>
                      <a:pt x="3504071" y="1610875"/>
                      <a:pt x="3519904" y="1603126"/>
                      <a:pt x="3532781" y="1602998"/>
                    </a:cubicBezTo>
                    <a:cubicBezTo>
                      <a:pt x="3547660" y="1626426"/>
                      <a:pt x="3542937" y="1672774"/>
                      <a:pt x="3528644" y="1699859"/>
                    </a:cubicBezTo>
                    <a:lnTo>
                      <a:pt x="3511653" y="1719109"/>
                    </a:lnTo>
                    <a:lnTo>
                      <a:pt x="3522439" y="1735953"/>
                    </a:lnTo>
                    <a:cubicBezTo>
                      <a:pt x="3525619" y="1743499"/>
                      <a:pt x="3527929" y="1752035"/>
                      <a:pt x="3529375" y="1760886"/>
                    </a:cubicBezTo>
                    <a:lnTo>
                      <a:pt x="3530019" y="1766564"/>
                    </a:lnTo>
                    <a:lnTo>
                      <a:pt x="3539394" y="1762551"/>
                    </a:lnTo>
                    <a:cubicBezTo>
                      <a:pt x="3556431" y="1756197"/>
                      <a:pt x="3573847" y="1753471"/>
                      <a:pt x="3586187" y="1757152"/>
                    </a:cubicBezTo>
                    <a:lnTo>
                      <a:pt x="3584880" y="1790099"/>
                    </a:lnTo>
                    <a:lnTo>
                      <a:pt x="3601360" y="1785878"/>
                    </a:lnTo>
                    <a:cubicBezTo>
                      <a:pt x="3608799" y="1797592"/>
                      <a:pt x="3611338" y="1815036"/>
                      <a:pt x="3610231" y="1832937"/>
                    </a:cubicBezTo>
                    <a:lnTo>
                      <a:pt x="3604731" y="1853995"/>
                    </a:lnTo>
                    <a:lnTo>
                      <a:pt x="3607525" y="1855866"/>
                    </a:lnTo>
                    <a:lnTo>
                      <a:pt x="3611048" y="1845998"/>
                    </a:lnTo>
                    <a:cubicBezTo>
                      <a:pt x="3617968" y="1829182"/>
                      <a:pt x="3627806" y="1814555"/>
                      <a:pt x="3638894" y="1808006"/>
                    </a:cubicBezTo>
                    <a:cubicBezTo>
                      <a:pt x="3651194" y="1814431"/>
                      <a:pt x="3662115" y="1828268"/>
                      <a:pt x="3670106" y="1844325"/>
                    </a:cubicBezTo>
                    <a:lnTo>
                      <a:pt x="3672398" y="1849560"/>
                    </a:lnTo>
                    <a:lnTo>
                      <a:pt x="3680170" y="1842957"/>
                    </a:lnTo>
                    <a:cubicBezTo>
                      <a:pt x="3694571" y="1831855"/>
                      <a:pt x="3710404" y="1824106"/>
                      <a:pt x="3723281" y="1823978"/>
                    </a:cubicBezTo>
                    <a:cubicBezTo>
                      <a:pt x="3738160" y="1847406"/>
                      <a:pt x="3733437" y="1893754"/>
                      <a:pt x="3719144" y="1920839"/>
                    </a:cubicBezTo>
                    <a:lnTo>
                      <a:pt x="3702153" y="1940089"/>
                    </a:lnTo>
                    <a:lnTo>
                      <a:pt x="3712939" y="1956933"/>
                    </a:lnTo>
                    <a:cubicBezTo>
                      <a:pt x="3716119" y="1964479"/>
                      <a:pt x="3718429" y="1973015"/>
                      <a:pt x="3719875" y="1981866"/>
                    </a:cubicBezTo>
                    <a:lnTo>
                      <a:pt x="3720519" y="1987544"/>
                    </a:lnTo>
                    <a:lnTo>
                      <a:pt x="3729894" y="1983531"/>
                    </a:lnTo>
                    <a:cubicBezTo>
                      <a:pt x="3746931" y="1977177"/>
                      <a:pt x="3764347" y="1974451"/>
                      <a:pt x="3776687" y="1978132"/>
                    </a:cubicBezTo>
                    <a:cubicBezTo>
                      <a:pt x="3783982" y="2004910"/>
                      <a:pt x="3765781" y="2047795"/>
                      <a:pt x="3744126" y="2069450"/>
                    </a:cubicBezTo>
                    <a:lnTo>
                      <a:pt x="3743148" y="2070047"/>
                    </a:lnTo>
                    <a:lnTo>
                      <a:pt x="3744421" y="2096795"/>
                    </a:lnTo>
                    <a:cubicBezTo>
                      <a:pt x="3743189" y="2116712"/>
                      <a:pt x="3737900" y="2137136"/>
                      <a:pt x="3729949" y="2152203"/>
                    </a:cubicBezTo>
                    <a:lnTo>
                      <a:pt x="3713732" y="2170575"/>
                    </a:lnTo>
                    <a:lnTo>
                      <a:pt x="3718935" y="2178700"/>
                    </a:lnTo>
                    <a:cubicBezTo>
                      <a:pt x="3722473" y="2187095"/>
                      <a:pt x="3725042" y="2196592"/>
                      <a:pt x="3726651" y="2206439"/>
                    </a:cubicBezTo>
                    <a:lnTo>
                      <a:pt x="3727368" y="2212756"/>
                    </a:lnTo>
                    <a:lnTo>
                      <a:pt x="3737798" y="2208292"/>
                    </a:lnTo>
                    <a:cubicBezTo>
                      <a:pt x="3756753" y="2201223"/>
                      <a:pt x="3776130" y="2198190"/>
                      <a:pt x="3789859" y="2202286"/>
                    </a:cubicBezTo>
                    <a:cubicBezTo>
                      <a:pt x="3797975" y="2232077"/>
                      <a:pt x="3777725" y="2279790"/>
                      <a:pt x="3753633" y="2303882"/>
                    </a:cubicBezTo>
                    <a:cubicBezTo>
                      <a:pt x="3736692" y="2320822"/>
                      <a:pt x="3708522" y="2334523"/>
                      <a:pt x="3687014" y="2334891"/>
                    </a:cubicBezTo>
                    <a:cubicBezTo>
                      <a:pt x="3679844" y="2335013"/>
                      <a:pt x="3673415" y="2333654"/>
                      <a:pt x="3668389" y="2330439"/>
                    </a:cubicBezTo>
                    <a:lnTo>
                      <a:pt x="3666795" y="2329160"/>
                    </a:lnTo>
                    <a:lnTo>
                      <a:pt x="3664291" y="2329297"/>
                    </a:lnTo>
                    <a:cubicBezTo>
                      <a:pt x="3662702" y="2329225"/>
                      <a:pt x="3661133" y="2328989"/>
                      <a:pt x="3659591" y="2328576"/>
                    </a:cubicBezTo>
                    <a:lnTo>
                      <a:pt x="3657191" y="2327567"/>
                    </a:lnTo>
                    <a:lnTo>
                      <a:pt x="3653693" y="2328264"/>
                    </a:lnTo>
                    <a:lnTo>
                      <a:pt x="3650981" y="2330439"/>
                    </a:lnTo>
                    <a:cubicBezTo>
                      <a:pt x="3630876" y="2343298"/>
                      <a:pt x="3588324" y="2326469"/>
                      <a:pt x="3565737" y="2303882"/>
                    </a:cubicBezTo>
                    <a:lnTo>
                      <a:pt x="3559237" y="2295391"/>
                    </a:lnTo>
                    <a:lnTo>
                      <a:pt x="3546468" y="2292339"/>
                    </a:lnTo>
                    <a:lnTo>
                      <a:pt x="3544874" y="2291061"/>
                    </a:lnTo>
                    <a:lnTo>
                      <a:pt x="3542370" y="2291197"/>
                    </a:lnTo>
                    <a:cubicBezTo>
                      <a:pt x="3540781" y="2291125"/>
                      <a:pt x="3539212" y="2290889"/>
                      <a:pt x="3537670" y="2290476"/>
                    </a:cubicBezTo>
                    <a:lnTo>
                      <a:pt x="3535270" y="2289467"/>
                    </a:lnTo>
                    <a:lnTo>
                      <a:pt x="3531772" y="2290164"/>
                    </a:lnTo>
                    <a:lnTo>
                      <a:pt x="3529060" y="2292339"/>
                    </a:lnTo>
                    <a:cubicBezTo>
                      <a:pt x="3508955" y="2305198"/>
                      <a:pt x="3466403" y="2288369"/>
                      <a:pt x="3443816" y="2265782"/>
                    </a:cubicBezTo>
                    <a:cubicBezTo>
                      <a:pt x="3419723" y="2241689"/>
                      <a:pt x="3399397" y="2191645"/>
                      <a:pt x="3407589" y="2164186"/>
                    </a:cubicBezTo>
                    <a:lnTo>
                      <a:pt x="3420085" y="2163611"/>
                    </a:lnTo>
                    <a:lnTo>
                      <a:pt x="3405746" y="2153427"/>
                    </a:lnTo>
                    <a:cubicBezTo>
                      <a:pt x="3383401" y="2133616"/>
                      <a:pt x="3364110" y="2104727"/>
                      <a:pt x="3363898" y="2083236"/>
                    </a:cubicBezTo>
                    <a:lnTo>
                      <a:pt x="3372986" y="2079962"/>
                    </a:lnTo>
                    <a:lnTo>
                      <a:pt x="3368737" y="2074411"/>
                    </a:lnTo>
                    <a:lnTo>
                      <a:pt x="3355968" y="2071359"/>
                    </a:lnTo>
                    <a:lnTo>
                      <a:pt x="3354374" y="2070081"/>
                    </a:lnTo>
                    <a:lnTo>
                      <a:pt x="3351870" y="2070217"/>
                    </a:lnTo>
                    <a:cubicBezTo>
                      <a:pt x="3350281" y="2070145"/>
                      <a:pt x="3348712" y="2069909"/>
                      <a:pt x="3347170" y="2069496"/>
                    </a:cubicBezTo>
                    <a:lnTo>
                      <a:pt x="3344770" y="2068487"/>
                    </a:lnTo>
                    <a:lnTo>
                      <a:pt x="3341272" y="2069184"/>
                    </a:lnTo>
                    <a:lnTo>
                      <a:pt x="3338560" y="2071359"/>
                    </a:lnTo>
                    <a:lnTo>
                      <a:pt x="3336881" y="2071760"/>
                    </a:lnTo>
                    <a:lnTo>
                      <a:pt x="3330524" y="2096099"/>
                    </a:lnTo>
                    <a:lnTo>
                      <a:pt x="3313533" y="2115349"/>
                    </a:lnTo>
                    <a:lnTo>
                      <a:pt x="3324319" y="2132193"/>
                    </a:lnTo>
                    <a:cubicBezTo>
                      <a:pt x="3327499" y="2139739"/>
                      <a:pt x="3329809" y="2148275"/>
                      <a:pt x="3331255" y="2157126"/>
                    </a:cubicBezTo>
                    <a:lnTo>
                      <a:pt x="3331899" y="2162804"/>
                    </a:lnTo>
                    <a:lnTo>
                      <a:pt x="3341274" y="2158791"/>
                    </a:lnTo>
                    <a:cubicBezTo>
                      <a:pt x="3358311" y="2152437"/>
                      <a:pt x="3375727" y="2149711"/>
                      <a:pt x="3388067" y="2153392"/>
                    </a:cubicBezTo>
                    <a:cubicBezTo>
                      <a:pt x="3395362" y="2180170"/>
                      <a:pt x="3377161" y="2223055"/>
                      <a:pt x="3355506" y="2244710"/>
                    </a:cubicBezTo>
                    <a:lnTo>
                      <a:pt x="3354532" y="2245380"/>
                    </a:lnTo>
                    <a:lnTo>
                      <a:pt x="3355801" y="2272055"/>
                    </a:lnTo>
                    <a:cubicBezTo>
                      <a:pt x="3354569" y="2291972"/>
                      <a:pt x="3349280" y="2312396"/>
                      <a:pt x="3341329" y="2327463"/>
                    </a:cubicBezTo>
                    <a:lnTo>
                      <a:pt x="3325112" y="2345835"/>
                    </a:lnTo>
                    <a:lnTo>
                      <a:pt x="3330315" y="2353960"/>
                    </a:lnTo>
                    <a:cubicBezTo>
                      <a:pt x="3333853" y="2362355"/>
                      <a:pt x="3336422" y="2371852"/>
                      <a:pt x="3338031" y="2381699"/>
                    </a:cubicBezTo>
                    <a:lnTo>
                      <a:pt x="3338748" y="2388016"/>
                    </a:lnTo>
                    <a:lnTo>
                      <a:pt x="3349178" y="2383552"/>
                    </a:lnTo>
                    <a:cubicBezTo>
                      <a:pt x="3368133" y="2376483"/>
                      <a:pt x="3387510" y="2373449"/>
                      <a:pt x="3401239" y="2377545"/>
                    </a:cubicBezTo>
                    <a:cubicBezTo>
                      <a:pt x="3409355" y="2407337"/>
                      <a:pt x="3389105" y="2455049"/>
                      <a:pt x="3365013" y="2479142"/>
                    </a:cubicBezTo>
                    <a:cubicBezTo>
                      <a:pt x="3348072" y="2496082"/>
                      <a:pt x="3319902" y="2509783"/>
                      <a:pt x="3298394" y="2510151"/>
                    </a:cubicBezTo>
                    <a:cubicBezTo>
                      <a:pt x="3291224" y="2510273"/>
                      <a:pt x="3284795" y="2508914"/>
                      <a:pt x="3279769" y="2505699"/>
                    </a:cubicBezTo>
                    <a:lnTo>
                      <a:pt x="3278175" y="2504421"/>
                    </a:lnTo>
                    <a:lnTo>
                      <a:pt x="3275671" y="2504557"/>
                    </a:lnTo>
                    <a:cubicBezTo>
                      <a:pt x="3274082" y="2504485"/>
                      <a:pt x="3272513" y="2504249"/>
                      <a:pt x="3270971" y="2503836"/>
                    </a:cubicBezTo>
                    <a:lnTo>
                      <a:pt x="3268571" y="2502827"/>
                    </a:lnTo>
                    <a:lnTo>
                      <a:pt x="3265073" y="2503524"/>
                    </a:lnTo>
                    <a:lnTo>
                      <a:pt x="3262361" y="2505699"/>
                    </a:lnTo>
                    <a:cubicBezTo>
                      <a:pt x="3257334" y="2508914"/>
                      <a:pt x="3250905" y="2510273"/>
                      <a:pt x="3243736" y="2510150"/>
                    </a:cubicBezTo>
                    <a:lnTo>
                      <a:pt x="3233514" y="2508184"/>
                    </a:lnTo>
                    <a:lnTo>
                      <a:pt x="3233881" y="2515895"/>
                    </a:lnTo>
                    <a:cubicBezTo>
                      <a:pt x="3232649" y="2535811"/>
                      <a:pt x="3227360" y="2556236"/>
                      <a:pt x="3219409" y="2571303"/>
                    </a:cubicBezTo>
                    <a:lnTo>
                      <a:pt x="3203192" y="2589675"/>
                    </a:lnTo>
                    <a:lnTo>
                      <a:pt x="3208395" y="2597800"/>
                    </a:lnTo>
                    <a:cubicBezTo>
                      <a:pt x="3211933" y="2606195"/>
                      <a:pt x="3214502" y="2615692"/>
                      <a:pt x="3216111" y="2625539"/>
                    </a:cubicBezTo>
                    <a:lnTo>
                      <a:pt x="3216828" y="2631856"/>
                    </a:lnTo>
                    <a:lnTo>
                      <a:pt x="3227258" y="2627392"/>
                    </a:lnTo>
                    <a:cubicBezTo>
                      <a:pt x="3246213" y="2620323"/>
                      <a:pt x="3265590" y="2617289"/>
                      <a:pt x="3279319" y="2621386"/>
                    </a:cubicBezTo>
                    <a:cubicBezTo>
                      <a:pt x="3287435" y="2651177"/>
                      <a:pt x="3267185" y="2698889"/>
                      <a:pt x="3243093" y="2722982"/>
                    </a:cubicBezTo>
                    <a:cubicBezTo>
                      <a:pt x="3226152" y="2739922"/>
                      <a:pt x="3197982" y="2753623"/>
                      <a:pt x="3176474" y="2753991"/>
                    </a:cubicBezTo>
                    <a:close/>
                    <a:moveTo>
                      <a:pt x="2220497" y="2858604"/>
                    </a:moveTo>
                    <a:cubicBezTo>
                      <a:pt x="2213327" y="2858727"/>
                      <a:pt x="2206898" y="2857368"/>
                      <a:pt x="2201872" y="2854153"/>
                    </a:cubicBezTo>
                    <a:lnTo>
                      <a:pt x="2200278" y="2852875"/>
                    </a:lnTo>
                    <a:lnTo>
                      <a:pt x="2197774" y="2853011"/>
                    </a:lnTo>
                    <a:cubicBezTo>
                      <a:pt x="2196185" y="2852939"/>
                      <a:pt x="2194616" y="2852702"/>
                      <a:pt x="2193075" y="2852290"/>
                    </a:cubicBezTo>
                    <a:lnTo>
                      <a:pt x="2190674" y="2851281"/>
                    </a:lnTo>
                    <a:lnTo>
                      <a:pt x="2187176" y="2851978"/>
                    </a:lnTo>
                    <a:lnTo>
                      <a:pt x="2184464" y="2854153"/>
                    </a:lnTo>
                    <a:cubicBezTo>
                      <a:pt x="2179438" y="2857368"/>
                      <a:pt x="2173009" y="2858727"/>
                      <a:pt x="2165839" y="2858604"/>
                    </a:cubicBezTo>
                    <a:cubicBezTo>
                      <a:pt x="2144331" y="2858237"/>
                      <a:pt x="2116160" y="2844536"/>
                      <a:pt x="2099220" y="2827596"/>
                    </a:cubicBezTo>
                    <a:lnTo>
                      <a:pt x="2092721" y="2819105"/>
                    </a:lnTo>
                    <a:lnTo>
                      <a:pt x="2079951" y="2816053"/>
                    </a:lnTo>
                    <a:lnTo>
                      <a:pt x="2078357" y="2814774"/>
                    </a:lnTo>
                    <a:lnTo>
                      <a:pt x="2075853" y="2814911"/>
                    </a:lnTo>
                    <a:cubicBezTo>
                      <a:pt x="2074264" y="2814839"/>
                      <a:pt x="2072695" y="2814603"/>
                      <a:pt x="2071154" y="2814190"/>
                    </a:cubicBezTo>
                    <a:lnTo>
                      <a:pt x="2068753" y="2813181"/>
                    </a:lnTo>
                    <a:lnTo>
                      <a:pt x="2065255" y="2813878"/>
                    </a:lnTo>
                    <a:lnTo>
                      <a:pt x="2062543" y="2816053"/>
                    </a:lnTo>
                    <a:cubicBezTo>
                      <a:pt x="2042438" y="2828912"/>
                      <a:pt x="1999886" y="2812083"/>
                      <a:pt x="1977299" y="2789496"/>
                    </a:cubicBezTo>
                    <a:cubicBezTo>
                      <a:pt x="1953206" y="2765403"/>
                      <a:pt x="1932880" y="2715359"/>
                      <a:pt x="1941072" y="2687900"/>
                    </a:cubicBezTo>
                    <a:lnTo>
                      <a:pt x="1953568" y="2687325"/>
                    </a:lnTo>
                    <a:lnTo>
                      <a:pt x="1939229" y="2677140"/>
                    </a:lnTo>
                    <a:cubicBezTo>
                      <a:pt x="1916884" y="2657330"/>
                      <a:pt x="1897593" y="2628441"/>
                      <a:pt x="1897381" y="2606950"/>
                    </a:cubicBezTo>
                    <a:cubicBezTo>
                      <a:pt x="1910413" y="2598674"/>
                      <a:pt x="1929821" y="2595849"/>
                      <a:pt x="1949737" y="2597081"/>
                    </a:cubicBezTo>
                    <a:lnTo>
                      <a:pt x="1953012" y="2597445"/>
                    </a:lnTo>
                    <a:lnTo>
                      <a:pt x="1952566" y="2595499"/>
                    </a:lnTo>
                    <a:cubicBezTo>
                      <a:pt x="1948993" y="2575587"/>
                      <a:pt x="1949465" y="2555980"/>
                      <a:pt x="1955945" y="2543202"/>
                    </a:cubicBezTo>
                    <a:cubicBezTo>
                      <a:pt x="1963635" y="2542534"/>
                      <a:pt x="1972111" y="2543811"/>
                      <a:pt x="1980803" y="2546539"/>
                    </a:cubicBezTo>
                    <a:lnTo>
                      <a:pt x="1981073" y="2546664"/>
                    </a:lnTo>
                    <a:lnTo>
                      <a:pt x="1965043" y="2523162"/>
                    </a:lnTo>
                    <a:cubicBezTo>
                      <a:pt x="1959047" y="2510781"/>
                      <a:pt x="1954701" y="2497421"/>
                      <a:pt x="1953178" y="2485382"/>
                    </a:cubicBezTo>
                    <a:lnTo>
                      <a:pt x="1953952" y="2469632"/>
                    </a:lnTo>
                    <a:lnTo>
                      <a:pt x="1952479" y="2469984"/>
                    </a:lnTo>
                    <a:cubicBezTo>
                      <a:pt x="1930971" y="2469617"/>
                      <a:pt x="1902800" y="2455916"/>
                      <a:pt x="1885860" y="2438976"/>
                    </a:cubicBezTo>
                    <a:lnTo>
                      <a:pt x="1879360" y="2430485"/>
                    </a:lnTo>
                    <a:lnTo>
                      <a:pt x="1866591" y="2427433"/>
                    </a:lnTo>
                    <a:lnTo>
                      <a:pt x="1864997" y="2426154"/>
                    </a:lnTo>
                    <a:lnTo>
                      <a:pt x="1862493" y="2426291"/>
                    </a:lnTo>
                    <a:cubicBezTo>
                      <a:pt x="1860904" y="2426219"/>
                      <a:pt x="1859335" y="2425982"/>
                      <a:pt x="1857794" y="2425569"/>
                    </a:cubicBezTo>
                    <a:lnTo>
                      <a:pt x="1855393" y="2424560"/>
                    </a:lnTo>
                    <a:lnTo>
                      <a:pt x="1851895" y="2425258"/>
                    </a:lnTo>
                    <a:lnTo>
                      <a:pt x="1849183" y="2427433"/>
                    </a:lnTo>
                    <a:cubicBezTo>
                      <a:pt x="1829078" y="2440292"/>
                      <a:pt x="1786526" y="2423463"/>
                      <a:pt x="1763939" y="2400876"/>
                    </a:cubicBezTo>
                    <a:cubicBezTo>
                      <a:pt x="1739846" y="2376783"/>
                      <a:pt x="1719520" y="2326739"/>
                      <a:pt x="1727712" y="2299280"/>
                    </a:cubicBezTo>
                    <a:lnTo>
                      <a:pt x="1740208" y="2298705"/>
                    </a:lnTo>
                    <a:lnTo>
                      <a:pt x="1725869" y="2288521"/>
                    </a:lnTo>
                    <a:cubicBezTo>
                      <a:pt x="1703524" y="2268710"/>
                      <a:pt x="1684233" y="2239821"/>
                      <a:pt x="1684021" y="2218330"/>
                    </a:cubicBezTo>
                    <a:cubicBezTo>
                      <a:pt x="1697053" y="2210054"/>
                      <a:pt x="1716461" y="2207229"/>
                      <a:pt x="1736377" y="2208461"/>
                    </a:cubicBezTo>
                    <a:lnTo>
                      <a:pt x="1739652" y="2208825"/>
                    </a:lnTo>
                    <a:lnTo>
                      <a:pt x="1739206" y="2206879"/>
                    </a:lnTo>
                    <a:cubicBezTo>
                      <a:pt x="1735633" y="2186967"/>
                      <a:pt x="1736105" y="2167361"/>
                      <a:pt x="1742585" y="2154582"/>
                    </a:cubicBezTo>
                    <a:lnTo>
                      <a:pt x="1766857" y="2157840"/>
                    </a:lnTo>
                    <a:lnTo>
                      <a:pt x="1758184" y="2146511"/>
                    </a:lnTo>
                    <a:cubicBezTo>
                      <a:pt x="1744255" y="2123567"/>
                      <a:pt x="1735359" y="2093637"/>
                      <a:pt x="1740882" y="2075126"/>
                    </a:cubicBezTo>
                    <a:cubicBezTo>
                      <a:pt x="1754270" y="2071479"/>
                      <a:pt x="1771686" y="2074206"/>
                      <a:pt x="1788461" y="2080551"/>
                    </a:cubicBezTo>
                    <a:lnTo>
                      <a:pt x="1791177" y="2081733"/>
                    </a:lnTo>
                    <a:lnTo>
                      <a:pt x="1791311" y="2079944"/>
                    </a:lnTo>
                    <a:lnTo>
                      <a:pt x="1792031" y="2076838"/>
                    </a:lnTo>
                    <a:lnTo>
                      <a:pt x="1755996" y="2067715"/>
                    </a:lnTo>
                    <a:cubicBezTo>
                      <a:pt x="1728911" y="2053422"/>
                      <a:pt x="1698171" y="2015844"/>
                      <a:pt x="1697916" y="1990089"/>
                    </a:cubicBezTo>
                    <a:cubicBezTo>
                      <a:pt x="1709630" y="1982650"/>
                      <a:pt x="1727074" y="1980111"/>
                      <a:pt x="1744975" y="1981218"/>
                    </a:cubicBezTo>
                    <a:lnTo>
                      <a:pt x="1747919" y="1981546"/>
                    </a:lnTo>
                    <a:lnTo>
                      <a:pt x="1747518" y="1979797"/>
                    </a:lnTo>
                    <a:cubicBezTo>
                      <a:pt x="1744306" y="1961899"/>
                      <a:pt x="1744730" y="1944276"/>
                      <a:pt x="1750554" y="1932790"/>
                    </a:cubicBezTo>
                    <a:cubicBezTo>
                      <a:pt x="1764379" y="1931590"/>
                      <a:pt x="1781029" y="1937380"/>
                      <a:pt x="1796403" y="1946617"/>
                    </a:cubicBezTo>
                    <a:lnTo>
                      <a:pt x="1805727" y="1952860"/>
                    </a:lnTo>
                    <a:lnTo>
                      <a:pt x="1809250" y="1942992"/>
                    </a:lnTo>
                    <a:cubicBezTo>
                      <a:pt x="1816170" y="1926176"/>
                      <a:pt x="1826008" y="1911549"/>
                      <a:pt x="1837096" y="1905000"/>
                    </a:cubicBezTo>
                    <a:cubicBezTo>
                      <a:pt x="1849396" y="1911425"/>
                      <a:pt x="1860317" y="1925262"/>
                      <a:pt x="1868308" y="1941319"/>
                    </a:cubicBezTo>
                    <a:lnTo>
                      <a:pt x="1870600" y="1946554"/>
                    </a:lnTo>
                    <a:lnTo>
                      <a:pt x="1878372" y="1939951"/>
                    </a:lnTo>
                    <a:cubicBezTo>
                      <a:pt x="1892773" y="1928849"/>
                      <a:pt x="1908606" y="1921100"/>
                      <a:pt x="1921484" y="1920972"/>
                    </a:cubicBezTo>
                    <a:cubicBezTo>
                      <a:pt x="1928923" y="1932686"/>
                      <a:pt x="1931462" y="1950130"/>
                      <a:pt x="1930354" y="1968031"/>
                    </a:cubicBezTo>
                    <a:lnTo>
                      <a:pt x="1924854" y="1989089"/>
                    </a:lnTo>
                    <a:lnTo>
                      <a:pt x="1927648" y="1990960"/>
                    </a:lnTo>
                    <a:lnTo>
                      <a:pt x="1931171" y="1981092"/>
                    </a:lnTo>
                    <a:cubicBezTo>
                      <a:pt x="1938091" y="1964276"/>
                      <a:pt x="1947929" y="1949649"/>
                      <a:pt x="1959017" y="1943100"/>
                    </a:cubicBezTo>
                    <a:cubicBezTo>
                      <a:pt x="1971317" y="1949525"/>
                      <a:pt x="1982238" y="1963362"/>
                      <a:pt x="1990229" y="1979419"/>
                    </a:cubicBezTo>
                    <a:lnTo>
                      <a:pt x="1992521" y="1984654"/>
                    </a:lnTo>
                    <a:lnTo>
                      <a:pt x="2000293" y="1978051"/>
                    </a:lnTo>
                    <a:cubicBezTo>
                      <a:pt x="2014694" y="1966949"/>
                      <a:pt x="2030527" y="1959200"/>
                      <a:pt x="2043405" y="1959072"/>
                    </a:cubicBezTo>
                    <a:cubicBezTo>
                      <a:pt x="2058283" y="1982500"/>
                      <a:pt x="2053560" y="2028848"/>
                      <a:pt x="2039268" y="2055933"/>
                    </a:cubicBezTo>
                    <a:lnTo>
                      <a:pt x="2022276" y="2075183"/>
                    </a:lnTo>
                    <a:lnTo>
                      <a:pt x="2033062" y="2092027"/>
                    </a:lnTo>
                    <a:cubicBezTo>
                      <a:pt x="2036242" y="2099573"/>
                      <a:pt x="2038552" y="2108109"/>
                      <a:pt x="2039998" y="2116960"/>
                    </a:cubicBezTo>
                    <a:lnTo>
                      <a:pt x="2040642" y="2122638"/>
                    </a:lnTo>
                    <a:lnTo>
                      <a:pt x="2050017" y="2118625"/>
                    </a:lnTo>
                    <a:cubicBezTo>
                      <a:pt x="2067054" y="2112271"/>
                      <a:pt x="2084470" y="2109545"/>
                      <a:pt x="2096811" y="2113226"/>
                    </a:cubicBezTo>
                    <a:cubicBezTo>
                      <a:pt x="2104105" y="2140004"/>
                      <a:pt x="2085904" y="2182889"/>
                      <a:pt x="2064249" y="2204544"/>
                    </a:cubicBezTo>
                    <a:lnTo>
                      <a:pt x="2063275" y="2205214"/>
                    </a:lnTo>
                    <a:lnTo>
                      <a:pt x="2064544" y="2231889"/>
                    </a:lnTo>
                    <a:cubicBezTo>
                      <a:pt x="2063312" y="2251806"/>
                      <a:pt x="2058023" y="2272230"/>
                      <a:pt x="2050072" y="2287297"/>
                    </a:cubicBezTo>
                    <a:lnTo>
                      <a:pt x="2033856" y="2305669"/>
                    </a:lnTo>
                    <a:lnTo>
                      <a:pt x="2035504" y="2308244"/>
                    </a:lnTo>
                    <a:lnTo>
                      <a:pt x="2050456" y="2293620"/>
                    </a:lnTo>
                    <a:cubicBezTo>
                      <a:pt x="2062756" y="2300045"/>
                      <a:pt x="2073677" y="2313882"/>
                      <a:pt x="2081668" y="2329939"/>
                    </a:cubicBezTo>
                    <a:lnTo>
                      <a:pt x="2083960" y="2335173"/>
                    </a:lnTo>
                    <a:lnTo>
                      <a:pt x="2091732" y="2328571"/>
                    </a:lnTo>
                    <a:cubicBezTo>
                      <a:pt x="2106133" y="2317469"/>
                      <a:pt x="2121966" y="2309720"/>
                      <a:pt x="2134844" y="2309592"/>
                    </a:cubicBezTo>
                    <a:cubicBezTo>
                      <a:pt x="2142283" y="2321306"/>
                      <a:pt x="2144822" y="2338750"/>
                      <a:pt x="2143714" y="2356651"/>
                    </a:cubicBezTo>
                    <a:lnTo>
                      <a:pt x="2138214" y="2377709"/>
                    </a:lnTo>
                    <a:lnTo>
                      <a:pt x="2141008" y="2379580"/>
                    </a:lnTo>
                    <a:lnTo>
                      <a:pt x="2144531" y="2369712"/>
                    </a:lnTo>
                    <a:cubicBezTo>
                      <a:pt x="2151451" y="2352896"/>
                      <a:pt x="2161289" y="2338269"/>
                      <a:pt x="2172377" y="2331720"/>
                    </a:cubicBezTo>
                    <a:cubicBezTo>
                      <a:pt x="2184677" y="2338145"/>
                      <a:pt x="2195598" y="2351982"/>
                      <a:pt x="2203589" y="2368039"/>
                    </a:cubicBezTo>
                    <a:lnTo>
                      <a:pt x="2205881" y="2373273"/>
                    </a:lnTo>
                    <a:lnTo>
                      <a:pt x="2213653" y="2366671"/>
                    </a:lnTo>
                    <a:cubicBezTo>
                      <a:pt x="2228054" y="2355569"/>
                      <a:pt x="2243887" y="2347820"/>
                      <a:pt x="2256765" y="2347692"/>
                    </a:cubicBezTo>
                    <a:cubicBezTo>
                      <a:pt x="2271643" y="2371120"/>
                      <a:pt x="2266920" y="2417468"/>
                      <a:pt x="2252628" y="2444553"/>
                    </a:cubicBezTo>
                    <a:lnTo>
                      <a:pt x="2235636" y="2463803"/>
                    </a:lnTo>
                    <a:lnTo>
                      <a:pt x="2246422" y="2480647"/>
                    </a:lnTo>
                    <a:cubicBezTo>
                      <a:pt x="2249602" y="2488193"/>
                      <a:pt x="2251912" y="2496729"/>
                      <a:pt x="2253358" y="2505579"/>
                    </a:cubicBezTo>
                    <a:lnTo>
                      <a:pt x="2254002" y="2511257"/>
                    </a:lnTo>
                    <a:lnTo>
                      <a:pt x="2263377" y="2507245"/>
                    </a:lnTo>
                    <a:cubicBezTo>
                      <a:pt x="2280414" y="2500891"/>
                      <a:pt x="2297830" y="2498165"/>
                      <a:pt x="2310171" y="2501846"/>
                    </a:cubicBezTo>
                    <a:cubicBezTo>
                      <a:pt x="2317465" y="2528624"/>
                      <a:pt x="2299264" y="2571509"/>
                      <a:pt x="2277609" y="2593164"/>
                    </a:cubicBezTo>
                    <a:lnTo>
                      <a:pt x="2276635" y="2593834"/>
                    </a:lnTo>
                    <a:lnTo>
                      <a:pt x="2277904" y="2620509"/>
                    </a:lnTo>
                    <a:cubicBezTo>
                      <a:pt x="2276672" y="2640425"/>
                      <a:pt x="2271383" y="2660850"/>
                      <a:pt x="2263432" y="2675917"/>
                    </a:cubicBezTo>
                    <a:lnTo>
                      <a:pt x="2247216" y="2694289"/>
                    </a:lnTo>
                    <a:lnTo>
                      <a:pt x="2252418" y="2702414"/>
                    </a:lnTo>
                    <a:cubicBezTo>
                      <a:pt x="2255956" y="2710809"/>
                      <a:pt x="2258526" y="2720306"/>
                      <a:pt x="2260135" y="2730153"/>
                    </a:cubicBezTo>
                    <a:lnTo>
                      <a:pt x="2260851" y="2736470"/>
                    </a:lnTo>
                    <a:lnTo>
                      <a:pt x="2271281" y="2732006"/>
                    </a:lnTo>
                    <a:cubicBezTo>
                      <a:pt x="2290237" y="2724937"/>
                      <a:pt x="2309613" y="2721903"/>
                      <a:pt x="2323342" y="2726000"/>
                    </a:cubicBezTo>
                    <a:cubicBezTo>
                      <a:pt x="2331458" y="2755791"/>
                      <a:pt x="2311208" y="2803503"/>
                      <a:pt x="2287116" y="2827596"/>
                    </a:cubicBezTo>
                    <a:cubicBezTo>
                      <a:pt x="2270176" y="2844536"/>
                      <a:pt x="2242005" y="2858237"/>
                      <a:pt x="2220497" y="2858604"/>
                    </a:cubicBezTo>
                    <a:close/>
                    <a:moveTo>
                      <a:pt x="2711654" y="2952111"/>
                    </a:moveTo>
                    <a:cubicBezTo>
                      <a:pt x="2704484" y="2952233"/>
                      <a:pt x="2698055" y="2950874"/>
                      <a:pt x="2693029" y="2947659"/>
                    </a:cubicBezTo>
                    <a:lnTo>
                      <a:pt x="2691435" y="2946381"/>
                    </a:lnTo>
                    <a:lnTo>
                      <a:pt x="2688931" y="2946517"/>
                    </a:lnTo>
                    <a:cubicBezTo>
                      <a:pt x="2687342" y="2946445"/>
                      <a:pt x="2685773" y="2946208"/>
                      <a:pt x="2684231" y="2945796"/>
                    </a:cubicBezTo>
                    <a:lnTo>
                      <a:pt x="2681831" y="2944787"/>
                    </a:lnTo>
                    <a:lnTo>
                      <a:pt x="2678333" y="2945484"/>
                    </a:lnTo>
                    <a:lnTo>
                      <a:pt x="2675621" y="2947659"/>
                    </a:lnTo>
                    <a:cubicBezTo>
                      <a:pt x="2655516" y="2960518"/>
                      <a:pt x="2612964" y="2943689"/>
                      <a:pt x="2590377" y="2921102"/>
                    </a:cubicBezTo>
                    <a:lnTo>
                      <a:pt x="2583877" y="2912611"/>
                    </a:lnTo>
                    <a:lnTo>
                      <a:pt x="2571108" y="2909559"/>
                    </a:lnTo>
                    <a:lnTo>
                      <a:pt x="2569514" y="2908281"/>
                    </a:lnTo>
                    <a:lnTo>
                      <a:pt x="2567010" y="2908417"/>
                    </a:lnTo>
                    <a:cubicBezTo>
                      <a:pt x="2565421" y="2908345"/>
                      <a:pt x="2563852" y="2908109"/>
                      <a:pt x="2562310" y="2907696"/>
                    </a:cubicBezTo>
                    <a:lnTo>
                      <a:pt x="2559910" y="2906687"/>
                    </a:lnTo>
                    <a:lnTo>
                      <a:pt x="2556412" y="2907384"/>
                    </a:lnTo>
                    <a:lnTo>
                      <a:pt x="2553700" y="2909559"/>
                    </a:lnTo>
                    <a:cubicBezTo>
                      <a:pt x="2533595" y="2922418"/>
                      <a:pt x="2491043" y="2905589"/>
                      <a:pt x="2468456" y="2883002"/>
                    </a:cubicBezTo>
                    <a:cubicBezTo>
                      <a:pt x="2444363" y="2858909"/>
                      <a:pt x="2424037" y="2808865"/>
                      <a:pt x="2432229" y="2781406"/>
                    </a:cubicBezTo>
                    <a:lnTo>
                      <a:pt x="2444725" y="2780831"/>
                    </a:lnTo>
                    <a:lnTo>
                      <a:pt x="2430386" y="2770647"/>
                    </a:lnTo>
                    <a:cubicBezTo>
                      <a:pt x="2408041" y="2750836"/>
                      <a:pt x="2388750" y="2721947"/>
                      <a:pt x="2388538" y="2700456"/>
                    </a:cubicBezTo>
                    <a:cubicBezTo>
                      <a:pt x="2401570" y="2692180"/>
                      <a:pt x="2420978" y="2689355"/>
                      <a:pt x="2440894" y="2690587"/>
                    </a:cubicBezTo>
                    <a:lnTo>
                      <a:pt x="2444169" y="2690951"/>
                    </a:lnTo>
                    <a:lnTo>
                      <a:pt x="2443723" y="2689005"/>
                    </a:lnTo>
                    <a:cubicBezTo>
                      <a:pt x="2440150" y="2669093"/>
                      <a:pt x="2440622" y="2649486"/>
                      <a:pt x="2447101" y="2636708"/>
                    </a:cubicBezTo>
                    <a:lnTo>
                      <a:pt x="2471374" y="2639966"/>
                    </a:lnTo>
                    <a:lnTo>
                      <a:pt x="2462701" y="2628636"/>
                    </a:lnTo>
                    <a:cubicBezTo>
                      <a:pt x="2448772" y="2605693"/>
                      <a:pt x="2439876" y="2575763"/>
                      <a:pt x="2445399" y="2557252"/>
                    </a:cubicBezTo>
                    <a:cubicBezTo>
                      <a:pt x="2458787" y="2553605"/>
                      <a:pt x="2476203" y="2556332"/>
                      <a:pt x="2492978" y="2562677"/>
                    </a:cubicBezTo>
                    <a:lnTo>
                      <a:pt x="2495694" y="2563859"/>
                    </a:lnTo>
                    <a:lnTo>
                      <a:pt x="2495828" y="2562070"/>
                    </a:lnTo>
                    <a:lnTo>
                      <a:pt x="2496548" y="2558964"/>
                    </a:lnTo>
                    <a:lnTo>
                      <a:pt x="2460513" y="2549841"/>
                    </a:lnTo>
                    <a:cubicBezTo>
                      <a:pt x="2433428" y="2535548"/>
                      <a:pt x="2402688" y="2497970"/>
                      <a:pt x="2402433" y="2472215"/>
                    </a:cubicBezTo>
                    <a:cubicBezTo>
                      <a:pt x="2414147" y="2464776"/>
                      <a:pt x="2431591" y="2462237"/>
                      <a:pt x="2449492" y="2463344"/>
                    </a:cubicBezTo>
                    <a:lnTo>
                      <a:pt x="2452435" y="2463672"/>
                    </a:lnTo>
                    <a:lnTo>
                      <a:pt x="2452035" y="2461922"/>
                    </a:lnTo>
                    <a:cubicBezTo>
                      <a:pt x="2448823" y="2444025"/>
                      <a:pt x="2449247" y="2426402"/>
                      <a:pt x="2455071" y="2414916"/>
                    </a:cubicBezTo>
                    <a:cubicBezTo>
                      <a:pt x="2468896" y="2413716"/>
                      <a:pt x="2485546" y="2419506"/>
                      <a:pt x="2500920" y="2428742"/>
                    </a:cubicBezTo>
                    <a:lnTo>
                      <a:pt x="2510244" y="2434986"/>
                    </a:lnTo>
                    <a:lnTo>
                      <a:pt x="2513767" y="2425118"/>
                    </a:lnTo>
                    <a:cubicBezTo>
                      <a:pt x="2520687" y="2408302"/>
                      <a:pt x="2530525" y="2393675"/>
                      <a:pt x="2541613" y="2387126"/>
                    </a:cubicBezTo>
                    <a:cubicBezTo>
                      <a:pt x="2553913" y="2393551"/>
                      <a:pt x="2564834" y="2407388"/>
                      <a:pt x="2572825" y="2423445"/>
                    </a:cubicBezTo>
                    <a:lnTo>
                      <a:pt x="2575117" y="2428680"/>
                    </a:lnTo>
                    <a:lnTo>
                      <a:pt x="2582889" y="2422077"/>
                    </a:lnTo>
                    <a:cubicBezTo>
                      <a:pt x="2597290" y="2410975"/>
                      <a:pt x="2613123" y="2403226"/>
                      <a:pt x="2626000" y="2403098"/>
                    </a:cubicBezTo>
                    <a:cubicBezTo>
                      <a:pt x="2633439" y="2414812"/>
                      <a:pt x="2635978" y="2432256"/>
                      <a:pt x="2634871" y="2450157"/>
                    </a:cubicBezTo>
                    <a:lnTo>
                      <a:pt x="2629371" y="2471215"/>
                    </a:lnTo>
                    <a:lnTo>
                      <a:pt x="2632165" y="2473086"/>
                    </a:lnTo>
                    <a:lnTo>
                      <a:pt x="2635688" y="2463218"/>
                    </a:lnTo>
                    <a:cubicBezTo>
                      <a:pt x="2642608" y="2446402"/>
                      <a:pt x="2652446" y="2431775"/>
                      <a:pt x="2663534" y="2425226"/>
                    </a:cubicBezTo>
                    <a:cubicBezTo>
                      <a:pt x="2675834" y="2431651"/>
                      <a:pt x="2686755" y="2445488"/>
                      <a:pt x="2694746" y="2461545"/>
                    </a:cubicBezTo>
                    <a:lnTo>
                      <a:pt x="2697038" y="2466780"/>
                    </a:lnTo>
                    <a:lnTo>
                      <a:pt x="2704810" y="2460177"/>
                    </a:lnTo>
                    <a:cubicBezTo>
                      <a:pt x="2719211" y="2449075"/>
                      <a:pt x="2735044" y="2441326"/>
                      <a:pt x="2747921" y="2441198"/>
                    </a:cubicBezTo>
                    <a:cubicBezTo>
                      <a:pt x="2762800" y="2464626"/>
                      <a:pt x="2758077" y="2510974"/>
                      <a:pt x="2743784" y="2538059"/>
                    </a:cubicBezTo>
                    <a:lnTo>
                      <a:pt x="2726793" y="2557308"/>
                    </a:lnTo>
                    <a:lnTo>
                      <a:pt x="2737579" y="2574153"/>
                    </a:lnTo>
                    <a:cubicBezTo>
                      <a:pt x="2740759" y="2581699"/>
                      <a:pt x="2743069" y="2590235"/>
                      <a:pt x="2744515" y="2599085"/>
                    </a:cubicBezTo>
                    <a:lnTo>
                      <a:pt x="2745159" y="2604764"/>
                    </a:lnTo>
                    <a:lnTo>
                      <a:pt x="2754534" y="2600751"/>
                    </a:lnTo>
                    <a:cubicBezTo>
                      <a:pt x="2771571" y="2594397"/>
                      <a:pt x="2788987" y="2591671"/>
                      <a:pt x="2801327" y="2595352"/>
                    </a:cubicBezTo>
                    <a:cubicBezTo>
                      <a:pt x="2808622" y="2622130"/>
                      <a:pt x="2790421" y="2665015"/>
                      <a:pt x="2768766" y="2686670"/>
                    </a:cubicBezTo>
                    <a:lnTo>
                      <a:pt x="2767792" y="2687340"/>
                    </a:lnTo>
                    <a:lnTo>
                      <a:pt x="2769061" y="2714015"/>
                    </a:lnTo>
                    <a:cubicBezTo>
                      <a:pt x="2767829" y="2733931"/>
                      <a:pt x="2762540" y="2754356"/>
                      <a:pt x="2754589" y="2769423"/>
                    </a:cubicBezTo>
                    <a:lnTo>
                      <a:pt x="2738372" y="2787795"/>
                    </a:lnTo>
                    <a:lnTo>
                      <a:pt x="2743575" y="2795920"/>
                    </a:lnTo>
                    <a:cubicBezTo>
                      <a:pt x="2747113" y="2804315"/>
                      <a:pt x="2749682" y="2813812"/>
                      <a:pt x="2751291" y="2823659"/>
                    </a:cubicBezTo>
                    <a:lnTo>
                      <a:pt x="2752008" y="2829976"/>
                    </a:lnTo>
                    <a:lnTo>
                      <a:pt x="2762438" y="2825512"/>
                    </a:lnTo>
                    <a:cubicBezTo>
                      <a:pt x="2781393" y="2818443"/>
                      <a:pt x="2800770" y="2815409"/>
                      <a:pt x="2814499" y="2819506"/>
                    </a:cubicBezTo>
                    <a:cubicBezTo>
                      <a:pt x="2822615" y="2849297"/>
                      <a:pt x="2802365" y="2897009"/>
                      <a:pt x="2778273" y="2921102"/>
                    </a:cubicBezTo>
                    <a:cubicBezTo>
                      <a:pt x="2761332" y="2938042"/>
                      <a:pt x="2733162" y="2951743"/>
                      <a:pt x="2711654" y="2952111"/>
                    </a:cubicBezTo>
                    <a:close/>
                    <a:moveTo>
                      <a:pt x="1629614" y="2974971"/>
                    </a:moveTo>
                    <a:cubicBezTo>
                      <a:pt x="1622444" y="2975093"/>
                      <a:pt x="1616015" y="2973734"/>
                      <a:pt x="1610989" y="2970519"/>
                    </a:cubicBezTo>
                    <a:lnTo>
                      <a:pt x="1609395" y="2969241"/>
                    </a:lnTo>
                    <a:lnTo>
                      <a:pt x="1606891" y="2969377"/>
                    </a:lnTo>
                    <a:cubicBezTo>
                      <a:pt x="1605302" y="2969305"/>
                      <a:pt x="1603733" y="2969069"/>
                      <a:pt x="1602192" y="2968656"/>
                    </a:cubicBezTo>
                    <a:lnTo>
                      <a:pt x="1599791" y="2967647"/>
                    </a:lnTo>
                    <a:lnTo>
                      <a:pt x="1596293" y="2968344"/>
                    </a:lnTo>
                    <a:lnTo>
                      <a:pt x="1593581" y="2970519"/>
                    </a:lnTo>
                    <a:cubicBezTo>
                      <a:pt x="1573476" y="2983378"/>
                      <a:pt x="1530924" y="2966549"/>
                      <a:pt x="1508337" y="2943962"/>
                    </a:cubicBezTo>
                    <a:lnTo>
                      <a:pt x="1501837" y="2935471"/>
                    </a:lnTo>
                    <a:lnTo>
                      <a:pt x="1489068" y="2932419"/>
                    </a:lnTo>
                    <a:lnTo>
                      <a:pt x="1487474" y="2931140"/>
                    </a:lnTo>
                    <a:lnTo>
                      <a:pt x="1484970" y="2931277"/>
                    </a:lnTo>
                    <a:cubicBezTo>
                      <a:pt x="1483381" y="2931205"/>
                      <a:pt x="1481812" y="2930969"/>
                      <a:pt x="1480271" y="2930556"/>
                    </a:cubicBezTo>
                    <a:lnTo>
                      <a:pt x="1477870" y="2929547"/>
                    </a:lnTo>
                    <a:lnTo>
                      <a:pt x="1474372" y="2930244"/>
                    </a:lnTo>
                    <a:lnTo>
                      <a:pt x="1471660" y="2932419"/>
                    </a:lnTo>
                    <a:cubicBezTo>
                      <a:pt x="1451555" y="2945278"/>
                      <a:pt x="1409002" y="2928449"/>
                      <a:pt x="1386416" y="2905862"/>
                    </a:cubicBezTo>
                    <a:cubicBezTo>
                      <a:pt x="1362323" y="2881769"/>
                      <a:pt x="1341997" y="2831725"/>
                      <a:pt x="1350189" y="2804266"/>
                    </a:cubicBezTo>
                    <a:lnTo>
                      <a:pt x="1362684" y="2803691"/>
                    </a:lnTo>
                    <a:lnTo>
                      <a:pt x="1348346" y="2793506"/>
                    </a:lnTo>
                    <a:lnTo>
                      <a:pt x="1330730" y="2774622"/>
                    </a:lnTo>
                    <a:lnTo>
                      <a:pt x="1321428" y="2772399"/>
                    </a:lnTo>
                    <a:lnTo>
                      <a:pt x="1319834" y="2771120"/>
                    </a:lnTo>
                    <a:lnTo>
                      <a:pt x="1317331" y="2771257"/>
                    </a:lnTo>
                    <a:cubicBezTo>
                      <a:pt x="1315741" y="2771185"/>
                      <a:pt x="1314172" y="2770948"/>
                      <a:pt x="1312631" y="2770535"/>
                    </a:cubicBezTo>
                    <a:lnTo>
                      <a:pt x="1310230" y="2769527"/>
                    </a:lnTo>
                    <a:lnTo>
                      <a:pt x="1306733" y="2770224"/>
                    </a:lnTo>
                    <a:lnTo>
                      <a:pt x="1304020" y="2772399"/>
                    </a:lnTo>
                    <a:cubicBezTo>
                      <a:pt x="1283916" y="2785258"/>
                      <a:pt x="1241363" y="2768429"/>
                      <a:pt x="1218777" y="2745842"/>
                    </a:cubicBezTo>
                    <a:lnTo>
                      <a:pt x="1212277" y="2737351"/>
                    </a:lnTo>
                    <a:lnTo>
                      <a:pt x="1199507" y="2734299"/>
                    </a:lnTo>
                    <a:lnTo>
                      <a:pt x="1197913" y="2733020"/>
                    </a:lnTo>
                    <a:lnTo>
                      <a:pt x="1195410" y="2733157"/>
                    </a:lnTo>
                    <a:cubicBezTo>
                      <a:pt x="1193820" y="2733085"/>
                      <a:pt x="1192251" y="2732848"/>
                      <a:pt x="1190710" y="2732435"/>
                    </a:cubicBezTo>
                    <a:lnTo>
                      <a:pt x="1188309" y="2731426"/>
                    </a:lnTo>
                    <a:lnTo>
                      <a:pt x="1184812" y="2732124"/>
                    </a:lnTo>
                    <a:lnTo>
                      <a:pt x="1182099" y="2734299"/>
                    </a:lnTo>
                    <a:cubicBezTo>
                      <a:pt x="1161995" y="2747158"/>
                      <a:pt x="1119442" y="2730329"/>
                      <a:pt x="1096856" y="2707742"/>
                    </a:cubicBezTo>
                    <a:cubicBezTo>
                      <a:pt x="1072763" y="2683649"/>
                      <a:pt x="1052437" y="2633605"/>
                      <a:pt x="1060629" y="2606145"/>
                    </a:cubicBezTo>
                    <a:lnTo>
                      <a:pt x="1073124" y="2605571"/>
                    </a:lnTo>
                    <a:lnTo>
                      <a:pt x="1058786" y="2595386"/>
                    </a:lnTo>
                    <a:cubicBezTo>
                      <a:pt x="1036441" y="2575576"/>
                      <a:pt x="1017150" y="2546686"/>
                      <a:pt x="1016937" y="2525196"/>
                    </a:cubicBezTo>
                    <a:cubicBezTo>
                      <a:pt x="1029970" y="2516919"/>
                      <a:pt x="1049377" y="2514095"/>
                      <a:pt x="1069293" y="2515327"/>
                    </a:cubicBezTo>
                    <a:lnTo>
                      <a:pt x="1072569" y="2515691"/>
                    </a:lnTo>
                    <a:lnTo>
                      <a:pt x="1072123" y="2513745"/>
                    </a:lnTo>
                    <a:cubicBezTo>
                      <a:pt x="1068549" y="2493833"/>
                      <a:pt x="1069021" y="2474226"/>
                      <a:pt x="1075501" y="2461448"/>
                    </a:cubicBezTo>
                    <a:lnTo>
                      <a:pt x="1099774" y="2464706"/>
                    </a:lnTo>
                    <a:lnTo>
                      <a:pt x="1091101" y="2453376"/>
                    </a:lnTo>
                    <a:cubicBezTo>
                      <a:pt x="1077172" y="2430433"/>
                      <a:pt x="1068276" y="2400503"/>
                      <a:pt x="1073798" y="2381992"/>
                    </a:cubicBezTo>
                    <a:cubicBezTo>
                      <a:pt x="1087187" y="2378345"/>
                      <a:pt x="1104602" y="2381071"/>
                      <a:pt x="1121378" y="2387417"/>
                    </a:cubicBezTo>
                    <a:lnTo>
                      <a:pt x="1124093" y="2388599"/>
                    </a:lnTo>
                    <a:lnTo>
                      <a:pt x="1124228" y="2386810"/>
                    </a:lnTo>
                    <a:lnTo>
                      <a:pt x="1124948" y="2383704"/>
                    </a:lnTo>
                    <a:lnTo>
                      <a:pt x="1088913" y="2374581"/>
                    </a:lnTo>
                    <a:cubicBezTo>
                      <a:pt x="1061828" y="2360288"/>
                      <a:pt x="1031087" y="2322710"/>
                      <a:pt x="1030832" y="2296955"/>
                    </a:cubicBezTo>
                    <a:cubicBezTo>
                      <a:pt x="1042546" y="2289516"/>
                      <a:pt x="1059990" y="2286977"/>
                      <a:pt x="1077891" y="2288084"/>
                    </a:cubicBezTo>
                    <a:lnTo>
                      <a:pt x="1080835" y="2288412"/>
                    </a:lnTo>
                    <a:lnTo>
                      <a:pt x="1080435" y="2286663"/>
                    </a:lnTo>
                    <a:cubicBezTo>
                      <a:pt x="1077222" y="2268765"/>
                      <a:pt x="1077647" y="2251142"/>
                      <a:pt x="1083471" y="2239656"/>
                    </a:cubicBezTo>
                    <a:cubicBezTo>
                      <a:pt x="1097295" y="2238456"/>
                      <a:pt x="1113945" y="2244246"/>
                      <a:pt x="1129319" y="2253483"/>
                    </a:cubicBezTo>
                    <a:lnTo>
                      <a:pt x="1138643" y="2259726"/>
                    </a:lnTo>
                    <a:lnTo>
                      <a:pt x="1142167" y="2249858"/>
                    </a:lnTo>
                    <a:cubicBezTo>
                      <a:pt x="1149087" y="2233042"/>
                      <a:pt x="1158924" y="2218415"/>
                      <a:pt x="1170013" y="2211866"/>
                    </a:cubicBezTo>
                    <a:cubicBezTo>
                      <a:pt x="1182312" y="2218291"/>
                      <a:pt x="1193233" y="2232128"/>
                      <a:pt x="1201225" y="2248185"/>
                    </a:cubicBezTo>
                    <a:lnTo>
                      <a:pt x="1203517" y="2253420"/>
                    </a:lnTo>
                    <a:lnTo>
                      <a:pt x="1211289" y="2246817"/>
                    </a:lnTo>
                    <a:cubicBezTo>
                      <a:pt x="1225689" y="2235715"/>
                      <a:pt x="1241523" y="2227966"/>
                      <a:pt x="1254400" y="2227838"/>
                    </a:cubicBezTo>
                    <a:cubicBezTo>
                      <a:pt x="1261839" y="2239552"/>
                      <a:pt x="1264378" y="2256996"/>
                      <a:pt x="1263271" y="2274897"/>
                    </a:cubicBezTo>
                    <a:lnTo>
                      <a:pt x="1257771" y="2295955"/>
                    </a:lnTo>
                    <a:lnTo>
                      <a:pt x="1260564" y="2297826"/>
                    </a:lnTo>
                    <a:lnTo>
                      <a:pt x="1264088" y="2287958"/>
                    </a:lnTo>
                    <a:cubicBezTo>
                      <a:pt x="1271008" y="2271142"/>
                      <a:pt x="1280845" y="2256515"/>
                      <a:pt x="1291934" y="2249966"/>
                    </a:cubicBezTo>
                    <a:lnTo>
                      <a:pt x="1294872" y="2252448"/>
                    </a:lnTo>
                    <a:lnTo>
                      <a:pt x="1317298" y="2251417"/>
                    </a:lnTo>
                    <a:cubicBezTo>
                      <a:pt x="1325422" y="2252436"/>
                      <a:pt x="1333970" y="2254704"/>
                      <a:pt x="1342358" y="2257877"/>
                    </a:cubicBezTo>
                    <a:lnTo>
                      <a:pt x="1345073" y="2259059"/>
                    </a:lnTo>
                    <a:lnTo>
                      <a:pt x="1345208" y="2257270"/>
                    </a:lnTo>
                    <a:lnTo>
                      <a:pt x="1345927" y="2254164"/>
                    </a:lnTo>
                    <a:lnTo>
                      <a:pt x="1309893" y="2245041"/>
                    </a:lnTo>
                    <a:cubicBezTo>
                      <a:pt x="1282808" y="2230748"/>
                      <a:pt x="1252067" y="2193170"/>
                      <a:pt x="1251812" y="2167415"/>
                    </a:cubicBezTo>
                    <a:cubicBezTo>
                      <a:pt x="1263526" y="2159976"/>
                      <a:pt x="1280970" y="2157437"/>
                      <a:pt x="1298871" y="2158544"/>
                    </a:cubicBezTo>
                    <a:lnTo>
                      <a:pt x="1301815" y="2158872"/>
                    </a:lnTo>
                    <a:lnTo>
                      <a:pt x="1301415" y="2157123"/>
                    </a:lnTo>
                    <a:cubicBezTo>
                      <a:pt x="1298202" y="2139225"/>
                      <a:pt x="1298627" y="2121602"/>
                      <a:pt x="1304451" y="2110116"/>
                    </a:cubicBezTo>
                    <a:cubicBezTo>
                      <a:pt x="1318275" y="2108916"/>
                      <a:pt x="1334925" y="2114706"/>
                      <a:pt x="1350299" y="2123943"/>
                    </a:cubicBezTo>
                    <a:lnTo>
                      <a:pt x="1359623" y="2130186"/>
                    </a:lnTo>
                    <a:lnTo>
                      <a:pt x="1363147" y="2120318"/>
                    </a:lnTo>
                    <a:cubicBezTo>
                      <a:pt x="1370067" y="2103502"/>
                      <a:pt x="1379904" y="2088875"/>
                      <a:pt x="1390993" y="2082326"/>
                    </a:cubicBezTo>
                    <a:cubicBezTo>
                      <a:pt x="1403292" y="2088751"/>
                      <a:pt x="1414213" y="2102588"/>
                      <a:pt x="1422205" y="2118645"/>
                    </a:cubicBezTo>
                    <a:lnTo>
                      <a:pt x="1424497" y="2123880"/>
                    </a:lnTo>
                    <a:lnTo>
                      <a:pt x="1432269" y="2117277"/>
                    </a:lnTo>
                    <a:cubicBezTo>
                      <a:pt x="1446669" y="2106175"/>
                      <a:pt x="1462503" y="2098426"/>
                      <a:pt x="1475381" y="2098298"/>
                    </a:cubicBezTo>
                    <a:cubicBezTo>
                      <a:pt x="1482820" y="2110012"/>
                      <a:pt x="1485359" y="2127456"/>
                      <a:pt x="1484251" y="2145357"/>
                    </a:cubicBezTo>
                    <a:lnTo>
                      <a:pt x="1478751" y="2166415"/>
                    </a:lnTo>
                    <a:lnTo>
                      <a:pt x="1481545" y="2168286"/>
                    </a:lnTo>
                    <a:lnTo>
                      <a:pt x="1485068" y="2158418"/>
                    </a:lnTo>
                    <a:cubicBezTo>
                      <a:pt x="1491988" y="2141602"/>
                      <a:pt x="1501826" y="2126975"/>
                      <a:pt x="1512914" y="2120426"/>
                    </a:cubicBezTo>
                    <a:cubicBezTo>
                      <a:pt x="1525214" y="2126851"/>
                      <a:pt x="1536135" y="2140688"/>
                      <a:pt x="1544126" y="2156745"/>
                    </a:cubicBezTo>
                    <a:lnTo>
                      <a:pt x="1546418" y="2161980"/>
                    </a:lnTo>
                    <a:lnTo>
                      <a:pt x="1554190" y="2155377"/>
                    </a:lnTo>
                    <a:cubicBezTo>
                      <a:pt x="1568591" y="2144275"/>
                      <a:pt x="1584424" y="2136526"/>
                      <a:pt x="1597302" y="2136398"/>
                    </a:cubicBezTo>
                    <a:cubicBezTo>
                      <a:pt x="1612180" y="2159826"/>
                      <a:pt x="1607457" y="2206174"/>
                      <a:pt x="1593165" y="2233259"/>
                    </a:cubicBezTo>
                    <a:lnTo>
                      <a:pt x="1576173" y="2252509"/>
                    </a:lnTo>
                    <a:lnTo>
                      <a:pt x="1586959" y="2269353"/>
                    </a:lnTo>
                    <a:cubicBezTo>
                      <a:pt x="1590139" y="2276899"/>
                      <a:pt x="1592449" y="2285435"/>
                      <a:pt x="1593895" y="2294286"/>
                    </a:cubicBezTo>
                    <a:lnTo>
                      <a:pt x="1594539" y="2299964"/>
                    </a:lnTo>
                    <a:lnTo>
                      <a:pt x="1603914" y="2295951"/>
                    </a:lnTo>
                    <a:cubicBezTo>
                      <a:pt x="1620951" y="2289597"/>
                      <a:pt x="1638367" y="2286871"/>
                      <a:pt x="1650708" y="2290552"/>
                    </a:cubicBezTo>
                    <a:cubicBezTo>
                      <a:pt x="1658002" y="2317329"/>
                      <a:pt x="1639801" y="2360215"/>
                      <a:pt x="1618146" y="2381870"/>
                    </a:cubicBezTo>
                    <a:lnTo>
                      <a:pt x="1617172" y="2382540"/>
                    </a:lnTo>
                    <a:lnTo>
                      <a:pt x="1618441" y="2409215"/>
                    </a:lnTo>
                    <a:cubicBezTo>
                      <a:pt x="1617209" y="2429131"/>
                      <a:pt x="1611920" y="2449556"/>
                      <a:pt x="1603969" y="2464623"/>
                    </a:cubicBezTo>
                    <a:lnTo>
                      <a:pt x="1601669" y="2467229"/>
                    </a:lnTo>
                    <a:lnTo>
                      <a:pt x="1612706" y="2484405"/>
                    </a:lnTo>
                    <a:lnTo>
                      <a:pt x="1614998" y="2489639"/>
                    </a:lnTo>
                    <a:lnTo>
                      <a:pt x="1622770" y="2483037"/>
                    </a:lnTo>
                    <a:cubicBezTo>
                      <a:pt x="1637171" y="2471934"/>
                      <a:pt x="1653004" y="2464186"/>
                      <a:pt x="1665882" y="2464058"/>
                    </a:cubicBezTo>
                    <a:cubicBezTo>
                      <a:pt x="1680760" y="2487486"/>
                      <a:pt x="1676037" y="2533834"/>
                      <a:pt x="1661745" y="2560919"/>
                    </a:cubicBezTo>
                    <a:lnTo>
                      <a:pt x="1658146" y="2564996"/>
                    </a:lnTo>
                    <a:lnTo>
                      <a:pt x="1657844" y="2567641"/>
                    </a:lnTo>
                    <a:lnTo>
                      <a:pt x="1648657" y="2586265"/>
                    </a:lnTo>
                    <a:lnTo>
                      <a:pt x="1655539" y="2597013"/>
                    </a:lnTo>
                    <a:cubicBezTo>
                      <a:pt x="1658719" y="2604558"/>
                      <a:pt x="1661028" y="2613095"/>
                      <a:pt x="1662475" y="2621945"/>
                    </a:cubicBezTo>
                    <a:lnTo>
                      <a:pt x="1663119" y="2627623"/>
                    </a:lnTo>
                    <a:lnTo>
                      <a:pt x="1672494" y="2623611"/>
                    </a:lnTo>
                    <a:cubicBezTo>
                      <a:pt x="1689531" y="2617257"/>
                      <a:pt x="1706947" y="2614530"/>
                      <a:pt x="1719288" y="2618212"/>
                    </a:cubicBezTo>
                    <a:cubicBezTo>
                      <a:pt x="1726582" y="2644989"/>
                      <a:pt x="1708381" y="2687875"/>
                      <a:pt x="1686726" y="2709530"/>
                    </a:cubicBezTo>
                    <a:lnTo>
                      <a:pt x="1685752" y="2710200"/>
                    </a:lnTo>
                    <a:lnTo>
                      <a:pt x="1687021" y="2736875"/>
                    </a:lnTo>
                    <a:cubicBezTo>
                      <a:pt x="1685789" y="2756791"/>
                      <a:pt x="1680500" y="2777216"/>
                      <a:pt x="1672549" y="2792283"/>
                    </a:cubicBezTo>
                    <a:lnTo>
                      <a:pt x="1656333" y="2810655"/>
                    </a:lnTo>
                    <a:lnTo>
                      <a:pt x="1661535" y="2818780"/>
                    </a:lnTo>
                    <a:cubicBezTo>
                      <a:pt x="1665073" y="2827175"/>
                      <a:pt x="1667643" y="2836672"/>
                      <a:pt x="1669252" y="2846519"/>
                    </a:cubicBezTo>
                    <a:lnTo>
                      <a:pt x="1669968" y="2852836"/>
                    </a:lnTo>
                    <a:lnTo>
                      <a:pt x="1680398" y="2848372"/>
                    </a:lnTo>
                    <a:cubicBezTo>
                      <a:pt x="1699354" y="2841303"/>
                      <a:pt x="1718730" y="2838269"/>
                      <a:pt x="1732459" y="2842365"/>
                    </a:cubicBezTo>
                    <a:cubicBezTo>
                      <a:pt x="1740575" y="2872157"/>
                      <a:pt x="1720325" y="2919869"/>
                      <a:pt x="1696233" y="2943962"/>
                    </a:cubicBezTo>
                    <a:cubicBezTo>
                      <a:pt x="1679292" y="2960902"/>
                      <a:pt x="1651122" y="2974603"/>
                      <a:pt x="1629614" y="2974971"/>
                    </a:cubicBezTo>
                    <a:close/>
                  </a:path>
                </a:pathLst>
              </a:custGeom>
              <a:solidFill>
                <a:schemeClr val="accent6">
                  <a:lumMod val="5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3" name="楕円 512">
                <a:extLst>
                  <a:ext uri="{FF2B5EF4-FFF2-40B4-BE49-F238E27FC236}">
                    <a16:creationId xmlns:a16="http://schemas.microsoft.com/office/drawing/2014/main" id="{62C8003D-C4DA-4BEC-A3C9-E44B866C55A1}"/>
                  </a:ext>
                </a:extLst>
              </p:cNvPr>
              <p:cNvSpPr/>
              <p:nvPr/>
            </p:nvSpPr>
            <p:spPr>
              <a:xfrm>
                <a:off x="3026098" y="4434840"/>
                <a:ext cx="1949762" cy="589236"/>
              </a:xfrm>
              <a:prstGeom prst="ellipse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4" name="フリーフォーム: 図形 513">
                <a:extLst>
                  <a:ext uri="{FF2B5EF4-FFF2-40B4-BE49-F238E27FC236}">
                    <a16:creationId xmlns:a16="http://schemas.microsoft.com/office/drawing/2014/main" id="{72644341-E926-42BC-9AA8-BD1B4E77A631}"/>
                  </a:ext>
                </a:extLst>
              </p:cNvPr>
              <p:cNvSpPr/>
              <p:nvPr/>
            </p:nvSpPr>
            <p:spPr>
              <a:xfrm>
                <a:off x="1842939" y="1228961"/>
                <a:ext cx="4316079" cy="3525919"/>
              </a:xfrm>
              <a:custGeom>
                <a:avLst/>
                <a:gdLst>
                  <a:gd name="connsiteX0" fmla="*/ 3034221 w 4316079"/>
                  <a:gd name="connsiteY0" fmla="*/ 0 h 3525919"/>
                  <a:gd name="connsiteX1" fmla="*/ 2878063 w 4316079"/>
                  <a:gd name="connsiteY1" fmla="*/ 464851 h 3525919"/>
                  <a:gd name="connsiteX2" fmla="*/ 2821875 w 4316079"/>
                  <a:gd name="connsiteY2" fmla="*/ 537534 h 3525919"/>
                  <a:gd name="connsiteX3" fmla="*/ 2832758 w 4316079"/>
                  <a:gd name="connsiteY3" fmla="*/ 533091 h 3525919"/>
                  <a:gd name="connsiteX4" fmla="*/ 3297665 w 4316079"/>
                  <a:gd name="connsiteY4" fmla="*/ 249808 h 3525919"/>
                  <a:gd name="connsiteX5" fmla="*/ 2670637 w 4316079"/>
                  <a:gd name="connsiteY5" fmla="*/ 721384 h 3525919"/>
                  <a:gd name="connsiteX6" fmla="*/ 2668496 w 4316079"/>
                  <a:gd name="connsiteY6" fmla="*/ 722098 h 3525919"/>
                  <a:gd name="connsiteX7" fmla="*/ 2668013 w 4316079"/>
                  <a:gd name="connsiteY7" fmla="*/ 720785 h 3525919"/>
                  <a:gd name="connsiteX8" fmla="*/ 2650328 w 4316079"/>
                  <a:gd name="connsiteY8" fmla="*/ 741031 h 3525919"/>
                  <a:gd name="connsiteX9" fmla="*/ 2508663 w 4316079"/>
                  <a:gd name="connsiteY9" fmla="*/ 887083 h 3525919"/>
                  <a:gd name="connsiteX10" fmla="*/ 2354094 w 4316079"/>
                  <a:gd name="connsiteY10" fmla="*/ 1030771 h 3525919"/>
                  <a:gd name="connsiteX11" fmla="*/ 2353334 w 4316079"/>
                  <a:gd name="connsiteY11" fmla="*/ 1041837 h 3525919"/>
                  <a:gd name="connsiteX12" fmla="*/ 2336513 w 4316079"/>
                  <a:gd name="connsiteY12" fmla="*/ 1326886 h 3525919"/>
                  <a:gd name="connsiteX13" fmla="*/ 2325172 w 4316079"/>
                  <a:gd name="connsiteY13" fmla="*/ 1552354 h 3525919"/>
                  <a:gd name="connsiteX14" fmla="*/ 2475136 w 4316079"/>
                  <a:gd name="connsiteY14" fmla="*/ 1497655 h 3525919"/>
                  <a:gd name="connsiteX15" fmla="*/ 3105786 w 4316079"/>
                  <a:gd name="connsiteY15" fmla="*/ 1195291 h 3525919"/>
                  <a:gd name="connsiteX16" fmla="*/ 2460079 w 4316079"/>
                  <a:gd name="connsiteY16" fmla="*/ 1662936 h 3525919"/>
                  <a:gd name="connsiteX17" fmla="*/ 2318143 w 4316079"/>
                  <a:gd name="connsiteY17" fmla="*/ 1715154 h 3525919"/>
                  <a:gd name="connsiteX18" fmla="*/ 2298593 w 4316079"/>
                  <a:gd name="connsiteY18" fmla="*/ 2228388 h 3525919"/>
                  <a:gd name="connsiteX19" fmla="*/ 2294928 w 4316079"/>
                  <a:gd name="connsiteY19" fmla="*/ 2372781 h 3525919"/>
                  <a:gd name="connsiteX20" fmla="*/ 2563042 w 4316079"/>
                  <a:gd name="connsiteY20" fmla="*/ 2273878 h 3525919"/>
                  <a:gd name="connsiteX21" fmla="*/ 2794113 w 4316079"/>
                  <a:gd name="connsiteY21" fmla="*/ 2179780 h 3525919"/>
                  <a:gd name="connsiteX22" fmla="*/ 2914612 w 4316079"/>
                  <a:gd name="connsiteY22" fmla="*/ 2024749 h 3525919"/>
                  <a:gd name="connsiteX23" fmla="*/ 3706480 w 4316079"/>
                  <a:gd name="connsiteY23" fmla="*/ 1335169 h 3525919"/>
                  <a:gd name="connsiteX24" fmla="*/ 3082608 w 4316079"/>
                  <a:gd name="connsiteY24" fmla="*/ 2037169 h 3525919"/>
                  <a:gd name="connsiteX25" fmla="*/ 3061776 w 4316079"/>
                  <a:gd name="connsiteY25" fmla="*/ 2064079 h 3525919"/>
                  <a:gd name="connsiteX26" fmla="*/ 3170186 w 4316079"/>
                  <a:gd name="connsiteY26" fmla="*/ 2016041 h 3525919"/>
                  <a:gd name="connsiteX27" fmla="*/ 3693987 w 4316079"/>
                  <a:gd name="connsiteY27" fmla="*/ 1750248 h 3525919"/>
                  <a:gd name="connsiteX28" fmla="*/ 3538504 w 4316079"/>
                  <a:gd name="connsiteY28" fmla="*/ 1990376 h 3525919"/>
                  <a:gd name="connsiteX29" fmla="*/ 3511817 w 4316079"/>
                  <a:gd name="connsiteY29" fmla="*/ 2010717 h 3525919"/>
                  <a:gd name="connsiteX30" fmla="*/ 3712903 w 4316079"/>
                  <a:gd name="connsiteY30" fmla="*/ 1997782 h 3525919"/>
                  <a:gd name="connsiteX31" fmla="*/ 4316079 w 4316079"/>
                  <a:gd name="connsiteY31" fmla="*/ 1910655 h 3525919"/>
                  <a:gd name="connsiteX32" fmla="*/ 3408096 w 4316079"/>
                  <a:gd name="connsiteY32" fmla="*/ 2196345 h 3525919"/>
                  <a:gd name="connsiteX33" fmla="*/ 3215436 w 4316079"/>
                  <a:gd name="connsiteY33" fmla="*/ 2201325 h 3525919"/>
                  <a:gd name="connsiteX34" fmla="*/ 3125757 w 4316079"/>
                  <a:gd name="connsiteY34" fmla="*/ 2250100 h 3525919"/>
                  <a:gd name="connsiteX35" fmla="*/ 2522626 w 4316079"/>
                  <a:gd name="connsiteY35" fmla="*/ 2523917 h 3525919"/>
                  <a:gd name="connsiteX36" fmla="*/ 2288888 w 4316079"/>
                  <a:gd name="connsiteY36" fmla="*/ 2610747 h 3525919"/>
                  <a:gd name="connsiteX37" fmla="*/ 2287973 w 4316079"/>
                  <a:gd name="connsiteY37" fmla="*/ 2646794 h 3525919"/>
                  <a:gd name="connsiteX38" fmla="*/ 2279048 w 4316079"/>
                  <a:gd name="connsiteY38" fmla="*/ 3525919 h 3525919"/>
                  <a:gd name="connsiteX39" fmla="*/ 2040230 w 4316079"/>
                  <a:gd name="connsiteY39" fmla="*/ 3525919 h 3525919"/>
                  <a:gd name="connsiteX40" fmla="*/ 2047397 w 4316079"/>
                  <a:gd name="connsiteY40" fmla="*/ 2897256 h 3525919"/>
                  <a:gd name="connsiteX41" fmla="*/ 1819173 w 4316079"/>
                  <a:gd name="connsiteY41" fmla="*/ 2705299 h 3525919"/>
                  <a:gd name="connsiteX42" fmla="*/ 1604963 w 4316079"/>
                  <a:gd name="connsiteY42" fmla="*/ 2512368 h 3525919"/>
                  <a:gd name="connsiteX43" fmla="*/ 1432538 w 4316079"/>
                  <a:gd name="connsiteY43" fmla="*/ 2526330 h 3525919"/>
                  <a:gd name="connsiteX44" fmla="*/ 471790 w 4316079"/>
                  <a:gd name="connsiteY44" fmla="*/ 2399010 h 3525919"/>
                  <a:gd name="connsiteX45" fmla="*/ 1335174 w 4316079"/>
                  <a:gd name="connsiteY45" fmla="*/ 2391811 h 3525919"/>
                  <a:gd name="connsiteX46" fmla="*/ 1466951 w 4316079"/>
                  <a:gd name="connsiteY46" fmla="*/ 2380858 h 3525919"/>
                  <a:gd name="connsiteX47" fmla="*/ 1381610 w 4316079"/>
                  <a:gd name="connsiteY47" fmla="*/ 2298984 h 3525919"/>
                  <a:gd name="connsiteX48" fmla="*/ 1039728 w 4316079"/>
                  <a:gd name="connsiteY48" fmla="*/ 1932681 h 3525919"/>
                  <a:gd name="connsiteX49" fmla="*/ 1012807 w 4316079"/>
                  <a:gd name="connsiteY49" fmla="*/ 1899933 h 3525919"/>
                  <a:gd name="connsiteX50" fmla="*/ 806326 w 4316079"/>
                  <a:gd name="connsiteY50" fmla="*/ 1817208 h 3525919"/>
                  <a:gd name="connsiteX51" fmla="*/ 2975 w 4316079"/>
                  <a:gd name="connsiteY51" fmla="*/ 1275105 h 3525919"/>
                  <a:gd name="connsiteX52" fmla="*/ 779107 w 4316079"/>
                  <a:gd name="connsiteY52" fmla="*/ 1653396 h 3525919"/>
                  <a:gd name="connsiteX53" fmla="*/ 846303 w 4316079"/>
                  <a:gd name="connsiteY53" fmla="*/ 1680152 h 3525919"/>
                  <a:gd name="connsiteX54" fmla="*/ 838216 w 4316079"/>
                  <a:gd name="connsiteY54" fmla="*/ 1668511 h 3525919"/>
                  <a:gd name="connsiteX55" fmla="*/ 741887 w 4316079"/>
                  <a:gd name="connsiteY55" fmla="*/ 1340240 h 3525919"/>
                  <a:gd name="connsiteX56" fmla="*/ 982105 w 4316079"/>
                  <a:gd name="connsiteY56" fmla="*/ 1596974 h 3525919"/>
                  <a:gd name="connsiteX57" fmla="*/ 1238801 w 4316079"/>
                  <a:gd name="connsiteY57" fmla="*/ 1852858 h 3525919"/>
                  <a:gd name="connsiteX58" fmla="*/ 1219106 w 4316079"/>
                  <a:gd name="connsiteY58" fmla="*/ 1767930 h 3525919"/>
                  <a:gd name="connsiteX59" fmla="*/ 896603 w 4316079"/>
                  <a:gd name="connsiteY59" fmla="*/ 725570 h 3525919"/>
                  <a:gd name="connsiteX60" fmla="*/ 1412913 w 4316079"/>
                  <a:gd name="connsiteY60" fmla="*/ 1834229 h 3525919"/>
                  <a:gd name="connsiteX61" fmla="*/ 1467750 w 4316079"/>
                  <a:gd name="connsiteY61" fmla="*/ 2068502 h 3525919"/>
                  <a:gd name="connsiteX62" fmla="*/ 1544092 w 4316079"/>
                  <a:gd name="connsiteY62" fmla="*/ 2140175 h 3525919"/>
                  <a:gd name="connsiteX63" fmla="*/ 1857842 w 4316079"/>
                  <a:gd name="connsiteY63" fmla="*/ 2419184 h 3525919"/>
                  <a:gd name="connsiteX64" fmla="*/ 2057555 w 4316079"/>
                  <a:gd name="connsiteY64" fmla="*/ 2586469 h 3525919"/>
                  <a:gd name="connsiteX65" fmla="*/ 2066219 w 4316079"/>
                  <a:gd name="connsiteY65" fmla="*/ 2328522 h 3525919"/>
                  <a:gd name="connsiteX66" fmla="*/ 2077039 w 4316079"/>
                  <a:gd name="connsiteY66" fmla="*/ 2110231 h 3525919"/>
                  <a:gd name="connsiteX67" fmla="*/ 1946993 w 4316079"/>
                  <a:gd name="connsiteY67" fmla="*/ 1850900 h 3525919"/>
                  <a:gd name="connsiteX68" fmla="*/ 1475397 w 4316079"/>
                  <a:gd name="connsiteY68" fmla="*/ 284526 h 3525919"/>
                  <a:gd name="connsiteX69" fmla="*/ 2056040 w 4316079"/>
                  <a:gd name="connsiteY69" fmla="*/ 1633792 h 3525919"/>
                  <a:gd name="connsiteX70" fmla="*/ 2101774 w 4316079"/>
                  <a:gd name="connsiteY70" fmla="*/ 1724604 h 3525919"/>
                  <a:gd name="connsiteX71" fmla="*/ 2105805 w 4316079"/>
                  <a:gd name="connsiteY71" fmla="*/ 1667977 h 3525919"/>
                  <a:gd name="connsiteX72" fmla="*/ 2220058 w 4316079"/>
                  <a:gd name="connsiteY72" fmla="*/ 700231 h 3525919"/>
                  <a:gd name="connsiteX73" fmla="*/ 2221427 w 4316079"/>
                  <a:gd name="connsiteY73" fmla="*/ 693213 h 3525919"/>
                  <a:gd name="connsiteX74" fmla="*/ 2176817 w 4316079"/>
                  <a:gd name="connsiteY74" fmla="*/ 642218 h 3525919"/>
                  <a:gd name="connsiteX75" fmla="*/ 1918716 w 4316079"/>
                  <a:gd name="connsiteY75" fmla="*/ 73867 h 3525919"/>
                  <a:gd name="connsiteX76" fmla="*/ 2234089 w 4316079"/>
                  <a:gd name="connsiteY76" fmla="*/ 517942 h 3525919"/>
                  <a:gd name="connsiteX77" fmla="*/ 2253175 w 4316079"/>
                  <a:gd name="connsiteY77" fmla="*/ 539629 h 3525919"/>
                  <a:gd name="connsiteX78" fmla="*/ 2260375 w 4316079"/>
                  <a:gd name="connsiteY78" fmla="*/ 507675 h 3525919"/>
                  <a:gd name="connsiteX79" fmla="*/ 2420604 w 4316079"/>
                  <a:gd name="connsiteY79" fmla="*/ 195979 h 3525919"/>
                  <a:gd name="connsiteX80" fmla="*/ 2395949 w 4316079"/>
                  <a:gd name="connsiteY80" fmla="*/ 465646 h 3525919"/>
                  <a:gd name="connsiteX81" fmla="*/ 2374563 w 4316079"/>
                  <a:gd name="connsiteY81" fmla="*/ 734721 h 3525919"/>
                  <a:gd name="connsiteX82" fmla="*/ 2438202 w 4316079"/>
                  <a:gd name="connsiteY82" fmla="*/ 675907 h 3525919"/>
                  <a:gd name="connsiteX83" fmla="*/ 3034221 w 4316079"/>
                  <a:gd name="connsiteY83" fmla="*/ 0 h 35259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</a:cxnLst>
                <a:rect l="l" t="t" r="r" b="b"/>
                <a:pathLst>
                  <a:path w="4316079" h="3525919">
                    <a:moveTo>
                      <a:pt x="3034221" y="0"/>
                    </a:moveTo>
                    <a:cubicBezTo>
                      <a:pt x="3099060" y="73586"/>
                      <a:pt x="3033782" y="248286"/>
                      <a:pt x="2878063" y="464851"/>
                    </a:cubicBezTo>
                    <a:lnTo>
                      <a:pt x="2821875" y="537534"/>
                    </a:lnTo>
                    <a:lnTo>
                      <a:pt x="2832758" y="533091"/>
                    </a:lnTo>
                    <a:cubicBezTo>
                      <a:pt x="3025848" y="445988"/>
                      <a:pt x="3191256" y="345834"/>
                      <a:pt x="3297665" y="249808"/>
                    </a:cubicBezTo>
                    <a:cubicBezTo>
                      <a:pt x="3340782" y="367088"/>
                      <a:pt x="3060052" y="578220"/>
                      <a:pt x="2670637" y="721384"/>
                    </a:cubicBezTo>
                    <a:lnTo>
                      <a:pt x="2668496" y="722098"/>
                    </a:lnTo>
                    <a:lnTo>
                      <a:pt x="2668013" y="720785"/>
                    </a:lnTo>
                    <a:lnTo>
                      <a:pt x="2650328" y="741031"/>
                    </a:lnTo>
                    <a:cubicBezTo>
                      <a:pt x="2605983" y="789147"/>
                      <a:pt x="2558656" y="837989"/>
                      <a:pt x="2508663" y="887083"/>
                    </a:cubicBezTo>
                    <a:lnTo>
                      <a:pt x="2354094" y="1030771"/>
                    </a:lnTo>
                    <a:lnTo>
                      <a:pt x="2353334" y="1041837"/>
                    </a:lnTo>
                    <a:cubicBezTo>
                      <a:pt x="2347387" y="1135368"/>
                      <a:pt x="2341778" y="1230434"/>
                      <a:pt x="2336513" y="1326886"/>
                    </a:cubicBezTo>
                    <a:lnTo>
                      <a:pt x="2325172" y="1552354"/>
                    </a:lnTo>
                    <a:lnTo>
                      <a:pt x="2475136" y="1497655"/>
                    </a:lnTo>
                    <a:cubicBezTo>
                      <a:pt x="2713340" y="1404523"/>
                      <a:pt x="2931554" y="1300156"/>
                      <a:pt x="3105786" y="1195291"/>
                    </a:cubicBezTo>
                    <a:cubicBezTo>
                      <a:pt x="3143091" y="1305224"/>
                      <a:pt x="2864546" y="1502028"/>
                      <a:pt x="2460079" y="1662936"/>
                    </a:cubicBezTo>
                    <a:lnTo>
                      <a:pt x="2318143" y="1715154"/>
                    </a:lnTo>
                    <a:lnTo>
                      <a:pt x="2298593" y="2228388"/>
                    </a:lnTo>
                    <a:lnTo>
                      <a:pt x="2294928" y="2372781"/>
                    </a:lnTo>
                    <a:lnTo>
                      <a:pt x="2563042" y="2273878"/>
                    </a:lnTo>
                    <a:lnTo>
                      <a:pt x="2794113" y="2179780"/>
                    </a:lnTo>
                    <a:lnTo>
                      <a:pt x="2914612" y="2024749"/>
                    </a:lnTo>
                    <a:cubicBezTo>
                      <a:pt x="3282755" y="1568427"/>
                      <a:pt x="3619578" y="1270046"/>
                      <a:pt x="3706480" y="1335169"/>
                    </a:cubicBezTo>
                    <a:cubicBezTo>
                      <a:pt x="3513460" y="1525176"/>
                      <a:pt x="3297839" y="1768125"/>
                      <a:pt x="3082608" y="2037169"/>
                    </a:cubicBezTo>
                    <a:lnTo>
                      <a:pt x="3061776" y="2064079"/>
                    </a:lnTo>
                    <a:lnTo>
                      <a:pt x="3170186" y="2016041"/>
                    </a:lnTo>
                    <a:cubicBezTo>
                      <a:pt x="3360466" y="1927988"/>
                      <a:pt x="3536857" y="1838608"/>
                      <a:pt x="3693987" y="1750248"/>
                    </a:cubicBezTo>
                    <a:cubicBezTo>
                      <a:pt x="3715006" y="1810665"/>
                      <a:pt x="3657144" y="1894317"/>
                      <a:pt x="3538504" y="1990376"/>
                    </a:cubicBezTo>
                    <a:lnTo>
                      <a:pt x="3511817" y="2010717"/>
                    </a:lnTo>
                    <a:lnTo>
                      <a:pt x="3712903" y="1997782"/>
                    </a:lnTo>
                    <a:cubicBezTo>
                      <a:pt x="3933007" y="1979551"/>
                      <a:pt x="4138452" y="1950089"/>
                      <a:pt x="4316079" y="1910655"/>
                    </a:cubicBezTo>
                    <a:cubicBezTo>
                      <a:pt x="4316079" y="2051577"/>
                      <a:pt x="3926281" y="2169153"/>
                      <a:pt x="3408096" y="2196345"/>
                    </a:cubicBezTo>
                    <a:lnTo>
                      <a:pt x="3215436" y="2201325"/>
                    </a:lnTo>
                    <a:lnTo>
                      <a:pt x="3125757" y="2250100"/>
                    </a:lnTo>
                    <a:cubicBezTo>
                      <a:pt x="2952952" y="2341113"/>
                      <a:pt x="2748416" y="2434474"/>
                      <a:pt x="2522626" y="2523917"/>
                    </a:cubicBezTo>
                    <a:lnTo>
                      <a:pt x="2288888" y="2610747"/>
                    </a:lnTo>
                    <a:lnTo>
                      <a:pt x="2287973" y="2646794"/>
                    </a:lnTo>
                    <a:lnTo>
                      <a:pt x="2279048" y="3525919"/>
                    </a:lnTo>
                    <a:lnTo>
                      <a:pt x="2040230" y="3525919"/>
                    </a:lnTo>
                    <a:lnTo>
                      <a:pt x="2047397" y="2897256"/>
                    </a:lnTo>
                    <a:lnTo>
                      <a:pt x="1819173" y="2705299"/>
                    </a:lnTo>
                    <a:lnTo>
                      <a:pt x="1604963" y="2512368"/>
                    </a:lnTo>
                    <a:lnTo>
                      <a:pt x="1432538" y="2526330"/>
                    </a:lnTo>
                    <a:cubicBezTo>
                      <a:pt x="894838" y="2559079"/>
                      <a:pt x="482783" y="2508355"/>
                      <a:pt x="471790" y="2399010"/>
                    </a:cubicBezTo>
                    <a:cubicBezTo>
                      <a:pt x="720678" y="2415197"/>
                      <a:pt x="1019296" y="2412488"/>
                      <a:pt x="1335174" y="2391811"/>
                    </a:cubicBezTo>
                    <a:lnTo>
                      <a:pt x="1466951" y="2380858"/>
                    </a:lnTo>
                    <a:lnTo>
                      <a:pt x="1381610" y="2298984"/>
                    </a:lnTo>
                    <a:cubicBezTo>
                      <a:pt x="1250576" y="2168898"/>
                      <a:pt x="1135488" y="2045481"/>
                      <a:pt x="1039728" y="1932681"/>
                    </a:cubicBezTo>
                    <a:lnTo>
                      <a:pt x="1012807" y="1899933"/>
                    </a:lnTo>
                    <a:lnTo>
                      <a:pt x="806326" y="1817208"/>
                    </a:lnTo>
                    <a:cubicBezTo>
                      <a:pt x="310370" y="1606919"/>
                      <a:pt x="-35909" y="1377893"/>
                      <a:pt x="2975" y="1275105"/>
                    </a:cubicBezTo>
                    <a:cubicBezTo>
                      <a:pt x="218573" y="1400504"/>
                      <a:pt x="487111" y="1531148"/>
                      <a:pt x="779107" y="1653396"/>
                    </a:cubicBezTo>
                    <a:lnTo>
                      <a:pt x="846303" y="1680152"/>
                    </a:lnTo>
                    <a:lnTo>
                      <a:pt x="838216" y="1668511"/>
                    </a:lnTo>
                    <a:cubicBezTo>
                      <a:pt x="735114" y="1511312"/>
                      <a:pt x="697326" y="1395259"/>
                      <a:pt x="741887" y="1340240"/>
                    </a:cubicBezTo>
                    <a:cubicBezTo>
                      <a:pt x="816761" y="1423545"/>
                      <a:pt x="897056" y="1509330"/>
                      <a:pt x="982105" y="1596974"/>
                    </a:cubicBezTo>
                    <a:lnTo>
                      <a:pt x="1238801" y="1852858"/>
                    </a:lnTo>
                    <a:lnTo>
                      <a:pt x="1219106" y="1767930"/>
                    </a:lnTo>
                    <a:cubicBezTo>
                      <a:pt x="1122106" y="1379739"/>
                      <a:pt x="1010816" y="1019136"/>
                      <a:pt x="896603" y="725570"/>
                    </a:cubicBezTo>
                    <a:cubicBezTo>
                      <a:pt x="1028024" y="697400"/>
                      <a:pt x="1244947" y="1174362"/>
                      <a:pt x="1412913" y="1834229"/>
                    </a:cubicBezTo>
                    <a:lnTo>
                      <a:pt x="1467750" y="2068502"/>
                    </a:lnTo>
                    <a:lnTo>
                      <a:pt x="1544092" y="2140175"/>
                    </a:lnTo>
                    <a:cubicBezTo>
                      <a:pt x="1645482" y="2232770"/>
                      <a:pt x="1750287" y="2325979"/>
                      <a:pt x="1857842" y="2419184"/>
                    </a:cubicBezTo>
                    <a:lnTo>
                      <a:pt x="2057555" y="2586469"/>
                    </a:lnTo>
                    <a:lnTo>
                      <a:pt x="2066219" y="2328522"/>
                    </a:lnTo>
                    <a:lnTo>
                      <a:pt x="2077039" y="2110231"/>
                    </a:lnTo>
                    <a:lnTo>
                      <a:pt x="1946993" y="1850900"/>
                    </a:lnTo>
                    <a:cubicBezTo>
                      <a:pt x="1548927" y="1024166"/>
                      <a:pt x="1341657" y="354229"/>
                      <a:pt x="1475397" y="284526"/>
                    </a:cubicBezTo>
                    <a:cubicBezTo>
                      <a:pt x="1619227" y="682244"/>
                      <a:pt x="1820337" y="1148809"/>
                      <a:pt x="2056040" y="1633792"/>
                    </a:cubicBezTo>
                    <a:lnTo>
                      <a:pt x="2101774" y="1724604"/>
                    </a:lnTo>
                    <a:lnTo>
                      <a:pt x="2105805" y="1667977"/>
                    </a:lnTo>
                    <a:cubicBezTo>
                      <a:pt x="2135797" y="1279207"/>
                      <a:pt x="2174760" y="948861"/>
                      <a:pt x="2220058" y="700231"/>
                    </a:cubicBezTo>
                    <a:lnTo>
                      <a:pt x="2221427" y="693213"/>
                    </a:lnTo>
                    <a:lnTo>
                      <a:pt x="2176817" y="642218"/>
                    </a:lnTo>
                    <a:cubicBezTo>
                      <a:pt x="1961018" y="381153"/>
                      <a:pt x="1847659" y="139522"/>
                      <a:pt x="1918716" y="73867"/>
                    </a:cubicBezTo>
                    <a:cubicBezTo>
                      <a:pt x="1997101" y="211893"/>
                      <a:pt x="2106329" y="365365"/>
                      <a:pt x="2234089" y="517942"/>
                    </a:cubicBezTo>
                    <a:lnTo>
                      <a:pt x="2253175" y="539629"/>
                    </a:lnTo>
                    <a:lnTo>
                      <a:pt x="2260375" y="507675"/>
                    </a:lnTo>
                    <a:cubicBezTo>
                      <a:pt x="2309080" y="307642"/>
                      <a:pt x="2363367" y="195979"/>
                      <a:pt x="2420604" y="195979"/>
                    </a:cubicBezTo>
                    <a:cubicBezTo>
                      <a:pt x="2412022" y="283640"/>
                      <a:pt x="2403801" y="373590"/>
                      <a:pt x="2395949" y="465646"/>
                    </a:cubicBezTo>
                    <a:lnTo>
                      <a:pt x="2374563" y="734721"/>
                    </a:lnTo>
                    <a:lnTo>
                      <a:pt x="2438202" y="675907"/>
                    </a:lnTo>
                    <a:cubicBezTo>
                      <a:pt x="2674617" y="446613"/>
                      <a:pt x="2880985" y="213055"/>
                      <a:pt x="3034221" y="0"/>
                    </a:cubicBez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5" name="フリーフォーム: 図形 514">
                <a:extLst>
                  <a:ext uri="{FF2B5EF4-FFF2-40B4-BE49-F238E27FC236}">
                    <a16:creationId xmlns:a16="http://schemas.microsoft.com/office/drawing/2014/main" id="{8ED3ED26-8214-43EB-881B-33FFC925CFA4}"/>
                  </a:ext>
                </a:extLst>
              </p:cNvPr>
              <p:cNvSpPr/>
              <p:nvPr/>
            </p:nvSpPr>
            <p:spPr>
              <a:xfrm rot="10800000">
                <a:off x="4750151" y="1269764"/>
                <a:ext cx="264016" cy="177320"/>
              </a:xfrm>
              <a:custGeom>
                <a:avLst/>
                <a:gdLst>
                  <a:gd name="connsiteX0" fmla="*/ 1988311 w 2953345"/>
                  <a:gd name="connsiteY0" fmla="*/ 0 h 1983550"/>
                  <a:gd name="connsiteX1" fmla="*/ 2225919 w 2953345"/>
                  <a:gd name="connsiteY1" fmla="*/ 546570 h 1983550"/>
                  <a:gd name="connsiteX2" fmla="*/ 2233933 w 2953345"/>
                  <a:gd name="connsiteY2" fmla="*/ 617237 h 1983550"/>
                  <a:gd name="connsiteX3" fmla="*/ 2350610 w 2953345"/>
                  <a:gd name="connsiteY3" fmla="*/ 567300 h 1983550"/>
                  <a:gd name="connsiteX4" fmla="*/ 2932976 w 2953345"/>
                  <a:gd name="connsiteY4" fmla="*/ 500111 h 1983550"/>
                  <a:gd name="connsiteX5" fmla="*/ 2527736 w 2953345"/>
                  <a:gd name="connsiteY5" fmla="*/ 1636596 h 1983550"/>
                  <a:gd name="connsiteX6" fmla="*/ 1574180 w 2953345"/>
                  <a:gd name="connsiteY6" fmla="*/ 1933671 h 1983550"/>
                  <a:gd name="connsiteX7" fmla="*/ 1556345 w 2953345"/>
                  <a:gd name="connsiteY7" fmla="*/ 1919368 h 1983550"/>
                  <a:gd name="connsiteX8" fmla="*/ 1528339 w 2953345"/>
                  <a:gd name="connsiteY8" fmla="*/ 1920897 h 1983550"/>
                  <a:gd name="connsiteX9" fmla="*/ 1475770 w 2953345"/>
                  <a:gd name="connsiteY9" fmla="*/ 1912825 h 1983550"/>
                  <a:gd name="connsiteX10" fmla="*/ 1448916 w 2953345"/>
                  <a:gd name="connsiteY10" fmla="*/ 1901539 h 1983550"/>
                  <a:gd name="connsiteX11" fmla="*/ 1409788 w 2953345"/>
                  <a:gd name="connsiteY11" fmla="*/ 1909339 h 1983550"/>
                  <a:gd name="connsiteX12" fmla="*/ 1379448 w 2953345"/>
                  <a:gd name="connsiteY12" fmla="*/ 1933671 h 1983550"/>
                  <a:gd name="connsiteX13" fmla="*/ 425892 w 2953345"/>
                  <a:gd name="connsiteY13" fmla="*/ 1636595 h 1983550"/>
                  <a:gd name="connsiteX14" fmla="*/ 20652 w 2953345"/>
                  <a:gd name="connsiteY14" fmla="*/ 500110 h 1983550"/>
                  <a:gd name="connsiteX15" fmla="*/ 612800 w 2953345"/>
                  <a:gd name="connsiteY15" fmla="*/ 567620 h 1983550"/>
                  <a:gd name="connsiteX16" fmla="*/ 646597 w 2953345"/>
                  <a:gd name="connsiteY16" fmla="*/ 582336 h 1983550"/>
                  <a:gd name="connsiteX17" fmla="*/ 648266 w 2953345"/>
                  <a:gd name="connsiteY17" fmla="*/ 560064 h 1983550"/>
                  <a:gd name="connsiteX18" fmla="*/ 857156 w 2953345"/>
                  <a:gd name="connsiteY18" fmla="*/ 12315 h 1983550"/>
                  <a:gd name="connsiteX19" fmla="*/ 1351480 w 2953345"/>
                  <a:gd name="connsiteY19" fmla="*/ 345243 h 1983550"/>
                  <a:gd name="connsiteX20" fmla="*/ 1439392 w 2953345"/>
                  <a:gd name="connsiteY20" fmla="*/ 453752 h 1983550"/>
                  <a:gd name="connsiteX21" fmla="*/ 1517562 w 2953345"/>
                  <a:gd name="connsiteY21" fmla="*/ 349370 h 1983550"/>
                  <a:gd name="connsiteX22" fmla="*/ 1988311 w 2953345"/>
                  <a:gd name="connsiteY22" fmla="*/ 0 h 198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953345" h="1983550">
                    <a:moveTo>
                      <a:pt x="1988311" y="0"/>
                    </a:moveTo>
                    <a:cubicBezTo>
                      <a:pt x="2110936" y="121606"/>
                      <a:pt x="2189921" y="326279"/>
                      <a:pt x="2225919" y="546570"/>
                    </a:cubicBezTo>
                    <a:lnTo>
                      <a:pt x="2233933" y="617237"/>
                    </a:lnTo>
                    <a:lnTo>
                      <a:pt x="2350610" y="567300"/>
                    </a:lnTo>
                    <a:cubicBezTo>
                      <a:pt x="2562647" y="488224"/>
                      <a:pt x="2779392" y="454290"/>
                      <a:pt x="2932976" y="500111"/>
                    </a:cubicBezTo>
                    <a:cubicBezTo>
                      <a:pt x="3023762" y="833364"/>
                      <a:pt x="2797242" y="1367090"/>
                      <a:pt x="2527736" y="1636596"/>
                    </a:cubicBezTo>
                    <a:cubicBezTo>
                      <a:pt x="2275074" y="1889258"/>
                      <a:pt x="1799076" y="2077510"/>
                      <a:pt x="1574180" y="1933671"/>
                    </a:cubicBezTo>
                    <a:lnTo>
                      <a:pt x="1556345" y="1919368"/>
                    </a:lnTo>
                    <a:lnTo>
                      <a:pt x="1528339" y="1920897"/>
                    </a:lnTo>
                    <a:cubicBezTo>
                      <a:pt x="1510560" y="1920089"/>
                      <a:pt x="1493010" y="1917445"/>
                      <a:pt x="1475770" y="1912825"/>
                    </a:cubicBezTo>
                    <a:lnTo>
                      <a:pt x="1448916" y="1901539"/>
                    </a:lnTo>
                    <a:lnTo>
                      <a:pt x="1409788" y="1909339"/>
                    </a:lnTo>
                    <a:lnTo>
                      <a:pt x="1379448" y="1933671"/>
                    </a:lnTo>
                    <a:cubicBezTo>
                      <a:pt x="1154551" y="2077510"/>
                      <a:pt x="678554" y="1889257"/>
                      <a:pt x="425892" y="1636595"/>
                    </a:cubicBezTo>
                    <a:cubicBezTo>
                      <a:pt x="156386" y="1367089"/>
                      <a:pt x="-70989" y="807277"/>
                      <a:pt x="20652" y="500110"/>
                    </a:cubicBezTo>
                    <a:cubicBezTo>
                      <a:pt x="187279" y="454716"/>
                      <a:pt x="404024" y="488650"/>
                      <a:pt x="612800" y="567620"/>
                    </a:cubicBezTo>
                    <a:lnTo>
                      <a:pt x="646597" y="582336"/>
                    </a:lnTo>
                    <a:lnTo>
                      <a:pt x="648266" y="560064"/>
                    </a:lnTo>
                    <a:cubicBezTo>
                      <a:pt x="675860" y="335450"/>
                      <a:pt x="745684" y="127473"/>
                      <a:pt x="857156" y="12315"/>
                    </a:cubicBezTo>
                    <a:cubicBezTo>
                      <a:pt x="1025944" y="48861"/>
                      <a:pt x="1202630" y="178907"/>
                      <a:pt x="1351480" y="345243"/>
                    </a:cubicBezTo>
                    <a:lnTo>
                      <a:pt x="1439392" y="453752"/>
                    </a:lnTo>
                    <a:lnTo>
                      <a:pt x="1517562" y="349370"/>
                    </a:lnTo>
                    <a:cubicBezTo>
                      <a:pt x="1661654" y="174869"/>
                      <a:pt x="1832393" y="37110"/>
                      <a:pt x="1988311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6" name="フリーフォーム: 図形 515">
                <a:extLst>
                  <a:ext uri="{FF2B5EF4-FFF2-40B4-BE49-F238E27FC236}">
                    <a16:creationId xmlns:a16="http://schemas.microsoft.com/office/drawing/2014/main" id="{B787EE8F-F12C-49AF-8CD5-C0C7ADEE4C16}"/>
                  </a:ext>
                </a:extLst>
              </p:cNvPr>
              <p:cNvSpPr/>
              <p:nvPr/>
            </p:nvSpPr>
            <p:spPr>
              <a:xfrm rot="10800000">
                <a:off x="5039711" y="1467884"/>
                <a:ext cx="264016" cy="177320"/>
              </a:xfrm>
              <a:custGeom>
                <a:avLst/>
                <a:gdLst>
                  <a:gd name="connsiteX0" fmla="*/ 1988311 w 2953345"/>
                  <a:gd name="connsiteY0" fmla="*/ 0 h 1983550"/>
                  <a:gd name="connsiteX1" fmla="*/ 2225919 w 2953345"/>
                  <a:gd name="connsiteY1" fmla="*/ 546570 h 1983550"/>
                  <a:gd name="connsiteX2" fmla="*/ 2233933 w 2953345"/>
                  <a:gd name="connsiteY2" fmla="*/ 617237 h 1983550"/>
                  <a:gd name="connsiteX3" fmla="*/ 2350610 w 2953345"/>
                  <a:gd name="connsiteY3" fmla="*/ 567300 h 1983550"/>
                  <a:gd name="connsiteX4" fmla="*/ 2932976 w 2953345"/>
                  <a:gd name="connsiteY4" fmla="*/ 500111 h 1983550"/>
                  <a:gd name="connsiteX5" fmla="*/ 2527736 w 2953345"/>
                  <a:gd name="connsiteY5" fmla="*/ 1636596 h 1983550"/>
                  <a:gd name="connsiteX6" fmla="*/ 1574180 w 2953345"/>
                  <a:gd name="connsiteY6" fmla="*/ 1933671 h 1983550"/>
                  <a:gd name="connsiteX7" fmla="*/ 1556345 w 2953345"/>
                  <a:gd name="connsiteY7" fmla="*/ 1919368 h 1983550"/>
                  <a:gd name="connsiteX8" fmla="*/ 1528339 w 2953345"/>
                  <a:gd name="connsiteY8" fmla="*/ 1920897 h 1983550"/>
                  <a:gd name="connsiteX9" fmla="*/ 1475770 w 2953345"/>
                  <a:gd name="connsiteY9" fmla="*/ 1912825 h 1983550"/>
                  <a:gd name="connsiteX10" fmla="*/ 1448916 w 2953345"/>
                  <a:gd name="connsiteY10" fmla="*/ 1901539 h 1983550"/>
                  <a:gd name="connsiteX11" fmla="*/ 1409788 w 2953345"/>
                  <a:gd name="connsiteY11" fmla="*/ 1909339 h 1983550"/>
                  <a:gd name="connsiteX12" fmla="*/ 1379448 w 2953345"/>
                  <a:gd name="connsiteY12" fmla="*/ 1933671 h 1983550"/>
                  <a:gd name="connsiteX13" fmla="*/ 425892 w 2953345"/>
                  <a:gd name="connsiteY13" fmla="*/ 1636595 h 1983550"/>
                  <a:gd name="connsiteX14" fmla="*/ 20652 w 2953345"/>
                  <a:gd name="connsiteY14" fmla="*/ 500110 h 1983550"/>
                  <a:gd name="connsiteX15" fmla="*/ 612800 w 2953345"/>
                  <a:gd name="connsiteY15" fmla="*/ 567620 h 1983550"/>
                  <a:gd name="connsiteX16" fmla="*/ 646597 w 2953345"/>
                  <a:gd name="connsiteY16" fmla="*/ 582336 h 1983550"/>
                  <a:gd name="connsiteX17" fmla="*/ 648266 w 2953345"/>
                  <a:gd name="connsiteY17" fmla="*/ 560064 h 1983550"/>
                  <a:gd name="connsiteX18" fmla="*/ 857156 w 2953345"/>
                  <a:gd name="connsiteY18" fmla="*/ 12315 h 1983550"/>
                  <a:gd name="connsiteX19" fmla="*/ 1351480 w 2953345"/>
                  <a:gd name="connsiteY19" fmla="*/ 345243 h 1983550"/>
                  <a:gd name="connsiteX20" fmla="*/ 1439392 w 2953345"/>
                  <a:gd name="connsiteY20" fmla="*/ 453752 h 1983550"/>
                  <a:gd name="connsiteX21" fmla="*/ 1517562 w 2953345"/>
                  <a:gd name="connsiteY21" fmla="*/ 349370 h 1983550"/>
                  <a:gd name="connsiteX22" fmla="*/ 1988311 w 2953345"/>
                  <a:gd name="connsiteY22" fmla="*/ 0 h 198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953345" h="1983550">
                    <a:moveTo>
                      <a:pt x="1988311" y="0"/>
                    </a:moveTo>
                    <a:cubicBezTo>
                      <a:pt x="2110936" y="121606"/>
                      <a:pt x="2189921" y="326279"/>
                      <a:pt x="2225919" y="546570"/>
                    </a:cubicBezTo>
                    <a:lnTo>
                      <a:pt x="2233933" y="617237"/>
                    </a:lnTo>
                    <a:lnTo>
                      <a:pt x="2350610" y="567300"/>
                    </a:lnTo>
                    <a:cubicBezTo>
                      <a:pt x="2562647" y="488224"/>
                      <a:pt x="2779392" y="454290"/>
                      <a:pt x="2932976" y="500111"/>
                    </a:cubicBezTo>
                    <a:cubicBezTo>
                      <a:pt x="3023762" y="833364"/>
                      <a:pt x="2797242" y="1367090"/>
                      <a:pt x="2527736" y="1636596"/>
                    </a:cubicBezTo>
                    <a:cubicBezTo>
                      <a:pt x="2275074" y="1889258"/>
                      <a:pt x="1799076" y="2077510"/>
                      <a:pt x="1574180" y="1933671"/>
                    </a:cubicBezTo>
                    <a:lnTo>
                      <a:pt x="1556345" y="1919368"/>
                    </a:lnTo>
                    <a:lnTo>
                      <a:pt x="1528339" y="1920897"/>
                    </a:lnTo>
                    <a:cubicBezTo>
                      <a:pt x="1510560" y="1920089"/>
                      <a:pt x="1493010" y="1917445"/>
                      <a:pt x="1475770" y="1912825"/>
                    </a:cubicBezTo>
                    <a:lnTo>
                      <a:pt x="1448916" y="1901539"/>
                    </a:lnTo>
                    <a:lnTo>
                      <a:pt x="1409788" y="1909339"/>
                    </a:lnTo>
                    <a:lnTo>
                      <a:pt x="1379448" y="1933671"/>
                    </a:lnTo>
                    <a:cubicBezTo>
                      <a:pt x="1154551" y="2077510"/>
                      <a:pt x="678554" y="1889257"/>
                      <a:pt x="425892" y="1636595"/>
                    </a:cubicBezTo>
                    <a:cubicBezTo>
                      <a:pt x="156386" y="1367089"/>
                      <a:pt x="-70989" y="807277"/>
                      <a:pt x="20652" y="500110"/>
                    </a:cubicBezTo>
                    <a:cubicBezTo>
                      <a:pt x="187279" y="454716"/>
                      <a:pt x="404024" y="488650"/>
                      <a:pt x="612800" y="567620"/>
                    </a:cubicBezTo>
                    <a:lnTo>
                      <a:pt x="646597" y="582336"/>
                    </a:lnTo>
                    <a:lnTo>
                      <a:pt x="648266" y="560064"/>
                    </a:lnTo>
                    <a:cubicBezTo>
                      <a:pt x="675860" y="335450"/>
                      <a:pt x="745684" y="127473"/>
                      <a:pt x="857156" y="12315"/>
                    </a:cubicBezTo>
                    <a:cubicBezTo>
                      <a:pt x="1025944" y="48861"/>
                      <a:pt x="1202630" y="178907"/>
                      <a:pt x="1351480" y="345243"/>
                    </a:cubicBezTo>
                    <a:lnTo>
                      <a:pt x="1439392" y="453752"/>
                    </a:lnTo>
                    <a:lnTo>
                      <a:pt x="1517562" y="349370"/>
                    </a:lnTo>
                    <a:cubicBezTo>
                      <a:pt x="1661654" y="174869"/>
                      <a:pt x="1832393" y="37110"/>
                      <a:pt x="1988311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7" name="フリーフォーム: 図形 516">
                <a:extLst>
                  <a:ext uri="{FF2B5EF4-FFF2-40B4-BE49-F238E27FC236}">
                    <a16:creationId xmlns:a16="http://schemas.microsoft.com/office/drawing/2014/main" id="{37911240-9DA2-4743-9AB2-289B13B32D92}"/>
                  </a:ext>
                </a:extLst>
              </p:cNvPr>
              <p:cNvSpPr/>
              <p:nvPr/>
            </p:nvSpPr>
            <p:spPr>
              <a:xfrm rot="10800000">
                <a:off x="3668111" y="1292624"/>
                <a:ext cx="264016" cy="177320"/>
              </a:xfrm>
              <a:custGeom>
                <a:avLst/>
                <a:gdLst>
                  <a:gd name="connsiteX0" fmla="*/ 1988311 w 2953345"/>
                  <a:gd name="connsiteY0" fmla="*/ 0 h 1983550"/>
                  <a:gd name="connsiteX1" fmla="*/ 2225919 w 2953345"/>
                  <a:gd name="connsiteY1" fmla="*/ 546570 h 1983550"/>
                  <a:gd name="connsiteX2" fmla="*/ 2233933 w 2953345"/>
                  <a:gd name="connsiteY2" fmla="*/ 617237 h 1983550"/>
                  <a:gd name="connsiteX3" fmla="*/ 2350610 w 2953345"/>
                  <a:gd name="connsiteY3" fmla="*/ 567300 h 1983550"/>
                  <a:gd name="connsiteX4" fmla="*/ 2932976 w 2953345"/>
                  <a:gd name="connsiteY4" fmla="*/ 500111 h 1983550"/>
                  <a:gd name="connsiteX5" fmla="*/ 2527736 w 2953345"/>
                  <a:gd name="connsiteY5" fmla="*/ 1636596 h 1983550"/>
                  <a:gd name="connsiteX6" fmla="*/ 1574180 w 2953345"/>
                  <a:gd name="connsiteY6" fmla="*/ 1933671 h 1983550"/>
                  <a:gd name="connsiteX7" fmla="*/ 1556345 w 2953345"/>
                  <a:gd name="connsiteY7" fmla="*/ 1919368 h 1983550"/>
                  <a:gd name="connsiteX8" fmla="*/ 1528339 w 2953345"/>
                  <a:gd name="connsiteY8" fmla="*/ 1920897 h 1983550"/>
                  <a:gd name="connsiteX9" fmla="*/ 1475770 w 2953345"/>
                  <a:gd name="connsiteY9" fmla="*/ 1912825 h 1983550"/>
                  <a:gd name="connsiteX10" fmla="*/ 1448916 w 2953345"/>
                  <a:gd name="connsiteY10" fmla="*/ 1901539 h 1983550"/>
                  <a:gd name="connsiteX11" fmla="*/ 1409788 w 2953345"/>
                  <a:gd name="connsiteY11" fmla="*/ 1909339 h 1983550"/>
                  <a:gd name="connsiteX12" fmla="*/ 1379448 w 2953345"/>
                  <a:gd name="connsiteY12" fmla="*/ 1933671 h 1983550"/>
                  <a:gd name="connsiteX13" fmla="*/ 425892 w 2953345"/>
                  <a:gd name="connsiteY13" fmla="*/ 1636595 h 1983550"/>
                  <a:gd name="connsiteX14" fmla="*/ 20652 w 2953345"/>
                  <a:gd name="connsiteY14" fmla="*/ 500110 h 1983550"/>
                  <a:gd name="connsiteX15" fmla="*/ 612800 w 2953345"/>
                  <a:gd name="connsiteY15" fmla="*/ 567620 h 1983550"/>
                  <a:gd name="connsiteX16" fmla="*/ 646597 w 2953345"/>
                  <a:gd name="connsiteY16" fmla="*/ 582336 h 1983550"/>
                  <a:gd name="connsiteX17" fmla="*/ 648266 w 2953345"/>
                  <a:gd name="connsiteY17" fmla="*/ 560064 h 1983550"/>
                  <a:gd name="connsiteX18" fmla="*/ 857156 w 2953345"/>
                  <a:gd name="connsiteY18" fmla="*/ 12315 h 1983550"/>
                  <a:gd name="connsiteX19" fmla="*/ 1351480 w 2953345"/>
                  <a:gd name="connsiteY19" fmla="*/ 345243 h 1983550"/>
                  <a:gd name="connsiteX20" fmla="*/ 1439392 w 2953345"/>
                  <a:gd name="connsiteY20" fmla="*/ 453752 h 1983550"/>
                  <a:gd name="connsiteX21" fmla="*/ 1517562 w 2953345"/>
                  <a:gd name="connsiteY21" fmla="*/ 349370 h 1983550"/>
                  <a:gd name="connsiteX22" fmla="*/ 1988311 w 2953345"/>
                  <a:gd name="connsiteY22" fmla="*/ 0 h 198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953345" h="1983550">
                    <a:moveTo>
                      <a:pt x="1988311" y="0"/>
                    </a:moveTo>
                    <a:cubicBezTo>
                      <a:pt x="2110936" y="121606"/>
                      <a:pt x="2189921" y="326279"/>
                      <a:pt x="2225919" y="546570"/>
                    </a:cubicBezTo>
                    <a:lnTo>
                      <a:pt x="2233933" y="617237"/>
                    </a:lnTo>
                    <a:lnTo>
                      <a:pt x="2350610" y="567300"/>
                    </a:lnTo>
                    <a:cubicBezTo>
                      <a:pt x="2562647" y="488224"/>
                      <a:pt x="2779392" y="454290"/>
                      <a:pt x="2932976" y="500111"/>
                    </a:cubicBezTo>
                    <a:cubicBezTo>
                      <a:pt x="3023762" y="833364"/>
                      <a:pt x="2797242" y="1367090"/>
                      <a:pt x="2527736" y="1636596"/>
                    </a:cubicBezTo>
                    <a:cubicBezTo>
                      <a:pt x="2275074" y="1889258"/>
                      <a:pt x="1799076" y="2077510"/>
                      <a:pt x="1574180" y="1933671"/>
                    </a:cubicBezTo>
                    <a:lnTo>
                      <a:pt x="1556345" y="1919368"/>
                    </a:lnTo>
                    <a:lnTo>
                      <a:pt x="1528339" y="1920897"/>
                    </a:lnTo>
                    <a:cubicBezTo>
                      <a:pt x="1510560" y="1920089"/>
                      <a:pt x="1493010" y="1917445"/>
                      <a:pt x="1475770" y="1912825"/>
                    </a:cubicBezTo>
                    <a:lnTo>
                      <a:pt x="1448916" y="1901539"/>
                    </a:lnTo>
                    <a:lnTo>
                      <a:pt x="1409788" y="1909339"/>
                    </a:lnTo>
                    <a:lnTo>
                      <a:pt x="1379448" y="1933671"/>
                    </a:lnTo>
                    <a:cubicBezTo>
                      <a:pt x="1154551" y="2077510"/>
                      <a:pt x="678554" y="1889257"/>
                      <a:pt x="425892" y="1636595"/>
                    </a:cubicBezTo>
                    <a:cubicBezTo>
                      <a:pt x="156386" y="1367089"/>
                      <a:pt x="-70989" y="807277"/>
                      <a:pt x="20652" y="500110"/>
                    </a:cubicBezTo>
                    <a:cubicBezTo>
                      <a:pt x="187279" y="454716"/>
                      <a:pt x="404024" y="488650"/>
                      <a:pt x="612800" y="567620"/>
                    </a:cubicBezTo>
                    <a:lnTo>
                      <a:pt x="646597" y="582336"/>
                    </a:lnTo>
                    <a:lnTo>
                      <a:pt x="648266" y="560064"/>
                    </a:lnTo>
                    <a:cubicBezTo>
                      <a:pt x="675860" y="335450"/>
                      <a:pt x="745684" y="127473"/>
                      <a:pt x="857156" y="12315"/>
                    </a:cubicBezTo>
                    <a:cubicBezTo>
                      <a:pt x="1025944" y="48861"/>
                      <a:pt x="1202630" y="178907"/>
                      <a:pt x="1351480" y="345243"/>
                    </a:cubicBezTo>
                    <a:lnTo>
                      <a:pt x="1439392" y="453752"/>
                    </a:lnTo>
                    <a:lnTo>
                      <a:pt x="1517562" y="349370"/>
                    </a:lnTo>
                    <a:cubicBezTo>
                      <a:pt x="1661654" y="174869"/>
                      <a:pt x="1832393" y="37110"/>
                      <a:pt x="1988311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8" name="フリーフォーム: 図形 517">
                <a:extLst>
                  <a:ext uri="{FF2B5EF4-FFF2-40B4-BE49-F238E27FC236}">
                    <a16:creationId xmlns:a16="http://schemas.microsoft.com/office/drawing/2014/main" id="{C92B5216-450C-4745-A02D-54A06EB7BA7A}"/>
                  </a:ext>
                </a:extLst>
              </p:cNvPr>
              <p:cNvSpPr/>
              <p:nvPr/>
            </p:nvSpPr>
            <p:spPr>
              <a:xfrm rot="10800000">
                <a:off x="4818731" y="1597424"/>
                <a:ext cx="264016" cy="177320"/>
              </a:xfrm>
              <a:custGeom>
                <a:avLst/>
                <a:gdLst>
                  <a:gd name="connsiteX0" fmla="*/ 1988311 w 2953345"/>
                  <a:gd name="connsiteY0" fmla="*/ 0 h 1983550"/>
                  <a:gd name="connsiteX1" fmla="*/ 2225919 w 2953345"/>
                  <a:gd name="connsiteY1" fmla="*/ 546570 h 1983550"/>
                  <a:gd name="connsiteX2" fmla="*/ 2233933 w 2953345"/>
                  <a:gd name="connsiteY2" fmla="*/ 617237 h 1983550"/>
                  <a:gd name="connsiteX3" fmla="*/ 2350610 w 2953345"/>
                  <a:gd name="connsiteY3" fmla="*/ 567300 h 1983550"/>
                  <a:gd name="connsiteX4" fmla="*/ 2932976 w 2953345"/>
                  <a:gd name="connsiteY4" fmla="*/ 500111 h 1983550"/>
                  <a:gd name="connsiteX5" fmla="*/ 2527736 w 2953345"/>
                  <a:gd name="connsiteY5" fmla="*/ 1636596 h 1983550"/>
                  <a:gd name="connsiteX6" fmla="*/ 1574180 w 2953345"/>
                  <a:gd name="connsiteY6" fmla="*/ 1933671 h 1983550"/>
                  <a:gd name="connsiteX7" fmla="*/ 1556345 w 2953345"/>
                  <a:gd name="connsiteY7" fmla="*/ 1919368 h 1983550"/>
                  <a:gd name="connsiteX8" fmla="*/ 1528339 w 2953345"/>
                  <a:gd name="connsiteY8" fmla="*/ 1920897 h 1983550"/>
                  <a:gd name="connsiteX9" fmla="*/ 1475770 w 2953345"/>
                  <a:gd name="connsiteY9" fmla="*/ 1912825 h 1983550"/>
                  <a:gd name="connsiteX10" fmla="*/ 1448916 w 2953345"/>
                  <a:gd name="connsiteY10" fmla="*/ 1901539 h 1983550"/>
                  <a:gd name="connsiteX11" fmla="*/ 1409788 w 2953345"/>
                  <a:gd name="connsiteY11" fmla="*/ 1909339 h 1983550"/>
                  <a:gd name="connsiteX12" fmla="*/ 1379448 w 2953345"/>
                  <a:gd name="connsiteY12" fmla="*/ 1933671 h 1983550"/>
                  <a:gd name="connsiteX13" fmla="*/ 425892 w 2953345"/>
                  <a:gd name="connsiteY13" fmla="*/ 1636595 h 1983550"/>
                  <a:gd name="connsiteX14" fmla="*/ 20652 w 2953345"/>
                  <a:gd name="connsiteY14" fmla="*/ 500110 h 1983550"/>
                  <a:gd name="connsiteX15" fmla="*/ 612800 w 2953345"/>
                  <a:gd name="connsiteY15" fmla="*/ 567620 h 1983550"/>
                  <a:gd name="connsiteX16" fmla="*/ 646597 w 2953345"/>
                  <a:gd name="connsiteY16" fmla="*/ 582336 h 1983550"/>
                  <a:gd name="connsiteX17" fmla="*/ 648266 w 2953345"/>
                  <a:gd name="connsiteY17" fmla="*/ 560064 h 1983550"/>
                  <a:gd name="connsiteX18" fmla="*/ 857156 w 2953345"/>
                  <a:gd name="connsiteY18" fmla="*/ 12315 h 1983550"/>
                  <a:gd name="connsiteX19" fmla="*/ 1351480 w 2953345"/>
                  <a:gd name="connsiteY19" fmla="*/ 345243 h 1983550"/>
                  <a:gd name="connsiteX20" fmla="*/ 1439392 w 2953345"/>
                  <a:gd name="connsiteY20" fmla="*/ 453752 h 1983550"/>
                  <a:gd name="connsiteX21" fmla="*/ 1517562 w 2953345"/>
                  <a:gd name="connsiteY21" fmla="*/ 349370 h 1983550"/>
                  <a:gd name="connsiteX22" fmla="*/ 1988311 w 2953345"/>
                  <a:gd name="connsiteY22" fmla="*/ 0 h 198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953345" h="1983550">
                    <a:moveTo>
                      <a:pt x="1988311" y="0"/>
                    </a:moveTo>
                    <a:cubicBezTo>
                      <a:pt x="2110936" y="121606"/>
                      <a:pt x="2189921" y="326279"/>
                      <a:pt x="2225919" y="546570"/>
                    </a:cubicBezTo>
                    <a:lnTo>
                      <a:pt x="2233933" y="617237"/>
                    </a:lnTo>
                    <a:lnTo>
                      <a:pt x="2350610" y="567300"/>
                    </a:lnTo>
                    <a:cubicBezTo>
                      <a:pt x="2562647" y="488224"/>
                      <a:pt x="2779392" y="454290"/>
                      <a:pt x="2932976" y="500111"/>
                    </a:cubicBezTo>
                    <a:cubicBezTo>
                      <a:pt x="3023762" y="833364"/>
                      <a:pt x="2797242" y="1367090"/>
                      <a:pt x="2527736" y="1636596"/>
                    </a:cubicBezTo>
                    <a:cubicBezTo>
                      <a:pt x="2275074" y="1889258"/>
                      <a:pt x="1799076" y="2077510"/>
                      <a:pt x="1574180" y="1933671"/>
                    </a:cubicBezTo>
                    <a:lnTo>
                      <a:pt x="1556345" y="1919368"/>
                    </a:lnTo>
                    <a:lnTo>
                      <a:pt x="1528339" y="1920897"/>
                    </a:lnTo>
                    <a:cubicBezTo>
                      <a:pt x="1510560" y="1920089"/>
                      <a:pt x="1493010" y="1917445"/>
                      <a:pt x="1475770" y="1912825"/>
                    </a:cubicBezTo>
                    <a:lnTo>
                      <a:pt x="1448916" y="1901539"/>
                    </a:lnTo>
                    <a:lnTo>
                      <a:pt x="1409788" y="1909339"/>
                    </a:lnTo>
                    <a:lnTo>
                      <a:pt x="1379448" y="1933671"/>
                    </a:lnTo>
                    <a:cubicBezTo>
                      <a:pt x="1154551" y="2077510"/>
                      <a:pt x="678554" y="1889257"/>
                      <a:pt x="425892" y="1636595"/>
                    </a:cubicBezTo>
                    <a:cubicBezTo>
                      <a:pt x="156386" y="1367089"/>
                      <a:pt x="-70989" y="807277"/>
                      <a:pt x="20652" y="500110"/>
                    </a:cubicBezTo>
                    <a:cubicBezTo>
                      <a:pt x="187279" y="454716"/>
                      <a:pt x="404024" y="488650"/>
                      <a:pt x="612800" y="567620"/>
                    </a:cubicBezTo>
                    <a:lnTo>
                      <a:pt x="646597" y="582336"/>
                    </a:lnTo>
                    <a:lnTo>
                      <a:pt x="648266" y="560064"/>
                    </a:lnTo>
                    <a:cubicBezTo>
                      <a:pt x="675860" y="335450"/>
                      <a:pt x="745684" y="127473"/>
                      <a:pt x="857156" y="12315"/>
                    </a:cubicBezTo>
                    <a:cubicBezTo>
                      <a:pt x="1025944" y="48861"/>
                      <a:pt x="1202630" y="178907"/>
                      <a:pt x="1351480" y="345243"/>
                    </a:cubicBezTo>
                    <a:lnTo>
                      <a:pt x="1439392" y="453752"/>
                    </a:lnTo>
                    <a:lnTo>
                      <a:pt x="1517562" y="349370"/>
                    </a:lnTo>
                    <a:cubicBezTo>
                      <a:pt x="1661654" y="174869"/>
                      <a:pt x="1832393" y="37110"/>
                      <a:pt x="1988311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9" name="フリーフォーム: 図形 518">
                <a:extLst>
                  <a:ext uri="{FF2B5EF4-FFF2-40B4-BE49-F238E27FC236}">
                    <a16:creationId xmlns:a16="http://schemas.microsoft.com/office/drawing/2014/main" id="{44CD8C12-D451-45DE-8534-5E8DA65A0893}"/>
                  </a:ext>
                </a:extLst>
              </p:cNvPr>
              <p:cNvSpPr/>
              <p:nvPr/>
            </p:nvSpPr>
            <p:spPr>
              <a:xfrm rot="10800000">
                <a:off x="3203291" y="1490744"/>
                <a:ext cx="264016" cy="177320"/>
              </a:xfrm>
              <a:custGeom>
                <a:avLst/>
                <a:gdLst>
                  <a:gd name="connsiteX0" fmla="*/ 1988311 w 2953345"/>
                  <a:gd name="connsiteY0" fmla="*/ 0 h 1983550"/>
                  <a:gd name="connsiteX1" fmla="*/ 2225919 w 2953345"/>
                  <a:gd name="connsiteY1" fmla="*/ 546570 h 1983550"/>
                  <a:gd name="connsiteX2" fmla="*/ 2233933 w 2953345"/>
                  <a:gd name="connsiteY2" fmla="*/ 617237 h 1983550"/>
                  <a:gd name="connsiteX3" fmla="*/ 2350610 w 2953345"/>
                  <a:gd name="connsiteY3" fmla="*/ 567300 h 1983550"/>
                  <a:gd name="connsiteX4" fmla="*/ 2932976 w 2953345"/>
                  <a:gd name="connsiteY4" fmla="*/ 500111 h 1983550"/>
                  <a:gd name="connsiteX5" fmla="*/ 2527736 w 2953345"/>
                  <a:gd name="connsiteY5" fmla="*/ 1636596 h 1983550"/>
                  <a:gd name="connsiteX6" fmla="*/ 1574180 w 2953345"/>
                  <a:gd name="connsiteY6" fmla="*/ 1933671 h 1983550"/>
                  <a:gd name="connsiteX7" fmla="*/ 1556345 w 2953345"/>
                  <a:gd name="connsiteY7" fmla="*/ 1919368 h 1983550"/>
                  <a:gd name="connsiteX8" fmla="*/ 1528339 w 2953345"/>
                  <a:gd name="connsiteY8" fmla="*/ 1920897 h 1983550"/>
                  <a:gd name="connsiteX9" fmla="*/ 1475770 w 2953345"/>
                  <a:gd name="connsiteY9" fmla="*/ 1912825 h 1983550"/>
                  <a:gd name="connsiteX10" fmla="*/ 1448916 w 2953345"/>
                  <a:gd name="connsiteY10" fmla="*/ 1901539 h 1983550"/>
                  <a:gd name="connsiteX11" fmla="*/ 1409788 w 2953345"/>
                  <a:gd name="connsiteY11" fmla="*/ 1909339 h 1983550"/>
                  <a:gd name="connsiteX12" fmla="*/ 1379448 w 2953345"/>
                  <a:gd name="connsiteY12" fmla="*/ 1933671 h 1983550"/>
                  <a:gd name="connsiteX13" fmla="*/ 425892 w 2953345"/>
                  <a:gd name="connsiteY13" fmla="*/ 1636595 h 1983550"/>
                  <a:gd name="connsiteX14" fmla="*/ 20652 w 2953345"/>
                  <a:gd name="connsiteY14" fmla="*/ 500110 h 1983550"/>
                  <a:gd name="connsiteX15" fmla="*/ 612800 w 2953345"/>
                  <a:gd name="connsiteY15" fmla="*/ 567620 h 1983550"/>
                  <a:gd name="connsiteX16" fmla="*/ 646597 w 2953345"/>
                  <a:gd name="connsiteY16" fmla="*/ 582336 h 1983550"/>
                  <a:gd name="connsiteX17" fmla="*/ 648266 w 2953345"/>
                  <a:gd name="connsiteY17" fmla="*/ 560064 h 1983550"/>
                  <a:gd name="connsiteX18" fmla="*/ 857156 w 2953345"/>
                  <a:gd name="connsiteY18" fmla="*/ 12315 h 1983550"/>
                  <a:gd name="connsiteX19" fmla="*/ 1351480 w 2953345"/>
                  <a:gd name="connsiteY19" fmla="*/ 345243 h 1983550"/>
                  <a:gd name="connsiteX20" fmla="*/ 1439392 w 2953345"/>
                  <a:gd name="connsiteY20" fmla="*/ 453752 h 1983550"/>
                  <a:gd name="connsiteX21" fmla="*/ 1517562 w 2953345"/>
                  <a:gd name="connsiteY21" fmla="*/ 349370 h 1983550"/>
                  <a:gd name="connsiteX22" fmla="*/ 1988311 w 2953345"/>
                  <a:gd name="connsiteY22" fmla="*/ 0 h 198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953345" h="1983550">
                    <a:moveTo>
                      <a:pt x="1988311" y="0"/>
                    </a:moveTo>
                    <a:cubicBezTo>
                      <a:pt x="2110936" y="121606"/>
                      <a:pt x="2189921" y="326279"/>
                      <a:pt x="2225919" y="546570"/>
                    </a:cubicBezTo>
                    <a:lnTo>
                      <a:pt x="2233933" y="617237"/>
                    </a:lnTo>
                    <a:lnTo>
                      <a:pt x="2350610" y="567300"/>
                    </a:lnTo>
                    <a:cubicBezTo>
                      <a:pt x="2562647" y="488224"/>
                      <a:pt x="2779392" y="454290"/>
                      <a:pt x="2932976" y="500111"/>
                    </a:cubicBezTo>
                    <a:cubicBezTo>
                      <a:pt x="3023762" y="833364"/>
                      <a:pt x="2797242" y="1367090"/>
                      <a:pt x="2527736" y="1636596"/>
                    </a:cubicBezTo>
                    <a:cubicBezTo>
                      <a:pt x="2275074" y="1889258"/>
                      <a:pt x="1799076" y="2077510"/>
                      <a:pt x="1574180" y="1933671"/>
                    </a:cubicBezTo>
                    <a:lnTo>
                      <a:pt x="1556345" y="1919368"/>
                    </a:lnTo>
                    <a:lnTo>
                      <a:pt x="1528339" y="1920897"/>
                    </a:lnTo>
                    <a:cubicBezTo>
                      <a:pt x="1510560" y="1920089"/>
                      <a:pt x="1493010" y="1917445"/>
                      <a:pt x="1475770" y="1912825"/>
                    </a:cubicBezTo>
                    <a:lnTo>
                      <a:pt x="1448916" y="1901539"/>
                    </a:lnTo>
                    <a:lnTo>
                      <a:pt x="1409788" y="1909339"/>
                    </a:lnTo>
                    <a:lnTo>
                      <a:pt x="1379448" y="1933671"/>
                    </a:lnTo>
                    <a:cubicBezTo>
                      <a:pt x="1154551" y="2077510"/>
                      <a:pt x="678554" y="1889257"/>
                      <a:pt x="425892" y="1636595"/>
                    </a:cubicBezTo>
                    <a:cubicBezTo>
                      <a:pt x="156386" y="1367089"/>
                      <a:pt x="-70989" y="807277"/>
                      <a:pt x="20652" y="500110"/>
                    </a:cubicBezTo>
                    <a:cubicBezTo>
                      <a:pt x="187279" y="454716"/>
                      <a:pt x="404024" y="488650"/>
                      <a:pt x="612800" y="567620"/>
                    </a:cubicBezTo>
                    <a:lnTo>
                      <a:pt x="646597" y="582336"/>
                    </a:lnTo>
                    <a:lnTo>
                      <a:pt x="648266" y="560064"/>
                    </a:lnTo>
                    <a:cubicBezTo>
                      <a:pt x="675860" y="335450"/>
                      <a:pt x="745684" y="127473"/>
                      <a:pt x="857156" y="12315"/>
                    </a:cubicBezTo>
                    <a:cubicBezTo>
                      <a:pt x="1025944" y="48861"/>
                      <a:pt x="1202630" y="178907"/>
                      <a:pt x="1351480" y="345243"/>
                    </a:cubicBezTo>
                    <a:lnTo>
                      <a:pt x="1439392" y="453752"/>
                    </a:lnTo>
                    <a:lnTo>
                      <a:pt x="1517562" y="349370"/>
                    </a:lnTo>
                    <a:cubicBezTo>
                      <a:pt x="1661654" y="174869"/>
                      <a:pt x="1832393" y="37110"/>
                      <a:pt x="1988311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0" name="フリーフォーム: 図形 519">
                <a:extLst>
                  <a:ext uri="{FF2B5EF4-FFF2-40B4-BE49-F238E27FC236}">
                    <a16:creationId xmlns:a16="http://schemas.microsoft.com/office/drawing/2014/main" id="{C76D089C-5D6F-4173-87A0-D41B9C2AFA55}"/>
                  </a:ext>
                </a:extLst>
              </p:cNvPr>
              <p:cNvSpPr/>
              <p:nvPr/>
            </p:nvSpPr>
            <p:spPr>
              <a:xfrm rot="10800000">
                <a:off x="3081371" y="1734584"/>
                <a:ext cx="264016" cy="177320"/>
              </a:xfrm>
              <a:custGeom>
                <a:avLst/>
                <a:gdLst>
                  <a:gd name="connsiteX0" fmla="*/ 1988311 w 2953345"/>
                  <a:gd name="connsiteY0" fmla="*/ 0 h 1983550"/>
                  <a:gd name="connsiteX1" fmla="*/ 2225919 w 2953345"/>
                  <a:gd name="connsiteY1" fmla="*/ 546570 h 1983550"/>
                  <a:gd name="connsiteX2" fmla="*/ 2233933 w 2953345"/>
                  <a:gd name="connsiteY2" fmla="*/ 617237 h 1983550"/>
                  <a:gd name="connsiteX3" fmla="*/ 2350610 w 2953345"/>
                  <a:gd name="connsiteY3" fmla="*/ 567300 h 1983550"/>
                  <a:gd name="connsiteX4" fmla="*/ 2932976 w 2953345"/>
                  <a:gd name="connsiteY4" fmla="*/ 500111 h 1983550"/>
                  <a:gd name="connsiteX5" fmla="*/ 2527736 w 2953345"/>
                  <a:gd name="connsiteY5" fmla="*/ 1636596 h 1983550"/>
                  <a:gd name="connsiteX6" fmla="*/ 1574180 w 2953345"/>
                  <a:gd name="connsiteY6" fmla="*/ 1933671 h 1983550"/>
                  <a:gd name="connsiteX7" fmla="*/ 1556345 w 2953345"/>
                  <a:gd name="connsiteY7" fmla="*/ 1919368 h 1983550"/>
                  <a:gd name="connsiteX8" fmla="*/ 1528339 w 2953345"/>
                  <a:gd name="connsiteY8" fmla="*/ 1920897 h 1983550"/>
                  <a:gd name="connsiteX9" fmla="*/ 1475770 w 2953345"/>
                  <a:gd name="connsiteY9" fmla="*/ 1912825 h 1983550"/>
                  <a:gd name="connsiteX10" fmla="*/ 1448916 w 2953345"/>
                  <a:gd name="connsiteY10" fmla="*/ 1901539 h 1983550"/>
                  <a:gd name="connsiteX11" fmla="*/ 1409788 w 2953345"/>
                  <a:gd name="connsiteY11" fmla="*/ 1909339 h 1983550"/>
                  <a:gd name="connsiteX12" fmla="*/ 1379448 w 2953345"/>
                  <a:gd name="connsiteY12" fmla="*/ 1933671 h 1983550"/>
                  <a:gd name="connsiteX13" fmla="*/ 425892 w 2953345"/>
                  <a:gd name="connsiteY13" fmla="*/ 1636595 h 1983550"/>
                  <a:gd name="connsiteX14" fmla="*/ 20652 w 2953345"/>
                  <a:gd name="connsiteY14" fmla="*/ 500110 h 1983550"/>
                  <a:gd name="connsiteX15" fmla="*/ 612800 w 2953345"/>
                  <a:gd name="connsiteY15" fmla="*/ 567620 h 1983550"/>
                  <a:gd name="connsiteX16" fmla="*/ 646597 w 2953345"/>
                  <a:gd name="connsiteY16" fmla="*/ 582336 h 1983550"/>
                  <a:gd name="connsiteX17" fmla="*/ 648266 w 2953345"/>
                  <a:gd name="connsiteY17" fmla="*/ 560064 h 1983550"/>
                  <a:gd name="connsiteX18" fmla="*/ 857156 w 2953345"/>
                  <a:gd name="connsiteY18" fmla="*/ 12315 h 1983550"/>
                  <a:gd name="connsiteX19" fmla="*/ 1351480 w 2953345"/>
                  <a:gd name="connsiteY19" fmla="*/ 345243 h 1983550"/>
                  <a:gd name="connsiteX20" fmla="*/ 1439392 w 2953345"/>
                  <a:gd name="connsiteY20" fmla="*/ 453752 h 1983550"/>
                  <a:gd name="connsiteX21" fmla="*/ 1517562 w 2953345"/>
                  <a:gd name="connsiteY21" fmla="*/ 349370 h 1983550"/>
                  <a:gd name="connsiteX22" fmla="*/ 1988311 w 2953345"/>
                  <a:gd name="connsiteY22" fmla="*/ 0 h 198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953345" h="1983550">
                    <a:moveTo>
                      <a:pt x="1988311" y="0"/>
                    </a:moveTo>
                    <a:cubicBezTo>
                      <a:pt x="2110936" y="121606"/>
                      <a:pt x="2189921" y="326279"/>
                      <a:pt x="2225919" y="546570"/>
                    </a:cubicBezTo>
                    <a:lnTo>
                      <a:pt x="2233933" y="617237"/>
                    </a:lnTo>
                    <a:lnTo>
                      <a:pt x="2350610" y="567300"/>
                    </a:lnTo>
                    <a:cubicBezTo>
                      <a:pt x="2562647" y="488224"/>
                      <a:pt x="2779392" y="454290"/>
                      <a:pt x="2932976" y="500111"/>
                    </a:cubicBezTo>
                    <a:cubicBezTo>
                      <a:pt x="3023762" y="833364"/>
                      <a:pt x="2797242" y="1367090"/>
                      <a:pt x="2527736" y="1636596"/>
                    </a:cubicBezTo>
                    <a:cubicBezTo>
                      <a:pt x="2275074" y="1889258"/>
                      <a:pt x="1799076" y="2077510"/>
                      <a:pt x="1574180" y="1933671"/>
                    </a:cubicBezTo>
                    <a:lnTo>
                      <a:pt x="1556345" y="1919368"/>
                    </a:lnTo>
                    <a:lnTo>
                      <a:pt x="1528339" y="1920897"/>
                    </a:lnTo>
                    <a:cubicBezTo>
                      <a:pt x="1510560" y="1920089"/>
                      <a:pt x="1493010" y="1917445"/>
                      <a:pt x="1475770" y="1912825"/>
                    </a:cubicBezTo>
                    <a:lnTo>
                      <a:pt x="1448916" y="1901539"/>
                    </a:lnTo>
                    <a:lnTo>
                      <a:pt x="1409788" y="1909339"/>
                    </a:lnTo>
                    <a:lnTo>
                      <a:pt x="1379448" y="1933671"/>
                    </a:lnTo>
                    <a:cubicBezTo>
                      <a:pt x="1154551" y="2077510"/>
                      <a:pt x="678554" y="1889257"/>
                      <a:pt x="425892" y="1636595"/>
                    </a:cubicBezTo>
                    <a:cubicBezTo>
                      <a:pt x="156386" y="1367089"/>
                      <a:pt x="-70989" y="807277"/>
                      <a:pt x="20652" y="500110"/>
                    </a:cubicBezTo>
                    <a:cubicBezTo>
                      <a:pt x="187279" y="454716"/>
                      <a:pt x="404024" y="488650"/>
                      <a:pt x="612800" y="567620"/>
                    </a:cubicBezTo>
                    <a:lnTo>
                      <a:pt x="646597" y="582336"/>
                    </a:lnTo>
                    <a:lnTo>
                      <a:pt x="648266" y="560064"/>
                    </a:lnTo>
                    <a:cubicBezTo>
                      <a:pt x="675860" y="335450"/>
                      <a:pt x="745684" y="127473"/>
                      <a:pt x="857156" y="12315"/>
                    </a:cubicBezTo>
                    <a:cubicBezTo>
                      <a:pt x="1025944" y="48861"/>
                      <a:pt x="1202630" y="178907"/>
                      <a:pt x="1351480" y="345243"/>
                    </a:cubicBezTo>
                    <a:lnTo>
                      <a:pt x="1439392" y="453752"/>
                    </a:lnTo>
                    <a:lnTo>
                      <a:pt x="1517562" y="349370"/>
                    </a:lnTo>
                    <a:cubicBezTo>
                      <a:pt x="1661654" y="174869"/>
                      <a:pt x="1832393" y="37110"/>
                      <a:pt x="1988311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1" name="フリーフォーム: 図形 520">
                <a:extLst>
                  <a:ext uri="{FF2B5EF4-FFF2-40B4-BE49-F238E27FC236}">
                    <a16:creationId xmlns:a16="http://schemas.microsoft.com/office/drawing/2014/main" id="{E8609A6A-38C2-4BAE-AC67-821634A4B345}"/>
                  </a:ext>
                </a:extLst>
              </p:cNvPr>
              <p:cNvSpPr/>
              <p:nvPr/>
            </p:nvSpPr>
            <p:spPr>
              <a:xfrm rot="10800000">
                <a:off x="3416651" y="1803164"/>
                <a:ext cx="264016" cy="177320"/>
              </a:xfrm>
              <a:custGeom>
                <a:avLst/>
                <a:gdLst>
                  <a:gd name="connsiteX0" fmla="*/ 1988311 w 2953345"/>
                  <a:gd name="connsiteY0" fmla="*/ 0 h 1983550"/>
                  <a:gd name="connsiteX1" fmla="*/ 2225919 w 2953345"/>
                  <a:gd name="connsiteY1" fmla="*/ 546570 h 1983550"/>
                  <a:gd name="connsiteX2" fmla="*/ 2233933 w 2953345"/>
                  <a:gd name="connsiteY2" fmla="*/ 617237 h 1983550"/>
                  <a:gd name="connsiteX3" fmla="*/ 2350610 w 2953345"/>
                  <a:gd name="connsiteY3" fmla="*/ 567300 h 1983550"/>
                  <a:gd name="connsiteX4" fmla="*/ 2932976 w 2953345"/>
                  <a:gd name="connsiteY4" fmla="*/ 500111 h 1983550"/>
                  <a:gd name="connsiteX5" fmla="*/ 2527736 w 2953345"/>
                  <a:gd name="connsiteY5" fmla="*/ 1636596 h 1983550"/>
                  <a:gd name="connsiteX6" fmla="*/ 1574180 w 2953345"/>
                  <a:gd name="connsiteY6" fmla="*/ 1933671 h 1983550"/>
                  <a:gd name="connsiteX7" fmla="*/ 1556345 w 2953345"/>
                  <a:gd name="connsiteY7" fmla="*/ 1919368 h 1983550"/>
                  <a:gd name="connsiteX8" fmla="*/ 1528339 w 2953345"/>
                  <a:gd name="connsiteY8" fmla="*/ 1920897 h 1983550"/>
                  <a:gd name="connsiteX9" fmla="*/ 1475770 w 2953345"/>
                  <a:gd name="connsiteY9" fmla="*/ 1912825 h 1983550"/>
                  <a:gd name="connsiteX10" fmla="*/ 1448916 w 2953345"/>
                  <a:gd name="connsiteY10" fmla="*/ 1901539 h 1983550"/>
                  <a:gd name="connsiteX11" fmla="*/ 1409788 w 2953345"/>
                  <a:gd name="connsiteY11" fmla="*/ 1909339 h 1983550"/>
                  <a:gd name="connsiteX12" fmla="*/ 1379448 w 2953345"/>
                  <a:gd name="connsiteY12" fmla="*/ 1933671 h 1983550"/>
                  <a:gd name="connsiteX13" fmla="*/ 425892 w 2953345"/>
                  <a:gd name="connsiteY13" fmla="*/ 1636595 h 1983550"/>
                  <a:gd name="connsiteX14" fmla="*/ 20652 w 2953345"/>
                  <a:gd name="connsiteY14" fmla="*/ 500110 h 1983550"/>
                  <a:gd name="connsiteX15" fmla="*/ 612800 w 2953345"/>
                  <a:gd name="connsiteY15" fmla="*/ 567620 h 1983550"/>
                  <a:gd name="connsiteX16" fmla="*/ 646597 w 2953345"/>
                  <a:gd name="connsiteY16" fmla="*/ 582336 h 1983550"/>
                  <a:gd name="connsiteX17" fmla="*/ 648266 w 2953345"/>
                  <a:gd name="connsiteY17" fmla="*/ 560064 h 1983550"/>
                  <a:gd name="connsiteX18" fmla="*/ 857156 w 2953345"/>
                  <a:gd name="connsiteY18" fmla="*/ 12315 h 1983550"/>
                  <a:gd name="connsiteX19" fmla="*/ 1351480 w 2953345"/>
                  <a:gd name="connsiteY19" fmla="*/ 345243 h 1983550"/>
                  <a:gd name="connsiteX20" fmla="*/ 1439392 w 2953345"/>
                  <a:gd name="connsiteY20" fmla="*/ 453752 h 1983550"/>
                  <a:gd name="connsiteX21" fmla="*/ 1517562 w 2953345"/>
                  <a:gd name="connsiteY21" fmla="*/ 349370 h 1983550"/>
                  <a:gd name="connsiteX22" fmla="*/ 1988311 w 2953345"/>
                  <a:gd name="connsiteY22" fmla="*/ 0 h 198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953345" h="1983550">
                    <a:moveTo>
                      <a:pt x="1988311" y="0"/>
                    </a:moveTo>
                    <a:cubicBezTo>
                      <a:pt x="2110936" y="121606"/>
                      <a:pt x="2189921" y="326279"/>
                      <a:pt x="2225919" y="546570"/>
                    </a:cubicBezTo>
                    <a:lnTo>
                      <a:pt x="2233933" y="617237"/>
                    </a:lnTo>
                    <a:lnTo>
                      <a:pt x="2350610" y="567300"/>
                    </a:lnTo>
                    <a:cubicBezTo>
                      <a:pt x="2562647" y="488224"/>
                      <a:pt x="2779392" y="454290"/>
                      <a:pt x="2932976" y="500111"/>
                    </a:cubicBezTo>
                    <a:cubicBezTo>
                      <a:pt x="3023762" y="833364"/>
                      <a:pt x="2797242" y="1367090"/>
                      <a:pt x="2527736" y="1636596"/>
                    </a:cubicBezTo>
                    <a:cubicBezTo>
                      <a:pt x="2275074" y="1889258"/>
                      <a:pt x="1799076" y="2077510"/>
                      <a:pt x="1574180" y="1933671"/>
                    </a:cubicBezTo>
                    <a:lnTo>
                      <a:pt x="1556345" y="1919368"/>
                    </a:lnTo>
                    <a:lnTo>
                      <a:pt x="1528339" y="1920897"/>
                    </a:lnTo>
                    <a:cubicBezTo>
                      <a:pt x="1510560" y="1920089"/>
                      <a:pt x="1493010" y="1917445"/>
                      <a:pt x="1475770" y="1912825"/>
                    </a:cubicBezTo>
                    <a:lnTo>
                      <a:pt x="1448916" y="1901539"/>
                    </a:lnTo>
                    <a:lnTo>
                      <a:pt x="1409788" y="1909339"/>
                    </a:lnTo>
                    <a:lnTo>
                      <a:pt x="1379448" y="1933671"/>
                    </a:lnTo>
                    <a:cubicBezTo>
                      <a:pt x="1154551" y="2077510"/>
                      <a:pt x="678554" y="1889257"/>
                      <a:pt x="425892" y="1636595"/>
                    </a:cubicBezTo>
                    <a:cubicBezTo>
                      <a:pt x="156386" y="1367089"/>
                      <a:pt x="-70989" y="807277"/>
                      <a:pt x="20652" y="500110"/>
                    </a:cubicBezTo>
                    <a:cubicBezTo>
                      <a:pt x="187279" y="454716"/>
                      <a:pt x="404024" y="488650"/>
                      <a:pt x="612800" y="567620"/>
                    </a:cubicBezTo>
                    <a:lnTo>
                      <a:pt x="646597" y="582336"/>
                    </a:lnTo>
                    <a:lnTo>
                      <a:pt x="648266" y="560064"/>
                    </a:lnTo>
                    <a:cubicBezTo>
                      <a:pt x="675860" y="335450"/>
                      <a:pt x="745684" y="127473"/>
                      <a:pt x="857156" y="12315"/>
                    </a:cubicBezTo>
                    <a:cubicBezTo>
                      <a:pt x="1025944" y="48861"/>
                      <a:pt x="1202630" y="178907"/>
                      <a:pt x="1351480" y="345243"/>
                    </a:cubicBezTo>
                    <a:lnTo>
                      <a:pt x="1439392" y="453752"/>
                    </a:lnTo>
                    <a:lnTo>
                      <a:pt x="1517562" y="349370"/>
                    </a:lnTo>
                    <a:cubicBezTo>
                      <a:pt x="1661654" y="174869"/>
                      <a:pt x="1832393" y="37110"/>
                      <a:pt x="1988311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2" name="フリーフォーム: 図形 521">
                <a:extLst>
                  <a:ext uri="{FF2B5EF4-FFF2-40B4-BE49-F238E27FC236}">
                    <a16:creationId xmlns:a16="http://schemas.microsoft.com/office/drawing/2014/main" id="{3A5A2E5A-0598-4225-B0C2-04E12C169D33}"/>
                  </a:ext>
                </a:extLst>
              </p:cNvPr>
              <p:cNvSpPr/>
              <p:nvPr/>
            </p:nvSpPr>
            <p:spPr>
              <a:xfrm rot="10800000">
                <a:off x="2692751" y="1909844"/>
                <a:ext cx="264016" cy="177320"/>
              </a:xfrm>
              <a:custGeom>
                <a:avLst/>
                <a:gdLst>
                  <a:gd name="connsiteX0" fmla="*/ 1988311 w 2953345"/>
                  <a:gd name="connsiteY0" fmla="*/ 0 h 1983550"/>
                  <a:gd name="connsiteX1" fmla="*/ 2225919 w 2953345"/>
                  <a:gd name="connsiteY1" fmla="*/ 546570 h 1983550"/>
                  <a:gd name="connsiteX2" fmla="*/ 2233933 w 2953345"/>
                  <a:gd name="connsiteY2" fmla="*/ 617237 h 1983550"/>
                  <a:gd name="connsiteX3" fmla="*/ 2350610 w 2953345"/>
                  <a:gd name="connsiteY3" fmla="*/ 567300 h 1983550"/>
                  <a:gd name="connsiteX4" fmla="*/ 2932976 w 2953345"/>
                  <a:gd name="connsiteY4" fmla="*/ 500111 h 1983550"/>
                  <a:gd name="connsiteX5" fmla="*/ 2527736 w 2953345"/>
                  <a:gd name="connsiteY5" fmla="*/ 1636596 h 1983550"/>
                  <a:gd name="connsiteX6" fmla="*/ 1574180 w 2953345"/>
                  <a:gd name="connsiteY6" fmla="*/ 1933671 h 1983550"/>
                  <a:gd name="connsiteX7" fmla="*/ 1556345 w 2953345"/>
                  <a:gd name="connsiteY7" fmla="*/ 1919368 h 1983550"/>
                  <a:gd name="connsiteX8" fmla="*/ 1528339 w 2953345"/>
                  <a:gd name="connsiteY8" fmla="*/ 1920897 h 1983550"/>
                  <a:gd name="connsiteX9" fmla="*/ 1475770 w 2953345"/>
                  <a:gd name="connsiteY9" fmla="*/ 1912825 h 1983550"/>
                  <a:gd name="connsiteX10" fmla="*/ 1448916 w 2953345"/>
                  <a:gd name="connsiteY10" fmla="*/ 1901539 h 1983550"/>
                  <a:gd name="connsiteX11" fmla="*/ 1409788 w 2953345"/>
                  <a:gd name="connsiteY11" fmla="*/ 1909339 h 1983550"/>
                  <a:gd name="connsiteX12" fmla="*/ 1379448 w 2953345"/>
                  <a:gd name="connsiteY12" fmla="*/ 1933671 h 1983550"/>
                  <a:gd name="connsiteX13" fmla="*/ 425892 w 2953345"/>
                  <a:gd name="connsiteY13" fmla="*/ 1636595 h 1983550"/>
                  <a:gd name="connsiteX14" fmla="*/ 20652 w 2953345"/>
                  <a:gd name="connsiteY14" fmla="*/ 500110 h 1983550"/>
                  <a:gd name="connsiteX15" fmla="*/ 612800 w 2953345"/>
                  <a:gd name="connsiteY15" fmla="*/ 567620 h 1983550"/>
                  <a:gd name="connsiteX16" fmla="*/ 646597 w 2953345"/>
                  <a:gd name="connsiteY16" fmla="*/ 582336 h 1983550"/>
                  <a:gd name="connsiteX17" fmla="*/ 648266 w 2953345"/>
                  <a:gd name="connsiteY17" fmla="*/ 560064 h 1983550"/>
                  <a:gd name="connsiteX18" fmla="*/ 857156 w 2953345"/>
                  <a:gd name="connsiteY18" fmla="*/ 12315 h 1983550"/>
                  <a:gd name="connsiteX19" fmla="*/ 1351480 w 2953345"/>
                  <a:gd name="connsiteY19" fmla="*/ 345243 h 1983550"/>
                  <a:gd name="connsiteX20" fmla="*/ 1439392 w 2953345"/>
                  <a:gd name="connsiteY20" fmla="*/ 453752 h 1983550"/>
                  <a:gd name="connsiteX21" fmla="*/ 1517562 w 2953345"/>
                  <a:gd name="connsiteY21" fmla="*/ 349370 h 1983550"/>
                  <a:gd name="connsiteX22" fmla="*/ 1988311 w 2953345"/>
                  <a:gd name="connsiteY22" fmla="*/ 0 h 198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953345" h="1983550">
                    <a:moveTo>
                      <a:pt x="1988311" y="0"/>
                    </a:moveTo>
                    <a:cubicBezTo>
                      <a:pt x="2110936" y="121606"/>
                      <a:pt x="2189921" y="326279"/>
                      <a:pt x="2225919" y="546570"/>
                    </a:cubicBezTo>
                    <a:lnTo>
                      <a:pt x="2233933" y="617237"/>
                    </a:lnTo>
                    <a:lnTo>
                      <a:pt x="2350610" y="567300"/>
                    </a:lnTo>
                    <a:cubicBezTo>
                      <a:pt x="2562647" y="488224"/>
                      <a:pt x="2779392" y="454290"/>
                      <a:pt x="2932976" y="500111"/>
                    </a:cubicBezTo>
                    <a:cubicBezTo>
                      <a:pt x="3023762" y="833364"/>
                      <a:pt x="2797242" y="1367090"/>
                      <a:pt x="2527736" y="1636596"/>
                    </a:cubicBezTo>
                    <a:cubicBezTo>
                      <a:pt x="2275074" y="1889258"/>
                      <a:pt x="1799076" y="2077510"/>
                      <a:pt x="1574180" y="1933671"/>
                    </a:cubicBezTo>
                    <a:lnTo>
                      <a:pt x="1556345" y="1919368"/>
                    </a:lnTo>
                    <a:lnTo>
                      <a:pt x="1528339" y="1920897"/>
                    </a:lnTo>
                    <a:cubicBezTo>
                      <a:pt x="1510560" y="1920089"/>
                      <a:pt x="1493010" y="1917445"/>
                      <a:pt x="1475770" y="1912825"/>
                    </a:cubicBezTo>
                    <a:lnTo>
                      <a:pt x="1448916" y="1901539"/>
                    </a:lnTo>
                    <a:lnTo>
                      <a:pt x="1409788" y="1909339"/>
                    </a:lnTo>
                    <a:lnTo>
                      <a:pt x="1379448" y="1933671"/>
                    </a:lnTo>
                    <a:cubicBezTo>
                      <a:pt x="1154551" y="2077510"/>
                      <a:pt x="678554" y="1889257"/>
                      <a:pt x="425892" y="1636595"/>
                    </a:cubicBezTo>
                    <a:cubicBezTo>
                      <a:pt x="156386" y="1367089"/>
                      <a:pt x="-70989" y="807277"/>
                      <a:pt x="20652" y="500110"/>
                    </a:cubicBezTo>
                    <a:cubicBezTo>
                      <a:pt x="187279" y="454716"/>
                      <a:pt x="404024" y="488650"/>
                      <a:pt x="612800" y="567620"/>
                    </a:cubicBezTo>
                    <a:lnTo>
                      <a:pt x="646597" y="582336"/>
                    </a:lnTo>
                    <a:lnTo>
                      <a:pt x="648266" y="560064"/>
                    </a:lnTo>
                    <a:cubicBezTo>
                      <a:pt x="675860" y="335450"/>
                      <a:pt x="745684" y="127473"/>
                      <a:pt x="857156" y="12315"/>
                    </a:cubicBezTo>
                    <a:cubicBezTo>
                      <a:pt x="1025944" y="48861"/>
                      <a:pt x="1202630" y="178907"/>
                      <a:pt x="1351480" y="345243"/>
                    </a:cubicBezTo>
                    <a:lnTo>
                      <a:pt x="1439392" y="453752"/>
                    </a:lnTo>
                    <a:lnTo>
                      <a:pt x="1517562" y="349370"/>
                    </a:lnTo>
                    <a:cubicBezTo>
                      <a:pt x="1661654" y="174869"/>
                      <a:pt x="1832393" y="37110"/>
                      <a:pt x="1988311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3" name="フリーフォーム: 図形 522">
                <a:extLst>
                  <a:ext uri="{FF2B5EF4-FFF2-40B4-BE49-F238E27FC236}">
                    <a16:creationId xmlns:a16="http://schemas.microsoft.com/office/drawing/2014/main" id="{9AA626BF-59DF-43FD-B504-49B939BF03C4}"/>
                  </a:ext>
                </a:extLst>
              </p:cNvPr>
              <p:cNvSpPr/>
              <p:nvPr/>
            </p:nvSpPr>
            <p:spPr>
              <a:xfrm rot="10800000">
                <a:off x="2883251" y="2130824"/>
                <a:ext cx="264016" cy="177320"/>
              </a:xfrm>
              <a:custGeom>
                <a:avLst/>
                <a:gdLst>
                  <a:gd name="connsiteX0" fmla="*/ 1988311 w 2953345"/>
                  <a:gd name="connsiteY0" fmla="*/ 0 h 1983550"/>
                  <a:gd name="connsiteX1" fmla="*/ 2225919 w 2953345"/>
                  <a:gd name="connsiteY1" fmla="*/ 546570 h 1983550"/>
                  <a:gd name="connsiteX2" fmla="*/ 2233933 w 2953345"/>
                  <a:gd name="connsiteY2" fmla="*/ 617237 h 1983550"/>
                  <a:gd name="connsiteX3" fmla="*/ 2350610 w 2953345"/>
                  <a:gd name="connsiteY3" fmla="*/ 567300 h 1983550"/>
                  <a:gd name="connsiteX4" fmla="*/ 2932976 w 2953345"/>
                  <a:gd name="connsiteY4" fmla="*/ 500111 h 1983550"/>
                  <a:gd name="connsiteX5" fmla="*/ 2527736 w 2953345"/>
                  <a:gd name="connsiteY5" fmla="*/ 1636596 h 1983550"/>
                  <a:gd name="connsiteX6" fmla="*/ 1574180 w 2953345"/>
                  <a:gd name="connsiteY6" fmla="*/ 1933671 h 1983550"/>
                  <a:gd name="connsiteX7" fmla="*/ 1556345 w 2953345"/>
                  <a:gd name="connsiteY7" fmla="*/ 1919368 h 1983550"/>
                  <a:gd name="connsiteX8" fmla="*/ 1528339 w 2953345"/>
                  <a:gd name="connsiteY8" fmla="*/ 1920897 h 1983550"/>
                  <a:gd name="connsiteX9" fmla="*/ 1475770 w 2953345"/>
                  <a:gd name="connsiteY9" fmla="*/ 1912825 h 1983550"/>
                  <a:gd name="connsiteX10" fmla="*/ 1448916 w 2953345"/>
                  <a:gd name="connsiteY10" fmla="*/ 1901539 h 1983550"/>
                  <a:gd name="connsiteX11" fmla="*/ 1409788 w 2953345"/>
                  <a:gd name="connsiteY11" fmla="*/ 1909339 h 1983550"/>
                  <a:gd name="connsiteX12" fmla="*/ 1379448 w 2953345"/>
                  <a:gd name="connsiteY12" fmla="*/ 1933671 h 1983550"/>
                  <a:gd name="connsiteX13" fmla="*/ 425892 w 2953345"/>
                  <a:gd name="connsiteY13" fmla="*/ 1636595 h 1983550"/>
                  <a:gd name="connsiteX14" fmla="*/ 20652 w 2953345"/>
                  <a:gd name="connsiteY14" fmla="*/ 500110 h 1983550"/>
                  <a:gd name="connsiteX15" fmla="*/ 612800 w 2953345"/>
                  <a:gd name="connsiteY15" fmla="*/ 567620 h 1983550"/>
                  <a:gd name="connsiteX16" fmla="*/ 646597 w 2953345"/>
                  <a:gd name="connsiteY16" fmla="*/ 582336 h 1983550"/>
                  <a:gd name="connsiteX17" fmla="*/ 648266 w 2953345"/>
                  <a:gd name="connsiteY17" fmla="*/ 560064 h 1983550"/>
                  <a:gd name="connsiteX18" fmla="*/ 857156 w 2953345"/>
                  <a:gd name="connsiteY18" fmla="*/ 12315 h 1983550"/>
                  <a:gd name="connsiteX19" fmla="*/ 1351480 w 2953345"/>
                  <a:gd name="connsiteY19" fmla="*/ 345243 h 1983550"/>
                  <a:gd name="connsiteX20" fmla="*/ 1439392 w 2953345"/>
                  <a:gd name="connsiteY20" fmla="*/ 453752 h 1983550"/>
                  <a:gd name="connsiteX21" fmla="*/ 1517562 w 2953345"/>
                  <a:gd name="connsiteY21" fmla="*/ 349370 h 1983550"/>
                  <a:gd name="connsiteX22" fmla="*/ 1988311 w 2953345"/>
                  <a:gd name="connsiteY22" fmla="*/ 0 h 198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953345" h="1983550">
                    <a:moveTo>
                      <a:pt x="1988311" y="0"/>
                    </a:moveTo>
                    <a:cubicBezTo>
                      <a:pt x="2110936" y="121606"/>
                      <a:pt x="2189921" y="326279"/>
                      <a:pt x="2225919" y="546570"/>
                    </a:cubicBezTo>
                    <a:lnTo>
                      <a:pt x="2233933" y="617237"/>
                    </a:lnTo>
                    <a:lnTo>
                      <a:pt x="2350610" y="567300"/>
                    </a:lnTo>
                    <a:cubicBezTo>
                      <a:pt x="2562647" y="488224"/>
                      <a:pt x="2779392" y="454290"/>
                      <a:pt x="2932976" y="500111"/>
                    </a:cubicBezTo>
                    <a:cubicBezTo>
                      <a:pt x="3023762" y="833364"/>
                      <a:pt x="2797242" y="1367090"/>
                      <a:pt x="2527736" y="1636596"/>
                    </a:cubicBezTo>
                    <a:cubicBezTo>
                      <a:pt x="2275074" y="1889258"/>
                      <a:pt x="1799076" y="2077510"/>
                      <a:pt x="1574180" y="1933671"/>
                    </a:cubicBezTo>
                    <a:lnTo>
                      <a:pt x="1556345" y="1919368"/>
                    </a:lnTo>
                    <a:lnTo>
                      <a:pt x="1528339" y="1920897"/>
                    </a:lnTo>
                    <a:cubicBezTo>
                      <a:pt x="1510560" y="1920089"/>
                      <a:pt x="1493010" y="1917445"/>
                      <a:pt x="1475770" y="1912825"/>
                    </a:cubicBezTo>
                    <a:lnTo>
                      <a:pt x="1448916" y="1901539"/>
                    </a:lnTo>
                    <a:lnTo>
                      <a:pt x="1409788" y="1909339"/>
                    </a:lnTo>
                    <a:lnTo>
                      <a:pt x="1379448" y="1933671"/>
                    </a:lnTo>
                    <a:cubicBezTo>
                      <a:pt x="1154551" y="2077510"/>
                      <a:pt x="678554" y="1889257"/>
                      <a:pt x="425892" y="1636595"/>
                    </a:cubicBezTo>
                    <a:cubicBezTo>
                      <a:pt x="156386" y="1367089"/>
                      <a:pt x="-70989" y="807277"/>
                      <a:pt x="20652" y="500110"/>
                    </a:cubicBezTo>
                    <a:cubicBezTo>
                      <a:pt x="187279" y="454716"/>
                      <a:pt x="404024" y="488650"/>
                      <a:pt x="612800" y="567620"/>
                    </a:cubicBezTo>
                    <a:lnTo>
                      <a:pt x="646597" y="582336"/>
                    </a:lnTo>
                    <a:lnTo>
                      <a:pt x="648266" y="560064"/>
                    </a:lnTo>
                    <a:cubicBezTo>
                      <a:pt x="675860" y="335450"/>
                      <a:pt x="745684" y="127473"/>
                      <a:pt x="857156" y="12315"/>
                    </a:cubicBezTo>
                    <a:cubicBezTo>
                      <a:pt x="1025944" y="48861"/>
                      <a:pt x="1202630" y="178907"/>
                      <a:pt x="1351480" y="345243"/>
                    </a:cubicBezTo>
                    <a:lnTo>
                      <a:pt x="1439392" y="453752"/>
                    </a:lnTo>
                    <a:lnTo>
                      <a:pt x="1517562" y="349370"/>
                    </a:lnTo>
                    <a:cubicBezTo>
                      <a:pt x="1661654" y="174869"/>
                      <a:pt x="1832393" y="37110"/>
                      <a:pt x="1988311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4" name="フリーフォーム: 図形 523">
                <a:extLst>
                  <a:ext uri="{FF2B5EF4-FFF2-40B4-BE49-F238E27FC236}">
                    <a16:creationId xmlns:a16="http://schemas.microsoft.com/office/drawing/2014/main" id="{5BE2F4E7-006A-4776-AB02-0EE94B41488B}"/>
                  </a:ext>
                </a:extLst>
              </p:cNvPr>
              <p:cNvSpPr/>
              <p:nvPr/>
            </p:nvSpPr>
            <p:spPr>
              <a:xfrm rot="10800000">
                <a:off x="1717391" y="2473724"/>
                <a:ext cx="264016" cy="177320"/>
              </a:xfrm>
              <a:custGeom>
                <a:avLst/>
                <a:gdLst>
                  <a:gd name="connsiteX0" fmla="*/ 1988311 w 2953345"/>
                  <a:gd name="connsiteY0" fmla="*/ 0 h 1983550"/>
                  <a:gd name="connsiteX1" fmla="*/ 2225919 w 2953345"/>
                  <a:gd name="connsiteY1" fmla="*/ 546570 h 1983550"/>
                  <a:gd name="connsiteX2" fmla="*/ 2233933 w 2953345"/>
                  <a:gd name="connsiteY2" fmla="*/ 617237 h 1983550"/>
                  <a:gd name="connsiteX3" fmla="*/ 2350610 w 2953345"/>
                  <a:gd name="connsiteY3" fmla="*/ 567300 h 1983550"/>
                  <a:gd name="connsiteX4" fmla="*/ 2932976 w 2953345"/>
                  <a:gd name="connsiteY4" fmla="*/ 500111 h 1983550"/>
                  <a:gd name="connsiteX5" fmla="*/ 2527736 w 2953345"/>
                  <a:gd name="connsiteY5" fmla="*/ 1636596 h 1983550"/>
                  <a:gd name="connsiteX6" fmla="*/ 1574180 w 2953345"/>
                  <a:gd name="connsiteY6" fmla="*/ 1933671 h 1983550"/>
                  <a:gd name="connsiteX7" fmla="*/ 1556345 w 2953345"/>
                  <a:gd name="connsiteY7" fmla="*/ 1919368 h 1983550"/>
                  <a:gd name="connsiteX8" fmla="*/ 1528339 w 2953345"/>
                  <a:gd name="connsiteY8" fmla="*/ 1920897 h 1983550"/>
                  <a:gd name="connsiteX9" fmla="*/ 1475770 w 2953345"/>
                  <a:gd name="connsiteY9" fmla="*/ 1912825 h 1983550"/>
                  <a:gd name="connsiteX10" fmla="*/ 1448916 w 2953345"/>
                  <a:gd name="connsiteY10" fmla="*/ 1901539 h 1983550"/>
                  <a:gd name="connsiteX11" fmla="*/ 1409788 w 2953345"/>
                  <a:gd name="connsiteY11" fmla="*/ 1909339 h 1983550"/>
                  <a:gd name="connsiteX12" fmla="*/ 1379448 w 2953345"/>
                  <a:gd name="connsiteY12" fmla="*/ 1933671 h 1983550"/>
                  <a:gd name="connsiteX13" fmla="*/ 425892 w 2953345"/>
                  <a:gd name="connsiteY13" fmla="*/ 1636595 h 1983550"/>
                  <a:gd name="connsiteX14" fmla="*/ 20652 w 2953345"/>
                  <a:gd name="connsiteY14" fmla="*/ 500110 h 1983550"/>
                  <a:gd name="connsiteX15" fmla="*/ 612800 w 2953345"/>
                  <a:gd name="connsiteY15" fmla="*/ 567620 h 1983550"/>
                  <a:gd name="connsiteX16" fmla="*/ 646597 w 2953345"/>
                  <a:gd name="connsiteY16" fmla="*/ 582336 h 1983550"/>
                  <a:gd name="connsiteX17" fmla="*/ 648266 w 2953345"/>
                  <a:gd name="connsiteY17" fmla="*/ 560064 h 1983550"/>
                  <a:gd name="connsiteX18" fmla="*/ 857156 w 2953345"/>
                  <a:gd name="connsiteY18" fmla="*/ 12315 h 1983550"/>
                  <a:gd name="connsiteX19" fmla="*/ 1351480 w 2953345"/>
                  <a:gd name="connsiteY19" fmla="*/ 345243 h 1983550"/>
                  <a:gd name="connsiteX20" fmla="*/ 1439392 w 2953345"/>
                  <a:gd name="connsiteY20" fmla="*/ 453752 h 1983550"/>
                  <a:gd name="connsiteX21" fmla="*/ 1517562 w 2953345"/>
                  <a:gd name="connsiteY21" fmla="*/ 349370 h 1983550"/>
                  <a:gd name="connsiteX22" fmla="*/ 1988311 w 2953345"/>
                  <a:gd name="connsiteY22" fmla="*/ 0 h 198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953345" h="1983550">
                    <a:moveTo>
                      <a:pt x="1988311" y="0"/>
                    </a:moveTo>
                    <a:cubicBezTo>
                      <a:pt x="2110936" y="121606"/>
                      <a:pt x="2189921" y="326279"/>
                      <a:pt x="2225919" y="546570"/>
                    </a:cubicBezTo>
                    <a:lnTo>
                      <a:pt x="2233933" y="617237"/>
                    </a:lnTo>
                    <a:lnTo>
                      <a:pt x="2350610" y="567300"/>
                    </a:lnTo>
                    <a:cubicBezTo>
                      <a:pt x="2562647" y="488224"/>
                      <a:pt x="2779392" y="454290"/>
                      <a:pt x="2932976" y="500111"/>
                    </a:cubicBezTo>
                    <a:cubicBezTo>
                      <a:pt x="3023762" y="833364"/>
                      <a:pt x="2797242" y="1367090"/>
                      <a:pt x="2527736" y="1636596"/>
                    </a:cubicBezTo>
                    <a:cubicBezTo>
                      <a:pt x="2275074" y="1889258"/>
                      <a:pt x="1799076" y="2077510"/>
                      <a:pt x="1574180" y="1933671"/>
                    </a:cubicBezTo>
                    <a:lnTo>
                      <a:pt x="1556345" y="1919368"/>
                    </a:lnTo>
                    <a:lnTo>
                      <a:pt x="1528339" y="1920897"/>
                    </a:lnTo>
                    <a:cubicBezTo>
                      <a:pt x="1510560" y="1920089"/>
                      <a:pt x="1493010" y="1917445"/>
                      <a:pt x="1475770" y="1912825"/>
                    </a:cubicBezTo>
                    <a:lnTo>
                      <a:pt x="1448916" y="1901539"/>
                    </a:lnTo>
                    <a:lnTo>
                      <a:pt x="1409788" y="1909339"/>
                    </a:lnTo>
                    <a:lnTo>
                      <a:pt x="1379448" y="1933671"/>
                    </a:lnTo>
                    <a:cubicBezTo>
                      <a:pt x="1154551" y="2077510"/>
                      <a:pt x="678554" y="1889257"/>
                      <a:pt x="425892" y="1636595"/>
                    </a:cubicBezTo>
                    <a:cubicBezTo>
                      <a:pt x="156386" y="1367089"/>
                      <a:pt x="-70989" y="807277"/>
                      <a:pt x="20652" y="500110"/>
                    </a:cubicBezTo>
                    <a:cubicBezTo>
                      <a:pt x="187279" y="454716"/>
                      <a:pt x="404024" y="488650"/>
                      <a:pt x="612800" y="567620"/>
                    </a:cubicBezTo>
                    <a:lnTo>
                      <a:pt x="646597" y="582336"/>
                    </a:lnTo>
                    <a:lnTo>
                      <a:pt x="648266" y="560064"/>
                    </a:lnTo>
                    <a:cubicBezTo>
                      <a:pt x="675860" y="335450"/>
                      <a:pt x="745684" y="127473"/>
                      <a:pt x="857156" y="12315"/>
                    </a:cubicBezTo>
                    <a:cubicBezTo>
                      <a:pt x="1025944" y="48861"/>
                      <a:pt x="1202630" y="178907"/>
                      <a:pt x="1351480" y="345243"/>
                    </a:cubicBezTo>
                    <a:lnTo>
                      <a:pt x="1439392" y="453752"/>
                    </a:lnTo>
                    <a:lnTo>
                      <a:pt x="1517562" y="349370"/>
                    </a:lnTo>
                    <a:cubicBezTo>
                      <a:pt x="1661654" y="174869"/>
                      <a:pt x="1832393" y="37110"/>
                      <a:pt x="1988311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5" name="フリーフォーム: 図形 524">
                <a:extLst>
                  <a:ext uri="{FF2B5EF4-FFF2-40B4-BE49-F238E27FC236}">
                    <a16:creationId xmlns:a16="http://schemas.microsoft.com/office/drawing/2014/main" id="{45FAC6FC-10AC-45ED-9BA9-C97CBB3D00FB}"/>
                  </a:ext>
                </a:extLst>
              </p:cNvPr>
              <p:cNvSpPr/>
              <p:nvPr/>
            </p:nvSpPr>
            <p:spPr>
              <a:xfrm rot="10800000">
                <a:off x="2471771" y="2534684"/>
                <a:ext cx="264016" cy="177320"/>
              </a:xfrm>
              <a:custGeom>
                <a:avLst/>
                <a:gdLst>
                  <a:gd name="connsiteX0" fmla="*/ 1988311 w 2953345"/>
                  <a:gd name="connsiteY0" fmla="*/ 0 h 1983550"/>
                  <a:gd name="connsiteX1" fmla="*/ 2225919 w 2953345"/>
                  <a:gd name="connsiteY1" fmla="*/ 546570 h 1983550"/>
                  <a:gd name="connsiteX2" fmla="*/ 2233933 w 2953345"/>
                  <a:gd name="connsiteY2" fmla="*/ 617237 h 1983550"/>
                  <a:gd name="connsiteX3" fmla="*/ 2350610 w 2953345"/>
                  <a:gd name="connsiteY3" fmla="*/ 567300 h 1983550"/>
                  <a:gd name="connsiteX4" fmla="*/ 2932976 w 2953345"/>
                  <a:gd name="connsiteY4" fmla="*/ 500111 h 1983550"/>
                  <a:gd name="connsiteX5" fmla="*/ 2527736 w 2953345"/>
                  <a:gd name="connsiteY5" fmla="*/ 1636596 h 1983550"/>
                  <a:gd name="connsiteX6" fmla="*/ 1574180 w 2953345"/>
                  <a:gd name="connsiteY6" fmla="*/ 1933671 h 1983550"/>
                  <a:gd name="connsiteX7" fmla="*/ 1556345 w 2953345"/>
                  <a:gd name="connsiteY7" fmla="*/ 1919368 h 1983550"/>
                  <a:gd name="connsiteX8" fmla="*/ 1528339 w 2953345"/>
                  <a:gd name="connsiteY8" fmla="*/ 1920897 h 1983550"/>
                  <a:gd name="connsiteX9" fmla="*/ 1475770 w 2953345"/>
                  <a:gd name="connsiteY9" fmla="*/ 1912825 h 1983550"/>
                  <a:gd name="connsiteX10" fmla="*/ 1448916 w 2953345"/>
                  <a:gd name="connsiteY10" fmla="*/ 1901539 h 1983550"/>
                  <a:gd name="connsiteX11" fmla="*/ 1409788 w 2953345"/>
                  <a:gd name="connsiteY11" fmla="*/ 1909339 h 1983550"/>
                  <a:gd name="connsiteX12" fmla="*/ 1379448 w 2953345"/>
                  <a:gd name="connsiteY12" fmla="*/ 1933671 h 1983550"/>
                  <a:gd name="connsiteX13" fmla="*/ 425892 w 2953345"/>
                  <a:gd name="connsiteY13" fmla="*/ 1636595 h 1983550"/>
                  <a:gd name="connsiteX14" fmla="*/ 20652 w 2953345"/>
                  <a:gd name="connsiteY14" fmla="*/ 500110 h 1983550"/>
                  <a:gd name="connsiteX15" fmla="*/ 612800 w 2953345"/>
                  <a:gd name="connsiteY15" fmla="*/ 567620 h 1983550"/>
                  <a:gd name="connsiteX16" fmla="*/ 646597 w 2953345"/>
                  <a:gd name="connsiteY16" fmla="*/ 582336 h 1983550"/>
                  <a:gd name="connsiteX17" fmla="*/ 648266 w 2953345"/>
                  <a:gd name="connsiteY17" fmla="*/ 560064 h 1983550"/>
                  <a:gd name="connsiteX18" fmla="*/ 857156 w 2953345"/>
                  <a:gd name="connsiteY18" fmla="*/ 12315 h 1983550"/>
                  <a:gd name="connsiteX19" fmla="*/ 1351480 w 2953345"/>
                  <a:gd name="connsiteY19" fmla="*/ 345243 h 1983550"/>
                  <a:gd name="connsiteX20" fmla="*/ 1439392 w 2953345"/>
                  <a:gd name="connsiteY20" fmla="*/ 453752 h 1983550"/>
                  <a:gd name="connsiteX21" fmla="*/ 1517562 w 2953345"/>
                  <a:gd name="connsiteY21" fmla="*/ 349370 h 1983550"/>
                  <a:gd name="connsiteX22" fmla="*/ 1988311 w 2953345"/>
                  <a:gd name="connsiteY22" fmla="*/ 0 h 198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953345" h="1983550">
                    <a:moveTo>
                      <a:pt x="1988311" y="0"/>
                    </a:moveTo>
                    <a:cubicBezTo>
                      <a:pt x="2110936" y="121606"/>
                      <a:pt x="2189921" y="326279"/>
                      <a:pt x="2225919" y="546570"/>
                    </a:cubicBezTo>
                    <a:lnTo>
                      <a:pt x="2233933" y="617237"/>
                    </a:lnTo>
                    <a:lnTo>
                      <a:pt x="2350610" y="567300"/>
                    </a:lnTo>
                    <a:cubicBezTo>
                      <a:pt x="2562647" y="488224"/>
                      <a:pt x="2779392" y="454290"/>
                      <a:pt x="2932976" y="500111"/>
                    </a:cubicBezTo>
                    <a:cubicBezTo>
                      <a:pt x="3023762" y="833364"/>
                      <a:pt x="2797242" y="1367090"/>
                      <a:pt x="2527736" y="1636596"/>
                    </a:cubicBezTo>
                    <a:cubicBezTo>
                      <a:pt x="2275074" y="1889258"/>
                      <a:pt x="1799076" y="2077510"/>
                      <a:pt x="1574180" y="1933671"/>
                    </a:cubicBezTo>
                    <a:lnTo>
                      <a:pt x="1556345" y="1919368"/>
                    </a:lnTo>
                    <a:lnTo>
                      <a:pt x="1528339" y="1920897"/>
                    </a:lnTo>
                    <a:cubicBezTo>
                      <a:pt x="1510560" y="1920089"/>
                      <a:pt x="1493010" y="1917445"/>
                      <a:pt x="1475770" y="1912825"/>
                    </a:cubicBezTo>
                    <a:lnTo>
                      <a:pt x="1448916" y="1901539"/>
                    </a:lnTo>
                    <a:lnTo>
                      <a:pt x="1409788" y="1909339"/>
                    </a:lnTo>
                    <a:lnTo>
                      <a:pt x="1379448" y="1933671"/>
                    </a:lnTo>
                    <a:cubicBezTo>
                      <a:pt x="1154551" y="2077510"/>
                      <a:pt x="678554" y="1889257"/>
                      <a:pt x="425892" y="1636595"/>
                    </a:cubicBezTo>
                    <a:cubicBezTo>
                      <a:pt x="156386" y="1367089"/>
                      <a:pt x="-70989" y="807277"/>
                      <a:pt x="20652" y="500110"/>
                    </a:cubicBezTo>
                    <a:cubicBezTo>
                      <a:pt x="187279" y="454716"/>
                      <a:pt x="404024" y="488650"/>
                      <a:pt x="612800" y="567620"/>
                    </a:cubicBezTo>
                    <a:lnTo>
                      <a:pt x="646597" y="582336"/>
                    </a:lnTo>
                    <a:lnTo>
                      <a:pt x="648266" y="560064"/>
                    </a:lnTo>
                    <a:cubicBezTo>
                      <a:pt x="675860" y="335450"/>
                      <a:pt x="745684" y="127473"/>
                      <a:pt x="857156" y="12315"/>
                    </a:cubicBezTo>
                    <a:cubicBezTo>
                      <a:pt x="1025944" y="48861"/>
                      <a:pt x="1202630" y="178907"/>
                      <a:pt x="1351480" y="345243"/>
                    </a:cubicBezTo>
                    <a:lnTo>
                      <a:pt x="1439392" y="453752"/>
                    </a:lnTo>
                    <a:lnTo>
                      <a:pt x="1517562" y="349370"/>
                    </a:lnTo>
                    <a:cubicBezTo>
                      <a:pt x="1661654" y="174869"/>
                      <a:pt x="1832393" y="37110"/>
                      <a:pt x="1988311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6" name="フリーフォーム: 図形 525">
                <a:extLst>
                  <a:ext uri="{FF2B5EF4-FFF2-40B4-BE49-F238E27FC236}">
                    <a16:creationId xmlns:a16="http://schemas.microsoft.com/office/drawing/2014/main" id="{69BD1F9F-AF5D-4D88-91A4-BA6AD95BC52C}"/>
                  </a:ext>
                </a:extLst>
              </p:cNvPr>
              <p:cNvSpPr/>
              <p:nvPr/>
            </p:nvSpPr>
            <p:spPr>
              <a:xfrm rot="10800000">
                <a:off x="2040908" y="2483410"/>
                <a:ext cx="264016" cy="177320"/>
              </a:xfrm>
              <a:custGeom>
                <a:avLst/>
                <a:gdLst>
                  <a:gd name="connsiteX0" fmla="*/ 1988311 w 2953345"/>
                  <a:gd name="connsiteY0" fmla="*/ 0 h 1983550"/>
                  <a:gd name="connsiteX1" fmla="*/ 2225919 w 2953345"/>
                  <a:gd name="connsiteY1" fmla="*/ 546570 h 1983550"/>
                  <a:gd name="connsiteX2" fmla="*/ 2233933 w 2953345"/>
                  <a:gd name="connsiteY2" fmla="*/ 617237 h 1983550"/>
                  <a:gd name="connsiteX3" fmla="*/ 2350610 w 2953345"/>
                  <a:gd name="connsiteY3" fmla="*/ 567300 h 1983550"/>
                  <a:gd name="connsiteX4" fmla="*/ 2932976 w 2953345"/>
                  <a:gd name="connsiteY4" fmla="*/ 500111 h 1983550"/>
                  <a:gd name="connsiteX5" fmla="*/ 2527736 w 2953345"/>
                  <a:gd name="connsiteY5" fmla="*/ 1636596 h 1983550"/>
                  <a:gd name="connsiteX6" fmla="*/ 1574180 w 2953345"/>
                  <a:gd name="connsiteY6" fmla="*/ 1933671 h 1983550"/>
                  <a:gd name="connsiteX7" fmla="*/ 1556345 w 2953345"/>
                  <a:gd name="connsiteY7" fmla="*/ 1919368 h 1983550"/>
                  <a:gd name="connsiteX8" fmla="*/ 1528339 w 2953345"/>
                  <a:gd name="connsiteY8" fmla="*/ 1920897 h 1983550"/>
                  <a:gd name="connsiteX9" fmla="*/ 1475770 w 2953345"/>
                  <a:gd name="connsiteY9" fmla="*/ 1912825 h 1983550"/>
                  <a:gd name="connsiteX10" fmla="*/ 1448916 w 2953345"/>
                  <a:gd name="connsiteY10" fmla="*/ 1901539 h 1983550"/>
                  <a:gd name="connsiteX11" fmla="*/ 1409788 w 2953345"/>
                  <a:gd name="connsiteY11" fmla="*/ 1909339 h 1983550"/>
                  <a:gd name="connsiteX12" fmla="*/ 1379448 w 2953345"/>
                  <a:gd name="connsiteY12" fmla="*/ 1933671 h 1983550"/>
                  <a:gd name="connsiteX13" fmla="*/ 425892 w 2953345"/>
                  <a:gd name="connsiteY13" fmla="*/ 1636595 h 1983550"/>
                  <a:gd name="connsiteX14" fmla="*/ 20652 w 2953345"/>
                  <a:gd name="connsiteY14" fmla="*/ 500110 h 1983550"/>
                  <a:gd name="connsiteX15" fmla="*/ 612800 w 2953345"/>
                  <a:gd name="connsiteY15" fmla="*/ 567620 h 1983550"/>
                  <a:gd name="connsiteX16" fmla="*/ 646597 w 2953345"/>
                  <a:gd name="connsiteY16" fmla="*/ 582336 h 1983550"/>
                  <a:gd name="connsiteX17" fmla="*/ 648266 w 2953345"/>
                  <a:gd name="connsiteY17" fmla="*/ 560064 h 1983550"/>
                  <a:gd name="connsiteX18" fmla="*/ 857156 w 2953345"/>
                  <a:gd name="connsiteY18" fmla="*/ 12315 h 1983550"/>
                  <a:gd name="connsiteX19" fmla="*/ 1351480 w 2953345"/>
                  <a:gd name="connsiteY19" fmla="*/ 345243 h 1983550"/>
                  <a:gd name="connsiteX20" fmla="*/ 1439392 w 2953345"/>
                  <a:gd name="connsiteY20" fmla="*/ 453752 h 1983550"/>
                  <a:gd name="connsiteX21" fmla="*/ 1517562 w 2953345"/>
                  <a:gd name="connsiteY21" fmla="*/ 349370 h 1983550"/>
                  <a:gd name="connsiteX22" fmla="*/ 1988311 w 2953345"/>
                  <a:gd name="connsiteY22" fmla="*/ 0 h 198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953345" h="1983550">
                    <a:moveTo>
                      <a:pt x="1988311" y="0"/>
                    </a:moveTo>
                    <a:cubicBezTo>
                      <a:pt x="2110936" y="121606"/>
                      <a:pt x="2189921" y="326279"/>
                      <a:pt x="2225919" y="546570"/>
                    </a:cubicBezTo>
                    <a:lnTo>
                      <a:pt x="2233933" y="617237"/>
                    </a:lnTo>
                    <a:lnTo>
                      <a:pt x="2350610" y="567300"/>
                    </a:lnTo>
                    <a:cubicBezTo>
                      <a:pt x="2562647" y="488224"/>
                      <a:pt x="2779392" y="454290"/>
                      <a:pt x="2932976" y="500111"/>
                    </a:cubicBezTo>
                    <a:cubicBezTo>
                      <a:pt x="3023762" y="833364"/>
                      <a:pt x="2797242" y="1367090"/>
                      <a:pt x="2527736" y="1636596"/>
                    </a:cubicBezTo>
                    <a:cubicBezTo>
                      <a:pt x="2275074" y="1889258"/>
                      <a:pt x="1799076" y="2077510"/>
                      <a:pt x="1574180" y="1933671"/>
                    </a:cubicBezTo>
                    <a:lnTo>
                      <a:pt x="1556345" y="1919368"/>
                    </a:lnTo>
                    <a:lnTo>
                      <a:pt x="1528339" y="1920897"/>
                    </a:lnTo>
                    <a:cubicBezTo>
                      <a:pt x="1510560" y="1920089"/>
                      <a:pt x="1493010" y="1917445"/>
                      <a:pt x="1475770" y="1912825"/>
                    </a:cubicBezTo>
                    <a:lnTo>
                      <a:pt x="1448916" y="1901539"/>
                    </a:lnTo>
                    <a:lnTo>
                      <a:pt x="1409788" y="1909339"/>
                    </a:lnTo>
                    <a:lnTo>
                      <a:pt x="1379448" y="1933671"/>
                    </a:lnTo>
                    <a:cubicBezTo>
                      <a:pt x="1154551" y="2077510"/>
                      <a:pt x="678554" y="1889257"/>
                      <a:pt x="425892" y="1636595"/>
                    </a:cubicBezTo>
                    <a:cubicBezTo>
                      <a:pt x="156386" y="1367089"/>
                      <a:pt x="-70989" y="807277"/>
                      <a:pt x="20652" y="500110"/>
                    </a:cubicBezTo>
                    <a:cubicBezTo>
                      <a:pt x="187279" y="454716"/>
                      <a:pt x="404024" y="488650"/>
                      <a:pt x="612800" y="567620"/>
                    </a:cubicBezTo>
                    <a:lnTo>
                      <a:pt x="646597" y="582336"/>
                    </a:lnTo>
                    <a:lnTo>
                      <a:pt x="648266" y="560064"/>
                    </a:lnTo>
                    <a:cubicBezTo>
                      <a:pt x="675860" y="335450"/>
                      <a:pt x="745684" y="127473"/>
                      <a:pt x="857156" y="12315"/>
                    </a:cubicBezTo>
                    <a:cubicBezTo>
                      <a:pt x="1025944" y="48861"/>
                      <a:pt x="1202630" y="178907"/>
                      <a:pt x="1351480" y="345243"/>
                    </a:cubicBezTo>
                    <a:lnTo>
                      <a:pt x="1439392" y="453752"/>
                    </a:lnTo>
                    <a:lnTo>
                      <a:pt x="1517562" y="349370"/>
                    </a:lnTo>
                    <a:cubicBezTo>
                      <a:pt x="1661654" y="174869"/>
                      <a:pt x="1832393" y="37110"/>
                      <a:pt x="1988311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7" name="フリーフォーム: 図形 526">
                <a:extLst>
                  <a:ext uri="{FF2B5EF4-FFF2-40B4-BE49-F238E27FC236}">
                    <a16:creationId xmlns:a16="http://schemas.microsoft.com/office/drawing/2014/main" id="{2E4FD68B-27F1-4261-8684-D2D23A4BDD74}"/>
                  </a:ext>
                </a:extLst>
              </p:cNvPr>
              <p:cNvSpPr/>
              <p:nvPr/>
            </p:nvSpPr>
            <p:spPr>
              <a:xfrm rot="10800000">
                <a:off x="1979948" y="2742490"/>
                <a:ext cx="264016" cy="177320"/>
              </a:xfrm>
              <a:custGeom>
                <a:avLst/>
                <a:gdLst>
                  <a:gd name="connsiteX0" fmla="*/ 1988311 w 2953345"/>
                  <a:gd name="connsiteY0" fmla="*/ 0 h 1983550"/>
                  <a:gd name="connsiteX1" fmla="*/ 2225919 w 2953345"/>
                  <a:gd name="connsiteY1" fmla="*/ 546570 h 1983550"/>
                  <a:gd name="connsiteX2" fmla="*/ 2233933 w 2953345"/>
                  <a:gd name="connsiteY2" fmla="*/ 617237 h 1983550"/>
                  <a:gd name="connsiteX3" fmla="*/ 2350610 w 2953345"/>
                  <a:gd name="connsiteY3" fmla="*/ 567300 h 1983550"/>
                  <a:gd name="connsiteX4" fmla="*/ 2932976 w 2953345"/>
                  <a:gd name="connsiteY4" fmla="*/ 500111 h 1983550"/>
                  <a:gd name="connsiteX5" fmla="*/ 2527736 w 2953345"/>
                  <a:gd name="connsiteY5" fmla="*/ 1636596 h 1983550"/>
                  <a:gd name="connsiteX6" fmla="*/ 1574180 w 2953345"/>
                  <a:gd name="connsiteY6" fmla="*/ 1933671 h 1983550"/>
                  <a:gd name="connsiteX7" fmla="*/ 1556345 w 2953345"/>
                  <a:gd name="connsiteY7" fmla="*/ 1919368 h 1983550"/>
                  <a:gd name="connsiteX8" fmla="*/ 1528339 w 2953345"/>
                  <a:gd name="connsiteY8" fmla="*/ 1920897 h 1983550"/>
                  <a:gd name="connsiteX9" fmla="*/ 1475770 w 2953345"/>
                  <a:gd name="connsiteY9" fmla="*/ 1912825 h 1983550"/>
                  <a:gd name="connsiteX10" fmla="*/ 1448916 w 2953345"/>
                  <a:gd name="connsiteY10" fmla="*/ 1901539 h 1983550"/>
                  <a:gd name="connsiteX11" fmla="*/ 1409788 w 2953345"/>
                  <a:gd name="connsiteY11" fmla="*/ 1909339 h 1983550"/>
                  <a:gd name="connsiteX12" fmla="*/ 1379448 w 2953345"/>
                  <a:gd name="connsiteY12" fmla="*/ 1933671 h 1983550"/>
                  <a:gd name="connsiteX13" fmla="*/ 425892 w 2953345"/>
                  <a:gd name="connsiteY13" fmla="*/ 1636595 h 1983550"/>
                  <a:gd name="connsiteX14" fmla="*/ 20652 w 2953345"/>
                  <a:gd name="connsiteY14" fmla="*/ 500110 h 1983550"/>
                  <a:gd name="connsiteX15" fmla="*/ 612800 w 2953345"/>
                  <a:gd name="connsiteY15" fmla="*/ 567620 h 1983550"/>
                  <a:gd name="connsiteX16" fmla="*/ 646597 w 2953345"/>
                  <a:gd name="connsiteY16" fmla="*/ 582336 h 1983550"/>
                  <a:gd name="connsiteX17" fmla="*/ 648266 w 2953345"/>
                  <a:gd name="connsiteY17" fmla="*/ 560064 h 1983550"/>
                  <a:gd name="connsiteX18" fmla="*/ 857156 w 2953345"/>
                  <a:gd name="connsiteY18" fmla="*/ 12315 h 1983550"/>
                  <a:gd name="connsiteX19" fmla="*/ 1351480 w 2953345"/>
                  <a:gd name="connsiteY19" fmla="*/ 345243 h 1983550"/>
                  <a:gd name="connsiteX20" fmla="*/ 1439392 w 2953345"/>
                  <a:gd name="connsiteY20" fmla="*/ 453752 h 1983550"/>
                  <a:gd name="connsiteX21" fmla="*/ 1517562 w 2953345"/>
                  <a:gd name="connsiteY21" fmla="*/ 349370 h 1983550"/>
                  <a:gd name="connsiteX22" fmla="*/ 1988311 w 2953345"/>
                  <a:gd name="connsiteY22" fmla="*/ 0 h 198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953345" h="1983550">
                    <a:moveTo>
                      <a:pt x="1988311" y="0"/>
                    </a:moveTo>
                    <a:cubicBezTo>
                      <a:pt x="2110936" y="121606"/>
                      <a:pt x="2189921" y="326279"/>
                      <a:pt x="2225919" y="546570"/>
                    </a:cubicBezTo>
                    <a:lnTo>
                      <a:pt x="2233933" y="617237"/>
                    </a:lnTo>
                    <a:lnTo>
                      <a:pt x="2350610" y="567300"/>
                    </a:lnTo>
                    <a:cubicBezTo>
                      <a:pt x="2562647" y="488224"/>
                      <a:pt x="2779392" y="454290"/>
                      <a:pt x="2932976" y="500111"/>
                    </a:cubicBezTo>
                    <a:cubicBezTo>
                      <a:pt x="3023762" y="833364"/>
                      <a:pt x="2797242" y="1367090"/>
                      <a:pt x="2527736" y="1636596"/>
                    </a:cubicBezTo>
                    <a:cubicBezTo>
                      <a:pt x="2275074" y="1889258"/>
                      <a:pt x="1799076" y="2077510"/>
                      <a:pt x="1574180" y="1933671"/>
                    </a:cubicBezTo>
                    <a:lnTo>
                      <a:pt x="1556345" y="1919368"/>
                    </a:lnTo>
                    <a:lnTo>
                      <a:pt x="1528339" y="1920897"/>
                    </a:lnTo>
                    <a:cubicBezTo>
                      <a:pt x="1510560" y="1920089"/>
                      <a:pt x="1493010" y="1917445"/>
                      <a:pt x="1475770" y="1912825"/>
                    </a:cubicBezTo>
                    <a:lnTo>
                      <a:pt x="1448916" y="1901539"/>
                    </a:lnTo>
                    <a:lnTo>
                      <a:pt x="1409788" y="1909339"/>
                    </a:lnTo>
                    <a:lnTo>
                      <a:pt x="1379448" y="1933671"/>
                    </a:lnTo>
                    <a:cubicBezTo>
                      <a:pt x="1154551" y="2077510"/>
                      <a:pt x="678554" y="1889257"/>
                      <a:pt x="425892" y="1636595"/>
                    </a:cubicBezTo>
                    <a:cubicBezTo>
                      <a:pt x="156386" y="1367089"/>
                      <a:pt x="-70989" y="807277"/>
                      <a:pt x="20652" y="500110"/>
                    </a:cubicBezTo>
                    <a:cubicBezTo>
                      <a:pt x="187279" y="454716"/>
                      <a:pt x="404024" y="488650"/>
                      <a:pt x="612800" y="567620"/>
                    </a:cubicBezTo>
                    <a:lnTo>
                      <a:pt x="646597" y="582336"/>
                    </a:lnTo>
                    <a:lnTo>
                      <a:pt x="648266" y="560064"/>
                    </a:lnTo>
                    <a:cubicBezTo>
                      <a:pt x="675860" y="335450"/>
                      <a:pt x="745684" y="127473"/>
                      <a:pt x="857156" y="12315"/>
                    </a:cubicBezTo>
                    <a:cubicBezTo>
                      <a:pt x="1025944" y="48861"/>
                      <a:pt x="1202630" y="178907"/>
                      <a:pt x="1351480" y="345243"/>
                    </a:cubicBezTo>
                    <a:lnTo>
                      <a:pt x="1439392" y="453752"/>
                    </a:lnTo>
                    <a:lnTo>
                      <a:pt x="1517562" y="349370"/>
                    </a:lnTo>
                    <a:cubicBezTo>
                      <a:pt x="1661654" y="174869"/>
                      <a:pt x="1832393" y="37110"/>
                      <a:pt x="1988311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8" name="フリーフォーム: 図形 527">
                <a:extLst>
                  <a:ext uri="{FF2B5EF4-FFF2-40B4-BE49-F238E27FC236}">
                    <a16:creationId xmlns:a16="http://schemas.microsoft.com/office/drawing/2014/main" id="{018189F0-C99B-472B-B61F-152E531CEE90}"/>
                  </a:ext>
                </a:extLst>
              </p:cNvPr>
              <p:cNvSpPr/>
              <p:nvPr/>
            </p:nvSpPr>
            <p:spPr>
              <a:xfrm rot="10800000">
                <a:off x="2612408" y="2894890"/>
                <a:ext cx="264016" cy="177320"/>
              </a:xfrm>
              <a:custGeom>
                <a:avLst/>
                <a:gdLst>
                  <a:gd name="connsiteX0" fmla="*/ 1988311 w 2953345"/>
                  <a:gd name="connsiteY0" fmla="*/ 0 h 1983550"/>
                  <a:gd name="connsiteX1" fmla="*/ 2225919 w 2953345"/>
                  <a:gd name="connsiteY1" fmla="*/ 546570 h 1983550"/>
                  <a:gd name="connsiteX2" fmla="*/ 2233933 w 2953345"/>
                  <a:gd name="connsiteY2" fmla="*/ 617237 h 1983550"/>
                  <a:gd name="connsiteX3" fmla="*/ 2350610 w 2953345"/>
                  <a:gd name="connsiteY3" fmla="*/ 567300 h 1983550"/>
                  <a:gd name="connsiteX4" fmla="*/ 2932976 w 2953345"/>
                  <a:gd name="connsiteY4" fmla="*/ 500111 h 1983550"/>
                  <a:gd name="connsiteX5" fmla="*/ 2527736 w 2953345"/>
                  <a:gd name="connsiteY5" fmla="*/ 1636596 h 1983550"/>
                  <a:gd name="connsiteX6" fmla="*/ 1574180 w 2953345"/>
                  <a:gd name="connsiteY6" fmla="*/ 1933671 h 1983550"/>
                  <a:gd name="connsiteX7" fmla="*/ 1556345 w 2953345"/>
                  <a:gd name="connsiteY7" fmla="*/ 1919368 h 1983550"/>
                  <a:gd name="connsiteX8" fmla="*/ 1528339 w 2953345"/>
                  <a:gd name="connsiteY8" fmla="*/ 1920897 h 1983550"/>
                  <a:gd name="connsiteX9" fmla="*/ 1475770 w 2953345"/>
                  <a:gd name="connsiteY9" fmla="*/ 1912825 h 1983550"/>
                  <a:gd name="connsiteX10" fmla="*/ 1448916 w 2953345"/>
                  <a:gd name="connsiteY10" fmla="*/ 1901539 h 1983550"/>
                  <a:gd name="connsiteX11" fmla="*/ 1409788 w 2953345"/>
                  <a:gd name="connsiteY11" fmla="*/ 1909339 h 1983550"/>
                  <a:gd name="connsiteX12" fmla="*/ 1379448 w 2953345"/>
                  <a:gd name="connsiteY12" fmla="*/ 1933671 h 1983550"/>
                  <a:gd name="connsiteX13" fmla="*/ 425892 w 2953345"/>
                  <a:gd name="connsiteY13" fmla="*/ 1636595 h 1983550"/>
                  <a:gd name="connsiteX14" fmla="*/ 20652 w 2953345"/>
                  <a:gd name="connsiteY14" fmla="*/ 500110 h 1983550"/>
                  <a:gd name="connsiteX15" fmla="*/ 612800 w 2953345"/>
                  <a:gd name="connsiteY15" fmla="*/ 567620 h 1983550"/>
                  <a:gd name="connsiteX16" fmla="*/ 646597 w 2953345"/>
                  <a:gd name="connsiteY16" fmla="*/ 582336 h 1983550"/>
                  <a:gd name="connsiteX17" fmla="*/ 648266 w 2953345"/>
                  <a:gd name="connsiteY17" fmla="*/ 560064 h 1983550"/>
                  <a:gd name="connsiteX18" fmla="*/ 857156 w 2953345"/>
                  <a:gd name="connsiteY18" fmla="*/ 12315 h 1983550"/>
                  <a:gd name="connsiteX19" fmla="*/ 1351480 w 2953345"/>
                  <a:gd name="connsiteY19" fmla="*/ 345243 h 1983550"/>
                  <a:gd name="connsiteX20" fmla="*/ 1439392 w 2953345"/>
                  <a:gd name="connsiteY20" fmla="*/ 453752 h 1983550"/>
                  <a:gd name="connsiteX21" fmla="*/ 1517562 w 2953345"/>
                  <a:gd name="connsiteY21" fmla="*/ 349370 h 1983550"/>
                  <a:gd name="connsiteX22" fmla="*/ 1988311 w 2953345"/>
                  <a:gd name="connsiteY22" fmla="*/ 0 h 198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953345" h="1983550">
                    <a:moveTo>
                      <a:pt x="1988311" y="0"/>
                    </a:moveTo>
                    <a:cubicBezTo>
                      <a:pt x="2110936" y="121606"/>
                      <a:pt x="2189921" y="326279"/>
                      <a:pt x="2225919" y="546570"/>
                    </a:cubicBezTo>
                    <a:lnTo>
                      <a:pt x="2233933" y="617237"/>
                    </a:lnTo>
                    <a:lnTo>
                      <a:pt x="2350610" y="567300"/>
                    </a:lnTo>
                    <a:cubicBezTo>
                      <a:pt x="2562647" y="488224"/>
                      <a:pt x="2779392" y="454290"/>
                      <a:pt x="2932976" y="500111"/>
                    </a:cubicBezTo>
                    <a:cubicBezTo>
                      <a:pt x="3023762" y="833364"/>
                      <a:pt x="2797242" y="1367090"/>
                      <a:pt x="2527736" y="1636596"/>
                    </a:cubicBezTo>
                    <a:cubicBezTo>
                      <a:pt x="2275074" y="1889258"/>
                      <a:pt x="1799076" y="2077510"/>
                      <a:pt x="1574180" y="1933671"/>
                    </a:cubicBezTo>
                    <a:lnTo>
                      <a:pt x="1556345" y="1919368"/>
                    </a:lnTo>
                    <a:lnTo>
                      <a:pt x="1528339" y="1920897"/>
                    </a:lnTo>
                    <a:cubicBezTo>
                      <a:pt x="1510560" y="1920089"/>
                      <a:pt x="1493010" y="1917445"/>
                      <a:pt x="1475770" y="1912825"/>
                    </a:cubicBezTo>
                    <a:lnTo>
                      <a:pt x="1448916" y="1901539"/>
                    </a:lnTo>
                    <a:lnTo>
                      <a:pt x="1409788" y="1909339"/>
                    </a:lnTo>
                    <a:lnTo>
                      <a:pt x="1379448" y="1933671"/>
                    </a:lnTo>
                    <a:cubicBezTo>
                      <a:pt x="1154551" y="2077510"/>
                      <a:pt x="678554" y="1889257"/>
                      <a:pt x="425892" y="1636595"/>
                    </a:cubicBezTo>
                    <a:cubicBezTo>
                      <a:pt x="156386" y="1367089"/>
                      <a:pt x="-70989" y="807277"/>
                      <a:pt x="20652" y="500110"/>
                    </a:cubicBezTo>
                    <a:cubicBezTo>
                      <a:pt x="187279" y="454716"/>
                      <a:pt x="404024" y="488650"/>
                      <a:pt x="612800" y="567620"/>
                    </a:cubicBezTo>
                    <a:lnTo>
                      <a:pt x="646597" y="582336"/>
                    </a:lnTo>
                    <a:lnTo>
                      <a:pt x="648266" y="560064"/>
                    </a:lnTo>
                    <a:cubicBezTo>
                      <a:pt x="675860" y="335450"/>
                      <a:pt x="745684" y="127473"/>
                      <a:pt x="857156" y="12315"/>
                    </a:cubicBezTo>
                    <a:cubicBezTo>
                      <a:pt x="1025944" y="48861"/>
                      <a:pt x="1202630" y="178907"/>
                      <a:pt x="1351480" y="345243"/>
                    </a:cubicBezTo>
                    <a:lnTo>
                      <a:pt x="1439392" y="453752"/>
                    </a:lnTo>
                    <a:lnTo>
                      <a:pt x="1517562" y="349370"/>
                    </a:lnTo>
                    <a:cubicBezTo>
                      <a:pt x="1661654" y="174869"/>
                      <a:pt x="1832393" y="37110"/>
                      <a:pt x="1988311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9" name="フリーフォーム: 図形 528">
                <a:extLst>
                  <a:ext uri="{FF2B5EF4-FFF2-40B4-BE49-F238E27FC236}">
                    <a16:creationId xmlns:a16="http://schemas.microsoft.com/office/drawing/2014/main" id="{A57EAC56-A111-4955-BDC0-74F2144822F2}"/>
                  </a:ext>
                </a:extLst>
              </p:cNvPr>
              <p:cNvSpPr/>
              <p:nvPr/>
            </p:nvSpPr>
            <p:spPr>
              <a:xfrm rot="10800000">
                <a:off x="2269508" y="3519730"/>
                <a:ext cx="264016" cy="177320"/>
              </a:xfrm>
              <a:custGeom>
                <a:avLst/>
                <a:gdLst>
                  <a:gd name="connsiteX0" fmla="*/ 1988311 w 2953345"/>
                  <a:gd name="connsiteY0" fmla="*/ 0 h 1983550"/>
                  <a:gd name="connsiteX1" fmla="*/ 2225919 w 2953345"/>
                  <a:gd name="connsiteY1" fmla="*/ 546570 h 1983550"/>
                  <a:gd name="connsiteX2" fmla="*/ 2233933 w 2953345"/>
                  <a:gd name="connsiteY2" fmla="*/ 617237 h 1983550"/>
                  <a:gd name="connsiteX3" fmla="*/ 2350610 w 2953345"/>
                  <a:gd name="connsiteY3" fmla="*/ 567300 h 1983550"/>
                  <a:gd name="connsiteX4" fmla="*/ 2932976 w 2953345"/>
                  <a:gd name="connsiteY4" fmla="*/ 500111 h 1983550"/>
                  <a:gd name="connsiteX5" fmla="*/ 2527736 w 2953345"/>
                  <a:gd name="connsiteY5" fmla="*/ 1636596 h 1983550"/>
                  <a:gd name="connsiteX6" fmla="*/ 1574180 w 2953345"/>
                  <a:gd name="connsiteY6" fmla="*/ 1933671 h 1983550"/>
                  <a:gd name="connsiteX7" fmla="*/ 1556345 w 2953345"/>
                  <a:gd name="connsiteY7" fmla="*/ 1919368 h 1983550"/>
                  <a:gd name="connsiteX8" fmla="*/ 1528339 w 2953345"/>
                  <a:gd name="connsiteY8" fmla="*/ 1920897 h 1983550"/>
                  <a:gd name="connsiteX9" fmla="*/ 1475770 w 2953345"/>
                  <a:gd name="connsiteY9" fmla="*/ 1912825 h 1983550"/>
                  <a:gd name="connsiteX10" fmla="*/ 1448916 w 2953345"/>
                  <a:gd name="connsiteY10" fmla="*/ 1901539 h 1983550"/>
                  <a:gd name="connsiteX11" fmla="*/ 1409788 w 2953345"/>
                  <a:gd name="connsiteY11" fmla="*/ 1909339 h 1983550"/>
                  <a:gd name="connsiteX12" fmla="*/ 1379448 w 2953345"/>
                  <a:gd name="connsiteY12" fmla="*/ 1933671 h 1983550"/>
                  <a:gd name="connsiteX13" fmla="*/ 425892 w 2953345"/>
                  <a:gd name="connsiteY13" fmla="*/ 1636595 h 1983550"/>
                  <a:gd name="connsiteX14" fmla="*/ 20652 w 2953345"/>
                  <a:gd name="connsiteY14" fmla="*/ 500110 h 1983550"/>
                  <a:gd name="connsiteX15" fmla="*/ 612800 w 2953345"/>
                  <a:gd name="connsiteY15" fmla="*/ 567620 h 1983550"/>
                  <a:gd name="connsiteX16" fmla="*/ 646597 w 2953345"/>
                  <a:gd name="connsiteY16" fmla="*/ 582336 h 1983550"/>
                  <a:gd name="connsiteX17" fmla="*/ 648266 w 2953345"/>
                  <a:gd name="connsiteY17" fmla="*/ 560064 h 1983550"/>
                  <a:gd name="connsiteX18" fmla="*/ 857156 w 2953345"/>
                  <a:gd name="connsiteY18" fmla="*/ 12315 h 1983550"/>
                  <a:gd name="connsiteX19" fmla="*/ 1351480 w 2953345"/>
                  <a:gd name="connsiteY19" fmla="*/ 345243 h 1983550"/>
                  <a:gd name="connsiteX20" fmla="*/ 1439392 w 2953345"/>
                  <a:gd name="connsiteY20" fmla="*/ 453752 h 1983550"/>
                  <a:gd name="connsiteX21" fmla="*/ 1517562 w 2953345"/>
                  <a:gd name="connsiteY21" fmla="*/ 349370 h 1983550"/>
                  <a:gd name="connsiteX22" fmla="*/ 1988311 w 2953345"/>
                  <a:gd name="connsiteY22" fmla="*/ 0 h 198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953345" h="1983550">
                    <a:moveTo>
                      <a:pt x="1988311" y="0"/>
                    </a:moveTo>
                    <a:cubicBezTo>
                      <a:pt x="2110936" y="121606"/>
                      <a:pt x="2189921" y="326279"/>
                      <a:pt x="2225919" y="546570"/>
                    </a:cubicBezTo>
                    <a:lnTo>
                      <a:pt x="2233933" y="617237"/>
                    </a:lnTo>
                    <a:lnTo>
                      <a:pt x="2350610" y="567300"/>
                    </a:lnTo>
                    <a:cubicBezTo>
                      <a:pt x="2562647" y="488224"/>
                      <a:pt x="2779392" y="454290"/>
                      <a:pt x="2932976" y="500111"/>
                    </a:cubicBezTo>
                    <a:cubicBezTo>
                      <a:pt x="3023762" y="833364"/>
                      <a:pt x="2797242" y="1367090"/>
                      <a:pt x="2527736" y="1636596"/>
                    </a:cubicBezTo>
                    <a:cubicBezTo>
                      <a:pt x="2275074" y="1889258"/>
                      <a:pt x="1799076" y="2077510"/>
                      <a:pt x="1574180" y="1933671"/>
                    </a:cubicBezTo>
                    <a:lnTo>
                      <a:pt x="1556345" y="1919368"/>
                    </a:lnTo>
                    <a:lnTo>
                      <a:pt x="1528339" y="1920897"/>
                    </a:lnTo>
                    <a:cubicBezTo>
                      <a:pt x="1510560" y="1920089"/>
                      <a:pt x="1493010" y="1917445"/>
                      <a:pt x="1475770" y="1912825"/>
                    </a:cubicBezTo>
                    <a:lnTo>
                      <a:pt x="1448916" y="1901539"/>
                    </a:lnTo>
                    <a:lnTo>
                      <a:pt x="1409788" y="1909339"/>
                    </a:lnTo>
                    <a:lnTo>
                      <a:pt x="1379448" y="1933671"/>
                    </a:lnTo>
                    <a:cubicBezTo>
                      <a:pt x="1154551" y="2077510"/>
                      <a:pt x="678554" y="1889257"/>
                      <a:pt x="425892" y="1636595"/>
                    </a:cubicBezTo>
                    <a:cubicBezTo>
                      <a:pt x="156386" y="1367089"/>
                      <a:pt x="-70989" y="807277"/>
                      <a:pt x="20652" y="500110"/>
                    </a:cubicBezTo>
                    <a:cubicBezTo>
                      <a:pt x="187279" y="454716"/>
                      <a:pt x="404024" y="488650"/>
                      <a:pt x="612800" y="567620"/>
                    </a:cubicBezTo>
                    <a:lnTo>
                      <a:pt x="646597" y="582336"/>
                    </a:lnTo>
                    <a:lnTo>
                      <a:pt x="648266" y="560064"/>
                    </a:lnTo>
                    <a:cubicBezTo>
                      <a:pt x="675860" y="335450"/>
                      <a:pt x="745684" y="127473"/>
                      <a:pt x="857156" y="12315"/>
                    </a:cubicBezTo>
                    <a:cubicBezTo>
                      <a:pt x="1025944" y="48861"/>
                      <a:pt x="1202630" y="178907"/>
                      <a:pt x="1351480" y="345243"/>
                    </a:cubicBezTo>
                    <a:lnTo>
                      <a:pt x="1439392" y="453752"/>
                    </a:lnTo>
                    <a:lnTo>
                      <a:pt x="1517562" y="349370"/>
                    </a:lnTo>
                    <a:cubicBezTo>
                      <a:pt x="1661654" y="174869"/>
                      <a:pt x="1832393" y="37110"/>
                      <a:pt x="1988311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0" name="フリーフォーム: 図形 529">
                <a:extLst>
                  <a:ext uri="{FF2B5EF4-FFF2-40B4-BE49-F238E27FC236}">
                    <a16:creationId xmlns:a16="http://schemas.microsoft.com/office/drawing/2014/main" id="{84109EB7-3035-4EF2-8BA9-A1C73BA00BDD}"/>
                  </a:ext>
                </a:extLst>
              </p:cNvPr>
              <p:cNvSpPr/>
              <p:nvPr/>
            </p:nvSpPr>
            <p:spPr>
              <a:xfrm rot="10800000">
                <a:off x="2589548" y="3679750"/>
                <a:ext cx="264016" cy="177320"/>
              </a:xfrm>
              <a:custGeom>
                <a:avLst/>
                <a:gdLst>
                  <a:gd name="connsiteX0" fmla="*/ 1988311 w 2953345"/>
                  <a:gd name="connsiteY0" fmla="*/ 0 h 1983550"/>
                  <a:gd name="connsiteX1" fmla="*/ 2225919 w 2953345"/>
                  <a:gd name="connsiteY1" fmla="*/ 546570 h 1983550"/>
                  <a:gd name="connsiteX2" fmla="*/ 2233933 w 2953345"/>
                  <a:gd name="connsiteY2" fmla="*/ 617237 h 1983550"/>
                  <a:gd name="connsiteX3" fmla="*/ 2350610 w 2953345"/>
                  <a:gd name="connsiteY3" fmla="*/ 567300 h 1983550"/>
                  <a:gd name="connsiteX4" fmla="*/ 2932976 w 2953345"/>
                  <a:gd name="connsiteY4" fmla="*/ 500111 h 1983550"/>
                  <a:gd name="connsiteX5" fmla="*/ 2527736 w 2953345"/>
                  <a:gd name="connsiteY5" fmla="*/ 1636596 h 1983550"/>
                  <a:gd name="connsiteX6" fmla="*/ 1574180 w 2953345"/>
                  <a:gd name="connsiteY6" fmla="*/ 1933671 h 1983550"/>
                  <a:gd name="connsiteX7" fmla="*/ 1556345 w 2953345"/>
                  <a:gd name="connsiteY7" fmla="*/ 1919368 h 1983550"/>
                  <a:gd name="connsiteX8" fmla="*/ 1528339 w 2953345"/>
                  <a:gd name="connsiteY8" fmla="*/ 1920897 h 1983550"/>
                  <a:gd name="connsiteX9" fmla="*/ 1475770 w 2953345"/>
                  <a:gd name="connsiteY9" fmla="*/ 1912825 h 1983550"/>
                  <a:gd name="connsiteX10" fmla="*/ 1448916 w 2953345"/>
                  <a:gd name="connsiteY10" fmla="*/ 1901539 h 1983550"/>
                  <a:gd name="connsiteX11" fmla="*/ 1409788 w 2953345"/>
                  <a:gd name="connsiteY11" fmla="*/ 1909339 h 1983550"/>
                  <a:gd name="connsiteX12" fmla="*/ 1379448 w 2953345"/>
                  <a:gd name="connsiteY12" fmla="*/ 1933671 h 1983550"/>
                  <a:gd name="connsiteX13" fmla="*/ 425892 w 2953345"/>
                  <a:gd name="connsiteY13" fmla="*/ 1636595 h 1983550"/>
                  <a:gd name="connsiteX14" fmla="*/ 20652 w 2953345"/>
                  <a:gd name="connsiteY14" fmla="*/ 500110 h 1983550"/>
                  <a:gd name="connsiteX15" fmla="*/ 612800 w 2953345"/>
                  <a:gd name="connsiteY15" fmla="*/ 567620 h 1983550"/>
                  <a:gd name="connsiteX16" fmla="*/ 646597 w 2953345"/>
                  <a:gd name="connsiteY16" fmla="*/ 582336 h 1983550"/>
                  <a:gd name="connsiteX17" fmla="*/ 648266 w 2953345"/>
                  <a:gd name="connsiteY17" fmla="*/ 560064 h 1983550"/>
                  <a:gd name="connsiteX18" fmla="*/ 857156 w 2953345"/>
                  <a:gd name="connsiteY18" fmla="*/ 12315 h 1983550"/>
                  <a:gd name="connsiteX19" fmla="*/ 1351480 w 2953345"/>
                  <a:gd name="connsiteY19" fmla="*/ 345243 h 1983550"/>
                  <a:gd name="connsiteX20" fmla="*/ 1439392 w 2953345"/>
                  <a:gd name="connsiteY20" fmla="*/ 453752 h 1983550"/>
                  <a:gd name="connsiteX21" fmla="*/ 1517562 w 2953345"/>
                  <a:gd name="connsiteY21" fmla="*/ 349370 h 1983550"/>
                  <a:gd name="connsiteX22" fmla="*/ 1988311 w 2953345"/>
                  <a:gd name="connsiteY22" fmla="*/ 0 h 198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953345" h="1983550">
                    <a:moveTo>
                      <a:pt x="1988311" y="0"/>
                    </a:moveTo>
                    <a:cubicBezTo>
                      <a:pt x="2110936" y="121606"/>
                      <a:pt x="2189921" y="326279"/>
                      <a:pt x="2225919" y="546570"/>
                    </a:cubicBezTo>
                    <a:lnTo>
                      <a:pt x="2233933" y="617237"/>
                    </a:lnTo>
                    <a:lnTo>
                      <a:pt x="2350610" y="567300"/>
                    </a:lnTo>
                    <a:cubicBezTo>
                      <a:pt x="2562647" y="488224"/>
                      <a:pt x="2779392" y="454290"/>
                      <a:pt x="2932976" y="500111"/>
                    </a:cubicBezTo>
                    <a:cubicBezTo>
                      <a:pt x="3023762" y="833364"/>
                      <a:pt x="2797242" y="1367090"/>
                      <a:pt x="2527736" y="1636596"/>
                    </a:cubicBezTo>
                    <a:cubicBezTo>
                      <a:pt x="2275074" y="1889258"/>
                      <a:pt x="1799076" y="2077510"/>
                      <a:pt x="1574180" y="1933671"/>
                    </a:cubicBezTo>
                    <a:lnTo>
                      <a:pt x="1556345" y="1919368"/>
                    </a:lnTo>
                    <a:lnTo>
                      <a:pt x="1528339" y="1920897"/>
                    </a:lnTo>
                    <a:cubicBezTo>
                      <a:pt x="1510560" y="1920089"/>
                      <a:pt x="1493010" y="1917445"/>
                      <a:pt x="1475770" y="1912825"/>
                    </a:cubicBezTo>
                    <a:lnTo>
                      <a:pt x="1448916" y="1901539"/>
                    </a:lnTo>
                    <a:lnTo>
                      <a:pt x="1409788" y="1909339"/>
                    </a:lnTo>
                    <a:lnTo>
                      <a:pt x="1379448" y="1933671"/>
                    </a:lnTo>
                    <a:cubicBezTo>
                      <a:pt x="1154551" y="2077510"/>
                      <a:pt x="678554" y="1889257"/>
                      <a:pt x="425892" y="1636595"/>
                    </a:cubicBezTo>
                    <a:cubicBezTo>
                      <a:pt x="156386" y="1367089"/>
                      <a:pt x="-70989" y="807277"/>
                      <a:pt x="20652" y="500110"/>
                    </a:cubicBezTo>
                    <a:cubicBezTo>
                      <a:pt x="187279" y="454716"/>
                      <a:pt x="404024" y="488650"/>
                      <a:pt x="612800" y="567620"/>
                    </a:cubicBezTo>
                    <a:lnTo>
                      <a:pt x="646597" y="582336"/>
                    </a:lnTo>
                    <a:lnTo>
                      <a:pt x="648266" y="560064"/>
                    </a:lnTo>
                    <a:cubicBezTo>
                      <a:pt x="675860" y="335450"/>
                      <a:pt x="745684" y="127473"/>
                      <a:pt x="857156" y="12315"/>
                    </a:cubicBezTo>
                    <a:cubicBezTo>
                      <a:pt x="1025944" y="48861"/>
                      <a:pt x="1202630" y="178907"/>
                      <a:pt x="1351480" y="345243"/>
                    </a:cubicBezTo>
                    <a:lnTo>
                      <a:pt x="1439392" y="453752"/>
                    </a:lnTo>
                    <a:lnTo>
                      <a:pt x="1517562" y="349370"/>
                    </a:lnTo>
                    <a:cubicBezTo>
                      <a:pt x="1661654" y="174869"/>
                      <a:pt x="1832393" y="37110"/>
                      <a:pt x="1988311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1" name="フリーフォーム: 図形 530">
                <a:extLst>
                  <a:ext uri="{FF2B5EF4-FFF2-40B4-BE49-F238E27FC236}">
                    <a16:creationId xmlns:a16="http://schemas.microsoft.com/office/drawing/2014/main" id="{EDCF7E50-F604-4452-8BC3-3D2DA31437A7}"/>
                  </a:ext>
                </a:extLst>
              </p:cNvPr>
              <p:cNvSpPr/>
              <p:nvPr/>
            </p:nvSpPr>
            <p:spPr>
              <a:xfrm rot="10800000">
                <a:off x="5454668" y="2925370"/>
                <a:ext cx="264016" cy="177320"/>
              </a:xfrm>
              <a:custGeom>
                <a:avLst/>
                <a:gdLst>
                  <a:gd name="connsiteX0" fmla="*/ 1988311 w 2953345"/>
                  <a:gd name="connsiteY0" fmla="*/ 0 h 1983550"/>
                  <a:gd name="connsiteX1" fmla="*/ 2225919 w 2953345"/>
                  <a:gd name="connsiteY1" fmla="*/ 546570 h 1983550"/>
                  <a:gd name="connsiteX2" fmla="*/ 2233933 w 2953345"/>
                  <a:gd name="connsiteY2" fmla="*/ 617237 h 1983550"/>
                  <a:gd name="connsiteX3" fmla="*/ 2350610 w 2953345"/>
                  <a:gd name="connsiteY3" fmla="*/ 567300 h 1983550"/>
                  <a:gd name="connsiteX4" fmla="*/ 2932976 w 2953345"/>
                  <a:gd name="connsiteY4" fmla="*/ 500111 h 1983550"/>
                  <a:gd name="connsiteX5" fmla="*/ 2527736 w 2953345"/>
                  <a:gd name="connsiteY5" fmla="*/ 1636596 h 1983550"/>
                  <a:gd name="connsiteX6" fmla="*/ 1574180 w 2953345"/>
                  <a:gd name="connsiteY6" fmla="*/ 1933671 h 1983550"/>
                  <a:gd name="connsiteX7" fmla="*/ 1556345 w 2953345"/>
                  <a:gd name="connsiteY7" fmla="*/ 1919368 h 1983550"/>
                  <a:gd name="connsiteX8" fmla="*/ 1528339 w 2953345"/>
                  <a:gd name="connsiteY8" fmla="*/ 1920897 h 1983550"/>
                  <a:gd name="connsiteX9" fmla="*/ 1475770 w 2953345"/>
                  <a:gd name="connsiteY9" fmla="*/ 1912825 h 1983550"/>
                  <a:gd name="connsiteX10" fmla="*/ 1448916 w 2953345"/>
                  <a:gd name="connsiteY10" fmla="*/ 1901539 h 1983550"/>
                  <a:gd name="connsiteX11" fmla="*/ 1409788 w 2953345"/>
                  <a:gd name="connsiteY11" fmla="*/ 1909339 h 1983550"/>
                  <a:gd name="connsiteX12" fmla="*/ 1379448 w 2953345"/>
                  <a:gd name="connsiteY12" fmla="*/ 1933671 h 1983550"/>
                  <a:gd name="connsiteX13" fmla="*/ 425892 w 2953345"/>
                  <a:gd name="connsiteY13" fmla="*/ 1636595 h 1983550"/>
                  <a:gd name="connsiteX14" fmla="*/ 20652 w 2953345"/>
                  <a:gd name="connsiteY14" fmla="*/ 500110 h 1983550"/>
                  <a:gd name="connsiteX15" fmla="*/ 612800 w 2953345"/>
                  <a:gd name="connsiteY15" fmla="*/ 567620 h 1983550"/>
                  <a:gd name="connsiteX16" fmla="*/ 646597 w 2953345"/>
                  <a:gd name="connsiteY16" fmla="*/ 582336 h 1983550"/>
                  <a:gd name="connsiteX17" fmla="*/ 648266 w 2953345"/>
                  <a:gd name="connsiteY17" fmla="*/ 560064 h 1983550"/>
                  <a:gd name="connsiteX18" fmla="*/ 857156 w 2953345"/>
                  <a:gd name="connsiteY18" fmla="*/ 12315 h 1983550"/>
                  <a:gd name="connsiteX19" fmla="*/ 1351480 w 2953345"/>
                  <a:gd name="connsiteY19" fmla="*/ 345243 h 1983550"/>
                  <a:gd name="connsiteX20" fmla="*/ 1439392 w 2953345"/>
                  <a:gd name="connsiteY20" fmla="*/ 453752 h 1983550"/>
                  <a:gd name="connsiteX21" fmla="*/ 1517562 w 2953345"/>
                  <a:gd name="connsiteY21" fmla="*/ 349370 h 1983550"/>
                  <a:gd name="connsiteX22" fmla="*/ 1988311 w 2953345"/>
                  <a:gd name="connsiteY22" fmla="*/ 0 h 198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953345" h="1983550">
                    <a:moveTo>
                      <a:pt x="1988311" y="0"/>
                    </a:moveTo>
                    <a:cubicBezTo>
                      <a:pt x="2110936" y="121606"/>
                      <a:pt x="2189921" y="326279"/>
                      <a:pt x="2225919" y="546570"/>
                    </a:cubicBezTo>
                    <a:lnTo>
                      <a:pt x="2233933" y="617237"/>
                    </a:lnTo>
                    <a:lnTo>
                      <a:pt x="2350610" y="567300"/>
                    </a:lnTo>
                    <a:cubicBezTo>
                      <a:pt x="2562647" y="488224"/>
                      <a:pt x="2779392" y="454290"/>
                      <a:pt x="2932976" y="500111"/>
                    </a:cubicBezTo>
                    <a:cubicBezTo>
                      <a:pt x="3023762" y="833364"/>
                      <a:pt x="2797242" y="1367090"/>
                      <a:pt x="2527736" y="1636596"/>
                    </a:cubicBezTo>
                    <a:cubicBezTo>
                      <a:pt x="2275074" y="1889258"/>
                      <a:pt x="1799076" y="2077510"/>
                      <a:pt x="1574180" y="1933671"/>
                    </a:cubicBezTo>
                    <a:lnTo>
                      <a:pt x="1556345" y="1919368"/>
                    </a:lnTo>
                    <a:lnTo>
                      <a:pt x="1528339" y="1920897"/>
                    </a:lnTo>
                    <a:cubicBezTo>
                      <a:pt x="1510560" y="1920089"/>
                      <a:pt x="1493010" y="1917445"/>
                      <a:pt x="1475770" y="1912825"/>
                    </a:cubicBezTo>
                    <a:lnTo>
                      <a:pt x="1448916" y="1901539"/>
                    </a:lnTo>
                    <a:lnTo>
                      <a:pt x="1409788" y="1909339"/>
                    </a:lnTo>
                    <a:lnTo>
                      <a:pt x="1379448" y="1933671"/>
                    </a:lnTo>
                    <a:cubicBezTo>
                      <a:pt x="1154551" y="2077510"/>
                      <a:pt x="678554" y="1889257"/>
                      <a:pt x="425892" y="1636595"/>
                    </a:cubicBezTo>
                    <a:cubicBezTo>
                      <a:pt x="156386" y="1367089"/>
                      <a:pt x="-70989" y="807277"/>
                      <a:pt x="20652" y="500110"/>
                    </a:cubicBezTo>
                    <a:cubicBezTo>
                      <a:pt x="187279" y="454716"/>
                      <a:pt x="404024" y="488650"/>
                      <a:pt x="612800" y="567620"/>
                    </a:cubicBezTo>
                    <a:lnTo>
                      <a:pt x="646597" y="582336"/>
                    </a:lnTo>
                    <a:lnTo>
                      <a:pt x="648266" y="560064"/>
                    </a:lnTo>
                    <a:cubicBezTo>
                      <a:pt x="675860" y="335450"/>
                      <a:pt x="745684" y="127473"/>
                      <a:pt x="857156" y="12315"/>
                    </a:cubicBezTo>
                    <a:cubicBezTo>
                      <a:pt x="1025944" y="48861"/>
                      <a:pt x="1202630" y="178907"/>
                      <a:pt x="1351480" y="345243"/>
                    </a:cubicBezTo>
                    <a:lnTo>
                      <a:pt x="1439392" y="453752"/>
                    </a:lnTo>
                    <a:lnTo>
                      <a:pt x="1517562" y="349370"/>
                    </a:lnTo>
                    <a:cubicBezTo>
                      <a:pt x="1661654" y="174869"/>
                      <a:pt x="1832393" y="37110"/>
                      <a:pt x="1988311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2" name="フリーフォーム: 図形 531">
                <a:extLst>
                  <a:ext uri="{FF2B5EF4-FFF2-40B4-BE49-F238E27FC236}">
                    <a16:creationId xmlns:a16="http://schemas.microsoft.com/office/drawing/2014/main" id="{D7D9FEA8-1977-45DB-922C-D7F2E4FB2821}"/>
                  </a:ext>
                </a:extLst>
              </p:cNvPr>
              <p:cNvSpPr/>
              <p:nvPr/>
            </p:nvSpPr>
            <p:spPr>
              <a:xfrm rot="10800000">
                <a:off x="5408948" y="2513890"/>
                <a:ext cx="264016" cy="177320"/>
              </a:xfrm>
              <a:custGeom>
                <a:avLst/>
                <a:gdLst>
                  <a:gd name="connsiteX0" fmla="*/ 1988311 w 2953345"/>
                  <a:gd name="connsiteY0" fmla="*/ 0 h 1983550"/>
                  <a:gd name="connsiteX1" fmla="*/ 2225919 w 2953345"/>
                  <a:gd name="connsiteY1" fmla="*/ 546570 h 1983550"/>
                  <a:gd name="connsiteX2" fmla="*/ 2233933 w 2953345"/>
                  <a:gd name="connsiteY2" fmla="*/ 617237 h 1983550"/>
                  <a:gd name="connsiteX3" fmla="*/ 2350610 w 2953345"/>
                  <a:gd name="connsiteY3" fmla="*/ 567300 h 1983550"/>
                  <a:gd name="connsiteX4" fmla="*/ 2932976 w 2953345"/>
                  <a:gd name="connsiteY4" fmla="*/ 500111 h 1983550"/>
                  <a:gd name="connsiteX5" fmla="*/ 2527736 w 2953345"/>
                  <a:gd name="connsiteY5" fmla="*/ 1636596 h 1983550"/>
                  <a:gd name="connsiteX6" fmla="*/ 1574180 w 2953345"/>
                  <a:gd name="connsiteY6" fmla="*/ 1933671 h 1983550"/>
                  <a:gd name="connsiteX7" fmla="*/ 1556345 w 2953345"/>
                  <a:gd name="connsiteY7" fmla="*/ 1919368 h 1983550"/>
                  <a:gd name="connsiteX8" fmla="*/ 1528339 w 2953345"/>
                  <a:gd name="connsiteY8" fmla="*/ 1920897 h 1983550"/>
                  <a:gd name="connsiteX9" fmla="*/ 1475770 w 2953345"/>
                  <a:gd name="connsiteY9" fmla="*/ 1912825 h 1983550"/>
                  <a:gd name="connsiteX10" fmla="*/ 1448916 w 2953345"/>
                  <a:gd name="connsiteY10" fmla="*/ 1901539 h 1983550"/>
                  <a:gd name="connsiteX11" fmla="*/ 1409788 w 2953345"/>
                  <a:gd name="connsiteY11" fmla="*/ 1909339 h 1983550"/>
                  <a:gd name="connsiteX12" fmla="*/ 1379448 w 2953345"/>
                  <a:gd name="connsiteY12" fmla="*/ 1933671 h 1983550"/>
                  <a:gd name="connsiteX13" fmla="*/ 425892 w 2953345"/>
                  <a:gd name="connsiteY13" fmla="*/ 1636595 h 1983550"/>
                  <a:gd name="connsiteX14" fmla="*/ 20652 w 2953345"/>
                  <a:gd name="connsiteY14" fmla="*/ 500110 h 1983550"/>
                  <a:gd name="connsiteX15" fmla="*/ 612800 w 2953345"/>
                  <a:gd name="connsiteY15" fmla="*/ 567620 h 1983550"/>
                  <a:gd name="connsiteX16" fmla="*/ 646597 w 2953345"/>
                  <a:gd name="connsiteY16" fmla="*/ 582336 h 1983550"/>
                  <a:gd name="connsiteX17" fmla="*/ 648266 w 2953345"/>
                  <a:gd name="connsiteY17" fmla="*/ 560064 h 1983550"/>
                  <a:gd name="connsiteX18" fmla="*/ 857156 w 2953345"/>
                  <a:gd name="connsiteY18" fmla="*/ 12315 h 1983550"/>
                  <a:gd name="connsiteX19" fmla="*/ 1351480 w 2953345"/>
                  <a:gd name="connsiteY19" fmla="*/ 345243 h 1983550"/>
                  <a:gd name="connsiteX20" fmla="*/ 1439392 w 2953345"/>
                  <a:gd name="connsiteY20" fmla="*/ 453752 h 1983550"/>
                  <a:gd name="connsiteX21" fmla="*/ 1517562 w 2953345"/>
                  <a:gd name="connsiteY21" fmla="*/ 349370 h 1983550"/>
                  <a:gd name="connsiteX22" fmla="*/ 1988311 w 2953345"/>
                  <a:gd name="connsiteY22" fmla="*/ 0 h 198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953345" h="1983550">
                    <a:moveTo>
                      <a:pt x="1988311" y="0"/>
                    </a:moveTo>
                    <a:cubicBezTo>
                      <a:pt x="2110936" y="121606"/>
                      <a:pt x="2189921" y="326279"/>
                      <a:pt x="2225919" y="546570"/>
                    </a:cubicBezTo>
                    <a:lnTo>
                      <a:pt x="2233933" y="617237"/>
                    </a:lnTo>
                    <a:lnTo>
                      <a:pt x="2350610" y="567300"/>
                    </a:lnTo>
                    <a:cubicBezTo>
                      <a:pt x="2562647" y="488224"/>
                      <a:pt x="2779392" y="454290"/>
                      <a:pt x="2932976" y="500111"/>
                    </a:cubicBezTo>
                    <a:cubicBezTo>
                      <a:pt x="3023762" y="833364"/>
                      <a:pt x="2797242" y="1367090"/>
                      <a:pt x="2527736" y="1636596"/>
                    </a:cubicBezTo>
                    <a:cubicBezTo>
                      <a:pt x="2275074" y="1889258"/>
                      <a:pt x="1799076" y="2077510"/>
                      <a:pt x="1574180" y="1933671"/>
                    </a:cubicBezTo>
                    <a:lnTo>
                      <a:pt x="1556345" y="1919368"/>
                    </a:lnTo>
                    <a:lnTo>
                      <a:pt x="1528339" y="1920897"/>
                    </a:lnTo>
                    <a:cubicBezTo>
                      <a:pt x="1510560" y="1920089"/>
                      <a:pt x="1493010" y="1917445"/>
                      <a:pt x="1475770" y="1912825"/>
                    </a:cubicBezTo>
                    <a:lnTo>
                      <a:pt x="1448916" y="1901539"/>
                    </a:lnTo>
                    <a:lnTo>
                      <a:pt x="1409788" y="1909339"/>
                    </a:lnTo>
                    <a:lnTo>
                      <a:pt x="1379448" y="1933671"/>
                    </a:lnTo>
                    <a:cubicBezTo>
                      <a:pt x="1154551" y="2077510"/>
                      <a:pt x="678554" y="1889257"/>
                      <a:pt x="425892" y="1636595"/>
                    </a:cubicBezTo>
                    <a:cubicBezTo>
                      <a:pt x="156386" y="1367089"/>
                      <a:pt x="-70989" y="807277"/>
                      <a:pt x="20652" y="500110"/>
                    </a:cubicBezTo>
                    <a:cubicBezTo>
                      <a:pt x="187279" y="454716"/>
                      <a:pt x="404024" y="488650"/>
                      <a:pt x="612800" y="567620"/>
                    </a:cubicBezTo>
                    <a:lnTo>
                      <a:pt x="646597" y="582336"/>
                    </a:lnTo>
                    <a:lnTo>
                      <a:pt x="648266" y="560064"/>
                    </a:lnTo>
                    <a:cubicBezTo>
                      <a:pt x="675860" y="335450"/>
                      <a:pt x="745684" y="127473"/>
                      <a:pt x="857156" y="12315"/>
                    </a:cubicBezTo>
                    <a:cubicBezTo>
                      <a:pt x="1025944" y="48861"/>
                      <a:pt x="1202630" y="178907"/>
                      <a:pt x="1351480" y="345243"/>
                    </a:cubicBezTo>
                    <a:lnTo>
                      <a:pt x="1439392" y="453752"/>
                    </a:lnTo>
                    <a:lnTo>
                      <a:pt x="1517562" y="349370"/>
                    </a:lnTo>
                    <a:cubicBezTo>
                      <a:pt x="1661654" y="174869"/>
                      <a:pt x="1832393" y="37110"/>
                      <a:pt x="1988311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3" name="フリーフォーム: 図形 532">
                <a:extLst>
                  <a:ext uri="{FF2B5EF4-FFF2-40B4-BE49-F238E27FC236}">
                    <a16:creationId xmlns:a16="http://schemas.microsoft.com/office/drawing/2014/main" id="{9F06D569-CEBF-4F8B-A6C5-739DA7DF0E2F}"/>
                  </a:ext>
                </a:extLst>
              </p:cNvPr>
              <p:cNvSpPr/>
              <p:nvPr/>
            </p:nvSpPr>
            <p:spPr>
              <a:xfrm rot="10800000">
                <a:off x="4799348" y="2369110"/>
                <a:ext cx="264016" cy="177320"/>
              </a:xfrm>
              <a:custGeom>
                <a:avLst/>
                <a:gdLst>
                  <a:gd name="connsiteX0" fmla="*/ 1988311 w 2953345"/>
                  <a:gd name="connsiteY0" fmla="*/ 0 h 1983550"/>
                  <a:gd name="connsiteX1" fmla="*/ 2225919 w 2953345"/>
                  <a:gd name="connsiteY1" fmla="*/ 546570 h 1983550"/>
                  <a:gd name="connsiteX2" fmla="*/ 2233933 w 2953345"/>
                  <a:gd name="connsiteY2" fmla="*/ 617237 h 1983550"/>
                  <a:gd name="connsiteX3" fmla="*/ 2350610 w 2953345"/>
                  <a:gd name="connsiteY3" fmla="*/ 567300 h 1983550"/>
                  <a:gd name="connsiteX4" fmla="*/ 2932976 w 2953345"/>
                  <a:gd name="connsiteY4" fmla="*/ 500111 h 1983550"/>
                  <a:gd name="connsiteX5" fmla="*/ 2527736 w 2953345"/>
                  <a:gd name="connsiteY5" fmla="*/ 1636596 h 1983550"/>
                  <a:gd name="connsiteX6" fmla="*/ 1574180 w 2953345"/>
                  <a:gd name="connsiteY6" fmla="*/ 1933671 h 1983550"/>
                  <a:gd name="connsiteX7" fmla="*/ 1556345 w 2953345"/>
                  <a:gd name="connsiteY7" fmla="*/ 1919368 h 1983550"/>
                  <a:gd name="connsiteX8" fmla="*/ 1528339 w 2953345"/>
                  <a:gd name="connsiteY8" fmla="*/ 1920897 h 1983550"/>
                  <a:gd name="connsiteX9" fmla="*/ 1475770 w 2953345"/>
                  <a:gd name="connsiteY9" fmla="*/ 1912825 h 1983550"/>
                  <a:gd name="connsiteX10" fmla="*/ 1448916 w 2953345"/>
                  <a:gd name="connsiteY10" fmla="*/ 1901539 h 1983550"/>
                  <a:gd name="connsiteX11" fmla="*/ 1409788 w 2953345"/>
                  <a:gd name="connsiteY11" fmla="*/ 1909339 h 1983550"/>
                  <a:gd name="connsiteX12" fmla="*/ 1379448 w 2953345"/>
                  <a:gd name="connsiteY12" fmla="*/ 1933671 h 1983550"/>
                  <a:gd name="connsiteX13" fmla="*/ 425892 w 2953345"/>
                  <a:gd name="connsiteY13" fmla="*/ 1636595 h 1983550"/>
                  <a:gd name="connsiteX14" fmla="*/ 20652 w 2953345"/>
                  <a:gd name="connsiteY14" fmla="*/ 500110 h 1983550"/>
                  <a:gd name="connsiteX15" fmla="*/ 612800 w 2953345"/>
                  <a:gd name="connsiteY15" fmla="*/ 567620 h 1983550"/>
                  <a:gd name="connsiteX16" fmla="*/ 646597 w 2953345"/>
                  <a:gd name="connsiteY16" fmla="*/ 582336 h 1983550"/>
                  <a:gd name="connsiteX17" fmla="*/ 648266 w 2953345"/>
                  <a:gd name="connsiteY17" fmla="*/ 560064 h 1983550"/>
                  <a:gd name="connsiteX18" fmla="*/ 857156 w 2953345"/>
                  <a:gd name="connsiteY18" fmla="*/ 12315 h 1983550"/>
                  <a:gd name="connsiteX19" fmla="*/ 1351480 w 2953345"/>
                  <a:gd name="connsiteY19" fmla="*/ 345243 h 1983550"/>
                  <a:gd name="connsiteX20" fmla="*/ 1439392 w 2953345"/>
                  <a:gd name="connsiteY20" fmla="*/ 453752 h 1983550"/>
                  <a:gd name="connsiteX21" fmla="*/ 1517562 w 2953345"/>
                  <a:gd name="connsiteY21" fmla="*/ 349370 h 1983550"/>
                  <a:gd name="connsiteX22" fmla="*/ 1988311 w 2953345"/>
                  <a:gd name="connsiteY22" fmla="*/ 0 h 198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953345" h="1983550">
                    <a:moveTo>
                      <a:pt x="1988311" y="0"/>
                    </a:moveTo>
                    <a:cubicBezTo>
                      <a:pt x="2110936" y="121606"/>
                      <a:pt x="2189921" y="326279"/>
                      <a:pt x="2225919" y="546570"/>
                    </a:cubicBezTo>
                    <a:lnTo>
                      <a:pt x="2233933" y="617237"/>
                    </a:lnTo>
                    <a:lnTo>
                      <a:pt x="2350610" y="567300"/>
                    </a:lnTo>
                    <a:cubicBezTo>
                      <a:pt x="2562647" y="488224"/>
                      <a:pt x="2779392" y="454290"/>
                      <a:pt x="2932976" y="500111"/>
                    </a:cubicBezTo>
                    <a:cubicBezTo>
                      <a:pt x="3023762" y="833364"/>
                      <a:pt x="2797242" y="1367090"/>
                      <a:pt x="2527736" y="1636596"/>
                    </a:cubicBezTo>
                    <a:cubicBezTo>
                      <a:pt x="2275074" y="1889258"/>
                      <a:pt x="1799076" y="2077510"/>
                      <a:pt x="1574180" y="1933671"/>
                    </a:cubicBezTo>
                    <a:lnTo>
                      <a:pt x="1556345" y="1919368"/>
                    </a:lnTo>
                    <a:lnTo>
                      <a:pt x="1528339" y="1920897"/>
                    </a:lnTo>
                    <a:cubicBezTo>
                      <a:pt x="1510560" y="1920089"/>
                      <a:pt x="1493010" y="1917445"/>
                      <a:pt x="1475770" y="1912825"/>
                    </a:cubicBezTo>
                    <a:lnTo>
                      <a:pt x="1448916" y="1901539"/>
                    </a:lnTo>
                    <a:lnTo>
                      <a:pt x="1409788" y="1909339"/>
                    </a:lnTo>
                    <a:lnTo>
                      <a:pt x="1379448" y="1933671"/>
                    </a:lnTo>
                    <a:cubicBezTo>
                      <a:pt x="1154551" y="2077510"/>
                      <a:pt x="678554" y="1889257"/>
                      <a:pt x="425892" y="1636595"/>
                    </a:cubicBezTo>
                    <a:cubicBezTo>
                      <a:pt x="156386" y="1367089"/>
                      <a:pt x="-70989" y="807277"/>
                      <a:pt x="20652" y="500110"/>
                    </a:cubicBezTo>
                    <a:cubicBezTo>
                      <a:pt x="187279" y="454716"/>
                      <a:pt x="404024" y="488650"/>
                      <a:pt x="612800" y="567620"/>
                    </a:cubicBezTo>
                    <a:lnTo>
                      <a:pt x="646597" y="582336"/>
                    </a:lnTo>
                    <a:lnTo>
                      <a:pt x="648266" y="560064"/>
                    </a:lnTo>
                    <a:cubicBezTo>
                      <a:pt x="675860" y="335450"/>
                      <a:pt x="745684" y="127473"/>
                      <a:pt x="857156" y="12315"/>
                    </a:cubicBezTo>
                    <a:cubicBezTo>
                      <a:pt x="1025944" y="48861"/>
                      <a:pt x="1202630" y="178907"/>
                      <a:pt x="1351480" y="345243"/>
                    </a:cubicBezTo>
                    <a:lnTo>
                      <a:pt x="1439392" y="453752"/>
                    </a:lnTo>
                    <a:lnTo>
                      <a:pt x="1517562" y="349370"/>
                    </a:lnTo>
                    <a:cubicBezTo>
                      <a:pt x="1661654" y="174869"/>
                      <a:pt x="1832393" y="37110"/>
                      <a:pt x="1988311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4" name="フリーフォーム: 図形 533">
                <a:extLst>
                  <a:ext uri="{FF2B5EF4-FFF2-40B4-BE49-F238E27FC236}">
                    <a16:creationId xmlns:a16="http://schemas.microsoft.com/office/drawing/2014/main" id="{2166BEB2-7649-402A-946D-45BC7420DC53}"/>
                  </a:ext>
                </a:extLst>
              </p:cNvPr>
              <p:cNvSpPr/>
              <p:nvPr/>
            </p:nvSpPr>
            <p:spPr>
              <a:xfrm rot="10800000">
                <a:off x="4159268" y="1386130"/>
                <a:ext cx="264016" cy="177320"/>
              </a:xfrm>
              <a:custGeom>
                <a:avLst/>
                <a:gdLst>
                  <a:gd name="connsiteX0" fmla="*/ 1988311 w 2953345"/>
                  <a:gd name="connsiteY0" fmla="*/ 0 h 1983550"/>
                  <a:gd name="connsiteX1" fmla="*/ 2225919 w 2953345"/>
                  <a:gd name="connsiteY1" fmla="*/ 546570 h 1983550"/>
                  <a:gd name="connsiteX2" fmla="*/ 2233933 w 2953345"/>
                  <a:gd name="connsiteY2" fmla="*/ 617237 h 1983550"/>
                  <a:gd name="connsiteX3" fmla="*/ 2350610 w 2953345"/>
                  <a:gd name="connsiteY3" fmla="*/ 567300 h 1983550"/>
                  <a:gd name="connsiteX4" fmla="*/ 2932976 w 2953345"/>
                  <a:gd name="connsiteY4" fmla="*/ 500111 h 1983550"/>
                  <a:gd name="connsiteX5" fmla="*/ 2527736 w 2953345"/>
                  <a:gd name="connsiteY5" fmla="*/ 1636596 h 1983550"/>
                  <a:gd name="connsiteX6" fmla="*/ 1574180 w 2953345"/>
                  <a:gd name="connsiteY6" fmla="*/ 1933671 h 1983550"/>
                  <a:gd name="connsiteX7" fmla="*/ 1556345 w 2953345"/>
                  <a:gd name="connsiteY7" fmla="*/ 1919368 h 1983550"/>
                  <a:gd name="connsiteX8" fmla="*/ 1528339 w 2953345"/>
                  <a:gd name="connsiteY8" fmla="*/ 1920897 h 1983550"/>
                  <a:gd name="connsiteX9" fmla="*/ 1475770 w 2953345"/>
                  <a:gd name="connsiteY9" fmla="*/ 1912825 h 1983550"/>
                  <a:gd name="connsiteX10" fmla="*/ 1448916 w 2953345"/>
                  <a:gd name="connsiteY10" fmla="*/ 1901539 h 1983550"/>
                  <a:gd name="connsiteX11" fmla="*/ 1409788 w 2953345"/>
                  <a:gd name="connsiteY11" fmla="*/ 1909339 h 1983550"/>
                  <a:gd name="connsiteX12" fmla="*/ 1379448 w 2953345"/>
                  <a:gd name="connsiteY12" fmla="*/ 1933671 h 1983550"/>
                  <a:gd name="connsiteX13" fmla="*/ 425892 w 2953345"/>
                  <a:gd name="connsiteY13" fmla="*/ 1636595 h 1983550"/>
                  <a:gd name="connsiteX14" fmla="*/ 20652 w 2953345"/>
                  <a:gd name="connsiteY14" fmla="*/ 500110 h 1983550"/>
                  <a:gd name="connsiteX15" fmla="*/ 612800 w 2953345"/>
                  <a:gd name="connsiteY15" fmla="*/ 567620 h 1983550"/>
                  <a:gd name="connsiteX16" fmla="*/ 646597 w 2953345"/>
                  <a:gd name="connsiteY16" fmla="*/ 582336 h 1983550"/>
                  <a:gd name="connsiteX17" fmla="*/ 648266 w 2953345"/>
                  <a:gd name="connsiteY17" fmla="*/ 560064 h 1983550"/>
                  <a:gd name="connsiteX18" fmla="*/ 857156 w 2953345"/>
                  <a:gd name="connsiteY18" fmla="*/ 12315 h 1983550"/>
                  <a:gd name="connsiteX19" fmla="*/ 1351480 w 2953345"/>
                  <a:gd name="connsiteY19" fmla="*/ 345243 h 1983550"/>
                  <a:gd name="connsiteX20" fmla="*/ 1439392 w 2953345"/>
                  <a:gd name="connsiteY20" fmla="*/ 453752 h 1983550"/>
                  <a:gd name="connsiteX21" fmla="*/ 1517562 w 2953345"/>
                  <a:gd name="connsiteY21" fmla="*/ 349370 h 1983550"/>
                  <a:gd name="connsiteX22" fmla="*/ 1988311 w 2953345"/>
                  <a:gd name="connsiteY22" fmla="*/ 0 h 198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953345" h="1983550">
                    <a:moveTo>
                      <a:pt x="1988311" y="0"/>
                    </a:moveTo>
                    <a:cubicBezTo>
                      <a:pt x="2110936" y="121606"/>
                      <a:pt x="2189921" y="326279"/>
                      <a:pt x="2225919" y="546570"/>
                    </a:cubicBezTo>
                    <a:lnTo>
                      <a:pt x="2233933" y="617237"/>
                    </a:lnTo>
                    <a:lnTo>
                      <a:pt x="2350610" y="567300"/>
                    </a:lnTo>
                    <a:cubicBezTo>
                      <a:pt x="2562647" y="488224"/>
                      <a:pt x="2779392" y="454290"/>
                      <a:pt x="2932976" y="500111"/>
                    </a:cubicBezTo>
                    <a:cubicBezTo>
                      <a:pt x="3023762" y="833364"/>
                      <a:pt x="2797242" y="1367090"/>
                      <a:pt x="2527736" y="1636596"/>
                    </a:cubicBezTo>
                    <a:cubicBezTo>
                      <a:pt x="2275074" y="1889258"/>
                      <a:pt x="1799076" y="2077510"/>
                      <a:pt x="1574180" y="1933671"/>
                    </a:cubicBezTo>
                    <a:lnTo>
                      <a:pt x="1556345" y="1919368"/>
                    </a:lnTo>
                    <a:lnTo>
                      <a:pt x="1528339" y="1920897"/>
                    </a:lnTo>
                    <a:cubicBezTo>
                      <a:pt x="1510560" y="1920089"/>
                      <a:pt x="1493010" y="1917445"/>
                      <a:pt x="1475770" y="1912825"/>
                    </a:cubicBezTo>
                    <a:lnTo>
                      <a:pt x="1448916" y="1901539"/>
                    </a:lnTo>
                    <a:lnTo>
                      <a:pt x="1409788" y="1909339"/>
                    </a:lnTo>
                    <a:lnTo>
                      <a:pt x="1379448" y="1933671"/>
                    </a:lnTo>
                    <a:cubicBezTo>
                      <a:pt x="1154551" y="2077510"/>
                      <a:pt x="678554" y="1889257"/>
                      <a:pt x="425892" y="1636595"/>
                    </a:cubicBezTo>
                    <a:cubicBezTo>
                      <a:pt x="156386" y="1367089"/>
                      <a:pt x="-70989" y="807277"/>
                      <a:pt x="20652" y="500110"/>
                    </a:cubicBezTo>
                    <a:cubicBezTo>
                      <a:pt x="187279" y="454716"/>
                      <a:pt x="404024" y="488650"/>
                      <a:pt x="612800" y="567620"/>
                    </a:cubicBezTo>
                    <a:lnTo>
                      <a:pt x="646597" y="582336"/>
                    </a:lnTo>
                    <a:lnTo>
                      <a:pt x="648266" y="560064"/>
                    </a:lnTo>
                    <a:cubicBezTo>
                      <a:pt x="675860" y="335450"/>
                      <a:pt x="745684" y="127473"/>
                      <a:pt x="857156" y="12315"/>
                    </a:cubicBezTo>
                    <a:cubicBezTo>
                      <a:pt x="1025944" y="48861"/>
                      <a:pt x="1202630" y="178907"/>
                      <a:pt x="1351480" y="345243"/>
                    </a:cubicBezTo>
                    <a:lnTo>
                      <a:pt x="1439392" y="453752"/>
                    </a:lnTo>
                    <a:lnTo>
                      <a:pt x="1517562" y="349370"/>
                    </a:lnTo>
                    <a:cubicBezTo>
                      <a:pt x="1661654" y="174869"/>
                      <a:pt x="1832393" y="37110"/>
                      <a:pt x="1988311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5" name="フリーフォーム: 図形 534">
                <a:extLst>
                  <a:ext uri="{FF2B5EF4-FFF2-40B4-BE49-F238E27FC236}">
                    <a16:creationId xmlns:a16="http://schemas.microsoft.com/office/drawing/2014/main" id="{D06E46F6-46A5-488E-A7E1-3220B20A96C3}"/>
                  </a:ext>
                </a:extLst>
              </p:cNvPr>
              <p:cNvSpPr/>
              <p:nvPr/>
            </p:nvSpPr>
            <p:spPr>
              <a:xfrm rot="10800000">
                <a:off x="5668028" y="3313990"/>
                <a:ext cx="264016" cy="177320"/>
              </a:xfrm>
              <a:custGeom>
                <a:avLst/>
                <a:gdLst>
                  <a:gd name="connsiteX0" fmla="*/ 1988311 w 2953345"/>
                  <a:gd name="connsiteY0" fmla="*/ 0 h 1983550"/>
                  <a:gd name="connsiteX1" fmla="*/ 2225919 w 2953345"/>
                  <a:gd name="connsiteY1" fmla="*/ 546570 h 1983550"/>
                  <a:gd name="connsiteX2" fmla="*/ 2233933 w 2953345"/>
                  <a:gd name="connsiteY2" fmla="*/ 617237 h 1983550"/>
                  <a:gd name="connsiteX3" fmla="*/ 2350610 w 2953345"/>
                  <a:gd name="connsiteY3" fmla="*/ 567300 h 1983550"/>
                  <a:gd name="connsiteX4" fmla="*/ 2932976 w 2953345"/>
                  <a:gd name="connsiteY4" fmla="*/ 500111 h 1983550"/>
                  <a:gd name="connsiteX5" fmla="*/ 2527736 w 2953345"/>
                  <a:gd name="connsiteY5" fmla="*/ 1636596 h 1983550"/>
                  <a:gd name="connsiteX6" fmla="*/ 1574180 w 2953345"/>
                  <a:gd name="connsiteY6" fmla="*/ 1933671 h 1983550"/>
                  <a:gd name="connsiteX7" fmla="*/ 1556345 w 2953345"/>
                  <a:gd name="connsiteY7" fmla="*/ 1919368 h 1983550"/>
                  <a:gd name="connsiteX8" fmla="*/ 1528339 w 2953345"/>
                  <a:gd name="connsiteY8" fmla="*/ 1920897 h 1983550"/>
                  <a:gd name="connsiteX9" fmla="*/ 1475770 w 2953345"/>
                  <a:gd name="connsiteY9" fmla="*/ 1912825 h 1983550"/>
                  <a:gd name="connsiteX10" fmla="*/ 1448916 w 2953345"/>
                  <a:gd name="connsiteY10" fmla="*/ 1901539 h 1983550"/>
                  <a:gd name="connsiteX11" fmla="*/ 1409788 w 2953345"/>
                  <a:gd name="connsiteY11" fmla="*/ 1909339 h 1983550"/>
                  <a:gd name="connsiteX12" fmla="*/ 1379448 w 2953345"/>
                  <a:gd name="connsiteY12" fmla="*/ 1933671 h 1983550"/>
                  <a:gd name="connsiteX13" fmla="*/ 425892 w 2953345"/>
                  <a:gd name="connsiteY13" fmla="*/ 1636595 h 1983550"/>
                  <a:gd name="connsiteX14" fmla="*/ 20652 w 2953345"/>
                  <a:gd name="connsiteY14" fmla="*/ 500110 h 1983550"/>
                  <a:gd name="connsiteX15" fmla="*/ 612800 w 2953345"/>
                  <a:gd name="connsiteY15" fmla="*/ 567620 h 1983550"/>
                  <a:gd name="connsiteX16" fmla="*/ 646597 w 2953345"/>
                  <a:gd name="connsiteY16" fmla="*/ 582336 h 1983550"/>
                  <a:gd name="connsiteX17" fmla="*/ 648266 w 2953345"/>
                  <a:gd name="connsiteY17" fmla="*/ 560064 h 1983550"/>
                  <a:gd name="connsiteX18" fmla="*/ 857156 w 2953345"/>
                  <a:gd name="connsiteY18" fmla="*/ 12315 h 1983550"/>
                  <a:gd name="connsiteX19" fmla="*/ 1351480 w 2953345"/>
                  <a:gd name="connsiteY19" fmla="*/ 345243 h 1983550"/>
                  <a:gd name="connsiteX20" fmla="*/ 1439392 w 2953345"/>
                  <a:gd name="connsiteY20" fmla="*/ 453752 h 1983550"/>
                  <a:gd name="connsiteX21" fmla="*/ 1517562 w 2953345"/>
                  <a:gd name="connsiteY21" fmla="*/ 349370 h 1983550"/>
                  <a:gd name="connsiteX22" fmla="*/ 1988311 w 2953345"/>
                  <a:gd name="connsiteY22" fmla="*/ 0 h 198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953345" h="1983550">
                    <a:moveTo>
                      <a:pt x="1988311" y="0"/>
                    </a:moveTo>
                    <a:cubicBezTo>
                      <a:pt x="2110936" y="121606"/>
                      <a:pt x="2189921" y="326279"/>
                      <a:pt x="2225919" y="546570"/>
                    </a:cubicBezTo>
                    <a:lnTo>
                      <a:pt x="2233933" y="617237"/>
                    </a:lnTo>
                    <a:lnTo>
                      <a:pt x="2350610" y="567300"/>
                    </a:lnTo>
                    <a:cubicBezTo>
                      <a:pt x="2562647" y="488224"/>
                      <a:pt x="2779392" y="454290"/>
                      <a:pt x="2932976" y="500111"/>
                    </a:cubicBezTo>
                    <a:cubicBezTo>
                      <a:pt x="3023762" y="833364"/>
                      <a:pt x="2797242" y="1367090"/>
                      <a:pt x="2527736" y="1636596"/>
                    </a:cubicBezTo>
                    <a:cubicBezTo>
                      <a:pt x="2275074" y="1889258"/>
                      <a:pt x="1799076" y="2077510"/>
                      <a:pt x="1574180" y="1933671"/>
                    </a:cubicBezTo>
                    <a:lnTo>
                      <a:pt x="1556345" y="1919368"/>
                    </a:lnTo>
                    <a:lnTo>
                      <a:pt x="1528339" y="1920897"/>
                    </a:lnTo>
                    <a:cubicBezTo>
                      <a:pt x="1510560" y="1920089"/>
                      <a:pt x="1493010" y="1917445"/>
                      <a:pt x="1475770" y="1912825"/>
                    </a:cubicBezTo>
                    <a:lnTo>
                      <a:pt x="1448916" y="1901539"/>
                    </a:lnTo>
                    <a:lnTo>
                      <a:pt x="1409788" y="1909339"/>
                    </a:lnTo>
                    <a:lnTo>
                      <a:pt x="1379448" y="1933671"/>
                    </a:lnTo>
                    <a:cubicBezTo>
                      <a:pt x="1154551" y="2077510"/>
                      <a:pt x="678554" y="1889257"/>
                      <a:pt x="425892" y="1636595"/>
                    </a:cubicBezTo>
                    <a:cubicBezTo>
                      <a:pt x="156386" y="1367089"/>
                      <a:pt x="-70989" y="807277"/>
                      <a:pt x="20652" y="500110"/>
                    </a:cubicBezTo>
                    <a:cubicBezTo>
                      <a:pt x="187279" y="454716"/>
                      <a:pt x="404024" y="488650"/>
                      <a:pt x="612800" y="567620"/>
                    </a:cubicBezTo>
                    <a:lnTo>
                      <a:pt x="646597" y="582336"/>
                    </a:lnTo>
                    <a:lnTo>
                      <a:pt x="648266" y="560064"/>
                    </a:lnTo>
                    <a:cubicBezTo>
                      <a:pt x="675860" y="335450"/>
                      <a:pt x="745684" y="127473"/>
                      <a:pt x="857156" y="12315"/>
                    </a:cubicBezTo>
                    <a:cubicBezTo>
                      <a:pt x="1025944" y="48861"/>
                      <a:pt x="1202630" y="178907"/>
                      <a:pt x="1351480" y="345243"/>
                    </a:cubicBezTo>
                    <a:lnTo>
                      <a:pt x="1439392" y="453752"/>
                    </a:lnTo>
                    <a:lnTo>
                      <a:pt x="1517562" y="349370"/>
                    </a:lnTo>
                    <a:cubicBezTo>
                      <a:pt x="1661654" y="174869"/>
                      <a:pt x="1832393" y="37110"/>
                      <a:pt x="1988311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6" name="フリーフォーム: 図形 535">
                <a:extLst>
                  <a:ext uri="{FF2B5EF4-FFF2-40B4-BE49-F238E27FC236}">
                    <a16:creationId xmlns:a16="http://schemas.microsoft.com/office/drawing/2014/main" id="{D233A1D3-3099-4D5D-AC9F-A00858855415}"/>
                  </a:ext>
                </a:extLst>
              </p:cNvPr>
              <p:cNvSpPr/>
              <p:nvPr/>
            </p:nvSpPr>
            <p:spPr>
              <a:xfrm rot="10800000">
                <a:off x="4372628" y="1774750"/>
                <a:ext cx="264016" cy="177320"/>
              </a:xfrm>
              <a:custGeom>
                <a:avLst/>
                <a:gdLst>
                  <a:gd name="connsiteX0" fmla="*/ 1988311 w 2953345"/>
                  <a:gd name="connsiteY0" fmla="*/ 0 h 1983550"/>
                  <a:gd name="connsiteX1" fmla="*/ 2225919 w 2953345"/>
                  <a:gd name="connsiteY1" fmla="*/ 546570 h 1983550"/>
                  <a:gd name="connsiteX2" fmla="*/ 2233933 w 2953345"/>
                  <a:gd name="connsiteY2" fmla="*/ 617237 h 1983550"/>
                  <a:gd name="connsiteX3" fmla="*/ 2350610 w 2953345"/>
                  <a:gd name="connsiteY3" fmla="*/ 567300 h 1983550"/>
                  <a:gd name="connsiteX4" fmla="*/ 2932976 w 2953345"/>
                  <a:gd name="connsiteY4" fmla="*/ 500111 h 1983550"/>
                  <a:gd name="connsiteX5" fmla="*/ 2527736 w 2953345"/>
                  <a:gd name="connsiteY5" fmla="*/ 1636596 h 1983550"/>
                  <a:gd name="connsiteX6" fmla="*/ 1574180 w 2953345"/>
                  <a:gd name="connsiteY6" fmla="*/ 1933671 h 1983550"/>
                  <a:gd name="connsiteX7" fmla="*/ 1556345 w 2953345"/>
                  <a:gd name="connsiteY7" fmla="*/ 1919368 h 1983550"/>
                  <a:gd name="connsiteX8" fmla="*/ 1528339 w 2953345"/>
                  <a:gd name="connsiteY8" fmla="*/ 1920897 h 1983550"/>
                  <a:gd name="connsiteX9" fmla="*/ 1475770 w 2953345"/>
                  <a:gd name="connsiteY9" fmla="*/ 1912825 h 1983550"/>
                  <a:gd name="connsiteX10" fmla="*/ 1448916 w 2953345"/>
                  <a:gd name="connsiteY10" fmla="*/ 1901539 h 1983550"/>
                  <a:gd name="connsiteX11" fmla="*/ 1409788 w 2953345"/>
                  <a:gd name="connsiteY11" fmla="*/ 1909339 h 1983550"/>
                  <a:gd name="connsiteX12" fmla="*/ 1379448 w 2953345"/>
                  <a:gd name="connsiteY12" fmla="*/ 1933671 h 1983550"/>
                  <a:gd name="connsiteX13" fmla="*/ 425892 w 2953345"/>
                  <a:gd name="connsiteY13" fmla="*/ 1636595 h 1983550"/>
                  <a:gd name="connsiteX14" fmla="*/ 20652 w 2953345"/>
                  <a:gd name="connsiteY14" fmla="*/ 500110 h 1983550"/>
                  <a:gd name="connsiteX15" fmla="*/ 612800 w 2953345"/>
                  <a:gd name="connsiteY15" fmla="*/ 567620 h 1983550"/>
                  <a:gd name="connsiteX16" fmla="*/ 646597 w 2953345"/>
                  <a:gd name="connsiteY16" fmla="*/ 582336 h 1983550"/>
                  <a:gd name="connsiteX17" fmla="*/ 648266 w 2953345"/>
                  <a:gd name="connsiteY17" fmla="*/ 560064 h 1983550"/>
                  <a:gd name="connsiteX18" fmla="*/ 857156 w 2953345"/>
                  <a:gd name="connsiteY18" fmla="*/ 12315 h 1983550"/>
                  <a:gd name="connsiteX19" fmla="*/ 1351480 w 2953345"/>
                  <a:gd name="connsiteY19" fmla="*/ 345243 h 1983550"/>
                  <a:gd name="connsiteX20" fmla="*/ 1439392 w 2953345"/>
                  <a:gd name="connsiteY20" fmla="*/ 453752 h 1983550"/>
                  <a:gd name="connsiteX21" fmla="*/ 1517562 w 2953345"/>
                  <a:gd name="connsiteY21" fmla="*/ 349370 h 1983550"/>
                  <a:gd name="connsiteX22" fmla="*/ 1988311 w 2953345"/>
                  <a:gd name="connsiteY22" fmla="*/ 0 h 198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953345" h="1983550">
                    <a:moveTo>
                      <a:pt x="1988311" y="0"/>
                    </a:moveTo>
                    <a:cubicBezTo>
                      <a:pt x="2110936" y="121606"/>
                      <a:pt x="2189921" y="326279"/>
                      <a:pt x="2225919" y="546570"/>
                    </a:cubicBezTo>
                    <a:lnTo>
                      <a:pt x="2233933" y="617237"/>
                    </a:lnTo>
                    <a:lnTo>
                      <a:pt x="2350610" y="567300"/>
                    </a:lnTo>
                    <a:cubicBezTo>
                      <a:pt x="2562647" y="488224"/>
                      <a:pt x="2779392" y="454290"/>
                      <a:pt x="2932976" y="500111"/>
                    </a:cubicBezTo>
                    <a:cubicBezTo>
                      <a:pt x="3023762" y="833364"/>
                      <a:pt x="2797242" y="1367090"/>
                      <a:pt x="2527736" y="1636596"/>
                    </a:cubicBezTo>
                    <a:cubicBezTo>
                      <a:pt x="2275074" y="1889258"/>
                      <a:pt x="1799076" y="2077510"/>
                      <a:pt x="1574180" y="1933671"/>
                    </a:cubicBezTo>
                    <a:lnTo>
                      <a:pt x="1556345" y="1919368"/>
                    </a:lnTo>
                    <a:lnTo>
                      <a:pt x="1528339" y="1920897"/>
                    </a:lnTo>
                    <a:cubicBezTo>
                      <a:pt x="1510560" y="1920089"/>
                      <a:pt x="1493010" y="1917445"/>
                      <a:pt x="1475770" y="1912825"/>
                    </a:cubicBezTo>
                    <a:lnTo>
                      <a:pt x="1448916" y="1901539"/>
                    </a:lnTo>
                    <a:lnTo>
                      <a:pt x="1409788" y="1909339"/>
                    </a:lnTo>
                    <a:lnTo>
                      <a:pt x="1379448" y="1933671"/>
                    </a:lnTo>
                    <a:cubicBezTo>
                      <a:pt x="1154551" y="2077510"/>
                      <a:pt x="678554" y="1889257"/>
                      <a:pt x="425892" y="1636595"/>
                    </a:cubicBezTo>
                    <a:cubicBezTo>
                      <a:pt x="156386" y="1367089"/>
                      <a:pt x="-70989" y="807277"/>
                      <a:pt x="20652" y="500110"/>
                    </a:cubicBezTo>
                    <a:cubicBezTo>
                      <a:pt x="187279" y="454716"/>
                      <a:pt x="404024" y="488650"/>
                      <a:pt x="612800" y="567620"/>
                    </a:cubicBezTo>
                    <a:lnTo>
                      <a:pt x="646597" y="582336"/>
                    </a:lnTo>
                    <a:lnTo>
                      <a:pt x="648266" y="560064"/>
                    </a:lnTo>
                    <a:cubicBezTo>
                      <a:pt x="675860" y="335450"/>
                      <a:pt x="745684" y="127473"/>
                      <a:pt x="857156" y="12315"/>
                    </a:cubicBezTo>
                    <a:cubicBezTo>
                      <a:pt x="1025944" y="48861"/>
                      <a:pt x="1202630" y="178907"/>
                      <a:pt x="1351480" y="345243"/>
                    </a:cubicBezTo>
                    <a:lnTo>
                      <a:pt x="1439392" y="453752"/>
                    </a:lnTo>
                    <a:lnTo>
                      <a:pt x="1517562" y="349370"/>
                    </a:lnTo>
                    <a:cubicBezTo>
                      <a:pt x="1661654" y="174869"/>
                      <a:pt x="1832393" y="37110"/>
                      <a:pt x="1988311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7" name="フリーフォーム: 図形 536">
                <a:extLst>
                  <a:ext uri="{FF2B5EF4-FFF2-40B4-BE49-F238E27FC236}">
                    <a16:creationId xmlns:a16="http://schemas.microsoft.com/office/drawing/2014/main" id="{90984355-74BB-4B9E-B3EF-2E969014548F}"/>
                  </a:ext>
                </a:extLst>
              </p:cNvPr>
              <p:cNvSpPr/>
              <p:nvPr/>
            </p:nvSpPr>
            <p:spPr>
              <a:xfrm rot="10800000">
                <a:off x="3214388" y="3641650"/>
                <a:ext cx="264016" cy="177320"/>
              </a:xfrm>
              <a:custGeom>
                <a:avLst/>
                <a:gdLst>
                  <a:gd name="connsiteX0" fmla="*/ 1988311 w 2953345"/>
                  <a:gd name="connsiteY0" fmla="*/ 0 h 1983550"/>
                  <a:gd name="connsiteX1" fmla="*/ 2225919 w 2953345"/>
                  <a:gd name="connsiteY1" fmla="*/ 546570 h 1983550"/>
                  <a:gd name="connsiteX2" fmla="*/ 2233933 w 2953345"/>
                  <a:gd name="connsiteY2" fmla="*/ 617237 h 1983550"/>
                  <a:gd name="connsiteX3" fmla="*/ 2350610 w 2953345"/>
                  <a:gd name="connsiteY3" fmla="*/ 567300 h 1983550"/>
                  <a:gd name="connsiteX4" fmla="*/ 2932976 w 2953345"/>
                  <a:gd name="connsiteY4" fmla="*/ 500111 h 1983550"/>
                  <a:gd name="connsiteX5" fmla="*/ 2527736 w 2953345"/>
                  <a:gd name="connsiteY5" fmla="*/ 1636596 h 1983550"/>
                  <a:gd name="connsiteX6" fmla="*/ 1574180 w 2953345"/>
                  <a:gd name="connsiteY6" fmla="*/ 1933671 h 1983550"/>
                  <a:gd name="connsiteX7" fmla="*/ 1556345 w 2953345"/>
                  <a:gd name="connsiteY7" fmla="*/ 1919368 h 1983550"/>
                  <a:gd name="connsiteX8" fmla="*/ 1528339 w 2953345"/>
                  <a:gd name="connsiteY8" fmla="*/ 1920897 h 1983550"/>
                  <a:gd name="connsiteX9" fmla="*/ 1475770 w 2953345"/>
                  <a:gd name="connsiteY9" fmla="*/ 1912825 h 1983550"/>
                  <a:gd name="connsiteX10" fmla="*/ 1448916 w 2953345"/>
                  <a:gd name="connsiteY10" fmla="*/ 1901539 h 1983550"/>
                  <a:gd name="connsiteX11" fmla="*/ 1409788 w 2953345"/>
                  <a:gd name="connsiteY11" fmla="*/ 1909339 h 1983550"/>
                  <a:gd name="connsiteX12" fmla="*/ 1379448 w 2953345"/>
                  <a:gd name="connsiteY12" fmla="*/ 1933671 h 1983550"/>
                  <a:gd name="connsiteX13" fmla="*/ 425892 w 2953345"/>
                  <a:gd name="connsiteY13" fmla="*/ 1636595 h 1983550"/>
                  <a:gd name="connsiteX14" fmla="*/ 20652 w 2953345"/>
                  <a:gd name="connsiteY14" fmla="*/ 500110 h 1983550"/>
                  <a:gd name="connsiteX15" fmla="*/ 612800 w 2953345"/>
                  <a:gd name="connsiteY15" fmla="*/ 567620 h 1983550"/>
                  <a:gd name="connsiteX16" fmla="*/ 646597 w 2953345"/>
                  <a:gd name="connsiteY16" fmla="*/ 582336 h 1983550"/>
                  <a:gd name="connsiteX17" fmla="*/ 648266 w 2953345"/>
                  <a:gd name="connsiteY17" fmla="*/ 560064 h 1983550"/>
                  <a:gd name="connsiteX18" fmla="*/ 857156 w 2953345"/>
                  <a:gd name="connsiteY18" fmla="*/ 12315 h 1983550"/>
                  <a:gd name="connsiteX19" fmla="*/ 1351480 w 2953345"/>
                  <a:gd name="connsiteY19" fmla="*/ 345243 h 1983550"/>
                  <a:gd name="connsiteX20" fmla="*/ 1439392 w 2953345"/>
                  <a:gd name="connsiteY20" fmla="*/ 453752 h 1983550"/>
                  <a:gd name="connsiteX21" fmla="*/ 1517562 w 2953345"/>
                  <a:gd name="connsiteY21" fmla="*/ 349370 h 1983550"/>
                  <a:gd name="connsiteX22" fmla="*/ 1988311 w 2953345"/>
                  <a:gd name="connsiteY22" fmla="*/ 0 h 198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953345" h="1983550">
                    <a:moveTo>
                      <a:pt x="1988311" y="0"/>
                    </a:moveTo>
                    <a:cubicBezTo>
                      <a:pt x="2110936" y="121606"/>
                      <a:pt x="2189921" y="326279"/>
                      <a:pt x="2225919" y="546570"/>
                    </a:cubicBezTo>
                    <a:lnTo>
                      <a:pt x="2233933" y="617237"/>
                    </a:lnTo>
                    <a:lnTo>
                      <a:pt x="2350610" y="567300"/>
                    </a:lnTo>
                    <a:cubicBezTo>
                      <a:pt x="2562647" y="488224"/>
                      <a:pt x="2779392" y="454290"/>
                      <a:pt x="2932976" y="500111"/>
                    </a:cubicBezTo>
                    <a:cubicBezTo>
                      <a:pt x="3023762" y="833364"/>
                      <a:pt x="2797242" y="1367090"/>
                      <a:pt x="2527736" y="1636596"/>
                    </a:cubicBezTo>
                    <a:cubicBezTo>
                      <a:pt x="2275074" y="1889258"/>
                      <a:pt x="1799076" y="2077510"/>
                      <a:pt x="1574180" y="1933671"/>
                    </a:cubicBezTo>
                    <a:lnTo>
                      <a:pt x="1556345" y="1919368"/>
                    </a:lnTo>
                    <a:lnTo>
                      <a:pt x="1528339" y="1920897"/>
                    </a:lnTo>
                    <a:cubicBezTo>
                      <a:pt x="1510560" y="1920089"/>
                      <a:pt x="1493010" y="1917445"/>
                      <a:pt x="1475770" y="1912825"/>
                    </a:cubicBezTo>
                    <a:lnTo>
                      <a:pt x="1448916" y="1901539"/>
                    </a:lnTo>
                    <a:lnTo>
                      <a:pt x="1409788" y="1909339"/>
                    </a:lnTo>
                    <a:lnTo>
                      <a:pt x="1379448" y="1933671"/>
                    </a:lnTo>
                    <a:cubicBezTo>
                      <a:pt x="1154551" y="2077510"/>
                      <a:pt x="678554" y="1889257"/>
                      <a:pt x="425892" y="1636595"/>
                    </a:cubicBezTo>
                    <a:cubicBezTo>
                      <a:pt x="156386" y="1367089"/>
                      <a:pt x="-70989" y="807277"/>
                      <a:pt x="20652" y="500110"/>
                    </a:cubicBezTo>
                    <a:cubicBezTo>
                      <a:pt x="187279" y="454716"/>
                      <a:pt x="404024" y="488650"/>
                      <a:pt x="612800" y="567620"/>
                    </a:cubicBezTo>
                    <a:lnTo>
                      <a:pt x="646597" y="582336"/>
                    </a:lnTo>
                    <a:lnTo>
                      <a:pt x="648266" y="560064"/>
                    </a:lnTo>
                    <a:cubicBezTo>
                      <a:pt x="675860" y="335450"/>
                      <a:pt x="745684" y="127473"/>
                      <a:pt x="857156" y="12315"/>
                    </a:cubicBezTo>
                    <a:cubicBezTo>
                      <a:pt x="1025944" y="48861"/>
                      <a:pt x="1202630" y="178907"/>
                      <a:pt x="1351480" y="345243"/>
                    </a:cubicBezTo>
                    <a:lnTo>
                      <a:pt x="1439392" y="453752"/>
                    </a:lnTo>
                    <a:lnTo>
                      <a:pt x="1517562" y="349370"/>
                    </a:lnTo>
                    <a:cubicBezTo>
                      <a:pt x="1661654" y="174869"/>
                      <a:pt x="1832393" y="37110"/>
                      <a:pt x="1988311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8" name="フリーフォーム: 図形 537">
                <a:extLst>
                  <a:ext uri="{FF2B5EF4-FFF2-40B4-BE49-F238E27FC236}">
                    <a16:creationId xmlns:a16="http://schemas.microsoft.com/office/drawing/2014/main" id="{59BDB0A6-4BCA-4E11-AE2D-F52B796D6072}"/>
                  </a:ext>
                </a:extLst>
              </p:cNvPr>
              <p:cNvSpPr/>
              <p:nvPr/>
            </p:nvSpPr>
            <p:spPr>
              <a:xfrm rot="10800000">
                <a:off x="3488708" y="2094790"/>
                <a:ext cx="264016" cy="177320"/>
              </a:xfrm>
              <a:custGeom>
                <a:avLst/>
                <a:gdLst>
                  <a:gd name="connsiteX0" fmla="*/ 1988311 w 2953345"/>
                  <a:gd name="connsiteY0" fmla="*/ 0 h 1983550"/>
                  <a:gd name="connsiteX1" fmla="*/ 2225919 w 2953345"/>
                  <a:gd name="connsiteY1" fmla="*/ 546570 h 1983550"/>
                  <a:gd name="connsiteX2" fmla="*/ 2233933 w 2953345"/>
                  <a:gd name="connsiteY2" fmla="*/ 617237 h 1983550"/>
                  <a:gd name="connsiteX3" fmla="*/ 2350610 w 2953345"/>
                  <a:gd name="connsiteY3" fmla="*/ 567300 h 1983550"/>
                  <a:gd name="connsiteX4" fmla="*/ 2932976 w 2953345"/>
                  <a:gd name="connsiteY4" fmla="*/ 500111 h 1983550"/>
                  <a:gd name="connsiteX5" fmla="*/ 2527736 w 2953345"/>
                  <a:gd name="connsiteY5" fmla="*/ 1636596 h 1983550"/>
                  <a:gd name="connsiteX6" fmla="*/ 1574180 w 2953345"/>
                  <a:gd name="connsiteY6" fmla="*/ 1933671 h 1983550"/>
                  <a:gd name="connsiteX7" fmla="*/ 1556345 w 2953345"/>
                  <a:gd name="connsiteY7" fmla="*/ 1919368 h 1983550"/>
                  <a:gd name="connsiteX8" fmla="*/ 1528339 w 2953345"/>
                  <a:gd name="connsiteY8" fmla="*/ 1920897 h 1983550"/>
                  <a:gd name="connsiteX9" fmla="*/ 1475770 w 2953345"/>
                  <a:gd name="connsiteY9" fmla="*/ 1912825 h 1983550"/>
                  <a:gd name="connsiteX10" fmla="*/ 1448916 w 2953345"/>
                  <a:gd name="connsiteY10" fmla="*/ 1901539 h 1983550"/>
                  <a:gd name="connsiteX11" fmla="*/ 1409788 w 2953345"/>
                  <a:gd name="connsiteY11" fmla="*/ 1909339 h 1983550"/>
                  <a:gd name="connsiteX12" fmla="*/ 1379448 w 2953345"/>
                  <a:gd name="connsiteY12" fmla="*/ 1933671 h 1983550"/>
                  <a:gd name="connsiteX13" fmla="*/ 425892 w 2953345"/>
                  <a:gd name="connsiteY13" fmla="*/ 1636595 h 1983550"/>
                  <a:gd name="connsiteX14" fmla="*/ 20652 w 2953345"/>
                  <a:gd name="connsiteY14" fmla="*/ 500110 h 1983550"/>
                  <a:gd name="connsiteX15" fmla="*/ 612800 w 2953345"/>
                  <a:gd name="connsiteY15" fmla="*/ 567620 h 1983550"/>
                  <a:gd name="connsiteX16" fmla="*/ 646597 w 2953345"/>
                  <a:gd name="connsiteY16" fmla="*/ 582336 h 1983550"/>
                  <a:gd name="connsiteX17" fmla="*/ 648266 w 2953345"/>
                  <a:gd name="connsiteY17" fmla="*/ 560064 h 1983550"/>
                  <a:gd name="connsiteX18" fmla="*/ 857156 w 2953345"/>
                  <a:gd name="connsiteY18" fmla="*/ 12315 h 1983550"/>
                  <a:gd name="connsiteX19" fmla="*/ 1351480 w 2953345"/>
                  <a:gd name="connsiteY19" fmla="*/ 345243 h 1983550"/>
                  <a:gd name="connsiteX20" fmla="*/ 1439392 w 2953345"/>
                  <a:gd name="connsiteY20" fmla="*/ 453752 h 1983550"/>
                  <a:gd name="connsiteX21" fmla="*/ 1517562 w 2953345"/>
                  <a:gd name="connsiteY21" fmla="*/ 349370 h 1983550"/>
                  <a:gd name="connsiteX22" fmla="*/ 1988311 w 2953345"/>
                  <a:gd name="connsiteY22" fmla="*/ 0 h 198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953345" h="1983550">
                    <a:moveTo>
                      <a:pt x="1988311" y="0"/>
                    </a:moveTo>
                    <a:cubicBezTo>
                      <a:pt x="2110936" y="121606"/>
                      <a:pt x="2189921" y="326279"/>
                      <a:pt x="2225919" y="546570"/>
                    </a:cubicBezTo>
                    <a:lnTo>
                      <a:pt x="2233933" y="617237"/>
                    </a:lnTo>
                    <a:lnTo>
                      <a:pt x="2350610" y="567300"/>
                    </a:lnTo>
                    <a:cubicBezTo>
                      <a:pt x="2562647" y="488224"/>
                      <a:pt x="2779392" y="454290"/>
                      <a:pt x="2932976" y="500111"/>
                    </a:cubicBezTo>
                    <a:cubicBezTo>
                      <a:pt x="3023762" y="833364"/>
                      <a:pt x="2797242" y="1367090"/>
                      <a:pt x="2527736" y="1636596"/>
                    </a:cubicBezTo>
                    <a:cubicBezTo>
                      <a:pt x="2275074" y="1889258"/>
                      <a:pt x="1799076" y="2077510"/>
                      <a:pt x="1574180" y="1933671"/>
                    </a:cubicBezTo>
                    <a:lnTo>
                      <a:pt x="1556345" y="1919368"/>
                    </a:lnTo>
                    <a:lnTo>
                      <a:pt x="1528339" y="1920897"/>
                    </a:lnTo>
                    <a:cubicBezTo>
                      <a:pt x="1510560" y="1920089"/>
                      <a:pt x="1493010" y="1917445"/>
                      <a:pt x="1475770" y="1912825"/>
                    </a:cubicBezTo>
                    <a:lnTo>
                      <a:pt x="1448916" y="1901539"/>
                    </a:lnTo>
                    <a:lnTo>
                      <a:pt x="1409788" y="1909339"/>
                    </a:lnTo>
                    <a:lnTo>
                      <a:pt x="1379448" y="1933671"/>
                    </a:lnTo>
                    <a:cubicBezTo>
                      <a:pt x="1154551" y="2077510"/>
                      <a:pt x="678554" y="1889257"/>
                      <a:pt x="425892" y="1636595"/>
                    </a:cubicBezTo>
                    <a:cubicBezTo>
                      <a:pt x="156386" y="1367089"/>
                      <a:pt x="-70989" y="807277"/>
                      <a:pt x="20652" y="500110"/>
                    </a:cubicBezTo>
                    <a:cubicBezTo>
                      <a:pt x="187279" y="454716"/>
                      <a:pt x="404024" y="488650"/>
                      <a:pt x="612800" y="567620"/>
                    </a:cubicBezTo>
                    <a:lnTo>
                      <a:pt x="646597" y="582336"/>
                    </a:lnTo>
                    <a:lnTo>
                      <a:pt x="648266" y="560064"/>
                    </a:lnTo>
                    <a:cubicBezTo>
                      <a:pt x="675860" y="335450"/>
                      <a:pt x="745684" y="127473"/>
                      <a:pt x="857156" y="12315"/>
                    </a:cubicBezTo>
                    <a:cubicBezTo>
                      <a:pt x="1025944" y="48861"/>
                      <a:pt x="1202630" y="178907"/>
                      <a:pt x="1351480" y="345243"/>
                    </a:cubicBezTo>
                    <a:lnTo>
                      <a:pt x="1439392" y="453752"/>
                    </a:lnTo>
                    <a:lnTo>
                      <a:pt x="1517562" y="349370"/>
                    </a:lnTo>
                    <a:cubicBezTo>
                      <a:pt x="1661654" y="174869"/>
                      <a:pt x="1832393" y="37110"/>
                      <a:pt x="1988311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9" name="フリーフォーム: 図形 538">
                <a:extLst>
                  <a:ext uri="{FF2B5EF4-FFF2-40B4-BE49-F238E27FC236}">
                    <a16:creationId xmlns:a16="http://schemas.microsoft.com/office/drawing/2014/main" id="{19056EB7-85BA-40D3-B660-6C0DC306B6B3}"/>
                  </a:ext>
                </a:extLst>
              </p:cNvPr>
              <p:cNvSpPr/>
              <p:nvPr/>
            </p:nvSpPr>
            <p:spPr>
              <a:xfrm rot="10800000">
                <a:off x="4547888" y="2673910"/>
                <a:ext cx="264016" cy="177320"/>
              </a:xfrm>
              <a:custGeom>
                <a:avLst/>
                <a:gdLst>
                  <a:gd name="connsiteX0" fmla="*/ 1988311 w 2953345"/>
                  <a:gd name="connsiteY0" fmla="*/ 0 h 1983550"/>
                  <a:gd name="connsiteX1" fmla="*/ 2225919 w 2953345"/>
                  <a:gd name="connsiteY1" fmla="*/ 546570 h 1983550"/>
                  <a:gd name="connsiteX2" fmla="*/ 2233933 w 2953345"/>
                  <a:gd name="connsiteY2" fmla="*/ 617237 h 1983550"/>
                  <a:gd name="connsiteX3" fmla="*/ 2350610 w 2953345"/>
                  <a:gd name="connsiteY3" fmla="*/ 567300 h 1983550"/>
                  <a:gd name="connsiteX4" fmla="*/ 2932976 w 2953345"/>
                  <a:gd name="connsiteY4" fmla="*/ 500111 h 1983550"/>
                  <a:gd name="connsiteX5" fmla="*/ 2527736 w 2953345"/>
                  <a:gd name="connsiteY5" fmla="*/ 1636596 h 1983550"/>
                  <a:gd name="connsiteX6" fmla="*/ 1574180 w 2953345"/>
                  <a:gd name="connsiteY6" fmla="*/ 1933671 h 1983550"/>
                  <a:gd name="connsiteX7" fmla="*/ 1556345 w 2953345"/>
                  <a:gd name="connsiteY7" fmla="*/ 1919368 h 1983550"/>
                  <a:gd name="connsiteX8" fmla="*/ 1528339 w 2953345"/>
                  <a:gd name="connsiteY8" fmla="*/ 1920897 h 1983550"/>
                  <a:gd name="connsiteX9" fmla="*/ 1475770 w 2953345"/>
                  <a:gd name="connsiteY9" fmla="*/ 1912825 h 1983550"/>
                  <a:gd name="connsiteX10" fmla="*/ 1448916 w 2953345"/>
                  <a:gd name="connsiteY10" fmla="*/ 1901539 h 1983550"/>
                  <a:gd name="connsiteX11" fmla="*/ 1409788 w 2953345"/>
                  <a:gd name="connsiteY11" fmla="*/ 1909339 h 1983550"/>
                  <a:gd name="connsiteX12" fmla="*/ 1379448 w 2953345"/>
                  <a:gd name="connsiteY12" fmla="*/ 1933671 h 1983550"/>
                  <a:gd name="connsiteX13" fmla="*/ 425892 w 2953345"/>
                  <a:gd name="connsiteY13" fmla="*/ 1636595 h 1983550"/>
                  <a:gd name="connsiteX14" fmla="*/ 20652 w 2953345"/>
                  <a:gd name="connsiteY14" fmla="*/ 500110 h 1983550"/>
                  <a:gd name="connsiteX15" fmla="*/ 612800 w 2953345"/>
                  <a:gd name="connsiteY15" fmla="*/ 567620 h 1983550"/>
                  <a:gd name="connsiteX16" fmla="*/ 646597 w 2953345"/>
                  <a:gd name="connsiteY16" fmla="*/ 582336 h 1983550"/>
                  <a:gd name="connsiteX17" fmla="*/ 648266 w 2953345"/>
                  <a:gd name="connsiteY17" fmla="*/ 560064 h 1983550"/>
                  <a:gd name="connsiteX18" fmla="*/ 857156 w 2953345"/>
                  <a:gd name="connsiteY18" fmla="*/ 12315 h 1983550"/>
                  <a:gd name="connsiteX19" fmla="*/ 1351480 w 2953345"/>
                  <a:gd name="connsiteY19" fmla="*/ 345243 h 1983550"/>
                  <a:gd name="connsiteX20" fmla="*/ 1439392 w 2953345"/>
                  <a:gd name="connsiteY20" fmla="*/ 453752 h 1983550"/>
                  <a:gd name="connsiteX21" fmla="*/ 1517562 w 2953345"/>
                  <a:gd name="connsiteY21" fmla="*/ 349370 h 1983550"/>
                  <a:gd name="connsiteX22" fmla="*/ 1988311 w 2953345"/>
                  <a:gd name="connsiteY22" fmla="*/ 0 h 198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953345" h="1983550">
                    <a:moveTo>
                      <a:pt x="1988311" y="0"/>
                    </a:moveTo>
                    <a:cubicBezTo>
                      <a:pt x="2110936" y="121606"/>
                      <a:pt x="2189921" y="326279"/>
                      <a:pt x="2225919" y="546570"/>
                    </a:cubicBezTo>
                    <a:lnTo>
                      <a:pt x="2233933" y="617237"/>
                    </a:lnTo>
                    <a:lnTo>
                      <a:pt x="2350610" y="567300"/>
                    </a:lnTo>
                    <a:cubicBezTo>
                      <a:pt x="2562647" y="488224"/>
                      <a:pt x="2779392" y="454290"/>
                      <a:pt x="2932976" y="500111"/>
                    </a:cubicBezTo>
                    <a:cubicBezTo>
                      <a:pt x="3023762" y="833364"/>
                      <a:pt x="2797242" y="1367090"/>
                      <a:pt x="2527736" y="1636596"/>
                    </a:cubicBezTo>
                    <a:cubicBezTo>
                      <a:pt x="2275074" y="1889258"/>
                      <a:pt x="1799076" y="2077510"/>
                      <a:pt x="1574180" y="1933671"/>
                    </a:cubicBezTo>
                    <a:lnTo>
                      <a:pt x="1556345" y="1919368"/>
                    </a:lnTo>
                    <a:lnTo>
                      <a:pt x="1528339" y="1920897"/>
                    </a:lnTo>
                    <a:cubicBezTo>
                      <a:pt x="1510560" y="1920089"/>
                      <a:pt x="1493010" y="1917445"/>
                      <a:pt x="1475770" y="1912825"/>
                    </a:cubicBezTo>
                    <a:lnTo>
                      <a:pt x="1448916" y="1901539"/>
                    </a:lnTo>
                    <a:lnTo>
                      <a:pt x="1409788" y="1909339"/>
                    </a:lnTo>
                    <a:lnTo>
                      <a:pt x="1379448" y="1933671"/>
                    </a:lnTo>
                    <a:cubicBezTo>
                      <a:pt x="1154551" y="2077510"/>
                      <a:pt x="678554" y="1889257"/>
                      <a:pt x="425892" y="1636595"/>
                    </a:cubicBezTo>
                    <a:cubicBezTo>
                      <a:pt x="156386" y="1367089"/>
                      <a:pt x="-70989" y="807277"/>
                      <a:pt x="20652" y="500110"/>
                    </a:cubicBezTo>
                    <a:cubicBezTo>
                      <a:pt x="187279" y="454716"/>
                      <a:pt x="404024" y="488650"/>
                      <a:pt x="612800" y="567620"/>
                    </a:cubicBezTo>
                    <a:lnTo>
                      <a:pt x="646597" y="582336"/>
                    </a:lnTo>
                    <a:lnTo>
                      <a:pt x="648266" y="560064"/>
                    </a:lnTo>
                    <a:cubicBezTo>
                      <a:pt x="675860" y="335450"/>
                      <a:pt x="745684" y="127473"/>
                      <a:pt x="857156" y="12315"/>
                    </a:cubicBezTo>
                    <a:cubicBezTo>
                      <a:pt x="1025944" y="48861"/>
                      <a:pt x="1202630" y="178907"/>
                      <a:pt x="1351480" y="345243"/>
                    </a:cubicBezTo>
                    <a:lnTo>
                      <a:pt x="1439392" y="453752"/>
                    </a:lnTo>
                    <a:lnTo>
                      <a:pt x="1517562" y="349370"/>
                    </a:lnTo>
                    <a:cubicBezTo>
                      <a:pt x="1661654" y="174869"/>
                      <a:pt x="1832393" y="37110"/>
                      <a:pt x="1988311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0" name="フリーフォーム: 図形 539">
                <a:extLst>
                  <a:ext uri="{FF2B5EF4-FFF2-40B4-BE49-F238E27FC236}">
                    <a16:creationId xmlns:a16="http://schemas.microsoft.com/office/drawing/2014/main" id="{1CA65078-357B-4CA9-BF77-F50DEFA0842B}"/>
                  </a:ext>
                </a:extLst>
              </p:cNvPr>
              <p:cNvSpPr/>
              <p:nvPr/>
            </p:nvSpPr>
            <p:spPr>
              <a:xfrm rot="10800000">
                <a:off x="4763507" y="1507334"/>
                <a:ext cx="237304" cy="159380"/>
              </a:xfrm>
              <a:custGeom>
                <a:avLst/>
                <a:gdLst>
                  <a:gd name="connsiteX0" fmla="*/ 1988311 w 2953345"/>
                  <a:gd name="connsiteY0" fmla="*/ 0 h 1983550"/>
                  <a:gd name="connsiteX1" fmla="*/ 2225919 w 2953345"/>
                  <a:gd name="connsiteY1" fmla="*/ 546570 h 1983550"/>
                  <a:gd name="connsiteX2" fmla="*/ 2233933 w 2953345"/>
                  <a:gd name="connsiteY2" fmla="*/ 617237 h 1983550"/>
                  <a:gd name="connsiteX3" fmla="*/ 2350610 w 2953345"/>
                  <a:gd name="connsiteY3" fmla="*/ 567300 h 1983550"/>
                  <a:gd name="connsiteX4" fmla="*/ 2932976 w 2953345"/>
                  <a:gd name="connsiteY4" fmla="*/ 500111 h 1983550"/>
                  <a:gd name="connsiteX5" fmla="*/ 2527736 w 2953345"/>
                  <a:gd name="connsiteY5" fmla="*/ 1636596 h 1983550"/>
                  <a:gd name="connsiteX6" fmla="*/ 1574180 w 2953345"/>
                  <a:gd name="connsiteY6" fmla="*/ 1933671 h 1983550"/>
                  <a:gd name="connsiteX7" fmla="*/ 1556345 w 2953345"/>
                  <a:gd name="connsiteY7" fmla="*/ 1919368 h 1983550"/>
                  <a:gd name="connsiteX8" fmla="*/ 1528339 w 2953345"/>
                  <a:gd name="connsiteY8" fmla="*/ 1920897 h 1983550"/>
                  <a:gd name="connsiteX9" fmla="*/ 1475770 w 2953345"/>
                  <a:gd name="connsiteY9" fmla="*/ 1912825 h 1983550"/>
                  <a:gd name="connsiteX10" fmla="*/ 1448916 w 2953345"/>
                  <a:gd name="connsiteY10" fmla="*/ 1901539 h 1983550"/>
                  <a:gd name="connsiteX11" fmla="*/ 1409788 w 2953345"/>
                  <a:gd name="connsiteY11" fmla="*/ 1909339 h 1983550"/>
                  <a:gd name="connsiteX12" fmla="*/ 1379448 w 2953345"/>
                  <a:gd name="connsiteY12" fmla="*/ 1933671 h 1983550"/>
                  <a:gd name="connsiteX13" fmla="*/ 425892 w 2953345"/>
                  <a:gd name="connsiteY13" fmla="*/ 1636595 h 1983550"/>
                  <a:gd name="connsiteX14" fmla="*/ 20652 w 2953345"/>
                  <a:gd name="connsiteY14" fmla="*/ 500110 h 1983550"/>
                  <a:gd name="connsiteX15" fmla="*/ 612800 w 2953345"/>
                  <a:gd name="connsiteY15" fmla="*/ 567620 h 1983550"/>
                  <a:gd name="connsiteX16" fmla="*/ 646597 w 2953345"/>
                  <a:gd name="connsiteY16" fmla="*/ 582336 h 1983550"/>
                  <a:gd name="connsiteX17" fmla="*/ 648266 w 2953345"/>
                  <a:gd name="connsiteY17" fmla="*/ 560064 h 1983550"/>
                  <a:gd name="connsiteX18" fmla="*/ 857156 w 2953345"/>
                  <a:gd name="connsiteY18" fmla="*/ 12315 h 1983550"/>
                  <a:gd name="connsiteX19" fmla="*/ 1351480 w 2953345"/>
                  <a:gd name="connsiteY19" fmla="*/ 345243 h 1983550"/>
                  <a:gd name="connsiteX20" fmla="*/ 1439392 w 2953345"/>
                  <a:gd name="connsiteY20" fmla="*/ 453752 h 1983550"/>
                  <a:gd name="connsiteX21" fmla="*/ 1517562 w 2953345"/>
                  <a:gd name="connsiteY21" fmla="*/ 349370 h 1983550"/>
                  <a:gd name="connsiteX22" fmla="*/ 1988311 w 2953345"/>
                  <a:gd name="connsiteY22" fmla="*/ 0 h 198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953345" h="1983550">
                    <a:moveTo>
                      <a:pt x="1988311" y="0"/>
                    </a:moveTo>
                    <a:cubicBezTo>
                      <a:pt x="2110936" y="121606"/>
                      <a:pt x="2189921" y="326279"/>
                      <a:pt x="2225919" y="546570"/>
                    </a:cubicBezTo>
                    <a:lnTo>
                      <a:pt x="2233933" y="617237"/>
                    </a:lnTo>
                    <a:lnTo>
                      <a:pt x="2350610" y="567300"/>
                    </a:lnTo>
                    <a:cubicBezTo>
                      <a:pt x="2562647" y="488224"/>
                      <a:pt x="2779392" y="454290"/>
                      <a:pt x="2932976" y="500111"/>
                    </a:cubicBezTo>
                    <a:cubicBezTo>
                      <a:pt x="3023762" y="833364"/>
                      <a:pt x="2797242" y="1367090"/>
                      <a:pt x="2527736" y="1636596"/>
                    </a:cubicBezTo>
                    <a:cubicBezTo>
                      <a:pt x="2275074" y="1889258"/>
                      <a:pt x="1799076" y="2077510"/>
                      <a:pt x="1574180" y="1933671"/>
                    </a:cubicBezTo>
                    <a:lnTo>
                      <a:pt x="1556345" y="1919368"/>
                    </a:lnTo>
                    <a:lnTo>
                      <a:pt x="1528339" y="1920897"/>
                    </a:lnTo>
                    <a:cubicBezTo>
                      <a:pt x="1510560" y="1920089"/>
                      <a:pt x="1493010" y="1917445"/>
                      <a:pt x="1475770" y="1912825"/>
                    </a:cubicBezTo>
                    <a:lnTo>
                      <a:pt x="1448916" y="1901539"/>
                    </a:lnTo>
                    <a:lnTo>
                      <a:pt x="1409788" y="1909339"/>
                    </a:lnTo>
                    <a:lnTo>
                      <a:pt x="1379448" y="1933671"/>
                    </a:lnTo>
                    <a:cubicBezTo>
                      <a:pt x="1154551" y="2077510"/>
                      <a:pt x="678554" y="1889257"/>
                      <a:pt x="425892" y="1636595"/>
                    </a:cubicBezTo>
                    <a:cubicBezTo>
                      <a:pt x="156386" y="1367089"/>
                      <a:pt x="-70989" y="807277"/>
                      <a:pt x="20652" y="500110"/>
                    </a:cubicBezTo>
                    <a:cubicBezTo>
                      <a:pt x="187279" y="454716"/>
                      <a:pt x="404024" y="488650"/>
                      <a:pt x="612800" y="567620"/>
                    </a:cubicBezTo>
                    <a:lnTo>
                      <a:pt x="646597" y="582336"/>
                    </a:lnTo>
                    <a:lnTo>
                      <a:pt x="648266" y="560064"/>
                    </a:lnTo>
                    <a:cubicBezTo>
                      <a:pt x="675860" y="335450"/>
                      <a:pt x="745684" y="127473"/>
                      <a:pt x="857156" y="12315"/>
                    </a:cubicBezTo>
                    <a:cubicBezTo>
                      <a:pt x="1025944" y="48861"/>
                      <a:pt x="1202630" y="178907"/>
                      <a:pt x="1351480" y="345243"/>
                    </a:cubicBezTo>
                    <a:lnTo>
                      <a:pt x="1439392" y="453752"/>
                    </a:lnTo>
                    <a:lnTo>
                      <a:pt x="1517562" y="349370"/>
                    </a:lnTo>
                    <a:cubicBezTo>
                      <a:pt x="1661654" y="174869"/>
                      <a:pt x="1832393" y="37110"/>
                      <a:pt x="1988311" y="0"/>
                    </a:cubicBezTo>
                    <a:close/>
                  </a:path>
                </a:pathLst>
              </a:custGeom>
              <a:solidFill>
                <a:srgbClr val="0066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1" name="フリーフォーム: 図形 540">
                <a:extLst>
                  <a:ext uri="{FF2B5EF4-FFF2-40B4-BE49-F238E27FC236}">
                    <a16:creationId xmlns:a16="http://schemas.microsoft.com/office/drawing/2014/main" id="{444E3899-F609-443A-97F8-3B51E13A16EF}"/>
                  </a:ext>
                </a:extLst>
              </p:cNvPr>
              <p:cNvSpPr/>
              <p:nvPr/>
            </p:nvSpPr>
            <p:spPr>
              <a:xfrm rot="10800000">
                <a:off x="5053067" y="1705454"/>
                <a:ext cx="237304" cy="159380"/>
              </a:xfrm>
              <a:custGeom>
                <a:avLst/>
                <a:gdLst>
                  <a:gd name="connsiteX0" fmla="*/ 1988311 w 2953345"/>
                  <a:gd name="connsiteY0" fmla="*/ 0 h 1983550"/>
                  <a:gd name="connsiteX1" fmla="*/ 2225919 w 2953345"/>
                  <a:gd name="connsiteY1" fmla="*/ 546570 h 1983550"/>
                  <a:gd name="connsiteX2" fmla="*/ 2233933 w 2953345"/>
                  <a:gd name="connsiteY2" fmla="*/ 617237 h 1983550"/>
                  <a:gd name="connsiteX3" fmla="*/ 2350610 w 2953345"/>
                  <a:gd name="connsiteY3" fmla="*/ 567300 h 1983550"/>
                  <a:gd name="connsiteX4" fmla="*/ 2932976 w 2953345"/>
                  <a:gd name="connsiteY4" fmla="*/ 500111 h 1983550"/>
                  <a:gd name="connsiteX5" fmla="*/ 2527736 w 2953345"/>
                  <a:gd name="connsiteY5" fmla="*/ 1636596 h 1983550"/>
                  <a:gd name="connsiteX6" fmla="*/ 1574180 w 2953345"/>
                  <a:gd name="connsiteY6" fmla="*/ 1933671 h 1983550"/>
                  <a:gd name="connsiteX7" fmla="*/ 1556345 w 2953345"/>
                  <a:gd name="connsiteY7" fmla="*/ 1919368 h 1983550"/>
                  <a:gd name="connsiteX8" fmla="*/ 1528339 w 2953345"/>
                  <a:gd name="connsiteY8" fmla="*/ 1920897 h 1983550"/>
                  <a:gd name="connsiteX9" fmla="*/ 1475770 w 2953345"/>
                  <a:gd name="connsiteY9" fmla="*/ 1912825 h 1983550"/>
                  <a:gd name="connsiteX10" fmla="*/ 1448916 w 2953345"/>
                  <a:gd name="connsiteY10" fmla="*/ 1901539 h 1983550"/>
                  <a:gd name="connsiteX11" fmla="*/ 1409788 w 2953345"/>
                  <a:gd name="connsiteY11" fmla="*/ 1909339 h 1983550"/>
                  <a:gd name="connsiteX12" fmla="*/ 1379448 w 2953345"/>
                  <a:gd name="connsiteY12" fmla="*/ 1933671 h 1983550"/>
                  <a:gd name="connsiteX13" fmla="*/ 425892 w 2953345"/>
                  <a:gd name="connsiteY13" fmla="*/ 1636595 h 1983550"/>
                  <a:gd name="connsiteX14" fmla="*/ 20652 w 2953345"/>
                  <a:gd name="connsiteY14" fmla="*/ 500110 h 1983550"/>
                  <a:gd name="connsiteX15" fmla="*/ 612800 w 2953345"/>
                  <a:gd name="connsiteY15" fmla="*/ 567620 h 1983550"/>
                  <a:gd name="connsiteX16" fmla="*/ 646597 w 2953345"/>
                  <a:gd name="connsiteY16" fmla="*/ 582336 h 1983550"/>
                  <a:gd name="connsiteX17" fmla="*/ 648266 w 2953345"/>
                  <a:gd name="connsiteY17" fmla="*/ 560064 h 1983550"/>
                  <a:gd name="connsiteX18" fmla="*/ 857156 w 2953345"/>
                  <a:gd name="connsiteY18" fmla="*/ 12315 h 1983550"/>
                  <a:gd name="connsiteX19" fmla="*/ 1351480 w 2953345"/>
                  <a:gd name="connsiteY19" fmla="*/ 345243 h 1983550"/>
                  <a:gd name="connsiteX20" fmla="*/ 1439392 w 2953345"/>
                  <a:gd name="connsiteY20" fmla="*/ 453752 h 1983550"/>
                  <a:gd name="connsiteX21" fmla="*/ 1517562 w 2953345"/>
                  <a:gd name="connsiteY21" fmla="*/ 349370 h 1983550"/>
                  <a:gd name="connsiteX22" fmla="*/ 1988311 w 2953345"/>
                  <a:gd name="connsiteY22" fmla="*/ 0 h 198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953345" h="1983550">
                    <a:moveTo>
                      <a:pt x="1988311" y="0"/>
                    </a:moveTo>
                    <a:cubicBezTo>
                      <a:pt x="2110936" y="121606"/>
                      <a:pt x="2189921" y="326279"/>
                      <a:pt x="2225919" y="546570"/>
                    </a:cubicBezTo>
                    <a:lnTo>
                      <a:pt x="2233933" y="617237"/>
                    </a:lnTo>
                    <a:lnTo>
                      <a:pt x="2350610" y="567300"/>
                    </a:lnTo>
                    <a:cubicBezTo>
                      <a:pt x="2562647" y="488224"/>
                      <a:pt x="2779392" y="454290"/>
                      <a:pt x="2932976" y="500111"/>
                    </a:cubicBezTo>
                    <a:cubicBezTo>
                      <a:pt x="3023762" y="833364"/>
                      <a:pt x="2797242" y="1367090"/>
                      <a:pt x="2527736" y="1636596"/>
                    </a:cubicBezTo>
                    <a:cubicBezTo>
                      <a:pt x="2275074" y="1889258"/>
                      <a:pt x="1799076" y="2077510"/>
                      <a:pt x="1574180" y="1933671"/>
                    </a:cubicBezTo>
                    <a:lnTo>
                      <a:pt x="1556345" y="1919368"/>
                    </a:lnTo>
                    <a:lnTo>
                      <a:pt x="1528339" y="1920897"/>
                    </a:lnTo>
                    <a:cubicBezTo>
                      <a:pt x="1510560" y="1920089"/>
                      <a:pt x="1493010" y="1917445"/>
                      <a:pt x="1475770" y="1912825"/>
                    </a:cubicBezTo>
                    <a:lnTo>
                      <a:pt x="1448916" y="1901539"/>
                    </a:lnTo>
                    <a:lnTo>
                      <a:pt x="1409788" y="1909339"/>
                    </a:lnTo>
                    <a:lnTo>
                      <a:pt x="1379448" y="1933671"/>
                    </a:lnTo>
                    <a:cubicBezTo>
                      <a:pt x="1154551" y="2077510"/>
                      <a:pt x="678554" y="1889257"/>
                      <a:pt x="425892" y="1636595"/>
                    </a:cubicBezTo>
                    <a:cubicBezTo>
                      <a:pt x="156386" y="1367089"/>
                      <a:pt x="-70989" y="807277"/>
                      <a:pt x="20652" y="500110"/>
                    </a:cubicBezTo>
                    <a:cubicBezTo>
                      <a:pt x="187279" y="454716"/>
                      <a:pt x="404024" y="488650"/>
                      <a:pt x="612800" y="567620"/>
                    </a:cubicBezTo>
                    <a:lnTo>
                      <a:pt x="646597" y="582336"/>
                    </a:lnTo>
                    <a:lnTo>
                      <a:pt x="648266" y="560064"/>
                    </a:lnTo>
                    <a:cubicBezTo>
                      <a:pt x="675860" y="335450"/>
                      <a:pt x="745684" y="127473"/>
                      <a:pt x="857156" y="12315"/>
                    </a:cubicBezTo>
                    <a:cubicBezTo>
                      <a:pt x="1025944" y="48861"/>
                      <a:pt x="1202630" y="178907"/>
                      <a:pt x="1351480" y="345243"/>
                    </a:cubicBezTo>
                    <a:lnTo>
                      <a:pt x="1439392" y="453752"/>
                    </a:lnTo>
                    <a:lnTo>
                      <a:pt x="1517562" y="349370"/>
                    </a:lnTo>
                    <a:cubicBezTo>
                      <a:pt x="1661654" y="174869"/>
                      <a:pt x="1832393" y="37110"/>
                      <a:pt x="1988311" y="0"/>
                    </a:cubicBezTo>
                    <a:close/>
                  </a:path>
                </a:pathLst>
              </a:custGeom>
              <a:solidFill>
                <a:srgbClr val="0066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2" name="フリーフォーム: 図形 541">
                <a:extLst>
                  <a:ext uri="{FF2B5EF4-FFF2-40B4-BE49-F238E27FC236}">
                    <a16:creationId xmlns:a16="http://schemas.microsoft.com/office/drawing/2014/main" id="{77B93695-3836-4BA2-B216-B50F8C30D1B3}"/>
                  </a:ext>
                </a:extLst>
              </p:cNvPr>
              <p:cNvSpPr/>
              <p:nvPr/>
            </p:nvSpPr>
            <p:spPr>
              <a:xfrm rot="10800000">
                <a:off x="3681467" y="1530194"/>
                <a:ext cx="237304" cy="159380"/>
              </a:xfrm>
              <a:custGeom>
                <a:avLst/>
                <a:gdLst>
                  <a:gd name="connsiteX0" fmla="*/ 1988311 w 2953345"/>
                  <a:gd name="connsiteY0" fmla="*/ 0 h 1983550"/>
                  <a:gd name="connsiteX1" fmla="*/ 2225919 w 2953345"/>
                  <a:gd name="connsiteY1" fmla="*/ 546570 h 1983550"/>
                  <a:gd name="connsiteX2" fmla="*/ 2233933 w 2953345"/>
                  <a:gd name="connsiteY2" fmla="*/ 617237 h 1983550"/>
                  <a:gd name="connsiteX3" fmla="*/ 2350610 w 2953345"/>
                  <a:gd name="connsiteY3" fmla="*/ 567300 h 1983550"/>
                  <a:gd name="connsiteX4" fmla="*/ 2932976 w 2953345"/>
                  <a:gd name="connsiteY4" fmla="*/ 500111 h 1983550"/>
                  <a:gd name="connsiteX5" fmla="*/ 2527736 w 2953345"/>
                  <a:gd name="connsiteY5" fmla="*/ 1636596 h 1983550"/>
                  <a:gd name="connsiteX6" fmla="*/ 1574180 w 2953345"/>
                  <a:gd name="connsiteY6" fmla="*/ 1933671 h 1983550"/>
                  <a:gd name="connsiteX7" fmla="*/ 1556345 w 2953345"/>
                  <a:gd name="connsiteY7" fmla="*/ 1919368 h 1983550"/>
                  <a:gd name="connsiteX8" fmla="*/ 1528339 w 2953345"/>
                  <a:gd name="connsiteY8" fmla="*/ 1920897 h 1983550"/>
                  <a:gd name="connsiteX9" fmla="*/ 1475770 w 2953345"/>
                  <a:gd name="connsiteY9" fmla="*/ 1912825 h 1983550"/>
                  <a:gd name="connsiteX10" fmla="*/ 1448916 w 2953345"/>
                  <a:gd name="connsiteY10" fmla="*/ 1901539 h 1983550"/>
                  <a:gd name="connsiteX11" fmla="*/ 1409788 w 2953345"/>
                  <a:gd name="connsiteY11" fmla="*/ 1909339 h 1983550"/>
                  <a:gd name="connsiteX12" fmla="*/ 1379448 w 2953345"/>
                  <a:gd name="connsiteY12" fmla="*/ 1933671 h 1983550"/>
                  <a:gd name="connsiteX13" fmla="*/ 425892 w 2953345"/>
                  <a:gd name="connsiteY13" fmla="*/ 1636595 h 1983550"/>
                  <a:gd name="connsiteX14" fmla="*/ 20652 w 2953345"/>
                  <a:gd name="connsiteY14" fmla="*/ 500110 h 1983550"/>
                  <a:gd name="connsiteX15" fmla="*/ 612800 w 2953345"/>
                  <a:gd name="connsiteY15" fmla="*/ 567620 h 1983550"/>
                  <a:gd name="connsiteX16" fmla="*/ 646597 w 2953345"/>
                  <a:gd name="connsiteY16" fmla="*/ 582336 h 1983550"/>
                  <a:gd name="connsiteX17" fmla="*/ 648266 w 2953345"/>
                  <a:gd name="connsiteY17" fmla="*/ 560064 h 1983550"/>
                  <a:gd name="connsiteX18" fmla="*/ 857156 w 2953345"/>
                  <a:gd name="connsiteY18" fmla="*/ 12315 h 1983550"/>
                  <a:gd name="connsiteX19" fmla="*/ 1351480 w 2953345"/>
                  <a:gd name="connsiteY19" fmla="*/ 345243 h 1983550"/>
                  <a:gd name="connsiteX20" fmla="*/ 1439392 w 2953345"/>
                  <a:gd name="connsiteY20" fmla="*/ 453752 h 1983550"/>
                  <a:gd name="connsiteX21" fmla="*/ 1517562 w 2953345"/>
                  <a:gd name="connsiteY21" fmla="*/ 349370 h 1983550"/>
                  <a:gd name="connsiteX22" fmla="*/ 1988311 w 2953345"/>
                  <a:gd name="connsiteY22" fmla="*/ 0 h 198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953345" h="1983550">
                    <a:moveTo>
                      <a:pt x="1988311" y="0"/>
                    </a:moveTo>
                    <a:cubicBezTo>
                      <a:pt x="2110936" y="121606"/>
                      <a:pt x="2189921" y="326279"/>
                      <a:pt x="2225919" y="546570"/>
                    </a:cubicBezTo>
                    <a:lnTo>
                      <a:pt x="2233933" y="617237"/>
                    </a:lnTo>
                    <a:lnTo>
                      <a:pt x="2350610" y="567300"/>
                    </a:lnTo>
                    <a:cubicBezTo>
                      <a:pt x="2562647" y="488224"/>
                      <a:pt x="2779392" y="454290"/>
                      <a:pt x="2932976" y="500111"/>
                    </a:cubicBezTo>
                    <a:cubicBezTo>
                      <a:pt x="3023762" y="833364"/>
                      <a:pt x="2797242" y="1367090"/>
                      <a:pt x="2527736" y="1636596"/>
                    </a:cubicBezTo>
                    <a:cubicBezTo>
                      <a:pt x="2275074" y="1889258"/>
                      <a:pt x="1799076" y="2077510"/>
                      <a:pt x="1574180" y="1933671"/>
                    </a:cubicBezTo>
                    <a:lnTo>
                      <a:pt x="1556345" y="1919368"/>
                    </a:lnTo>
                    <a:lnTo>
                      <a:pt x="1528339" y="1920897"/>
                    </a:lnTo>
                    <a:cubicBezTo>
                      <a:pt x="1510560" y="1920089"/>
                      <a:pt x="1493010" y="1917445"/>
                      <a:pt x="1475770" y="1912825"/>
                    </a:cubicBezTo>
                    <a:lnTo>
                      <a:pt x="1448916" y="1901539"/>
                    </a:lnTo>
                    <a:lnTo>
                      <a:pt x="1409788" y="1909339"/>
                    </a:lnTo>
                    <a:lnTo>
                      <a:pt x="1379448" y="1933671"/>
                    </a:lnTo>
                    <a:cubicBezTo>
                      <a:pt x="1154551" y="2077510"/>
                      <a:pt x="678554" y="1889257"/>
                      <a:pt x="425892" y="1636595"/>
                    </a:cubicBezTo>
                    <a:cubicBezTo>
                      <a:pt x="156386" y="1367089"/>
                      <a:pt x="-70989" y="807277"/>
                      <a:pt x="20652" y="500110"/>
                    </a:cubicBezTo>
                    <a:cubicBezTo>
                      <a:pt x="187279" y="454716"/>
                      <a:pt x="404024" y="488650"/>
                      <a:pt x="612800" y="567620"/>
                    </a:cubicBezTo>
                    <a:lnTo>
                      <a:pt x="646597" y="582336"/>
                    </a:lnTo>
                    <a:lnTo>
                      <a:pt x="648266" y="560064"/>
                    </a:lnTo>
                    <a:cubicBezTo>
                      <a:pt x="675860" y="335450"/>
                      <a:pt x="745684" y="127473"/>
                      <a:pt x="857156" y="12315"/>
                    </a:cubicBezTo>
                    <a:cubicBezTo>
                      <a:pt x="1025944" y="48861"/>
                      <a:pt x="1202630" y="178907"/>
                      <a:pt x="1351480" y="345243"/>
                    </a:cubicBezTo>
                    <a:lnTo>
                      <a:pt x="1439392" y="453752"/>
                    </a:lnTo>
                    <a:lnTo>
                      <a:pt x="1517562" y="349370"/>
                    </a:lnTo>
                    <a:cubicBezTo>
                      <a:pt x="1661654" y="174869"/>
                      <a:pt x="1832393" y="37110"/>
                      <a:pt x="1988311" y="0"/>
                    </a:cubicBezTo>
                    <a:close/>
                  </a:path>
                </a:pathLst>
              </a:custGeom>
              <a:solidFill>
                <a:srgbClr val="0066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3" name="フリーフォーム: 図形 542">
                <a:extLst>
                  <a:ext uri="{FF2B5EF4-FFF2-40B4-BE49-F238E27FC236}">
                    <a16:creationId xmlns:a16="http://schemas.microsoft.com/office/drawing/2014/main" id="{9F503661-2D4A-44BA-BD65-12F93BE0BDE8}"/>
                  </a:ext>
                </a:extLst>
              </p:cNvPr>
              <p:cNvSpPr/>
              <p:nvPr/>
            </p:nvSpPr>
            <p:spPr>
              <a:xfrm rot="10800000">
                <a:off x="4832087" y="1834994"/>
                <a:ext cx="237304" cy="159380"/>
              </a:xfrm>
              <a:custGeom>
                <a:avLst/>
                <a:gdLst>
                  <a:gd name="connsiteX0" fmla="*/ 1988311 w 2953345"/>
                  <a:gd name="connsiteY0" fmla="*/ 0 h 1983550"/>
                  <a:gd name="connsiteX1" fmla="*/ 2225919 w 2953345"/>
                  <a:gd name="connsiteY1" fmla="*/ 546570 h 1983550"/>
                  <a:gd name="connsiteX2" fmla="*/ 2233933 w 2953345"/>
                  <a:gd name="connsiteY2" fmla="*/ 617237 h 1983550"/>
                  <a:gd name="connsiteX3" fmla="*/ 2350610 w 2953345"/>
                  <a:gd name="connsiteY3" fmla="*/ 567300 h 1983550"/>
                  <a:gd name="connsiteX4" fmla="*/ 2932976 w 2953345"/>
                  <a:gd name="connsiteY4" fmla="*/ 500111 h 1983550"/>
                  <a:gd name="connsiteX5" fmla="*/ 2527736 w 2953345"/>
                  <a:gd name="connsiteY5" fmla="*/ 1636596 h 1983550"/>
                  <a:gd name="connsiteX6" fmla="*/ 1574180 w 2953345"/>
                  <a:gd name="connsiteY6" fmla="*/ 1933671 h 1983550"/>
                  <a:gd name="connsiteX7" fmla="*/ 1556345 w 2953345"/>
                  <a:gd name="connsiteY7" fmla="*/ 1919368 h 1983550"/>
                  <a:gd name="connsiteX8" fmla="*/ 1528339 w 2953345"/>
                  <a:gd name="connsiteY8" fmla="*/ 1920897 h 1983550"/>
                  <a:gd name="connsiteX9" fmla="*/ 1475770 w 2953345"/>
                  <a:gd name="connsiteY9" fmla="*/ 1912825 h 1983550"/>
                  <a:gd name="connsiteX10" fmla="*/ 1448916 w 2953345"/>
                  <a:gd name="connsiteY10" fmla="*/ 1901539 h 1983550"/>
                  <a:gd name="connsiteX11" fmla="*/ 1409788 w 2953345"/>
                  <a:gd name="connsiteY11" fmla="*/ 1909339 h 1983550"/>
                  <a:gd name="connsiteX12" fmla="*/ 1379448 w 2953345"/>
                  <a:gd name="connsiteY12" fmla="*/ 1933671 h 1983550"/>
                  <a:gd name="connsiteX13" fmla="*/ 425892 w 2953345"/>
                  <a:gd name="connsiteY13" fmla="*/ 1636595 h 1983550"/>
                  <a:gd name="connsiteX14" fmla="*/ 20652 w 2953345"/>
                  <a:gd name="connsiteY14" fmla="*/ 500110 h 1983550"/>
                  <a:gd name="connsiteX15" fmla="*/ 612800 w 2953345"/>
                  <a:gd name="connsiteY15" fmla="*/ 567620 h 1983550"/>
                  <a:gd name="connsiteX16" fmla="*/ 646597 w 2953345"/>
                  <a:gd name="connsiteY16" fmla="*/ 582336 h 1983550"/>
                  <a:gd name="connsiteX17" fmla="*/ 648266 w 2953345"/>
                  <a:gd name="connsiteY17" fmla="*/ 560064 h 1983550"/>
                  <a:gd name="connsiteX18" fmla="*/ 857156 w 2953345"/>
                  <a:gd name="connsiteY18" fmla="*/ 12315 h 1983550"/>
                  <a:gd name="connsiteX19" fmla="*/ 1351480 w 2953345"/>
                  <a:gd name="connsiteY19" fmla="*/ 345243 h 1983550"/>
                  <a:gd name="connsiteX20" fmla="*/ 1439392 w 2953345"/>
                  <a:gd name="connsiteY20" fmla="*/ 453752 h 1983550"/>
                  <a:gd name="connsiteX21" fmla="*/ 1517562 w 2953345"/>
                  <a:gd name="connsiteY21" fmla="*/ 349370 h 1983550"/>
                  <a:gd name="connsiteX22" fmla="*/ 1988311 w 2953345"/>
                  <a:gd name="connsiteY22" fmla="*/ 0 h 198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953345" h="1983550">
                    <a:moveTo>
                      <a:pt x="1988311" y="0"/>
                    </a:moveTo>
                    <a:cubicBezTo>
                      <a:pt x="2110936" y="121606"/>
                      <a:pt x="2189921" y="326279"/>
                      <a:pt x="2225919" y="546570"/>
                    </a:cubicBezTo>
                    <a:lnTo>
                      <a:pt x="2233933" y="617237"/>
                    </a:lnTo>
                    <a:lnTo>
                      <a:pt x="2350610" y="567300"/>
                    </a:lnTo>
                    <a:cubicBezTo>
                      <a:pt x="2562647" y="488224"/>
                      <a:pt x="2779392" y="454290"/>
                      <a:pt x="2932976" y="500111"/>
                    </a:cubicBezTo>
                    <a:cubicBezTo>
                      <a:pt x="3023762" y="833364"/>
                      <a:pt x="2797242" y="1367090"/>
                      <a:pt x="2527736" y="1636596"/>
                    </a:cubicBezTo>
                    <a:cubicBezTo>
                      <a:pt x="2275074" y="1889258"/>
                      <a:pt x="1799076" y="2077510"/>
                      <a:pt x="1574180" y="1933671"/>
                    </a:cubicBezTo>
                    <a:lnTo>
                      <a:pt x="1556345" y="1919368"/>
                    </a:lnTo>
                    <a:lnTo>
                      <a:pt x="1528339" y="1920897"/>
                    </a:lnTo>
                    <a:cubicBezTo>
                      <a:pt x="1510560" y="1920089"/>
                      <a:pt x="1493010" y="1917445"/>
                      <a:pt x="1475770" y="1912825"/>
                    </a:cubicBezTo>
                    <a:lnTo>
                      <a:pt x="1448916" y="1901539"/>
                    </a:lnTo>
                    <a:lnTo>
                      <a:pt x="1409788" y="1909339"/>
                    </a:lnTo>
                    <a:lnTo>
                      <a:pt x="1379448" y="1933671"/>
                    </a:lnTo>
                    <a:cubicBezTo>
                      <a:pt x="1154551" y="2077510"/>
                      <a:pt x="678554" y="1889257"/>
                      <a:pt x="425892" y="1636595"/>
                    </a:cubicBezTo>
                    <a:cubicBezTo>
                      <a:pt x="156386" y="1367089"/>
                      <a:pt x="-70989" y="807277"/>
                      <a:pt x="20652" y="500110"/>
                    </a:cubicBezTo>
                    <a:cubicBezTo>
                      <a:pt x="187279" y="454716"/>
                      <a:pt x="404024" y="488650"/>
                      <a:pt x="612800" y="567620"/>
                    </a:cubicBezTo>
                    <a:lnTo>
                      <a:pt x="646597" y="582336"/>
                    </a:lnTo>
                    <a:lnTo>
                      <a:pt x="648266" y="560064"/>
                    </a:lnTo>
                    <a:cubicBezTo>
                      <a:pt x="675860" y="335450"/>
                      <a:pt x="745684" y="127473"/>
                      <a:pt x="857156" y="12315"/>
                    </a:cubicBezTo>
                    <a:cubicBezTo>
                      <a:pt x="1025944" y="48861"/>
                      <a:pt x="1202630" y="178907"/>
                      <a:pt x="1351480" y="345243"/>
                    </a:cubicBezTo>
                    <a:lnTo>
                      <a:pt x="1439392" y="453752"/>
                    </a:lnTo>
                    <a:lnTo>
                      <a:pt x="1517562" y="349370"/>
                    </a:lnTo>
                    <a:cubicBezTo>
                      <a:pt x="1661654" y="174869"/>
                      <a:pt x="1832393" y="37110"/>
                      <a:pt x="1988311" y="0"/>
                    </a:cubicBezTo>
                    <a:close/>
                  </a:path>
                </a:pathLst>
              </a:custGeom>
              <a:solidFill>
                <a:srgbClr val="0066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4" name="フリーフォーム: 図形 543">
                <a:extLst>
                  <a:ext uri="{FF2B5EF4-FFF2-40B4-BE49-F238E27FC236}">
                    <a16:creationId xmlns:a16="http://schemas.microsoft.com/office/drawing/2014/main" id="{5CB013BD-4257-4358-8115-189F45EDC9E9}"/>
                  </a:ext>
                </a:extLst>
              </p:cNvPr>
              <p:cNvSpPr/>
              <p:nvPr/>
            </p:nvSpPr>
            <p:spPr>
              <a:xfrm rot="10800000">
                <a:off x="3216647" y="1728314"/>
                <a:ext cx="237304" cy="159380"/>
              </a:xfrm>
              <a:custGeom>
                <a:avLst/>
                <a:gdLst>
                  <a:gd name="connsiteX0" fmla="*/ 1988311 w 2953345"/>
                  <a:gd name="connsiteY0" fmla="*/ 0 h 1983550"/>
                  <a:gd name="connsiteX1" fmla="*/ 2225919 w 2953345"/>
                  <a:gd name="connsiteY1" fmla="*/ 546570 h 1983550"/>
                  <a:gd name="connsiteX2" fmla="*/ 2233933 w 2953345"/>
                  <a:gd name="connsiteY2" fmla="*/ 617237 h 1983550"/>
                  <a:gd name="connsiteX3" fmla="*/ 2350610 w 2953345"/>
                  <a:gd name="connsiteY3" fmla="*/ 567300 h 1983550"/>
                  <a:gd name="connsiteX4" fmla="*/ 2932976 w 2953345"/>
                  <a:gd name="connsiteY4" fmla="*/ 500111 h 1983550"/>
                  <a:gd name="connsiteX5" fmla="*/ 2527736 w 2953345"/>
                  <a:gd name="connsiteY5" fmla="*/ 1636596 h 1983550"/>
                  <a:gd name="connsiteX6" fmla="*/ 1574180 w 2953345"/>
                  <a:gd name="connsiteY6" fmla="*/ 1933671 h 1983550"/>
                  <a:gd name="connsiteX7" fmla="*/ 1556345 w 2953345"/>
                  <a:gd name="connsiteY7" fmla="*/ 1919368 h 1983550"/>
                  <a:gd name="connsiteX8" fmla="*/ 1528339 w 2953345"/>
                  <a:gd name="connsiteY8" fmla="*/ 1920897 h 1983550"/>
                  <a:gd name="connsiteX9" fmla="*/ 1475770 w 2953345"/>
                  <a:gd name="connsiteY9" fmla="*/ 1912825 h 1983550"/>
                  <a:gd name="connsiteX10" fmla="*/ 1448916 w 2953345"/>
                  <a:gd name="connsiteY10" fmla="*/ 1901539 h 1983550"/>
                  <a:gd name="connsiteX11" fmla="*/ 1409788 w 2953345"/>
                  <a:gd name="connsiteY11" fmla="*/ 1909339 h 1983550"/>
                  <a:gd name="connsiteX12" fmla="*/ 1379448 w 2953345"/>
                  <a:gd name="connsiteY12" fmla="*/ 1933671 h 1983550"/>
                  <a:gd name="connsiteX13" fmla="*/ 425892 w 2953345"/>
                  <a:gd name="connsiteY13" fmla="*/ 1636595 h 1983550"/>
                  <a:gd name="connsiteX14" fmla="*/ 20652 w 2953345"/>
                  <a:gd name="connsiteY14" fmla="*/ 500110 h 1983550"/>
                  <a:gd name="connsiteX15" fmla="*/ 612800 w 2953345"/>
                  <a:gd name="connsiteY15" fmla="*/ 567620 h 1983550"/>
                  <a:gd name="connsiteX16" fmla="*/ 646597 w 2953345"/>
                  <a:gd name="connsiteY16" fmla="*/ 582336 h 1983550"/>
                  <a:gd name="connsiteX17" fmla="*/ 648266 w 2953345"/>
                  <a:gd name="connsiteY17" fmla="*/ 560064 h 1983550"/>
                  <a:gd name="connsiteX18" fmla="*/ 857156 w 2953345"/>
                  <a:gd name="connsiteY18" fmla="*/ 12315 h 1983550"/>
                  <a:gd name="connsiteX19" fmla="*/ 1351480 w 2953345"/>
                  <a:gd name="connsiteY19" fmla="*/ 345243 h 1983550"/>
                  <a:gd name="connsiteX20" fmla="*/ 1439392 w 2953345"/>
                  <a:gd name="connsiteY20" fmla="*/ 453752 h 1983550"/>
                  <a:gd name="connsiteX21" fmla="*/ 1517562 w 2953345"/>
                  <a:gd name="connsiteY21" fmla="*/ 349370 h 1983550"/>
                  <a:gd name="connsiteX22" fmla="*/ 1988311 w 2953345"/>
                  <a:gd name="connsiteY22" fmla="*/ 0 h 198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953345" h="1983550">
                    <a:moveTo>
                      <a:pt x="1988311" y="0"/>
                    </a:moveTo>
                    <a:cubicBezTo>
                      <a:pt x="2110936" y="121606"/>
                      <a:pt x="2189921" y="326279"/>
                      <a:pt x="2225919" y="546570"/>
                    </a:cubicBezTo>
                    <a:lnTo>
                      <a:pt x="2233933" y="617237"/>
                    </a:lnTo>
                    <a:lnTo>
                      <a:pt x="2350610" y="567300"/>
                    </a:lnTo>
                    <a:cubicBezTo>
                      <a:pt x="2562647" y="488224"/>
                      <a:pt x="2779392" y="454290"/>
                      <a:pt x="2932976" y="500111"/>
                    </a:cubicBezTo>
                    <a:cubicBezTo>
                      <a:pt x="3023762" y="833364"/>
                      <a:pt x="2797242" y="1367090"/>
                      <a:pt x="2527736" y="1636596"/>
                    </a:cubicBezTo>
                    <a:cubicBezTo>
                      <a:pt x="2275074" y="1889258"/>
                      <a:pt x="1799076" y="2077510"/>
                      <a:pt x="1574180" y="1933671"/>
                    </a:cubicBezTo>
                    <a:lnTo>
                      <a:pt x="1556345" y="1919368"/>
                    </a:lnTo>
                    <a:lnTo>
                      <a:pt x="1528339" y="1920897"/>
                    </a:lnTo>
                    <a:cubicBezTo>
                      <a:pt x="1510560" y="1920089"/>
                      <a:pt x="1493010" y="1917445"/>
                      <a:pt x="1475770" y="1912825"/>
                    </a:cubicBezTo>
                    <a:lnTo>
                      <a:pt x="1448916" y="1901539"/>
                    </a:lnTo>
                    <a:lnTo>
                      <a:pt x="1409788" y="1909339"/>
                    </a:lnTo>
                    <a:lnTo>
                      <a:pt x="1379448" y="1933671"/>
                    </a:lnTo>
                    <a:cubicBezTo>
                      <a:pt x="1154551" y="2077510"/>
                      <a:pt x="678554" y="1889257"/>
                      <a:pt x="425892" y="1636595"/>
                    </a:cubicBezTo>
                    <a:cubicBezTo>
                      <a:pt x="156386" y="1367089"/>
                      <a:pt x="-70989" y="807277"/>
                      <a:pt x="20652" y="500110"/>
                    </a:cubicBezTo>
                    <a:cubicBezTo>
                      <a:pt x="187279" y="454716"/>
                      <a:pt x="404024" y="488650"/>
                      <a:pt x="612800" y="567620"/>
                    </a:cubicBezTo>
                    <a:lnTo>
                      <a:pt x="646597" y="582336"/>
                    </a:lnTo>
                    <a:lnTo>
                      <a:pt x="648266" y="560064"/>
                    </a:lnTo>
                    <a:cubicBezTo>
                      <a:pt x="675860" y="335450"/>
                      <a:pt x="745684" y="127473"/>
                      <a:pt x="857156" y="12315"/>
                    </a:cubicBezTo>
                    <a:cubicBezTo>
                      <a:pt x="1025944" y="48861"/>
                      <a:pt x="1202630" y="178907"/>
                      <a:pt x="1351480" y="345243"/>
                    </a:cubicBezTo>
                    <a:lnTo>
                      <a:pt x="1439392" y="453752"/>
                    </a:lnTo>
                    <a:lnTo>
                      <a:pt x="1517562" y="349370"/>
                    </a:lnTo>
                    <a:cubicBezTo>
                      <a:pt x="1661654" y="174869"/>
                      <a:pt x="1832393" y="37110"/>
                      <a:pt x="1988311" y="0"/>
                    </a:cubicBezTo>
                    <a:close/>
                  </a:path>
                </a:pathLst>
              </a:custGeom>
              <a:solidFill>
                <a:srgbClr val="0066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5" name="フリーフォーム: 図形 544">
                <a:extLst>
                  <a:ext uri="{FF2B5EF4-FFF2-40B4-BE49-F238E27FC236}">
                    <a16:creationId xmlns:a16="http://schemas.microsoft.com/office/drawing/2014/main" id="{AC7DF564-C7A8-4D37-83BD-10A82A0A8F7B}"/>
                  </a:ext>
                </a:extLst>
              </p:cNvPr>
              <p:cNvSpPr/>
              <p:nvPr/>
            </p:nvSpPr>
            <p:spPr>
              <a:xfrm rot="10800000">
                <a:off x="3094727" y="1972154"/>
                <a:ext cx="237304" cy="159380"/>
              </a:xfrm>
              <a:custGeom>
                <a:avLst/>
                <a:gdLst>
                  <a:gd name="connsiteX0" fmla="*/ 1988311 w 2953345"/>
                  <a:gd name="connsiteY0" fmla="*/ 0 h 1983550"/>
                  <a:gd name="connsiteX1" fmla="*/ 2225919 w 2953345"/>
                  <a:gd name="connsiteY1" fmla="*/ 546570 h 1983550"/>
                  <a:gd name="connsiteX2" fmla="*/ 2233933 w 2953345"/>
                  <a:gd name="connsiteY2" fmla="*/ 617237 h 1983550"/>
                  <a:gd name="connsiteX3" fmla="*/ 2350610 w 2953345"/>
                  <a:gd name="connsiteY3" fmla="*/ 567300 h 1983550"/>
                  <a:gd name="connsiteX4" fmla="*/ 2932976 w 2953345"/>
                  <a:gd name="connsiteY4" fmla="*/ 500111 h 1983550"/>
                  <a:gd name="connsiteX5" fmla="*/ 2527736 w 2953345"/>
                  <a:gd name="connsiteY5" fmla="*/ 1636596 h 1983550"/>
                  <a:gd name="connsiteX6" fmla="*/ 1574180 w 2953345"/>
                  <a:gd name="connsiteY6" fmla="*/ 1933671 h 1983550"/>
                  <a:gd name="connsiteX7" fmla="*/ 1556345 w 2953345"/>
                  <a:gd name="connsiteY7" fmla="*/ 1919368 h 1983550"/>
                  <a:gd name="connsiteX8" fmla="*/ 1528339 w 2953345"/>
                  <a:gd name="connsiteY8" fmla="*/ 1920897 h 1983550"/>
                  <a:gd name="connsiteX9" fmla="*/ 1475770 w 2953345"/>
                  <a:gd name="connsiteY9" fmla="*/ 1912825 h 1983550"/>
                  <a:gd name="connsiteX10" fmla="*/ 1448916 w 2953345"/>
                  <a:gd name="connsiteY10" fmla="*/ 1901539 h 1983550"/>
                  <a:gd name="connsiteX11" fmla="*/ 1409788 w 2953345"/>
                  <a:gd name="connsiteY11" fmla="*/ 1909339 h 1983550"/>
                  <a:gd name="connsiteX12" fmla="*/ 1379448 w 2953345"/>
                  <a:gd name="connsiteY12" fmla="*/ 1933671 h 1983550"/>
                  <a:gd name="connsiteX13" fmla="*/ 425892 w 2953345"/>
                  <a:gd name="connsiteY13" fmla="*/ 1636595 h 1983550"/>
                  <a:gd name="connsiteX14" fmla="*/ 20652 w 2953345"/>
                  <a:gd name="connsiteY14" fmla="*/ 500110 h 1983550"/>
                  <a:gd name="connsiteX15" fmla="*/ 612800 w 2953345"/>
                  <a:gd name="connsiteY15" fmla="*/ 567620 h 1983550"/>
                  <a:gd name="connsiteX16" fmla="*/ 646597 w 2953345"/>
                  <a:gd name="connsiteY16" fmla="*/ 582336 h 1983550"/>
                  <a:gd name="connsiteX17" fmla="*/ 648266 w 2953345"/>
                  <a:gd name="connsiteY17" fmla="*/ 560064 h 1983550"/>
                  <a:gd name="connsiteX18" fmla="*/ 857156 w 2953345"/>
                  <a:gd name="connsiteY18" fmla="*/ 12315 h 1983550"/>
                  <a:gd name="connsiteX19" fmla="*/ 1351480 w 2953345"/>
                  <a:gd name="connsiteY19" fmla="*/ 345243 h 1983550"/>
                  <a:gd name="connsiteX20" fmla="*/ 1439392 w 2953345"/>
                  <a:gd name="connsiteY20" fmla="*/ 453752 h 1983550"/>
                  <a:gd name="connsiteX21" fmla="*/ 1517562 w 2953345"/>
                  <a:gd name="connsiteY21" fmla="*/ 349370 h 1983550"/>
                  <a:gd name="connsiteX22" fmla="*/ 1988311 w 2953345"/>
                  <a:gd name="connsiteY22" fmla="*/ 0 h 198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953345" h="1983550">
                    <a:moveTo>
                      <a:pt x="1988311" y="0"/>
                    </a:moveTo>
                    <a:cubicBezTo>
                      <a:pt x="2110936" y="121606"/>
                      <a:pt x="2189921" y="326279"/>
                      <a:pt x="2225919" y="546570"/>
                    </a:cubicBezTo>
                    <a:lnTo>
                      <a:pt x="2233933" y="617237"/>
                    </a:lnTo>
                    <a:lnTo>
                      <a:pt x="2350610" y="567300"/>
                    </a:lnTo>
                    <a:cubicBezTo>
                      <a:pt x="2562647" y="488224"/>
                      <a:pt x="2779392" y="454290"/>
                      <a:pt x="2932976" y="500111"/>
                    </a:cubicBezTo>
                    <a:cubicBezTo>
                      <a:pt x="3023762" y="833364"/>
                      <a:pt x="2797242" y="1367090"/>
                      <a:pt x="2527736" y="1636596"/>
                    </a:cubicBezTo>
                    <a:cubicBezTo>
                      <a:pt x="2275074" y="1889258"/>
                      <a:pt x="1799076" y="2077510"/>
                      <a:pt x="1574180" y="1933671"/>
                    </a:cubicBezTo>
                    <a:lnTo>
                      <a:pt x="1556345" y="1919368"/>
                    </a:lnTo>
                    <a:lnTo>
                      <a:pt x="1528339" y="1920897"/>
                    </a:lnTo>
                    <a:cubicBezTo>
                      <a:pt x="1510560" y="1920089"/>
                      <a:pt x="1493010" y="1917445"/>
                      <a:pt x="1475770" y="1912825"/>
                    </a:cubicBezTo>
                    <a:lnTo>
                      <a:pt x="1448916" y="1901539"/>
                    </a:lnTo>
                    <a:lnTo>
                      <a:pt x="1409788" y="1909339"/>
                    </a:lnTo>
                    <a:lnTo>
                      <a:pt x="1379448" y="1933671"/>
                    </a:lnTo>
                    <a:cubicBezTo>
                      <a:pt x="1154551" y="2077510"/>
                      <a:pt x="678554" y="1889257"/>
                      <a:pt x="425892" y="1636595"/>
                    </a:cubicBezTo>
                    <a:cubicBezTo>
                      <a:pt x="156386" y="1367089"/>
                      <a:pt x="-70989" y="807277"/>
                      <a:pt x="20652" y="500110"/>
                    </a:cubicBezTo>
                    <a:cubicBezTo>
                      <a:pt x="187279" y="454716"/>
                      <a:pt x="404024" y="488650"/>
                      <a:pt x="612800" y="567620"/>
                    </a:cubicBezTo>
                    <a:lnTo>
                      <a:pt x="646597" y="582336"/>
                    </a:lnTo>
                    <a:lnTo>
                      <a:pt x="648266" y="560064"/>
                    </a:lnTo>
                    <a:cubicBezTo>
                      <a:pt x="675860" y="335450"/>
                      <a:pt x="745684" y="127473"/>
                      <a:pt x="857156" y="12315"/>
                    </a:cubicBezTo>
                    <a:cubicBezTo>
                      <a:pt x="1025944" y="48861"/>
                      <a:pt x="1202630" y="178907"/>
                      <a:pt x="1351480" y="345243"/>
                    </a:cubicBezTo>
                    <a:lnTo>
                      <a:pt x="1439392" y="453752"/>
                    </a:lnTo>
                    <a:lnTo>
                      <a:pt x="1517562" y="349370"/>
                    </a:lnTo>
                    <a:cubicBezTo>
                      <a:pt x="1661654" y="174869"/>
                      <a:pt x="1832393" y="37110"/>
                      <a:pt x="1988311" y="0"/>
                    </a:cubicBezTo>
                    <a:close/>
                  </a:path>
                </a:pathLst>
              </a:custGeom>
              <a:solidFill>
                <a:srgbClr val="0066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6" name="フリーフォーム: 図形 545">
                <a:extLst>
                  <a:ext uri="{FF2B5EF4-FFF2-40B4-BE49-F238E27FC236}">
                    <a16:creationId xmlns:a16="http://schemas.microsoft.com/office/drawing/2014/main" id="{B0A5B25B-5CD0-436F-BC57-CC6227C67C67}"/>
                  </a:ext>
                </a:extLst>
              </p:cNvPr>
              <p:cNvSpPr/>
              <p:nvPr/>
            </p:nvSpPr>
            <p:spPr>
              <a:xfrm rot="10800000">
                <a:off x="3430007" y="2040734"/>
                <a:ext cx="237304" cy="159380"/>
              </a:xfrm>
              <a:custGeom>
                <a:avLst/>
                <a:gdLst>
                  <a:gd name="connsiteX0" fmla="*/ 1988311 w 2953345"/>
                  <a:gd name="connsiteY0" fmla="*/ 0 h 1983550"/>
                  <a:gd name="connsiteX1" fmla="*/ 2225919 w 2953345"/>
                  <a:gd name="connsiteY1" fmla="*/ 546570 h 1983550"/>
                  <a:gd name="connsiteX2" fmla="*/ 2233933 w 2953345"/>
                  <a:gd name="connsiteY2" fmla="*/ 617237 h 1983550"/>
                  <a:gd name="connsiteX3" fmla="*/ 2350610 w 2953345"/>
                  <a:gd name="connsiteY3" fmla="*/ 567300 h 1983550"/>
                  <a:gd name="connsiteX4" fmla="*/ 2932976 w 2953345"/>
                  <a:gd name="connsiteY4" fmla="*/ 500111 h 1983550"/>
                  <a:gd name="connsiteX5" fmla="*/ 2527736 w 2953345"/>
                  <a:gd name="connsiteY5" fmla="*/ 1636596 h 1983550"/>
                  <a:gd name="connsiteX6" fmla="*/ 1574180 w 2953345"/>
                  <a:gd name="connsiteY6" fmla="*/ 1933671 h 1983550"/>
                  <a:gd name="connsiteX7" fmla="*/ 1556345 w 2953345"/>
                  <a:gd name="connsiteY7" fmla="*/ 1919368 h 1983550"/>
                  <a:gd name="connsiteX8" fmla="*/ 1528339 w 2953345"/>
                  <a:gd name="connsiteY8" fmla="*/ 1920897 h 1983550"/>
                  <a:gd name="connsiteX9" fmla="*/ 1475770 w 2953345"/>
                  <a:gd name="connsiteY9" fmla="*/ 1912825 h 1983550"/>
                  <a:gd name="connsiteX10" fmla="*/ 1448916 w 2953345"/>
                  <a:gd name="connsiteY10" fmla="*/ 1901539 h 1983550"/>
                  <a:gd name="connsiteX11" fmla="*/ 1409788 w 2953345"/>
                  <a:gd name="connsiteY11" fmla="*/ 1909339 h 1983550"/>
                  <a:gd name="connsiteX12" fmla="*/ 1379448 w 2953345"/>
                  <a:gd name="connsiteY12" fmla="*/ 1933671 h 1983550"/>
                  <a:gd name="connsiteX13" fmla="*/ 425892 w 2953345"/>
                  <a:gd name="connsiteY13" fmla="*/ 1636595 h 1983550"/>
                  <a:gd name="connsiteX14" fmla="*/ 20652 w 2953345"/>
                  <a:gd name="connsiteY14" fmla="*/ 500110 h 1983550"/>
                  <a:gd name="connsiteX15" fmla="*/ 612800 w 2953345"/>
                  <a:gd name="connsiteY15" fmla="*/ 567620 h 1983550"/>
                  <a:gd name="connsiteX16" fmla="*/ 646597 w 2953345"/>
                  <a:gd name="connsiteY16" fmla="*/ 582336 h 1983550"/>
                  <a:gd name="connsiteX17" fmla="*/ 648266 w 2953345"/>
                  <a:gd name="connsiteY17" fmla="*/ 560064 h 1983550"/>
                  <a:gd name="connsiteX18" fmla="*/ 857156 w 2953345"/>
                  <a:gd name="connsiteY18" fmla="*/ 12315 h 1983550"/>
                  <a:gd name="connsiteX19" fmla="*/ 1351480 w 2953345"/>
                  <a:gd name="connsiteY19" fmla="*/ 345243 h 1983550"/>
                  <a:gd name="connsiteX20" fmla="*/ 1439392 w 2953345"/>
                  <a:gd name="connsiteY20" fmla="*/ 453752 h 1983550"/>
                  <a:gd name="connsiteX21" fmla="*/ 1517562 w 2953345"/>
                  <a:gd name="connsiteY21" fmla="*/ 349370 h 1983550"/>
                  <a:gd name="connsiteX22" fmla="*/ 1988311 w 2953345"/>
                  <a:gd name="connsiteY22" fmla="*/ 0 h 198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953345" h="1983550">
                    <a:moveTo>
                      <a:pt x="1988311" y="0"/>
                    </a:moveTo>
                    <a:cubicBezTo>
                      <a:pt x="2110936" y="121606"/>
                      <a:pt x="2189921" y="326279"/>
                      <a:pt x="2225919" y="546570"/>
                    </a:cubicBezTo>
                    <a:lnTo>
                      <a:pt x="2233933" y="617237"/>
                    </a:lnTo>
                    <a:lnTo>
                      <a:pt x="2350610" y="567300"/>
                    </a:lnTo>
                    <a:cubicBezTo>
                      <a:pt x="2562647" y="488224"/>
                      <a:pt x="2779392" y="454290"/>
                      <a:pt x="2932976" y="500111"/>
                    </a:cubicBezTo>
                    <a:cubicBezTo>
                      <a:pt x="3023762" y="833364"/>
                      <a:pt x="2797242" y="1367090"/>
                      <a:pt x="2527736" y="1636596"/>
                    </a:cubicBezTo>
                    <a:cubicBezTo>
                      <a:pt x="2275074" y="1889258"/>
                      <a:pt x="1799076" y="2077510"/>
                      <a:pt x="1574180" y="1933671"/>
                    </a:cubicBezTo>
                    <a:lnTo>
                      <a:pt x="1556345" y="1919368"/>
                    </a:lnTo>
                    <a:lnTo>
                      <a:pt x="1528339" y="1920897"/>
                    </a:lnTo>
                    <a:cubicBezTo>
                      <a:pt x="1510560" y="1920089"/>
                      <a:pt x="1493010" y="1917445"/>
                      <a:pt x="1475770" y="1912825"/>
                    </a:cubicBezTo>
                    <a:lnTo>
                      <a:pt x="1448916" y="1901539"/>
                    </a:lnTo>
                    <a:lnTo>
                      <a:pt x="1409788" y="1909339"/>
                    </a:lnTo>
                    <a:lnTo>
                      <a:pt x="1379448" y="1933671"/>
                    </a:lnTo>
                    <a:cubicBezTo>
                      <a:pt x="1154551" y="2077510"/>
                      <a:pt x="678554" y="1889257"/>
                      <a:pt x="425892" y="1636595"/>
                    </a:cubicBezTo>
                    <a:cubicBezTo>
                      <a:pt x="156386" y="1367089"/>
                      <a:pt x="-70989" y="807277"/>
                      <a:pt x="20652" y="500110"/>
                    </a:cubicBezTo>
                    <a:cubicBezTo>
                      <a:pt x="187279" y="454716"/>
                      <a:pt x="404024" y="488650"/>
                      <a:pt x="612800" y="567620"/>
                    </a:cubicBezTo>
                    <a:lnTo>
                      <a:pt x="646597" y="582336"/>
                    </a:lnTo>
                    <a:lnTo>
                      <a:pt x="648266" y="560064"/>
                    </a:lnTo>
                    <a:cubicBezTo>
                      <a:pt x="675860" y="335450"/>
                      <a:pt x="745684" y="127473"/>
                      <a:pt x="857156" y="12315"/>
                    </a:cubicBezTo>
                    <a:cubicBezTo>
                      <a:pt x="1025944" y="48861"/>
                      <a:pt x="1202630" y="178907"/>
                      <a:pt x="1351480" y="345243"/>
                    </a:cubicBezTo>
                    <a:lnTo>
                      <a:pt x="1439392" y="453752"/>
                    </a:lnTo>
                    <a:lnTo>
                      <a:pt x="1517562" y="349370"/>
                    </a:lnTo>
                    <a:cubicBezTo>
                      <a:pt x="1661654" y="174869"/>
                      <a:pt x="1832393" y="37110"/>
                      <a:pt x="1988311" y="0"/>
                    </a:cubicBezTo>
                    <a:close/>
                  </a:path>
                </a:pathLst>
              </a:custGeom>
              <a:solidFill>
                <a:srgbClr val="0066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7" name="フリーフォーム: 図形 546">
                <a:extLst>
                  <a:ext uri="{FF2B5EF4-FFF2-40B4-BE49-F238E27FC236}">
                    <a16:creationId xmlns:a16="http://schemas.microsoft.com/office/drawing/2014/main" id="{36754498-BF0A-4BD5-AB1A-8285369CA77B}"/>
                  </a:ext>
                </a:extLst>
              </p:cNvPr>
              <p:cNvSpPr/>
              <p:nvPr/>
            </p:nvSpPr>
            <p:spPr>
              <a:xfrm rot="10800000">
                <a:off x="2706107" y="2147414"/>
                <a:ext cx="237304" cy="159380"/>
              </a:xfrm>
              <a:custGeom>
                <a:avLst/>
                <a:gdLst>
                  <a:gd name="connsiteX0" fmla="*/ 1988311 w 2953345"/>
                  <a:gd name="connsiteY0" fmla="*/ 0 h 1983550"/>
                  <a:gd name="connsiteX1" fmla="*/ 2225919 w 2953345"/>
                  <a:gd name="connsiteY1" fmla="*/ 546570 h 1983550"/>
                  <a:gd name="connsiteX2" fmla="*/ 2233933 w 2953345"/>
                  <a:gd name="connsiteY2" fmla="*/ 617237 h 1983550"/>
                  <a:gd name="connsiteX3" fmla="*/ 2350610 w 2953345"/>
                  <a:gd name="connsiteY3" fmla="*/ 567300 h 1983550"/>
                  <a:gd name="connsiteX4" fmla="*/ 2932976 w 2953345"/>
                  <a:gd name="connsiteY4" fmla="*/ 500111 h 1983550"/>
                  <a:gd name="connsiteX5" fmla="*/ 2527736 w 2953345"/>
                  <a:gd name="connsiteY5" fmla="*/ 1636596 h 1983550"/>
                  <a:gd name="connsiteX6" fmla="*/ 1574180 w 2953345"/>
                  <a:gd name="connsiteY6" fmla="*/ 1933671 h 1983550"/>
                  <a:gd name="connsiteX7" fmla="*/ 1556345 w 2953345"/>
                  <a:gd name="connsiteY7" fmla="*/ 1919368 h 1983550"/>
                  <a:gd name="connsiteX8" fmla="*/ 1528339 w 2953345"/>
                  <a:gd name="connsiteY8" fmla="*/ 1920897 h 1983550"/>
                  <a:gd name="connsiteX9" fmla="*/ 1475770 w 2953345"/>
                  <a:gd name="connsiteY9" fmla="*/ 1912825 h 1983550"/>
                  <a:gd name="connsiteX10" fmla="*/ 1448916 w 2953345"/>
                  <a:gd name="connsiteY10" fmla="*/ 1901539 h 1983550"/>
                  <a:gd name="connsiteX11" fmla="*/ 1409788 w 2953345"/>
                  <a:gd name="connsiteY11" fmla="*/ 1909339 h 1983550"/>
                  <a:gd name="connsiteX12" fmla="*/ 1379448 w 2953345"/>
                  <a:gd name="connsiteY12" fmla="*/ 1933671 h 1983550"/>
                  <a:gd name="connsiteX13" fmla="*/ 425892 w 2953345"/>
                  <a:gd name="connsiteY13" fmla="*/ 1636595 h 1983550"/>
                  <a:gd name="connsiteX14" fmla="*/ 20652 w 2953345"/>
                  <a:gd name="connsiteY14" fmla="*/ 500110 h 1983550"/>
                  <a:gd name="connsiteX15" fmla="*/ 612800 w 2953345"/>
                  <a:gd name="connsiteY15" fmla="*/ 567620 h 1983550"/>
                  <a:gd name="connsiteX16" fmla="*/ 646597 w 2953345"/>
                  <a:gd name="connsiteY16" fmla="*/ 582336 h 1983550"/>
                  <a:gd name="connsiteX17" fmla="*/ 648266 w 2953345"/>
                  <a:gd name="connsiteY17" fmla="*/ 560064 h 1983550"/>
                  <a:gd name="connsiteX18" fmla="*/ 857156 w 2953345"/>
                  <a:gd name="connsiteY18" fmla="*/ 12315 h 1983550"/>
                  <a:gd name="connsiteX19" fmla="*/ 1351480 w 2953345"/>
                  <a:gd name="connsiteY19" fmla="*/ 345243 h 1983550"/>
                  <a:gd name="connsiteX20" fmla="*/ 1439392 w 2953345"/>
                  <a:gd name="connsiteY20" fmla="*/ 453752 h 1983550"/>
                  <a:gd name="connsiteX21" fmla="*/ 1517562 w 2953345"/>
                  <a:gd name="connsiteY21" fmla="*/ 349370 h 1983550"/>
                  <a:gd name="connsiteX22" fmla="*/ 1988311 w 2953345"/>
                  <a:gd name="connsiteY22" fmla="*/ 0 h 198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953345" h="1983550">
                    <a:moveTo>
                      <a:pt x="1988311" y="0"/>
                    </a:moveTo>
                    <a:cubicBezTo>
                      <a:pt x="2110936" y="121606"/>
                      <a:pt x="2189921" y="326279"/>
                      <a:pt x="2225919" y="546570"/>
                    </a:cubicBezTo>
                    <a:lnTo>
                      <a:pt x="2233933" y="617237"/>
                    </a:lnTo>
                    <a:lnTo>
                      <a:pt x="2350610" y="567300"/>
                    </a:lnTo>
                    <a:cubicBezTo>
                      <a:pt x="2562647" y="488224"/>
                      <a:pt x="2779392" y="454290"/>
                      <a:pt x="2932976" y="500111"/>
                    </a:cubicBezTo>
                    <a:cubicBezTo>
                      <a:pt x="3023762" y="833364"/>
                      <a:pt x="2797242" y="1367090"/>
                      <a:pt x="2527736" y="1636596"/>
                    </a:cubicBezTo>
                    <a:cubicBezTo>
                      <a:pt x="2275074" y="1889258"/>
                      <a:pt x="1799076" y="2077510"/>
                      <a:pt x="1574180" y="1933671"/>
                    </a:cubicBezTo>
                    <a:lnTo>
                      <a:pt x="1556345" y="1919368"/>
                    </a:lnTo>
                    <a:lnTo>
                      <a:pt x="1528339" y="1920897"/>
                    </a:lnTo>
                    <a:cubicBezTo>
                      <a:pt x="1510560" y="1920089"/>
                      <a:pt x="1493010" y="1917445"/>
                      <a:pt x="1475770" y="1912825"/>
                    </a:cubicBezTo>
                    <a:lnTo>
                      <a:pt x="1448916" y="1901539"/>
                    </a:lnTo>
                    <a:lnTo>
                      <a:pt x="1409788" y="1909339"/>
                    </a:lnTo>
                    <a:lnTo>
                      <a:pt x="1379448" y="1933671"/>
                    </a:lnTo>
                    <a:cubicBezTo>
                      <a:pt x="1154551" y="2077510"/>
                      <a:pt x="678554" y="1889257"/>
                      <a:pt x="425892" y="1636595"/>
                    </a:cubicBezTo>
                    <a:cubicBezTo>
                      <a:pt x="156386" y="1367089"/>
                      <a:pt x="-70989" y="807277"/>
                      <a:pt x="20652" y="500110"/>
                    </a:cubicBezTo>
                    <a:cubicBezTo>
                      <a:pt x="187279" y="454716"/>
                      <a:pt x="404024" y="488650"/>
                      <a:pt x="612800" y="567620"/>
                    </a:cubicBezTo>
                    <a:lnTo>
                      <a:pt x="646597" y="582336"/>
                    </a:lnTo>
                    <a:lnTo>
                      <a:pt x="648266" y="560064"/>
                    </a:lnTo>
                    <a:cubicBezTo>
                      <a:pt x="675860" y="335450"/>
                      <a:pt x="745684" y="127473"/>
                      <a:pt x="857156" y="12315"/>
                    </a:cubicBezTo>
                    <a:cubicBezTo>
                      <a:pt x="1025944" y="48861"/>
                      <a:pt x="1202630" y="178907"/>
                      <a:pt x="1351480" y="345243"/>
                    </a:cubicBezTo>
                    <a:lnTo>
                      <a:pt x="1439392" y="453752"/>
                    </a:lnTo>
                    <a:lnTo>
                      <a:pt x="1517562" y="349370"/>
                    </a:lnTo>
                    <a:cubicBezTo>
                      <a:pt x="1661654" y="174869"/>
                      <a:pt x="1832393" y="37110"/>
                      <a:pt x="1988311" y="0"/>
                    </a:cubicBezTo>
                    <a:close/>
                  </a:path>
                </a:pathLst>
              </a:custGeom>
              <a:solidFill>
                <a:srgbClr val="0066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8" name="フリーフォーム: 図形 547">
                <a:extLst>
                  <a:ext uri="{FF2B5EF4-FFF2-40B4-BE49-F238E27FC236}">
                    <a16:creationId xmlns:a16="http://schemas.microsoft.com/office/drawing/2014/main" id="{1BC0D3B7-4E44-48B8-B942-4638F7C98A5C}"/>
                  </a:ext>
                </a:extLst>
              </p:cNvPr>
              <p:cNvSpPr/>
              <p:nvPr/>
            </p:nvSpPr>
            <p:spPr>
              <a:xfrm rot="10800000">
                <a:off x="2896607" y="2368394"/>
                <a:ext cx="237304" cy="159380"/>
              </a:xfrm>
              <a:custGeom>
                <a:avLst/>
                <a:gdLst>
                  <a:gd name="connsiteX0" fmla="*/ 1988311 w 2953345"/>
                  <a:gd name="connsiteY0" fmla="*/ 0 h 1983550"/>
                  <a:gd name="connsiteX1" fmla="*/ 2225919 w 2953345"/>
                  <a:gd name="connsiteY1" fmla="*/ 546570 h 1983550"/>
                  <a:gd name="connsiteX2" fmla="*/ 2233933 w 2953345"/>
                  <a:gd name="connsiteY2" fmla="*/ 617237 h 1983550"/>
                  <a:gd name="connsiteX3" fmla="*/ 2350610 w 2953345"/>
                  <a:gd name="connsiteY3" fmla="*/ 567300 h 1983550"/>
                  <a:gd name="connsiteX4" fmla="*/ 2932976 w 2953345"/>
                  <a:gd name="connsiteY4" fmla="*/ 500111 h 1983550"/>
                  <a:gd name="connsiteX5" fmla="*/ 2527736 w 2953345"/>
                  <a:gd name="connsiteY5" fmla="*/ 1636596 h 1983550"/>
                  <a:gd name="connsiteX6" fmla="*/ 1574180 w 2953345"/>
                  <a:gd name="connsiteY6" fmla="*/ 1933671 h 1983550"/>
                  <a:gd name="connsiteX7" fmla="*/ 1556345 w 2953345"/>
                  <a:gd name="connsiteY7" fmla="*/ 1919368 h 1983550"/>
                  <a:gd name="connsiteX8" fmla="*/ 1528339 w 2953345"/>
                  <a:gd name="connsiteY8" fmla="*/ 1920897 h 1983550"/>
                  <a:gd name="connsiteX9" fmla="*/ 1475770 w 2953345"/>
                  <a:gd name="connsiteY9" fmla="*/ 1912825 h 1983550"/>
                  <a:gd name="connsiteX10" fmla="*/ 1448916 w 2953345"/>
                  <a:gd name="connsiteY10" fmla="*/ 1901539 h 1983550"/>
                  <a:gd name="connsiteX11" fmla="*/ 1409788 w 2953345"/>
                  <a:gd name="connsiteY11" fmla="*/ 1909339 h 1983550"/>
                  <a:gd name="connsiteX12" fmla="*/ 1379448 w 2953345"/>
                  <a:gd name="connsiteY12" fmla="*/ 1933671 h 1983550"/>
                  <a:gd name="connsiteX13" fmla="*/ 425892 w 2953345"/>
                  <a:gd name="connsiteY13" fmla="*/ 1636595 h 1983550"/>
                  <a:gd name="connsiteX14" fmla="*/ 20652 w 2953345"/>
                  <a:gd name="connsiteY14" fmla="*/ 500110 h 1983550"/>
                  <a:gd name="connsiteX15" fmla="*/ 612800 w 2953345"/>
                  <a:gd name="connsiteY15" fmla="*/ 567620 h 1983550"/>
                  <a:gd name="connsiteX16" fmla="*/ 646597 w 2953345"/>
                  <a:gd name="connsiteY16" fmla="*/ 582336 h 1983550"/>
                  <a:gd name="connsiteX17" fmla="*/ 648266 w 2953345"/>
                  <a:gd name="connsiteY17" fmla="*/ 560064 h 1983550"/>
                  <a:gd name="connsiteX18" fmla="*/ 857156 w 2953345"/>
                  <a:gd name="connsiteY18" fmla="*/ 12315 h 1983550"/>
                  <a:gd name="connsiteX19" fmla="*/ 1351480 w 2953345"/>
                  <a:gd name="connsiteY19" fmla="*/ 345243 h 1983550"/>
                  <a:gd name="connsiteX20" fmla="*/ 1439392 w 2953345"/>
                  <a:gd name="connsiteY20" fmla="*/ 453752 h 1983550"/>
                  <a:gd name="connsiteX21" fmla="*/ 1517562 w 2953345"/>
                  <a:gd name="connsiteY21" fmla="*/ 349370 h 1983550"/>
                  <a:gd name="connsiteX22" fmla="*/ 1988311 w 2953345"/>
                  <a:gd name="connsiteY22" fmla="*/ 0 h 198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953345" h="1983550">
                    <a:moveTo>
                      <a:pt x="1988311" y="0"/>
                    </a:moveTo>
                    <a:cubicBezTo>
                      <a:pt x="2110936" y="121606"/>
                      <a:pt x="2189921" y="326279"/>
                      <a:pt x="2225919" y="546570"/>
                    </a:cubicBezTo>
                    <a:lnTo>
                      <a:pt x="2233933" y="617237"/>
                    </a:lnTo>
                    <a:lnTo>
                      <a:pt x="2350610" y="567300"/>
                    </a:lnTo>
                    <a:cubicBezTo>
                      <a:pt x="2562647" y="488224"/>
                      <a:pt x="2779392" y="454290"/>
                      <a:pt x="2932976" y="500111"/>
                    </a:cubicBezTo>
                    <a:cubicBezTo>
                      <a:pt x="3023762" y="833364"/>
                      <a:pt x="2797242" y="1367090"/>
                      <a:pt x="2527736" y="1636596"/>
                    </a:cubicBezTo>
                    <a:cubicBezTo>
                      <a:pt x="2275074" y="1889258"/>
                      <a:pt x="1799076" y="2077510"/>
                      <a:pt x="1574180" y="1933671"/>
                    </a:cubicBezTo>
                    <a:lnTo>
                      <a:pt x="1556345" y="1919368"/>
                    </a:lnTo>
                    <a:lnTo>
                      <a:pt x="1528339" y="1920897"/>
                    </a:lnTo>
                    <a:cubicBezTo>
                      <a:pt x="1510560" y="1920089"/>
                      <a:pt x="1493010" y="1917445"/>
                      <a:pt x="1475770" y="1912825"/>
                    </a:cubicBezTo>
                    <a:lnTo>
                      <a:pt x="1448916" y="1901539"/>
                    </a:lnTo>
                    <a:lnTo>
                      <a:pt x="1409788" y="1909339"/>
                    </a:lnTo>
                    <a:lnTo>
                      <a:pt x="1379448" y="1933671"/>
                    </a:lnTo>
                    <a:cubicBezTo>
                      <a:pt x="1154551" y="2077510"/>
                      <a:pt x="678554" y="1889257"/>
                      <a:pt x="425892" y="1636595"/>
                    </a:cubicBezTo>
                    <a:cubicBezTo>
                      <a:pt x="156386" y="1367089"/>
                      <a:pt x="-70989" y="807277"/>
                      <a:pt x="20652" y="500110"/>
                    </a:cubicBezTo>
                    <a:cubicBezTo>
                      <a:pt x="187279" y="454716"/>
                      <a:pt x="404024" y="488650"/>
                      <a:pt x="612800" y="567620"/>
                    </a:cubicBezTo>
                    <a:lnTo>
                      <a:pt x="646597" y="582336"/>
                    </a:lnTo>
                    <a:lnTo>
                      <a:pt x="648266" y="560064"/>
                    </a:lnTo>
                    <a:cubicBezTo>
                      <a:pt x="675860" y="335450"/>
                      <a:pt x="745684" y="127473"/>
                      <a:pt x="857156" y="12315"/>
                    </a:cubicBezTo>
                    <a:cubicBezTo>
                      <a:pt x="1025944" y="48861"/>
                      <a:pt x="1202630" y="178907"/>
                      <a:pt x="1351480" y="345243"/>
                    </a:cubicBezTo>
                    <a:lnTo>
                      <a:pt x="1439392" y="453752"/>
                    </a:lnTo>
                    <a:lnTo>
                      <a:pt x="1517562" y="349370"/>
                    </a:lnTo>
                    <a:cubicBezTo>
                      <a:pt x="1661654" y="174869"/>
                      <a:pt x="1832393" y="37110"/>
                      <a:pt x="1988311" y="0"/>
                    </a:cubicBezTo>
                    <a:close/>
                  </a:path>
                </a:pathLst>
              </a:custGeom>
              <a:solidFill>
                <a:srgbClr val="0066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9" name="フリーフォーム: 図形 548">
                <a:extLst>
                  <a:ext uri="{FF2B5EF4-FFF2-40B4-BE49-F238E27FC236}">
                    <a16:creationId xmlns:a16="http://schemas.microsoft.com/office/drawing/2014/main" id="{4F6F621E-1068-4E42-8B76-46D5FBD5A2A5}"/>
                  </a:ext>
                </a:extLst>
              </p:cNvPr>
              <p:cNvSpPr/>
              <p:nvPr/>
            </p:nvSpPr>
            <p:spPr>
              <a:xfrm rot="10800000">
                <a:off x="1730747" y="2711294"/>
                <a:ext cx="237304" cy="159380"/>
              </a:xfrm>
              <a:custGeom>
                <a:avLst/>
                <a:gdLst>
                  <a:gd name="connsiteX0" fmla="*/ 1988311 w 2953345"/>
                  <a:gd name="connsiteY0" fmla="*/ 0 h 1983550"/>
                  <a:gd name="connsiteX1" fmla="*/ 2225919 w 2953345"/>
                  <a:gd name="connsiteY1" fmla="*/ 546570 h 1983550"/>
                  <a:gd name="connsiteX2" fmla="*/ 2233933 w 2953345"/>
                  <a:gd name="connsiteY2" fmla="*/ 617237 h 1983550"/>
                  <a:gd name="connsiteX3" fmla="*/ 2350610 w 2953345"/>
                  <a:gd name="connsiteY3" fmla="*/ 567300 h 1983550"/>
                  <a:gd name="connsiteX4" fmla="*/ 2932976 w 2953345"/>
                  <a:gd name="connsiteY4" fmla="*/ 500111 h 1983550"/>
                  <a:gd name="connsiteX5" fmla="*/ 2527736 w 2953345"/>
                  <a:gd name="connsiteY5" fmla="*/ 1636596 h 1983550"/>
                  <a:gd name="connsiteX6" fmla="*/ 1574180 w 2953345"/>
                  <a:gd name="connsiteY6" fmla="*/ 1933671 h 1983550"/>
                  <a:gd name="connsiteX7" fmla="*/ 1556345 w 2953345"/>
                  <a:gd name="connsiteY7" fmla="*/ 1919368 h 1983550"/>
                  <a:gd name="connsiteX8" fmla="*/ 1528339 w 2953345"/>
                  <a:gd name="connsiteY8" fmla="*/ 1920897 h 1983550"/>
                  <a:gd name="connsiteX9" fmla="*/ 1475770 w 2953345"/>
                  <a:gd name="connsiteY9" fmla="*/ 1912825 h 1983550"/>
                  <a:gd name="connsiteX10" fmla="*/ 1448916 w 2953345"/>
                  <a:gd name="connsiteY10" fmla="*/ 1901539 h 1983550"/>
                  <a:gd name="connsiteX11" fmla="*/ 1409788 w 2953345"/>
                  <a:gd name="connsiteY11" fmla="*/ 1909339 h 1983550"/>
                  <a:gd name="connsiteX12" fmla="*/ 1379448 w 2953345"/>
                  <a:gd name="connsiteY12" fmla="*/ 1933671 h 1983550"/>
                  <a:gd name="connsiteX13" fmla="*/ 425892 w 2953345"/>
                  <a:gd name="connsiteY13" fmla="*/ 1636595 h 1983550"/>
                  <a:gd name="connsiteX14" fmla="*/ 20652 w 2953345"/>
                  <a:gd name="connsiteY14" fmla="*/ 500110 h 1983550"/>
                  <a:gd name="connsiteX15" fmla="*/ 612800 w 2953345"/>
                  <a:gd name="connsiteY15" fmla="*/ 567620 h 1983550"/>
                  <a:gd name="connsiteX16" fmla="*/ 646597 w 2953345"/>
                  <a:gd name="connsiteY16" fmla="*/ 582336 h 1983550"/>
                  <a:gd name="connsiteX17" fmla="*/ 648266 w 2953345"/>
                  <a:gd name="connsiteY17" fmla="*/ 560064 h 1983550"/>
                  <a:gd name="connsiteX18" fmla="*/ 857156 w 2953345"/>
                  <a:gd name="connsiteY18" fmla="*/ 12315 h 1983550"/>
                  <a:gd name="connsiteX19" fmla="*/ 1351480 w 2953345"/>
                  <a:gd name="connsiteY19" fmla="*/ 345243 h 1983550"/>
                  <a:gd name="connsiteX20" fmla="*/ 1439392 w 2953345"/>
                  <a:gd name="connsiteY20" fmla="*/ 453752 h 1983550"/>
                  <a:gd name="connsiteX21" fmla="*/ 1517562 w 2953345"/>
                  <a:gd name="connsiteY21" fmla="*/ 349370 h 1983550"/>
                  <a:gd name="connsiteX22" fmla="*/ 1988311 w 2953345"/>
                  <a:gd name="connsiteY22" fmla="*/ 0 h 198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953345" h="1983550">
                    <a:moveTo>
                      <a:pt x="1988311" y="0"/>
                    </a:moveTo>
                    <a:cubicBezTo>
                      <a:pt x="2110936" y="121606"/>
                      <a:pt x="2189921" y="326279"/>
                      <a:pt x="2225919" y="546570"/>
                    </a:cubicBezTo>
                    <a:lnTo>
                      <a:pt x="2233933" y="617237"/>
                    </a:lnTo>
                    <a:lnTo>
                      <a:pt x="2350610" y="567300"/>
                    </a:lnTo>
                    <a:cubicBezTo>
                      <a:pt x="2562647" y="488224"/>
                      <a:pt x="2779392" y="454290"/>
                      <a:pt x="2932976" y="500111"/>
                    </a:cubicBezTo>
                    <a:cubicBezTo>
                      <a:pt x="3023762" y="833364"/>
                      <a:pt x="2797242" y="1367090"/>
                      <a:pt x="2527736" y="1636596"/>
                    </a:cubicBezTo>
                    <a:cubicBezTo>
                      <a:pt x="2275074" y="1889258"/>
                      <a:pt x="1799076" y="2077510"/>
                      <a:pt x="1574180" y="1933671"/>
                    </a:cubicBezTo>
                    <a:lnTo>
                      <a:pt x="1556345" y="1919368"/>
                    </a:lnTo>
                    <a:lnTo>
                      <a:pt x="1528339" y="1920897"/>
                    </a:lnTo>
                    <a:cubicBezTo>
                      <a:pt x="1510560" y="1920089"/>
                      <a:pt x="1493010" y="1917445"/>
                      <a:pt x="1475770" y="1912825"/>
                    </a:cubicBezTo>
                    <a:lnTo>
                      <a:pt x="1448916" y="1901539"/>
                    </a:lnTo>
                    <a:lnTo>
                      <a:pt x="1409788" y="1909339"/>
                    </a:lnTo>
                    <a:lnTo>
                      <a:pt x="1379448" y="1933671"/>
                    </a:lnTo>
                    <a:cubicBezTo>
                      <a:pt x="1154551" y="2077510"/>
                      <a:pt x="678554" y="1889257"/>
                      <a:pt x="425892" y="1636595"/>
                    </a:cubicBezTo>
                    <a:cubicBezTo>
                      <a:pt x="156386" y="1367089"/>
                      <a:pt x="-70989" y="807277"/>
                      <a:pt x="20652" y="500110"/>
                    </a:cubicBezTo>
                    <a:cubicBezTo>
                      <a:pt x="187279" y="454716"/>
                      <a:pt x="404024" y="488650"/>
                      <a:pt x="612800" y="567620"/>
                    </a:cubicBezTo>
                    <a:lnTo>
                      <a:pt x="646597" y="582336"/>
                    </a:lnTo>
                    <a:lnTo>
                      <a:pt x="648266" y="560064"/>
                    </a:lnTo>
                    <a:cubicBezTo>
                      <a:pt x="675860" y="335450"/>
                      <a:pt x="745684" y="127473"/>
                      <a:pt x="857156" y="12315"/>
                    </a:cubicBezTo>
                    <a:cubicBezTo>
                      <a:pt x="1025944" y="48861"/>
                      <a:pt x="1202630" y="178907"/>
                      <a:pt x="1351480" y="345243"/>
                    </a:cubicBezTo>
                    <a:lnTo>
                      <a:pt x="1439392" y="453752"/>
                    </a:lnTo>
                    <a:lnTo>
                      <a:pt x="1517562" y="349370"/>
                    </a:lnTo>
                    <a:cubicBezTo>
                      <a:pt x="1661654" y="174869"/>
                      <a:pt x="1832393" y="37110"/>
                      <a:pt x="1988311" y="0"/>
                    </a:cubicBezTo>
                    <a:close/>
                  </a:path>
                </a:pathLst>
              </a:custGeom>
              <a:solidFill>
                <a:srgbClr val="0066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0" name="フリーフォーム: 図形 549">
                <a:extLst>
                  <a:ext uri="{FF2B5EF4-FFF2-40B4-BE49-F238E27FC236}">
                    <a16:creationId xmlns:a16="http://schemas.microsoft.com/office/drawing/2014/main" id="{CE60601E-A52B-4DF6-B0F8-5C35ECE0365C}"/>
                  </a:ext>
                </a:extLst>
              </p:cNvPr>
              <p:cNvSpPr/>
              <p:nvPr/>
            </p:nvSpPr>
            <p:spPr>
              <a:xfrm rot="10800000">
                <a:off x="2485127" y="2772254"/>
                <a:ext cx="237304" cy="159380"/>
              </a:xfrm>
              <a:custGeom>
                <a:avLst/>
                <a:gdLst>
                  <a:gd name="connsiteX0" fmla="*/ 1988311 w 2953345"/>
                  <a:gd name="connsiteY0" fmla="*/ 0 h 1983550"/>
                  <a:gd name="connsiteX1" fmla="*/ 2225919 w 2953345"/>
                  <a:gd name="connsiteY1" fmla="*/ 546570 h 1983550"/>
                  <a:gd name="connsiteX2" fmla="*/ 2233933 w 2953345"/>
                  <a:gd name="connsiteY2" fmla="*/ 617237 h 1983550"/>
                  <a:gd name="connsiteX3" fmla="*/ 2350610 w 2953345"/>
                  <a:gd name="connsiteY3" fmla="*/ 567300 h 1983550"/>
                  <a:gd name="connsiteX4" fmla="*/ 2932976 w 2953345"/>
                  <a:gd name="connsiteY4" fmla="*/ 500111 h 1983550"/>
                  <a:gd name="connsiteX5" fmla="*/ 2527736 w 2953345"/>
                  <a:gd name="connsiteY5" fmla="*/ 1636596 h 1983550"/>
                  <a:gd name="connsiteX6" fmla="*/ 1574180 w 2953345"/>
                  <a:gd name="connsiteY6" fmla="*/ 1933671 h 1983550"/>
                  <a:gd name="connsiteX7" fmla="*/ 1556345 w 2953345"/>
                  <a:gd name="connsiteY7" fmla="*/ 1919368 h 1983550"/>
                  <a:gd name="connsiteX8" fmla="*/ 1528339 w 2953345"/>
                  <a:gd name="connsiteY8" fmla="*/ 1920897 h 1983550"/>
                  <a:gd name="connsiteX9" fmla="*/ 1475770 w 2953345"/>
                  <a:gd name="connsiteY9" fmla="*/ 1912825 h 1983550"/>
                  <a:gd name="connsiteX10" fmla="*/ 1448916 w 2953345"/>
                  <a:gd name="connsiteY10" fmla="*/ 1901539 h 1983550"/>
                  <a:gd name="connsiteX11" fmla="*/ 1409788 w 2953345"/>
                  <a:gd name="connsiteY11" fmla="*/ 1909339 h 1983550"/>
                  <a:gd name="connsiteX12" fmla="*/ 1379448 w 2953345"/>
                  <a:gd name="connsiteY12" fmla="*/ 1933671 h 1983550"/>
                  <a:gd name="connsiteX13" fmla="*/ 425892 w 2953345"/>
                  <a:gd name="connsiteY13" fmla="*/ 1636595 h 1983550"/>
                  <a:gd name="connsiteX14" fmla="*/ 20652 w 2953345"/>
                  <a:gd name="connsiteY14" fmla="*/ 500110 h 1983550"/>
                  <a:gd name="connsiteX15" fmla="*/ 612800 w 2953345"/>
                  <a:gd name="connsiteY15" fmla="*/ 567620 h 1983550"/>
                  <a:gd name="connsiteX16" fmla="*/ 646597 w 2953345"/>
                  <a:gd name="connsiteY16" fmla="*/ 582336 h 1983550"/>
                  <a:gd name="connsiteX17" fmla="*/ 648266 w 2953345"/>
                  <a:gd name="connsiteY17" fmla="*/ 560064 h 1983550"/>
                  <a:gd name="connsiteX18" fmla="*/ 857156 w 2953345"/>
                  <a:gd name="connsiteY18" fmla="*/ 12315 h 1983550"/>
                  <a:gd name="connsiteX19" fmla="*/ 1351480 w 2953345"/>
                  <a:gd name="connsiteY19" fmla="*/ 345243 h 1983550"/>
                  <a:gd name="connsiteX20" fmla="*/ 1439392 w 2953345"/>
                  <a:gd name="connsiteY20" fmla="*/ 453752 h 1983550"/>
                  <a:gd name="connsiteX21" fmla="*/ 1517562 w 2953345"/>
                  <a:gd name="connsiteY21" fmla="*/ 349370 h 1983550"/>
                  <a:gd name="connsiteX22" fmla="*/ 1988311 w 2953345"/>
                  <a:gd name="connsiteY22" fmla="*/ 0 h 198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953345" h="1983550">
                    <a:moveTo>
                      <a:pt x="1988311" y="0"/>
                    </a:moveTo>
                    <a:cubicBezTo>
                      <a:pt x="2110936" y="121606"/>
                      <a:pt x="2189921" y="326279"/>
                      <a:pt x="2225919" y="546570"/>
                    </a:cubicBezTo>
                    <a:lnTo>
                      <a:pt x="2233933" y="617237"/>
                    </a:lnTo>
                    <a:lnTo>
                      <a:pt x="2350610" y="567300"/>
                    </a:lnTo>
                    <a:cubicBezTo>
                      <a:pt x="2562647" y="488224"/>
                      <a:pt x="2779392" y="454290"/>
                      <a:pt x="2932976" y="500111"/>
                    </a:cubicBezTo>
                    <a:cubicBezTo>
                      <a:pt x="3023762" y="833364"/>
                      <a:pt x="2797242" y="1367090"/>
                      <a:pt x="2527736" y="1636596"/>
                    </a:cubicBezTo>
                    <a:cubicBezTo>
                      <a:pt x="2275074" y="1889258"/>
                      <a:pt x="1799076" y="2077510"/>
                      <a:pt x="1574180" y="1933671"/>
                    </a:cubicBezTo>
                    <a:lnTo>
                      <a:pt x="1556345" y="1919368"/>
                    </a:lnTo>
                    <a:lnTo>
                      <a:pt x="1528339" y="1920897"/>
                    </a:lnTo>
                    <a:cubicBezTo>
                      <a:pt x="1510560" y="1920089"/>
                      <a:pt x="1493010" y="1917445"/>
                      <a:pt x="1475770" y="1912825"/>
                    </a:cubicBezTo>
                    <a:lnTo>
                      <a:pt x="1448916" y="1901539"/>
                    </a:lnTo>
                    <a:lnTo>
                      <a:pt x="1409788" y="1909339"/>
                    </a:lnTo>
                    <a:lnTo>
                      <a:pt x="1379448" y="1933671"/>
                    </a:lnTo>
                    <a:cubicBezTo>
                      <a:pt x="1154551" y="2077510"/>
                      <a:pt x="678554" y="1889257"/>
                      <a:pt x="425892" y="1636595"/>
                    </a:cubicBezTo>
                    <a:cubicBezTo>
                      <a:pt x="156386" y="1367089"/>
                      <a:pt x="-70989" y="807277"/>
                      <a:pt x="20652" y="500110"/>
                    </a:cubicBezTo>
                    <a:cubicBezTo>
                      <a:pt x="187279" y="454716"/>
                      <a:pt x="404024" y="488650"/>
                      <a:pt x="612800" y="567620"/>
                    </a:cubicBezTo>
                    <a:lnTo>
                      <a:pt x="646597" y="582336"/>
                    </a:lnTo>
                    <a:lnTo>
                      <a:pt x="648266" y="560064"/>
                    </a:lnTo>
                    <a:cubicBezTo>
                      <a:pt x="675860" y="335450"/>
                      <a:pt x="745684" y="127473"/>
                      <a:pt x="857156" y="12315"/>
                    </a:cubicBezTo>
                    <a:cubicBezTo>
                      <a:pt x="1025944" y="48861"/>
                      <a:pt x="1202630" y="178907"/>
                      <a:pt x="1351480" y="345243"/>
                    </a:cubicBezTo>
                    <a:lnTo>
                      <a:pt x="1439392" y="453752"/>
                    </a:lnTo>
                    <a:lnTo>
                      <a:pt x="1517562" y="349370"/>
                    </a:lnTo>
                    <a:cubicBezTo>
                      <a:pt x="1661654" y="174869"/>
                      <a:pt x="1832393" y="37110"/>
                      <a:pt x="1988311" y="0"/>
                    </a:cubicBezTo>
                    <a:close/>
                  </a:path>
                </a:pathLst>
              </a:custGeom>
              <a:solidFill>
                <a:srgbClr val="0066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1" name="フリーフォーム: 図形 550">
                <a:extLst>
                  <a:ext uri="{FF2B5EF4-FFF2-40B4-BE49-F238E27FC236}">
                    <a16:creationId xmlns:a16="http://schemas.microsoft.com/office/drawing/2014/main" id="{6E04D540-A356-4F8D-8F9B-DC9F92754592}"/>
                  </a:ext>
                </a:extLst>
              </p:cNvPr>
              <p:cNvSpPr/>
              <p:nvPr/>
            </p:nvSpPr>
            <p:spPr>
              <a:xfrm rot="10800000">
                <a:off x="2054264" y="2720980"/>
                <a:ext cx="237304" cy="159380"/>
              </a:xfrm>
              <a:custGeom>
                <a:avLst/>
                <a:gdLst>
                  <a:gd name="connsiteX0" fmla="*/ 1988311 w 2953345"/>
                  <a:gd name="connsiteY0" fmla="*/ 0 h 1983550"/>
                  <a:gd name="connsiteX1" fmla="*/ 2225919 w 2953345"/>
                  <a:gd name="connsiteY1" fmla="*/ 546570 h 1983550"/>
                  <a:gd name="connsiteX2" fmla="*/ 2233933 w 2953345"/>
                  <a:gd name="connsiteY2" fmla="*/ 617237 h 1983550"/>
                  <a:gd name="connsiteX3" fmla="*/ 2350610 w 2953345"/>
                  <a:gd name="connsiteY3" fmla="*/ 567300 h 1983550"/>
                  <a:gd name="connsiteX4" fmla="*/ 2932976 w 2953345"/>
                  <a:gd name="connsiteY4" fmla="*/ 500111 h 1983550"/>
                  <a:gd name="connsiteX5" fmla="*/ 2527736 w 2953345"/>
                  <a:gd name="connsiteY5" fmla="*/ 1636596 h 1983550"/>
                  <a:gd name="connsiteX6" fmla="*/ 1574180 w 2953345"/>
                  <a:gd name="connsiteY6" fmla="*/ 1933671 h 1983550"/>
                  <a:gd name="connsiteX7" fmla="*/ 1556345 w 2953345"/>
                  <a:gd name="connsiteY7" fmla="*/ 1919368 h 1983550"/>
                  <a:gd name="connsiteX8" fmla="*/ 1528339 w 2953345"/>
                  <a:gd name="connsiteY8" fmla="*/ 1920897 h 1983550"/>
                  <a:gd name="connsiteX9" fmla="*/ 1475770 w 2953345"/>
                  <a:gd name="connsiteY9" fmla="*/ 1912825 h 1983550"/>
                  <a:gd name="connsiteX10" fmla="*/ 1448916 w 2953345"/>
                  <a:gd name="connsiteY10" fmla="*/ 1901539 h 1983550"/>
                  <a:gd name="connsiteX11" fmla="*/ 1409788 w 2953345"/>
                  <a:gd name="connsiteY11" fmla="*/ 1909339 h 1983550"/>
                  <a:gd name="connsiteX12" fmla="*/ 1379448 w 2953345"/>
                  <a:gd name="connsiteY12" fmla="*/ 1933671 h 1983550"/>
                  <a:gd name="connsiteX13" fmla="*/ 425892 w 2953345"/>
                  <a:gd name="connsiteY13" fmla="*/ 1636595 h 1983550"/>
                  <a:gd name="connsiteX14" fmla="*/ 20652 w 2953345"/>
                  <a:gd name="connsiteY14" fmla="*/ 500110 h 1983550"/>
                  <a:gd name="connsiteX15" fmla="*/ 612800 w 2953345"/>
                  <a:gd name="connsiteY15" fmla="*/ 567620 h 1983550"/>
                  <a:gd name="connsiteX16" fmla="*/ 646597 w 2953345"/>
                  <a:gd name="connsiteY16" fmla="*/ 582336 h 1983550"/>
                  <a:gd name="connsiteX17" fmla="*/ 648266 w 2953345"/>
                  <a:gd name="connsiteY17" fmla="*/ 560064 h 1983550"/>
                  <a:gd name="connsiteX18" fmla="*/ 857156 w 2953345"/>
                  <a:gd name="connsiteY18" fmla="*/ 12315 h 1983550"/>
                  <a:gd name="connsiteX19" fmla="*/ 1351480 w 2953345"/>
                  <a:gd name="connsiteY19" fmla="*/ 345243 h 1983550"/>
                  <a:gd name="connsiteX20" fmla="*/ 1439392 w 2953345"/>
                  <a:gd name="connsiteY20" fmla="*/ 453752 h 1983550"/>
                  <a:gd name="connsiteX21" fmla="*/ 1517562 w 2953345"/>
                  <a:gd name="connsiteY21" fmla="*/ 349370 h 1983550"/>
                  <a:gd name="connsiteX22" fmla="*/ 1988311 w 2953345"/>
                  <a:gd name="connsiteY22" fmla="*/ 0 h 198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953345" h="1983550">
                    <a:moveTo>
                      <a:pt x="1988311" y="0"/>
                    </a:moveTo>
                    <a:cubicBezTo>
                      <a:pt x="2110936" y="121606"/>
                      <a:pt x="2189921" y="326279"/>
                      <a:pt x="2225919" y="546570"/>
                    </a:cubicBezTo>
                    <a:lnTo>
                      <a:pt x="2233933" y="617237"/>
                    </a:lnTo>
                    <a:lnTo>
                      <a:pt x="2350610" y="567300"/>
                    </a:lnTo>
                    <a:cubicBezTo>
                      <a:pt x="2562647" y="488224"/>
                      <a:pt x="2779392" y="454290"/>
                      <a:pt x="2932976" y="500111"/>
                    </a:cubicBezTo>
                    <a:cubicBezTo>
                      <a:pt x="3023762" y="833364"/>
                      <a:pt x="2797242" y="1367090"/>
                      <a:pt x="2527736" y="1636596"/>
                    </a:cubicBezTo>
                    <a:cubicBezTo>
                      <a:pt x="2275074" y="1889258"/>
                      <a:pt x="1799076" y="2077510"/>
                      <a:pt x="1574180" y="1933671"/>
                    </a:cubicBezTo>
                    <a:lnTo>
                      <a:pt x="1556345" y="1919368"/>
                    </a:lnTo>
                    <a:lnTo>
                      <a:pt x="1528339" y="1920897"/>
                    </a:lnTo>
                    <a:cubicBezTo>
                      <a:pt x="1510560" y="1920089"/>
                      <a:pt x="1493010" y="1917445"/>
                      <a:pt x="1475770" y="1912825"/>
                    </a:cubicBezTo>
                    <a:lnTo>
                      <a:pt x="1448916" y="1901539"/>
                    </a:lnTo>
                    <a:lnTo>
                      <a:pt x="1409788" y="1909339"/>
                    </a:lnTo>
                    <a:lnTo>
                      <a:pt x="1379448" y="1933671"/>
                    </a:lnTo>
                    <a:cubicBezTo>
                      <a:pt x="1154551" y="2077510"/>
                      <a:pt x="678554" y="1889257"/>
                      <a:pt x="425892" y="1636595"/>
                    </a:cubicBezTo>
                    <a:cubicBezTo>
                      <a:pt x="156386" y="1367089"/>
                      <a:pt x="-70989" y="807277"/>
                      <a:pt x="20652" y="500110"/>
                    </a:cubicBezTo>
                    <a:cubicBezTo>
                      <a:pt x="187279" y="454716"/>
                      <a:pt x="404024" y="488650"/>
                      <a:pt x="612800" y="567620"/>
                    </a:cubicBezTo>
                    <a:lnTo>
                      <a:pt x="646597" y="582336"/>
                    </a:lnTo>
                    <a:lnTo>
                      <a:pt x="648266" y="560064"/>
                    </a:lnTo>
                    <a:cubicBezTo>
                      <a:pt x="675860" y="335450"/>
                      <a:pt x="745684" y="127473"/>
                      <a:pt x="857156" y="12315"/>
                    </a:cubicBezTo>
                    <a:cubicBezTo>
                      <a:pt x="1025944" y="48861"/>
                      <a:pt x="1202630" y="178907"/>
                      <a:pt x="1351480" y="345243"/>
                    </a:cubicBezTo>
                    <a:lnTo>
                      <a:pt x="1439392" y="453752"/>
                    </a:lnTo>
                    <a:lnTo>
                      <a:pt x="1517562" y="349370"/>
                    </a:lnTo>
                    <a:cubicBezTo>
                      <a:pt x="1661654" y="174869"/>
                      <a:pt x="1832393" y="37110"/>
                      <a:pt x="1988311" y="0"/>
                    </a:cubicBezTo>
                    <a:close/>
                  </a:path>
                </a:pathLst>
              </a:custGeom>
              <a:solidFill>
                <a:srgbClr val="0066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2" name="フリーフォーム: 図形 551">
                <a:extLst>
                  <a:ext uri="{FF2B5EF4-FFF2-40B4-BE49-F238E27FC236}">
                    <a16:creationId xmlns:a16="http://schemas.microsoft.com/office/drawing/2014/main" id="{5CAC893D-40FB-4A9B-B958-2F97FAFD317E}"/>
                  </a:ext>
                </a:extLst>
              </p:cNvPr>
              <p:cNvSpPr/>
              <p:nvPr/>
            </p:nvSpPr>
            <p:spPr>
              <a:xfrm rot="10800000">
                <a:off x="1993304" y="2980060"/>
                <a:ext cx="237304" cy="159380"/>
              </a:xfrm>
              <a:custGeom>
                <a:avLst/>
                <a:gdLst>
                  <a:gd name="connsiteX0" fmla="*/ 1988311 w 2953345"/>
                  <a:gd name="connsiteY0" fmla="*/ 0 h 1983550"/>
                  <a:gd name="connsiteX1" fmla="*/ 2225919 w 2953345"/>
                  <a:gd name="connsiteY1" fmla="*/ 546570 h 1983550"/>
                  <a:gd name="connsiteX2" fmla="*/ 2233933 w 2953345"/>
                  <a:gd name="connsiteY2" fmla="*/ 617237 h 1983550"/>
                  <a:gd name="connsiteX3" fmla="*/ 2350610 w 2953345"/>
                  <a:gd name="connsiteY3" fmla="*/ 567300 h 1983550"/>
                  <a:gd name="connsiteX4" fmla="*/ 2932976 w 2953345"/>
                  <a:gd name="connsiteY4" fmla="*/ 500111 h 1983550"/>
                  <a:gd name="connsiteX5" fmla="*/ 2527736 w 2953345"/>
                  <a:gd name="connsiteY5" fmla="*/ 1636596 h 1983550"/>
                  <a:gd name="connsiteX6" fmla="*/ 1574180 w 2953345"/>
                  <a:gd name="connsiteY6" fmla="*/ 1933671 h 1983550"/>
                  <a:gd name="connsiteX7" fmla="*/ 1556345 w 2953345"/>
                  <a:gd name="connsiteY7" fmla="*/ 1919368 h 1983550"/>
                  <a:gd name="connsiteX8" fmla="*/ 1528339 w 2953345"/>
                  <a:gd name="connsiteY8" fmla="*/ 1920897 h 1983550"/>
                  <a:gd name="connsiteX9" fmla="*/ 1475770 w 2953345"/>
                  <a:gd name="connsiteY9" fmla="*/ 1912825 h 1983550"/>
                  <a:gd name="connsiteX10" fmla="*/ 1448916 w 2953345"/>
                  <a:gd name="connsiteY10" fmla="*/ 1901539 h 1983550"/>
                  <a:gd name="connsiteX11" fmla="*/ 1409788 w 2953345"/>
                  <a:gd name="connsiteY11" fmla="*/ 1909339 h 1983550"/>
                  <a:gd name="connsiteX12" fmla="*/ 1379448 w 2953345"/>
                  <a:gd name="connsiteY12" fmla="*/ 1933671 h 1983550"/>
                  <a:gd name="connsiteX13" fmla="*/ 425892 w 2953345"/>
                  <a:gd name="connsiteY13" fmla="*/ 1636595 h 1983550"/>
                  <a:gd name="connsiteX14" fmla="*/ 20652 w 2953345"/>
                  <a:gd name="connsiteY14" fmla="*/ 500110 h 1983550"/>
                  <a:gd name="connsiteX15" fmla="*/ 612800 w 2953345"/>
                  <a:gd name="connsiteY15" fmla="*/ 567620 h 1983550"/>
                  <a:gd name="connsiteX16" fmla="*/ 646597 w 2953345"/>
                  <a:gd name="connsiteY16" fmla="*/ 582336 h 1983550"/>
                  <a:gd name="connsiteX17" fmla="*/ 648266 w 2953345"/>
                  <a:gd name="connsiteY17" fmla="*/ 560064 h 1983550"/>
                  <a:gd name="connsiteX18" fmla="*/ 857156 w 2953345"/>
                  <a:gd name="connsiteY18" fmla="*/ 12315 h 1983550"/>
                  <a:gd name="connsiteX19" fmla="*/ 1351480 w 2953345"/>
                  <a:gd name="connsiteY19" fmla="*/ 345243 h 1983550"/>
                  <a:gd name="connsiteX20" fmla="*/ 1439392 w 2953345"/>
                  <a:gd name="connsiteY20" fmla="*/ 453752 h 1983550"/>
                  <a:gd name="connsiteX21" fmla="*/ 1517562 w 2953345"/>
                  <a:gd name="connsiteY21" fmla="*/ 349370 h 1983550"/>
                  <a:gd name="connsiteX22" fmla="*/ 1988311 w 2953345"/>
                  <a:gd name="connsiteY22" fmla="*/ 0 h 198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953345" h="1983550">
                    <a:moveTo>
                      <a:pt x="1988311" y="0"/>
                    </a:moveTo>
                    <a:cubicBezTo>
                      <a:pt x="2110936" y="121606"/>
                      <a:pt x="2189921" y="326279"/>
                      <a:pt x="2225919" y="546570"/>
                    </a:cubicBezTo>
                    <a:lnTo>
                      <a:pt x="2233933" y="617237"/>
                    </a:lnTo>
                    <a:lnTo>
                      <a:pt x="2350610" y="567300"/>
                    </a:lnTo>
                    <a:cubicBezTo>
                      <a:pt x="2562647" y="488224"/>
                      <a:pt x="2779392" y="454290"/>
                      <a:pt x="2932976" y="500111"/>
                    </a:cubicBezTo>
                    <a:cubicBezTo>
                      <a:pt x="3023762" y="833364"/>
                      <a:pt x="2797242" y="1367090"/>
                      <a:pt x="2527736" y="1636596"/>
                    </a:cubicBezTo>
                    <a:cubicBezTo>
                      <a:pt x="2275074" y="1889258"/>
                      <a:pt x="1799076" y="2077510"/>
                      <a:pt x="1574180" y="1933671"/>
                    </a:cubicBezTo>
                    <a:lnTo>
                      <a:pt x="1556345" y="1919368"/>
                    </a:lnTo>
                    <a:lnTo>
                      <a:pt x="1528339" y="1920897"/>
                    </a:lnTo>
                    <a:cubicBezTo>
                      <a:pt x="1510560" y="1920089"/>
                      <a:pt x="1493010" y="1917445"/>
                      <a:pt x="1475770" y="1912825"/>
                    </a:cubicBezTo>
                    <a:lnTo>
                      <a:pt x="1448916" y="1901539"/>
                    </a:lnTo>
                    <a:lnTo>
                      <a:pt x="1409788" y="1909339"/>
                    </a:lnTo>
                    <a:lnTo>
                      <a:pt x="1379448" y="1933671"/>
                    </a:lnTo>
                    <a:cubicBezTo>
                      <a:pt x="1154551" y="2077510"/>
                      <a:pt x="678554" y="1889257"/>
                      <a:pt x="425892" y="1636595"/>
                    </a:cubicBezTo>
                    <a:cubicBezTo>
                      <a:pt x="156386" y="1367089"/>
                      <a:pt x="-70989" y="807277"/>
                      <a:pt x="20652" y="500110"/>
                    </a:cubicBezTo>
                    <a:cubicBezTo>
                      <a:pt x="187279" y="454716"/>
                      <a:pt x="404024" y="488650"/>
                      <a:pt x="612800" y="567620"/>
                    </a:cubicBezTo>
                    <a:lnTo>
                      <a:pt x="646597" y="582336"/>
                    </a:lnTo>
                    <a:lnTo>
                      <a:pt x="648266" y="560064"/>
                    </a:lnTo>
                    <a:cubicBezTo>
                      <a:pt x="675860" y="335450"/>
                      <a:pt x="745684" y="127473"/>
                      <a:pt x="857156" y="12315"/>
                    </a:cubicBezTo>
                    <a:cubicBezTo>
                      <a:pt x="1025944" y="48861"/>
                      <a:pt x="1202630" y="178907"/>
                      <a:pt x="1351480" y="345243"/>
                    </a:cubicBezTo>
                    <a:lnTo>
                      <a:pt x="1439392" y="453752"/>
                    </a:lnTo>
                    <a:lnTo>
                      <a:pt x="1517562" y="349370"/>
                    </a:lnTo>
                    <a:cubicBezTo>
                      <a:pt x="1661654" y="174869"/>
                      <a:pt x="1832393" y="37110"/>
                      <a:pt x="1988311" y="0"/>
                    </a:cubicBezTo>
                    <a:close/>
                  </a:path>
                </a:pathLst>
              </a:custGeom>
              <a:solidFill>
                <a:srgbClr val="0066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3" name="フリーフォーム: 図形 552">
                <a:extLst>
                  <a:ext uri="{FF2B5EF4-FFF2-40B4-BE49-F238E27FC236}">
                    <a16:creationId xmlns:a16="http://schemas.microsoft.com/office/drawing/2014/main" id="{F82FED26-293B-41A9-8FC8-1E3B84F86D2C}"/>
                  </a:ext>
                </a:extLst>
              </p:cNvPr>
              <p:cNvSpPr/>
              <p:nvPr/>
            </p:nvSpPr>
            <p:spPr>
              <a:xfrm rot="10800000">
                <a:off x="2625764" y="3132460"/>
                <a:ext cx="237304" cy="159380"/>
              </a:xfrm>
              <a:custGeom>
                <a:avLst/>
                <a:gdLst>
                  <a:gd name="connsiteX0" fmla="*/ 1988311 w 2953345"/>
                  <a:gd name="connsiteY0" fmla="*/ 0 h 1983550"/>
                  <a:gd name="connsiteX1" fmla="*/ 2225919 w 2953345"/>
                  <a:gd name="connsiteY1" fmla="*/ 546570 h 1983550"/>
                  <a:gd name="connsiteX2" fmla="*/ 2233933 w 2953345"/>
                  <a:gd name="connsiteY2" fmla="*/ 617237 h 1983550"/>
                  <a:gd name="connsiteX3" fmla="*/ 2350610 w 2953345"/>
                  <a:gd name="connsiteY3" fmla="*/ 567300 h 1983550"/>
                  <a:gd name="connsiteX4" fmla="*/ 2932976 w 2953345"/>
                  <a:gd name="connsiteY4" fmla="*/ 500111 h 1983550"/>
                  <a:gd name="connsiteX5" fmla="*/ 2527736 w 2953345"/>
                  <a:gd name="connsiteY5" fmla="*/ 1636596 h 1983550"/>
                  <a:gd name="connsiteX6" fmla="*/ 1574180 w 2953345"/>
                  <a:gd name="connsiteY6" fmla="*/ 1933671 h 1983550"/>
                  <a:gd name="connsiteX7" fmla="*/ 1556345 w 2953345"/>
                  <a:gd name="connsiteY7" fmla="*/ 1919368 h 1983550"/>
                  <a:gd name="connsiteX8" fmla="*/ 1528339 w 2953345"/>
                  <a:gd name="connsiteY8" fmla="*/ 1920897 h 1983550"/>
                  <a:gd name="connsiteX9" fmla="*/ 1475770 w 2953345"/>
                  <a:gd name="connsiteY9" fmla="*/ 1912825 h 1983550"/>
                  <a:gd name="connsiteX10" fmla="*/ 1448916 w 2953345"/>
                  <a:gd name="connsiteY10" fmla="*/ 1901539 h 1983550"/>
                  <a:gd name="connsiteX11" fmla="*/ 1409788 w 2953345"/>
                  <a:gd name="connsiteY11" fmla="*/ 1909339 h 1983550"/>
                  <a:gd name="connsiteX12" fmla="*/ 1379448 w 2953345"/>
                  <a:gd name="connsiteY12" fmla="*/ 1933671 h 1983550"/>
                  <a:gd name="connsiteX13" fmla="*/ 425892 w 2953345"/>
                  <a:gd name="connsiteY13" fmla="*/ 1636595 h 1983550"/>
                  <a:gd name="connsiteX14" fmla="*/ 20652 w 2953345"/>
                  <a:gd name="connsiteY14" fmla="*/ 500110 h 1983550"/>
                  <a:gd name="connsiteX15" fmla="*/ 612800 w 2953345"/>
                  <a:gd name="connsiteY15" fmla="*/ 567620 h 1983550"/>
                  <a:gd name="connsiteX16" fmla="*/ 646597 w 2953345"/>
                  <a:gd name="connsiteY16" fmla="*/ 582336 h 1983550"/>
                  <a:gd name="connsiteX17" fmla="*/ 648266 w 2953345"/>
                  <a:gd name="connsiteY17" fmla="*/ 560064 h 1983550"/>
                  <a:gd name="connsiteX18" fmla="*/ 857156 w 2953345"/>
                  <a:gd name="connsiteY18" fmla="*/ 12315 h 1983550"/>
                  <a:gd name="connsiteX19" fmla="*/ 1351480 w 2953345"/>
                  <a:gd name="connsiteY19" fmla="*/ 345243 h 1983550"/>
                  <a:gd name="connsiteX20" fmla="*/ 1439392 w 2953345"/>
                  <a:gd name="connsiteY20" fmla="*/ 453752 h 1983550"/>
                  <a:gd name="connsiteX21" fmla="*/ 1517562 w 2953345"/>
                  <a:gd name="connsiteY21" fmla="*/ 349370 h 1983550"/>
                  <a:gd name="connsiteX22" fmla="*/ 1988311 w 2953345"/>
                  <a:gd name="connsiteY22" fmla="*/ 0 h 198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953345" h="1983550">
                    <a:moveTo>
                      <a:pt x="1988311" y="0"/>
                    </a:moveTo>
                    <a:cubicBezTo>
                      <a:pt x="2110936" y="121606"/>
                      <a:pt x="2189921" y="326279"/>
                      <a:pt x="2225919" y="546570"/>
                    </a:cubicBezTo>
                    <a:lnTo>
                      <a:pt x="2233933" y="617237"/>
                    </a:lnTo>
                    <a:lnTo>
                      <a:pt x="2350610" y="567300"/>
                    </a:lnTo>
                    <a:cubicBezTo>
                      <a:pt x="2562647" y="488224"/>
                      <a:pt x="2779392" y="454290"/>
                      <a:pt x="2932976" y="500111"/>
                    </a:cubicBezTo>
                    <a:cubicBezTo>
                      <a:pt x="3023762" y="833364"/>
                      <a:pt x="2797242" y="1367090"/>
                      <a:pt x="2527736" y="1636596"/>
                    </a:cubicBezTo>
                    <a:cubicBezTo>
                      <a:pt x="2275074" y="1889258"/>
                      <a:pt x="1799076" y="2077510"/>
                      <a:pt x="1574180" y="1933671"/>
                    </a:cubicBezTo>
                    <a:lnTo>
                      <a:pt x="1556345" y="1919368"/>
                    </a:lnTo>
                    <a:lnTo>
                      <a:pt x="1528339" y="1920897"/>
                    </a:lnTo>
                    <a:cubicBezTo>
                      <a:pt x="1510560" y="1920089"/>
                      <a:pt x="1493010" y="1917445"/>
                      <a:pt x="1475770" y="1912825"/>
                    </a:cubicBezTo>
                    <a:lnTo>
                      <a:pt x="1448916" y="1901539"/>
                    </a:lnTo>
                    <a:lnTo>
                      <a:pt x="1409788" y="1909339"/>
                    </a:lnTo>
                    <a:lnTo>
                      <a:pt x="1379448" y="1933671"/>
                    </a:lnTo>
                    <a:cubicBezTo>
                      <a:pt x="1154551" y="2077510"/>
                      <a:pt x="678554" y="1889257"/>
                      <a:pt x="425892" y="1636595"/>
                    </a:cubicBezTo>
                    <a:cubicBezTo>
                      <a:pt x="156386" y="1367089"/>
                      <a:pt x="-70989" y="807277"/>
                      <a:pt x="20652" y="500110"/>
                    </a:cubicBezTo>
                    <a:cubicBezTo>
                      <a:pt x="187279" y="454716"/>
                      <a:pt x="404024" y="488650"/>
                      <a:pt x="612800" y="567620"/>
                    </a:cubicBezTo>
                    <a:lnTo>
                      <a:pt x="646597" y="582336"/>
                    </a:lnTo>
                    <a:lnTo>
                      <a:pt x="648266" y="560064"/>
                    </a:lnTo>
                    <a:cubicBezTo>
                      <a:pt x="675860" y="335450"/>
                      <a:pt x="745684" y="127473"/>
                      <a:pt x="857156" y="12315"/>
                    </a:cubicBezTo>
                    <a:cubicBezTo>
                      <a:pt x="1025944" y="48861"/>
                      <a:pt x="1202630" y="178907"/>
                      <a:pt x="1351480" y="345243"/>
                    </a:cubicBezTo>
                    <a:lnTo>
                      <a:pt x="1439392" y="453752"/>
                    </a:lnTo>
                    <a:lnTo>
                      <a:pt x="1517562" y="349370"/>
                    </a:lnTo>
                    <a:cubicBezTo>
                      <a:pt x="1661654" y="174869"/>
                      <a:pt x="1832393" y="37110"/>
                      <a:pt x="1988311" y="0"/>
                    </a:cubicBezTo>
                    <a:close/>
                  </a:path>
                </a:pathLst>
              </a:custGeom>
              <a:solidFill>
                <a:srgbClr val="0066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4" name="フリーフォーム: 図形 553">
                <a:extLst>
                  <a:ext uri="{FF2B5EF4-FFF2-40B4-BE49-F238E27FC236}">
                    <a16:creationId xmlns:a16="http://schemas.microsoft.com/office/drawing/2014/main" id="{F87C9FD8-DA4E-432C-887C-62662A18BCF9}"/>
                  </a:ext>
                </a:extLst>
              </p:cNvPr>
              <p:cNvSpPr/>
              <p:nvPr/>
            </p:nvSpPr>
            <p:spPr>
              <a:xfrm rot="10800000">
                <a:off x="2282864" y="3757300"/>
                <a:ext cx="237304" cy="159380"/>
              </a:xfrm>
              <a:custGeom>
                <a:avLst/>
                <a:gdLst>
                  <a:gd name="connsiteX0" fmla="*/ 1988311 w 2953345"/>
                  <a:gd name="connsiteY0" fmla="*/ 0 h 1983550"/>
                  <a:gd name="connsiteX1" fmla="*/ 2225919 w 2953345"/>
                  <a:gd name="connsiteY1" fmla="*/ 546570 h 1983550"/>
                  <a:gd name="connsiteX2" fmla="*/ 2233933 w 2953345"/>
                  <a:gd name="connsiteY2" fmla="*/ 617237 h 1983550"/>
                  <a:gd name="connsiteX3" fmla="*/ 2350610 w 2953345"/>
                  <a:gd name="connsiteY3" fmla="*/ 567300 h 1983550"/>
                  <a:gd name="connsiteX4" fmla="*/ 2932976 w 2953345"/>
                  <a:gd name="connsiteY4" fmla="*/ 500111 h 1983550"/>
                  <a:gd name="connsiteX5" fmla="*/ 2527736 w 2953345"/>
                  <a:gd name="connsiteY5" fmla="*/ 1636596 h 1983550"/>
                  <a:gd name="connsiteX6" fmla="*/ 1574180 w 2953345"/>
                  <a:gd name="connsiteY6" fmla="*/ 1933671 h 1983550"/>
                  <a:gd name="connsiteX7" fmla="*/ 1556345 w 2953345"/>
                  <a:gd name="connsiteY7" fmla="*/ 1919368 h 1983550"/>
                  <a:gd name="connsiteX8" fmla="*/ 1528339 w 2953345"/>
                  <a:gd name="connsiteY8" fmla="*/ 1920897 h 1983550"/>
                  <a:gd name="connsiteX9" fmla="*/ 1475770 w 2953345"/>
                  <a:gd name="connsiteY9" fmla="*/ 1912825 h 1983550"/>
                  <a:gd name="connsiteX10" fmla="*/ 1448916 w 2953345"/>
                  <a:gd name="connsiteY10" fmla="*/ 1901539 h 1983550"/>
                  <a:gd name="connsiteX11" fmla="*/ 1409788 w 2953345"/>
                  <a:gd name="connsiteY11" fmla="*/ 1909339 h 1983550"/>
                  <a:gd name="connsiteX12" fmla="*/ 1379448 w 2953345"/>
                  <a:gd name="connsiteY12" fmla="*/ 1933671 h 1983550"/>
                  <a:gd name="connsiteX13" fmla="*/ 425892 w 2953345"/>
                  <a:gd name="connsiteY13" fmla="*/ 1636595 h 1983550"/>
                  <a:gd name="connsiteX14" fmla="*/ 20652 w 2953345"/>
                  <a:gd name="connsiteY14" fmla="*/ 500110 h 1983550"/>
                  <a:gd name="connsiteX15" fmla="*/ 612800 w 2953345"/>
                  <a:gd name="connsiteY15" fmla="*/ 567620 h 1983550"/>
                  <a:gd name="connsiteX16" fmla="*/ 646597 w 2953345"/>
                  <a:gd name="connsiteY16" fmla="*/ 582336 h 1983550"/>
                  <a:gd name="connsiteX17" fmla="*/ 648266 w 2953345"/>
                  <a:gd name="connsiteY17" fmla="*/ 560064 h 1983550"/>
                  <a:gd name="connsiteX18" fmla="*/ 857156 w 2953345"/>
                  <a:gd name="connsiteY18" fmla="*/ 12315 h 1983550"/>
                  <a:gd name="connsiteX19" fmla="*/ 1351480 w 2953345"/>
                  <a:gd name="connsiteY19" fmla="*/ 345243 h 1983550"/>
                  <a:gd name="connsiteX20" fmla="*/ 1439392 w 2953345"/>
                  <a:gd name="connsiteY20" fmla="*/ 453752 h 1983550"/>
                  <a:gd name="connsiteX21" fmla="*/ 1517562 w 2953345"/>
                  <a:gd name="connsiteY21" fmla="*/ 349370 h 1983550"/>
                  <a:gd name="connsiteX22" fmla="*/ 1988311 w 2953345"/>
                  <a:gd name="connsiteY22" fmla="*/ 0 h 198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953345" h="1983550">
                    <a:moveTo>
                      <a:pt x="1988311" y="0"/>
                    </a:moveTo>
                    <a:cubicBezTo>
                      <a:pt x="2110936" y="121606"/>
                      <a:pt x="2189921" y="326279"/>
                      <a:pt x="2225919" y="546570"/>
                    </a:cubicBezTo>
                    <a:lnTo>
                      <a:pt x="2233933" y="617237"/>
                    </a:lnTo>
                    <a:lnTo>
                      <a:pt x="2350610" y="567300"/>
                    </a:lnTo>
                    <a:cubicBezTo>
                      <a:pt x="2562647" y="488224"/>
                      <a:pt x="2779392" y="454290"/>
                      <a:pt x="2932976" y="500111"/>
                    </a:cubicBezTo>
                    <a:cubicBezTo>
                      <a:pt x="3023762" y="833364"/>
                      <a:pt x="2797242" y="1367090"/>
                      <a:pt x="2527736" y="1636596"/>
                    </a:cubicBezTo>
                    <a:cubicBezTo>
                      <a:pt x="2275074" y="1889258"/>
                      <a:pt x="1799076" y="2077510"/>
                      <a:pt x="1574180" y="1933671"/>
                    </a:cubicBezTo>
                    <a:lnTo>
                      <a:pt x="1556345" y="1919368"/>
                    </a:lnTo>
                    <a:lnTo>
                      <a:pt x="1528339" y="1920897"/>
                    </a:lnTo>
                    <a:cubicBezTo>
                      <a:pt x="1510560" y="1920089"/>
                      <a:pt x="1493010" y="1917445"/>
                      <a:pt x="1475770" y="1912825"/>
                    </a:cubicBezTo>
                    <a:lnTo>
                      <a:pt x="1448916" y="1901539"/>
                    </a:lnTo>
                    <a:lnTo>
                      <a:pt x="1409788" y="1909339"/>
                    </a:lnTo>
                    <a:lnTo>
                      <a:pt x="1379448" y="1933671"/>
                    </a:lnTo>
                    <a:cubicBezTo>
                      <a:pt x="1154551" y="2077510"/>
                      <a:pt x="678554" y="1889257"/>
                      <a:pt x="425892" y="1636595"/>
                    </a:cubicBezTo>
                    <a:cubicBezTo>
                      <a:pt x="156386" y="1367089"/>
                      <a:pt x="-70989" y="807277"/>
                      <a:pt x="20652" y="500110"/>
                    </a:cubicBezTo>
                    <a:cubicBezTo>
                      <a:pt x="187279" y="454716"/>
                      <a:pt x="404024" y="488650"/>
                      <a:pt x="612800" y="567620"/>
                    </a:cubicBezTo>
                    <a:lnTo>
                      <a:pt x="646597" y="582336"/>
                    </a:lnTo>
                    <a:lnTo>
                      <a:pt x="648266" y="560064"/>
                    </a:lnTo>
                    <a:cubicBezTo>
                      <a:pt x="675860" y="335450"/>
                      <a:pt x="745684" y="127473"/>
                      <a:pt x="857156" y="12315"/>
                    </a:cubicBezTo>
                    <a:cubicBezTo>
                      <a:pt x="1025944" y="48861"/>
                      <a:pt x="1202630" y="178907"/>
                      <a:pt x="1351480" y="345243"/>
                    </a:cubicBezTo>
                    <a:lnTo>
                      <a:pt x="1439392" y="453752"/>
                    </a:lnTo>
                    <a:lnTo>
                      <a:pt x="1517562" y="349370"/>
                    </a:lnTo>
                    <a:cubicBezTo>
                      <a:pt x="1661654" y="174869"/>
                      <a:pt x="1832393" y="37110"/>
                      <a:pt x="1988311" y="0"/>
                    </a:cubicBezTo>
                    <a:close/>
                  </a:path>
                </a:pathLst>
              </a:custGeom>
              <a:solidFill>
                <a:srgbClr val="0066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5" name="フリーフォーム: 図形 554">
                <a:extLst>
                  <a:ext uri="{FF2B5EF4-FFF2-40B4-BE49-F238E27FC236}">
                    <a16:creationId xmlns:a16="http://schemas.microsoft.com/office/drawing/2014/main" id="{C7A4E2CD-356A-4314-B343-51E4EDCF96AF}"/>
                  </a:ext>
                </a:extLst>
              </p:cNvPr>
              <p:cNvSpPr/>
              <p:nvPr/>
            </p:nvSpPr>
            <p:spPr>
              <a:xfrm rot="10800000">
                <a:off x="2602904" y="3917320"/>
                <a:ext cx="237304" cy="159380"/>
              </a:xfrm>
              <a:custGeom>
                <a:avLst/>
                <a:gdLst>
                  <a:gd name="connsiteX0" fmla="*/ 1988311 w 2953345"/>
                  <a:gd name="connsiteY0" fmla="*/ 0 h 1983550"/>
                  <a:gd name="connsiteX1" fmla="*/ 2225919 w 2953345"/>
                  <a:gd name="connsiteY1" fmla="*/ 546570 h 1983550"/>
                  <a:gd name="connsiteX2" fmla="*/ 2233933 w 2953345"/>
                  <a:gd name="connsiteY2" fmla="*/ 617237 h 1983550"/>
                  <a:gd name="connsiteX3" fmla="*/ 2350610 w 2953345"/>
                  <a:gd name="connsiteY3" fmla="*/ 567300 h 1983550"/>
                  <a:gd name="connsiteX4" fmla="*/ 2932976 w 2953345"/>
                  <a:gd name="connsiteY4" fmla="*/ 500111 h 1983550"/>
                  <a:gd name="connsiteX5" fmla="*/ 2527736 w 2953345"/>
                  <a:gd name="connsiteY5" fmla="*/ 1636596 h 1983550"/>
                  <a:gd name="connsiteX6" fmla="*/ 1574180 w 2953345"/>
                  <a:gd name="connsiteY6" fmla="*/ 1933671 h 1983550"/>
                  <a:gd name="connsiteX7" fmla="*/ 1556345 w 2953345"/>
                  <a:gd name="connsiteY7" fmla="*/ 1919368 h 1983550"/>
                  <a:gd name="connsiteX8" fmla="*/ 1528339 w 2953345"/>
                  <a:gd name="connsiteY8" fmla="*/ 1920897 h 1983550"/>
                  <a:gd name="connsiteX9" fmla="*/ 1475770 w 2953345"/>
                  <a:gd name="connsiteY9" fmla="*/ 1912825 h 1983550"/>
                  <a:gd name="connsiteX10" fmla="*/ 1448916 w 2953345"/>
                  <a:gd name="connsiteY10" fmla="*/ 1901539 h 1983550"/>
                  <a:gd name="connsiteX11" fmla="*/ 1409788 w 2953345"/>
                  <a:gd name="connsiteY11" fmla="*/ 1909339 h 1983550"/>
                  <a:gd name="connsiteX12" fmla="*/ 1379448 w 2953345"/>
                  <a:gd name="connsiteY12" fmla="*/ 1933671 h 1983550"/>
                  <a:gd name="connsiteX13" fmla="*/ 425892 w 2953345"/>
                  <a:gd name="connsiteY13" fmla="*/ 1636595 h 1983550"/>
                  <a:gd name="connsiteX14" fmla="*/ 20652 w 2953345"/>
                  <a:gd name="connsiteY14" fmla="*/ 500110 h 1983550"/>
                  <a:gd name="connsiteX15" fmla="*/ 612800 w 2953345"/>
                  <a:gd name="connsiteY15" fmla="*/ 567620 h 1983550"/>
                  <a:gd name="connsiteX16" fmla="*/ 646597 w 2953345"/>
                  <a:gd name="connsiteY16" fmla="*/ 582336 h 1983550"/>
                  <a:gd name="connsiteX17" fmla="*/ 648266 w 2953345"/>
                  <a:gd name="connsiteY17" fmla="*/ 560064 h 1983550"/>
                  <a:gd name="connsiteX18" fmla="*/ 857156 w 2953345"/>
                  <a:gd name="connsiteY18" fmla="*/ 12315 h 1983550"/>
                  <a:gd name="connsiteX19" fmla="*/ 1351480 w 2953345"/>
                  <a:gd name="connsiteY19" fmla="*/ 345243 h 1983550"/>
                  <a:gd name="connsiteX20" fmla="*/ 1439392 w 2953345"/>
                  <a:gd name="connsiteY20" fmla="*/ 453752 h 1983550"/>
                  <a:gd name="connsiteX21" fmla="*/ 1517562 w 2953345"/>
                  <a:gd name="connsiteY21" fmla="*/ 349370 h 1983550"/>
                  <a:gd name="connsiteX22" fmla="*/ 1988311 w 2953345"/>
                  <a:gd name="connsiteY22" fmla="*/ 0 h 198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953345" h="1983550">
                    <a:moveTo>
                      <a:pt x="1988311" y="0"/>
                    </a:moveTo>
                    <a:cubicBezTo>
                      <a:pt x="2110936" y="121606"/>
                      <a:pt x="2189921" y="326279"/>
                      <a:pt x="2225919" y="546570"/>
                    </a:cubicBezTo>
                    <a:lnTo>
                      <a:pt x="2233933" y="617237"/>
                    </a:lnTo>
                    <a:lnTo>
                      <a:pt x="2350610" y="567300"/>
                    </a:lnTo>
                    <a:cubicBezTo>
                      <a:pt x="2562647" y="488224"/>
                      <a:pt x="2779392" y="454290"/>
                      <a:pt x="2932976" y="500111"/>
                    </a:cubicBezTo>
                    <a:cubicBezTo>
                      <a:pt x="3023762" y="833364"/>
                      <a:pt x="2797242" y="1367090"/>
                      <a:pt x="2527736" y="1636596"/>
                    </a:cubicBezTo>
                    <a:cubicBezTo>
                      <a:pt x="2275074" y="1889258"/>
                      <a:pt x="1799076" y="2077510"/>
                      <a:pt x="1574180" y="1933671"/>
                    </a:cubicBezTo>
                    <a:lnTo>
                      <a:pt x="1556345" y="1919368"/>
                    </a:lnTo>
                    <a:lnTo>
                      <a:pt x="1528339" y="1920897"/>
                    </a:lnTo>
                    <a:cubicBezTo>
                      <a:pt x="1510560" y="1920089"/>
                      <a:pt x="1493010" y="1917445"/>
                      <a:pt x="1475770" y="1912825"/>
                    </a:cubicBezTo>
                    <a:lnTo>
                      <a:pt x="1448916" y="1901539"/>
                    </a:lnTo>
                    <a:lnTo>
                      <a:pt x="1409788" y="1909339"/>
                    </a:lnTo>
                    <a:lnTo>
                      <a:pt x="1379448" y="1933671"/>
                    </a:lnTo>
                    <a:cubicBezTo>
                      <a:pt x="1154551" y="2077510"/>
                      <a:pt x="678554" y="1889257"/>
                      <a:pt x="425892" y="1636595"/>
                    </a:cubicBezTo>
                    <a:cubicBezTo>
                      <a:pt x="156386" y="1367089"/>
                      <a:pt x="-70989" y="807277"/>
                      <a:pt x="20652" y="500110"/>
                    </a:cubicBezTo>
                    <a:cubicBezTo>
                      <a:pt x="187279" y="454716"/>
                      <a:pt x="404024" y="488650"/>
                      <a:pt x="612800" y="567620"/>
                    </a:cubicBezTo>
                    <a:lnTo>
                      <a:pt x="646597" y="582336"/>
                    </a:lnTo>
                    <a:lnTo>
                      <a:pt x="648266" y="560064"/>
                    </a:lnTo>
                    <a:cubicBezTo>
                      <a:pt x="675860" y="335450"/>
                      <a:pt x="745684" y="127473"/>
                      <a:pt x="857156" y="12315"/>
                    </a:cubicBezTo>
                    <a:cubicBezTo>
                      <a:pt x="1025944" y="48861"/>
                      <a:pt x="1202630" y="178907"/>
                      <a:pt x="1351480" y="345243"/>
                    </a:cubicBezTo>
                    <a:lnTo>
                      <a:pt x="1439392" y="453752"/>
                    </a:lnTo>
                    <a:lnTo>
                      <a:pt x="1517562" y="349370"/>
                    </a:lnTo>
                    <a:cubicBezTo>
                      <a:pt x="1661654" y="174869"/>
                      <a:pt x="1832393" y="37110"/>
                      <a:pt x="1988311" y="0"/>
                    </a:cubicBezTo>
                    <a:close/>
                  </a:path>
                </a:pathLst>
              </a:custGeom>
              <a:solidFill>
                <a:srgbClr val="0066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6" name="フリーフォーム: 図形 555">
                <a:extLst>
                  <a:ext uri="{FF2B5EF4-FFF2-40B4-BE49-F238E27FC236}">
                    <a16:creationId xmlns:a16="http://schemas.microsoft.com/office/drawing/2014/main" id="{2DEE32B4-69C1-4FAD-9DF1-2CA1CEF654E5}"/>
                  </a:ext>
                </a:extLst>
              </p:cNvPr>
              <p:cNvSpPr/>
              <p:nvPr/>
            </p:nvSpPr>
            <p:spPr>
              <a:xfrm rot="10800000">
                <a:off x="5468024" y="3162940"/>
                <a:ext cx="237304" cy="159380"/>
              </a:xfrm>
              <a:custGeom>
                <a:avLst/>
                <a:gdLst>
                  <a:gd name="connsiteX0" fmla="*/ 1988311 w 2953345"/>
                  <a:gd name="connsiteY0" fmla="*/ 0 h 1983550"/>
                  <a:gd name="connsiteX1" fmla="*/ 2225919 w 2953345"/>
                  <a:gd name="connsiteY1" fmla="*/ 546570 h 1983550"/>
                  <a:gd name="connsiteX2" fmla="*/ 2233933 w 2953345"/>
                  <a:gd name="connsiteY2" fmla="*/ 617237 h 1983550"/>
                  <a:gd name="connsiteX3" fmla="*/ 2350610 w 2953345"/>
                  <a:gd name="connsiteY3" fmla="*/ 567300 h 1983550"/>
                  <a:gd name="connsiteX4" fmla="*/ 2932976 w 2953345"/>
                  <a:gd name="connsiteY4" fmla="*/ 500111 h 1983550"/>
                  <a:gd name="connsiteX5" fmla="*/ 2527736 w 2953345"/>
                  <a:gd name="connsiteY5" fmla="*/ 1636596 h 1983550"/>
                  <a:gd name="connsiteX6" fmla="*/ 1574180 w 2953345"/>
                  <a:gd name="connsiteY6" fmla="*/ 1933671 h 1983550"/>
                  <a:gd name="connsiteX7" fmla="*/ 1556345 w 2953345"/>
                  <a:gd name="connsiteY7" fmla="*/ 1919368 h 1983550"/>
                  <a:gd name="connsiteX8" fmla="*/ 1528339 w 2953345"/>
                  <a:gd name="connsiteY8" fmla="*/ 1920897 h 1983550"/>
                  <a:gd name="connsiteX9" fmla="*/ 1475770 w 2953345"/>
                  <a:gd name="connsiteY9" fmla="*/ 1912825 h 1983550"/>
                  <a:gd name="connsiteX10" fmla="*/ 1448916 w 2953345"/>
                  <a:gd name="connsiteY10" fmla="*/ 1901539 h 1983550"/>
                  <a:gd name="connsiteX11" fmla="*/ 1409788 w 2953345"/>
                  <a:gd name="connsiteY11" fmla="*/ 1909339 h 1983550"/>
                  <a:gd name="connsiteX12" fmla="*/ 1379448 w 2953345"/>
                  <a:gd name="connsiteY12" fmla="*/ 1933671 h 1983550"/>
                  <a:gd name="connsiteX13" fmla="*/ 425892 w 2953345"/>
                  <a:gd name="connsiteY13" fmla="*/ 1636595 h 1983550"/>
                  <a:gd name="connsiteX14" fmla="*/ 20652 w 2953345"/>
                  <a:gd name="connsiteY14" fmla="*/ 500110 h 1983550"/>
                  <a:gd name="connsiteX15" fmla="*/ 612800 w 2953345"/>
                  <a:gd name="connsiteY15" fmla="*/ 567620 h 1983550"/>
                  <a:gd name="connsiteX16" fmla="*/ 646597 w 2953345"/>
                  <a:gd name="connsiteY16" fmla="*/ 582336 h 1983550"/>
                  <a:gd name="connsiteX17" fmla="*/ 648266 w 2953345"/>
                  <a:gd name="connsiteY17" fmla="*/ 560064 h 1983550"/>
                  <a:gd name="connsiteX18" fmla="*/ 857156 w 2953345"/>
                  <a:gd name="connsiteY18" fmla="*/ 12315 h 1983550"/>
                  <a:gd name="connsiteX19" fmla="*/ 1351480 w 2953345"/>
                  <a:gd name="connsiteY19" fmla="*/ 345243 h 1983550"/>
                  <a:gd name="connsiteX20" fmla="*/ 1439392 w 2953345"/>
                  <a:gd name="connsiteY20" fmla="*/ 453752 h 1983550"/>
                  <a:gd name="connsiteX21" fmla="*/ 1517562 w 2953345"/>
                  <a:gd name="connsiteY21" fmla="*/ 349370 h 1983550"/>
                  <a:gd name="connsiteX22" fmla="*/ 1988311 w 2953345"/>
                  <a:gd name="connsiteY22" fmla="*/ 0 h 198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953345" h="1983550">
                    <a:moveTo>
                      <a:pt x="1988311" y="0"/>
                    </a:moveTo>
                    <a:cubicBezTo>
                      <a:pt x="2110936" y="121606"/>
                      <a:pt x="2189921" y="326279"/>
                      <a:pt x="2225919" y="546570"/>
                    </a:cubicBezTo>
                    <a:lnTo>
                      <a:pt x="2233933" y="617237"/>
                    </a:lnTo>
                    <a:lnTo>
                      <a:pt x="2350610" y="567300"/>
                    </a:lnTo>
                    <a:cubicBezTo>
                      <a:pt x="2562647" y="488224"/>
                      <a:pt x="2779392" y="454290"/>
                      <a:pt x="2932976" y="500111"/>
                    </a:cubicBezTo>
                    <a:cubicBezTo>
                      <a:pt x="3023762" y="833364"/>
                      <a:pt x="2797242" y="1367090"/>
                      <a:pt x="2527736" y="1636596"/>
                    </a:cubicBezTo>
                    <a:cubicBezTo>
                      <a:pt x="2275074" y="1889258"/>
                      <a:pt x="1799076" y="2077510"/>
                      <a:pt x="1574180" y="1933671"/>
                    </a:cubicBezTo>
                    <a:lnTo>
                      <a:pt x="1556345" y="1919368"/>
                    </a:lnTo>
                    <a:lnTo>
                      <a:pt x="1528339" y="1920897"/>
                    </a:lnTo>
                    <a:cubicBezTo>
                      <a:pt x="1510560" y="1920089"/>
                      <a:pt x="1493010" y="1917445"/>
                      <a:pt x="1475770" y="1912825"/>
                    </a:cubicBezTo>
                    <a:lnTo>
                      <a:pt x="1448916" y="1901539"/>
                    </a:lnTo>
                    <a:lnTo>
                      <a:pt x="1409788" y="1909339"/>
                    </a:lnTo>
                    <a:lnTo>
                      <a:pt x="1379448" y="1933671"/>
                    </a:lnTo>
                    <a:cubicBezTo>
                      <a:pt x="1154551" y="2077510"/>
                      <a:pt x="678554" y="1889257"/>
                      <a:pt x="425892" y="1636595"/>
                    </a:cubicBezTo>
                    <a:cubicBezTo>
                      <a:pt x="156386" y="1367089"/>
                      <a:pt x="-70989" y="807277"/>
                      <a:pt x="20652" y="500110"/>
                    </a:cubicBezTo>
                    <a:cubicBezTo>
                      <a:pt x="187279" y="454716"/>
                      <a:pt x="404024" y="488650"/>
                      <a:pt x="612800" y="567620"/>
                    </a:cubicBezTo>
                    <a:lnTo>
                      <a:pt x="646597" y="582336"/>
                    </a:lnTo>
                    <a:lnTo>
                      <a:pt x="648266" y="560064"/>
                    </a:lnTo>
                    <a:cubicBezTo>
                      <a:pt x="675860" y="335450"/>
                      <a:pt x="745684" y="127473"/>
                      <a:pt x="857156" y="12315"/>
                    </a:cubicBezTo>
                    <a:cubicBezTo>
                      <a:pt x="1025944" y="48861"/>
                      <a:pt x="1202630" y="178907"/>
                      <a:pt x="1351480" y="345243"/>
                    </a:cubicBezTo>
                    <a:lnTo>
                      <a:pt x="1439392" y="453752"/>
                    </a:lnTo>
                    <a:lnTo>
                      <a:pt x="1517562" y="349370"/>
                    </a:lnTo>
                    <a:cubicBezTo>
                      <a:pt x="1661654" y="174869"/>
                      <a:pt x="1832393" y="37110"/>
                      <a:pt x="1988311" y="0"/>
                    </a:cubicBezTo>
                    <a:close/>
                  </a:path>
                </a:pathLst>
              </a:custGeom>
              <a:solidFill>
                <a:srgbClr val="0066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7" name="フリーフォーム: 図形 556">
                <a:extLst>
                  <a:ext uri="{FF2B5EF4-FFF2-40B4-BE49-F238E27FC236}">
                    <a16:creationId xmlns:a16="http://schemas.microsoft.com/office/drawing/2014/main" id="{1BDAD2F8-8593-4E73-9C07-814C88B5A560}"/>
                  </a:ext>
                </a:extLst>
              </p:cNvPr>
              <p:cNvSpPr/>
              <p:nvPr/>
            </p:nvSpPr>
            <p:spPr>
              <a:xfrm rot="10800000">
                <a:off x="5422304" y="2751460"/>
                <a:ext cx="237304" cy="159380"/>
              </a:xfrm>
              <a:custGeom>
                <a:avLst/>
                <a:gdLst>
                  <a:gd name="connsiteX0" fmla="*/ 1988311 w 2953345"/>
                  <a:gd name="connsiteY0" fmla="*/ 0 h 1983550"/>
                  <a:gd name="connsiteX1" fmla="*/ 2225919 w 2953345"/>
                  <a:gd name="connsiteY1" fmla="*/ 546570 h 1983550"/>
                  <a:gd name="connsiteX2" fmla="*/ 2233933 w 2953345"/>
                  <a:gd name="connsiteY2" fmla="*/ 617237 h 1983550"/>
                  <a:gd name="connsiteX3" fmla="*/ 2350610 w 2953345"/>
                  <a:gd name="connsiteY3" fmla="*/ 567300 h 1983550"/>
                  <a:gd name="connsiteX4" fmla="*/ 2932976 w 2953345"/>
                  <a:gd name="connsiteY4" fmla="*/ 500111 h 1983550"/>
                  <a:gd name="connsiteX5" fmla="*/ 2527736 w 2953345"/>
                  <a:gd name="connsiteY5" fmla="*/ 1636596 h 1983550"/>
                  <a:gd name="connsiteX6" fmla="*/ 1574180 w 2953345"/>
                  <a:gd name="connsiteY6" fmla="*/ 1933671 h 1983550"/>
                  <a:gd name="connsiteX7" fmla="*/ 1556345 w 2953345"/>
                  <a:gd name="connsiteY7" fmla="*/ 1919368 h 1983550"/>
                  <a:gd name="connsiteX8" fmla="*/ 1528339 w 2953345"/>
                  <a:gd name="connsiteY8" fmla="*/ 1920897 h 1983550"/>
                  <a:gd name="connsiteX9" fmla="*/ 1475770 w 2953345"/>
                  <a:gd name="connsiteY9" fmla="*/ 1912825 h 1983550"/>
                  <a:gd name="connsiteX10" fmla="*/ 1448916 w 2953345"/>
                  <a:gd name="connsiteY10" fmla="*/ 1901539 h 1983550"/>
                  <a:gd name="connsiteX11" fmla="*/ 1409788 w 2953345"/>
                  <a:gd name="connsiteY11" fmla="*/ 1909339 h 1983550"/>
                  <a:gd name="connsiteX12" fmla="*/ 1379448 w 2953345"/>
                  <a:gd name="connsiteY12" fmla="*/ 1933671 h 1983550"/>
                  <a:gd name="connsiteX13" fmla="*/ 425892 w 2953345"/>
                  <a:gd name="connsiteY13" fmla="*/ 1636595 h 1983550"/>
                  <a:gd name="connsiteX14" fmla="*/ 20652 w 2953345"/>
                  <a:gd name="connsiteY14" fmla="*/ 500110 h 1983550"/>
                  <a:gd name="connsiteX15" fmla="*/ 612800 w 2953345"/>
                  <a:gd name="connsiteY15" fmla="*/ 567620 h 1983550"/>
                  <a:gd name="connsiteX16" fmla="*/ 646597 w 2953345"/>
                  <a:gd name="connsiteY16" fmla="*/ 582336 h 1983550"/>
                  <a:gd name="connsiteX17" fmla="*/ 648266 w 2953345"/>
                  <a:gd name="connsiteY17" fmla="*/ 560064 h 1983550"/>
                  <a:gd name="connsiteX18" fmla="*/ 857156 w 2953345"/>
                  <a:gd name="connsiteY18" fmla="*/ 12315 h 1983550"/>
                  <a:gd name="connsiteX19" fmla="*/ 1351480 w 2953345"/>
                  <a:gd name="connsiteY19" fmla="*/ 345243 h 1983550"/>
                  <a:gd name="connsiteX20" fmla="*/ 1439392 w 2953345"/>
                  <a:gd name="connsiteY20" fmla="*/ 453752 h 1983550"/>
                  <a:gd name="connsiteX21" fmla="*/ 1517562 w 2953345"/>
                  <a:gd name="connsiteY21" fmla="*/ 349370 h 1983550"/>
                  <a:gd name="connsiteX22" fmla="*/ 1988311 w 2953345"/>
                  <a:gd name="connsiteY22" fmla="*/ 0 h 198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953345" h="1983550">
                    <a:moveTo>
                      <a:pt x="1988311" y="0"/>
                    </a:moveTo>
                    <a:cubicBezTo>
                      <a:pt x="2110936" y="121606"/>
                      <a:pt x="2189921" y="326279"/>
                      <a:pt x="2225919" y="546570"/>
                    </a:cubicBezTo>
                    <a:lnTo>
                      <a:pt x="2233933" y="617237"/>
                    </a:lnTo>
                    <a:lnTo>
                      <a:pt x="2350610" y="567300"/>
                    </a:lnTo>
                    <a:cubicBezTo>
                      <a:pt x="2562647" y="488224"/>
                      <a:pt x="2779392" y="454290"/>
                      <a:pt x="2932976" y="500111"/>
                    </a:cubicBezTo>
                    <a:cubicBezTo>
                      <a:pt x="3023762" y="833364"/>
                      <a:pt x="2797242" y="1367090"/>
                      <a:pt x="2527736" y="1636596"/>
                    </a:cubicBezTo>
                    <a:cubicBezTo>
                      <a:pt x="2275074" y="1889258"/>
                      <a:pt x="1799076" y="2077510"/>
                      <a:pt x="1574180" y="1933671"/>
                    </a:cubicBezTo>
                    <a:lnTo>
                      <a:pt x="1556345" y="1919368"/>
                    </a:lnTo>
                    <a:lnTo>
                      <a:pt x="1528339" y="1920897"/>
                    </a:lnTo>
                    <a:cubicBezTo>
                      <a:pt x="1510560" y="1920089"/>
                      <a:pt x="1493010" y="1917445"/>
                      <a:pt x="1475770" y="1912825"/>
                    </a:cubicBezTo>
                    <a:lnTo>
                      <a:pt x="1448916" y="1901539"/>
                    </a:lnTo>
                    <a:lnTo>
                      <a:pt x="1409788" y="1909339"/>
                    </a:lnTo>
                    <a:lnTo>
                      <a:pt x="1379448" y="1933671"/>
                    </a:lnTo>
                    <a:cubicBezTo>
                      <a:pt x="1154551" y="2077510"/>
                      <a:pt x="678554" y="1889257"/>
                      <a:pt x="425892" y="1636595"/>
                    </a:cubicBezTo>
                    <a:cubicBezTo>
                      <a:pt x="156386" y="1367089"/>
                      <a:pt x="-70989" y="807277"/>
                      <a:pt x="20652" y="500110"/>
                    </a:cubicBezTo>
                    <a:cubicBezTo>
                      <a:pt x="187279" y="454716"/>
                      <a:pt x="404024" y="488650"/>
                      <a:pt x="612800" y="567620"/>
                    </a:cubicBezTo>
                    <a:lnTo>
                      <a:pt x="646597" y="582336"/>
                    </a:lnTo>
                    <a:lnTo>
                      <a:pt x="648266" y="560064"/>
                    </a:lnTo>
                    <a:cubicBezTo>
                      <a:pt x="675860" y="335450"/>
                      <a:pt x="745684" y="127473"/>
                      <a:pt x="857156" y="12315"/>
                    </a:cubicBezTo>
                    <a:cubicBezTo>
                      <a:pt x="1025944" y="48861"/>
                      <a:pt x="1202630" y="178907"/>
                      <a:pt x="1351480" y="345243"/>
                    </a:cubicBezTo>
                    <a:lnTo>
                      <a:pt x="1439392" y="453752"/>
                    </a:lnTo>
                    <a:lnTo>
                      <a:pt x="1517562" y="349370"/>
                    </a:lnTo>
                    <a:cubicBezTo>
                      <a:pt x="1661654" y="174869"/>
                      <a:pt x="1832393" y="37110"/>
                      <a:pt x="1988311" y="0"/>
                    </a:cubicBezTo>
                    <a:close/>
                  </a:path>
                </a:pathLst>
              </a:custGeom>
              <a:solidFill>
                <a:srgbClr val="0066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8" name="フリーフォーム: 図形 557">
                <a:extLst>
                  <a:ext uri="{FF2B5EF4-FFF2-40B4-BE49-F238E27FC236}">
                    <a16:creationId xmlns:a16="http://schemas.microsoft.com/office/drawing/2014/main" id="{A40BEB77-C50B-4642-A1C2-8E093B326F6E}"/>
                  </a:ext>
                </a:extLst>
              </p:cNvPr>
              <p:cNvSpPr/>
              <p:nvPr/>
            </p:nvSpPr>
            <p:spPr>
              <a:xfrm rot="10800000">
                <a:off x="4812704" y="2606680"/>
                <a:ext cx="237304" cy="159380"/>
              </a:xfrm>
              <a:custGeom>
                <a:avLst/>
                <a:gdLst>
                  <a:gd name="connsiteX0" fmla="*/ 1988311 w 2953345"/>
                  <a:gd name="connsiteY0" fmla="*/ 0 h 1983550"/>
                  <a:gd name="connsiteX1" fmla="*/ 2225919 w 2953345"/>
                  <a:gd name="connsiteY1" fmla="*/ 546570 h 1983550"/>
                  <a:gd name="connsiteX2" fmla="*/ 2233933 w 2953345"/>
                  <a:gd name="connsiteY2" fmla="*/ 617237 h 1983550"/>
                  <a:gd name="connsiteX3" fmla="*/ 2350610 w 2953345"/>
                  <a:gd name="connsiteY3" fmla="*/ 567300 h 1983550"/>
                  <a:gd name="connsiteX4" fmla="*/ 2932976 w 2953345"/>
                  <a:gd name="connsiteY4" fmla="*/ 500111 h 1983550"/>
                  <a:gd name="connsiteX5" fmla="*/ 2527736 w 2953345"/>
                  <a:gd name="connsiteY5" fmla="*/ 1636596 h 1983550"/>
                  <a:gd name="connsiteX6" fmla="*/ 1574180 w 2953345"/>
                  <a:gd name="connsiteY6" fmla="*/ 1933671 h 1983550"/>
                  <a:gd name="connsiteX7" fmla="*/ 1556345 w 2953345"/>
                  <a:gd name="connsiteY7" fmla="*/ 1919368 h 1983550"/>
                  <a:gd name="connsiteX8" fmla="*/ 1528339 w 2953345"/>
                  <a:gd name="connsiteY8" fmla="*/ 1920897 h 1983550"/>
                  <a:gd name="connsiteX9" fmla="*/ 1475770 w 2953345"/>
                  <a:gd name="connsiteY9" fmla="*/ 1912825 h 1983550"/>
                  <a:gd name="connsiteX10" fmla="*/ 1448916 w 2953345"/>
                  <a:gd name="connsiteY10" fmla="*/ 1901539 h 1983550"/>
                  <a:gd name="connsiteX11" fmla="*/ 1409788 w 2953345"/>
                  <a:gd name="connsiteY11" fmla="*/ 1909339 h 1983550"/>
                  <a:gd name="connsiteX12" fmla="*/ 1379448 w 2953345"/>
                  <a:gd name="connsiteY12" fmla="*/ 1933671 h 1983550"/>
                  <a:gd name="connsiteX13" fmla="*/ 425892 w 2953345"/>
                  <a:gd name="connsiteY13" fmla="*/ 1636595 h 1983550"/>
                  <a:gd name="connsiteX14" fmla="*/ 20652 w 2953345"/>
                  <a:gd name="connsiteY14" fmla="*/ 500110 h 1983550"/>
                  <a:gd name="connsiteX15" fmla="*/ 612800 w 2953345"/>
                  <a:gd name="connsiteY15" fmla="*/ 567620 h 1983550"/>
                  <a:gd name="connsiteX16" fmla="*/ 646597 w 2953345"/>
                  <a:gd name="connsiteY16" fmla="*/ 582336 h 1983550"/>
                  <a:gd name="connsiteX17" fmla="*/ 648266 w 2953345"/>
                  <a:gd name="connsiteY17" fmla="*/ 560064 h 1983550"/>
                  <a:gd name="connsiteX18" fmla="*/ 857156 w 2953345"/>
                  <a:gd name="connsiteY18" fmla="*/ 12315 h 1983550"/>
                  <a:gd name="connsiteX19" fmla="*/ 1351480 w 2953345"/>
                  <a:gd name="connsiteY19" fmla="*/ 345243 h 1983550"/>
                  <a:gd name="connsiteX20" fmla="*/ 1439392 w 2953345"/>
                  <a:gd name="connsiteY20" fmla="*/ 453752 h 1983550"/>
                  <a:gd name="connsiteX21" fmla="*/ 1517562 w 2953345"/>
                  <a:gd name="connsiteY21" fmla="*/ 349370 h 1983550"/>
                  <a:gd name="connsiteX22" fmla="*/ 1988311 w 2953345"/>
                  <a:gd name="connsiteY22" fmla="*/ 0 h 198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953345" h="1983550">
                    <a:moveTo>
                      <a:pt x="1988311" y="0"/>
                    </a:moveTo>
                    <a:cubicBezTo>
                      <a:pt x="2110936" y="121606"/>
                      <a:pt x="2189921" y="326279"/>
                      <a:pt x="2225919" y="546570"/>
                    </a:cubicBezTo>
                    <a:lnTo>
                      <a:pt x="2233933" y="617237"/>
                    </a:lnTo>
                    <a:lnTo>
                      <a:pt x="2350610" y="567300"/>
                    </a:lnTo>
                    <a:cubicBezTo>
                      <a:pt x="2562647" y="488224"/>
                      <a:pt x="2779392" y="454290"/>
                      <a:pt x="2932976" y="500111"/>
                    </a:cubicBezTo>
                    <a:cubicBezTo>
                      <a:pt x="3023762" y="833364"/>
                      <a:pt x="2797242" y="1367090"/>
                      <a:pt x="2527736" y="1636596"/>
                    </a:cubicBezTo>
                    <a:cubicBezTo>
                      <a:pt x="2275074" y="1889258"/>
                      <a:pt x="1799076" y="2077510"/>
                      <a:pt x="1574180" y="1933671"/>
                    </a:cubicBezTo>
                    <a:lnTo>
                      <a:pt x="1556345" y="1919368"/>
                    </a:lnTo>
                    <a:lnTo>
                      <a:pt x="1528339" y="1920897"/>
                    </a:lnTo>
                    <a:cubicBezTo>
                      <a:pt x="1510560" y="1920089"/>
                      <a:pt x="1493010" y="1917445"/>
                      <a:pt x="1475770" y="1912825"/>
                    </a:cubicBezTo>
                    <a:lnTo>
                      <a:pt x="1448916" y="1901539"/>
                    </a:lnTo>
                    <a:lnTo>
                      <a:pt x="1409788" y="1909339"/>
                    </a:lnTo>
                    <a:lnTo>
                      <a:pt x="1379448" y="1933671"/>
                    </a:lnTo>
                    <a:cubicBezTo>
                      <a:pt x="1154551" y="2077510"/>
                      <a:pt x="678554" y="1889257"/>
                      <a:pt x="425892" y="1636595"/>
                    </a:cubicBezTo>
                    <a:cubicBezTo>
                      <a:pt x="156386" y="1367089"/>
                      <a:pt x="-70989" y="807277"/>
                      <a:pt x="20652" y="500110"/>
                    </a:cubicBezTo>
                    <a:cubicBezTo>
                      <a:pt x="187279" y="454716"/>
                      <a:pt x="404024" y="488650"/>
                      <a:pt x="612800" y="567620"/>
                    </a:cubicBezTo>
                    <a:lnTo>
                      <a:pt x="646597" y="582336"/>
                    </a:lnTo>
                    <a:lnTo>
                      <a:pt x="648266" y="560064"/>
                    </a:lnTo>
                    <a:cubicBezTo>
                      <a:pt x="675860" y="335450"/>
                      <a:pt x="745684" y="127473"/>
                      <a:pt x="857156" y="12315"/>
                    </a:cubicBezTo>
                    <a:cubicBezTo>
                      <a:pt x="1025944" y="48861"/>
                      <a:pt x="1202630" y="178907"/>
                      <a:pt x="1351480" y="345243"/>
                    </a:cubicBezTo>
                    <a:lnTo>
                      <a:pt x="1439392" y="453752"/>
                    </a:lnTo>
                    <a:lnTo>
                      <a:pt x="1517562" y="349370"/>
                    </a:lnTo>
                    <a:cubicBezTo>
                      <a:pt x="1661654" y="174869"/>
                      <a:pt x="1832393" y="37110"/>
                      <a:pt x="1988311" y="0"/>
                    </a:cubicBezTo>
                    <a:close/>
                  </a:path>
                </a:pathLst>
              </a:custGeom>
              <a:solidFill>
                <a:srgbClr val="0066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9" name="フリーフォーム: 図形 558">
                <a:extLst>
                  <a:ext uri="{FF2B5EF4-FFF2-40B4-BE49-F238E27FC236}">
                    <a16:creationId xmlns:a16="http://schemas.microsoft.com/office/drawing/2014/main" id="{733A3EDD-F8A9-493A-9552-0F995AB7DA00}"/>
                  </a:ext>
                </a:extLst>
              </p:cNvPr>
              <p:cNvSpPr/>
              <p:nvPr/>
            </p:nvSpPr>
            <p:spPr>
              <a:xfrm rot="10800000">
                <a:off x="4172624" y="1623700"/>
                <a:ext cx="237304" cy="159380"/>
              </a:xfrm>
              <a:custGeom>
                <a:avLst/>
                <a:gdLst>
                  <a:gd name="connsiteX0" fmla="*/ 1988311 w 2953345"/>
                  <a:gd name="connsiteY0" fmla="*/ 0 h 1983550"/>
                  <a:gd name="connsiteX1" fmla="*/ 2225919 w 2953345"/>
                  <a:gd name="connsiteY1" fmla="*/ 546570 h 1983550"/>
                  <a:gd name="connsiteX2" fmla="*/ 2233933 w 2953345"/>
                  <a:gd name="connsiteY2" fmla="*/ 617237 h 1983550"/>
                  <a:gd name="connsiteX3" fmla="*/ 2350610 w 2953345"/>
                  <a:gd name="connsiteY3" fmla="*/ 567300 h 1983550"/>
                  <a:gd name="connsiteX4" fmla="*/ 2932976 w 2953345"/>
                  <a:gd name="connsiteY4" fmla="*/ 500111 h 1983550"/>
                  <a:gd name="connsiteX5" fmla="*/ 2527736 w 2953345"/>
                  <a:gd name="connsiteY5" fmla="*/ 1636596 h 1983550"/>
                  <a:gd name="connsiteX6" fmla="*/ 1574180 w 2953345"/>
                  <a:gd name="connsiteY6" fmla="*/ 1933671 h 1983550"/>
                  <a:gd name="connsiteX7" fmla="*/ 1556345 w 2953345"/>
                  <a:gd name="connsiteY7" fmla="*/ 1919368 h 1983550"/>
                  <a:gd name="connsiteX8" fmla="*/ 1528339 w 2953345"/>
                  <a:gd name="connsiteY8" fmla="*/ 1920897 h 1983550"/>
                  <a:gd name="connsiteX9" fmla="*/ 1475770 w 2953345"/>
                  <a:gd name="connsiteY9" fmla="*/ 1912825 h 1983550"/>
                  <a:gd name="connsiteX10" fmla="*/ 1448916 w 2953345"/>
                  <a:gd name="connsiteY10" fmla="*/ 1901539 h 1983550"/>
                  <a:gd name="connsiteX11" fmla="*/ 1409788 w 2953345"/>
                  <a:gd name="connsiteY11" fmla="*/ 1909339 h 1983550"/>
                  <a:gd name="connsiteX12" fmla="*/ 1379448 w 2953345"/>
                  <a:gd name="connsiteY12" fmla="*/ 1933671 h 1983550"/>
                  <a:gd name="connsiteX13" fmla="*/ 425892 w 2953345"/>
                  <a:gd name="connsiteY13" fmla="*/ 1636595 h 1983550"/>
                  <a:gd name="connsiteX14" fmla="*/ 20652 w 2953345"/>
                  <a:gd name="connsiteY14" fmla="*/ 500110 h 1983550"/>
                  <a:gd name="connsiteX15" fmla="*/ 612800 w 2953345"/>
                  <a:gd name="connsiteY15" fmla="*/ 567620 h 1983550"/>
                  <a:gd name="connsiteX16" fmla="*/ 646597 w 2953345"/>
                  <a:gd name="connsiteY16" fmla="*/ 582336 h 1983550"/>
                  <a:gd name="connsiteX17" fmla="*/ 648266 w 2953345"/>
                  <a:gd name="connsiteY17" fmla="*/ 560064 h 1983550"/>
                  <a:gd name="connsiteX18" fmla="*/ 857156 w 2953345"/>
                  <a:gd name="connsiteY18" fmla="*/ 12315 h 1983550"/>
                  <a:gd name="connsiteX19" fmla="*/ 1351480 w 2953345"/>
                  <a:gd name="connsiteY19" fmla="*/ 345243 h 1983550"/>
                  <a:gd name="connsiteX20" fmla="*/ 1439392 w 2953345"/>
                  <a:gd name="connsiteY20" fmla="*/ 453752 h 1983550"/>
                  <a:gd name="connsiteX21" fmla="*/ 1517562 w 2953345"/>
                  <a:gd name="connsiteY21" fmla="*/ 349370 h 1983550"/>
                  <a:gd name="connsiteX22" fmla="*/ 1988311 w 2953345"/>
                  <a:gd name="connsiteY22" fmla="*/ 0 h 198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953345" h="1983550">
                    <a:moveTo>
                      <a:pt x="1988311" y="0"/>
                    </a:moveTo>
                    <a:cubicBezTo>
                      <a:pt x="2110936" y="121606"/>
                      <a:pt x="2189921" y="326279"/>
                      <a:pt x="2225919" y="546570"/>
                    </a:cubicBezTo>
                    <a:lnTo>
                      <a:pt x="2233933" y="617237"/>
                    </a:lnTo>
                    <a:lnTo>
                      <a:pt x="2350610" y="567300"/>
                    </a:lnTo>
                    <a:cubicBezTo>
                      <a:pt x="2562647" y="488224"/>
                      <a:pt x="2779392" y="454290"/>
                      <a:pt x="2932976" y="500111"/>
                    </a:cubicBezTo>
                    <a:cubicBezTo>
                      <a:pt x="3023762" y="833364"/>
                      <a:pt x="2797242" y="1367090"/>
                      <a:pt x="2527736" y="1636596"/>
                    </a:cubicBezTo>
                    <a:cubicBezTo>
                      <a:pt x="2275074" y="1889258"/>
                      <a:pt x="1799076" y="2077510"/>
                      <a:pt x="1574180" y="1933671"/>
                    </a:cubicBezTo>
                    <a:lnTo>
                      <a:pt x="1556345" y="1919368"/>
                    </a:lnTo>
                    <a:lnTo>
                      <a:pt x="1528339" y="1920897"/>
                    </a:lnTo>
                    <a:cubicBezTo>
                      <a:pt x="1510560" y="1920089"/>
                      <a:pt x="1493010" y="1917445"/>
                      <a:pt x="1475770" y="1912825"/>
                    </a:cubicBezTo>
                    <a:lnTo>
                      <a:pt x="1448916" y="1901539"/>
                    </a:lnTo>
                    <a:lnTo>
                      <a:pt x="1409788" y="1909339"/>
                    </a:lnTo>
                    <a:lnTo>
                      <a:pt x="1379448" y="1933671"/>
                    </a:lnTo>
                    <a:cubicBezTo>
                      <a:pt x="1154551" y="2077510"/>
                      <a:pt x="678554" y="1889257"/>
                      <a:pt x="425892" y="1636595"/>
                    </a:cubicBezTo>
                    <a:cubicBezTo>
                      <a:pt x="156386" y="1367089"/>
                      <a:pt x="-70989" y="807277"/>
                      <a:pt x="20652" y="500110"/>
                    </a:cubicBezTo>
                    <a:cubicBezTo>
                      <a:pt x="187279" y="454716"/>
                      <a:pt x="404024" y="488650"/>
                      <a:pt x="612800" y="567620"/>
                    </a:cubicBezTo>
                    <a:lnTo>
                      <a:pt x="646597" y="582336"/>
                    </a:lnTo>
                    <a:lnTo>
                      <a:pt x="648266" y="560064"/>
                    </a:lnTo>
                    <a:cubicBezTo>
                      <a:pt x="675860" y="335450"/>
                      <a:pt x="745684" y="127473"/>
                      <a:pt x="857156" y="12315"/>
                    </a:cubicBezTo>
                    <a:cubicBezTo>
                      <a:pt x="1025944" y="48861"/>
                      <a:pt x="1202630" y="178907"/>
                      <a:pt x="1351480" y="345243"/>
                    </a:cubicBezTo>
                    <a:lnTo>
                      <a:pt x="1439392" y="453752"/>
                    </a:lnTo>
                    <a:lnTo>
                      <a:pt x="1517562" y="349370"/>
                    </a:lnTo>
                    <a:cubicBezTo>
                      <a:pt x="1661654" y="174869"/>
                      <a:pt x="1832393" y="37110"/>
                      <a:pt x="1988311" y="0"/>
                    </a:cubicBezTo>
                    <a:close/>
                  </a:path>
                </a:pathLst>
              </a:custGeom>
              <a:solidFill>
                <a:srgbClr val="0066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0" name="フリーフォーム: 図形 559">
                <a:extLst>
                  <a:ext uri="{FF2B5EF4-FFF2-40B4-BE49-F238E27FC236}">
                    <a16:creationId xmlns:a16="http://schemas.microsoft.com/office/drawing/2014/main" id="{ED4A13F5-1BB2-40CC-ABBA-289786BC281E}"/>
                  </a:ext>
                </a:extLst>
              </p:cNvPr>
              <p:cNvSpPr/>
              <p:nvPr/>
            </p:nvSpPr>
            <p:spPr>
              <a:xfrm rot="10800000">
                <a:off x="5681384" y="3551560"/>
                <a:ext cx="237304" cy="159380"/>
              </a:xfrm>
              <a:custGeom>
                <a:avLst/>
                <a:gdLst>
                  <a:gd name="connsiteX0" fmla="*/ 1988311 w 2953345"/>
                  <a:gd name="connsiteY0" fmla="*/ 0 h 1983550"/>
                  <a:gd name="connsiteX1" fmla="*/ 2225919 w 2953345"/>
                  <a:gd name="connsiteY1" fmla="*/ 546570 h 1983550"/>
                  <a:gd name="connsiteX2" fmla="*/ 2233933 w 2953345"/>
                  <a:gd name="connsiteY2" fmla="*/ 617237 h 1983550"/>
                  <a:gd name="connsiteX3" fmla="*/ 2350610 w 2953345"/>
                  <a:gd name="connsiteY3" fmla="*/ 567300 h 1983550"/>
                  <a:gd name="connsiteX4" fmla="*/ 2932976 w 2953345"/>
                  <a:gd name="connsiteY4" fmla="*/ 500111 h 1983550"/>
                  <a:gd name="connsiteX5" fmla="*/ 2527736 w 2953345"/>
                  <a:gd name="connsiteY5" fmla="*/ 1636596 h 1983550"/>
                  <a:gd name="connsiteX6" fmla="*/ 1574180 w 2953345"/>
                  <a:gd name="connsiteY6" fmla="*/ 1933671 h 1983550"/>
                  <a:gd name="connsiteX7" fmla="*/ 1556345 w 2953345"/>
                  <a:gd name="connsiteY7" fmla="*/ 1919368 h 1983550"/>
                  <a:gd name="connsiteX8" fmla="*/ 1528339 w 2953345"/>
                  <a:gd name="connsiteY8" fmla="*/ 1920897 h 1983550"/>
                  <a:gd name="connsiteX9" fmla="*/ 1475770 w 2953345"/>
                  <a:gd name="connsiteY9" fmla="*/ 1912825 h 1983550"/>
                  <a:gd name="connsiteX10" fmla="*/ 1448916 w 2953345"/>
                  <a:gd name="connsiteY10" fmla="*/ 1901539 h 1983550"/>
                  <a:gd name="connsiteX11" fmla="*/ 1409788 w 2953345"/>
                  <a:gd name="connsiteY11" fmla="*/ 1909339 h 1983550"/>
                  <a:gd name="connsiteX12" fmla="*/ 1379448 w 2953345"/>
                  <a:gd name="connsiteY12" fmla="*/ 1933671 h 1983550"/>
                  <a:gd name="connsiteX13" fmla="*/ 425892 w 2953345"/>
                  <a:gd name="connsiteY13" fmla="*/ 1636595 h 1983550"/>
                  <a:gd name="connsiteX14" fmla="*/ 20652 w 2953345"/>
                  <a:gd name="connsiteY14" fmla="*/ 500110 h 1983550"/>
                  <a:gd name="connsiteX15" fmla="*/ 612800 w 2953345"/>
                  <a:gd name="connsiteY15" fmla="*/ 567620 h 1983550"/>
                  <a:gd name="connsiteX16" fmla="*/ 646597 w 2953345"/>
                  <a:gd name="connsiteY16" fmla="*/ 582336 h 1983550"/>
                  <a:gd name="connsiteX17" fmla="*/ 648266 w 2953345"/>
                  <a:gd name="connsiteY17" fmla="*/ 560064 h 1983550"/>
                  <a:gd name="connsiteX18" fmla="*/ 857156 w 2953345"/>
                  <a:gd name="connsiteY18" fmla="*/ 12315 h 1983550"/>
                  <a:gd name="connsiteX19" fmla="*/ 1351480 w 2953345"/>
                  <a:gd name="connsiteY19" fmla="*/ 345243 h 1983550"/>
                  <a:gd name="connsiteX20" fmla="*/ 1439392 w 2953345"/>
                  <a:gd name="connsiteY20" fmla="*/ 453752 h 1983550"/>
                  <a:gd name="connsiteX21" fmla="*/ 1517562 w 2953345"/>
                  <a:gd name="connsiteY21" fmla="*/ 349370 h 1983550"/>
                  <a:gd name="connsiteX22" fmla="*/ 1988311 w 2953345"/>
                  <a:gd name="connsiteY22" fmla="*/ 0 h 198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953345" h="1983550">
                    <a:moveTo>
                      <a:pt x="1988311" y="0"/>
                    </a:moveTo>
                    <a:cubicBezTo>
                      <a:pt x="2110936" y="121606"/>
                      <a:pt x="2189921" y="326279"/>
                      <a:pt x="2225919" y="546570"/>
                    </a:cubicBezTo>
                    <a:lnTo>
                      <a:pt x="2233933" y="617237"/>
                    </a:lnTo>
                    <a:lnTo>
                      <a:pt x="2350610" y="567300"/>
                    </a:lnTo>
                    <a:cubicBezTo>
                      <a:pt x="2562647" y="488224"/>
                      <a:pt x="2779392" y="454290"/>
                      <a:pt x="2932976" y="500111"/>
                    </a:cubicBezTo>
                    <a:cubicBezTo>
                      <a:pt x="3023762" y="833364"/>
                      <a:pt x="2797242" y="1367090"/>
                      <a:pt x="2527736" y="1636596"/>
                    </a:cubicBezTo>
                    <a:cubicBezTo>
                      <a:pt x="2275074" y="1889258"/>
                      <a:pt x="1799076" y="2077510"/>
                      <a:pt x="1574180" y="1933671"/>
                    </a:cubicBezTo>
                    <a:lnTo>
                      <a:pt x="1556345" y="1919368"/>
                    </a:lnTo>
                    <a:lnTo>
                      <a:pt x="1528339" y="1920897"/>
                    </a:lnTo>
                    <a:cubicBezTo>
                      <a:pt x="1510560" y="1920089"/>
                      <a:pt x="1493010" y="1917445"/>
                      <a:pt x="1475770" y="1912825"/>
                    </a:cubicBezTo>
                    <a:lnTo>
                      <a:pt x="1448916" y="1901539"/>
                    </a:lnTo>
                    <a:lnTo>
                      <a:pt x="1409788" y="1909339"/>
                    </a:lnTo>
                    <a:lnTo>
                      <a:pt x="1379448" y="1933671"/>
                    </a:lnTo>
                    <a:cubicBezTo>
                      <a:pt x="1154551" y="2077510"/>
                      <a:pt x="678554" y="1889257"/>
                      <a:pt x="425892" y="1636595"/>
                    </a:cubicBezTo>
                    <a:cubicBezTo>
                      <a:pt x="156386" y="1367089"/>
                      <a:pt x="-70989" y="807277"/>
                      <a:pt x="20652" y="500110"/>
                    </a:cubicBezTo>
                    <a:cubicBezTo>
                      <a:pt x="187279" y="454716"/>
                      <a:pt x="404024" y="488650"/>
                      <a:pt x="612800" y="567620"/>
                    </a:cubicBezTo>
                    <a:lnTo>
                      <a:pt x="646597" y="582336"/>
                    </a:lnTo>
                    <a:lnTo>
                      <a:pt x="648266" y="560064"/>
                    </a:lnTo>
                    <a:cubicBezTo>
                      <a:pt x="675860" y="335450"/>
                      <a:pt x="745684" y="127473"/>
                      <a:pt x="857156" y="12315"/>
                    </a:cubicBezTo>
                    <a:cubicBezTo>
                      <a:pt x="1025944" y="48861"/>
                      <a:pt x="1202630" y="178907"/>
                      <a:pt x="1351480" y="345243"/>
                    </a:cubicBezTo>
                    <a:lnTo>
                      <a:pt x="1439392" y="453752"/>
                    </a:lnTo>
                    <a:lnTo>
                      <a:pt x="1517562" y="349370"/>
                    </a:lnTo>
                    <a:cubicBezTo>
                      <a:pt x="1661654" y="174869"/>
                      <a:pt x="1832393" y="37110"/>
                      <a:pt x="1988311" y="0"/>
                    </a:cubicBezTo>
                    <a:close/>
                  </a:path>
                </a:pathLst>
              </a:custGeom>
              <a:solidFill>
                <a:srgbClr val="0066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1" name="フリーフォーム: 図形 560">
                <a:extLst>
                  <a:ext uri="{FF2B5EF4-FFF2-40B4-BE49-F238E27FC236}">
                    <a16:creationId xmlns:a16="http://schemas.microsoft.com/office/drawing/2014/main" id="{ABD26A15-D6E1-4902-AABF-35E8913D2A25}"/>
                  </a:ext>
                </a:extLst>
              </p:cNvPr>
              <p:cNvSpPr/>
              <p:nvPr/>
            </p:nvSpPr>
            <p:spPr>
              <a:xfrm rot="10800000">
                <a:off x="4385984" y="2012320"/>
                <a:ext cx="237304" cy="159380"/>
              </a:xfrm>
              <a:custGeom>
                <a:avLst/>
                <a:gdLst>
                  <a:gd name="connsiteX0" fmla="*/ 1988311 w 2953345"/>
                  <a:gd name="connsiteY0" fmla="*/ 0 h 1983550"/>
                  <a:gd name="connsiteX1" fmla="*/ 2225919 w 2953345"/>
                  <a:gd name="connsiteY1" fmla="*/ 546570 h 1983550"/>
                  <a:gd name="connsiteX2" fmla="*/ 2233933 w 2953345"/>
                  <a:gd name="connsiteY2" fmla="*/ 617237 h 1983550"/>
                  <a:gd name="connsiteX3" fmla="*/ 2350610 w 2953345"/>
                  <a:gd name="connsiteY3" fmla="*/ 567300 h 1983550"/>
                  <a:gd name="connsiteX4" fmla="*/ 2932976 w 2953345"/>
                  <a:gd name="connsiteY4" fmla="*/ 500111 h 1983550"/>
                  <a:gd name="connsiteX5" fmla="*/ 2527736 w 2953345"/>
                  <a:gd name="connsiteY5" fmla="*/ 1636596 h 1983550"/>
                  <a:gd name="connsiteX6" fmla="*/ 1574180 w 2953345"/>
                  <a:gd name="connsiteY6" fmla="*/ 1933671 h 1983550"/>
                  <a:gd name="connsiteX7" fmla="*/ 1556345 w 2953345"/>
                  <a:gd name="connsiteY7" fmla="*/ 1919368 h 1983550"/>
                  <a:gd name="connsiteX8" fmla="*/ 1528339 w 2953345"/>
                  <a:gd name="connsiteY8" fmla="*/ 1920897 h 1983550"/>
                  <a:gd name="connsiteX9" fmla="*/ 1475770 w 2953345"/>
                  <a:gd name="connsiteY9" fmla="*/ 1912825 h 1983550"/>
                  <a:gd name="connsiteX10" fmla="*/ 1448916 w 2953345"/>
                  <a:gd name="connsiteY10" fmla="*/ 1901539 h 1983550"/>
                  <a:gd name="connsiteX11" fmla="*/ 1409788 w 2953345"/>
                  <a:gd name="connsiteY11" fmla="*/ 1909339 h 1983550"/>
                  <a:gd name="connsiteX12" fmla="*/ 1379448 w 2953345"/>
                  <a:gd name="connsiteY12" fmla="*/ 1933671 h 1983550"/>
                  <a:gd name="connsiteX13" fmla="*/ 425892 w 2953345"/>
                  <a:gd name="connsiteY13" fmla="*/ 1636595 h 1983550"/>
                  <a:gd name="connsiteX14" fmla="*/ 20652 w 2953345"/>
                  <a:gd name="connsiteY14" fmla="*/ 500110 h 1983550"/>
                  <a:gd name="connsiteX15" fmla="*/ 612800 w 2953345"/>
                  <a:gd name="connsiteY15" fmla="*/ 567620 h 1983550"/>
                  <a:gd name="connsiteX16" fmla="*/ 646597 w 2953345"/>
                  <a:gd name="connsiteY16" fmla="*/ 582336 h 1983550"/>
                  <a:gd name="connsiteX17" fmla="*/ 648266 w 2953345"/>
                  <a:gd name="connsiteY17" fmla="*/ 560064 h 1983550"/>
                  <a:gd name="connsiteX18" fmla="*/ 857156 w 2953345"/>
                  <a:gd name="connsiteY18" fmla="*/ 12315 h 1983550"/>
                  <a:gd name="connsiteX19" fmla="*/ 1351480 w 2953345"/>
                  <a:gd name="connsiteY19" fmla="*/ 345243 h 1983550"/>
                  <a:gd name="connsiteX20" fmla="*/ 1439392 w 2953345"/>
                  <a:gd name="connsiteY20" fmla="*/ 453752 h 1983550"/>
                  <a:gd name="connsiteX21" fmla="*/ 1517562 w 2953345"/>
                  <a:gd name="connsiteY21" fmla="*/ 349370 h 1983550"/>
                  <a:gd name="connsiteX22" fmla="*/ 1988311 w 2953345"/>
                  <a:gd name="connsiteY22" fmla="*/ 0 h 198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953345" h="1983550">
                    <a:moveTo>
                      <a:pt x="1988311" y="0"/>
                    </a:moveTo>
                    <a:cubicBezTo>
                      <a:pt x="2110936" y="121606"/>
                      <a:pt x="2189921" y="326279"/>
                      <a:pt x="2225919" y="546570"/>
                    </a:cubicBezTo>
                    <a:lnTo>
                      <a:pt x="2233933" y="617237"/>
                    </a:lnTo>
                    <a:lnTo>
                      <a:pt x="2350610" y="567300"/>
                    </a:lnTo>
                    <a:cubicBezTo>
                      <a:pt x="2562647" y="488224"/>
                      <a:pt x="2779392" y="454290"/>
                      <a:pt x="2932976" y="500111"/>
                    </a:cubicBezTo>
                    <a:cubicBezTo>
                      <a:pt x="3023762" y="833364"/>
                      <a:pt x="2797242" y="1367090"/>
                      <a:pt x="2527736" y="1636596"/>
                    </a:cubicBezTo>
                    <a:cubicBezTo>
                      <a:pt x="2275074" y="1889258"/>
                      <a:pt x="1799076" y="2077510"/>
                      <a:pt x="1574180" y="1933671"/>
                    </a:cubicBezTo>
                    <a:lnTo>
                      <a:pt x="1556345" y="1919368"/>
                    </a:lnTo>
                    <a:lnTo>
                      <a:pt x="1528339" y="1920897"/>
                    </a:lnTo>
                    <a:cubicBezTo>
                      <a:pt x="1510560" y="1920089"/>
                      <a:pt x="1493010" y="1917445"/>
                      <a:pt x="1475770" y="1912825"/>
                    </a:cubicBezTo>
                    <a:lnTo>
                      <a:pt x="1448916" y="1901539"/>
                    </a:lnTo>
                    <a:lnTo>
                      <a:pt x="1409788" y="1909339"/>
                    </a:lnTo>
                    <a:lnTo>
                      <a:pt x="1379448" y="1933671"/>
                    </a:lnTo>
                    <a:cubicBezTo>
                      <a:pt x="1154551" y="2077510"/>
                      <a:pt x="678554" y="1889257"/>
                      <a:pt x="425892" y="1636595"/>
                    </a:cubicBezTo>
                    <a:cubicBezTo>
                      <a:pt x="156386" y="1367089"/>
                      <a:pt x="-70989" y="807277"/>
                      <a:pt x="20652" y="500110"/>
                    </a:cubicBezTo>
                    <a:cubicBezTo>
                      <a:pt x="187279" y="454716"/>
                      <a:pt x="404024" y="488650"/>
                      <a:pt x="612800" y="567620"/>
                    </a:cubicBezTo>
                    <a:lnTo>
                      <a:pt x="646597" y="582336"/>
                    </a:lnTo>
                    <a:lnTo>
                      <a:pt x="648266" y="560064"/>
                    </a:lnTo>
                    <a:cubicBezTo>
                      <a:pt x="675860" y="335450"/>
                      <a:pt x="745684" y="127473"/>
                      <a:pt x="857156" y="12315"/>
                    </a:cubicBezTo>
                    <a:cubicBezTo>
                      <a:pt x="1025944" y="48861"/>
                      <a:pt x="1202630" y="178907"/>
                      <a:pt x="1351480" y="345243"/>
                    </a:cubicBezTo>
                    <a:lnTo>
                      <a:pt x="1439392" y="453752"/>
                    </a:lnTo>
                    <a:lnTo>
                      <a:pt x="1517562" y="349370"/>
                    </a:lnTo>
                    <a:cubicBezTo>
                      <a:pt x="1661654" y="174869"/>
                      <a:pt x="1832393" y="37110"/>
                      <a:pt x="1988311" y="0"/>
                    </a:cubicBezTo>
                    <a:close/>
                  </a:path>
                </a:pathLst>
              </a:custGeom>
              <a:solidFill>
                <a:srgbClr val="0066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2" name="フリーフォーム: 図形 561">
                <a:extLst>
                  <a:ext uri="{FF2B5EF4-FFF2-40B4-BE49-F238E27FC236}">
                    <a16:creationId xmlns:a16="http://schemas.microsoft.com/office/drawing/2014/main" id="{A4813DC3-9F4F-4341-8657-A9E94C8D2F22}"/>
                  </a:ext>
                </a:extLst>
              </p:cNvPr>
              <p:cNvSpPr/>
              <p:nvPr/>
            </p:nvSpPr>
            <p:spPr>
              <a:xfrm rot="10800000">
                <a:off x="3227744" y="3879220"/>
                <a:ext cx="237304" cy="159380"/>
              </a:xfrm>
              <a:custGeom>
                <a:avLst/>
                <a:gdLst>
                  <a:gd name="connsiteX0" fmla="*/ 1988311 w 2953345"/>
                  <a:gd name="connsiteY0" fmla="*/ 0 h 1983550"/>
                  <a:gd name="connsiteX1" fmla="*/ 2225919 w 2953345"/>
                  <a:gd name="connsiteY1" fmla="*/ 546570 h 1983550"/>
                  <a:gd name="connsiteX2" fmla="*/ 2233933 w 2953345"/>
                  <a:gd name="connsiteY2" fmla="*/ 617237 h 1983550"/>
                  <a:gd name="connsiteX3" fmla="*/ 2350610 w 2953345"/>
                  <a:gd name="connsiteY3" fmla="*/ 567300 h 1983550"/>
                  <a:gd name="connsiteX4" fmla="*/ 2932976 w 2953345"/>
                  <a:gd name="connsiteY4" fmla="*/ 500111 h 1983550"/>
                  <a:gd name="connsiteX5" fmla="*/ 2527736 w 2953345"/>
                  <a:gd name="connsiteY5" fmla="*/ 1636596 h 1983550"/>
                  <a:gd name="connsiteX6" fmla="*/ 1574180 w 2953345"/>
                  <a:gd name="connsiteY6" fmla="*/ 1933671 h 1983550"/>
                  <a:gd name="connsiteX7" fmla="*/ 1556345 w 2953345"/>
                  <a:gd name="connsiteY7" fmla="*/ 1919368 h 1983550"/>
                  <a:gd name="connsiteX8" fmla="*/ 1528339 w 2953345"/>
                  <a:gd name="connsiteY8" fmla="*/ 1920897 h 1983550"/>
                  <a:gd name="connsiteX9" fmla="*/ 1475770 w 2953345"/>
                  <a:gd name="connsiteY9" fmla="*/ 1912825 h 1983550"/>
                  <a:gd name="connsiteX10" fmla="*/ 1448916 w 2953345"/>
                  <a:gd name="connsiteY10" fmla="*/ 1901539 h 1983550"/>
                  <a:gd name="connsiteX11" fmla="*/ 1409788 w 2953345"/>
                  <a:gd name="connsiteY11" fmla="*/ 1909339 h 1983550"/>
                  <a:gd name="connsiteX12" fmla="*/ 1379448 w 2953345"/>
                  <a:gd name="connsiteY12" fmla="*/ 1933671 h 1983550"/>
                  <a:gd name="connsiteX13" fmla="*/ 425892 w 2953345"/>
                  <a:gd name="connsiteY13" fmla="*/ 1636595 h 1983550"/>
                  <a:gd name="connsiteX14" fmla="*/ 20652 w 2953345"/>
                  <a:gd name="connsiteY14" fmla="*/ 500110 h 1983550"/>
                  <a:gd name="connsiteX15" fmla="*/ 612800 w 2953345"/>
                  <a:gd name="connsiteY15" fmla="*/ 567620 h 1983550"/>
                  <a:gd name="connsiteX16" fmla="*/ 646597 w 2953345"/>
                  <a:gd name="connsiteY16" fmla="*/ 582336 h 1983550"/>
                  <a:gd name="connsiteX17" fmla="*/ 648266 w 2953345"/>
                  <a:gd name="connsiteY17" fmla="*/ 560064 h 1983550"/>
                  <a:gd name="connsiteX18" fmla="*/ 857156 w 2953345"/>
                  <a:gd name="connsiteY18" fmla="*/ 12315 h 1983550"/>
                  <a:gd name="connsiteX19" fmla="*/ 1351480 w 2953345"/>
                  <a:gd name="connsiteY19" fmla="*/ 345243 h 1983550"/>
                  <a:gd name="connsiteX20" fmla="*/ 1439392 w 2953345"/>
                  <a:gd name="connsiteY20" fmla="*/ 453752 h 1983550"/>
                  <a:gd name="connsiteX21" fmla="*/ 1517562 w 2953345"/>
                  <a:gd name="connsiteY21" fmla="*/ 349370 h 1983550"/>
                  <a:gd name="connsiteX22" fmla="*/ 1988311 w 2953345"/>
                  <a:gd name="connsiteY22" fmla="*/ 0 h 198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953345" h="1983550">
                    <a:moveTo>
                      <a:pt x="1988311" y="0"/>
                    </a:moveTo>
                    <a:cubicBezTo>
                      <a:pt x="2110936" y="121606"/>
                      <a:pt x="2189921" y="326279"/>
                      <a:pt x="2225919" y="546570"/>
                    </a:cubicBezTo>
                    <a:lnTo>
                      <a:pt x="2233933" y="617237"/>
                    </a:lnTo>
                    <a:lnTo>
                      <a:pt x="2350610" y="567300"/>
                    </a:lnTo>
                    <a:cubicBezTo>
                      <a:pt x="2562647" y="488224"/>
                      <a:pt x="2779392" y="454290"/>
                      <a:pt x="2932976" y="500111"/>
                    </a:cubicBezTo>
                    <a:cubicBezTo>
                      <a:pt x="3023762" y="833364"/>
                      <a:pt x="2797242" y="1367090"/>
                      <a:pt x="2527736" y="1636596"/>
                    </a:cubicBezTo>
                    <a:cubicBezTo>
                      <a:pt x="2275074" y="1889258"/>
                      <a:pt x="1799076" y="2077510"/>
                      <a:pt x="1574180" y="1933671"/>
                    </a:cubicBezTo>
                    <a:lnTo>
                      <a:pt x="1556345" y="1919368"/>
                    </a:lnTo>
                    <a:lnTo>
                      <a:pt x="1528339" y="1920897"/>
                    </a:lnTo>
                    <a:cubicBezTo>
                      <a:pt x="1510560" y="1920089"/>
                      <a:pt x="1493010" y="1917445"/>
                      <a:pt x="1475770" y="1912825"/>
                    </a:cubicBezTo>
                    <a:lnTo>
                      <a:pt x="1448916" y="1901539"/>
                    </a:lnTo>
                    <a:lnTo>
                      <a:pt x="1409788" y="1909339"/>
                    </a:lnTo>
                    <a:lnTo>
                      <a:pt x="1379448" y="1933671"/>
                    </a:lnTo>
                    <a:cubicBezTo>
                      <a:pt x="1154551" y="2077510"/>
                      <a:pt x="678554" y="1889257"/>
                      <a:pt x="425892" y="1636595"/>
                    </a:cubicBezTo>
                    <a:cubicBezTo>
                      <a:pt x="156386" y="1367089"/>
                      <a:pt x="-70989" y="807277"/>
                      <a:pt x="20652" y="500110"/>
                    </a:cubicBezTo>
                    <a:cubicBezTo>
                      <a:pt x="187279" y="454716"/>
                      <a:pt x="404024" y="488650"/>
                      <a:pt x="612800" y="567620"/>
                    </a:cubicBezTo>
                    <a:lnTo>
                      <a:pt x="646597" y="582336"/>
                    </a:lnTo>
                    <a:lnTo>
                      <a:pt x="648266" y="560064"/>
                    </a:lnTo>
                    <a:cubicBezTo>
                      <a:pt x="675860" y="335450"/>
                      <a:pt x="745684" y="127473"/>
                      <a:pt x="857156" y="12315"/>
                    </a:cubicBezTo>
                    <a:cubicBezTo>
                      <a:pt x="1025944" y="48861"/>
                      <a:pt x="1202630" y="178907"/>
                      <a:pt x="1351480" y="345243"/>
                    </a:cubicBezTo>
                    <a:lnTo>
                      <a:pt x="1439392" y="453752"/>
                    </a:lnTo>
                    <a:lnTo>
                      <a:pt x="1517562" y="349370"/>
                    </a:lnTo>
                    <a:cubicBezTo>
                      <a:pt x="1661654" y="174869"/>
                      <a:pt x="1832393" y="37110"/>
                      <a:pt x="1988311" y="0"/>
                    </a:cubicBezTo>
                    <a:close/>
                  </a:path>
                </a:pathLst>
              </a:custGeom>
              <a:solidFill>
                <a:srgbClr val="0066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3" name="フリーフォーム: 図形 562">
                <a:extLst>
                  <a:ext uri="{FF2B5EF4-FFF2-40B4-BE49-F238E27FC236}">
                    <a16:creationId xmlns:a16="http://schemas.microsoft.com/office/drawing/2014/main" id="{E58D98B7-5C52-4CAF-91E1-07B1A24F3AF2}"/>
                  </a:ext>
                </a:extLst>
              </p:cNvPr>
              <p:cNvSpPr/>
              <p:nvPr/>
            </p:nvSpPr>
            <p:spPr>
              <a:xfrm rot="10800000">
                <a:off x="3502064" y="2332360"/>
                <a:ext cx="237304" cy="159380"/>
              </a:xfrm>
              <a:custGeom>
                <a:avLst/>
                <a:gdLst>
                  <a:gd name="connsiteX0" fmla="*/ 1988311 w 2953345"/>
                  <a:gd name="connsiteY0" fmla="*/ 0 h 1983550"/>
                  <a:gd name="connsiteX1" fmla="*/ 2225919 w 2953345"/>
                  <a:gd name="connsiteY1" fmla="*/ 546570 h 1983550"/>
                  <a:gd name="connsiteX2" fmla="*/ 2233933 w 2953345"/>
                  <a:gd name="connsiteY2" fmla="*/ 617237 h 1983550"/>
                  <a:gd name="connsiteX3" fmla="*/ 2350610 w 2953345"/>
                  <a:gd name="connsiteY3" fmla="*/ 567300 h 1983550"/>
                  <a:gd name="connsiteX4" fmla="*/ 2932976 w 2953345"/>
                  <a:gd name="connsiteY4" fmla="*/ 500111 h 1983550"/>
                  <a:gd name="connsiteX5" fmla="*/ 2527736 w 2953345"/>
                  <a:gd name="connsiteY5" fmla="*/ 1636596 h 1983550"/>
                  <a:gd name="connsiteX6" fmla="*/ 1574180 w 2953345"/>
                  <a:gd name="connsiteY6" fmla="*/ 1933671 h 1983550"/>
                  <a:gd name="connsiteX7" fmla="*/ 1556345 w 2953345"/>
                  <a:gd name="connsiteY7" fmla="*/ 1919368 h 1983550"/>
                  <a:gd name="connsiteX8" fmla="*/ 1528339 w 2953345"/>
                  <a:gd name="connsiteY8" fmla="*/ 1920897 h 1983550"/>
                  <a:gd name="connsiteX9" fmla="*/ 1475770 w 2953345"/>
                  <a:gd name="connsiteY9" fmla="*/ 1912825 h 1983550"/>
                  <a:gd name="connsiteX10" fmla="*/ 1448916 w 2953345"/>
                  <a:gd name="connsiteY10" fmla="*/ 1901539 h 1983550"/>
                  <a:gd name="connsiteX11" fmla="*/ 1409788 w 2953345"/>
                  <a:gd name="connsiteY11" fmla="*/ 1909339 h 1983550"/>
                  <a:gd name="connsiteX12" fmla="*/ 1379448 w 2953345"/>
                  <a:gd name="connsiteY12" fmla="*/ 1933671 h 1983550"/>
                  <a:gd name="connsiteX13" fmla="*/ 425892 w 2953345"/>
                  <a:gd name="connsiteY13" fmla="*/ 1636595 h 1983550"/>
                  <a:gd name="connsiteX14" fmla="*/ 20652 w 2953345"/>
                  <a:gd name="connsiteY14" fmla="*/ 500110 h 1983550"/>
                  <a:gd name="connsiteX15" fmla="*/ 612800 w 2953345"/>
                  <a:gd name="connsiteY15" fmla="*/ 567620 h 1983550"/>
                  <a:gd name="connsiteX16" fmla="*/ 646597 w 2953345"/>
                  <a:gd name="connsiteY16" fmla="*/ 582336 h 1983550"/>
                  <a:gd name="connsiteX17" fmla="*/ 648266 w 2953345"/>
                  <a:gd name="connsiteY17" fmla="*/ 560064 h 1983550"/>
                  <a:gd name="connsiteX18" fmla="*/ 857156 w 2953345"/>
                  <a:gd name="connsiteY18" fmla="*/ 12315 h 1983550"/>
                  <a:gd name="connsiteX19" fmla="*/ 1351480 w 2953345"/>
                  <a:gd name="connsiteY19" fmla="*/ 345243 h 1983550"/>
                  <a:gd name="connsiteX20" fmla="*/ 1439392 w 2953345"/>
                  <a:gd name="connsiteY20" fmla="*/ 453752 h 1983550"/>
                  <a:gd name="connsiteX21" fmla="*/ 1517562 w 2953345"/>
                  <a:gd name="connsiteY21" fmla="*/ 349370 h 1983550"/>
                  <a:gd name="connsiteX22" fmla="*/ 1988311 w 2953345"/>
                  <a:gd name="connsiteY22" fmla="*/ 0 h 198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953345" h="1983550">
                    <a:moveTo>
                      <a:pt x="1988311" y="0"/>
                    </a:moveTo>
                    <a:cubicBezTo>
                      <a:pt x="2110936" y="121606"/>
                      <a:pt x="2189921" y="326279"/>
                      <a:pt x="2225919" y="546570"/>
                    </a:cubicBezTo>
                    <a:lnTo>
                      <a:pt x="2233933" y="617237"/>
                    </a:lnTo>
                    <a:lnTo>
                      <a:pt x="2350610" y="567300"/>
                    </a:lnTo>
                    <a:cubicBezTo>
                      <a:pt x="2562647" y="488224"/>
                      <a:pt x="2779392" y="454290"/>
                      <a:pt x="2932976" y="500111"/>
                    </a:cubicBezTo>
                    <a:cubicBezTo>
                      <a:pt x="3023762" y="833364"/>
                      <a:pt x="2797242" y="1367090"/>
                      <a:pt x="2527736" y="1636596"/>
                    </a:cubicBezTo>
                    <a:cubicBezTo>
                      <a:pt x="2275074" y="1889258"/>
                      <a:pt x="1799076" y="2077510"/>
                      <a:pt x="1574180" y="1933671"/>
                    </a:cubicBezTo>
                    <a:lnTo>
                      <a:pt x="1556345" y="1919368"/>
                    </a:lnTo>
                    <a:lnTo>
                      <a:pt x="1528339" y="1920897"/>
                    </a:lnTo>
                    <a:cubicBezTo>
                      <a:pt x="1510560" y="1920089"/>
                      <a:pt x="1493010" y="1917445"/>
                      <a:pt x="1475770" y="1912825"/>
                    </a:cubicBezTo>
                    <a:lnTo>
                      <a:pt x="1448916" y="1901539"/>
                    </a:lnTo>
                    <a:lnTo>
                      <a:pt x="1409788" y="1909339"/>
                    </a:lnTo>
                    <a:lnTo>
                      <a:pt x="1379448" y="1933671"/>
                    </a:lnTo>
                    <a:cubicBezTo>
                      <a:pt x="1154551" y="2077510"/>
                      <a:pt x="678554" y="1889257"/>
                      <a:pt x="425892" y="1636595"/>
                    </a:cubicBezTo>
                    <a:cubicBezTo>
                      <a:pt x="156386" y="1367089"/>
                      <a:pt x="-70989" y="807277"/>
                      <a:pt x="20652" y="500110"/>
                    </a:cubicBezTo>
                    <a:cubicBezTo>
                      <a:pt x="187279" y="454716"/>
                      <a:pt x="404024" y="488650"/>
                      <a:pt x="612800" y="567620"/>
                    </a:cubicBezTo>
                    <a:lnTo>
                      <a:pt x="646597" y="582336"/>
                    </a:lnTo>
                    <a:lnTo>
                      <a:pt x="648266" y="560064"/>
                    </a:lnTo>
                    <a:cubicBezTo>
                      <a:pt x="675860" y="335450"/>
                      <a:pt x="745684" y="127473"/>
                      <a:pt x="857156" y="12315"/>
                    </a:cubicBezTo>
                    <a:cubicBezTo>
                      <a:pt x="1025944" y="48861"/>
                      <a:pt x="1202630" y="178907"/>
                      <a:pt x="1351480" y="345243"/>
                    </a:cubicBezTo>
                    <a:lnTo>
                      <a:pt x="1439392" y="453752"/>
                    </a:lnTo>
                    <a:lnTo>
                      <a:pt x="1517562" y="349370"/>
                    </a:lnTo>
                    <a:cubicBezTo>
                      <a:pt x="1661654" y="174869"/>
                      <a:pt x="1832393" y="37110"/>
                      <a:pt x="1988311" y="0"/>
                    </a:cubicBezTo>
                    <a:close/>
                  </a:path>
                </a:pathLst>
              </a:custGeom>
              <a:solidFill>
                <a:srgbClr val="0066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4" name="フリーフォーム: 図形 563">
                <a:extLst>
                  <a:ext uri="{FF2B5EF4-FFF2-40B4-BE49-F238E27FC236}">
                    <a16:creationId xmlns:a16="http://schemas.microsoft.com/office/drawing/2014/main" id="{54DDDCF0-6020-4CBE-8A82-389B3990C3B4}"/>
                  </a:ext>
                </a:extLst>
              </p:cNvPr>
              <p:cNvSpPr/>
              <p:nvPr/>
            </p:nvSpPr>
            <p:spPr>
              <a:xfrm rot="10800000">
                <a:off x="4561244" y="2911480"/>
                <a:ext cx="237304" cy="159380"/>
              </a:xfrm>
              <a:custGeom>
                <a:avLst/>
                <a:gdLst>
                  <a:gd name="connsiteX0" fmla="*/ 1988311 w 2953345"/>
                  <a:gd name="connsiteY0" fmla="*/ 0 h 1983550"/>
                  <a:gd name="connsiteX1" fmla="*/ 2225919 w 2953345"/>
                  <a:gd name="connsiteY1" fmla="*/ 546570 h 1983550"/>
                  <a:gd name="connsiteX2" fmla="*/ 2233933 w 2953345"/>
                  <a:gd name="connsiteY2" fmla="*/ 617237 h 1983550"/>
                  <a:gd name="connsiteX3" fmla="*/ 2350610 w 2953345"/>
                  <a:gd name="connsiteY3" fmla="*/ 567300 h 1983550"/>
                  <a:gd name="connsiteX4" fmla="*/ 2932976 w 2953345"/>
                  <a:gd name="connsiteY4" fmla="*/ 500111 h 1983550"/>
                  <a:gd name="connsiteX5" fmla="*/ 2527736 w 2953345"/>
                  <a:gd name="connsiteY5" fmla="*/ 1636596 h 1983550"/>
                  <a:gd name="connsiteX6" fmla="*/ 1574180 w 2953345"/>
                  <a:gd name="connsiteY6" fmla="*/ 1933671 h 1983550"/>
                  <a:gd name="connsiteX7" fmla="*/ 1556345 w 2953345"/>
                  <a:gd name="connsiteY7" fmla="*/ 1919368 h 1983550"/>
                  <a:gd name="connsiteX8" fmla="*/ 1528339 w 2953345"/>
                  <a:gd name="connsiteY8" fmla="*/ 1920897 h 1983550"/>
                  <a:gd name="connsiteX9" fmla="*/ 1475770 w 2953345"/>
                  <a:gd name="connsiteY9" fmla="*/ 1912825 h 1983550"/>
                  <a:gd name="connsiteX10" fmla="*/ 1448916 w 2953345"/>
                  <a:gd name="connsiteY10" fmla="*/ 1901539 h 1983550"/>
                  <a:gd name="connsiteX11" fmla="*/ 1409788 w 2953345"/>
                  <a:gd name="connsiteY11" fmla="*/ 1909339 h 1983550"/>
                  <a:gd name="connsiteX12" fmla="*/ 1379448 w 2953345"/>
                  <a:gd name="connsiteY12" fmla="*/ 1933671 h 1983550"/>
                  <a:gd name="connsiteX13" fmla="*/ 425892 w 2953345"/>
                  <a:gd name="connsiteY13" fmla="*/ 1636595 h 1983550"/>
                  <a:gd name="connsiteX14" fmla="*/ 20652 w 2953345"/>
                  <a:gd name="connsiteY14" fmla="*/ 500110 h 1983550"/>
                  <a:gd name="connsiteX15" fmla="*/ 612800 w 2953345"/>
                  <a:gd name="connsiteY15" fmla="*/ 567620 h 1983550"/>
                  <a:gd name="connsiteX16" fmla="*/ 646597 w 2953345"/>
                  <a:gd name="connsiteY16" fmla="*/ 582336 h 1983550"/>
                  <a:gd name="connsiteX17" fmla="*/ 648266 w 2953345"/>
                  <a:gd name="connsiteY17" fmla="*/ 560064 h 1983550"/>
                  <a:gd name="connsiteX18" fmla="*/ 857156 w 2953345"/>
                  <a:gd name="connsiteY18" fmla="*/ 12315 h 1983550"/>
                  <a:gd name="connsiteX19" fmla="*/ 1351480 w 2953345"/>
                  <a:gd name="connsiteY19" fmla="*/ 345243 h 1983550"/>
                  <a:gd name="connsiteX20" fmla="*/ 1439392 w 2953345"/>
                  <a:gd name="connsiteY20" fmla="*/ 453752 h 1983550"/>
                  <a:gd name="connsiteX21" fmla="*/ 1517562 w 2953345"/>
                  <a:gd name="connsiteY21" fmla="*/ 349370 h 1983550"/>
                  <a:gd name="connsiteX22" fmla="*/ 1988311 w 2953345"/>
                  <a:gd name="connsiteY22" fmla="*/ 0 h 198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953345" h="1983550">
                    <a:moveTo>
                      <a:pt x="1988311" y="0"/>
                    </a:moveTo>
                    <a:cubicBezTo>
                      <a:pt x="2110936" y="121606"/>
                      <a:pt x="2189921" y="326279"/>
                      <a:pt x="2225919" y="546570"/>
                    </a:cubicBezTo>
                    <a:lnTo>
                      <a:pt x="2233933" y="617237"/>
                    </a:lnTo>
                    <a:lnTo>
                      <a:pt x="2350610" y="567300"/>
                    </a:lnTo>
                    <a:cubicBezTo>
                      <a:pt x="2562647" y="488224"/>
                      <a:pt x="2779392" y="454290"/>
                      <a:pt x="2932976" y="500111"/>
                    </a:cubicBezTo>
                    <a:cubicBezTo>
                      <a:pt x="3023762" y="833364"/>
                      <a:pt x="2797242" y="1367090"/>
                      <a:pt x="2527736" y="1636596"/>
                    </a:cubicBezTo>
                    <a:cubicBezTo>
                      <a:pt x="2275074" y="1889258"/>
                      <a:pt x="1799076" y="2077510"/>
                      <a:pt x="1574180" y="1933671"/>
                    </a:cubicBezTo>
                    <a:lnTo>
                      <a:pt x="1556345" y="1919368"/>
                    </a:lnTo>
                    <a:lnTo>
                      <a:pt x="1528339" y="1920897"/>
                    </a:lnTo>
                    <a:cubicBezTo>
                      <a:pt x="1510560" y="1920089"/>
                      <a:pt x="1493010" y="1917445"/>
                      <a:pt x="1475770" y="1912825"/>
                    </a:cubicBezTo>
                    <a:lnTo>
                      <a:pt x="1448916" y="1901539"/>
                    </a:lnTo>
                    <a:lnTo>
                      <a:pt x="1409788" y="1909339"/>
                    </a:lnTo>
                    <a:lnTo>
                      <a:pt x="1379448" y="1933671"/>
                    </a:lnTo>
                    <a:cubicBezTo>
                      <a:pt x="1154551" y="2077510"/>
                      <a:pt x="678554" y="1889257"/>
                      <a:pt x="425892" y="1636595"/>
                    </a:cubicBezTo>
                    <a:cubicBezTo>
                      <a:pt x="156386" y="1367089"/>
                      <a:pt x="-70989" y="807277"/>
                      <a:pt x="20652" y="500110"/>
                    </a:cubicBezTo>
                    <a:cubicBezTo>
                      <a:pt x="187279" y="454716"/>
                      <a:pt x="404024" y="488650"/>
                      <a:pt x="612800" y="567620"/>
                    </a:cubicBezTo>
                    <a:lnTo>
                      <a:pt x="646597" y="582336"/>
                    </a:lnTo>
                    <a:lnTo>
                      <a:pt x="648266" y="560064"/>
                    </a:lnTo>
                    <a:cubicBezTo>
                      <a:pt x="675860" y="335450"/>
                      <a:pt x="745684" y="127473"/>
                      <a:pt x="857156" y="12315"/>
                    </a:cubicBezTo>
                    <a:cubicBezTo>
                      <a:pt x="1025944" y="48861"/>
                      <a:pt x="1202630" y="178907"/>
                      <a:pt x="1351480" y="345243"/>
                    </a:cubicBezTo>
                    <a:lnTo>
                      <a:pt x="1439392" y="453752"/>
                    </a:lnTo>
                    <a:lnTo>
                      <a:pt x="1517562" y="349370"/>
                    </a:lnTo>
                    <a:cubicBezTo>
                      <a:pt x="1661654" y="174869"/>
                      <a:pt x="1832393" y="37110"/>
                      <a:pt x="1988311" y="0"/>
                    </a:cubicBezTo>
                    <a:close/>
                  </a:path>
                </a:pathLst>
              </a:custGeom>
              <a:solidFill>
                <a:srgbClr val="0066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5" name="フリーフォーム: 図形 564">
                <a:extLst>
                  <a:ext uri="{FF2B5EF4-FFF2-40B4-BE49-F238E27FC236}">
                    <a16:creationId xmlns:a16="http://schemas.microsoft.com/office/drawing/2014/main" id="{8616FCDA-CB23-4A4E-9F5E-1CCABE3CB1E4}"/>
                  </a:ext>
                </a:extLst>
              </p:cNvPr>
              <p:cNvSpPr/>
              <p:nvPr/>
            </p:nvSpPr>
            <p:spPr>
              <a:xfrm rot="9769250">
                <a:off x="4786668" y="1391119"/>
                <a:ext cx="264016" cy="177320"/>
              </a:xfrm>
              <a:custGeom>
                <a:avLst/>
                <a:gdLst>
                  <a:gd name="connsiteX0" fmla="*/ 1988311 w 2953345"/>
                  <a:gd name="connsiteY0" fmla="*/ 0 h 1983550"/>
                  <a:gd name="connsiteX1" fmla="*/ 2225919 w 2953345"/>
                  <a:gd name="connsiteY1" fmla="*/ 546570 h 1983550"/>
                  <a:gd name="connsiteX2" fmla="*/ 2233933 w 2953345"/>
                  <a:gd name="connsiteY2" fmla="*/ 617237 h 1983550"/>
                  <a:gd name="connsiteX3" fmla="*/ 2350610 w 2953345"/>
                  <a:gd name="connsiteY3" fmla="*/ 567300 h 1983550"/>
                  <a:gd name="connsiteX4" fmla="*/ 2932976 w 2953345"/>
                  <a:gd name="connsiteY4" fmla="*/ 500111 h 1983550"/>
                  <a:gd name="connsiteX5" fmla="*/ 2527736 w 2953345"/>
                  <a:gd name="connsiteY5" fmla="*/ 1636596 h 1983550"/>
                  <a:gd name="connsiteX6" fmla="*/ 1574180 w 2953345"/>
                  <a:gd name="connsiteY6" fmla="*/ 1933671 h 1983550"/>
                  <a:gd name="connsiteX7" fmla="*/ 1556345 w 2953345"/>
                  <a:gd name="connsiteY7" fmla="*/ 1919368 h 1983550"/>
                  <a:gd name="connsiteX8" fmla="*/ 1528339 w 2953345"/>
                  <a:gd name="connsiteY8" fmla="*/ 1920897 h 1983550"/>
                  <a:gd name="connsiteX9" fmla="*/ 1475770 w 2953345"/>
                  <a:gd name="connsiteY9" fmla="*/ 1912825 h 1983550"/>
                  <a:gd name="connsiteX10" fmla="*/ 1448916 w 2953345"/>
                  <a:gd name="connsiteY10" fmla="*/ 1901539 h 1983550"/>
                  <a:gd name="connsiteX11" fmla="*/ 1409788 w 2953345"/>
                  <a:gd name="connsiteY11" fmla="*/ 1909339 h 1983550"/>
                  <a:gd name="connsiteX12" fmla="*/ 1379448 w 2953345"/>
                  <a:gd name="connsiteY12" fmla="*/ 1933671 h 1983550"/>
                  <a:gd name="connsiteX13" fmla="*/ 425892 w 2953345"/>
                  <a:gd name="connsiteY13" fmla="*/ 1636595 h 1983550"/>
                  <a:gd name="connsiteX14" fmla="*/ 20652 w 2953345"/>
                  <a:gd name="connsiteY14" fmla="*/ 500110 h 1983550"/>
                  <a:gd name="connsiteX15" fmla="*/ 612800 w 2953345"/>
                  <a:gd name="connsiteY15" fmla="*/ 567620 h 1983550"/>
                  <a:gd name="connsiteX16" fmla="*/ 646597 w 2953345"/>
                  <a:gd name="connsiteY16" fmla="*/ 582336 h 1983550"/>
                  <a:gd name="connsiteX17" fmla="*/ 648266 w 2953345"/>
                  <a:gd name="connsiteY17" fmla="*/ 560064 h 1983550"/>
                  <a:gd name="connsiteX18" fmla="*/ 857156 w 2953345"/>
                  <a:gd name="connsiteY18" fmla="*/ 12315 h 1983550"/>
                  <a:gd name="connsiteX19" fmla="*/ 1351480 w 2953345"/>
                  <a:gd name="connsiteY19" fmla="*/ 345243 h 1983550"/>
                  <a:gd name="connsiteX20" fmla="*/ 1439392 w 2953345"/>
                  <a:gd name="connsiteY20" fmla="*/ 453752 h 1983550"/>
                  <a:gd name="connsiteX21" fmla="*/ 1517562 w 2953345"/>
                  <a:gd name="connsiteY21" fmla="*/ 349370 h 1983550"/>
                  <a:gd name="connsiteX22" fmla="*/ 1988311 w 2953345"/>
                  <a:gd name="connsiteY22" fmla="*/ 0 h 198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953345" h="1983550">
                    <a:moveTo>
                      <a:pt x="1988311" y="0"/>
                    </a:moveTo>
                    <a:cubicBezTo>
                      <a:pt x="2110936" y="121606"/>
                      <a:pt x="2189921" y="326279"/>
                      <a:pt x="2225919" y="546570"/>
                    </a:cubicBezTo>
                    <a:lnTo>
                      <a:pt x="2233933" y="617237"/>
                    </a:lnTo>
                    <a:lnTo>
                      <a:pt x="2350610" y="567300"/>
                    </a:lnTo>
                    <a:cubicBezTo>
                      <a:pt x="2562647" y="488224"/>
                      <a:pt x="2779392" y="454290"/>
                      <a:pt x="2932976" y="500111"/>
                    </a:cubicBezTo>
                    <a:cubicBezTo>
                      <a:pt x="3023762" y="833364"/>
                      <a:pt x="2797242" y="1367090"/>
                      <a:pt x="2527736" y="1636596"/>
                    </a:cubicBezTo>
                    <a:cubicBezTo>
                      <a:pt x="2275074" y="1889258"/>
                      <a:pt x="1799076" y="2077510"/>
                      <a:pt x="1574180" y="1933671"/>
                    </a:cubicBezTo>
                    <a:lnTo>
                      <a:pt x="1556345" y="1919368"/>
                    </a:lnTo>
                    <a:lnTo>
                      <a:pt x="1528339" y="1920897"/>
                    </a:lnTo>
                    <a:cubicBezTo>
                      <a:pt x="1510560" y="1920089"/>
                      <a:pt x="1493010" y="1917445"/>
                      <a:pt x="1475770" y="1912825"/>
                    </a:cubicBezTo>
                    <a:lnTo>
                      <a:pt x="1448916" y="1901539"/>
                    </a:lnTo>
                    <a:lnTo>
                      <a:pt x="1409788" y="1909339"/>
                    </a:lnTo>
                    <a:lnTo>
                      <a:pt x="1379448" y="1933671"/>
                    </a:lnTo>
                    <a:cubicBezTo>
                      <a:pt x="1154551" y="2077510"/>
                      <a:pt x="678554" y="1889257"/>
                      <a:pt x="425892" y="1636595"/>
                    </a:cubicBezTo>
                    <a:cubicBezTo>
                      <a:pt x="156386" y="1367089"/>
                      <a:pt x="-70989" y="807277"/>
                      <a:pt x="20652" y="500110"/>
                    </a:cubicBezTo>
                    <a:cubicBezTo>
                      <a:pt x="187279" y="454716"/>
                      <a:pt x="404024" y="488650"/>
                      <a:pt x="612800" y="567620"/>
                    </a:cubicBezTo>
                    <a:lnTo>
                      <a:pt x="646597" y="582336"/>
                    </a:lnTo>
                    <a:lnTo>
                      <a:pt x="648266" y="560064"/>
                    </a:lnTo>
                    <a:cubicBezTo>
                      <a:pt x="675860" y="335450"/>
                      <a:pt x="745684" y="127473"/>
                      <a:pt x="857156" y="12315"/>
                    </a:cubicBezTo>
                    <a:cubicBezTo>
                      <a:pt x="1025944" y="48861"/>
                      <a:pt x="1202630" y="178907"/>
                      <a:pt x="1351480" y="345243"/>
                    </a:cubicBezTo>
                    <a:lnTo>
                      <a:pt x="1439392" y="453752"/>
                    </a:lnTo>
                    <a:lnTo>
                      <a:pt x="1517562" y="349370"/>
                    </a:lnTo>
                    <a:cubicBezTo>
                      <a:pt x="1661654" y="174869"/>
                      <a:pt x="1832393" y="37110"/>
                      <a:pt x="1988311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6" name="フリーフォーム: 図形 565">
                <a:extLst>
                  <a:ext uri="{FF2B5EF4-FFF2-40B4-BE49-F238E27FC236}">
                    <a16:creationId xmlns:a16="http://schemas.microsoft.com/office/drawing/2014/main" id="{6FEC7A92-04B5-4D4E-AFC9-2D61531E49D2}"/>
                  </a:ext>
                </a:extLst>
              </p:cNvPr>
              <p:cNvSpPr/>
              <p:nvPr/>
            </p:nvSpPr>
            <p:spPr>
              <a:xfrm rot="9769250">
                <a:off x="5076228" y="1589239"/>
                <a:ext cx="264016" cy="177320"/>
              </a:xfrm>
              <a:custGeom>
                <a:avLst/>
                <a:gdLst>
                  <a:gd name="connsiteX0" fmla="*/ 1988311 w 2953345"/>
                  <a:gd name="connsiteY0" fmla="*/ 0 h 1983550"/>
                  <a:gd name="connsiteX1" fmla="*/ 2225919 w 2953345"/>
                  <a:gd name="connsiteY1" fmla="*/ 546570 h 1983550"/>
                  <a:gd name="connsiteX2" fmla="*/ 2233933 w 2953345"/>
                  <a:gd name="connsiteY2" fmla="*/ 617237 h 1983550"/>
                  <a:gd name="connsiteX3" fmla="*/ 2350610 w 2953345"/>
                  <a:gd name="connsiteY3" fmla="*/ 567300 h 1983550"/>
                  <a:gd name="connsiteX4" fmla="*/ 2932976 w 2953345"/>
                  <a:gd name="connsiteY4" fmla="*/ 500111 h 1983550"/>
                  <a:gd name="connsiteX5" fmla="*/ 2527736 w 2953345"/>
                  <a:gd name="connsiteY5" fmla="*/ 1636596 h 1983550"/>
                  <a:gd name="connsiteX6" fmla="*/ 1574180 w 2953345"/>
                  <a:gd name="connsiteY6" fmla="*/ 1933671 h 1983550"/>
                  <a:gd name="connsiteX7" fmla="*/ 1556345 w 2953345"/>
                  <a:gd name="connsiteY7" fmla="*/ 1919368 h 1983550"/>
                  <a:gd name="connsiteX8" fmla="*/ 1528339 w 2953345"/>
                  <a:gd name="connsiteY8" fmla="*/ 1920897 h 1983550"/>
                  <a:gd name="connsiteX9" fmla="*/ 1475770 w 2953345"/>
                  <a:gd name="connsiteY9" fmla="*/ 1912825 h 1983550"/>
                  <a:gd name="connsiteX10" fmla="*/ 1448916 w 2953345"/>
                  <a:gd name="connsiteY10" fmla="*/ 1901539 h 1983550"/>
                  <a:gd name="connsiteX11" fmla="*/ 1409788 w 2953345"/>
                  <a:gd name="connsiteY11" fmla="*/ 1909339 h 1983550"/>
                  <a:gd name="connsiteX12" fmla="*/ 1379448 w 2953345"/>
                  <a:gd name="connsiteY12" fmla="*/ 1933671 h 1983550"/>
                  <a:gd name="connsiteX13" fmla="*/ 425892 w 2953345"/>
                  <a:gd name="connsiteY13" fmla="*/ 1636595 h 1983550"/>
                  <a:gd name="connsiteX14" fmla="*/ 20652 w 2953345"/>
                  <a:gd name="connsiteY14" fmla="*/ 500110 h 1983550"/>
                  <a:gd name="connsiteX15" fmla="*/ 612800 w 2953345"/>
                  <a:gd name="connsiteY15" fmla="*/ 567620 h 1983550"/>
                  <a:gd name="connsiteX16" fmla="*/ 646597 w 2953345"/>
                  <a:gd name="connsiteY16" fmla="*/ 582336 h 1983550"/>
                  <a:gd name="connsiteX17" fmla="*/ 648266 w 2953345"/>
                  <a:gd name="connsiteY17" fmla="*/ 560064 h 1983550"/>
                  <a:gd name="connsiteX18" fmla="*/ 857156 w 2953345"/>
                  <a:gd name="connsiteY18" fmla="*/ 12315 h 1983550"/>
                  <a:gd name="connsiteX19" fmla="*/ 1351480 w 2953345"/>
                  <a:gd name="connsiteY19" fmla="*/ 345243 h 1983550"/>
                  <a:gd name="connsiteX20" fmla="*/ 1439392 w 2953345"/>
                  <a:gd name="connsiteY20" fmla="*/ 453752 h 1983550"/>
                  <a:gd name="connsiteX21" fmla="*/ 1517562 w 2953345"/>
                  <a:gd name="connsiteY21" fmla="*/ 349370 h 1983550"/>
                  <a:gd name="connsiteX22" fmla="*/ 1988311 w 2953345"/>
                  <a:gd name="connsiteY22" fmla="*/ 0 h 198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953345" h="1983550">
                    <a:moveTo>
                      <a:pt x="1988311" y="0"/>
                    </a:moveTo>
                    <a:cubicBezTo>
                      <a:pt x="2110936" y="121606"/>
                      <a:pt x="2189921" y="326279"/>
                      <a:pt x="2225919" y="546570"/>
                    </a:cubicBezTo>
                    <a:lnTo>
                      <a:pt x="2233933" y="617237"/>
                    </a:lnTo>
                    <a:lnTo>
                      <a:pt x="2350610" y="567300"/>
                    </a:lnTo>
                    <a:cubicBezTo>
                      <a:pt x="2562647" y="488224"/>
                      <a:pt x="2779392" y="454290"/>
                      <a:pt x="2932976" y="500111"/>
                    </a:cubicBezTo>
                    <a:cubicBezTo>
                      <a:pt x="3023762" y="833364"/>
                      <a:pt x="2797242" y="1367090"/>
                      <a:pt x="2527736" y="1636596"/>
                    </a:cubicBezTo>
                    <a:cubicBezTo>
                      <a:pt x="2275074" y="1889258"/>
                      <a:pt x="1799076" y="2077510"/>
                      <a:pt x="1574180" y="1933671"/>
                    </a:cubicBezTo>
                    <a:lnTo>
                      <a:pt x="1556345" y="1919368"/>
                    </a:lnTo>
                    <a:lnTo>
                      <a:pt x="1528339" y="1920897"/>
                    </a:lnTo>
                    <a:cubicBezTo>
                      <a:pt x="1510560" y="1920089"/>
                      <a:pt x="1493010" y="1917445"/>
                      <a:pt x="1475770" y="1912825"/>
                    </a:cubicBezTo>
                    <a:lnTo>
                      <a:pt x="1448916" y="1901539"/>
                    </a:lnTo>
                    <a:lnTo>
                      <a:pt x="1409788" y="1909339"/>
                    </a:lnTo>
                    <a:lnTo>
                      <a:pt x="1379448" y="1933671"/>
                    </a:lnTo>
                    <a:cubicBezTo>
                      <a:pt x="1154551" y="2077510"/>
                      <a:pt x="678554" y="1889257"/>
                      <a:pt x="425892" y="1636595"/>
                    </a:cubicBezTo>
                    <a:cubicBezTo>
                      <a:pt x="156386" y="1367089"/>
                      <a:pt x="-70989" y="807277"/>
                      <a:pt x="20652" y="500110"/>
                    </a:cubicBezTo>
                    <a:cubicBezTo>
                      <a:pt x="187279" y="454716"/>
                      <a:pt x="404024" y="488650"/>
                      <a:pt x="612800" y="567620"/>
                    </a:cubicBezTo>
                    <a:lnTo>
                      <a:pt x="646597" y="582336"/>
                    </a:lnTo>
                    <a:lnTo>
                      <a:pt x="648266" y="560064"/>
                    </a:lnTo>
                    <a:cubicBezTo>
                      <a:pt x="675860" y="335450"/>
                      <a:pt x="745684" y="127473"/>
                      <a:pt x="857156" y="12315"/>
                    </a:cubicBezTo>
                    <a:cubicBezTo>
                      <a:pt x="1025944" y="48861"/>
                      <a:pt x="1202630" y="178907"/>
                      <a:pt x="1351480" y="345243"/>
                    </a:cubicBezTo>
                    <a:lnTo>
                      <a:pt x="1439392" y="453752"/>
                    </a:lnTo>
                    <a:lnTo>
                      <a:pt x="1517562" y="349370"/>
                    </a:lnTo>
                    <a:cubicBezTo>
                      <a:pt x="1661654" y="174869"/>
                      <a:pt x="1832393" y="37110"/>
                      <a:pt x="1988311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7" name="フリーフォーム: 図形 566">
                <a:extLst>
                  <a:ext uri="{FF2B5EF4-FFF2-40B4-BE49-F238E27FC236}">
                    <a16:creationId xmlns:a16="http://schemas.microsoft.com/office/drawing/2014/main" id="{0E193AB7-F01E-48A7-8877-F8A1F1C27EDD}"/>
                  </a:ext>
                </a:extLst>
              </p:cNvPr>
              <p:cNvSpPr/>
              <p:nvPr/>
            </p:nvSpPr>
            <p:spPr>
              <a:xfrm rot="9769250">
                <a:off x="3704628" y="1413979"/>
                <a:ext cx="264016" cy="177320"/>
              </a:xfrm>
              <a:custGeom>
                <a:avLst/>
                <a:gdLst>
                  <a:gd name="connsiteX0" fmla="*/ 1988311 w 2953345"/>
                  <a:gd name="connsiteY0" fmla="*/ 0 h 1983550"/>
                  <a:gd name="connsiteX1" fmla="*/ 2225919 w 2953345"/>
                  <a:gd name="connsiteY1" fmla="*/ 546570 h 1983550"/>
                  <a:gd name="connsiteX2" fmla="*/ 2233933 w 2953345"/>
                  <a:gd name="connsiteY2" fmla="*/ 617237 h 1983550"/>
                  <a:gd name="connsiteX3" fmla="*/ 2350610 w 2953345"/>
                  <a:gd name="connsiteY3" fmla="*/ 567300 h 1983550"/>
                  <a:gd name="connsiteX4" fmla="*/ 2932976 w 2953345"/>
                  <a:gd name="connsiteY4" fmla="*/ 500111 h 1983550"/>
                  <a:gd name="connsiteX5" fmla="*/ 2527736 w 2953345"/>
                  <a:gd name="connsiteY5" fmla="*/ 1636596 h 1983550"/>
                  <a:gd name="connsiteX6" fmla="*/ 1574180 w 2953345"/>
                  <a:gd name="connsiteY6" fmla="*/ 1933671 h 1983550"/>
                  <a:gd name="connsiteX7" fmla="*/ 1556345 w 2953345"/>
                  <a:gd name="connsiteY7" fmla="*/ 1919368 h 1983550"/>
                  <a:gd name="connsiteX8" fmla="*/ 1528339 w 2953345"/>
                  <a:gd name="connsiteY8" fmla="*/ 1920897 h 1983550"/>
                  <a:gd name="connsiteX9" fmla="*/ 1475770 w 2953345"/>
                  <a:gd name="connsiteY9" fmla="*/ 1912825 h 1983550"/>
                  <a:gd name="connsiteX10" fmla="*/ 1448916 w 2953345"/>
                  <a:gd name="connsiteY10" fmla="*/ 1901539 h 1983550"/>
                  <a:gd name="connsiteX11" fmla="*/ 1409788 w 2953345"/>
                  <a:gd name="connsiteY11" fmla="*/ 1909339 h 1983550"/>
                  <a:gd name="connsiteX12" fmla="*/ 1379448 w 2953345"/>
                  <a:gd name="connsiteY12" fmla="*/ 1933671 h 1983550"/>
                  <a:gd name="connsiteX13" fmla="*/ 425892 w 2953345"/>
                  <a:gd name="connsiteY13" fmla="*/ 1636595 h 1983550"/>
                  <a:gd name="connsiteX14" fmla="*/ 20652 w 2953345"/>
                  <a:gd name="connsiteY14" fmla="*/ 500110 h 1983550"/>
                  <a:gd name="connsiteX15" fmla="*/ 612800 w 2953345"/>
                  <a:gd name="connsiteY15" fmla="*/ 567620 h 1983550"/>
                  <a:gd name="connsiteX16" fmla="*/ 646597 w 2953345"/>
                  <a:gd name="connsiteY16" fmla="*/ 582336 h 1983550"/>
                  <a:gd name="connsiteX17" fmla="*/ 648266 w 2953345"/>
                  <a:gd name="connsiteY17" fmla="*/ 560064 h 1983550"/>
                  <a:gd name="connsiteX18" fmla="*/ 857156 w 2953345"/>
                  <a:gd name="connsiteY18" fmla="*/ 12315 h 1983550"/>
                  <a:gd name="connsiteX19" fmla="*/ 1351480 w 2953345"/>
                  <a:gd name="connsiteY19" fmla="*/ 345243 h 1983550"/>
                  <a:gd name="connsiteX20" fmla="*/ 1439392 w 2953345"/>
                  <a:gd name="connsiteY20" fmla="*/ 453752 h 1983550"/>
                  <a:gd name="connsiteX21" fmla="*/ 1517562 w 2953345"/>
                  <a:gd name="connsiteY21" fmla="*/ 349370 h 1983550"/>
                  <a:gd name="connsiteX22" fmla="*/ 1988311 w 2953345"/>
                  <a:gd name="connsiteY22" fmla="*/ 0 h 198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953345" h="1983550">
                    <a:moveTo>
                      <a:pt x="1988311" y="0"/>
                    </a:moveTo>
                    <a:cubicBezTo>
                      <a:pt x="2110936" y="121606"/>
                      <a:pt x="2189921" y="326279"/>
                      <a:pt x="2225919" y="546570"/>
                    </a:cubicBezTo>
                    <a:lnTo>
                      <a:pt x="2233933" y="617237"/>
                    </a:lnTo>
                    <a:lnTo>
                      <a:pt x="2350610" y="567300"/>
                    </a:lnTo>
                    <a:cubicBezTo>
                      <a:pt x="2562647" y="488224"/>
                      <a:pt x="2779392" y="454290"/>
                      <a:pt x="2932976" y="500111"/>
                    </a:cubicBezTo>
                    <a:cubicBezTo>
                      <a:pt x="3023762" y="833364"/>
                      <a:pt x="2797242" y="1367090"/>
                      <a:pt x="2527736" y="1636596"/>
                    </a:cubicBezTo>
                    <a:cubicBezTo>
                      <a:pt x="2275074" y="1889258"/>
                      <a:pt x="1799076" y="2077510"/>
                      <a:pt x="1574180" y="1933671"/>
                    </a:cubicBezTo>
                    <a:lnTo>
                      <a:pt x="1556345" y="1919368"/>
                    </a:lnTo>
                    <a:lnTo>
                      <a:pt x="1528339" y="1920897"/>
                    </a:lnTo>
                    <a:cubicBezTo>
                      <a:pt x="1510560" y="1920089"/>
                      <a:pt x="1493010" y="1917445"/>
                      <a:pt x="1475770" y="1912825"/>
                    </a:cubicBezTo>
                    <a:lnTo>
                      <a:pt x="1448916" y="1901539"/>
                    </a:lnTo>
                    <a:lnTo>
                      <a:pt x="1409788" y="1909339"/>
                    </a:lnTo>
                    <a:lnTo>
                      <a:pt x="1379448" y="1933671"/>
                    </a:lnTo>
                    <a:cubicBezTo>
                      <a:pt x="1154551" y="2077510"/>
                      <a:pt x="678554" y="1889257"/>
                      <a:pt x="425892" y="1636595"/>
                    </a:cubicBezTo>
                    <a:cubicBezTo>
                      <a:pt x="156386" y="1367089"/>
                      <a:pt x="-70989" y="807277"/>
                      <a:pt x="20652" y="500110"/>
                    </a:cubicBezTo>
                    <a:cubicBezTo>
                      <a:pt x="187279" y="454716"/>
                      <a:pt x="404024" y="488650"/>
                      <a:pt x="612800" y="567620"/>
                    </a:cubicBezTo>
                    <a:lnTo>
                      <a:pt x="646597" y="582336"/>
                    </a:lnTo>
                    <a:lnTo>
                      <a:pt x="648266" y="560064"/>
                    </a:lnTo>
                    <a:cubicBezTo>
                      <a:pt x="675860" y="335450"/>
                      <a:pt x="745684" y="127473"/>
                      <a:pt x="857156" y="12315"/>
                    </a:cubicBezTo>
                    <a:cubicBezTo>
                      <a:pt x="1025944" y="48861"/>
                      <a:pt x="1202630" y="178907"/>
                      <a:pt x="1351480" y="345243"/>
                    </a:cubicBezTo>
                    <a:lnTo>
                      <a:pt x="1439392" y="453752"/>
                    </a:lnTo>
                    <a:lnTo>
                      <a:pt x="1517562" y="349370"/>
                    </a:lnTo>
                    <a:cubicBezTo>
                      <a:pt x="1661654" y="174869"/>
                      <a:pt x="1832393" y="37110"/>
                      <a:pt x="1988311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8" name="フリーフォーム: 図形 567">
                <a:extLst>
                  <a:ext uri="{FF2B5EF4-FFF2-40B4-BE49-F238E27FC236}">
                    <a16:creationId xmlns:a16="http://schemas.microsoft.com/office/drawing/2014/main" id="{243D6585-BFCC-499C-9608-83D2DEE11760}"/>
                  </a:ext>
                </a:extLst>
              </p:cNvPr>
              <p:cNvSpPr/>
              <p:nvPr/>
            </p:nvSpPr>
            <p:spPr>
              <a:xfrm rot="9769250">
                <a:off x="4855248" y="1718779"/>
                <a:ext cx="264016" cy="177320"/>
              </a:xfrm>
              <a:custGeom>
                <a:avLst/>
                <a:gdLst>
                  <a:gd name="connsiteX0" fmla="*/ 1988311 w 2953345"/>
                  <a:gd name="connsiteY0" fmla="*/ 0 h 1983550"/>
                  <a:gd name="connsiteX1" fmla="*/ 2225919 w 2953345"/>
                  <a:gd name="connsiteY1" fmla="*/ 546570 h 1983550"/>
                  <a:gd name="connsiteX2" fmla="*/ 2233933 w 2953345"/>
                  <a:gd name="connsiteY2" fmla="*/ 617237 h 1983550"/>
                  <a:gd name="connsiteX3" fmla="*/ 2350610 w 2953345"/>
                  <a:gd name="connsiteY3" fmla="*/ 567300 h 1983550"/>
                  <a:gd name="connsiteX4" fmla="*/ 2932976 w 2953345"/>
                  <a:gd name="connsiteY4" fmla="*/ 500111 h 1983550"/>
                  <a:gd name="connsiteX5" fmla="*/ 2527736 w 2953345"/>
                  <a:gd name="connsiteY5" fmla="*/ 1636596 h 1983550"/>
                  <a:gd name="connsiteX6" fmla="*/ 1574180 w 2953345"/>
                  <a:gd name="connsiteY6" fmla="*/ 1933671 h 1983550"/>
                  <a:gd name="connsiteX7" fmla="*/ 1556345 w 2953345"/>
                  <a:gd name="connsiteY7" fmla="*/ 1919368 h 1983550"/>
                  <a:gd name="connsiteX8" fmla="*/ 1528339 w 2953345"/>
                  <a:gd name="connsiteY8" fmla="*/ 1920897 h 1983550"/>
                  <a:gd name="connsiteX9" fmla="*/ 1475770 w 2953345"/>
                  <a:gd name="connsiteY9" fmla="*/ 1912825 h 1983550"/>
                  <a:gd name="connsiteX10" fmla="*/ 1448916 w 2953345"/>
                  <a:gd name="connsiteY10" fmla="*/ 1901539 h 1983550"/>
                  <a:gd name="connsiteX11" fmla="*/ 1409788 w 2953345"/>
                  <a:gd name="connsiteY11" fmla="*/ 1909339 h 1983550"/>
                  <a:gd name="connsiteX12" fmla="*/ 1379448 w 2953345"/>
                  <a:gd name="connsiteY12" fmla="*/ 1933671 h 1983550"/>
                  <a:gd name="connsiteX13" fmla="*/ 425892 w 2953345"/>
                  <a:gd name="connsiteY13" fmla="*/ 1636595 h 1983550"/>
                  <a:gd name="connsiteX14" fmla="*/ 20652 w 2953345"/>
                  <a:gd name="connsiteY14" fmla="*/ 500110 h 1983550"/>
                  <a:gd name="connsiteX15" fmla="*/ 612800 w 2953345"/>
                  <a:gd name="connsiteY15" fmla="*/ 567620 h 1983550"/>
                  <a:gd name="connsiteX16" fmla="*/ 646597 w 2953345"/>
                  <a:gd name="connsiteY16" fmla="*/ 582336 h 1983550"/>
                  <a:gd name="connsiteX17" fmla="*/ 648266 w 2953345"/>
                  <a:gd name="connsiteY17" fmla="*/ 560064 h 1983550"/>
                  <a:gd name="connsiteX18" fmla="*/ 857156 w 2953345"/>
                  <a:gd name="connsiteY18" fmla="*/ 12315 h 1983550"/>
                  <a:gd name="connsiteX19" fmla="*/ 1351480 w 2953345"/>
                  <a:gd name="connsiteY19" fmla="*/ 345243 h 1983550"/>
                  <a:gd name="connsiteX20" fmla="*/ 1439392 w 2953345"/>
                  <a:gd name="connsiteY20" fmla="*/ 453752 h 1983550"/>
                  <a:gd name="connsiteX21" fmla="*/ 1517562 w 2953345"/>
                  <a:gd name="connsiteY21" fmla="*/ 349370 h 1983550"/>
                  <a:gd name="connsiteX22" fmla="*/ 1988311 w 2953345"/>
                  <a:gd name="connsiteY22" fmla="*/ 0 h 198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953345" h="1983550">
                    <a:moveTo>
                      <a:pt x="1988311" y="0"/>
                    </a:moveTo>
                    <a:cubicBezTo>
                      <a:pt x="2110936" y="121606"/>
                      <a:pt x="2189921" y="326279"/>
                      <a:pt x="2225919" y="546570"/>
                    </a:cubicBezTo>
                    <a:lnTo>
                      <a:pt x="2233933" y="617237"/>
                    </a:lnTo>
                    <a:lnTo>
                      <a:pt x="2350610" y="567300"/>
                    </a:lnTo>
                    <a:cubicBezTo>
                      <a:pt x="2562647" y="488224"/>
                      <a:pt x="2779392" y="454290"/>
                      <a:pt x="2932976" y="500111"/>
                    </a:cubicBezTo>
                    <a:cubicBezTo>
                      <a:pt x="3023762" y="833364"/>
                      <a:pt x="2797242" y="1367090"/>
                      <a:pt x="2527736" y="1636596"/>
                    </a:cubicBezTo>
                    <a:cubicBezTo>
                      <a:pt x="2275074" y="1889258"/>
                      <a:pt x="1799076" y="2077510"/>
                      <a:pt x="1574180" y="1933671"/>
                    </a:cubicBezTo>
                    <a:lnTo>
                      <a:pt x="1556345" y="1919368"/>
                    </a:lnTo>
                    <a:lnTo>
                      <a:pt x="1528339" y="1920897"/>
                    </a:lnTo>
                    <a:cubicBezTo>
                      <a:pt x="1510560" y="1920089"/>
                      <a:pt x="1493010" y="1917445"/>
                      <a:pt x="1475770" y="1912825"/>
                    </a:cubicBezTo>
                    <a:lnTo>
                      <a:pt x="1448916" y="1901539"/>
                    </a:lnTo>
                    <a:lnTo>
                      <a:pt x="1409788" y="1909339"/>
                    </a:lnTo>
                    <a:lnTo>
                      <a:pt x="1379448" y="1933671"/>
                    </a:lnTo>
                    <a:cubicBezTo>
                      <a:pt x="1154551" y="2077510"/>
                      <a:pt x="678554" y="1889257"/>
                      <a:pt x="425892" y="1636595"/>
                    </a:cubicBezTo>
                    <a:cubicBezTo>
                      <a:pt x="156386" y="1367089"/>
                      <a:pt x="-70989" y="807277"/>
                      <a:pt x="20652" y="500110"/>
                    </a:cubicBezTo>
                    <a:cubicBezTo>
                      <a:pt x="187279" y="454716"/>
                      <a:pt x="404024" y="488650"/>
                      <a:pt x="612800" y="567620"/>
                    </a:cubicBezTo>
                    <a:lnTo>
                      <a:pt x="646597" y="582336"/>
                    </a:lnTo>
                    <a:lnTo>
                      <a:pt x="648266" y="560064"/>
                    </a:lnTo>
                    <a:cubicBezTo>
                      <a:pt x="675860" y="335450"/>
                      <a:pt x="745684" y="127473"/>
                      <a:pt x="857156" y="12315"/>
                    </a:cubicBezTo>
                    <a:cubicBezTo>
                      <a:pt x="1025944" y="48861"/>
                      <a:pt x="1202630" y="178907"/>
                      <a:pt x="1351480" y="345243"/>
                    </a:cubicBezTo>
                    <a:lnTo>
                      <a:pt x="1439392" y="453752"/>
                    </a:lnTo>
                    <a:lnTo>
                      <a:pt x="1517562" y="349370"/>
                    </a:lnTo>
                    <a:cubicBezTo>
                      <a:pt x="1661654" y="174869"/>
                      <a:pt x="1832393" y="37110"/>
                      <a:pt x="1988311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9" name="フリーフォーム: 図形 568">
                <a:extLst>
                  <a:ext uri="{FF2B5EF4-FFF2-40B4-BE49-F238E27FC236}">
                    <a16:creationId xmlns:a16="http://schemas.microsoft.com/office/drawing/2014/main" id="{C571DA69-79F3-4DB2-B053-D134BC3C51CA}"/>
                  </a:ext>
                </a:extLst>
              </p:cNvPr>
              <p:cNvSpPr/>
              <p:nvPr/>
            </p:nvSpPr>
            <p:spPr>
              <a:xfrm rot="9769250">
                <a:off x="3239808" y="1612099"/>
                <a:ext cx="264016" cy="177320"/>
              </a:xfrm>
              <a:custGeom>
                <a:avLst/>
                <a:gdLst>
                  <a:gd name="connsiteX0" fmla="*/ 1988311 w 2953345"/>
                  <a:gd name="connsiteY0" fmla="*/ 0 h 1983550"/>
                  <a:gd name="connsiteX1" fmla="*/ 2225919 w 2953345"/>
                  <a:gd name="connsiteY1" fmla="*/ 546570 h 1983550"/>
                  <a:gd name="connsiteX2" fmla="*/ 2233933 w 2953345"/>
                  <a:gd name="connsiteY2" fmla="*/ 617237 h 1983550"/>
                  <a:gd name="connsiteX3" fmla="*/ 2350610 w 2953345"/>
                  <a:gd name="connsiteY3" fmla="*/ 567300 h 1983550"/>
                  <a:gd name="connsiteX4" fmla="*/ 2932976 w 2953345"/>
                  <a:gd name="connsiteY4" fmla="*/ 500111 h 1983550"/>
                  <a:gd name="connsiteX5" fmla="*/ 2527736 w 2953345"/>
                  <a:gd name="connsiteY5" fmla="*/ 1636596 h 1983550"/>
                  <a:gd name="connsiteX6" fmla="*/ 1574180 w 2953345"/>
                  <a:gd name="connsiteY6" fmla="*/ 1933671 h 1983550"/>
                  <a:gd name="connsiteX7" fmla="*/ 1556345 w 2953345"/>
                  <a:gd name="connsiteY7" fmla="*/ 1919368 h 1983550"/>
                  <a:gd name="connsiteX8" fmla="*/ 1528339 w 2953345"/>
                  <a:gd name="connsiteY8" fmla="*/ 1920897 h 1983550"/>
                  <a:gd name="connsiteX9" fmla="*/ 1475770 w 2953345"/>
                  <a:gd name="connsiteY9" fmla="*/ 1912825 h 1983550"/>
                  <a:gd name="connsiteX10" fmla="*/ 1448916 w 2953345"/>
                  <a:gd name="connsiteY10" fmla="*/ 1901539 h 1983550"/>
                  <a:gd name="connsiteX11" fmla="*/ 1409788 w 2953345"/>
                  <a:gd name="connsiteY11" fmla="*/ 1909339 h 1983550"/>
                  <a:gd name="connsiteX12" fmla="*/ 1379448 w 2953345"/>
                  <a:gd name="connsiteY12" fmla="*/ 1933671 h 1983550"/>
                  <a:gd name="connsiteX13" fmla="*/ 425892 w 2953345"/>
                  <a:gd name="connsiteY13" fmla="*/ 1636595 h 1983550"/>
                  <a:gd name="connsiteX14" fmla="*/ 20652 w 2953345"/>
                  <a:gd name="connsiteY14" fmla="*/ 500110 h 1983550"/>
                  <a:gd name="connsiteX15" fmla="*/ 612800 w 2953345"/>
                  <a:gd name="connsiteY15" fmla="*/ 567620 h 1983550"/>
                  <a:gd name="connsiteX16" fmla="*/ 646597 w 2953345"/>
                  <a:gd name="connsiteY16" fmla="*/ 582336 h 1983550"/>
                  <a:gd name="connsiteX17" fmla="*/ 648266 w 2953345"/>
                  <a:gd name="connsiteY17" fmla="*/ 560064 h 1983550"/>
                  <a:gd name="connsiteX18" fmla="*/ 857156 w 2953345"/>
                  <a:gd name="connsiteY18" fmla="*/ 12315 h 1983550"/>
                  <a:gd name="connsiteX19" fmla="*/ 1351480 w 2953345"/>
                  <a:gd name="connsiteY19" fmla="*/ 345243 h 1983550"/>
                  <a:gd name="connsiteX20" fmla="*/ 1439392 w 2953345"/>
                  <a:gd name="connsiteY20" fmla="*/ 453752 h 1983550"/>
                  <a:gd name="connsiteX21" fmla="*/ 1517562 w 2953345"/>
                  <a:gd name="connsiteY21" fmla="*/ 349370 h 1983550"/>
                  <a:gd name="connsiteX22" fmla="*/ 1988311 w 2953345"/>
                  <a:gd name="connsiteY22" fmla="*/ 0 h 198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953345" h="1983550">
                    <a:moveTo>
                      <a:pt x="1988311" y="0"/>
                    </a:moveTo>
                    <a:cubicBezTo>
                      <a:pt x="2110936" y="121606"/>
                      <a:pt x="2189921" y="326279"/>
                      <a:pt x="2225919" y="546570"/>
                    </a:cubicBezTo>
                    <a:lnTo>
                      <a:pt x="2233933" y="617237"/>
                    </a:lnTo>
                    <a:lnTo>
                      <a:pt x="2350610" y="567300"/>
                    </a:lnTo>
                    <a:cubicBezTo>
                      <a:pt x="2562647" y="488224"/>
                      <a:pt x="2779392" y="454290"/>
                      <a:pt x="2932976" y="500111"/>
                    </a:cubicBezTo>
                    <a:cubicBezTo>
                      <a:pt x="3023762" y="833364"/>
                      <a:pt x="2797242" y="1367090"/>
                      <a:pt x="2527736" y="1636596"/>
                    </a:cubicBezTo>
                    <a:cubicBezTo>
                      <a:pt x="2275074" y="1889258"/>
                      <a:pt x="1799076" y="2077510"/>
                      <a:pt x="1574180" y="1933671"/>
                    </a:cubicBezTo>
                    <a:lnTo>
                      <a:pt x="1556345" y="1919368"/>
                    </a:lnTo>
                    <a:lnTo>
                      <a:pt x="1528339" y="1920897"/>
                    </a:lnTo>
                    <a:cubicBezTo>
                      <a:pt x="1510560" y="1920089"/>
                      <a:pt x="1493010" y="1917445"/>
                      <a:pt x="1475770" y="1912825"/>
                    </a:cubicBezTo>
                    <a:lnTo>
                      <a:pt x="1448916" y="1901539"/>
                    </a:lnTo>
                    <a:lnTo>
                      <a:pt x="1409788" y="1909339"/>
                    </a:lnTo>
                    <a:lnTo>
                      <a:pt x="1379448" y="1933671"/>
                    </a:lnTo>
                    <a:cubicBezTo>
                      <a:pt x="1154551" y="2077510"/>
                      <a:pt x="678554" y="1889257"/>
                      <a:pt x="425892" y="1636595"/>
                    </a:cubicBezTo>
                    <a:cubicBezTo>
                      <a:pt x="156386" y="1367089"/>
                      <a:pt x="-70989" y="807277"/>
                      <a:pt x="20652" y="500110"/>
                    </a:cubicBezTo>
                    <a:cubicBezTo>
                      <a:pt x="187279" y="454716"/>
                      <a:pt x="404024" y="488650"/>
                      <a:pt x="612800" y="567620"/>
                    </a:cubicBezTo>
                    <a:lnTo>
                      <a:pt x="646597" y="582336"/>
                    </a:lnTo>
                    <a:lnTo>
                      <a:pt x="648266" y="560064"/>
                    </a:lnTo>
                    <a:cubicBezTo>
                      <a:pt x="675860" y="335450"/>
                      <a:pt x="745684" y="127473"/>
                      <a:pt x="857156" y="12315"/>
                    </a:cubicBezTo>
                    <a:cubicBezTo>
                      <a:pt x="1025944" y="48861"/>
                      <a:pt x="1202630" y="178907"/>
                      <a:pt x="1351480" y="345243"/>
                    </a:cubicBezTo>
                    <a:lnTo>
                      <a:pt x="1439392" y="453752"/>
                    </a:lnTo>
                    <a:lnTo>
                      <a:pt x="1517562" y="349370"/>
                    </a:lnTo>
                    <a:cubicBezTo>
                      <a:pt x="1661654" y="174869"/>
                      <a:pt x="1832393" y="37110"/>
                      <a:pt x="1988311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0" name="フリーフォーム: 図形 569">
                <a:extLst>
                  <a:ext uri="{FF2B5EF4-FFF2-40B4-BE49-F238E27FC236}">
                    <a16:creationId xmlns:a16="http://schemas.microsoft.com/office/drawing/2014/main" id="{770DE151-860E-4D32-9626-EEAA98704513}"/>
                  </a:ext>
                </a:extLst>
              </p:cNvPr>
              <p:cNvSpPr/>
              <p:nvPr/>
            </p:nvSpPr>
            <p:spPr>
              <a:xfrm rot="9769250">
                <a:off x="3117888" y="1855939"/>
                <a:ext cx="264016" cy="177320"/>
              </a:xfrm>
              <a:custGeom>
                <a:avLst/>
                <a:gdLst>
                  <a:gd name="connsiteX0" fmla="*/ 1988311 w 2953345"/>
                  <a:gd name="connsiteY0" fmla="*/ 0 h 1983550"/>
                  <a:gd name="connsiteX1" fmla="*/ 2225919 w 2953345"/>
                  <a:gd name="connsiteY1" fmla="*/ 546570 h 1983550"/>
                  <a:gd name="connsiteX2" fmla="*/ 2233933 w 2953345"/>
                  <a:gd name="connsiteY2" fmla="*/ 617237 h 1983550"/>
                  <a:gd name="connsiteX3" fmla="*/ 2350610 w 2953345"/>
                  <a:gd name="connsiteY3" fmla="*/ 567300 h 1983550"/>
                  <a:gd name="connsiteX4" fmla="*/ 2932976 w 2953345"/>
                  <a:gd name="connsiteY4" fmla="*/ 500111 h 1983550"/>
                  <a:gd name="connsiteX5" fmla="*/ 2527736 w 2953345"/>
                  <a:gd name="connsiteY5" fmla="*/ 1636596 h 1983550"/>
                  <a:gd name="connsiteX6" fmla="*/ 1574180 w 2953345"/>
                  <a:gd name="connsiteY6" fmla="*/ 1933671 h 1983550"/>
                  <a:gd name="connsiteX7" fmla="*/ 1556345 w 2953345"/>
                  <a:gd name="connsiteY7" fmla="*/ 1919368 h 1983550"/>
                  <a:gd name="connsiteX8" fmla="*/ 1528339 w 2953345"/>
                  <a:gd name="connsiteY8" fmla="*/ 1920897 h 1983550"/>
                  <a:gd name="connsiteX9" fmla="*/ 1475770 w 2953345"/>
                  <a:gd name="connsiteY9" fmla="*/ 1912825 h 1983550"/>
                  <a:gd name="connsiteX10" fmla="*/ 1448916 w 2953345"/>
                  <a:gd name="connsiteY10" fmla="*/ 1901539 h 1983550"/>
                  <a:gd name="connsiteX11" fmla="*/ 1409788 w 2953345"/>
                  <a:gd name="connsiteY11" fmla="*/ 1909339 h 1983550"/>
                  <a:gd name="connsiteX12" fmla="*/ 1379448 w 2953345"/>
                  <a:gd name="connsiteY12" fmla="*/ 1933671 h 1983550"/>
                  <a:gd name="connsiteX13" fmla="*/ 425892 w 2953345"/>
                  <a:gd name="connsiteY13" fmla="*/ 1636595 h 1983550"/>
                  <a:gd name="connsiteX14" fmla="*/ 20652 w 2953345"/>
                  <a:gd name="connsiteY14" fmla="*/ 500110 h 1983550"/>
                  <a:gd name="connsiteX15" fmla="*/ 612800 w 2953345"/>
                  <a:gd name="connsiteY15" fmla="*/ 567620 h 1983550"/>
                  <a:gd name="connsiteX16" fmla="*/ 646597 w 2953345"/>
                  <a:gd name="connsiteY16" fmla="*/ 582336 h 1983550"/>
                  <a:gd name="connsiteX17" fmla="*/ 648266 w 2953345"/>
                  <a:gd name="connsiteY17" fmla="*/ 560064 h 1983550"/>
                  <a:gd name="connsiteX18" fmla="*/ 857156 w 2953345"/>
                  <a:gd name="connsiteY18" fmla="*/ 12315 h 1983550"/>
                  <a:gd name="connsiteX19" fmla="*/ 1351480 w 2953345"/>
                  <a:gd name="connsiteY19" fmla="*/ 345243 h 1983550"/>
                  <a:gd name="connsiteX20" fmla="*/ 1439392 w 2953345"/>
                  <a:gd name="connsiteY20" fmla="*/ 453752 h 1983550"/>
                  <a:gd name="connsiteX21" fmla="*/ 1517562 w 2953345"/>
                  <a:gd name="connsiteY21" fmla="*/ 349370 h 1983550"/>
                  <a:gd name="connsiteX22" fmla="*/ 1988311 w 2953345"/>
                  <a:gd name="connsiteY22" fmla="*/ 0 h 198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953345" h="1983550">
                    <a:moveTo>
                      <a:pt x="1988311" y="0"/>
                    </a:moveTo>
                    <a:cubicBezTo>
                      <a:pt x="2110936" y="121606"/>
                      <a:pt x="2189921" y="326279"/>
                      <a:pt x="2225919" y="546570"/>
                    </a:cubicBezTo>
                    <a:lnTo>
                      <a:pt x="2233933" y="617237"/>
                    </a:lnTo>
                    <a:lnTo>
                      <a:pt x="2350610" y="567300"/>
                    </a:lnTo>
                    <a:cubicBezTo>
                      <a:pt x="2562647" y="488224"/>
                      <a:pt x="2779392" y="454290"/>
                      <a:pt x="2932976" y="500111"/>
                    </a:cubicBezTo>
                    <a:cubicBezTo>
                      <a:pt x="3023762" y="833364"/>
                      <a:pt x="2797242" y="1367090"/>
                      <a:pt x="2527736" y="1636596"/>
                    </a:cubicBezTo>
                    <a:cubicBezTo>
                      <a:pt x="2275074" y="1889258"/>
                      <a:pt x="1799076" y="2077510"/>
                      <a:pt x="1574180" y="1933671"/>
                    </a:cubicBezTo>
                    <a:lnTo>
                      <a:pt x="1556345" y="1919368"/>
                    </a:lnTo>
                    <a:lnTo>
                      <a:pt x="1528339" y="1920897"/>
                    </a:lnTo>
                    <a:cubicBezTo>
                      <a:pt x="1510560" y="1920089"/>
                      <a:pt x="1493010" y="1917445"/>
                      <a:pt x="1475770" y="1912825"/>
                    </a:cubicBezTo>
                    <a:lnTo>
                      <a:pt x="1448916" y="1901539"/>
                    </a:lnTo>
                    <a:lnTo>
                      <a:pt x="1409788" y="1909339"/>
                    </a:lnTo>
                    <a:lnTo>
                      <a:pt x="1379448" y="1933671"/>
                    </a:lnTo>
                    <a:cubicBezTo>
                      <a:pt x="1154551" y="2077510"/>
                      <a:pt x="678554" y="1889257"/>
                      <a:pt x="425892" y="1636595"/>
                    </a:cubicBezTo>
                    <a:cubicBezTo>
                      <a:pt x="156386" y="1367089"/>
                      <a:pt x="-70989" y="807277"/>
                      <a:pt x="20652" y="500110"/>
                    </a:cubicBezTo>
                    <a:cubicBezTo>
                      <a:pt x="187279" y="454716"/>
                      <a:pt x="404024" y="488650"/>
                      <a:pt x="612800" y="567620"/>
                    </a:cubicBezTo>
                    <a:lnTo>
                      <a:pt x="646597" y="582336"/>
                    </a:lnTo>
                    <a:lnTo>
                      <a:pt x="648266" y="560064"/>
                    </a:lnTo>
                    <a:cubicBezTo>
                      <a:pt x="675860" y="335450"/>
                      <a:pt x="745684" y="127473"/>
                      <a:pt x="857156" y="12315"/>
                    </a:cubicBezTo>
                    <a:cubicBezTo>
                      <a:pt x="1025944" y="48861"/>
                      <a:pt x="1202630" y="178907"/>
                      <a:pt x="1351480" y="345243"/>
                    </a:cubicBezTo>
                    <a:lnTo>
                      <a:pt x="1439392" y="453752"/>
                    </a:lnTo>
                    <a:lnTo>
                      <a:pt x="1517562" y="349370"/>
                    </a:lnTo>
                    <a:cubicBezTo>
                      <a:pt x="1661654" y="174869"/>
                      <a:pt x="1832393" y="37110"/>
                      <a:pt x="1988311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1" name="フリーフォーム: 図形 570">
                <a:extLst>
                  <a:ext uri="{FF2B5EF4-FFF2-40B4-BE49-F238E27FC236}">
                    <a16:creationId xmlns:a16="http://schemas.microsoft.com/office/drawing/2014/main" id="{5549D1B4-1EAB-471F-B147-2A6F46D692FE}"/>
                  </a:ext>
                </a:extLst>
              </p:cNvPr>
              <p:cNvSpPr/>
              <p:nvPr/>
            </p:nvSpPr>
            <p:spPr>
              <a:xfrm rot="9769250">
                <a:off x="3453168" y="1924519"/>
                <a:ext cx="264016" cy="177320"/>
              </a:xfrm>
              <a:custGeom>
                <a:avLst/>
                <a:gdLst>
                  <a:gd name="connsiteX0" fmla="*/ 1988311 w 2953345"/>
                  <a:gd name="connsiteY0" fmla="*/ 0 h 1983550"/>
                  <a:gd name="connsiteX1" fmla="*/ 2225919 w 2953345"/>
                  <a:gd name="connsiteY1" fmla="*/ 546570 h 1983550"/>
                  <a:gd name="connsiteX2" fmla="*/ 2233933 w 2953345"/>
                  <a:gd name="connsiteY2" fmla="*/ 617237 h 1983550"/>
                  <a:gd name="connsiteX3" fmla="*/ 2350610 w 2953345"/>
                  <a:gd name="connsiteY3" fmla="*/ 567300 h 1983550"/>
                  <a:gd name="connsiteX4" fmla="*/ 2932976 w 2953345"/>
                  <a:gd name="connsiteY4" fmla="*/ 500111 h 1983550"/>
                  <a:gd name="connsiteX5" fmla="*/ 2527736 w 2953345"/>
                  <a:gd name="connsiteY5" fmla="*/ 1636596 h 1983550"/>
                  <a:gd name="connsiteX6" fmla="*/ 1574180 w 2953345"/>
                  <a:gd name="connsiteY6" fmla="*/ 1933671 h 1983550"/>
                  <a:gd name="connsiteX7" fmla="*/ 1556345 w 2953345"/>
                  <a:gd name="connsiteY7" fmla="*/ 1919368 h 1983550"/>
                  <a:gd name="connsiteX8" fmla="*/ 1528339 w 2953345"/>
                  <a:gd name="connsiteY8" fmla="*/ 1920897 h 1983550"/>
                  <a:gd name="connsiteX9" fmla="*/ 1475770 w 2953345"/>
                  <a:gd name="connsiteY9" fmla="*/ 1912825 h 1983550"/>
                  <a:gd name="connsiteX10" fmla="*/ 1448916 w 2953345"/>
                  <a:gd name="connsiteY10" fmla="*/ 1901539 h 1983550"/>
                  <a:gd name="connsiteX11" fmla="*/ 1409788 w 2953345"/>
                  <a:gd name="connsiteY11" fmla="*/ 1909339 h 1983550"/>
                  <a:gd name="connsiteX12" fmla="*/ 1379448 w 2953345"/>
                  <a:gd name="connsiteY12" fmla="*/ 1933671 h 1983550"/>
                  <a:gd name="connsiteX13" fmla="*/ 425892 w 2953345"/>
                  <a:gd name="connsiteY13" fmla="*/ 1636595 h 1983550"/>
                  <a:gd name="connsiteX14" fmla="*/ 20652 w 2953345"/>
                  <a:gd name="connsiteY14" fmla="*/ 500110 h 1983550"/>
                  <a:gd name="connsiteX15" fmla="*/ 612800 w 2953345"/>
                  <a:gd name="connsiteY15" fmla="*/ 567620 h 1983550"/>
                  <a:gd name="connsiteX16" fmla="*/ 646597 w 2953345"/>
                  <a:gd name="connsiteY16" fmla="*/ 582336 h 1983550"/>
                  <a:gd name="connsiteX17" fmla="*/ 648266 w 2953345"/>
                  <a:gd name="connsiteY17" fmla="*/ 560064 h 1983550"/>
                  <a:gd name="connsiteX18" fmla="*/ 857156 w 2953345"/>
                  <a:gd name="connsiteY18" fmla="*/ 12315 h 1983550"/>
                  <a:gd name="connsiteX19" fmla="*/ 1351480 w 2953345"/>
                  <a:gd name="connsiteY19" fmla="*/ 345243 h 1983550"/>
                  <a:gd name="connsiteX20" fmla="*/ 1439392 w 2953345"/>
                  <a:gd name="connsiteY20" fmla="*/ 453752 h 1983550"/>
                  <a:gd name="connsiteX21" fmla="*/ 1517562 w 2953345"/>
                  <a:gd name="connsiteY21" fmla="*/ 349370 h 1983550"/>
                  <a:gd name="connsiteX22" fmla="*/ 1988311 w 2953345"/>
                  <a:gd name="connsiteY22" fmla="*/ 0 h 198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953345" h="1983550">
                    <a:moveTo>
                      <a:pt x="1988311" y="0"/>
                    </a:moveTo>
                    <a:cubicBezTo>
                      <a:pt x="2110936" y="121606"/>
                      <a:pt x="2189921" y="326279"/>
                      <a:pt x="2225919" y="546570"/>
                    </a:cubicBezTo>
                    <a:lnTo>
                      <a:pt x="2233933" y="617237"/>
                    </a:lnTo>
                    <a:lnTo>
                      <a:pt x="2350610" y="567300"/>
                    </a:lnTo>
                    <a:cubicBezTo>
                      <a:pt x="2562647" y="488224"/>
                      <a:pt x="2779392" y="454290"/>
                      <a:pt x="2932976" y="500111"/>
                    </a:cubicBezTo>
                    <a:cubicBezTo>
                      <a:pt x="3023762" y="833364"/>
                      <a:pt x="2797242" y="1367090"/>
                      <a:pt x="2527736" y="1636596"/>
                    </a:cubicBezTo>
                    <a:cubicBezTo>
                      <a:pt x="2275074" y="1889258"/>
                      <a:pt x="1799076" y="2077510"/>
                      <a:pt x="1574180" y="1933671"/>
                    </a:cubicBezTo>
                    <a:lnTo>
                      <a:pt x="1556345" y="1919368"/>
                    </a:lnTo>
                    <a:lnTo>
                      <a:pt x="1528339" y="1920897"/>
                    </a:lnTo>
                    <a:cubicBezTo>
                      <a:pt x="1510560" y="1920089"/>
                      <a:pt x="1493010" y="1917445"/>
                      <a:pt x="1475770" y="1912825"/>
                    </a:cubicBezTo>
                    <a:lnTo>
                      <a:pt x="1448916" y="1901539"/>
                    </a:lnTo>
                    <a:lnTo>
                      <a:pt x="1409788" y="1909339"/>
                    </a:lnTo>
                    <a:lnTo>
                      <a:pt x="1379448" y="1933671"/>
                    </a:lnTo>
                    <a:cubicBezTo>
                      <a:pt x="1154551" y="2077510"/>
                      <a:pt x="678554" y="1889257"/>
                      <a:pt x="425892" y="1636595"/>
                    </a:cubicBezTo>
                    <a:cubicBezTo>
                      <a:pt x="156386" y="1367089"/>
                      <a:pt x="-70989" y="807277"/>
                      <a:pt x="20652" y="500110"/>
                    </a:cubicBezTo>
                    <a:cubicBezTo>
                      <a:pt x="187279" y="454716"/>
                      <a:pt x="404024" y="488650"/>
                      <a:pt x="612800" y="567620"/>
                    </a:cubicBezTo>
                    <a:lnTo>
                      <a:pt x="646597" y="582336"/>
                    </a:lnTo>
                    <a:lnTo>
                      <a:pt x="648266" y="560064"/>
                    </a:lnTo>
                    <a:cubicBezTo>
                      <a:pt x="675860" y="335450"/>
                      <a:pt x="745684" y="127473"/>
                      <a:pt x="857156" y="12315"/>
                    </a:cubicBezTo>
                    <a:cubicBezTo>
                      <a:pt x="1025944" y="48861"/>
                      <a:pt x="1202630" y="178907"/>
                      <a:pt x="1351480" y="345243"/>
                    </a:cubicBezTo>
                    <a:lnTo>
                      <a:pt x="1439392" y="453752"/>
                    </a:lnTo>
                    <a:lnTo>
                      <a:pt x="1517562" y="349370"/>
                    </a:lnTo>
                    <a:cubicBezTo>
                      <a:pt x="1661654" y="174869"/>
                      <a:pt x="1832393" y="37110"/>
                      <a:pt x="1988311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2" name="フリーフォーム: 図形 571">
                <a:extLst>
                  <a:ext uri="{FF2B5EF4-FFF2-40B4-BE49-F238E27FC236}">
                    <a16:creationId xmlns:a16="http://schemas.microsoft.com/office/drawing/2014/main" id="{1841126B-DBBF-4DF4-B683-2732805A8EF2}"/>
                  </a:ext>
                </a:extLst>
              </p:cNvPr>
              <p:cNvSpPr/>
              <p:nvPr/>
            </p:nvSpPr>
            <p:spPr>
              <a:xfrm rot="9769250">
                <a:off x="2729268" y="2031199"/>
                <a:ext cx="264016" cy="177320"/>
              </a:xfrm>
              <a:custGeom>
                <a:avLst/>
                <a:gdLst>
                  <a:gd name="connsiteX0" fmla="*/ 1988311 w 2953345"/>
                  <a:gd name="connsiteY0" fmla="*/ 0 h 1983550"/>
                  <a:gd name="connsiteX1" fmla="*/ 2225919 w 2953345"/>
                  <a:gd name="connsiteY1" fmla="*/ 546570 h 1983550"/>
                  <a:gd name="connsiteX2" fmla="*/ 2233933 w 2953345"/>
                  <a:gd name="connsiteY2" fmla="*/ 617237 h 1983550"/>
                  <a:gd name="connsiteX3" fmla="*/ 2350610 w 2953345"/>
                  <a:gd name="connsiteY3" fmla="*/ 567300 h 1983550"/>
                  <a:gd name="connsiteX4" fmla="*/ 2932976 w 2953345"/>
                  <a:gd name="connsiteY4" fmla="*/ 500111 h 1983550"/>
                  <a:gd name="connsiteX5" fmla="*/ 2527736 w 2953345"/>
                  <a:gd name="connsiteY5" fmla="*/ 1636596 h 1983550"/>
                  <a:gd name="connsiteX6" fmla="*/ 1574180 w 2953345"/>
                  <a:gd name="connsiteY6" fmla="*/ 1933671 h 1983550"/>
                  <a:gd name="connsiteX7" fmla="*/ 1556345 w 2953345"/>
                  <a:gd name="connsiteY7" fmla="*/ 1919368 h 1983550"/>
                  <a:gd name="connsiteX8" fmla="*/ 1528339 w 2953345"/>
                  <a:gd name="connsiteY8" fmla="*/ 1920897 h 1983550"/>
                  <a:gd name="connsiteX9" fmla="*/ 1475770 w 2953345"/>
                  <a:gd name="connsiteY9" fmla="*/ 1912825 h 1983550"/>
                  <a:gd name="connsiteX10" fmla="*/ 1448916 w 2953345"/>
                  <a:gd name="connsiteY10" fmla="*/ 1901539 h 1983550"/>
                  <a:gd name="connsiteX11" fmla="*/ 1409788 w 2953345"/>
                  <a:gd name="connsiteY11" fmla="*/ 1909339 h 1983550"/>
                  <a:gd name="connsiteX12" fmla="*/ 1379448 w 2953345"/>
                  <a:gd name="connsiteY12" fmla="*/ 1933671 h 1983550"/>
                  <a:gd name="connsiteX13" fmla="*/ 425892 w 2953345"/>
                  <a:gd name="connsiteY13" fmla="*/ 1636595 h 1983550"/>
                  <a:gd name="connsiteX14" fmla="*/ 20652 w 2953345"/>
                  <a:gd name="connsiteY14" fmla="*/ 500110 h 1983550"/>
                  <a:gd name="connsiteX15" fmla="*/ 612800 w 2953345"/>
                  <a:gd name="connsiteY15" fmla="*/ 567620 h 1983550"/>
                  <a:gd name="connsiteX16" fmla="*/ 646597 w 2953345"/>
                  <a:gd name="connsiteY16" fmla="*/ 582336 h 1983550"/>
                  <a:gd name="connsiteX17" fmla="*/ 648266 w 2953345"/>
                  <a:gd name="connsiteY17" fmla="*/ 560064 h 1983550"/>
                  <a:gd name="connsiteX18" fmla="*/ 857156 w 2953345"/>
                  <a:gd name="connsiteY18" fmla="*/ 12315 h 1983550"/>
                  <a:gd name="connsiteX19" fmla="*/ 1351480 w 2953345"/>
                  <a:gd name="connsiteY19" fmla="*/ 345243 h 1983550"/>
                  <a:gd name="connsiteX20" fmla="*/ 1439392 w 2953345"/>
                  <a:gd name="connsiteY20" fmla="*/ 453752 h 1983550"/>
                  <a:gd name="connsiteX21" fmla="*/ 1517562 w 2953345"/>
                  <a:gd name="connsiteY21" fmla="*/ 349370 h 1983550"/>
                  <a:gd name="connsiteX22" fmla="*/ 1988311 w 2953345"/>
                  <a:gd name="connsiteY22" fmla="*/ 0 h 198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953345" h="1983550">
                    <a:moveTo>
                      <a:pt x="1988311" y="0"/>
                    </a:moveTo>
                    <a:cubicBezTo>
                      <a:pt x="2110936" y="121606"/>
                      <a:pt x="2189921" y="326279"/>
                      <a:pt x="2225919" y="546570"/>
                    </a:cubicBezTo>
                    <a:lnTo>
                      <a:pt x="2233933" y="617237"/>
                    </a:lnTo>
                    <a:lnTo>
                      <a:pt x="2350610" y="567300"/>
                    </a:lnTo>
                    <a:cubicBezTo>
                      <a:pt x="2562647" y="488224"/>
                      <a:pt x="2779392" y="454290"/>
                      <a:pt x="2932976" y="500111"/>
                    </a:cubicBezTo>
                    <a:cubicBezTo>
                      <a:pt x="3023762" y="833364"/>
                      <a:pt x="2797242" y="1367090"/>
                      <a:pt x="2527736" y="1636596"/>
                    </a:cubicBezTo>
                    <a:cubicBezTo>
                      <a:pt x="2275074" y="1889258"/>
                      <a:pt x="1799076" y="2077510"/>
                      <a:pt x="1574180" y="1933671"/>
                    </a:cubicBezTo>
                    <a:lnTo>
                      <a:pt x="1556345" y="1919368"/>
                    </a:lnTo>
                    <a:lnTo>
                      <a:pt x="1528339" y="1920897"/>
                    </a:lnTo>
                    <a:cubicBezTo>
                      <a:pt x="1510560" y="1920089"/>
                      <a:pt x="1493010" y="1917445"/>
                      <a:pt x="1475770" y="1912825"/>
                    </a:cubicBezTo>
                    <a:lnTo>
                      <a:pt x="1448916" y="1901539"/>
                    </a:lnTo>
                    <a:lnTo>
                      <a:pt x="1409788" y="1909339"/>
                    </a:lnTo>
                    <a:lnTo>
                      <a:pt x="1379448" y="1933671"/>
                    </a:lnTo>
                    <a:cubicBezTo>
                      <a:pt x="1154551" y="2077510"/>
                      <a:pt x="678554" y="1889257"/>
                      <a:pt x="425892" y="1636595"/>
                    </a:cubicBezTo>
                    <a:cubicBezTo>
                      <a:pt x="156386" y="1367089"/>
                      <a:pt x="-70989" y="807277"/>
                      <a:pt x="20652" y="500110"/>
                    </a:cubicBezTo>
                    <a:cubicBezTo>
                      <a:pt x="187279" y="454716"/>
                      <a:pt x="404024" y="488650"/>
                      <a:pt x="612800" y="567620"/>
                    </a:cubicBezTo>
                    <a:lnTo>
                      <a:pt x="646597" y="582336"/>
                    </a:lnTo>
                    <a:lnTo>
                      <a:pt x="648266" y="560064"/>
                    </a:lnTo>
                    <a:cubicBezTo>
                      <a:pt x="675860" y="335450"/>
                      <a:pt x="745684" y="127473"/>
                      <a:pt x="857156" y="12315"/>
                    </a:cubicBezTo>
                    <a:cubicBezTo>
                      <a:pt x="1025944" y="48861"/>
                      <a:pt x="1202630" y="178907"/>
                      <a:pt x="1351480" y="345243"/>
                    </a:cubicBezTo>
                    <a:lnTo>
                      <a:pt x="1439392" y="453752"/>
                    </a:lnTo>
                    <a:lnTo>
                      <a:pt x="1517562" y="349370"/>
                    </a:lnTo>
                    <a:cubicBezTo>
                      <a:pt x="1661654" y="174869"/>
                      <a:pt x="1832393" y="37110"/>
                      <a:pt x="1988311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3" name="フリーフォーム: 図形 572">
                <a:extLst>
                  <a:ext uri="{FF2B5EF4-FFF2-40B4-BE49-F238E27FC236}">
                    <a16:creationId xmlns:a16="http://schemas.microsoft.com/office/drawing/2014/main" id="{5DD3604E-3378-4B94-A7D7-82BFD33227B6}"/>
                  </a:ext>
                </a:extLst>
              </p:cNvPr>
              <p:cNvSpPr/>
              <p:nvPr/>
            </p:nvSpPr>
            <p:spPr>
              <a:xfrm rot="9769250">
                <a:off x="2919768" y="2252179"/>
                <a:ext cx="264016" cy="177320"/>
              </a:xfrm>
              <a:custGeom>
                <a:avLst/>
                <a:gdLst>
                  <a:gd name="connsiteX0" fmla="*/ 1988311 w 2953345"/>
                  <a:gd name="connsiteY0" fmla="*/ 0 h 1983550"/>
                  <a:gd name="connsiteX1" fmla="*/ 2225919 w 2953345"/>
                  <a:gd name="connsiteY1" fmla="*/ 546570 h 1983550"/>
                  <a:gd name="connsiteX2" fmla="*/ 2233933 w 2953345"/>
                  <a:gd name="connsiteY2" fmla="*/ 617237 h 1983550"/>
                  <a:gd name="connsiteX3" fmla="*/ 2350610 w 2953345"/>
                  <a:gd name="connsiteY3" fmla="*/ 567300 h 1983550"/>
                  <a:gd name="connsiteX4" fmla="*/ 2932976 w 2953345"/>
                  <a:gd name="connsiteY4" fmla="*/ 500111 h 1983550"/>
                  <a:gd name="connsiteX5" fmla="*/ 2527736 w 2953345"/>
                  <a:gd name="connsiteY5" fmla="*/ 1636596 h 1983550"/>
                  <a:gd name="connsiteX6" fmla="*/ 1574180 w 2953345"/>
                  <a:gd name="connsiteY6" fmla="*/ 1933671 h 1983550"/>
                  <a:gd name="connsiteX7" fmla="*/ 1556345 w 2953345"/>
                  <a:gd name="connsiteY7" fmla="*/ 1919368 h 1983550"/>
                  <a:gd name="connsiteX8" fmla="*/ 1528339 w 2953345"/>
                  <a:gd name="connsiteY8" fmla="*/ 1920897 h 1983550"/>
                  <a:gd name="connsiteX9" fmla="*/ 1475770 w 2953345"/>
                  <a:gd name="connsiteY9" fmla="*/ 1912825 h 1983550"/>
                  <a:gd name="connsiteX10" fmla="*/ 1448916 w 2953345"/>
                  <a:gd name="connsiteY10" fmla="*/ 1901539 h 1983550"/>
                  <a:gd name="connsiteX11" fmla="*/ 1409788 w 2953345"/>
                  <a:gd name="connsiteY11" fmla="*/ 1909339 h 1983550"/>
                  <a:gd name="connsiteX12" fmla="*/ 1379448 w 2953345"/>
                  <a:gd name="connsiteY12" fmla="*/ 1933671 h 1983550"/>
                  <a:gd name="connsiteX13" fmla="*/ 425892 w 2953345"/>
                  <a:gd name="connsiteY13" fmla="*/ 1636595 h 1983550"/>
                  <a:gd name="connsiteX14" fmla="*/ 20652 w 2953345"/>
                  <a:gd name="connsiteY14" fmla="*/ 500110 h 1983550"/>
                  <a:gd name="connsiteX15" fmla="*/ 612800 w 2953345"/>
                  <a:gd name="connsiteY15" fmla="*/ 567620 h 1983550"/>
                  <a:gd name="connsiteX16" fmla="*/ 646597 w 2953345"/>
                  <a:gd name="connsiteY16" fmla="*/ 582336 h 1983550"/>
                  <a:gd name="connsiteX17" fmla="*/ 648266 w 2953345"/>
                  <a:gd name="connsiteY17" fmla="*/ 560064 h 1983550"/>
                  <a:gd name="connsiteX18" fmla="*/ 857156 w 2953345"/>
                  <a:gd name="connsiteY18" fmla="*/ 12315 h 1983550"/>
                  <a:gd name="connsiteX19" fmla="*/ 1351480 w 2953345"/>
                  <a:gd name="connsiteY19" fmla="*/ 345243 h 1983550"/>
                  <a:gd name="connsiteX20" fmla="*/ 1439392 w 2953345"/>
                  <a:gd name="connsiteY20" fmla="*/ 453752 h 1983550"/>
                  <a:gd name="connsiteX21" fmla="*/ 1517562 w 2953345"/>
                  <a:gd name="connsiteY21" fmla="*/ 349370 h 1983550"/>
                  <a:gd name="connsiteX22" fmla="*/ 1988311 w 2953345"/>
                  <a:gd name="connsiteY22" fmla="*/ 0 h 198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953345" h="1983550">
                    <a:moveTo>
                      <a:pt x="1988311" y="0"/>
                    </a:moveTo>
                    <a:cubicBezTo>
                      <a:pt x="2110936" y="121606"/>
                      <a:pt x="2189921" y="326279"/>
                      <a:pt x="2225919" y="546570"/>
                    </a:cubicBezTo>
                    <a:lnTo>
                      <a:pt x="2233933" y="617237"/>
                    </a:lnTo>
                    <a:lnTo>
                      <a:pt x="2350610" y="567300"/>
                    </a:lnTo>
                    <a:cubicBezTo>
                      <a:pt x="2562647" y="488224"/>
                      <a:pt x="2779392" y="454290"/>
                      <a:pt x="2932976" y="500111"/>
                    </a:cubicBezTo>
                    <a:cubicBezTo>
                      <a:pt x="3023762" y="833364"/>
                      <a:pt x="2797242" y="1367090"/>
                      <a:pt x="2527736" y="1636596"/>
                    </a:cubicBezTo>
                    <a:cubicBezTo>
                      <a:pt x="2275074" y="1889258"/>
                      <a:pt x="1799076" y="2077510"/>
                      <a:pt x="1574180" y="1933671"/>
                    </a:cubicBezTo>
                    <a:lnTo>
                      <a:pt x="1556345" y="1919368"/>
                    </a:lnTo>
                    <a:lnTo>
                      <a:pt x="1528339" y="1920897"/>
                    </a:lnTo>
                    <a:cubicBezTo>
                      <a:pt x="1510560" y="1920089"/>
                      <a:pt x="1493010" y="1917445"/>
                      <a:pt x="1475770" y="1912825"/>
                    </a:cubicBezTo>
                    <a:lnTo>
                      <a:pt x="1448916" y="1901539"/>
                    </a:lnTo>
                    <a:lnTo>
                      <a:pt x="1409788" y="1909339"/>
                    </a:lnTo>
                    <a:lnTo>
                      <a:pt x="1379448" y="1933671"/>
                    </a:lnTo>
                    <a:cubicBezTo>
                      <a:pt x="1154551" y="2077510"/>
                      <a:pt x="678554" y="1889257"/>
                      <a:pt x="425892" y="1636595"/>
                    </a:cubicBezTo>
                    <a:cubicBezTo>
                      <a:pt x="156386" y="1367089"/>
                      <a:pt x="-70989" y="807277"/>
                      <a:pt x="20652" y="500110"/>
                    </a:cubicBezTo>
                    <a:cubicBezTo>
                      <a:pt x="187279" y="454716"/>
                      <a:pt x="404024" y="488650"/>
                      <a:pt x="612800" y="567620"/>
                    </a:cubicBezTo>
                    <a:lnTo>
                      <a:pt x="646597" y="582336"/>
                    </a:lnTo>
                    <a:lnTo>
                      <a:pt x="648266" y="560064"/>
                    </a:lnTo>
                    <a:cubicBezTo>
                      <a:pt x="675860" y="335450"/>
                      <a:pt x="745684" y="127473"/>
                      <a:pt x="857156" y="12315"/>
                    </a:cubicBezTo>
                    <a:cubicBezTo>
                      <a:pt x="1025944" y="48861"/>
                      <a:pt x="1202630" y="178907"/>
                      <a:pt x="1351480" y="345243"/>
                    </a:cubicBezTo>
                    <a:lnTo>
                      <a:pt x="1439392" y="453752"/>
                    </a:lnTo>
                    <a:lnTo>
                      <a:pt x="1517562" y="349370"/>
                    </a:lnTo>
                    <a:cubicBezTo>
                      <a:pt x="1661654" y="174869"/>
                      <a:pt x="1832393" y="37110"/>
                      <a:pt x="1988311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4" name="フリーフォーム: 図形 573">
                <a:extLst>
                  <a:ext uri="{FF2B5EF4-FFF2-40B4-BE49-F238E27FC236}">
                    <a16:creationId xmlns:a16="http://schemas.microsoft.com/office/drawing/2014/main" id="{200B1402-A107-41F2-AC37-D3E02041E36C}"/>
                  </a:ext>
                </a:extLst>
              </p:cNvPr>
              <p:cNvSpPr/>
              <p:nvPr/>
            </p:nvSpPr>
            <p:spPr>
              <a:xfrm rot="9769250">
                <a:off x="1753908" y="2595079"/>
                <a:ext cx="264016" cy="177320"/>
              </a:xfrm>
              <a:custGeom>
                <a:avLst/>
                <a:gdLst>
                  <a:gd name="connsiteX0" fmla="*/ 1988311 w 2953345"/>
                  <a:gd name="connsiteY0" fmla="*/ 0 h 1983550"/>
                  <a:gd name="connsiteX1" fmla="*/ 2225919 w 2953345"/>
                  <a:gd name="connsiteY1" fmla="*/ 546570 h 1983550"/>
                  <a:gd name="connsiteX2" fmla="*/ 2233933 w 2953345"/>
                  <a:gd name="connsiteY2" fmla="*/ 617237 h 1983550"/>
                  <a:gd name="connsiteX3" fmla="*/ 2350610 w 2953345"/>
                  <a:gd name="connsiteY3" fmla="*/ 567300 h 1983550"/>
                  <a:gd name="connsiteX4" fmla="*/ 2932976 w 2953345"/>
                  <a:gd name="connsiteY4" fmla="*/ 500111 h 1983550"/>
                  <a:gd name="connsiteX5" fmla="*/ 2527736 w 2953345"/>
                  <a:gd name="connsiteY5" fmla="*/ 1636596 h 1983550"/>
                  <a:gd name="connsiteX6" fmla="*/ 1574180 w 2953345"/>
                  <a:gd name="connsiteY6" fmla="*/ 1933671 h 1983550"/>
                  <a:gd name="connsiteX7" fmla="*/ 1556345 w 2953345"/>
                  <a:gd name="connsiteY7" fmla="*/ 1919368 h 1983550"/>
                  <a:gd name="connsiteX8" fmla="*/ 1528339 w 2953345"/>
                  <a:gd name="connsiteY8" fmla="*/ 1920897 h 1983550"/>
                  <a:gd name="connsiteX9" fmla="*/ 1475770 w 2953345"/>
                  <a:gd name="connsiteY9" fmla="*/ 1912825 h 1983550"/>
                  <a:gd name="connsiteX10" fmla="*/ 1448916 w 2953345"/>
                  <a:gd name="connsiteY10" fmla="*/ 1901539 h 1983550"/>
                  <a:gd name="connsiteX11" fmla="*/ 1409788 w 2953345"/>
                  <a:gd name="connsiteY11" fmla="*/ 1909339 h 1983550"/>
                  <a:gd name="connsiteX12" fmla="*/ 1379448 w 2953345"/>
                  <a:gd name="connsiteY12" fmla="*/ 1933671 h 1983550"/>
                  <a:gd name="connsiteX13" fmla="*/ 425892 w 2953345"/>
                  <a:gd name="connsiteY13" fmla="*/ 1636595 h 1983550"/>
                  <a:gd name="connsiteX14" fmla="*/ 20652 w 2953345"/>
                  <a:gd name="connsiteY14" fmla="*/ 500110 h 1983550"/>
                  <a:gd name="connsiteX15" fmla="*/ 612800 w 2953345"/>
                  <a:gd name="connsiteY15" fmla="*/ 567620 h 1983550"/>
                  <a:gd name="connsiteX16" fmla="*/ 646597 w 2953345"/>
                  <a:gd name="connsiteY16" fmla="*/ 582336 h 1983550"/>
                  <a:gd name="connsiteX17" fmla="*/ 648266 w 2953345"/>
                  <a:gd name="connsiteY17" fmla="*/ 560064 h 1983550"/>
                  <a:gd name="connsiteX18" fmla="*/ 857156 w 2953345"/>
                  <a:gd name="connsiteY18" fmla="*/ 12315 h 1983550"/>
                  <a:gd name="connsiteX19" fmla="*/ 1351480 w 2953345"/>
                  <a:gd name="connsiteY19" fmla="*/ 345243 h 1983550"/>
                  <a:gd name="connsiteX20" fmla="*/ 1439392 w 2953345"/>
                  <a:gd name="connsiteY20" fmla="*/ 453752 h 1983550"/>
                  <a:gd name="connsiteX21" fmla="*/ 1517562 w 2953345"/>
                  <a:gd name="connsiteY21" fmla="*/ 349370 h 1983550"/>
                  <a:gd name="connsiteX22" fmla="*/ 1988311 w 2953345"/>
                  <a:gd name="connsiteY22" fmla="*/ 0 h 198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953345" h="1983550">
                    <a:moveTo>
                      <a:pt x="1988311" y="0"/>
                    </a:moveTo>
                    <a:cubicBezTo>
                      <a:pt x="2110936" y="121606"/>
                      <a:pt x="2189921" y="326279"/>
                      <a:pt x="2225919" y="546570"/>
                    </a:cubicBezTo>
                    <a:lnTo>
                      <a:pt x="2233933" y="617237"/>
                    </a:lnTo>
                    <a:lnTo>
                      <a:pt x="2350610" y="567300"/>
                    </a:lnTo>
                    <a:cubicBezTo>
                      <a:pt x="2562647" y="488224"/>
                      <a:pt x="2779392" y="454290"/>
                      <a:pt x="2932976" y="500111"/>
                    </a:cubicBezTo>
                    <a:cubicBezTo>
                      <a:pt x="3023762" y="833364"/>
                      <a:pt x="2797242" y="1367090"/>
                      <a:pt x="2527736" y="1636596"/>
                    </a:cubicBezTo>
                    <a:cubicBezTo>
                      <a:pt x="2275074" y="1889258"/>
                      <a:pt x="1799076" y="2077510"/>
                      <a:pt x="1574180" y="1933671"/>
                    </a:cubicBezTo>
                    <a:lnTo>
                      <a:pt x="1556345" y="1919368"/>
                    </a:lnTo>
                    <a:lnTo>
                      <a:pt x="1528339" y="1920897"/>
                    </a:lnTo>
                    <a:cubicBezTo>
                      <a:pt x="1510560" y="1920089"/>
                      <a:pt x="1493010" y="1917445"/>
                      <a:pt x="1475770" y="1912825"/>
                    </a:cubicBezTo>
                    <a:lnTo>
                      <a:pt x="1448916" y="1901539"/>
                    </a:lnTo>
                    <a:lnTo>
                      <a:pt x="1409788" y="1909339"/>
                    </a:lnTo>
                    <a:lnTo>
                      <a:pt x="1379448" y="1933671"/>
                    </a:lnTo>
                    <a:cubicBezTo>
                      <a:pt x="1154551" y="2077510"/>
                      <a:pt x="678554" y="1889257"/>
                      <a:pt x="425892" y="1636595"/>
                    </a:cubicBezTo>
                    <a:cubicBezTo>
                      <a:pt x="156386" y="1367089"/>
                      <a:pt x="-70989" y="807277"/>
                      <a:pt x="20652" y="500110"/>
                    </a:cubicBezTo>
                    <a:cubicBezTo>
                      <a:pt x="187279" y="454716"/>
                      <a:pt x="404024" y="488650"/>
                      <a:pt x="612800" y="567620"/>
                    </a:cubicBezTo>
                    <a:lnTo>
                      <a:pt x="646597" y="582336"/>
                    </a:lnTo>
                    <a:lnTo>
                      <a:pt x="648266" y="560064"/>
                    </a:lnTo>
                    <a:cubicBezTo>
                      <a:pt x="675860" y="335450"/>
                      <a:pt x="745684" y="127473"/>
                      <a:pt x="857156" y="12315"/>
                    </a:cubicBezTo>
                    <a:cubicBezTo>
                      <a:pt x="1025944" y="48861"/>
                      <a:pt x="1202630" y="178907"/>
                      <a:pt x="1351480" y="345243"/>
                    </a:cubicBezTo>
                    <a:lnTo>
                      <a:pt x="1439392" y="453752"/>
                    </a:lnTo>
                    <a:lnTo>
                      <a:pt x="1517562" y="349370"/>
                    </a:lnTo>
                    <a:cubicBezTo>
                      <a:pt x="1661654" y="174869"/>
                      <a:pt x="1832393" y="37110"/>
                      <a:pt x="1988311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5" name="フリーフォーム: 図形 574">
                <a:extLst>
                  <a:ext uri="{FF2B5EF4-FFF2-40B4-BE49-F238E27FC236}">
                    <a16:creationId xmlns:a16="http://schemas.microsoft.com/office/drawing/2014/main" id="{048E2519-4D2A-43D6-9FE7-D440D895436C}"/>
                  </a:ext>
                </a:extLst>
              </p:cNvPr>
              <p:cNvSpPr/>
              <p:nvPr/>
            </p:nvSpPr>
            <p:spPr>
              <a:xfrm rot="9769250">
                <a:off x="2508288" y="2656039"/>
                <a:ext cx="264016" cy="177320"/>
              </a:xfrm>
              <a:custGeom>
                <a:avLst/>
                <a:gdLst>
                  <a:gd name="connsiteX0" fmla="*/ 1988311 w 2953345"/>
                  <a:gd name="connsiteY0" fmla="*/ 0 h 1983550"/>
                  <a:gd name="connsiteX1" fmla="*/ 2225919 w 2953345"/>
                  <a:gd name="connsiteY1" fmla="*/ 546570 h 1983550"/>
                  <a:gd name="connsiteX2" fmla="*/ 2233933 w 2953345"/>
                  <a:gd name="connsiteY2" fmla="*/ 617237 h 1983550"/>
                  <a:gd name="connsiteX3" fmla="*/ 2350610 w 2953345"/>
                  <a:gd name="connsiteY3" fmla="*/ 567300 h 1983550"/>
                  <a:gd name="connsiteX4" fmla="*/ 2932976 w 2953345"/>
                  <a:gd name="connsiteY4" fmla="*/ 500111 h 1983550"/>
                  <a:gd name="connsiteX5" fmla="*/ 2527736 w 2953345"/>
                  <a:gd name="connsiteY5" fmla="*/ 1636596 h 1983550"/>
                  <a:gd name="connsiteX6" fmla="*/ 1574180 w 2953345"/>
                  <a:gd name="connsiteY6" fmla="*/ 1933671 h 1983550"/>
                  <a:gd name="connsiteX7" fmla="*/ 1556345 w 2953345"/>
                  <a:gd name="connsiteY7" fmla="*/ 1919368 h 1983550"/>
                  <a:gd name="connsiteX8" fmla="*/ 1528339 w 2953345"/>
                  <a:gd name="connsiteY8" fmla="*/ 1920897 h 1983550"/>
                  <a:gd name="connsiteX9" fmla="*/ 1475770 w 2953345"/>
                  <a:gd name="connsiteY9" fmla="*/ 1912825 h 1983550"/>
                  <a:gd name="connsiteX10" fmla="*/ 1448916 w 2953345"/>
                  <a:gd name="connsiteY10" fmla="*/ 1901539 h 1983550"/>
                  <a:gd name="connsiteX11" fmla="*/ 1409788 w 2953345"/>
                  <a:gd name="connsiteY11" fmla="*/ 1909339 h 1983550"/>
                  <a:gd name="connsiteX12" fmla="*/ 1379448 w 2953345"/>
                  <a:gd name="connsiteY12" fmla="*/ 1933671 h 1983550"/>
                  <a:gd name="connsiteX13" fmla="*/ 425892 w 2953345"/>
                  <a:gd name="connsiteY13" fmla="*/ 1636595 h 1983550"/>
                  <a:gd name="connsiteX14" fmla="*/ 20652 w 2953345"/>
                  <a:gd name="connsiteY14" fmla="*/ 500110 h 1983550"/>
                  <a:gd name="connsiteX15" fmla="*/ 612800 w 2953345"/>
                  <a:gd name="connsiteY15" fmla="*/ 567620 h 1983550"/>
                  <a:gd name="connsiteX16" fmla="*/ 646597 w 2953345"/>
                  <a:gd name="connsiteY16" fmla="*/ 582336 h 1983550"/>
                  <a:gd name="connsiteX17" fmla="*/ 648266 w 2953345"/>
                  <a:gd name="connsiteY17" fmla="*/ 560064 h 1983550"/>
                  <a:gd name="connsiteX18" fmla="*/ 857156 w 2953345"/>
                  <a:gd name="connsiteY18" fmla="*/ 12315 h 1983550"/>
                  <a:gd name="connsiteX19" fmla="*/ 1351480 w 2953345"/>
                  <a:gd name="connsiteY19" fmla="*/ 345243 h 1983550"/>
                  <a:gd name="connsiteX20" fmla="*/ 1439392 w 2953345"/>
                  <a:gd name="connsiteY20" fmla="*/ 453752 h 1983550"/>
                  <a:gd name="connsiteX21" fmla="*/ 1517562 w 2953345"/>
                  <a:gd name="connsiteY21" fmla="*/ 349370 h 1983550"/>
                  <a:gd name="connsiteX22" fmla="*/ 1988311 w 2953345"/>
                  <a:gd name="connsiteY22" fmla="*/ 0 h 198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953345" h="1983550">
                    <a:moveTo>
                      <a:pt x="1988311" y="0"/>
                    </a:moveTo>
                    <a:cubicBezTo>
                      <a:pt x="2110936" y="121606"/>
                      <a:pt x="2189921" y="326279"/>
                      <a:pt x="2225919" y="546570"/>
                    </a:cubicBezTo>
                    <a:lnTo>
                      <a:pt x="2233933" y="617237"/>
                    </a:lnTo>
                    <a:lnTo>
                      <a:pt x="2350610" y="567300"/>
                    </a:lnTo>
                    <a:cubicBezTo>
                      <a:pt x="2562647" y="488224"/>
                      <a:pt x="2779392" y="454290"/>
                      <a:pt x="2932976" y="500111"/>
                    </a:cubicBezTo>
                    <a:cubicBezTo>
                      <a:pt x="3023762" y="833364"/>
                      <a:pt x="2797242" y="1367090"/>
                      <a:pt x="2527736" y="1636596"/>
                    </a:cubicBezTo>
                    <a:cubicBezTo>
                      <a:pt x="2275074" y="1889258"/>
                      <a:pt x="1799076" y="2077510"/>
                      <a:pt x="1574180" y="1933671"/>
                    </a:cubicBezTo>
                    <a:lnTo>
                      <a:pt x="1556345" y="1919368"/>
                    </a:lnTo>
                    <a:lnTo>
                      <a:pt x="1528339" y="1920897"/>
                    </a:lnTo>
                    <a:cubicBezTo>
                      <a:pt x="1510560" y="1920089"/>
                      <a:pt x="1493010" y="1917445"/>
                      <a:pt x="1475770" y="1912825"/>
                    </a:cubicBezTo>
                    <a:lnTo>
                      <a:pt x="1448916" y="1901539"/>
                    </a:lnTo>
                    <a:lnTo>
                      <a:pt x="1409788" y="1909339"/>
                    </a:lnTo>
                    <a:lnTo>
                      <a:pt x="1379448" y="1933671"/>
                    </a:lnTo>
                    <a:cubicBezTo>
                      <a:pt x="1154551" y="2077510"/>
                      <a:pt x="678554" y="1889257"/>
                      <a:pt x="425892" y="1636595"/>
                    </a:cubicBezTo>
                    <a:cubicBezTo>
                      <a:pt x="156386" y="1367089"/>
                      <a:pt x="-70989" y="807277"/>
                      <a:pt x="20652" y="500110"/>
                    </a:cubicBezTo>
                    <a:cubicBezTo>
                      <a:pt x="187279" y="454716"/>
                      <a:pt x="404024" y="488650"/>
                      <a:pt x="612800" y="567620"/>
                    </a:cubicBezTo>
                    <a:lnTo>
                      <a:pt x="646597" y="582336"/>
                    </a:lnTo>
                    <a:lnTo>
                      <a:pt x="648266" y="560064"/>
                    </a:lnTo>
                    <a:cubicBezTo>
                      <a:pt x="675860" y="335450"/>
                      <a:pt x="745684" y="127473"/>
                      <a:pt x="857156" y="12315"/>
                    </a:cubicBezTo>
                    <a:cubicBezTo>
                      <a:pt x="1025944" y="48861"/>
                      <a:pt x="1202630" y="178907"/>
                      <a:pt x="1351480" y="345243"/>
                    </a:cubicBezTo>
                    <a:lnTo>
                      <a:pt x="1439392" y="453752"/>
                    </a:lnTo>
                    <a:lnTo>
                      <a:pt x="1517562" y="349370"/>
                    </a:lnTo>
                    <a:cubicBezTo>
                      <a:pt x="1661654" y="174869"/>
                      <a:pt x="1832393" y="37110"/>
                      <a:pt x="1988311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6" name="フリーフォーム: 図形 575">
                <a:extLst>
                  <a:ext uri="{FF2B5EF4-FFF2-40B4-BE49-F238E27FC236}">
                    <a16:creationId xmlns:a16="http://schemas.microsoft.com/office/drawing/2014/main" id="{B07F5586-8902-44C2-9D39-080BA3B9117E}"/>
                  </a:ext>
                </a:extLst>
              </p:cNvPr>
              <p:cNvSpPr/>
              <p:nvPr/>
            </p:nvSpPr>
            <p:spPr>
              <a:xfrm rot="9769250">
                <a:off x="2077425" y="2604765"/>
                <a:ext cx="264016" cy="177320"/>
              </a:xfrm>
              <a:custGeom>
                <a:avLst/>
                <a:gdLst>
                  <a:gd name="connsiteX0" fmla="*/ 1988311 w 2953345"/>
                  <a:gd name="connsiteY0" fmla="*/ 0 h 1983550"/>
                  <a:gd name="connsiteX1" fmla="*/ 2225919 w 2953345"/>
                  <a:gd name="connsiteY1" fmla="*/ 546570 h 1983550"/>
                  <a:gd name="connsiteX2" fmla="*/ 2233933 w 2953345"/>
                  <a:gd name="connsiteY2" fmla="*/ 617237 h 1983550"/>
                  <a:gd name="connsiteX3" fmla="*/ 2350610 w 2953345"/>
                  <a:gd name="connsiteY3" fmla="*/ 567300 h 1983550"/>
                  <a:gd name="connsiteX4" fmla="*/ 2932976 w 2953345"/>
                  <a:gd name="connsiteY4" fmla="*/ 500111 h 1983550"/>
                  <a:gd name="connsiteX5" fmla="*/ 2527736 w 2953345"/>
                  <a:gd name="connsiteY5" fmla="*/ 1636596 h 1983550"/>
                  <a:gd name="connsiteX6" fmla="*/ 1574180 w 2953345"/>
                  <a:gd name="connsiteY6" fmla="*/ 1933671 h 1983550"/>
                  <a:gd name="connsiteX7" fmla="*/ 1556345 w 2953345"/>
                  <a:gd name="connsiteY7" fmla="*/ 1919368 h 1983550"/>
                  <a:gd name="connsiteX8" fmla="*/ 1528339 w 2953345"/>
                  <a:gd name="connsiteY8" fmla="*/ 1920897 h 1983550"/>
                  <a:gd name="connsiteX9" fmla="*/ 1475770 w 2953345"/>
                  <a:gd name="connsiteY9" fmla="*/ 1912825 h 1983550"/>
                  <a:gd name="connsiteX10" fmla="*/ 1448916 w 2953345"/>
                  <a:gd name="connsiteY10" fmla="*/ 1901539 h 1983550"/>
                  <a:gd name="connsiteX11" fmla="*/ 1409788 w 2953345"/>
                  <a:gd name="connsiteY11" fmla="*/ 1909339 h 1983550"/>
                  <a:gd name="connsiteX12" fmla="*/ 1379448 w 2953345"/>
                  <a:gd name="connsiteY12" fmla="*/ 1933671 h 1983550"/>
                  <a:gd name="connsiteX13" fmla="*/ 425892 w 2953345"/>
                  <a:gd name="connsiteY13" fmla="*/ 1636595 h 1983550"/>
                  <a:gd name="connsiteX14" fmla="*/ 20652 w 2953345"/>
                  <a:gd name="connsiteY14" fmla="*/ 500110 h 1983550"/>
                  <a:gd name="connsiteX15" fmla="*/ 612800 w 2953345"/>
                  <a:gd name="connsiteY15" fmla="*/ 567620 h 1983550"/>
                  <a:gd name="connsiteX16" fmla="*/ 646597 w 2953345"/>
                  <a:gd name="connsiteY16" fmla="*/ 582336 h 1983550"/>
                  <a:gd name="connsiteX17" fmla="*/ 648266 w 2953345"/>
                  <a:gd name="connsiteY17" fmla="*/ 560064 h 1983550"/>
                  <a:gd name="connsiteX18" fmla="*/ 857156 w 2953345"/>
                  <a:gd name="connsiteY18" fmla="*/ 12315 h 1983550"/>
                  <a:gd name="connsiteX19" fmla="*/ 1351480 w 2953345"/>
                  <a:gd name="connsiteY19" fmla="*/ 345243 h 1983550"/>
                  <a:gd name="connsiteX20" fmla="*/ 1439392 w 2953345"/>
                  <a:gd name="connsiteY20" fmla="*/ 453752 h 1983550"/>
                  <a:gd name="connsiteX21" fmla="*/ 1517562 w 2953345"/>
                  <a:gd name="connsiteY21" fmla="*/ 349370 h 1983550"/>
                  <a:gd name="connsiteX22" fmla="*/ 1988311 w 2953345"/>
                  <a:gd name="connsiteY22" fmla="*/ 0 h 198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953345" h="1983550">
                    <a:moveTo>
                      <a:pt x="1988311" y="0"/>
                    </a:moveTo>
                    <a:cubicBezTo>
                      <a:pt x="2110936" y="121606"/>
                      <a:pt x="2189921" y="326279"/>
                      <a:pt x="2225919" y="546570"/>
                    </a:cubicBezTo>
                    <a:lnTo>
                      <a:pt x="2233933" y="617237"/>
                    </a:lnTo>
                    <a:lnTo>
                      <a:pt x="2350610" y="567300"/>
                    </a:lnTo>
                    <a:cubicBezTo>
                      <a:pt x="2562647" y="488224"/>
                      <a:pt x="2779392" y="454290"/>
                      <a:pt x="2932976" y="500111"/>
                    </a:cubicBezTo>
                    <a:cubicBezTo>
                      <a:pt x="3023762" y="833364"/>
                      <a:pt x="2797242" y="1367090"/>
                      <a:pt x="2527736" y="1636596"/>
                    </a:cubicBezTo>
                    <a:cubicBezTo>
                      <a:pt x="2275074" y="1889258"/>
                      <a:pt x="1799076" y="2077510"/>
                      <a:pt x="1574180" y="1933671"/>
                    </a:cubicBezTo>
                    <a:lnTo>
                      <a:pt x="1556345" y="1919368"/>
                    </a:lnTo>
                    <a:lnTo>
                      <a:pt x="1528339" y="1920897"/>
                    </a:lnTo>
                    <a:cubicBezTo>
                      <a:pt x="1510560" y="1920089"/>
                      <a:pt x="1493010" y="1917445"/>
                      <a:pt x="1475770" y="1912825"/>
                    </a:cubicBezTo>
                    <a:lnTo>
                      <a:pt x="1448916" y="1901539"/>
                    </a:lnTo>
                    <a:lnTo>
                      <a:pt x="1409788" y="1909339"/>
                    </a:lnTo>
                    <a:lnTo>
                      <a:pt x="1379448" y="1933671"/>
                    </a:lnTo>
                    <a:cubicBezTo>
                      <a:pt x="1154551" y="2077510"/>
                      <a:pt x="678554" y="1889257"/>
                      <a:pt x="425892" y="1636595"/>
                    </a:cubicBezTo>
                    <a:cubicBezTo>
                      <a:pt x="156386" y="1367089"/>
                      <a:pt x="-70989" y="807277"/>
                      <a:pt x="20652" y="500110"/>
                    </a:cubicBezTo>
                    <a:cubicBezTo>
                      <a:pt x="187279" y="454716"/>
                      <a:pt x="404024" y="488650"/>
                      <a:pt x="612800" y="567620"/>
                    </a:cubicBezTo>
                    <a:lnTo>
                      <a:pt x="646597" y="582336"/>
                    </a:lnTo>
                    <a:lnTo>
                      <a:pt x="648266" y="560064"/>
                    </a:lnTo>
                    <a:cubicBezTo>
                      <a:pt x="675860" y="335450"/>
                      <a:pt x="745684" y="127473"/>
                      <a:pt x="857156" y="12315"/>
                    </a:cubicBezTo>
                    <a:cubicBezTo>
                      <a:pt x="1025944" y="48861"/>
                      <a:pt x="1202630" y="178907"/>
                      <a:pt x="1351480" y="345243"/>
                    </a:cubicBezTo>
                    <a:lnTo>
                      <a:pt x="1439392" y="453752"/>
                    </a:lnTo>
                    <a:lnTo>
                      <a:pt x="1517562" y="349370"/>
                    </a:lnTo>
                    <a:cubicBezTo>
                      <a:pt x="1661654" y="174869"/>
                      <a:pt x="1832393" y="37110"/>
                      <a:pt x="1988311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7" name="フリーフォーム: 図形 576">
                <a:extLst>
                  <a:ext uri="{FF2B5EF4-FFF2-40B4-BE49-F238E27FC236}">
                    <a16:creationId xmlns:a16="http://schemas.microsoft.com/office/drawing/2014/main" id="{E6DA57A8-154E-435A-9EDC-CC73DEF9AB7F}"/>
                  </a:ext>
                </a:extLst>
              </p:cNvPr>
              <p:cNvSpPr/>
              <p:nvPr/>
            </p:nvSpPr>
            <p:spPr>
              <a:xfrm rot="9769250">
                <a:off x="2016465" y="2863845"/>
                <a:ext cx="264016" cy="177320"/>
              </a:xfrm>
              <a:custGeom>
                <a:avLst/>
                <a:gdLst>
                  <a:gd name="connsiteX0" fmla="*/ 1988311 w 2953345"/>
                  <a:gd name="connsiteY0" fmla="*/ 0 h 1983550"/>
                  <a:gd name="connsiteX1" fmla="*/ 2225919 w 2953345"/>
                  <a:gd name="connsiteY1" fmla="*/ 546570 h 1983550"/>
                  <a:gd name="connsiteX2" fmla="*/ 2233933 w 2953345"/>
                  <a:gd name="connsiteY2" fmla="*/ 617237 h 1983550"/>
                  <a:gd name="connsiteX3" fmla="*/ 2350610 w 2953345"/>
                  <a:gd name="connsiteY3" fmla="*/ 567300 h 1983550"/>
                  <a:gd name="connsiteX4" fmla="*/ 2932976 w 2953345"/>
                  <a:gd name="connsiteY4" fmla="*/ 500111 h 1983550"/>
                  <a:gd name="connsiteX5" fmla="*/ 2527736 w 2953345"/>
                  <a:gd name="connsiteY5" fmla="*/ 1636596 h 1983550"/>
                  <a:gd name="connsiteX6" fmla="*/ 1574180 w 2953345"/>
                  <a:gd name="connsiteY6" fmla="*/ 1933671 h 1983550"/>
                  <a:gd name="connsiteX7" fmla="*/ 1556345 w 2953345"/>
                  <a:gd name="connsiteY7" fmla="*/ 1919368 h 1983550"/>
                  <a:gd name="connsiteX8" fmla="*/ 1528339 w 2953345"/>
                  <a:gd name="connsiteY8" fmla="*/ 1920897 h 1983550"/>
                  <a:gd name="connsiteX9" fmla="*/ 1475770 w 2953345"/>
                  <a:gd name="connsiteY9" fmla="*/ 1912825 h 1983550"/>
                  <a:gd name="connsiteX10" fmla="*/ 1448916 w 2953345"/>
                  <a:gd name="connsiteY10" fmla="*/ 1901539 h 1983550"/>
                  <a:gd name="connsiteX11" fmla="*/ 1409788 w 2953345"/>
                  <a:gd name="connsiteY11" fmla="*/ 1909339 h 1983550"/>
                  <a:gd name="connsiteX12" fmla="*/ 1379448 w 2953345"/>
                  <a:gd name="connsiteY12" fmla="*/ 1933671 h 1983550"/>
                  <a:gd name="connsiteX13" fmla="*/ 425892 w 2953345"/>
                  <a:gd name="connsiteY13" fmla="*/ 1636595 h 1983550"/>
                  <a:gd name="connsiteX14" fmla="*/ 20652 w 2953345"/>
                  <a:gd name="connsiteY14" fmla="*/ 500110 h 1983550"/>
                  <a:gd name="connsiteX15" fmla="*/ 612800 w 2953345"/>
                  <a:gd name="connsiteY15" fmla="*/ 567620 h 1983550"/>
                  <a:gd name="connsiteX16" fmla="*/ 646597 w 2953345"/>
                  <a:gd name="connsiteY16" fmla="*/ 582336 h 1983550"/>
                  <a:gd name="connsiteX17" fmla="*/ 648266 w 2953345"/>
                  <a:gd name="connsiteY17" fmla="*/ 560064 h 1983550"/>
                  <a:gd name="connsiteX18" fmla="*/ 857156 w 2953345"/>
                  <a:gd name="connsiteY18" fmla="*/ 12315 h 1983550"/>
                  <a:gd name="connsiteX19" fmla="*/ 1351480 w 2953345"/>
                  <a:gd name="connsiteY19" fmla="*/ 345243 h 1983550"/>
                  <a:gd name="connsiteX20" fmla="*/ 1439392 w 2953345"/>
                  <a:gd name="connsiteY20" fmla="*/ 453752 h 1983550"/>
                  <a:gd name="connsiteX21" fmla="*/ 1517562 w 2953345"/>
                  <a:gd name="connsiteY21" fmla="*/ 349370 h 1983550"/>
                  <a:gd name="connsiteX22" fmla="*/ 1988311 w 2953345"/>
                  <a:gd name="connsiteY22" fmla="*/ 0 h 198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953345" h="1983550">
                    <a:moveTo>
                      <a:pt x="1988311" y="0"/>
                    </a:moveTo>
                    <a:cubicBezTo>
                      <a:pt x="2110936" y="121606"/>
                      <a:pt x="2189921" y="326279"/>
                      <a:pt x="2225919" y="546570"/>
                    </a:cubicBezTo>
                    <a:lnTo>
                      <a:pt x="2233933" y="617237"/>
                    </a:lnTo>
                    <a:lnTo>
                      <a:pt x="2350610" y="567300"/>
                    </a:lnTo>
                    <a:cubicBezTo>
                      <a:pt x="2562647" y="488224"/>
                      <a:pt x="2779392" y="454290"/>
                      <a:pt x="2932976" y="500111"/>
                    </a:cubicBezTo>
                    <a:cubicBezTo>
                      <a:pt x="3023762" y="833364"/>
                      <a:pt x="2797242" y="1367090"/>
                      <a:pt x="2527736" y="1636596"/>
                    </a:cubicBezTo>
                    <a:cubicBezTo>
                      <a:pt x="2275074" y="1889258"/>
                      <a:pt x="1799076" y="2077510"/>
                      <a:pt x="1574180" y="1933671"/>
                    </a:cubicBezTo>
                    <a:lnTo>
                      <a:pt x="1556345" y="1919368"/>
                    </a:lnTo>
                    <a:lnTo>
                      <a:pt x="1528339" y="1920897"/>
                    </a:lnTo>
                    <a:cubicBezTo>
                      <a:pt x="1510560" y="1920089"/>
                      <a:pt x="1493010" y="1917445"/>
                      <a:pt x="1475770" y="1912825"/>
                    </a:cubicBezTo>
                    <a:lnTo>
                      <a:pt x="1448916" y="1901539"/>
                    </a:lnTo>
                    <a:lnTo>
                      <a:pt x="1409788" y="1909339"/>
                    </a:lnTo>
                    <a:lnTo>
                      <a:pt x="1379448" y="1933671"/>
                    </a:lnTo>
                    <a:cubicBezTo>
                      <a:pt x="1154551" y="2077510"/>
                      <a:pt x="678554" y="1889257"/>
                      <a:pt x="425892" y="1636595"/>
                    </a:cubicBezTo>
                    <a:cubicBezTo>
                      <a:pt x="156386" y="1367089"/>
                      <a:pt x="-70989" y="807277"/>
                      <a:pt x="20652" y="500110"/>
                    </a:cubicBezTo>
                    <a:cubicBezTo>
                      <a:pt x="187279" y="454716"/>
                      <a:pt x="404024" y="488650"/>
                      <a:pt x="612800" y="567620"/>
                    </a:cubicBezTo>
                    <a:lnTo>
                      <a:pt x="646597" y="582336"/>
                    </a:lnTo>
                    <a:lnTo>
                      <a:pt x="648266" y="560064"/>
                    </a:lnTo>
                    <a:cubicBezTo>
                      <a:pt x="675860" y="335450"/>
                      <a:pt x="745684" y="127473"/>
                      <a:pt x="857156" y="12315"/>
                    </a:cubicBezTo>
                    <a:cubicBezTo>
                      <a:pt x="1025944" y="48861"/>
                      <a:pt x="1202630" y="178907"/>
                      <a:pt x="1351480" y="345243"/>
                    </a:cubicBezTo>
                    <a:lnTo>
                      <a:pt x="1439392" y="453752"/>
                    </a:lnTo>
                    <a:lnTo>
                      <a:pt x="1517562" y="349370"/>
                    </a:lnTo>
                    <a:cubicBezTo>
                      <a:pt x="1661654" y="174869"/>
                      <a:pt x="1832393" y="37110"/>
                      <a:pt x="1988311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8" name="フリーフォーム: 図形 577">
                <a:extLst>
                  <a:ext uri="{FF2B5EF4-FFF2-40B4-BE49-F238E27FC236}">
                    <a16:creationId xmlns:a16="http://schemas.microsoft.com/office/drawing/2014/main" id="{3556DD0A-1604-43F6-8033-761185CAAECD}"/>
                  </a:ext>
                </a:extLst>
              </p:cNvPr>
              <p:cNvSpPr/>
              <p:nvPr/>
            </p:nvSpPr>
            <p:spPr>
              <a:xfrm rot="9769250">
                <a:off x="2648925" y="3016245"/>
                <a:ext cx="264016" cy="177320"/>
              </a:xfrm>
              <a:custGeom>
                <a:avLst/>
                <a:gdLst>
                  <a:gd name="connsiteX0" fmla="*/ 1988311 w 2953345"/>
                  <a:gd name="connsiteY0" fmla="*/ 0 h 1983550"/>
                  <a:gd name="connsiteX1" fmla="*/ 2225919 w 2953345"/>
                  <a:gd name="connsiteY1" fmla="*/ 546570 h 1983550"/>
                  <a:gd name="connsiteX2" fmla="*/ 2233933 w 2953345"/>
                  <a:gd name="connsiteY2" fmla="*/ 617237 h 1983550"/>
                  <a:gd name="connsiteX3" fmla="*/ 2350610 w 2953345"/>
                  <a:gd name="connsiteY3" fmla="*/ 567300 h 1983550"/>
                  <a:gd name="connsiteX4" fmla="*/ 2932976 w 2953345"/>
                  <a:gd name="connsiteY4" fmla="*/ 500111 h 1983550"/>
                  <a:gd name="connsiteX5" fmla="*/ 2527736 w 2953345"/>
                  <a:gd name="connsiteY5" fmla="*/ 1636596 h 1983550"/>
                  <a:gd name="connsiteX6" fmla="*/ 1574180 w 2953345"/>
                  <a:gd name="connsiteY6" fmla="*/ 1933671 h 1983550"/>
                  <a:gd name="connsiteX7" fmla="*/ 1556345 w 2953345"/>
                  <a:gd name="connsiteY7" fmla="*/ 1919368 h 1983550"/>
                  <a:gd name="connsiteX8" fmla="*/ 1528339 w 2953345"/>
                  <a:gd name="connsiteY8" fmla="*/ 1920897 h 1983550"/>
                  <a:gd name="connsiteX9" fmla="*/ 1475770 w 2953345"/>
                  <a:gd name="connsiteY9" fmla="*/ 1912825 h 1983550"/>
                  <a:gd name="connsiteX10" fmla="*/ 1448916 w 2953345"/>
                  <a:gd name="connsiteY10" fmla="*/ 1901539 h 1983550"/>
                  <a:gd name="connsiteX11" fmla="*/ 1409788 w 2953345"/>
                  <a:gd name="connsiteY11" fmla="*/ 1909339 h 1983550"/>
                  <a:gd name="connsiteX12" fmla="*/ 1379448 w 2953345"/>
                  <a:gd name="connsiteY12" fmla="*/ 1933671 h 1983550"/>
                  <a:gd name="connsiteX13" fmla="*/ 425892 w 2953345"/>
                  <a:gd name="connsiteY13" fmla="*/ 1636595 h 1983550"/>
                  <a:gd name="connsiteX14" fmla="*/ 20652 w 2953345"/>
                  <a:gd name="connsiteY14" fmla="*/ 500110 h 1983550"/>
                  <a:gd name="connsiteX15" fmla="*/ 612800 w 2953345"/>
                  <a:gd name="connsiteY15" fmla="*/ 567620 h 1983550"/>
                  <a:gd name="connsiteX16" fmla="*/ 646597 w 2953345"/>
                  <a:gd name="connsiteY16" fmla="*/ 582336 h 1983550"/>
                  <a:gd name="connsiteX17" fmla="*/ 648266 w 2953345"/>
                  <a:gd name="connsiteY17" fmla="*/ 560064 h 1983550"/>
                  <a:gd name="connsiteX18" fmla="*/ 857156 w 2953345"/>
                  <a:gd name="connsiteY18" fmla="*/ 12315 h 1983550"/>
                  <a:gd name="connsiteX19" fmla="*/ 1351480 w 2953345"/>
                  <a:gd name="connsiteY19" fmla="*/ 345243 h 1983550"/>
                  <a:gd name="connsiteX20" fmla="*/ 1439392 w 2953345"/>
                  <a:gd name="connsiteY20" fmla="*/ 453752 h 1983550"/>
                  <a:gd name="connsiteX21" fmla="*/ 1517562 w 2953345"/>
                  <a:gd name="connsiteY21" fmla="*/ 349370 h 1983550"/>
                  <a:gd name="connsiteX22" fmla="*/ 1988311 w 2953345"/>
                  <a:gd name="connsiteY22" fmla="*/ 0 h 198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953345" h="1983550">
                    <a:moveTo>
                      <a:pt x="1988311" y="0"/>
                    </a:moveTo>
                    <a:cubicBezTo>
                      <a:pt x="2110936" y="121606"/>
                      <a:pt x="2189921" y="326279"/>
                      <a:pt x="2225919" y="546570"/>
                    </a:cubicBezTo>
                    <a:lnTo>
                      <a:pt x="2233933" y="617237"/>
                    </a:lnTo>
                    <a:lnTo>
                      <a:pt x="2350610" y="567300"/>
                    </a:lnTo>
                    <a:cubicBezTo>
                      <a:pt x="2562647" y="488224"/>
                      <a:pt x="2779392" y="454290"/>
                      <a:pt x="2932976" y="500111"/>
                    </a:cubicBezTo>
                    <a:cubicBezTo>
                      <a:pt x="3023762" y="833364"/>
                      <a:pt x="2797242" y="1367090"/>
                      <a:pt x="2527736" y="1636596"/>
                    </a:cubicBezTo>
                    <a:cubicBezTo>
                      <a:pt x="2275074" y="1889258"/>
                      <a:pt x="1799076" y="2077510"/>
                      <a:pt x="1574180" y="1933671"/>
                    </a:cubicBezTo>
                    <a:lnTo>
                      <a:pt x="1556345" y="1919368"/>
                    </a:lnTo>
                    <a:lnTo>
                      <a:pt x="1528339" y="1920897"/>
                    </a:lnTo>
                    <a:cubicBezTo>
                      <a:pt x="1510560" y="1920089"/>
                      <a:pt x="1493010" y="1917445"/>
                      <a:pt x="1475770" y="1912825"/>
                    </a:cubicBezTo>
                    <a:lnTo>
                      <a:pt x="1448916" y="1901539"/>
                    </a:lnTo>
                    <a:lnTo>
                      <a:pt x="1409788" y="1909339"/>
                    </a:lnTo>
                    <a:lnTo>
                      <a:pt x="1379448" y="1933671"/>
                    </a:lnTo>
                    <a:cubicBezTo>
                      <a:pt x="1154551" y="2077510"/>
                      <a:pt x="678554" y="1889257"/>
                      <a:pt x="425892" y="1636595"/>
                    </a:cubicBezTo>
                    <a:cubicBezTo>
                      <a:pt x="156386" y="1367089"/>
                      <a:pt x="-70989" y="807277"/>
                      <a:pt x="20652" y="500110"/>
                    </a:cubicBezTo>
                    <a:cubicBezTo>
                      <a:pt x="187279" y="454716"/>
                      <a:pt x="404024" y="488650"/>
                      <a:pt x="612800" y="567620"/>
                    </a:cubicBezTo>
                    <a:lnTo>
                      <a:pt x="646597" y="582336"/>
                    </a:lnTo>
                    <a:lnTo>
                      <a:pt x="648266" y="560064"/>
                    </a:lnTo>
                    <a:cubicBezTo>
                      <a:pt x="675860" y="335450"/>
                      <a:pt x="745684" y="127473"/>
                      <a:pt x="857156" y="12315"/>
                    </a:cubicBezTo>
                    <a:cubicBezTo>
                      <a:pt x="1025944" y="48861"/>
                      <a:pt x="1202630" y="178907"/>
                      <a:pt x="1351480" y="345243"/>
                    </a:cubicBezTo>
                    <a:lnTo>
                      <a:pt x="1439392" y="453752"/>
                    </a:lnTo>
                    <a:lnTo>
                      <a:pt x="1517562" y="349370"/>
                    </a:lnTo>
                    <a:cubicBezTo>
                      <a:pt x="1661654" y="174869"/>
                      <a:pt x="1832393" y="37110"/>
                      <a:pt x="1988311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9" name="フリーフォーム: 図形 578">
                <a:extLst>
                  <a:ext uri="{FF2B5EF4-FFF2-40B4-BE49-F238E27FC236}">
                    <a16:creationId xmlns:a16="http://schemas.microsoft.com/office/drawing/2014/main" id="{146748E0-7507-4B90-836E-91008769D8EE}"/>
                  </a:ext>
                </a:extLst>
              </p:cNvPr>
              <p:cNvSpPr/>
              <p:nvPr/>
            </p:nvSpPr>
            <p:spPr>
              <a:xfrm rot="9769250">
                <a:off x="2306025" y="3641085"/>
                <a:ext cx="264016" cy="177320"/>
              </a:xfrm>
              <a:custGeom>
                <a:avLst/>
                <a:gdLst>
                  <a:gd name="connsiteX0" fmla="*/ 1988311 w 2953345"/>
                  <a:gd name="connsiteY0" fmla="*/ 0 h 1983550"/>
                  <a:gd name="connsiteX1" fmla="*/ 2225919 w 2953345"/>
                  <a:gd name="connsiteY1" fmla="*/ 546570 h 1983550"/>
                  <a:gd name="connsiteX2" fmla="*/ 2233933 w 2953345"/>
                  <a:gd name="connsiteY2" fmla="*/ 617237 h 1983550"/>
                  <a:gd name="connsiteX3" fmla="*/ 2350610 w 2953345"/>
                  <a:gd name="connsiteY3" fmla="*/ 567300 h 1983550"/>
                  <a:gd name="connsiteX4" fmla="*/ 2932976 w 2953345"/>
                  <a:gd name="connsiteY4" fmla="*/ 500111 h 1983550"/>
                  <a:gd name="connsiteX5" fmla="*/ 2527736 w 2953345"/>
                  <a:gd name="connsiteY5" fmla="*/ 1636596 h 1983550"/>
                  <a:gd name="connsiteX6" fmla="*/ 1574180 w 2953345"/>
                  <a:gd name="connsiteY6" fmla="*/ 1933671 h 1983550"/>
                  <a:gd name="connsiteX7" fmla="*/ 1556345 w 2953345"/>
                  <a:gd name="connsiteY7" fmla="*/ 1919368 h 1983550"/>
                  <a:gd name="connsiteX8" fmla="*/ 1528339 w 2953345"/>
                  <a:gd name="connsiteY8" fmla="*/ 1920897 h 1983550"/>
                  <a:gd name="connsiteX9" fmla="*/ 1475770 w 2953345"/>
                  <a:gd name="connsiteY9" fmla="*/ 1912825 h 1983550"/>
                  <a:gd name="connsiteX10" fmla="*/ 1448916 w 2953345"/>
                  <a:gd name="connsiteY10" fmla="*/ 1901539 h 1983550"/>
                  <a:gd name="connsiteX11" fmla="*/ 1409788 w 2953345"/>
                  <a:gd name="connsiteY11" fmla="*/ 1909339 h 1983550"/>
                  <a:gd name="connsiteX12" fmla="*/ 1379448 w 2953345"/>
                  <a:gd name="connsiteY12" fmla="*/ 1933671 h 1983550"/>
                  <a:gd name="connsiteX13" fmla="*/ 425892 w 2953345"/>
                  <a:gd name="connsiteY13" fmla="*/ 1636595 h 1983550"/>
                  <a:gd name="connsiteX14" fmla="*/ 20652 w 2953345"/>
                  <a:gd name="connsiteY14" fmla="*/ 500110 h 1983550"/>
                  <a:gd name="connsiteX15" fmla="*/ 612800 w 2953345"/>
                  <a:gd name="connsiteY15" fmla="*/ 567620 h 1983550"/>
                  <a:gd name="connsiteX16" fmla="*/ 646597 w 2953345"/>
                  <a:gd name="connsiteY16" fmla="*/ 582336 h 1983550"/>
                  <a:gd name="connsiteX17" fmla="*/ 648266 w 2953345"/>
                  <a:gd name="connsiteY17" fmla="*/ 560064 h 1983550"/>
                  <a:gd name="connsiteX18" fmla="*/ 857156 w 2953345"/>
                  <a:gd name="connsiteY18" fmla="*/ 12315 h 1983550"/>
                  <a:gd name="connsiteX19" fmla="*/ 1351480 w 2953345"/>
                  <a:gd name="connsiteY19" fmla="*/ 345243 h 1983550"/>
                  <a:gd name="connsiteX20" fmla="*/ 1439392 w 2953345"/>
                  <a:gd name="connsiteY20" fmla="*/ 453752 h 1983550"/>
                  <a:gd name="connsiteX21" fmla="*/ 1517562 w 2953345"/>
                  <a:gd name="connsiteY21" fmla="*/ 349370 h 1983550"/>
                  <a:gd name="connsiteX22" fmla="*/ 1988311 w 2953345"/>
                  <a:gd name="connsiteY22" fmla="*/ 0 h 198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953345" h="1983550">
                    <a:moveTo>
                      <a:pt x="1988311" y="0"/>
                    </a:moveTo>
                    <a:cubicBezTo>
                      <a:pt x="2110936" y="121606"/>
                      <a:pt x="2189921" y="326279"/>
                      <a:pt x="2225919" y="546570"/>
                    </a:cubicBezTo>
                    <a:lnTo>
                      <a:pt x="2233933" y="617237"/>
                    </a:lnTo>
                    <a:lnTo>
                      <a:pt x="2350610" y="567300"/>
                    </a:lnTo>
                    <a:cubicBezTo>
                      <a:pt x="2562647" y="488224"/>
                      <a:pt x="2779392" y="454290"/>
                      <a:pt x="2932976" y="500111"/>
                    </a:cubicBezTo>
                    <a:cubicBezTo>
                      <a:pt x="3023762" y="833364"/>
                      <a:pt x="2797242" y="1367090"/>
                      <a:pt x="2527736" y="1636596"/>
                    </a:cubicBezTo>
                    <a:cubicBezTo>
                      <a:pt x="2275074" y="1889258"/>
                      <a:pt x="1799076" y="2077510"/>
                      <a:pt x="1574180" y="1933671"/>
                    </a:cubicBezTo>
                    <a:lnTo>
                      <a:pt x="1556345" y="1919368"/>
                    </a:lnTo>
                    <a:lnTo>
                      <a:pt x="1528339" y="1920897"/>
                    </a:lnTo>
                    <a:cubicBezTo>
                      <a:pt x="1510560" y="1920089"/>
                      <a:pt x="1493010" y="1917445"/>
                      <a:pt x="1475770" y="1912825"/>
                    </a:cubicBezTo>
                    <a:lnTo>
                      <a:pt x="1448916" y="1901539"/>
                    </a:lnTo>
                    <a:lnTo>
                      <a:pt x="1409788" y="1909339"/>
                    </a:lnTo>
                    <a:lnTo>
                      <a:pt x="1379448" y="1933671"/>
                    </a:lnTo>
                    <a:cubicBezTo>
                      <a:pt x="1154551" y="2077510"/>
                      <a:pt x="678554" y="1889257"/>
                      <a:pt x="425892" y="1636595"/>
                    </a:cubicBezTo>
                    <a:cubicBezTo>
                      <a:pt x="156386" y="1367089"/>
                      <a:pt x="-70989" y="807277"/>
                      <a:pt x="20652" y="500110"/>
                    </a:cubicBezTo>
                    <a:cubicBezTo>
                      <a:pt x="187279" y="454716"/>
                      <a:pt x="404024" y="488650"/>
                      <a:pt x="612800" y="567620"/>
                    </a:cubicBezTo>
                    <a:lnTo>
                      <a:pt x="646597" y="582336"/>
                    </a:lnTo>
                    <a:lnTo>
                      <a:pt x="648266" y="560064"/>
                    </a:lnTo>
                    <a:cubicBezTo>
                      <a:pt x="675860" y="335450"/>
                      <a:pt x="745684" y="127473"/>
                      <a:pt x="857156" y="12315"/>
                    </a:cubicBezTo>
                    <a:cubicBezTo>
                      <a:pt x="1025944" y="48861"/>
                      <a:pt x="1202630" y="178907"/>
                      <a:pt x="1351480" y="345243"/>
                    </a:cubicBezTo>
                    <a:lnTo>
                      <a:pt x="1439392" y="453752"/>
                    </a:lnTo>
                    <a:lnTo>
                      <a:pt x="1517562" y="349370"/>
                    </a:lnTo>
                    <a:cubicBezTo>
                      <a:pt x="1661654" y="174869"/>
                      <a:pt x="1832393" y="37110"/>
                      <a:pt x="1988311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0" name="フリーフォーム: 図形 579">
                <a:extLst>
                  <a:ext uri="{FF2B5EF4-FFF2-40B4-BE49-F238E27FC236}">
                    <a16:creationId xmlns:a16="http://schemas.microsoft.com/office/drawing/2014/main" id="{AA9E1067-144E-45AC-AC65-E71AB0D67925}"/>
                  </a:ext>
                </a:extLst>
              </p:cNvPr>
              <p:cNvSpPr/>
              <p:nvPr/>
            </p:nvSpPr>
            <p:spPr>
              <a:xfrm rot="9769250">
                <a:off x="2626065" y="3801105"/>
                <a:ext cx="264016" cy="177320"/>
              </a:xfrm>
              <a:custGeom>
                <a:avLst/>
                <a:gdLst>
                  <a:gd name="connsiteX0" fmla="*/ 1988311 w 2953345"/>
                  <a:gd name="connsiteY0" fmla="*/ 0 h 1983550"/>
                  <a:gd name="connsiteX1" fmla="*/ 2225919 w 2953345"/>
                  <a:gd name="connsiteY1" fmla="*/ 546570 h 1983550"/>
                  <a:gd name="connsiteX2" fmla="*/ 2233933 w 2953345"/>
                  <a:gd name="connsiteY2" fmla="*/ 617237 h 1983550"/>
                  <a:gd name="connsiteX3" fmla="*/ 2350610 w 2953345"/>
                  <a:gd name="connsiteY3" fmla="*/ 567300 h 1983550"/>
                  <a:gd name="connsiteX4" fmla="*/ 2932976 w 2953345"/>
                  <a:gd name="connsiteY4" fmla="*/ 500111 h 1983550"/>
                  <a:gd name="connsiteX5" fmla="*/ 2527736 w 2953345"/>
                  <a:gd name="connsiteY5" fmla="*/ 1636596 h 1983550"/>
                  <a:gd name="connsiteX6" fmla="*/ 1574180 w 2953345"/>
                  <a:gd name="connsiteY6" fmla="*/ 1933671 h 1983550"/>
                  <a:gd name="connsiteX7" fmla="*/ 1556345 w 2953345"/>
                  <a:gd name="connsiteY7" fmla="*/ 1919368 h 1983550"/>
                  <a:gd name="connsiteX8" fmla="*/ 1528339 w 2953345"/>
                  <a:gd name="connsiteY8" fmla="*/ 1920897 h 1983550"/>
                  <a:gd name="connsiteX9" fmla="*/ 1475770 w 2953345"/>
                  <a:gd name="connsiteY9" fmla="*/ 1912825 h 1983550"/>
                  <a:gd name="connsiteX10" fmla="*/ 1448916 w 2953345"/>
                  <a:gd name="connsiteY10" fmla="*/ 1901539 h 1983550"/>
                  <a:gd name="connsiteX11" fmla="*/ 1409788 w 2953345"/>
                  <a:gd name="connsiteY11" fmla="*/ 1909339 h 1983550"/>
                  <a:gd name="connsiteX12" fmla="*/ 1379448 w 2953345"/>
                  <a:gd name="connsiteY12" fmla="*/ 1933671 h 1983550"/>
                  <a:gd name="connsiteX13" fmla="*/ 425892 w 2953345"/>
                  <a:gd name="connsiteY13" fmla="*/ 1636595 h 1983550"/>
                  <a:gd name="connsiteX14" fmla="*/ 20652 w 2953345"/>
                  <a:gd name="connsiteY14" fmla="*/ 500110 h 1983550"/>
                  <a:gd name="connsiteX15" fmla="*/ 612800 w 2953345"/>
                  <a:gd name="connsiteY15" fmla="*/ 567620 h 1983550"/>
                  <a:gd name="connsiteX16" fmla="*/ 646597 w 2953345"/>
                  <a:gd name="connsiteY16" fmla="*/ 582336 h 1983550"/>
                  <a:gd name="connsiteX17" fmla="*/ 648266 w 2953345"/>
                  <a:gd name="connsiteY17" fmla="*/ 560064 h 1983550"/>
                  <a:gd name="connsiteX18" fmla="*/ 857156 w 2953345"/>
                  <a:gd name="connsiteY18" fmla="*/ 12315 h 1983550"/>
                  <a:gd name="connsiteX19" fmla="*/ 1351480 w 2953345"/>
                  <a:gd name="connsiteY19" fmla="*/ 345243 h 1983550"/>
                  <a:gd name="connsiteX20" fmla="*/ 1439392 w 2953345"/>
                  <a:gd name="connsiteY20" fmla="*/ 453752 h 1983550"/>
                  <a:gd name="connsiteX21" fmla="*/ 1517562 w 2953345"/>
                  <a:gd name="connsiteY21" fmla="*/ 349370 h 1983550"/>
                  <a:gd name="connsiteX22" fmla="*/ 1988311 w 2953345"/>
                  <a:gd name="connsiteY22" fmla="*/ 0 h 198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953345" h="1983550">
                    <a:moveTo>
                      <a:pt x="1988311" y="0"/>
                    </a:moveTo>
                    <a:cubicBezTo>
                      <a:pt x="2110936" y="121606"/>
                      <a:pt x="2189921" y="326279"/>
                      <a:pt x="2225919" y="546570"/>
                    </a:cubicBezTo>
                    <a:lnTo>
                      <a:pt x="2233933" y="617237"/>
                    </a:lnTo>
                    <a:lnTo>
                      <a:pt x="2350610" y="567300"/>
                    </a:lnTo>
                    <a:cubicBezTo>
                      <a:pt x="2562647" y="488224"/>
                      <a:pt x="2779392" y="454290"/>
                      <a:pt x="2932976" y="500111"/>
                    </a:cubicBezTo>
                    <a:cubicBezTo>
                      <a:pt x="3023762" y="833364"/>
                      <a:pt x="2797242" y="1367090"/>
                      <a:pt x="2527736" y="1636596"/>
                    </a:cubicBezTo>
                    <a:cubicBezTo>
                      <a:pt x="2275074" y="1889258"/>
                      <a:pt x="1799076" y="2077510"/>
                      <a:pt x="1574180" y="1933671"/>
                    </a:cubicBezTo>
                    <a:lnTo>
                      <a:pt x="1556345" y="1919368"/>
                    </a:lnTo>
                    <a:lnTo>
                      <a:pt x="1528339" y="1920897"/>
                    </a:lnTo>
                    <a:cubicBezTo>
                      <a:pt x="1510560" y="1920089"/>
                      <a:pt x="1493010" y="1917445"/>
                      <a:pt x="1475770" y="1912825"/>
                    </a:cubicBezTo>
                    <a:lnTo>
                      <a:pt x="1448916" y="1901539"/>
                    </a:lnTo>
                    <a:lnTo>
                      <a:pt x="1409788" y="1909339"/>
                    </a:lnTo>
                    <a:lnTo>
                      <a:pt x="1379448" y="1933671"/>
                    </a:lnTo>
                    <a:cubicBezTo>
                      <a:pt x="1154551" y="2077510"/>
                      <a:pt x="678554" y="1889257"/>
                      <a:pt x="425892" y="1636595"/>
                    </a:cubicBezTo>
                    <a:cubicBezTo>
                      <a:pt x="156386" y="1367089"/>
                      <a:pt x="-70989" y="807277"/>
                      <a:pt x="20652" y="500110"/>
                    </a:cubicBezTo>
                    <a:cubicBezTo>
                      <a:pt x="187279" y="454716"/>
                      <a:pt x="404024" y="488650"/>
                      <a:pt x="612800" y="567620"/>
                    </a:cubicBezTo>
                    <a:lnTo>
                      <a:pt x="646597" y="582336"/>
                    </a:lnTo>
                    <a:lnTo>
                      <a:pt x="648266" y="560064"/>
                    </a:lnTo>
                    <a:cubicBezTo>
                      <a:pt x="675860" y="335450"/>
                      <a:pt x="745684" y="127473"/>
                      <a:pt x="857156" y="12315"/>
                    </a:cubicBezTo>
                    <a:cubicBezTo>
                      <a:pt x="1025944" y="48861"/>
                      <a:pt x="1202630" y="178907"/>
                      <a:pt x="1351480" y="345243"/>
                    </a:cubicBezTo>
                    <a:lnTo>
                      <a:pt x="1439392" y="453752"/>
                    </a:lnTo>
                    <a:lnTo>
                      <a:pt x="1517562" y="349370"/>
                    </a:lnTo>
                    <a:cubicBezTo>
                      <a:pt x="1661654" y="174869"/>
                      <a:pt x="1832393" y="37110"/>
                      <a:pt x="1988311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1" name="フリーフォーム: 図形 580">
                <a:extLst>
                  <a:ext uri="{FF2B5EF4-FFF2-40B4-BE49-F238E27FC236}">
                    <a16:creationId xmlns:a16="http://schemas.microsoft.com/office/drawing/2014/main" id="{139EB6F6-48F7-4BF3-B5DD-9290DCF008C2}"/>
                  </a:ext>
                </a:extLst>
              </p:cNvPr>
              <p:cNvSpPr/>
              <p:nvPr/>
            </p:nvSpPr>
            <p:spPr>
              <a:xfrm rot="9769250">
                <a:off x="5491185" y="3046725"/>
                <a:ext cx="264016" cy="177320"/>
              </a:xfrm>
              <a:custGeom>
                <a:avLst/>
                <a:gdLst>
                  <a:gd name="connsiteX0" fmla="*/ 1988311 w 2953345"/>
                  <a:gd name="connsiteY0" fmla="*/ 0 h 1983550"/>
                  <a:gd name="connsiteX1" fmla="*/ 2225919 w 2953345"/>
                  <a:gd name="connsiteY1" fmla="*/ 546570 h 1983550"/>
                  <a:gd name="connsiteX2" fmla="*/ 2233933 w 2953345"/>
                  <a:gd name="connsiteY2" fmla="*/ 617237 h 1983550"/>
                  <a:gd name="connsiteX3" fmla="*/ 2350610 w 2953345"/>
                  <a:gd name="connsiteY3" fmla="*/ 567300 h 1983550"/>
                  <a:gd name="connsiteX4" fmla="*/ 2932976 w 2953345"/>
                  <a:gd name="connsiteY4" fmla="*/ 500111 h 1983550"/>
                  <a:gd name="connsiteX5" fmla="*/ 2527736 w 2953345"/>
                  <a:gd name="connsiteY5" fmla="*/ 1636596 h 1983550"/>
                  <a:gd name="connsiteX6" fmla="*/ 1574180 w 2953345"/>
                  <a:gd name="connsiteY6" fmla="*/ 1933671 h 1983550"/>
                  <a:gd name="connsiteX7" fmla="*/ 1556345 w 2953345"/>
                  <a:gd name="connsiteY7" fmla="*/ 1919368 h 1983550"/>
                  <a:gd name="connsiteX8" fmla="*/ 1528339 w 2953345"/>
                  <a:gd name="connsiteY8" fmla="*/ 1920897 h 1983550"/>
                  <a:gd name="connsiteX9" fmla="*/ 1475770 w 2953345"/>
                  <a:gd name="connsiteY9" fmla="*/ 1912825 h 1983550"/>
                  <a:gd name="connsiteX10" fmla="*/ 1448916 w 2953345"/>
                  <a:gd name="connsiteY10" fmla="*/ 1901539 h 1983550"/>
                  <a:gd name="connsiteX11" fmla="*/ 1409788 w 2953345"/>
                  <a:gd name="connsiteY11" fmla="*/ 1909339 h 1983550"/>
                  <a:gd name="connsiteX12" fmla="*/ 1379448 w 2953345"/>
                  <a:gd name="connsiteY12" fmla="*/ 1933671 h 1983550"/>
                  <a:gd name="connsiteX13" fmla="*/ 425892 w 2953345"/>
                  <a:gd name="connsiteY13" fmla="*/ 1636595 h 1983550"/>
                  <a:gd name="connsiteX14" fmla="*/ 20652 w 2953345"/>
                  <a:gd name="connsiteY14" fmla="*/ 500110 h 1983550"/>
                  <a:gd name="connsiteX15" fmla="*/ 612800 w 2953345"/>
                  <a:gd name="connsiteY15" fmla="*/ 567620 h 1983550"/>
                  <a:gd name="connsiteX16" fmla="*/ 646597 w 2953345"/>
                  <a:gd name="connsiteY16" fmla="*/ 582336 h 1983550"/>
                  <a:gd name="connsiteX17" fmla="*/ 648266 w 2953345"/>
                  <a:gd name="connsiteY17" fmla="*/ 560064 h 1983550"/>
                  <a:gd name="connsiteX18" fmla="*/ 857156 w 2953345"/>
                  <a:gd name="connsiteY18" fmla="*/ 12315 h 1983550"/>
                  <a:gd name="connsiteX19" fmla="*/ 1351480 w 2953345"/>
                  <a:gd name="connsiteY19" fmla="*/ 345243 h 1983550"/>
                  <a:gd name="connsiteX20" fmla="*/ 1439392 w 2953345"/>
                  <a:gd name="connsiteY20" fmla="*/ 453752 h 1983550"/>
                  <a:gd name="connsiteX21" fmla="*/ 1517562 w 2953345"/>
                  <a:gd name="connsiteY21" fmla="*/ 349370 h 1983550"/>
                  <a:gd name="connsiteX22" fmla="*/ 1988311 w 2953345"/>
                  <a:gd name="connsiteY22" fmla="*/ 0 h 198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953345" h="1983550">
                    <a:moveTo>
                      <a:pt x="1988311" y="0"/>
                    </a:moveTo>
                    <a:cubicBezTo>
                      <a:pt x="2110936" y="121606"/>
                      <a:pt x="2189921" y="326279"/>
                      <a:pt x="2225919" y="546570"/>
                    </a:cubicBezTo>
                    <a:lnTo>
                      <a:pt x="2233933" y="617237"/>
                    </a:lnTo>
                    <a:lnTo>
                      <a:pt x="2350610" y="567300"/>
                    </a:lnTo>
                    <a:cubicBezTo>
                      <a:pt x="2562647" y="488224"/>
                      <a:pt x="2779392" y="454290"/>
                      <a:pt x="2932976" y="500111"/>
                    </a:cubicBezTo>
                    <a:cubicBezTo>
                      <a:pt x="3023762" y="833364"/>
                      <a:pt x="2797242" y="1367090"/>
                      <a:pt x="2527736" y="1636596"/>
                    </a:cubicBezTo>
                    <a:cubicBezTo>
                      <a:pt x="2275074" y="1889258"/>
                      <a:pt x="1799076" y="2077510"/>
                      <a:pt x="1574180" y="1933671"/>
                    </a:cubicBezTo>
                    <a:lnTo>
                      <a:pt x="1556345" y="1919368"/>
                    </a:lnTo>
                    <a:lnTo>
                      <a:pt x="1528339" y="1920897"/>
                    </a:lnTo>
                    <a:cubicBezTo>
                      <a:pt x="1510560" y="1920089"/>
                      <a:pt x="1493010" y="1917445"/>
                      <a:pt x="1475770" y="1912825"/>
                    </a:cubicBezTo>
                    <a:lnTo>
                      <a:pt x="1448916" y="1901539"/>
                    </a:lnTo>
                    <a:lnTo>
                      <a:pt x="1409788" y="1909339"/>
                    </a:lnTo>
                    <a:lnTo>
                      <a:pt x="1379448" y="1933671"/>
                    </a:lnTo>
                    <a:cubicBezTo>
                      <a:pt x="1154551" y="2077510"/>
                      <a:pt x="678554" y="1889257"/>
                      <a:pt x="425892" y="1636595"/>
                    </a:cubicBezTo>
                    <a:cubicBezTo>
                      <a:pt x="156386" y="1367089"/>
                      <a:pt x="-70989" y="807277"/>
                      <a:pt x="20652" y="500110"/>
                    </a:cubicBezTo>
                    <a:cubicBezTo>
                      <a:pt x="187279" y="454716"/>
                      <a:pt x="404024" y="488650"/>
                      <a:pt x="612800" y="567620"/>
                    </a:cubicBezTo>
                    <a:lnTo>
                      <a:pt x="646597" y="582336"/>
                    </a:lnTo>
                    <a:lnTo>
                      <a:pt x="648266" y="560064"/>
                    </a:lnTo>
                    <a:cubicBezTo>
                      <a:pt x="675860" y="335450"/>
                      <a:pt x="745684" y="127473"/>
                      <a:pt x="857156" y="12315"/>
                    </a:cubicBezTo>
                    <a:cubicBezTo>
                      <a:pt x="1025944" y="48861"/>
                      <a:pt x="1202630" y="178907"/>
                      <a:pt x="1351480" y="345243"/>
                    </a:cubicBezTo>
                    <a:lnTo>
                      <a:pt x="1439392" y="453752"/>
                    </a:lnTo>
                    <a:lnTo>
                      <a:pt x="1517562" y="349370"/>
                    </a:lnTo>
                    <a:cubicBezTo>
                      <a:pt x="1661654" y="174869"/>
                      <a:pt x="1832393" y="37110"/>
                      <a:pt x="1988311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2" name="フリーフォーム: 図形 581">
                <a:extLst>
                  <a:ext uri="{FF2B5EF4-FFF2-40B4-BE49-F238E27FC236}">
                    <a16:creationId xmlns:a16="http://schemas.microsoft.com/office/drawing/2014/main" id="{0F61849A-F73A-4605-B2EE-C5D9225FA210}"/>
                  </a:ext>
                </a:extLst>
              </p:cNvPr>
              <p:cNvSpPr/>
              <p:nvPr/>
            </p:nvSpPr>
            <p:spPr>
              <a:xfrm rot="9769250">
                <a:off x="5445465" y="2635245"/>
                <a:ext cx="264016" cy="177320"/>
              </a:xfrm>
              <a:custGeom>
                <a:avLst/>
                <a:gdLst>
                  <a:gd name="connsiteX0" fmla="*/ 1988311 w 2953345"/>
                  <a:gd name="connsiteY0" fmla="*/ 0 h 1983550"/>
                  <a:gd name="connsiteX1" fmla="*/ 2225919 w 2953345"/>
                  <a:gd name="connsiteY1" fmla="*/ 546570 h 1983550"/>
                  <a:gd name="connsiteX2" fmla="*/ 2233933 w 2953345"/>
                  <a:gd name="connsiteY2" fmla="*/ 617237 h 1983550"/>
                  <a:gd name="connsiteX3" fmla="*/ 2350610 w 2953345"/>
                  <a:gd name="connsiteY3" fmla="*/ 567300 h 1983550"/>
                  <a:gd name="connsiteX4" fmla="*/ 2932976 w 2953345"/>
                  <a:gd name="connsiteY4" fmla="*/ 500111 h 1983550"/>
                  <a:gd name="connsiteX5" fmla="*/ 2527736 w 2953345"/>
                  <a:gd name="connsiteY5" fmla="*/ 1636596 h 1983550"/>
                  <a:gd name="connsiteX6" fmla="*/ 1574180 w 2953345"/>
                  <a:gd name="connsiteY6" fmla="*/ 1933671 h 1983550"/>
                  <a:gd name="connsiteX7" fmla="*/ 1556345 w 2953345"/>
                  <a:gd name="connsiteY7" fmla="*/ 1919368 h 1983550"/>
                  <a:gd name="connsiteX8" fmla="*/ 1528339 w 2953345"/>
                  <a:gd name="connsiteY8" fmla="*/ 1920897 h 1983550"/>
                  <a:gd name="connsiteX9" fmla="*/ 1475770 w 2953345"/>
                  <a:gd name="connsiteY9" fmla="*/ 1912825 h 1983550"/>
                  <a:gd name="connsiteX10" fmla="*/ 1448916 w 2953345"/>
                  <a:gd name="connsiteY10" fmla="*/ 1901539 h 1983550"/>
                  <a:gd name="connsiteX11" fmla="*/ 1409788 w 2953345"/>
                  <a:gd name="connsiteY11" fmla="*/ 1909339 h 1983550"/>
                  <a:gd name="connsiteX12" fmla="*/ 1379448 w 2953345"/>
                  <a:gd name="connsiteY12" fmla="*/ 1933671 h 1983550"/>
                  <a:gd name="connsiteX13" fmla="*/ 425892 w 2953345"/>
                  <a:gd name="connsiteY13" fmla="*/ 1636595 h 1983550"/>
                  <a:gd name="connsiteX14" fmla="*/ 20652 w 2953345"/>
                  <a:gd name="connsiteY14" fmla="*/ 500110 h 1983550"/>
                  <a:gd name="connsiteX15" fmla="*/ 612800 w 2953345"/>
                  <a:gd name="connsiteY15" fmla="*/ 567620 h 1983550"/>
                  <a:gd name="connsiteX16" fmla="*/ 646597 w 2953345"/>
                  <a:gd name="connsiteY16" fmla="*/ 582336 h 1983550"/>
                  <a:gd name="connsiteX17" fmla="*/ 648266 w 2953345"/>
                  <a:gd name="connsiteY17" fmla="*/ 560064 h 1983550"/>
                  <a:gd name="connsiteX18" fmla="*/ 857156 w 2953345"/>
                  <a:gd name="connsiteY18" fmla="*/ 12315 h 1983550"/>
                  <a:gd name="connsiteX19" fmla="*/ 1351480 w 2953345"/>
                  <a:gd name="connsiteY19" fmla="*/ 345243 h 1983550"/>
                  <a:gd name="connsiteX20" fmla="*/ 1439392 w 2953345"/>
                  <a:gd name="connsiteY20" fmla="*/ 453752 h 1983550"/>
                  <a:gd name="connsiteX21" fmla="*/ 1517562 w 2953345"/>
                  <a:gd name="connsiteY21" fmla="*/ 349370 h 1983550"/>
                  <a:gd name="connsiteX22" fmla="*/ 1988311 w 2953345"/>
                  <a:gd name="connsiteY22" fmla="*/ 0 h 198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953345" h="1983550">
                    <a:moveTo>
                      <a:pt x="1988311" y="0"/>
                    </a:moveTo>
                    <a:cubicBezTo>
                      <a:pt x="2110936" y="121606"/>
                      <a:pt x="2189921" y="326279"/>
                      <a:pt x="2225919" y="546570"/>
                    </a:cubicBezTo>
                    <a:lnTo>
                      <a:pt x="2233933" y="617237"/>
                    </a:lnTo>
                    <a:lnTo>
                      <a:pt x="2350610" y="567300"/>
                    </a:lnTo>
                    <a:cubicBezTo>
                      <a:pt x="2562647" y="488224"/>
                      <a:pt x="2779392" y="454290"/>
                      <a:pt x="2932976" y="500111"/>
                    </a:cubicBezTo>
                    <a:cubicBezTo>
                      <a:pt x="3023762" y="833364"/>
                      <a:pt x="2797242" y="1367090"/>
                      <a:pt x="2527736" y="1636596"/>
                    </a:cubicBezTo>
                    <a:cubicBezTo>
                      <a:pt x="2275074" y="1889258"/>
                      <a:pt x="1799076" y="2077510"/>
                      <a:pt x="1574180" y="1933671"/>
                    </a:cubicBezTo>
                    <a:lnTo>
                      <a:pt x="1556345" y="1919368"/>
                    </a:lnTo>
                    <a:lnTo>
                      <a:pt x="1528339" y="1920897"/>
                    </a:lnTo>
                    <a:cubicBezTo>
                      <a:pt x="1510560" y="1920089"/>
                      <a:pt x="1493010" y="1917445"/>
                      <a:pt x="1475770" y="1912825"/>
                    </a:cubicBezTo>
                    <a:lnTo>
                      <a:pt x="1448916" y="1901539"/>
                    </a:lnTo>
                    <a:lnTo>
                      <a:pt x="1409788" y="1909339"/>
                    </a:lnTo>
                    <a:lnTo>
                      <a:pt x="1379448" y="1933671"/>
                    </a:lnTo>
                    <a:cubicBezTo>
                      <a:pt x="1154551" y="2077510"/>
                      <a:pt x="678554" y="1889257"/>
                      <a:pt x="425892" y="1636595"/>
                    </a:cubicBezTo>
                    <a:cubicBezTo>
                      <a:pt x="156386" y="1367089"/>
                      <a:pt x="-70989" y="807277"/>
                      <a:pt x="20652" y="500110"/>
                    </a:cubicBezTo>
                    <a:cubicBezTo>
                      <a:pt x="187279" y="454716"/>
                      <a:pt x="404024" y="488650"/>
                      <a:pt x="612800" y="567620"/>
                    </a:cubicBezTo>
                    <a:lnTo>
                      <a:pt x="646597" y="582336"/>
                    </a:lnTo>
                    <a:lnTo>
                      <a:pt x="648266" y="560064"/>
                    </a:lnTo>
                    <a:cubicBezTo>
                      <a:pt x="675860" y="335450"/>
                      <a:pt x="745684" y="127473"/>
                      <a:pt x="857156" y="12315"/>
                    </a:cubicBezTo>
                    <a:cubicBezTo>
                      <a:pt x="1025944" y="48861"/>
                      <a:pt x="1202630" y="178907"/>
                      <a:pt x="1351480" y="345243"/>
                    </a:cubicBezTo>
                    <a:lnTo>
                      <a:pt x="1439392" y="453752"/>
                    </a:lnTo>
                    <a:lnTo>
                      <a:pt x="1517562" y="349370"/>
                    </a:lnTo>
                    <a:cubicBezTo>
                      <a:pt x="1661654" y="174869"/>
                      <a:pt x="1832393" y="37110"/>
                      <a:pt x="1988311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3" name="フリーフォーム: 図形 582">
                <a:extLst>
                  <a:ext uri="{FF2B5EF4-FFF2-40B4-BE49-F238E27FC236}">
                    <a16:creationId xmlns:a16="http://schemas.microsoft.com/office/drawing/2014/main" id="{E2353CDE-1069-4E16-985E-34CED20725F1}"/>
                  </a:ext>
                </a:extLst>
              </p:cNvPr>
              <p:cNvSpPr/>
              <p:nvPr/>
            </p:nvSpPr>
            <p:spPr>
              <a:xfrm rot="9769250">
                <a:off x="4835865" y="2490465"/>
                <a:ext cx="264016" cy="177320"/>
              </a:xfrm>
              <a:custGeom>
                <a:avLst/>
                <a:gdLst>
                  <a:gd name="connsiteX0" fmla="*/ 1988311 w 2953345"/>
                  <a:gd name="connsiteY0" fmla="*/ 0 h 1983550"/>
                  <a:gd name="connsiteX1" fmla="*/ 2225919 w 2953345"/>
                  <a:gd name="connsiteY1" fmla="*/ 546570 h 1983550"/>
                  <a:gd name="connsiteX2" fmla="*/ 2233933 w 2953345"/>
                  <a:gd name="connsiteY2" fmla="*/ 617237 h 1983550"/>
                  <a:gd name="connsiteX3" fmla="*/ 2350610 w 2953345"/>
                  <a:gd name="connsiteY3" fmla="*/ 567300 h 1983550"/>
                  <a:gd name="connsiteX4" fmla="*/ 2932976 w 2953345"/>
                  <a:gd name="connsiteY4" fmla="*/ 500111 h 1983550"/>
                  <a:gd name="connsiteX5" fmla="*/ 2527736 w 2953345"/>
                  <a:gd name="connsiteY5" fmla="*/ 1636596 h 1983550"/>
                  <a:gd name="connsiteX6" fmla="*/ 1574180 w 2953345"/>
                  <a:gd name="connsiteY6" fmla="*/ 1933671 h 1983550"/>
                  <a:gd name="connsiteX7" fmla="*/ 1556345 w 2953345"/>
                  <a:gd name="connsiteY7" fmla="*/ 1919368 h 1983550"/>
                  <a:gd name="connsiteX8" fmla="*/ 1528339 w 2953345"/>
                  <a:gd name="connsiteY8" fmla="*/ 1920897 h 1983550"/>
                  <a:gd name="connsiteX9" fmla="*/ 1475770 w 2953345"/>
                  <a:gd name="connsiteY9" fmla="*/ 1912825 h 1983550"/>
                  <a:gd name="connsiteX10" fmla="*/ 1448916 w 2953345"/>
                  <a:gd name="connsiteY10" fmla="*/ 1901539 h 1983550"/>
                  <a:gd name="connsiteX11" fmla="*/ 1409788 w 2953345"/>
                  <a:gd name="connsiteY11" fmla="*/ 1909339 h 1983550"/>
                  <a:gd name="connsiteX12" fmla="*/ 1379448 w 2953345"/>
                  <a:gd name="connsiteY12" fmla="*/ 1933671 h 1983550"/>
                  <a:gd name="connsiteX13" fmla="*/ 425892 w 2953345"/>
                  <a:gd name="connsiteY13" fmla="*/ 1636595 h 1983550"/>
                  <a:gd name="connsiteX14" fmla="*/ 20652 w 2953345"/>
                  <a:gd name="connsiteY14" fmla="*/ 500110 h 1983550"/>
                  <a:gd name="connsiteX15" fmla="*/ 612800 w 2953345"/>
                  <a:gd name="connsiteY15" fmla="*/ 567620 h 1983550"/>
                  <a:gd name="connsiteX16" fmla="*/ 646597 w 2953345"/>
                  <a:gd name="connsiteY16" fmla="*/ 582336 h 1983550"/>
                  <a:gd name="connsiteX17" fmla="*/ 648266 w 2953345"/>
                  <a:gd name="connsiteY17" fmla="*/ 560064 h 1983550"/>
                  <a:gd name="connsiteX18" fmla="*/ 857156 w 2953345"/>
                  <a:gd name="connsiteY18" fmla="*/ 12315 h 1983550"/>
                  <a:gd name="connsiteX19" fmla="*/ 1351480 w 2953345"/>
                  <a:gd name="connsiteY19" fmla="*/ 345243 h 1983550"/>
                  <a:gd name="connsiteX20" fmla="*/ 1439392 w 2953345"/>
                  <a:gd name="connsiteY20" fmla="*/ 453752 h 1983550"/>
                  <a:gd name="connsiteX21" fmla="*/ 1517562 w 2953345"/>
                  <a:gd name="connsiteY21" fmla="*/ 349370 h 1983550"/>
                  <a:gd name="connsiteX22" fmla="*/ 1988311 w 2953345"/>
                  <a:gd name="connsiteY22" fmla="*/ 0 h 198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953345" h="1983550">
                    <a:moveTo>
                      <a:pt x="1988311" y="0"/>
                    </a:moveTo>
                    <a:cubicBezTo>
                      <a:pt x="2110936" y="121606"/>
                      <a:pt x="2189921" y="326279"/>
                      <a:pt x="2225919" y="546570"/>
                    </a:cubicBezTo>
                    <a:lnTo>
                      <a:pt x="2233933" y="617237"/>
                    </a:lnTo>
                    <a:lnTo>
                      <a:pt x="2350610" y="567300"/>
                    </a:lnTo>
                    <a:cubicBezTo>
                      <a:pt x="2562647" y="488224"/>
                      <a:pt x="2779392" y="454290"/>
                      <a:pt x="2932976" y="500111"/>
                    </a:cubicBezTo>
                    <a:cubicBezTo>
                      <a:pt x="3023762" y="833364"/>
                      <a:pt x="2797242" y="1367090"/>
                      <a:pt x="2527736" y="1636596"/>
                    </a:cubicBezTo>
                    <a:cubicBezTo>
                      <a:pt x="2275074" y="1889258"/>
                      <a:pt x="1799076" y="2077510"/>
                      <a:pt x="1574180" y="1933671"/>
                    </a:cubicBezTo>
                    <a:lnTo>
                      <a:pt x="1556345" y="1919368"/>
                    </a:lnTo>
                    <a:lnTo>
                      <a:pt x="1528339" y="1920897"/>
                    </a:lnTo>
                    <a:cubicBezTo>
                      <a:pt x="1510560" y="1920089"/>
                      <a:pt x="1493010" y="1917445"/>
                      <a:pt x="1475770" y="1912825"/>
                    </a:cubicBezTo>
                    <a:lnTo>
                      <a:pt x="1448916" y="1901539"/>
                    </a:lnTo>
                    <a:lnTo>
                      <a:pt x="1409788" y="1909339"/>
                    </a:lnTo>
                    <a:lnTo>
                      <a:pt x="1379448" y="1933671"/>
                    </a:lnTo>
                    <a:cubicBezTo>
                      <a:pt x="1154551" y="2077510"/>
                      <a:pt x="678554" y="1889257"/>
                      <a:pt x="425892" y="1636595"/>
                    </a:cubicBezTo>
                    <a:cubicBezTo>
                      <a:pt x="156386" y="1367089"/>
                      <a:pt x="-70989" y="807277"/>
                      <a:pt x="20652" y="500110"/>
                    </a:cubicBezTo>
                    <a:cubicBezTo>
                      <a:pt x="187279" y="454716"/>
                      <a:pt x="404024" y="488650"/>
                      <a:pt x="612800" y="567620"/>
                    </a:cubicBezTo>
                    <a:lnTo>
                      <a:pt x="646597" y="582336"/>
                    </a:lnTo>
                    <a:lnTo>
                      <a:pt x="648266" y="560064"/>
                    </a:lnTo>
                    <a:cubicBezTo>
                      <a:pt x="675860" y="335450"/>
                      <a:pt x="745684" y="127473"/>
                      <a:pt x="857156" y="12315"/>
                    </a:cubicBezTo>
                    <a:cubicBezTo>
                      <a:pt x="1025944" y="48861"/>
                      <a:pt x="1202630" y="178907"/>
                      <a:pt x="1351480" y="345243"/>
                    </a:cubicBezTo>
                    <a:lnTo>
                      <a:pt x="1439392" y="453752"/>
                    </a:lnTo>
                    <a:lnTo>
                      <a:pt x="1517562" y="349370"/>
                    </a:lnTo>
                    <a:cubicBezTo>
                      <a:pt x="1661654" y="174869"/>
                      <a:pt x="1832393" y="37110"/>
                      <a:pt x="1988311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4" name="フリーフォーム: 図形 583">
                <a:extLst>
                  <a:ext uri="{FF2B5EF4-FFF2-40B4-BE49-F238E27FC236}">
                    <a16:creationId xmlns:a16="http://schemas.microsoft.com/office/drawing/2014/main" id="{F90B1E36-7E65-428E-9AB9-1A9D58E339AA}"/>
                  </a:ext>
                </a:extLst>
              </p:cNvPr>
              <p:cNvSpPr/>
              <p:nvPr/>
            </p:nvSpPr>
            <p:spPr>
              <a:xfrm rot="9769250">
                <a:off x="4195785" y="1507485"/>
                <a:ext cx="264016" cy="177320"/>
              </a:xfrm>
              <a:custGeom>
                <a:avLst/>
                <a:gdLst>
                  <a:gd name="connsiteX0" fmla="*/ 1988311 w 2953345"/>
                  <a:gd name="connsiteY0" fmla="*/ 0 h 1983550"/>
                  <a:gd name="connsiteX1" fmla="*/ 2225919 w 2953345"/>
                  <a:gd name="connsiteY1" fmla="*/ 546570 h 1983550"/>
                  <a:gd name="connsiteX2" fmla="*/ 2233933 w 2953345"/>
                  <a:gd name="connsiteY2" fmla="*/ 617237 h 1983550"/>
                  <a:gd name="connsiteX3" fmla="*/ 2350610 w 2953345"/>
                  <a:gd name="connsiteY3" fmla="*/ 567300 h 1983550"/>
                  <a:gd name="connsiteX4" fmla="*/ 2932976 w 2953345"/>
                  <a:gd name="connsiteY4" fmla="*/ 500111 h 1983550"/>
                  <a:gd name="connsiteX5" fmla="*/ 2527736 w 2953345"/>
                  <a:gd name="connsiteY5" fmla="*/ 1636596 h 1983550"/>
                  <a:gd name="connsiteX6" fmla="*/ 1574180 w 2953345"/>
                  <a:gd name="connsiteY6" fmla="*/ 1933671 h 1983550"/>
                  <a:gd name="connsiteX7" fmla="*/ 1556345 w 2953345"/>
                  <a:gd name="connsiteY7" fmla="*/ 1919368 h 1983550"/>
                  <a:gd name="connsiteX8" fmla="*/ 1528339 w 2953345"/>
                  <a:gd name="connsiteY8" fmla="*/ 1920897 h 1983550"/>
                  <a:gd name="connsiteX9" fmla="*/ 1475770 w 2953345"/>
                  <a:gd name="connsiteY9" fmla="*/ 1912825 h 1983550"/>
                  <a:gd name="connsiteX10" fmla="*/ 1448916 w 2953345"/>
                  <a:gd name="connsiteY10" fmla="*/ 1901539 h 1983550"/>
                  <a:gd name="connsiteX11" fmla="*/ 1409788 w 2953345"/>
                  <a:gd name="connsiteY11" fmla="*/ 1909339 h 1983550"/>
                  <a:gd name="connsiteX12" fmla="*/ 1379448 w 2953345"/>
                  <a:gd name="connsiteY12" fmla="*/ 1933671 h 1983550"/>
                  <a:gd name="connsiteX13" fmla="*/ 425892 w 2953345"/>
                  <a:gd name="connsiteY13" fmla="*/ 1636595 h 1983550"/>
                  <a:gd name="connsiteX14" fmla="*/ 20652 w 2953345"/>
                  <a:gd name="connsiteY14" fmla="*/ 500110 h 1983550"/>
                  <a:gd name="connsiteX15" fmla="*/ 612800 w 2953345"/>
                  <a:gd name="connsiteY15" fmla="*/ 567620 h 1983550"/>
                  <a:gd name="connsiteX16" fmla="*/ 646597 w 2953345"/>
                  <a:gd name="connsiteY16" fmla="*/ 582336 h 1983550"/>
                  <a:gd name="connsiteX17" fmla="*/ 648266 w 2953345"/>
                  <a:gd name="connsiteY17" fmla="*/ 560064 h 1983550"/>
                  <a:gd name="connsiteX18" fmla="*/ 857156 w 2953345"/>
                  <a:gd name="connsiteY18" fmla="*/ 12315 h 1983550"/>
                  <a:gd name="connsiteX19" fmla="*/ 1351480 w 2953345"/>
                  <a:gd name="connsiteY19" fmla="*/ 345243 h 1983550"/>
                  <a:gd name="connsiteX20" fmla="*/ 1439392 w 2953345"/>
                  <a:gd name="connsiteY20" fmla="*/ 453752 h 1983550"/>
                  <a:gd name="connsiteX21" fmla="*/ 1517562 w 2953345"/>
                  <a:gd name="connsiteY21" fmla="*/ 349370 h 1983550"/>
                  <a:gd name="connsiteX22" fmla="*/ 1988311 w 2953345"/>
                  <a:gd name="connsiteY22" fmla="*/ 0 h 198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953345" h="1983550">
                    <a:moveTo>
                      <a:pt x="1988311" y="0"/>
                    </a:moveTo>
                    <a:cubicBezTo>
                      <a:pt x="2110936" y="121606"/>
                      <a:pt x="2189921" y="326279"/>
                      <a:pt x="2225919" y="546570"/>
                    </a:cubicBezTo>
                    <a:lnTo>
                      <a:pt x="2233933" y="617237"/>
                    </a:lnTo>
                    <a:lnTo>
                      <a:pt x="2350610" y="567300"/>
                    </a:lnTo>
                    <a:cubicBezTo>
                      <a:pt x="2562647" y="488224"/>
                      <a:pt x="2779392" y="454290"/>
                      <a:pt x="2932976" y="500111"/>
                    </a:cubicBezTo>
                    <a:cubicBezTo>
                      <a:pt x="3023762" y="833364"/>
                      <a:pt x="2797242" y="1367090"/>
                      <a:pt x="2527736" y="1636596"/>
                    </a:cubicBezTo>
                    <a:cubicBezTo>
                      <a:pt x="2275074" y="1889258"/>
                      <a:pt x="1799076" y="2077510"/>
                      <a:pt x="1574180" y="1933671"/>
                    </a:cubicBezTo>
                    <a:lnTo>
                      <a:pt x="1556345" y="1919368"/>
                    </a:lnTo>
                    <a:lnTo>
                      <a:pt x="1528339" y="1920897"/>
                    </a:lnTo>
                    <a:cubicBezTo>
                      <a:pt x="1510560" y="1920089"/>
                      <a:pt x="1493010" y="1917445"/>
                      <a:pt x="1475770" y="1912825"/>
                    </a:cubicBezTo>
                    <a:lnTo>
                      <a:pt x="1448916" y="1901539"/>
                    </a:lnTo>
                    <a:lnTo>
                      <a:pt x="1409788" y="1909339"/>
                    </a:lnTo>
                    <a:lnTo>
                      <a:pt x="1379448" y="1933671"/>
                    </a:lnTo>
                    <a:cubicBezTo>
                      <a:pt x="1154551" y="2077510"/>
                      <a:pt x="678554" y="1889257"/>
                      <a:pt x="425892" y="1636595"/>
                    </a:cubicBezTo>
                    <a:cubicBezTo>
                      <a:pt x="156386" y="1367089"/>
                      <a:pt x="-70989" y="807277"/>
                      <a:pt x="20652" y="500110"/>
                    </a:cubicBezTo>
                    <a:cubicBezTo>
                      <a:pt x="187279" y="454716"/>
                      <a:pt x="404024" y="488650"/>
                      <a:pt x="612800" y="567620"/>
                    </a:cubicBezTo>
                    <a:lnTo>
                      <a:pt x="646597" y="582336"/>
                    </a:lnTo>
                    <a:lnTo>
                      <a:pt x="648266" y="560064"/>
                    </a:lnTo>
                    <a:cubicBezTo>
                      <a:pt x="675860" y="335450"/>
                      <a:pt x="745684" y="127473"/>
                      <a:pt x="857156" y="12315"/>
                    </a:cubicBezTo>
                    <a:cubicBezTo>
                      <a:pt x="1025944" y="48861"/>
                      <a:pt x="1202630" y="178907"/>
                      <a:pt x="1351480" y="345243"/>
                    </a:cubicBezTo>
                    <a:lnTo>
                      <a:pt x="1439392" y="453752"/>
                    </a:lnTo>
                    <a:lnTo>
                      <a:pt x="1517562" y="349370"/>
                    </a:lnTo>
                    <a:cubicBezTo>
                      <a:pt x="1661654" y="174869"/>
                      <a:pt x="1832393" y="37110"/>
                      <a:pt x="1988311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5" name="フリーフォーム: 図形 584">
                <a:extLst>
                  <a:ext uri="{FF2B5EF4-FFF2-40B4-BE49-F238E27FC236}">
                    <a16:creationId xmlns:a16="http://schemas.microsoft.com/office/drawing/2014/main" id="{C587901B-2888-4AF5-BE5D-521C9F55C19C}"/>
                  </a:ext>
                </a:extLst>
              </p:cNvPr>
              <p:cNvSpPr/>
              <p:nvPr/>
            </p:nvSpPr>
            <p:spPr>
              <a:xfrm rot="9769250">
                <a:off x="5704545" y="3435345"/>
                <a:ext cx="264016" cy="177320"/>
              </a:xfrm>
              <a:custGeom>
                <a:avLst/>
                <a:gdLst>
                  <a:gd name="connsiteX0" fmla="*/ 1988311 w 2953345"/>
                  <a:gd name="connsiteY0" fmla="*/ 0 h 1983550"/>
                  <a:gd name="connsiteX1" fmla="*/ 2225919 w 2953345"/>
                  <a:gd name="connsiteY1" fmla="*/ 546570 h 1983550"/>
                  <a:gd name="connsiteX2" fmla="*/ 2233933 w 2953345"/>
                  <a:gd name="connsiteY2" fmla="*/ 617237 h 1983550"/>
                  <a:gd name="connsiteX3" fmla="*/ 2350610 w 2953345"/>
                  <a:gd name="connsiteY3" fmla="*/ 567300 h 1983550"/>
                  <a:gd name="connsiteX4" fmla="*/ 2932976 w 2953345"/>
                  <a:gd name="connsiteY4" fmla="*/ 500111 h 1983550"/>
                  <a:gd name="connsiteX5" fmla="*/ 2527736 w 2953345"/>
                  <a:gd name="connsiteY5" fmla="*/ 1636596 h 1983550"/>
                  <a:gd name="connsiteX6" fmla="*/ 1574180 w 2953345"/>
                  <a:gd name="connsiteY6" fmla="*/ 1933671 h 1983550"/>
                  <a:gd name="connsiteX7" fmla="*/ 1556345 w 2953345"/>
                  <a:gd name="connsiteY7" fmla="*/ 1919368 h 1983550"/>
                  <a:gd name="connsiteX8" fmla="*/ 1528339 w 2953345"/>
                  <a:gd name="connsiteY8" fmla="*/ 1920897 h 1983550"/>
                  <a:gd name="connsiteX9" fmla="*/ 1475770 w 2953345"/>
                  <a:gd name="connsiteY9" fmla="*/ 1912825 h 1983550"/>
                  <a:gd name="connsiteX10" fmla="*/ 1448916 w 2953345"/>
                  <a:gd name="connsiteY10" fmla="*/ 1901539 h 1983550"/>
                  <a:gd name="connsiteX11" fmla="*/ 1409788 w 2953345"/>
                  <a:gd name="connsiteY11" fmla="*/ 1909339 h 1983550"/>
                  <a:gd name="connsiteX12" fmla="*/ 1379448 w 2953345"/>
                  <a:gd name="connsiteY12" fmla="*/ 1933671 h 1983550"/>
                  <a:gd name="connsiteX13" fmla="*/ 425892 w 2953345"/>
                  <a:gd name="connsiteY13" fmla="*/ 1636595 h 1983550"/>
                  <a:gd name="connsiteX14" fmla="*/ 20652 w 2953345"/>
                  <a:gd name="connsiteY14" fmla="*/ 500110 h 1983550"/>
                  <a:gd name="connsiteX15" fmla="*/ 612800 w 2953345"/>
                  <a:gd name="connsiteY15" fmla="*/ 567620 h 1983550"/>
                  <a:gd name="connsiteX16" fmla="*/ 646597 w 2953345"/>
                  <a:gd name="connsiteY16" fmla="*/ 582336 h 1983550"/>
                  <a:gd name="connsiteX17" fmla="*/ 648266 w 2953345"/>
                  <a:gd name="connsiteY17" fmla="*/ 560064 h 1983550"/>
                  <a:gd name="connsiteX18" fmla="*/ 857156 w 2953345"/>
                  <a:gd name="connsiteY18" fmla="*/ 12315 h 1983550"/>
                  <a:gd name="connsiteX19" fmla="*/ 1351480 w 2953345"/>
                  <a:gd name="connsiteY19" fmla="*/ 345243 h 1983550"/>
                  <a:gd name="connsiteX20" fmla="*/ 1439392 w 2953345"/>
                  <a:gd name="connsiteY20" fmla="*/ 453752 h 1983550"/>
                  <a:gd name="connsiteX21" fmla="*/ 1517562 w 2953345"/>
                  <a:gd name="connsiteY21" fmla="*/ 349370 h 1983550"/>
                  <a:gd name="connsiteX22" fmla="*/ 1988311 w 2953345"/>
                  <a:gd name="connsiteY22" fmla="*/ 0 h 198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953345" h="1983550">
                    <a:moveTo>
                      <a:pt x="1988311" y="0"/>
                    </a:moveTo>
                    <a:cubicBezTo>
                      <a:pt x="2110936" y="121606"/>
                      <a:pt x="2189921" y="326279"/>
                      <a:pt x="2225919" y="546570"/>
                    </a:cubicBezTo>
                    <a:lnTo>
                      <a:pt x="2233933" y="617237"/>
                    </a:lnTo>
                    <a:lnTo>
                      <a:pt x="2350610" y="567300"/>
                    </a:lnTo>
                    <a:cubicBezTo>
                      <a:pt x="2562647" y="488224"/>
                      <a:pt x="2779392" y="454290"/>
                      <a:pt x="2932976" y="500111"/>
                    </a:cubicBezTo>
                    <a:cubicBezTo>
                      <a:pt x="3023762" y="833364"/>
                      <a:pt x="2797242" y="1367090"/>
                      <a:pt x="2527736" y="1636596"/>
                    </a:cubicBezTo>
                    <a:cubicBezTo>
                      <a:pt x="2275074" y="1889258"/>
                      <a:pt x="1799076" y="2077510"/>
                      <a:pt x="1574180" y="1933671"/>
                    </a:cubicBezTo>
                    <a:lnTo>
                      <a:pt x="1556345" y="1919368"/>
                    </a:lnTo>
                    <a:lnTo>
                      <a:pt x="1528339" y="1920897"/>
                    </a:lnTo>
                    <a:cubicBezTo>
                      <a:pt x="1510560" y="1920089"/>
                      <a:pt x="1493010" y="1917445"/>
                      <a:pt x="1475770" y="1912825"/>
                    </a:cubicBezTo>
                    <a:lnTo>
                      <a:pt x="1448916" y="1901539"/>
                    </a:lnTo>
                    <a:lnTo>
                      <a:pt x="1409788" y="1909339"/>
                    </a:lnTo>
                    <a:lnTo>
                      <a:pt x="1379448" y="1933671"/>
                    </a:lnTo>
                    <a:cubicBezTo>
                      <a:pt x="1154551" y="2077510"/>
                      <a:pt x="678554" y="1889257"/>
                      <a:pt x="425892" y="1636595"/>
                    </a:cubicBezTo>
                    <a:cubicBezTo>
                      <a:pt x="156386" y="1367089"/>
                      <a:pt x="-70989" y="807277"/>
                      <a:pt x="20652" y="500110"/>
                    </a:cubicBezTo>
                    <a:cubicBezTo>
                      <a:pt x="187279" y="454716"/>
                      <a:pt x="404024" y="488650"/>
                      <a:pt x="612800" y="567620"/>
                    </a:cubicBezTo>
                    <a:lnTo>
                      <a:pt x="646597" y="582336"/>
                    </a:lnTo>
                    <a:lnTo>
                      <a:pt x="648266" y="560064"/>
                    </a:lnTo>
                    <a:cubicBezTo>
                      <a:pt x="675860" y="335450"/>
                      <a:pt x="745684" y="127473"/>
                      <a:pt x="857156" y="12315"/>
                    </a:cubicBezTo>
                    <a:cubicBezTo>
                      <a:pt x="1025944" y="48861"/>
                      <a:pt x="1202630" y="178907"/>
                      <a:pt x="1351480" y="345243"/>
                    </a:cubicBezTo>
                    <a:lnTo>
                      <a:pt x="1439392" y="453752"/>
                    </a:lnTo>
                    <a:lnTo>
                      <a:pt x="1517562" y="349370"/>
                    </a:lnTo>
                    <a:cubicBezTo>
                      <a:pt x="1661654" y="174869"/>
                      <a:pt x="1832393" y="37110"/>
                      <a:pt x="1988311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6" name="フリーフォーム: 図形 585">
                <a:extLst>
                  <a:ext uri="{FF2B5EF4-FFF2-40B4-BE49-F238E27FC236}">
                    <a16:creationId xmlns:a16="http://schemas.microsoft.com/office/drawing/2014/main" id="{CB2D49FD-5C03-4504-B7C6-F9073CD45A61}"/>
                  </a:ext>
                </a:extLst>
              </p:cNvPr>
              <p:cNvSpPr/>
              <p:nvPr/>
            </p:nvSpPr>
            <p:spPr>
              <a:xfrm rot="9769250">
                <a:off x="4409145" y="1896105"/>
                <a:ext cx="264016" cy="177320"/>
              </a:xfrm>
              <a:custGeom>
                <a:avLst/>
                <a:gdLst>
                  <a:gd name="connsiteX0" fmla="*/ 1988311 w 2953345"/>
                  <a:gd name="connsiteY0" fmla="*/ 0 h 1983550"/>
                  <a:gd name="connsiteX1" fmla="*/ 2225919 w 2953345"/>
                  <a:gd name="connsiteY1" fmla="*/ 546570 h 1983550"/>
                  <a:gd name="connsiteX2" fmla="*/ 2233933 w 2953345"/>
                  <a:gd name="connsiteY2" fmla="*/ 617237 h 1983550"/>
                  <a:gd name="connsiteX3" fmla="*/ 2350610 w 2953345"/>
                  <a:gd name="connsiteY3" fmla="*/ 567300 h 1983550"/>
                  <a:gd name="connsiteX4" fmla="*/ 2932976 w 2953345"/>
                  <a:gd name="connsiteY4" fmla="*/ 500111 h 1983550"/>
                  <a:gd name="connsiteX5" fmla="*/ 2527736 w 2953345"/>
                  <a:gd name="connsiteY5" fmla="*/ 1636596 h 1983550"/>
                  <a:gd name="connsiteX6" fmla="*/ 1574180 w 2953345"/>
                  <a:gd name="connsiteY6" fmla="*/ 1933671 h 1983550"/>
                  <a:gd name="connsiteX7" fmla="*/ 1556345 w 2953345"/>
                  <a:gd name="connsiteY7" fmla="*/ 1919368 h 1983550"/>
                  <a:gd name="connsiteX8" fmla="*/ 1528339 w 2953345"/>
                  <a:gd name="connsiteY8" fmla="*/ 1920897 h 1983550"/>
                  <a:gd name="connsiteX9" fmla="*/ 1475770 w 2953345"/>
                  <a:gd name="connsiteY9" fmla="*/ 1912825 h 1983550"/>
                  <a:gd name="connsiteX10" fmla="*/ 1448916 w 2953345"/>
                  <a:gd name="connsiteY10" fmla="*/ 1901539 h 1983550"/>
                  <a:gd name="connsiteX11" fmla="*/ 1409788 w 2953345"/>
                  <a:gd name="connsiteY11" fmla="*/ 1909339 h 1983550"/>
                  <a:gd name="connsiteX12" fmla="*/ 1379448 w 2953345"/>
                  <a:gd name="connsiteY12" fmla="*/ 1933671 h 1983550"/>
                  <a:gd name="connsiteX13" fmla="*/ 425892 w 2953345"/>
                  <a:gd name="connsiteY13" fmla="*/ 1636595 h 1983550"/>
                  <a:gd name="connsiteX14" fmla="*/ 20652 w 2953345"/>
                  <a:gd name="connsiteY14" fmla="*/ 500110 h 1983550"/>
                  <a:gd name="connsiteX15" fmla="*/ 612800 w 2953345"/>
                  <a:gd name="connsiteY15" fmla="*/ 567620 h 1983550"/>
                  <a:gd name="connsiteX16" fmla="*/ 646597 w 2953345"/>
                  <a:gd name="connsiteY16" fmla="*/ 582336 h 1983550"/>
                  <a:gd name="connsiteX17" fmla="*/ 648266 w 2953345"/>
                  <a:gd name="connsiteY17" fmla="*/ 560064 h 1983550"/>
                  <a:gd name="connsiteX18" fmla="*/ 857156 w 2953345"/>
                  <a:gd name="connsiteY18" fmla="*/ 12315 h 1983550"/>
                  <a:gd name="connsiteX19" fmla="*/ 1351480 w 2953345"/>
                  <a:gd name="connsiteY19" fmla="*/ 345243 h 1983550"/>
                  <a:gd name="connsiteX20" fmla="*/ 1439392 w 2953345"/>
                  <a:gd name="connsiteY20" fmla="*/ 453752 h 1983550"/>
                  <a:gd name="connsiteX21" fmla="*/ 1517562 w 2953345"/>
                  <a:gd name="connsiteY21" fmla="*/ 349370 h 1983550"/>
                  <a:gd name="connsiteX22" fmla="*/ 1988311 w 2953345"/>
                  <a:gd name="connsiteY22" fmla="*/ 0 h 198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953345" h="1983550">
                    <a:moveTo>
                      <a:pt x="1988311" y="0"/>
                    </a:moveTo>
                    <a:cubicBezTo>
                      <a:pt x="2110936" y="121606"/>
                      <a:pt x="2189921" y="326279"/>
                      <a:pt x="2225919" y="546570"/>
                    </a:cubicBezTo>
                    <a:lnTo>
                      <a:pt x="2233933" y="617237"/>
                    </a:lnTo>
                    <a:lnTo>
                      <a:pt x="2350610" y="567300"/>
                    </a:lnTo>
                    <a:cubicBezTo>
                      <a:pt x="2562647" y="488224"/>
                      <a:pt x="2779392" y="454290"/>
                      <a:pt x="2932976" y="500111"/>
                    </a:cubicBezTo>
                    <a:cubicBezTo>
                      <a:pt x="3023762" y="833364"/>
                      <a:pt x="2797242" y="1367090"/>
                      <a:pt x="2527736" y="1636596"/>
                    </a:cubicBezTo>
                    <a:cubicBezTo>
                      <a:pt x="2275074" y="1889258"/>
                      <a:pt x="1799076" y="2077510"/>
                      <a:pt x="1574180" y="1933671"/>
                    </a:cubicBezTo>
                    <a:lnTo>
                      <a:pt x="1556345" y="1919368"/>
                    </a:lnTo>
                    <a:lnTo>
                      <a:pt x="1528339" y="1920897"/>
                    </a:lnTo>
                    <a:cubicBezTo>
                      <a:pt x="1510560" y="1920089"/>
                      <a:pt x="1493010" y="1917445"/>
                      <a:pt x="1475770" y="1912825"/>
                    </a:cubicBezTo>
                    <a:lnTo>
                      <a:pt x="1448916" y="1901539"/>
                    </a:lnTo>
                    <a:lnTo>
                      <a:pt x="1409788" y="1909339"/>
                    </a:lnTo>
                    <a:lnTo>
                      <a:pt x="1379448" y="1933671"/>
                    </a:lnTo>
                    <a:cubicBezTo>
                      <a:pt x="1154551" y="2077510"/>
                      <a:pt x="678554" y="1889257"/>
                      <a:pt x="425892" y="1636595"/>
                    </a:cubicBezTo>
                    <a:cubicBezTo>
                      <a:pt x="156386" y="1367089"/>
                      <a:pt x="-70989" y="807277"/>
                      <a:pt x="20652" y="500110"/>
                    </a:cubicBezTo>
                    <a:cubicBezTo>
                      <a:pt x="187279" y="454716"/>
                      <a:pt x="404024" y="488650"/>
                      <a:pt x="612800" y="567620"/>
                    </a:cubicBezTo>
                    <a:lnTo>
                      <a:pt x="646597" y="582336"/>
                    </a:lnTo>
                    <a:lnTo>
                      <a:pt x="648266" y="560064"/>
                    </a:lnTo>
                    <a:cubicBezTo>
                      <a:pt x="675860" y="335450"/>
                      <a:pt x="745684" y="127473"/>
                      <a:pt x="857156" y="12315"/>
                    </a:cubicBezTo>
                    <a:cubicBezTo>
                      <a:pt x="1025944" y="48861"/>
                      <a:pt x="1202630" y="178907"/>
                      <a:pt x="1351480" y="345243"/>
                    </a:cubicBezTo>
                    <a:lnTo>
                      <a:pt x="1439392" y="453752"/>
                    </a:lnTo>
                    <a:lnTo>
                      <a:pt x="1517562" y="349370"/>
                    </a:lnTo>
                    <a:cubicBezTo>
                      <a:pt x="1661654" y="174869"/>
                      <a:pt x="1832393" y="37110"/>
                      <a:pt x="1988311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7" name="フリーフォーム: 図形 586">
                <a:extLst>
                  <a:ext uri="{FF2B5EF4-FFF2-40B4-BE49-F238E27FC236}">
                    <a16:creationId xmlns:a16="http://schemas.microsoft.com/office/drawing/2014/main" id="{E1BD0CC0-50DC-4CB3-90C5-5A7DD50B3AE1}"/>
                  </a:ext>
                </a:extLst>
              </p:cNvPr>
              <p:cNvSpPr/>
              <p:nvPr/>
            </p:nvSpPr>
            <p:spPr>
              <a:xfrm rot="9769250">
                <a:off x="3250905" y="3763005"/>
                <a:ext cx="264016" cy="177320"/>
              </a:xfrm>
              <a:custGeom>
                <a:avLst/>
                <a:gdLst>
                  <a:gd name="connsiteX0" fmla="*/ 1988311 w 2953345"/>
                  <a:gd name="connsiteY0" fmla="*/ 0 h 1983550"/>
                  <a:gd name="connsiteX1" fmla="*/ 2225919 w 2953345"/>
                  <a:gd name="connsiteY1" fmla="*/ 546570 h 1983550"/>
                  <a:gd name="connsiteX2" fmla="*/ 2233933 w 2953345"/>
                  <a:gd name="connsiteY2" fmla="*/ 617237 h 1983550"/>
                  <a:gd name="connsiteX3" fmla="*/ 2350610 w 2953345"/>
                  <a:gd name="connsiteY3" fmla="*/ 567300 h 1983550"/>
                  <a:gd name="connsiteX4" fmla="*/ 2932976 w 2953345"/>
                  <a:gd name="connsiteY4" fmla="*/ 500111 h 1983550"/>
                  <a:gd name="connsiteX5" fmla="*/ 2527736 w 2953345"/>
                  <a:gd name="connsiteY5" fmla="*/ 1636596 h 1983550"/>
                  <a:gd name="connsiteX6" fmla="*/ 1574180 w 2953345"/>
                  <a:gd name="connsiteY6" fmla="*/ 1933671 h 1983550"/>
                  <a:gd name="connsiteX7" fmla="*/ 1556345 w 2953345"/>
                  <a:gd name="connsiteY7" fmla="*/ 1919368 h 1983550"/>
                  <a:gd name="connsiteX8" fmla="*/ 1528339 w 2953345"/>
                  <a:gd name="connsiteY8" fmla="*/ 1920897 h 1983550"/>
                  <a:gd name="connsiteX9" fmla="*/ 1475770 w 2953345"/>
                  <a:gd name="connsiteY9" fmla="*/ 1912825 h 1983550"/>
                  <a:gd name="connsiteX10" fmla="*/ 1448916 w 2953345"/>
                  <a:gd name="connsiteY10" fmla="*/ 1901539 h 1983550"/>
                  <a:gd name="connsiteX11" fmla="*/ 1409788 w 2953345"/>
                  <a:gd name="connsiteY11" fmla="*/ 1909339 h 1983550"/>
                  <a:gd name="connsiteX12" fmla="*/ 1379448 w 2953345"/>
                  <a:gd name="connsiteY12" fmla="*/ 1933671 h 1983550"/>
                  <a:gd name="connsiteX13" fmla="*/ 425892 w 2953345"/>
                  <a:gd name="connsiteY13" fmla="*/ 1636595 h 1983550"/>
                  <a:gd name="connsiteX14" fmla="*/ 20652 w 2953345"/>
                  <a:gd name="connsiteY14" fmla="*/ 500110 h 1983550"/>
                  <a:gd name="connsiteX15" fmla="*/ 612800 w 2953345"/>
                  <a:gd name="connsiteY15" fmla="*/ 567620 h 1983550"/>
                  <a:gd name="connsiteX16" fmla="*/ 646597 w 2953345"/>
                  <a:gd name="connsiteY16" fmla="*/ 582336 h 1983550"/>
                  <a:gd name="connsiteX17" fmla="*/ 648266 w 2953345"/>
                  <a:gd name="connsiteY17" fmla="*/ 560064 h 1983550"/>
                  <a:gd name="connsiteX18" fmla="*/ 857156 w 2953345"/>
                  <a:gd name="connsiteY18" fmla="*/ 12315 h 1983550"/>
                  <a:gd name="connsiteX19" fmla="*/ 1351480 w 2953345"/>
                  <a:gd name="connsiteY19" fmla="*/ 345243 h 1983550"/>
                  <a:gd name="connsiteX20" fmla="*/ 1439392 w 2953345"/>
                  <a:gd name="connsiteY20" fmla="*/ 453752 h 1983550"/>
                  <a:gd name="connsiteX21" fmla="*/ 1517562 w 2953345"/>
                  <a:gd name="connsiteY21" fmla="*/ 349370 h 1983550"/>
                  <a:gd name="connsiteX22" fmla="*/ 1988311 w 2953345"/>
                  <a:gd name="connsiteY22" fmla="*/ 0 h 198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953345" h="1983550">
                    <a:moveTo>
                      <a:pt x="1988311" y="0"/>
                    </a:moveTo>
                    <a:cubicBezTo>
                      <a:pt x="2110936" y="121606"/>
                      <a:pt x="2189921" y="326279"/>
                      <a:pt x="2225919" y="546570"/>
                    </a:cubicBezTo>
                    <a:lnTo>
                      <a:pt x="2233933" y="617237"/>
                    </a:lnTo>
                    <a:lnTo>
                      <a:pt x="2350610" y="567300"/>
                    </a:lnTo>
                    <a:cubicBezTo>
                      <a:pt x="2562647" y="488224"/>
                      <a:pt x="2779392" y="454290"/>
                      <a:pt x="2932976" y="500111"/>
                    </a:cubicBezTo>
                    <a:cubicBezTo>
                      <a:pt x="3023762" y="833364"/>
                      <a:pt x="2797242" y="1367090"/>
                      <a:pt x="2527736" y="1636596"/>
                    </a:cubicBezTo>
                    <a:cubicBezTo>
                      <a:pt x="2275074" y="1889258"/>
                      <a:pt x="1799076" y="2077510"/>
                      <a:pt x="1574180" y="1933671"/>
                    </a:cubicBezTo>
                    <a:lnTo>
                      <a:pt x="1556345" y="1919368"/>
                    </a:lnTo>
                    <a:lnTo>
                      <a:pt x="1528339" y="1920897"/>
                    </a:lnTo>
                    <a:cubicBezTo>
                      <a:pt x="1510560" y="1920089"/>
                      <a:pt x="1493010" y="1917445"/>
                      <a:pt x="1475770" y="1912825"/>
                    </a:cubicBezTo>
                    <a:lnTo>
                      <a:pt x="1448916" y="1901539"/>
                    </a:lnTo>
                    <a:lnTo>
                      <a:pt x="1409788" y="1909339"/>
                    </a:lnTo>
                    <a:lnTo>
                      <a:pt x="1379448" y="1933671"/>
                    </a:lnTo>
                    <a:cubicBezTo>
                      <a:pt x="1154551" y="2077510"/>
                      <a:pt x="678554" y="1889257"/>
                      <a:pt x="425892" y="1636595"/>
                    </a:cubicBezTo>
                    <a:cubicBezTo>
                      <a:pt x="156386" y="1367089"/>
                      <a:pt x="-70989" y="807277"/>
                      <a:pt x="20652" y="500110"/>
                    </a:cubicBezTo>
                    <a:cubicBezTo>
                      <a:pt x="187279" y="454716"/>
                      <a:pt x="404024" y="488650"/>
                      <a:pt x="612800" y="567620"/>
                    </a:cubicBezTo>
                    <a:lnTo>
                      <a:pt x="646597" y="582336"/>
                    </a:lnTo>
                    <a:lnTo>
                      <a:pt x="648266" y="560064"/>
                    </a:lnTo>
                    <a:cubicBezTo>
                      <a:pt x="675860" y="335450"/>
                      <a:pt x="745684" y="127473"/>
                      <a:pt x="857156" y="12315"/>
                    </a:cubicBezTo>
                    <a:cubicBezTo>
                      <a:pt x="1025944" y="48861"/>
                      <a:pt x="1202630" y="178907"/>
                      <a:pt x="1351480" y="345243"/>
                    </a:cubicBezTo>
                    <a:lnTo>
                      <a:pt x="1439392" y="453752"/>
                    </a:lnTo>
                    <a:lnTo>
                      <a:pt x="1517562" y="349370"/>
                    </a:lnTo>
                    <a:cubicBezTo>
                      <a:pt x="1661654" y="174869"/>
                      <a:pt x="1832393" y="37110"/>
                      <a:pt x="1988311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8" name="フリーフォーム: 図形 587">
                <a:extLst>
                  <a:ext uri="{FF2B5EF4-FFF2-40B4-BE49-F238E27FC236}">
                    <a16:creationId xmlns:a16="http://schemas.microsoft.com/office/drawing/2014/main" id="{C782BA54-D9D8-4AA9-A957-F1565CB6B0E9}"/>
                  </a:ext>
                </a:extLst>
              </p:cNvPr>
              <p:cNvSpPr/>
              <p:nvPr/>
            </p:nvSpPr>
            <p:spPr>
              <a:xfrm rot="9769250">
                <a:off x="3525225" y="2216145"/>
                <a:ext cx="264016" cy="177320"/>
              </a:xfrm>
              <a:custGeom>
                <a:avLst/>
                <a:gdLst>
                  <a:gd name="connsiteX0" fmla="*/ 1988311 w 2953345"/>
                  <a:gd name="connsiteY0" fmla="*/ 0 h 1983550"/>
                  <a:gd name="connsiteX1" fmla="*/ 2225919 w 2953345"/>
                  <a:gd name="connsiteY1" fmla="*/ 546570 h 1983550"/>
                  <a:gd name="connsiteX2" fmla="*/ 2233933 w 2953345"/>
                  <a:gd name="connsiteY2" fmla="*/ 617237 h 1983550"/>
                  <a:gd name="connsiteX3" fmla="*/ 2350610 w 2953345"/>
                  <a:gd name="connsiteY3" fmla="*/ 567300 h 1983550"/>
                  <a:gd name="connsiteX4" fmla="*/ 2932976 w 2953345"/>
                  <a:gd name="connsiteY4" fmla="*/ 500111 h 1983550"/>
                  <a:gd name="connsiteX5" fmla="*/ 2527736 w 2953345"/>
                  <a:gd name="connsiteY5" fmla="*/ 1636596 h 1983550"/>
                  <a:gd name="connsiteX6" fmla="*/ 1574180 w 2953345"/>
                  <a:gd name="connsiteY6" fmla="*/ 1933671 h 1983550"/>
                  <a:gd name="connsiteX7" fmla="*/ 1556345 w 2953345"/>
                  <a:gd name="connsiteY7" fmla="*/ 1919368 h 1983550"/>
                  <a:gd name="connsiteX8" fmla="*/ 1528339 w 2953345"/>
                  <a:gd name="connsiteY8" fmla="*/ 1920897 h 1983550"/>
                  <a:gd name="connsiteX9" fmla="*/ 1475770 w 2953345"/>
                  <a:gd name="connsiteY9" fmla="*/ 1912825 h 1983550"/>
                  <a:gd name="connsiteX10" fmla="*/ 1448916 w 2953345"/>
                  <a:gd name="connsiteY10" fmla="*/ 1901539 h 1983550"/>
                  <a:gd name="connsiteX11" fmla="*/ 1409788 w 2953345"/>
                  <a:gd name="connsiteY11" fmla="*/ 1909339 h 1983550"/>
                  <a:gd name="connsiteX12" fmla="*/ 1379448 w 2953345"/>
                  <a:gd name="connsiteY12" fmla="*/ 1933671 h 1983550"/>
                  <a:gd name="connsiteX13" fmla="*/ 425892 w 2953345"/>
                  <a:gd name="connsiteY13" fmla="*/ 1636595 h 1983550"/>
                  <a:gd name="connsiteX14" fmla="*/ 20652 w 2953345"/>
                  <a:gd name="connsiteY14" fmla="*/ 500110 h 1983550"/>
                  <a:gd name="connsiteX15" fmla="*/ 612800 w 2953345"/>
                  <a:gd name="connsiteY15" fmla="*/ 567620 h 1983550"/>
                  <a:gd name="connsiteX16" fmla="*/ 646597 w 2953345"/>
                  <a:gd name="connsiteY16" fmla="*/ 582336 h 1983550"/>
                  <a:gd name="connsiteX17" fmla="*/ 648266 w 2953345"/>
                  <a:gd name="connsiteY17" fmla="*/ 560064 h 1983550"/>
                  <a:gd name="connsiteX18" fmla="*/ 857156 w 2953345"/>
                  <a:gd name="connsiteY18" fmla="*/ 12315 h 1983550"/>
                  <a:gd name="connsiteX19" fmla="*/ 1351480 w 2953345"/>
                  <a:gd name="connsiteY19" fmla="*/ 345243 h 1983550"/>
                  <a:gd name="connsiteX20" fmla="*/ 1439392 w 2953345"/>
                  <a:gd name="connsiteY20" fmla="*/ 453752 h 1983550"/>
                  <a:gd name="connsiteX21" fmla="*/ 1517562 w 2953345"/>
                  <a:gd name="connsiteY21" fmla="*/ 349370 h 1983550"/>
                  <a:gd name="connsiteX22" fmla="*/ 1988311 w 2953345"/>
                  <a:gd name="connsiteY22" fmla="*/ 0 h 198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953345" h="1983550">
                    <a:moveTo>
                      <a:pt x="1988311" y="0"/>
                    </a:moveTo>
                    <a:cubicBezTo>
                      <a:pt x="2110936" y="121606"/>
                      <a:pt x="2189921" y="326279"/>
                      <a:pt x="2225919" y="546570"/>
                    </a:cubicBezTo>
                    <a:lnTo>
                      <a:pt x="2233933" y="617237"/>
                    </a:lnTo>
                    <a:lnTo>
                      <a:pt x="2350610" y="567300"/>
                    </a:lnTo>
                    <a:cubicBezTo>
                      <a:pt x="2562647" y="488224"/>
                      <a:pt x="2779392" y="454290"/>
                      <a:pt x="2932976" y="500111"/>
                    </a:cubicBezTo>
                    <a:cubicBezTo>
                      <a:pt x="3023762" y="833364"/>
                      <a:pt x="2797242" y="1367090"/>
                      <a:pt x="2527736" y="1636596"/>
                    </a:cubicBezTo>
                    <a:cubicBezTo>
                      <a:pt x="2275074" y="1889258"/>
                      <a:pt x="1799076" y="2077510"/>
                      <a:pt x="1574180" y="1933671"/>
                    </a:cubicBezTo>
                    <a:lnTo>
                      <a:pt x="1556345" y="1919368"/>
                    </a:lnTo>
                    <a:lnTo>
                      <a:pt x="1528339" y="1920897"/>
                    </a:lnTo>
                    <a:cubicBezTo>
                      <a:pt x="1510560" y="1920089"/>
                      <a:pt x="1493010" y="1917445"/>
                      <a:pt x="1475770" y="1912825"/>
                    </a:cubicBezTo>
                    <a:lnTo>
                      <a:pt x="1448916" y="1901539"/>
                    </a:lnTo>
                    <a:lnTo>
                      <a:pt x="1409788" y="1909339"/>
                    </a:lnTo>
                    <a:lnTo>
                      <a:pt x="1379448" y="1933671"/>
                    </a:lnTo>
                    <a:cubicBezTo>
                      <a:pt x="1154551" y="2077510"/>
                      <a:pt x="678554" y="1889257"/>
                      <a:pt x="425892" y="1636595"/>
                    </a:cubicBezTo>
                    <a:cubicBezTo>
                      <a:pt x="156386" y="1367089"/>
                      <a:pt x="-70989" y="807277"/>
                      <a:pt x="20652" y="500110"/>
                    </a:cubicBezTo>
                    <a:cubicBezTo>
                      <a:pt x="187279" y="454716"/>
                      <a:pt x="404024" y="488650"/>
                      <a:pt x="612800" y="567620"/>
                    </a:cubicBezTo>
                    <a:lnTo>
                      <a:pt x="646597" y="582336"/>
                    </a:lnTo>
                    <a:lnTo>
                      <a:pt x="648266" y="560064"/>
                    </a:lnTo>
                    <a:cubicBezTo>
                      <a:pt x="675860" y="335450"/>
                      <a:pt x="745684" y="127473"/>
                      <a:pt x="857156" y="12315"/>
                    </a:cubicBezTo>
                    <a:cubicBezTo>
                      <a:pt x="1025944" y="48861"/>
                      <a:pt x="1202630" y="178907"/>
                      <a:pt x="1351480" y="345243"/>
                    </a:cubicBezTo>
                    <a:lnTo>
                      <a:pt x="1439392" y="453752"/>
                    </a:lnTo>
                    <a:lnTo>
                      <a:pt x="1517562" y="349370"/>
                    </a:lnTo>
                    <a:cubicBezTo>
                      <a:pt x="1661654" y="174869"/>
                      <a:pt x="1832393" y="37110"/>
                      <a:pt x="1988311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9" name="フリーフォーム: 図形 588">
                <a:extLst>
                  <a:ext uri="{FF2B5EF4-FFF2-40B4-BE49-F238E27FC236}">
                    <a16:creationId xmlns:a16="http://schemas.microsoft.com/office/drawing/2014/main" id="{E21B7247-2470-4906-B903-4997DAEE557E}"/>
                  </a:ext>
                </a:extLst>
              </p:cNvPr>
              <p:cNvSpPr/>
              <p:nvPr/>
            </p:nvSpPr>
            <p:spPr>
              <a:xfrm rot="9769250">
                <a:off x="4584405" y="2795265"/>
                <a:ext cx="264016" cy="177320"/>
              </a:xfrm>
              <a:custGeom>
                <a:avLst/>
                <a:gdLst>
                  <a:gd name="connsiteX0" fmla="*/ 1988311 w 2953345"/>
                  <a:gd name="connsiteY0" fmla="*/ 0 h 1983550"/>
                  <a:gd name="connsiteX1" fmla="*/ 2225919 w 2953345"/>
                  <a:gd name="connsiteY1" fmla="*/ 546570 h 1983550"/>
                  <a:gd name="connsiteX2" fmla="*/ 2233933 w 2953345"/>
                  <a:gd name="connsiteY2" fmla="*/ 617237 h 1983550"/>
                  <a:gd name="connsiteX3" fmla="*/ 2350610 w 2953345"/>
                  <a:gd name="connsiteY3" fmla="*/ 567300 h 1983550"/>
                  <a:gd name="connsiteX4" fmla="*/ 2932976 w 2953345"/>
                  <a:gd name="connsiteY4" fmla="*/ 500111 h 1983550"/>
                  <a:gd name="connsiteX5" fmla="*/ 2527736 w 2953345"/>
                  <a:gd name="connsiteY5" fmla="*/ 1636596 h 1983550"/>
                  <a:gd name="connsiteX6" fmla="*/ 1574180 w 2953345"/>
                  <a:gd name="connsiteY6" fmla="*/ 1933671 h 1983550"/>
                  <a:gd name="connsiteX7" fmla="*/ 1556345 w 2953345"/>
                  <a:gd name="connsiteY7" fmla="*/ 1919368 h 1983550"/>
                  <a:gd name="connsiteX8" fmla="*/ 1528339 w 2953345"/>
                  <a:gd name="connsiteY8" fmla="*/ 1920897 h 1983550"/>
                  <a:gd name="connsiteX9" fmla="*/ 1475770 w 2953345"/>
                  <a:gd name="connsiteY9" fmla="*/ 1912825 h 1983550"/>
                  <a:gd name="connsiteX10" fmla="*/ 1448916 w 2953345"/>
                  <a:gd name="connsiteY10" fmla="*/ 1901539 h 1983550"/>
                  <a:gd name="connsiteX11" fmla="*/ 1409788 w 2953345"/>
                  <a:gd name="connsiteY11" fmla="*/ 1909339 h 1983550"/>
                  <a:gd name="connsiteX12" fmla="*/ 1379448 w 2953345"/>
                  <a:gd name="connsiteY12" fmla="*/ 1933671 h 1983550"/>
                  <a:gd name="connsiteX13" fmla="*/ 425892 w 2953345"/>
                  <a:gd name="connsiteY13" fmla="*/ 1636595 h 1983550"/>
                  <a:gd name="connsiteX14" fmla="*/ 20652 w 2953345"/>
                  <a:gd name="connsiteY14" fmla="*/ 500110 h 1983550"/>
                  <a:gd name="connsiteX15" fmla="*/ 612800 w 2953345"/>
                  <a:gd name="connsiteY15" fmla="*/ 567620 h 1983550"/>
                  <a:gd name="connsiteX16" fmla="*/ 646597 w 2953345"/>
                  <a:gd name="connsiteY16" fmla="*/ 582336 h 1983550"/>
                  <a:gd name="connsiteX17" fmla="*/ 648266 w 2953345"/>
                  <a:gd name="connsiteY17" fmla="*/ 560064 h 1983550"/>
                  <a:gd name="connsiteX18" fmla="*/ 857156 w 2953345"/>
                  <a:gd name="connsiteY18" fmla="*/ 12315 h 1983550"/>
                  <a:gd name="connsiteX19" fmla="*/ 1351480 w 2953345"/>
                  <a:gd name="connsiteY19" fmla="*/ 345243 h 1983550"/>
                  <a:gd name="connsiteX20" fmla="*/ 1439392 w 2953345"/>
                  <a:gd name="connsiteY20" fmla="*/ 453752 h 1983550"/>
                  <a:gd name="connsiteX21" fmla="*/ 1517562 w 2953345"/>
                  <a:gd name="connsiteY21" fmla="*/ 349370 h 1983550"/>
                  <a:gd name="connsiteX22" fmla="*/ 1988311 w 2953345"/>
                  <a:gd name="connsiteY22" fmla="*/ 0 h 198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953345" h="1983550">
                    <a:moveTo>
                      <a:pt x="1988311" y="0"/>
                    </a:moveTo>
                    <a:cubicBezTo>
                      <a:pt x="2110936" y="121606"/>
                      <a:pt x="2189921" y="326279"/>
                      <a:pt x="2225919" y="546570"/>
                    </a:cubicBezTo>
                    <a:lnTo>
                      <a:pt x="2233933" y="617237"/>
                    </a:lnTo>
                    <a:lnTo>
                      <a:pt x="2350610" y="567300"/>
                    </a:lnTo>
                    <a:cubicBezTo>
                      <a:pt x="2562647" y="488224"/>
                      <a:pt x="2779392" y="454290"/>
                      <a:pt x="2932976" y="500111"/>
                    </a:cubicBezTo>
                    <a:cubicBezTo>
                      <a:pt x="3023762" y="833364"/>
                      <a:pt x="2797242" y="1367090"/>
                      <a:pt x="2527736" y="1636596"/>
                    </a:cubicBezTo>
                    <a:cubicBezTo>
                      <a:pt x="2275074" y="1889258"/>
                      <a:pt x="1799076" y="2077510"/>
                      <a:pt x="1574180" y="1933671"/>
                    </a:cubicBezTo>
                    <a:lnTo>
                      <a:pt x="1556345" y="1919368"/>
                    </a:lnTo>
                    <a:lnTo>
                      <a:pt x="1528339" y="1920897"/>
                    </a:lnTo>
                    <a:cubicBezTo>
                      <a:pt x="1510560" y="1920089"/>
                      <a:pt x="1493010" y="1917445"/>
                      <a:pt x="1475770" y="1912825"/>
                    </a:cubicBezTo>
                    <a:lnTo>
                      <a:pt x="1448916" y="1901539"/>
                    </a:lnTo>
                    <a:lnTo>
                      <a:pt x="1409788" y="1909339"/>
                    </a:lnTo>
                    <a:lnTo>
                      <a:pt x="1379448" y="1933671"/>
                    </a:lnTo>
                    <a:cubicBezTo>
                      <a:pt x="1154551" y="2077510"/>
                      <a:pt x="678554" y="1889257"/>
                      <a:pt x="425892" y="1636595"/>
                    </a:cubicBezTo>
                    <a:cubicBezTo>
                      <a:pt x="156386" y="1367089"/>
                      <a:pt x="-70989" y="807277"/>
                      <a:pt x="20652" y="500110"/>
                    </a:cubicBezTo>
                    <a:cubicBezTo>
                      <a:pt x="187279" y="454716"/>
                      <a:pt x="404024" y="488650"/>
                      <a:pt x="612800" y="567620"/>
                    </a:cubicBezTo>
                    <a:lnTo>
                      <a:pt x="646597" y="582336"/>
                    </a:lnTo>
                    <a:lnTo>
                      <a:pt x="648266" y="560064"/>
                    </a:lnTo>
                    <a:cubicBezTo>
                      <a:pt x="675860" y="335450"/>
                      <a:pt x="745684" y="127473"/>
                      <a:pt x="857156" y="12315"/>
                    </a:cubicBezTo>
                    <a:cubicBezTo>
                      <a:pt x="1025944" y="48861"/>
                      <a:pt x="1202630" y="178907"/>
                      <a:pt x="1351480" y="345243"/>
                    </a:cubicBezTo>
                    <a:lnTo>
                      <a:pt x="1439392" y="453752"/>
                    </a:lnTo>
                    <a:lnTo>
                      <a:pt x="1517562" y="349370"/>
                    </a:lnTo>
                    <a:cubicBezTo>
                      <a:pt x="1661654" y="174869"/>
                      <a:pt x="1832393" y="37110"/>
                      <a:pt x="1988311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0" name="フリーフォーム: 図形 589">
                <a:extLst>
                  <a:ext uri="{FF2B5EF4-FFF2-40B4-BE49-F238E27FC236}">
                    <a16:creationId xmlns:a16="http://schemas.microsoft.com/office/drawing/2014/main" id="{F9E765D6-F56E-4D87-BFBD-022740710A74}"/>
                  </a:ext>
                </a:extLst>
              </p:cNvPr>
              <p:cNvSpPr/>
              <p:nvPr/>
            </p:nvSpPr>
            <p:spPr>
              <a:xfrm rot="9769250">
                <a:off x="4800024" y="1628689"/>
                <a:ext cx="237304" cy="159380"/>
              </a:xfrm>
              <a:custGeom>
                <a:avLst/>
                <a:gdLst>
                  <a:gd name="connsiteX0" fmla="*/ 1988311 w 2953345"/>
                  <a:gd name="connsiteY0" fmla="*/ 0 h 1983550"/>
                  <a:gd name="connsiteX1" fmla="*/ 2225919 w 2953345"/>
                  <a:gd name="connsiteY1" fmla="*/ 546570 h 1983550"/>
                  <a:gd name="connsiteX2" fmla="*/ 2233933 w 2953345"/>
                  <a:gd name="connsiteY2" fmla="*/ 617237 h 1983550"/>
                  <a:gd name="connsiteX3" fmla="*/ 2350610 w 2953345"/>
                  <a:gd name="connsiteY3" fmla="*/ 567300 h 1983550"/>
                  <a:gd name="connsiteX4" fmla="*/ 2932976 w 2953345"/>
                  <a:gd name="connsiteY4" fmla="*/ 500111 h 1983550"/>
                  <a:gd name="connsiteX5" fmla="*/ 2527736 w 2953345"/>
                  <a:gd name="connsiteY5" fmla="*/ 1636596 h 1983550"/>
                  <a:gd name="connsiteX6" fmla="*/ 1574180 w 2953345"/>
                  <a:gd name="connsiteY6" fmla="*/ 1933671 h 1983550"/>
                  <a:gd name="connsiteX7" fmla="*/ 1556345 w 2953345"/>
                  <a:gd name="connsiteY7" fmla="*/ 1919368 h 1983550"/>
                  <a:gd name="connsiteX8" fmla="*/ 1528339 w 2953345"/>
                  <a:gd name="connsiteY8" fmla="*/ 1920897 h 1983550"/>
                  <a:gd name="connsiteX9" fmla="*/ 1475770 w 2953345"/>
                  <a:gd name="connsiteY9" fmla="*/ 1912825 h 1983550"/>
                  <a:gd name="connsiteX10" fmla="*/ 1448916 w 2953345"/>
                  <a:gd name="connsiteY10" fmla="*/ 1901539 h 1983550"/>
                  <a:gd name="connsiteX11" fmla="*/ 1409788 w 2953345"/>
                  <a:gd name="connsiteY11" fmla="*/ 1909339 h 1983550"/>
                  <a:gd name="connsiteX12" fmla="*/ 1379448 w 2953345"/>
                  <a:gd name="connsiteY12" fmla="*/ 1933671 h 1983550"/>
                  <a:gd name="connsiteX13" fmla="*/ 425892 w 2953345"/>
                  <a:gd name="connsiteY13" fmla="*/ 1636595 h 1983550"/>
                  <a:gd name="connsiteX14" fmla="*/ 20652 w 2953345"/>
                  <a:gd name="connsiteY14" fmla="*/ 500110 h 1983550"/>
                  <a:gd name="connsiteX15" fmla="*/ 612800 w 2953345"/>
                  <a:gd name="connsiteY15" fmla="*/ 567620 h 1983550"/>
                  <a:gd name="connsiteX16" fmla="*/ 646597 w 2953345"/>
                  <a:gd name="connsiteY16" fmla="*/ 582336 h 1983550"/>
                  <a:gd name="connsiteX17" fmla="*/ 648266 w 2953345"/>
                  <a:gd name="connsiteY17" fmla="*/ 560064 h 1983550"/>
                  <a:gd name="connsiteX18" fmla="*/ 857156 w 2953345"/>
                  <a:gd name="connsiteY18" fmla="*/ 12315 h 1983550"/>
                  <a:gd name="connsiteX19" fmla="*/ 1351480 w 2953345"/>
                  <a:gd name="connsiteY19" fmla="*/ 345243 h 1983550"/>
                  <a:gd name="connsiteX20" fmla="*/ 1439392 w 2953345"/>
                  <a:gd name="connsiteY20" fmla="*/ 453752 h 1983550"/>
                  <a:gd name="connsiteX21" fmla="*/ 1517562 w 2953345"/>
                  <a:gd name="connsiteY21" fmla="*/ 349370 h 1983550"/>
                  <a:gd name="connsiteX22" fmla="*/ 1988311 w 2953345"/>
                  <a:gd name="connsiteY22" fmla="*/ 0 h 198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953345" h="1983550">
                    <a:moveTo>
                      <a:pt x="1988311" y="0"/>
                    </a:moveTo>
                    <a:cubicBezTo>
                      <a:pt x="2110936" y="121606"/>
                      <a:pt x="2189921" y="326279"/>
                      <a:pt x="2225919" y="546570"/>
                    </a:cubicBezTo>
                    <a:lnTo>
                      <a:pt x="2233933" y="617237"/>
                    </a:lnTo>
                    <a:lnTo>
                      <a:pt x="2350610" y="567300"/>
                    </a:lnTo>
                    <a:cubicBezTo>
                      <a:pt x="2562647" y="488224"/>
                      <a:pt x="2779392" y="454290"/>
                      <a:pt x="2932976" y="500111"/>
                    </a:cubicBezTo>
                    <a:cubicBezTo>
                      <a:pt x="3023762" y="833364"/>
                      <a:pt x="2797242" y="1367090"/>
                      <a:pt x="2527736" y="1636596"/>
                    </a:cubicBezTo>
                    <a:cubicBezTo>
                      <a:pt x="2275074" y="1889258"/>
                      <a:pt x="1799076" y="2077510"/>
                      <a:pt x="1574180" y="1933671"/>
                    </a:cubicBezTo>
                    <a:lnTo>
                      <a:pt x="1556345" y="1919368"/>
                    </a:lnTo>
                    <a:lnTo>
                      <a:pt x="1528339" y="1920897"/>
                    </a:lnTo>
                    <a:cubicBezTo>
                      <a:pt x="1510560" y="1920089"/>
                      <a:pt x="1493010" y="1917445"/>
                      <a:pt x="1475770" y="1912825"/>
                    </a:cubicBezTo>
                    <a:lnTo>
                      <a:pt x="1448916" y="1901539"/>
                    </a:lnTo>
                    <a:lnTo>
                      <a:pt x="1409788" y="1909339"/>
                    </a:lnTo>
                    <a:lnTo>
                      <a:pt x="1379448" y="1933671"/>
                    </a:lnTo>
                    <a:cubicBezTo>
                      <a:pt x="1154551" y="2077510"/>
                      <a:pt x="678554" y="1889257"/>
                      <a:pt x="425892" y="1636595"/>
                    </a:cubicBezTo>
                    <a:cubicBezTo>
                      <a:pt x="156386" y="1367089"/>
                      <a:pt x="-70989" y="807277"/>
                      <a:pt x="20652" y="500110"/>
                    </a:cubicBezTo>
                    <a:cubicBezTo>
                      <a:pt x="187279" y="454716"/>
                      <a:pt x="404024" y="488650"/>
                      <a:pt x="612800" y="567620"/>
                    </a:cubicBezTo>
                    <a:lnTo>
                      <a:pt x="646597" y="582336"/>
                    </a:lnTo>
                    <a:lnTo>
                      <a:pt x="648266" y="560064"/>
                    </a:lnTo>
                    <a:cubicBezTo>
                      <a:pt x="675860" y="335450"/>
                      <a:pt x="745684" y="127473"/>
                      <a:pt x="857156" y="12315"/>
                    </a:cubicBezTo>
                    <a:cubicBezTo>
                      <a:pt x="1025944" y="48861"/>
                      <a:pt x="1202630" y="178907"/>
                      <a:pt x="1351480" y="345243"/>
                    </a:cubicBezTo>
                    <a:lnTo>
                      <a:pt x="1439392" y="453752"/>
                    </a:lnTo>
                    <a:lnTo>
                      <a:pt x="1517562" y="349370"/>
                    </a:lnTo>
                    <a:cubicBezTo>
                      <a:pt x="1661654" y="174869"/>
                      <a:pt x="1832393" y="37110"/>
                      <a:pt x="1988311" y="0"/>
                    </a:cubicBezTo>
                    <a:close/>
                  </a:path>
                </a:pathLst>
              </a:custGeom>
              <a:solidFill>
                <a:srgbClr val="0066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1" name="フリーフォーム: 図形 590">
                <a:extLst>
                  <a:ext uri="{FF2B5EF4-FFF2-40B4-BE49-F238E27FC236}">
                    <a16:creationId xmlns:a16="http://schemas.microsoft.com/office/drawing/2014/main" id="{A67C34E0-AB8A-4994-BBE4-AF1B727DDC8F}"/>
                  </a:ext>
                </a:extLst>
              </p:cNvPr>
              <p:cNvSpPr/>
              <p:nvPr/>
            </p:nvSpPr>
            <p:spPr>
              <a:xfrm rot="9769250">
                <a:off x="5089584" y="1826809"/>
                <a:ext cx="237304" cy="159380"/>
              </a:xfrm>
              <a:custGeom>
                <a:avLst/>
                <a:gdLst>
                  <a:gd name="connsiteX0" fmla="*/ 1988311 w 2953345"/>
                  <a:gd name="connsiteY0" fmla="*/ 0 h 1983550"/>
                  <a:gd name="connsiteX1" fmla="*/ 2225919 w 2953345"/>
                  <a:gd name="connsiteY1" fmla="*/ 546570 h 1983550"/>
                  <a:gd name="connsiteX2" fmla="*/ 2233933 w 2953345"/>
                  <a:gd name="connsiteY2" fmla="*/ 617237 h 1983550"/>
                  <a:gd name="connsiteX3" fmla="*/ 2350610 w 2953345"/>
                  <a:gd name="connsiteY3" fmla="*/ 567300 h 1983550"/>
                  <a:gd name="connsiteX4" fmla="*/ 2932976 w 2953345"/>
                  <a:gd name="connsiteY4" fmla="*/ 500111 h 1983550"/>
                  <a:gd name="connsiteX5" fmla="*/ 2527736 w 2953345"/>
                  <a:gd name="connsiteY5" fmla="*/ 1636596 h 1983550"/>
                  <a:gd name="connsiteX6" fmla="*/ 1574180 w 2953345"/>
                  <a:gd name="connsiteY6" fmla="*/ 1933671 h 1983550"/>
                  <a:gd name="connsiteX7" fmla="*/ 1556345 w 2953345"/>
                  <a:gd name="connsiteY7" fmla="*/ 1919368 h 1983550"/>
                  <a:gd name="connsiteX8" fmla="*/ 1528339 w 2953345"/>
                  <a:gd name="connsiteY8" fmla="*/ 1920897 h 1983550"/>
                  <a:gd name="connsiteX9" fmla="*/ 1475770 w 2953345"/>
                  <a:gd name="connsiteY9" fmla="*/ 1912825 h 1983550"/>
                  <a:gd name="connsiteX10" fmla="*/ 1448916 w 2953345"/>
                  <a:gd name="connsiteY10" fmla="*/ 1901539 h 1983550"/>
                  <a:gd name="connsiteX11" fmla="*/ 1409788 w 2953345"/>
                  <a:gd name="connsiteY11" fmla="*/ 1909339 h 1983550"/>
                  <a:gd name="connsiteX12" fmla="*/ 1379448 w 2953345"/>
                  <a:gd name="connsiteY12" fmla="*/ 1933671 h 1983550"/>
                  <a:gd name="connsiteX13" fmla="*/ 425892 w 2953345"/>
                  <a:gd name="connsiteY13" fmla="*/ 1636595 h 1983550"/>
                  <a:gd name="connsiteX14" fmla="*/ 20652 w 2953345"/>
                  <a:gd name="connsiteY14" fmla="*/ 500110 h 1983550"/>
                  <a:gd name="connsiteX15" fmla="*/ 612800 w 2953345"/>
                  <a:gd name="connsiteY15" fmla="*/ 567620 h 1983550"/>
                  <a:gd name="connsiteX16" fmla="*/ 646597 w 2953345"/>
                  <a:gd name="connsiteY16" fmla="*/ 582336 h 1983550"/>
                  <a:gd name="connsiteX17" fmla="*/ 648266 w 2953345"/>
                  <a:gd name="connsiteY17" fmla="*/ 560064 h 1983550"/>
                  <a:gd name="connsiteX18" fmla="*/ 857156 w 2953345"/>
                  <a:gd name="connsiteY18" fmla="*/ 12315 h 1983550"/>
                  <a:gd name="connsiteX19" fmla="*/ 1351480 w 2953345"/>
                  <a:gd name="connsiteY19" fmla="*/ 345243 h 1983550"/>
                  <a:gd name="connsiteX20" fmla="*/ 1439392 w 2953345"/>
                  <a:gd name="connsiteY20" fmla="*/ 453752 h 1983550"/>
                  <a:gd name="connsiteX21" fmla="*/ 1517562 w 2953345"/>
                  <a:gd name="connsiteY21" fmla="*/ 349370 h 1983550"/>
                  <a:gd name="connsiteX22" fmla="*/ 1988311 w 2953345"/>
                  <a:gd name="connsiteY22" fmla="*/ 0 h 198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953345" h="1983550">
                    <a:moveTo>
                      <a:pt x="1988311" y="0"/>
                    </a:moveTo>
                    <a:cubicBezTo>
                      <a:pt x="2110936" y="121606"/>
                      <a:pt x="2189921" y="326279"/>
                      <a:pt x="2225919" y="546570"/>
                    </a:cubicBezTo>
                    <a:lnTo>
                      <a:pt x="2233933" y="617237"/>
                    </a:lnTo>
                    <a:lnTo>
                      <a:pt x="2350610" y="567300"/>
                    </a:lnTo>
                    <a:cubicBezTo>
                      <a:pt x="2562647" y="488224"/>
                      <a:pt x="2779392" y="454290"/>
                      <a:pt x="2932976" y="500111"/>
                    </a:cubicBezTo>
                    <a:cubicBezTo>
                      <a:pt x="3023762" y="833364"/>
                      <a:pt x="2797242" y="1367090"/>
                      <a:pt x="2527736" y="1636596"/>
                    </a:cubicBezTo>
                    <a:cubicBezTo>
                      <a:pt x="2275074" y="1889258"/>
                      <a:pt x="1799076" y="2077510"/>
                      <a:pt x="1574180" y="1933671"/>
                    </a:cubicBezTo>
                    <a:lnTo>
                      <a:pt x="1556345" y="1919368"/>
                    </a:lnTo>
                    <a:lnTo>
                      <a:pt x="1528339" y="1920897"/>
                    </a:lnTo>
                    <a:cubicBezTo>
                      <a:pt x="1510560" y="1920089"/>
                      <a:pt x="1493010" y="1917445"/>
                      <a:pt x="1475770" y="1912825"/>
                    </a:cubicBezTo>
                    <a:lnTo>
                      <a:pt x="1448916" y="1901539"/>
                    </a:lnTo>
                    <a:lnTo>
                      <a:pt x="1409788" y="1909339"/>
                    </a:lnTo>
                    <a:lnTo>
                      <a:pt x="1379448" y="1933671"/>
                    </a:lnTo>
                    <a:cubicBezTo>
                      <a:pt x="1154551" y="2077510"/>
                      <a:pt x="678554" y="1889257"/>
                      <a:pt x="425892" y="1636595"/>
                    </a:cubicBezTo>
                    <a:cubicBezTo>
                      <a:pt x="156386" y="1367089"/>
                      <a:pt x="-70989" y="807277"/>
                      <a:pt x="20652" y="500110"/>
                    </a:cubicBezTo>
                    <a:cubicBezTo>
                      <a:pt x="187279" y="454716"/>
                      <a:pt x="404024" y="488650"/>
                      <a:pt x="612800" y="567620"/>
                    </a:cubicBezTo>
                    <a:lnTo>
                      <a:pt x="646597" y="582336"/>
                    </a:lnTo>
                    <a:lnTo>
                      <a:pt x="648266" y="560064"/>
                    </a:lnTo>
                    <a:cubicBezTo>
                      <a:pt x="675860" y="335450"/>
                      <a:pt x="745684" y="127473"/>
                      <a:pt x="857156" y="12315"/>
                    </a:cubicBezTo>
                    <a:cubicBezTo>
                      <a:pt x="1025944" y="48861"/>
                      <a:pt x="1202630" y="178907"/>
                      <a:pt x="1351480" y="345243"/>
                    </a:cubicBezTo>
                    <a:lnTo>
                      <a:pt x="1439392" y="453752"/>
                    </a:lnTo>
                    <a:lnTo>
                      <a:pt x="1517562" y="349370"/>
                    </a:lnTo>
                    <a:cubicBezTo>
                      <a:pt x="1661654" y="174869"/>
                      <a:pt x="1832393" y="37110"/>
                      <a:pt x="1988311" y="0"/>
                    </a:cubicBezTo>
                    <a:close/>
                  </a:path>
                </a:pathLst>
              </a:custGeom>
              <a:solidFill>
                <a:srgbClr val="0066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2" name="フリーフォーム: 図形 591">
                <a:extLst>
                  <a:ext uri="{FF2B5EF4-FFF2-40B4-BE49-F238E27FC236}">
                    <a16:creationId xmlns:a16="http://schemas.microsoft.com/office/drawing/2014/main" id="{E54D293A-40ED-4473-9B09-013B77A0CB78}"/>
                  </a:ext>
                </a:extLst>
              </p:cNvPr>
              <p:cNvSpPr/>
              <p:nvPr/>
            </p:nvSpPr>
            <p:spPr>
              <a:xfrm rot="9769250">
                <a:off x="3717984" y="1651549"/>
                <a:ext cx="237304" cy="159380"/>
              </a:xfrm>
              <a:custGeom>
                <a:avLst/>
                <a:gdLst>
                  <a:gd name="connsiteX0" fmla="*/ 1988311 w 2953345"/>
                  <a:gd name="connsiteY0" fmla="*/ 0 h 1983550"/>
                  <a:gd name="connsiteX1" fmla="*/ 2225919 w 2953345"/>
                  <a:gd name="connsiteY1" fmla="*/ 546570 h 1983550"/>
                  <a:gd name="connsiteX2" fmla="*/ 2233933 w 2953345"/>
                  <a:gd name="connsiteY2" fmla="*/ 617237 h 1983550"/>
                  <a:gd name="connsiteX3" fmla="*/ 2350610 w 2953345"/>
                  <a:gd name="connsiteY3" fmla="*/ 567300 h 1983550"/>
                  <a:gd name="connsiteX4" fmla="*/ 2932976 w 2953345"/>
                  <a:gd name="connsiteY4" fmla="*/ 500111 h 1983550"/>
                  <a:gd name="connsiteX5" fmla="*/ 2527736 w 2953345"/>
                  <a:gd name="connsiteY5" fmla="*/ 1636596 h 1983550"/>
                  <a:gd name="connsiteX6" fmla="*/ 1574180 w 2953345"/>
                  <a:gd name="connsiteY6" fmla="*/ 1933671 h 1983550"/>
                  <a:gd name="connsiteX7" fmla="*/ 1556345 w 2953345"/>
                  <a:gd name="connsiteY7" fmla="*/ 1919368 h 1983550"/>
                  <a:gd name="connsiteX8" fmla="*/ 1528339 w 2953345"/>
                  <a:gd name="connsiteY8" fmla="*/ 1920897 h 1983550"/>
                  <a:gd name="connsiteX9" fmla="*/ 1475770 w 2953345"/>
                  <a:gd name="connsiteY9" fmla="*/ 1912825 h 1983550"/>
                  <a:gd name="connsiteX10" fmla="*/ 1448916 w 2953345"/>
                  <a:gd name="connsiteY10" fmla="*/ 1901539 h 1983550"/>
                  <a:gd name="connsiteX11" fmla="*/ 1409788 w 2953345"/>
                  <a:gd name="connsiteY11" fmla="*/ 1909339 h 1983550"/>
                  <a:gd name="connsiteX12" fmla="*/ 1379448 w 2953345"/>
                  <a:gd name="connsiteY12" fmla="*/ 1933671 h 1983550"/>
                  <a:gd name="connsiteX13" fmla="*/ 425892 w 2953345"/>
                  <a:gd name="connsiteY13" fmla="*/ 1636595 h 1983550"/>
                  <a:gd name="connsiteX14" fmla="*/ 20652 w 2953345"/>
                  <a:gd name="connsiteY14" fmla="*/ 500110 h 1983550"/>
                  <a:gd name="connsiteX15" fmla="*/ 612800 w 2953345"/>
                  <a:gd name="connsiteY15" fmla="*/ 567620 h 1983550"/>
                  <a:gd name="connsiteX16" fmla="*/ 646597 w 2953345"/>
                  <a:gd name="connsiteY16" fmla="*/ 582336 h 1983550"/>
                  <a:gd name="connsiteX17" fmla="*/ 648266 w 2953345"/>
                  <a:gd name="connsiteY17" fmla="*/ 560064 h 1983550"/>
                  <a:gd name="connsiteX18" fmla="*/ 857156 w 2953345"/>
                  <a:gd name="connsiteY18" fmla="*/ 12315 h 1983550"/>
                  <a:gd name="connsiteX19" fmla="*/ 1351480 w 2953345"/>
                  <a:gd name="connsiteY19" fmla="*/ 345243 h 1983550"/>
                  <a:gd name="connsiteX20" fmla="*/ 1439392 w 2953345"/>
                  <a:gd name="connsiteY20" fmla="*/ 453752 h 1983550"/>
                  <a:gd name="connsiteX21" fmla="*/ 1517562 w 2953345"/>
                  <a:gd name="connsiteY21" fmla="*/ 349370 h 1983550"/>
                  <a:gd name="connsiteX22" fmla="*/ 1988311 w 2953345"/>
                  <a:gd name="connsiteY22" fmla="*/ 0 h 198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953345" h="1983550">
                    <a:moveTo>
                      <a:pt x="1988311" y="0"/>
                    </a:moveTo>
                    <a:cubicBezTo>
                      <a:pt x="2110936" y="121606"/>
                      <a:pt x="2189921" y="326279"/>
                      <a:pt x="2225919" y="546570"/>
                    </a:cubicBezTo>
                    <a:lnTo>
                      <a:pt x="2233933" y="617237"/>
                    </a:lnTo>
                    <a:lnTo>
                      <a:pt x="2350610" y="567300"/>
                    </a:lnTo>
                    <a:cubicBezTo>
                      <a:pt x="2562647" y="488224"/>
                      <a:pt x="2779392" y="454290"/>
                      <a:pt x="2932976" y="500111"/>
                    </a:cubicBezTo>
                    <a:cubicBezTo>
                      <a:pt x="3023762" y="833364"/>
                      <a:pt x="2797242" y="1367090"/>
                      <a:pt x="2527736" y="1636596"/>
                    </a:cubicBezTo>
                    <a:cubicBezTo>
                      <a:pt x="2275074" y="1889258"/>
                      <a:pt x="1799076" y="2077510"/>
                      <a:pt x="1574180" y="1933671"/>
                    </a:cubicBezTo>
                    <a:lnTo>
                      <a:pt x="1556345" y="1919368"/>
                    </a:lnTo>
                    <a:lnTo>
                      <a:pt x="1528339" y="1920897"/>
                    </a:lnTo>
                    <a:cubicBezTo>
                      <a:pt x="1510560" y="1920089"/>
                      <a:pt x="1493010" y="1917445"/>
                      <a:pt x="1475770" y="1912825"/>
                    </a:cubicBezTo>
                    <a:lnTo>
                      <a:pt x="1448916" y="1901539"/>
                    </a:lnTo>
                    <a:lnTo>
                      <a:pt x="1409788" y="1909339"/>
                    </a:lnTo>
                    <a:lnTo>
                      <a:pt x="1379448" y="1933671"/>
                    </a:lnTo>
                    <a:cubicBezTo>
                      <a:pt x="1154551" y="2077510"/>
                      <a:pt x="678554" y="1889257"/>
                      <a:pt x="425892" y="1636595"/>
                    </a:cubicBezTo>
                    <a:cubicBezTo>
                      <a:pt x="156386" y="1367089"/>
                      <a:pt x="-70989" y="807277"/>
                      <a:pt x="20652" y="500110"/>
                    </a:cubicBezTo>
                    <a:cubicBezTo>
                      <a:pt x="187279" y="454716"/>
                      <a:pt x="404024" y="488650"/>
                      <a:pt x="612800" y="567620"/>
                    </a:cubicBezTo>
                    <a:lnTo>
                      <a:pt x="646597" y="582336"/>
                    </a:lnTo>
                    <a:lnTo>
                      <a:pt x="648266" y="560064"/>
                    </a:lnTo>
                    <a:cubicBezTo>
                      <a:pt x="675860" y="335450"/>
                      <a:pt x="745684" y="127473"/>
                      <a:pt x="857156" y="12315"/>
                    </a:cubicBezTo>
                    <a:cubicBezTo>
                      <a:pt x="1025944" y="48861"/>
                      <a:pt x="1202630" y="178907"/>
                      <a:pt x="1351480" y="345243"/>
                    </a:cubicBezTo>
                    <a:lnTo>
                      <a:pt x="1439392" y="453752"/>
                    </a:lnTo>
                    <a:lnTo>
                      <a:pt x="1517562" y="349370"/>
                    </a:lnTo>
                    <a:cubicBezTo>
                      <a:pt x="1661654" y="174869"/>
                      <a:pt x="1832393" y="37110"/>
                      <a:pt x="1988311" y="0"/>
                    </a:cubicBezTo>
                    <a:close/>
                  </a:path>
                </a:pathLst>
              </a:custGeom>
              <a:solidFill>
                <a:srgbClr val="0066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3" name="フリーフォーム: 図形 592">
                <a:extLst>
                  <a:ext uri="{FF2B5EF4-FFF2-40B4-BE49-F238E27FC236}">
                    <a16:creationId xmlns:a16="http://schemas.microsoft.com/office/drawing/2014/main" id="{E2E98D73-C8E1-4DE5-A0C0-98E1B61686B4}"/>
                  </a:ext>
                </a:extLst>
              </p:cNvPr>
              <p:cNvSpPr/>
              <p:nvPr/>
            </p:nvSpPr>
            <p:spPr>
              <a:xfrm rot="9769250">
                <a:off x="4868604" y="1956349"/>
                <a:ext cx="237304" cy="159380"/>
              </a:xfrm>
              <a:custGeom>
                <a:avLst/>
                <a:gdLst>
                  <a:gd name="connsiteX0" fmla="*/ 1988311 w 2953345"/>
                  <a:gd name="connsiteY0" fmla="*/ 0 h 1983550"/>
                  <a:gd name="connsiteX1" fmla="*/ 2225919 w 2953345"/>
                  <a:gd name="connsiteY1" fmla="*/ 546570 h 1983550"/>
                  <a:gd name="connsiteX2" fmla="*/ 2233933 w 2953345"/>
                  <a:gd name="connsiteY2" fmla="*/ 617237 h 1983550"/>
                  <a:gd name="connsiteX3" fmla="*/ 2350610 w 2953345"/>
                  <a:gd name="connsiteY3" fmla="*/ 567300 h 1983550"/>
                  <a:gd name="connsiteX4" fmla="*/ 2932976 w 2953345"/>
                  <a:gd name="connsiteY4" fmla="*/ 500111 h 1983550"/>
                  <a:gd name="connsiteX5" fmla="*/ 2527736 w 2953345"/>
                  <a:gd name="connsiteY5" fmla="*/ 1636596 h 1983550"/>
                  <a:gd name="connsiteX6" fmla="*/ 1574180 w 2953345"/>
                  <a:gd name="connsiteY6" fmla="*/ 1933671 h 1983550"/>
                  <a:gd name="connsiteX7" fmla="*/ 1556345 w 2953345"/>
                  <a:gd name="connsiteY7" fmla="*/ 1919368 h 1983550"/>
                  <a:gd name="connsiteX8" fmla="*/ 1528339 w 2953345"/>
                  <a:gd name="connsiteY8" fmla="*/ 1920897 h 1983550"/>
                  <a:gd name="connsiteX9" fmla="*/ 1475770 w 2953345"/>
                  <a:gd name="connsiteY9" fmla="*/ 1912825 h 1983550"/>
                  <a:gd name="connsiteX10" fmla="*/ 1448916 w 2953345"/>
                  <a:gd name="connsiteY10" fmla="*/ 1901539 h 1983550"/>
                  <a:gd name="connsiteX11" fmla="*/ 1409788 w 2953345"/>
                  <a:gd name="connsiteY11" fmla="*/ 1909339 h 1983550"/>
                  <a:gd name="connsiteX12" fmla="*/ 1379448 w 2953345"/>
                  <a:gd name="connsiteY12" fmla="*/ 1933671 h 1983550"/>
                  <a:gd name="connsiteX13" fmla="*/ 425892 w 2953345"/>
                  <a:gd name="connsiteY13" fmla="*/ 1636595 h 1983550"/>
                  <a:gd name="connsiteX14" fmla="*/ 20652 w 2953345"/>
                  <a:gd name="connsiteY14" fmla="*/ 500110 h 1983550"/>
                  <a:gd name="connsiteX15" fmla="*/ 612800 w 2953345"/>
                  <a:gd name="connsiteY15" fmla="*/ 567620 h 1983550"/>
                  <a:gd name="connsiteX16" fmla="*/ 646597 w 2953345"/>
                  <a:gd name="connsiteY16" fmla="*/ 582336 h 1983550"/>
                  <a:gd name="connsiteX17" fmla="*/ 648266 w 2953345"/>
                  <a:gd name="connsiteY17" fmla="*/ 560064 h 1983550"/>
                  <a:gd name="connsiteX18" fmla="*/ 857156 w 2953345"/>
                  <a:gd name="connsiteY18" fmla="*/ 12315 h 1983550"/>
                  <a:gd name="connsiteX19" fmla="*/ 1351480 w 2953345"/>
                  <a:gd name="connsiteY19" fmla="*/ 345243 h 1983550"/>
                  <a:gd name="connsiteX20" fmla="*/ 1439392 w 2953345"/>
                  <a:gd name="connsiteY20" fmla="*/ 453752 h 1983550"/>
                  <a:gd name="connsiteX21" fmla="*/ 1517562 w 2953345"/>
                  <a:gd name="connsiteY21" fmla="*/ 349370 h 1983550"/>
                  <a:gd name="connsiteX22" fmla="*/ 1988311 w 2953345"/>
                  <a:gd name="connsiteY22" fmla="*/ 0 h 198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953345" h="1983550">
                    <a:moveTo>
                      <a:pt x="1988311" y="0"/>
                    </a:moveTo>
                    <a:cubicBezTo>
                      <a:pt x="2110936" y="121606"/>
                      <a:pt x="2189921" y="326279"/>
                      <a:pt x="2225919" y="546570"/>
                    </a:cubicBezTo>
                    <a:lnTo>
                      <a:pt x="2233933" y="617237"/>
                    </a:lnTo>
                    <a:lnTo>
                      <a:pt x="2350610" y="567300"/>
                    </a:lnTo>
                    <a:cubicBezTo>
                      <a:pt x="2562647" y="488224"/>
                      <a:pt x="2779392" y="454290"/>
                      <a:pt x="2932976" y="500111"/>
                    </a:cubicBezTo>
                    <a:cubicBezTo>
                      <a:pt x="3023762" y="833364"/>
                      <a:pt x="2797242" y="1367090"/>
                      <a:pt x="2527736" y="1636596"/>
                    </a:cubicBezTo>
                    <a:cubicBezTo>
                      <a:pt x="2275074" y="1889258"/>
                      <a:pt x="1799076" y="2077510"/>
                      <a:pt x="1574180" y="1933671"/>
                    </a:cubicBezTo>
                    <a:lnTo>
                      <a:pt x="1556345" y="1919368"/>
                    </a:lnTo>
                    <a:lnTo>
                      <a:pt x="1528339" y="1920897"/>
                    </a:lnTo>
                    <a:cubicBezTo>
                      <a:pt x="1510560" y="1920089"/>
                      <a:pt x="1493010" y="1917445"/>
                      <a:pt x="1475770" y="1912825"/>
                    </a:cubicBezTo>
                    <a:lnTo>
                      <a:pt x="1448916" y="1901539"/>
                    </a:lnTo>
                    <a:lnTo>
                      <a:pt x="1409788" y="1909339"/>
                    </a:lnTo>
                    <a:lnTo>
                      <a:pt x="1379448" y="1933671"/>
                    </a:lnTo>
                    <a:cubicBezTo>
                      <a:pt x="1154551" y="2077510"/>
                      <a:pt x="678554" y="1889257"/>
                      <a:pt x="425892" y="1636595"/>
                    </a:cubicBezTo>
                    <a:cubicBezTo>
                      <a:pt x="156386" y="1367089"/>
                      <a:pt x="-70989" y="807277"/>
                      <a:pt x="20652" y="500110"/>
                    </a:cubicBezTo>
                    <a:cubicBezTo>
                      <a:pt x="187279" y="454716"/>
                      <a:pt x="404024" y="488650"/>
                      <a:pt x="612800" y="567620"/>
                    </a:cubicBezTo>
                    <a:lnTo>
                      <a:pt x="646597" y="582336"/>
                    </a:lnTo>
                    <a:lnTo>
                      <a:pt x="648266" y="560064"/>
                    </a:lnTo>
                    <a:cubicBezTo>
                      <a:pt x="675860" y="335450"/>
                      <a:pt x="745684" y="127473"/>
                      <a:pt x="857156" y="12315"/>
                    </a:cubicBezTo>
                    <a:cubicBezTo>
                      <a:pt x="1025944" y="48861"/>
                      <a:pt x="1202630" y="178907"/>
                      <a:pt x="1351480" y="345243"/>
                    </a:cubicBezTo>
                    <a:lnTo>
                      <a:pt x="1439392" y="453752"/>
                    </a:lnTo>
                    <a:lnTo>
                      <a:pt x="1517562" y="349370"/>
                    </a:lnTo>
                    <a:cubicBezTo>
                      <a:pt x="1661654" y="174869"/>
                      <a:pt x="1832393" y="37110"/>
                      <a:pt x="1988311" y="0"/>
                    </a:cubicBezTo>
                    <a:close/>
                  </a:path>
                </a:pathLst>
              </a:custGeom>
              <a:solidFill>
                <a:srgbClr val="0066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4" name="フリーフォーム: 図形 593">
                <a:extLst>
                  <a:ext uri="{FF2B5EF4-FFF2-40B4-BE49-F238E27FC236}">
                    <a16:creationId xmlns:a16="http://schemas.microsoft.com/office/drawing/2014/main" id="{479C2F8B-CF17-4CDE-8D0F-5BD0AC091036}"/>
                  </a:ext>
                </a:extLst>
              </p:cNvPr>
              <p:cNvSpPr/>
              <p:nvPr/>
            </p:nvSpPr>
            <p:spPr>
              <a:xfrm rot="9769250">
                <a:off x="3253164" y="1849669"/>
                <a:ext cx="237304" cy="159380"/>
              </a:xfrm>
              <a:custGeom>
                <a:avLst/>
                <a:gdLst>
                  <a:gd name="connsiteX0" fmla="*/ 1988311 w 2953345"/>
                  <a:gd name="connsiteY0" fmla="*/ 0 h 1983550"/>
                  <a:gd name="connsiteX1" fmla="*/ 2225919 w 2953345"/>
                  <a:gd name="connsiteY1" fmla="*/ 546570 h 1983550"/>
                  <a:gd name="connsiteX2" fmla="*/ 2233933 w 2953345"/>
                  <a:gd name="connsiteY2" fmla="*/ 617237 h 1983550"/>
                  <a:gd name="connsiteX3" fmla="*/ 2350610 w 2953345"/>
                  <a:gd name="connsiteY3" fmla="*/ 567300 h 1983550"/>
                  <a:gd name="connsiteX4" fmla="*/ 2932976 w 2953345"/>
                  <a:gd name="connsiteY4" fmla="*/ 500111 h 1983550"/>
                  <a:gd name="connsiteX5" fmla="*/ 2527736 w 2953345"/>
                  <a:gd name="connsiteY5" fmla="*/ 1636596 h 1983550"/>
                  <a:gd name="connsiteX6" fmla="*/ 1574180 w 2953345"/>
                  <a:gd name="connsiteY6" fmla="*/ 1933671 h 1983550"/>
                  <a:gd name="connsiteX7" fmla="*/ 1556345 w 2953345"/>
                  <a:gd name="connsiteY7" fmla="*/ 1919368 h 1983550"/>
                  <a:gd name="connsiteX8" fmla="*/ 1528339 w 2953345"/>
                  <a:gd name="connsiteY8" fmla="*/ 1920897 h 1983550"/>
                  <a:gd name="connsiteX9" fmla="*/ 1475770 w 2953345"/>
                  <a:gd name="connsiteY9" fmla="*/ 1912825 h 1983550"/>
                  <a:gd name="connsiteX10" fmla="*/ 1448916 w 2953345"/>
                  <a:gd name="connsiteY10" fmla="*/ 1901539 h 1983550"/>
                  <a:gd name="connsiteX11" fmla="*/ 1409788 w 2953345"/>
                  <a:gd name="connsiteY11" fmla="*/ 1909339 h 1983550"/>
                  <a:gd name="connsiteX12" fmla="*/ 1379448 w 2953345"/>
                  <a:gd name="connsiteY12" fmla="*/ 1933671 h 1983550"/>
                  <a:gd name="connsiteX13" fmla="*/ 425892 w 2953345"/>
                  <a:gd name="connsiteY13" fmla="*/ 1636595 h 1983550"/>
                  <a:gd name="connsiteX14" fmla="*/ 20652 w 2953345"/>
                  <a:gd name="connsiteY14" fmla="*/ 500110 h 1983550"/>
                  <a:gd name="connsiteX15" fmla="*/ 612800 w 2953345"/>
                  <a:gd name="connsiteY15" fmla="*/ 567620 h 1983550"/>
                  <a:gd name="connsiteX16" fmla="*/ 646597 w 2953345"/>
                  <a:gd name="connsiteY16" fmla="*/ 582336 h 1983550"/>
                  <a:gd name="connsiteX17" fmla="*/ 648266 w 2953345"/>
                  <a:gd name="connsiteY17" fmla="*/ 560064 h 1983550"/>
                  <a:gd name="connsiteX18" fmla="*/ 857156 w 2953345"/>
                  <a:gd name="connsiteY18" fmla="*/ 12315 h 1983550"/>
                  <a:gd name="connsiteX19" fmla="*/ 1351480 w 2953345"/>
                  <a:gd name="connsiteY19" fmla="*/ 345243 h 1983550"/>
                  <a:gd name="connsiteX20" fmla="*/ 1439392 w 2953345"/>
                  <a:gd name="connsiteY20" fmla="*/ 453752 h 1983550"/>
                  <a:gd name="connsiteX21" fmla="*/ 1517562 w 2953345"/>
                  <a:gd name="connsiteY21" fmla="*/ 349370 h 1983550"/>
                  <a:gd name="connsiteX22" fmla="*/ 1988311 w 2953345"/>
                  <a:gd name="connsiteY22" fmla="*/ 0 h 198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953345" h="1983550">
                    <a:moveTo>
                      <a:pt x="1988311" y="0"/>
                    </a:moveTo>
                    <a:cubicBezTo>
                      <a:pt x="2110936" y="121606"/>
                      <a:pt x="2189921" y="326279"/>
                      <a:pt x="2225919" y="546570"/>
                    </a:cubicBezTo>
                    <a:lnTo>
                      <a:pt x="2233933" y="617237"/>
                    </a:lnTo>
                    <a:lnTo>
                      <a:pt x="2350610" y="567300"/>
                    </a:lnTo>
                    <a:cubicBezTo>
                      <a:pt x="2562647" y="488224"/>
                      <a:pt x="2779392" y="454290"/>
                      <a:pt x="2932976" y="500111"/>
                    </a:cubicBezTo>
                    <a:cubicBezTo>
                      <a:pt x="3023762" y="833364"/>
                      <a:pt x="2797242" y="1367090"/>
                      <a:pt x="2527736" y="1636596"/>
                    </a:cubicBezTo>
                    <a:cubicBezTo>
                      <a:pt x="2275074" y="1889258"/>
                      <a:pt x="1799076" y="2077510"/>
                      <a:pt x="1574180" y="1933671"/>
                    </a:cubicBezTo>
                    <a:lnTo>
                      <a:pt x="1556345" y="1919368"/>
                    </a:lnTo>
                    <a:lnTo>
                      <a:pt x="1528339" y="1920897"/>
                    </a:lnTo>
                    <a:cubicBezTo>
                      <a:pt x="1510560" y="1920089"/>
                      <a:pt x="1493010" y="1917445"/>
                      <a:pt x="1475770" y="1912825"/>
                    </a:cubicBezTo>
                    <a:lnTo>
                      <a:pt x="1448916" y="1901539"/>
                    </a:lnTo>
                    <a:lnTo>
                      <a:pt x="1409788" y="1909339"/>
                    </a:lnTo>
                    <a:lnTo>
                      <a:pt x="1379448" y="1933671"/>
                    </a:lnTo>
                    <a:cubicBezTo>
                      <a:pt x="1154551" y="2077510"/>
                      <a:pt x="678554" y="1889257"/>
                      <a:pt x="425892" y="1636595"/>
                    </a:cubicBezTo>
                    <a:cubicBezTo>
                      <a:pt x="156386" y="1367089"/>
                      <a:pt x="-70989" y="807277"/>
                      <a:pt x="20652" y="500110"/>
                    </a:cubicBezTo>
                    <a:cubicBezTo>
                      <a:pt x="187279" y="454716"/>
                      <a:pt x="404024" y="488650"/>
                      <a:pt x="612800" y="567620"/>
                    </a:cubicBezTo>
                    <a:lnTo>
                      <a:pt x="646597" y="582336"/>
                    </a:lnTo>
                    <a:lnTo>
                      <a:pt x="648266" y="560064"/>
                    </a:lnTo>
                    <a:cubicBezTo>
                      <a:pt x="675860" y="335450"/>
                      <a:pt x="745684" y="127473"/>
                      <a:pt x="857156" y="12315"/>
                    </a:cubicBezTo>
                    <a:cubicBezTo>
                      <a:pt x="1025944" y="48861"/>
                      <a:pt x="1202630" y="178907"/>
                      <a:pt x="1351480" y="345243"/>
                    </a:cubicBezTo>
                    <a:lnTo>
                      <a:pt x="1439392" y="453752"/>
                    </a:lnTo>
                    <a:lnTo>
                      <a:pt x="1517562" y="349370"/>
                    </a:lnTo>
                    <a:cubicBezTo>
                      <a:pt x="1661654" y="174869"/>
                      <a:pt x="1832393" y="37110"/>
                      <a:pt x="1988311" y="0"/>
                    </a:cubicBezTo>
                    <a:close/>
                  </a:path>
                </a:pathLst>
              </a:custGeom>
              <a:solidFill>
                <a:srgbClr val="0066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5" name="フリーフォーム: 図形 594">
                <a:extLst>
                  <a:ext uri="{FF2B5EF4-FFF2-40B4-BE49-F238E27FC236}">
                    <a16:creationId xmlns:a16="http://schemas.microsoft.com/office/drawing/2014/main" id="{063119AE-C958-4DCD-96F0-159BA49DD8C8}"/>
                  </a:ext>
                </a:extLst>
              </p:cNvPr>
              <p:cNvSpPr/>
              <p:nvPr/>
            </p:nvSpPr>
            <p:spPr>
              <a:xfrm rot="9769250">
                <a:off x="3131244" y="2093509"/>
                <a:ext cx="237304" cy="159380"/>
              </a:xfrm>
              <a:custGeom>
                <a:avLst/>
                <a:gdLst>
                  <a:gd name="connsiteX0" fmla="*/ 1988311 w 2953345"/>
                  <a:gd name="connsiteY0" fmla="*/ 0 h 1983550"/>
                  <a:gd name="connsiteX1" fmla="*/ 2225919 w 2953345"/>
                  <a:gd name="connsiteY1" fmla="*/ 546570 h 1983550"/>
                  <a:gd name="connsiteX2" fmla="*/ 2233933 w 2953345"/>
                  <a:gd name="connsiteY2" fmla="*/ 617237 h 1983550"/>
                  <a:gd name="connsiteX3" fmla="*/ 2350610 w 2953345"/>
                  <a:gd name="connsiteY3" fmla="*/ 567300 h 1983550"/>
                  <a:gd name="connsiteX4" fmla="*/ 2932976 w 2953345"/>
                  <a:gd name="connsiteY4" fmla="*/ 500111 h 1983550"/>
                  <a:gd name="connsiteX5" fmla="*/ 2527736 w 2953345"/>
                  <a:gd name="connsiteY5" fmla="*/ 1636596 h 1983550"/>
                  <a:gd name="connsiteX6" fmla="*/ 1574180 w 2953345"/>
                  <a:gd name="connsiteY6" fmla="*/ 1933671 h 1983550"/>
                  <a:gd name="connsiteX7" fmla="*/ 1556345 w 2953345"/>
                  <a:gd name="connsiteY7" fmla="*/ 1919368 h 1983550"/>
                  <a:gd name="connsiteX8" fmla="*/ 1528339 w 2953345"/>
                  <a:gd name="connsiteY8" fmla="*/ 1920897 h 1983550"/>
                  <a:gd name="connsiteX9" fmla="*/ 1475770 w 2953345"/>
                  <a:gd name="connsiteY9" fmla="*/ 1912825 h 1983550"/>
                  <a:gd name="connsiteX10" fmla="*/ 1448916 w 2953345"/>
                  <a:gd name="connsiteY10" fmla="*/ 1901539 h 1983550"/>
                  <a:gd name="connsiteX11" fmla="*/ 1409788 w 2953345"/>
                  <a:gd name="connsiteY11" fmla="*/ 1909339 h 1983550"/>
                  <a:gd name="connsiteX12" fmla="*/ 1379448 w 2953345"/>
                  <a:gd name="connsiteY12" fmla="*/ 1933671 h 1983550"/>
                  <a:gd name="connsiteX13" fmla="*/ 425892 w 2953345"/>
                  <a:gd name="connsiteY13" fmla="*/ 1636595 h 1983550"/>
                  <a:gd name="connsiteX14" fmla="*/ 20652 w 2953345"/>
                  <a:gd name="connsiteY14" fmla="*/ 500110 h 1983550"/>
                  <a:gd name="connsiteX15" fmla="*/ 612800 w 2953345"/>
                  <a:gd name="connsiteY15" fmla="*/ 567620 h 1983550"/>
                  <a:gd name="connsiteX16" fmla="*/ 646597 w 2953345"/>
                  <a:gd name="connsiteY16" fmla="*/ 582336 h 1983550"/>
                  <a:gd name="connsiteX17" fmla="*/ 648266 w 2953345"/>
                  <a:gd name="connsiteY17" fmla="*/ 560064 h 1983550"/>
                  <a:gd name="connsiteX18" fmla="*/ 857156 w 2953345"/>
                  <a:gd name="connsiteY18" fmla="*/ 12315 h 1983550"/>
                  <a:gd name="connsiteX19" fmla="*/ 1351480 w 2953345"/>
                  <a:gd name="connsiteY19" fmla="*/ 345243 h 1983550"/>
                  <a:gd name="connsiteX20" fmla="*/ 1439392 w 2953345"/>
                  <a:gd name="connsiteY20" fmla="*/ 453752 h 1983550"/>
                  <a:gd name="connsiteX21" fmla="*/ 1517562 w 2953345"/>
                  <a:gd name="connsiteY21" fmla="*/ 349370 h 1983550"/>
                  <a:gd name="connsiteX22" fmla="*/ 1988311 w 2953345"/>
                  <a:gd name="connsiteY22" fmla="*/ 0 h 198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953345" h="1983550">
                    <a:moveTo>
                      <a:pt x="1988311" y="0"/>
                    </a:moveTo>
                    <a:cubicBezTo>
                      <a:pt x="2110936" y="121606"/>
                      <a:pt x="2189921" y="326279"/>
                      <a:pt x="2225919" y="546570"/>
                    </a:cubicBezTo>
                    <a:lnTo>
                      <a:pt x="2233933" y="617237"/>
                    </a:lnTo>
                    <a:lnTo>
                      <a:pt x="2350610" y="567300"/>
                    </a:lnTo>
                    <a:cubicBezTo>
                      <a:pt x="2562647" y="488224"/>
                      <a:pt x="2779392" y="454290"/>
                      <a:pt x="2932976" y="500111"/>
                    </a:cubicBezTo>
                    <a:cubicBezTo>
                      <a:pt x="3023762" y="833364"/>
                      <a:pt x="2797242" y="1367090"/>
                      <a:pt x="2527736" y="1636596"/>
                    </a:cubicBezTo>
                    <a:cubicBezTo>
                      <a:pt x="2275074" y="1889258"/>
                      <a:pt x="1799076" y="2077510"/>
                      <a:pt x="1574180" y="1933671"/>
                    </a:cubicBezTo>
                    <a:lnTo>
                      <a:pt x="1556345" y="1919368"/>
                    </a:lnTo>
                    <a:lnTo>
                      <a:pt x="1528339" y="1920897"/>
                    </a:lnTo>
                    <a:cubicBezTo>
                      <a:pt x="1510560" y="1920089"/>
                      <a:pt x="1493010" y="1917445"/>
                      <a:pt x="1475770" y="1912825"/>
                    </a:cubicBezTo>
                    <a:lnTo>
                      <a:pt x="1448916" y="1901539"/>
                    </a:lnTo>
                    <a:lnTo>
                      <a:pt x="1409788" y="1909339"/>
                    </a:lnTo>
                    <a:lnTo>
                      <a:pt x="1379448" y="1933671"/>
                    </a:lnTo>
                    <a:cubicBezTo>
                      <a:pt x="1154551" y="2077510"/>
                      <a:pt x="678554" y="1889257"/>
                      <a:pt x="425892" y="1636595"/>
                    </a:cubicBezTo>
                    <a:cubicBezTo>
                      <a:pt x="156386" y="1367089"/>
                      <a:pt x="-70989" y="807277"/>
                      <a:pt x="20652" y="500110"/>
                    </a:cubicBezTo>
                    <a:cubicBezTo>
                      <a:pt x="187279" y="454716"/>
                      <a:pt x="404024" y="488650"/>
                      <a:pt x="612800" y="567620"/>
                    </a:cubicBezTo>
                    <a:lnTo>
                      <a:pt x="646597" y="582336"/>
                    </a:lnTo>
                    <a:lnTo>
                      <a:pt x="648266" y="560064"/>
                    </a:lnTo>
                    <a:cubicBezTo>
                      <a:pt x="675860" y="335450"/>
                      <a:pt x="745684" y="127473"/>
                      <a:pt x="857156" y="12315"/>
                    </a:cubicBezTo>
                    <a:cubicBezTo>
                      <a:pt x="1025944" y="48861"/>
                      <a:pt x="1202630" y="178907"/>
                      <a:pt x="1351480" y="345243"/>
                    </a:cubicBezTo>
                    <a:lnTo>
                      <a:pt x="1439392" y="453752"/>
                    </a:lnTo>
                    <a:lnTo>
                      <a:pt x="1517562" y="349370"/>
                    </a:lnTo>
                    <a:cubicBezTo>
                      <a:pt x="1661654" y="174869"/>
                      <a:pt x="1832393" y="37110"/>
                      <a:pt x="1988311" y="0"/>
                    </a:cubicBezTo>
                    <a:close/>
                  </a:path>
                </a:pathLst>
              </a:custGeom>
              <a:solidFill>
                <a:srgbClr val="0066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6" name="フリーフォーム: 図形 595">
                <a:extLst>
                  <a:ext uri="{FF2B5EF4-FFF2-40B4-BE49-F238E27FC236}">
                    <a16:creationId xmlns:a16="http://schemas.microsoft.com/office/drawing/2014/main" id="{A3EB288C-625E-4A79-8807-CF20C115F541}"/>
                  </a:ext>
                </a:extLst>
              </p:cNvPr>
              <p:cNvSpPr/>
              <p:nvPr/>
            </p:nvSpPr>
            <p:spPr>
              <a:xfrm rot="9769250">
                <a:off x="3466524" y="2162089"/>
                <a:ext cx="237304" cy="159380"/>
              </a:xfrm>
              <a:custGeom>
                <a:avLst/>
                <a:gdLst>
                  <a:gd name="connsiteX0" fmla="*/ 1988311 w 2953345"/>
                  <a:gd name="connsiteY0" fmla="*/ 0 h 1983550"/>
                  <a:gd name="connsiteX1" fmla="*/ 2225919 w 2953345"/>
                  <a:gd name="connsiteY1" fmla="*/ 546570 h 1983550"/>
                  <a:gd name="connsiteX2" fmla="*/ 2233933 w 2953345"/>
                  <a:gd name="connsiteY2" fmla="*/ 617237 h 1983550"/>
                  <a:gd name="connsiteX3" fmla="*/ 2350610 w 2953345"/>
                  <a:gd name="connsiteY3" fmla="*/ 567300 h 1983550"/>
                  <a:gd name="connsiteX4" fmla="*/ 2932976 w 2953345"/>
                  <a:gd name="connsiteY4" fmla="*/ 500111 h 1983550"/>
                  <a:gd name="connsiteX5" fmla="*/ 2527736 w 2953345"/>
                  <a:gd name="connsiteY5" fmla="*/ 1636596 h 1983550"/>
                  <a:gd name="connsiteX6" fmla="*/ 1574180 w 2953345"/>
                  <a:gd name="connsiteY6" fmla="*/ 1933671 h 1983550"/>
                  <a:gd name="connsiteX7" fmla="*/ 1556345 w 2953345"/>
                  <a:gd name="connsiteY7" fmla="*/ 1919368 h 1983550"/>
                  <a:gd name="connsiteX8" fmla="*/ 1528339 w 2953345"/>
                  <a:gd name="connsiteY8" fmla="*/ 1920897 h 1983550"/>
                  <a:gd name="connsiteX9" fmla="*/ 1475770 w 2953345"/>
                  <a:gd name="connsiteY9" fmla="*/ 1912825 h 1983550"/>
                  <a:gd name="connsiteX10" fmla="*/ 1448916 w 2953345"/>
                  <a:gd name="connsiteY10" fmla="*/ 1901539 h 1983550"/>
                  <a:gd name="connsiteX11" fmla="*/ 1409788 w 2953345"/>
                  <a:gd name="connsiteY11" fmla="*/ 1909339 h 1983550"/>
                  <a:gd name="connsiteX12" fmla="*/ 1379448 w 2953345"/>
                  <a:gd name="connsiteY12" fmla="*/ 1933671 h 1983550"/>
                  <a:gd name="connsiteX13" fmla="*/ 425892 w 2953345"/>
                  <a:gd name="connsiteY13" fmla="*/ 1636595 h 1983550"/>
                  <a:gd name="connsiteX14" fmla="*/ 20652 w 2953345"/>
                  <a:gd name="connsiteY14" fmla="*/ 500110 h 1983550"/>
                  <a:gd name="connsiteX15" fmla="*/ 612800 w 2953345"/>
                  <a:gd name="connsiteY15" fmla="*/ 567620 h 1983550"/>
                  <a:gd name="connsiteX16" fmla="*/ 646597 w 2953345"/>
                  <a:gd name="connsiteY16" fmla="*/ 582336 h 1983550"/>
                  <a:gd name="connsiteX17" fmla="*/ 648266 w 2953345"/>
                  <a:gd name="connsiteY17" fmla="*/ 560064 h 1983550"/>
                  <a:gd name="connsiteX18" fmla="*/ 857156 w 2953345"/>
                  <a:gd name="connsiteY18" fmla="*/ 12315 h 1983550"/>
                  <a:gd name="connsiteX19" fmla="*/ 1351480 w 2953345"/>
                  <a:gd name="connsiteY19" fmla="*/ 345243 h 1983550"/>
                  <a:gd name="connsiteX20" fmla="*/ 1439392 w 2953345"/>
                  <a:gd name="connsiteY20" fmla="*/ 453752 h 1983550"/>
                  <a:gd name="connsiteX21" fmla="*/ 1517562 w 2953345"/>
                  <a:gd name="connsiteY21" fmla="*/ 349370 h 1983550"/>
                  <a:gd name="connsiteX22" fmla="*/ 1988311 w 2953345"/>
                  <a:gd name="connsiteY22" fmla="*/ 0 h 198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953345" h="1983550">
                    <a:moveTo>
                      <a:pt x="1988311" y="0"/>
                    </a:moveTo>
                    <a:cubicBezTo>
                      <a:pt x="2110936" y="121606"/>
                      <a:pt x="2189921" y="326279"/>
                      <a:pt x="2225919" y="546570"/>
                    </a:cubicBezTo>
                    <a:lnTo>
                      <a:pt x="2233933" y="617237"/>
                    </a:lnTo>
                    <a:lnTo>
                      <a:pt x="2350610" y="567300"/>
                    </a:lnTo>
                    <a:cubicBezTo>
                      <a:pt x="2562647" y="488224"/>
                      <a:pt x="2779392" y="454290"/>
                      <a:pt x="2932976" y="500111"/>
                    </a:cubicBezTo>
                    <a:cubicBezTo>
                      <a:pt x="3023762" y="833364"/>
                      <a:pt x="2797242" y="1367090"/>
                      <a:pt x="2527736" y="1636596"/>
                    </a:cubicBezTo>
                    <a:cubicBezTo>
                      <a:pt x="2275074" y="1889258"/>
                      <a:pt x="1799076" y="2077510"/>
                      <a:pt x="1574180" y="1933671"/>
                    </a:cubicBezTo>
                    <a:lnTo>
                      <a:pt x="1556345" y="1919368"/>
                    </a:lnTo>
                    <a:lnTo>
                      <a:pt x="1528339" y="1920897"/>
                    </a:lnTo>
                    <a:cubicBezTo>
                      <a:pt x="1510560" y="1920089"/>
                      <a:pt x="1493010" y="1917445"/>
                      <a:pt x="1475770" y="1912825"/>
                    </a:cubicBezTo>
                    <a:lnTo>
                      <a:pt x="1448916" y="1901539"/>
                    </a:lnTo>
                    <a:lnTo>
                      <a:pt x="1409788" y="1909339"/>
                    </a:lnTo>
                    <a:lnTo>
                      <a:pt x="1379448" y="1933671"/>
                    </a:lnTo>
                    <a:cubicBezTo>
                      <a:pt x="1154551" y="2077510"/>
                      <a:pt x="678554" y="1889257"/>
                      <a:pt x="425892" y="1636595"/>
                    </a:cubicBezTo>
                    <a:cubicBezTo>
                      <a:pt x="156386" y="1367089"/>
                      <a:pt x="-70989" y="807277"/>
                      <a:pt x="20652" y="500110"/>
                    </a:cubicBezTo>
                    <a:cubicBezTo>
                      <a:pt x="187279" y="454716"/>
                      <a:pt x="404024" y="488650"/>
                      <a:pt x="612800" y="567620"/>
                    </a:cubicBezTo>
                    <a:lnTo>
                      <a:pt x="646597" y="582336"/>
                    </a:lnTo>
                    <a:lnTo>
                      <a:pt x="648266" y="560064"/>
                    </a:lnTo>
                    <a:cubicBezTo>
                      <a:pt x="675860" y="335450"/>
                      <a:pt x="745684" y="127473"/>
                      <a:pt x="857156" y="12315"/>
                    </a:cubicBezTo>
                    <a:cubicBezTo>
                      <a:pt x="1025944" y="48861"/>
                      <a:pt x="1202630" y="178907"/>
                      <a:pt x="1351480" y="345243"/>
                    </a:cubicBezTo>
                    <a:lnTo>
                      <a:pt x="1439392" y="453752"/>
                    </a:lnTo>
                    <a:lnTo>
                      <a:pt x="1517562" y="349370"/>
                    </a:lnTo>
                    <a:cubicBezTo>
                      <a:pt x="1661654" y="174869"/>
                      <a:pt x="1832393" y="37110"/>
                      <a:pt x="1988311" y="0"/>
                    </a:cubicBezTo>
                    <a:close/>
                  </a:path>
                </a:pathLst>
              </a:custGeom>
              <a:solidFill>
                <a:srgbClr val="0066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7" name="フリーフォーム: 図形 596">
                <a:extLst>
                  <a:ext uri="{FF2B5EF4-FFF2-40B4-BE49-F238E27FC236}">
                    <a16:creationId xmlns:a16="http://schemas.microsoft.com/office/drawing/2014/main" id="{5277529E-A3BE-4FA0-9909-E0ECF1A88C28}"/>
                  </a:ext>
                </a:extLst>
              </p:cNvPr>
              <p:cNvSpPr/>
              <p:nvPr/>
            </p:nvSpPr>
            <p:spPr>
              <a:xfrm rot="9769250">
                <a:off x="2742624" y="2268769"/>
                <a:ext cx="237304" cy="159380"/>
              </a:xfrm>
              <a:custGeom>
                <a:avLst/>
                <a:gdLst>
                  <a:gd name="connsiteX0" fmla="*/ 1988311 w 2953345"/>
                  <a:gd name="connsiteY0" fmla="*/ 0 h 1983550"/>
                  <a:gd name="connsiteX1" fmla="*/ 2225919 w 2953345"/>
                  <a:gd name="connsiteY1" fmla="*/ 546570 h 1983550"/>
                  <a:gd name="connsiteX2" fmla="*/ 2233933 w 2953345"/>
                  <a:gd name="connsiteY2" fmla="*/ 617237 h 1983550"/>
                  <a:gd name="connsiteX3" fmla="*/ 2350610 w 2953345"/>
                  <a:gd name="connsiteY3" fmla="*/ 567300 h 1983550"/>
                  <a:gd name="connsiteX4" fmla="*/ 2932976 w 2953345"/>
                  <a:gd name="connsiteY4" fmla="*/ 500111 h 1983550"/>
                  <a:gd name="connsiteX5" fmla="*/ 2527736 w 2953345"/>
                  <a:gd name="connsiteY5" fmla="*/ 1636596 h 1983550"/>
                  <a:gd name="connsiteX6" fmla="*/ 1574180 w 2953345"/>
                  <a:gd name="connsiteY6" fmla="*/ 1933671 h 1983550"/>
                  <a:gd name="connsiteX7" fmla="*/ 1556345 w 2953345"/>
                  <a:gd name="connsiteY7" fmla="*/ 1919368 h 1983550"/>
                  <a:gd name="connsiteX8" fmla="*/ 1528339 w 2953345"/>
                  <a:gd name="connsiteY8" fmla="*/ 1920897 h 1983550"/>
                  <a:gd name="connsiteX9" fmla="*/ 1475770 w 2953345"/>
                  <a:gd name="connsiteY9" fmla="*/ 1912825 h 1983550"/>
                  <a:gd name="connsiteX10" fmla="*/ 1448916 w 2953345"/>
                  <a:gd name="connsiteY10" fmla="*/ 1901539 h 1983550"/>
                  <a:gd name="connsiteX11" fmla="*/ 1409788 w 2953345"/>
                  <a:gd name="connsiteY11" fmla="*/ 1909339 h 1983550"/>
                  <a:gd name="connsiteX12" fmla="*/ 1379448 w 2953345"/>
                  <a:gd name="connsiteY12" fmla="*/ 1933671 h 1983550"/>
                  <a:gd name="connsiteX13" fmla="*/ 425892 w 2953345"/>
                  <a:gd name="connsiteY13" fmla="*/ 1636595 h 1983550"/>
                  <a:gd name="connsiteX14" fmla="*/ 20652 w 2953345"/>
                  <a:gd name="connsiteY14" fmla="*/ 500110 h 1983550"/>
                  <a:gd name="connsiteX15" fmla="*/ 612800 w 2953345"/>
                  <a:gd name="connsiteY15" fmla="*/ 567620 h 1983550"/>
                  <a:gd name="connsiteX16" fmla="*/ 646597 w 2953345"/>
                  <a:gd name="connsiteY16" fmla="*/ 582336 h 1983550"/>
                  <a:gd name="connsiteX17" fmla="*/ 648266 w 2953345"/>
                  <a:gd name="connsiteY17" fmla="*/ 560064 h 1983550"/>
                  <a:gd name="connsiteX18" fmla="*/ 857156 w 2953345"/>
                  <a:gd name="connsiteY18" fmla="*/ 12315 h 1983550"/>
                  <a:gd name="connsiteX19" fmla="*/ 1351480 w 2953345"/>
                  <a:gd name="connsiteY19" fmla="*/ 345243 h 1983550"/>
                  <a:gd name="connsiteX20" fmla="*/ 1439392 w 2953345"/>
                  <a:gd name="connsiteY20" fmla="*/ 453752 h 1983550"/>
                  <a:gd name="connsiteX21" fmla="*/ 1517562 w 2953345"/>
                  <a:gd name="connsiteY21" fmla="*/ 349370 h 1983550"/>
                  <a:gd name="connsiteX22" fmla="*/ 1988311 w 2953345"/>
                  <a:gd name="connsiteY22" fmla="*/ 0 h 198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953345" h="1983550">
                    <a:moveTo>
                      <a:pt x="1988311" y="0"/>
                    </a:moveTo>
                    <a:cubicBezTo>
                      <a:pt x="2110936" y="121606"/>
                      <a:pt x="2189921" y="326279"/>
                      <a:pt x="2225919" y="546570"/>
                    </a:cubicBezTo>
                    <a:lnTo>
                      <a:pt x="2233933" y="617237"/>
                    </a:lnTo>
                    <a:lnTo>
                      <a:pt x="2350610" y="567300"/>
                    </a:lnTo>
                    <a:cubicBezTo>
                      <a:pt x="2562647" y="488224"/>
                      <a:pt x="2779392" y="454290"/>
                      <a:pt x="2932976" y="500111"/>
                    </a:cubicBezTo>
                    <a:cubicBezTo>
                      <a:pt x="3023762" y="833364"/>
                      <a:pt x="2797242" y="1367090"/>
                      <a:pt x="2527736" y="1636596"/>
                    </a:cubicBezTo>
                    <a:cubicBezTo>
                      <a:pt x="2275074" y="1889258"/>
                      <a:pt x="1799076" y="2077510"/>
                      <a:pt x="1574180" y="1933671"/>
                    </a:cubicBezTo>
                    <a:lnTo>
                      <a:pt x="1556345" y="1919368"/>
                    </a:lnTo>
                    <a:lnTo>
                      <a:pt x="1528339" y="1920897"/>
                    </a:lnTo>
                    <a:cubicBezTo>
                      <a:pt x="1510560" y="1920089"/>
                      <a:pt x="1493010" y="1917445"/>
                      <a:pt x="1475770" y="1912825"/>
                    </a:cubicBezTo>
                    <a:lnTo>
                      <a:pt x="1448916" y="1901539"/>
                    </a:lnTo>
                    <a:lnTo>
                      <a:pt x="1409788" y="1909339"/>
                    </a:lnTo>
                    <a:lnTo>
                      <a:pt x="1379448" y="1933671"/>
                    </a:lnTo>
                    <a:cubicBezTo>
                      <a:pt x="1154551" y="2077510"/>
                      <a:pt x="678554" y="1889257"/>
                      <a:pt x="425892" y="1636595"/>
                    </a:cubicBezTo>
                    <a:cubicBezTo>
                      <a:pt x="156386" y="1367089"/>
                      <a:pt x="-70989" y="807277"/>
                      <a:pt x="20652" y="500110"/>
                    </a:cubicBezTo>
                    <a:cubicBezTo>
                      <a:pt x="187279" y="454716"/>
                      <a:pt x="404024" y="488650"/>
                      <a:pt x="612800" y="567620"/>
                    </a:cubicBezTo>
                    <a:lnTo>
                      <a:pt x="646597" y="582336"/>
                    </a:lnTo>
                    <a:lnTo>
                      <a:pt x="648266" y="560064"/>
                    </a:lnTo>
                    <a:cubicBezTo>
                      <a:pt x="675860" y="335450"/>
                      <a:pt x="745684" y="127473"/>
                      <a:pt x="857156" y="12315"/>
                    </a:cubicBezTo>
                    <a:cubicBezTo>
                      <a:pt x="1025944" y="48861"/>
                      <a:pt x="1202630" y="178907"/>
                      <a:pt x="1351480" y="345243"/>
                    </a:cubicBezTo>
                    <a:lnTo>
                      <a:pt x="1439392" y="453752"/>
                    </a:lnTo>
                    <a:lnTo>
                      <a:pt x="1517562" y="349370"/>
                    </a:lnTo>
                    <a:cubicBezTo>
                      <a:pt x="1661654" y="174869"/>
                      <a:pt x="1832393" y="37110"/>
                      <a:pt x="1988311" y="0"/>
                    </a:cubicBezTo>
                    <a:close/>
                  </a:path>
                </a:pathLst>
              </a:custGeom>
              <a:solidFill>
                <a:srgbClr val="0066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8" name="フリーフォーム: 図形 597">
                <a:extLst>
                  <a:ext uri="{FF2B5EF4-FFF2-40B4-BE49-F238E27FC236}">
                    <a16:creationId xmlns:a16="http://schemas.microsoft.com/office/drawing/2014/main" id="{29FE3CA7-8F97-47E2-8557-DE70A4C84D32}"/>
                  </a:ext>
                </a:extLst>
              </p:cNvPr>
              <p:cNvSpPr/>
              <p:nvPr/>
            </p:nvSpPr>
            <p:spPr>
              <a:xfrm rot="9769250">
                <a:off x="2933124" y="2489749"/>
                <a:ext cx="237304" cy="159380"/>
              </a:xfrm>
              <a:custGeom>
                <a:avLst/>
                <a:gdLst>
                  <a:gd name="connsiteX0" fmla="*/ 1988311 w 2953345"/>
                  <a:gd name="connsiteY0" fmla="*/ 0 h 1983550"/>
                  <a:gd name="connsiteX1" fmla="*/ 2225919 w 2953345"/>
                  <a:gd name="connsiteY1" fmla="*/ 546570 h 1983550"/>
                  <a:gd name="connsiteX2" fmla="*/ 2233933 w 2953345"/>
                  <a:gd name="connsiteY2" fmla="*/ 617237 h 1983550"/>
                  <a:gd name="connsiteX3" fmla="*/ 2350610 w 2953345"/>
                  <a:gd name="connsiteY3" fmla="*/ 567300 h 1983550"/>
                  <a:gd name="connsiteX4" fmla="*/ 2932976 w 2953345"/>
                  <a:gd name="connsiteY4" fmla="*/ 500111 h 1983550"/>
                  <a:gd name="connsiteX5" fmla="*/ 2527736 w 2953345"/>
                  <a:gd name="connsiteY5" fmla="*/ 1636596 h 1983550"/>
                  <a:gd name="connsiteX6" fmla="*/ 1574180 w 2953345"/>
                  <a:gd name="connsiteY6" fmla="*/ 1933671 h 1983550"/>
                  <a:gd name="connsiteX7" fmla="*/ 1556345 w 2953345"/>
                  <a:gd name="connsiteY7" fmla="*/ 1919368 h 1983550"/>
                  <a:gd name="connsiteX8" fmla="*/ 1528339 w 2953345"/>
                  <a:gd name="connsiteY8" fmla="*/ 1920897 h 1983550"/>
                  <a:gd name="connsiteX9" fmla="*/ 1475770 w 2953345"/>
                  <a:gd name="connsiteY9" fmla="*/ 1912825 h 1983550"/>
                  <a:gd name="connsiteX10" fmla="*/ 1448916 w 2953345"/>
                  <a:gd name="connsiteY10" fmla="*/ 1901539 h 1983550"/>
                  <a:gd name="connsiteX11" fmla="*/ 1409788 w 2953345"/>
                  <a:gd name="connsiteY11" fmla="*/ 1909339 h 1983550"/>
                  <a:gd name="connsiteX12" fmla="*/ 1379448 w 2953345"/>
                  <a:gd name="connsiteY12" fmla="*/ 1933671 h 1983550"/>
                  <a:gd name="connsiteX13" fmla="*/ 425892 w 2953345"/>
                  <a:gd name="connsiteY13" fmla="*/ 1636595 h 1983550"/>
                  <a:gd name="connsiteX14" fmla="*/ 20652 w 2953345"/>
                  <a:gd name="connsiteY14" fmla="*/ 500110 h 1983550"/>
                  <a:gd name="connsiteX15" fmla="*/ 612800 w 2953345"/>
                  <a:gd name="connsiteY15" fmla="*/ 567620 h 1983550"/>
                  <a:gd name="connsiteX16" fmla="*/ 646597 w 2953345"/>
                  <a:gd name="connsiteY16" fmla="*/ 582336 h 1983550"/>
                  <a:gd name="connsiteX17" fmla="*/ 648266 w 2953345"/>
                  <a:gd name="connsiteY17" fmla="*/ 560064 h 1983550"/>
                  <a:gd name="connsiteX18" fmla="*/ 857156 w 2953345"/>
                  <a:gd name="connsiteY18" fmla="*/ 12315 h 1983550"/>
                  <a:gd name="connsiteX19" fmla="*/ 1351480 w 2953345"/>
                  <a:gd name="connsiteY19" fmla="*/ 345243 h 1983550"/>
                  <a:gd name="connsiteX20" fmla="*/ 1439392 w 2953345"/>
                  <a:gd name="connsiteY20" fmla="*/ 453752 h 1983550"/>
                  <a:gd name="connsiteX21" fmla="*/ 1517562 w 2953345"/>
                  <a:gd name="connsiteY21" fmla="*/ 349370 h 1983550"/>
                  <a:gd name="connsiteX22" fmla="*/ 1988311 w 2953345"/>
                  <a:gd name="connsiteY22" fmla="*/ 0 h 198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953345" h="1983550">
                    <a:moveTo>
                      <a:pt x="1988311" y="0"/>
                    </a:moveTo>
                    <a:cubicBezTo>
                      <a:pt x="2110936" y="121606"/>
                      <a:pt x="2189921" y="326279"/>
                      <a:pt x="2225919" y="546570"/>
                    </a:cubicBezTo>
                    <a:lnTo>
                      <a:pt x="2233933" y="617237"/>
                    </a:lnTo>
                    <a:lnTo>
                      <a:pt x="2350610" y="567300"/>
                    </a:lnTo>
                    <a:cubicBezTo>
                      <a:pt x="2562647" y="488224"/>
                      <a:pt x="2779392" y="454290"/>
                      <a:pt x="2932976" y="500111"/>
                    </a:cubicBezTo>
                    <a:cubicBezTo>
                      <a:pt x="3023762" y="833364"/>
                      <a:pt x="2797242" y="1367090"/>
                      <a:pt x="2527736" y="1636596"/>
                    </a:cubicBezTo>
                    <a:cubicBezTo>
                      <a:pt x="2275074" y="1889258"/>
                      <a:pt x="1799076" y="2077510"/>
                      <a:pt x="1574180" y="1933671"/>
                    </a:cubicBezTo>
                    <a:lnTo>
                      <a:pt x="1556345" y="1919368"/>
                    </a:lnTo>
                    <a:lnTo>
                      <a:pt x="1528339" y="1920897"/>
                    </a:lnTo>
                    <a:cubicBezTo>
                      <a:pt x="1510560" y="1920089"/>
                      <a:pt x="1493010" y="1917445"/>
                      <a:pt x="1475770" y="1912825"/>
                    </a:cubicBezTo>
                    <a:lnTo>
                      <a:pt x="1448916" y="1901539"/>
                    </a:lnTo>
                    <a:lnTo>
                      <a:pt x="1409788" y="1909339"/>
                    </a:lnTo>
                    <a:lnTo>
                      <a:pt x="1379448" y="1933671"/>
                    </a:lnTo>
                    <a:cubicBezTo>
                      <a:pt x="1154551" y="2077510"/>
                      <a:pt x="678554" y="1889257"/>
                      <a:pt x="425892" y="1636595"/>
                    </a:cubicBezTo>
                    <a:cubicBezTo>
                      <a:pt x="156386" y="1367089"/>
                      <a:pt x="-70989" y="807277"/>
                      <a:pt x="20652" y="500110"/>
                    </a:cubicBezTo>
                    <a:cubicBezTo>
                      <a:pt x="187279" y="454716"/>
                      <a:pt x="404024" y="488650"/>
                      <a:pt x="612800" y="567620"/>
                    </a:cubicBezTo>
                    <a:lnTo>
                      <a:pt x="646597" y="582336"/>
                    </a:lnTo>
                    <a:lnTo>
                      <a:pt x="648266" y="560064"/>
                    </a:lnTo>
                    <a:cubicBezTo>
                      <a:pt x="675860" y="335450"/>
                      <a:pt x="745684" y="127473"/>
                      <a:pt x="857156" y="12315"/>
                    </a:cubicBezTo>
                    <a:cubicBezTo>
                      <a:pt x="1025944" y="48861"/>
                      <a:pt x="1202630" y="178907"/>
                      <a:pt x="1351480" y="345243"/>
                    </a:cubicBezTo>
                    <a:lnTo>
                      <a:pt x="1439392" y="453752"/>
                    </a:lnTo>
                    <a:lnTo>
                      <a:pt x="1517562" y="349370"/>
                    </a:lnTo>
                    <a:cubicBezTo>
                      <a:pt x="1661654" y="174869"/>
                      <a:pt x="1832393" y="37110"/>
                      <a:pt x="1988311" y="0"/>
                    </a:cubicBezTo>
                    <a:close/>
                  </a:path>
                </a:pathLst>
              </a:custGeom>
              <a:solidFill>
                <a:srgbClr val="0066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9" name="フリーフォーム: 図形 598">
                <a:extLst>
                  <a:ext uri="{FF2B5EF4-FFF2-40B4-BE49-F238E27FC236}">
                    <a16:creationId xmlns:a16="http://schemas.microsoft.com/office/drawing/2014/main" id="{50999068-1E79-4ACA-83B4-74E5F4B1133A}"/>
                  </a:ext>
                </a:extLst>
              </p:cNvPr>
              <p:cNvSpPr/>
              <p:nvPr/>
            </p:nvSpPr>
            <p:spPr>
              <a:xfrm rot="9769250">
                <a:off x="1767264" y="2832649"/>
                <a:ext cx="237304" cy="159380"/>
              </a:xfrm>
              <a:custGeom>
                <a:avLst/>
                <a:gdLst>
                  <a:gd name="connsiteX0" fmla="*/ 1988311 w 2953345"/>
                  <a:gd name="connsiteY0" fmla="*/ 0 h 1983550"/>
                  <a:gd name="connsiteX1" fmla="*/ 2225919 w 2953345"/>
                  <a:gd name="connsiteY1" fmla="*/ 546570 h 1983550"/>
                  <a:gd name="connsiteX2" fmla="*/ 2233933 w 2953345"/>
                  <a:gd name="connsiteY2" fmla="*/ 617237 h 1983550"/>
                  <a:gd name="connsiteX3" fmla="*/ 2350610 w 2953345"/>
                  <a:gd name="connsiteY3" fmla="*/ 567300 h 1983550"/>
                  <a:gd name="connsiteX4" fmla="*/ 2932976 w 2953345"/>
                  <a:gd name="connsiteY4" fmla="*/ 500111 h 1983550"/>
                  <a:gd name="connsiteX5" fmla="*/ 2527736 w 2953345"/>
                  <a:gd name="connsiteY5" fmla="*/ 1636596 h 1983550"/>
                  <a:gd name="connsiteX6" fmla="*/ 1574180 w 2953345"/>
                  <a:gd name="connsiteY6" fmla="*/ 1933671 h 1983550"/>
                  <a:gd name="connsiteX7" fmla="*/ 1556345 w 2953345"/>
                  <a:gd name="connsiteY7" fmla="*/ 1919368 h 1983550"/>
                  <a:gd name="connsiteX8" fmla="*/ 1528339 w 2953345"/>
                  <a:gd name="connsiteY8" fmla="*/ 1920897 h 1983550"/>
                  <a:gd name="connsiteX9" fmla="*/ 1475770 w 2953345"/>
                  <a:gd name="connsiteY9" fmla="*/ 1912825 h 1983550"/>
                  <a:gd name="connsiteX10" fmla="*/ 1448916 w 2953345"/>
                  <a:gd name="connsiteY10" fmla="*/ 1901539 h 1983550"/>
                  <a:gd name="connsiteX11" fmla="*/ 1409788 w 2953345"/>
                  <a:gd name="connsiteY11" fmla="*/ 1909339 h 1983550"/>
                  <a:gd name="connsiteX12" fmla="*/ 1379448 w 2953345"/>
                  <a:gd name="connsiteY12" fmla="*/ 1933671 h 1983550"/>
                  <a:gd name="connsiteX13" fmla="*/ 425892 w 2953345"/>
                  <a:gd name="connsiteY13" fmla="*/ 1636595 h 1983550"/>
                  <a:gd name="connsiteX14" fmla="*/ 20652 w 2953345"/>
                  <a:gd name="connsiteY14" fmla="*/ 500110 h 1983550"/>
                  <a:gd name="connsiteX15" fmla="*/ 612800 w 2953345"/>
                  <a:gd name="connsiteY15" fmla="*/ 567620 h 1983550"/>
                  <a:gd name="connsiteX16" fmla="*/ 646597 w 2953345"/>
                  <a:gd name="connsiteY16" fmla="*/ 582336 h 1983550"/>
                  <a:gd name="connsiteX17" fmla="*/ 648266 w 2953345"/>
                  <a:gd name="connsiteY17" fmla="*/ 560064 h 1983550"/>
                  <a:gd name="connsiteX18" fmla="*/ 857156 w 2953345"/>
                  <a:gd name="connsiteY18" fmla="*/ 12315 h 1983550"/>
                  <a:gd name="connsiteX19" fmla="*/ 1351480 w 2953345"/>
                  <a:gd name="connsiteY19" fmla="*/ 345243 h 1983550"/>
                  <a:gd name="connsiteX20" fmla="*/ 1439392 w 2953345"/>
                  <a:gd name="connsiteY20" fmla="*/ 453752 h 1983550"/>
                  <a:gd name="connsiteX21" fmla="*/ 1517562 w 2953345"/>
                  <a:gd name="connsiteY21" fmla="*/ 349370 h 1983550"/>
                  <a:gd name="connsiteX22" fmla="*/ 1988311 w 2953345"/>
                  <a:gd name="connsiteY22" fmla="*/ 0 h 198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953345" h="1983550">
                    <a:moveTo>
                      <a:pt x="1988311" y="0"/>
                    </a:moveTo>
                    <a:cubicBezTo>
                      <a:pt x="2110936" y="121606"/>
                      <a:pt x="2189921" y="326279"/>
                      <a:pt x="2225919" y="546570"/>
                    </a:cubicBezTo>
                    <a:lnTo>
                      <a:pt x="2233933" y="617237"/>
                    </a:lnTo>
                    <a:lnTo>
                      <a:pt x="2350610" y="567300"/>
                    </a:lnTo>
                    <a:cubicBezTo>
                      <a:pt x="2562647" y="488224"/>
                      <a:pt x="2779392" y="454290"/>
                      <a:pt x="2932976" y="500111"/>
                    </a:cubicBezTo>
                    <a:cubicBezTo>
                      <a:pt x="3023762" y="833364"/>
                      <a:pt x="2797242" y="1367090"/>
                      <a:pt x="2527736" y="1636596"/>
                    </a:cubicBezTo>
                    <a:cubicBezTo>
                      <a:pt x="2275074" y="1889258"/>
                      <a:pt x="1799076" y="2077510"/>
                      <a:pt x="1574180" y="1933671"/>
                    </a:cubicBezTo>
                    <a:lnTo>
                      <a:pt x="1556345" y="1919368"/>
                    </a:lnTo>
                    <a:lnTo>
                      <a:pt x="1528339" y="1920897"/>
                    </a:lnTo>
                    <a:cubicBezTo>
                      <a:pt x="1510560" y="1920089"/>
                      <a:pt x="1493010" y="1917445"/>
                      <a:pt x="1475770" y="1912825"/>
                    </a:cubicBezTo>
                    <a:lnTo>
                      <a:pt x="1448916" y="1901539"/>
                    </a:lnTo>
                    <a:lnTo>
                      <a:pt x="1409788" y="1909339"/>
                    </a:lnTo>
                    <a:lnTo>
                      <a:pt x="1379448" y="1933671"/>
                    </a:lnTo>
                    <a:cubicBezTo>
                      <a:pt x="1154551" y="2077510"/>
                      <a:pt x="678554" y="1889257"/>
                      <a:pt x="425892" y="1636595"/>
                    </a:cubicBezTo>
                    <a:cubicBezTo>
                      <a:pt x="156386" y="1367089"/>
                      <a:pt x="-70989" y="807277"/>
                      <a:pt x="20652" y="500110"/>
                    </a:cubicBezTo>
                    <a:cubicBezTo>
                      <a:pt x="187279" y="454716"/>
                      <a:pt x="404024" y="488650"/>
                      <a:pt x="612800" y="567620"/>
                    </a:cubicBezTo>
                    <a:lnTo>
                      <a:pt x="646597" y="582336"/>
                    </a:lnTo>
                    <a:lnTo>
                      <a:pt x="648266" y="560064"/>
                    </a:lnTo>
                    <a:cubicBezTo>
                      <a:pt x="675860" y="335450"/>
                      <a:pt x="745684" y="127473"/>
                      <a:pt x="857156" y="12315"/>
                    </a:cubicBezTo>
                    <a:cubicBezTo>
                      <a:pt x="1025944" y="48861"/>
                      <a:pt x="1202630" y="178907"/>
                      <a:pt x="1351480" y="345243"/>
                    </a:cubicBezTo>
                    <a:lnTo>
                      <a:pt x="1439392" y="453752"/>
                    </a:lnTo>
                    <a:lnTo>
                      <a:pt x="1517562" y="349370"/>
                    </a:lnTo>
                    <a:cubicBezTo>
                      <a:pt x="1661654" y="174869"/>
                      <a:pt x="1832393" y="37110"/>
                      <a:pt x="1988311" y="0"/>
                    </a:cubicBezTo>
                    <a:close/>
                  </a:path>
                </a:pathLst>
              </a:custGeom>
              <a:solidFill>
                <a:srgbClr val="0066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0" name="フリーフォーム: 図形 599">
                <a:extLst>
                  <a:ext uri="{FF2B5EF4-FFF2-40B4-BE49-F238E27FC236}">
                    <a16:creationId xmlns:a16="http://schemas.microsoft.com/office/drawing/2014/main" id="{ADB11A27-B843-48DB-8C3C-11A1CF4DEB22}"/>
                  </a:ext>
                </a:extLst>
              </p:cNvPr>
              <p:cNvSpPr/>
              <p:nvPr/>
            </p:nvSpPr>
            <p:spPr>
              <a:xfrm rot="9769250">
                <a:off x="2521644" y="2893609"/>
                <a:ext cx="237304" cy="159380"/>
              </a:xfrm>
              <a:custGeom>
                <a:avLst/>
                <a:gdLst>
                  <a:gd name="connsiteX0" fmla="*/ 1988311 w 2953345"/>
                  <a:gd name="connsiteY0" fmla="*/ 0 h 1983550"/>
                  <a:gd name="connsiteX1" fmla="*/ 2225919 w 2953345"/>
                  <a:gd name="connsiteY1" fmla="*/ 546570 h 1983550"/>
                  <a:gd name="connsiteX2" fmla="*/ 2233933 w 2953345"/>
                  <a:gd name="connsiteY2" fmla="*/ 617237 h 1983550"/>
                  <a:gd name="connsiteX3" fmla="*/ 2350610 w 2953345"/>
                  <a:gd name="connsiteY3" fmla="*/ 567300 h 1983550"/>
                  <a:gd name="connsiteX4" fmla="*/ 2932976 w 2953345"/>
                  <a:gd name="connsiteY4" fmla="*/ 500111 h 1983550"/>
                  <a:gd name="connsiteX5" fmla="*/ 2527736 w 2953345"/>
                  <a:gd name="connsiteY5" fmla="*/ 1636596 h 1983550"/>
                  <a:gd name="connsiteX6" fmla="*/ 1574180 w 2953345"/>
                  <a:gd name="connsiteY6" fmla="*/ 1933671 h 1983550"/>
                  <a:gd name="connsiteX7" fmla="*/ 1556345 w 2953345"/>
                  <a:gd name="connsiteY7" fmla="*/ 1919368 h 1983550"/>
                  <a:gd name="connsiteX8" fmla="*/ 1528339 w 2953345"/>
                  <a:gd name="connsiteY8" fmla="*/ 1920897 h 1983550"/>
                  <a:gd name="connsiteX9" fmla="*/ 1475770 w 2953345"/>
                  <a:gd name="connsiteY9" fmla="*/ 1912825 h 1983550"/>
                  <a:gd name="connsiteX10" fmla="*/ 1448916 w 2953345"/>
                  <a:gd name="connsiteY10" fmla="*/ 1901539 h 1983550"/>
                  <a:gd name="connsiteX11" fmla="*/ 1409788 w 2953345"/>
                  <a:gd name="connsiteY11" fmla="*/ 1909339 h 1983550"/>
                  <a:gd name="connsiteX12" fmla="*/ 1379448 w 2953345"/>
                  <a:gd name="connsiteY12" fmla="*/ 1933671 h 1983550"/>
                  <a:gd name="connsiteX13" fmla="*/ 425892 w 2953345"/>
                  <a:gd name="connsiteY13" fmla="*/ 1636595 h 1983550"/>
                  <a:gd name="connsiteX14" fmla="*/ 20652 w 2953345"/>
                  <a:gd name="connsiteY14" fmla="*/ 500110 h 1983550"/>
                  <a:gd name="connsiteX15" fmla="*/ 612800 w 2953345"/>
                  <a:gd name="connsiteY15" fmla="*/ 567620 h 1983550"/>
                  <a:gd name="connsiteX16" fmla="*/ 646597 w 2953345"/>
                  <a:gd name="connsiteY16" fmla="*/ 582336 h 1983550"/>
                  <a:gd name="connsiteX17" fmla="*/ 648266 w 2953345"/>
                  <a:gd name="connsiteY17" fmla="*/ 560064 h 1983550"/>
                  <a:gd name="connsiteX18" fmla="*/ 857156 w 2953345"/>
                  <a:gd name="connsiteY18" fmla="*/ 12315 h 1983550"/>
                  <a:gd name="connsiteX19" fmla="*/ 1351480 w 2953345"/>
                  <a:gd name="connsiteY19" fmla="*/ 345243 h 1983550"/>
                  <a:gd name="connsiteX20" fmla="*/ 1439392 w 2953345"/>
                  <a:gd name="connsiteY20" fmla="*/ 453752 h 1983550"/>
                  <a:gd name="connsiteX21" fmla="*/ 1517562 w 2953345"/>
                  <a:gd name="connsiteY21" fmla="*/ 349370 h 1983550"/>
                  <a:gd name="connsiteX22" fmla="*/ 1988311 w 2953345"/>
                  <a:gd name="connsiteY22" fmla="*/ 0 h 198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953345" h="1983550">
                    <a:moveTo>
                      <a:pt x="1988311" y="0"/>
                    </a:moveTo>
                    <a:cubicBezTo>
                      <a:pt x="2110936" y="121606"/>
                      <a:pt x="2189921" y="326279"/>
                      <a:pt x="2225919" y="546570"/>
                    </a:cubicBezTo>
                    <a:lnTo>
                      <a:pt x="2233933" y="617237"/>
                    </a:lnTo>
                    <a:lnTo>
                      <a:pt x="2350610" y="567300"/>
                    </a:lnTo>
                    <a:cubicBezTo>
                      <a:pt x="2562647" y="488224"/>
                      <a:pt x="2779392" y="454290"/>
                      <a:pt x="2932976" y="500111"/>
                    </a:cubicBezTo>
                    <a:cubicBezTo>
                      <a:pt x="3023762" y="833364"/>
                      <a:pt x="2797242" y="1367090"/>
                      <a:pt x="2527736" y="1636596"/>
                    </a:cubicBezTo>
                    <a:cubicBezTo>
                      <a:pt x="2275074" y="1889258"/>
                      <a:pt x="1799076" y="2077510"/>
                      <a:pt x="1574180" y="1933671"/>
                    </a:cubicBezTo>
                    <a:lnTo>
                      <a:pt x="1556345" y="1919368"/>
                    </a:lnTo>
                    <a:lnTo>
                      <a:pt x="1528339" y="1920897"/>
                    </a:lnTo>
                    <a:cubicBezTo>
                      <a:pt x="1510560" y="1920089"/>
                      <a:pt x="1493010" y="1917445"/>
                      <a:pt x="1475770" y="1912825"/>
                    </a:cubicBezTo>
                    <a:lnTo>
                      <a:pt x="1448916" y="1901539"/>
                    </a:lnTo>
                    <a:lnTo>
                      <a:pt x="1409788" y="1909339"/>
                    </a:lnTo>
                    <a:lnTo>
                      <a:pt x="1379448" y="1933671"/>
                    </a:lnTo>
                    <a:cubicBezTo>
                      <a:pt x="1154551" y="2077510"/>
                      <a:pt x="678554" y="1889257"/>
                      <a:pt x="425892" y="1636595"/>
                    </a:cubicBezTo>
                    <a:cubicBezTo>
                      <a:pt x="156386" y="1367089"/>
                      <a:pt x="-70989" y="807277"/>
                      <a:pt x="20652" y="500110"/>
                    </a:cubicBezTo>
                    <a:cubicBezTo>
                      <a:pt x="187279" y="454716"/>
                      <a:pt x="404024" y="488650"/>
                      <a:pt x="612800" y="567620"/>
                    </a:cubicBezTo>
                    <a:lnTo>
                      <a:pt x="646597" y="582336"/>
                    </a:lnTo>
                    <a:lnTo>
                      <a:pt x="648266" y="560064"/>
                    </a:lnTo>
                    <a:cubicBezTo>
                      <a:pt x="675860" y="335450"/>
                      <a:pt x="745684" y="127473"/>
                      <a:pt x="857156" y="12315"/>
                    </a:cubicBezTo>
                    <a:cubicBezTo>
                      <a:pt x="1025944" y="48861"/>
                      <a:pt x="1202630" y="178907"/>
                      <a:pt x="1351480" y="345243"/>
                    </a:cubicBezTo>
                    <a:lnTo>
                      <a:pt x="1439392" y="453752"/>
                    </a:lnTo>
                    <a:lnTo>
                      <a:pt x="1517562" y="349370"/>
                    </a:lnTo>
                    <a:cubicBezTo>
                      <a:pt x="1661654" y="174869"/>
                      <a:pt x="1832393" y="37110"/>
                      <a:pt x="1988311" y="0"/>
                    </a:cubicBezTo>
                    <a:close/>
                  </a:path>
                </a:pathLst>
              </a:custGeom>
              <a:solidFill>
                <a:srgbClr val="0066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1" name="フリーフォーム: 図形 600">
                <a:extLst>
                  <a:ext uri="{FF2B5EF4-FFF2-40B4-BE49-F238E27FC236}">
                    <a16:creationId xmlns:a16="http://schemas.microsoft.com/office/drawing/2014/main" id="{22BF6C2B-69E9-46F8-A522-C7CF56DCC340}"/>
                  </a:ext>
                </a:extLst>
              </p:cNvPr>
              <p:cNvSpPr/>
              <p:nvPr/>
            </p:nvSpPr>
            <p:spPr>
              <a:xfrm rot="9769250">
                <a:off x="2090781" y="2842335"/>
                <a:ext cx="237304" cy="159380"/>
              </a:xfrm>
              <a:custGeom>
                <a:avLst/>
                <a:gdLst>
                  <a:gd name="connsiteX0" fmla="*/ 1988311 w 2953345"/>
                  <a:gd name="connsiteY0" fmla="*/ 0 h 1983550"/>
                  <a:gd name="connsiteX1" fmla="*/ 2225919 w 2953345"/>
                  <a:gd name="connsiteY1" fmla="*/ 546570 h 1983550"/>
                  <a:gd name="connsiteX2" fmla="*/ 2233933 w 2953345"/>
                  <a:gd name="connsiteY2" fmla="*/ 617237 h 1983550"/>
                  <a:gd name="connsiteX3" fmla="*/ 2350610 w 2953345"/>
                  <a:gd name="connsiteY3" fmla="*/ 567300 h 1983550"/>
                  <a:gd name="connsiteX4" fmla="*/ 2932976 w 2953345"/>
                  <a:gd name="connsiteY4" fmla="*/ 500111 h 1983550"/>
                  <a:gd name="connsiteX5" fmla="*/ 2527736 w 2953345"/>
                  <a:gd name="connsiteY5" fmla="*/ 1636596 h 1983550"/>
                  <a:gd name="connsiteX6" fmla="*/ 1574180 w 2953345"/>
                  <a:gd name="connsiteY6" fmla="*/ 1933671 h 1983550"/>
                  <a:gd name="connsiteX7" fmla="*/ 1556345 w 2953345"/>
                  <a:gd name="connsiteY7" fmla="*/ 1919368 h 1983550"/>
                  <a:gd name="connsiteX8" fmla="*/ 1528339 w 2953345"/>
                  <a:gd name="connsiteY8" fmla="*/ 1920897 h 1983550"/>
                  <a:gd name="connsiteX9" fmla="*/ 1475770 w 2953345"/>
                  <a:gd name="connsiteY9" fmla="*/ 1912825 h 1983550"/>
                  <a:gd name="connsiteX10" fmla="*/ 1448916 w 2953345"/>
                  <a:gd name="connsiteY10" fmla="*/ 1901539 h 1983550"/>
                  <a:gd name="connsiteX11" fmla="*/ 1409788 w 2953345"/>
                  <a:gd name="connsiteY11" fmla="*/ 1909339 h 1983550"/>
                  <a:gd name="connsiteX12" fmla="*/ 1379448 w 2953345"/>
                  <a:gd name="connsiteY12" fmla="*/ 1933671 h 1983550"/>
                  <a:gd name="connsiteX13" fmla="*/ 425892 w 2953345"/>
                  <a:gd name="connsiteY13" fmla="*/ 1636595 h 1983550"/>
                  <a:gd name="connsiteX14" fmla="*/ 20652 w 2953345"/>
                  <a:gd name="connsiteY14" fmla="*/ 500110 h 1983550"/>
                  <a:gd name="connsiteX15" fmla="*/ 612800 w 2953345"/>
                  <a:gd name="connsiteY15" fmla="*/ 567620 h 1983550"/>
                  <a:gd name="connsiteX16" fmla="*/ 646597 w 2953345"/>
                  <a:gd name="connsiteY16" fmla="*/ 582336 h 1983550"/>
                  <a:gd name="connsiteX17" fmla="*/ 648266 w 2953345"/>
                  <a:gd name="connsiteY17" fmla="*/ 560064 h 1983550"/>
                  <a:gd name="connsiteX18" fmla="*/ 857156 w 2953345"/>
                  <a:gd name="connsiteY18" fmla="*/ 12315 h 1983550"/>
                  <a:gd name="connsiteX19" fmla="*/ 1351480 w 2953345"/>
                  <a:gd name="connsiteY19" fmla="*/ 345243 h 1983550"/>
                  <a:gd name="connsiteX20" fmla="*/ 1439392 w 2953345"/>
                  <a:gd name="connsiteY20" fmla="*/ 453752 h 1983550"/>
                  <a:gd name="connsiteX21" fmla="*/ 1517562 w 2953345"/>
                  <a:gd name="connsiteY21" fmla="*/ 349370 h 1983550"/>
                  <a:gd name="connsiteX22" fmla="*/ 1988311 w 2953345"/>
                  <a:gd name="connsiteY22" fmla="*/ 0 h 198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953345" h="1983550">
                    <a:moveTo>
                      <a:pt x="1988311" y="0"/>
                    </a:moveTo>
                    <a:cubicBezTo>
                      <a:pt x="2110936" y="121606"/>
                      <a:pt x="2189921" y="326279"/>
                      <a:pt x="2225919" y="546570"/>
                    </a:cubicBezTo>
                    <a:lnTo>
                      <a:pt x="2233933" y="617237"/>
                    </a:lnTo>
                    <a:lnTo>
                      <a:pt x="2350610" y="567300"/>
                    </a:lnTo>
                    <a:cubicBezTo>
                      <a:pt x="2562647" y="488224"/>
                      <a:pt x="2779392" y="454290"/>
                      <a:pt x="2932976" y="500111"/>
                    </a:cubicBezTo>
                    <a:cubicBezTo>
                      <a:pt x="3023762" y="833364"/>
                      <a:pt x="2797242" y="1367090"/>
                      <a:pt x="2527736" y="1636596"/>
                    </a:cubicBezTo>
                    <a:cubicBezTo>
                      <a:pt x="2275074" y="1889258"/>
                      <a:pt x="1799076" y="2077510"/>
                      <a:pt x="1574180" y="1933671"/>
                    </a:cubicBezTo>
                    <a:lnTo>
                      <a:pt x="1556345" y="1919368"/>
                    </a:lnTo>
                    <a:lnTo>
                      <a:pt x="1528339" y="1920897"/>
                    </a:lnTo>
                    <a:cubicBezTo>
                      <a:pt x="1510560" y="1920089"/>
                      <a:pt x="1493010" y="1917445"/>
                      <a:pt x="1475770" y="1912825"/>
                    </a:cubicBezTo>
                    <a:lnTo>
                      <a:pt x="1448916" y="1901539"/>
                    </a:lnTo>
                    <a:lnTo>
                      <a:pt x="1409788" y="1909339"/>
                    </a:lnTo>
                    <a:lnTo>
                      <a:pt x="1379448" y="1933671"/>
                    </a:lnTo>
                    <a:cubicBezTo>
                      <a:pt x="1154551" y="2077510"/>
                      <a:pt x="678554" y="1889257"/>
                      <a:pt x="425892" y="1636595"/>
                    </a:cubicBezTo>
                    <a:cubicBezTo>
                      <a:pt x="156386" y="1367089"/>
                      <a:pt x="-70989" y="807277"/>
                      <a:pt x="20652" y="500110"/>
                    </a:cubicBezTo>
                    <a:cubicBezTo>
                      <a:pt x="187279" y="454716"/>
                      <a:pt x="404024" y="488650"/>
                      <a:pt x="612800" y="567620"/>
                    </a:cubicBezTo>
                    <a:lnTo>
                      <a:pt x="646597" y="582336"/>
                    </a:lnTo>
                    <a:lnTo>
                      <a:pt x="648266" y="560064"/>
                    </a:lnTo>
                    <a:cubicBezTo>
                      <a:pt x="675860" y="335450"/>
                      <a:pt x="745684" y="127473"/>
                      <a:pt x="857156" y="12315"/>
                    </a:cubicBezTo>
                    <a:cubicBezTo>
                      <a:pt x="1025944" y="48861"/>
                      <a:pt x="1202630" y="178907"/>
                      <a:pt x="1351480" y="345243"/>
                    </a:cubicBezTo>
                    <a:lnTo>
                      <a:pt x="1439392" y="453752"/>
                    </a:lnTo>
                    <a:lnTo>
                      <a:pt x="1517562" y="349370"/>
                    </a:lnTo>
                    <a:cubicBezTo>
                      <a:pt x="1661654" y="174869"/>
                      <a:pt x="1832393" y="37110"/>
                      <a:pt x="1988311" y="0"/>
                    </a:cubicBezTo>
                    <a:close/>
                  </a:path>
                </a:pathLst>
              </a:custGeom>
              <a:solidFill>
                <a:srgbClr val="0066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2" name="フリーフォーム: 図形 601">
                <a:extLst>
                  <a:ext uri="{FF2B5EF4-FFF2-40B4-BE49-F238E27FC236}">
                    <a16:creationId xmlns:a16="http://schemas.microsoft.com/office/drawing/2014/main" id="{5B0374EB-DC0A-46AB-9ADF-38EBE7A52BBB}"/>
                  </a:ext>
                </a:extLst>
              </p:cNvPr>
              <p:cNvSpPr/>
              <p:nvPr/>
            </p:nvSpPr>
            <p:spPr>
              <a:xfrm rot="9769250">
                <a:off x="2029821" y="3101415"/>
                <a:ext cx="237304" cy="159380"/>
              </a:xfrm>
              <a:custGeom>
                <a:avLst/>
                <a:gdLst>
                  <a:gd name="connsiteX0" fmla="*/ 1988311 w 2953345"/>
                  <a:gd name="connsiteY0" fmla="*/ 0 h 1983550"/>
                  <a:gd name="connsiteX1" fmla="*/ 2225919 w 2953345"/>
                  <a:gd name="connsiteY1" fmla="*/ 546570 h 1983550"/>
                  <a:gd name="connsiteX2" fmla="*/ 2233933 w 2953345"/>
                  <a:gd name="connsiteY2" fmla="*/ 617237 h 1983550"/>
                  <a:gd name="connsiteX3" fmla="*/ 2350610 w 2953345"/>
                  <a:gd name="connsiteY3" fmla="*/ 567300 h 1983550"/>
                  <a:gd name="connsiteX4" fmla="*/ 2932976 w 2953345"/>
                  <a:gd name="connsiteY4" fmla="*/ 500111 h 1983550"/>
                  <a:gd name="connsiteX5" fmla="*/ 2527736 w 2953345"/>
                  <a:gd name="connsiteY5" fmla="*/ 1636596 h 1983550"/>
                  <a:gd name="connsiteX6" fmla="*/ 1574180 w 2953345"/>
                  <a:gd name="connsiteY6" fmla="*/ 1933671 h 1983550"/>
                  <a:gd name="connsiteX7" fmla="*/ 1556345 w 2953345"/>
                  <a:gd name="connsiteY7" fmla="*/ 1919368 h 1983550"/>
                  <a:gd name="connsiteX8" fmla="*/ 1528339 w 2953345"/>
                  <a:gd name="connsiteY8" fmla="*/ 1920897 h 1983550"/>
                  <a:gd name="connsiteX9" fmla="*/ 1475770 w 2953345"/>
                  <a:gd name="connsiteY9" fmla="*/ 1912825 h 1983550"/>
                  <a:gd name="connsiteX10" fmla="*/ 1448916 w 2953345"/>
                  <a:gd name="connsiteY10" fmla="*/ 1901539 h 1983550"/>
                  <a:gd name="connsiteX11" fmla="*/ 1409788 w 2953345"/>
                  <a:gd name="connsiteY11" fmla="*/ 1909339 h 1983550"/>
                  <a:gd name="connsiteX12" fmla="*/ 1379448 w 2953345"/>
                  <a:gd name="connsiteY12" fmla="*/ 1933671 h 1983550"/>
                  <a:gd name="connsiteX13" fmla="*/ 425892 w 2953345"/>
                  <a:gd name="connsiteY13" fmla="*/ 1636595 h 1983550"/>
                  <a:gd name="connsiteX14" fmla="*/ 20652 w 2953345"/>
                  <a:gd name="connsiteY14" fmla="*/ 500110 h 1983550"/>
                  <a:gd name="connsiteX15" fmla="*/ 612800 w 2953345"/>
                  <a:gd name="connsiteY15" fmla="*/ 567620 h 1983550"/>
                  <a:gd name="connsiteX16" fmla="*/ 646597 w 2953345"/>
                  <a:gd name="connsiteY16" fmla="*/ 582336 h 1983550"/>
                  <a:gd name="connsiteX17" fmla="*/ 648266 w 2953345"/>
                  <a:gd name="connsiteY17" fmla="*/ 560064 h 1983550"/>
                  <a:gd name="connsiteX18" fmla="*/ 857156 w 2953345"/>
                  <a:gd name="connsiteY18" fmla="*/ 12315 h 1983550"/>
                  <a:gd name="connsiteX19" fmla="*/ 1351480 w 2953345"/>
                  <a:gd name="connsiteY19" fmla="*/ 345243 h 1983550"/>
                  <a:gd name="connsiteX20" fmla="*/ 1439392 w 2953345"/>
                  <a:gd name="connsiteY20" fmla="*/ 453752 h 1983550"/>
                  <a:gd name="connsiteX21" fmla="*/ 1517562 w 2953345"/>
                  <a:gd name="connsiteY21" fmla="*/ 349370 h 1983550"/>
                  <a:gd name="connsiteX22" fmla="*/ 1988311 w 2953345"/>
                  <a:gd name="connsiteY22" fmla="*/ 0 h 198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953345" h="1983550">
                    <a:moveTo>
                      <a:pt x="1988311" y="0"/>
                    </a:moveTo>
                    <a:cubicBezTo>
                      <a:pt x="2110936" y="121606"/>
                      <a:pt x="2189921" y="326279"/>
                      <a:pt x="2225919" y="546570"/>
                    </a:cubicBezTo>
                    <a:lnTo>
                      <a:pt x="2233933" y="617237"/>
                    </a:lnTo>
                    <a:lnTo>
                      <a:pt x="2350610" y="567300"/>
                    </a:lnTo>
                    <a:cubicBezTo>
                      <a:pt x="2562647" y="488224"/>
                      <a:pt x="2779392" y="454290"/>
                      <a:pt x="2932976" y="500111"/>
                    </a:cubicBezTo>
                    <a:cubicBezTo>
                      <a:pt x="3023762" y="833364"/>
                      <a:pt x="2797242" y="1367090"/>
                      <a:pt x="2527736" y="1636596"/>
                    </a:cubicBezTo>
                    <a:cubicBezTo>
                      <a:pt x="2275074" y="1889258"/>
                      <a:pt x="1799076" y="2077510"/>
                      <a:pt x="1574180" y="1933671"/>
                    </a:cubicBezTo>
                    <a:lnTo>
                      <a:pt x="1556345" y="1919368"/>
                    </a:lnTo>
                    <a:lnTo>
                      <a:pt x="1528339" y="1920897"/>
                    </a:lnTo>
                    <a:cubicBezTo>
                      <a:pt x="1510560" y="1920089"/>
                      <a:pt x="1493010" y="1917445"/>
                      <a:pt x="1475770" y="1912825"/>
                    </a:cubicBezTo>
                    <a:lnTo>
                      <a:pt x="1448916" y="1901539"/>
                    </a:lnTo>
                    <a:lnTo>
                      <a:pt x="1409788" y="1909339"/>
                    </a:lnTo>
                    <a:lnTo>
                      <a:pt x="1379448" y="1933671"/>
                    </a:lnTo>
                    <a:cubicBezTo>
                      <a:pt x="1154551" y="2077510"/>
                      <a:pt x="678554" y="1889257"/>
                      <a:pt x="425892" y="1636595"/>
                    </a:cubicBezTo>
                    <a:cubicBezTo>
                      <a:pt x="156386" y="1367089"/>
                      <a:pt x="-70989" y="807277"/>
                      <a:pt x="20652" y="500110"/>
                    </a:cubicBezTo>
                    <a:cubicBezTo>
                      <a:pt x="187279" y="454716"/>
                      <a:pt x="404024" y="488650"/>
                      <a:pt x="612800" y="567620"/>
                    </a:cubicBezTo>
                    <a:lnTo>
                      <a:pt x="646597" y="582336"/>
                    </a:lnTo>
                    <a:lnTo>
                      <a:pt x="648266" y="560064"/>
                    </a:lnTo>
                    <a:cubicBezTo>
                      <a:pt x="675860" y="335450"/>
                      <a:pt x="745684" y="127473"/>
                      <a:pt x="857156" y="12315"/>
                    </a:cubicBezTo>
                    <a:cubicBezTo>
                      <a:pt x="1025944" y="48861"/>
                      <a:pt x="1202630" y="178907"/>
                      <a:pt x="1351480" y="345243"/>
                    </a:cubicBezTo>
                    <a:lnTo>
                      <a:pt x="1439392" y="453752"/>
                    </a:lnTo>
                    <a:lnTo>
                      <a:pt x="1517562" y="349370"/>
                    </a:lnTo>
                    <a:cubicBezTo>
                      <a:pt x="1661654" y="174869"/>
                      <a:pt x="1832393" y="37110"/>
                      <a:pt x="1988311" y="0"/>
                    </a:cubicBezTo>
                    <a:close/>
                  </a:path>
                </a:pathLst>
              </a:custGeom>
              <a:solidFill>
                <a:srgbClr val="0066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3" name="フリーフォーム: 図形 602">
                <a:extLst>
                  <a:ext uri="{FF2B5EF4-FFF2-40B4-BE49-F238E27FC236}">
                    <a16:creationId xmlns:a16="http://schemas.microsoft.com/office/drawing/2014/main" id="{1A5858FE-6CD3-48FD-BBA9-8B24411F2612}"/>
                  </a:ext>
                </a:extLst>
              </p:cNvPr>
              <p:cNvSpPr/>
              <p:nvPr/>
            </p:nvSpPr>
            <p:spPr>
              <a:xfrm rot="9769250">
                <a:off x="2662281" y="3253815"/>
                <a:ext cx="237304" cy="159380"/>
              </a:xfrm>
              <a:custGeom>
                <a:avLst/>
                <a:gdLst>
                  <a:gd name="connsiteX0" fmla="*/ 1988311 w 2953345"/>
                  <a:gd name="connsiteY0" fmla="*/ 0 h 1983550"/>
                  <a:gd name="connsiteX1" fmla="*/ 2225919 w 2953345"/>
                  <a:gd name="connsiteY1" fmla="*/ 546570 h 1983550"/>
                  <a:gd name="connsiteX2" fmla="*/ 2233933 w 2953345"/>
                  <a:gd name="connsiteY2" fmla="*/ 617237 h 1983550"/>
                  <a:gd name="connsiteX3" fmla="*/ 2350610 w 2953345"/>
                  <a:gd name="connsiteY3" fmla="*/ 567300 h 1983550"/>
                  <a:gd name="connsiteX4" fmla="*/ 2932976 w 2953345"/>
                  <a:gd name="connsiteY4" fmla="*/ 500111 h 1983550"/>
                  <a:gd name="connsiteX5" fmla="*/ 2527736 w 2953345"/>
                  <a:gd name="connsiteY5" fmla="*/ 1636596 h 1983550"/>
                  <a:gd name="connsiteX6" fmla="*/ 1574180 w 2953345"/>
                  <a:gd name="connsiteY6" fmla="*/ 1933671 h 1983550"/>
                  <a:gd name="connsiteX7" fmla="*/ 1556345 w 2953345"/>
                  <a:gd name="connsiteY7" fmla="*/ 1919368 h 1983550"/>
                  <a:gd name="connsiteX8" fmla="*/ 1528339 w 2953345"/>
                  <a:gd name="connsiteY8" fmla="*/ 1920897 h 1983550"/>
                  <a:gd name="connsiteX9" fmla="*/ 1475770 w 2953345"/>
                  <a:gd name="connsiteY9" fmla="*/ 1912825 h 1983550"/>
                  <a:gd name="connsiteX10" fmla="*/ 1448916 w 2953345"/>
                  <a:gd name="connsiteY10" fmla="*/ 1901539 h 1983550"/>
                  <a:gd name="connsiteX11" fmla="*/ 1409788 w 2953345"/>
                  <a:gd name="connsiteY11" fmla="*/ 1909339 h 1983550"/>
                  <a:gd name="connsiteX12" fmla="*/ 1379448 w 2953345"/>
                  <a:gd name="connsiteY12" fmla="*/ 1933671 h 1983550"/>
                  <a:gd name="connsiteX13" fmla="*/ 425892 w 2953345"/>
                  <a:gd name="connsiteY13" fmla="*/ 1636595 h 1983550"/>
                  <a:gd name="connsiteX14" fmla="*/ 20652 w 2953345"/>
                  <a:gd name="connsiteY14" fmla="*/ 500110 h 1983550"/>
                  <a:gd name="connsiteX15" fmla="*/ 612800 w 2953345"/>
                  <a:gd name="connsiteY15" fmla="*/ 567620 h 1983550"/>
                  <a:gd name="connsiteX16" fmla="*/ 646597 w 2953345"/>
                  <a:gd name="connsiteY16" fmla="*/ 582336 h 1983550"/>
                  <a:gd name="connsiteX17" fmla="*/ 648266 w 2953345"/>
                  <a:gd name="connsiteY17" fmla="*/ 560064 h 1983550"/>
                  <a:gd name="connsiteX18" fmla="*/ 857156 w 2953345"/>
                  <a:gd name="connsiteY18" fmla="*/ 12315 h 1983550"/>
                  <a:gd name="connsiteX19" fmla="*/ 1351480 w 2953345"/>
                  <a:gd name="connsiteY19" fmla="*/ 345243 h 1983550"/>
                  <a:gd name="connsiteX20" fmla="*/ 1439392 w 2953345"/>
                  <a:gd name="connsiteY20" fmla="*/ 453752 h 1983550"/>
                  <a:gd name="connsiteX21" fmla="*/ 1517562 w 2953345"/>
                  <a:gd name="connsiteY21" fmla="*/ 349370 h 1983550"/>
                  <a:gd name="connsiteX22" fmla="*/ 1988311 w 2953345"/>
                  <a:gd name="connsiteY22" fmla="*/ 0 h 198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953345" h="1983550">
                    <a:moveTo>
                      <a:pt x="1988311" y="0"/>
                    </a:moveTo>
                    <a:cubicBezTo>
                      <a:pt x="2110936" y="121606"/>
                      <a:pt x="2189921" y="326279"/>
                      <a:pt x="2225919" y="546570"/>
                    </a:cubicBezTo>
                    <a:lnTo>
                      <a:pt x="2233933" y="617237"/>
                    </a:lnTo>
                    <a:lnTo>
                      <a:pt x="2350610" y="567300"/>
                    </a:lnTo>
                    <a:cubicBezTo>
                      <a:pt x="2562647" y="488224"/>
                      <a:pt x="2779392" y="454290"/>
                      <a:pt x="2932976" y="500111"/>
                    </a:cubicBezTo>
                    <a:cubicBezTo>
                      <a:pt x="3023762" y="833364"/>
                      <a:pt x="2797242" y="1367090"/>
                      <a:pt x="2527736" y="1636596"/>
                    </a:cubicBezTo>
                    <a:cubicBezTo>
                      <a:pt x="2275074" y="1889258"/>
                      <a:pt x="1799076" y="2077510"/>
                      <a:pt x="1574180" y="1933671"/>
                    </a:cubicBezTo>
                    <a:lnTo>
                      <a:pt x="1556345" y="1919368"/>
                    </a:lnTo>
                    <a:lnTo>
                      <a:pt x="1528339" y="1920897"/>
                    </a:lnTo>
                    <a:cubicBezTo>
                      <a:pt x="1510560" y="1920089"/>
                      <a:pt x="1493010" y="1917445"/>
                      <a:pt x="1475770" y="1912825"/>
                    </a:cubicBezTo>
                    <a:lnTo>
                      <a:pt x="1448916" y="1901539"/>
                    </a:lnTo>
                    <a:lnTo>
                      <a:pt x="1409788" y="1909339"/>
                    </a:lnTo>
                    <a:lnTo>
                      <a:pt x="1379448" y="1933671"/>
                    </a:lnTo>
                    <a:cubicBezTo>
                      <a:pt x="1154551" y="2077510"/>
                      <a:pt x="678554" y="1889257"/>
                      <a:pt x="425892" y="1636595"/>
                    </a:cubicBezTo>
                    <a:cubicBezTo>
                      <a:pt x="156386" y="1367089"/>
                      <a:pt x="-70989" y="807277"/>
                      <a:pt x="20652" y="500110"/>
                    </a:cubicBezTo>
                    <a:cubicBezTo>
                      <a:pt x="187279" y="454716"/>
                      <a:pt x="404024" y="488650"/>
                      <a:pt x="612800" y="567620"/>
                    </a:cubicBezTo>
                    <a:lnTo>
                      <a:pt x="646597" y="582336"/>
                    </a:lnTo>
                    <a:lnTo>
                      <a:pt x="648266" y="560064"/>
                    </a:lnTo>
                    <a:cubicBezTo>
                      <a:pt x="675860" y="335450"/>
                      <a:pt x="745684" y="127473"/>
                      <a:pt x="857156" y="12315"/>
                    </a:cubicBezTo>
                    <a:cubicBezTo>
                      <a:pt x="1025944" y="48861"/>
                      <a:pt x="1202630" y="178907"/>
                      <a:pt x="1351480" y="345243"/>
                    </a:cubicBezTo>
                    <a:lnTo>
                      <a:pt x="1439392" y="453752"/>
                    </a:lnTo>
                    <a:lnTo>
                      <a:pt x="1517562" y="349370"/>
                    </a:lnTo>
                    <a:cubicBezTo>
                      <a:pt x="1661654" y="174869"/>
                      <a:pt x="1832393" y="37110"/>
                      <a:pt x="1988311" y="0"/>
                    </a:cubicBezTo>
                    <a:close/>
                  </a:path>
                </a:pathLst>
              </a:custGeom>
              <a:solidFill>
                <a:srgbClr val="0066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4" name="フリーフォーム: 図形 603">
                <a:extLst>
                  <a:ext uri="{FF2B5EF4-FFF2-40B4-BE49-F238E27FC236}">
                    <a16:creationId xmlns:a16="http://schemas.microsoft.com/office/drawing/2014/main" id="{301ABD2B-8991-4656-9AF3-914BA0535321}"/>
                  </a:ext>
                </a:extLst>
              </p:cNvPr>
              <p:cNvSpPr/>
              <p:nvPr/>
            </p:nvSpPr>
            <p:spPr>
              <a:xfrm rot="9769250">
                <a:off x="2319381" y="3878655"/>
                <a:ext cx="237304" cy="159380"/>
              </a:xfrm>
              <a:custGeom>
                <a:avLst/>
                <a:gdLst>
                  <a:gd name="connsiteX0" fmla="*/ 1988311 w 2953345"/>
                  <a:gd name="connsiteY0" fmla="*/ 0 h 1983550"/>
                  <a:gd name="connsiteX1" fmla="*/ 2225919 w 2953345"/>
                  <a:gd name="connsiteY1" fmla="*/ 546570 h 1983550"/>
                  <a:gd name="connsiteX2" fmla="*/ 2233933 w 2953345"/>
                  <a:gd name="connsiteY2" fmla="*/ 617237 h 1983550"/>
                  <a:gd name="connsiteX3" fmla="*/ 2350610 w 2953345"/>
                  <a:gd name="connsiteY3" fmla="*/ 567300 h 1983550"/>
                  <a:gd name="connsiteX4" fmla="*/ 2932976 w 2953345"/>
                  <a:gd name="connsiteY4" fmla="*/ 500111 h 1983550"/>
                  <a:gd name="connsiteX5" fmla="*/ 2527736 w 2953345"/>
                  <a:gd name="connsiteY5" fmla="*/ 1636596 h 1983550"/>
                  <a:gd name="connsiteX6" fmla="*/ 1574180 w 2953345"/>
                  <a:gd name="connsiteY6" fmla="*/ 1933671 h 1983550"/>
                  <a:gd name="connsiteX7" fmla="*/ 1556345 w 2953345"/>
                  <a:gd name="connsiteY7" fmla="*/ 1919368 h 1983550"/>
                  <a:gd name="connsiteX8" fmla="*/ 1528339 w 2953345"/>
                  <a:gd name="connsiteY8" fmla="*/ 1920897 h 1983550"/>
                  <a:gd name="connsiteX9" fmla="*/ 1475770 w 2953345"/>
                  <a:gd name="connsiteY9" fmla="*/ 1912825 h 1983550"/>
                  <a:gd name="connsiteX10" fmla="*/ 1448916 w 2953345"/>
                  <a:gd name="connsiteY10" fmla="*/ 1901539 h 1983550"/>
                  <a:gd name="connsiteX11" fmla="*/ 1409788 w 2953345"/>
                  <a:gd name="connsiteY11" fmla="*/ 1909339 h 1983550"/>
                  <a:gd name="connsiteX12" fmla="*/ 1379448 w 2953345"/>
                  <a:gd name="connsiteY12" fmla="*/ 1933671 h 1983550"/>
                  <a:gd name="connsiteX13" fmla="*/ 425892 w 2953345"/>
                  <a:gd name="connsiteY13" fmla="*/ 1636595 h 1983550"/>
                  <a:gd name="connsiteX14" fmla="*/ 20652 w 2953345"/>
                  <a:gd name="connsiteY14" fmla="*/ 500110 h 1983550"/>
                  <a:gd name="connsiteX15" fmla="*/ 612800 w 2953345"/>
                  <a:gd name="connsiteY15" fmla="*/ 567620 h 1983550"/>
                  <a:gd name="connsiteX16" fmla="*/ 646597 w 2953345"/>
                  <a:gd name="connsiteY16" fmla="*/ 582336 h 1983550"/>
                  <a:gd name="connsiteX17" fmla="*/ 648266 w 2953345"/>
                  <a:gd name="connsiteY17" fmla="*/ 560064 h 1983550"/>
                  <a:gd name="connsiteX18" fmla="*/ 857156 w 2953345"/>
                  <a:gd name="connsiteY18" fmla="*/ 12315 h 1983550"/>
                  <a:gd name="connsiteX19" fmla="*/ 1351480 w 2953345"/>
                  <a:gd name="connsiteY19" fmla="*/ 345243 h 1983550"/>
                  <a:gd name="connsiteX20" fmla="*/ 1439392 w 2953345"/>
                  <a:gd name="connsiteY20" fmla="*/ 453752 h 1983550"/>
                  <a:gd name="connsiteX21" fmla="*/ 1517562 w 2953345"/>
                  <a:gd name="connsiteY21" fmla="*/ 349370 h 1983550"/>
                  <a:gd name="connsiteX22" fmla="*/ 1988311 w 2953345"/>
                  <a:gd name="connsiteY22" fmla="*/ 0 h 198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953345" h="1983550">
                    <a:moveTo>
                      <a:pt x="1988311" y="0"/>
                    </a:moveTo>
                    <a:cubicBezTo>
                      <a:pt x="2110936" y="121606"/>
                      <a:pt x="2189921" y="326279"/>
                      <a:pt x="2225919" y="546570"/>
                    </a:cubicBezTo>
                    <a:lnTo>
                      <a:pt x="2233933" y="617237"/>
                    </a:lnTo>
                    <a:lnTo>
                      <a:pt x="2350610" y="567300"/>
                    </a:lnTo>
                    <a:cubicBezTo>
                      <a:pt x="2562647" y="488224"/>
                      <a:pt x="2779392" y="454290"/>
                      <a:pt x="2932976" y="500111"/>
                    </a:cubicBezTo>
                    <a:cubicBezTo>
                      <a:pt x="3023762" y="833364"/>
                      <a:pt x="2797242" y="1367090"/>
                      <a:pt x="2527736" y="1636596"/>
                    </a:cubicBezTo>
                    <a:cubicBezTo>
                      <a:pt x="2275074" y="1889258"/>
                      <a:pt x="1799076" y="2077510"/>
                      <a:pt x="1574180" y="1933671"/>
                    </a:cubicBezTo>
                    <a:lnTo>
                      <a:pt x="1556345" y="1919368"/>
                    </a:lnTo>
                    <a:lnTo>
                      <a:pt x="1528339" y="1920897"/>
                    </a:lnTo>
                    <a:cubicBezTo>
                      <a:pt x="1510560" y="1920089"/>
                      <a:pt x="1493010" y="1917445"/>
                      <a:pt x="1475770" y="1912825"/>
                    </a:cubicBezTo>
                    <a:lnTo>
                      <a:pt x="1448916" y="1901539"/>
                    </a:lnTo>
                    <a:lnTo>
                      <a:pt x="1409788" y="1909339"/>
                    </a:lnTo>
                    <a:lnTo>
                      <a:pt x="1379448" y="1933671"/>
                    </a:lnTo>
                    <a:cubicBezTo>
                      <a:pt x="1154551" y="2077510"/>
                      <a:pt x="678554" y="1889257"/>
                      <a:pt x="425892" y="1636595"/>
                    </a:cubicBezTo>
                    <a:cubicBezTo>
                      <a:pt x="156386" y="1367089"/>
                      <a:pt x="-70989" y="807277"/>
                      <a:pt x="20652" y="500110"/>
                    </a:cubicBezTo>
                    <a:cubicBezTo>
                      <a:pt x="187279" y="454716"/>
                      <a:pt x="404024" y="488650"/>
                      <a:pt x="612800" y="567620"/>
                    </a:cubicBezTo>
                    <a:lnTo>
                      <a:pt x="646597" y="582336"/>
                    </a:lnTo>
                    <a:lnTo>
                      <a:pt x="648266" y="560064"/>
                    </a:lnTo>
                    <a:cubicBezTo>
                      <a:pt x="675860" y="335450"/>
                      <a:pt x="745684" y="127473"/>
                      <a:pt x="857156" y="12315"/>
                    </a:cubicBezTo>
                    <a:cubicBezTo>
                      <a:pt x="1025944" y="48861"/>
                      <a:pt x="1202630" y="178907"/>
                      <a:pt x="1351480" y="345243"/>
                    </a:cubicBezTo>
                    <a:lnTo>
                      <a:pt x="1439392" y="453752"/>
                    </a:lnTo>
                    <a:lnTo>
                      <a:pt x="1517562" y="349370"/>
                    </a:lnTo>
                    <a:cubicBezTo>
                      <a:pt x="1661654" y="174869"/>
                      <a:pt x="1832393" y="37110"/>
                      <a:pt x="1988311" y="0"/>
                    </a:cubicBezTo>
                    <a:close/>
                  </a:path>
                </a:pathLst>
              </a:custGeom>
              <a:solidFill>
                <a:srgbClr val="0066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5" name="フリーフォーム: 図形 604">
                <a:extLst>
                  <a:ext uri="{FF2B5EF4-FFF2-40B4-BE49-F238E27FC236}">
                    <a16:creationId xmlns:a16="http://schemas.microsoft.com/office/drawing/2014/main" id="{54C2EDBC-1614-4982-9624-9BC6A9F57078}"/>
                  </a:ext>
                </a:extLst>
              </p:cNvPr>
              <p:cNvSpPr/>
              <p:nvPr/>
            </p:nvSpPr>
            <p:spPr>
              <a:xfrm rot="9769250">
                <a:off x="2639421" y="4038675"/>
                <a:ext cx="237304" cy="159380"/>
              </a:xfrm>
              <a:custGeom>
                <a:avLst/>
                <a:gdLst>
                  <a:gd name="connsiteX0" fmla="*/ 1988311 w 2953345"/>
                  <a:gd name="connsiteY0" fmla="*/ 0 h 1983550"/>
                  <a:gd name="connsiteX1" fmla="*/ 2225919 w 2953345"/>
                  <a:gd name="connsiteY1" fmla="*/ 546570 h 1983550"/>
                  <a:gd name="connsiteX2" fmla="*/ 2233933 w 2953345"/>
                  <a:gd name="connsiteY2" fmla="*/ 617237 h 1983550"/>
                  <a:gd name="connsiteX3" fmla="*/ 2350610 w 2953345"/>
                  <a:gd name="connsiteY3" fmla="*/ 567300 h 1983550"/>
                  <a:gd name="connsiteX4" fmla="*/ 2932976 w 2953345"/>
                  <a:gd name="connsiteY4" fmla="*/ 500111 h 1983550"/>
                  <a:gd name="connsiteX5" fmla="*/ 2527736 w 2953345"/>
                  <a:gd name="connsiteY5" fmla="*/ 1636596 h 1983550"/>
                  <a:gd name="connsiteX6" fmla="*/ 1574180 w 2953345"/>
                  <a:gd name="connsiteY6" fmla="*/ 1933671 h 1983550"/>
                  <a:gd name="connsiteX7" fmla="*/ 1556345 w 2953345"/>
                  <a:gd name="connsiteY7" fmla="*/ 1919368 h 1983550"/>
                  <a:gd name="connsiteX8" fmla="*/ 1528339 w 2953345"/>
                  <a:gd name="connsiteY8" fmla="*/ 1920897 h 1983550"/>
                  <a:gd name="connsiteX9" fmla="*/ 1475770 w 2953345"/>
                  <a:gd name="connsiteY9" fmla="*/ 1912825 h 1983550"/>
                  <a:gd name="connsiteX10" fmla="*/ 1448916 w 2953345"/>
                  <a:gd name="connsiteY10" fmla="*/ 1901539 h 1983550"/>
                  <a:gd name="connsiteX11" fmla="*/ 1409788 w 2953345"/>
                  <a:gd name="connsiteY11" fmla="*/ 1909339 h 1983550"/>
                  <a:gd name="connsiteX12" fmla="*/ 1379448 w 2953345"/>
                  <a:gd name="connsiteY12" fmla="*/ 1933671 h 1983550"/>
                  <a:gd name="connsiteX13" fmla="*/ 425892 w 2953345"/>
                  <a:gd name="connsiteY13" fmla="*/ 1636595 h 1983550"/>
                  <a:gd name="connsiteX14" fmla="*/ 20652 w 2953345"/>
                  <a:gd name="connsiteY14" fmla="*/ 500110 h 1983550"/>
                  <a:gd name="connsiteX15" fmla="*/ 612800 w 2953345"/>
                  <a:gd name="connsiteY15" fmla="*/ 567620 h 1983550"/>
                  <a:gd name="connsiteX16" fmla="*/ 646597 w 2953345"/>
                  <a:gd name="connsiteY16" fmla="*/ 582336 h 1983550"/>
                  <a:gd name="connsiteX17" fmla="*/ 648266 w 2953345"/>
                  <a:gd name="connsiteY17" fmla="*/ 560064 h 1983550"/>
                  <a:gd name="connsiteX18" fmla="*/ 857156 w 2953345"/>
                  <a:gd name="connsiteY18" fmla="*/ 12315 h 1983550"/>
                  <a:gd name="connsiteX19" fmla="*/ 1351480 w 2953345"/>
                  <a:gd name="connsiteY19" fmla="*/ 345243 h 1983550"/>
                  <a:gd name="connsiteX20" fmla="*/ 1439392 w 2953345"/>
                  <a:gd name="connsiteY20" fmla="*/ 453752 h 1983550"/>
                  <a:gd name="connsiteX21" fmla="*/ 1517562 w 2953345"/>
                  <a:gd name="connsiteY21" fmla="*/ 349370 h 1983550"/>
                  <a:gd name="connsiteX22" fmla="*/ 1988311 w 2953345"/>
                  <a:gd name="connsiteY22" fmla="*/ 0 h 198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953345" h="1983550">
                    <a:moveTo>
                      <a:pt x="1988311" y="0"/>
                    </a:moveTo>
                    <a:cubicBezTo>
                      <a:pt x="2110936" y="121606"/>
                      <a:pt x="2189921" y="326279"/>
                      <a:pt x="2225919" y="546570"/>
                    </a:cubicBezTo>
                    <a:lnTo>
                      <a:pt x="2233933" y="617237"/>
                    </a:lnTo>
                    <a:lnTo>
                      <a:pt x="2350610" y="567300"/>
                    </a:lnTo>
                    <a:cubicBezTo>
                      <a:pt x="2562647" y="488224"/>
                      <a:pt x="2779392" y="454290"/>
                      <a:pt x="2932976" y="500111"/>
                    </a:cubicBezTo>
                    <a:cubicBezTo>
                      <a:pt x="3023762" y="833364"/>
                      <a:pt x="2797242" y="1367090"/>
                      <a:pt x="2527736" y="1636596"/>
                    </a:cubicBezTo>
                    <a:cubicBezTo>
                      <a:pt x="2275074" y="1889258"/>
                      <a:pt x="1799076" y="2077510"/>
                      <a:pt x="1574180" y="1933671"/>
                    </a:cubicBezTo>
                    <a:lnTo>
                      <a:pt x="1556345" y="1919368"/>
                    </a:lnTo>
                    <a:lnTo>
                      <a:pt x="1528339" y="1920897"/>
                    </a:lnTo>
                    <a:cubicBezTo>
                      <a:pt x="1510560" y="1920089"/>
                      <a:pt x="1493010" y="1917445"/>
                      <a:pt x="1475770" y="1912825"/>
                    </a:cubicBezTo>
                    <a:lnTo>
                      <a:pt x="1448916" y="1901539"/>
                    </a:lnTo>
                    <a:lnTo>
                      <a:pt x="1409788" y="1909339"/>
                    </a:lnTo>
                    <a:lnTo>
                      <a:pt x="1379448" y="1933671"/>
                    </a:lnTo>
                    <a:cubicBezTo>
                      <a:pt x="1154551" y="2077510"/>
                      <a:pt x="678554" y="1889257"/>
                      <a:pt x="425892" y="1636595"/>
                    </a:cubicBezTo>
                    <a:cubicBezTo>
                      <a:pt x="156386" y="1367089"/>
                      <a:pt x="-70989" y="807277"/>
                      <a:pt x="20652" y="500110"/>
                    </a:cubicBezTo>
                    <a:cubicBezTo>
                      <a:pt x="187279" y="454716"/>
                      <a:pt x="404024" y="488650"/>
                      <a:pt x="612800" y="567620"/>
                    </a:cubicBezTo>
                    <a:lnTo>
                      <a:pt x="646597" y="582336"/>
                    </a:lnTo>
                    <a:lnTo>
                      <a:pt x="648266" y="560064"/>
                    </a:lnTo>
                    <a:cubicBezTo>
                      <a:pt x="675860" y="335450"/>
                      <a:pt x="745684" y="127473"/>
                      <a:pt x="857156" y="12315"/>
                    </a:cubicBezTo>
                    <a:cubicBezTo>
                      <a:pt x="1025944" y="48861"/>
                      <a:pt x="1202630" y="178907"/>
                      <a:pt x="1351480" y="345243"/>
                    </a:cubicBezTo>
                    <a:lnTo>
                      <a:pt x="1439392" y="453752"/>
                    </a:lnTo>
                    <a:lnTo>
                      <a:pt x="1517562" y="349370"/>
                    </a:lnTo>
                    <a:cubicBezTo>
                      <a:pt x="1661654" y="174869"/>
                      <a:pt x="1832393" y="37110"/>
                      <a:pt x="1988311" y="0"/>
                    </a:cubicBezTo>
                    <a:close/>
                  </a:path>
                </a:pathLst>
              </a:custGeom>
              <a:solidFill>
                <a:srgbClr val="0066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6" name="フリーフォーム: 図形 605">
                <a:extLst>
                  <a:ext uri="{FF2B5EF4-FFF2-40B4-BE49-F238E27FC236}">
                    <a16:creationId xmlns:a16="http://schemas.microsoft.com/office/drawing/2014/main" id="{625FBE1C-45D7-4FDC-AE26-8B72574FE16A}"/>
                  </a:ext>
                </a:extLst>
              </p:cNvPr>
              <p:cNvSpPr/>
              <p:nvPr/>
            </p:nvSpPr>
            <p:spPr>
              <a:xfrm rot="9769250">
                <a:off x="5504541" y="3284295"/>
                <a:ext cx="237304" cy="159380"/>
              </a:xfrm>
              <a:custGeom>
                <a:avLst/>
                <a:gdLst>
                  <a:gd name="connsiteX0" fmla="*/ 1988311 w 2953345"/>
                  <a:gd name="connsiteY0" fmla="*/ 0 h 1983550"/>
                  <a:gd name="connsiteX1" fmla="*/ 2225919 w 2953345"/>
                  <a:gd name="connsiteY1" fmla="*/ 546570 h 1983550"/>
                  <a:gd name="connsiteX2" fmla="*/ 2233933 w 2953345"/>
                  <a:gd name="connsiteY2" fmla="*/ 617237 h 1983550"/>
                  <a:gd name="connsiteX3" fmla="*/ 2350610 w 2953345"/>
                  <a:gd name="connsiteY3" fmla="*/ 567300 h 1983550"/>
                  <a:gd name="connsiteX4" fmla="*/ 2932976 w 2953345"/>
                  <a:gd name="connsiteY4" fmla="*/ 500111 h 1983550"/>
                  <a:gd name="connsiteX5" fmla="*/ 2527736 w 2953345"/>
                  <a:gd name="connsiteY5" fmla="*/ 1636596 h 1983550"/>
                  <a:gd name="connsiteX6" fmla="*/ 1574180 w 2953345"/>
                  <a:gd name="connsiteY6" fmla="*/ 1933671 h 1983550"/>
                  <a:gd name="connsiteX7" fmla="*/ 1556345 w 2953345"/>
                  <a:gd name="connsiteY7" fmla="*/ 1919368 h 1983550"/>
                  <a:gd name="connsiteX8" fmla="*/ 1528339 w 2953345"/>
                  <a:gd name="connsiteY8" fmla="*/ 1920897 h 1983550"/>
                  <a:gd name="connsiteX9" fmla="*/ 1475770 w 2953345"/>
                  <a:gd name="connsiteY9" fmla="*/ 1912825 h 1983550"/>
                  <a:gd name="connsiteX10" fmla="*/ 1448916 w 2953345"/>
                  <a:gd name="connsiteY10" fmla="*/ 1901539 h 1983550"/>
                  <a:gd name="connsiteX11" fmla="*/ 1409788 w 2953345"/>
                  <a:gd name="connsiteY11" fmla="*/ 1909339 h 1983550"/>
                  <a:gd name="connsiteX12" fmla="*/ 1379448 w 2953345"/>
                  <a:gd name="connsiteY12" fmla="*/ 1933671 h 1983550"/>
                  <a:gd name="connsiteX13" fmla="*/ 425892 w 2953345"/>
                  <a:gd name="connsiteY13" fmla="*/ 1636595 h 1983550"/>
                  <a:gd name="connsiteX14" fmla="*/ 20652 w 2953345"/>
                  <a:gd name="connsiteY14" fmla="*/ 500110 h 1983550"/>
                  <a:gd name="connsiteX15" fmla="*/ 612800 w 2953345"/>
                  <a:gd name="connsiteY15" fmla="*/ 567620 h 1983550"/>
                  <a:gd name="connsiteX16" fmla="*/ 646597 w 2953345"/>
                  <a:gd name="connsiteY16" fmla="*/ 582336 h 1983550"/>
                  <a:gd name="connsiteX17" fmla="*/ 648266 w 2953345"/>
                  <a:gd name="connsiteY17" fmla="*/ 560064 h 1983550"/>
                  <a:gd name="connsiteX18" fmla="*/ 857156 w 2953345"/>
                  <a:gd name="connsiteY18" fmla="*/ 12315 h 1983550"/>
                  <a:gd name="connsiteX19" fmla="*/ 1351480 w 2953345"/>
                  <a:gd name="connsiteY19" fmla="*/ 345243 h 1983550"/>
                  <a:gd name="connsiteX20" fmla="*/ 1439392 w 2953345"/>
                  <a:gd name="connsiteY20" fmla="*/ 453752 h 1983550"/>
                  <a:gd name="connsiteX21" fmla="*/ 1517562 w 2953345"/>
                  <a:gd name="connsiteY21" fmla="*/ 349370 h 1983550"/>
                  <a:gd name="connsiteX22" fmla="*/ 1988311 w 2953345"/>
                  <a:gd name="connsiteY22" fmla="*/ 0 h 198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953345" h="1983550">
                    <a:moveTo>
                      <a:pt x="1988311" y="0"/>
                    </a:moveTo>
                    <a:cubicBezTo>
                      <a:pt x="2110936" y="121606"/>
                      <a:pt x="2189921" y="326279"/>
                      <a:pt x="2225919" y="546570"/>
                    </a:cubicBezTo>
                    <a:lnTo>
                      <a:pt x="2233933" y="617237"/>
                    </a:lnTo>
                    <a:lnTo>
                      <a:pt x="2350610" y="567300"/>
                    </a:lnTo>
                    <a:cubicBezTo>
                      <a:pt x="2562647" y="488224"/>
                      <a:pt x="2779392" y="454290"/>
                      <a:pt x="2932976" y="500111"/>
                    </a:cubicBezTo>
                    <a:cubicBezTo>
                      <a:pt x="3023762" y="833364"/>
                      <a:pt x="2797242" y="1367090"/>
                      <a:pt x="2527736" y="1636596"/>
                    </a:cubicBezTo>
                    <a:cubicBezTo>
                      <a:pt x="2275074" y="1889258"/>
                      <a:pt x="1799076" y="2077510"/>
                      <a:pt x="1574180" y="1933671"/>
                    </a:cubicBezTo>
                    <a:lnTo>
                      <a:pt x="1556345" y="1919368"/>
                    </a:lnTo>
                    <a:lnTo>
                      <a:pt x="1528339" y="1920897"/>
                    </a:lnTo>
                    <a:cubicBezTo>
                      <a:pt x="1510560" y="1920089"/>
                      <a:pt x="1493010" y="1917445"/>
                      <a:pt x="1475770" y="1912825"/>
                    </a:cubicBezTo>
                    <a:lnTo>
                      <a:pt x="1448916" y="1901539"/>
                    </a:lnTo>
                    <a:lnTo>
                      <a:pt x="1409788" y="1909339"/>
                    </a:lnTo>
                    <a:lnTo>
                      <a:pt x="1379448" y="1933671"/>
                    </a:lnTo>
                    <a:cubicBezTo>
                      <a:pt x="1154551" y="2077510"/>
                      <a:pt x="678554" y="1889257"/>
                      <a:pt x="425892" y="1636595"/>
                    </a:cubicBezTo>
                    <a:cubicBezTo>
                      <a:pt x="156386" y="1367089"/>
                      <a:pt x="-70989" y="807277"/>
                      <a:pt x="20652" y="500110"/>
                    </a:cubicBezTo>
                    <a:cubicBezTo>
                      <a:pt x="187279" y="454716"/>
                      <a:pt x="404024" y="488650"/>
                      <a:pt x="612800" y="567620"/>
                    </a:cubicBezTo>
                    <a:lnTo>
                      <a:pt x="646597" y="582336"/>
                    </a:lnTo>
                    <a:lnTo>
                      <a:pt x="648266" y="560064"/>
                    </a:lnTo>
                    <a:cubicBezTo>
                      <a:pt x="675860" y="335450"/>
                      <a:pt x="745684" y="127473"/>
                      <a:pt x="857156" y="12315"/>
                    </a:cubicBezTo>
                    <a:cubicBezTo>
                      <a:pt x="1025944" y="48861"/>
                      <a:pt x="1202630" y="178907"/>
                      <a:pt x="1351480" y="345243"/>
                    </a:cubicBezTo>
                    <a:lnTo>
                      <a:pt x="1439392" y="453752"/>
                    </a:lnTo>
                    <a:lnTo>
                      <a:pt x="1517562" y="349370"/>
                    </a:lnTo>
                    <a:cubicBezTo>
                      <a:pt x="1661654" y="174869"/>
                      <a:pt x="1832393" y="37110"/>
                      <a:pt x="1988311" y="0"/>
                    </a:cubicBezTo>
                    <a:close/>
                  </a:path>
                </a:pathLst>
              </a:custGeom>
              <a:solidFill>
                <a:srgbClr val="0066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7" name="フリーフォーム: 図形 606">
                <a:extLst>
                  <a:ext uri="{FF2B5EF4-FFF2-40B4-BE49-F238E27FC236}">
                    <a16:creationId xmlns:a16="http://schemas.microsoft.com/office/drawing/2014/main" id="{B2421DC6-606E-476F-95B7-B5C6FAC8CBAC}"/>
                  </a:ext>
                </a:extLst>
              </p:cNvPr>
              <p:cNvSpPr/>
              <p:nvPr/>
            </p:nvSpPr>
            <p:spPr>
              <a:xfrm rot="9769250">
                <a:off x="5458821" y="2872815"/>
                <a:ext cx="237304" cy="159380"/>
              </a:xfrm>
              <a:custGeom>
                <a:avLst/>
                <a:gdLst>
                  <a:gd name="connsiteX0" fmla="*/ 1988311 w 2953345"/>
                  <a:gd name="connsiteY0" fmla="*/ 0 h 1983550"/>
                  <a:gd name="connsiteX1" fmla="*/ 2225919 w 2953345"/>
                  <a:gd name="connsiteY1" fmla="*/ 546570 h 1983550"/>
                  <a:gd name="connsiteX2" fmla="*/ 2233933 w 2953345"/>
                  <a:gd name="connsiteY2" fmla="*/ 617237 h 1983550"/>
                  <a:gd name="connsiteX3" fmla="*/ 2350610 w 2953345"/>
                  <a:gd name="connsiteY3" fmla="*/ 567300 h 1983550"/>
                  <a:gd name="connsiteX4" fmla="*/ 2932976 w 2953345"/>
                  <a:gd name="connsiteY4" fmla="*/ 500111 h 1983550"/>
                  <a:gd name="connsiteX5" fmla="*/ 2527736 w 2953345"/>
                  <a:gd name="connsiteY5" fmla="*/ 1636596 h 1983550"/>
                  <a:gd name="connsiteX6" fmla="*/ 1574180 w 2953345"/>
                  <a:gd name="connsiteY6" fmla="*/ 1933671 h 1983550"/>
                  <a:gd name="connsiteX7" fmla="*/ 1556345 w 2953345"/>
                  <a:gd name="connsiteY7" fmla="*/ 1919368 h 1983550"/>
                  <a:gd name="connsiteX8" fmla="*/ 1528339 w 2953345"/>
                  <a:gd name="connsiteY8" fmla="*/ 1920897 h 1983550"/>
                  <a:gd name="connsiteX9" fmla="*/ 1475770 w 2953345"/>
                  <a:gd name="connsiteY9" fmla="*/ 1912825 h 1983550"/>
                  <a:gd name="connsiteX10" fmla="*/ 1448916 w 2953345"/>
                  <a:gd name="connsiteY10" fmla="*/ 1901539 h 1983550"/>
                  <a:gd name="connsiteX11" fmla="*/ 1409788 w 2953345"/>
                  <a:gd name="connsiteY11" fmla="*/ 1909339 h 1983550"/>
                  <a:gd name="connsiteX12" fmla="*/ 1379448 w 2953345"/>
                  <a:gd name="connsiteY12" fmla="*/ 1933671 h 1983550"/>
                  <a:gd name="connsiteX13" fmla="*/ 425892 w 2953345"/>
                  <a:gd name="connsiteY13" fmla="*/ 1636595 h 1983550"/>
                  <a:gd name="connsiteX14" fmla="*/ 20652 w 2953345"/>
                  <a:gd name="connsiteY14" fmla="*/ 500110 h 1983550"/>
                  <a:gd name="connsiteX15" fmla="*/ 612800 w 2953345"/>
                  <a:gd name="connsiteY15" fmla="*/ 567620 h 1983550"/>
                  <a:gd name="connsiteX16" fmla="*/ 646597 w 2953345"/>
                  <a:gd name="connsiteY16" fmla="*/ 582336 h 1983550"/>
                  <a:gd name="connsiteX17" fmla="*/ 648266 w 2953345"/>
                  <a:gd name="connsiteY17" fmla="*/ 560064 h 1983550"/>
                  <a:gd name="connsiteX18" fmla="*/ 857156 w 2953345"/>
                  <a:gd name="connsiteY18" fmla="*/ 12315 h 1983550"/>
                  <a:gd name="connsiteX19" fmla="*/ 1351480 w 2953345"/>
                  <a:gd name="connsiteY19" fmla="*/ 345243 h 1983550"/>
                  <a:gd name="connsiteX20" fmla="*/ 1439392 w 2953345"/>
                  <a:gd name="connsiteY20" fmla="*/ 453752 h 1983550"/>
                  <a:gd name="connsiteX21" fmla="*/ 1517562 w 2953345"/>
                  <a:gd name="connsiteY21" fmla="*/ 349370 h 1983550"/>
                  <a:gd name="connsiteX22" fmla="*/ 1988311 w 2953345"/>
                  <a:gd name="connsiteY22" fmla="*/ 0 h 198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953345" h="1983550">
                    <a:moveTo>
                      <a:pt x="1988311" y="0"/>
                    </a:moveTo>
                    <a:cubicBezTo>
                      <a:pt x="2110936" y="121606"/>
                      <a:pt x="2189921" y="326279"/>
                      <a:pt x="2225919" y="546570"/>
                    </a:cubicBezTo>
                    <a:lnTo>
                      <a:pt x="2233933" y="617237"/>
                    </a:lnTo>
                    <a:lnTo>
                      <a:pt x="2350610" y="567300"/>
                    </a:lnTo>
                    <a:cubicBezTo>
                      <a:pt x="2562647" y="488224"/>
                      <a:pt x="2779392" y="454290"/>
                      <a:pt x="2932976" y="500111"/>
                    </a:cubicBezTo>
                    <a:cubicBezTo>
                      <a:pt x="3023762" y="833364"/>
                      <a:pt x="2797242" y="1367090"/>
                      <a:pt x="2527736" y="1636596"/>
                    </a:cubicBezTo>
                    <a:cubicBezTo>
                      <a:pt x="2275074" y="1889258"/>
                      <a:pt x="1799076" y="2077510"/>
                      <a:pt x="1574180" y="1933671"/>
                    </a:cubicBezTo>
                    <a:lnTo>
                      <a:pt x="1556345" y="1919368"/>
                    </a:lnTo>
                    <a:lnTo>
                      <a:pt x="1528339" y="1920897"/>
                    </a:lnTo>
                    <a:cubicBezTo>
                      <a:pt x="1510560" y="1920089"/>
                      <a:pt x="1493010" y="1917445"/>
                      <a:pt x="1475770" y="1912825"/>
                    </a:cubicBezTo>
                    <a:lnTo>
                      <a:pt x="1448916" y="1901539"/>
                    </a:lnTo>
                    <a:lnTo>
                      <a:pt x="1409788" y="1909339"/>
                    </a:lnTo>
                    <a:lnTo>
                      <a:pt x="1379448" y="1933671"/>
                    </a:lnTo>
                    <a:cubicBezTo>
                      <a:pt x="1154551" y="2077510"/>
                      <a:pt x="678554" y="1889257"/>
                      <a:pt x="425892" y="1636595"/>
                    </a:cubicBezTo>
                    <a:cubicBezTo>
                      <a:pt x="156386" y="1367089"/>
                      <a:pt x="-70989" y="807277"/>
                      <a:pt x="20652" y="500110"/>
                    </a:cubicBezTo>
                    <a:cubicBezTo>
                      <a:pt x="187279" y="454716"/>
                      <a:pt x="404024" y="488650"/>
                      <a:pt x="612800" y="567620"/>
                    </a:cubicBezTo>
                    <a:lnTo>
                      <a:pt x="646597" y="582336"/>
                    </a:lnTo>
                    <a:lnTo>
                      <a:pt x="648266" y="560064"/>
                    </a:lnTo>
                    <a:cubicBezTo>
                      <a:pt x="675860" y="335450"/>
                      <a:pt x="745684" y="127473"/>
                      <a:pt x="857156" y="12315"/>
                    </a:cubicBezTo>
                    <a:cubicBezTo>
                      <a:pt x="1025944" y="48861"/>
                      <a:pt x="1202630" y="178907"/>
                      <a:pt x="1351480" y="345243"/>
                    </a:cubicBezTo>
                    <a:lnTo>
                      <a:pt x="1439392" y="453752"/>
                    </a:lnTo>
                    <a:lnTo>
                      <a:pt x="1517562" y="349370"/>
                    </a:lnTo>
                    <a:cubicBezTo>
                      <a:pt x="1661654" y="174869"/>
                      <a:pt x="1832393" y="37110"/>
                      <a:pt x="1988311" y="0"/>
                    </a:cubicBezTo>
                    <a:close/>
                  </a:path>
                </a:pathLst>
              </a:custGeom>
              <a:solidFill>
                <a:srgbClr val="0066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8" name="フリーフォーム: 図形 607">
                <a:extLst>
                  <a:ext uri="{FF2B5EF4-FFF2-40B4-BE49-F238E27FC236}">
                    <a16:creationId xmlns:a16="http://schemas.microsoft.com/office/drawing/2014/main" id="{0ED21A31-1B15-4003-90B1-1E8FDAB41778}"/>
                  </a:ext>
                </a:extLst>
              </p:cNvPr>
              <p:cNvSpPr/>
              <p:nvPr/>
            </p:nvSpPr>
            <p:spPr>
              <a:xfrm rot="9769250">
                <a:off x="4849221" y="2728035"/>
                <a:ext cx="237304" cy="159380"/>
              </a:xfrm>
              <a:custGeom>
                <a:avLst/>
                <a:gdLst>
                  <a:gd name="connsiteX0" fmla="*/ 1988311 w 2953345"/>
                  <a:gd name="connsiteY0" fmla="*/ 0 h 1983550"/>
                  <a:gd name="connsiteX1" fmla="*/ 2225919 w 2953345"/>
                  <a:gd name="connsiteY1" fmla="*/ 546570 h 1983550"/>
                  <a:gd name="connsiteX2" fmla="*/ 2233933 w 2953345"/>
                  <a:gd name="connsiteY2" fmla="*/ 617237 h 1983550"/>
                  <a:gd name="connsiteX3" fmla="*/ 2350610 w 2953345"/>
                  <a:gd name="connsiteY3" fmla="*/ 567300 h 1983550"/>
                  <a:gd name="connsiteX4" fmla="*/ 2932976 w 2953345"/>
                  <a:gd name="connsiteY4" fmla="*/ 500111 h 1983550"/>
                  <a:gd name="connsiteX5" fmla="*/ 2527736 w 2953345"/>
                  <a:gd name="connsiteY5" fmla="*/ 1636596 h 1983550"/>
                  <a:gd name="connsiteX6" fmla="*/ 1574180 w 2953345"/>
                  <a:gd name="connsiteY6" fmla="*/ 1933671 h 1983550"/>
                  <a:gd name="connsiteX7" fmla="*/ 1556345 w 2953345"/>
                  <a:gd name="connsiteY7" fmla="*/ 1919368 h 1983550"/>
                  <a:gd name="connsiteX8" fmla="*/ 1528339 w 2953345"/>
                  <a:gd name="connsiteY8" fmla="*/ 1920897 h 1983550"/>
                  <a:gd name="connsiteX9" fmla="*/ 1475770 w 2953345"/>
                  <a:gd name="connsiteY9" fmla="*/ 1912825 h 1983550"/>
                  <a:gd name="connsiteX10" fmla="*/ 1448916 w 2953345"/>
                  <a:gd name="connsiteY10" fmla="*/ 1901539 h 1983550"/>
                  <a:gd name="connsiteX11" fmla="*/ 1409788 w 2953345"/>
                  <a:gd name="connsiteY11" fmla="*/ 1909339 h 1983550"/>
                  <a:gd name="connsiteX12" fmla="*/ 1379448 w 2953345"/>
                  <a:gd name="connsiteY12" fmla="*/ 1933671 h 1983550"/>
                  <a:gd name="connsiteX13" fmla="*/ 425892 w 2953345"/>
                  <a:gd name="connsiteY13" fmla="*/ 1636595 h 1983550"/>
                  <a:gd name="connsiteX14" fmla="*/ 20652 w 2953345"/>
                  <a:gd name="connsiteY14" fmla="*/ 500110 h 1983550"/>
                  <a:gd name="connsiteX15" fmla="*/ 612800 w 2953345"/>
                  <a:gd name="connsiteY15" fmla="*/ 567620 h 1983550"/>
                  <a:gd name="connsiteX16" fmla="*/ 646597 w 2953345"/>
                  <a:gd name="connsiteY16" fmla="*/ 582336 h 1983550"/>
                  <a:gd name="connsiteX17" fmla="*/ 648266 w 2953345"/>
                  <a:gd name="connsiteY17" fmla="*/ 560064 h 1983550"/>
                  <a:gd name="connsiteX18" fmla="*/ 857156 w 2953345"/>
                  <a:gd name="connsiteY18" fmla="*/ 12315 h 1983550"/>
                  <a:gd name="connsiteX19" fmla="*/ 1351480 w 2953345"/>
                  <a:gd name="connsiteY19" fmla="*/ 345243 h 1983550"/>
                  <a:gd name="connsiteX20" fmla="*/ 1439392 w 2953345"/>
                  <a:gd name="connsiteY20" fmla="*/ 453752 h 1983550"/>
                  <a:gd name="connsiteX21" fmla="*/ 1517562 w 2953345"/>
                  <a:gd name="connsiteY21" fmla="*/ 349370 h 1983550"/>
                  <a:gd name="connsiteX22" fmla="*/ 1988311 w 2953345"/>
                  <a:gd name="connsiteY22" fmla="*/ 0 h 198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953345" h="1983550">
                    <a:moveTo>
                      <a:pt x="1988311" y="0"/>
                    </a:moveTo>
                    <a:cubicBezTo>
                      <a:pt x="2110936" y="121606"/>
                      <a:pt x="2189921" y="326279"/>
                      <a:pt x="2225919" y="546570"/>
                    </a:cubicBezTo>
                    <a:lnTo>
                      <a:pt x="2233933" y="617237"/>
                    </a:lnTo>
                    <a:lnTo>
                      <a:pt x="2350610" y="567300"/>
                    </a:lnTo>
                    <a:cubicBezTo>
                      <a:pt x="2562647" y="488224"/>
                      <a:pt x="2779392" y="454290"/>
                      <a:pt x="2932976" y="500111"/>
                    </a:cubicBezTo>
                    <a:cubicBezTo>
                      <a:pt x="3023762" y="833364"/>
                      <a:pt x="2797242" y="1367090"/>
                      <a:pt x="2527736" y="1636596"/>
                    </a:cubicBezTo>
                    <a:cubicBezTo>
                      <a:pt x="2275074" y="1889258"/>
                      <a:pt x="1799076" y="2077510"/>
                      <a:pt x="1574180" y="1933671"/>
                    </a:cubicBezTo>
                    <a:lnTo>
                      <a:pt x="1556345" y="1919368"/>
                    </a:lnTo>
                    <a:lnTo>
                      <a:pt x="1528339" y="1920897"/>
                    </a:lnTo>
                    <a:cubicBezTo>
                      <a:pt x="1510560" y="1920089"/>
                      <a:pt x="1493010" y="1917445"/>
                      <a:pt x="1475770" y="1912825"/>
                    </a:cubicBezTo>
                    <a:lnTo>
                      <a:pt x="1448916" y="1901539"/>
                    </a:lnTo>
                    <a:lnTo>
                      <a:pt x="1409788" y="1909339"/>
                    </a:lnTo>
                    <a:lnTo>
                      <a:pt x="1379448" y="1933671"/>
                    </a:lnTo>
                    <a:cubicBezTo>
                      <a:pt x="1154551" y="2077510"/>
                      <a:pt x="678554" y="1889257"/>
                      <a:pt x="425892" y="1636595"/>
                    </a:cubicBezTo>
                    <a:cubicBezTo>
                      <a:pt x="156386" y="1367089"/>
                      <a:pt x="-70989" y="807277"/>
                      <a:pt x="20652" y="500110"/>
                    </a:cubicBezTo>
                    <a:cubicBezTo>
                      <a:pt x="187279" y="454716"/>
                      <a:pt x="404024" y="488650"/>
                      <a:pt x="612800" y="567620"/>
                    </a:cubicBezTo>
                    <a:lnTo>
                      <a:pt x="646597" y="582336"/>
                    </a:lnTo>
                    <a:lnTo>
                      <a:pt x="648266" y="560064"/>
                    </a:lnTo>
                    <a:cubicBezTo>
                      <a:pt x="675860" y="335450"/>
                      <a:pt x="745684" y="127473"/>
                      <a:pt x="857156" y="12315"/>
                    </a:cubicBezTo>
                    <a:cubicBezTo>
                      <a:pt x="1025944" y="48861"/>
                      <a:pt x="1202630" y="178907"/>
                      <a:pt x="1351480" y="345243"/>
                    </a:cubicBezTo>
                    <a:lnTo>
                      <a:pt x="1439392" y="453752"/>
                    </a:lnTo>
                    <a:lnTo>
                      <a:pt x="1517562" y="349370"/>
                    </a:lnTo>
                    <a:cubicBezTo>
                      <a:pt x="1661654" y="174869"/>
                      <a:pt x="1832393" y="37110"/>
                      <a:pt x="1988311" y="0"/>
                    </a:cubicBezTo>
                    <a:close/>
                  </a:path>
                </a:pathLst>
              </a:custGeom>
              <a:solidFill>
                <a:srgbClr val="0066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9" name="フリーフォーム: 図形 608">
                <a:extLst>
                  <a:ext uri="{FF2B5EF4-FFF2-40B4-BE49-F238E27FC236}">
                    <a16:creationId xmlns:a16="http://schemas.microsoft.com/office/drawing/2014/main" id="{63468F09-4DA1-42EF-9BA1-259C6F901947}"/>
                  </a:ext>
                </a:extLst>
              </p:cNvPr>
              <p:cNvSpPr/>
              <p:nvPr/>
            </p:nvSpPr>
            <p:spPr>
              <a:xfrm rot="9769250">
                <a:off x="4209141" y="1745055"/>
                <a:ext cx="237304" cy="159380"/>
              </a:xfrm>
              <a:custGeom>
                <a:avLst/>
                <a:gdLst>
                  <a:gd name="connsiteX0" fmla="*/ 1988311 w 2953345"/>
                  <a:gd name="connsiteY0" fmla="*/ 0 h 1983550"/>
                  <a:gd name="connsiteX1" fmla="*/ 2225919 w 2953345"/>
                  <a:gd name="connsiteY1" fmla="*/ 546570 h 1983550"/>
                  <a:gd name="connsiteX2" fmla="*/ 2233933 w 2953345"/>
                  <a:gd name="connsiteY2" fmla="*/ 617237 h 1983550"/>
                  <a:gd name="connsiteX3" fmla="*/ 2350610 w 2953345"/>
                  <a:gd name="connsiteY3" fmla="*/ 567300 h 1983550"/>
                  <a:gd name="connsiteX4" fmla="*/ 2932976 w 2953345"/>
                  <a:gd name="connsiteY4" fmla="*/ 500111 h 1983550"/>
                  <a:gd name="connsiteX5" fmla="*/ 2527736 w 2953345"/>
                  <a:gd name="connsiteY5" fmla="*/ 1636596 h 1983550"/>
                  <a:gd name="connsiteX6" fmla="*/ 1574180 w 2953345"/>
                  <a:gd name="connsiteY6" fmla="*/ 1933671 h 1983550"/>
                  <a:gd name="connsiteX7" fmla="*/ 1556345 w 2953345"/>
                  <a:gd name="connsiteY7" fmla="*/ 1919368 h 1983550"/>
                  <a:gd name="connsiteX8" fmla="*/ 1528339 w 2953345"/>
                  <a:gd name="connsiteY8" fmla="*/ 1920897 h 1983550"/>
                  <a:gd name="connsiteX9" fmla="*/ 1475770 w 2953345"/>
                  <a:gd name="connsiteY9" fmla="*/ 1912825 h 1983550"/>
                  <a:gd name="connsiteX10" fmla="*/ 1448916 w 2953345"/>
                  <a:gd name="connsiteY10" fmla="*/ 1901539 h 1983550"/>
                  <a:gd name="connsiteX11" fmla="*/ 1409788 w 2953345"/>
                  <a:gd name="connsiteY11" fmla="*/ 1909339 h 1983550"/>
                  <a:gd name="connsiteX12" fmla="*/ 1379448 w 2953345"/>
                  <a:gd name="connsiteY12" fmla="*/ 1933671 h 1983550"/>
                  <a:gd name="connsiteX13" fmla="*/ 425892 w 2953345"/>
                  <a:gd name="connsiteY13" fmla="*/ 1636595 h 1983550"/>
                  <a:gd name="connsiteX14" fmla="*/ 20652 w 2953345"/>
                  <a:gd name="connsiteY14" fmla="*/ 500110 h 1983550"/>
                  <a:gd name="connsiteX15" fmla="*/ 612800 w 2953345"/>
                  <a:gd name="connsiteY15" fmla="*/ 567620 h 1983550"/>
                  <a:gd name="connsiteX16" fmla="*/ 646597 w 2953345"/>
                  <a:gd name="connsiteY16" fmla="*/ 582336 h 1983550"/>
                  <a:gd name="connsiteX17" fmla="*/ 648266 w 2953345"/>
                  <a:gd name="connsiteY17" fmla="*/ 560064 h 1983550"/>
                  <a:gd name="connsiteX18" fmla="*/ 857156 w 2953345"/>
                  <a:gd name="connsiteY18" fmla="*/ 12315 h 1983550"/>
                  <a:gd name="connsiteX19" fmla="*/ 1351480 w 2953345"/>
                  <a:gd name="connsiteY19" fmla="*/ 345243 h 1983550"/>
                  <a:gd name="connsiteX20" fmla="*/ 1439392 w 2953345"/>
                  <a:gd name="connsiteY20" fmla="*/ 453752 h 1983550"/>
                  <a:gd name="connsiteX21" fmla="*/ 1517562 w 2953345"/>
                  <a:gd name="connsiteY21" fmla="*/ 349370 h 1983550"/>
                  <a:gd name="connsiteX22" fmla="*/ 1988311 w 2953345"/>
                  <a:gd name="connsiteY22" fmla="*/ 0 h 198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953345" h="1983550">
                    <a:moveTo>
                      <a:pt x="1988311" y="0"/>
                    </a:moveTo>
                    <a:cubicBezTo>
                      <a:pt x="2110936" y="121606"/>
                      <a:pt x="2189921" y="326279"/>
                      <a:pt x="2225919" y="546570"/>
                    </a:cubicBezTo>
                    <a:lnTo>
                      <a:pt x="2233933" y="617237"/>
                    </a:lnTo>
                    <a:lnTo>
                      <a:pt x="2350610" y="567300"/>
                    </a:lnTo>
                    <a:cubicBezTo>
                      <a:pt x="2562647" y="488224"/>
                      <a:pt x="2779392" y="454290"/>
                      <a:pt x="2932976" y="500111"/>
                    </a:cubicBezTo>
                    <a:cubicBezTo>
                      <a:pt x="3023762" y="833364"/>
                      <a:pt x="2797242" y="1367090"/>
                      <a:pt x="2527736" y="1636596"/>
                    </a:cubicBezTo>
                    <a:cubicBezTo>
                      <a:pt x="2275074" y="1889258"/>
                      <a:pt x="1799076" y="2077510"/>
                      <a:pt x="1574180" y="1933671"/>
                    </a:cubicBezTo>
                    <a:lnTo>
                      <a:pt x="1556345" y="1919368"/>
                    </a:lnTo>
                    <a:lnTo>
                      <a:pt x="1528339" y="1920897"/>
                    </a:lnTo>
                    <a:cubicBezTo>
                      <a:pt x="1510560" y="1920089"/>
                      <a:pt x="1493010" y="1917445"/>
                      <a:pt x="1475770" y="1912825"/>
                    </a:cubicBezTo>
                    <a:lnTo>
                      <a:pt x="1448916" y="1901539"/>
                    </a:lnTo>
                    <a:lnTo>
                      <a:pt x="1409788" y="1909339"/>
                    </a:lnTo>
                    <a:lnTo>
                      <a:pt x="1379448" y="1933671"/>
                    </a:lnTo>
                    <a:cubicBezTo>
                      <a:pt x="1154551" y="2077510"/>
                      <a:pt x="678554" y="1889257"/>
                      <a:pt x="425892" y="1636595"/>
                    </a:cubicBezTo>
                    <a:cubicBezTo>
                      <a:pt x="156386" y="1367089"/>
                      <a:pt x="-70989" y="807277"/>
                      <a:pt x="20652" y="500110"/>
                    </a:cubicBezTo>
                    <a:cubicBezTo>
                      <a:pt x="187279" y="454716"/>
                      <a:pt x="404024" y="488650"/>
                      <a:pt x="612800" y="567620"/>
                    </a:cubicBezTo>
                    <a:lnTo>
                      <a:pt x="646597" y="582336"/>
                    </a:lnTo>
                    <a:lnTo>
                      <a:pt x="648266" y="560064"/>
                    </a:lnTo>
                    <a:cubicBezTo>
                      <a:pt x="675860" y="335450"/>
                      <a:pt x="745684" y="127473"/>
                      <a:pt x="857156" y="12315"/>
                    </a:cubicBezTo>
                    <a:cubicBezTo>
                      <a:pt x="1025944" y="48861"/>
                      <a:pt x="1202630" y="178907"/>
                      <a:pt x="1351480" y="345243"/>
                    </a:cubicBezTo>
                    <a:lnTo>
                      <a:pt x="1439392" y="453752"/>
                    </a:lnTo>
                    <a:lnTo>
                      <a:pt x="1517562" y="349370"/>
                    </a:lnTo>
                    <a:cubicBezTo>
                      <a:pt x="1661654" y="174869"/>
                      <a:pt x="1832393" y="37110"/>
                      <a:pt x="1988311" y="0"/>
                    </a:cubicBezTo>
                    <a:close/>
                  </a:path>
                </a:pathLst>
              </a:custGeom>
              <a:solidFill>
                <a:srgbClr val="0066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0" name="フリーフォーム: 図形 609">
                <a:extLst>
                  <a:ext uri="{FF2B5EF4-FFF2-40B4-BE49-F238E27FC236}">
                    <a16:creationId xmlns:a16="http://schemas.microsoft.com/office/drawing/2014/main" id="{97522D24-B5AB-40C9-8953-A5238EEBF9EF}"/>
                  </a:ext>
                </a:extLst>
              </p:cNvPr>
              <p:cNvSpPr/>
              <p:nvPr/>
            </p:nvSpPr>
            <p:spPr>
              <a:xfrm rot="9769250">
                <a:off x="5717901" y="3672915"/>
                <a:ext cx="237304" cy="159380"/>
              </a:xfrm>
              <a:custGeom>
                <a:avLst/>
                <a:gdLst>
                  <a:gd name="connsiteX0" fmla="*/ 1988311 w 2953345"/>
                  <a:gd name="connsiteY0" fmla="*/ 0 h 1983550"/>
                  <a:gd name="connsiteX1" fmla="*/ 2225919 w 2953345"/>
                  <a:gd name="connsiteY1" fmla="*/ 546570 h 1983550"/>
                  <a:gd name="connsiteX2" fmla="*/ 2233933 w 2953345"/>
                  <a:gd name="connsiteY2" fmla="*/ 617237 h 1983550"/>
                  <a:gd name="connsiteX3" fmla="*/ 2350610 w 2953345"/>
                  <a:gd name="connsiteY3" fmla="*/ 567300 h 1983550"/>
                  <a:gd name="connsiteX4" fmla="*/ 2932976 w 2953345"/>
                  <a:gd name="connsiteY4" fmla="*/ 500111 h 1983550"/>
                  <a:gd name="connsiteX5" fmla="*/ 2527736 w 2953345"/>
                  <a:gd name="connsiteY5" fmla="*/ 1636596 h 1983550"/>
                  <a:gd name="connsiteX6" fmla="*/ 1574180 w 2953345"/>
                  <a:gd name="connsiteY6" fmla="*/ 1933671 h 1983550"/>
                  <a:gd name="connsiteX7" fmla="*/ 1556345 w 2953345"/>
                  <a:gd name="connsiteY7" fmla="*/ 1919368 h 1983550"/>
                  <a:gd name="connsiteX8" fmla="*/ 1528339 w 2953345"/>
                  <a:gd name="connsiteY8" fmla="*/ 1920897 h 1983550"/>
                  <a:gd name="connsiteX9" fmla="*/ 1475770 w 2953345"/>
                  <a:gd name="connsiteY9" fmla="*/ 1912825 h 1983550"/>
                  <a:gd name="connsiteX10" fmla="*/ 1448916 w 2953345"/>
                  <a:gd name="connsiteY10" fmla="*/ 1901539 h 1983550"/>
                  <a:gd name="connsiteX11" fmla="*/ 1409788 w 2953345"/>
                  <a:gd name="connsiteY11" fmla="*/ 1909339 h 1983550"/>
                  <a:gd name="connsiteX12" fmla="*/ 1379448 w 2953345"/>
                  <a:gd name="connsiteY12" fmla="*/ 1933671 h 1983550"/>
                  <a:gd name="connsiteX13" fmla="*/ 425892 w 2953345"/>
                  <a:gd name="connsiteY13" fmla="*/ 1636595 h 1983550"/>
                  <a:gd name="connsiteX14" fmla="*/ 20652 w 2953345"/>
                  <a:gd name="connsiteY14" fmla="*/ 500110 h 1983550"/>
                  <a:gd name="connsiteX15" fmla="*/ 612800 w 2953345"/>
                  <a:gd name="connsiteY15" fmla="*/ 567620 h 1983550"/>
                  <a:gd name="connsiteX16" fmla="*/ 646597 w 2953345"/>
                  <a:gd name="connsiteY16" fmla="*/ 582336 h 1983550"/>
                  <a:gd name="connsiteX17" fmla="*/ 648266 w 2953345"/>
                  <a:gd name="connsiteY17" fmla="*/ 560064 h 1983550"/>
                  <a:gd name="connsiteX18" fmla="*/ 857156 w 2953345"/>
                  <a:gd name="connsiteY18" fmla="*/ 12315 h 1983550"/>
                  <a:gd name="connsiteX19" fmla="*/ 1351480 w 2953345"/>
                  <a:gd name="connsiteY19" fmla="*/ 345243 h 1983550"/>
                  <a:gd name="connsiteX20" fmla="*/ 1439392 w 2953345"/>
                  <a:gd name="connsiteY20" fmla="*/ 453752 h 1983550"/>
                  <a:gd name="connsiteX21" fmla="*/ 1517562 w 2953345"/>
                  <a:gd name="connsiteY21" fmla="*/ 349370 h 1983550"/>
                  <a:gd name="connsiteX22" fmla="*/ 1988311 w 2953345"/>
                  <a:gd name="connsiteY22" fmla="*/ 0 h 198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953345" h="1983550">
                    <a:moveTo>
                      <a:pt x="1988311" y="0"/>
                    </a:moveTo>
                    <a:cubicBezTo>
                      <a:pt x="2110936" y="121606"/>
                      <a:pt x="2189921" y="326279"/>
                      <a:pt x="2225919" y="546570"/>
                    </a:cubicBezTo>
                    <a:lnTo>
                      <a:pt x="2233933" y="617237"/>
                    </a:lnTo>
                    <a:lnTo>
                      <a:pt x="2350610" y="567300"/>
                    </a:lnTo>
                    <a:cubicBezTo>
                      <a:pt x="2562647" y="488224"/>
                      <a:pt x="2779392" y="454290"/>
                      <a:pt x="2932976" y="500111"/>
                    </a:cubicBezTo>
                    <a:cubicBezTo>
                      <a:pt x="3023762" y="833364"/>
                      <a:pt x="2797242" y="1367090"/>
                      <a:pt x="2527736" y="1636596"/>
                    </a:cubicBezTo>
                    <a:cubicBezTo>
                      <a:pt x="2275074" y="1889258"/>
                      <a:pt x="1799076" y="2077510"/>
                      <a:pt x="1574180" y="1933671"/>
                    </a:cubicBezTo>
                    <a:lnTo>
                      <a:pt x="1556345" y="1919368"/>
                    </a:lnTo>
                    <a:lnTo>
                      <a:pt x="1528339" y="1920897"/>
                    </a:lnTo>
                    <a:cubicBezTo>
                      <a:pt x="1510560" y="1920089"/>
                      <a:pt x="1493010" y="1917445"/>
                      <a:pt x="1475770" y="1912825"/>
                    </a:cubicBezTo>
                    <a:lnTo>
                      <a:pt x="1448916" y="1901539"/>
                    </a:lnTo>
                    <a:lnTo>
                      <a:pt x="1409788" y="1909339"/>
                    </a:lnTo>
                    <a:lnTo>
                      <a:pt x="1379448" y="1933671"/>
                    </a:lnTo>
                    <a:cubicBezTo>
                      <a:pt x="1154551" y="2077510"/>
                      <a:pt x="678554" y="1889257"/>
                      <a:pt x="425892" y="1636595"/>
                    </a:cubicBezTo>
                    <a:cubicBezTo>
                      <a:pt x="156386" y="1367089"/>
                      <a:pt x="-70989" y="807277"/>
                      <a:pt x="20652" y="500110"/>
                    </a:cubicBezTo>
                    <a:cubicBezTo>
                      <a:pt x="187279" y="454716"/>
                      <a:pt x="404024" y="488650"/>
                      <a:pt x="612800" y="567620"/>
                    </a:cubicBezTo>
                    <a:lnTo>
                      <a:pt x="646597" y="582336"/>
                    </a:lnTo>
                    <a:lnTo>
                      <a:pt x="648266" y="560064"/>
                    </a:lnTo>
                    <a:cubicBezTo>
                      <a:pt x="675860" y="335450"/>
                      <a:pt x="745684" y="127473"/>
                      <a:pt x="857156" y="12315"/>
                    </a:cubicBezTo>
                    <a:cubicBezTo>
                      <a:pt x="1025944" y="48861"/>
                      <a:pt x="1202630" y="178907"/>
                      <a:pt x="1351480" y="345243"/>
                    </a:cubicBezTo>
                    <a:lnTo>
                      <a:pt x="1439392" y="453752"/>
                    </a:lnTo>
                    <a:lnTo>
                      <a:pt x="1517562" y="349370"/>
                    </a:lnTo>
                    <a:cubicBezTo>
                      <a:pt x="1661654" y="174869"/>
                      <a:pt x="1832393" y="37110"/>
                      <a:pt x="1988311" y="0"/>
                    </a:cubicBezTo>
                    <a:close/>
                  </a:path>
                </a:pathLst>
              </a:custGeom>
              <a:solidFill>
                <a:srgbClr val="0066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1" name="フリーフォーム: 図形 610">
                <a:extLst>
                  <a:ext uri="{FF2B5EF4-FFF2-40B4-BE49-F238E27FC236}">
                    <a16:creationId xmlns:a16="http://schemas.microsoft.com/office/drawing/2014/main" id="{6A5E10C9-0F6E-473C-8B01-1AC0E0957637}"/>
                  </a:ext>
                </a:extLst>
              </p:cNvPr>
              <p:cNvSpPr/>
              <p:nvPr/>
            </p:nvSpPr>
            <p:spPr>
              <a:xfrm rot="9769250">
                <a:off x="4422501" y="2133675"/>
                <a:ext cx="237304" cy="159380"/>
              </a:xfrm>
              <a:custGeom>
                <a:avLst/>
                <a:gdLst>
                  <a:gd name="connsiteX0" fmla="*/ 1988311 w 2953345"/>
                  <a:gd name="connsiteY0" fmla="*/ 0 h 1983550"/>
                  <a:gd name="connsiteX1" fmla="*/ 2225919 w 2953345"/>
                  <a:gd name="connsiteY1" fmla="*/ 546570 h 1983550"/>
                  <a:gd name="connsiteX2" fmla="*/ 2233933 w 2953345"/>
                  <a:gd name="connsiteY2" fmla="*/ 617237 h 1983550"/>
                  <a:gd name="connsiteX3" fmla="*/ 2350610 w 2953345"/>
                  <a:gd name="connsiteY3" fmla="*/ 567300 h 1983550"/>
                  <a:gd name="connsiteX4" fmla="*/ 2932976 w 2953345"/>
                  <a:gd name="connsiteY4" fmla="*/ 500111 h 1983550"/>
                  <a:gd name="connsiteX5" fmla="*/ 2527736 w 2953345"/>
                  <a:gd name="connsiteY5" fmla="*/ 1636596 h 1983550"/>
                  <a:gd name="connsiteX6" fmla="*/ 1574180 w 2953345"/>
                  <a:gd name="connsiteY6" fmla="*/ 1933671 h 1983550"/>
                  <a:gd name="connsiteX7" fmla="*/ 1556345 w 2953345"/>
                  <a:gd name="connsiteY7" fmla="*/ 1919368 h 1983550"/>
                  <a:gd name="connsiteX8" fmla="*/ 1528339 w 2953345"/>
                  <a:gd name="connsiteY8" fmla="*/ 1920897 h 1983550"/>
                  <a:gd name="connsiteX9" fmla="*/ 1475770 w 2953345"/>
                  <a:gd name="connsiteY9" fmla="*/ 1912825 h 1983550"/>
                  <a:gd name="connsiteX10" fmla="*/ 1448916 w 2953345"/>
                  <a:gd name="connsiteY10" fmla="*/ 1901539 h 1983550"/>
                  <a:gd name="connsiteX11" fmla="*/ 1409788 w 2953345"/>
                  <a:gd name="connsiteY11" fmla="*/ 1909339 h 1983550"/>
                  <a:gd name="connsiteX12" fmla="*/ 1379448 w 2953345"/>
                  <a:gd name="connsiteY12" fmla="*/ 1933671 h 1983550"/>
                  <a:gd name="connsiteX13" fmla="*/ 425892 w 2953345"/>
                  <a:gd name="connsiteY13" fmla="*/ 1636595 h 1983550"/>
                  <a:gd name="connsiteX14" fmla="*/ 20652 w 2953345"/>
                  <a:gd name="connsiteY14" fmla="*/ 500110 h 1983550"/>
                  <a:gd name="connsiteX15" fmla="*/ 612800 w 2953345"/>
                  <a:gd name="connsiteY15" fmla="*/ 567620 h 1983550"/>
                  <a:gd name="connsiteX16" fmla="*/ 646597 w 2953345"/>
                  <a:gd name="connsiteY16" fmla="*/ 582336 h 1983550"/>
                  <a:gd name="connsiteX17" fmla="*/ 648266 w 2953345"/>
                  <a:gd name="connsiteY17" fmla="*/ 560064 h 1983550"/>
                  <a:gd name="connsiteX18" fmla="*/ 857156 w 2953345"/>
                  <a:gd name="connsiteY18" fmla="*/ 12315 h 1983550"/>
                  <a:gd name="connsiteX19" fmla="*/ 1351480 w 2953345"/>
                  <a:gd name="connsiteY19" fmla="*/ 345243 h 1983550"/>
                  <a:gd name="connsiteX20" fmla="*/ 1439392 w 2953345"/>
                  <a:gd name="connsiteY20" fmla="*/ 453752 h 1983550"/>
                  <a:gd name="connsiteX21" fmla="*/ 1517562 w 2953345"/>
                  <a:gd name="connsiteY21" fmla="*/ 349370 h 1983550"/>
                  <a:gd name="connsiteX22" fmla="*/ 1988311 w 2953345"/>
                  <a:gd name="connsiteY22" fmla="*/ 0 h 198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953345" h="1983550">
                    <a:moveTo>
                      <a:pt x="1988311" y="0"/>
                    </a:moveTo>
                    <a:cubicBezTo>
                      <a:pt x="2110936" y="121606"/>
                      <a:pt x="2189921" y="326279"/>
                      <a:pt x="2225919" y="546570"/>
                    </a:cubicBezTo>
                    <a:lnTo>
                      <a:pt x="2233933" y="617237"/>
                    </a:lnTo>
                    <a:lnTo>
                      <a:pt x="2350610" y="567300"/>
                    </a:lnTo>
                    <a:cubicBezTo>
                      <a:pt x="2562647" y="488224"/>
                      <a:pt x="2779392" y="454290"/>
                      <a:pt x="2932976" y="500111"/>
                    </a:cubicBezTo>
                    <a:cubicBezTo>
                      <a:pt x="3023762" y="833364"/>
                      <a:pt x="2797242" y="1367090"/>
                      <a:pt x="2527736" y="1636596"/>
                    </a:cubicBezTo>
                    <a:cubicBezTo>
                      <a:pt x="2275074" y="1889258"/>
                      <a:pt x="1799076" y="2077510"/>
                      <a:pt x="1574180" y="1933671"/>
                    </a:cubicBezTo>
                    <a:lnTo>
                      <a:pt x="1556345" y="1919368"/>
                    </a:lnTo>
                    <a:lnTo>
                      <a:pt x="1528339" y="1920897"/>
                    </a:lnTo>
                    <a:cubicBezTo>
                      <a:pt x="1510560" y="1920089"/>
                      <a:pt x="1493010" y="1917445"/>
                      <a:pt x="1475770" y="1912825"/>
                    </a:cubicBezTo>
                    <a:lnTo>
                      <a:pt x="1448916" y="1901539"/>
                    </a:lnTo>
                    <a:lnTo>
                      <a:pt x="1409788" y="1909339"/>
                    </a:lnTo>
                    <a:lnTo>
                      <a:pt x="1379448" y="1933671"/>
                    </a:lnTo>
                    <a:cubicBezTo>
                      <a:pt x="1154551" y="2077510"/>
                      <a:pt x="678554" y="1889257"/>
                      <a:pt x="425892" y="1636595"/>
                    </a:cubicBezTo>
                    <a:cubicBezTo>
                      <a:pt x="156386" y="1367089"/>
                      <a:pt x="-70989" y="807277"/>
                      <a:pt x="20652" y="500110"/>
                    </a:cubicBezTo>
                    <a:cubicBezTo>
                      <a:pt x="187279" y="454716"/>
                      <a:pt x="404024" y="488650"/>
                      <a:pt x="612800" y="567620"/>
                    </a:cubicBezTo>
                    <a:lnTo>
                      <a:pt x="646597" y="582336"/>
                    </a:lnTo>
                    <a:lnTo>
                      <a:pt x="648266" y="560064"/>
                    </a:lnTo>
                    <a:cubicBezTo>
                      <a:pt x="675860" y="335450"/>
                      <a:pt x="745684" y="127473"/>
                      <a:pt x="857156" y="12315"/>
                    </a:cubicBezTo>
                    <a:cubicBezTo>
                      <a:pt x="1025944" y="48861"/>
                      <a:pt x="1202630" y="178907"/>
                      <a:pt x="1351480" y="345243"/>
                    </a:cubicBezTo>
                    <a:lnTo>
                      <a:pt x="1439392" y="453752"/>
                    </a:lnTo>
                    <a:lnTo>
                      <a:pt x="1517562" y="349370"/>
                    </a:lnTo>
                    <a:cubicBezTo>
                      <a:pt x="1661654" y="174869"/>
                      <a:pt x="1832393" y="37110"/>
                      <a:pt x="1988311" y="0"/>
                    </a:cubicBezTo>
                    <a:close/>
                  </a:path>
                </a:pathLst>
              </a:custGeom>
              <a:solidFill>
                <a:srgbClr val="0066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2" name="フリーフォーム: 図形 611">
                <a:extLst>
                  <a:ext uri="{FF2B5EF4-FFF2-40B4-BE49-F238E27FC236}">
                    <a16:creationId xmlns:a16="http://schemas.microsoft.com/office/drawing/2014/main" id="{3806DA5F-CD82-4884-BB2E-EB5555652618}"/>
                  </a:ext>
                </a:extLst>
              </p:cNvPr>
              <p:cNvSpPr/>
              <p:nvPr/>
            </p:nvSpPr>
            <p:spPr>
              <a:xfrm rot="9769250">
                <a:off x="3264261" y="4000575"/>
                <a:ext cx="237304" cy="159380"/>
              </a:xfrm>
              <a:custGeom>
                <a:avLst/>
                <a:gdLst>
                  <a:gd name="connsiteX0" fmla="*/ 1988311 w 2953345"/>
                  <a:gd name="connsiteY0" fmla="*/ 0 h 1983550"/>
                  <a:gd name="connsiteX1" fmla="*/ 2225919 w 2953345"/>
                  <a:gd name="connsiteY1" fmla="*/ 546570 h 1983550"/>
                  <a:gd name="connsiteX2" fmla="*/ 2233933 w 2953345"/>
                  <a:gd name="connsiteY2" fmla="*/ 617237 h 1983550"/>
                  <a:gd name="connsiteX3" fmla="*/ 2350610 w 2953345"/>
                  <a:gd name="connsiteY3" fmla="*/ 567300 h 1983550"/>
                  <a:gd name="connsiteX4" fmla="*/ 2932976 w 2953345"/>
                  <a:gd name="connsiteY4" fmla="*/ 500111 h 1983550"/>
                  <a:gd name="connsiteX5" fmla="*/ 2527736 w 2953345"/>
                  <a:gd name="connsiteY5" fmla="*/ 1636596 h 1983550"/>
                  <a:gd name="connsiteX6" fmla="*/ 1574180 w 2953345"/>
                  <a:gd name="connsiteY6" fmla="*/ 1933671 h 1983550"/>
                  <a:gd name="connsiteX7" fmla="*/ 1556345 w 2953345"/>
                  <a:gd name="connsiteY7" fmla="*/ 1919368 h 1983550"/>
                  <a:gd name="connsiteX8" fmla="*/ 1528339 w 2953345"/>
                  <a:gd name="connsiteY8" fmla="*/ 1920897 h 1983550"/>
                  <a:gd name="connsiteX9" fmla="*/ 1475770 w 2953345"/>
                  <a:gd name="connsiteY9" fmla="*/ 1912825 h 1983550"/>
                  <a:gd name="connsiteX10" fmla="*/ 1448916 w 2953345"/>
                  <a:gd name="connsiteY10" fmla="*/ 1901539 h 1983550"/>
                  <a:gd name="connsiteX11" fmla="*/ 1409788 w 2953345"/>
                  <a:gd name="connsiteY11" fmla="*/ 1909339 h 1983550"/>
                  <a:gd name="connsiteX12" fmla="*/ 1379448 w 2953345"/>
                  <a:gd name="connsiteY12" fmla="*/ 1933671 h 1983550"/>
                  <a:gd name="connsiteX13" fmla="*/ 425892 w 2953345"/>
                  <a:gd name="connsiteY13" fmla="*/ 1636595 h 1983550"/>
                  <a:gd name="connsiteX14" fmla="*/ 20652 w 2953345"/>
                  <a:gd name="connsiteY14" fmla="*/ 500110 h 1983550"/>
                  <a:gd name="connsiteX15" fmla="*/ 612800 w 2953345"/>
                  <a:gd name="connsiteY15" fmla="*/ 567620 h 1983550"/>
                  <a:gd name="connsiteX16" fmla="*/ 646597 w 2953345"/>
                  <a:gd name="connsiteY16" fmla="*/ 582336 h 1983550"/>
                  <a:gd name="connsiteX17" fmla="*/ 648266 w 2953345"/>
                  <a:gd name="connsiteY17" fmla="*/ 560064 h 1983550"/>
                  <a:gd name="connsiteX18" fmla="*/ 857156 w 2953345"/>
                  <a:gd name="connsiteY18" fmla="*/ 12315 h 1983550"/>
                  <a:gd name="connsiteX19" fmla="*/ 1351480 w 2953345"/>
                  <a:gd name="connsiteY19" fmla="*/ 345243 h 1983550"/>
                  <a:gd name="connsiteX20" fmla="*/ 1439392 w 2953345"/>
                  <a:gd name="connsiteY20" fmla="*/ 453752 h 1983550"/>
                  <a:gd name="connsiteX21" fmla="*/ 1517562 w 2953345"/>
                  <a:gd name="connsiteY21" fmla="*/ 349370 h 1983550"/>
                  <a:gd name="connsiteX22" fmla="*/ 1988311 w 2953345"/>
                  <a:gd name="connsiteY22" fmla="*/ 0 h 198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953345" h="1983550">
                    <a:moveTo>
                      <a:pt x="1988311" y="0"/>
                    </a:moveTo>
                    <a:cubicBezTo>
                      <a:pt x="2110936" y="121606"/>
                      <a:pt x="2189921" y="326279"/>
                      <a:pt x="2225919" y="546570"/>
                    </a:cubicBezTo>
                    <a:lnTo>
                      <a:pt x="2233933" y="617237"/>
                    </a:lnTo>
                    <a:lnTo>
                      <a:pt x="2350610" y="567300"/>
                    </a:lnTo>
                    <a:cubicBezTo>
                      <a:pt x="2562647" y="488224"/>
                      <a:pt x="2779392" y="454290"/>
                      <a:pt x="2932976" y="500111"/>
                    </a:cubicBezTo>
                    <a:cubicBezTo>
                      <a:pt x="3023762" y="833364"/>
                      <a:pt x="2797242" y="1367090"/>
                      <a:pt x="2527736" y="1636596"/>
                    </a:cubicBezTo>
                    <a:cubicBezTo>
                      <a:pt x="2275074" y="1889258"/>
                      <a:pt x="1799076" y="2077510"/>
                      <a:pt x="1574180" y="1933671"/>
                    </a:cubicBezTo>
                    <a:lnTo>
                      <a:pt x="1556345" y="1919368"/>
                    </a:lnTo>
                    <a:lnTo>
                      <a:pt x="1528339" y="1920897"/>
                    </a:lnTo>
                    <a:cubicBezTo>
                      <a:pt x="1510560" y="1920089"/>
                      <a:pt x="1493010" y="1917445"/>
                      <a:pt x="1475770" y="1912825"/>
                    </a:cubicBezTo>
                    <a:lnTo>
                      <a:pt x="1448916" y="1901539"/>
                    </a:lnTo>
                    <a:lnTo>
                      <a:pt x="1409788" y="1909339"/>
                    </a:lnTo>
                    <a:lnTo>
                      <a:pt x="1379448" y="1933671"/>
                    </a:lnTo>
                    <a:cubicBezTo>
                      <a:pt x="1154551" y="2077510"/>
                      <a:pt x="678554" y="1889257"/>
                      <a:pt x="425892" y="1636595"/>
                    </a:cubicBezTo>
                    <a:cubicBezTo>
                      <a:pt x="156386" y="1367089"/>
                      <a:pt x="-70989" y="807277"/>
                      <a:pt x="20652" y="500110"/>
                    </a:cubicBezTo>
                    <a:cubicBezTo>
                      <a:pt x="187279" y="454716"/>
                      <a:pt x="404024" y="488650"/>
                      <a:pt x="612800" y="567620"/>
                    </a:cubicBezTo>
                    <a:lnTo>
                      <a:pt x="646597" y="582336"/>
                    </a:lnTo>
                    <a:lnTo>
                      <a:pt x="648266" y="560064"/>
                    </a:lnTo>
                    <a:cubicBezTo>
                      <a:pt x="675860" y="335450"/>
                      <a:pt x="745684" y="127473"/>
                      <a:pt x="857156" y="12315"/>
                    </a:cubicBezTo>
                    <a:cubicBezTo>
                      <a:pt x="1025944" y="48861"/>
                      <a:pt x="1202630" y="178907"/>
                      <a:pt x="1351480" y="345243"/>
                    </a:cubicBezTo>
                    <a:lnTo>
                      <a:pt x="1439392" y="453752"/>
                    </a:lnTo>
                    <a:lnTo>
                      <a:pt x="1517562" y="349370"/>
                    </a:lnTo>
                    <a:cubicBezTo>
                      <a:pt x="1661654" y="174869"/>
                      <a:pt x="1832393" y="37110"/>
                      <a:pt x="1988311" y="0"/>
                    </a:cubicBezTo>
                    <a:close/>
                  </a:path>
                </a:pathLst>
              </a:custGeom>
              <a:solidFill>
                <a:srgbClr val="0066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3" name="フリーフォーム: 図形 612">
                <a:extLst>
                  <a:ext uri="{FF2B5EF4-FFF2-40B4-BE49-F238E27FC236}">
                    <a16:creationId xmlns:a16="http://schemas.microsoft.com/office/drawing/2014/main" id="{9AD5D3C1-1CBF-4402-ADA8-6D7F00E6C3F6}"/>
                  </a:ext>
                </a:extLst>
              </p:cNvPr>
              <p:cNvSpPr/>
              <p:nvPr/>
            </p:nvSpPr>
            <p:spPr>
              <a:xfrm rot="9769250">
                <a:off x="3538581" y="2453715"/>
                <a:ext cx="237304" cy="159380"/>
              </a:xfrm>
              <a:custGeom>
                <a:avLst/>
                <a:gdLst>
                  <a:gd name="connsiteX0" fmla="*/ 1988311 w 2953345"/>
                  <a:gd name="connsiteY0" fmla="*/ 0 h 1983550"/>
                  <a:gd name="connsiteX1" fmla="*/ 2225919 w 2953345"/>
                  <a:gd name="connsiteY1" fmla="*/ 546570 h 1983550"/>
                  <a:gd name="connsiteX2" fmla="*/ 2233933 w 2953345"/>
                  <a:gd name="connsiteY2" fmla="*/ 617237 h 1983550"/>
                  <a:gd name="connsiteX3" fmla="*/ 2350610 w 2953345"/>
                  <a:gd name="connsiteY3" fmla="*/ 567300 h 1983550"/>
                  <a:gd name="connsiteX4" fmla="*/ 2932976 w 2953345"/>
                  <a:gd name="connsiteY4" fmla="*/ 500111 h 1983550"/>
                  <a:gd name="connsiteX5" fmla="*/ 2527736 w 2953345"/>
                  <a:gd name="connsiteY5" fmla="*/ 1636596 h 1983550"/>
                  <a:gd name="connsiteX6" fmla="*/ 1574180 w 2953345"/>
                  <a:gd name="connsiteY6" fmla="*/ 1933671 h 1983550"/>
                  <a:gd name="connsiteX7" fmla="*/ 1556345 w 2953345"/>
                  <a:gd name="connsiteY7" fmla="*/ 1919368 h 1983550"/>
                  <a:gd name="connsiteX8" fmla="*/ 1528339 w 2953345"/>
                  <a:gd name="connsiteY8" fmla="*/ 1920897 h 1983550"/>
                  <a:gd name="connsiteX9" fmla="*/ 1475770 w 2953345"/>
                  <a:gd name="connsiteY9" fmla="*/ 1912825 h 1983550"/>
                  <a:gd name="connsiteX10" fmla="*/ 1448916 w 2953345"/>
                  <a:gd name="connsiteY10" fmla="*/ 1901539 h 1983550"/>
                  <a:gd name="connsiteX11" fmla="*/ 1409788 w 2953345"/>
                  <a:gd name="connsiteY11" fmla="*/ 1909339 h 1983550"/>
                  <a:gd name="connsiteX12" fmla="*/ 1379448 w 2953345"/>
                  <a:gd name="connsiteY12" fmla="*/ 1933671 h 1983550"/>
                  <a:gd name="connsiteX13" fmla="*/ 425892 w 2953345"/>
                  <a:gd name="connsiteY13" fmla="*/ 1636595 h 1983550"/>
                  <a:gd name="connsiteX14" fmla="*/ 20652 w 2953345"/>
                  <a:gd name="connsiteY14" fmla="*/ 500110 h 1983550"/>
                  <a:gd name="connsiteX15" fmla="*/ 612800 w 2953345"/>
                  <a:gd name="connsiteY15" fmla="*/ 567620 h 1983550"/>
                  <a:gd name="connsiteX16" fmla="*/ 646597 w 2953345"/>
                  <a:gd name="connsiteY16" fmla="*/ 582336 h 1983550"/>
                  <a:gd name="connsiteX17" fmla="*/ 648266 w 2953345"/>
                  <a:gd name="connsiteY17" fmla="*/ 560064 h 1983550"/>
                  <a:gd name="connsiteX18" fmla="*/ 857156 w 2953345"/>
                  <a:gd name="connsiteY18" fmla="*/ 12315 h 1983550"/>
                  <a:gd name="connsiteX19" fmla="*/ 1351480 w 2953345"/>
                  <a:gd name="connsiteY19" fmla="*/ 345243 h 1983550"/>
                  <a:gd name="connsiteX20" fmla="*/ 1439392 w 2953345"/>
                  <a:gd name="connsiteY20" fmla="*/ 453752 h 1983550"/>
                  <a:gd name="connsiteX21" fmla="*/ 1517562 w 2953345"/>
                  <a:gd name="connsiteY21" fmla="*/ 349370 h 1983550"/>
                  <a:gd name="connsiteX22" fmla="*/ 1988311 w 2953345"/>
                  <a:gd name="connsiteY22" fmla="*/ 0 h 198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953345" h="1983550">
                    <a:moveTo>
                      <a:pt x="1988311" y="0"/>
                    </a:moveTo>
                    <a:cubicBezTo>
                      <a:pt x="2110936" y="121606"/>
                      <a:pt x="2189921" y="326279"/>
                      <a:pt x="2225919" y="546570"/>
                    </a:cubicBezTo>
                    <a:lnTo>
                      <a:pt x="2233933" y="617237"/>
                    </a:lnTo>
                    <a:lnTo>
                      <a:pt x="2350610" y="567300"/>
                    </a:lnTo>
                    <a:cubicBezTo>
                      <a:pt x="2562647" y="488224"/>
                      <a:pt x="2779392" y="454290"/>
                      <a:pt x="2932976" y="500111"/>
                    </a:cubicBezTo>
                    <a:cubicBezTo>
                      <a:pt x="3023762" y="833364"/>
                      <a:pt x="2797242" y="1367090"/>
                      <a:pt x="2527736" y="1636596"/>
                    </a:cubicBezTo>
                    <a:cubicBezTo>
                      <a:pt x="2275074" y="1889258"/>
                      <a:pt x="1799076" y="2077510"/>
                      <a:pt x="1574180" y="1933671"/>
                    </a:cubicBezTo>
                    <a:lnTo>
                      <a:pt x="1556345" y="1919368"/>
                    </a:lnTo>
                    <a:lnTo>
                      <a:pt x="1528339" y="1920897"/>
                    </a:lnTo>
                    <a:cubicBezTo>
                      <a:pt x="1510560" y="1920089"/>
                      <a:pt x="1493010" y="1917445"/>
                      <a:pt x="1475770" y="1912825"/>
                    </a:cubicBezTo>
                    <a:lnTo>
                      <a:pt x="1448916" y="1901539"/>
                    </a:lnTo>
                    <a:lnTo>
                      <a:pt x="1409788" y="1909339"/>
                    </a:lnTo>
                    <a:lnTo>
                      <a:pt x="1379448" y="1933671"/>
                    </a:lnTo>
                    <a:cubicBezTo>
                      <a:pt x="1154551" y="2077510"/>
                      <a:pt x="678554" y="1889257"/>
                      <a:pt x="425892" y="1636595"/>
                    </a:cubicBezTo>
                    <a:cubicBezTo>
                      <a:pt x="156386" y="1367089"/>
                      <a:pt x="-70989" y="807277"/>
                      <a:pt x="20652" y="500110"/>
                    </a:cubicBezTo>
                    <a:cubicBezTo>
                      <a:pt x="187279" y="454716"/>
                      <a:pt x="404024" y="488650"/>
                      <a:pt x="612800" y="567620"/>
                    </a:cubicBezTo>
                    <a:lnTo>
                      <a:pt x="646597" y="582336"/>
                    </a:lnTo>
                    <a:lnTo>
                      <a:pt x="648266" y="560064"/>
                    </a:lnTo>
                    <a:cubicBezTo>
                      <a:pt x="675860" y="335450"/>
                      <a:pt x="745684" y="127473"/>
                      <a:pt x="857156" y="12315"/>
                    </a:cubicBezTo>
                    <a:cubicBezTo>
                      <a:pt x="1025944" y="48861"/>
                      <a:pt x="1202630" y="178907"/>
                      <a:pt x="1351480" y="345243"/>
                    </a:cubicBezTo>
                    <a:lnTo>
                      <a:pt x="1439392" y="453752"/>
                    </a:lnTo>
                    <a:lnTo>
                      <a:pt x="1517562" y="349370"/>
                    </a:lnTo>
                    <a:cubicBezTo>
                      <a:pt x="1661654" y="174869"/>
                      <a:pt x="1832393" y="37110"/>
                      <a:pt x="1988311" y="0"/>
                    </a:cubicBezTo>
                    <a:close/>
                  </a:path>
                </a:pathLst>
              </a:custGeom>
              <a:solidFill>
                <a:srgbClr val="0066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4" name="フリーフォーム: 図形 613">
                <a:extLst>
                  <a:ext uri="{FF2B5EF4-FFF2-40B4-BE49-F238E27FC236}">
                    <a16:creationId xmlns:a16="http://schemas.microsoft.com/office/drawing/2014/main" id="{B770FE20-F7E1-498D-849A-17FC820F28EE}"/>
                  </a:ext>
                </a:extLst>
              </p:cNvPr>
              <p:cNvSpPr/>
              <p:nvPr/>
            </p:nvSpPr>
            <p:spPr>
              <a:xfrm rot="9769250">
                <a:off x="4597761" y="3032835"/>
                <a:ext cx="237304" cy="159380"/>
              </a:xfrm>
              <a:custGeom>
                <a:avLst/>
                <a:gdLst>
                  <a:gd name="connsiteX0" fmla="*/ 1988311 w 2953345"/>
                  <a:gd name="connsiteY0" fmla="*/ 0 h 1983550"/>
                  <a:gd name="connsiteX1" fmla="*/ 2225919 w 2953345"/>
                  <a:gd name="connsiteY1" fmla="*/ 546570 h 1983550"/>
                  <a:gd name="connsiteX2" fmla="*/ 2233933 w 2953345"/>
                  <a:gd name="connsiteY2" fmla="*/ 617237 h 1983550"/>
                  <a:gd name="connsiteX3" fmla="*/ 2350610 w 2953345"/>
                  <a:gd name="connsiteY3" fmla="*/ 567300 h 1983550"/>
                  <a:gd name="connsiteX4" fmla="*/ 2932976 w 2953345"/>
                  <a:gd name="connsiteY4" fmla="*/ 500111 h 1983550"/>
                  <a:gd name="connsiteX5" fmla="*/ 2527736 w 2953345"/>
                  <a:gd name="connsiteY5" fmla="*/ 1636596 h 1983550"/>
                  <a:gd name="connsiteX6" fmla="*/ 1574180 w 2953345"/>
                  <a:gd name="connsiteY6" fmla="*/ 1933671 h 1983550"/>
                  <a:gd name="connsiteX7" fmla="*/ 1556345 w 2953345"/>
                  <a:gd name="connsiteY7" fmla="*/ 1919368 h 1983550"/>
                  <a:gd name="connsiteX8" fmla="*/ 1528339 w 2953345"/>
                  <a:gd name="connsiteY8" fmla="*/ 1920897 h 1983550"/>
                  <a:gd name="connsiteX9" fmla="*/ 1475770 w 2953345"/>
                  <a:gd name="connsiteY9" fmla="*/ 1912825 h 1983550"/>
                  <a:gd name="connsiteX10" fmla="*/ 1448916 w 2953345"/>
                  <a:gd name="connsiteY10" fmla="*/ 1901539 h 1983550"/>
                  <a:gd name="connsiteX11" fmla="*/ 1409788 w 2953345"/>
                  <a:gd name="connsiteY11" fmla="*/ 1909339 h 1983550"/>
                  <a:gd name="connsiteX12" fmla="*/ 1379448 w 2953345"/>
                  <a:gd name="connsiteY12" fmla="*/ 1933671 h 1983550"/>
                  <a:gd name="connsiteX13" fmla="*/ 425892 w 2953345"/>
                  <a:gd name="connsiteY13" fmla="*/ 1636595 h 1983550"/>
                  <a:gd name="connsiteX14" fmla="*/ 20652 w 2953345"/>
                  <a:gd name="connsiteY14" fmla="*/ 500110 h 1983550"/>
                  <a:gd name="connsiteX15" fmla="*/ 612800 w 2953345"/>
                  <a:gd name="connsiteY15" fmla="*/ 567620 h 1983550"/>
                  <a:gd name="connsiteX16" fmla="*/ 646597 w 2953345"/>
                  <a:gd name="connsiteY16" fmla="*/ 582336 h 1983550"/>
                  <a:gd name="connsiteX17" fmla="*/ 648266 w 2953345"/>
                  <a:gd name="connsiteY17" fmla="*/ 560064 h 1983550"/>
                  <a:gd name="connsiteX18" fmla="*/ 857156 w 2953345"/>
                  <a:gd name="connsiteY18" fmla="*/ 12315 h 1983550"/>
                  <a:gd name="connsiteX19" fmla="*/ 1351480 w 2953345"/>
                  <a:gd name="connsiteY19" fmla="*/ 345243 h 1983550"/>
                  <a:gd name="connsiteX20" fmla="*/ 1439392 w 2953345"/>
                  <a:gd name="connsiteY20" fmla="*/ 453752 h 1983550"/>
                  <a:gd name="connsiteX21" fmla="*/ 1517562 w 2953345"/>
                  <a:gd name="connsiteY21" fmla="*/ 349370 h 1983550"/>
                  <a:gd name="connsiteX22" fmla="*/ 1988311 w 2953345"/>
                  <a:gd name="connsiteY22" fmla="*/ 0 h 198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953345" h="1983550">
                    <a:moveTo>
                      <a:pt x="1988311" y="0"/>
                    </a:moveTo>
                    <a:cubicBezTo>
                      <a:pt x="2110936" y="121606"/>
                      <a:pt x="2189921" y="326279"/>
                      <a:pt x="2225919" y="546570"/>
                    </a:cubicBezTo>
                    <a:lnTo>
                      <a:pt x="2233933" y="617237"/>
                    </a:lnTo>
                    <a:lnTo>
                      <a:pt x="2350610" y="567300"/>
                    </a:lnTo>
                    <a:cubicBezTo>
                      <a:pt x="2562647" y="488224"/>
                      <a:pt x="2779392" y="454290"/>
                      <a:pt x="2932976" y="500111"/>
                    </a:cubicBezTo>
                    <a:cubicBezTo>
                      <a:pt x="3023762" y="833364"/>
                      <a:pt x="2797242" y="1367090"/>
                      <a:pt x="2527736" y="1636596"/>
                    </a:cubicBezTo>
                    <a:cubicBezTo>
                      <a:pt x="2275074" y="1889258"/>
                      <a:pt x="1799076" y="2077510"/>
                      <a:pt x="1574180" y="1933671"/>
                    </a:cubicBezTo>
                    <a:lnTo>
                      <a:pt x="1556345" y="1919368"/>
                    </a:lnTo>
                    <a:lnTo>
                      <a:pt x="1528339" y="1920897"/>
                    </a:lnTo>
                    <a:cubicBezTo>
                      <a:pt x="1510560" y="1920089"/>
                      <a:pt x="1493010" y="1917445"/>
                      <a:pt x="1475770" y="1912825"/>
                    </a:cubicBezTo>
                    <a:lnTo>
                      <a:pt x="1448916" y="1901539"/>
                    </a:lnTo>
                    <a:lnTo>
                      <a:pt x="1409788" y="1909339"/>
                    </a:lnTo>
                    <a:lnTo>
                      <a:pt x="1379448" y="1933671"/>
                    </a:lnTo>
                    <a:cubicBezTo>
                      <a:pt x="1154551" y="2077510"/>
                      <a:pt x="678554" y="1889257"/>
                      <a:pt x="425892" y="1636595"/>
                    </a:cubicBezTo>
                    <a:cubicBezTo>
                      <a:pt x="156386" y="1367089"/>
                      <a:pt x="-70989" y="807277"/>
                      <a:pt x="20652" y="500110"/>
                    </a:cubicBezTo>
                    <a:cubicBezTo>
                      <a:pt x="187279" y="454716"/>
                      <a:pt x="404024" y="488650"/>
                      <a:pt x="612800" y="567620"/>
                    </a:cubicBezTo>
                    <a:lnTo>
                      <a:pt x="646597" y="582336"/>
                    </a:lnTo>
                    <a:lnTo>
                      <a:pt x="648266" y="560064"/>
                    </a:lnTo>
                    <a:cubicBezTo>
                      <a:pt x="675860" y="335450"/>
                      <a:pt x="745684" y="127473"/>
                      <a:pt x="857156" y="12315"/>
                    </a:cubicBezTo>
                    <a:cubicBezTo>
                      <a:pt x="1025944" y="48861"/>
                      <a:pt x="1202630" y="178907"/>
                      <a:pt x="1351480" y="345243"/>
                    </a:cubicBezTo>
                    <a:lnTo>
                      <a:pt x="1439392" y="453752"/>
                    </a:lnTo>
                    <a:lnTo>
                      <a:pt x="1517562" y="349370"/>
                    </a:lnTo>
                    <a:cubicBezTo>
                      <a:pt x="1661654" y="174869"/>
                      <a:pt x="1832393" y="37110"/>
                      <a:pt x="1988311" y="0"/>
                    </a:cubicBezTo>
                    <a:close/>
                  </a:path>
                </a:pathLst>
              </a:custGeom>
              <a:solidFill>
                <a:srgbClr val="0066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5" name="フリーフォーム: 図形 614">
                <a:extLst>
                  <a:ext uri="{FF2B5EF4-FFF2-40B4-BE49-F238E27FC236}">
                    <a16:creationId xmlns:a16="http://schemas.microsoft.com/office/drawing/2014/main" id="{4AAA3B53-46BA-4DD0-9F0E-44F37B9E3EDB}"/>
                  </a:ext>
                </a:extLst>
              </p:cNvPr>
              <p:cNvSpPr/>
              <p:nvPr/>
            </p:nvSpPr>
            <p:spPr>
              <a:xfrm rot="10800000">
                <a:off x="4872072" y="1307864"/>
                <a:ext cx="264016" cy="177320"/>
              </a:xfrm>
              <a:custGeom>
                <a:avLst/>
                <a:gdLst>
                  <a:gd name="connsiteX0" fmla="*/ 1988311 w 2953345"/>
                  <a:gd name="connsiteY0" fmla="*/ 0 h 1983550"/>
                  <a:gd name="connsiteX1" fmla="*/ 2225919 w 2953345"/>
                  <a:gd name="connsiteY1" fmla="*/ 546570 h 1983550"/>
                  <a:gd name="connsiteX2" fmla="*/ 2233933 w 2953345"/>
                  <a:gd name="connsiteY2" fmla="*/ 617237 h 1983550"/>
                  <a:gd name="connsiteX3" fmla="*/ 2350610 w 2953345"/>
                  <a:gd name="connsiteY3" fmla="*/ 567300 h 1983550"/>
                  <a:gd name="connsiteX4" fmla="*/ 2932976 w 2953345"/>
                  <a:gd name="connsiteY4" fmla="*/ 500111 h 1983550"/>
                  <a:gd name="connsiteX5" fmla="*/ 2527736 w 2953345"/>
                  <a:gd name="connsiteY5" fmla="*/ 1636596 h 1983550"/>
                  <a:gd name="connsiteX6" fmla="*/ 1574180 w 2953345"/>
                  <a:gd name="connsiteY6" fmla="*/ 1933671 h 1983550"/>
                  <a:gd name="connsiteX7" fmla="*/ 1556345 w 2953345"/>
                  <a:gd name="connsiteY7" fmla="*/ 1919368 h 1983550"/>
                  <a:gd name="connsiteX8" fmla="*/ 1528339 w 2953345"/>
                  <a:gd name="connsiteY8" fmla="*/ 1920897 h 1983550"/>
                  <a:gd name="connsiteX9" fmla="*/ 1475770 w 2953345"/>
                  <a:gd name="connsiteY9" fmla="*/ 1912825 h 1983550"/>
                  <a:gd name="connsiteX10" fmla="*/ 1448916 w 2953345"/>
                  <a:gd name="connsiteY10" fmla="*/ 1901539 h 1983550"/>
                  <a:gd name="connsiteX11" fmla="*/ 1409788 w 2953345"/>
                  <a:gd name="connsiteY11" fmla="*/ 1909339 h 1983550"/>
                  <a:gd name="connsiteX12" fmla="*/ 1379448 w 2953345"/>
                  <a:gd name="connsiteY12" fmla="*/ 1933671 h 1983550"/>
                  <a:gd name="connsiteX13" fmla="*/ 425892 w 2953345"/>
                  <a:gd name="connsiteY13" fmla="*/ 1636595 h 1983550"/>
                  <a:gd name="connsiteX14" fmla="*/ 20652 w 2953345"/>
                  <a:gd name="connsiteY14" fmla="*/ 500110 h 1983550"/>
                  <a:gd name="connsiteX15" fmla="*/ 612800 w 2953345"/>
                  <a:gd name="connsiteY15" fmla="*/ 567620 h 1983550"/>
                  <a:gd name="connsiteX16" fmla="*/ 646597 w 2953345"/>
                  <a:gd name="connsiteY16" fmla="*/ 582336 h 1983550"/>
                  <a:gd name="connsiteX17" fmla="*/ 648266 w 2953345"/>
                  <a:gd name="connsiteY17" fmla="*/ 560064 h 1983550"/>
                  <a:gd name="connsiteX18" fmla="*/ 857156 w 2953345"/>
                  <a:gd name="connsiteY18" fmla="*/ 12315 h 1983550"/>
                  <a:gd name="connsiteX19" fmla="*/ 1351480 w 2953345"/>
                  <a:gd name="connsiteY19" fmla="*/ 345243 h 1983550"/>
                  <a:gd name="connsiteX20" fmla="*/ 1439392 w 2953345"/>
                  <a:gd name="connsiteY20" fmla="*/ 453752 h 1983550"/>
                  <a:gd name="connsiteX21" fmla="*/ 1517562 w 2953345"/>
                  <a:gd name="connsiteY21" fmla="*/ 349370 h 1983550"/>
                  <a:gd name="connsiteX22" fmla="*/ 1988311 w 2953345"/>
                  <a:gd name="connsiteY22" fmla="*/ 0 h 198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953345" h="1983550">
                    <a:moveTo>
                      <a:pt x="1988311" y="0"/>
                    </a:moveTo>
                    <a:cubicBezTo>
                      <a:pt x="2110936" y="121606"/>
                      <a:pt x="2189921" y="326279"/>
                      <a:pt x="2225919" y="546570"/>
                    </a:cubicBezTo>
                    <a:lnTo>
                      <a:pt x="2233933" y="617237"/>
                    </a:lnTo>
                    <a:lnTo>
                      <a:pt x="2350610" y="567300"/>
                    </a:lnTo>
                    <a:cubicBezTo>
                      <a:pt x="2562647" y="488224"/>
                      <a:pt x="2779392" y="454290"/>
                      <a:pt x="2932976" y="500111"/>
                    </a:cubicBezTo>
                    <a:cubicBezTo>
                      <a:pt x="3023762" y="833364"/>
                      <a:pt x="2797242" y="1367090"/>
                      <a:pt x="2527736" y="1636596"/>
                    </a:cubicBezTo>
                    <a:cubicBezTo>
                      <a:pt x="2275074" y="1889258"/>
                      <a:pt x="1799076" y="2077510"/>
                      <a:pt x="1574180" y="1933671"/>
                    </a:cubicBezTo>
                    <a:lnTo>
                      <a:pt x="1556345" y="1919368"/>
                    </a:lnTo>
                    <a:lnTo>
                      <a:pt x="1528339" y="1920897"/>
                    </a:lnTo>
                    <a:cubicBezTo>
                      <a:pt x="1510560" y="1920089"/>
                      <a:pt x="1493010" y="1917445"/>
                      <a:pt x="1475770" y="1912825"/>
                    </a:cubicBezTo>
                    <a:lnTo>
                      <a:pt x="1448916" y="1901539"/>
                    </a:lnTo>
                    <a:lnTo>
                      <a:pt x="1409788" y="1909339"/>
                    </a:lnTo>
                    <a:lnTo>
                      <a:pt x="1379448" y="1933671"/>
                    </a:lnTo>
                    <a:cubicBezTo>
                      <a:pt x="1154551" y="2077510"/>
                      <a:pt x="678554" y="1889257"/>
                      <a:pt x="425892" y="1636595"/>
                    </a:cubicBezTo>
                    <a:cubicBezTo>
                      <a:pt x="156386" y="1367089"/>
                      <a:pt x="-70989" y="807277"/>
                      <a:pt x="20652" y="500110"/>
                    </a:cubicBezTo>
                    <a:cubicBezTo>
                      <a:pt x="187279" y="454716"/>
                      <a:pt x="404024" y="488650"/>
                      <a:pt x="612800" y="567620"/>
                    </a:cubicBezTo>
                    <a:lnTo>
                      <a:pt x="646597" y="582336"/>
                    </a:lnTo>
                    <a:lnTo>
                      <a:pt x="648266" y="560064"/>
                    </a:lnTo>
                    <a:cubicBezTo>
                      <a:pt x="675860" y="335450"/>
                      <a:pt x="745684" y="127473"/>
                      <a:pt x="857156" y="12315"/>
                    </a:cubicBezTo>
                    <a:cubicBezTo>
                      <a:pt x="1025944" y="48861"/>
                      <a:pt x="1202630" y="178907"/>
                      <a:pt x="1351480" y="345243"/>
                    </a:cubicBezTo>
                    <a:lnTo>
                      <a:pt x="1439392" y="453752"/>
                    </a:lnTo>
                    <a:lnTo>
                      <a:pt x="1517562" y="349370"/>
                    </a:lnTo>
                    <a:cubicBezTo>
                      <a:pt x="1661654" y="174869"/>
                      <a:pt x="1832393" y="37110"/>
                      <a:pt x="1988311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6" name="フリーフォーム: 図形 615">
                <a:extLst>
                  <a:ext uri="{FF2B5EF4-FFF2-40B4-BE49-F238E27FC236}">
                    <a16:creationId xmlns:a16="http://schemas.microsoft.com/office/drawing/2014/main" id="{FC989789-A31D-4FB0-8758-8E34AE5F2DBA}"/>
                  </a:ext>
                </a:extLst>
              </p:cNvPr>
              <p:cNvSpPr/>
              <p:nvPr/>
            </p:nvSpPr>
            <p:spPr>
              <a:xfrm rot="10800000">
                <a:off x="5161632" y="1505984"/>
                <a:ext cx="264016" cy="177320"/>
              </a:xfrm>
              <a:custGeom>
                <a:avLst/>
                <a:gdLst>
                  <a:gd name="connsiteX0" fmla="*/ 1988311 w 2953345"/>
                  <a:gd name="connsiteY0" fmla="*/ 0 h 1983550"/>
                  <a:gd name="connsiteX1" fmla="*/ 2225919 w 2953345"/>
                  <a:gd name="connsiteY1" fmla="*/ 546570 h 1983550"/>
                  <a:gd name="connsiteX2" fmla="*/ 2233933 w 2953345"/>
                  <a:gd name="connsiteY2" fmla="*/ 617237 h 1983550"/>
                  <a:gd name="connsiteX3" fmla="*/ 2350610 w 2953345"/>
                  <a:gd name="connsiteY3" fmla="*/ 567300 h 1983550"/>
                  <a:gd name="connsiteX4" fmla="*/ 2932976 w 2953345"/>
                  <a:gd name="connsiteY4" fmla="*/ 500111 h 1983550"/>
                  <a:gd name="connsiteX5" fmla="*/ 2527736 w 2953345"/>
                  <a:gd name="connsiteY5" fmla="*/ 1636596 h 1983550"/>
                  <a:gd name="connsiteX6" fmla="*/ 1574180 w 2953345"/>
                  <a:gd name="connsiteY6" fmla="*/ 1933671 h 1983550"/>
                  <a:gd name="connsiteX7" fmla="*/ 1556345 w 2953345"/>
                  <a:gd name="connsiteY7" fmla="*/ 1919368 h 1983550"/>
                  <a:gd name="connsiteX8" fmla="*/ 1528339 w 2953345"/>
                  <a:gd name="connsiteY8" fmla="*/ 1920897 h 1983550"/>
                  <a:gd name="connsiteX9" fmla="*/ 1475770 w 2953345"/>
                  <a:gd name="connsiteY9" fmla="*/ 1912825 h 1983550"/>
                  <a:gd name="connsiteX10" fmla="*/ 1448916 w 2953345"/>
                  <a:gd name="connsiteY10" fmla="*/ 1901539 h 1983550"/>
                  <a:gd name="connsiteX11" fmla="*/ 1409788 w 2953345"/>
                  <a:gd name="connsiteY11" fmla="*/ 1909339 h 1983550"/>
                  <a:gd name="connsiteX12" fmla="*/ 1379448 w 2953345"/>
                  <a:gd name="connsiteY12" fmla="*/ 1933671 h 1983550"/>
                  <a:gd name="connsiteX13" fmla="*/ 425892 w 2953345"/>
                  <a:gd name="connsiteY13" fmla="*/ 1636595 h 1983550"/>
                  <a:gd name="connsiteX14" fmla="*/ 20652 w 2953345"/>
                  <a:gd name="connsiteY14" fmla="*/ 500110 h 1983550"/>
                  <a:gd name="connsiteX15" fmla="*/ 612800 w 2953345"/>
                  <a:gd name="connsiteY15" fmla="*/ 567620 h 1983550"/>
                  <a:gd name="connsiteX16" fmla="*/ 646597 w 2953345"/>
                  <a:gd name="connsiteY16" fmla="*/ 582336 h 1983550"/>
                  <a:gd name="connsiteX17" fmla="*/ 648266 w 2953345"/>
                  <a:gd name="connsiteY17" fmla="*/ 560064 h 1983550"/>
                  <a:gd name="connsiteX18" fmla="*/ 857156 w 2953345"/>
                  <a:gd name="connsiteY18" fmla="*/ 12315 h 1983550"/>
                  <a:gd name="connsiteX19" fmla="*/ 1351480 w 2953345"/>
                  <a:gd name="connsiteY19" fmla="*/ 345243 h 1983550"/>
                  <a:gd name="connsiteX20" fmla="*/ 1439392 w 2953345"/>
                  <a:gd name="connsiteY20" fmla="*/ 453752 h 1983550"/>
                  <a:gd name="connsiteX21" fmla="*/ 1517562 w 2953345"/>
                  <a:gd name="connsiteY21" fmla="*/ 349370 h 1983550"/>
                  <a:gd name="connsiteX22" fmla="*/ 1988311 w 2953345"/>
                  <a:gd name="connsiteY22" fmla="*/ 0 h 198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953345" h="1983550">
                    <a:moveTo>
                      <a:pt x="1988311" y="0"/>
                    </a:moveTo>
                    <a:cubicBezTo>
                      <a:pt x="2110936" y="121606"/>
                      <a:pt x="2189921" y="326279"/>
                      <a:pt x="2225919" y="546570"/>
                    </a:cubicBezTo>
                    <a:lnTo>
                      <a:pt x="2233933" y="617237"/>
                    </a:lnTo>
                    <a:lnTo>
                      <a:pt x="2350610" y="567300"/>
                    </a:lnTo>
                    <a:cubicBezTo>
                      <a:pt x="2562647" y="488224"/>
                      <a:pt x="2779392" y="454290"/>
                      <a:pt x="2932976" y="500111"/>
                    </a:cubicBezTo>
                    <a:cubicBezTo>
                      <a:pt x="3023762" y="833364"/>
                      <a:pt x="2797242" y="1367090"/>
                      <a:pt x="2527736" y="1636596"/>
                    </a:cubicBezTo>
                    <a:cubicBezTo>
                      <a:pt x="2275074" y="1889258"/>
                      <a:pt x="1799076" y="2077510"/>
                      <a:pt x="1574180" y="1933671"/>
                    </a:cubicBezTo>
                    <a:lnTo>
                      <a:pt x="1556345" y="1919368"/>
                    </a:lnTo>
                    <a:lnTo>
                      <a:pt x="1528339" y="1920897"/>
                    </a:lnTo>
                    <a:cubicBezTo>
                      <a:pt x="1510560" y="1920089"/>
                      <a:pt x="1493010" y="1917445"/>
                      <a:pt x="1475770" y="1912825"/>
                    </a:cubicBezTo>
                    <a:lnTo>
                      <a:pt x="1448916" y="1901539"/>
                    </a:lnTo>
                    <a:lnTo>
                      <a:pt x="1409788" y="1909339"/>
                    </a:lnTo>
                    <a:lnTo>
                      <a:pt x="1379448" y="1933671"/>
                    </a:lnTo>
                    <a:cubicBezTo>
                      <a:pt x="1154551" y="2077510"/>
                      <a:pt x="678554" y="1889257"/>
                      <a:pt x="425892" y="1636595"/>
                    </a:cubicBezTo>
                    <a:cubicBezTo>
                      <a:pt x="156386" y="1367089"/>
                      <a:pt x="-70989" y="807277"/>
                      <a:pt x="20652" y="500110"/>
                    </a:cubicBezTo>
                    <a:cubicBezTo>
                      <a:pt x="187279" y="454716"/>
                      <a:pt x="404024" y="488650"/>
                      <a:pt x="612800" y="567620"/>
                    </a:cubicBezTo>
                    <a:lnTo>
                      <a:pt x="646597" y="582336"/>
                    </a:lnTo>
                    <a:lnTo>
                      <a:pt x="648266" y="560064"/>
                    </a:lnTo>
                    <a:cubicBezTo>
                      <a:pt x="675860" y="335450"/>
                      <a:pt x="745684" y="127473"/>
                      <a:pt x="857156" y="12315"/>
                    </a:cubicBezTo>
                    <a:cubicBezTo>
                      <a:pt x="1025944" y="48861"/>
                      <a:pt x="1202630" y="178907"/>
                      <a:pt x="1351480" y="345243"/>
                    </a:cubicBezTo>
                    <a:lnTo>
                      <a:pt x="1439392" y="453752"/>
                    </a:lnTo>
                    <a:lnTo>
                      <a:pt x="1517562" y="349370"/>
                    </a:lnTo>
                    <a:cubicBezTo>
                      <a:pt x="1661654" y="174869"/>
                      <a:pt x="1832393" y="37110"/>
                      <a:pt x="1988311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7" name="フリーフォーム: 図形 616">
                <a:extLst>
                  <a:ext uri="{FF2B5EF4-FFF2-40B4-BE49-F238E27FC236}">
                    <a16:creationId xmlns:a16="http://schemas.microsoft.com/office/drawing/2014/main" id="{B4B48D27-8BBA-402B-9925-191D01497C02}"/>
                  </a:ext>
                </a:extLst>
              </p:cNvPr>
              <p:cNvSpPr/>
              <p:nvPr/>
            </p:nvSpPr>
            <p:spPr>
              <a:xfrm rot="10800000">
                <a:off x="3790032" y="1330724"/>
                <a:ext cx="264016" cy="177320"/>
              </a:xfrm>
              <a:custGeom>
                <a:avLst/>
                <a:gdLst>
                  <a:gd name="connsiteX0" fmla="*/ 1988311 w 2953345"/>
                  <a:gd name="connsiteY0" fmla="*/ 0 h 1983550"/>
                  <a:gd name="connsiteX1" fmla="*/ 2225919 w 2953345"/>
                  <a:gd name="connsiteY1" fmla="*/ 546570 h 1983550"/>
                  <a:gd name="connsiteX2" fmla="*/ 2233933 w 2953345"/>
                  <a:gd name="connsiteY2" fmla="*/ 617237 h 1983550"/>
                  <a:gd name="connsiteX3" fmla="*/ 2350610 w 2953345"/>
                  <a:gd name="connsiteY3" fmla="*/ 567300 h 1983550"/>
                  <a:gd name="connsiteX4" fmla="*/ 2932976 w 2953345"/>
                  <a:gd name="connsiteY4" fmla="*/ 500111 h 1983550"/>
                  <a:gd name="connsiteX5" fmla="*/ 2527736 w 2953345"/>
                  <a:gd name="connsiteY5" fmla="*/ 1636596 h 1983550"/>
                  <a:gd name="connsiteX6" fmla="*/ 1574180 w 2953345"/>
                  <a:gd name="connsiteY6" fmla="*/ 1933671 h 1983550"/>
                  <a:gd name="connsiteX7" fmla="*/ 1556345 w 2953345"/>
                  <a:gd name="connsiteY7" fmla="*/ 1919368 h 1983550"/>
                  <a:gd name="connsiteX8" fmla="*/ 1528339 w 2953345"/>
                  <a:gd name="connsiteY8" fmla="*/ 1920897 h 1983550"/>
                  <a:gd name="connsiteX9" fmla="*/ 1475770 w 2953345"/>
                  <a:gd name="connsiteY9" fmla="*/ 1912825 h 1983550"/>
                  <a:gd name="connsiteX10" fmla="*/ 1448916 w 2953345"/>
                  <a:gd name="connsiteY10" fmla="*/ 1901539 h 1983550"/>
                  <a:gd name="connsiteX11" fmla="*/ 1409788 w 2953345"/>
                  <a:gd name="connsiteY11" fmla="*/ 1909339 h 1983550"/>
                  <a:gd name="connsiteX12" fmla="*/ 1379448 w 2953345"/>
                  <a:gd name="connsiteY12" fmla="*/ 1933671 h 1983550"/>
                  <a:gd name="connsiteX13" fmla="*/ 425892 w 2953345"/>
                  <a:gd name="connsiteY13" fmla="*/ 1636595 h 1983550"/>
                  <a:gd name="connsiteX14" fmla="*/ 20652 w 2953345"/>
                  <a:gd name="connsiteY14" fmla="*/ 500110 h 1983550"/>
                  <a:gd name="connsiteX15" fmla="*/ 612800 w 2953345"/>
                  <a:gd name="connsiteY15" fmla="*/ 567620 h 1983550"/>
                  <a:gd name="connsiteX16" fmla="*/ 646597 w 2953345"/>
                  <a:gd name="connsiteY16" fmla="*/ 582336 h 1983550"/>
                  <a:gd name="connsiteX17" fmla="*/ 648266 w 2953345"/>
                  <a:gd name="connsiteY17" fmla="*/ 560064 h 1983550"/>
                  <a:gd name="connsiteX18" fmla="*/ 857156 w 2953345"/>
                  <a:gd name="connsiteY18" fmla="*/ 12315 h 1983550"/>
                  <a:gd name="connsiteX19" fmla="*/ 1351480 w 2953345"/>
                  <a:gd name="connsiteY19" fmla="*/ 345243 h 1983550"/>
                  <a:gd name="connsiteX20" fmla="*/ 1439392 w 2953345"/>
                  <a:gd name="connsiteY20" fmla="*/ 453752 h 1983550"/>
                  <a:gd name="connsiteX21" fmla="*/ 1517562 w 2953345"/>
                  <a:gd name="connsiteY21" fmla="*/ 349370 h 1983550"/>
                  <a:gd name="connsiteX22" fmla="*/ 1988311 w 2953345"/>
                  <a:gd name="connsiteY22" fmla="*/ 0 h 198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953345" h="1983550">
                    <a:moveTo>
                      <a:pt x="1988311" y="0"/>
                    </a:moveTo>
                    <a:cubicBezTo>
                      <a:pt x="2110936" y="121606"/>
                      <a:pt x="2189921" y="326279"/>
                      <a:pt x="2225919" y="546570"/>
                    </a:cubicBezTo>
                    <a:lnTo>
                      <a:pt x="2233933" y="617237"/>
                    </a:lnTo>
                    <a:lnTo>
                      <a:pt x="2350610" y="567300"/>
                    </a:lnTo>
                    <a:cubicBezTo>
                      <a:pt x="2562647" y="488224"/>
                      <a:pt x="2779392" y="454290"/>
                      <a:pt x="2932976" y="500111"/>
                    </a:cubicBezTo>
                    <a:cubicBezTo>
                      <a:pt x="3023762" y="833364"/>
                      <a:pt x="2797242" y="1367090"/>
                      <a:pt x="2527736" y="1636596"/>
                    </a:cubicBezTo>
                    <a:cubicBezTo>
                      <a:pt x="2275074" y="1889258"/>
                      <a:pt x="1799076" y="2077510"/>
                      <a:pt x="1574180" y="1933671"/>
                    </a:cubicBezTo>
                    <a:lnTo>
                      <a:pt x="1556345" y="1919368"/>
                    </a:lnTo>
                    <a:lnTo>
                      <a:pt x="1528339" y="1920897"/>
                    </a:lnTo>
                    <a:cubicBezTo>
                      <a:pt x="1510560" y="1920089"/>
                      <a:pt x="1493010" y="1917445"/>
                      <a:pt x="1475770" y="1912825"/>
                    </a:cubicBezTo>
                    <a:lnTo>
                      <a:pt x="1448916" y="1901539"/>
                    </a:lnTo>
                    <a:lnTo>
                      <a:pt x="1409788" y="1909339"/>
                    </a:lnTo>
                    <a:lnTo>
                      <a:pt x="1379448" y="1933671"/>
                    </a:lnTo>
                    <a:cubicBezTo>
                      <a:pt x="1154551" y="2077510"/>
                      <a:pt x="678554" y="1889257"/>
                      <a:pt x="425892" y="1636595"/>
                    </a:cubicBezTo>
                    <a:cubicBezTo>
                      <a:pt x="156386" y="1367089"/>
                      <a:pt x="-70989" y="807277"/>
                      <a:pt x="20652" y="500110"/>
                    </a:cubicBezTo>
                    <a:cubicBezTo>
                      <a:pt x="187279" y="454716"/>
                      <a:pt x="404024" y="488650"/>
                      <a:pt x="612800" y="567620"/>
                    </a:cubicBezTo>
                    <a:lnTo>
                      <a:pt x="646597" y="582336"/>
                    </a:lnTo>
                    <a:lnTo>
                      <a:pt x="648266" y="560064"/>
                    </a:lnTo>
                    <a:cubicBezTo>
                      <a:pt x="675860" y="335450"/>
                      <a:pt x="745684" y="127473"/>
                      <a:pt x="857156" y="12315"/>
                    </a:cubicBezTo>
                    <a:cubicBezTo>
                      <a:pt x="1025944" y="48861"/>
                      <a:pt x="1202630" y="178907"/>
                      <a:pt x="1351480" y="345243"/>
                    </a:cubicBezTo>
                    <a:lnTo>
                      <a:pt x="1439392" y="453752"/>
                    </a:lnTo>
                    <a:lnTo>
                      <a:pt x="1517562" y="349370"/>
                    </a:lnTo>
                    <a:cubicBezTo>
                      <a:pt x="1661654" y="174869"/>
                      <a:pt x="1832393" y="37110"/>
                      <a:pt x="1988311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8" name="フリーフォーム: 図形 617">
                <a:extLst>
                  <a:ext uri="{FF2B5EF4-FFF2-40B4-BE49-F238E27FC236}">
                    <a16:creationId xmlns:a16="http://schemas.microsoft.com/office/drawing/2014/main" id="{4887F209-0F34-4E06-ABD3-270E6A25CFE5}"/>
                  </a:ext>
                </a:extLst>
              </p:cNvPr>
              <p:cNvSpPr/>
              <p:nvPr/>
            </p:nvSpPr>
            <p:spPr>
              <a:xfrm rot="10800000">
                <a:off x="4940652" y="1635524"/>
                <a:ext cx="264016" cy="177320"/>
              </a:xfrm>
              <a:custGeom>
                <a:avLst/>
                <a:gdLst>
                  <a:gd name="connsiteX0" fmla="*/ 1988311 w 2953345"/>
                  <a:gd name="connsiteY0" fmla="*/ 0 h 1983550"/>
                  <a:gd name="connsiteX1" fmla="*/ 2225919 w 2953345"/>
                  <a:gd name="connsiteY1" fmla="*/ 546570 h 1983550"/>
                  <a:gd name="connsiteX2" fmla="*/ 2233933 w 2953345"/>
                  <a:gd name="connsiteY2" fmla="*/ 617237 h 1983550"/>
                  <a:gd name="connsiteX3" fmla="*/ 2350610 w 2953345"/>
                  <a:gd name="connsiteY3" fmla="*/ 567300 h 1983550"/>
                  <a:gd name="connsiteX4" fmla="*/ 2932976 w 2953345"/>
                  <a:gd name="connsiteY4" fmla="*/ 500111 h 1983550"/>
                  <a:gd name="connsiteX5" fmla="*/ 2527736 w 2953345"/>
                  <a:gd name="connsiteY5" fmla="*/ 1636596 h 1983550"/>
                  <a:gd name="connsiteX6" fmla="*/ 1574180 w 2953345"/>
                  <a:gd name="connsiteY6" fmla="*/ 1933671 h 1983550"/>
                  <a:gd name="connsiteX7" fmla="*/ 1556345 w 2953345"/>
                  <a:gd name="connsiteY7" fmla="*/ 1919368 h 1983550"/>
                  <a:gd name="connsiteX8" fmla="*/ 1528339 w 2953345"/>
                  <a:gd name="connsiteY8" fmla="*/ 1920897 h 1983550"/>
                  <a:gd name="connsiteX9" fmla="*/ 1475770 w 2953345"/>
                  <a:gd name="connsiteY9" fmla="*/ 1912825 h 1983550"/>
                  <a:gd name="connsiteX10" fmla="*/ 1448916 w 2953345"/>
                  <a:gd name="connsiteY10" fmla="*/ 1901539 h 1983550"/>
                  <a:gd name="connsiteX11" fmla="*/ 1409788 w 2953345"/>
                  <a:gd name="connsiteY11" fmla="*/ 1909339 h 1983550"/>
                  <a:gd name="connsiteX12" fmla="*/ 1379448 w 2953345"/>
                  <a:gd name="connsiteY12" fmla="*/ 1933671 h 1983550"/>
                  <a:gd name="connsiteX13" fmla="*/ 425892 w 2953345"/>
                  <a:gd name="connsiteY13" fmla="*/ 1636595 h 1983550"/>
                  <a:gd name="connsiteX14" fmla="*/ 20652 w 2953345"/>
                  <a:gd name="connsiteY14" fmla="*/ 500110 h 1983550"/>
                  <a:gd name="connsiteX15" fmla="*/ 612800 w 2953345"/>
                  <a:gd name="connsiteY15" fmla="*/ 567620 h 1983550"/>
                  <a:gd name="connsiteX16" fmla="*/ 646597 w 2953345"/>
                  <a:gd name="connsiteY16" fmla="*/ 582336 h 1983550"/>
                  <a:gd name="connsiteX17" fmla="*/ 648266 w 2953345"/>
                  <a:gd name="connsiteY17" fmla="*/ 560064 h 1983550"/>
                  <a:gd name="connsiteX18" fmla="*/ 857156 w 2953345"/>
                  <a:gd name="connsiteY18" fmla="*/ 12315 h 1983550"/>
                  <a:gd name="connsiteX19" fmla="*/ 1351480 w 2953345"/>
                  <a:gd name="connsiteY19" fmla="*/ 345243 h 1983550"/>
                  <a:gd name="connsiteX20" fmla="*/ 1439392 w 2953345"/>
                  <a:gd name="connsiteY20" fmla="*/ 453752 h 1983550"/>
                  <a:gd name="connsiteX21" fmla="*/ 1517562 w 2953345"/>
                  <a:gd name="connsiteY21" fmla="*/ 349370 h 1983550"/>
                  <a:gd name="connsiteX22" fmla="*/ 1988311 w 2953345"/>
                  <a:gd name="connsiteY22" fmla="*/ 0 h 198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953345" h="1983550">
                    <a:moveTo>
                      <a:pt x="1988311" y="0"/>
                    </a:moveTo>
                    <a:cubicBezTo>
                      <a:pt x="2110936" y="121606"/>
                      <a:pt x="2189921" y="326279"/>
                      <a:pt x="2225919" y="546570"/>
                    </a:cubicBezTo>
                    <a:lnTo>
                      <a:pt x="2233933" y="617237"/>
                    </a:lnTo>
                    <a:lnTo>
                      <a:pt x="2350610" y="567300"/>
                    </a:lnTo>
                    <a:cubicBezTo>
                      <a:pt x="2562647" y="488224"/>
                      <a:pt x="2779392" y="454290"/>
                      <a:pt x="2932976" y="500111"/>
                    </a:cubicBezTo>
                    <a:cubicBezTo>
                      <a:pt x="3023762" y="833364"/>
                      <a:pt x="2797242" y="1367090"/>
                      <a:pt x="2527736" y="1636596"/>
                    </a:cubicBezTo>
                    <a:cubicBezTo>
                      <a:pt x="2275074" y="1889258"/>
                      <a:pt x="1799076" y="2077510"/>
                      <a:pt x="1574180" y="1933671"/>
                    </a:cubicBezTo>
                    <a:lnTo>
                      <a:pt x="1556345" y="1919368"/>
                    </a:lnTo>
                    <a:lnTo>
                      <a:pt x="1528339" y="1920897"/>
                    </a:lnTo>
                    <a:cubicBezTo>
                      <a:pt x="1510560" y="1920089"/>
                      <a:pt x="1493010" y="1917445"/>
                      <a:pt x="1475770" y="1912825"/>
                    </a:cubicBezTo>
                    <a:lnTo>
                      <a:pt x="1448916" y="1901539"/>
                    </a:lnTo>
                    <a:lnTo>
                      <a:pt x="1409788" y="1909339"/>
                    </a:lnTo>
                    <a:lnTo>
                      <a:pt x="1379448" y="1933671"/>
                    </a:lnTo>
                    <a:cubicBezTo>
                      <a:pt x="1154551" y="2077510"/>
                      <a:pt x="678554" y="1889257"/>
                      <a:pt x="425892" y="1636595"/>
                    </a:cubicBezTo>
                    <a:cubicBezTo>
                      <a:pt x="156386" y="1367089"/>
                      <a:pt x="-70989" y="807277"/>
                      <a:pt x="20652" y="500110"/>
                    </a:cubicBezTo>
                    <a:cubicBezTo>
                      <a:pt x="187279" y="454716"/>
                      <a:pt x="404024" y="488650"/>
                      <a:pt x="612800" y="567620"/>
                    </a:cubicBezTo>
                    <a:lnTo>
                      <a:pt x="646597" y="582336"/>
                    </a:lnTo>
                    <a:lnTo>
                      <a:pt x="648266" y="560064"/>
                    </a:lnTo>
                    <a:cubicBezTo>
                      <a:pt x="675860" y="335450"/>
                      <a:pt x="745684" y="127473"/>
                      <a:pt x="857156" y="12315"/>
                    </a:cubicBezTo>
                    <a:cubicBezTo>
                      <a:pt x="1025944" y="48861"/>
                      <a:pt x="1202630" y="178907"/>
                      <a:pt x="1351480" y="345243"/>
                    </a:cubicBezTo>
                    <a:lnTo>
                      <a:pt x="1439392" y="453752"/>
                    </a:lnTo>
                    <a:lnTo>
                      <a:pt x="1517562" y="349370"/>
                    </a:lnTo>
                    <a:cubicBezTo>
                      <a:pt x="1661654" y="174869"/>
                      <a:pt x="1832393" y="37110"/>
                      <a:pt x="1988311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9" name="フリーフォーム: 図形 618">
                <a:extLst>
                  <a:ext uri="{FF2B5EF4-FFF2-40B4-BE49-F238E27FC236}">
                    <a16:creationId xmlns:a16="http://schemas.microsoft.com/office/drawing/2014/main" id="{EB3851D4-3626-4944-A39D-8EDA62B019AF}"/>
                  </a:ext>
                </a:extLst>
              </p:cNvPr>
              <p:cNvSpPr/>
              <p:nvPr/>
            </p:nvSpPr>
            <p:spPr>
              <a:xfrm rot="10800000">
                <a:off x="3325212" y="1528844"/>
                <a:ext cx="264016" cy="177320"/>
              </a:xfrm>
              <a:custGeom>
                <a:avLst/>
                <a:gdLst>
                  <a:gd name="connsiteX0" fmla="*/ 1988311 w 2953345"/>
                  <a:gd name="connsiteY0" fmla="*/ 0 h 1983550"/>
                  <a:gd name="connsiteX1" fmla="*/ 2225919 w 2953345"/>
                  <a:gd name="connsiteY1" fmla="*/ 546570 h 1983550"/>
                  <a:gd name="connsiteX2" fmla="*/ 2233933 w 2953345"/>
                  <a:gd name="connsiteY2" fmla="*/ 617237 h 1983550"/>
                  <a:gd name="connsiteX3" fmla="*/ 2350610 w 2953345"/>
                  <a:gd name="connsiteY3" fmla="*/ 567300 h 1983550"/>
                  <a:gd name="connsiteX4" fmla="*/ 2932976 w 2953345"/>
                  <a:gd name="connsiteY4" fmla="*/ 500111 h 1983550"/>
                  <a:gd name="connsiteX5" fmla="*/ 2527736 w 2953345"/>
                  <a:gd name="connsiteY5" fmla="*/ 1636596 h 1983550"/>
                  <a:gd name="connsiteX6" fmla="*/ 1574180 w 2953345"/>
                  <a:gd name="connsiteY6" fmla="*/ 1933671 h 1983550"/>
                  <a:gd name="connsiteX7" fmla="*/ 1556345 w 2953345"/>
                  <a:gd name="connsiteY7" fmla="*/ 1919368 h 1983550"/>
                  <a:gd name="connsiteX8" fmla="*/ 1528339 w 2953345"/>
                  <a:gd name="connsiteY8" fmla="*/ 1920897 h 1983550"/>
                  <a:gd name="connsiteX9" fmla="*/ 1475770 w 2953345"/>
                  <a:gd name="connsiteY9" fmla="*/ 1912825 h 1983550"/>
                  <a:gd name="connsiteX10" fmla="*/ 1448916 w 2953345"/>
                  <a:gd name="connsiteY10" fmla="*/ 1901539 h 1983550"/>
                  <a:gd name="connsiteX11" fmla="*/ 1409788 w 2953345"/>
                  <a:gd name="connsiteY11" fmla="*/ 1909339 h 1983550"/>
                  <a:gd name="connsiteX12" fmla="*/ 1379448 w 2953345"/>
                  <a:gd name="connsiteY12" fmla="*/ 1933671 h 1983550"/>
                  <a:gd name="connsiteX13" fmla="*/ 425892 w 2953345"/>
                  <a:gd name="connsiteY13" fmla="*/ 1636595 h 1983550"/>
                  <a:gd name="connsiteX14" fmla="*/ 20652 w 2953345"/>
                  <a:gd name="connsiteY14" fmla="*/ 500110 h 1983550"/>
                  <a:gd name="connsiteX15" fmla="*/ 612800 w 2953345"/>
                  <a:gd name="connsiteY15" fmla="*/ 567620 h 1983550"/>
                  <a:gd name="connsiteX16" fmla="*/ 646597 w 2953345"/>
                  <a:gd name="connsiteY16" fmla="*/ 582336 h 1983550"/>
                  <a:gd name="connsiteX17" fmla="*/ 648266 w 2953345"/>
                  <a:gd name="connsiteY17" fmla="*/ 560064 h 1983550"/>
                  <a:gd name="connsiteX18" fmla="*/ 857156 w 2953345"/>
                  <a:gd name="connsiteY18" fmla="*/ 12315 h 1983550"/>
                  <a:gd name="connsiteX19" fmla="*/ 1351480 w 2953345"/>
                  <a:gd name="connsiteY19" fmla="*/ 345243 h 1983550"/>
                  <a:gd name="connsiteX20" fmla="*/ 1439392 w 2953345"/>
                  <a:gd name="connsiteY20" fmla="*/ 453752 h 1983550"/>
                  <a:gd name="connsiteX21" fmla="*/ 1517562 w 2953345"/>
                  <a:gd name="connsiteY21" fmla="*/ 349370 h 1983550"/>
                  <a:gd name="connsiteX22" fmla="*/ 1988311 w 2953345"/>
                  <a:gd name="connsiteY22" fmla="*/ 0 h 198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953345" h="1983550">
                    <a:moveTo>
                      <a:pt x="1988311" y="0"/>
                    </a:moveTo>
                    <a:cubicBezTo>
                      <a:pt x="2110936" y="121606"/>
                      <a:pt x="2189921" y="326279"/>
                      <a:pt x="2225919" y="546570"/>
                    </a:cubicBezTo>
                    <a:lnTo>
                      <a:pt x="2233933" y="617237"/>
                    </a:lnTo>
                    <a:lnTo>
                      <a:pt x="2350610" y="567300"/>
                    </a:lnTo>
                    <a:cubicBezTo>
                      <a:pt x="2562647" y="488224"/>
                      <a:pt x="2779392" y="454290"/>
                      <a:pt x="2932976" y="500111"/>
                    </a:cubicBezTo>
                    <a:cubicBezTo>
                      <a:pt x="3023762" y="833364"/>
                      <a:pt x="2797242" y="1367090"/>
                      <a:pt x="2527736" y="1636596"/>
                    </a:cubicBezTo>
                    <a:cubicBezTo>
                      <a:pt x="2275074" y="1889258"/>
                      <a:pt x="1799076" y="2077510"/>
                      <a:pt x="1574180" y="1933671"/>
                    </a:cubicBezTo>
                    <a:lnTo>
                      <a:pt x="1556345" y="1919368"/>
                    </a:lnTo>
                    <a:lnTo>
                      <a:pt x="1528339" y="1920897"/>
                    </a:lnTo>
                    <a:cubicBezTo>
                      <a:pt x="1510560" y="1920089"/>
                      <a:pt x="1493010" y="1917445"/>
                      <a:pt x="1475770" y="1912825"/>
                    </a:cubicBezTo>
                    <a:lnTo>
                      <a:pt x="1448916" y="1901539"/>
                    </a:lnTo>
                    <a:lnTo>
                      <a:pt x="1409788" y="1909339"/>
                    </a:lnTo>
                    <a:lnTo>
                      <a:pt x="1379448" y="1933671"/>
                    </a:lnTo>
                    <a:cubicBezTo>
                      <a:pt x="1154551" y="2077510"/>
                      <a:pt x="678554" y="1889257"/>
                      <a:pt x="425892" y="1636595"/>
                    </a:cubicBezTo>
                    <a:cubicBezTo>
                      <a:pt x="156386" y="1367089"/>
                      <a:pt x="-70989" y="807277"/>
                      <a:pt x="20652" y="500110"/>
                    </a:cubicBezTo>
                    <a:cubicBezTo>
                      <a:pt x="187279" y="454716"/>
                      <a:pt x="404024" y="488650"/>
                      <a:pt x="612800" y="567620"/>
                    </a:cubicBezTo>
                    <a:lnTo>
                      <a:pt x="646597" y="582336"/>
                    </a:lnTo>
                    <a:lnTo>
                      <a:pt x="648266" y="560064"/>
                    </a:lnTo>
                    <a:cubicBezTo>
                      <a:pt x="675860" y="335450"/>
                      <a:pt x="745684" y="127473"/>
                      <a:pt x="857156" y="12315"/>
                    </a:cubicBezTo>
                    <a:cubicBezTo>
                      <a:pt x="1025944" y="48861"/>
                      <a:pt x="1202630" y="178907"/>
                      <a:pt x="1351480" y="345243"/>
                    </a:cubicBezTo>
                    <a:lnTo>
                      <a:pt x="1439392" y="453752"/>
                    </a:lnTo>
                    <a:lnTo>
                      <a:pt x="1517562" y="349370"/>
                    </a:lnTo>
                    <a:cubicBezTo>
                      <a:pt x="1661654" y="174869"/>
                      <a:pt x="1832393" y="37110"/>
                      <a:pt x="1988311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0" name="フリーフォーム: 図形 619">
                <a:extLst>
                  <a:ext uri="{FF2B5EF4-FFF2-40B4-BE49-F238E27FC236}">
                    <a16:creationId xmlns:a16="http://schemas.microsoft.com/office/drawing/2014/main" id="{B0C1D65E-B8EB-41A6-B305-7C53863E5FAC}"/>
                  </a:ext>
                </a:extLst>
              </p:cNvPr>
              <p:cNvSpPr/>
              <p:nvPr/>
            </p:nvSpPr>
            <p:spPr>
              <a:xfrm rot="10800000">
                <a:off x="3203292" y="1772684"/>
                <a:ext cx="264016" cy="177320"/>
              </a:xfrm>
              <a:custGeom>
                <a:avLst/>
                <a:gdLst>
                  <a:gd name="connsiteX0" fmla="*/ 1988311 w 2953345"/>
                  <a:gd name="connsiteY0" fmla="*/ 0 h 1983550"/>
                  <a:gd name="connsiteX1" fmla="*/ 2225919 w 2953345"/>
                  <a:gd name="connsiteY1" fmla="*/ 546570 h 1983550"/>
                  <a:gd name="connsiteX2" fmla="*/ 2233933 w 2953345"/>
                  <a:gd name="connsiteY2" fmla="*/ 617237 h 1983550"/>
                  <a:gd name="connsiteX3" fmla="*/ 2350610 w 2953345"/>
                  <a:gd name="connsiteY3" fmla="*/ 567300 h 1983550"/>
                  <a:gd name="connsiteX4" fmla="*/ 2932976 w 2953345"/>
                  <a:gd name="connsiteY4" fmla="*/ 500111 h 1983550"/>
                  <a:gd name="connsiteX5" fmla="*/ 2527736 w 2953345"/>
                  <a:gd name="connsiteY5" fmla="*/ 1636596 h 1983550"/>
                  <a:gd name="connsiteX6" fmla="*/ 1574180 w 2953345"/>
                  <a:gd name="connsiteY6" fmla="*/ 1933671 h 1983550"/>
                  <a:gd name="connsiteX7" fmla="*/ 1556345 w 2953345"/>
                  <a:gd name="connsiteY7" fmla="*/ 1919368 h 1983550"/>
                  <a:gd name="connsiteX8" fmla="*/ 1528339 w 2953345"/>
                  <a:gd name="connsiteY8" fmla="*/ 1920897 h 1983550"/>
                  <a:gd name="connsiteX9" fmla="*/ 1475770 w 2953345"/>
                  <a:gd name="connsiteY9" fmla="*/ 1912825 h 1983550"/>
                  <a:gd name="connsiteX10" fmla="*/ 1448916 w 2953345"/>
                  <a:gd name="connsiteY10" fmla="*/ 1901539 h 1983550"/>
                  <a:gd name="connsiteX11" fmla="*/ 1409788 w 2953345"/>
                  <a:gd name="connsiteY11" fmla="*/ 1909339 h 1983550"/>
                  <a:gd name="connsiteX12" fmla="*/ 1379448 w 2953345"/>
                  <a:gd name="connsiteY12" fmla="*/ 1933671 h 1983550"/>
                  <a:gd name="connsiteX13" fmla="*/ 425892 w 2953345"/>
                  <a:gd name="connsiteY13" fmla="*/ 1636595 h 1983550"/>
                  <a:gd name="connsiteX14" fmla="*/ 20652 w 2953345"/>
                  <a:gd name="connsiteY14" fmla="*/ 500110 h 1983550"/>
                  <a:gd name="connsiteX15" fmla="*/ 612800 w 2953345"/>
                  <a:gd name="connsiteY15" fmla="*/ 567620 h 1983550"/>
                  <a:gd name="connsiteX16" fmla="*/ 646597 w 2953345"/>
                  <a:gd name="connsiteY16" fmla="*/ 582336 h 1983550"/>
                  <a:gd name="connsiteX17" fmla="*/ 648266 w 2953345"/>
                  <a:gd name="connsiteY17" fmla="*/ 560064 h 1983550"/>
                  <a:gd name="connsiteX18" fmla="*/ 857156 w 2953345"/>
                  <a:gd name="connsiteY18" fmla="*/ 12315 h 1983550"/>
                  <a:gd name="connsiteX19" fmla="*/ 1351480 w 2953345"/>
                  <a:gd name="connsiteY19" fmla="*/ 345243 h 1983550"/>
                  <a:gd name="connsiteX20" fmla="*/ 1439392 w 2953345"/>
                  <a:gd name="connsiteY20" fmla="*/ 453752 h 1983550"/>
                  <a:gd name="connsiteX21" fmla="*/ 1517562 w 2953345"/>
                  <a:gd name="connsiteY21" fmla="*/ 349370 h 1983550"/>
                  <a:gd name="connsiteX22" fmla="*/ 1988311 w 2953345"/>
                  <a:gd name="connsiteY22" fmla="*/ 0 h 198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953345" h="1983550">
                    <a:moveTo>
                      <a:pt x="1988311" y="0"/>
                    </a:moveTo>
                    <a:cubicBezTo>
                      <a:pt x="2110936" y="121606"/>
                      <a:pt x="2189921" y="326279"/>
                      <a:pt x="2225919" y="546570"/>
                    </a:cubicBezTo>
                    <a:lnTo>
                      <a:pt x="2233933" y="617237"/>
                    </a:lnTo>
                    <a:lnTo>
                      <a:pt x="2350610" y="567300"/>
                    </a:lnTo>
                    <a:cubicBezTo>
                      <a:pt x="2562647" y="488224"/>
                      <a:pt x="2779392" y="454290"/>
                      <a:pt x="2932976" y="500111"/>
                    </a:cubicBezTo>
                    <a:cubicBezTo>
                      <a:pt x="3023762" y="833364"/>
                      <a:pt x="2797242" y="1367090"/>
                      <a:pt x="2527736" y="1636596"/>
                    </a:cubicBezTo>
                    <a:cubicBezTo>
                      <a:pt x="2275074" y="1889258"/>
                      <a:pt x="1799076" y="2077510"/>
                      <a:pt x="1574180" y="1933671"/>
                    </a:cubicBezTo>
                    <a:lnTo>
                      <a:pt x="1556345" y="1919368"/>
                    </a:lnTo>
                    <a:lnTo>
                      <a:pt x="1528339" y="1920897"/>
                    </a:lnTo>
                    <a:cubicBezTo>
                      <a:pt x="1510560" y="1920089"/>
                      <a:pt x="1493010" y="1917445"/>
                      <a:pt x="1475770" y="1912825"/>
                    </a:cubicBezTo>
                    <a:lnTo>
                      <a:pt x="1448916" y="1901539"/>
                    </a:lnTo>
                    <a:lnTo>
                      <a:pt x="1409788" y="1909339"/>
                    </a:lnTo>
                    <a:lnTo>
                      <a:pt x="1379448" y="1933671"/>
                    </a:lnTo>
                    <a:cubicBezTo>
                      <a:pt x="1154551" y="2077510"/>
                      <a:pt x="678554" y="1889257"/>
                      <a:pt x="425892" y="1636595"/>
                    </a:cubicBezTo>
                    <a:cubicBezTo>
                      <a:pt x="156386" y="1367089"/>
                      <a:pt x="-70989" y="807277"/>
                      <a:pt x="20652" y="500110"/>
                    </a:cubicBezTo>
                    <a:cubicBezTo>
                      <a:pt x="187279" y="454716"/>
                      <a:pt x="404024" y="488650"/>
                      <a:pt x="612800" y="567620"/>
                    </a:cubicBezTo>
                    <a:lnTo>
                      <a:pt x="646597" y="582336"/>
                    </a:lnTo>
                    <a:lnTo>
                      <a:pt x="648266" y="560064"/>
                    </a:lnTo>
                    <a:cubicBezTo>
                      <a:pt x="675860" y="335450"/>
                      <a:pt x="745684" y="127473"/>
                      <a:pt x="857156" y="12315"/>
                    </a:cubicBezTo>
                    <a:cubicBezTo>
                      <a:pt x="1025944" y="48861"/>
                      <a:pt x="1202630" y="178907"/>
                      <a:pt x="1351480" y="345243"/>
                    </a:cubicBezTo>
                    <a:lnTo>
                      <a:pt x="1439392" y="453752"/>
                    </a:lnTo>
                    <a:lnTo>
                      <a:pt x="1517562" y="349370"/>
                    </a:lnTo>
                    <a:cubicBezTo>
                      <a:pt x="1661654" y="174869"/>
                      <a:pt x="1832393" y="37110"/>
                      <a:pt x="1988311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1" name="フリーフォーム: 図形 620">
                <a:extLst>
                  <a:ext uri="{FF2B5EF4-FFF2-40B4-BE49-F238E27FC236}">
                    <a16:creationId xmlns:a16="http://schemas.microsoft.com/office/drawing/2014/main" id="{9F42FB1B-A558-46DC-8241-B1484A0DFEF9}"/>
                  </a:ext>
                </a:extLst>
              </p:cNvPr>
              <p:cNvSpPr/>
              <p:nvPr/>
            </p:nvSpPr>
            <p:spPr>
              <a:xfrm rot="10800000">
                <a:off x="3538572" y="1841264"/>
                <a:ext cx="264016" cy="177320"/>
              </a:xfrm>
              <a:custGeom>
                <a:avLst/>
                <a:gdLst>
                  <a:gd name="connsiteX0" fmla="*/ 1988311 w 2953345"/>
                  <a:gd name="connsiteY0" fmla="*/ 0 h 1983550"/>
                  <a:gd name="connsiteX1" fmla="*/ 2225919 w 2953345"/>
                  <a:gd name="connsiteY1" fmla="*/ 546570 h 1983550"/>
                  <a:gd name="connsiteX2" fmla="*/ 2233933 w 2953345"/>
                  <a:gd name="connsiteY2" fmla="*/ 617237 h 1983550"/>
                  <a:gd name="connsiteX3" fmla="*/ 2350610 w 2953345"/>
                  <a:gd name="connsiteY3" fmla="*/ 567300 h 1983550"/>
                  <a:gd name="connsiteX4" fmla="*/ 2932976 w 2953345"/>
                  <a:gd name="connsiteY4" fmla="*/ 500111 h 1983550"/>
                  <a:gd name="connsiteX5" fmla="*/ 2527736 w 2953345"/>
                  <a:gd name="connsiteY5" fmla="*/ 1636596 h 1983550"/>
                  <a:gd name="connsiteX6" fmla="*/ 1574180 w 2953345"/>
                  <a:gd name="connsiteY6" fmla="*/ 1933671 h 1983550"/>
                  <a:gd name="connsiteX7" fmla="*/ 1556345 w 2953345"/>
                  <a:gd name="connsiteY7" fmla="*/ 1919368 h 1983550"/>
                  <a:gd name="connsiteX8" fmla="*/ 1528339 w 2953345"/>
                  <a:gd name="connsiteY8" fmla="*/ 1920897 h 1983550"/>
                  <a:gd name="connsiteX9" fmla="*/ 1475770 w 2953345"/>
                  <a:gd name="connsiteY9" fmla="*/ 1912825 h 1983550"/>
                  <a:gd name="connsiteX10" fmla="*/ 1448916 w 2953345"/>
                  <a:gd name="connsiteY10" fmla="*/ 1901539 h 1983550"/>
                  <a:gd name="connsiteX11" fmla="*/ 1409788 w 2953345"/>
                  <a:gd name="connsiteY11" fmla="*/ 1909339 h 1983550"/>
                  <a:gd name="connsiteX12" fmla="*/ 1379448 w 2953345"/>
                  <a:gd name="connsiteY12" fmla="*/ 1933671 h 1983550"/>
                  <a:gd name="connsiteX13" fmla="*/ 425892 w 2953345"/>
                  <a:gd name="connsiteY13" fmla="*/ 1636595 h 1983550"/>
                  <a:gd name="connsiteX14" fmla="*/ 20652 w 2953345"/>
                  <a:gd name="connsiteY14" fmla="*/ 500110 h 1983550"/>
                  <a:gd name="connsiteX15" fmla="*/ 612800 w 2953345"/>
                  <a:gd name="connsiteY15" fmla="*/ 567620 h 1983550"/>
                  <a:gd name="connsiteX16" fmla="*/ 646597 w 2953345"/>
                  <a:gd name="connsiteY16" fmla="*/ 582336 h 1983550"/>
                  <a:gd name="connsiteX17" fmla="*/ 648266 w 2953345"/>
                  <a:gd name="connsiteY17" fmla="*/ 560064 h 1983550"/>
                  <a:gd name="connsiteX18" fmla="*/ 857156 w 2953345"/>
                  <a:gd name="connsiteY18" fmla="*/ 12315 h 1983550"/>
                  <a:gd name="connsiteX19" fmla="*/ 1351480 w 2953345"/>
                  <a:gd name="connsiteY19" fmla="*/ 345243 h 1983550"/>
                  <a:gd name="connsiteX20" fmla="*/ 1439392 w 2953345"/>
                  <a:gd name="connsiteY20" fmla="*/ 453752 h 1983550"/>
                  <a:gd name="connsiteX21" fmla="*/ 1517562 w 2953345"/>
                  <a:gd name="connsiteY21" fmla="*/ 349370 h 1983550"/>
                  <a:gd name="connsiteX22" fmla="*/ 1988311 w 2953345"/>
                  <a:gd name="connsiteY22" fmla="*/ 0 h 198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953345" h="1983550">
                    <a:moveTo>
                      <a:pt x="1988311" y="0"/>
                    </a:moveTo>
                    <a:cubicBezTo>
                      <a:pt x="2110936" y="121606"/>
                      <a:pt x="2189921" y="326279"/>
                      <a:pt x="2225919" y="546570"/>
                    </a:cubicBezTo>
                    <a:lnTo>
                      <a:pt x="2233933" y="617237"/>
                    </a:lnTo>
                    <a:lnTo>
                      <a:pt x="2350610" y="567300"/>
                    </a:lnTo>
                    <a:cubicBezTo>
                      <a:pt x="2562647" y="488224"/>
                      <a:pt x="2779392" y="454290"/>
                      <a:pt x="2932976" y="500111"/>
                    </a:cubicBezTo>
                    <a:cubicBezTo>
                      <a:pt x="3023762" y="833364"/>
                      <a:pt x="2797242" y="1367090"/>
                      <a:pt x="2527736" y="1636596"/>
                    </a:cubicBezTo>
                    <a:cubicBezTo>
                      <a:pt x="2275074" y="1889258"/>
                      <a:pt x="1799076" y="2077510"/>
                      <a:pt x="1574180" y="1933671"/>
                    </a:cubicBezTo>
                    <a:lnTo>
                      <a:pt x="1556345" y="1919368"/>
                    </a:lnTo>
                    <a:lnTo>
                      <a:pt x="1528339" y="1920897"/>
                    </a:lnTo>
                    <a:cubicBezTo>
                      <a:pt x="1510560" y="1920089"/>
                      <a:pt x="1493010" y="1917445"/>
                      <a:pt x="1475770" y="1912825"/>
                    </a:cubicBezTo>
                    <a:lnTo>
                      <a:pt x="1448916" y="1901539"/>
                    </a:lnTo>
                    <a:lnTo>
                      <a:pt x="1409788" y="1909339"/>
                    </a:lnTo>
                    <a:lnTo>
                      <a:pt x="1379448" y="1933671"/>
                    </a:lnTo>
                    <a:cubicBezTo>
                      <a:pt x="1154551" y="2077510"/>
                      <a:pt x="678554" y="1889257"/>
                      <a:pt x="425892" y="1636595"/>
                    </a:cubicBezTo>
                    <a:cubicBezTo>
                      <a:pt x="156386" y="1367089"/>
                      <a:pt x="-70989" y="807277"/>
                      <a:pt x="20652" y="500110"/>
                    </a:cubicBezTo>
                    <a:cubicBezTo>
                      <a:pt x="187279" y="454716"/>
                      <a:pt x="404024" y="488650"/>
                      <a:pt x="612800" y="567620"/>
                    </a:cubicBezTo>
                    <a:lnTo>
                      <a:pt x="646597" y="582336"/>
                    </a:lnTo>
                    <a:lnTo>
                      <a:pt x="648266" y="560064"/>
                    </a:lnTo>
                    <a:cubicBezTo>
                      <a:pt x="675860" y="335450"/>
                      <a:pt x="745684" y="127473"/>
                      <a:pt x="857156" y="12315"/>
                    </a:cubicBezTo>
                    <a:cubicBezTo>
                      <a:pt x="1025944" y="48861"/>
                      <a:pt x="1202630" y="178907"/>
                      <a:pt x="1351480" y="345243"/>
                    </a:cubicBezTo>
                    <a:lnTo>
                      <a:pt x="1439392" y="453752"/>
                    </a:lnTo>
                    <a:lnTo>
                      <a:pt x="1517562" y="349370"/>
                    </a:lnTo>
                    <a:cubicBezTo>
                      <a:pt x="1661654" y="174869"/>
                      <a:pt x="1832393" y="37110"/>
                      <a:pt x="1988311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2" name="フリーフォーム: 図形 621">
                <a:extLst>
                  <a:ext uri="{FF2B5EF4-FFF2-40B4-BE49-F238E27FC236}">
                    <a16:creationId xmlns:a16="http://schemas.microsoft.com/office/drawing/2014/main" id="{AE2B43C0-7AFC-4145-B19E-4DB4E72BDF69}"/>
                  </a:ext>
                </a:extLst>
              </p:cNvPr>
              <p:cNvSpPr/>
              <p:nvPr/>
            </p:nvSpPr>
            <p:spPr>
              <a:xfrm rot="10800000">
                <a:off x="2814672" y="1947944"/>
                <a:ext cx="264016" cy="177320"/>
              </a:xfrm>
              <a:custGeom>
                <a:avLst/>
                <a:gdLst>
                  <a:gd name="connsiteX0" fmla="*/ 1988311 w 2953345"/>
                  <a:gd name="connsiteY0" fmla="*/ 0 h 1983550"/>
                  <a:gd name="connsiteX1" fmla="*/ 2225919 w 2953345"/>
                  <a:gd name="connsiteY1" fmla="*/ 546570 h 1983550"/>
                  <a:gd name="connsiteX2" fmla="*/ 2233933 w 2953345"/>
                  <a:gd name="connsiteY2" fmla="*/ 617237 h 1983550"/>
                  <a:gd name="connsiteX3" fmla="*/ 2350610 w 2953345"/>
                  <a:gd name="connsiteY3" fmla="*/ 567300 h 1983550"/>
                  <a:gd name="connsiteX4" fmla="*/ 2932976 w 2953345"/>
                  <a:gd name="connsiteY4" fmla="*/ 500111 h 1983550"/>
                  <a:gd name="connsiteX5" fmla="*/ 2527736 w 2953345"/>
                  <a:gd name="connsiteY5" fmla="*/ 1636596 h 1983550"/>
                  <a:gd name="connsiteX6" fmla="*/ 1574180 w 2953345"/>
                  <a:gd name="connsiteY6" fmla="*/ 1933671 h 1983550"/>
                  <a:gd name="connsiteX7" fmla="*/ 1556345 w 2953345"/>
                  <a:gd name="connsiteY7" fmla="*/ 1919368 h 1983550"/>
                  <a:gd name="connsiteX8" fmla="*/ 1528339 w 2953345"/>
                  <a:gd name="connsiteY8" fmla="*/ 1920897 h 1983550"/>
                  <a:gd name="connsiteX9" fmla="*/ 1475770 w 2953345"/>
                  <a:gd name="connsiteY9" fmla="*/ 1912825 h 1983550"/>
                  <a:gd name="connsiteX10" fmla="*/ 1448916 w 2953345"/>
                  <a:gd name="connsiteY10" fmla="*/ 1901539 h 1983550"/>
                  <a:gd name="connsiteX11" fmla="*/ 1409788 w 2953345"/>
                  <a:gd name="connsiteY11" fmla="*/ 1909339 h 1983550"/>
                  <a:gd name="connsiteX12" fmla="*/ 1379448 w 2953345"/>
                  <a:gd name="connsiteY12" fmla="*/ 1933671 h 1983550"/>
                  <a:gd name="connsiteX13" fmla="*/ 425892 w 2953345"/>
                  <a:gd name="connsiteY13" fmla="*/ 1636595 h 1983550"/>
                  <a:gd name="connsiteX14" fmla="*/ 20652 w 2953345"/>
                  <a:gd name="connsiteY14" fmla="*/ 500110 h 1983550"/>
                  <a:gd name="connsiteX15" fmla="*/ 612800 w 2953345"/>
                  <a:gd name="connsiteY15" fmla="*/ 567620 h 1983550"/>
                  <a:gd name="connsiteX16" fmla="*/ 646597 w 2953345"/>
                  <a:gd name="connsiteY16" fmla="*/ 582336 h 1983550"/>
                  <a:gd name="connsiteX17" fmla="*/ 648266 w 2953345"/>
                  <a:gd name="connsiteY17" fmla="*/ 560064 h 1983550"/>
                  <a:gd name="connsiteX18" fmla="*/ 857156 w 2953345"/>
                  <a:gd name="connsiteY18" fmla="*/ 12315 h 1983550"/>
                  <a:gd name="connsiteX19" fmla="*/ 1351480 w 2953345"/>
                  <a:gd name="connsiteY19" fmla="*/ 345243 h 1983550"/>
                  <a:gd name="connsiteX20" fmla="*/ 1439392 w 2953345"/>
                  <a:gd name="connsiteY20" fmla="*/ 453752 h 1983550"/>
                  <a:gd name="connsiteX21" fmla="*/ 1517562 w 2953345"/>
                  <a:gd name="connsiteY21" fmla="*/ 349370 h 1983550"/>
                  <a:gd name="connsiteX22" fmla="*/ 1988311 w 2953345"/>
                  <a:gd name="connsiteY22" fmla="*/ 0 h 198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953345" h="1983550">
                    <a:moveTo>
                      <a:pt x="1988311" y="0"/>
                    </a:moveTo>
                    <a:cubicBezTo>
                      <a:pt x="2110936" y="121606"/>
                      <a:pt x="2189921" y="326279"/>
                      <a:pt x="2225919" y="546570"/>
                    </a:cubicBezTo>
                    <a:lnTo>
                      <a:pt x="2233933" y="617237"/>
                    </a:lnTo>
                    <a:lnTo>
                      <a:pt x="2350610" y="567300"/>
                    </a:lnTo>
                    <a:cubicBezTo>
                      <a:pt x="2562647" y="488224"/>
                      <a:pt x="2779392" y="454290"/>
                      <a:pt x="2932976" y="500111"/>
                    </a:cubicBezTo>
                    <a:cubicBezTo>
                      <a:pt x="3023762" y="833364"/>
                      <a:pt x="2797242" y="1367090"/>
                      <a:pt x="2527736" y="1636596"/>
                    </a:cubicBezTo>
                    <a:cubicBezTo>
                      <a:pt x="2275074" y="1889258"/>
                      <a:pt x="1799076" y="2077510"/>
                      <a:pt x="1574180" y="1933671"/>
                    </a:cubicBezTo>
                    <a:lnTo>
                      <a:pt x="1556345" y="1919368"/>
                    </a:lnTo>
                    <a:lnTo>
                      <a:pt x="1528339" y="1920897"/>
                    </a:lnTo>
                    <a:cubicBezTo>
                      <a:pt x="1510560" y="1920089"/>
                      <a:pt x="1493010" y="1917445"/>
                      <a:pt x="1475770" y="1912825"/>
                    </a:cubicBezTo>
                    <a:lnTo>
                      <a:pt x="1448916" y="1901539"/>
                    </a:lnTo>
                    <a:lnTo>
                      <a:pt x="1409788" y="1909339"/>
                    </a:lnTo>
                    <a:lnTo>
                      <a:pt x="1379448" y="1933671"/>
                    </a:lnTo>
                    <a:cubicBezTo>
                      <a:pt x="1154551" y="2077510"/>
                      <a:pt x="678554" y="1889257"/>
                      <a:pt x="425892" y="1636595"/>
                    </a:cubicBezTo>
                    <a:cubicBezTo>
                      <a:pt x="156386" y="1367089"/>
                      <a:pt x="-70989" y="807277"/>
                      <a:pt x="20652" y="500110"/>
                    </a:cubicBezTo>
                    <a:cubicBezTo>
                      <a:pt x="187279" y="454716"/>
                      <a:pt x="404024" y="488650"/>
                      <a:pt x="612800" y="567620"/>
                    </a:cubicBezTo>
                    <a:lnTo>
                      <a:pt x="646597" y="582336"/>
                    </a:lnTo>
                    <a:lnTo>
                      <a:pt x="648266" y="560064"/>
                    </a:lnTo>
                    <a:cubicBezTo>
                      <a:pt x="675860" y="335450"/>
                      <a:pt x="745684" y="127473"/>
                      <a:pt x="857156" y="12315"/>
                    </a:cubicBezTo>
                    <a:cubicBezTo>
                      <a:pt x="1025944" y="48861"/>
                      <a:pt x="1202630" y="178907"/>
                      <a:pt x="1351480" y="345243"/>
                    </a:cubicBezTo>
                    <a:lnTo>
                      <a:pt x="1439392" y="453752"/>
                    </a:lnTo>
                    <a:lnTo>
                      <a:pt x="1517562" y="349370"/>
                    </a:lnTo>
                    <a:cubicBezTo>
                      <a:pt x="1661654" y="174869"/>
                      <a:pt x="1832393" y="37110"/>
                      <a:pt x="1988311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3" name="フリーフォーム: 図形 622">
                <a:extLst>
                  <a:ext uri="{FF2B5EF4-FFF2-40B4-BE49-F238E27FC236}">
                    <a16:creationId xmlns:a16="http://schemas.microsoft.com/office/drawing/2014/main" id="{AAECB9DD-093F-4D31-BD02-50262F54C935}"/>
                  </a:ext>
                </a:extLst>
              </p:cNvPr>
              <p:cNvSpPr/>
              <p:nvPr/>
            </p:nvSpPr>
            <p:spPr>
              <a:xfrm rot="10800000">
                <a:off x="3005172" y="2168924"/>
                <a:ext cx="264016" cy="177320"/>
              </a:xfrm>
              <a:custGeom>
                <a:avLst/>
                <a:gdLst>
                  <a:gd name="connsiteX0" fmla="*/ 1988311 w 2953345"/>
                  <a:gd name="connsiteY0" fmla="*/ 0 h 1983550"/>
                  <a:gd name="connsiteX1" fmla="*/ 2225919 w 2953345"/>
                  <a:gd name="connsiteY1" fmla="*/ 546570 h 1983550"/>
                  <a:gd name="connsiteX2" fmla="*/ 2233933 w 2953345"/>
                  <a:gd name="connsiteY2" fmla="*/ 617237 h 1983550"/>
                  <a:gd name="connsiteX3" fmla="*/ 2350610 w 2953345"/>
                  <a:gd name="connsiteY3" fmla="*/ 567300 h 1983550"/>
                  <a:gd name="connsiteX4" fmla="*/ 2932976 w 2953345"/>
                  <a:gd name="connsiteY4" fmla="*/ 500111 h 1983550"/>
                  <a:gd name="connsiteX5" fmla="*/ 2527736 w 2953345"/>
                  <a:gd name="connsiteY5" fmla="*/ 1636596 h 1983550"/>
                  <a:gd name="connsiteX6" fmla="*/ 1574180 w 2953345"/>
                  <a:gd name="connsiteY6" fmla="*/ 1933671 h 1983550"/>
                  <a:gd name="connsiteX7" fmla="*/ 1556345 w 2953345"/>
                  <a:gd name="connsiteY7" fmla="*/ 1919368 h 1983550"/>
                  <a:gd name="connsiteX8" fmla="*/ 1528339 w 2953345"/>
                  <a:gd name="connsiteY8" fmla="*/ 1920897 h 1983550"/>
                  <a:gd name="connsiteX9" fmla="*/ 1475770 w 2953345"/>
                  <a:gd name="connsiteY9" fmla="*/ 1912825 h 1983550"/>
                  <a:gd name="connsiteX10" fmla="*/ 1448916 w 2953345"/>
                  <a:gd name="connsiteY10" fmla="*/ 1901539 h 1983550"/>
                  <a:gd name="connsiteX11" fmla="*/ 1409788 w 2953345"/>
                  <a:gd name="connsiteY11" fmla="*/ 1909339 h 1983550"/>
                  <a:gd name="connsiteX12" fmla="*/ 1379448 w 2953345"/>
                  <a:gd name="connsiteY12" fmla="*/ 1933671 h 1983550"/>
                  <a:gd name="connsiteX13" fmla="*/ 425892 w 2953345"/>
                  <a:gd name="connsiteY13" fmla="*/ 1636595 h 1983550"/>
                  <a:gd name="connsiteX14" fmla="*/ 20652 w 2953345"/>
                  <a:gd name="connsiteY14" fmla="*/ 500110 h 1983550"/>
                  <a:gd name="connsiteX15" fmla="*/ 612800 w 2953345"/>
                  <a:gd name="connsiteY15" fmla="*/ 567620 h 1983550"/>
                  <a:gd name="connsiteX16" fmla="*/ 646597 w 2953345"/>
                  <a:gd name="connsiteY16" fmla="*/ 582336 h 1983550"/>
                  <a:gd name="connsiteX17" fmla="*/ 648266 w 2953345"/>
                  <a:gd name="connsiteY17" fmla="*/ 560064 h 1983550"/>
                  <a:gd name="connsiteX18" fmla="*/ 857156 w 2953345"/>
                  <a:gd name="connsiteY18" fmla="*/ 12315 h 1983550"/>
                  <a:gd name="connsiteX19" fmla="*/ 1351480 w 2953345"/>
                  <a:gd name="connsiteY19" fmla="*/ 345243 h 1983550"/>
                  <a:gd name="connsiteX20" fmla="*/ 1439392 w 2953345"/>
                  <a:gd name="connsiteY20" fmla="*/ 453752 h 1983550"/>
                  <a:gd name="connsiteX21" fmla="*/ 1517562 w 2953345"/>
                  <a:gd name="connsiteY21" fmla="*/ 349370 h 1983550"/>
                  <a:gd name="connsiteX22" fmla="*/ 1988311 w 2953345"/>
                  <a:gd name="connsiteY22" fmla="*/ 0 h 198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953345" h="1983550">
                    <a:moveTo>
                      <a:pt x="1988311" y="0"/>
                    </a:moveTo>
                    <a:cubicBezTo>
                      <a:pt x="2110936" y="121606"/>
                      <a:pt x="2189921" y="326279"/>
                      <a:pt x="2225919" y="546570"/>
                    </a:cubicBezTo>
                    <a:lnTo>
                      <a:pt x="2233933" y="617237"/>
                    </a:lnTo>
                    <a:lnTo>
                      <a:pt x="2350610" y="567300"/>
                    </a:lnTo>
                    <a:cubicBezTo>
                      <a:pt x="2562647" y="488224"/>
                      <a:pt x="2779392" y="454290"/>
                      <a:pt x="2932976" y="500111"/>
                    </a:cubicBezTo>
                    <a:cubicBezTo>
                      <a:pt x="3023762" y="833364"/>
                      <a:pt x="2797242" y="1367090"/>
                      <a:pt x="2527736" y="1636596"/>
                    </a:cubicBezTo>
                    <a:cubicBezTo>
                      <a:pt x="2275074" y="1889258"/>
                      <a:pt x="1799076" y="2077510"/>
                      <a:pt x="1574180" y="1933671"/>
                    </a:cubicBezTo>
                    <a:lnTo>
                      <a:pt x="1556345" y="1919368"/>
                    </a:lnTo>
                    <a:lnTo>
                      <a:pt x="1528339" y="1920897"/>
                    </a:lnTo>
                    <a:cubicBezTo>
                      <a:pt x="1510560" y="1920089"/>
                      <a:pt x="1493010" y="1917445"/>
                      <a:pt x="1475770" y="1912825"/>
                    </a:cubicBezTo>
                    <a:lnTo>
                      <a:pt x="1448916" y="1901539"/>
                    </a:lnTo>
                    <a:lnTo>
                      <a:pt x="1409788" y="1909339"/>
                    </a:lnTo>
                    <a:lnTo>
                      <a:pt x="1379448" y="1933671"/>
                    </a:lnTo>
                    <a:cubicBezTo>
                      <a:pt x="1154551" y="2077510"/>
                      <a:pt x="678554" y="1889257"/>
                      <a:pt x="425892" y="1636595"/>
                    </a:cubicBezTo>
                    <a:cubicBezTo>
                      <a:pt x="156386" y="1367089"/>
                      <a:pt x="-70989" y="807277"/>
                      <a:pt x="20652" y="500110"/>
                    </a:cubicBezTo>
                    <a:cubicBezTo>
                      <a:pt x="187279" y="454716"/>
                      <a:pt x="404024" y="488650"/>
                      <a:pt x="612800" y="567620"/>
                    </a:cubicBezTo>
                    <a:lnTo>
                      <a:pt x="646597" y="582336"/>
                    </a:lnTo>
                    <a:lnTo>
                      <a:pt x="648266" y="560064"/>
                    </a:lnTo>
                    <a:cubicBezTo>
                      <a:pt x="675860" y="335450"/>
                      <a:pt x="745684" y="127473"/>
                      <a:pt x="857156" y="12315"/>
                    </a:cubicBezTo>
                    <a:cubicBezTo>
                      <a:pt x="1025944" y="48861"/>
                      <a:pt x="1202630" y="178907"/>
                      <a:pt x="1351480" y="345243"/>
                    </a:cubicBezTo>
                    <a:lnTo>
                      <a:pt x="1439392" y="453752"/>
                    </a:lnTo>
                    <a:lnTo>
                      <a:pt x="1517562" y="349370"/>
                    </a:lnTo>
                    <a:cubicBezTo>
                      <a:pt x="1661654" y="174869"/>
                      <a:pt x="1832393" y="37110"/>
                      <a:pt x="1988311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4" name="フリーフォーム: 図形 623">
                <a:extLst>
                  <a:ext uri="{FF2B5EF4-FFF2-40B4-BE49-F238E27FC236}">
                    <a16:creationId xmlns:a16="http://schemas.microsoft.com/office/drawing/2014/main" id="{98A081C8-58B7-4A5D-ACC1-AD3D5BFA40DB}"/>
                  </a:ext>
                </a:extLst>
              </p:cNvPr>
              <p:cNvSpPr/>
              <p:nvPr/>
            </p:nvSpPr>
            <p:spPr>
              <a:xfrm rot="10800000">
                <a:off x="1839312" y="2511824"/>
                <a:ext cx="264016" cy="177320"/>
              </a:xfrm>
              <a:custGeom>
                <a:avLst/>
                <a:gdLst>
                  <a:gd name="connsiteX0" fmla="*/ 1988311 w 2953345"/>
                  <a:gd name="connsiteY0" fmla="*/ 0 h 1983550"/>
                  <a:gd name="connsiteX1" fmla="*/ 2225919 w 2953345"/>
                  <a:gd name="connsiteY1" fmla="*/ 546570 h 1983550"/>
                  <a:gd name="connsiteX2" fmla="*/ 2233933 w 2953345"/>
                  <a:gd name="connsiteY2" fmla="*/ 617237 h 1983550"/>
                  <a:gd name="connsiteX3" fmla="*/ 2350610 w 2953345"/>
                  <a:gd name="connsiteY3" fmla="*/ 567300 h 1983550"/>
                  <a:gd name="connsiteX4" fmla="*/ 2932976 w 2953345"/>
                  <a:gd name="connsiteY4" fmla="*/ 500111 h 1983550"/>
                  <a:gd name="connsiteX5" fmla="*/ 2527736 w 2953345"/>
                  <a:gd name="connsiteY5" fmla="*/ 1636596 h 1983550"/>
                  <a:gd name="connsiteX6" fmla="*/ 1574180 w 2953345"/>
                  <a:gd name="connsiteY6" fmla="*/ 1933671 h 1983550"/>
                  <a:gd name="connsiteX7" fmla="*/ 1556345 w 2953345"/>
                  <a:gd name="connsiteY7" fmla="*/ 1919368 h 1983550"/>
                  <a:gd name="connsiteX8" fmla="*/ 1528339 w 2953345"/>
                  <a:gd name="connsiteY8" fmla="*/ 1920897 h 1983550"/>
                  <a:gd name="connsiteX9" fmla="*/ 1475770 w 2953345"/>
                  <a:gd name="connsiteY9" fmla="*/ 1912825 h 1983550"/>
                  <a:gd name="connsiteX10" fmla="*/ 1448916 w 2953345"/>
                  <a:gd name="connsiteY10" fmla="*/ 1901539 h 1983550"/>
                  <a:gd name="connsiteX11" fmla="*/ 1409788 w 2953345"/>
                  <a:gd name="connsiteY11" fmla="*/ 1909339 h 1983550"/>
                  <a:gd name="connsiteX12" fmla="*/ 1379448 w 2953345"/>
                  <a:gd name="connsiteY12" fmla="*/ 1933671 h 1983550"/>
                  <a:gd name="connsiteX13" fmla="*/ 425892 w 2953345"/>
                  <a:gd name="connsiteY13" fmla="*/ 1636595 h 1983550"/>
                  <a:gd name="connsiteX14" fmla="*/ 20652 w 2953345"/>
                  <a:gd name="connsiteY14" fmla="*/ 500110 h 1983550"/>
                  <a:gd name="connsiteX15" fmla="*/ 612800 w 2953345"/>
                  <a:gd name="connsiteY15" fmla="*/ 567620 h 1983550"/>
                  <a:gd name="connsiteX16" fmla="*/ 646597 w 2953345"/>
                  <a:gd name="connsiteY16" fmla="*/ 582336 h 1983550"/>
                  <a:gd name="connsiteX17" fmla="*/ 648266 w 2953345"/>
                  <a:gd name="connsiteY17" fmla="*/ 560064 h 1983550"/>
                  <a:gd name="connsiteX18" fmla="*/ 857156 w 2953345"/>
                  <a:gd name="connsiteY18" fmla="*/ 12315 h 1983550"/>
                  <a:gd name="connsiteX19" fmla="*/ 1351480 w 2953345"/>
                  <a:gd name="connsiteY19" fmla="*/ 345243 h 1983550"/>
                  <a:gd name="connsiteX20" fmla="*/ 1439392 w 2953345"/>
                  <a:gd name="connsiteY20" fmla="*/ 453752 h 1983550"/>
                  <a:gd name="connsiteX21" fmla="*/ 1517562 w 2953345"/>
                  <a:gd name="connsiteY21" fmla="*/ 349370 h 1983550"/>
                  <a:gd name="connsiteX22" fmla="*/ 1988311 w 2953345"/>
                  <a:gd name="connsiteY22" fmla="*/ 0 h 198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953345" h="1983550">
                    <a:moveTo>
                      <a:pt x="1988311" y="0"/>
                    </a:moveTo>
                    <a:cubicBezTo>
                      <a:pt x="2110936" y="121606"/>
                      <a:pt x="2189921" y="326279"/>
                      <a:pt x="2225919" y="546570"/>
                    </a:cubicBezTo>
                    <a:lnTo>
                      <a:pt x="2233933" y="617237"/>
                    </a:lnTo>
                    <a:lnTo>
                      <a:pt x="2350610" y="567300"/>
                    </a:lnTo>
                    <a:cubicBezTo>
                      <a:pt x="2562647" y="488224"/>
                      <a:pt x="2779392" y="454290"/>
                      <a:pt x="2932976" y="500111"/>
                    </a:cubicBezTo>
                    <a:cubicBezTo>
                      <a:pt x="3023762" y="833364"/>
                      <a:pt x="2797242" y="1367090"/>
                      <a:pt x="2527736" y="1636596"/>
                    </a:cubicBezTo>
                    <a:cubicBezTo>
                      <a:pt x="2275074" y="1889258"/>
                      <a:pt x="1799076" y="2077510"/>
                      <a:pt x="1574180" y="1933671"/>
                    </a:cubicBezTo>
                    <a:lnTo>
                      <a:pt x="1556345" y="1919368"/>
                    </a:lnTo>
                    <a:lnTo>
                      <a:pt x="1528339" y="1920897"/>
                    </a:lnTo>
                    <a:cubicBezTo>
                      <a:pt x="1510560" y="1920089"/>
                      <a:pt x="1493010" y="1917445"/>
                      <a:pt x="1475770" y="1912825"/>
                    </a:cubicBezTo>
                    <a:lnTo>
                      <a:pt x="1448916" y="1901539"/>
                    </a:lnTo>
                    <a:lnTo>
                      <a:pt x="1409788" y="1909339"/>
                    </a:lnTo>
                    <a:lnTo>
                      <a:pt x="1379448" y="1933671"/>
                    </a:lnTo>
                    <a:cubicBezTo>
                      <a:pt x="1154551" y="2077510"/>
                      <a:pt x="678554" y="1889257"/>
                      <a:pt x="425892" y="1636595"/>
                    </a:cubicBezTo>
                    <a:cubicBezTo>
                      <a:pt x="156386" y="1367089"/>
                      <a:pt x="-70989" y="807277"/>
                      <a:pt x="20652" y="500110"/>
                    </a:cubicBezTo>
                    <a:cubicBezTo>
                      <a:pt x="187279" y="454716"/>
                      <a:pt x="404024" y="488650"/>
                      <a:pt x="612800" y="567620"/>
                    </a:cubicBezTo>
                    <a:lnTo>
                      <a:pt x="646597" y="582336"/>
                    </a:lnTo>
                    <a:lnTo>
                      <a:pt x="648266" y="560064"/>
                    </a:lnTo>
                    <a:cubicBezTo>
                      <a:pt x="675860" y="335450"/>
                      <a:pt x="745684" y="127473"/>
                      <a:pt x="857156" y="12315"/>
                    </a:cubicBezTo>
                    <a:cubicBezTo>
                      <a:pt x="1025944" y="48861"/>
                      <a:pt x="1202630" y="178907"/>
                      <a:pt x="1351480" y="345243"/>
                    </a:cubicBezTo>
                    <a:lnTo>
                      <a:pt x="1439392" y="453752"/>
                    </a:lnTo>
                    <a:lnTo>
                      <a:pt x="1517562" y="349370"/>
                    </a:lnTo>
                    <a:cubicBezTo>
                      <a:pt x="1661654" y="174869"/>
                      <a:pt x="1832393" y="37110"/>
                      <a:pt x="1988311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5" name="フリーフォーム: 図形 624">
                <a:extLst>
                  <a:ext uri="{FF2B5EF4-FFF2-40B4-BE49-F238E27FC236}">
                    <a16:creationId xmlns:a16="http://schemas.microsoft.com/office/drawing/2014/main" id="{58B39BC8-E25B-4F0F-81EB-B83CD2971C33}"/>
                  </a:ext>
                </a:extLst>
              </p:cNvPr>
              <p:cNvSpPr/>
              <p:nvPr/>
            </p:nvSpPr>
            <p:spPr>
              <a:xfrm rot="10800000">
                <a:off x="2593692" y="2572784"/>
                <a:ext cx="264016" cy="177320"/>
              </a:xfrm>
              <a:custGeom>
                <a:avLst/>
                <a:gdLst>
                  <a:gd name="connsiteX0" fmla="*/ 1988311 w 2953345"/>
                  <a:gd name="connsiteY0" fmla="*/ 0 h 1983550"/>
                  <a:gd name="connsiteX1" fmla="*/ 2225919 w 2953345"/>
                  <a:gd name="connsiteY1" fmla="*/ 546570 h 1983550"/>
                  <a:gd name="connsiteX2" fmla="*/ 2233933 w 2953345"/>
                  <a:gd name="connsiteY2" fmla="*/ 617237 h 1983550"/>
                  <a:gd name="connsiteX3" fmla="*/ 2350610 w 2953345"/>
                  <a:gd name="connsiteY3" fmla="*/ 567300 h 1983550"/>
                  <a:gd name="connsiteX4" fmla="*/ 2932976 w 2953345"/>
                  <a:gd name="connsiteY4" fmla="*/ 500111 h 1983550"/>
                  <a:gd name="connsiteX5" fmla="*/ 2527736 w 2953345"/>
                  <a:gd name="connsiteY5" fmla="*/ 1636596 h 1983550"/>
                  <a:gd name="connsiteX6" fmla="*/ 1574180 w 2953345"/>
                  <a:gd name="connsiteY6" fmla="*/ 1933671 h 1983550"/>
                  <a:gd name="connsiteX7" fmla="*/ 1556345 w 2953345"/>
                  <a:gd name="connsiteY7" fmla="*/ 1919368 h 1983550"/>
                  <a:gd name="connsiteX8" fmla="*/ 1528339 w 2953345"/>
                  <a:gd name="connsiteY8" fmla="*/ 1920897 h 1983550"/>
                  <a:gd name="connsiteX9" fmla="*/ 1475770 w 2953345"/>
                  <a:gd name="connsiteY9" fmla="*/ 1912825 h 1983550"/>
                  <a:gd name="connsiteX10" fmla="*/ 1448916 w 2953345"/>
                  <a:gd name="connsiteY10" fmla="*/ 1901539 h 1983550"/>
                  <a:gd name="connsiteX11" fmla="*/ 1409788 w 2953345"/>
                  <a:gd name="connsiteY11" fmla="*/ 1909339 h 1983550"/>
                  <a:gd name="connsiteX12" fmla="*/ 1379448 w 2953345"/>
                  <a:gd name="connsiteY12" fmla="*/ 1933671 h 1983550"/>
                  <a:gd name="connsiteX13" fmla="*/ 425892 w 2953345"/>
                  <a:gd name="connsiteY13" fmla="*/ 1636595 h 1983550"/>
                  <a:gd name="connsiteX14" fmla="*/ 20652 w 2953345"/>
                  <a:gd name="connsiteY14" fmla="*/ 500110 h 1983550"/>
                  <a:gd name="connsiteX15" fmla="*/ 612800 w 2953345"/>
                  <a:gd name="connsiteY15" fmla="*/ 567620 h 1983550"/>
                  <a:gd name="connsiteX16" fmla="*/ 646597 w 2953345"/>
                  <a:gd name="connsiteY16" fmla="*/ 582336 h 1983550"/>
                  <a:gd name="connsiteX17" fmla="*/ 648266 w 2953345"/>
                  <a:gd name="connsiteY17" fmla="*/ 560064 h 1983550"/>
                  <a:gd name="connsiteX18" fmla="*/ 857156 w 2953345"/>
                  <a:gd name="connsiteY18" fmla="*/ 12315 h 1983550"/>
                  <a:gd name="connsiteX19" fmla="*/ 1351480 w 2953345"/>
                  <a:gd name="connsiteY19" fmla="*/ 345243 h 1983550"/>
                  <a:gd name="connsiteX20" fmla="*/ 1439392 w 2953345"/>
                  <a:gd name="connsiteY20" fmla="*/ 453752 h 1983550"/>
                  <a:gd name="connsiteX21" fmla="*/ 1517562 w 2953345"/>
                  <a:gd name="connsiteY21" fmla="*/ 349370 h 1983550"/>
                  <a:gd name="connsiteX22" fmla="*/ 1988311 w 2953345"/>
                  <a:gd name="connsiteY22" fmla="*/ 0 h 198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953345" h="1983550">
                    <a:moveTo>
                      <a:pt x="1988311" y="0"/>
                    </a:moveTo>
                    <a:cubicBezTo>
                      <a:pt x="2110936" y="121606"/>
                      <a:pt x="2189921" y="326279"/>
                      <a:pt x="2225919" y="546570"/>
                    </a:cubicBezTo>
                    <a:lnTo>
                      <a:pt x="2233933" y="617237"/>
                    </a:lnTo>
                    <a:lnTo>
                      <a:pt x="2350610" y="567300"/>
                    </a:lnTo>
                    <a:cubicBezTo>
                      <a:pt x="2562647" y="488224"/>
                      <a:pt x="2779392" y="454290"/>
                      <a:pt x="2932976" y="500111"/>
                    </a:cubicBezTo>
                    <a:cubicBezTo>
                      <a:pt x="3023762" y="833364"/>
                      <a:pt x="2797242" y="1367090"/>
                      <a:pt x="2527736" y="1636596"/>
                    </a:cubicBezTo>
                    <a:cubicBezTo>
                      <a:pt x="2275074" y="1889258"/>
                      <a:pt x="1799076" y="2077510"/>
                      <a:pt x="1574180" y="1933671"/>
                    </a:cubicBezTo>
                    <a:lnTo>
                      <a:pt x="1556345" y="1919368"/>
                    </a:lnTo>
                    <a:lnTo>
                      <a:pt x="1528339" y="1920897"/>
                    </a:lnTo>
                    <a:cubicBezTo>
                      <a:pt x="1510560" y="1920089"/>
                      <a:pt x="1493010" y="1917445"/>
                      <a:pt x="1475770" y="1912825"/>
                    </a:cubicBezTo>
                    <a:lnTo>
                      <a:pt x="1448916" y="1901539"/>
                    </a:lnTo>
                    <a:lnTo>
                      <a:pt x="1409788" y="1909339"/>
                    </a:lnTo>
                    <a:lnTo>
                      <a:pt x="1379448" y="1933671"/>
                    </a:lnTo>
                    <a:cubicBezTo>
                      <a:pt x="1154551" y="2077510"/>
                      <a:pt x="678554" y="1889257"/>
                      <a:pt x="425892" y="1636595"/>
                    </a:cubicBezTo>
                    <a:cubicBezTo>
                      <a:pt x="156386" y="1367089"/>
                      <a:pt x="-70989" y="807277"/>
                      <a:pt x="20652" y="500110"/>
                    </a:cubicBezTo>
                    <a:cubicBezTo>
                      <a:pt x="187279" y="454716"/>
                      <a:pt x="404024" y="488650"/>
                      <a:pt x="612800" y="567620"/>
                    </a:cubicBezTo>
                    <a:lnTo>
                      <a:pt x="646597" y="582336"/>
                    </a:lnTo>
                    <a:lnTo>
                      <a:pt x="648266" y="560064"/>
                    </a:lnTo>
                    <a:cubicBezTo>
                      <a:pt x="675860" y="335450"/>
                      <a:pt x="745684" y="127473"/>
                      <a:pt x="857156" y="12315"/>
                    </a:cubicBezTo>
                    <a:cubicBezTo>
                      <a:pt x="1025944" y="48861"/>
                      <a:pt x="1202630" y="178907"/>
                      <a:pt x="1351480" y="345243"/>
                    </a:cubicBezTo>
                    <a:lnTo>
                      <a:pt x="1439392" y="453752"/>
                    </a:lnTo>
                    <a:lnTo>
                      <a:pt x="1517562" y="349370"/>
                    </a:lnTo>
                    <a:cubicBezTo>
                      <a:pt x="1661654" y="174869"/>
                      <a:pt x="1832393" y="37110"/>
                      <a:pt x="1988311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6" name="フリーフォーム: 図形 625">
                <a:extLst>
                  <a:ext uri="{FF2B5EF4-FFF2-40B4-BE49-F238E27FC236}">
                    <a16:creationId xmlns:a16="http://schemas.microsoft.com/office/drawing/2014/main" id="{09AA8B87-D9DC-4389-B514-2D17F03177E2}"/>
                  </a:ext>
                </a:extLst>
              </p:cNvPr>
              <p:cNvSpPr/>
              <p:nvPr/>
            </p:nvSpPr>
            <p:spPr>
              <a:xfrm rot="10800000">
                <a:off x="2162829" y="2521510"/>
                <a:ext cx="264016" cy="177320"/>
              </a:xfrm>
              <a:custGeom>
                <a:avLst/>
                <a:gdLst>
                  <a:gd name="connsiteX0" fmla="*/ 1988311 w 2953345"/>
                  <a:gd name="connsiteY0" fmla="*/ 0 h 1983550"/>
                  <a:gd name="connsiteX1" fmla="*/ 2225919 w 2953345"/>
                  <a:gd name="connsiteY1" fmla="*/ 546570 h 1983550"/>
                  <a:gd name="connsiteX2" fmla="*/ 2233933 w 2953345"/>
                  <a:gd name="connsiteY2" fmla="*/ 617237 h 1983550"/>
                  <a:gd name="connsiteX3" fmla="*/ 2350610 w 2953345"/>
                  <a:gd name="connsiteY3" fmla="*/ 567300 h 1983550"/>
                  <a:gd name="connsiteX4" fmla="*/ 2932976 w 2953345"/>
                  <a:gd name="connsiteY4" fmla="*/ 500111 h 1983550"/>
                  <a:gd name="connsiteX5" fmla="*/ 2527736 w 2953345"/>
                  <a:gd name="connsiteY5" fmla="*/ 1636596 h 1983550"/>
                  <a:gd name="connsiteX6" fmla="*/ 1574180 w 2953345"/>
                  <a:gd name="connsiteY6" fmla="*/ 1933671 h 1983550"/>
                  <a:gd name="connsiteX7" fmla="*/ 1556345 w 2953345"/>
                  <a:gd name="connsiteY7" fmla="*/ 1919368 h 1983550"/>
                  <a:gd name="connsiteX8" fmla="*/ 1528339 w 2953345"/>
                  <a:gd name="connsiteY8" fmla="*/ 1920897 h 1983550"/>
                  <a:gd name="connsiteX9" fmla="*/ 1475770 w 2953345"/>
                  <a:gd name="connsiteY9" fmla="*/ 1912825 h 1983550"/>
                  <a:gd name="connsiteX10" fmla="*/ 1448916 w 2953345"/>
                  <a:gd name="connsiteY10" fmla="*/ 1901539 h 1983550"/>
                  <a:gd name="connsiteX11" fmla="*/ 1409788 w 2953345"/>
                  <a:gd name="connsiteY11" fmla="*/ 1909339 h 1983550"/>
                  <a:gd name="connsiteX12" fmla="*/ 1379448 w 2953345"/>
                  <a:gd name="connsiteY12" fmla="*/ 1933671 h 1983550"/>
                  <a:gd name="connsiteX13" fmla="*/ 425892 w 2953345"/>
                  <a:gd name="connsiteY13" fmla="*/ 1636595 h 1983550"/>
                  <a:gd name="connsiteX14" fmla="*/ 20652 w 2953345"/>
                  <a:gd name="connsiteY14" fmla="*/ 500110 h 1983550"/>
                  <a:gd name="connsiteX15" fmla="*/ 612800 w 2953345"/>
                  <a:gd name="connsiteY15" fmla="*/ 567620 h 1983550"/>
                  <a:gd name="connsiteX16" fmla="*/ 646597 w 2953345"/>
                  <a:gd name="connsiteY16" fmla="*/ 582336 h 1983550"/>
                  <a:gd name="connsiteX17" fmla="*/ 648266 w 2953345"/>
                  <a:gd name="connsiteY17" fmla="*/ 560064 h 1983550"/>
                  <a:gd name="connsiteX18" fmla="*/ 857156 w 2953345"/>
                  <a:gd name="connsiteY18" fmla="*/ 12315 h 1983550"/>
                  <a:gd name="connsiteX19" fmla="*/ 1351480 w 2953345"/>
                  <a:gd name="connsiteY19" fmla="*/ 345243 h 1983550"/>
                  <a:gd name="connsiteX20" fmla="*/ 1439392 w 2953345"/>
                  <a:gd name="connsiteY20" fmla="*/ 453752 h 1983550"/>
                  <a:gd name="connsiteX21" fmla="*/ 1517562 w 2953345"/>
                  <a:gd name="connsiteY21" fmla="*/ 349370 h 1983550"/>
                  <a:gd name="connsiteX22" fmla="*/ 1988311 w 2953345"/>
                  <a:gd name="connsiteY22" fmla="*/ 0 h 198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953345" h="1983550">
                    <a:moveTo>
                      <a:pt x="1988311" y="0"/>
                    </a:moveTo>
                    <a:cubicBezTo>
                      <a:pt x="2110936" y="121606"/>
                      <a:pt x="2189921" y="326279"/>
                      <a:pt x="2225919" y="546570"/>
                    </a:cubicBezTo>
                    <a:lnTo>
                      <a:pt x="2233933" y="617237"/>
                    </a:lnTo>
                    <a:lnTo>
                      <a:pt x="2350610" y="567300"/>
                    </a:lnTo>
                    <a:cubicBezTo>
                      <a:pt x="2562647" y="488224"/>
                      <a:pt x="2779392" y="454290"/>
                      <a:pt x="2932976" y="500111"/>
                    </a:cubicBezTo>
                    <a:cubicBezTo>
                      <a:pt x="3023762" y="833364"/>
                      <a:pt x="2797242" y="1367090"/>
                      <a:pt x="2527736" y="1636596"/>
                    </a:cubicBezTo>
                    <a:cubicBezTo>
                      <a:pt x="2275074" y="1889258"/>
                      <a:pt x="1799076" y="2077510"/>
                      <a:pt x="1574180" y="1933671"/>
                    </a:cubicBezTo>
                    <a:lnTo>
                      <a:pt x="1556345" y="1919368"/>
                    </a:lnTo>
                    <a:lnTo>
                      <a:pt x="1528339" y="1920897"/>
                    </a:lnTo>
                    <a:cubicBezTo>
                      <a:pt x="1510560" y="1920089"/>
                      <a:pt x="1493010" y="1917445"/>
                      <a:pt x="1475770" y="1912825"/>
                    </a:cubicBezTo>
                    <a:lnTo>
                      <a:pt x="1448916" y="1901539"/>
                    </a:lnTo>
                    <a:lnTo>
                      <a:pt x="1409788" y="1909339"/>
                    </a:lnTo>
                    <a:lnTo>
                      <a:pt x="1379448" y="1933671"/>
                    </a:lnTo>
                    <a:cubicBezTo>
                      <a:pt x="1154551" y="2077510"/>
                      <a:pt x="678554" y="1889257"/>
                      <a:pt x="425892" y="1636595"/>
                    </a:cubicBezTo>
                    <a:cubicBezTo>
                      <a:pt x="156386" y="1367089"/>
                      <a:pt x="-70989" y="807277"/>
                      <a:pt x="20652" y="500110"/>
                    </a:cubicBezTo>
                    <a:cubicBezTo>
                      <a:pt x="187279" y="454716"/>
                      <a:pt x="404024" y="488650"/>
                      <a:pt x="612800" y="567620"/>
                    </a:cubicBezTo>
                    <a:lnTo>
                      <a:pt x="646597" y="582336"/>
                    </a:lnTo>
                    <a:lnTo>
                      <a:pt x="648266" y="560064"/>
                    </a:lnTo>
                    <a:cubicBezTo>
                      <a:pt x="675860" y="335450"/>
                      <a:pt x="745684" y="127473"/>
                      <a:pt x="857156" y="12315"/>
                    </a:cubicBezTo>
                    <a:cubicBezTo>
                      <a:pt x="1025944" y="48861"/>
                      <a:pt x="1202630" y="178907"/>
                      <a:pt x="1351480" y="345243"/>
                    </a:cubicBezTo>
                    <a:lnTo>
                      <a:pt x="1439392" y="453752"/>
                    </a:lnTo>
                    <a:lnTo>
                      <a:pt x="1517562" y="349370"/>
                    </a:lnTo>
                    <a:cubicBezTo>
                      <a:pt x="1661654" y="174869"/>
                      <a:pt x="1832393" y="37110"/>
                      <a:pt x="1988311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7" name="フリーフォーム: 図形 626">
                <a:extLst>
                  <a:ext uri="{FF2B5EF4-FFF2-40B4-BE49-F238E27FC236}">
                    <a16:creationId xmlns:a16="http://schemas.microsoft.com/office/drawing/2014/main" id="{A3B6573D-36F2-47CF-A638-A456A5691976}"/>
                  </a:ext>
                </a:extLst>
              </p:cNvPr>
              <p:cNvSpPr/>
              <p:nvPr/>
            </p:nvSpPr>
            <p:spPr>
              <a:xfrm rot="10800000">
                <a:off x="2101869" y="2780590"/>
                <a:ext cx="264016" cy="177320"/>
              </a:xfrm>
              <a:custGeom>
                <a:avLst/>
                <a:gdLst>
                  <a:gd name="connsiteX0" fmla="*/ 1988311 w 2953345"/>
                  <a:gd name="connsiteY0" fmla="*/ 0 h 1983550"/>
                  <a:gd name="connsiteX1" fmla="*/ 2225919 w 2953345"/>
                  <a:gd name="connsiteY1" fmla="*/ 546570 h 1983550"/>
                  <a:gd name="connsiteX2" fmla="*/ 2233933 w 2953345"/>
                  <a:gd name="connsiteY2" fmla="*/ 617237 h 1983550"/>
                  <a:gd name="connsiteX3" fmla="*/ 2350610 w 2953345"/>
                  <a:gd name="connsiteY3" fmla="*/ 567300 h 1983550"/>
                  <a:gd name="connsiteX4" fmla="*/ 2932976 w 2953345"/>
                  <a:gd name="connsiteY4" fmla="*/ 500111 h 1983550"/>
                  <a:gd name="connsiteX5" fmla="*/ 2527736 w 2953345"/>
                  <a:gd name="connsiteY5" fmla="*/ 1636596 h 1983550"/>
                  <a:gd name="connsiteX6" fmla="*/ 1574180 w 2953345"/>
                  <a:gd name="connsiteY6" fmla="*/ 1933671 h 1983550"/>
                  <a:gd name="connsiteX7" fmla="*/ 1556345 w 2953345"/>
                  <a:gd name="connsiteY7" fmla="*/ 1919368 h 1983550"/>
                  <a:gd name="connsiteX8" fmla="*/ 1528339 w 2953345"/>
                  <a:gd name="connsiteY8" fmla="*/ 1920897 h 1983550"/>
                  <a:gd name="connsiteX9" fmla="*/ 1475770 w 2953345"/>
                  <a:gd name="connsiteY9" fmla="*/ 1912825 h 1983550"/>
                  <a:gd name="connsiteX10" fmla="*/ 1448916 w 2953345"/>
                  <a:gd name="connsiteY10" fmla="*/ 1901539 h 1983550"/>
                  <a:gd name="connsiteX11" fmla="*/ 1409788 w 2953345"/>
                  <a:gd name="connsiteY11" fmla="*/ 1909339 h 1983550"/>
                  <a:gd name="connsiteX12" fmla="*/ 1379448 w 2953345"/>
                  <a:gd name="connsiteY12" fmla="*/ 1933671 h 1983550"/>
                  <a:gd name="connsiteX13" fmla="*/ 425892 w 2953345"/>
                  <a:gd name="connsiteY13" fmla="*/ 1636595 h 1983550"/>
                  <a:gd name="connsiteX14" fmla="*/ 20652 w 2953345"/>
                  <a:gd name="connsiteY14" fmla="*/ 500110 h 1983550"/>
                  <a:gd name="connsiteX15" fmla="*/ 612800 w 2953345"/>
                  <a:gd name="connsiteY15" fmla="*/ 567620 h 1983550"/>
                  <a:gd name="connsiteX16" fmla="*/ 646597 w 2953345"/>
                  <a:gd name="connsiteY16" fmla="*/ 582336 h 1983550"/>
                  <a:gd name="connsiteX17" fmla="*/ 648266 w 2953345"/>
                  <a:gd name="connsiteY17" fmla="*/ 560064 h 1983550"/>
                  <a:gd name="connsiteX18" fmla="*/ 857156 w 2953345"/>
                  <a:gd name="connsiteY18" fmla="*/ 12315 h 1983550"/>
                  <a:gd name="connsiteX19" fmla="*/ 1351480 w 2953345"/>
                  <a:gd name="connsiteY19" fmla="*/ 345243 h 1983550"/>
                  <a:gd name="connsiteX20" fmla="*/ 1439392 w 2953345"/>
                  <a:gd name="connsiteY20" fmla="*/ 453752 h 1983550"/>
                  <a:gd name="connsiteX21" fmla="*/ 1517562 w 2953345"/>
                  <a:gd name="connsiteY21" fmla="*/ 349370 h 1983550"/>
                  <a:gd name="connsiteX22" fmla="*/ 1988311 w 2953345"/>
                  <a:gd name="connsiteY22" fmla="*/ 0 h 198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953345" h="1983550">
                    <a:moveTo>
                      <a:pt x="1988311" y="0"/>
                    </a:moveTo>
                    <a:cubicBezTo>
                      <a:pt x="2110936" y="121606"/>
                      <a:pt x="2189921" y="326279"/>
                      <a:pt x="2225919" y="546570"/>
                    </a:cubicBezTo>
                    <a:lnTo>
                      <a:pt x="2233933" y="617237"/>
                    </a:lnTo>
                    <a:lnTo>
                      <a:pt x="2350610" y="567300"/>
                    </a:lnTo>
                    <a:cubicBezTo>
                      <a:pt x="2562647" y="488224"/>
                      <a:pt x="2779392" y="454290"/>
                      <a:pt x="2932976" y="500111"/>
                    </a:cubicBezTo>
                    <a:cubicBezTo>
                      <a:pt x="3023762" y="833364"/>
                      <a:pt x="2797242" y="1367090"/>
                      <a:pt x="2527736" y="1636596"/>
                    </a:cubicBezTo>
                    <a:cubicBezTo>
                      <a:pt x="2275074" y="1889258"/>
                      <a:pt x="1799076" y="2077510"/>
                      <a:pt x="1574180" y="1933671"/>
                    </a:cubicBezTo>
                    <a:lnTo>
                      <a:pt x="1556345" y="1919368"/>
                    </a:lnTo>
                    <a:lnTo>
                      <a:pt x="1528339" y="1920897"/>
                    </a:lnTo>
                    <a:cubicBezTo>
                      <a:pt x="1510560" y="1920089"/>
                      <a:pt x="1493010" y="1917445"/>
                      <a:pt x="1475770" y="1912825"/>
                    </a:cubicBezTo>
                    <a:lnTo>
                      <a:pt x="1448916" y="1901539"/>
                    </a:lnTo>
                    <a:lnTo>
                      <a:pt x="1409788" y="1909339"/>
                    </a:lnTo>
                    <a:lnTo>
                      <a:pt x="1379448" y="1933671"/>
                    </a:lnTo>
                    <a:cubicBezTo>
                      <a:pt x="1154551" y="2077510"/>
                      <a:pt x="678554" y="1889257"/>
                      <a:pt x="425892" y="1636595"/>
                    </a:cubicBezTo>
                    <a:cubicBezTo>
                      <a:pt x="156386" y="1367089"/>
                      <a:pt x="-70989" y="807277"/>
                      <a:pt x="20652" y="500110"/>
                    </a:cubicBezTo>
                    <a:cubicBezTo>
                      <a:pt x="187279" y="454716"/>
                      <a:pt x="404024" y="488650"/>
                      <a:pt x="612800" y="567620"/>
                    </a:cubicBezTo>
                    <a:lnTo>
                      <a:pt x="646597" y="582336"/>
                    </a:lnTo>
                    <a:lnTo>
                      <a:pt x="648266" y="560064"/>
                    </a:lnTo>
                    <a:cubicBezTo>
                      <a:pt x="675860" y="335450"/>
                      <a:pt x="745684" y="127473"/>
                      <a:pt x="857156" y="12315"/>
                    </a:cubicBezTo>
                    <a:cubicBezTo>
                      <a:pt x="1025944" y="48861"/>
                      <a:pt x="1202630" y="178907"/>
                      <a:pt x="1351480" y="345243"/>
                    </a:cubicBezTo>
                    <a:lnTo>
                      <a:pt x="1439392" y="453752"/>
                    </a:lnTo>
                    <a:lnTo>
                      <a:pt x="1517562" y="349370"/>
                    </a:lnTo>
                    <a:cubicBezTo>
                      <a:pt x="1661654" y="174869"/>
                      <a:pt x="1832393" y="37110"/>
                      <a:pt x="1988311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8" name="フリーフォーム: 図形 627">
                <a:extLst>
                  <a:ext uri="{FF2B5EF4-FFF2-40B4-BE49-F238E27FC236}">
                    <a16:creationId xmlns:a16="http://schemas.microsoft.com/office/drawing/2014/main" id="{450DD2E0-4EF1-4733-AC13-173EF19F1515}"/>
                  </a:ext>
                </a:extLst>
              </p:cNvPr>
              <p:cNvSpPr/>
              <p:nvPr/>
            </p:nvSpPr>
            <p:spPr>
              <a:xfrm rot="10800000">
                <a:off x="2734329" y="2932990"/>
                <a:ext cx="264016" cy="177320"/>
              </a:xfrm>
              <a:custGeom>
                <a:avLst/>
                <a:gdLst>
                  <a:gd name="connsiteX0" fmla="*/ 1988311 w 2953345"/>
                  <a:gd name="connsiteY0" fmla="*/ 0 h 1983550"/>
                  <a:gd name="connsiteX1" fmla="*/ 2225919 w 2953345"/>
                  <a:gd name="connsiteY1" fmla="*/ 546570 h 1983550"/>
                  <a:gd name="connsiteX2" fmla="*/ 2233933 w 2953345"/>
                  <a:gd name="connsiteY2" fmla="*/ 617237 h 1983550"/>
                  <a:gd name="connsiteX3" fmla="*/ 2350610 w 2953345"/>
                  <a:gd name="connsiteY3" fmla="*/ 567300 h 1983550"/>
                  <a:gd name="connsiteX4" fmla="*/ 2932976 w 2953345"/>
                  <a:gd name="connsiteY4" fmla="*/ 500111 h 1983550"/>
                  <a:gd name="connsiteX5" fmla="*/ 2527736 w 2953345"/>
                  <a:gd name="connsiteY5" fmla="*/ 1636596 h 1983550"/>
                  <a:gd name="connsiteX6" fmla="*/ 1574180 w 2953345"/>
                  <a:gd name="connsiteY6" fmla="*/ 1933671 h 1983550"/>
                  <a:gd name="connsiteX7" fmla="*/ 1556345 w 2953345"/>
                  <a:gd name="connsiteY7" fmla="*/ 1919368 h 1983550"/>
                  <a:gd name="connsiteX8" fmla="*/ 1528339 w 2953345"/>
                  <a:gd name="connsiteY8" fmla="*/ 1920897 h 1983550"/>
                  <a:gd name="connsiteX9" fmla="*/ 1475770 w 2953345"/>
                  <a:gd name="connsiteY9" fmla="*/ 1912825 h 1983550"/>
                  <a:gd name="connsiteX10" fmla="*/ 1448916 w 2953345"/>
                  <a:gd name="connsiteY10" fmla="*/ 1901539 h 1983550"/>
                  <a:gd name="connsiteX11" fmla="*/ 1409788 w 2953345"/>
                  <a:gd name="connsiteY11" fmla="*/ 1909339 h 1983550"/>
                  <a:gd name="connsiteX12" fmla="*/ 1379448 w 2953345"/>
                  <a:gd name="connsiteY12" fmla="*/ 1933671 h 1983550"/>
                  <a:gd name="connsiteX13" fmla="*/ 425892 w 2953345"/>
                  <a:gd name="connsiteY13" fmla="*/ 1636595 h 1983550"/>
                  <a:gd name="connsiteX14" fmla="*/ 20652 w 2953345"/>
                  <a:gd name="connsiteY14" fmla="*/ 500110 h 1983550"/>
                  <a:gd name="connsiteX15" fmla="*/ 612800 w 2953345"/>
                  <a:gd name="connsiteY15" fmla="*/ 567620 h 1983550"/>
                  <a:gd name="connsiteX16" fmla="*/ 646597 w 2953345"/>
                  <a:gd name="connsiteY16" fmla="*/ 582336 h 1983550"/>
                  <a:gd name="connsiteX17" fmla="*/ 648266 w 2953345"/>
                  <a:gd name="connsiteY17" fmla="*/ 560064 h 1983550"/>
                  <a:gd name="connsiteX18" fmla="*/ 857156 w 2953345"/>
                  <a:gd name="connsiteY18" fmla="*/ 12315 h 1983550"/>
                  <a:gd name="connsiteX19" fmla="*/ 1351480 w 2953345"/>
                  <a:gd name="connsiteY19" fmla="*/ 345243 h 1983550"/>
                  <a:gd name="connsiteX20" fmla="*/ 1439392 w 2953345"/>
                  <a:gd name="connsiteY20" fmla="*/ 453752 h 1983550"/>
                  <a:gd name="connsiteX21" fmla="*/ 1517562 w 2953345"/>
                  <a:gd name="connsiteY21" fmla="*/ 349370 h 1983550"/>
                  <a:gd name="connsiteX22" fmla="*/ 1988311 w 2953345"/>
                  <a:gd name="connsiteY22" fmla="*/ 0 h 198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953345" h="1983550">
                    <a:moveTo>
                      <a:pt x="1988311" y="0"/>
                    </a:moveTo>
                    <a:cubicBezTo>
                      <a:pt x="2110936" y="121606"/>
                      <a:pt x="2189921" y="326279"/>
                      <a:pt x="2225919" y="546570"/>
                    </a:cubicBezTo>
                    <a:lnTo>
                      <a:pt x="2233933" y="617237"/>
                    </a:lnTo>
                    <a:lnTo>
                      <a:pt x="2350610" y="567300"/>
                    </a:lnTo>
                    <a:cubicBezTo>
                      <a:pt x="2562647" y="488224"/>
                      <a:pt x="2779392" y="454290"/>
                      <a:pt x="2932976" y="500111"/>
                    </a:cubicBezTo>
                    <a:cubicBezTo>
                      <a:pt x="3023762" y="833364"/>
                      <a:pt x="2797242" y="1367090"/>
                      <a:pt x="2527736" y="1636596"/>
                    </a:cubicBezTo>
                    <a:cubicBezTo>
                      <a:pt x="2275074" y="1889258"/>
                      <a:pt x="1799076" y="2077510"/>
                      <a:pt x="1574180" y="1933671"/>
                    </a:cubicBezTo>
                    <a:lnTo>
                      <a:pt x="1556345" y="1919368"/>
                    </a:lnTo>
                    <a:lnTo>
                      <a:pt x="1528339" y="1920897"/>
                    </a:lnTo>
                    <a:cubicBezTo>
                      <a:pt x="1510560" y="1920089"/>
                      <a:pt x="1493010" y="1917445"/>
                      <a:pt x="1475770" y="1912825"/>
                    </a:cubicBezTo>
                    <a:lnTo>
                      <a:pt x="1448916" y="1901539"/>
                    </a:lnTo>
                    <a:lnTo>
                      <a:pt x="1409788" y="1909339"/>
                    </a:lnTo>
                    <a:lnTo>
                      <a:pt x="1379448" y="1933671"/>
                    </a:lnTo>
                    <a:cubicBezTo>
                      <a:pt x="1154551" y="2077510"/>
                      <a:pt x="678554" y="1889257"/>
                      <a:pt x="425892" y="1636595"/>
                    </a:cubicBezTo>
                    <a:cubicBezTo>
                      <a:pt x="156386" y="1367089"/>
                      <a:pt x="-70989" y="807277"/>
                      <a:pt x="20652" y="500110"/>
                    </a:cubicBezTo>
                    <a:cubicBezTo>
                      <a:pt x="187279" y="454716"/>
                      <a:pt x="404024" y="488650"/>
                      <a:pt x="612800" y="567620"/>
                    </a:cubicBezTo>
                    <a:lnTo>
                      <a:pt x="646597" y="582336"/>
                    </a:lnTo>
                    <a:lnTo>
                      <a:pt x="648266" y="560064"/>
                    </a:lnTo>
                    <a:cubicBezTo>
                      <a:pt x="675860" y="335450"/>
                      <a:pt x="745684" y="127473"/>
                      <a:pt x="857156" y="12315"/>
                    </a:cubicBezTo>
                    <a:cubicBezTo>
                      <a:pt x="1025944" y="48861"/>
                      <a:pt x="1202630" y="178907"/>
                      <a:pt x="1351480" y="345243"/>
                    </a:cubicBezTo>
                    <a:lnTo>
                      <a:pt x="1439392" y="453752"/>
                    </a:lnTo>
                    <a:lnTo>
                      <a:pt x="1517562" y="349370"/>
                    </a:lnTo>
                    <a:cubicBezTo>
                      <a:pt x="1661654" y="174869"/>
                      <a:pt x="1832393" y="37110"/>
                      <a:pt x="1988311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9" name="フリーフォーム: 図形 628">
                <a:extLst>
                  <a:ext uri="{FF2B5EF4-FFF2-40B4-BE49-F238E27FC236}">
                    <a16:creationId xmlns:a16="http://schemas.microsoft.com/office/drawing/2014/main" id="{F47A9782-FAA0-4B54-B0F2-9A6D2140C8EC}"/>
                  </a:ext>
                </a:extLst>
              </p:cNvPr>
              <p:cNvSpPr/>
              <p:nvPr/>
            </p:nvSpPr>
            <p:spPr>
              <a:xfrm rot="10800000">
                <a:off x="2391429" y="3557830"/>
                <a:ext cx="264016" cy="177320"/>
              </a:xfrm>
              <a:custGeom>
                <a:avLst/>
                <a:gdLst>
                  <a:gd name="connsiteX0" fmla="*/ 1988311 w 2953345"/>
                  <a:gd name="connsiteY0" fmla="*/ 0 h 1983550"/>
                  <a:gd name="connsiteX1" fmla="*/ 2225919 w 2953345"/>
                  <a:gd name="connsiteY1" fmla="*/ 546570 h 1983550"/>
                  <a:gd name="connsiteX2" fmla="*/ 2233933 w 2953345"/>
                  <a:gd name="connsiteY2" fmla="*/ 617237 h 1983550"/>
                  <a:gd name="connsiteX3" fmla="*/ 2350610 w 2953345"/>
                  <a:gd name="connsiteY3" fmla="*/ 567300 h 1983550"/>
                  <a:gd name="connsiteX4" fmla="*/ 2932976 w 2953345"/>
                  <a:gd name="connsiteY4" fmla="*/ 500111 h 1983550"/>
                  <a:gd name="connsiteX5" fmla="*/ 2527736 w 2953345"/>
                  <a:gd name="connsiteY5" fmla="*/ 1636596 h 1983550"/>
                  <a:gd name="connsiteX6" fmla="*/ 1574180 w 2953345"/>
                  <a:gd name="connsiteY6" fmla="*/ 1933671 h 1983550"/>
                  <a:gd name="connsiteX7" fmla="*/ 1556345 w 2953345"/>
                  <a:gd name="connsiteY7" fmla="*/ 1919368 h 1983550"/>
                  <a:gd name="connsiteX8" fmla="*/ 1528339 w 2953345"/>
                  <a:gd name="connsiteY8" fmla="*/ 1920897 h 1983550"/>
                  <a:gd name="connsiteX9" fmla="*/ 1475770 w 2953345"/>
                  <a:gd name="connsiteY9" fmla="*/ 1912825 h 1983550"/>
                  <a:gd name="connsiteX10" fmla="*/ 1448916 w 2953345"/>
                  <a:gd name="connsiteY10" fmla="*/ 1901539 h 1983550"/>
                  <a:gd name="connsiteX11" fmla="*/ 1409788 w 2953345"/>
                  <a:gd name="connsiteY11" fmla="*/ 1909339 h 1983550"/>
                  <a:gd name="connsiteX12" fmla="*/ 1379448 w 2953345"/>
                  <a:gd name="connsiteY12" fmla="*/ 1933671 h 1983550"/>
                  <a:gd name="connsiteX13" fmla="*/ 425892 w 2953345"/>
                  <a:gd name="connsiteY13" fmla="*/ 1636595 h 1983550"/>
                  <a:gd name="connsiteX14" fmla="*/ 20652 w 2953345"/>
                  <a:gd name="connsiteY14" fmla="*/ 500110 h 1983550"/>
                  <a:gd name="connsiteX15" fmla="*/ 612800 w 2953345"/>
                  <a:gd name="connsiteY15" fmla="*/ 567620 h 1983550"/>
                  <a:gd name="connsiteX16" fmla="*/ 646597 w 2953345"/>
                  <a:gd name="connsiteY16" fmla="*/ 582336 h 1983550"/>
                  <a:gd name="connsiteX17" fmla="*/ 648266 w 2953345"/>
                  <a:gd name="connsiteY17" fmla="*/ 560064 h 1983550"/>
                  <a:gd name="connsiteX18" fmla="*/ 857156 w 2953345"/>
                  <a:gd name="connsiteY18" fmla="*/ 12315 h 1983550"/>
                  <a:gd name="connsiteX19" fmla="*/ 1351480 w 2953345"/>
                  <a:gd name="connsiteY19" fmla="*/ 345243 h 1983550"/>
                  <a:gd name="connsiteX20" fmla="*/ 1439392 w 2953345"/>
                  <a:gd name="connsiteY20" fmla="*/ 453752 h 1983550"/>
                  <a:gd name="connsiteX21" fmla="*/ 1517562 w 2953345"/>
                  <a:gd name="connsiteY21" fmla="*/ 349370 h 1983550"/>
                  <a:gd name="connsiteX22" fmla="*/ 1988311 w 2953345"/>
                  <a:gd name="connsiteY22" fmla="*/ 0 h 198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953345" h="1983550">
                    <a:moveTo>
                      <a:pt x="1988311" y="0"/>
                    </a:moveTo>
                    <a:cubicBezTo>
                      <a:pt x="2110936" y="121606"/>
                      <a:pt x="2189921" y="326279"/>
                      <a:pt x="2225919" y="546570"/>
                    </a:cubicBezTo>
                    <a:lnTo>
                      <a:pt x="2233933" y="617237"/>
                    </a:lnTo>
                    <a:lnTo>
                      <a:pt x="2350610" y="567300"/>
                    </a:lnTo>
                    <a:cubicBezTo>
                      <a:pt x="2562647" y="488224"/>
                      <a:pt x="2779392" y="454290"/>
                      <a:pt x="2932976" y="500111"/>
                    </a:cubicBezTo>
                    <a:cubicBezTo>
                      <a:pt x="3023762" y="833364"/>
                      <a:pt x="2797242" y="1367090"/>
                      <a:pt x="2527736" y="1636596"/>
                    </a:cubicBezTo>
                    <a:cubicBezTo>
                      <a:pt x="2275074" y="1889258"/>
                      <a:pt x="1799076" y="2077510"/>
                      <a:pt x="1574180" y="1933671"/>
                    </a:cubicBezTo>
                    <a:lnTo>
                      <a:pt x="1556345" y="1919368"/>
                    </a:lnTo>
                    <a:lnTo>
                      <a:pt x="1528339" y="1920897"/>
                    </a:lnTo>
                    <a:cubicBezTo>
                      <a:pt x="1510560" y="1920089"/>
                      <a:pt x="1493010" y="1917445"/>
                      <a:pt x="1475770" y="1912825"/>
                    </a:cubicBezTo>
                    <a:lnTo>
                      <a:pt x="1448916" y="1901539"/>
                    </a:lnTo>
                    <a:lnTo>
                      <a:pt x="1409788" y="1909339"/>
                    </a:lnTo>
                    <a:lnTo>
                      <a:pt x="1379448" y="1933671"/>
                    </a:lnTo>
                    <a:cubicBezTo>
                      <a:pt x="1154551" y="2077510"/>
                      <a:pt x="678554" y="1889257"/>
                      <a:pt x="425892" y="1636595"/>
                    </a:cubicBezTo>
                    <a:cubicBezTo>
                      <a:pt x="156386" y="1367089"/>
                      <a:pt x="-70989" y="807277"/>
                      <a:pt x="20652" y="500110"/>
                    </a:cubicBezTo>
                    <a:cubicBezTo>
                      <a:pt x="187279" y="454716"/>
                      <a:pt x="404024" y="488650"/>
                      <a:pt x="612800" y="567620"/>
                    </a:cubicBezTo>
                    <a:lnTo>
                      <a:pt x="646597" y="582336"/>
                    </a:lnTo>
                    <a:lnTo>
                      <a:pt x="648266" y="560064"/>
                    </a:lnTo>
                    <a:cubicBezTo>
                      <a:pt x="675860" y="335450"/>
                      <a:pt x="745684" y="127473"/>
                      <a:pt x="857156" y="12315"/>
                    </a:cubicBezTo>
                    <a:cubicBezTo>
                      <a:pt x="1025944" y="48861"/>
                      <a:pt x="1202630" y="178907"/>
                      <a:pt x="1351480" y="345243"/>
                    </a:cubicBezTo>
                    <a:lnTo>
                      <a:pt x="1439392" y="453752"/>
                    </a:lnTo>
                    <a:lnTo>
                      <a:pt x="1517562" y="349370"/>
                    </a:lnTo>
                    <a:cubicBezTo>
                      <a:pt x="1661654" y="174869"/>
                      <a:pt x="1832393" y="37110"/>
                      <a:pt x="1988311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0" name="フリーフォーム: 図形 629">
                <a:extLst>
                  <a:ext uri="{FF2B5EF4-FFF2-40B4-BE49-F238E27FC236}">
                    <a16:creationId xmlns:a16="http://schemas.microsoft.com/office/drawing/2014/main" id="{2B4BC3B0-6A72-480C-98EA-294298D638A4}"/>
                  </a:ext>
                </a:extLst>
              </p:cNvPr>
              <p:cNvSpPr/>
              <p:nvPr/>
            </p:nvSpPr>
            <p:spPr>
              <a:xfrm rot="10800000">
                <a:off x="2711469" y="3717850"/>
                <a:ext cx="264016" cy="177320"/>
              </a:xfrm>
              <a:custGeom>
                <a:avLst/>
                <a:gdLst>
                  <a:gd name="connsiteX0" fmla="*/ 1988311 w 2953345"/>
                  <a:gd name="connsiteY0" fmla="*/ 0 h 1983550"/>
                  <a:gd name="connsiteX1" fmla="*/ 2225919 w 2953345"/>
                  <a:gd name="connsiteY1" fmla="*/ 546570 h 1983550"/>
                  <a:gd name="connsiteX2" fmla="*/ 2233933 w 2953345"/>
                  <a:gd name="connsiteY2" fmla="*/ 617237 h 1983550"/>
                  <a:gd name="connsiteX3" fmla="*/ 2350610 w 2953345"/>
                  <a:gd name="connsiteY3" fmla="*/ 567300 h 1983550"/>
                  <a:gd name="connsiteX4" fmla="*/ 2932976 w 2953345"/>
                  <a:gd name="connsiteY4" fmla="*/ 500111 h 1983550"/>
                  <a:gd name="connsiteX5" fmla="*/ 2527736 w 2953345"/>
                  <a:gd name="connsiteY5" fmla="*/ 1636596 h 1983550"/>
                  <a:gd name="connsiteX6" fmla="*/ 1574180 w 2953345"/>
                  <a:gd name="connsiteY6" fmla="*/ 1933671 h 1983550"/>
                  <a:gd name="connsiteX7" fmla="*/ 1556345 w 2953345"/>
                  <a:gd name="connsiteY7" fmla="*/ 1919368 h 1983550"/>
                  <a:gd name="connsiteX8" fmla="*/ 1528339 w 2953345"/>
                  <a:gd name="connsiteY8" fmla="*/ 1920897 h 1983550"/>
                  <a:gd name="connsiteX9" fmla="*/ 1475770 w 2953345"/>
                  <a:gd name="connsiteY9" fmla="*/ 1912825 h 1983550"/>
                  <a:gd name="connsiteX10" fmla="*/ 1448916 w 2953345"/>
                  <a:gd name="connsiteY10" fmla="*/ 1901539 h 1983550"/>
                  <a:gd name="connsiteX11" fmla="*/ 1409788 w 2953345"/>
                  <a:gd name="connsiteY11" fmla="*/ 1909339 h 1983550"/>
                  <a:gd name="connsiteX12" fmla="*/ 1379448 w 2953345"/>
                  <a:gd name="connsiteY12" fmla="*/ 1933671 h 1983550"/>
                  <a:gd name="connsiteX13" fmla="*/ 425892 w 2953345"/>
                  <a:gd name="connsiteY13" fmla="*/ 1636595 h 1983550"/>
                  <a:gd name="connsiteX14" fmla="*/ 20652 w 2953345"/>
                  <a:gd name="connsiteY14" fmla="*/ 500110 h 1983550"/>
                  <a:gd name="connsiteX15" fmla="*/ 612800 w 2953345"/>
                  <a:gd name="connsiteY15" fmla="*/ 567620 h 1983550"/>
                  <a:gd name="connsiteX16" fmla="*/ 646597 w 2953345"/>
                  <a:gd name="connsiteY16" fmla="*/ 582336 h 1983550"/>
                  <a:gd name="connsiteX17" fmla="*/ 648266 w 2953345"/>
                  <a:gd name="connsiteY17" fmla="*/ 560064 h 1983550"/>
                  <a:gd name="connsiteX18" fmla="*/ 857156 w 2953345"/>
                  <a:gd name="connsiteY18" fmla="*/ 12315 h 1983550"/>
                  <a:gd name="connsiteX19" fmla="*/ 1351480 w 2953345"/>
                  <a:gd name="connsiteY19" fmla="*/ 345243 h 1983550"/>
                  <a:gd name="connsiteX20" fmla="*/ 1439392 w 2953345"/>
                  <a:gd name="connsiteY20" fmla="*/ 453752 h 1983550"/>
                  <a:gd name="connsiteX21" fmla="*/ 1517562 w 2953345"/>
                  <a:gd name="connsiteY21" fmla="*/ 349370 h 1983550"/>
                  <a:gd name="connsiteX22" fmla="*/ 1988311 w 2953345"/>
                  <a:gd name="connsiteY22" fmla="*/ 0 h 198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953345" h="1983550">
                    <a:moveTo>
                      <a:pt x="1988311" y="0"/>
                    </a:moveTo>
                    <a:cubicBezTo>
                      <a:pt x="2110936" y="121606"/>
                      <a:pt x="2189921" y="326279"/>
                      <a:pt x="2225919" y="546570"/>
                    </a:cubicBezTo>
                    <a:lnTo>
                      <a:pt x="2233933" y="617237"/>
                    </a:lnTo>
                    <a:lnTo>
                      <a:pt x="2350610" y="567300"/>
                    </a:lnTo>
                    <a:cubicBezTo>
                      <a:pt x="2562647" y="488224"/>
                      <a:pt x="2779392" y="454290"/>
                      <a:pt x="2932976" y="500111"/>
                    </a:cubicBezTo>
                    <a:cubicBezTo>
                      <a:pt x="3023762" y="833364"/>
                      <a:pt x="2797242" y="1367090"/>
                      <a:pt x="2527736" y="1636596"/>
                    </a:cubicBezTo>
                    <a:cubicBezTo>
                      <a:pt x="2275074" y="1889258"/>
                      <a:pt x="1799076" y="2077510"/>
                      <a:pt x="1574180" y="1933671"/>
                    </a:cubicBezTo>
                    <a:lnTo>
                      <a:pt x="1556345" y="1919368"/>
                    </a:lnTo>
                    <a:lnTo>
                      <a:pt x="1528339" y="1920897"/>
                    </a:lnTo>
                    <a:cubicBezTo>
                      <a:pt x="1510560" y="1920089"/>
                      <a:pt x="1493010" y="1917445"/>
                      <a:pt x="1475770" y="1912825"/>
                    </a:cubicBezTo>
                    <a:lnTo>
                      <a:pt x="1448916" y="1901539"/>
                    </a:lnTo>
                    <a:lnTo>
                      <a:pt x="1409788" y="1909339"/>
                    </a:lnTo>
                    <a:lnTo>
                      <a:pt x="1379448" y="1933671"/>
                    </a:lnTo>
                    <a:cubicBezTo>
                      <a:pt x="1154551" y="2077510"/>
                      <a:pt x="678554" y="1889257"/>
                      <a:pt x="425892" y="1636595"/>
                    </a:cubicBezTo>
                    <a:cubicBezTo>
                      <a:pt x="156386" y="1367089"/>
                      <a:pt x="-70989" y="807277"/>
                      <a:pt x="20652" y="500110"/>
                    </a:cubicBezTo>
                    <a:cubicBezTo>
                      <a:pt x="187279" y="454716"/>
                      <a:pt x="404024" y="488650"/>
                      <a:pt x="612800" y="567620"/>
                    </a:cubicBezTo>
                    <a:lnTo>
                      <a:pt x="646597" y="582336"/>
                    </a:lnTo>
                    <a:lnTo>
                      <a:pt x="648266" y="560064"/>
                    </a:lnTo>
                    <a:cubicBezTo>
                      <a:pt x="675860" y="335450"/>
                      <a:pt x="745684" y="127473"/>
                      <a:pt x="857156" y="12315"/>
                    </a:cubicBezTo>
                    <a:cubicBezTo>
                      <a:pt x="1025944" y="48861"/>
                      <a:pt x="1202630" y="178907"/>
                      <a:pt x="1351480" y="345243"/>
                    </a:cubicBezTo>
                    <a:lnTo>
                      <a:pt x="1439392" y="453752"/>
                    </a:lnTo>
                    <a:lnTo>
                      <a:pt x="1517562" y="349370"/>
                    </a:lnTo>
                    <a:cubicBezTo>
                      <a:pt x="1661654" y="174869"/>
                      <a:pt x="1832393" y="37110"/>
                      <a:pt x="1988311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1" name="フリーフォーム: 図形 630">
                <a:extLst>
                  <a:ext uri="{FF2B5EF4-FFF2-40B4-BE49-F238E27FC236}">
                    <a16:creationId xmlns:a16="http://schemas.microsoft.com/office/drawing/2014/main" id="{6FAC82BB-74EC-4A90-BEDC-736DCAB440F6}"/>
                  </a:ext>
                </a:extLst>
              </p:cNvPr>
              <p:cNvSpPr/>
              <p:nvPr/>
            </p:nvSpPr>
            <p:spPr>
              <a:xfrm rot="10800000">
                <a:off x="5576589" y="2963470"/>
                <a:ext cx="264016" cy="177320"/>
              </a:xfrm>
              <a:custGeom>
                <a:avLst/>
                <a:gdLst>
                  <a:gd name="connsiteX0" fmla="*/ 1988311 w 2953345"/>
                  <a:gd name="connsiteY0" fmla="*/ 0 h 1983550"/>
                  <a:gd name="connsiteX1" fmla="*/ 2225919 w 2953345"/>
                  <a:gd name="connsiteY1" fmla="*/ 546570 h 1983550"/>
                  <a:gd name="connsiteX2" fmla="*/ 2233933 w 2953345"/>
                  <a:gd name="connsiteY2" fmla="*/ 617237 h 1983550"/>
                  <a:gd name="connsiteX3" fmla="*/ 2350610 w 2953345"/>
                  <a:gd name="connsiteY3" fmla="*/ 567300 h 1983550"/>
                  <a:gd name="connsiteX4" fmla="*/ 2932976 w 2953345"/>
                  <a:gd name="connsiteY4" fmla="*/ 500111 h 1983550"/>
                  <a:gd name="connsiteX5" fmla="*/ 2527736 w 2953345"/>
                  <a:gd name="connsiteY5" fmla="*/ 1636596 h 1983550"/>
                  <a:gd name="connsiteX6" fmla="*/ 1574180 w 2953345"/>
                  <a:gd name="connsiteY6" fmla="*/ 1933671 h 1983550"/>
                  <a:gd name="connsiteX7" fmla="*/ 1556345 w 2953345"/>
                  <a:gd name="connsiteY7" fmla="*/ 1919368 h 1983550"/>
                  <a:gd name="connsiteX8" fmla="*/ 1528339 w 2953345"/>
                  <a:gd name="connsiteY8" fmla="*/ 1920897 h 1983550"/>
                  <a:gd name="connsiteX9" fmla="*/ 1475770 w 2953345"/>
                  <a:gd name="connsiteY9" fmla="*/ 1912825 h 1983550"/>
                  <a:gd name="connsiteX10" fmla="*/ 1448916 w 2953345"/>
                  <a:gd name="connsiteY10" fmla="*/ 1901539 h 1983550"/>
                  <a:gd name="connsiteX11" fmla="*/ 1409788 w 2953345"/>
                  <a:gd name="connsiteY11" fmla="*/ 1909339 h 1983550"/>
                  <a:gd name="connsiteX12" fmla="*/ 1379448 w 2953345"/>
                  <a:gd name="connsiteY12" fmla="*/ 1933671 h 1983550"/>
                  <a:gd name="connsiteX13" fmla="*/ 425892 w 2953345"/>
                  <a:gd name="connsiteY13" fmla="*/ 1636595 h 1983550"/>
                  <a:gd name="connsiteX14" fmla="*/ 20652 w 2953345"/>
                  <a:gd name="connsiteY14" fmla="*/ 500110 h 1983550"/>
                  <a:gd name="connsiteX15" fmla="*/ 612800 w 2953345"/>
                  <a:gd name="connsiteY15" fmla="*/ 567620 h 1983550"/>
                  <a:gd name="connsiteX16" fmla="*/ 646597 w 2953345"/>
                  <a:gd name="connsiteY16" fmla="*/ 582336 h 1983550"/>
                  <a:gd name="connsiteX17" fmla="*/ 648266 w 2953345"/>
                  <a:gd name="connsiteY17" fmla="*/ 560064 h 1983550"/>
                  <a:gd name="connsiteX18" fmla="*/ 857156 w 2953345"/>
                  <a:gd name="connsiteY18" fmla="*/ 12315 h 1983550"/>
                  <a:gd name="connsiteX19" fmla="*/ 1351480 w 2953345"/>
                  <a:gd name="connsiteY19" fmla="*/ 345243 h 1983550"/>
                  <a:gd name="connsiteX20" fmla="*/ 1439392 w 2953345"/>
                  <a:gd name="connsiteY20" fmla="*/ 453752 h 1983550"/>
                  <a:gd name="connsiteX21" fmla="*/ 1517562 w 2953345"/>
                  <a:gd name="connsiteY21" fmla="*/ 349370 h 1983550"/>
                  <a:gd name="connsiteX22" fmla="*/ 1988311 w 2953345"/>
                  <a:gd name="connsiteY22" fmla="*/ 0 h 198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953345" h="1983550">
                    <a:moveTo>
                      <a:pt x="1988311" y="0"/>
                    </a:moveTo>
                    <a:cubicBezTo>
                      <a:pt x="2110936" y="121606"/>
                      <a:pt x="2189921" y="326279"/>
                      <a:pt x="2225919" y="546570"/>
                    </a:cubicBezTo>
                    <a:lnTo>
                      <a:pt x="2233933" y="617237"/>
                    </a:lnTo>
                    <a:lnTo>
                      <a:pt x="2350610" y="567300"/>
                    </a:lnTo>
                    <a:cubicBezTo>
                      <a:pt x="2562647" y="488224"/>
                      <a:pt x="2779392" y="454290"/>
                      <a:pt x="2932976" y="500111"/>
                    </a:cubicBezTo>
                    <a:cubicBezTo>
                      <a:pt x="3023762" y="833364"/>
                      <a:pt x="2797242" y="1367090"/>
                      <a:pt x="2527736" y="1636596"/>
                    </a:cubicBezTo>
                    <a:cubicBezTo>
                      <a:pt x="2275074" y="1889258"/>
                      <a:pt x="1799076" y="2077510"/>
                      <a:pt x="1574180" y="1933671"/>
                    </a:cubicBezTo>
                    <a:lnTo>
                      <a:pt x="1556345" y="1919368"/>
                    </a:lnTo>
                    <a:lnTo>
                      <a:pt x="1528339" y="1920897"/>
                    </a:lnTo>
                    <a:cubicBezTo>
                      <a:pt x="1510560" y="1920089"/>
                      <a:pt x="1493010" y="1917445"/>
                      <a:pt x="1475770" y="1912825"/>
                    </a:cubicBezTo>
                    <a:lnTo>
                      <a:pt x="1448916" y="1901539"/>
                    </a:lnTo>
                    <a:lnTo>
                      <a:pt x="1409788" y="1909339"/>
                    </a:lnTo>
                    <a:lnTo>
                      <a:pt x="1379448" y="1933671"/>
                    </a:lnTo>
                    <a:cubicBezTo>
                      <a:pt x="1154551" y="2077510"/>
                      <a:pt x="678554" y="1889257"/>
                      <a:pt x="425892" y="1636595"/>
                    </a:cubicBezTo>
                    <a:cubicBezTo>
                      <a:pt x="156386" y="1367089"/>
                      <a:pt x="-70989" y="807277"/>
                      <a:pt x="20652" y="500110"/>
                    </a:cubicBezTo>
                    <a:cubicBezTo>
                      <a:pt x="187279" y="454716"/>
                      <a:pt x="404024" y="488650"/>
                      <a:pt x="612800" y="567620"/>
                    </a:cubicBezTo>
                    <a:lnTo>
                      <a:pt x="646597" y="582336"/>
                    </a:lnTo>
                    <a:lnTo>
                      <a:pt x="648266" y="560064"/>
                    </a:lnTo>
                    <a:cubicBezTo>
                      <a:pt x="675860" y="335450"/>
                      <a:pt x="745684" y="127473"/>
                      <a:pt x="857156" y="12315"/>
                    </a:cubicBezTo>
                    <a:cubicBezTo>
                      <a:pt x="1025944" y="48861"/>
                      <a:pt x="1202630" y="178907"/>
                      <a:pt x="1351480" y="345243"/>
                    </a:cubicBezTo>
                    <a:lnTo>
                      <a:pt x="1439392" y="453752"/>
                    </a:lnTo>
                    <a:lnTo>
                      <a:pt x="1517562" y="349370"/>
                    </a:lnTo>
                    <a:cubicBezTo>
                      <a:pt x="1661654" y="174869"/>
                      <a:pt x="1832393" y="37110"/>
                      <a:pt x="1988311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2" name="フリーフォーム: 図形 631">
                <a:extLst>
                  <a:ext uri="{FF2B5EF4-FFF2-40B4-BE49-F238E27FC236}">
                    <a16:creationId xmlns:a16="http://schemas.microsoft.com/office/drawing/2014/main" id="{149D319E-77A7-411A-8055-CD0A40639BE0}"/>
                  </a:ext>
                </a:extLst>
              </p:cNvPr>
              <p:cNvSpPr/>
              <p:nvPr/>
            </p:nvSpPr>
            <p:spPr>
              <a:xfrm rot="10800000">
                <a:off x="5530869" y="2551990"/>
                <a:ext cx="264016" cy="177320"/>
              </a:xfrm>
              <a:custGeom>
                <a:avLst/>
                <a:gdLst>
                  <a:gd name="connsiteX0" fmla="*/ 1988311 w 2953345"/>
                  <a:gd name="connsiteY0" fmla="*/ 0 h 1983550"/>
                  <a:gd name="connsiteX1" fmla="*/ 2225919 w 2953345"/>
                  <a:gd name="connsiteY1" fmla="*/ 546570 h 1983550"/>
                  <a:gd name="connsiteX2" fmla="*/ 2233933 w 2953345"/>
                  <a:gd name="connsiteY2" fmla="*/ 617237 h 1983550"/>
                  <a:gd name="connsiteX3" fmla="*/ 2350610 w 2953345"/>
                  <a:gd name="connsiteY3" fmla="*/ 567300 h 1983550"/>
                  <a:gd name="connsiteX4" fmla="*/ 2932976 w 2953345"/>
                  <a:gd name="connsiteY4" fmla="*/ 500111 h 1983550"/>
                  <a:gd name="connsiteX5" fmla="*/ 2527736 w 2953345"/>
                  <a:gd name="connsiteY5" fmla="*/ 1636596 h 1983550"/>
                  <a:gd name="connsiteX6" fmla="*/ 1574180 w 2953345"/>
                  <a:gd name="connsiteY6" fmla="*/ 1933671 h 1983550"/>
                  <a:gd name="connsiteX7" fmla="*/ 1556345 w 2953345"/>
                  <a:gd name="connsiteY7" fmla="*/ 1919368 h 1983550"/>
                  <a:gd name="connsiteX8" fmla="*/ 1528339 w 2953345"/>
                  <a:gd name="connsiteY8" fmla="*/ 1920897 h 1983550"/>
                  <a:gd name="connsiteX9" fmla="*/ 1475770 w 2953345"/>
                  <a:gd name="connsiteY9" fmla="*/ 1912825 h 1983550"/>
                  <a:gd name="connsiteX10" fmla="*/ 1448916 w 2953345"/>
                  <a:gd name="connsiteY10" fmla="*/ 1901539 h 1983550"/>
                  <a:gd name="connsiteX11" fmla="*/ 1409788 w 2953345"/>
                  <a:gd name="connsiteY11" fmla="*/ 1909339 h 1983550"/>
                  <a:gd name="connsiteX12" fmla="*/ 1379448 w 2953345"/>
                  <a:gd name="connsiteY12" fmla="*/ 1933671 h 1983550"/>
                  <a:gd name="connsiteX13" fmla="*/ 425892 w 2953345"/>
                  <a:gd name="connsiteY13" fmla="*/ 1636595 h 1983550"/>
                  <a:gd name="connsiteX14" fmla="*/ 20652 w 2953345"/>
                  <a:gd name="connsiteY14" fmla="*/ 500110 h 1983550"/>
                  <a:gd name="connsiteX15" fmla="*/ 612800 w 2953345"/>
                  <a:gd name="connsiteY15" fmla="*/ 567620 h 1983550"/>
                  <a:gd name="connsiteX16" fmla="*/ 646597 w 2953345"/>
                  <a:gd name="connsiteY16" fmla="*/ 582336 h 1983550"/>
                  <a:gd name="connsiteX17" fmla="*/ 648266 w 2953345"/>
                  <a:gd name="connsiteY17" fmla="*/ 560064 h 1983550"/>
                  <a:gd name="connsiteX18" fmla="*/ 857156 w 2953345"/>
                  <a:gd name="connsiteY18" fmla="*/ 12315 h 1983550"/>
                  <a:gd name="connsiteX19" fmla="*/ 1351480 w 2953345"/>
                  <a:gd name="connsiteY19" fmla="*/ 345243 h 1983550"/>
                  <a:gd name="connsiteX20" fmla="*/ 1439392 w 2953345"/>
                  <a:gd name="connsiteY20" fmla="*/ 453752 h 1983550"/>
                  <a:gd name="connsiteX21" fmla="*/ 1517562 w 2953345"/>
                  <a:gd name="connsiteY21" fmla="*/ 349370 h 1983550"/>
                  <a:gd name="connsiteX22" fmla="*/ 1988311 w 2953345"/>
                  <a:gd name="connsiteY22" fmla="*/ 0 h 198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953345" h="1983550">
                    <a:moveTo>
                      <a:pt x="1988311" y="0"/>
                    </a:moveTo>
                    <a:cubicBezTo>
                      <a:pt x="2110936" y="121606"/>
                      <a:pt x="2189921" y="326279"/>
                      <a:pt x="2225919" y="546570"/>
                    </a:cubicBezTo>
                    <a:lnTo>
                      <a:pt x="2233933" y="617237"/>
                    </a:lnTo>
                    <a:lnTo>
                      <a:pt x="2350610" y="567300"/>
                    </a:lnTo>
                    <a:cubicBezTo>
                      <a:pt x="2562647" y="488224"/>
                      <a:pt x="2779392" y="454290"/>
                      <a:pt x="2932976" y="500111"/>
                    </a:cubicBezTo>
                    <a:cubicBezTo>
                      <a:pt x="3023762" y="833364"/>
                      <a:pt x="2797242" y="1367090"/>
                      <a:pt x="2527736" y="1636596"/>
                    </a:cubicBezTo>
                    <a:cubicBezTo>
                      <a:pt x="2275074" y="1889258"/>
                      <a:pt x="1799076" y="2077510"/>
                      <a:pt x="1574180" y="1933671"/>
                    </a:cubicBezTo>
                    <a:lnTo>
                      <a:pt x="1556345" y="1919368"/>
                    </a:lnTo>
                    <a:lnTo>
                      <a:pt x="1528339" y="1920897"/>
                    </a:lnTo>
                    <a:cubicBezTo>
                      <a:pt x="1510560" y="1920089"/>
                      <a:pt x="1493010" y="1917445"/>
                      <a:pt x="1475770" y="1912825"/>
                    </a:cubicBezTo>
                    <a:lnTo>
                      <a:pt x="1448916" y="1901539"/>
                    </a:lnTo>
                    <a:lnTo>
                      <a:pt x="1409788" y="1909339"/>
                    </a:lnTo>
                    <a:lnTo>
                      <a:pt x="1379448" y="1933671"/>
                    </a:lnTo>
                    <a:cubicBezTo>
                      <a:pt x="1154551" y="2077510"/>
                      <a:pt x="678554" y="1889257"/>
                      <a:pt x="425892" y="1636595"/>
                    </a:cubicBezTo>
                    <a:cubicBezTo>
                      <a:pt x="156386" y="1367089"/>
                      <a:pt x="-70989" y="807277"/>
                      <a:pt x="20652" y="500110"/>
                    </a:cubicBezTo>
                    <a:cubicBezTo>
                      <a:pt x="187279" y="454716"/>
                      <a:pt x="404024" y="488650"/>
                      <a:pt x="612800" y="567620"/>
                    </a:cubicBezTo>
                    <a:lnTo>
                      <a:pt x="646597" y="582336"/>
                    </a:lnTo>
                    <a:lnTo>
                      <a:pt x="648266" y="560064"/>
                    </a:lnTo>
                    <a:cubicBezTo>
                      <a:pt x="675860" y="335450"/>
                      <a:pt x="745684" y="127473"/>
                      <a:pt x="857156" y="12315"/>
                    </a:cubicBezTo>
                    <a:cubicBezTo>
                      <a:pt x="1025944" y="48861"/>
                      <a:pt x="1202630" y="178907"/>
                      <a:pt x="1351480" y="345243"/>
                    </a:cubicBezTo>
                    <a:lnTo>
                      <a:pt x="1439392" y="453752"/>
                    </a:lnTo>
                    <a:lnTo>
                      <a:pt x="1517562" y="349370"/>
                    </a:lnTo>
                    <a:cubicBezTo>
                      <a:pt x="1661654" y="174869"/>
                      <a:pt x="1832393" y="37110"/>
                      <a:pt x="1988311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3" name="フリーフォーム: 図形 632">
                <a:extLst>
                  <a:ext uri="{FF2B5EF4-FFF2-40B4-BE49-F238E27FC236}">
                    <a16:creationId xmlns:a16="http://schemas.microsoft.com/office/drawing/2014/main" id="{780992BE-76A2-4365-B411-4D7DAC9B4DEA}"/>
                  </a:ext>
                </a:extLst>
              </p:cNvPr>
              <p:cNvSpPr/>
              <p:nvPr/>
            </p:nvSpPr>
            <p:spPr>
              <a:xfrm rot="10800000">
                <a:off x="4921269" y="2407210"/>
                <a:ext cx="264016" cy="177320"/>
              </a:xfrm>
              <a:custGeom>
                <a:avLst/>
                <a:gdLst>
                  <a:gd name="connsiteX0" fmla="*/ 1988311 w 2953345"/>
                  <a:gd name="connsiteY0" fmla="*/ 0 h 1983550"/>
                  <a:gd name="connsiteX1" fmla="*/ 2225919 w 2953345"/>
                  <a:gd name="connsiteY1" fmla="*/ 546570 h 1983550"/>
                  <a:gd name="connsiteX2" fmla="*/ 2233933 w 2953345"/>
                  <a:gd name="connsiteY2" fmla="*/ 617237 h 1983550"/>
                  <a:gd name="connsiteX3" fmla="*/ 2350610 w 2953345"/>
                  <a:gd name="connsiteY3" fmla="*/ 567300 h 1983550"/>
                  <a:gd name="connsiteX4" fmla="*/ 2932976 w 2953345"/>
                  <a:gd name="connsiteY4" fmla="*/ 500111 h 1983550"/>
                  <a:gd name="connsiteX5" fmla="*/ 2527736 w 2953345"/>
                  <a:gd name="connsiteY5" fmla="*/ 1636596 h 1983550"/>
                  <a:gd name="connsiteX6" fmla="*/ 1574180 w 2953345"/>
                  <a:gd name="connsiteY6" fmla="*/ 1933671 h 1983550"/>
                  <a:gd name="connsiteX7" fmla="*/ 1556345 w 2953345"/>
                  <a:gd name="connsiteY7" fmla="*/ 1919368 h 1983550"/>
                  <a:gd name="connsiteX8" fmla="*/ 1528339 w 2953345"/>
                  <a:gd name="connsiteY8" fmla="*/ 1920897 h 1983550"/>
                  <a:gd name="connsiteX9" fmla="*/ 1475770 w 2953345"/>
                  <a:gd name="connsiteY9" fmla="*/ 1912825 h 1983550"/>
                  <a:gd name="connsiteX10" fmla="*/ 1448916 w 2953345"/>
                  <a:gd name="connsiteY10" fmla="*/ 1901539 h 1983550"/>
                  <a:gd name="connsiteX11" fmla="*/ 1409788 w 2953345"/>
                  <a:gd name="connsiteY11" fmla="*/ 1909339 h 1983550"/>
                  <a:gd name="connsiteX12" fmla="*/ 1379448 w 2953345"/>
                  <a:gd name="connsiteY12" fmla="*/ 1933671 h 1983550"/>
                  <a:gd name="connsiteX13" fmla="*/ 425892 w 2953345"/>
                  <a:gd name="connsiteY13" fmla="*/ 1636595 h 1983550"/>
                  <a:gd name="connsiteX14" fmla="*/ 20652 w 2953345"/>
                  <a:gd name="connsiteY14" fmla="*/ 500110 h 1983550"/>
                  <a:gd name="connsiteX15" fmla="*/ 612800 w 2953345"/>
                  <a:gd name="connsiteY15" fmla="*/ 567620 h 1983550"/>
                  <a:gd name="connsiteX16" fmla="*/ 646597 w 2953345"/>
                  <a:gd name="connsiteY16" fmla="*/ 582336 h 1983550"/>
                  <a:gd name="connsiteX17" fmla="*/ 648266 w 2953345"/>
                  <a:gd name="connsiteY17" fmla="*/ 560064 h 1983550"/>
                  <a:gd name="connsiteX18" fmla="*/ 857156 w 2953345"/>
                  <a:gd name="connsiteY18" fmla="*/ 12315 h 1983550"/>
                  <a:gd name="connsiteX19" fmla="*/ 1351480 w 2953345"/>
                  <a:gd name="connsiteY19" fmla="*/ 345243 h 1983550"/>
                  <a:gd name="connsiteX20" fmla="*/ 1439392 w 2953345"/>
                  <a:gd name="connsiteY20" fmla="*/ 453752 h 1983550"/>
                  <a:gd name="connsiteX21" fmla="*/ 1517562 w 2953345"/>
                  <a:gd name="connsiteY21" fmla="*/ 349370 h 1983550"/>
                  <a:gd name="connsiteX22" fmla="*/ 1988311 w 2953345"/>
                  <a:gd name="connsiteY22" fmla="*/ 0 h 198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953345" h="1983550">
                    <a:moveTo>
                      <a:pt x="1988311" y="0"/>
                    </a:moveTo>
                    <a:cubicBezTo>
                      <a:pt x="2110936" y="121606"/>
                      <a:pt x="2189921" y="326279"/>
                      <a:pt x="2225919" y="546570"/>
                    </a:cubicBezTo>
                    <a:lnTo>
                      <a:pt x="2233933" y="617237"/>
                    </a:lnTo>
                    <a:lnTo>
                      <a:pt x="2350610" y="567300"/>
                    </a:lnTo>
                    <a:cubicBezTo>
                      <a:pt x="2562647" y="488224"/>
                      <a:pt x="2779392" y="454290"/>
                      <a:pt x="2932976" y="500111"/>
                    </a:cubicBezTo>
                    <a:cubicBezTo>
                      <a:pt x="3023762" y="833364"/>
                      <a:pt x="2797242" y="1367090"/>
                      <a:pt x="2527736" y="1636596"/>
                    </a:cubicBezTo>
                    <a:cubicBezTo>
                      <a:pt x="2275074" y="1889258"/>
                      <a:pt x="1799076" y="2077510"/>
                      <a:pt x="1574180" y="1933671"/>
                    </a:cubicBezTo>
                    <a:lnTo>
                      <a:pt x="1556345" y="1919368"/>
                    </a:lnTo>
                    <a:lnTo>
                      <a:pt x="1528339" y="1920897"/>
                    </a:lnTo>
                    <a:cubicBezTo>
                      <a:pt x="1510560" y="1920089"/>
                      <a:pt x="1493010" y="1917445"/>
                      <a:pt x="1475770" y="1912825"/>
                    </a:cubicBezTo>
                    <a:lnTo>
                      <a:pt x="1448916" y="1901539"/>
                    </a:lnTo>
                    <a:lnTo>
                      <a:pt x="1409788" y="1909339"/>
                    </a:lnTo>
                    <a:lnTo>
                      <a:pt x="1379448" y="1933671"/>
                    </a:lnTo>
                    <a:cubicBezTo>
                      <a:pt x="1154551" y="2077510"/>
                      <a:pt x="678554" y="1889257"/>
                      <a:pt x="425892" y="1636595"/>
                    </a:cubicBezTo>
                    <a:cubicBezTo>
                      <a:pt x="156386" y="1367089"/>
                      <a:pt x="-70989" y="807277"/>
                      <a:pt x="20652" y="500110"/>
                    </a:cubicBezTo>
                    <a:cubicBezTo>
                      <a:pt x="187279" y="454716"/>
                      <a:pt x="404024" y="488650"/>
                      <a:pt x="612800" y="567620"/>
                    </a:cubicBezTo>
                    <a:lnTo>
                      <a:pt x="646597" y="582336"/>
                    </a:lnTo>
                    <a:lnTo>
                      <a:pt x="648266" y="560064"/>
                    </a:lnTo>
                    <a:cubicBezTo>
                      <a:pt x="675860" y="335450"/>
                      <a:pt x="745684" y="127473"/>
                      <a:pt x="857156" y="12315"/>
                    </a:cubicBezTo>
                    <a:cubicBezTo>
                      <a:pt x="1025944" y="48861"/>
                      <a:pt x="1202630" y="178907"/>
                      <a:pt x="1351480" y="345243"/>
                    </a:cubicBezTo>
                    <a:lnTo>
                      <a:pt x="1439392" y="453752"/>
                    </a:lnTo>
                    <a:lnTo>
                      <a:pt x="1517562" y="349370"/>
                    </a:lnTo>
                    <a:cubicBezTo>
                      <a:pt x="1661654" y="174869"/>
                      <a:pt x="1832393" y="37110"/>
                      <a:pt x="1988311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4" name="フリーフォーム: 図形 633">
                <a:extLst>
                  <a:ext uri="{FF2B5EF4-FFF2-40B4-BE49-F238E27FC236}">
                    <a16:creationId xmlns:a16="http://schemas.microsoft.com/office/drawing/2014/main" id="{C15A2CD3-0437-4A77-B2F7-F830E28D6704}"/>
                  </a:ext>
                </a:extLst>
              </p:cNvPr>
              <p:cNvSpPr/>
              <p:nvPr/>
            </p:nvSpPr>
            <p:spPr>
              <a:xfrm rot="10800000">
                <a:off x="4281189" y="1424230"/>
                <a:ext cx="264016" cy="177320"/>
              </a:xfrm>
              <a:custGeom>
                <a:avLst/>
                <a:gdLst>
                  <a:gd name="connsiteX0" fmla="*/ 1988311 w 2953345"/>
                  <a:gd name="connsiteY0" fmla="*/ 0 h 1983550"/>
                  <a:gd name="connsiteX1" fmla="*/ 2225919 w 2953345"/>
                  <a:gd name="connsiteY1" fmla="*/ 546570 h 1983550"/>
                  <a:gd name="connsiteX2" fmla="*/ 2233933 w 2953345"/>
                  <a:gd name="connsiteY2" fmla="*/ 617237 h 1983550"/>
                  <a:gd name="connsiteX3" fmla="*/ 2350610 w 2953345"/>
                  <a:gd name="connsiteY3" fmla="*/ 567300 h 1983550"/>
                  <a:gd name="connsiteX4" fmla="*/ 2932976 w 2953345"/>
                  <a:gd name="connsiteY4" fmla="*/ 500111 h 1983550"/>
                  <a:gd name="connsiteX5" fmla="*/ 2527736 w 2953345"/>
                  <a:gd name="connsiteY5" fmla="*/ 1636596 h 1983550"/>
                  <a:gd name="connsiteX6" fmla="*/ 1574180 w 2953345"/>
                  <a:gd name="connsiteY6" fmla="*/ 1933671 h 1983550"/>
                  <a:gd name="connsiteX7" fmla="*/ 1556345 w 2953345"/>
                  <a:gd name="connsiteY7" fmla="*/ 1919368 h 1983550"/>
                  <a:gd name="connsiteX8" fmla="*/ 1528339 w 2953345"/>
                  <a:gd name="connsiteY8" fmla="*/ 1920897 h 1983550"/>
                  <a:gd name="connsiteX9" fmla="*/ 1475770 w 2953345"/>
                  <a:gd name="connsiteY9" fmla="*/ 1912825 h 1983550"/>
                  <a:gd name="connsiteX10" fmla="*/ 1448916 w 2953345"/>
                  <a:gd name="connsiteY10" fmla="*/ 1901539 h 1983550"/>
                  <a:gd name="connsiteX11" fmla="*/ 1409788 w 2953345"/>
                  <a:gd name="connsiteY11" fmla="*/ 1909339 h 1983550"/>
                  <a:gd name="connsiteX12" fmla="*/ 1379448 w 2953345"/>
                  <a:gd name="connsiteY12" fmla="*/ 1933671 h 1983550"/>
                  <a:gd name="connsiteX13" fmla="*/ 425892 w 2953345"/>
                  <a:gd name="connsiteY13" fmla="*/ 1636595 h 1983550"/>
                  <a:gd name="connsiteX14" fmla="*/ 20652 w 2953345"/>
                  <a:gd name="connsiteY14" fmla="*/ 500110 h 1983550"/>
                  <a:gd name="connsiteX15" fmla="*/ 612800 w 2953345"/>
                  <a:gd name="connsiteY15" fmla="*/ 567620 h 1983550"/>
                  <a:gd name="connsiteX16" fmla="*/ 646597 w 2953345"/>
                  <a:gd name="connsiteY16" fmla="*/ 582336 h 1983550"/>
                  <a:gd name="connsiteX17" fmla="*/ 648266 w 2953345"/>
                  <a:gd name="connsiteY17" fmla="*/ 560064 h 1983550"/>
                  <a:gd name="connsiteX18" fmla="*/ 857156 w 2953345"/>
                  <a:gd name="connsiteY18" fmla="*/ 12315 h 1983550"/>
                  <a:gd name="connsiteX19" fmla="*/ 1351480 w 2953345"/>
                  <a:gd name="connsiteY19" fmla="*/ 345243 h 1983550"/>
                  <a:gd name="connsiteX20" fmla="*/ 1439392 w 2953345"/>
                  <a:gd name="connsiteY20" fmla="*/ 453752 h 1983550"/>
                  <a:gd name="connsiteX21" fmla="*/ 1517562 w 2953345"/>
                  <a:gd name="connsiteY21" fmla="*/ 349370 h 1983550"/>
                  <a:gd name="connsiteX22" fmla="*/ 1988311 w 2953345"/>
                  <a:gd name="connsiteY22" fmla="*/ 0 h 198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953345" h="1983550">
                    <a:moveTo>
                      <a:pt x="1988311" y="0"/>
                    </a:moveTo>
                    <a:cubicBezTo>
                      <a:pt x="2110936" y="121606"/>
                      <a:pt x="2189921" y="326279"/>
                      <a:pt x="2225919" y="546570"/>
                    </a:cubicBezTo>
                    <a:lnTo>
                      <a:pt x="2233933" y="617237"/>
                    </a:lnTo>
                    <a:lnTo>
                      <a:pt x="2350610" y="567300"/>
                    </a:lnTo>
                    <a:cubicBezTo>
                      <a:pt x="2562647" y="488224"/>
                      <a:pt x="2779392" y="454290"/>
                      <a:pt x="2932976" y="500111"/>
                    </a:cubicBezTo>
                    <a:cubicBezTo>
                      <a:pt x="3023762" y="833364"/>
                      <a:pt x="2797242" y="1367090"/>
                      <a:pt x="2527736" y="1636596"/>
                    </a:cubicBezTo>
                    <a:cubicBezTo>
                      <a:pt x="2275074" y="1889258"/>
                      <a:pt x="1799076" y="2077510"/>
                      <a:pt x="1574180" y="1933671"/>
                    </a:cubicBezTo>
                    <a:lnTo>
                      <a:pt x="1556345" y="1919368"/>
                    </a:lnTo>
                    <a:lnTo>
                      <a:pt x="1528339" y="1920897"/>
                    </a:lnTo>
                    <a:cubicBezTo>
                      <a:pt x="1510560" y="1920089"/>
                      <a:pt x="1493010" y="1917445"/>
                      <a:pt x="1475770" y="1912825"/>
                    </a:cubicBezTo>
                    <a:lnTo>
                      <a:pt x="1448916" y="1901539"/>
                    </a:lnTo>
                    <a:lnTo>
                      <a:pt x="1409788" y="1909339"/>
                    </a:lnTo>
                    <a:lnTo>
                      <a:pt x="1379448" y="1933671"/>
                    </a:lnTo>
                    <a:cubicBezTo>
                      <a:pt x="1154551" y="2077510"/>
                      <a:pt x="678554" y="1889257"/>
                      <a:pt x="425892" y="1636595"/>
                    </a:cubicBezTo>
                    <a:cubicBezTo>
                      <a:pt x="156386" y="1367089"/>
                      <a:pt x="-70989" y="807277"/>
                      <a:pt x="20652" y="500110"/>
                    </a:cubicBezTo>
                    <a:cubicBezTo>
                      <a:pt x="187279" y="454716"/>
                      <a:pt x="404024" y="488650"/>
                      <a:pt x="612800" y="567620"/>
                    </a:cubicBezTo>
                    <a:lnTo>
                      <a:pt x="646597" y="582336"/>
                    </a:lnTo>
                    <a:lnTo>
                      <a:pt x="648266" y="560064"/>
                    </a:lnTo>
                    <a:cubicBezTo>
                      <a:pt x="675860" y="335450"/>
                      <a:pt x="745684" y="127473"/>
                      <a:pt x="857156" y="12315"/>
                    </a:cubicBezTo>
                    <a:cubicBezTo>
                      <a:pt x="1025944" y="48861"/>
                      <a:pt x="1202630" y="178907"/>
                      <a:pt x="1351480" y="345243"/>
                    </a:cubicBezTo>
                    <a:lnTo>
                      <a:pt x="1439392" y="453752"/>
                    </a:lnTo>
                    <a:lnTo>
                      <a:pt x="1517562" y="349370"/>
                    </a:lnTo>
                    <a:cubicBezTo>
                      <a:pt x="1661654" y="174869"/>
                      <a:pt x="1832393" y="37110"/>
                      <a:pt x="1988311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5" name="フリーフォーム: 図形 634">
                <a:extLst>
                  <a:ext uri="{FF2B5EF4-FFF2-40B4-BE49-F238E27FC236}">
                    <a16:creationId xmlns:a16="http://schemas.microsoft.com/office/drawing/2014/main" id="{E9A28CA0-A9F1-442A-BBE8-C2E825D6D1B2}"/>
                  </a:ext>
                </a:extLst>
              </p:cNvPr>
              <p:cNvSpPr/>
              <p:nvPr/>
            </p:nvSpPr>
            <p:spPr>
              <a:xfrm rot="10800000">
                <a:off x="4494549" y="1812850"/>
                <a:ext cx="264016" cy="177320"/>
              </a:xfrm>
              <a:custGeom>
                <a:avLst/>
                <a:gdLst>
                  <a:gd name="connsiteX0" fmla="*/ 1988311 w 2953345"/>
                  <a:gd name="connsiteY0" fmla="*/ 0 h 1983550"/>
                  <a:gd name="connsiteX1" fmla="*/ 2225919 w 2953345"/>
                  <a:gd name="connsiteY1" fmla="*/ 546570 h 1983550"/>
                  <a:gd name="connsiteX2" fmla="*/ 2233933 w 2953345"/>
                  <a:gd name="connsiteY2" fmla="*/ 617237 h 1983550"/>
                  <a:gd name="connsiteX3" fmla="*/ 2350610 w 2953345"/>
                  <a:gd name="connsiteY3" fmla="*/ 567300 h 1983550"/>
                  <a:gd name="connsiteX4" fmla="*/ 2932976 w 2953345"/>
                  <a:gd name="connsiteY4" fmla="*/ 500111 h 1983550"/>
                  <a:gd name="connsiteX5" fmla="*/ 2527736 w 2953345"/>
                  <a:gd name="connsiteY5" fmla="*/ 1636596 h 1983550"/>
                  <a:gd name="connsiteX6" fmla="*/ 1574180 w 2953345"/>
                  <a:gd name="connsiteY6" fmla="*/ 1933671 h 1983550"/>
                  <a:gd name="connsiteX7" fmla="*/ 1556345 w 2953345"/>
                  <a:gd name="connsiteY7" fmla="*/ 1919368 h 1983550"/>
                  <a:gd name="connsiteX8" fmla="*/ 1528339 w 2953345"/>
                  <a:gd name="connsiteY8" fmla="*/ 1920897 h 1983550"/>
                  <a:gd name="connsiteX9" fmla="*/ 1475770 w 2953345"/>
                  <a:gd name="connsiteY9" fmla="*/ 1912825 h 1983550"/>
                  <a:gd name="connsiteX10" fmla="*/ 1448916 w 2953345"/>
                  <a:gd name="connsiteY10" fmla="*/ 1901539 h 1983550"/>
                  <a:gd name="connsiteX11" fmla="*/ 1409788 w 2953345"/>
                  <a:gd name="connsiteY11" fmla="*/ 1909339 h 1983550"/>
                  <a:gd name="connsiteX12" fmla="*/ 1379448 w 2953345"/>
                  <a:gd name="connsiteY12" fmla="*/ 1933671 h 1983550"/>
                  <a:gd name="connsiteX13" fmla="*/ 425892 w 2953345"/>
                  <a:gd name="connsiteY13" fmla="*/ 1636595 h 1983550"/>
                  <a:gd name="connsiteX14" fmla="*/ 20652 w 2953345"/>
                  <a:gd name="connsiteY14" fmla="*/ 500110 h 1983550"/>
                  <a:gd name="connsiteX15" fmla="*/ 612800 w 2953345"/>
                  <a:gd name="connsiteY15" fmla="*/ 567620 h 1983550"/>
                  <a:gd name="connsiteX16" fmla="*/ 646597 w 2953345"/>
                  <a:gd name="connsiteY16" fmla="*/ 582336 h 1983550"/>
                  <a:gd name="connsiteX17" fmla="*/ 648266 w 2953345"/>
                  <a:gd name="connsiteY17" fmla="*/ 560064 h 1983550"/>
                  <a:gd name="connsiteX18" fmla="*/ 857156 w 2953345"/>
                  <a:gd name="connsiteY18" fmla="*/ 12315 h 1983550"/>
                  <a:gd name="connsiteX19" fmla="*/ 1351480 w 2953345"/>
                  <a:gd name="connsiteY19" fmla="*/ 345243 h 1983550"/>
                  <a:gd name="connsiteX20" fmla="*/ 1439392 w 2953345"/>
                  <a:gd name="connsiteY20" fmla="*/ 453752 h 1983550"/>
                  <a:gd name="connsiteX21" fmla="*/ 1517562 w 2953345"/>
                  <a:gd name="connsiteY21" fmla="*/ 349370 h 1983550"/>
                  <a:gd name="connsiteX22" fmla="*/ 1988311 w 2953345"/>
                  <a:gd name="connsiteY22" fmla="*/ 0 h 198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953345" h="1983550">
                    <a:moveTo>
                      <a:pt x="1988311" y="0"/>
                    </a:moveTo>
                    <a:cubicBezTo>
                      <a:pt x="2110936" y="121606"/>
                      <a:pt x="2189921" y="326279"/>
                      <a:pt x="2225919" y="546570"/>
                    </a:cubicBezTo>
                    <a:lnTo>
                      <a:pt x="2233933" y="617237"/>
                    </a:lnTo>
                    <a:lnTo>
                      <a:pt x="2350610" y="567300"/>
                    </a:lnTo>
                    <a:cubicBezTo>
                      <a:pt x="2562647" y="488224"/>
                      <a:pt x="2779392" y="454290"/>
                      <a:pt x="2932976" y="500111"/>
                    </a:cubicBezTo>
                    <a:cubicBezTo>
                      <a:pt x="3023762" y="833364"/>
                      <a:pt x="2797242" y="1367090"/>
                      <a:pt x="2527736" y="1636596"/>
                    </a:cubicBezTo>
                    <a:cubicBezTo>
                      <a:pt x="2275074" y="1889258"/>
                      <a:pt x="1799076" y="2077510"/>
                      <a:pt x="1574180" y="1933671"/>
                    </a:cubicBezTo>
                    <a:lnTo>
                      <a:pt x="1556345" y="1919368"/>
                    </a:lnTo>
                    <a:lnTo>
                      <a:pt x="1528339" y="1920897"/>
                    </a:lnTo>
                    <a:cubicBezTo>
                      <a:pt x="1510560" y="1920089"/>
                      <a:pt x="1493010" y="1917445"/>
                      <a:pt x="1475770" y="1912825"/>
                    </a:cubicBezTo>
                    <a:lnTo>
                      <a:pt x="1448916" y="1901539"/>
                    </a:lnTo>
                    <a:lnTo>
                      <a:pt x="1409788" y="1909339"/>
                    </a:lnTo>
                    <a:lnTo>
                      <a:pt x="1379448" y="1933671"/>
                    </a:lnTo>
                    <a:cubicBezTo>
                      <a:pt x="1154551" y="2077510"/>
                      <a:pt x="678554" y="1889257"/>
                      <a:pt x="425892" y="1636595"/>
                    </a:cubicBezTo>
                    <a:cubicBezTo>
                      <a:pt x="156386" y="1367089"/>
                      <a:pt x="-70989" y="807277"/>
                      <a:pt x="20652" y="500110"/>
                    </a:cubicBezTo>
                    <a:cubicBezTo>
                      <a:pt x="187279" y="454716"/>
                      <a:pt x="404024" y="488650"/>
                      <a:pt x="612800" y="567620"/>
                    </a:cubicBezTo>
                    <a:lnTo>
                      <a:pt x="646597" y="582336"/>
                    </a:lnTo>
                    <a:lnTo>
                      <a:pt x="648266" y="560064"/>
                    </a:lnTo>
                    <a:cubicBezTo>
                      <a:pt x="675860" y="335450"/>
                      <a:pt x="745684" y="127473"/>
                      <a:pt x="857156" y="12315"/>
                    </a:cubicBezTo>
                    <a:cubicBezTo>
                      <a:pt x="1025944" y="48861"/>
                      <a:pt x="1202630" y="178907"/>
                      <a:pt x="1351480" y="345243"/>
                    </a:cubicBezTo>
                    <a:lnTo>
                      <a:pt x="1439392" y="453752"/>
                    </a:lnTo>
                    <a:lnTo>
                      <a:pt x="1517562" y="349370"/>
                    </a:lnTo>
                    <a:cubicBezTo>
                      <a:pt x="1661654" y="174869"/>
                      <a:pt x="1832393" y="37110"/>
                      <a:pt x="1988311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6" name="フリーフォーム: 図形 635">
                <a:extLst>
                  <a:ext uri="{FF2B5EF4-FFF2-40B4-BE49-F238E27FC236}">
                    <a16:creationId xmlns:a16="http://schemas.microsoft.com/office/drawing/2014/main" id="{179B8F73-E285-4D06-B9C0-A21595D1C3D4}"/>
                  </a:ext>
                </a:extLst>
              </p:cNvPr>
              <p:cNvSpPr/>
              <p:nvPr/>
            </p:nvSpPr>
            <p:spPr>
              <a:xfrm rot="10800000">
                <a:off x="3336309" y="3679750"/>
                <a:ext cx="264016" cy="177320"/>
              </a:xfrm>
              <a:custGeom>
                <a:avLst/>
                <a:gdLst>
                  <a:gd name="connsiteX0" fmla="*/ 1988311 w 2953345"/>
                  <a:gd name="connsiteY0" fmla="*/ 0 h 1983550"/>
                  <a:gd name="connsiteX1" fmla="*/ 2225919 w 2953345"/>
                  <a:gd name="connsiteY1" fmla="*/ 546570 h 1983550"/>
                  <a:gd name="connsiteX2" fmla="*/ 2233933 w 2953345"/>
                  <a:gd name="connsiteY2" fmla="*/ 617237 h 1983550"/>
                  <a:gd name="connsiteX3" fmla="*/ 2350610 w 2953345"/>
                  <a:gd name="connsiteY3" fmla="*/ 567300 h 1983550"/>
                  <a:gd name="connsiteX4" fmla="*/ 2932976 w 2953345"/>
                  <a:gd name="connsiteY4" fmla="*/ 500111 h 1983550"/>
                  <a:gd name="connsiteX5" fmla="*/ 2527736 w 2953345"/>
                  <a:gd name="connsiteY5" fmla="*/ 1636596 h 1983550"/>
                  <a:gd name="connsiteX6" fmla="*/ 1574180 w 2953345"/>
                  <a:gd name="connsiteY6" fmla="*/ 1933671 h 1983550"/>
                  <a:gd name="connsiteX7" fmla="*/ 1556345 w 2953345"/>
                  <a:gd name="connsiteY7" fmla="*/ 1919368 h 1983550"/>
                  <a:gd name="connsiteX8" fmla="*/ 1528339 w 2953345"/>
                  <a:gd name="connsiteY8" fmla="*/ 1920897 h 1983550"/>
                  <a:gd name="connsiteX9" fmla="*/ 1475770 w 2953345"/>
                  <a:gd name="connsiteY9" fmla="*/ 1912825 h 1983550"/>
                  <a:gd name="connsiteX10" fmla="*/ 1448916 w 2953345"/>
                  <a:gd name="connsiteY10" fmla="*/ 1901539 h 1983550"/>
                  <a:gd name="connsiteX11" fmla="*/ 1409788 w 2953345"/>
                  <a:gd name="connsiteY11" fmla="*/ 1909339 h 1983550"/>
                  <a:gd name="connsiteX12" fmla="*/ 1379448 w 2953345"/>
                  <a:gd name="connsiteY12" fmla="*/ 1933671 h 1983550"/>
                  <a:gd name="connsiteX13" fmla="*/ 425892 w 2953345"/>
                  <a:gd name="connsiteY13" fmla="*/ 1636595 h 1983550"/>
                  <a:gd name="connsiteX14" fmla="*/ 20652 w 2953345"/>
                  <a:gd name="connsiteY14" fmla="*/ 500110 h 1983550"/>
                  <a:gd name="connsiteX15" fmla="*/ 612800 w 2953345"/>
                  <a:gd name="connsiteY15" fmla="*/ 567620 h 1983550"/>
                  <a:gd name="connsiteX16" fmla="*/ 646597 w 2953345"/>
                  <a:gd name="connsiteY16" fmla="*/ 582336 h 1983550"/>
                  <a:gd name="connsiteX17" fmla="*/ 648266 w 2953345"/>
                  <a:gd name="connsiteY17" fmla="*/ 560064 h 1983550"/>
                  <a:gd name="connsiteX18" fmla="*/ 857156 w 2953345"/>
                  <a:gd name="connsiteY18" fmla="*/ 12315 h 1983550"/>
                  <a:gd name="connsiteX19" fmla="*/ 1351480 w 2953345"/>
                  <a:gd name="connsiteY19" fmla="*/ 345243 h 1983550"/>
                  <a:gd name="connsiteX20" fmla="*/ 1439392 w 2953345"/>
                  <a:gd name="connsiteY20" fmla="*/ 453752 h 1983550"/>
                  <a:gd name="connsiteX21" fmla="*/ 1517562 w 2953345"/>
                  <a:gd name="connsiteY21" fmla="*/ 349370 h 1983550"/>
                  <a:gd name="connsiteX22" fmla="*/ 1988311 w 2953345"/>
                  <a:gd name="connsiteY22" fmla="*/ 0 h 198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953345" h="1983550">
                    <a:moveTo>
                      <a:pt x="1988311" y="0"/>
                    </a:moveTo>
                    <a:cubicBezTo>
                      <a:pt x="2110936" y="121606"/>
                      <a:pt x="2189921" y="326279"/>
                      <a:pt x="2225919" y="546570"/>
                    </a:cubicBezTo>
                    <a:lnTo>
                      <a:pt x="2233933" y="617237"/>
                    </a:lnTo>
                    <a:lnTo>
                      <a:pt x="2350610" y="567300"/>
                    </a:lnTo>
                    <a:cubicBezTo>
                      <a:pt x="2562647" y="488224"/>
                      <a:pt x="2779392" y="454290"/>
                      <a:pt x="2932976" y="500111"/>
                    </a:cubicBezTo>
                    <a:cubicBezTo>
                      <a:pt x="3023762" y="833364"/>
                      <a:pt x="2797242" y="1367090"/>
                      <a:pt x="2527736" y="1636596"/>
                    </a:cubicBezTo>
                    <a:cubicBezTo>
                      <a:pt x="2275074" y="1889258"/>
                      <a:pt x="1799076" y="2077510"/>
                      <a:pt x="1574180" y="1933671"/>
                    </a:cubicBezTo>
                    <a:lnTo>
                      <a:pt x="1556345" y="1919368"/>
                    </a:lnTo>
                    <a:lnTo>
                      <a:pt x="1528339" y="1920897"/>
                    </a:lnTo>
                    <a:cubicBezTo>
                      <a:pt x="1510560" y="1920089"/>
                      <a:pt x="1493010" y="1917445"/>
                      <a:pt x="1475770" y="1912825"/>
                    </a:cubicBezTo>
                    <a:lnTo>
                      <a:pt x="1448916" y="1901539"/>
                    </a:lnTo>
                    <a:lnTo>
                      <a:pt x="1409788" y="1909339"/>
                    </a:lnTo>
                    <a:lnTo>
                      <a:pt x="1379448" y="1933671"/>
                    </a:lnTo>
                    <a:cubicBezTo>
                      <a:pt x="1154551" y="2077510"/>
                      <a:pt x="678554" y="1889257"/>
                      <a:pt x="425892" y="1636595"/>
                    </a:cubicBezTo>
                    <a:cubicBezTo>
                      <a:pt x="156386" y="1367089"/>
                      <a:pt x="-70989" y="807277"/>
                      <a:pt x="20652" y="500110"/>
                    </a:cubicBezTo>
                    <a:cubicBezTo>
                      <a:pt x="187279" y="454716"/>
                      <a:pt x="404024" y="488650"/>
                      <a:pt x="612800" y="567620"/>
                    </a:cubicBezTo>
                    <a:lnTo>
                      <a:pt x="646597" y="582336"/>
                    </a:lnTo>
                    <a:lnTo>
                      <a:pt x="648266" y="560064"/>
                    </a:lnTo>
                    <a:cubicBezTo>
                      <a:pt x="675860" y="335450"/>
                      <a:pt x="745684" y="127473"/>
                      <a:pt x="857156" y="12315"/>
                    </a:cubicBezTo>
                    <a:cubicBezTo>
                      <a:pt x="1025944" y="48861"/>
                      <a:pt x="1202630" y="178907"/>
                      <a:pt x="1351480" y="345243"/>
                    </a:cubicBezTo>
                    <a:lnTo>
                      <a:pt x="1439392" y="453752"/>
                    </a:lnTo>
                    <a:lnTo>
                      <a:pt x="1517562" y="349370"/>
                    </a:lnTo>
                    <a:cubicBezTo>
                      <a:pt x="1661654" y="174869"/>
                      <a:pt x="1832393" y="37110"/>
                      <a:pt x="1988311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7" name="フリーフォーム: 図形 636">
                <a:extLst>
                  <a:ext uri="{FF2B5EF4-FFF2-40B4-BE49-F238E27FC236}">
                    <a16:creationId xmlns:a16="http://schemas.microsoft.com/office/drawing/2014/main" id="{1CF82978-2825-426C-B9A1-7F7A0EED459B}"/>
                  </a:ext>
                </a:extLst>
              </p:cNvPr>
              <p:cNvSpPr/>
              <p:nvPr/>
            </p:nvSpPr>
            <p:spPr>
              <a:xfrm rot="10800000">
                <a:off x="3610629" y="2132890"/>
                <a:ext cx="264016" cy="177320"/>
              </a:xfrm>
              <a:custGeom>
                <a:avLst/>
                <a:gdLst>
                  <a:gd name="connsiteX0" fmla="*/ 1988311 w 2953345"/>
                  <a:gd name="connsiteY0" fmla="*/ 0 h 1983550"/>
                  <a:gd name="connsiteX1" fmla="*/ 2225919 w 2953345"/>
                  <a:gd name="connsiteY1" fmla="*/ 546570 h 1983550"/>
                  <a:gd name="connsiteX2" fmla="*/ 2233933 w 2953345"/>
                  <a:gd name="connsiteY2" fmla="*/ 617237 h 1983550"/>
                  <a:gd name="connsiteX3" fmla="*/ 2350610 w 2953345"/>
                  <a:gd name="connsiteY3" fmla="*/ 567300 h 1983550"/>
                  <a:gd name="connsiteX4" fmla="*/ 2932976 w 2953345"/>
                  <a:gd name="connsiteY4" fmla="*/ 500111 h 1983550"/>
                  <a:gd name="connsiteX5" fmla="*/ 2527736 w 2953345"/>
                  <a:gd name="connsiteY5" fmla="*/ 1636596 h 1983550"/>
                  <a:gd name="connsiteX6" fmla="*/ 1574180 w 2953345"/>
                  <a:gd name="connsiteY6" fmla="*/ 1933671 h 1983550"/>
                  <a:gd name="connsiteX7" fmla="*/ 1556345 w 2953345"/>
                  <a:gd name="connsiteY7" fmla="*/ 1919368 h 1983550"/>
                  <a:gd name="connsiteX8" fmla="*/ 1528339 w 2953345"/>
                  <a:gd name="connsiteY8" fmla="*/ 1920897 h 1983550"/>
                  <a:gd name="connsiteX9" fmla="*/ 1475770 w 2953345"/>
                  <a:gd name="connsiteY9" fmla="*/ 1912825 h 1983550"/>
                  <a:gd name="connsiteX10" fmla="*/ 1448916 w 2953345"/>
                  <a:gd name="connsiteY10" fmla="*/ 1901539 h 1983550"/>
                  <a:gd name="connsiteX11" fmla="*/ 1409788 w 2953345"/>
                  <a:gd name="connsiteY11" fmla="*/ 1909339 h 1983550"/>
                  <a:gd name="connsiteX12" fmla="*/ 1379448 w 2953345"/>
                  <a:gd name="connsiteY12" fmla="*/ 1933671 h 1983550"/>
                  <a:gd name="connsiteX13" fmla="*/ 425892 w 2953345"/>
                  <a:gd name="connsiteY13" fmla="*/ 1636595 h 1983550"/>
                  <a:gd name="connsiteX14" fmla="*/ 20652 w 2953345"/>
                  <a:gd name="connsiteY14" fmla="*/ 500110 h 1983550"/>
                  <a:gd name="connsiteX15" fmla="*/ 612800 w 2953345"/>
                  <a:gd name="connsiteY15" fmla="*/ 567620 h 1983550"/>
                  <a:gd name="connsiteX16" fmla="*/ 646597 w 2953345"/>
                  <a:gd name="connsiteY16" fmla="*/ 582336 h 1983550"/>
                  <a:gd name="connsiteX17" fmla="*/ 648266 w 2953345"/>
                  <a:gd name="connsiteY17" fmla="*/ 560064 h 1983550"/>
                  <a:gd name="connsiteX18" fmla="*/ 857156 w 2953345"/>
                  <a:gd name="connsiteY18" fmla="*/ 12315 h 1983550"/>
                  <a:gd name="connsiteX19" fmla="*/ 1351480 w 2953345"/>
                  <a:gd name="connsiteY19" fmla="*/ 345243 h 1983550"/>
                  <a:gd name="connsiteX20" fmla="*/ 1439392 w 2953345"/>
                  <a:gd name="connsiteY20" fmla="*/ 453752 h 1983550"/>
                  <a:gd name="connsiteX21" fmla="*/ 1517562 w 2953345"/>
                  <a:gd name="connsiteY21" fmla="*/ 349370 h 1983550"/>
                  <a:gd name="connsiteX22" fmla="*/ 1988311 w 2953345"/>
                  <a:gd name="connsiteY22" fmla="*/ 0 h 198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953345" h="1983550">
                    <a:moveTo>
                      <a:pt x="1988311" y="0"/>
                    </a:moveTo>
                    <a:cubicBezTo>
                      <a:pt x="2110936" y="121606"/>
                      <a:pt x="2189921" y="326279"/>
                      <a:pt x="2225919" y="546570"/>
                    </a:cubicBezTo>
                    <a:lnTo>
                      <a:pt x="2233933" y="617237"/>
                    </a:lnTo>
                    <a:lnTo>
                      <a:pt x="2350610" y="567300"/>
                    </a:lnTo>
                    <a:cubicBezTo>
                      <a:pt x="2562647" y="488224"/>
                      <a:pt x="2779392" y="454290"/>
                      <a:pt x="2932976" y="500111"/>
                    </a:cubicBezTo>
                    <a:cubicBezTo>
                      <a:pt x="3023762" y="833364"/>
                      <a:pt x="2797242" y="1367090"/>
                      <a:pt x="2527736" y="1636596"/>
                    </a:cubicBezTo>
                    <a:cubicBezTo>
                      <a:pt x="2275074" y="1889258"/>
                      <a:pt x="1799076" y="2077510"/>
                      <a:pt x="1574180" y="1933671"/>
                    </a:cubicBezTo>
                    <a:lnTo>
                      <a:pt x="1556345" y="1919368"/>
                    </a:lnTo>
                    <a:lnTo>
                      <a:pt x="1528339" y="1920897"/>
                    </a:lnTo>
                    <a:cubicBezTo>
                      <a:pt x="1510560" y="1920089"/>
                      <a:pt x="1493010" y="1917445"/>
                      <a:pt x="1475770" y="1912825"/>
                    </a:cubicBezTo>
                    <a:lnTo>
                      <a:pt x="1448916" y="1901539"/>
                    </a:lnTo>
                    <a:lnTo>
                      <a:pt x="1409788" y="1909339"/>
                    </a:lnTo>
                    <a:lnTo>
                      <a:pt x="1379448" y="1933671"/>
                    </a:lnTo>
                    <a:cubicBezTo>
                      <a:pt x="1154551" y="2077510"/>
                      <a:pt x="678554" y="1889257"/>
                      <a:pt x="425892" y="1636595"/>
                    </a:cubicBezTo>
                    <a:cubicBezTo>
                      <a:pt x="156386" y="1367089"/>
                      <a:pt x="-70989" y="807277"/>
                      <a:pt x="20652" y="500110"/>
                    </a:cubicBezTo>
                    <a:cubicBezTo>
                      <a:pt x="187279" y="454716"/>
                      <a:pt x="404024" y="488650"/>
                      <a:pt x="612800" y="567620"/>
                    </a:cubicBezTo>
                    <a:lnTo>
                      <a:pt x="646597" y="582336"/>
                    </a:lnTo>
                    <a:lnTo>
                      <a:pt x="648266" y="560064"/>
                    </a:lnTo>
                    <a:cubicBezTo>
                      <a:pt x="675860" y="335450"/>
                      <a:pt x="745684" y="127473"/>
                      <a:pt x="857156" y="12315"/>
                    </a:cubicBezTo>
                    <a:cubicBezTo>
                      <a:pt x="1025944" y="48861"/>
                      <a:pt x="1202630" y="178907"/>
                      <a:pt x="1351480" y="345243"/>
                    </a:cubicBezTo>
                    <a:lnTo>
                      <a:pt x="1439392" y="453752"/>
                    </a:lnTo>
                    <a:lnTo>
                      <a:pt x="1517562" y="349370"/>
                    </a:lnTo>
                    <a:cubicBezTo>
                      <a:pt x="1661654" y="174869"/>
                      <a:pt x="1832393" y="37110"/>
                      <a:pt x="1988311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8" name="フリーフォーム: 図形 637">
                <a:extLst>
                  <a:ext uri="{FF2B5EF4-FFF2-40B4-BE49-F238E27FC236}">
                    <a16:creationId xmlns:a16="http://schemas.microsoft.com/office/drawing/2014/main" id="{6316E0F7-D485-4CB1-8889-EF7AA47C0D2F}"/>
                  </a:ext>
                </a:extLst>
              </p:cNvPr>
              <p:cNvSpPr/>
              <p:nvPr/>
            </p:nvSpPr>
            <p:spPr>
              <a:xfrm rot="10800000">
                <a:off x="4669809" y="2712010"/>
                <a:ext cx="264016" cy="177320"/>
              </a:xfrm>
              <a:custGeom>
                <a:avLst/>
                <a:gdLst>
                  <a:gd name="connsiteX0" fmla="*/ 1988311 w 2953345"/>
                  <a:gd name="connsiteY0" fmla="*/ 0 h 1983550"/>
                  <a:gd name="connsiteX1" fmla="*/ 2225919 w 2953345"/>
                  <a:gd name="connsiteY1" fmla="*/ 546570 h 1983550"/>
                  <a:gd name="connsiteX2" fmla="*/ 2233933 w 2953345"/>
                  <a:gd name="connsiteY2" fmla="*/ 617237 h 1983550"/>
                  <a:gd name="connsiteX3" fmla="*/ 2350610 w 2953345"/>
                  <a:gd name="connsiteY3" fmla="*/ 567300 h 1983550"/>
                  <a:gd name="connsiteX4" fmla="*/ 2932976 w 2953345"/>
                  <a:gd name="connsiteY4" fmla="*/ 500111 h 1983550"/>
                  <a:gd name="connsiteX5" fmla="*/ 2527736 w 2953345"/>
                  <a:gd name="connsiteY5" fmla="*/ 1636596 h 1983550"/>
                  <a:gd name="connsiteX6" fmla="*/ 1574180 w 2953345"/>
                  <a:gd name="connsiteY6" fmla="*/ 1933671 h 1983550"/>
                  <a:gd name="connsiteX7" fmla="*/ 1556345 w 2953345"/>
                  <a:gd name="connsiteY7" fmla="*/ 1919368 h 1983550"/>
                  <a:gd name="connsiteX8" fmla="*/ 1528339 w 2953345"/>
                  <a:gd name="connsiteY8" fmla="*/ 1920897 h 1983550"/>
                  <a:gd name="connsiteX9" fmla="*/ 1475770 w 2953345"/>
                  <a:gd name="connsiteY9" fmla="*/ 1912825 h 1983550"/>
                  <a:gd name="connsiteX10" fmla="*/ 1448916 w 2953345"/>
                  <a:gd name="connsiteY10" fmla="*/ 1901539 h 1983550"/>
                  <a:gd name="connsiteX11" fmla="*/ 1409788 w 2953345"/>
                  <a:gd name="connsiteY11" fmla="*/ 1909339 h 1983550"/>
                  <a:gd name="connsiteX12" fmla="*/ 1379448 w 2953345"/>
                  <a:gd name="connsiteY12" fmla="*/ 1933671 h 1983550"/>
                  <a:gd name="connsiteX13" fmla="*/ 425892 w 2953345"/>
                  <a:gd name="connsiteY13" fmla="*/ 1636595 h 1983550"/>
                  <a:gd name="connsiteX14" fmla="*/ 20652 w 2953345"/>
                  <a:gd name="connsiteY14" fmla="*/ 500110 h 1983550"/>
                  <a:gd name="connsiteX15" fmla="*/ 612800 w 2953345"/>
                  <a:gd name="connsiteY15" fmla="*/ 567620 h 1983550"/>
                  <a:gd name="connsiteX16" fmla="*/ 646597 w 2953345"/>
                  <a:gd name="connsiteY16" fmla="*/ 582336 h 1983550"/>
                  <a:gd name="connsiteX17" fmla="*/ 648266 w 2953345"/>
                  <a:gd name="connsiteY17" fmla="*/ 560064 h 1983550"/>
                  <a:gd name="connsiteX18" fmla="*/ 857156 w 2953345"/>
                  <a:gd name="connsiteY18" fmla="*/ 12315 h 1983550"/>
                  <a:gd name="connsiteX19" fmla="*/ 1351480 w 2953345"/>
                  <a:gd name="connsiteY19" fmla="*/ 345243 h 1983550"/>
                  <a:gd name="connsiteX20" fmla="*/ 1439392 w 2953345"/>
                  <a:gd name="connsiteY20" fmla="*/ 453752 h 1983550"/>
                  <a:gd name="connsiteX21" fmla="*/ 1517562 w 2953345"/>
                  <a:gd name="connsiteY21" fmla="*/ 349370 h 1983550"/>
                  <a:gd name="connsiteX22" fmla="*/ 1988311 w 2953345"/>
                  <a:gd name="connsiteY22" fmla="*/ 0 h 198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953345" h="1983550">
                    <a:moveTo>
                      <a:pt x="1988311" y="0"/>
                    </a:moveTo>
                    <a:cubicBezTo>
                      <a:pt x="2110936" y="121606"/>
                      <a:pt x="2189921" y="326279"/>
                      <a:pt x="2225919" y="546570"/>
                    </a:cubicBezTo>
                    <a:lnTo>
                      <a:pt x="2233933" y="617237"/>
                    </a:lnTo>
                    <a:lnTo>
                      <a:pt x="2350610" y="567300"/>
                    </a:lnTo>
                    <a:cubicBezTo>
                      <a:pt x="2562647" y="488224"/>
                      <a:pt x="2779392" y="454290"/>
                      <a:pt x="2932976" y="500111"/>
                    </a:cubicBezTo>
                    <a:cubicBezTo>
                      <a:pt x="3023762" y="833364"/>
                      <a:pt x="2797242" y="1367090"/>
                      <a:pt x="2527736" y="1636596"/>
                    </a:cubicBezTo>
                    <a:cubicBezTo>
                      <a:pt x="2275074" y="1889258"/>
                      <a:pt x="1799076" y="2077510"/>
                      <a:pt x="1574180" y="1933671"/>
                    </a:cubicBezTo>
                    <a:lnTo>
                      <a:pt x="1556345" y="1919368"/>
                    </a:lnTo>
                    <a:lnTo>
                      <a:pt x="1528339" y="1920897"/>
                    </a:lnTo>
                    <a:cubicBezTo>
                      <a:pt x="1510560" y="1920089"/>
                      <a:pt x="1493010" y="1917445"/>
                      <a:pt x="1475770" y="1912825"/>
                    </a:cubicBezTo>
                    <a:lnTo>
                      <a:pt x="1448916" y="1901539"/>
                    </a:lnTo>
                    <a:lnTo>
                      <a:pt x="1409788" y="1909339"/>
                    </a:lnTo>
                    <a:lnTo>
                      <a:pt x="1379448" y="1933671"/>
                    </a:lnTo>
                    <a:cubicBezTo>
                      <a:pt x="1154551" y="2077510"/>
                      <a:pt x="678554" y="1889257"/>
                      <a:pt x="425892" y="1636595"/>
                    </a:cubicBezTo>
                    <a:cubicBezTo>
                      <a:pt x="156386" y="1367089"/>
                      <a:pt x="-70989" y="807277"/>
                      <a:pt x="20652" y="500110"/>
                    </a:cubicBezTo>
                    <a:cubicBezTo>
                      <a:pt x="187279" y="454716"/>
                      <a:pt x="404024" y="488650"/>
                      <a:pt x="612800" y="567620"/>
                    </a:cubicBezTo>
                    <a:lnTo>
                      <a:pt x="646597" y="582336"/>
                    </a:lnTo>
                    <a:lnTo>
                      <a:pt x="648266" y="560064"/>
                    </a:lnTo>
                    <a:cubicBezTo>
                      <a:pt x="675860" y="335450"/>
                      <a:pt x="745684" y="127473"/>
                      <a:pt x="857156" y="12315"/>
                    </a:cubicBezTo>
                    <a:cubicBezTo>
                      <a:pt x="1025944" y="48861"/>
                      <a:pt x="1202630" y="178907"/>
                      <a:pt x="1351480" y="345243"/>
                    </a:cubicBezTo>
                    <a:lnTo>
                      <a:pt x="1439392" y="453752"/>
                    </a:lnTo>
                    <a:lnTo>
                      <a:pt x="1517562" y="349370"/>
                    </a:lnTo>
                    <a:cubicBezTo>
                      <a:pt x="1661654" y="174869"/>
                      <a:pt x="1832393" y="37110"/>
                      <a:pt x="1988311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9" name="フリーフォーム: 図形 638">
                <a:extLst>
                  <a:ext uri="{FF2B5EF4-FFF2-40B4-BE49-F238E27FC236}">
                    <a16:creationId xmlns:a16="http://schemas.microsoft.com/office/drawing/2014/main" id="{1D805909-F41F-45B9-AB93-BF700D8EE505}"/>
                  </a:ext>
                </a:extLst>
              </p:cNvPr>
              <p:cNvSpPr/>
              <p:nvPr/>
            </p:nvSpPr>
            <p:spPr>
              <a:xfrm rot="10800000">
                <a:off x="4885428" y="1545434"/>
                <a:ext cx="237304" cy="159380"/>
              </a:xfrm>
              <a:custGeom>
                <a:avLst/>
                <a:gdLst>
                  <a:gd name="connsiteX0" fmla="*/ 1988311 w 2953345"/>
                  <a:gd name="connsiteY0" fmla="*/ 0 h 1983550"/>
                  <a:gd name="connsiteX1" fmla="*/ 2225919 w 2953345"/>
                  <a:gd name="connsiteY1" fmla="*/ 546570 h 1983550"/>
                  <a:gd name="connsiteX2" fmla="*/ 2233933 w 2953345"/>
                  <a:gd name="connsiteY2" fmla="*/ 617237 h 1983550"/>
                  <a:gd name="connsiteX3" fmla="*/ 2350610 w 2953345"/>
                  <a:gd name="connsiteY3" fmla="*/ 567300 h 1983550"/>
                  <a:gd name="connsiteX4" fmla="*/ 2932976 w 2953345"/>
                  <a:gd name="connsiteY4" fmla="*/ 500111 h 1983550"/>
                  <a:gd name="connsiteX5" fmla="*/ 2527736 w 2953345"/>
                  <a:gd name="connsiteY5" fmla="*/ 1636596 h 1983550"/>
                  <a:gd name="connsiteX6" fmla="*/ 1574180 w 2953345"/>
                  <a:gd name="connsiteY6" fmla="*/ 1933671 h 1983550"/>
                  <a:gd name="connsiteX7" fmla="*/ 1556345 w 2953345"/>
                  <a:gd name="connsiteY7" fmla="*/ 1919368 h 1983550"/>
                  <a:gd name="connsiteX8" fmla="*/ 1528339 w 2953345"/>
                  <a:gd name="connsiteY8" fmla="*/ 1920897 h 1983550"/>
                  <a:gd name="connsiteX9" fmla="*/ 1475770 w 2953345"/>
                  <a:gd name="connsiteY9" fmla="*/ 1912825 h 1983550"/>
                  <a:gd name="connsiteX10" fmla="*/ 1448916 w 2953345"/>
                  <a:gd name="connsiteY10" fmla="*/ 1901539 h 1983550"/>
                  <a:gd name="connsiteX11" fmla="*/ 1409788 w 2953345"/>
                  <a:gd name="connsiteY11" fmla="*/ 1909339 h 1983550"/>
                  <a:gd name="connsiteX12" fmla="*/ 1379448 w 2953345"/>
                  <a:gd name="connsiteY12" fmla="*/ 1933671 h 1983550"/>
                  <a:gd name="connsiteX13" fmla="*/ 425892 w 2953345"/>
                  <a:gd name="connsiteY13" fmla="*/ 1636595 h 1983550"/>
                  <a:gd name="connsiteX14" fmla="*/ 20652 w 2953345"/>
                  <a:gd name="connsiteY14" fmla="*/ 500110 h 1983550"/>
                  <a:gd name="connsiteX15" fmla="*/ 612800 w 2953345"/>
                  <a:gd name="connsiteY15" fmla="*/ 567620 h 1983550"/>
                  <a:gd name="connsiteX16" fmla="*/ 646597 w 2953345"/>
                  <a:gd name="connsiteY16" fmla="*/ 582336 h 1983550"/>
                  <a:gd name="connsiteX17" fmla="*/ 648266 w 2953345"/>
                  <a:gd name="connsiteY17" fmla="*/ 560064 h 1983550"/>
                  <a:gd name="connsiteX18" fmla="*/ 857156 w 2953345"/>
                  <a:gd name="connsiteY18" fmla="*/ 12315 h 1983550"/>
                  <a:gd name="connsiteX19" fmla="*/ 1351480 w 2953345"/>
                  <a:gd name="connsiteY19" fmla="*/ 345243 h 1983550"/>
                  <a:gd name="connsiteX20" fmla="*/ 1439392 w 2953345"/>
                  <a:gd name="connsiteY20" fmla="*/ 453752 h 1983550"/>
                  <a:gd name="connsiteX21" fmla="*/ 1517562 w 2953345"/>
                  <a:gd name="connsiteY21" fmla="*/ 349370 h 1983550"/>
                  <a:gd name="connsiteX22" fmla="*/ 1988311 w 2953345"/>
                  <a:gd name="connsiteY22" fmla="*/ 0 h 198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953345" h="1983550">
                    <a:moveTo>
                      <a:pt x="1988311" y="0"/>
                    </a:moveTo>
                    <a:cubicBezTo>
                      <a:pt x="2110936" y="121606"/>
                      <a:pt x="2189921" y="326279"/>
                      <a:pt x="2225919" y="546570"/>
                    </a:cubicBezTo>
                    <a:lnTo>
                      <a:pt x="2233933" y="617237"/>
                    </a:lnTo>
                    <a:lnTo>
                      <a:pt x="2350610" y="567300"/>
                    </a:lnTo>
                    <a:cubicBezTo>
                      <a:pt x="2562647" y="488224"/>
                      <a:pt x="2779392" y="454290"/>
                      <a:pt x="2932976" y="500111"/>
                    </a:cubicBezTo>
                    <a:cubicBezTo>
                      <a:pt x="3023762" y="833364"/>
                      <a:pt x="2797242" y="1367090"/>
                      <a:pt x="2527736" y="1636596"/>
                    </a:cubicBezTo>
                    <a:cubicBezTo>
                      <a:pt x="2275074" y="1889258"/>
                      <a:pt x="1799076" y="2077510"/>
                      <a:pt x="1574180" y="1933671"/>
                    </a:cubicBezTo>
                    <a:lnTo>
                      <a:pt x="1556345" y="1919368"/>
                    </a:lnTo>
                    <a:lnTo>
                      <a:pt x="1528339" y="1920897"/>
                    </a:lnTo>
                    <a:cubicBezTo>
                      <a:pt x="1510560" y="1920089"/>
                      <a:pt x="1493010" y="1917445"/>
                      <a:pt x="1475770" y="1912825"/>
                    </a:cubicBezTo>
                    <a:lnTo>
                      <a:pt x="1448916" y="1901539"/>
                    </a:lnTo>
                    <a:lnTo>
                      <a:pt x="1409788" y="1909339"/>
                    </a:lnTo>
                    <a:lnTo>
                      <a:pt x="1379448" y="1933671"/>
                    </a:lnTo>
                    <a:cubicBezTo>
                      <a:pt x="1154551" y="2077510"/>
                      <a:pt x="678554" y="1889257"/>
                      <a:pt x="425892" y="1636595"/>
                    </a:cubicBezTo>
                    <a:cubicBezTo>
                      <a:pt x="156386" y="1367089"/>
                      <a:pt x="-70989" y="807277"/>
                      <a:pt x="20652" y="500110"/>
                    </a:cubicBezTo>
                    <a:cubicBezTo>
                      <a:pt x="187279" y="454716"/>
                      <a:pt x="404024" y="488650"/>
                      <a:pt x="612800" y="567620"/>
                    </a:cubicBezTo>
                    <a:lnTo>
                      <a:pt x="646597" y="582336"/>
                    </a:lnTo>
                    <a:lnTo>
                      <a:pt x="648266" y="560064"/>
                    </a:lnTo>
                    <a:cubicBezTo>
                      <a:pt x="675860" y="335450"/>
                      <a:pt x="745684" y="127473"/>
                      <a:pt x="857156" y="12315"/>
                    </a:cubicBezTo>
                    <a:cubicBezTo>
                      <a:pt x="1025944" y="48861"/>
                      <a:pt x="1202630" y="178907"/>
                      <a:pt x="1351480" y="345243"/>
                    </a:cubicBezTo>
                    <a:lnTo>
                      <a:pt x="1439392" y="453752"/>
                    </a:lnTo>
                    <a:lnTo>
                      <a:pt x="1517562" y="349370"/>
                    </a:lnTo>
                    <a:cubicBezTo>
                      <a:pt x="1661654" y="174869"/>
                      <a:pt x="1832393" y="37110"/>
                      <a:pt x="1988311" y="0"/>
                    </a:cubicBezTo>
                    <a:close/>
                  </a:path>
                </a:pathLst>
              </a:custGeom>
              <a:solidFill>
                <a:srgbClr val="0066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0" name="フリーフォーム: 図形 639">
                <a:extLst>
                  <a:ext uri="{FF2B5EF4-FFF2-40B4-BE49-F238E27FC236}">
                    <a16:creationId xmlns:a16="http://schemas.microsoft.com/office/drawing/2014/main" id="{79ECE509-AE25-4238-AD2E-ED154516D962}"/>
                  </a:ext>
                </a:extLst>
              </p:cNvPr>
              <p:cNvSpPr/>
              <p:nvPr/>
            </p:nvSpPr>
            <p:spPr>
              <a:xfrm rot="10800000">
                <a:off x="5174988" y="1743554"/>
                <a:ext cx="237304" cy="159380"/>
              </a:xfrm>
              <a:custGeom>
                <a:avLst/>
                <a:gdLst>
                  <a:gd name="connsiteX0" fmla="*/ 1988311 w 2953345"/>
                  <a:gd name="connsiteY0" fmla="*/ 0 h 1983550"/>
                  <a:gd name="connsiteX1" fmla="*/ 2225919 w 2953345"/>
                  <a:gd name="connsiteY1" fmla="*/ 546570 h 1983550"/>
                  <a:gd name="connsiteX2" fmla="*/ 2233933 w 2953345"/>
                  <a:gd name="connsiteY2" fmla="*/ 617237 h 1983550"/>
                  <a:gd name="connsiteX3" fmla="*/ 2350610 w 2953345"/>
                  <a:gd name="connsiteY3" fmla="*/ 567300 h 1983550"/>
                  <a:gd name="connsiteX4" fmla="*/ 2932976 w 2953345"/>
                  <a:gd name="connsiteY4" fmla="*/ 500111 h 1983550"/>
                  <a:gd name="connsiteX5" fmla="*/ 2527736 w 2953345"/>
                  <a:gd name="connsiteY5" fmla="*/ 1636596 h 1983550"/>
                  <a:gd name="connsiteX6" fmla="*/ 1574180 w 2953345"/>
                  <a:gd name="connsiteY6" fmla="*/ 1933671 h 1983550"/>
                  <a:gd name="connsiteX7" fmla="*/ 1556345 w 2953345"/>
                  <a:gd name="connsiteY7" fmla="*/ 1919368 h 1983550"/>
                  <a:gd name="connsiteX8" fmla="*/ 1528339 w 2953345"/>
                  <a:gd name="connsiteY8" fmla="*/ 1920897 h 1983550"/>
                  <a:gd name="connsiteX9" fmla="*/ 1475770 w 2953345"/>
                  <a:gd name="connsiteY9" fmla="*/ 1912825 h 1983550"/>
                  <a:gd name="connsiteX10" fmla="*/ 1448916 w 2953345"/>
                  <a:gd name="connsiteY10" fmla="*/ 1901539 h 1983550"/>
                  <a:gd name="connsiteX11" fmla="*/ 1409788 w 2953345"/>
                  <a:gd name="connsiteY11" fmla="*/ 1909339 h 1983550"/>
                  <a:gd name="connsiteX12" fmla="*/ 1379448 w 2953345"/>
                  <a:gd name="connsiteY12" fmla="*/ 1933671 h 1983550"/>
                  <a:gd name="connsiteX13" fmla="*/ 425892 w 2953345"/>
                  <a:gd name="connsiteY13" fmla="*/ 1636595 h 1983550"/>
                  <a:gd name="connsiteX14" fmla="*/ 20652 w 2953345"/>
                  <a:gd name="connsiteY14" fmla="*/ 500110 h 1983550"/>
                  <a:gd name="connsiteX15" fmla="*/ 612800 w 2953345"/>
                  <a:gd name="connsiteY15" fmla="*/ 567620 h 1983550"/>
                  <a:gd name="connsiteX16" fmla="*/ 646597 w 2953345"/>
                  <a:gd name="connsiteY16" fmla="*/ 582336 h 1983550"/>
                  <a:gd name="connsiteX17" fmla="*/ 648266 w 2953345"/>
                  <a:gd name="connsiteY17" fmla="*/ 560064 h 1983550"/>
                  <a:gd name="connsiteX18" fmla="*/ 857156 w 2953345"/>
                  <a:gd name="connsiteY18" fmla="*/ 12315 h 1983550"/>
                  <a:gd name="connsiteX19" fmla="*/ 1351480 w 2953345"/>
                  <a:gd name="connsiteY19" fmla="*/ 345243 h 1983550"/>
                  <a:gd name="connsiteX20" fmla="*/ 1439392 w 2953345"/>
                  <a:gd name="connsiteY20" fmla="*/ 453752 h 1983550"/>
                  <a:gd name="connsiteX21" fmla="*/ 1517562 w 2953345"/>
                  <a:gd name="connsiteY21" fmla="*/ 349370 h 1983550"/>
                  <a:gd name="connsiteX22" fmla="*/ 1988311 w 2953345"/>
                  <a:gd name="connsiteY22" fmla="*/ 0 h 198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953345" h="1983550">
                    <a:moveTo>
                      <a:pt x="1988311" y="0"/>
                    </a:moveTo>
                    <a:cubicBezTo>
                      <a:pt x="2110936" y="121606"/>
                      <a:pt x="2189921" y="326279"/>
                      <a:pt x="2225919" y="546570"/>
                    </a:cubicBezTo>
                    <a:lnTo>
                      <a:pt x="2233933" y="617237"/>
                    </a:lnTo>
                    <a:lnTo>
                      <a:pt x="2350610" y="567300"/>
                    </a:lnTo>
                    <a:cubicBezTo>
                      <a:pt x="2562647" y="488224"/>
                      <a:pt x="2779392" y="454290"/>
                      <a:pt x="2932976" y="500111"/>
                    </a:cubicBezTo>
                    <a:cubicBezTo>
                      <a:pt x="3023762" y="833364"/>
                      <a:pt x="2797242" y="1367090"/>
                      <a:pt x="2527736" y="1636596"/>
                    </a:cubicBezTo>
                    <a:cubicBezTo>
                      <a:pt x="2275074" y="1889258"/>
                      <a:pt x="1799076" y="2077510"/>
                      <a:pt x="1574180" y="1933671"/>
                    </a:cubicBezTo>
                    <a:lnTo>
                      <a:pt x="1556345" y="1919368"/>
                    </a:lnTo>
                    <a:lnTo>
                      <a:pt x="1528339" y="1920897"/>
                    </a:lnTo>
                    <a:cubicBezTo>
                      <a:pt x="1510560" y="1920089"/>
                      <a:pt x="1493010" y="1917445"/>
                      <a:pt x="1475770" y="1912825"/>
                    </a:cubicBezTo>
                    <a:lnTo>
                      <a:pt x="1448916" y="1901539"/>
                    </a:lnTo>
                    <a:lnTo>
                      <a:pt x="1409788" y="1909339"/>
                    </a:lnTo>
                    <a:lnTo>
                      <a:pt x="1379448" y="1933671"/>
                    </a:lnTo>
                    <a:cubicBezTo>
                      <a:pt x="1154551" y="2077510"/>
                      <a:pt x="678554" y="1889257"/>
                      <a:pt x="425892" y="1636595"/>
                    </a:cubicBezTo>
                    <a:cubicBezTo>
                      <a:pt x="156386" y="1367089"/>
                      <a:pt x="-70989" y="807277"/>
                      <a:pt x="20652" y="500110"/>
                    </a:cubicBezTo>
                    <a:cubicBezTo>
                      <a:pt x="187279" y="454716"/>
                      <a:pt x="404024" y="488650"/>
                      <a:pt x="612800" y="567620"/>
                    </a:cubicBezTo>
                    <a:lnTo>
                      <a:pt x="646597" y="582336"/>
                    </a:lnTo>
                    <a:lnTo>
                      <a:pt x="648266" y="560064"/>
                    </a:lnTo>
                    <a:cubicBezTo>
                      <a:pt x="675860" y="335450"/>
                      <a:pt x="745684" y="127473"/>
                      <a:pt x="857156" y="12315"/>
                    </a:cubicBezTo>
                    <a:cubicBezTo>
                      <a:pt x="1025944" y="48861"/>
                      <a:pt x="1202630" y="178907"/>
                      <a:pt x="1351480" y="345243"/>
                    </a:cubicBezTo>
                    <a:lnTo>
                      <a:pt x="1439392" y="453752"/>
                    </a:lnTo>
                    <a:lnTo>
                      <a:pt x="1517562" y="349370"/>
                    </a:lnTo>
                    <a:cubicBezTo>
                      <a:pt x="1661654" y="174869"/>
                      <a:pt x="1832393" y="37110"/>
                      <a:pt x="1988311" y="0"/>
                    </a:cubicBezTo>
                    <a:close/>
                  </a:path>
                </a:pathLst>
              </a:custGeom>
              <a:solidFill>
                <a:srgbClr val="0066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1" name="フリーフォーム: 図形 640">
                <a:extLst>
                  <a:ext uri="{FF2B5EF4-FFF2-40B4-BE49-F238E27FC236}">
                    <a16:creationId xmlns:a16="http://schemas.microsoft.com/office/drawing/2014/main" id="{5E3A9ABC-598D-42F7-B980-8299EBCA7C02}"/>
                  </a:ext>
                </a:extLst>
              </p:cNvPr>
              <p:cNvSpPr/>
              <p:nvPr/>
            </p:nvSpPr>
            <p:spPr>
              <a:xfrm rot="10800000">
                <a:off x="3803388" y="1568294"/>
                <a:ext cx="237304" cy="159380"/>
              </a:xfrm>
              <a:custGeom>
                <a:avLst/>
                <a:gdLst>
                  <a:gd name="connsiteX0" fmla="*/ 1988311 w 2953345"/>
                  <a:gd name="connsiteY0" fmla="*/ 0 h 1983550"/>
                  <a:gd name="connsiteX1" fmla="*/ 2225919 w 2953345"/>
                  <a:gd name="connsiteY1" fmla="*/ 546570 h 1983550"/>
                  <a:gd name="connsiteX2" fmla="*/ 2233933 w 2953345"/>
                  <a:gd name="connsiteY2" fmla="*/ 617237 h 1983550"/>
                  <a:gd name="connsiteX3" fmla="*/ 2350610 w 2953345"/>
                  <a:gd name="connsiteY3" fmla="*/ 567300 h 1983550"/>
                  <a:gd name="connsiteX4" fmla="*/ 2932976 w 2953345"/>
                  <a:gd name="connsiteY4" fmla="*/ 500111 h 1983550"/>
                  <a:gd name="connsiteX5" fmla="*/ 2527736 w 2953345"/>
                  <a:gd name="connsiteY5" fmla="*/ 1636596 h 1983550"/>
                  <a:gd name="connsiteX6" fmla="*/ 1574180 w 2953345"/>
                  <a:gd name="connsiteY6" fmla="*/ 1933671 h 1983550"/>
                  <a:gd name="connsiteX7" fmla="*/ 1556345 w 2953345"/>
                  <a:gd name="connsiteY7" fmla="*/ 1919368 h 1983550"/>
                  <a:gd name="connsiteX8" fmla="*/ 1528339 w 2953345"/>
                  <a:gd name="connsiteY8" fmla="*/ 1920897 h 1983550"/>
                  <a:gd name="connsiteX9" fmla="*/ 1475770 w 2953345"/>
                  <a:gd name="connsiteY9" fmla="*/ 1912825 h 1983550"/>
                  <a:gd name="connsiteX10" fmla="*/ 1448916 w 2953345"/>
                  <a:gd name="connsiteY10" fmla="*/ 1901539 h 1983550"/>
                  <a:gd name="connsiteX11" fmla="*/ 1409788 w 2953345"/>
                  <a:gd name="connsiteY11" fmla="*/ 1909339 h 1983550"/>
                  <a:gd name="connsiteX12" fmla="*/ 1379448 w 2953345"/>
                  <a:gd name="connsiteY12" fmla="*/ 1933671 h 1983550"/>
                  <a:gd name="connsiteX13" fmla="*/ 425892 w 2953345"/>
                  <a:gd name="connsiteY13" fmla="*/ 1636595 h 1983550"/>
                  <a:gd name="connsiteX14" fmla="*/ 20652 w 2953345"/>
                  <a:gd name="connsiteY14" fmla="*/ 500110 h 1983550"/>
                  <a:gd name="connsiteX15" fmla="*/ 612800 w 2953345"/>
                  <a:gd name="connsiteY15" fmla="*/ 567620 h 1983550"/>
                  <a:gd name="connsiteX16" fmla="*/ 646597 w 2953345"/>
                  <a:gd name="connsiteY16" fmla="*/ 582336 h 1983550"/>
                  <a:gd name="connsiteX17" fmla="*/ 648266 w 2953345"/>
                  <a:gd name="connsiteY17" fmla="*/ 560064 h 1983550"/>
                  <a:gd name="connsiteX18" fmla="*/ 857156 w 2953345"/>
                  <a:gd name="connsiteY18" fmla="*/ 12315 h 1983550"/>
                  <a:gd name="connsiteX19" fmla="*/ 1351480 w 2953345"/>
                  <a:gd name="connsiteY19" fmla="*/ 345243 h 1983550"/>
                  <a:gd name="connsiteX20" fmla="*/ 1439392 w 2953345"/>
                  <a:gd name="connsiteY20" fmla="*/ 453752 h 1983550"/>
                  <a:gd name="connsiteX21" fmla="*/ 1517562 w 2953345"/>
                  <a:gd name="connsiteY21" fmla="*/ 349370 h 1983550"/>
                  <a:gd name="connsiteX22" fmla="*/ 1988311 w 2953345"/>
                  <a:gd name="connsiteY22" fmla="*/ 0 h 198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953345" h="1983550">
                    <a:moveTo>
                      <a:pt x="1988311" y="0"/>
                    </a:moveTo>
                    <a:cubicBezTo>
                      <a:pt x="2110936" y="121606"/>
                      <a:pt x="2189921" y="326279"/>
                      <a:pt x="2225919" y="546570"/>
                    </a:cubicBezTo>
                    <a:lnTo>
                      <a:pt x="2233933" y="617237"/>
                    </a:lnTo>
                    <a:lnTo>
                      <a:pt x="2350610" y="567300"/>
                    </a:lnTo>
                    <a:cubicBezTo>
                      <a:pt x="2562647" y="488224"/>
                      <a:pt x="2779392" y="454290"/>
                      <a:pt x="2932976" y="500111"/>
                    </a:cubicBezTo>
                    <a:cubicBezTo>
                      <a:pt x="3023762" y="833364"/>
                      <a:pt x="2797242" y="1367090"/>
                      <a:pt x="2527736" y="1636596"/>
                    </a:cubicBezTo>
                    <a:cubicBezTo>
                      <a:pt x="2275074" y="1889258"/>
                      <a:pt x="1799076" y="2077510"/>
                      <a:pt x="1574180" y="1933671"/>
                    </a:cubicBezTo>
                    <a:lnTo>
                      <a:pt x="1556345" y="1919368"/>
                    </a:lnTo>
                    <a:lnTo>
                      <a:pt x="1528339" y="1920897"/>
                    </a:lnTo>
                    <a:cubicBezTo>
                      <a:pt x="1510560" y="1920089"/>
                      <a:pt x="1493010" y="1917445"/>
                      <a:pt x="1475770" y="1912825"/>
                    </a:cubicBezTo>
                    <a:lnTo>
                      <a:pt x="1448916" y="1901539"/>
                    </a:lnTo>
                    <a:lnTo>
                      <a:pt x="1409788" y="1909339"/>
                    </a:lnTo>
                    <a:lnTo>
                      <a:pt x="1379448" y="1933671"/>
                    </a:lnTo>
                    <a:cubicBezTo>
                      <a:pt x="1154551" y="2077510"/>
                      <a:pt x="678554" y="1889257"/>
                      <a:pt x="425892" y="1636595"/>
                    </a:cubicBezTo>
                    <a:cubicBezTo>
                      <a:pt x="156386" y="1367089"/>
                      <a:pt x="-70989" y="807277"/>
                      <a:pt x="20652" y="500110"/>
                    </a:cubicBezTo>
                    <a:cubicBezTo>
                      <a:pt x="187279" y="454716"/>
                      <a:pt x="404024" y="488650"/>
                      <a:pt x="612800" y="567620"/>
                    </a:cubicBezTo>
                    <a:lnTo>
                      <a:pt x="646597" y="582336"/>
                    </a:lnTo>
                    <a:lnTo>
                      <a:pt x="648266" y="560064"/>
                    </a:lnTo>
                    <a:cubicBezTo>
                      <a:pt x="675860" y="335450"/>
                      <a:pt x="745684" y="127473"/>
                      <a:pt x="857156" y="12315"/>
                    </a:cubicBezTo>
                    <a:cubicBezTo>
                      <a:pt x="1025944" y="48861"/>
                      <a:pt x="1202630" y="178907"/>
                      <a:pt x="1351480" y="345243"/>
                    </a:cubicBezTo>
                    <a:lnTo>
                      <a:pt x="1439392" y="453752"/>
                    </a:lnTo>
                    <a:lnTo>
                      <a:pt x="1517562" y="349370"/>
                    </a:lnTo>
                    <a:cubicBezTo>
                      <a:pt x="1661654" y="174869"/>
                      <a:pt x="1832393" y="37110"/>
                      <a:pt x="1988311" y="0"/>
                    </a:cubicBezTo>
                    <a:close/>
                  </a:path>
                </a:pathLst>
              </a:custGeom>
              <a:solidFill>
                <a:srgbClr val="0066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2" name="フリーフォーム: 図形 641">
                <a:extLst>
                  <a:ext uri="{FF2B5EF4-FFF2-40B4-BE49-F238E27FC236}">
                    <a16:creationId xmlns:a16="http://schemas.microsoft.com/office/drawing/2014/main" id="{D2854DB8-F890-4C82-A388-80142A6100F9}"/>
                  </a:ext>
                </a:extLst>
              </p:cNvPr>
              <p:cNvSpPr/>
              <p:nvPr/>
            </p:nvSpPr>
            <p:spPr>
              <a:xfrm rot="10800000">
                <a:off x="4954008" y="1873094"/>
                <a:ext cx="237304" cy="159380"/>
              </a:xfrm>
              <a:custGeom>
                <a:avLst/>
                <a:gdLst>
                  <a:gd name="connsiteX0" fmla="*/ 1988311 w 2953345"/>
                  <a:gd name="connsiteY0" fmla="*/ 0 h 1983550"/>
                  <a:gd name="connsiteX1" fmla="*/ 2225919 w 2953345"/>
                  <a:gd name="connsiteY1" fmla="*/ 546570 h 1983550"/>
                  <a:gd name="connsiteX2" fmla="*/ 2233933 w 2953345"/>
                  <a:gd name="connsiteY2" fmla="*/ 617237 h 1983550"/>
                  <a:gd name="connsiteX3" fmla="*/ 2350610 w 2953345"/>
                  <a:gd name="connsiteY3" fmla="*/ 567300 h 1983550"/>
                  <a:gd name="connsiteX4" fmla="*/ 2932976 w 2953345"/>
                  <a:gd name="connsiteY4" fmla="*/ 500111 h 1983550"/>
                  <a:gd name="connsiteX5" fmla="*/ 2527736 w 2953345"/>
                  <a:gd name="connsiteY5" fmla="*/ 1636596 h 1983550"/>
                  <a:gd name="connsiteX6" fmla="*/ 1574180 w 2953345"/>
                  <a:gd name="connsiteY6" fmla="*/ 1933671 h 1983550"/>
                  <a:gd name="connsiteX7" fmla="*/ 1556345 w 2953345"/>
                  <a:gd name="connsiteY7" fmla="*/ 1919368 h 1983550"/>
                  <a:gd name="connsiteX8" fmla="*/ 1528339 w 2953345"/>
                  <a:gd name="connsiteY8" fmla="*/ 1920897 h 1983550"/>
                  <a:gd name="connsiteX9" fmla="*/ 1475770 w 2953345"/>
                  <a:gd name="connsiteY9" fmla="*/ 1912825 h 1983550"/>
                  <a:gd name="connsiteX10" fmla="*/ 1448916 w 2953345"/>
                  <a:gd name="connsiteY10" fmla="*/ 1901539 h 1983550"/>
                  <a:gd name="connsiteX11" fmla="*/ 1409788 w 2953345"/>
                  <a:gd name="connsiteY11" fmla="*/ 1909339 h 1983550"/>
                  <a:gd name="connsiteX12" fmla="*/ 1379448 w 2953345"/>
                  <a:gd name="connsiteY12" fmla="*/ 1933671 h 1983550"/>
                  <a:gd name="connsiteX13" fmla="*/ 425892 w 2953345"/>
                  <a:gd name="connsiteY13" fmla="*/ 1636595 h 1983550"/>
                  <a:gd name="connsiteX14" fmla="*/ 20652 w 2953345"/>
                  <a:gd name="connsiteY14" fmla="*/ 500110 h 1983550"/>
                  <a:gd name="connsiteX15" fmla="*/ 612800 w 2953345"/>
                  <a:gd name="connsiteY15" fmla="*/ 567620 h 1983550"/>
                  <a:gd name="connsiteX16" fmla="*/ 646597 w 2953345"/>
                  <a:gd name="connsiteY16" fmla="*/ 582336 h 1983550"/>
                  <a:gd name="connsiteX17" fmla="*/ 648266 w 2953345"/>
                  <a:gd name="connsiteY17" fmla="*/ 560064 h 1983550"/>
                  <a:gd name="connsiteX18" fmla="*/ 857156 w 2953345"/>
                  <a:gd name="connsiteY18" fmla="*/ 12315 h 1983550"/>
                  <a:gd name="connsiteX19" fmla="*/ 1351480 w 2953345"/>
                  <a:gd name="connsiteY19" fmla="*/ 345243 h 1983550"/>
                  <a:gd name="connsiteX20" fmla="*/ 1439392 w 2953345"/>
                  <a:gd name="connsiteY20" fmla="*/ 453752 h 1983550"/>
                  <a:gd name="connsiteX21" fmla="*/ 1517562 w 2953345"/>
                  <a:gd name="connsiteY21" fmla="*/ 349370 h 1983550"/>
                  <a:gd name="connsiteX22" fmla="*/ 1988311 w 2953345"/>
                  <a:gd name="connsiteY22" fmla="*/ 0 h 198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953345" h="1983550">
                    <a:moveTo>
                      <a:pt x="1988311" y="0"/>
                    </a:moveTo>
                    <a:cubicBezTo>
                      <a:pt x="2110936" y="121606"/>
                      <a:pt x="2189921" y="326279"/>
                      <a:pt x="2225919" y="546570"/>
                    </a:cubicBezTo>
                    <a:lnTo>
                      <a:pt x="2233933" y="617237"/>
                    </a:lnTo>
                    <a:lnTo>
                      <a:pt x="2350610" y="567300"/>
                    </a:lnTo>
                    <a:cubicBezTo>
                      <a:pt x="2562647" y="488224"/>
                      <a:pt x="2779392" y="454290"/>
                      <a:pt x="2932976" y="500111"/>
                    </a:cubicBezTo>
                    <a:cubicBezTo>
                      <a:pt x="3023762" y="833364"/>
                      <a:pt x="2797242" y="1367090"/>
                      <a:pt x="2527736" y="1636596"/>
                    </a:cubicBezTo>
                    <a:cubicBezTo>
                      <a:pt x="2275074" y="1889258"/>
                      <a:pt x="1799076" y="2077510"/>
                      <a:pt x="1574180" y="1933671"/>
                    </a:cubicBezTo>
                    <a:lnTo>
                      <a:pt x="1556345" y="1919368"/>
                    </a:lnTo>
                    <a:lnTo>
                      <a:pt x="1528339" y="1920897"/>
                    </a:lnTo>
                    <a:cubicBezTo>
                      <a:pt x="1510560" y="1920089"/>
                      <a:pt x="1493010" y="1917445"/>
                      <a:pt x="1475770" y="1912825"/>
                    </a:cubicBezTo>
                    <a:lnTo>
                      <a:pt x="1448916" y="1901539"/>
                    </a:lnTo>
                    <a:lnTo>
                      <a:pt x="1409788" y="1909339"/>
                    </a:lnTo>
                    <a:lnTo>
                      <a:pt x="1379448" y="1933671"/>
                    </a:lnTo>
                    <a:cubicBezTo>
                      <a:pt x="1154551" y="2077510"/>
                      <a:pt x="678554" y="1889257"/>
                      <a:pt x="425892" y="1636595"/>
                    </a:cubicBezTo>
                    <a:cubicBezTo>
                      <a:pt x="156386" y="1367089"/>
                      <a:pt x="-70989" y="807277"/>
                      <a:pt x="20652" y="500110"/>
                    </a:cubicBezTo>
                    <a:cubicBezTo>
                      <a:pt x="187279" y="454716"/>
                      <a:pt x="404024" y="488650"/>
                      <a:pt x="612800" y="567620"/>
                    </a:cubicBezTo>
                    <a:lnTo>
                      <a:pt x="646597" y="582336"/>
                    </a:lnTo>
                    <a:lnTo>
                      <a:pt x="648266" y="560064"/>
                    </a:lnTo>
                    <a:cubicBezTo>
                      <a:pt x="675860" y="335450"/>
                      <a:pt x="745684" y="127473"/>
                      <a:pt x="857156" y="12315"/>
                    </a:cubicBezTo>
                    <a:cubicBezTo>
                      <a:pt x="1025944" y="48861"/>
                      <a:pt x="1202630" y="178907"/>
                      <a:pt x="1351480" y="345243"/>
                    </a:cubicBezTo>
                    <a:lnTo>
                      <a:pt x="1439392" y="453752"/>
                    </a:lnTo>
                    <a:lnTo>
                      <a:pt x="1517562" y="349370"/>
                    </a:lnTo>
                    <a:cubicBezTo>
                      <a:pt x="1661654" y="174869"/>
                      <a:pt x="1832393" y="37110"/>
                      <a:pt x="1988311" y="0"/>
                    </a:cubicBezTo>
                    <a:close/>
                  </a:path>
                </a:pathLst>
              </a:custGeom>
              <a:solidFill>
                <a:srgbClr val="0066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3" name="フリーフォーム: 図形 642">
                <a:extLst>
                  <a:ext uri="{FF2B5EF4-FFF2-40B4-BE49-F238E27FC236}">
                    <a16:creationId xmlns:a16="http://schemas.microsoft.com/office/drawing/2014/main" id="{CE9A3CF1-686D-48E5-A868-DCA327E423B8}"/>
                  </a:ext>
                </a:extLst>
              </p:cNvPr>
              <p:cNvSpPr/>
              <p:nvPr/>
            </p:nvSpPr>
            <p:spPr>
              <a:xfrm rot="10800000">
                <a:off x="3338568" y="1766414"/>
                <a:ext cx="237304" cy="159380"/>
              </a:xfrm>
              <a:custGeom>
                <a:avLst/>
                <a:gdLst>
                  <a:gd name="connsiteX0" fmla="*/ 1988311 w 2953345"/>
                  <a:gd name="connsiteY0" fmla="*/ 0 h 1983550"/>
                  <a:gd name="connsiteX1" fmla="*/ 2225919 w 2953345"/>
                  <a:gd name="connsiteY1" fmla="*/ 546570 h 1983550"/>
                  <a:gd name="connsiteX2" fmla="*/ 2233933 w 2953345"/>
                  <a:gd name="connsiteY2" fmla="*/ 617237 h 1983550"/>
                  <a:gd name="connsiteX3" fmla="*/ 2350610 w 2953345"/>
                  <a:gd name="connsiteY3" fmla="*/ 567300 h 1983550"/>
                  <a:gd name="connsiteX4" fmla="*/ 2932976 w 2953345"/>
                  <a:gd name="connsiteY4" fmla="*/ 500111 h 1983550"/>
                  <a:gd name="connsiteX5" fmla="*/ 2527736 w 2953345"/>
                  <a:gd name="connsiteY5" fmla="*/ 1636596 h 1983550"/>
                  <a:gd name="connsiteX6" fmla="*/ 1574180 w 2953345"/>
                  <a:gd name="connsiteY6" fmla="*/ 1933671 h 1983550"/>
                  <a:gd name="connsiteX7" fmla="*/ 1556345 w 2953345"/>
                  <a:gd name="connsiteY7" fmla="*/ 1919368 h 1983550"/>
                  <a:gd name="connsiteX8" fmla="*/ 1528339 w 2953345"/>
                  <a:gd name="connsiteY8" fmla="*/ 1920897 h 1983550"/>
                  <a:gd name="connsiteX9" fmla="*/ 1475770 w 2953345"/>
                  <a:gd name="connsiteY9" fmla="*/ 1912825 h 1983550"/>
                  <a:gd name="connsiteX10" fmla="*/ 1448916 w 2953345"/>
                  <a:gd name="connsiteY10" fmla="*/ 1901539 h 1983550"/>
                  <a:gd name="connsiteX11" fmla="*/ 1409788 w 2953345"/>
                  <a:gd name="connsiteY11" fmla="*/ 1909339 h 1983550"/>
                  <a:gd name="connsiteX12" fmla="*/ 1379448 w 2953345"/>
                  <a:gd name="connsiteY12" fmla="*/ 1933671 h 1983550"/>
                  <a:gd name="connsiteX13" fmla="*/ 425892 w 2953345"/>
                  <a:gd name="connsiteY13" fmla="*/ 1636595 h 1983550"/>
                  <a:gd name="connsiteX14" fmla="*/ 20652 w 2953345"/>
                  <a:gd name="connsiteY14" fmla="*/ 500110 h 1983550"/>
                  <a:gd name="connsiteX15" fmla="*/ 612800 w 2953345"/>
                  <a:gd name="connsiteY15" fmla="*/ 567620 h 1983550"/>
                  <a:gd name="connsiteX16" fmla="*/ 646597 w 2953345"/>
                  <a:gd name="connsiteY16" fmla="*/ 582336 h 1983550"/>
                  <a:gd name="connsiteX17" fmla="*/ 648266 w 2953345"/>
                  <a:gd name="connsiteY17" fmla="*/ 560064 h 1983550"/>
                  <a:gd name="connsiteX18" fmla="*/ 857156 w 2953345"/>
                  <a:gd name="connsiteY18" fmla="*/ 12315 h 1983550"/>
                  <a:gd name="connsiteX19" fmla="*/ 1351480 w 2953345"/>
                  <a:gd name="connsiteY19" fmla="*/ 345243 h 1983550"/>
                  <a:gd name="connsiteX20" fmla="*/ 1439392 w 2953345"/>
                  <a:gd name="connsiteY20" fmla="*/ 453752 h 1983550"/>
                  <a:gd name="connsiteX21" fmla="*/ 1517562 w 2953345"/>
                  <a:gd name="connsiteY21" fmla="*/ 349370 h 1983550"/>
                  <a:gd name="connsiteX22" fmla="*/ 1988311 w 2953345"/>
                  <a:gd name="connsiteY22" fmla="*/ 0 h 198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953345" h="1983550">
                    <a:moveTo>
                      <a:pt x="1988311" y="0"/>
                    </a:moveTo>
                    <a:cubicBezTo>
                      <a:pt x="2110936" y="121606"/>
                      <a:pt x="2189921" y="326279"/>
                      <a:pt x="2225919" y="546570"/>
                    </a:cubicBezTo>
                    <a:lnTo>
                      <a:pt x="2233933" y="617237"/>
                    </a:lnTo>
                    <a:lnTo>
                      <a:pt x="2350610" y="567300"/>
                    </a:lnTo>
                    <a:cubicBezTo>
                      <a:pt x="2562647" y="488224"/>
                      <a:pt x="2779392" y="454290"/>
                      <a:pt x="2932976" y="500111"/>
                    </a:cubicBezTo>
                    <a:cubicBezTo>
                      <a:pt x="3023762" y="833364"/>
                      <a:pt x="2797242" y="1367090"/>
                      <a:pt x="2527736" y="1636596"/>
                    </a:cubicBezTo>
                    <a:cubicBezTo>
                      <a:pt x="2275074" y="1889258"/>
                      <a:pt x="1799076" y="2077510"/>
                      <a:pt x="1574180" y="1933671"/>
                    </a:cubicBezTo>
                    <a:lnTo>
                      <a:pt x="1556345" y="1919368"/>
                    </a:lnTo>
                    <a:lnTo>
                      <a:pt x="1528339" y="1920897"/>
                    </a:lnTo>
                    <a:cubicBezTo>
                      <a:pt x="1510560" y="1920089"/>
                      <a:pt x="1493010" y="1917445"/>
                      <a:pt x="1475770" y="1912825"/>
                    </a:cubicBezTo>
                    <a:lnTo>
                      <a:pt x="1448916" y="1901539"/>
                    </a:lnTo>
                    <a:lnTo>
                      <a:pt x="1409788" y="1909339"/>
                    </a:lnTo>
                    <a:lnTo>
                      <a:pt x="1379448" y="1933671"/>
                    </a:lnTo>
                    <a:cubicBezTo>
                      <a:pt x="1154551" y="2077510"/>
                      <a:pt x="678554" y="1889257"/>
                      <a:pt x="425892" y="1636595"/>
                    </a:cubicBezTo>
                    <a:cubicBezTo>
                      <a:pt x="156386" y="1367089"/>
                      <a:pt x="-70989" y="807277"/>
                      <a:pt x="20652" y="500110"/>
                    </a:cubicBezTo>
                    <a:cubicBezTo>
                      <a:pt x="187279" y="454716"/>
                      <a:pt x="404024" y="488650"/>
                      <a:pt x="612800" y="567620"/>
                    </a:cubicBezTo>
                    <a:lnTo>
                      <a:pt x="646597" y="582336"/>
                    </a:lnTo>
                    <a:lnTo>
                      <a:pt x="648266" y="560064"/>
                    </a:lnTo>
                    <a:cubicBezTo>
                      <a:pt x="675860" y="335450"/>
                      <a:pt x="745684" y="127473"/>
                      <a:pt x="857156" y="12315"/>
                    </a:cubicBezTo>
                    <a:cubicBezTo>
                      <a:pt x="1025944" y="48861"/>
                      <a:pt x="1202630" y="178907"/>
                      <a:pt x="1351480" y="345243"/>
                    </a:cubicBezTo>
                    <a:lnTo>
                      <a:pt x="1439392" y="453752"/>
                    </a:lnTo>
                    <a:lnTo>
                      <a:pt x="1517562" y="349370"/>
                    </a:lnTo>
                    <a:cubicBezTo>
                      <a:pt x="1661654" y="174869"/>
                      <a:pt x="1832393" y="37110"/>
                      <a:pt x="1988311" y="0"/>
                    </a:cubicBezTo>
                    <a:close/>
                  </a:path>
                </a:pathLst>
              </a:custGeom>
              <a:solidFill>
                <a:srgbClr val="0066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4" name="フリーフォーム: 図形 643">
                <a:extLst>
                  <a:ext uri="{FF2B5EF4-FFF2-40B4-BE49-F238E27FC236}">
                    <a16:creationId xmlns:a16="http://schemas.microsoft.com/office/drawing/2014/main" id="{DC49F83E-3E40-4F7D-BC78-501BE0C2A3E8}"/>
                  </a:ext>
                </a:extLst>
              </p:cNvPr>
              <p:cNvSpPr/>
              <p:nvPr/>
            </p:nvSpPr>
            <p:spPr>
              <a:xfrm rot="10800000">
                <a:off x="3216648" y="2010254"/>
                <a:ext cx="237304" cy="159380"/>
              </a:xfrm>
              <a:custGeom>
                <a:avLst/>
                <a:gdLst>
                  <a:gd name="connsiteX0" fmla="*/ 1988311 w 2953345"/>
                  <a:gd name="connsiteY0" fmla="*/ 0 h 1983550"/>
                  <a:gd name="connsiteX1" fmla="*/ 2225919 w 2953345"/>
                  <a:gd name="connsiteY1" fmla="*/ 546570 h 1983550"/>
                  <a:gd name="connsiteX2" fmla="*/ 2233933 w 2953345"/>
                  <a:gd name="connsiteY2" fmla="*/ 617237 h 1983550"/>
                  <a:gd name="connsiteX3" fmla="*/ 2350610 w 2953345"/>
                  <a:gd name="connsiteY3" fmla="*/ 567300 h 1983550"/>
                  <a:gd name="connsiteX4" fmla="*/ 2932976 w 2953345"/>
                  <a:gd name="connsiteY4" fmla="*/ 500111 h 1983550"/>
                  <a:gd name="connsiteX5" fmla="*/ 2527736 w 2953345"/>
                  <a:gd name="connsiteY5" fmla="*/ 1636596 h 1983550"/>
                  <a:gd name="connsiteX6" fmla="*/ 1574180 w 2953345"/>
                  <a:gd name="connsiteY6" fmla="*/ 1933671 h 1983550"/>
                  <a:gd name="connsiteX7" fmla="*/ 1556345 w 2953345"/>
                  <a:gd name="connsiteY7" fmla="*/ 1919368 h 1983550"/>
                  <a:gd name="connsiteX8" fmla="*/ 1528339 w 2953345"/>
                  <a:gd name="connsiteY8" fmla="*/ 1920897 h 1983550"/>
                  <a:gd name="connsiteX9" fmla="*/ 1475770 w 2953345"/>
                  <a:gd name="connsiteY9" fmla="*/ 1912825 h 1983550"/>
                  <a:gd name="connsiteX10" fmla="*/ 1448916 w 2953345"/>
                  <a:gd name="connsiteY10" fmla="*/ 1901539 h 1983550"/>
                  <a:gd name="connsiteX11" fmla="*/ 1409788 w 2953345"/>
                  <a:gd name="connsiteY11" fmla="*/ 1909339 h 1983550"/>
                  <a:gd name="connsiteX12" fmla="*/ 1379448 w 2953345"/>
                  <a:gd name="connsiteY12" fmla="*/ 1933671 h 1983550"/>
                  <a:gd name="connsiteX13" fmla="*/ 425892 w 2953345"/>
                  <a:gd name="connsiteY13" fmla="*/ 1636595 h 1983550"/>
                  <a:gd name="connsiteX14" fmla="*/ 20652 w 2953345"/>
                  <a:gd name="connsiteY14" fmla="*/ 500110 h 1983550"/>
                  <a:gd name="connsiteX15" fmla="*/ 612800 w 2953345"/>
                  <a:gd name="connsiteY15" fmla="*/ 567620 h 1983550"/>
                  <a:gd name="connsiteX16" fmla="*/ 646597 w 2953345"/>
                  <a:gd name="connsiteY16" fmla="*/ 582336 h 1983550"/>
                  <a:gd name="connsiteX17" fmla="*/ 648266 w 2953345"/>
                  <a:gd name="connsiteY17" fmla="*/ 560064 h 1983550"/>
                  <a:gd name="connsiteX18" fmla="*/ 857156 w 2953345"/>
                  <a:gd name="connsiteY18" fmla="*/ 12315 h 1983550"/>
                  <a:gd name="connsiteX19" fmla="*/ 1351480 w 2953345"/>
                  <a:gd name="connsiteY19" fmla="*/ 345243 h 1983550"/>
                  <a:gd name="connsiteX20" fmla="*/ 1439392 w 2953345"/>
                  <a:gd name="connsiteY20" fmla="*/ 453752 h 1983550"/>
                  <a:gd name="connsiteX21" fmla="*/ 1517562 w 2953345"/>
                  <a:gd name="connsiteY21" fmla="*/ 349370 h 1983550"/>
                  <a:gd name="connsiteX22" fmla="*/ 1988311 w 2953345"/>
                  <a:gd name="connsiteY22" fmla="*/ 0 h 198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953345" h="1983550">
                    <a:moveTo>
                      <a:pt x="1988311" y="0"/>
                    </a:moveTo>
                    <a:cubicBezTo>
                      <a:pt x="2110936" y="121606"/>
                      <a:pt x="2189921" y="326279"/>
                      <a:pt x="2225919" y="546570"/>
                    </a:cubicBezTo>
                    <a:lnTo>
                      <a:pt x="2233933" y="617237"/>
                    </a:lnTo>
                    <a:lnTo>
                      <a:pt x="2350610" y="567300"/>
                    </a:lnTo>
                    <a:cubicBezTo>
                      <a:pt x="2562647" y="488224"/>
                      <a:pt x="2779392" y="454290"/>
                      <a:pt x="2932976" y="500111"/>
                    </a:cubicBezTo>
                    <a:cubicBezTo>
                      <a:pt x="3023762" y="833364"/>
                      <a:pt x="2797242" y="1367090"/>
                      <a:pt x="2527736" y="1636596"/>
                    </a:cubicBezTo>
                    <a:cubicBezTo>
                      <a:pt x="2275074" y="1889258"/>
                      <a:pt x="1799076" y="2077510"/>
                      <a:pt x="1574180" y="1933671"/>
                    </a:cubicBezTo>
                    <a:lnTo>
                      <a:pt x="1556345" y="1919368"/>
                    </a:lnTo>
                    <a:lnTo>
                      <a:pt x="1528339" y="1920897"/>
                    </a:lnTo>
                    <a:cubicBezTo>
                      <a:pt x="1510560" y="1920089"/>
                      <a:pt x="1493010" y="1917445"/>
                      <a:pt x="1475770" y="1912825"/>
                    </a:cubicBezTo>
                    <a:lnTo>
                      <a:pt x="1448916" y="1901539"/>
                    </a:lnTo>
                    <a:lnTo>
                      <a:pt x="1409788" y="1909339"/>
                    </a:lnTo>
                    <a:lnTo>
                      <a:pt x="1379448" y="1933671"/>
                    </a:lnTo>
                    <a:cubicBezTo>
                      <a:pt x="1154551" y="2077510"/>
                      <a:pt x="678554" y="1889257"/>
                      <a:pt x="425892" y="1636595"/>
                    </a:cubicBezTo>
                    <a:cubicBezTo>
                      <a:pt x="156386" y="1367089"/>
                      <a:pt x="-70989" y="807277"/>
                      <a:pt x="20652" y="500110"/>
                    </a:cubicBezTo>
                    <a:cubicBezTo>
                      <a:pt x="187279" y="454716"/>
                      <a:pt x="404024" y="488650"/>
                      <a:pt x="612800" y="567620"/>
                    </a:cubicBezTo>
                    <a:lnTo>
                      <a:pt x="646597" y="582336"/>
                    </a:lnTo>
                    <a:lnTo>
                      <a:pt x="648266" y="560064"/>
                    </a:lnTo>
                    <a:cubicBezTo>
                      <a:pt x="675860" y="335450"/>
                      <a:pt x="745684" y="127473"/>
                      <a:pt x="857156" y="12315"/>
                    </a:cubicBezTo>
                    <a:cubicBezTo>
                      <a:pt x="1025944" y="48861"/>
                      <a:pt x="1202630" y="178907"/>
                      <a:pt x="1351480" y="345243"/>
                    </a:cubicBezTo>
                    <a:lnTo>
                      <a:pt x="1439392" y="453752"/>
                    </a:lnTo>
                    <a:lnTo>
                      <a:pt x="1517562" y="349370"/>
                    </a:lnTo>
                    <a:cubicBezTo>
                      <a:pt x="1661654" y="174869"/>
                      <a:pt x="1832393" y="37110"/>
                      <a:pt x="1988311" y="0"/>
                    </a:cubicBezTo>
                    <a:close/>
                  </a:path>
                </a:pathLst>
              </a:custGeom>
              <a:solidFill>
                <a:srgbClr val="0066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5" name="フリーフォーム: 図形 644">
                <a:extLst>
                  <a:ext uri="{FF2B5EF4-FFF2-40B4-BE49-F238E27FC236}">
                    <a16:creationId xmlns:a16="http://schemas.microsoft.com/office/drawing/2014/main" id="{538C6013-E810-4C5A-8C84-BB941262ED50}"/>
                  </a:ext>
                </a:extLst>
              </p:cNvPr>
              <p:cNvSpPr/>
              <p:nvPr/>
            </p:nvSpPr>
            <p:spPr>
              <a:xfrm rot="10800000">
                <a:off x="3551928" y="2078834"/>
                <a:ext cx="237304" cy="159380"/>
              </a:xfrm>
              <a:custGeom>
                <a:avLst/>
                <a:gdLst>
                  <a:gd name="connsiteX0" fmla="*/ 1988311 w 2953345"/>
                  <a:gd name="connsiteY0" fmla="*/ 0 h 1983550"/>
                  <a:gd name="connsiteX1" fmla="*/ 2225919 w 2953345"/>
                  <a:gd name="connsiteY1" fmla="*/ 546570 h 1983550"/>
                  <a:gd name="connsiteX2" fmla="*/ 2233933 w 2953345"/>
                  <a:gd name="connsiteY2" fmla="*/ 617237 h 1983550"/>
                  <a:gd name="connsiteX3" fmla="*/ 2350610 w 2953345"/>
                  <a:gd name="connsiteY3" fmla="*/ 567300 h 1983550"/>
                  <a:gd name="connsiteX4" fmla="*/ 2932976 w 2953345"/>
                  <a:gd name="connsiteY4" fmla="*/ 500111 h 1983550"/>
                  <a:gd name="connsiteX5" fmla="*/ 2527736 w 2953345"/>
                  <a:gd name="connsiteY5" fmla="*/ 1636596 h 1983550"/>
                  <a:gd name="connsiteX6" fmla="*/ 1574180 w 2953345"/>
                  <a:gd name="connsiteY6" fmla="*/ 1933671 h 1983550"/>
                  <a:gd name="connsiteX7" fmla="*/ 1556345 w 2953345"/>
                  <a:gd name="connsiteY7" fmla="*/ 1919368 h 1983550"/>
                  <a:gd name="connsiteX8" fmla="*/ 1528339 w 2953345"/>
                  <a:gd name="connsiteY8" fmla="*/ 1920897 h 1983550"/>
                  <a:gd name="connsiteX9" fmla="*/ 1475770 w 2953345"/>
                  <a:gd name="connsiteY9" fmla="*/ 1912825 h 1983550"/>
                  <a:gd name="connsiteX10" fmla="*/ 1448916 w 2953345"/>
                  <a:gd name="connsiteY10" fmla="*/ 1901539 h 1983550"/>
                  <a:gd name="connsiteX11" fmla="*/ 1409788 w 2953345"/>
                  <a:gd name="connsiteY11" fmla="*/ 1909339 h 1983550"/>
                  <a:gd name="connsiteX12" fmla="*/ 1379448 w 2953345"/>
                  <a:gd name="connsiteY12" fmla="*/ 1933671 h 1983550"/>
                  <a:gd name="connsiteX13" fmla="*/ 425892 w 2953345"/>
                  <a:gd name="connsiteY13" fmla="*/ 1636595 h 1983550"/>
                  <a:gd name="connsiteX14" fmla="*/ 20652 w 2953345"/>
                  <a:gd name="connsiteY14" fmla="*/ 500110 h 1983550"/>
                  <a:gd name="connsiteX15" fmla="*/ 612800 w 2953345"/>
                  <a:gd name="connsiteY15" fmla="*/ 567620 h 1983550"/>
                  <a:gd name="connsiteX16" fmla="*/ 646597 w 2953345"/>
                  <a:gd name="connsiteY16" fmla="*/ 582336 h 1983550"/>
                  <a:gd name="connsiteX17" fmla="*/ 648266 w 2953345"/>
                  <a:gd name="connsiteY17" fmla="*/ 560064 h 1983550"/>
                  <a:gd name="connsiteX18" fmla="*/ 857156 w 2953345"/>
                  <a:gd name="connsiteY18" fmla="*/ 12315 h 1983550"/>
                  <a:gd name="connsiteX19" fmla="*/ 1351480 w 2953345"/>
                  <a:gd name="connsiteY19" fmla="*/ 345243 h 1983550"/>
                  <a:gd name="connsiteX20" fmla="*/ 1439392 w 2953345"/>
                  <a:gd name="connsiteY20" fmla="*/ 453752 h 1983550"/>
                  <a:gd name="connsiteX21" fmla="*/ 1517562 w 2953345"/>
                  <a:gd name="connsiteY21" fmla="*/ 349370 h 1983550"/>
                  <a:gd name="connsiteX22" fmla="*/ 1988311 w 2953345"/>
                  <a:gd name="connsiteY22" fmla="*/ 0 h 198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953345" h="1983550">
                    <a:moveTo>
                      <a:pt x="1988311" y="0"/>
                    </a:moveTo>
                    <a:cubicBezTo>
                      <a:pt x="2110936" y="121606"/>
                      <a:pt x="2189921" y="326279"/>
                      <a:pt x="2225919" y="546570"/>
                    </a:cubicBezTo>
                    <a:lnTo>
                      <a:pt x="2233933" y="617237"/>
                    </a:lnTo>
                    <a:lnTo>
                      <a:pt x="2350610" y="567300"/>
                    </a:lnTo>
                    <a:cubicBezTo>
                      <a:pt x="2562647" y="488224"/>
                      <a:pt x="2779392" y="454290"/>
                      <a:pt x="2932976" y="500111"/>
                    </a:cubicBezTo>
                    <a:cubicBezTo>
                      <a:pt x="3023762" y="833364"/>
                      <a:pt x="2797242" y="1367090"/>
                      <a:pt x="2527736" y="1636596"/>
                    </a:cubicBezTo>
                    <a:cubicBezTo>
                      <a:pt x="2275074" y="1889258"/>
                      <a:pt x="1799076" y="2077510"/>
                      <a:pt x="1574180" y="1933671"/>
                    </a:cubicBezTo>
                    <a:lnTo>
                      <a:pt x="1556345" y="1919368"/>
                    </a:lnTo>
                    <a:lnTo>
                      <a:pt x="1528339" y="1920897"/>
                    </a:lnTo>
                    <a:cubicBezTo>
                      <a:pt x="1510560" y="1920089"/>
                      <a:pt x="1493010" y="1917445"/>
                      <a:pt x="1475770" y="1912825"/>
                    </a:cubicBezTo>
                    <a:lnTo>
                      <a:pt x="1448916" y="1901539"/>
                    </a:lnTo>
                    <a:lnTo>
                      <a:pt x="1409788" y="1909339"/>
                    </a:lnTo>
                    <a:lnTo>
                      <a:pt x="1379448" y="1933671"/>
                    </a:lnTo>
                    <a:cubicBezTo>
                      <a:pt x="1154551" y="2077510"/>
                      <a:pt x="678554" y="1889257"/>
                      <a:pt x="425892" y="1636595"/>
                    </a:cubicBezTo>
                    <a:cubicBezTo>
                      <a:pt x="156386" y="1367089"/>
                      <a:pt x="-70989" y="807277"/>
                      <a:pt x="20652" y="500110"/>
                    </a:cubicBezTo>
                    <a:cubicBezTo>
                      <a:pt x="187279" y="454716"/>
                      <a:pt x="404024" y="488650"/>
                      <a:pt x="612800" y="567620"/>
                    </a:cubicBezTo>
                    <a:lnTo>
                      <a:pt x="646597" y="582336"/>
                    </a:lnTo>
                    <a:lnTo>
                      <a:pt x="648266" y="560064"/>
                    </a:lnTo>
                    <a:cubicBezTo>
                      <a:pt x="675860" y="335450"/>
                      <a:pt x="745684" y="127473"/>
                      <a:pt x="857156" y="12315"/>
                    </a:cubicBezTo>
                    <a:cubicBezTo>
                      <a:pt x="1025944" y="48861"/>
                      <a:pt x="1202630" y="178907"/>
                      <a:pt x="1351480" y="345243"/>
                    </a:cubicBezTo>
                    <a:lnTo>
                      <a:pt x="1439392" y="453752"/>
                    </a:lnTo>
                    <a:lnTo>
                      <a:pt x="1517562" y="349370"/>
                    </a:lnTo>
                    <a:cubicBezTo>
                      <a:pt x="1661654" y="174869"/>
                      <a:pt x="1832393" y="37110"/>
                      <a:pt x="1988311" y="0"/>
                    </a:cubicBezTo>
                    <a:close/>
                  </a:path>
                </a:pathLst>
              </a:custGeom>
              <a:solidFill>
                <a:srgbClr val="0066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6" name="フリーフォーム: 図形 645">
                <a:extLst>
                  <a:ext uri="{FF2B5EF4-FFF2-40B4-BE49-F238E27FC236}">
                    <a16:creationId xmlns:a16="http://schemas.microsoft.com/office/drawing/2014/main" id="{D5E224CD-EFC0-4AEE-BD6A-71A2757408A5}"/>
                  </a:ext>
                </a:extLst>
              </p:cNvPr>
              <p:cNvSpPr/>
              <p:nvPr/>
            </p:nvSpPr>
            <p:spPr>
              <a:xfrm rot="10800000">
                <a:off x="2828028" y="2185514"/>
                <a:ext cx="237304" cy="159380"/>
              </a:xfrm>
              <a:custGeom>
                <a:avLst/>
                <a:gdLst>
                  <a:gd name="connsiteX0" fmla="*/ 1988311 w 2953345"/>
                  <a:gd name="connsiteY0" fmla="*/ 0 h 1983550"/>
                  <a:gd name="connsiteX1" fmla="*/ 2225919 w 2953345"/>
                  <a:gd name="connsiteY1" fmla="*/ 546570 h 1983550"/>
                  <a:gd name="connsiteX2" fmla="*/ 2233933 w 2953345"/>
                  <a:gd name="connsiteY2" fmla="*/ 617237 h 1983550"/>
                  <a:gd name="connsiteX3" fmla="*/ 2350610 w 2953345"/>
                  <a:gd name="connsiteY3" fmla="*/ 567300 h 1983550"/>
                  <a:gd name="connsiteX4" fmla="*/ 2932976 w 2953345"/>
                  <a:gd name="connsiteY4" fmla="*/ 500111 h 1983550"/>
                  <a:gd name="connsiteX5" fmla="*/ 2527736 w 2953345"/>
                  <a:gd name="connsiteY5" fmla="*/ 1636596 h 1983550"/>
                  <a:gd name="connsiteX6" fmla="*/ 1574180 w 2953345"/>
                  <a:gd name="connsiteY6" fmla="*/ 1933671 h 1983550"/>
                  <a:gd name="connsiteX7" fmla="*/ 1556345 w 2953345"/>
                  <a:gd name="connsiteY7" fmla="*/ 1919368 h 1983550"/>
                  <a:gd name="connsiteX8" fmla="*/ 1528339 w 2953345"/>
                  <a:gd name="connsiteY8" fmla="*/ 1920897 h 1983550"/>
                  <a:gd name="connsiteX9" fmla="*/ 1475770 w 2953345"/>
                  <a:gd name="connsiteY9" fmla="*/ 1912825 h 1983550"/>
                  <a:gd name="connsiteX10" fmla="*/ 1448916 w 2953345"/>
                  <a:gd name="connsiteY10" fmla="*/ 1901539 h 1983550"/>
                  <a:gd name="connsiteX11" fmla="*/ 1409788 w 2953345"/>
                  <a:gd name="connsiteY11" fmla="*/ 1909339 h 1983550"/>
                  <a:gd name="connsiteX12" fmla="*/ 1379448 w 2953345"/>
                  <a:gd name="connsiteY12" fmla="*/ 1933671 h 1983550"/>
                  <a:gd name="connsiteX13" fmla="*/ 425892 w 2953345"/>
                  <a:gd name="connsiteY13" fmla="*/ 1636595 h 1983550"/>
                  <a:gd name="connsiteX14" fmla="*/ 20652 w 2953345"/>
                  <a:gd name="connsiteY14" fmla="*/ 500110 h 1983550"/>
                  <a:gd name="connsiteX15" fmla="*/ 612800 w 2953345"/>
                  <a:gd name="connsiteY15" fmla="*/ 567620 h 1983550"/>
                  <a:gd name="connsiteX16" fmla="*/ 646597 w 2953345"/>
                  <a:gd name="connsiteY16" fmla="*/ 582336 h 1983550"/>
                  <a:gd name="connsiteX17" fmla="*/ 648266 w 2953345"/>
                  <a:gd name="connsiteY17" fmla="*/ 560064 h 1983550"/>
                  <a:gd name="connsiteX18" fmla="*/ 857156 w 2953345"/>
                  <a:gd name="connsiteY18" fmla="*/ 12315 h 1983550"/>
                  <a:gd name="connsiteX19" fmla="*/ 1351480 w 2953345"/>
                  <a:gd name="connsiteY19" fmla="*/ 345243 h 1983550"/>
                  <a:gd name="connsiteX20" fmla="*/ 1439392 w 2953345"/>
                  <a:gd name="connsiteY20" fmla="*/ 453752 h 1983550"/>
                  <a:gd name="connsiteX21" fmla="*/ 1517562 w 2953345"/>
                  <a:gd name="connsiteY21" fmla="*/ 349370 h 1983550"/>
                  <a:gd name="connsiteX22" fmla="*/ 1988311 w 2953345"/>
                  <a:gd name="connsiteY22" fmla="*/ 0 h 198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953345" h="1983550">
                    <a:moveTo>
                      <a:pt x="1988311" y="0"/>
                    </a:moveTo>
                    <a:cubicBezTo>
                      <a:pt x="2110936" y="121606"/>
                      <a:pt x="2189921" y="326279"/>
                      <a:pt x="2225919" y="546570"/>
                    </a:cubicBezTo>
                    <a:lnTo>
                      <a:pt x="2233933" y="617237"/>
                    </a:lnTo>
                    <a:lnTo>
                      <a:pt x="2350610" y="567300"/>
                    </a:lnTo>
                    <a:cubicBezTo>
                      <a:pt x="2562647" y="488224"/>
                      <a:pt x="2779392" y="454290"/>
                      <a:pt x="2932976" y="500111"/>
                    </a:cubicBezTo>
                    <a:cubicBezTo>
                      <a:pt x="3023762" y="833364"/>
                      <a:pt x="2797242" y="1367090"/>
                      <a:pt x="2527736" y="1636596"/>
                    </a:cubicBezTo>
                    <a:cubicBezTo>
                      <a:pt x="2275074" y="1889258"/>
                      <a:pt x="1799076" y="2077510"/>
                      <a:pt x="1574180" y="1933671"/>
                    </a:cubicBezTo>
                    <a:lnTo>
                      <a:pt x="1556345" y="1919368"/>
                    </a:lnTo>
                    <a:lnTo>
                      <a:pt x="1528339" y="1920897"/>
                    </a:lnTo>
                    <a:cubicBezTo>
                      <a:pt x="1510560" y="1920089"/>
                      <a:pt x="1493010" y="1917445"/>
                      <a:pt x="1475770" y="1912825"/>
                    </a:cubicBezTo>
                    <a:lnTo>
                      <a:pt x="1448916" y="1901539"/>
                    </a:lnTo>
                    <a:lnTo>
                      <a:pt x="1409788" y="1909339"/>
                    </a:lnTo>
                    <a:lnTo>
                      <a:pt x="1379448" y="1933671"/>
                    </a:lnTo>
                    <a:cubicBezTo>
                      <a:pt x="1154551" y="2077510"/>
                      <a:pt x="678554" y="1889257"/>
                      <a:pt x="425892" y="1636595"/>
                    </a:cubicBezTo>
                    <a:cubicBezTo>
                      <a:pt x="156386" y="1367089"/>
                      <a:pt x="-70989" y="807277"/>
                      <a:pt x="20652" y="500110"/>
                    </a:cubicBezTo>
                    <a:cubicBezTo>
                      <a:pt x="187279" y="454716"/>
                      <a:pt x="404024" y="488650"/>
                      <a:pt x="612800" y="567620"/>
                    </a:cubicBezTo>
                    <a:lnTo>
                      <a:pt x="646597" y="582336"/>
                    </a:lnTo>
                    <a:lnTo>
                      <a:pt x="648266" y="560064"/>
                    </a:lnTo>
                    <a:cubicBezTo>
                      <a:pt x="675860" y="335450"/>
                      <a:pt x="745684" y="127473"/>
                      <a:pt x="857156" y="12315"/>
                    </a:cubicBezTo>
                    <a:cubicBezTo>
                      <a:pt x="1025944" y="48861"/>
                      <a:pt x="1202630" y="178907"/>
                      <a:pt x="1351480" y="345243"/>
                    </a:cubicBezTo>
                    <a:lnTo>
                      <a:pt x="1439392" y="453752"/>
                    </a:lnTo>
                    <a:lnTo>
                      <a:pt x="1517562" y="349370"/>
                    </a:lnTo>
                    <a:cubicBezTo>
                      <a:pt x="1661654" y="174869"/>
                      <a:pt x="1832393" y="37110"/>
                      <a:pt x="1988311" y="0"/>
                    </a:cubicBezTo>
                    <a:close/>
                  </a:path>
                </a:pathLst>
              </a:custGeom>
              <a:solidFill>
                <a:srgbClr val="0066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7" name="フリーフォーム: 図形 646">
                <a:extLst>
                  <a:ext uri="{FF2B5EF4-FFF2-40B4-BE49-F238E27FC236}">
                    <a16:creationId xmlns:a16="http://schemas.microsoft.com/office/drawing/2014/main" id="{2236D44E-0A64-402C-A26E-21701B4D686D}"/>
                  </a:ext>
                </a:extLst>
              </p:cNvPr>
              <p:cNvSpPr/>
              <p:nvPr/>
            </p:nvSpPr>
            <p:spPr>
              <a:xfrm rot="10800000">
                <a:off x="3018528" y="2406494"/>
                <a:ext cx="237304" cy="159380"/>
              </a:xfrm>
              <a:custGeom>
                <a:avLst/>
                <a:gdLst>
                  <a:gd name="connsiteX0" fmla="*/ 1988311 w 2953345"/>
                  <a:gd name="connsiteY0" fmla="*/ 0 h 1983550"/>
                  <a:gd name="connsiteX1" fmla="*/ 2225919 w 2953345"/>
                  <a:gd name="connsiteY1" fmla="*/ 546570 h 1983550"/>
                  <a:gd name="connsiteX2" fmla="*/ 2233933 w 2953345"/>
                  <a:gd name="connsiteY2" fmla="*/ 617237 h 1983550"/>
                  <a:gd name="connsiteX3" fmla="*/ 2350610 w 2953345"/>
                  <a:gd name="connsiteY3" fmla="*/ 567300 h 1983550"/>
                  <a:gd name="connsiteX4" fmla="*/ 2932976 w 2953345"/>
                  <a:gd name="connsiteY4" fmla="*/ 500111 h 1983550"/>
                  <a:gd name="connsiteX5" fmla="*/ 2527736 w 2953345"/>
                  <a:gd name="connsiteY5" fmla="*/ 1636596 h 1983550"/>
                  <a:gd name="connsiteX6" fmla="*/ 1574180 w 2953345"/>
                  <a:gd name="connsiteY6" fmla="*/ 1933671 h 1983550"/>
                  <a:gd name="connsiteX7" fmla="*/ 1556345 w 2953345"/>
                  <a:gd name="connsiteY7" fmla="*/ 1919368 h 1983550"/>
                  <a:gd name="connsiteX8" fmla="*/ 1528339 w 2953345"/>
                  <a:gd name="connsiteY8" fmla="*/ 1920897 h 1983550"/>
                  <a:gd name="connsiteX9" fmla="*/ 1475770 w 2953345"/>
                  <a:gd name="connsiteY9" fmla="*/ 1912825 h 1983550"/>
                  <a:gd name="connsiteX10" fmla="*/ 1448916 w 2953345"/>
                  <a:gd name="connsiteY10" fmla="*/ 1901539 h 1983550"/>
                  <a:gd name="connsiteX11" fmla="*/ 1409788 w 2953345"/>
                  <a:gd name="connsiteY11" fmla="*/ 1909339 h 1983550"/>
                  <a:gd name="connsiteX12" fmla="*/ 1379448 w 2953345"/>
                  <a:gd name="connsiteY12" fmla="*/ 1933671 h 1983550"/>
                  <a:gd name="connsiteX13" fmla="*/ 425892 w 2953345"/>
                  <a:gd name="connsiteY13" fmla="*/ 1636595 h 1983550"/>
                  <a:gd name="connsiteX14" fmla="*/ 20652 w 2953345"/>
                  <a:gd name="connsiteY14" fmla="*/ 500110 h 1983550"/>
                  <a:gd name="connsiteX15" fmla="*/ 612800 w 2953345"/>
                  <a:gd name="connsiteY15" fmla="*/ 567620 h 1983550"/>
                  <a:gd name="connsiteX16" fmla="*/ 646597 w 2953345"/>
                  <a:gd name="connsiteY16" fmla="*/ 582336 h 1983550"/>
                  <a:gd name="connsiteX17" fmla="*/ 648266 w 2953345"/>
                  <a:gd name="connsiteY17" fmla="*/ 560064 h 1983550"/>
                  <a:gd name="connsiteX18" fmla="*/ 857156 w 2953345"/>
                  <a:gd name="connsiteY18" fmla="*/ 12315 h 1983550"/>
                  <a:gd name="connsiteX19" fmla="*/ 1351480 w 2953345"/>
                  <a:gd name="connsiteY19" fmla="*/ 345243 h 1983550"/>
                  <a:gd name="connsiteX20" fmla="*/ 1439392 w 2953345"/>
                  <a:gd name="connsiteY20" fmla="*/ 453752 h 1983550"/>
                  <a:gd name="connsiteX21" fmla="*/ 1517562 w 2953345"/>
                  <a:gd name="connsiteY21" fmla="*/ 349370 h 1983550"/>
                  <a:gd name="connsiteX22" fmla="*/ 1988311 w 2953345"/>
                  <a:gd name="connsiteY22" fmla="*/ 0 h 198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953345" h="1983550">
                    <a:moveTo>
                      <a:pt x="1988311" y="0"/>
                    </a:moveTo>
                    <a:cubicBezTo>
                      <a:pt x="2110936" y="121606"/>
                      <a:pt x="2189921" y="326279"/>
                      <a:pt x="2225919" y="546570"/>
                    </a:cubicBezTo>
                    <a:lnTo>
                      <a:pt x="2233933" y="617237"/>
                    </a:lnTo>
                    <a:lnTo>
                      <a:pt x="2350610" y="567300"/>
                    </a:lnTo>
                    <a:cubicBezTo>
                      <a:pt x="2562647" y="488224"/>
                      <a:pt x="2779392" y="454290"/>
                      <a:pt x="2932976" y="500111"/>
                    </a:cubicBezTo>
                    <a:cubicBezTo>
                      <a:pt x="3023762" y="833364"/>
                      <a:pt x="2797242" y="1367090"/>
                      <a:pt x="2527736" y="1636596"/>
                    </a:cubicBezTo>
                    <a:cubicBezTo>
                      <a:pt x="2275074" y="1889258"/>
                      <a:pt x="1799076" y="2077510"/>
                      <a:pt x="1574180" y="1933671"/>
                    </a:cubicBezTo>
                    <a:lnTo>
                      <a:pt x="1556345" y="1919368"/>
                    </a:lnTo>
                    <a:lnTo>
                      <a:pt x="1528339" y="1920897"/>
                    </a:lnTo>
                    <a:cubicBezTo>
                      <a:pt x="1510560" y="1920089"/>
                      <a:pt x="1493010" y="1917445"/>
                      <a:pt x="1475770" y="1912825"/>
                    </a:cubicBezTo>
                    <a:lnTo>
                      <a:pt x="1448916" y="1901539"/>
                    </a:lnTo>
                    <a:lnTo>
                      <a:pt x="1409788" y="1909339"/>
                    </a:lnTo>
                    <a:lnTo>
                      <a:pt x="1379448" y="1933671"/>
                    </a:lnTo>
                    <a:cubicBezTo>
                      <a:pt x="1154551" y="2077510"/>
                      <a:pt x="678554" y="1889257"/>
                      <a:pt x="425892" y="1636595"/>
                    </a:cubicBezTo>
                    <a:cubicBezTo>
                      <a:pt x="156386" y="1367089"/>
                      <a:pt x="-70989" y="807277"/>
                      <a:pt x="20652" y="500110"/>
                    </a:cubicBezTo>
                    <a:cubicBezTo>
                      <a:pt x="187279" y="454716"/>
                      <a:pt x="404024" y="488650"/>
                      <a:pt x="612800" y="567620"/>
                    </a:cubicBezTo>
                    <a:lnTo>
                      <a:pt x="646597" y="582336"/>
                    </a:lnTo>
                    <a:lnTo>
                      <a:pt x="648266" y="560064"/>
                    </a:lnTo>
                    <a:cubicBezTo>
                      <a:pt x="675860" y="335450"/>
                      <a:pt x="745684" y="127473"/>
                      <a:pt x="857156" y="12315"/>
                    </a:cubicBezTo>
                    <a:cubicBezTo>
                      <a:pt x="1025944" y="48861"/>
                      <a:pt x="1202630" y="178907"/>
                      <a:pt x="1351480" y="345243"/>
                    </a:cubicBezTo>
                    <a:lnTo>
                      <a:pt x="1439392" y="453752"/>
                    </a:lnTo>
                    <a:lnTo>
                      <a:pt x="1517562" y="349370"/>
                    </a:lnTo>
                    <a:cubicBezTo>
                      <a:pt x="1661654" y="174869"/>
                      <a:pt x="1832393" y="37110"/>
                      <a:pt x="1988311" y="0"/>
                    </a:cubicBezTo>
                    <a:close/>
                  </a:path>
                </a:pathLst>
              </a:custGeom>
              <a:solidFill>
                <a:srgbClr val="0066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8" name="フリーフォーム: 図形 647">
                <a:extLst>
                  <a:ext uri="{FF2B5EF4-FFF2-40B4-BE49-F238E27FC236}">
                    <a16:creationId xmlns:a16="http://schemas.microsoft.com/office/drawing/2014/main" id="{4022FB44-E036-4F45-AC33-664587F7E417}"/>
                  </a:ext>
                </a:extLst>
              </p:cNvPr>
              <p:cNvSpPr/>
              <p:nvPr/>
            </p:nvSpPr>
            <p:spPr>
              <a:xfrm rot="10800000">
                <a:off x="1852668" y="2749394"/>
                <a:ext cx="237304" cy="159380"/>
              </a:xfrm>
              <a:custGeom>
                <a:avLst/>
                <a:gdLst>
                  <a:gd name="connsiteX0" fmla="*/ 1988311 w 2953345"/>
                  <a:gd name="connsiteY0" fmla="*/ 0 h 1983550"/>
                  <a:gd name="connsiteX1" fmla="*/ 2225919 w 2953345"/>
                  <a:gd name="connsiteY1" fmla="*/ 546570 h 1983550"/>
                  <a:gd name="connsiteX2" fmla="*/ 2233933 w 2953345"/>
                  <a:gd name="connsiteY2" fmla="*/ 617237 h 1983550"/>
                  <a:gd name="connsiteX3" fmla="*/ 2350610 w 2953345"/>
                  <a:gd name="connsiteY3" fmla="*/ 567300 h 1983550"/>
                  <a:gd name="connsiteX4" fmla="*/ 2932976 w 2953345"/>
                  <a:gd name="connsiteY4" fmla="*/ 500111 h 1983550"/>
                  <a:gd name="connsiteX5" fmla="*/ 2527736 w 2953345"/>
                  <a:gd name="connsiteY5" fmla="*/ 1636596 h 1983550"/>
                  <a:gd name="connsiteX6" fmla="*/ 1574180 w 2953345"/>
                  <a:gd name="connsiteY6" fmla="*/ 1933671 h 1983550"/>
                  <a:gd name="connsiteX7" fmla="*/ 1556345 w 2953345"/>
                  <a:gd name="connsiteY7" fmla="*/ 1919368 h 1983550"/>
                  <a:gd name="connsiteX8" fmla="*/ 1528339 w 2953345"/>
                  <a:gd name="connsiteY8" fmla="*/ 1920897 h 1983550"/>
                  <a:gd name="connsiteX9" fmla="*/ 1475770 w 2953345"/>
                  <a:gd name="connsiteY9" fmla="*/ 1912825 h 1983550"/>
                  <a:gd name="connsiteX10" fmla="*/ 1448916 w 2953345"/>
                  <a:gd name="connsiteY10" fmla="*/ 1901539 h 1983550"/>
                  <a:gd name="connsiteX11" fmla="*/ 1409788 w 2953345"/>
                  <a:gd name="connsiteY11" fmla="*/ 1909339 h 1983550"/>
                  <a:gd name="connsiteX12" fmla="*/ 1379448 w 2953345"/>
                  <a:gd name="connsiteY12" fmla="*/ 1933671 h 1983550"/>
                  <a:gd name="connsiteX13" fmla="*/ 425892 w 2953345"/>
                  <a:gd name="connsiteY13" fmla="*/ 1636595 h 1983550"/>
                  <a:gd name="connsiteX14" fmla="*/ 20652 w 2953345"/>
                  <a:gd name="connsiteY14" fmla="*/ 500110 h 1983550"/>
                  <a:gd name="connsiteX15" fmla="*/ 612800 w 2953345"/>
                  <a:gd name="connsiteY15" fmla="*/ 567620 h 1983550"/>
                  <a:gd name="connsiteX16" fmla="*/ 646597 w 2953345"/>
                  <a:gd name="connsiteY16" fmla="*/ 582336 h 1983550"/>
                  <a:gd name="connsiteX17" fmla="*/ 648266 w 2953345"/>
                  <a:gd name="connsiteY17" fmla="*/ 560064 h 1983550"/>
                  <a:gd name="connsiteX18" fmla="*/ 857156 w 2953345"/>
                  <a:gd name="connsiteY18" fmla="*/ 12315 h 1983550"/>
                  <a:gd name="connsiteX19" fmla="*/ 1351480 w 2953345"/>
                  <a:gd name="connsiteY19" fmla="*/ 345243 h 1983550"/>
                  <a:gd name="connsiteX20" fmla="*/ 1439392 w 2953345"/>
                  <a:gd name="connsiteY20" fmla="*/ 453752 h 1983550"/>
                  <a:gd name="connsiteX21" fmla="*/ 1517562 w 2953345"/>
                  <a:gd name="connsiteY21" fmla="*/ 349370 h 1983550"/>
                  <a:gd name="connsiteX22" fmla="*/ 1988311 w 2953345"/>
                  <a:gd name="connsiteY22" fmla="*/ 0 h 198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953345" h="1983550">
                    <a:moveTo>
                      <a:pt x="1988311" y="0"/>
                    </a:moveTo>
                    <a:cubicBezTo>
                      <a:pt x="2110936" y="121606"/>
                      <a:pt x="2189921" y="326279"/>
                      <a:pt x="2225919" y="546570"/>
                    </a:cubicBezTo>
                    <a:lnTo>
                      <a:pt x="2233933" y="617237"/>
                    </a:lnTo>
                    <a:lnTo>
                      <a:pt x="2350610" y="567300"/>
                    </a:lnTo>
                    <a:cubicBezTo>
                      <a:pt x="2562647" y="488224"/>
                      <a:pt x="2779392" y="454290"/>
                      <a:pt x="2932976" y="500111"/>
                    </a:cubicBezTo>
                    <a:cubicBezTo>
                      <a:pt x="3023762" y="833364"/>
                      <a:pt x="2797242" y="1367090"/>
                      <a:pt x="2527736" y="1636596"/>
                    </a:cubicBezTo>
                    <a:cubicBezTo>
                      <a:pt x="2275074" y="1889258"/>
                      <a:pt x="1799076" y="2077510"/>
                      <a:pt x="1574180" y="1933671"/>
                    </a:cubicBezTo>
                    <a:lnTo>
                      <a:pt x="1556345" y="1919368"/>
                    </a:lnTo>
                    <a:lnTo>
                      <a:pt x="1528339" y="1920897"/>
                    </a:lnTo>
                    <a:cubicBezTo>
                      <a:pt x="1510560" y="1920089"/>
                      <a:pt x="1493010" y="1917445"/>
                      <a:pt x="1475770" y="1912825"/>
                    </a:cubicBezTo>
                    <a:lnTo>
                      <a:pt x="1448916" y="1901539"/>
                    </a:lnTo>
                    <a:lnTo>
                      <a:pt x="1409788" y="1909339"/>
                    </a:lnTo>
                    <a:lnTo>
                      <a:pt x="1379448" y="1933671"/>
                    </a:lnTo>
                    <a:cubicBezTo>
                      <a:pt x="1154551" y="2077510"/>
                      <a:pt x="678554" y="1889257"/>
                      <a:pt x="425892" y="1636595"/>
                    </a:cubicBezTo>
                    <a:cubicBezTo>
                      <a:pt x="156386" y="1367089"/>
                      <a:pt x="-70989" y="807277"/>
                      <a:pt x="20652" y="500110"/>
                    </a:cubicBezTo>
                    <a:cubicBezTo>
                      <a:pt x="187279" y="454716"/>
                      <a:pt x="404024" y="488650"/>
                      <a:pt x="612800" y="567620"/>
                    </a:cubicBezTo>
                    <a:lnTo>
                      <a:pt x="646597" y="582336"/>
                    </a:lnTo>
                    <a:lnTo>
                      <a:pt x="648266" y="560064"/>
                    </a:lnTo>
                    <a:cubicBezTo>
                      <a:pt x="675860" y="335450"/>
                      <a:pt x="745684" y="127473"/>
                      <a:pt x="857156" y="12315"/>
                    </a:cubicBezTo>
                    <a:cubicBezTo>
                      <a:pt x="1025944" y="48861"/>
                      <a:pt x="1202630" y="178907"/>
                      <a:pt x="1351480" y="345243"/>
                    </a:cubicBezTo>
                    <a:lnTo>
                      <a:pt x="1439392" y="453752"/>
                    </a:lnTo>
                    <a:lnTo>
                      <a:pt x="1517562" y="349370"/>
                    </a:lnTo>
                    <a:cubicBezTo>
                      <a:pt x="1661654" y="174869"/>
                      <a:pt x="1832393" y="37110"/>
                      <a:pt x="1988311" y="0"/>
                    </a:cubicBezTo>
                    <a:close/>
                  </a:path>
                </a:pathLst>
              </a:custGeom>
              <a:solidFill>
                <a:srgbClr val="0066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9" name="フリーフォーム: 図形 648">
                <a:extLst>
                  <a:ext uri="{FF2B5EF4-FFF2-40B4-BE49-F238E27FC236}">
                    <a16:creationId xmlns:a16="http://schemas.microsoft.com/office/drawing/2014/main" id="{D47F7834-811C-4DBB-8ED4-F6A6A1F6886B}"/>
                  </a:ext>
                </a:extLst>
              </p:cNvPr>
              <p:cNvSpPr/>
              <p:nvPr/>
            </p:nvSpPr>
            <p:spPr>
              <a:xfrm rot="10800000">
                <a:off x="2607048" y="2810354"/>
                <a:ext cx="237304" cy="159380"/>
              </a:xfrm>
              <a:custGeom>
                <a:avLst/>
                <a:gdLst>
                  <a:gd name="connsiteX0" fmla="*/ 1988311 w 2953345"/>
                  <a:gd name="connsiteY0" fmla="*/ 0 h 1983550"/>
                  <a:gd name="connsiteX1" fmla="*/ 2225919 w 2953345"/>
                  <a:gd name="connsiteY1" fmla="*/ 546570 h 1983550"/>
                  <a:gd name="connsiteX2" fmla="*/ 2233933 w 2953345"/>
                  <a:gd name="connsiteY2" fmla="*/ 617237 h 1983550"/>
                  <a:gd name="connsiteX3" fmla="*/ 2350610 w 2953345"/>
                  <a:gd name="connsiteY3" fmla="*/ 567300 h 1983550"/>
                  <a:gd name="connsiteX4" fmla="*/ 2932976 w 2953345"/>
                  <a:gd name="connsiteY4" fmla="*/ 500111 h 1983550"/>
                  <a:gd name="connsiteX5" fmla="*/ 2527736 w 2953345"/>
                  <a:gd name="connsiteY5" fmla="*/ 1636596 h 1983550"/>
                  <a:gd name="connsiteX6" fmla="*/ 1574180 w 2953345"/>
                  <a:gd name="connsiteY6" fmla="*/ 1933671 h 1983550"/>
                  <a:gd name="connsiteX7" fmla="*/ 1556345 w 2953345"/>
                  <a:gd name="connsiteY7" fmla="*/ 1919368 h 1983550"/>
                  <a:gd name="connsiteX8" fmla="*/ 1528339 w 2953345"/>
                  <a:gd name="connsiteY8" fmla="*/ 1920897 h 1983550"/>
                  <a:gd name="connsiteX9" fmla="*/ 1475770 w 2953345"/>
                  <a:gd name="connsiteY9" fmla="*/ 1912825 h 1983550"/>
                  <a:gd name="connsiteX10" fmla="*/ 1448916 w 2953345"/>
                  <a:gd name="connsiteY10" fmla="*/ 1901539 h 1983550"/>
                  <a:gd name="connsiteX11" fmla="*/ 1409788 w 2953345"/>
                  <a:gd name="connsiteY11" fmla="*/ 1909339 h 1983550"/>
                  <a:gd name="connsiteX12" fmla="*/ 1379448 w 2953345"/>
                  <a:gd name="connsiteY12" fmla="*/ 1933671 h 1983550"/>
                  <a:gd name="connsiteX13" fmla="*/ 425892 w 2953345"/>
                  <a:gd name="connsiteY13" fmla="*/ 1636595 h 1983550"/>
                  <a:gd name="connsiteX14" fmla="*/ 20652 w 2953345"/>
                  <a:gd name="connsiteY14" fmla="*/ 500110 h 1983550"/>
                  <a:gd name="connsiteX15" fmla="*/ 612800 w 2953345"/>
                  <a:gd name="connsiteY15" fmla="*/ 567620 h 1983550"/>
                  <a:gd name="connsiteX16" fmla="*/ 646597 w 2953345"/>
                  <a:gd name="connsiteY16" fmla="*/ 582336 h 1983550"/>
                  <a:gd name="connsiteX17" fmla="*/ 648266 w 2953345"/>
                  <a:gd name="connsiteY17" fmla="*/ 560064 h 1983550"/>
                  <a:gd name="connsiteX18" fmla="*/ 857156 w 2953345"/>
                  <a:gd name="connsiteY18" fmla="*/ 12315 h 1983550"/>
                  <a:gd name="connsiteX19" fmla="*/ 1351480 w 2953345"/>
                  <a:gd name="connsiteY19" fmla="*/ 345243 h 1983550"/>
                  <a:gd name="connsiteX20" fmla="*/ 1439392 w 2953345"/>
                  <a:gd name="connsiteY20" fmla="*/ 453752 h 1983550"/>
                  <a:gd name="connsiteX21" fmla="*/ 1517562 w 2953345"/>
                  <a:gd name="connsiteY21" fmla="*/ 349370 h 1983550"/>
                  <a:gd name="connsiteX22" fmla="*/ 1988311 w 2953345"/>
                  <a:gd name="connsiteY22" fmla="*/ 0 h 198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953345" h="1983550">
                    <a:moveTo>
                      <a:pt x="1988311" y="0"/>
                    </a:moveTo>
                    <a:cubicBezTo>
                      <a:pt x="2110936" y="121606"/>
                      <a:pt x="2189921" y="326279"/>
                      <a:pt x="2225919" y="546570"/>
                    </a:cubicBezTo>
                    <a:lnTo>
                      <a:pt x="2233933" y="617237"/>
                    </a:lnTo>
                    <a:lnTo>
                      <a:pt x="2350610" y="567300"/>
                    </a:lnTo>
                    <a:cubicBezTo>
                      <a:pt x="2562647" y="488224"/>
                      <a:pt x="2779392" y="454290"/>
                      <a:pt x="2932976" y="500111"/>
                    </a:cubicBezTo>
                    <a:cubicBezTo>
                      <a:pt x="3023762" y="833364"/>
                      <a:pt x="2797242" y="1367090"/>
                      <a:pt x="2527736" y="1636596"/>
                    </a:cubicBezTo>
                    <a:cubicBezTo>
                      <a:pt x="2275074" y="1889258"/>
                      <a:pt x="1799076" y="2077510"/>
                      <a:pt x="1574180" y="1933671"/>
                    </a:cubicBezTo>
                    <a:lnTo>
                      <a:pt x="1556345" y="1919368"/>
                    </a:lnTo>
                    <a:lnTo>
                      <a:pt x="1528339" y="1920897"/>
                    </a:lnTo>
                    <a:cubicBezTo>
                      <a:pt x="1510560" y="1920089"/>
                      <a:pt x="1493010" y="1917445"/>
                      <a:pt x="1475770" y="1912825"/>
                    </a:cubicBezTo>
                    <a:lnTo>
                      <a:pt x="1448916" y="1901539"/>
                    </a:lnTo>
                    <a:lnTo>
                      <a:pt x="1409788" y="1909339"/>
                    </a:lnTo>
                    <a:lnTo>
                      <a:pt x="1379448" y="1933671"/>
                    </a:lnTo>
                    <a:cubicBezTo>
                      <a:pt x="1154551" y="2077510"/>
                      <a:pt x="678554" y="1889257"/>
                      <a:pt x="425892" y="1636595"/>
                    </a:cubicBezTo>
                    <a:cubicBezTo>
                      <a:pt x="156386" y="1367089"/>
                      <a:pt x="-70989" y="807277"/>
                      <a:pt x="20652" y="500110"/>
                    </a:cubicBezTo>
                    <a:cubicBezTo>
                      <a:pt x="187279" y="454716"/>
                      <a:pt x="404024" y="488650"/>
                      <a:pt x="612800" y="567620"/>
                    </a:cubicBezTo>
                    <a:lnTo>
                      <a:pt x="646597" y="582336"/>
                    </a:lnTo>
                    <a:lnTo>
                      <a:pt x="648266" y="560064"/>
                    </a:lnTo>
                    <a:cubicBezTo>
                      <a:pt x="675860" y="335450"/>
                      <a:pt x="745684" y="127473"/>
                      <a:pt x="857156" y="12315"/>
                    </a:cubicBezTo>
                    <a:cubicBezTo>
                      <a:pt x="1025944" y="48861"/>
                      <a:pt x="1202630" y="178907"/>
                      <a:pt x="1351480" y="345243"/>
                    </a:cubicBezTo>
                    <a:lnTo>
                      <a:pt x="1439392" y="453752"/>
                    </a:lnTo>
                    <a:lnTo>
                      <a:pt x="1517562" y="349370"/>
                    </a:lnTo>
                    <a:cubicBezTo>
                      <a:pt x="1661654" y="174869"/>
                      <a:pt x="1832393" y="37110"/>
                      <a:pt x="1988311" y="0"/>
                    </a:cubicBezTo>
                    <a:close/>
                  </a:path>
                </a:pathLst>
              </a:custGeom>
              <a:solidFill>
                <a:srgbClr val="0066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0" name="フリーフォーム: 図形 649">
                <a:extLst>
                  <a:ext uri="{FF2B5EF4-FFF2-40B4-BE49-F238E27FC236}">
                    <a16:creationId xmlns:a16="http://schemas.microsoft.com/office/drawing/2014/main" id="{BF6D31AB-E904-4CB3-A2CA-24DC5E9EA93C}"/>
                  </a:ext>
                </a:extLst>
              </p:cNvPr>
              <p:cNvSpPr/>
              <p:nvPr/>
            </p:nvSpPr>
            <p:spPr>
              <a:xfrm rot="10800000">
                <a:off x="2176185" y="2759080"/>
                <a:ext cx="237304" cy="159380"/>
              </a:xfrm>
              <a:custGeom>
                <a:avLst/>
                <a:gdLst>
                  <a:gd name="connsiteX0" fmla="*/ 1988311 w 2953345"/>
                  <a:gd name="connsiteY0" fmla="*/ 0 h 1983550"/>
                  <a:gd name="connsiteX1" fmla="*/ 2225919 w 2953345"/>
                  <a:gd name="connsiteY1" fmla="*/ 546570 h 1983550"/>
                  <a:gd name="connsiteX2" fmla="*/ 2233933 w 2953345"/>
                  <a:gd name="connsiteY2" fmla="*/ 617237 h 1983550"/>
                  <a:gd name="connsiteX3" fmla="*/ 2350610 w 2953345"/>
                  <a:gd name="connsiteY3" fmla="*/ 567300 h 1983550"/>
                  <a:gd name="connsiteX4" fmla="*/ 2932976 w 2953345"/>
                  <a:gd name="connsiteY4" fmla="*/ 500111 h 1983550"/>
                  <a:gd name="connsiteX5" fmla="*/ 2527736 w 2953345"/>
                  <a:gd name="connsiteY5" fmla="*/ 1636596 h 1983550"/>
                  <a:gd name="connsiteX6" fmla="*/ 1574180 w 2953345"/>
                  <a:gd name="connsiteY6" fmla="*/ 1933671 h 1983550"/>
                  <a:gd name="connsiteX7" fmla="*/ 1556345 w 2953345"/>
                  <a:gd name="connsiteY7" fmla="*/ 1919368 h 1983550"/>
                  <a:gd name="connsiteX8" fmla="*/ 1528339 w 2953345"/>
                  <a:gd name="connsiteY8" fmla="*/ 1920897 h 1983550"/>
                  <a:gd name="connsiteX9" fmla="*/ 1475770 w 2953345"/>
                  <a:gd name="connsiteY9" fmla="*/ 1912825 h 1983550"/>
                  <a:gd name="connsiteX10" fmla="*/ 1448916 w 2953345"/>
                  <a:gd name="connsiteY10" fmla="*/ 1901539 h 1983550"/>
                  <a:gd name="connsiteX11" fmla="*/ 1409788 w 2953345"/>
                  <a:gd name="connsiteY11" fmla="*/ 1909339 h 1983550"/>
                  <a:gd name="connsiteX12" fmla="*/ 1379448 w 2953345"/>
                  <a:gd name="connsiteY12" fmla="*/ 1933671 h 1983550"/>
                  <a:gd name="connsiteX13" fmla="*/ 425892 w 2953345"/>
                  <a:gd name="connsiteY13" fmla="*/ 1636595 h 1983550"/>
                  <a:gd name="connsiteX14" fmla="*/ 20652 w 2953345"/>
                  <a:gd name="connsiteY14" fmla="*/ 500110 h 1983550"/>
                  <a:gd name="connsiteX15" fmla="*/ 612800 w 2953345"/>
                  <a:gd name="connsiteY15" fmla="*/ 567620 h 1983550"/>
                  <a:gd name="connsiteX16" fmla="*/ 646597 w 2953345"/>
                  <a:gd name="connsiteY16" fmla="*/ 582336 h 1983550"/>
                  <a:gd name="connsiteX17" fmla="*/ 648266 w 2953345"/>
                  <a:gd name="connsiteY17" fmla="*/ 560064 h 1983550"/>
                  <a:gd name="connsiteX18" fmla="*/ 857156 w 2953345"/>
                  <a:gd name="connsiteY18" fmla="*/ 12315 h 1983550"/>
                  <a:gd name="connsiteX19" fmla="*/ 1351480 w 2953345"/>
                  <a:gd name="connsiteY19" fmla="*/ 345243 h 1983550"/>
                  <a:gd name="connsiteX20" fmla="*/ 1439392 w 2953345"/>
                  <a:gd name="connsiteY20" fmla="*/ 453752 h 1983550"/>
                  <a:gd name="connsiteX21" fmla="*/ 1517562 w 2953345"/>
                  <a:gd name="connsiteY21" fmla="*/ 349370 h 1983550"/>
                  <a:gd name="connsiteX22" fmla="*/ 1988311 w 2953345"/>
                  <a:gd name="connsiteY22" fmla="*/ 0 h 198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953345" h="1983550">
                    <a:moveTo>
                      <a:pt x="1988311" y="0"/>
                    </a:moveTo>
                    <a:cubicBezTo>
                      <a:pt x="2110936" y="121606"/>
                      <a:pt x="2189921" y="326279"/>
                      <a:pt x="2225919" y="546570"/>
                    </a:cubicBezTo>
                    <a:lnTo>
                      <a:pt x="2233933" y="617237"/>
                    </a:lnTo>
                    <a:lnTo>
                      <a:pt x="2350610" y="567300"/>
                    </a:lnTo>
                    <a:cubicBezTo>
                      <a:pt x="2562647" y="488224"/>
                      <a:pt x="2779392" y="454290"/>
                      <a:pt x="2932976" y="500111"/>
                    </a:cubicBezTo>
                    <a:cubicBezTo>
                      <a:pt x="3023762" y="833364"/>
                      <a:pt x="2797242" y="1367090"/>
                      <a:pt x="2527736" y="1636596"/>
                    </a:cubicBezTo>
                    <a:cubicBezTo>
                      <a:pt x="2275074" y="1889258"/>
                      <a:pt x="1799076" y="2077510"/>
                      <a:pt x="1574180" y="1933671"/>
                    </a:cubicBezTo>
                    <a:lnTo>
                      <a:pt x="1556345" y="1919368"/>
                    </a:lnTo>
                    <a:lnTo>
                      <a:pt x="1528339" y="1920897"/>
                    </a:lnTo>
                    <a:cubicBezTo>
                      <a:pt x="1510560" y="1920089"/>
                      <a:pt x="1493010" y="1917445"/>
                      <a:pt x="1475770" y="1912825"/>
                    </a:cubicBezTo>
                    <a:lnTo>
                      <a:pt x="1448916" y="1901539"/>
                    </a:lnTo>
                    <a:lnTo>
                      <a:pt x="1409788" y="1909339"/>
                    </a:lnTo>
                    <a:lnTo>
                      <a:pt x="1379448" y="1933671"/>
                    </a:lnTo>
                    <a:cubicBezTo>
                      <a:pt x="1154551" y="2077510"/>
                      <a:pt x="678554" y="1889257"/>
                      <a:pt x="425892" y="1636595"/>
                    </a:cubicBezTo>
                    <a:cubicBezTo>
                      <a:pt x="156386" y="1367089"/>
                      <a:pt x="-70989" y="807277"/>
                      <a:pt x="20652" y="500110"/>
                    </a:cubicBezTo>
                    <a:cubicBezTo>
                      <a:pt x="187279" y="454716"/>
                      <a:pt x="404024" y="488650"/>
                      <a:pt x="612800" y="567620"/>
                    </a:cubicBezTo>
                    <a:lnTo>
                      <a:pt x="646597" y="582336"/>
                    </a:lnTo>
                    <a:lnTo>
                      <a:pt x="648266" y="560064"/>
                    </a:lnTo>
                    <a:cubicBezTo>
                      <a:pt x="675860" y="335450"/>
                      <a:pt x="745684" y="127473"/>
                      <a:pt x="857156" y="12315"/>
                    </a:cubicBezTo>
                    <a:cubicBezTo>
                      <a:pt x="1025944" y="48861"/>
                      <a:pt x="1202630" y="178907"/>
                      <a:pt x="1351480" y="345243"/>
                    </a:cubicBezTo>
                    <a:lnTo>
                      <a:pt x="1439392" y="453752"/>
                    </a:lnTo>
                    <a:lnTo>
                      <a:pt x="1517562" y="349370"/>
                    </a:lnTo>
                    <a:cubicBezTo>
                      <a:pt x="1661654" y="174869"/>
                      <a:pt x="1832393" y="37110"/>
                      <a:pt x="1988311" y="0"/>
                    </a:cubicBezTo>
                    <a:close/>
                  </a:path>
                </a:pathLst>
              </a:custGeom>
              <a:solidFill>
                <a:srgbClr val="0066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1" name="フリーフォーム: 図形 650">
                <a:extLst>
                  <a:ext uri="{FF2B5EF4-FFF2-40B4-BE49-F238E27FC236}">
                    <a16:creationId xmlns:a16="http://schemas.microsoft.com/office/drawing/2014/main" id="{4A370ABB-5E61-41A1-B8DF-120FE18205B9}"/>
                  </a:ext>
                </a:extLst>
              </p:cNvPr>
              <p:cNvSpPr/>
              <p:nvPr/>
            </p:nvSpPr>
            <p:spPr>
              <a:xfrm rot="10800000">
                <a:off x="2115225" y="3018160"/>
                <a:ext cx="237304" cy="159380"/>
              </a:xfrm>
              <a:custGeom>
                <a:avLst/>
                <a:gdLst>
                  <a:gd name="connsiteX0" fmla="*/ 1988311 w 2953345"/>
                  <a:gd name="connsiteY0" fmla="*/ 0 h 1983550"/>
                  <a:gd name="connsiteX1" fmla="*/ 2225919 w 2953345"/>
                  <a:gd name="connsiteY1" fmla="*/ 546570 h 1983550"/>
                  <a:gd name="connsiteX2" fmla="*/ 2233933 w 2953345"/>
                  <a:gd name="connsiteY2" fmla="*/ 617237 h 1983550"/>
                  <a:gd name="connsiteX3" fmla="*/ 2350610 w 2953345"/>
                  <a:gd name="connsiteY3" fmla="*/ 567300 h 1983550"/>
                  <a:gd name="connsiteX4" fmla="*/ 2932976 w 2953345"/>
                  <a:gd name="connsiteY4" fmla="*/ 500111 h 1983550"/>
                  <a:gd name="connsiteX5" fmla="*/ 2527736 w 2953345"/>
                  <a:gd name="connsiteY5" fmla="*/ 1636596 h 1983550"/>
                  <a:gd name="connsiteX6" fmla="*/ 1574180 w 2953345"/>
                  <a:gd name="connsiteY6" fmla="*/ 1933671 h 1983550"/>
                  <a:gd name="connsiteX7" fmla="*/ 1556345 w 2953345"/>
                  <a:gd name="connsiteY7" fmla="*/ 1919368 h 1983550"/>
                  <a:gd name="connsiteX8" fmla="*/ 1528339 w 2953345"/>
                  <a:gd name="connsiteY8" fmla="*/ 1920897 h 1983550"/>
                  <a:gd name="connsiteX9" fmla="*/ 1475770 w 2953345"/>
                  <a:gd name="connsiteY9" fmla="*/ 1912825 h 1983550"/>
                  <a:gd name="connsiteX10" fmla="*/ 1448916 w 2953345"/>
                  <a:gd name="connsiteY10" fmla="*/ 1901539 h 1983550"/>
                  <a:gd name="connsiteX11" fmla="*/ 1409788 w 2953345"/>
                  <a:gd name="connsiteY11" fmla="*/ 1909339 h 1983550"/>
                  <a:gd name="connsiteX12" fmla="*/ 1379448 w 2953345"/>
                  <a:gd name="connsiteY12" fmla="*/ 1933671 h 1983550"/>
                  <a:gd name="connsiteX13" fmla="*/ 425892 w 2953345"/>
                  <a:gd name="connsiteY13" fmla="*/ 1636595 h 1983550"/>
                  <a:gd name="connsiteX14" fmla="*/ 20652 w 2953345"/>
                  <a:gd name="connsiteY14" fmla="*/ 500110 h 1983550"/>
                  <a:gd name="connsiteX15" fmla="*/ 612800 w 2953345"/>
                  <a:gd name="connsiteY15" fmla="*/ 567620 h 1983550"/>
                  <a:gd name="connsiteX16" fmla="*/ 646597 w 2953345"/>
                  <a:gd name="connsiteY16" fmla="*/ 582336 h 1983550"/>
                  <a:gd name="connsiteX17" fmla="*/ 648266 w 2953345"/>
                  <a:gd name="connsiteY17" fmla="*/ 560064 h 1983550"/>
                  <a:gd name="connsiteX18" fmla="*/ 857156 w 2953345"/>
                  <a:gd name="connsiteY18" fmla="*/ 12315 h 1983550"/>
                  <a:gd name="connsiteX19" fmla="*/ 1351480 w 2953345"/>
                  <a:gd name="connsiteY19" fmla="*/ 345243 h 1983550"/>
                  <a:gd name="connsiteX20" fmla="*/ 1439392 w 2953345"/>
                  <a:gd name="connsiteY20" fmla="*/ 453752 h 1983550"/>
                  <a:gd name="connsiteX21" fmla="*/ 1517562 w 2953345"/>
                  <a:gd name="connsiteY21" fmla="*/ 349370 h 1983550"/>
                  <a:gd name="connsiteX22" fmla="*/ 1988311 w 2953345"/>
                  <a:gd name="connsiteY22" fmla="*/ 0 h 198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953345" h="1983550">
                    <a:moveTo>
                      <a:pt x="1988311" y="0"/>
                    </a:moveTo>
                    <a:cubicBezTo>
                      <a:pt x="2110936" y="121606"/>
                      <a:pt x="2189921" y="326279"/>
                      <a:pt x="2225919" y="546570"/>
                    </a:cubicBezTo>
                    <a:lnTo>
                      <a:pt x="2233933" y="617237"/>
                    </a:lnTo>
                    <a:lnTo>
                      <a:pt x="2350610" y="567300"/>
                    </a:lnTo>
                    <a:cubicBezTo>
                      <a:pt x="2562647" y="488224"/>
                      <a:pt x="2779392" y="454290"/>
                      <a:pt x="2932976" y="500111"/>
                    </a:cubicBezTo>
                    <a:cubicBezTo>
                      <a:pt x="3023762" y="833364"/>
                      <a:pt x="2797242" y="1367090"/>
                      <a:pt x="2527736" y="1636596"/>
                    </a:cubicBezTo>
                    <a:cubicBezTo>
                      <a:pt x="2275074" y="1889258"/>
                      <a:pt x="1799076" y="2077510"/>
                      <a:pt x="1574180" y="1933671"/>
                    </a:cubicBezTo>
                    <a:lnTo>
                      <a:pt x="1556345" y="1919368"/>
                    </a:lnTo>
                    <a:lnTo>
                      <a:pt x="1528339" y="1920897"/>
                    </a:lnTo>
                    <a:cubicBezTo>
                      <a:pt x="1510560" y="1920089"/>
                      <a:pt x="1493010" y="1917445"/>
                      <a:pt x="1475770" y="1912825"/>
                    </a:cubicBezTo>
                    <a:lnTo>
                      <a:pt x="1448916" y="1901539"/>
                    </a:lnTo>
                    <a:lnTo>
                      <a:pt x="1409788" y="1909339"/>
                    </a:lnTo>
                    <a:lnTo>
                      <a:pt x="1379448" y="1933671"/>
                    </a:lnTo>
                    <a:cubicBezTo>
                      <a:pt x="1154551" y="2077510"/>
                      <a:pt x="678554" y="1889257"/>
                      <a:pt x="425892" y="1636595"/>
                    </a:cubicBezTo>
                    <a:cubicBezTo>
                      <a:pt x="156386" y="1367089"/>
                      <a:pt x="-70989" y="807277"/>
                      <a:pt x="20652" y="500110"/>
                    </a:cubicBezTo>
                    <a:cubicBezTo>
                      <a:pt x="187279" y="454716"/>
                      <a:pt x="404024" y="488650"/>
                      <a:pt x="612800" y="567620"/>
                    </a:cubicBezTo>
                    <a:lnTo>
                      <a:pt x="646597" y="582336"/>
                    </a:lnTo>
                    <a:lnTo>
                      <a:pt x="648266" y="560064"/>
                    </a:lnTo>
                    <a:cubicBezTo>
                      <a:pt x="675860" y="335450"/>
                      <a:pt x="745684" y="127473"/>
                      <a:pt x="857156" y="12315"/>
                    </a:cubicBezTo>
                    <a:cubicBezTo>
                      <a:pt x="1025944" y="48861"/>
                      <a:pt x="1202630" y="178907"/>
                      <a:pt x="1351480" y="345243"/>
                    </a:cubicBezTo>
                    <a:lnTo>
                      <a:pt x="1439392" y="453752"/>
                    </a:lnTo>
                    <a:lnTo>
                      <a:pt x="1517562" y="349370"/>
                    </a:lnTo>
                    <a:cubicBezTo>
                      <a:pt x="1661654" y="174869"/>
                      <a:pt x="1832393" y="37110"/>
                      <a:pt x="1988311" y="0"/>
                    </a:cubicBezTo>
                    <a:close/>
                  </a:path>
                </a:pathLst>
              </a:custGeom>
              <a:solidFill>
                <a:srgbClr val="0066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2" name="フリーフォーム: 図形 651">
                <a:extLst>
                  <a:ext uri="{FF2B5EF4-FFF2-40B4-BE49-F238E27FC236}">
                    <a16:creationId xmlns:a16="http://schemas.microsoft.com/office/drawing/2014/main" id="{FFBF2B14-3BF5-4259-A711-1DD21AD1AA0C}"/>
                  </a:ext>
                </a:extLst>
              </p:cNvPr>
              <p:cNvSpPr/>
              <p:nvPr/>
            </p:nvSpPr>
            <p:spPr>
              <a:xfrm rot="10800000">
                <a:off x="2747685" y="3170560"/>
                <a:ext cx="237304" cy="159380"/>
              </a:xfrm>
              <a:custGeom>
                <a:avLst/>
                <a:gdLst>
                  <a:gd name="connsiteX0" fmla="*/ 1988311 w 2953345"/>
                  <a:gd name="connsiteY0" fmla="*/ 0 h 1983550"/>
                  <a:gd name="connsiteX1" fmla="*/ 2225919 w 2953345"/>
                  <a:gd name="connsiteY1" fmla="*/ 546570 h 1983550"/>
                  <a:gd name="connsiteX2" fmla="*/ 2233933 w 2953345"/>
                  <a:gd name="connsiteY2" fmla="*/ 617237 h 1983550"/>
                  <a:gd name="connsiteX3" fmla="*/ 2350610 w 2953345"/>
                  <a:gd name="connsiteY3" fmla="*/ 567300 h 1983550"/>
                  <a:gd name="connsiteX4" fmla="*/ 2932976 w 2953345"/>
                  <a:gd name="connsiteY4" fmla="*/ 500111 h 1983550"/>
                  <a:gd name="connsiteX5" fmla="*/ 2527736 w 2953345"/>
                  <a:gd name="connsiteY5" fmla="*/ 1636596 h 1983550"/>
                  <a:gd name="connsiteX6" fmla="*/ 1574180 w 2953345"/>
                  <a:gd name="connsiteY6" fmla="*/ 1933671 h 1983550"/>
                  <a:gd name="connsiteX7" fmla="*/ 1556345 w 2953345"/>
                  <a:gd name="connsiteY7" fmla="*/ 1919368 h 1983550"/>
                  <a:gd name="connsiteX8" fmla="*/ 1528339 w 2953345"/>
                  <a:gd name="connsiteY8" fmla="*/ 1920897 h 1983550"/>
                  <a:gd name="connsiteX9" fmla="*/ 1475770 w 2953345"/>
                  <a:gd name="connsiteY9" fmla="*/ 1912825 h 1983550"/>
                  <a:gd name="connsiteX10" fmla="*/ 1448916 w 2953345"/>
                  <a:gd name="connsiteY10" fmla="*/ 1901539 h 1983550"/>
                  <a:gd name="connsiteX11" fmla="*/ 1409788 w 2953345"/>
                  <a:gd name="connsiteY11" fmla="*/ 1909339 h 1983550"/>
                  <a:gd name="connsiteX12" fmla="*/ 1379448 w 2953345"/>
                  <a:gd name="connsiteY12" fmla="*/ 1933671 h 1983550"/>
                  <a:gd name="connsiteX13" fmla="*/ 425892 w 2953345"/>
                  <a:gd name="connsiteY13" fmla="*/ 1636595 h 1983550"/>
                  <a:gd name="connsiteX14" fmla="*/ 20652 w 2953345"/>
                  <a:gd name="connsiteY14" fmla="*/ 500110 h 1983550"/>
                  <a:gd name="connsiteX15" fmla="*/ 612800 w 2953345"/>
                  <a:gd name="connsiteY15" fmla="*/ 567620 h 1983550"/>
                  <a:gd name="connsiteX16" fmla="*/ 646597 w 2953345"/>
                  <a:gd name="connsiteY16" fmla="*/ 582336 h 1983550"/>
                  <a:gd name="connsiteX17" fmla="*/ 648266 w 2953345"/>
                  <a:gd name="connsiteY17" fmla="*/ 560064 h 1983550"/>
                  <a:gd name="connsiteX18" fmla="*/ 857156 w 2953345"/>
                  <a:gd name="connsiteY18" fmla="*/ 12315 h 1983550"/>
                  <a:gd name="connsiteX19" fmla="*/ 1351480 w 2953345"/>
                  <a:gd name="connsiteY19" fmla="*/ 345243 h 1983550"/>
                  <a:gd name="connsiteX20" fmla="*/ 1439392 w 2953345"/>
                  <a:gd name="connsiteY20" fmla="*/ 453752 h 1983550"/>
                  <a:gd name="connsiteX21" fmla="*/ 1517562 w 2953345"/>
                  <a:gd name="connsiteY21" fmla="*/ 349370 h 1983550"/>
                  <a:gd name="connsiteX22" fmla="*/ 1988311 w 2953345"/>
                  <a:gd name="connsiteY22" fmla="*/ 0 h 198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953345" h="1983550">
                    <a:moveTo>
                      <a:pt x="1988311" y="0"/>
                    </a:moveTo>
                    <a:cubicBezTo>
                      <a:pt x="2110936" y="121606"/>
                      <a:pt x="2189921" y="326279"/>
                      <a:pt x="2225919" y="546570"/>
                    </a:cubicBezTo>
                    <a:lnTo>
                      <a:pt x="2233933" y="617237"/>
                    </a:lnTo>
                    <a:lnTo>
                      <a:pt x="2350610" y="567300"/>
                    </a:lnTo>
                    <a:cubicBezTo>
                      <a:pt x="2562647" y="488224"/>
                      <a:pt x="2779392" y="454290"/>
                      <a:pt x="2932976" y="500111"/>
                    </a:cubicBezTo>
                    <a:cubicBezTo>
                      <a:pt x="3023762" y="833364"/>
                      <a:pt x="2797242" y="1367090"/>
                      <a:pt x="2527736" y="1636596"/>
                    </a:cubicBezTo>
                    <a:cubicBezTo>
                      <a:pt x="2275074" y="1889258"/>
                      <a:pt x="1799076" y="2077510"/>
                      <a:pt x="1574180" y="1933671"/>
                    </a:cubicBezTo>
                    <a:lnTo>
                      <a:pt x="1556345" y="1919368"/>
                    </a:lnTo>
                    <a:lnTo>
                      <a:pt x="1528339" y="1920897"/>
                    </a:lnTo>
                    <a:cubicBezTo>
                      <a:pt x="1510560" y="1920089"/>
                      <a:pt x="1493010" y="1917445"/>
                      <a:pt x="1475770" y="1912825"/>
                    </a:cubicBezTo>
                    <a:lnTo>
                      <a:pt x="1448916" y="1901539"/>
                    </a:lnTo>
                    <a:lnTo>
                      <a:pt x="1409788" y="1909339"/>
                    </a:lnTo>
                    <a:lnTo>
                      <a:pt x="1379448" y="1933671"/>
                    </a:lnTo>
                    <a:cubicBezTo>
                      <a:pt x="1154551" y="2077510"/>
                      <a:pt x="678554" y="1889257"/>
                      <a:pt x="425892" y="1636595"/>
                    </a:cubicBezTo>
                    <a:cubicBezTo>
                      <a:pt x="156386" y="1367089"/>
                      <a:pt x="-70989" y="807277"/>
                      <a:pt x="20652" y="500110"/>
                    </a:cubicBezTo>
                    <a:cubicBezTo>
                      <a:pt x="187279" y="454716"/>
                      <a:pt x="404024" y="488650"/>
                      <a:pt x="612800" y="567620"/>
                    </a:cubicBezTo>
                    <a:lnTo>
                      <a:pt x="646597" y="582336"/>
                    </a:lnTo>
                    <a:lnTo>
                      <a:pt x="648266" y="560064"/>
                    </a:lnTo>
                    <a:cubicBezTo>
                      <a:pt x="675860" y="335450"/>
                      <a:pt x="745684" y="127473"/>
                      <a:pt x="857156" y="12315"/>
                    </a:cubicBezTo>
                    <a:cubicBezTo>
                      <a:pt x="1025944" y="48861"/>
                      <a:pt x="1202630" y="178907"/>
                      <a:pt x="1351480" y="345243"/>
                    </a:cubicBezTo>
                    <a:lnTo>
                      <a:pt x="1439392" y="453752"/>
                    </a:lnTo>
                    <a:lnTo>
                      <a:pt x="1517562" y="349370"/>
                    </a:lnTo>
                    <a:cubicBezTo>
                      <a:pt x="1661654" y="174869"/>
                      <a:pt x="1832393" y="37110"/>
                      <a:pt x="1988311" y="0"/>
                    </a:cubicBezTo>
                    <a:close/>
                  </a:path>
                </a:pathLst>
              </a:custGeom>
              <a:solidFill>
                <a:srgbClr val="0066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3" name="フリーフォーム: 図形 652">
                <a:extLst>
                  <a:ext uri="{FF2B5EF4-FFF2-40B4-BE49-F238E27FC236}">
                    <a16:creationId xmlns:a16="http://schemas.microsoft.com/office/drawing/2014/main" id="{A5C1C8F8-40D2-4940-883A-6FF8A3BA0167}"/>
                  </a:ext>
                </a:extLst>
              </p:cNvPr>
              <p:cNvSpPr/>
              <p:nvPr/>
            </p:nvSpPr>
            <p:spPr>
              <a:xfrm rot="10800000">
                <a:off x="2404785" y="3795400"/>
                <a:ext cx="237304" cy="159380"/>
              </a:xfrm>
              <a:custGeom>
                <a:avLst/>
                <a:gdLst>
                  <a:gd name="connsiteX0" fmla="*/ 1988311 w 2953345"/>
                  <a:gd name="connsiteY0" fmla="*/ 0 h 1983550"/>
                  <a:gd name="connsiteX1" fmla="*/ 2225919 w 2953345"/>
                  <a:gd name="connsiteY1" fmla="*/ 546570 h 1983550"/>
                  <a:gd name="connsiteX2" fmla="*/ 2233933 w 2953345"/>
                  <a:gd name="connsiteY2" fmla="*/ 617237 h 1983550"/>
                  <a:gd name="connsiteX3" fmla="*/ 2350610 w 2953345"/>
                  <a:gd name="connsiteY3" fmla="*/ 567300 h 1983550"/>
                  <a:gd name="connsiteX4" fmla="*/ 2932976 w 2953345"/>
                  <a:gd name="connsiteY4" fmla="*/ 500111 h 1983550"/>
                  <a:gd name="connsiteX5" fmla="*/ 2527736 w 2953345"/>
                  <a:gd name="connsiteY5" fmla="*/ 1636596 h 1983550"/>
                  <a:gd name="connsiteX6" fmla="*/ 1574180 w 2953345"/>
                  <a:gd name="connsiteY6" fmla="*/ 1933671 h 1983550"/>
                  <a:gd name="connsiteX7" fmla="*/ 1556345 w 2953345"/>
                  <a:gd name="connsiteY7" fmla="*/ 1919368 h 1983550"/>
                  <a:gd name="connsiteX8" fmla="*/ 1528339 w 2953345"/>
                  <a:gd name="connsiteY8" fmla="*/ 1920897 h 1983550"/>
                  <a:gd name="connsiteX9" fmla="*/ 1475770 w 2953345"/>
                  <a:gd name="connsiteY9" fmla="*/ 1912825 h 1983550"/>
                  <a:gd name="connsiteX10" fmla="*/ 1448916 w 2953345"/>
                  <a:gd name="connsiteY10" fmla="*/ 1901539 h 1983550"/>
                  <a:gd name="connsiteX11" fmla="*/ 1409788 w 2953345"/>
                  <a:gd name="connsiteY11" fmla="*/ 1909339 h 1983550"/>
                  <a:gd name="connsiteX12" fmla="*/ 1379448 w 2953345"/>
                  <a:gd name="connsiteY12" fmla="*/ 1933671 h 1983550"/>
                  <a:gd name="connsiteX13" fmla="*/ 425892 w 2953345"/>
                  <a:gd name="connsiteY13" fmla="*/ 1636595 h 1983550"/>
                  <a:gd name="connsiteX14" fmla="*/ 20652 w 2953345"/>
                  <a:gd name="connsiteY14" fmla="*/ 500110 h 1983550"/>
                  <a:gd name="connsiteX15" fmla="*/ 612800 w 2953345"/>
                  <a:gd name="connsiteY15" fmla="*/ 567620 h 1983550"/>
                  <a:gd name="connsiteX16" fmla="*/ 646597 w 2953345"/>
                  <a:gd name="connsiteY16" fmla="*/ 582336 h 1983550"/>
                  <a:gd name="connsiteX17" fmla="*/ 648266 w 2953345"/>
                  <a:gd name="connsiteY17" fmla="*/ 560064 h 1983550"/>
                  <a:gd name="connsiteX18" fmla="*/ 857156 w 2953345"/>
                  <a:gd name="connsiteY18" fmla="*/ 12315 h 1983550"/>
                  <a:gd name="connsiteX19" fmla="*/ 1351480 w 2953345"/>
                  <a:gd name="connsiteY19" fmla="*/ 345243 h 1983550"/>
                  <a:gd name="connsiteX20" fmla="*/ 1439392 w 2953345"/>
                  <a:gd name="connsiteY20" fmla="*/ 453752 h 1983550"/>
                  <a:gd name="connsiteX21" fmla="*/ 1517562 w 2953345"/>
                  <a:gd name="connsiteY21" fmla="*/ 349370 h 1983550"/>
                  <a:gd name="connsiteX22" fmla="*/ 1988311 w 2953345"/>
                  <a:gd name="connsiteY22" fmla="*/ 0 h 198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953345" h="1983550">
                    <a:moveTo>
                      <a:pt x="1988311" y="0"/>
                    </a:moveTo>
                    <a:cubicBezTo>
                      <a:pt x="2110936" y="121606"/>
                      <a:pt x="2189921" y="326279"/>
                      <a:pt x="2225919" y="546570"/>
                    </a:cubicBezTo>
                    <a:lnTo>
                      <a:pt x="2233933" y="617237"/>
                    </a:lnTo>
                    <a:lnTo>
                      <a:pt x="2350610" y="567300"/>
                    </a:lnTo>
                    <a:cubicBezTo>
                      <a:pt x="2562647" y="488224"/>
                      <a:pt x="2779392" y="454290"/>
                      <a:pt x="2932976" y="500111"/>
                    </a:cubicBezTo>
                    <a:cubicBezTo>
                      <a:pt x="3023762" y="833364"/>
                      <a:pt x="2797242" y="1367090"/>
                      <a:pt x="2527736" y="1636596"/>
                    </a:cubicBezTo>
                    <a:cubicBezTo>
                      <a:pt x="2275074" y="1889258"/>
                      <a:pt x="1799076" y="2077510"/>
                      <a:pt x="1574180" y="1933671"/>
                    </a:cubicBezTo>
                    <a:lnTo>
                      <a:pt x="1556345" y="1919368"/>
                    </a:lnTo>
                    <a:lnTo>
                      <a:pt x="1528339" y="1920897"/>
                    </a:lnTo>
                    <a:cubicBezTo>
                      <a:pt x="1510560" y="1920089"/>
                      <a:pt x="1493010" y="1917445"/>
                      <a:pt x="1475770" y="1912825"/>
                    </a:cubicBezTo>
                    <a:lnTo>
                      <a:pt x="1448916" y="1901539"/>
                    </a:lnTo>
                    <a:lnTo>
                      <a:pt x="1409788" y="1909339"/>
                    </a:lnTo>
                    <a:lnTo>
                      <a:pt x="1379448" y="1933671"/>
                    </a:lnTo>
                    <a:cubicBezTo>
                      <a:pt x="1154551" y="2077510"/>
                      <a:pt x="678554" y="1889257"/>
                      <a:pt x="425892" y="1636595"/>
                    </a:cubicBezTo>
                    <a:cubicBezTo>
                      <a:pt x="156386" y="1367089"/>
                      <a:pt x="-70989" y="807277"/>
                      <a:pt x="20652" y="500110"/>
                    </a:cubicBezTo>
                    <a:cubicBezTo>
                      <a:pt x="187279" y="454716"/>
                      <a:pt x="404024" y="488650"/>
                      <a:pt x="612800" y="567620"/>
                    </a:cubicBezTo>
                    <a:lnTo>
                      <a:pt x="646597" y="582336"/>
                    </a:lnTo>
                    <a:lnTo>
                      <a:pt x="648266" y="560064"/>
                    </a:lnTo>
                    <a:cubicBezTo>
                      <a:pt x="675860" y="335450"/>
                      <a:pt x="745684" y="127473"/>
                      <a:pt x="857156" y="12315"/>
                    </a:cubicBezTo>
                    <a:cubicBezTo>
                      <a:pt x="1025944" y="48861"/>
                      <a:pt x="1202630" y="178907"/>
                      <a:pt x="1351480" y="345243"/>
                    </a:cubicBezTo>
                    <a:lnTo>
                      <a:pt x="1439392" y="453752"/>
                    </a:lnTo>
                    <a:lnTo>
                      <a:pt x="1517562" y="349370"/>
                    </a:lnTo>
                    <a:cubicBezTo>
                      <a:pt x="1661654" y="174869"/>
                      <a:pt x="1832393" y="37110"/>
                      <a:pt x="1988311" y="0"/>
                    </a:cubicBezTo>
                    <a:close/>
                  </a:path>
                </a:pathLst>
              </a:custGeom>
              <a:solidFill>
                <a:srgbClr val="0066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4" name="フリーフォーム: 図形 653">
                <a:extLst>
                  <a:ext uri="{FF2B5EF4-FFF2-40B4-BE49-F238E27FC236}">
                    <a16:creationId xmlns:a16="http://schemas.microsoft.com/office/drawing/2014/main" id="{E1E7DBE2-5A09-45D8-BEA3-A75C076D69BD}"/>
                  </a:ext>
                </a:extLst>
              </p:cNvPr>
              <p:cNvSpPr/>
              <p:nvPr/>
            </p:nvSpPr>
            <p:spPr>
              <a:xfrm rot="10800000">
                <a:off x="2724825" y="3955420"/>
                <a:ext cx="237304" cy="159380"/>
              </a:xfrm>
              <a:custGeom>
                <a:avLst/>
                <a:gdLst>
                  <a:gd name="connsiteX0" fmla="*/ 1988311 w 2953345"/>
                  <a:gd name="connsiteY0" fmla="*/ 0 h 1983550"/>
                  <a:gd name="connsiteX1" fmla="*/ 2225919 w 2953345"/>
                  <a:gd name="connsiteY1" fmla="*/ 546570 h 1983550"/>
                  <a:gd name="connsiteX2" fmla="*/ 2233933 w 2953345"/>
                  <a:gd name="connsiteY2" fmla="*/ 617237 h 1983550"/>
                  <a:gd name="connsiteX3" fmla="*/ 2350610 w 2953345"/>
                  <a:gd name="connsiteY3" fmla="*/ 567300 h 1983550"/>
                  <a:gd name="connsiteX4" fmla="*/ 2932976 w 2953345"/>
                  <a:gd name="connsiteY4" fmla="*/ 500111 h 1983550"/>
                  <a:gd name="connsiteX5" fmla="*/ 2527736 w 2953345"/>
                  <a:gd name="connsiteY5" fmla="*/ 1636596 h 1983550"/>
                  <a:gd name="connsiteX6" fmla="*/ 1574180 w 2953345"/>
                  <a:gd name="connsiteY6" fmla="*/ 1933671 h 1983550"/>
                  <a:gd name="connsiteX7" fmla="*/ 1556345 w 2953345"/>
                  <a:gd name="connsiteY7" fmla="*/ 1919368 h 1983550"/>
                  <a:gd name="connsiteX8" fmla="*/ 1528339 w 2953345"/>
                  <a:gd name="connsiteY8" fmla="*/ 1920897 h 1983550"/>
                  <a:gd name="connsiteX9" fmla="*/ 1475770 w 2953345"/>
                  <a:gd name="connsiteY9" fmla="*/ 1912825 h 1983550"/>
                  <a:gd name="connsiteX10" fmla="*/ 1448916 w 2953345"/>
                  <a:gd name="connsiteY10" fmla="*/ 1901539 h 1983550"/>
                  <a:gd name="connsiteX11" fmla="*/ 1409788 w 2953345"/>
                  <a:gd name="connsiteY11" fmla="*/ 1909339 h 1983550"/>
                  <a:gd name="connsiteX12" fmla="*/ 1379448 w 2953345"/>
                  <a:gd name="connsiteY12" fmla="*/ 1933671 h 1983550"/>
                  <a:gd name="connsiteX13" fmla="*/ 425892 w 2953345"/>
                  <a:gd name="connsiteY13" fmla="*/ 1636595 h 1983550"/>
                  <a:gd name="connsiteX14" fmla="*/ 20652 w 2953345"/>
                  <a:gd name="connsiteY14" fmla="*/ 500110 h 1983550"/>
                  <a:gd name="connsiteX15" fmla="*/ 612800 w 2953345"/>
                  <a:gd name="connsiteY15" fmla="*/ 567620 h 1983550"/>
                  <a:gd name="connsiteX16" fmla="*/ 646597 w 2953345"/>
                  <a:gd name="connsiteY16" fmla="*/ 582336 h 1983550"/>
                  <a:gd name="connsiteX17" fmla="*/ 648266 w 2953345"/>
                  <a:gd name="connsiteY17" fmla="*/ 560064 h 1983550"/>
                  <a:gd name="connsiteX18" fmla="*/ 857156 w 2953345"/>
                  <a:gd name="connsiteY18" fmla="*/ 12315 h 1983550"/>
                  <a:gd name="connsiteX19" fmla="*/ 1351480 w 2953345"/>
                  <a:gd name="connsiteY19" fmla="*/ 345243 h 1983550"/>
                  <a:gd name="connsiteX20" fmla="*/ 1439392 w 2953345"/>
                  <a:gd name="connsiteY20" fmla="*/ 453752 h 1983550"/>
                  <a:gd name="connsiteX21" fmla="*/ 1517562 w 2953345"/>
                  <a:gd name="connsiteY21" fmla="*/ 349370 h 1983550"/>
                  <a:gd name="connsiteX22" fmla="*/ 1988311 w 2953345"/>
                  <a:gd name="connsiteY22" fmla="*/ 0 h 198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953345" h="1983550">
                    <a:moveTo>
                      <a:pt x="1988311" y="0"/>
                    </a:moveTo>
                    <a:cubicBezTo>
                      <a:pt x="2110936" y="121606"/>
                      <a:pt x="2189921" y="326279"/>
                      <a:pt x="2225919" y="546570"/>
                    </a:cubicBezTo>
                    <a:lnTo>
                      <a:pt x="2233933" y="617237"/>
                    </a:lnTo>
                    <a:lnTo>
                      <a:pt x="2350610" y="567300"/>
                    </a:lnTo>
                    <a:cubicBezTo>
                      <a:pt x="2562647" y="488224"/>
                      <a:pt x="2779392" y="454290"/>
                      <a:pt x="2932976" y="500111"/>
                    </a:cubicBezTo>
                    <a:cubicBezTo>
                      <a:pt x="3023762" y="833364"/>
                      <a:pt x="2797242" y="1367090"/>
                      <a:pt x="2527736" y="1636596"/>
                    </a:cubicBezTo>
                    <a:cubicBezTo>
                      <a:pt x="2275074" y="1889258"/>
                      <a:pt x="1799076" y="2077510"/>
                      <a:pt x="1574180" y="1933671"/>
                    </a:cubicBezTo>
                    <a:lnTo>
                      <a:pt x="1556345" y="1919368"/>
                    </a:lnTo>
                    <a:lnTo>
                      <a:pt x="1528339" y="1920897"/>
                    </a:lnTo>
                    <a:cubicBezTo>
                      <a:pt x="1510560" y="1920089"/>
                      <a:pt x="1493010" y="1917445"/>
                      <a:pt x="1475770" y="1912825"/>
                    </a:cubicBezTo>
                    <a:lnTo>
                      <a:pt x="1448916" y="1901539"/>
                    </a:lnTo>
                    <a:lnTo>
                      <a:pt x="1409788" y="1909339"/>
                    </a:lnTo>
                    <a:lnTo>
                      <a:pt x="1379448" y="1933671"/>
                    </a:lnTo>
                    <a:cubicBezTo>
                      <a:pt x="1154551" y="2077510"/>
                      <a:pt x="678554" y="1889257"/>
                      <a:pt x="425892" y="1636595"/>
                    </a:cubicBezTo>
                    <a:cubicBezTo>
                      <a:pt x="156386" y="1367089"/>
                      <a:pt x="-70989" y="807277"/>
                      <a:pt x="20652" y="500110"/>
                    </a:cubicBezTo>
                    <a:cubicBezTo>
                      <a:pt x="187279" y="454716"/>
                      <a:pt x="404024" y="488650"/>
                      <a:pt x="612800" y="567620"/>
                    </a:cubicBezTo>
                    <a:lnTo>
                      <a:pt x="646597" y="582336"/>
                    </a:lnTo>
                    <a:lnTo>
                      <a:pt x="648266" y="560064"/>
                    </a:lnTo>
                    <a:cubicBezTo>
                      <a:pt x="675860" y="335450"/>
                      <a:pt x="745684" y="127473"/>
                      <a:pt x="857156" y="12315"/>
                    </a:cubicBezTo>
                    <a:cubicBezTo>
                      <a:pt x="1025944" y="48861"/>
                      <a:pt x="1202630" y="178907"/>
                      <a:pt x="1351480" y="345243"/>
                    </a:cubicBezTo>
                    <a:lnTo>
                      <a:pt x="1439392" y="453752"/>
                    </a:lnTo>
                    <a:lnTo>
                      <a:pt x="1517562" y="349370"/>
                    </a:lnTo>
                    <a:cubicBezTo>
                      <a:pt x="1661654" y="174869"/>
                      <a:pt x="1832393" y="37110"/>
                      <a:pt x="1988311" y="0"/>
                    </a:cubicBezTo>
                    <a:close/>
                  </a:path>
                </a:pathLst>
              </a:custGeom>
              <a:solidFill>
                <a:srgbClr val="0066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5" name="フリーフォーム: 図形 654">
                <a:extLst>
                  <a:ext uri="{FF2B5EF4-FFF2-40B4-BE49-F238E27FC236}">
                    <a16:creationId xmlns:a16="http://schemas.microsoft.com/office/drawing/2014/main" id="{6E789955-7E8A-49F7-A083-A0C8C73125DF}"/>
                  </a:ext>
                </a:extLst>
              </p:cNvPr>
              <p:cNvSpPr/>
              <p:nvPr/>
            </p:nvSpPr>
            <p:spPr>
              <a:xfrm rot="10800000">
                <a:off x="5589945" y="3201040"/>
                <a:ext cx="237304" cy="159380"/>
              </a:xfrm>
              <a:custGeom>
                <a:avLst/>
                <a:gdLst>
                  <a:gd name="connsiteX0" fmla="*/ 1988311 w 2953345"/>
                  <a:gd name="connsiteY0" fmla="*/ 0 h 1983550"/>
                  <a:gd name="connsiteX1" fmla="*/ 2225919 w 2953345"/>
                  <a:gd name="connsiteY1" fmla="*/ 546570 h 1983550"/>
                  <a:gd name="connsiteX2" fmla="*/ 2233933 w 2953345"/>
                  <a:gd name="connsiteY2" fmla="*/ 617237 h 1983550"/>
                  <a:gd name="connsiteX3" fmla="*/ 2350610 w 2953345"/>
                  <a:gd name="connsiteY3" fmla="*/ 567300 h 1983550"/>
                  <a:gd name="connsiteX4" fmla="*/ 2932976 w 2953345"/>
                  <a:gd name="connsiteY4" fmla="*/ 500111 h 1983550"/>
                  <a:gd name="connsiteX5" fmla="*/ 2527736 w 2953345"/>
                  <a:gd name="connsiteY5" fmla="*/ 1636596 h 1983550"/>
                  <a:gd name="connsiteX6" fmla="*/ 1574180 w 2953345"/>
                  <a:gd name="connsiteY6" fmla="*/ 1933671 h 1983550"/>
                  <a:gd name="connsiteX7" fmla="*/ 1556345 w 2953345"/>
                  <a:gd name="connsiteY7" fmla="*/ 1919368 h 1983550"/>
                  <a:gd name="connsiteX8" fmla="*/ 1528339 w 2953345"/>
                  <a:gd name="connsiteY8" fmla="*/ 1920897 h 1983550"/>
                  <a:gd name="connsiteX9" fmla="*/ 1475770 w 2953345"/>
                  <a:gd name="connsiteY9" fmla="*/ 1912825 h 1983550"/>
                  <a:gd name="connsiteX10" fmla="*/ 1448916 w 2953345"/>
                  <a:gd name="connsiteY10" fmla="*/ 1901539 h 1983550"/>
                  <a:gd name="connsiteX11" fmla="*/ 1409788 w 2953345"/>
                  <a:gd name="connsiteY11" fmla="*/ 1909339 h 1983550"/>
                  <a:gd name="connsiteX12" fmla="*/ 1379448 w 2953345"/>
                  <a:gd name="connsiteY12" fmla="*/ 1933671 h 1983550"/>
                  <a:gd name="connsiteX13" fmla="*/ 425892 w 2953345"/>
                  <a:gd name="connsiteY13" fmla="*/ 1636595 h 1983550"/>
                  <a:gd name="connsiteX14" fmla="*/ 20652 w 2953345"/>
                  <a:gd name="connsiteY14" fmla="*/ 500110 h 1983550"/>
                  <a:gd name="connsiteX15" fmla="*/ 612800 w 2953345"/>
                  <a:gd name="connsiteY15" fmla="*/ 567620 h 1983550"/>
                  <a:gd name="connsiteX16" fmla="*/ 646597 w 2953345"/>
                  <a:gd name="connsiteY16" fmla="*/ 582336 h 1983550"/>
                  <a:gd name="connsiteX17" fmla="*/ 648266 w 2953345"/>
                  <a:gd name="connsiteY17" fmla="*/ 560064 h 1983550"/>
                  <a:gd name="connsiteX18" fmla="*/ 857156 w 2953345"/>
                  <a:gd name="connsiteY18" fmla="*/ 12315 h 1983550"/>
                  <a:gd name="connsiteX19" fmla="*/ 1351480 w 2953345"/>
                  <a:gd name="connsiteY19" fmla="*/ 345243 h 1983550"/>
                  <a:gd name="connsiteX20" fmla="*/ 1439392 w 2953345"/>
                  <a:gd name="connsiteY20" fmla="*/ 453752 h 1983550"/>
                  <a:gd name="connsiteX21" fmla="*/ 1517562 w 2953345"/>
                  <a:gd name="connsiteY21" fmla="*/ 349370 h 1983550"/>
                  <a:gd name="connsiteX22" fmla="*/ 1988311 w 2953345"/>
                  <a:gd name="connsiteY22" fmla="*/ 0 h 198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953345" h="1983550">
                    <a:moveTo>
                      <a:pt x="1988311" y="0"/>
                    </a:moveTo>
                    <a:cubicBezTo>
                      <a:pt x="2110936" y="121606"/>
                      <a:pt x="2189921" y="326279"/>
                      <a:pt x="2225919" y="546570"/>
                    </a:cubicBezTo>
                    <a:lnTo>
                      <a:pt x="2233933" y="617237"/>
                    </a:lnTo>
                    <a:lnTo>
                      <a:pt x="2350610" y="567300"/>
                    </a:lnTo>
                    <a:cubicBezTo>
                      <a:pt x="2562647" y="488224"/>
                      <a:pt x="2779392" y="454290"/>
                      <a:pt x="2932976" y="500111"/>
                    </a:cubicBezTo>
                    <a:cubicBezTo>
                      <a:pt x="3023762" y="833364"/>
                      <a:pt x="2797242" y="1367090"/>
                      <a:pt x="2527736" y="1636596"/>
                    </a:cubicBezTo>
                    <a:cubicBezTo>
                      <a:pt x="2275074" y="1889258"/>
                      <a:pt x="1799076" y="2077510"/>
                      <a:pt x="1574180" y="1933671"/>
                    </a:cubicBezTo>
                    <a:lnTo>
                      <a:pt x="1556345" y="1919368"/>
                    </a:lnTo>
                    <a:lnTo>
                      <a:pt x="1528339" y="1920897"/>
                    </a:lnTo>
                    <a:cubicBezTo>
                      <a:pt x="1510560" y="1920089"/>
                      <a:pt x="1493010" y="1917445"/>
                      <a:pt x="1475770" y="1912825"/>
                    </a:cubicBezTo>
                    <a:lnTo>
                      <a:pt x="1448916" y="1901539"/>
                    </a:lnTo>
                    <a:lnTo>
                      <a:pt x="1409788" y="1909339"/>
                    </a:lnTo>
                    <a:lnTo>
                      <a:pt x="1379448" y="1933671"/>
                    </a:lnTo>
                    <a:cubicBezTo>
                      <a:pt x="1154551" y="2077510"/>
                      <a:pt x="678554" y="1889257"/>
                      <a:pt x="425892" y="1636595"/>
                    </a:cubicBezTo>
                    <a:cubicBezTo>
                      <a:pt x="156386" y="1367089"/>
                      <a:pt x="-70989" y="807277"/>
                      <a:pt x="20652" y="500110"/>
                    </a:cubicBezTo>
                    <a:cubicBezTo>
                      <a:pt x="187279" y="454716"/>
                      <a:pt x="404024" y="488650"/>
                      <a:pt x="612800" y="567620"/>
                    </a:cubicBezTo>
                    <a:lnTo>
                      <a:pt x="646597" y="582336"/>
                    </a:lnTo>
                    <a:lnTo>
                      <a:pt x="648266" y="560064"/>
                    </a:lnTo>
                    <a:cubicBezTo>
                      <a:pt x="675860" y="335450"/>
                      <a:pt x="745684" y="127473"/>
                      <a:pt x="857156" y="12315"/>
                    </a:cubicBezTo>
                    <a:cubicBezTo>
                      <a:pt x="1025944" y="48861"/>
                      <a:pt x="1202630" y="178907"/>
                      <a:pt x="1351480" y="345243"/>
                    </a:cubicBezTo>
                    <a:lnTo>
                      <a:pt x="1439392" y="453752"/>
                    </a:lnTo>
                    <a:lnTo>
                      <a:pt x="1517562" y="349370"/>
                    </a:lnTo>
                    <a:cubicBezTo>
                      <a:pt x="1661654" y="174869"/>
                      <a:pt x="1832393" y="37110"/>
                      <a:pt x="1988311" y="0"/>
                    </a:cubicBezTo>
                    <a:close/>
                  </a:path>
                </a:pathLst>
              </a:custGeom>
              <a:solidFill>
                <a:srgbClr val="0066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6" name="フリーフォーム: 図形 655">
                <a:extLst>
                  <a:ext uri="{FF2B5EF4-FFF2-40B4-BE49-F238E27FC236}">
                    <a16:creationId xmlns:a16="http://schemas.microsoft.com/office/drawing/2014/main" id="{8FE28DB8-693F-4B83-8301-DF5A4F1971C2}"/>
                  </a:ext>
                </a:extLst>
              </p:cNvPr>
              <p:cNvSpPr/>
              <p:nvPr/>
            </p:nvSpPr>
            <p:spPr>
              <a:xfrm rot="10800000">
                <a:off x="5544225" y="2789560"/>
                <a:ext cx="237304" cy="159380"/>
              </a:xfrm>
              <a:custGeom>
                <a:avLst/>
                <a:gdLst>
                  <a:gd name="connsiteX0" fmla="*/ 1988311 w 2953345"/>
                  <a:gd name="connsiteY0" fmla="*/ 0 h 1983550"/>
                  <a:gd name="connsiteX1" fmla="*/ 2225919 w 2953345"/>
                  <a:gd name="connsiteY1" fmla="*/ 546570 h 1983550"/>
                  <a:gd name="connsiteX2" fmla="*/ 2233933 w 2953345"/>
                  <a:gd name="connsiteY2" fmla="*/ 617237 h 1983550"/>
                  <a:gd name="connsiteX3" fmla="*/ 2350610 w 2953345"/>
                  <a:gd name="connsiteY3" fmla="*/ 567300 h 1983550"/>
                  <a:gd name="connsiteX4" fmla="*/ 2932976 w 2953345"/>
                  <a:gd name="connsiteY4" fmla="*/ 500111 h 1983550"/>
                  <a:gd name="connsiteX5" fmla="*/ 2527736 w 2953345"/>
                  <a:gd name="connsiteY5" fmla="*/ 1636596 h 1983550"/>
                  <a:gd name="connsiteX6" fmla="*/ 1574180 w 2953345"/>
                  <a:gd name="connsiteY6" fmla="*/ 1933671 h 1983550"/>
                  <a:gd name="connsiteX7" fmla="*/ 1556345 w 2953345"/>
                  <a:gd name="connsiteY7" fmla="*/ 1919368 h 1983550"/>
                  <a:gd name="connsiteX8" fmla="*/ 1528339 w 2953345"/>
                  <a:gd name="connsiteY8" fmla="*/ 1920897 h 1983550"/>
                  <a:gd name="connsiteX9" fmla="*/ 1475770 w 2953345"/>
                  <a:gd name="connsiteY9" fmla="*/ 1912825 h 1983550"/>
                  <a:gd name="connsiteX10" fmla="*/ 1448916 w 2953345"/>
                  <a:gd name="connsiteY10" fmla="*/ 1901539 h 1983550"/>
                  <a:gd name="connsiteX11" fmla="*/ 1409788 w 2953345"/>
                  <a:gd name="connsiteY11" fmla="*/ 1909339 h 1983550"/>
                  <a:gd name="connsiteX12" fmla="*/ 1379448 w 2953345"/>
                  <a:gd name="connsiteY12" fmla="*/ 1933671 h 1983550"/>
                  <a:gd name="connsiteX13" fmla="*/ 425892 w 2953345"/>
                  <a:gd name="connsiteY13" fmla="*/ 1636595 h 1983550"/>
                  <a:gd name="connsiteX14" fmla="*/ 20652 w 2953345"/>
                  <a:gd name="connsiteY14" fmla="*/ 500110 h 1983550"/>
                  <a:gd name="connsiteX15" fmla="*/ 612800 w 2953345"/>
                  <a:gd name="connsiteY15" fmla="*/ 567620 h 1983550"/>
                  <a:gd name="connsiteX16" fmla="*/ 646597 w 2953345"/>
                  <a:gd name="connsiteY16" fmla="*/ 582336 h 1983550"/>
                  <a:gd name="connsiteX17" fmla="*/ 648266 w 2953345"/>
                  <a:gd name="connsiteY17" fmla="*/ 560064 h 1983550"/>
                  <a:gd name="connsiteX18" fmla="*/ 857156 w 2953345"/>
                  <a:gd name="connsiteY18" fmla="*/ 12315 h 1983550"/>
                  <a:gd name="connsiteX19" fmla="*/ 1351480 w 2953345"/>
                  <a:gd name="connsiteY19" fmla="*/ 345243 h 1983550"/>
                  <a:gd name="connsiteX20" fmla="*/ 1439392 w 2953345"/>
                  <a:gd name="connsiteY20" fmla="*/ 453752 h 1983550"/>
                  <a:gd name="connsiteX21" fmla="*/ 1517562 w 2953345"/>
                  <a:gd name="connsiteY21" fmla="*/ 349370 h 1983550"/>
                  <a:gd name="connsiteX22" fmla="*/ 1988311 w 2953345"/>
                  <a:gd name="connsiteY22" fmla="*/ 0 h 198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953345" h="1983550">
                    <a:moveTo>
                      <a:pt x="1988311" y="0"/>
                    </a:moveTo>
                    <a:cubicBezTo>
                      <a:pt x="2110936" y="121606"/>
                      <a:pt x="2189921" y="326279"/>
                      <a:pt x="2225919" y="546570"/>
                    </a:cubicBezTo>
                    <a:lnTo>
                      <a:pt x="2233933" y="617237"/>
                    </a:lnTo>
                    <a:lnTo>
                      <a:pt x="2350610" y="567300"/>
                    </a:lnTo>
                    <a:cubicBezTo>
                      <a:pt x="2562647" y="488224"/>
                      <a:pt x="2779392" y="454290"/>
                      <a:pt x="2932976" y="500111"/>
                    </a:cubicBezTo>
                    <a:cubicBezTo>
                      <a:pt x="3023762" y="833364"/>
                      <a:pt x="2797242" y="1367090"/>
                      <a:pt x="2527736" y="1636596"/>
                    </a:cubicBezTo>
                    <a:cubicBezTo>
                      <a:pt x="2275074" y="1889258"/>
                      <a:pt x="1799076" y="2077510"/>
                      <a:pt x="1574180" y="1933671"/>
                    </a:cubicBezTo>
                    <a:lnTo>
                      <a:pt x="1556345" y="1919368"/>
                    </a:lnTo>
                    <a:lnTo>
                      <a:pt x="1528339" y="1920897"/>
                    </a:lnTo>
                    <a:cubicBezTo>
                      <a:pt x="1510560" y="1920089"/>
                      <a:pt x="1493010" y="1917445"/>
                      <a:pt x="1475770" y="1912825"/>
                    </a:cubicBezTo>
                    <a:lnTo>
                      <a:pt x="1448916" y="1901539"/>
                    </a:lnTo>
                    <a:lnTo>
                      <a:pt x="1409788" y="1909339"/>
                    </a:lnTo>
                    <a:lnTo>
                      <a:pt x="1379448" y="1933671"/>
                    </a:lnTo>
                    <a:cubicBezTo>
                      <a:pt x="1154551" y="2077510"/>
                      <a:pt x="678554" y="1889257"/>
                      <a:pt x="425892" y="1636595"/>
                    </a:cubicBezTo>
                    <a:cubicBezTo>
                      <a:pt x="156386" y="1367089"/>
                      <a:pt x="-70989" y="807277"/>
                      <a:pt x="20652" y="500110"/>
                    </a:cubicBezTo>
                    <a:cubicBezTo>
                      <a:pt x="187279" y="454716"/>
                      <a:pt x="404024" y="488650"/>
                      <a:pt x="612800" y="567620"/>
                    </a:cubicBezTo>
                    <a:lnTo>
                      <a:pt x="646597" y="582336"/>
                    </a:lnTo>
                    <a:lnTo>
                      <a:pt x="648266" y="560064"/>
                    </a:lnTo>
                    <a:cubicBezTo>
                      <a:pt x="675860" y="335450"/>
                      <a:pt x="745684" y="127473"/>
                      <a:pt x="857156" y="12315"/>
                    </a:cubicBezTo>
                    <a:cubicBezTo>
                      <a:pt x="1025944" y="48861"/>
                      <a:pt x="1202630" y="178907"/>
                      <a:pt x="1351480" y="345243"/>
                    </a:cubicBezTo>
                    <a:lnTo>
                      <a:pt x="1439392" y="453752"/>
                    </a:lnTo>
                    <a:lnTo>
                      <a:pt x="1517562" y="349370"/>
                    </a:lnTo>
                    <a:cubicBezTo>
                      <a:pt x="1661654" y="174869"/>
                      <a:pt x="1832393" y="37110"/>
                      <a:pt x="1988311" y="0"/>
                    </a:cubicBezTo>
                    <a:close/>
                  </a:path>
                </a:pathLst>
              </a:custGeom>
              <a:solidFill>
                <a:srgbClr val="0066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7" name="フリーフォーム: 図形 656">
                <a:extLst>
                  <a:ext uri="{FF2B5EF4-FFF2-40B4-BE49-F238E27FC236}">
                    <a16:creationId xmlns:a16="http://schemas.microsoft.com/office/drawing/2014/main" id="{3D510AB3-49AB-4304-B2F1-9E77953AB1DE}"/>
                  </a:ext>
                </a:extLst>
              </p:cNvPr>
              <p:cNvSpPr/>
              <p:nvPr/>
            </p:nvSpPr>
            <p:spPr>
              <a:xfrm rot="10800000">
                <a:off x="4934625" y="2644780"/>
                <a:ext cx="237304" cy="159380"/>
              </a:xfrm>
              <a:custGeom>
                <a:avLst/>
                <a:gdLst>
                  <a:gd name="connsiteX0" fmla="*/ 1988311 w 2953345"/>
                  <a:gd name="connsiteY0" fmla="*/ 0 h 1983550"/>
                  <a:gd name="connsiteX1" fmla="*/ 2225919 w 2953345"/>
                  <a:gd name="connsiteY1" fmla="*/ 546570 h 1983550"/>
                  <a:gd name="connsiteX2" fmla="*/ 2233933 w 2953345"/>
                  <a:gd name="connsiteY2" fmla="*/ 617237 h 1983550"/>
                  <a:gd name="connsiteX3" fmla="*/ 2350610 w 2953345"/>
                  <a:gd name="connsiteY3" fmla="*/ 567300 h 1983550"/>
                  <a:gd name="connsiteX4" fmla="*/ 2932976 w 2953345"/>
                  <a:gd name="connsiteY4" fmla="*/ 500111 h 1983550"/>
                  <a:gd name="connsiteX5" fmla="*/ 2527736 w 2953345"/>
                  <a:gd name="connsiteY5" fmla="*/ 1636596 h 1983550"/>
                  <a:gd name="connsiteX6" fmla="*/ 1574180 w 2953345"/>
                  <a:gd name="connsiteY6" fmla="*/ 1933671 h 1983550"/>
                  <a:gd name="connsiteX7" fmla="*/ 1556345 w 2953345"/>
                  <a:gd name="connsiteY7" fmla="*/ 1919368 h 1983550"/>
                  <a:gd name="connsiteX8" fmla="*/ 1528339 w 2953345"/>
                  <a:gd name="connsiteY8" fmla="*/ 1920897 h 1983550"/>
                  <a:gd name="connsiteX9" fmla="*/ 1475770 w 2953345"/>
                  <a:gd name="connsiteY9" fmla="*/ 1912825 h 1983550"/>
                  <a:gd name="connsiteX10" fmla="*/ 1448916 w 2953345"/>
                  <a:gd name="connsiteY10" fmla="*/ 1901539 h 1983550"/>
                  <a:gd name="connsiteX11" fmla="*/ 1409788 w 2953345"/>
                  <a:gd name="connsiteY11" fmla="*/ 1909339 h 1983550"/>
                  <a:gd name="connsiteX12" fmla="*/ 1379448 w 2953345"/>
                  <a:gd name="connsiteY12" fmla="*/ 1933671 h 1983550"/>
                  <a:gd name="connsiteX13" fmla="*/ 425892 w 2953345"/>
                  <a:gd name="connsiteY13" fmla="*/ 1636595 h 1983550"/>
                  <a:gd name="connsiteX14" fmla="*/ 20652 w 2953345"/>
                  <a:gd name="connsiteY14" fmla="*/ 500110 h 1983550"/>
                  <a:gd name="connsiteX15" fmla="*/ 612800 w 2953345"/>
                  <a:gd name="connsiteY15" fmla="*/ 567620 h 1983550"/>
                  <a:gd name="connsiteX16" fmla="*/ 646597 w 2953345"/>
                  <a:gd name="connsiteY16" fmla="*/ 582336 h 1983550"/>
                  <a:gd name="connsiteX17" fmla="*/ 648266 w 2953345"/>
                  <a:gd name="connsiteY17" fmla="*/ 560064 h 1983550"/>
                  <a:gd name="connsiteX18" fmla="*/ 857156 w 2953345"/>
                  <a:gd name="connsiteY18" fmla="*/ 12315 h 1983550"/>
                  <a:gd name="connsiteX19" fmla="*/ 1351480 w 2953345"/>
                  <a:gd name="connsiteY19" fmla="*/ 345243 h 1983550"/>
                  <a:gd name="connsiteX20" fmla="*/ 1439392 w 2953345"/>
                  <a:gd name="connsiteY20" fmla="*/ 453752 h 1983550"/>
                  <a:gd name="connsiteX21" fmla="*/ 1517562 w 2953345"/>
                  <a:gd name="connsiteY21" fmla="*/ 349370 h 1983550"/>
                  <a:gd name="connsiteX22" fmla="*/ 1988311 w 2953345"/>
                  <a:gd name="connsiteY22" fmla="*/ 0 h 198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953345" h="1983550">
                    <a:moveTo>
                      <a:pt x="1988311" y="0"/>
                    </a:moveTo>
                    <a:cubicBezTo>
                      <a:pt x="2110936" y="121606"/>
                      <a:pt x="2189921" y="326279"/>
                      <a:pt x="2225919" y="546570"/>
                    </a:cubicBezTo>
                    <a:lnTo>
                      <a:pt x="2233933" y="617237"/>
                    </a:lnTo>
                    <a:lnTo>
                      <a:pt x="2350610" y="567300"/>
                    </a:lnTo>
                    <a:cubicBezTo>
                      <a:pt x="2562647" y="488224"/>
                      <a:pt x="2779392" y="454290"/>
                      <a:pt x="2932976" y="500111"/>
                    </a:cubicBezTo>
                    <a:cubicBezTo>
                      <a:pt x="3023762" y="833364"/>
                      <a:pt x="2797242" y="1367090"/>
                      <a:pt x="2527736" y="1636596"/>
                    </a:cubicBezTo>
                    <a:cubicBezTo>
                      <a:pt x="2275074" y="1889258"/>
                      <a:pt x="1799076" y="2077510"/>
                      <a:pt x="1574180" y="1933671"/>
                    </a:cubicBezTo>
                    <a:lnTo>
                      <a:pt x="1556345" y="1919368"/>
                    </a:lnTo>
                    <a:lnTo>
                      <a:pt x="1528339" y="1920897"/>
                    </a:lnTo>
                    <a:cubicBezTo>
                      <a:pt x="1510560" y="1920089"/>
                      <a:pt x="1493010" y="1917445"/>
                      <a:pt x="1475770" y="1912825"/>
                    </a:cubicBezTo>
                    <a:lnTo>
                      <a:pt x="1448916" y="1901539"/>
                    </a:lnTo>
                    <a:lnTo>
                      <a:pt x="1409788" y="1909339"/>
                    </a:lnTo>
                    <a:lnTo>
                      <a:pt x="1379448" y="1933671"/>
                    </a:lnTo>
                    <a:cubicBezTo>
                      <a:pt x="1154551" y="2077510"/>
                      <a:pt x="678554" y="1889257"/>
                      <a:pt x="425892" y="1636595"/>
                    </a:cubicBezTo>
                    <a:cubicBezTo>
                      <a:pt x="156386" y="1367089"/>
                      <a:pt x="-70989" y="807277"/>
                      <a:pt x="20652" y="500110"/>
                    </a:cubicBezTo>
                    <a:cubicBezTo>
                      <a:pt x="187279" y="454716"/>
                      <a:pt x="404024" y="488650"/>
                      <a:pt x="612800" y="567620"/>
                    </a:cubicBezTo>
                    <a:lnTo>
                      <a:pt x="646597" y="582336"/>
                    </a:lnTo>
                    <a:lnTo>
                      <a:pt x="648266" y="560064"/>
                    </a:lnTo>
                    <a:cubicBezTo>
                      <a:pt x="675860" y="335450"/>
                      <a:pt x="745684" y="127473"/>
                      <a:pt x="857156" y="12315"/>
                    </a:cubicBezTo>
                    <a:cubicBezTo>
                      <a:pt x="1025944" y="48861"/>
                      <a:pt x="1202630" y="178907"/>
                      <a:pt x="1351480" y="345243"/>
                    </a:cubicBezTo>
                    <a:lnTo>
                      <a:pt x="1439392" y="453752"/>
                    </a:lnTo>
                    <a:lnTo>
                      <a:pt x="1517562" y="349370"/>
                    </a:lnTo>
                    <a:cubicBezTo>
                      <a:pt x="1661654" y="174869"/>
                      <a:pt x="1832393" y="37110"/>
                      <a:pt x="1988311" y="0"/>
                    </a:cubicBezTo>
                    <a:close/>
                  </a:path>
                </a:pathLst>
              </a:custGeom>
              <a:solidFill>
                <a:srgbClr val="0066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8" name="フリーフォーム: 図形 657">
                <a:extLst>
                  <a:ext uri="{FF2B5EF4-FFF2-40B4-BE49-F238E27FC236}">
                    <a16:creationId xmlns:a16="http://schemas.microsoft.com/office/drawing/2014/main" id="{3D8CB979-ADA5-4AEC-8207-D9EEB1641A09}"/>
                  </a:ext>
                </a:extLst>
              </p:cNvPr>
              <p:cNvSpPr/>
              <p:nvPr/>
            </p:nvSpPr>
            <p:spPr>
              <a:xfrm rot="10800000">
                <a:off x="4294545" y="1661800"/>
                <a:ext cx="237304" cy="159380"/>
              </a:xfrm>
              <a:custGeom>
                <a:avLst/>
                <a:gdLst>
                  <a:gd name="connsiteX0" fmla="*/ 1988311 w 2953345"/>
                  <a:gd name="connsiteY0" fmla="*/ 0 h 1983550"/>
                  <a:gd name="connsiteX1" fmla="*/ 2225919 w 2953345"/>
                  <a:gd name="connsiteY1" fmla="*/ 546570 h 1983550"/>
                  <a:gd name="connsiteX2" fmla="*/ 2233933 w 2953345"/>
                  <a:gd name="connsiteY2" fmla="*/ 617237 h 1983550"/>
                  <a:gd name="connsiteX3" fmla="*/ 2350610 w 2953345"/>
                  <a:gd name="connsiteY3" fmla="*/ 567300 h 1983550"/>
                  <a:gd name="connsiteX4" fmla="*/ 2932976 w 2953345"/>
                  <a:gd name="connsiteY4" fmla="*/ 500111 h 1983550"/>
                  <a:gd name="connsiteX5" fmla="*/ 2527736 w 2953345"/>
                  <a:gd name="connsiteY5" fmla="*/ 1636596 h 1983550"/>
                  <a:gd name="connsiteX6" fmla="*/ 1574180 w 2953345"/>
                  <a:gd name="connsiteY6" fmla="*/ 1933671 h 1983550"/>
                  <a:gd name="connsiteX7" fmla="*/ 1556345 w 2953345"/>
                  <a:gd name="connsiteY7" fmla="*/ 1919368 h 1983550"/>
                  <a:gd name="connsiteX8" fmla="*/ 1528339 w 2953345"/>
                  <a:gd name="connsiteY8" fmla="*/ 1920897 h 1983550"/>
                  <a:gd name="connsiteX9" fmla="*/ 1475770 w 2953345"/>
                  <a:gd name="connsiteY9" fmla="*/ 1912825 h 1983550"/>
                  <a:gd name="connsiteX10" fmla="*/ 1448916 w 2953345"/>
                  <a:gd name="connsiteY10" fmla="*/ 1901539 h 1983550"/>
                  <a:gd name="connsiteX11" fmla="*/ 1409788 w 2953345"/>
                  <a:gd name="connsiteY11" fmla="*/ 1909339 h 1983550"/>
                  <a:gd name="connsiteX12" fmla="*/ 1379448 w 2953345"/>
                  <a:gd name="connsiteY12" fmla="*/ 1933671 h 1983550"/>
                  <a:gd name="connsiteX13" fmla="*/ 425892 w 2953345"/>
                  <a:gd name="connsiteY13" fmla="*/ 1636595 h 1983550"/>
                  <a:gd name="connsiteX14" fmla="*/ 20652 w 2953345"/>
                  <a:gd name="connsiteY14" fmla="*/ 500110 h 1983550"/>
                  <a:gd name="connsiteX15" fmla="*/ 612800 w 2953345"/>
                  <a:gd name="connsiteY15" fmla="*/ 567620 h 1983550"/>
                  <a:gd name="connsiteX16" fmla="*/ 646597 w 2953345"/>
                  <a:gd name="connsiteY16" fmla="*/ 582336 h 1983550"/>
                  <a:gd name="connsiteX17" fmla="*/ 648266 w 2953345"/>
                  <a:gd name="connsiteY17" fmla="*/ 560064 h 1983550"/>
                  <a:gd name="connsiteX18" fmla="*/ 857156 w 2953345"/>
                  <a:gd name="connsiteY18" fmla="*/ 12315 h 1983550"/>
                  <a:gd name="connsiteX19" fmla="*/ 1351480 w 2953345"/>
                  <a:gd name="connsiteY19" fmla="*/ 345243 h 1983550"/>
                  <a:gd name="connsiteX20" fmla="*/ 1439392 w 2953345"/>
                  <a:gd name="connsiteY20" fmla="*/ 453752 h 1983550"/>
                  <a:gd name="connsiteX21" fmla="*/ 1517562 w 2953345"/>
                  <a:gd name="connsiteY21" fmla="*/ 349370 h 1983550"/>
                  <a:gd name="connsiteX22" fmla="*/ 1988311 w 2953345"/>
                  <a:gd name="connsiteY22" fmla="*/ 0 h 198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953345" h="1983550">
                    <a:moveTo>
                      <a:pt x="1988311" y="0"/>
                    </a:moveTo>
                    <a:cubicBezTo>
                      <a:pt x="2110936" y="121606"/>
                      <a:pt x="2189921" y="326279"/>
                      <a:pt x="2225919" y="546570"/>
                    </a:cubicBezTo>
                    <a:lnTo>
                      <a:pt x="2233933" y="617237"/>
                    </a:lnTo>
                    <a:lnTo>
                      <a:pt x="2350610" y="567300"/>
                    </a:lnTo>
                    <a:cubicBezTo>
                      <a:pt x="2562647" y="488224"/>
                      <a:pt x="2779392" y="454290"/>
                      <a:pt x="2932976" y="500111"/>
                    </a:cubicBezTo>
                    <a:cubicBezTo>
                      <a:pt x="3023762" y="833364"/>
                      <a:pt x="2797242" y="1367090"/>
                      <a:pt x="2527736" y="1636596"/>
                    </a:cubicBezTo>
                    <a:cubicBezTo>
                      <a:pt x="2275074" y="1889258"/>
                      <a:pt x="1799076" y="2077510"/>
                      <a:pt x="1574180" y="1933671"/>
                    </a:cubicBezTo>
                    <a:lnTo>
                      <a:pt x="1556345" y="1919368"/>
                    </a:lnTo>
                    <a:lnTo>
                      <a:pt x="1528339" y="1920897"/>
                    </a:lnTo>
                    <a:cubicBezTo>
                      <a:pt x="1510560" y="1920089"/>
                      <a:pt x="1493010" y="1917445"/>
                      <a:pt x="1475770" y="1912825"/>
                    </a:cubicBezTo>
                    <a:lnTo>
                      <a:pt x="1448916" y="1901539"/>
                    </a:lnTo>
                    <a:lnTo>
                      <a:pt x="1409788" y="1909339"/>
                    </a:lnTo>
                    <a:lnTo>
                      <a:pt x="1379448" y="1933671"/>
                    </a:lnTo>
                    <a:cubicBezTo>
                      <a:pt x="1154551" y="2077510"/>
                      <a:pt x="678554" y="1889257"/>
                      <a:pt x="425892" y="1636595"/>
                    </a:cubicBezTo>
                    <a:cubicBezTo>
                      <a:pt x="156386" y="1367089"/>
                      <a:pt x="-70989" y="807277"/>
                      <a:pt x="20652" y="500110"/>
                    </a:cubicBezTo>
                    <a:cubicBezTo>
                      <a:pt x="187279" y="454716"/>
                      <a:pt x="404024" y="488650"/>
                      <a:pt x="612800" y="567620"/>
                    </a:cubicBezTo>
                    <a:lnTo>
                      <a:pt x="646597" y="582336"/>
                    </a:lnTo>
                    <a:lnTo>
                      <a:pt x="648266" y="560064"/>
                    </a:lnTo>
                    <a:cubicBezTo>
                      <a:pt x="675860" y="335450"/>
                      <a:pt x="745684" y="127473"/>
                      <a:pt x="857156" y="12315"/>
                    </a:cubicBezTo>
                    <a:cubicBezTo>
                      <a:pt x="1025944" y="48861"/>
                      <a:pt x="1202630" y="178907"/>
                      <a:pt x="1351480" y="345243"/>
                    </a:cubicBezTo>
                    <a:lnTo>
                      <a:pt x="1439392" y="453752"/>
                    </a:lnTo>
                    <a:lnTo>
                      <a:pt x="1517562" y="349370"/>
                    </a:lnTo>
                    <a:cubicBezTo>
                      <a:pt x="1661654" y="174869"/>
                      <a:pt x="1832393" y="37110"/>
                      <a:pt x="1988311" y="0"/>
                    </a:cubicBezTo>
                    <a:close/>
                  </a:path>
                </a:pathLst>
              </a:custGeom>
              <a:solidFill>
                <a:srgbClr val="0066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9" name="フリーフォーム: 図形 658">
                <a:extLst>
                  <a:ext uri="{FF2B5EF4-FFF2-40B4-BE49-F238E27FC236}">
                    <a16:creationId xmlns:a16="http://schemas.microsoft.com/office/drawing/2014/main" id="{A4505391-06C7-461D-BE69-7021A4A54DD6}"/>
                  </a:ext>
                </a:extLst>
              </p:cNvPr>
              <p:cNvSpPr/>
              <p:nvPr/>
            </p:nvSpPr>
            <p:spPr>
              <a:xfrm rot="10800000">
                <a:off x="4507905" y="2050420"/>
                <a:ext cx="237304" cy="159380"/>
              </a:xfrm>
              <a:custGeom>
                <a:avLst/>
                <a:gdLst>
                  <a:gd name="connsiteX0" fmla="*/ 1988311 w 2953345"/>
                  <a:gd name="connsiteY0" fmla="*/ 0 h 1983550"/>
                  <a:gd name="connsiteX1" fmla="*/ 2225919 w 2953345"/>
                  <a:gd name="connsiteY1" fmla="*/ 546570 h 1983550"/>
                  <a:gd name="connsiteX2" fmla="*/ 2233933 w 2953345"/>
                  <a:gd name="connsiteY2" fmla="*/ 617237 h 1983550"/>
                  <a:gd name="connsiteX3" fmla="*/ 2350610 w 2953345"/>
                  <a:gd name="connsiteY3" fmla="*/ 567300 h 1983550"/>
                  <a:gd name="connsiteX4" fmla="*/ 2932976 w 2953345"/>
                  <a:gd name="connsiteY4" fmla="*/ 500111 h 1983550"/>
                  <a:gd name="connsiteX5" fmla="*/ 2527736 w 2953345"/>
                  <a:gd name="connsiteY5" fmla="*/ 1636596 h 1983550"/>
                  <a:gd name="connsiteX6" fmla="*/ 1574180 w 2953345"/>
                  <a:gd name="connsiteY6" fmla="*/ 1933671 h 1983550"/>
                  <a:gd name="connsiteX7" fmla="*/ 1556345 w 2953345"/>
                  <a:gd name="connsiteY7" fmla="*/ 1919368 h 1983550"/>
                  <a:gd name="connsiteX8" fmla="*/ 1528339 w 2953345"/>
                  <a:gd name="connsiteY8" fmla="*/ 1920897 h 1983550"/>
                  <a:gd name="connsiteX9" fmla="*/ 1475770 w 2953345"/>
                  <a:gd name="connsiteY9" fmla="*/ 1912825 h 1983550"/>
                  <a:gd name="connsiteX10" fmla="*/ 1448916 w 2953345"/>
                  <a:gd name="connsiteY10" fmla="*/ 1901539 h 1983550"/>
                  <a:gd name="connsiteX11" fmla="*/ 1409788 w 2953345"/>
                  <a:gd name="connsiteY11" fmla="*/ 1909339 h 1983550"/>
                  <a:gd name="connsiteX12" fmla="*/ 1379448 w 2953345"/>
                  <a:gd name="connsiteY12" fmla="*/ 1933671 h 1983550"/>
                  <a:gd name="connsiteX13" fmla="*/ 425892 w 2953345"/>
                  <a:gd name="connsiteY13" fmla="*/ 1636595 h 1983550"/>
                  <a:gd name="connsiteX14" fmla="*/ 20652 w 2953345"/>
                  <a:gd name="connsiteY14" fmla="*/ 500110 h 1983550"/>
                  <a:gd name="connsiteX15" fmla="*/ 612800 w 2953345"/>
                  <a:gd name="connsiteY15" fmla="*/ 567620 h 1983550"/>
                  <a:gd name="connsiteX16" fmla="*/ 646597 w 2953345"/>
                  <a:gd name="connsiteY16" fmla="*/ 582336 h 1983550"/>
                  <a:gd name="connsiteX17" fmla="*/ 648266 w 2953345"/>
                  <a:gd name="connsiteY17" fmla="*/ 560064 h 1983550"/>
                  <a:gd name="connsiteX18" fmla="*/ 857156 w 2953345"/>
                  <a:gd name="connsiteY18" fmla="*/ 12315 h 1983550"/>
                  <a:gd name="connsiteX19" fmla="*/ 1351480 w 2953345"/>
                  <a:gd name="connsiteY19" fmla="*/ 345243 h 1983550"/>
                  <a:gd name="connsiteX20" fmla="*/ 1439392 w 2953345"/>
                  <a:gd name="connsiteY20" fmla="*/ 453752 h 1983550"/>
                  <a:gd name="connsiteX21" fmla="*/ 1517562 w 2953345"/>
                  <a:gd name="connsiteY21" fmla="*/ 349370 h 1983550"/>
                  <a:gd name="connsiteX22" fmla="*/ 1988311 w 2953345"/>
                  <a:gd name="connsiteY22" fmla="*/ 0 h 198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953345" h="1983550">
                    <a:moveTo>
                      <a:pt x="1988311" y="0"/>
                    </a:moveTo>
                    <a:cubicBezTo>
                      <a:pt x="2110936" y="121606"/>
                      <a:pt x="2189921" y="326279"/>
                      <a:pt x="2225919" y="546570"/>
                    </a:cubicBezTo>
                    <a:lnTo>
                      <a:pt x="2233933" y="617237"/>
                    </a:lnTo>
                    <a:lnTo>
                      <a:pt x="2350610" y="567300"/>
                    </a:lnTo>
                    <a:cubicBezTo>
                      <a:pt x="2562647" y="488224"/>
                      <a:pt x="2779392" y="454290"/>
                      <a:pt x="2932976" y="500111"/>
                    </a:cubicBezTo>
                    <a:cubicBezTo>
                      <a:pt x="3023762" y="833364"/>
                      <a:pt x="2797242" y="1367090"/>
                      <a:pt x="2527736" y="1636596"/>
                    </a:cubicBezTo>
                    <a:cubicBezTo>
                      <a:pt x="2275074" y="1889258"/>
                      <a:pt x="1799076" y="2077510"/>
                      <a:pt x="1574180" y="1933671"/>
                    </a:cubicBezTo>
                    <a:lnTo>
                      <a:pt x="1556345" y="1919368"/>
                    </a:lnTo>
                    <a:lnTo>
                      <a:pt x="1528339" y="1920897"/>
                    </a:lnTo>
                    <a:cubicBezTo>
                      <a:pt x="1510560" y="1920089"/>
                      <a:pt x="1493010" y="1917445"/>
                      <a:pt x="1475770" y="1912825"/>
                    </a:cubicBezTo>
                    <a:lnTo>
                      <a:pt x="1448916" y="1901539"/>
                    </a:lnTo>
                    <a:lnTo>
                      <a:pt x="1409788" y="1909339"/>
                    </a:lnTo>
                    <a:lnTo>
                      <a:pt x="1379448" y="1933671"/>
                    </a:lnTo>
                    <a:cubicBezTo>
                      <a:pt x="1154551" y="2077510"/>
                      <a:pt x="678554" y="1889257"/>
                      <a:pt x="425892" y="1636595"/>
                    </a:cubicBezTo>
                    <a:cubicBezTo>
                      <a:pt x="156386" y="1367089"/>
                      <a:pt x="-70989" y="807277"/>
                      <a:pt x="20652" y="500110"/>
                    </a:cubicBezTo>
                    <a:cubicBezTo>
                      <a:pt x="187279" y="454716"/>
                      <a:pt x="404024" y="488650"/>
                      <a:pt x="612800" y="567620"/>
                    </a:cubicBezTo>
                    <a:lnTo>
                      <a:pt x="646597" y="582336"/>
                    </a:lnTo>
                    <a:lnTo>
                      <a:pt x="648266" y="560064"/>
                    </a:lnTo>
                    <a:cubicBezTo>
                      <a:pt x="675860" y="335450"/>
                      <a:pt x="745684" y="127473"/>
                      <a:pt x="857156" y="12315"/>
                    </a:cubicBezTo>
                    <a:cubicBezTo>
                      <a:pt x="1025944" y="48861"/>
                      <a:pt x="1202630" y="178907"/>
                      <a:pt x="1351480" y="345243"/>
                    </a:cubicBezTo>
                    <a:lnTo>
                      <a:pt x="1439392" y="453752"/>
                    </a:lnTo>
                    <a:lnTo>
                      <a:pt x="1517562" y="349370"/>
                    </a:lnTo>
                    <a:cubicBezTo>
                      <a:pt x="1661654" y="174869"/>
                      <a:pt x="1832393" y="37110"/>
                      <a:pt x="1988311" y="0"/>
                    </a:cubicBezTo>
                    <a:close/>
                  </a:path>
                </a:pathLst>
              </a:custGeom>
              <a:solidFill>
                <a:srgbClr val="0066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0" name="フリーフォーム: 図形 659">
                <a:extLst>
                  <a:ext uri="{FF2B5EF4-FFF2-40B4-BE49-F238E27FC236}">
                    <a16:creationId xmlns:a16="http://schemas.microsoft.com/office/drawing/2014/main" id="{7B6A2B5F-7CD3-4009-A807-ACEE51792BB2}"/>
                  </a:ext>
                </a:extLst>
              </p:cNvPr>
              <p:cNvSpPr/>
              <p:nvPr/>
            </p:nvSpPr>
            <p:spPr>
              <a:xfrm rot="10800000">
                <a:off x="3349665" y="3917320"/>
                <a:ext cx="237304" cy="159380"/>
              </a:xfrm>
              <a:custGeom>
                <a:avLst/>
                <a:gdLst>
                  <a:gd name="connsiteX0" fmla="*/ 1988311 w 2953345"/>
                  <a:gd name="connsiteY0" fmla="*/ 0 h 1983550"/>
                  <a:gd name="connsiteX1" fmla="*/ 2225919 w 2953345"/>
                  <a:gd name="connsiteY1" fmla="*/ 546570 h 1983550"/>
                  <a:gd name="connsiteX2" fmla="*/ 2233933 w 2953345"/>
                  <a:gd name="connsiteY2" fmla="*/ 617237 h 1983550"/>
                  <a:gd name="connsiteX3" fmla="*/ 2350610 w 2953345"/>
                  <a:gd name="connsiteY3" fmla="*/ 567300 h 1983550"/>
                  <a:gd name="connsiteX4" fmla="*/ 2932976 w 2953345"/>
                  <a:gd name="connsiteY4" fmla="*/ 500111 h 1983550"/>
                  <a:gd name="connsiteX5" fmla="*/ 2527736 w 2953345"/>
                  <a:gd name="connsiteY5" fmla="*/ 1636596 h 1983550"/>
                  <a:gd name="connsiteX6" fmla="*/ 1574180 w 2953345"/>
                  <a:gd name="connsiteY6" fmla="*/ 1933671 h 1983550"/>
                  <a:gd name="connsiteX7" fmla="*/ 1556345 w 2953345"/>
                  <a:gd name="connsiteY7" fmla="*/ 1919368 h 1983550"/>
                  <a:gd name="connsiteX8" fmla="*/ 1528339 w 2953345"/>
                  <a:gd name="connsiteY8" fmla="*/ 1920897 h 1983550"/>
                  <a:gd name="connsiteX9" fmla="*/ 1475770 w 2953345"/>
                  <a:gd name="connsiteY9" fmla="*/ 1912825 h 1983550"/>
                  <a:gd name="connsiteX10" fmla="*/ 1448916 w 2953345"/>
                  <a:gd name="connsiteY10" fmla="*/ 1901539 h 1983550"/>
                  <a:gd name="connsiteX11" fmla="*/ 1409788 w 2953345"/>
                  <a:gd name="connsiteY11" fmla="*/ 1909339 h 1983550"/>
                  <a:gd name="connsiteX12" fmla="*/ 1379448 w 2953345"/>
                  <a:gd name="connsiteY12" fmla="*/ 1933671 h 1983550"/>
                  <a:gd name="connsiteX13" fmla="*/ 425892 w 2953345"/>
                  <a:gd name="connsiteY13" fmla="*/ 1636595 h 1983550"/>
                  <a:gd name="connsiteX14" fmla="*/ 20652 w 2953345"/>
                  <a:gd name="connsiteY14" fmla="*/ 500110 h 1983550"/>
                  <a:gd name="connsiteX15" fmla="*/ 612800 w 2953345"/>
                  <a:gd name="connsiteY15" fmla="*/ 567620 h 1983550"/>
                  <a:gd name="connsiteX16" fmla="*/ 646597 w 2953345"/>
                  <a:gd name="connsiteY16" fmla="*/ 582336 h 1983550"/>
                  <a:gd name="connsiteX17" fmla="*/ 648266 w 2953345"/>
                  <a:gd name="connsiteY17" fmla="*/ 560064 h 1983550"/>
                  <a:gd name="connsiteX18" fmla="*/ 857156 w 2953345"/>
                  <a:gd name="connsiteY18" fmla="*/ 12315 h 1983550"/>
                  <a:gd name="connsiteX19" fmla="*/ 1351480 w 2953345"/>
                  <a:gd name="connsiteY19" fmla="*/ 345243 h 1983550"/>
                  <a:gd name="connsiteX20" fmla="*/ 1439392 w 2953345"/>
                  <a:gd name="connsiteY20" fmla="*/ 453752 h 1983550"/>
                  <a:gd name="connsiteX21" fmla="*/ 1517562 w 2953345"/>
                  <a:gd name="connsiteY21" fmla="*/ 349370 h 1983550"/>
                  <a:gd name="connsiteX22" fmla="*/ 1988311 w 2953345"/>
                  <a:gd name="connsiteY22" fmla="*/ 0 h 198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953345" h="1983550">
                    <a:moveTo>
                      <a:pt x="1988311" y="0"/>
                    </a:moveTo>
                    <a:cubicBezTo>
                      <a:pt x="2110936" y="121606"/>
                      <a:pt x="2189921" y="326279"/>
                      <a:pt x="2225919" y="546570"/>
                    </a:cubicBezTo>
                    <a:lnTo>
                      <a:pt x="2233933" y="617237"/>
                    </a:lnTo>
                    <a:lnTo>
                      <a:pt x="2350610" y="567300"/>
                    </a:lnTo>
                    <a:cubicBezTo>
                      <a:pt x="2562647" y="488224"/>
                      <a:pt x="2779392" y="454290"/>
                      <a:pt x="2932976" y="500111"/>
                    </a:cubicBezTo>
                    <a:cubicBezTo>
                      <a:pt x="3023762" y="833364"/>
                      <a:pt x="2797242" y="1367090"/>
                      <a:pt x="2527736" y="1636596"/>
                    </a:cubicBezTo>
                    <a:cubicBezTo>
                      <a:pt x="2275074" y="1889258"/>
                      <a:pt x="1799076" y="2077510"/>
                      <a:pt x="1574180" y="1933671"/>
                    </a:cubicBezTo>
                    <a:lnTo>
                      <a:pt x="1556345" y="1919368"/>
                    </a:lnTo>
                    <a:lnTo>
                      <a:pt x="1528339" y="1920897"/>
                    </a:lnTo>
                    <a:cubicBezTo>
                      <a:pt x="1510560" y="1920089"/>
                      <a:pt x="1493010" y="1917445"/>
                      <a:pt x="1475770" y="1912825"/>
                    </a:cubicBezTo>
                    <a:lnTo>
                      <a:pt x="1448916" y="1901539"/>
                    </a:lnTo>
                    <a:lnTo>
                      <a:pt x="1409788" y="1909339"/>
                    </a:lnTo>
                    <a:lnTo>
                      <a:pt x="1379448" y="1933671"/>
                    </a:lnTo>
                    <a:cubicBezTo>
                      <a:pt x="1154551" y="2077510"/>
                      <a:pt x="678554" y="1889257"/>
                      <a:pt x="425892" y="1636595"/>
                    </a:cubicBezTo>
                    <a:cubicBezTo>
                      <a:pt x="156386" y="1367089"/>
                      <a:pt x="-70989" y="807277"/>
                      <a:pt x="20652" y="500110"/>
                    </a:cubicBezTo>
                    <a:cubicBezTo>
                      <a:pt x="187279" y="454716"/>
                      <a:pt x="404024" y="488650"/>
                      <a:pt x="612800" y="567620"/>
                    </a:cubicBezTo>
                    <a:lnTo>
                      <a:pt x="646597" y="582336"/>
                    </a:lnTo>
                    <a:lnTo>
                      <a:pt x="648266" y="560064"/>
                    </a:lnTo>
                    <a:cubicBezTo>
                      <a:pt x="675860" y="335450"/>
                      <a:pt x="745684" y="127473"/>
                      <a:pt x="857156" y="12315"/>
                    </a:cubicBezTo>
                    <a:cubicBezTo>
                      <a:pt x="1025944" y="48861"/>
                      <a:pt x="1202630" y="178907"/>
                      <a:pt x="1351480" y="345243"/>
                    </a:cubicBezTo>
                    <a:lnTo>
                      <a:pt x="1439392" y="453752"/>
                    </a:lnTo>
                    <a:lnTo>
                      <a:pt x="1517562" y="349370"/>
                    </a:lnTo>
                    <a:cubicBezTo>
                      <a:pt x="1661654" y="174869"/>
                      <a:pt x="1832393" y="37110"/>
                      <a:pt x="1988311" y="0"/>
                    </a:cubicBezTo>
                    <a:close/>
                  </a:path>
                </a:pathLst>
              </a:custGeom>
              <a:solidFill>
                <a:srgbClr val="0066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1" name="フリーフォーム: 図形 660">
                <a:extLst>
                  <a:ext uri="{FF2B5EF4-FFF2-40B4-BE49-F238E27FC236}">
                    <a16:creationId xmlns:a16="http://schemas.microsoft.com/office/drawing/2014/main" id="{C19599BD-A875-48EA-B2C1-AE7C5D95FA2C}"/>
                  </a:ext>
                </a:extLst>
              </p:cNvPr>
              <p:cNvSpPr/>
              <p:nvPr/>
            </p:nvSpPr>
            <p:spPr>
              <a:xfrm rot="10800000">
                <a:off x="3623985" y="2370460"/>
                <a:ext cx="237304" cy="159380"/>
              </a:xfrm>
              <a:custGeom>
                <a:avLst/>
                <a:gdLst>
                  <a:gd name="connsiteX0" fmla="*/ 1988311 w 2953345"/>
                  <a:gd name="connsiteY0" fmla="*/ 0 h 1983550"/>
                  <a:gd name="connsiteX1" fmla="*/ 2225919 w 2953345"/>
                  <a:gd name="connsiteY1" fmla="*/ 546570 h 1983550"/>
                  <a:gd name="connsiteX2" fmla="*/ 2233933 w 2953345"/>
                  <a:gd name="connsiteY2" fmla="*/ 617237 h 1983550"/>
                  <a:gd name="connsiteX3" fmla="*/ 2350610 w 2953345"/>
                  <a:gd name="connsiteY3" fmla="*/ 567300 h 1983550"/>
                  <a:gd name="connsiteX4" fmla="*/ 2932976 w 2953345"/>
                  <a:gd name="connsiteY4" fmla="*/ 500111 h 1983550"/>
                  <a:gd name="connsiteX5" fmla="*/ 2527736 w 2953345"/>
                  <a:gd name="connsiteY5" fmla="*/ 1636596 h 1983550"/>
                  <a:gd name="connsiteX6" fmla="*/ 1574180 w 2953345"/>
                  <a:gd name="connsiteY6" fmla="*/ 1933671 h 1983550"/>
                  <a:gd name="connsiteX7" fmla="*/ 1556345 w 2953345"/>
                  <a:gd name="connsiteY7" fmla="*/ 1919368 h 1983550"/>
                  <a:gd name="connsiteX8" fmla="*/ 1528339 w 2953345"/>
                  <a:gd name="connsiteY8" fmla="*/ 1920897 h 1983550"/>
                  <a:gd name="connsiteX9" fmla="*/ 1475770 w 2953345"/>
                  <a:gd name="connsiteY9" fmla="*/ 1912825 h 1983550"/>
                  <a:gd name="connsiteX10" fmla="*/ 1448916 w 2953345"/>
                  <a:gd name="connsiteY10" fmla="*/ 1901539 h 1983550"/>
                  <a:gd name="connsiteX11" fmla="*/ 1409788 w 2953345"/>
                  <a:gd name="connsiteY11" fmla="*/ 1909339 h 1983550"/>
                  <a:gd name="connsiteX12" fmla="*/ 1379448 w 2953345"/>
                  <a:gd name="connsiteY12" fmla="*/ 1933671 h 1983550"/>
                  <a:gd name="connsiteX13" fmla="*/ 425892 w 2953345"/>
                  <a:gd name="connsiteY13" fmla="*/ 1636595 h 1983550"/>
                  <a:gd name="connsiteX14" fmla="*/ 20652 w 2953345"/>
                  <a:gd name="connsiteY14" fmla="*/ 500110 h 1983550"/>
                  <a:gd name="connsiteX15" fmla="*/ 612800 w 2953345"/>
                  <a:gd name="connsiteY15" fmla="*/ 567620 h 1983550"/>
                  <a:gd name="connsiteX16" fmla="*/ 646597 w 2953345"/>
                  <a:gd name="connsiteY16" fmla="*/ 582336 h 1983550"/>
                  <a:gd name="connsiteX17" fmla="*/ 648266 w 2953345"/>
                  <a:gd name="connsiteY17" fmla="*/ 560064 h 1983550"/>
                  <a:gd name="connsiteX18" fmla="*/ 857156 w 2953345"/>
                  <a:gd name="connsiteY18" fmla="*/ 12315 h 1983550"/>
                  <a:gd name="connsiteX19" fmla="*/ 1351480 w 2953345"/>
                  <a:gd name="connsiteY19" fmla="*/ 345243 h 1983550"/>
                  <a:gd name="connsiteX20" fmla="*/ 1439392 w 2953345"/>
                  <a:gd name="connsiteY20" fmla="*/ 453752 h 1983550"/>
                  <a:gd name="connsiteX21" fmla="*/ 1517562 w 2953345"/>
                  <a:gd name="connsiteY21" fmla="*/ 349370 h 1983550"/>
                  <a:gd name="connsiteX22" fmla="*/ 1988311 w 2953345"/>
                  <a:gd name="connsiteY22" fmla="*/ 0 h 198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953345" h="1983550">
                    <a:moveTo>
                      <a:pt x="1988311" y="0"/>
                    </a:moveTo>
                    <a:cubicBezTo>
                      <a:pt x="2110936" y="121606"/>
                      <a:pt x="2189921" y="326279"/>
                      <a:pt x="2225919" y="546570"/>
                    </a:cubicBezTo>
                    <a:lnTo>
                      <a:pt x="2233933" y="617237"/>
                    </a:lnTo>
                    <a:lnTo>
                      <a:pt x="2350610" y="567300"/>
                    </a:lnTo>
                    <a:cubicBezTo>
                      <a:pt x="2562647" y="488224"/>
                      <a:pt x="2779392" y="454290"/>
                      <a:pt x="2932976" y="500111"/>
                    </a:cubicBezTo>
                    <a:cubicBezTo>
                      <a:pt x="3023762" y="833364"/>
                      <a:pt x="2797242" y="1367090"/>
                      <a:pt x="2527736" y="1636596"/>
                    </a:cubicBezTo>
                    <a:cubicBezTo>
                      <a:pt x="2275074" y="1889258"/>
                      <a:pt x="1799076" y="2077510"/>
                      <a:pt x="1574180" y="1933671"/>
                    </a:cubicBezTo>
                    <a:lnTo>
                      <a:pt x="1556345" y="1919368"/>
                    </a:lnTo>
                    <a:lnTo>
                      <a:pt x="1528339" y="1920897"/>
                    </a:lnTo>
                    <a:cubicBezTo>
                      <a:pt x="1510560" y="1920089"/>
                      <a:pt x="1493010" y="1917445"/>
                      <a:pt x="1475770" y="1912825"/>
                    </a:cubicBezTo>
                    <a:lnTo>
                      <a:pt x="1448916" y="1901539"/>
                    </a:lnTo>
                    <a:lnTo>
                      <a:pt x="1409788" y="1909339"/>
                    </a:lnTo>
                    <a:lnTo>
                      <a:pt x="1379448" y="1933671"/>
                    </a:lnTo>
                    <a:cubicBezTo>
                      <a:pt x="1154551" y="2077510"/>
                      <a:pt x="678554" y="1889257"/>
                      <a:pt x="425892" y="1636595"/>
                    </a:cubicBezTo>
                    <a:cubicBezTo>
                      <a:pt x="156386" y="1367089"/>
                      <a:pt x="-70989" y="807277"/>
                      <a:pt x="20652" y="500110"/>
                    </a:cubicBezTo>
                    <a:cubicBezTo>
                      <a:pt x="187279" y="454716"/>
                      <a:pt x="404024" y="488650"/>
                      <a:pt x="612800" y="567620"/>
                    </a:cubicBezTo>
                    <a:lnTo>
                      <a:pt x="646597" y="582336"/>
                    </a:lnTo>
                    <a:lnTo>
                      <a:pt x="648266" y="560064"/>
                    </a:lnTo>
                    <a:cubicBezTo>
                      <a:pt x="675860" y="335450"/>
                      <a:pt x="745684" y="127473"/>
                      <a:pt x="857156" y="12315"/>
                    </a:cubicBezTo>
                    <a:cubicBezTo>
                      <a:pt x="1025944" y="48861"/>
                      <a:pt x="1202630" y="178907"/>
                      <a:pt x="1351480" y="345243"/>
                    </a:cubicBezTo>
                    <a:lnTo>
                      <a:pt x="1439392" y="453752"/>
                    </a:lnTo>
                    <a:lnTo>
                      <a:pt x="1517562" y="349370"/>
                    </a:lnTo>
                    <a:cubicBezTo>
                      <a:pt x="1661654" y="174869"/>
                      <a:pt x="1832393" y="37110"/>
                      <a:pt x="1988311" y="0"/>
                    </a:cubicBezTo>
                    <a:close/>
                  </a:path>
                </a:pathLst>
              </a:custGeom>
              <a:solidFill>
                <a:srgbClr val="0066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2" name="フリーフォーム: 図形 661">
                <a:extLst>
                  <a:ext uri="{FF2B5EF4-FFF2-40B4-BE49-F238E27FC236}">
                    <a16:creationId xmlns:a16="http://schemas.microsoft.com/office/drawing/2014/main" id="{6A6D37D1-CF1F-4654-B918-5258A4F62352}"/>
                  </a:ext>
                </a:extLst>
              </p:cNvPr>
              <p:cNvSpPr/>
              <p:nvPr/>
            </p:nvSpPr>
            <p:spPr>
              <a:xfrm rot="10800000">
                <a:off x="4683165" y="2949580"/>
                <a:ext cx="237304" cy="159380"/>
              </a:xfrm>
              <a:custGeom>
                <a:avLst/>
                <a:gdLst>
                  <a:gd name="connsiteX0" fmla="*/ 1988311 w 2953345"/>
                  <a:gd name="connsiteY0" fmla="*/ 0 h 1983550"/>
                  <a:gd name="connsiteX1" fmla="*/ 2225919 w 2953345"/>
                  <a:gd name="connsiteY1" fmla="*/ 546570 h 1983550"/>
                  <a:gd name="connsiteX2" fmla="*/ 2233933 w 2953345"/>
                  <a:gd name="connsiteY2" fmla="*/ 617237 h 1983550"/>
                  <a:gd name="connsiteX3" fmla="*/ 2350610 w 2953345"/>
                  <a:gd name="connsiteY3" fmla="*/ 567300 h 1983550"/>
                  <a:gd name="connsiteX4" fmla="*/ 2932976 w 2953345"/>
                  <a:gd name="connsiteY4" fmla="*/ 500111 h 1983550"/>
                  <a:gd name="connsiteX5" fmla="*/ 2527736 w 2953345"/>
                  <a:gd name="connsiteY5" fmla="*/ 1636596 h 1983550"/>
                  <a:gd name="connsiteX6" fmla="*/ 1574180 w 2953345"/>
                  <a:gd name="connsiteY6" fmla="*/ 1933671 h 1983550"/>
                  <a:gd name="connsiteX7" fmla="*/ 1556345 w 2953345"/>
                  <a:gd name="connsiteY7" fmla="*/ 1919368 h 1983550"/>
                  <a:gd name="connsiteX8" fmla="*/ 1528339 w 2953345"/>
                  <a:gd name="connsiteY8" fmla="*/ 1920897 h 1983550"/>
                  <a:gd name="connsiteX9" fmla="*/ 1475770 w 2953345"/>
                  <a:gd name="connsiteY9" fmla="*/ 1912825 h 1983550"/>
                  <a:gd name="connsiteX10" fmla="*/ 1448916 w 2953345"/>
                  <a:gd name="connsiteY10" fmla="*/ 1901539 h 1983550"/>
                  <a:gd name="connsiteX11" fmla="*/ 1409788 w 2953345"/>
                  <a:gd name="connsiteY11" fmla="*/ 1909339 h 1983550"/>
                  <a:gd name="connsiteX12" fmla="*/ 1379448 w 2953345"/>
                  <a:gd name="connsiteY12" fmla="*/ 1933671 h 1983550"/>
                  <a:gd name="connsiteX13" fmla="*/ 425892 w 2953345"/>
                  <a:gd name="connsiteY13" fmla="*/ 1636595 h 1983550"/>
                  <a:gd name="connsiteX14" fmla="*/ 20652 w 2953345"/>
                  <a:gd name="connsiteY14" fmla="*/ 500110 h 1983550"/>
                  <a:gd name="connsiteX15" fmla="*/ 612800 w 2953345"/>
                  <a:gd name="connsiteY15" fmla="*/ 567620 h 1983550"/>
                  <a:gd name="connsiteX16" fmla="*/ 646597 w 2953345"/>
                  <a:gd name="connsiteY16" fmla="*/ 582336 h 1983550"/>
                  <a:gd name="connsiteX17" fmla="*/ 648266 w 2953345"/>
                  <a:gd name="connsiteY17" fmla="*/ 560064 h 1983550"/>
                  <a:gd name="connsiteX18" fmla="*/ 857156 w 2953345"/>
                  <a:gd name="connsiteY18" fmla="*/ 12315 h 1983550"/>
                  <a:gd name="connsiteX19" fmla="*/ 1351480 w 2953345"/>
                  <a:gd name="connsiteY19" fmla="*/ 345243 h 1983550"/>
                  <a:gd name="connsiteX20" fmla="*/ 1439392 w 2953345"/>
                  <a:gd name="connsiteY20" fmla="*/ 453752 h 1983550"/>
                  <a:gd name="connsiteX21" fmla="*/ 1517562 w 2953345"/>
                  <a:gd name="connsiteY21" fmla="*/ 349370 h 1983550"/>
                  <a:gd name="connsiteX22" fmla="*/ 1988311 w 2953345"/>
                  <a:gd name="connsiteY22" fmla="*/ 0 h 198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953345" h="1983550">
                    <a:moveTo>
                      <a:pt x="1988311" y="0"/>
                    </a:moveTo>
                    <a:cubicBezTo>
                      <a:pt x="2110936" y="121606"/>
                      <a:pt x="2189921" y="326279"/>
                      <a:pt x="2225919" y="546570"/>
                    </a:cubicBezTo>
                    <a:lnTo>
                      <a:pt x="2233933" y="617237"/>
                    </a:lnTo>
                    <a:lnTo>
                      <a:pt x="2350610" y="567300"/>
                    </a:lnTo>
                    <a:cubicBezTo>
                      <a:pt x="2562647" y="488224"/>
                      <a:pt x="2779392" y="454290"/>
                      <a:pt x="2932976" y="500111"/>
                    </a:cubicBezTo>
                    <a:cubicBezTo>
                      <a:pt x="3023762" y="833364"/>
                      <a:pt x="2797242" y="1367090"/>
                      <a:pt x="2527736" y="1636596"/>
                    </a:cubicBezTo>
                    <a:cubicBezTo>
                      <a:pt x="2275074" y="1889258"/>
                      <a:pt x="1799076" y="2077510"/>
                      <a:pt x="1574180" y="1933671"/>
                    </a:cubicBezTo>
                    <a:lnTo>
                      <a:pt x="1556345" y="1919368"/>
                    </a:lnTo>
                    <a:lnTo>
                      <a:pt x="1528339" y="1920897"/>
                    </a:lnTo>
                    <a:cubicBezTo>
                      <a:pt x="1510560" y="1920089"/>
                      <a:pt x="1493010" y="1917445"/>
                      <a:pt x="1475770" y="1912825"/>
                    </a:cubicBezTo>
                    <a:lnTo>
                      <a:pt x="1448916" y="1901539"/>
                    </a:lnTo>
                    <a:lnTo>
                      <a:pt x="1409788" y="1909339"/>
                    </a:lnTo>
                    <a:lnTo>
                      <a:pt x="1379448" y="1933671"/>
                    </a:lnTo>
                    <a:cubicBezTo>
                      <a:pt x="1154551" y="2077510"/>
                      <a:pt x="678554" y="1889257"/>
                      <a:pt x="425892" y="1636595"/>
                    </a:cubicBezTo>
                    <a:cubicBezTo>
                      <a:pt x="156386" y="1367089"/>
                      <a:pt x="-70989" y="807277"/>
                      <a:pt x="20652" y="500110"/>
                    </a:cubicBezTo>
                    <a:cubicBezTo>
                      <a:pt x="187279" y="454716"/>
                      <a:pt x="404024" y="488650"/>
                      <a:pt x="612800" y="567620"/>
                    </a:cubicBezTo>
                    <a:lnTo>
                      <a:pt x="646597" y="582336"/>
                    </a:lnTo>
                    <a:lnTo>
                      <a:pt x="648266" y="560064"/>
                    </a:lnTo>
                    <a:cubicBezTo>
                      <a:pt x="675860" y="335450"/>
                      <a:pt x="745684" y="127473"/>
                      <a:pt x="857156" y="12315"/>
                    </a:cubicBezTo>
                    <a:cubicBezTo>
                      <a:pt x="1025944" y="48861"/>
                      <a:pt x="1202630" y="178907"/>
                      <a:pt x="1351480" y="345243"/>
                    </a:cubicBezTo>
                    <a:lnTo>
                      <a:pt x="1439392" y="453752"/>
                    </a:lnTo>
                    <a:lnTo>
                      <a:pt x="1517562" y="349370"/>
                    </a:lnTo>
                    <a:cubicBezTo>
                      <a:pt x="1661654" y="174869"/>
                      <a:pt x="1832393" y="37110"/>
                      <a:pt x="1988311" y="0"/>
                    </a:cubicBezTo>
                    <a:close/>
                  </a:path>
                </a:pathLst>
              </a:custGeom>
              <a:solidFill>
                <a:srgbClr val="0066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3" name="フリーフォーム: 図形 662">
                <a:extLst>
                  <a:ext uri="{FF2B5EF4-FFF2-40B4-BE49-F238E27FC236}">
                    <a16:creationId xmlns:a16="http://schemas.microsoft.com/office/drawing/2014/main" id="{40C1B1E7-DC05-4910-B4C6-03EB293AD198}"/>
                  </a:ext>
                </a:extLst>
              </p:cNvPr>
              <p:cNvSpPr/>
              <p:nvPr/>
            </p:nvSpPr>
            <p:spPr>
              <a:xfrm rot="9769250">
                <a:off x="4908589" y="1429219"/>
                <a:ext cx="264016" cy="177320"/>
              </a:xfrm>
              <a:custGeom>
                <a:avLst/>
                <a:gdLst>
                  <a:gd name="connsiteX0" fmla="*/ 1988311 w 2953345"/>
                  <a:gd name="connsiteY0" fmla="*/ 0 h 1983550"/>
                  <a:gd name="connsiteX1" fmla="*/ 2225919 w 2953345"/>
                  <a:gd name="connsiteY1" fmla="*/ 546570 h 1983550"/>
                  <a:gd name="connsiteX2" fmla="*/ 2233933 w 2953345"/>
                  <a:gd name="connsiteY2" fmla="*/ 617237 h 1983550"/>
                  <a:gd name="connsiteX3" fmla="*/ 2350610 w 2953345"/>
                  <a:gd name="connsiteY3" fmla="*/ 567300 h 1983550"/>
                  <a:gd name="connsiteX4" fmla="*/ 2932976 w 2953345"/>
                  <a:gd name="connsiteY4" fmla="*/ 500111 h 1983550"/>
                  <a:gd name="connsiteX5" fmla="*/ 2527736 w 2953345"/>
                  <a:gd name="connsiteY5" fmla="*/ 1636596 h 1983550"/>
                  <a:gd name="connsiteX6" fmla="*/ 1574180 w 2953345"/>
                  <a:gd name="connsiteY6" fmla="*/ 1933671 h 1983550"/>
                  <a:gd name="connsiteX7" fmla="*/ 1556345 w 2953345"/>
                  <a:gd name="connsiteY7" fmla="*/ 1919368 h 1983550"/>
                  <a:gd name="connsiteX8" fmla="*/ 1528339 w 2953345"/>
                  <a:gd name="connsiteY8" fmla="*/ 1920897 h 1983550"/>
                  <a:gd name="connsiteX9" fmla="*/ 1475770 w 2953345"/>
                  <a:gd name="connsiteY9" fmla="*/ 1912825 h 1983550"/>
                  <a:gd name="connsiteX10" fmla="*/ 1448916 w 2953345"/>
                  <a:gd name="connsiteY10" fmla="*/ 1901539 h 1983550"/>
                  <a:gd name="connsiteX11" fmla="*/ 1409788 w 2953345"/>
                  <a:gd name="connsiteY11" fmla="*/ 1909339 h 1983550"/>
                  <a:gd name="connsiteX12" fmla="*/ 1379448 w 2953345"/>
                  <a:gd name="connsiteY12" fmla="*/ 1933671 h 1983550"/>
                  <a:gd name="connsiteX13" fmla="*/ 425892 w 2953345"/>
                  <a:gd name="connsiteY13" fmla="*/ 1636595 h 1983550"/>
                  <a:gd name="connsiteX14" fmla="*/ 20652 w 2953345"/>
                  <a:gd name="connsiteY14" fmla="*/ 500110 h 1983550"/>
                  <a:gd name="connsiteX15" fmla="*/ 612800 w 2953345"/>
                  <a:gd name="connsiteY15" fmla="*/ 567620 h 1983550"/>
                  <a:gd name="connsiteX16" fmla="*/ 646597 w 2953345"/>
                  <a:gd name="connsiteY16" fmla="*/ 582336 h 1983550"/>
                  <a:gd name="connsiteX17" fmla="*/ 648266 w 2953345"/>
                  <a:gd name="connsiteY17" fmla="*/ 560064 h 1983550"/>
                  <a:gd name="connsiteX18" fmla="*/ 857156 w 2953345"/>
                  <a:gd name="connsiteY18" fmla="*/ 12315 h 1983550"/>
                  <a:gd name="connsiteX19" fmla="*/ 1351480 w 2953345"/>
                  <a:gd name="connsiteY19" fmla="*/ 345243 h 1983550"/>
                  <a:gd name="connsiteX20" fmla="*/ 1439392 w 2953345"/>
                  <a:gd name="connsiteY20" fmla="*/ 453752 h 1983550"/>
                  <a:gd name="connsiteX21" fmla="*/ 1517562 w 2953345"/>
                  <a:gd name="connsiteY21" fmla="*/ 349370 h 1983550"/>
                  <a:gd name="connsiteX22" fmla="*/ 1988311 w 2953345"/>
                  <a:gd name="connsiteY22" fmla="*/ 0 h 198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953345" h="1983550">
                    <a:moveTo>
                      <a:pt x="1988311" y="0"/>
                    </a:moveTo>
                    <a:cubicBezTo>
                      <a:pt x="2110936" y="121606"/>
                      <a:pt x="2189921" y="326279"/>
                      <a:pt x="2225919" y="546570"/>
                    </a:cubicBezTo>
                    <a:lnTo>
                      <a:pt x="2233933" y="617237"/>
                    </a:lnTo>
                    <a:lnTo>
                      <a:pt x="2350610" y="567300"/>
                    </a:lnTo>
                    <a:cubicBezTo>
                      <a:pt x="2562647" y="488224"/>
                      <a:pt x="2779392" y="454290"/>
                      <a:pt x="2932976" y="500111"/>
                    </a:cubicBezTo>
                    <a:cubicBezTo>
                      <a:pt x="3023762" y="833364"/>
                      <a:pt x="2797242" y="1367090"/>
                      <a:pt x="2527736" y="1636596"/>
                    </a:cubicBezTo>
                    <a:cubicBezTo>
                      <a:pt x="2275074" y="1889258"/>
                      <a:pt x="1799076" y="2077510"/>
                      <a:pt x="1574180" y="1933671"/>
                    </a:cubicBezTo>
                    <a:lnTo>
                      <a:pt x="1556345" y="1919368"/>
                    </a:lnTo>
                    <a:lnTo>
                      <a:pt x="1528339" y="1920897"/>
                    </a:lnTo>
                    <a:cubicBezTo>
                      <a:pt x="1510560" y="1920089"/>
                      <a:pt x="1493010" y="1917445"/>
                      <a:pt x="1475770" y="1912825"/>
                    </a:cubicBezTo>
                    <a:lnTo>
                      <a:pt x="1448916" y="1901539"/>
                    </a:lnTo>
                    <a:lnTo>
                      <a:pt x="1409788" y="1909339"/>
                    </a:lnTo>
                    <a:lnTo>
                      <a:pt x="1379448" y="1933671"/>
                    </a:lnTo>
                    <a:cubicBezTo>
                      <a:pt x="1154551" y="2077510"/>
                      <a:pt x="678554" y="1889257"/>
                      <a:pt x="425892" y="1636595"/>
                    </a:cubicBezTo>
                    <a:cubicBezTo>
                      <a:pt x="156386" y="1367089"/>
                      <a:pt x="-70989" y="807277"/>
                      <a:pt x="20652" y="500110"/>
                    </a:cubicBezTo>
                    <a:cubicBezTo>
                      <a:pt x="187279" y="454716"/>
                      <a:pt x="404024" y="488650"/>
                      <a:pt x="612800" y="567620"/>
                    </a:cubicBezTo>
                    <a:lnTo>
                      <a:pt x="646597" y="582336"/>
                    </a:lnTo>
                    <a:lnTo>
                      <a:pt x="648266" y="560064"/>
                    </a:lnTo>
                    <a:cubicBezTo>
                      <a:pt x="675860" y="335450"/>
                      <a:pt x="745684" y="127473"/>
                      <a:pt x="857156" y="12315"/>
                    </a:cubicBezTo>
                    <a:cubicBezTo>
                      <a:pt x="1025944" y="48861"/>
                      <a:pt x="1202630" y="178907"/>
                      <a:pt x="1351480" y="345243"/>
                    </a:cubicBezTo>
                    <a:lnTo>
                      <a:pt x="1439392" y="453752"/>
                    </a:lnTo>
                    <a:lnTo>
                      <a:pt x="1517562" y="349370"/>
                    </a:lnTo>
                    <a:cubicBezTo>
                      <a:pt x="1661654" y="174869"/>
                      <a:pt x="1832393" y="37110"/>
                      <a:pt x="1988311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4" name="フリーフォーム: 図形 663">
                <a:extLst>
                  <a:ext uri="{FF2B5EF4-FFF2-40B4-BE49-F238E27FC236}">
                    <a16:creationId xmlns:a16="http://schemas.microsoft.com/office/drawing/2014/main" id="{BE394018-EC46-410C-B8B7-1AFC7241886D}"/>
                  </a:ext>
                </a:extLst>
              </p:cNvPr>
              <p:cNvSpPr/>
              <p:nvPr/>
            </p:nvSpPr>
            <p:spPr>
              <a:xfrm rot="9769250">
                <a:off x="5198149" y="1627339"/>
                <a:ext cx="264016" cy="177320"/>
              </a:xfrm>
              <a:custGeom>
                <a:avLst/>
                <a:gdLst>
                  <a:gd name="connsiteX0" fmla="*/ 1988311 w 2953345"/>
                  <a:gd name="connsiteY0" fmla="*/ 0 h 1983550"/>
                  <a:gd name="connsiteX1" fmla="*/ 2225919 w 2953345"/>
                  <a:gd name="connsiteY1" fmla="*/ 546570 h 1983550"/>
                  <a:gd name="connsiteX2" fmla="*/ 2233933 w 2953345"/>
                  <a:gd name="connsiteY2" fmla="*/ 617237 h 1983550"/>
                  <a:gd name="connsiteX3" fmla="*/ 2350610 w 2953345"/>
                  <a:gd name="connsiteY3" fmla="*/ 567300 h 1983550"/>
                  <a:gd name="connsiteX4" fmla="*/ 2932976 w 2953345"/>
                  <a:gd name="connsiteY4" fmla="*/ 500111 h 1983550"/>
                  <a:gd name="connsiteX5" fmla="*/ 2527736 w 2953345"/>
                  <a:gd name="connsiteY5" fmla="*/ 1636596 h 1983550"/>
                  <a:gd name="connsiteX6" fmla="*/ 1574180 w 2953345"/>
                  <a:gd name="connsiteY6" fmla="*/ 1933671 h 1983550"/>
                  <a:gd name="connsiteX7" fmla="*/ 1556345 w 2953345"/>
                  <a:gd name="connsiteY7" fmla="*/ 1919368 h 1983550"/>
                  <a:gd name="connsiteX8" fmla="*/ 1528339 w 2953345"/>
                  <a:gd name="connsiteY8" fmla="*/ 1920897 h 1983550"/>
                  <a:gd name="connsiteX9" fmla="*/ 1475770 w 2953345"/>
                  <a:gd name="connsiteY9" fmla="*/ 1912825 h 1983550"/>
                  <a:gd name="connsiteX10" fmla="*/ 1448916 w 2953345"/>
                  <a:gd name="connsiteY10" fmla="*/ 1901539 h 1983550"/>
                  <a:gd name="connsiteX11" fmla="*/ 1409788 w 2953345"/>
                  <a:gd name="connsiteY11" fmla="*/ 1909339 h 1983550"/>
                  <a:gd name="connsiteX12" fmla="*/ 1379448 w 2953345"/>
                  <a:gd name="connsiteY12" fmla="*/ 1933671 h 1983550"/>
                  <a:gd name="connsiteX13" fmla="*/ 425892 w 2953345"/>
                  <a:gd name="connsiteY13" fmla="*/ 1636595 h 1983550"/>
                  <a:gd name="connsiteX14" fmla="*/ 20652 w 2953345"/>
                  <a:gd name="connsiteY14" fmla="*/ 500110 h 1983550"/>
                  <a:gd name="connsiteX15" fmla="*/ 612800 w 2953345"/>
                  <a:gd name="connsiteY15" fmla="*/ 567620 h 1983550"/>
                  <a:gd name="connsiteX16" fmla="*/ 646597 w 2953345"/>
                  <a:gd name="connsiteY16" fmla="*/ 582336 h 1983550"/>
                  <a:gd name="connsiteX17" fmla="*/ 648266 w 2953345"/>
                  <a:gd name="connsiteY17" fmla="*/ 560064 h 1983550"/>
                  <a:gd name="connsiteX18" fmla="*/ 857156 w 2953345"/>
                  <a:gd name="connsiteY18" fmla="*/ 12315 h 1983550"/>
                  <a:gd name="connsiteX19" fmla="*/ 1351480 w 2953345"/>
                  <a:gd name="connsiteY19" fmla="*/ 345243 h 1983550"/>
                  <a:gd name="connsiteX20" fmla="*/ 1439392 w 2953345"/>
                  <a:gd name="connsiteY20" fmla="*/ 453752 h 1983550"/>
                  <a:gd name="connsiteX21" fmla="*/ 1517562 w 2953345"/>
                  <a:gd name="connsiteY21" fmla="*/ 349370 h 1983550"/>
                  <a:gd name="connsiteX22" fmla="*/ 1988311 w 2953345"/>
                  <a:gd name="connsiteY22" fmla="*/ 0 h 198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953345" h="1983550">
                    <a:moveTo>
                      <a:pt x="1988311" y="0"/>
                    </a:moveTo>
                    <a:cubicBezTo>
                      <a:pt x="2110936" y="121606"/>
                      <a:pt x="2189921" y="326279"/>
                      <a:pt x="2225919" y="546570"/>
                    </a:cubicBezTo>
                    <a:lnTo>
                      <a:pt x="2233933" y="617237"/>
                    </a:lnTo>
                    <a:lnTo>
                      <a:pt x="2350610" y="567300"/>
                    </a:lnTo>
                    <a:cubicBezTo>
                      <a:pt x="2562647" y="488224"/>
                      <a:pt x="2779392" y="454290"/>
                      <a:pt x="2932976" y="500111"/>
                    </a:cubicBezTo>
                    <a:cubicBezTo>
                      <a:pt x="3023762" y="833364"/>
                      <a:pt x="2797242" y="1367090"/>
                      <a:pt x="2527736" y="1636596"/>
                    </a:cubicBezTo>
                    <a:cubicBezTo>
                      <a:pt x="2275074" y="1889258"/>
                      <a:pt x="1799076" y="2077510"/>
                      <a:pt x="1574180" y="1933671"/>
                    </a:cubicBezTo>
                    <a:lnTo>
                      <a:pt x="1556345" y="1919368"/>
                    </a:lnTo>
                    <a:lnTo>
                      <a:pt x="1528339" y="1920897"/>
                    </a:lnTo>
                    <a:cubicBezTo>
                      <a:pt x="1510560" y="1920089"/>
                      <a:pt x="1493010" y="1917445"/>
                      <a:pt x="1475770" y="1912825"/>
                    </a:cubicBezTo>
                    <a:lnTo>
                      <a:pt x="1448916" y="1901539"/>
                    </a:lnTo>
                    <a:lnTo>
                      <a:pt x="1409788" y="1909339"/>
                    </a:lnTo>
                    <a:lnTo>
                      <a:pt x="1379448" y="1933671"/>
                    </a:lnTo>
                    <a:cubicBezTo>
                      <a:pt x="1154551" y="2077510"/>
                      <a:pt x="678554" y="1889257"/>
                      <a:pt x="425892" y="1636595"/>
                    </a:cubicBezTo>
                    <a:cubicBezTo>
                      <a:pt x="156386" y="1367089"/>
                      <a:pt x="-70989" y="807277"/>
                      <a:pt x="20652" y="500110"/>
                    </a:cubicBezTo>
                    <a:cubicBezTo>
                      <a:pt x="187279" y="454716"/>
                      <a:pt x="404024" y="488650"/>
                      <a:pt x="612800" y="567620"/>
                    </a:cubicBezTo>
                    <a:lnTo>
                      <a:pt x="646597" y="582336"/>
                    </a:lnTo>
                    <a:lnTo>
                      <a:pt x="648266" y="560064"/>
                    </a:lnTo>
                    <a:cubicBezTo>
                      <a:pt x="675860" y="335450"/>
                      <a:pt x="745684" y="127473"/>
                      <a:pt x="857156" y="12315"/>
                    </a:cubicBezTo>
                    <a:cubicBezTo>
                      <a:pt x="1025944" y="48861"/>
                      <a:pt x="1202630" y="178907"/>
                      <a:pt x="1351480" y="345243"/>
                    </a:cubicBezTo>
                    <a:lnTo>
                      <a:pt x="1439392" y="453752"/>
                    </a:lnTo>
                    <a:lnTo>
                      <a:pt x="1517562" y="349370"/>
                    </a:lnTo>
                    <a:cubicBezTo>
                      <a:pt x="1661654" y="174869"/>
                      <a:pt x="1832393" y="37110"/>
                      <a:pt x="1988311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5" name="フリーフォーム: 図形 664">
                <a:extLst>
                  <a:ext uri="{FF2B5EF4-FFF2-40B4-BE49-F238E27FC236}">
                    <a16:creationId xmlns:a16="http://schemas.microsoft.com/office/drawing/2014/main" id="{7F7908F6-D127-4667-88D8-25BD92CC50D8}"/>
                  </a:ext>
                </a:extLst>
              </p:cNvPr>
              <p:cNvSpPr/>
              <p:nvPr/>
            </p:nvSpPr>
            <p:spPr>
              <a:xfrm rot="9769250">
                <a:off x="3826549" y="1452079"/>
                <a:ext cx="264016" cy="177320"/>
              </a:xfrm>
              <a:custGeom>
                <a:avLst/>
                <a:gdLst>
                  <a:gd name="connsiteX0" fmla="*/ 1988311 w 2953345"/>
                  <a:gd name="connsiteY0" fmla="*/ 0 h 1983550"/>
                  <a:gd name="connsiteX1" fmla="*/ 2225919 w 2953345"/>
                  <a:gd name="connsiteY1" fmla="*/ 546570 h 1983550"/>
                  <a:gd name="connsiteX2" fmla="*/ 2233933 w 2953345"/>
                  <a:gd name="connsiteY2" fmla="*/ 617237 h 1983550"/>
                  <a:gd name="connsiteX3" fmla="*/ 2350610 w 2953345"/>
                  <a:gd name="connsiteY3" fmla="*/ 567300 h 1983550"/>
                  <a:gd name="connsiteX4" fmla="*/ 2932976 w 2953345"/>
                  <a:gd name="connsiteY4" fmla="*/ 500111 h 1983550"/>
                  <a:gd name="connsiteX5" fmla="*/ 2527736 w 2953345"/>
                  <a:gd name="connsiteY5" fmla="*/ 1636596 h 1983550"/>
                  <a:gd name="connsiteX6" fmla="*/ 1574180 w 2953345"/>
                  <a:gd name="connsiteY6" fmla="*/ 1933671 h 1983550"/>
                  <a:gd name="connsiteX7" fmla="*/ 1556345 w 2953345"/>
                  <a:gd name="connsiteY7" fmla="*/ 1919368 h 1983550"/>
                  <a:gd name="connsiteX8" fmla="*/ 1528339 w 2953345"/>
                  <a:gd name="connsiteY8" fmla="*/ 1920897 h 1983550"/>
                  <a:gd name="connsiteX9" fmla="*/ 1475770 w 2953345"/>
                  <a:gd name="connsiteY9" fmla="*/ 1912825 h 1983550"/>
                  <a:gd name="connsiteX10" fmla="*/ 1448916 w 2953345"/>
                  <a:gd name="connsiteY10" fmla="*/ 1901539 h 1983550"/>
                  <a:gd name="connsiteX11" fmla="*/ 1409788 w 2953345"/>
                  <a:gd name="connsiteY11" fmla="*/ 1909339 h 1983550"/>
                  <a:gd name="connsiteX12" fmla="*/ 1379448 w 2953345"/>
                  <a:gd name="connsiteY12" fmla="*/ 1933671 h 1983550"/>
                  <a:gd name="connsiteX13" fmla="*/ 425892 w 2953345"/>
                  <a:gd name="connsiteY13" fmla="*/ 1636595 h 1983550"/>
                  <a:gd name="connsiteX14" fmla="*/ 20652 w 2953345"/>
                  <a:gd name="connsiteY14" fmla="*/ 500110 h 1983550"/>
                  <a:gd name="connsiteX15" fmla="*/ 612800 w 2953345"/>
                  <a:gd name="connsiteY15" fmla="*/ 567620 h 1983550"/>
                  <a:gd name="connsiteX16" fmla="*/ 646597 w 2953345"/>
                  <a:gd name="connsiteY16" fmla="*/ 582336 h 1983550"/>
                  <a:gd name="connsiteX17" fmla="*/ 648266 w 2953345"/>
                  <a:gd name="connsiteY17" fmla="*/ 560064 h 1983550"/>
                  <a:gd name="connsiteX18" fmla="*/ 857156 w 2953345"/>
                  <a:gd name="connsiteY18" fmla="*/ 12315 h 1983550"/>
                  <a:gd name="connsiteX19" fmla="*/ 1351480 w 2953345"/>
                  <a:gd name="connsiteY19" fmla="*/ 345243 h 1983550"/>
                  <a:gd name="connsiteX20" fmla="*/ 1439392 w 2953345"/>
                  <a:gd name="connsiteY20" fmla="*/ 453752 h 1983550"/>
                  <a:gd name="connsiteX21" fmla="*/ 1517562 w 2953345"/>
                  <a:gd name="connsiteY21" fmla="*/ 349370 h 1983550"/>
                  <a:gd name="connsiteX22" fmla="*/ 1988311 w 2953345"/>
                  <a:gd name="connsiteY22" fmla="*/ 0 h 198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953345" h="1983550">
                    <a:moveTo>
                      <a:pt x="1988311" y="0"/>
                    </a:moveTo>
                    <a:cubicBezTo>
                      <a:pt x="2110936" y="121606"/>
                      <a:pt x="2189921" y="326279"/>
                      <a:pt x="2225919" y="546570"/>
                    </a:cubicBezTo>
                    <a:lnTo>
                      <a:pt x="2233933" y="617237"/>
                    </a:lnTo>
                    <a:lnTo>
                      <a:pt x="2350610" y="567300"/>
                    </a:lnTo>
                    <a:cubicBezTo>
                      <a:pt x="2562647" y="488224"/>
                      <a:pt x="2779392" y="454290"/>
                      <a:pt x="2932976" y="500111"/>
                    </a:cubicBezTo>
                    <a:cubicBezTo>
                      <a:pt x="3023762" y="833364"/>
                      <a:pt x="2797242" y="1367090"/>
                      <a:pt x="2527736" y="1636596"/>
                    </a:cubicBezTo>
                    <a:cubicBezTo>
                      <a:pt x="2275074" y="1889258"/>
                      <a:pt x="1799076" y="2077510"/>
                      <a:pt x="1574180" y="1933671"/>
                    </a:cubicBezTo>
                    <a:lnTo>
                      <a:pt x="1556345" y="1919368"/>
                    </a:lnTo>
                    <a:lnTo>
                      <a:pt x="1528339" y="1920897"/>
                    </a:lnTo>
                    <a:cubicBezTo>
                      <a:pt x="1510560" y="1920089"/>
                      <a:pt x="1493010" y="1917445"/>
                      <a:pt x="1475770" y="1912825"/>
                    </a:cubicBezTo>
                    <a:lnTo>
                      <a:pt x="1448916" y="1901539"/>
                    </a:lnTo>
                    <a:lnTo>
                      <a:pt x="1409788" y="1909339"/>
                    </a:lnTo>
                    <a:lnTo>
                      <a:pt x="1379448" y="1933671"/>
                    </a:lnTo>
                    <a:cubicBezTo>
                      <a:pt x="1154551" y="2077510"/>
                      <a:pt x="678554" y="1889257"/>
                      <a:pt x="425892" y="1636595"/>
                    </a:cubicBezTo>
                    <a:cubicBezTo>
                      <a:pt x="156386" y="1367089"/>
                      <a:pt x="-70989" y="807277"/>
                      <a:pt x="20652" y="500110"/>
                    </a:cubicBezTo>
                    <a:cubicBezTo>
                      <a:pt x="187279" y="454716"/>
                      <a:pt x="404024" y="488650"/>
                      <a:pt x="612800" y="567620"/>
                    </a:cubicBezTo>
                    <a:lnTo>
                      <a:pt x="646597" y="582336"/>
                    </a:lnTo>
                    <a:lnTo>
                      <a:pt x="648266" y="560064"/>
                    </a:lnTo>
                    <a:cubicBezTo>
                      <a:pt x="675860" y="335450"/>
                      <a:pt x="745684" y="127473"/>
                      <a:pt x="857156" y="12315"/>
                    </a:cubicBezTo>
                    <a:cubicBezTo>
                      <a:pt x="1025944" y="48861"/>
                      <a:pt x="1202630" y="178907"/>
                      <a:pt x="1351480" y="345243"/>
                    </a:cubicBezTo>
                    <a:lnTo>
                      <a:pt x="1439392" y="453752"/>
                    </a:lnTo>
                    <a:lnTo>
                      <a:pt x="1517562" y="349370"/>
                    </a:lnTo>
                    <a:cubicBezTo>
                      <a:pt x="1661654" y="174869"/>
                      <a:pt x="1832393" y="37110"/>
                      <a:pt x="1988311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6" name="フリーフォーム: 図形 665">
                <a:extLst>
                  <a:ext uri="{FF2B5EF4-FFF2-40B4-BE49-F238E27FC236}">
                    <a16:creationId xmlns:a16="http://schemas.microsoft.com/office/drawing/2014/main" id="{02599C95-0AD2-4CDA-A45E-7A68AC968D2E}"/>
                  </a:ext>
                </a:extLst>
              </p:cNvPr>
              <p:cNvSpPr/>
              <p:nvPr/>
            </p:nvSpPr>
            <p:spPr>
              <a:xfrm rot="9769250">
                <a:off x="4977169" y="1756879"/>
                <a:ext cx="264016" cy="177320"/>
              </a:xfrm>
              <a:custGeom>
                <a:avLst/>
                <a:gdLst>
                  <a:gd name="connsiteX0" fmla="*/ 1988311 w 2953345"/>
                  <a:gd name="connsiteY0" fmla="*/ 0 h 1983550"/>
                  <a:gd name="connsiteX1" fmla="*/ 2225919 w 2953345"/>
                  <a:gd name="connsiteY1" fmla="*/ 546570 h 1983550"/>
                  <a:gd name="connsiteX2" fmla="*/ 2233933 w 2953345"/>
                  <a:gd name="connsiteY2" fmla="*/ 617237 h 1983550"/>
                  <a:gd name="connsiteX3" fmla="*/ 2350610 w 2953345"/>
                  <a:gd name="connsiteY3" fmla="*/ 567300 h 1983550"/>
                  <a:gd name="connsiteX4" fmla="*/ 2932976 w 2953345"/>
                  <a:gd name="connsiteY4" fmla="*/ 500111 h 1983550"/>
                  <a:gd name="connsiteX5" fmla="*/ 2527736 w 2953345"/>
                  <a:gd name="connsiteY5" fmla="*/ 1636596 h 1983550"/>
                  <a:gd name="connsiteX6" fmla="*/ 1574180 w 2953345"/>
                  <a:gd name="connsiteY6" fmla="*/ 1933671 h 1983550"/>
                  <a:gd name="connsiteX7" fmla="*/ 1556345 w 2953345"/>
                  <a:gd name="connsiteY7" fmla="*/ 1919368 h 1983550"/>
                  <a:gd name="connsiteX8" fmla="*/ 1528339 w 2953345"/>
                  <a:gd name="connsiteY8" fmla="*/ 1920897 h 1983550"/>
                  <a:gd name="connsiteX9" fmla="*/ 1475770 w 2953345"/>
                  <a:gd name="connsiteY9" fmla="*/ 1912825 h 1983550"/>
                  <a:gd name="connsiteX10" fmla="*/ 1448916 w 2953345"/>
                  <a:gd name="connsiteY10" fmla="*/ 1901539 h 1983550"/>
                  <a:gd name="connsiteX11" fmla="*/ 1409788 w 2953345"/>
                  <a:gd name="connsiteY11" fmla="*/ 1909339 h 1983550"/>
                  <a:gd name="connsiteX12" fmla="*/ 1379448 w 2953345"/>
                  <a:gd name="connsiteY12" fmla="*/ 1933671 h 1983550"/>
                  <a:gd name="connsiteX13" fmla="*/ 425892 w 2953345"/>
                  <a:gd name="connsiteY13" fmla="*/ 1636595 h 1983550"/>
                  <a:gd name="connsiteX14" fmla="*/ 20652 w 2953345"/>
                  <a:gd name="connsiteY14" fmla="*/ 500110 h 1983550"/>
                  <a:gd name="connsiteX15" fmla="*/ 612800 w 2953345"/>
                  <a:gd name="connsiteY15" fmla="*/ 567620 h 1983550"/>
                  <a:gd name="connsiteX16" fmla="*/ 646597 w 2953345"/>
                  <a:gd name="connsiteY16" fmla="*/ 582336 h 1983550"/>
                  <a:gd name="connsiteX17" fmla="*/ 648266 w 2953345"/>
                  <a:gd name="connsiteY17" fmla="*/ 560064 h 1983550"/>
                  <a:gd name="connsiteX18" fmla="*/ 857156 w 2953345"/>
                  <a:gd name="connsiteY18" fmla="*/ 12315 h 1983550"/>
                  <a:gd name="connsiteX19" fmla="*/ 1351480 w 2953345"/>
                  <a:gd name="connsiteY19" fmla="*/ 345243 h 1983550"/>
                  <a:gd name="connsiteX20" fmla="*/ 1439392 w 2953345"/>
                  <a:gd name="connsiteY20" fmla="*/ 453752 h 1983550"/>
                  <a:gd name="connsiteX21" fmla="*/ 1517562 w 2953345"/>
                  <a:gd name="connsiteY21" fmla="*/ 349370 h 1983550"/>
                  <a:gd name="connsiteX22" fmla="*/ 1988311 w 2953345"/>
                  <a:gd name="connsiteY22" fmla="*/ 0 h 198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953345" h="1983550">
                    <a:moveTo>
                      <a:pt x="1988311" y="0"/>
                    </a:moveTo>
                    <a:cubicBezTo>
                      <a:pt x="2110936" y="121606"/>
                      <a:pt x="2189921" y="326279"/>
                      <a:pt x="2225919" y="546570"/>
                    </a:cubicBezTo>
                    <a:lnTo>
                      <a:pt x="2233933" y="617237"/>
                    </a:lnTo>
                    <a:lnTo>
                      <a:pt x="2350610" y="567300"/>
                    </a:lnTo>
                    <a:cubicBezTo>
                      <a:pt x="2562647" y="488224"/>
                      <a:pt x="2779392" y="454290"/>
                      <a:pt x="2932976" y="500111"/>
                    </a:cubicBezTo>
                    <a:cubicBezTo>
                      <a:pt x="3023762" y="833364"/>
                      <a:pt x="2797242" y="1367090"/>
                      <a:pt x="2527736" y="1636596"/>
                    </a:cubicBezTo>
                    <a:cubicBezTo>
                      <a:pt x="2275074" y="1889258"/>
                      <a:pt x="1799076" y="2077510"/>
                      <a:pt x="1574180" y="1933671"/>
                    </a:cubicBezTo>
                    <a:lnTo>
                      <a:pt x="1556345" y="1919368"/>
                    </a:lnTo>
                    <a:lnTo>
                      <a:pt x="1528339" y="1920897"/>
                    </a:lnTo>
                    <a:cubicBezTo>
                      <a:pt x="1510560" y="1920089"/>
                      <a:pt x="1493010" y="1917445"/>
                      <a:pt x="1475770" y="1912825"/>
                    </a:cubicBezTo>
                    <a:lnTo>
                      <a:pt x="1448916" y="1901539"/>
                    </a:lnTo>
                    <a:lnTo>
                      <a:pt x="1409788" y="1909339"/>
                    </a:lnTo>
                    <a:lnTo>
                      <a:pt x="1379448" y="1933671"/>
                    </a:lnTo>
                    <a:cubicBezTo>
                      <a:pt x="1154551" y="2077510"/>
                      <a:pt x="678554" y="1889257"/>
                      <a:pt x="425892" y="1636595"/>
                    </a:cubicBezTo>
                    <a:cubicBezTo>
                      <a:pt x="156386" y="1367089"/>
                      <a:pt x="-70989" y="807277"/>
                      <a:pt x="20652" y="500110"/>
                    </a:cubicBezTo>
                    <a:cubicBezTo>
                      <a:pt x="187279" y="454716"/>
                      <a:pt x="404024" y="488650"/>
                      <a:pt x="612800" y="567620"/>
                    </a:cubicBezTo>
                    <a:lnTo>
                      <a:pt x="646597" y="582336"/>
                    </a:lnTo>
                    <a:lnTo>
                      <a:pt x="648266" y="560064"/>
                    </a:lnTo>
                    <a:cubicBezTo>
                      <a:pt x="675860" y="335450"/>
                      <a:pt x="745684" y="127473"/>
                      <a:pt x="857156" y="12315"/>
                    </a:cubicBezTo>
                    <a:cubicBezTo>
                      <a:pt x="1025944" y="48861"/>
                      <a:pt x="1202630" y="178907"/>
                      <a:pt x="1351480" y="345243"/>
                    </a:cubicBezTo>
                    <a:lnTo>
                      <a:pt x="1439392" y="453752"/>
                    </a:lnTo>
                    <a:lnTo>
                      <a:pt x="1517562" y="349370"/>
                    </a:lnTo>
                    <a:cubicBezTo>
                      <a:pt x="1661654" y="174869"/>
                      <a:pt x="1832393" y="37110"/>
                      <a:pt x="1988311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7" name="フリーフォーム: 図形 666">
                <a:extLst>
                  <a:ext uri="{FF2B5EF4-FFF2-40B4-BE49-F238E27FC236}">
                    <a16:creationId xmlns:a16="http://schemas.microsoft.com/office/drawing/2014/main" id="{14D4E8D8-AB60-4518-B3AF-40FD533DC1DD}"/>
                  </a:ext>
                </a:extLst>
              </p:cNvPr>
              <p:cNvSpPr/>
              <p:nvPr/>
            </p:nvSpPr>
            <p:spPr>
              <a:xfrm rot="9769250">
                <a:off x="3361729" y="1650199"/>
                <a:ext cx="264016" cy="177320"/>
              </a:xfrm>
              <a:custGeom>
                <a:avLst/>
                <a:gdLst>
                  <a:gd name="connsiteX0" fmla="*/ 1988311 w 2953345"/>
                  <a:gd name="connsiteY0" fmla="*/ 0 h 1983550"/>
                  <a:gd name="connsiteX1" fmla="*/ 2225919 w 2953345"/>
                  <a:gd name="connsiteY1" fmla="*/ 546570 h 1983550"/>
                  <a:gd name="connsiteX2" fmla="*/ 2233933 w 2953345"/>
                  <a:gd name="connsiteY2" fmla="*/ 617237 h 1983550"/>
                  <a:gd name="connsiteX3" fmla="*/ 2350610 w 2953345"/>
                  <a:gd name="connsiteY3" fmla="*/ 567300 h 1983550"/>
                  <a:gd name="connsiteX4" fmla="*/ 2932976 w 2953345"/>
                  <a:gd name="connsiteY4" fmla="*/ 500111 h 1983550"/>
                  <a:gd name="connsiteX5" fmla="*/ 2527736 w 2953345"/>
                  <a:gd name="connsiteY5" fmla="*/ 1636596 h 1983550"/>
                  <a:gd name="connsiteX6" fmla="*/ 1574180 w 2953345"/>
                  <a:gd name="connsiteY6" fmla="*/ 1933671 h 1983550"/>
                  <a:gd name="connsiteX7" fmla="*/ 1556345 w 2953345"/>
                  <a:gd name="connsiteY7" fmla="*/ 1919368 h 1983550"/>
                  <a:gd name="connsiteX8" fmla="*/ 1528339 w 2953345"/>
                  <a:gd name="connsiteY8" fmla="*/ 1920897 h 1983550"/>
                  <a:gd name="connsiteX9" fmla="*/ 1475770 w 2953345"/>
                  <a:gd name="connsiteY9" fmla="*/ 1912825 h 1983550"/>
                  <a:gd name="connsiteX10" fmla="*/ 1448916 w 2953345"/>
                  <a:gd name="connsiteY10" fmla="*/ 1901539 h 1983550"/>
                  <a:gd name="connsiteX11" fmla="*/ 1409788 w 2953345"/>
                  <a:gd name="connsiteY11" fmla="*/ 1909339 h 1983550"/>
                  <a:gd name="connsiteX12" fmla="*/ 1379448 w 2953345"/>
                  <a:gd name="connsiteY12" fmla="*/ 1933671 h 1983550"/>
                  <a:gd name="connsiteX13" fmla="*/ 425892 w 2953345"/>
                  <a:gd name="connsiteY13" fmla="*/ 1636595 h 1983550"/>
                  <a:gd name="connsiteX14" fmla="*/ 20652 w 2953345"/>
                  <a:gd name="connsiteY14" fmla="*/ 500110 h 1983550"/>
                  <a:gd name="connsiteX15" fmla="*/ 612800 w 2953345"/>
                  <a:gd name="connsiteY15" fmla="*/ 567620 h 1983550"/>
                  <a:gd name="connsiteX16" fmla="*/ 646597 w 2953345"/>
                  <a:gd name="connsiteY16" fmla="*/ 582336 h 1983550"/>
                  <a:gd name="connsiteX17" fmla="*/ 648266 w 2953345"/>
                  <a:gd name="connsiteY17" fmla="*/ 560064 h 1983550"/>
                  <a:gd name="connsiteX18" fmla="*/ 857156 w 2953345"/>
                  <a:gd name="connsiteY18" fmla="*/ 12315 h 1983550"/>
                  <a:gd name="connsiteX19" fmla="*/ 1351480 w 2953345"/>
                  <a:gd name="connsiteY19" fmla="*/ 345243 h 1983550"/>
                  <a:gd name="connsiteX20" fmla="*/ 1439392 w 2953345"/>
                  <a:gd name="connsiteY20" fmla="*/ 453752 h 1983550"/>
                  <a:gd name="connsiteX21" fmla="*/ 1517562 w 2953345"/>
                  <a:gd name="connsiteY21" fmla="*/ 349370 h 1983550"/>
                  <a:gd name="connsiteX22" fmla="*/ 1988311 w 2953345"/>
                  <a:gd name="connsiteY22" fmla="*/ 0 h 198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953345" h="1983550">
                    <a:moveTo>
                      <a:pt x="1988311" y="0"/>
                    </a:moveTo>
                    <a:cubicBezTo>
                      <a:pt x="2110936" y="121606"/>
                      <a:pt x="2189921" y="326279"/>
                      <a:pt x="2225919" y="546570"/>
                    </a:cubicBezTo>
                    <a:lnTo>
                      <a:pt x="2233933" y="617237"/>
                    </a:lnTo>
                    <a:lnTo>
                      <a:pt x="2350610" y="567300"/>
                    </a:lnTo>
                    <a:cubicBezTo>
                      <a:pt x="2562647" y="488224"/>
                      <a:pt x="2779392" y="454290"/>
                      <a:pt x="2932976" y="500111"/>
                    </a:cubicBezTo>
                    <a:cubicBezTo>
                      <a:pt x="3023762" y="833364"/>
                      <a:pt x="2797242" y="1367090"/>
                      <a:pt x="2527736" y="1636596"/>
                    </a:cubicBezTo>
                    <a:cubicBezTo>
                      <a:pt x="2275074" y="1889258"/>
                      <a:pt x="1799076" y="2077510"/>
                      <a:pt x="1574180" y="1933671"/>
                    </a:cubicBezTo>
                    <a:lnTo>
                      <a:pt x="1556345" y="1919368"/>
                    </a:lnTo>
                    <a:lnTo>
                      <a:pt x="1528339" y="1920897"/>
                    </a:lnTo>
                    <a:cubicBezTo>
                      <a:pt x="1510560" y="1920089"/>
                      <a:pt x="1493010" y="1917445"/>
                      <a:pt x="1475770" y="1912825"/>
                    </a:cubicBezTo>
                    <a:lnTo>
                      <a:pt x="1448916" y="1901539"/>
                    </a:lnTo>
                    <a:lnTo>
                      <a:pt x="1409788" y="1909339"/>
                    </a:lnTo>
                    <a:lnTo>
                      <a:pt x="1379448" y="1933671"/>
                    </a:lnTo>
                    <a:cubicBezTo>
                      <a:pt x="1154551" y="2077510"/>
                      <a:pt x="678554" y="1889257"/>
                      <a:pt x="425892" y="1636595"/>
                    </a:cubicBezTo>
                    <a:cubicBezTo>
                      <a:pt x="156386" y="1367089"/>
                      <a:pt x="-70989" y="807277"/>
                      <a:pt x="20652" y="500110"/>
                    </a:cubicBezTo>
                    <a:cubicBezTo>
                      <a:pt x="187279" y="454716"/>
                      <a:pt x="404024" y="488650"/>
                      <a:pt x="612800" y="567620"/>
                    </a:cubicBezTo>
                    <a:lnTo>
                      <a:pt x="646597" y="582336"/>
                    </a:lnTo>
                    <a:lnTo>
                      <a:pt x="648266" y="560064"/>
                    </a:lnTo>
                    <a:cubicBezTo>
                      <a:pt x="675860" y="335450"/>
                      <a:pt x="745684" y="127473"/>
                      <a:pt x="857156" y="12315"/>
                    </a:cubicBezTo>
                    <a:cubicBezTo>
                      <a:pt x="1025944" y="48861"/>
                      <a:pt x="1202630" y="178907"/>
                      <a:pt x="1351480" y="345243"/>
                    </a:cubicBezTo>
                    <a:lnTo>
                      <a:pt x="1439392" y="453752"/>
                    </a:lnTo>
                    <a:lnTo>
                      <a:pt x="1517562" y="349370"/>
                    </a:lnTo>
                    <a:cubicBezTo>
                      <a:pt x="1661654" y="174869"/>
                      <a:pt x="1832393" y="37110"/>
                      <a:pt x="1988311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8" name="フリーフォーム: 図形 667">
                <a:extLst>
                  <a:ext uri="{FF2B5EF4-FFF2-40B4-BE49-F238E27FC236}">
                    <a16:creationId xmlns:a16="http://schemas.microsoft.com/office/drawing/2014/main" id="{25193F1B-8540-4C63-A9DE-F5738200283B}"/>
                  </a:ext>
                </a:extLst>
              </p:cNvPr>
              <p:cNvSpPr/>
              <p:nvPr/>
            </p:nvSpPr>
            <p:spPr>
              <a:xfrm rot="9769250">
                <a:off x="3239809" y="1894039"/>
                <a:ext cx="264016" cy="177320"/>
              </a:xfrm>
              <a:custGeom>
                <a:avLst/>
                <a:gdLst>
                  <a:gd name="connsiteX0" fmla="*/ 1988311 w 2953345"/>
                  <a:gd name="connsiteY0" fmla="*/ 0 h 1983550"/>
                  <a:gd name="connsiteX1" fmla="*/ 2225919 w 2953345"/>
                  <a:gd name="connsiteY1" fmla="*/ 546570 h 1983550"/>
                  <a:gd name="connsiteX2" fmla="*/ 2233933 w 2953345"/>
                  <a:gd name="connsiteY2" fmla="*/ 617237 h 1983550"/>
                  <a:gd name="connsiteX3" fmla="*/ 2350610 w 2953345"/>
                  <a:gd name="connsiteY3" fmla="*/ 567300 h 1983550"/>
                  <a:gd name="connsiteX4" fmla="*/ 2932976 w 2953345"/>
                  <a:gd name="connsiteY4" fmla="*/ 500111 h 1983550"/>
                  <a:gd name="connsiteX5" fmla="*/ 2527736 w 2953345"/>
                  <a:gd name="connsiteY5" fmla="*/ 1636596 h 1983550"/>
                  <a:gd name="connsiteX6" fmla="*/ 1574180 w 2953345"/>
                  <a:gd name="connsiteY6" fmla="*/ 1933671 h 1983550"/>
                  <a:gd name="connsiteX7" fmla="*/ 1556345 w 2953345"/>
                  <a:gd name="connsiteY7" fmla="*/ 1919368 h 1983550"/>
                  <a:gd name="connsiteX8" fmla="*/ 1528339 w 2953345"/>
                  <a:gd name="connsiteY8" fmla="*/ 1920897 h 1983550"/>
                  <a:gd name="connsiteX9" fmla="*/ 1475770 w 2953345"/>
                  <a:gd name="connsiteY9" fmla="*/ 1912825 h 1983550"/>
                  <a:gd name="connsiteX10" fmla="*/ 1448916 w 2953345"/>
                  <a:gd name="connsiteY10" fmla="*/ 1901539 h 1983550"/>
                  <a:gd name="connsiteX11" fmla="*/ 1409788 w 2953345"/>
                  <a:gd name="connsiteY11" fmla="*/ 1909339 h 1983550"/>
                  <a:gd name="connsiteX12" fmla="*/ 1379448 w 2953345"/>
                  <a:gd name="connsiteY12" fmla="*/ 1933671 h 1983550"/>
                  <a:gd name="connsiteX13" fmla="*/ 425892 w 2953345"/>
                  <a:gd name="connsiteY13" fmla="*/ 1636595 h 1983550"/>
                  <a:gd name="connsiteX14" fmla="*/ 20652 w 2953345"/>
                  <a:gd name="connsiteY14" fmla="*/ 500110 h 1983550"/>
                  <a:gd name="connsiteX15" fmla="*/ 612800 w 2953345"/>
                  <a:gd name="connsiteY15" fmla="*/ 567620 h 1983550"/>
                  <a:gd name="connsiteX16" fmla="*/ 646597 w 2953345"/>
                  <a:gd name="connsiteY16" fmla="*/ 582336 h 1983550"/>
                  <a:gd name="connsiteX17" fmla="*/ 648266 w 2953345"/>
                  <a:gd name="connsiteY17" fmla="*/ 560064 h 1983550"/>
                  <a:gd name="connsiteX18" fmla="*/ 857156 w 2953345"/>
                  <a:gd name="connsiteY18" fmla="*/ 12315 h 1983550"/>
                  <a:gd name="connsiteX19" fmla="*/ 1351480 w 2953345"/>
                  <a:gd name="connsiteY19" fmla="*/ 345243 h 1983550"/>
                  <a:gd name="connsiteX20" fmla="*/ 1439392 w 2953345"/>
                  <a:gd name="connsiteY20" fmla="*/ 453752 h 1983550"/>
                  <a:gd name="connsiteX21" fmla="*/ 1517562 w 2953345"/>
                  <a:gd name="connsiteY21" fmla="*/ 349370 h 1983550"/>
                  <a:gd name="connsiteX22" fmla="*/ 1988311 w 2953345"/>
                  <a:gd name="connsiteY22" fmla="*/ 0 h 198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953345" h="1983550">
                    <a:moveTo>
                      <a:pt x="1988311" y="0"/>
                    </a:moveTo>
                    <a:cubicBezTo>
                      <a:pt x="2110936" y="121606"/>
                      <a:pt x="2189921" y="326279"/>
                      <a:pt x="2225919" y="546570"/>
                    </a:cubicBezTo>
                    <a:lnTo>
                      <a:pt x="2233933" y="617237"/>
                    </a:lnTo>
                    <a:lnTo>
                      <a:pt x="2350610" y="567300"/>
                    </a:lnTo>
                    <a:cubicBezTo>
                      <a:pt x="2562647" y="488224"/>
                      <a:pt x="2779392" y="454290"/>
                      <a:pt x="2932976" y="500111"/>
                    </a:cubicBezTo>
                    <a:cubicBezTo>
                      <a:pt x="3023762" y="833364"/>
                      <a:pt x="2797242" y="1367090"/>
                      <a:pt x="2527736" y="1636596"/>
                    </a:cubicBezTo>
                    <a:cubicBezTo>
                      <a:pt x="2275074" y="1889258"/>
                      <a:pt x="1799076" y="2077510"/>
                      <a:pt x="1574180" y="1933671"/>
                    </a:cubicBezTo>
                    <a:lnTo>
                      <a:pt x="1556345" y="1919368"/>
                    </a:lnTo>
                    <a:lnTo>
                      <a:pt x="1528339" y="1920897"/>
                    </a:lnTo>
                    <a:cubicBezTo>
                      <a:pt x="1510560" y="1920089"/>
                      <a:pt x="1493010" y="1917445"/>
                      <a:pt x="1475770" y="1912825"/>
                    </a:cubicBezTo>
                    <a:lnTo>
                      <a:pt x="1448916" y="1901539"/>
                    </a:lnTo>
                    <a:lnTo>
                      <a:pt x="1409788" y="1909339"/>
                    </a:lnTo>
                    <a:lnTo>
                      <a:pt x="1379448" y="1933671"/>
                    </a:lnTo>
                    <a:cubicBezTo>
                      <a:pt x="1154551" y="2077510"/>
                      <a:pt x="678554" y="1889257"/>
                      <a:pt x="425892" y="1636595"/>
                    </a:cubicBezTo>
                    <a:cubicBezTo>
                      <a:pt x="156386" y="1367089"/>
                      <a:pt x="-70989" y="807277"/>
                      <a:pt x="20652" y="500110"/>
                    </a:cubicBezTo>
                    <a:cubicBezTo>
                      <a:pt x="187279" y="454716"/>
                      <a:pt x="404024" y="488650"/>
                      <a:pt x="612800" y="567620"/>
                    </a:cubicBezTo>
                    <a:lnTo>
                      <a:pt x="646597" y="582336"/>
                    </a:lnTo>
                    <a:lnTo>
                      <a:pt x="648266" y="560064"/>
                    </a:lnTo>
                    <a:cubicBezTo>
                      <a:pt x="675860" y="335450"/>
                      <a:pt x="745684" y="127473"/>
                      <a:pt x="857156" y="12315"/>
                    </a:cubicBezTo>
                    <a:cubicBezTo>
                      <a:pt x="1025944" y="48861"/>
                      <a:pt x="1202630" y="178907"/>
                      <a:pt x="1351480" y="345243"/>
                    </a:cubicBezTo>
                    <a:lnTo>
                      <a:pt x="1439392" y="453752"/>
                    </a:lnTo>
                    <a:lnTo>
                      <a:pt x="1517562" y="349370"/>
                    </a:lnTo>
                    <a:cubicBezTo>
                      <a:pt x="1661654" y="174869"/>
                      <a:pt x="1832393" y="37110"/>
                      <a:pt x="1988311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9" name="フリーフォーム: 図形 668">
                <a:extLst>
                  <a:ext uri="{FF2B5EF4-FFF2-40B4-BE49-F238E27FC236}">
                    <a16:creationId xmlns:a16="http://schemas.microsoft.com/office/drawing/2014/main" id="{FB146E67-B816-4E02-8078-73FB6E5BE0C1}"/>
                  </a:ext>
                </a:extLst>
              </p:cNvPr>
              <p:cNvSpPr/>
              <p:nvPr/>
            </p:nvSpPr>
            <p:spPr>
              <a:xfrm rot="9769250">
                <a:off x="3575089" y="1962619"/>
                <a:ext cx="264016" cy="177320"/>
              </a:xfrm>
              <a:custGeom>
                <a:avLst/>
                <a:gdLst>
                  <a:gd name="connsiteX0" fmla="*/ 1988311 w 2953345"/>
                  <a:gd name="connsiteY0" fmla="*/ 0 h 1983550"/>
                  <a:gd name="connsiteX1" fmla="*/ 2225919 w 2953345"/>
                  <a:gd name="connsiteY1" fmla="*/ 546570 h 1983550"/>
                  <a:gd name="connsiteX2" fmla="*/ 2233933 w 2953345"/>
                  <a:gd name="connsiteY2" fmla="*/ 617237 h 1983550"/>
                  <a:gd name="connsiteX3" fmla="*/ 2350610 w 2953345"/>
                  <a:gd name="connsiteY3" fmla="*/ 567300 h 1983550"/>
                  <a:gd name="connsiteX4" fmla="*/ 2932976 w 2953345"/>
                  <a:gd name="connsiteY4" fmla="*/ 500111 h 1983550"/>
                  <a:gd name="connsiteX5" fmla="*/ 2527736 w 2953345"/>
                  <a:gd name="connsiteY5" fmla="*/ 1636596 h 1983550"/>
                  <a:gd name="connsiteX6" fmla="*/ 1574180 w 2953345"/>
                  <a:gd name="connsiteY6" fmla="*/ 1933671 h 1983550"/>
                  <a:gd name="connsiteX7" fmla="*/ 1556345 w 2953345"/>
                  <a:gd name="connsiteY7" fmla="*/ 1919368 h 1983550"/>
                  <a:gd name="connsiteX8" fmla="*/ 1528339 w 2953345"/>
                  <a:gd name="connsiteY8" fmla="*/ 1920897 h 1983550"/>
                  <a:gd name="connsiteX9" fmla="*/ 1475770 w 2953345"/>
                  <a:gd name="connsiteY9" fmla="*/ 1912825 h 1983550"/>
                  <a:gd name="connsiteX10" fmla="*/ 1448916 w 2953345"/>
                  <a:gd name="connsiteY10" fmla="*/ 1901539 h 1983550"/>
                  <a:gd name="connsiteX11" fmla="*/ 1409788 w 2953345"/>
                  <a:gd name="connsiteY11" fmla="*/ 1909339 h 1983550"/>
                  <a:gd name="connsiteX12" fmla="*/ 1379448 w 2953345"/>
                  <a:gd name="connsiteY12" fmla="*/ 1933671 h 1983550"/>
                  <a:gd name="connsiteX13" fmla="*/ 425892 w 2953345"/>
                  <a:gd name="connsiteY13" fmla="*/ 1636595 h 1983550"/>
                  <a:gd name="connsiteX14" fmla="*/ 20652 w 2953345"/>
                  <a:gd name="connsiteY14" fmla="*/ 500110 h 1983550"/>
                  <a:gd name="connsiteX15" fmla="*/ 612800 w 2953345"/>
                  <a:gd name="connsiteY15" fmla="*/ 567620 h 1983550"/>
                  <a:gd name="connsiteX16" fmla="*/ 646597 w 2953345"/>
                  <a:gd name="connsiteY16" fmla="*/ 582336 h 1983550"/>
                  <a:gd name="connsiteX17" fmla="*/ 648266 w 2953345"/>
                  <a:gd name="connsiteY17" fmla="*/ 560064 h 1983550"/>
                  <a:gd name="connsiteX18" fmla="*/ 857156 w 2953345"/>
                  <a:gd name="connsiteY18" fmla="*/ 12315 h 1983550"/>
                  <a:gd name="connsiteX19" fmla="*/ 1351480 w 2953345"/>
                  <a:gd name="connsiteY19" fmla="*/ 345243 h 1983550"/>
                  <a:gd name="connsiteX20" fmla="*/ 1439392 w 2953345"/>
                  <a:gd name="connsiteY20" fmla="*/ 453752 h 1983550"/>
                  <a:gd name="connsiteX21" fmla="*/ 1517562 w 2953345"/>
                  <a:gd name="connsiteY21" fmla="*/ 349370 h 1983550"/>
                  <a:gd name="connsiteX22" fmla="*/ 1988311 w 2953345"/>
                  <a:gd name="connsiteY22" fmla="*/ 0 h 198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953345" h="1983550">
                    <a:moveTo>
                      <a:pt x="1988311" y="0"/>
                    </a:moveTo>
                    <a:cubicBezTo>
                      <a:pt x="2110936" y="121606"/>
                      <a:pt x="2189921" y="326279"/>
                      <a:pt x="2225919" y="546570"/>
                    </a:cubicBezTo>
                    <a:lnTo>
                      <a:pt x="2233933" y="617237"/>
                    </a:lnTo>
                    <a:lnTo>
                      <a:pt x="2350610" y="567300"/>
                    </a:lnTo>
                    <a:cubicBezTo>
                      <a:pt x="2562647" y="488224"/>
                      <a:pt x="2779392" y="454290"/>
                      <a:pt x="2932976" y="500111"/>
                    </a:cubicBezTo>
                    <a:cubicBezTo>
                      <a:pt x="3023762" y="833364"/>
                      <a:pt x="2797242" y="1367090"/>
                      <a:pt x="2527736" y="1636596"/>
                    </a:cubicBezTo>
                    <a:cubicBezTo>
                      <a:pt x="2275074" y="1889258"/>
                      <a:pt x="1799076" y="2077510"/>
                      <a:pt x="1574180" y="1933671"/>
                    </a:cubicBezTo>
                    <a:lnTo>
                      <a:pt x="1556345" y="1919368"/>
                    </a:lnTo>
                    <a:lnTo>
                      <a:pt x="1528339" y="1920897"/>
                    </a:lnTo>
                    <a:cubicBezTo>
                      <a:pt x="1510560" y="1920089"/>
                      <a:pt x="1493010" y="1917445"/>
                      <a:pt x="1475770" y="1912825"/>
                    </a:cubicBezTo>
                    <a:lnTo>
                      <a:pt x="1448916" y="1901539"/>
                    </a:lnTo>
                    <a:lnTo>
                      <a:pt x="1409788" y="1909339"/>
                    </a:lnTo>
                    <a:lnTo>
                      <a:pt x="1379448" y="1933671"/>
                    </a:lnTo>
                    <a:cubicBezTo>
                      <a:pt x="1154551" y="2077510"/>
                      <a:pt x="678554" y="1889257"/>
                      <a:pt x="425892" y="1636595"/>
                    </a:cubicBezTo>
                    <a:cubicBezTo>
                      <a:pt x="156386" y="1367089"/>
                      <a:pt x="-70989" y="807277"/>
                      <a:pt x="20652" y="500110"/>
                    </a:cubicBezTo>
                    <a:cubicBezTo>
                      <a:pt x="187279" y="454716"/>
                      <a:pt x="404024" y="488650"/>
                      <a:pt x="612800" y="567620"/>
                    </a:cubicBezTo>
                    <a:lnTo>
                      <a:pt x="646597" y="582336"/>
                    </a:lnTo>
                    <a:lnTo>
                      <a:pt x="648266" y="560064"/>
                    </a:lnTo>
                    <a:cubicBezTo>
                      <a:pt x="675860" y="335450"/>
                      <a:pt x="745684" y="127473"/>
                      <a:pt x="857156" y="12315"/>
                    </a:cubicBezTo>
                    <a:cubicBezTo>
                      <a:pt x="1025944" y="48861"/>
                      <a:pt x="1202630" y="178907"/>
                      <a:pt x="1351480" y="345243"/>
                    </a:cubicBezTo>
                    <a:lnTo>
                      <a:pt x="1439392" y="453752"/>
                    </a:lnTo>
                    <a:lnTo>
                      <a:pt x="1517562" y="349370"/>
                    </a:lnTo>
                    <a:cubicBezTo>
                      <a:pt x="1661654" y="174869"/>
                      <a:pt x="1832393" y="37110"/>
                      <a:pt x="1988311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0" name="フリーフォーム: 図形 669">
                <a:extLst>
                  <a:ext uri="{FF2B5EF4-FFF2-40B4-BE49-F238E27FC236}">
                    <a16:creationId xmlns:a16="http://schemas.microsoft.com/office/drawing/2014/main" id="{6F590E52-B125-43FA-80FD-1EF023F1045D}"/>
                  </a:ext>
                </a:extLst>
              </p:cNvPr>
              <p:cNvSpPr/>
              <p:nvPr/>
            </p:nvSpPr>
            <p:spPr>
              <a:xfrm rot="9769250">
                <a:off x="2851189" y="2069299"/>
                <a:ext cx="264016" cy="177320"/>
              </a:xfrm>
              <a:custGeom>
                <a:avLst/>
                <a:gdLst>
                  <a:gd name="connsiteX0" fmla="*/ 1988311 w 2953345"/>
                  <a:gd name="connsiteY0" fmla="*/ 0 h 1983550"/>
                  <a:gd name="connsiteX1" fmla="*/ 2225919 w 2953345"/>
                  <a:gd name="connsiteY1" fmla="*/ 546570 h 1983550"/>
                  <a:gd name="connsiteX2" fmla="*/ 2233933 w 2953345"/>
                  <a:gd name="connsiteY2" fmla="*/ 617237 h 1983550"/>
                  <a:gd name="connsiteX3" fmla="*/ 2350610 w 2953345"/>
                  <a:gd name="connsiteY3" fmla="*/ 567300 h 1983550"/>
                  <a:gd name="connsiteX4" fmla="*/ 2932976 w 2953345"/>
                  <a:gd name="connsiteY4" fmla="*/ 500111 h 1983550"/>
                  <a:gd name="connsiteX5" fmla="*/ 2527736 w 2953345"/>
                  <a:gd name="connsiteY5" fmla="*/ 1636596 h 1983550"/>
                  <a:gd name="connsiteX6" fmla="*/ 1574180 w 2953345"/>
                  <a:gd name="connsiteY6" fmla="*/ 1933671 h 1983550"/>
                  <a:gd name="connsiteX7" fmla="*/ 1556345 w 2953345"/>
                  <a:gd name="connsiteY7" fmla="*/ 1919368 h 1983550"/>
                  <a:gd name="connsiteX8" fmla="*/ 1528339 w 2953345"/>
                  <a:gd name="connsiteY8" fmla="*/ 1920897 h 1983550"/>
                  <a:gd name="connsiteX9" fmla="*/ 1475770 w 2953345"/>
                  <a:gd name="connsiteY9" fmla="*/ 1912825 h 1983550"/>
                  <a:gd name="connsiteX10" fmla="*/ 1448916 w 2953345"/>
                  <a:gd name="connsiteY10" fmla="*/ 1901539 h 1983550"/>
                  <a:gd name="connsiteX11" fmla="*/ 1409788 w 2953345"/>
                  <a:gd name="connsiteY11" fmla="*/ 1909339 h 1983550"/>
                  <a:gd name="connsiteX12" fmla="*/ 1379448 w 2953345"/>
                  <a:gd name="connsiteY12" fmla="*/ 1933671 h 1983550"/>
                  <a:gd name="connsiteX13" fmla="*/ 425892 w 2953345"/>
                  <a:gd name="connsiteY13" fmla="*/ 1636595 h 1983550"/>
                  <a:gd name="connsiteX14" fmla="*/ 20652 w 2953345"/>
                  <a:gd name="connsiteY14" fmla="*/ 500110 h 1983550"/>
                  <a:gd name="connsiteX15" fmla="*/ 612800 w 2953345"/>
                  <a:gd name="connsiteY15" fmla="*/ 567620 h 1983550"/>
                  <a:gd name="connsiteX16" fmla="*/ 646597 w 2953345"/>
                  <a:gd name="connsiteY16" fmla="*/ 582336 h 1983550"/>
                  <a:gd name="connsiteX17" fmla="*/ 648266 w 2953345"/>
                  <a:gd name="connsiteY17" fmla="*/ 560064 h 1983550"/>
                  <a:gd name="connsiteX18" fmla="*/ 857156 w 2953345"/>
                  <a:gd name="connsiteY18" fmla="*/ 12315 h 1983550"/>
                  <a:gd name="connsiteX19" fmla="*/ 1351480 w 2953345"/>
                  <a:gd name="connsiteY19" fmla="*/ 345243 h 1983550"/>
                  <a:gd name="connsiteX20" fmla="*/ 1439392 w 2953345"/>
                  <a:gd name="connsiteY20" fmla="*/ 453752 h 1983550"/>
                  <a:gd name="connsiteX21" fmla="*/ 1517562 w 2953345"/>
                  <a:gd name="connsiteY21" fmla="*/ 349370 h 1983550"/>
                  <a:gd name="connsiteX22" fmla="*/ 1988311 w 2953345"/>
                  <a:gd name="connsiteY22" fmla="*/ 0 h 198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953345" h="1983550">
                    <a:moveTo>
                      <a:pt x="1988311" y="0"/>
                    </a:moveTo>
                    <a:cubicBezTo>
                      <a:pt x="2110936" y="121606"/>
                      <a:pt x="2189921" y="326279"/>
                      <a:pt x="2225919" y="546570"/>
                    </a:cubicBezTo>
                    <a:lnTo>
                      <a:pt x="2233933" y="617237"/>
                    </a:lnTo>
                    <a:lnTo>
                      <a:pt x="2350610" y="567300"/>
                    </a:lnTo>
                    <a:cubicBezTo>
                      <a:pt x="2562647" y="488224"/>
                      <a:pt x="2779392" y="454290"/>
                      <a:pt x="2932976" y="500111"/>
                    </a:cubicBezTo>
                    <a:cubicBezTo>
                      <a:pt x="3023762" y="833364"/>
                      <a:pt x="2797242" y="1367090"/>
                      <a:pt x="2527736" y="1636596"/>
                    </a:cubicBezTo>
                    <a:cubicBezTo>
                      <a:pt x="2275074" y="1889258"/>
                      <a:pt x="1799076" y="2077510"/>
                      <a:pt x="1574180" y="1933671"/>
                    </a:cubicBezTo>
                    <a:lnTo>
                      <a:pt x="1556345" y="1919368"/>
                    </a:lnTo>
                    <a:lnTo>
                      <a:pt x="1528339" y="1920897"/>
                    </a:lnTo>
                    <a:cubicBezTo>
                      <a:pt x="1510560" y="1920089"/>
                      <a:pt x="1493010" y="1917445"/>
                      <a:pt x="1475770" y="1912825"/>
                    </a:cubicBezTo>
                    <a:lnTo>
                      <a:pt x="1448916" y="1901539"/>
                    </a:lnTo>
                    <a:lnTo>
                      <a:pt x="1409788" y="1909339"/>
                    </a:lnTo>
                    <a:lnTo>
                      <a:pt x="1379448" y="1933671"/>
                    </a:lnTo>
                    <a:cubicBezTo>
                      <a:pt x="1154551" y="2077510"/>
                      <a:pt x="678554" y="1889257"/>
                      <a:pt x="425892" y="1636595"/>
                    </a:cubicBezTo>
                    <a:cubicBezTo>
                      <a:pt x="156386" y="1367089"/>
                      <a:pt x="-70989" y="807277"/>
                      <a:pt x="20652" y="500110"/>
                    </a:cubicBezTo>
                    <a:cubicBezTo>
                      <a:pt x="187279" y="454716"/>
                      <a:pt x="404024" y="488650"/>
                      <a:pt x="612800" y="567620"/>
                    </a:cubicBezTo>
                    <a:lnTo>
                      <a:pt x="646597" y="582336"/>
                    </a:lnTo>
                    <a:lnTo>
                      <a:pt x="648266" y="560064"/>
                    </a:lnTo>
                    <a:cubicBezTo>
                      <a:pt x="675860" y="335450"/>
                      <a:pt x="745684" y="127473"/>
                      <a:pt x="857156" y="12315"/>
                    </a:cubicBezTo>
                    <a:cubicBezTo>
                      <a:pt x="1025944" y="48861"/>
                      <a:pt x="1202630" y="178907"/>
                      <a:pt x="1351480" y="345243"/>
                    </a:cubicBezTo>
                    <a:lnTo>
                      <a:pt x="1439392" y="453752"/>
                    </a:lnTo>
                    <a:lnTo>
                      <a:pt x="1517562" y="349370"/>
                    </a:lnTo>
                    <a:cubicBezTo>
                      <a:pt x="1661654" y="174869"/>
                      <a:pt x="1832393" y="37110"/>
                      <a:pt x="1988311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1" name="フリーフォーム: 図形 670">
                <a:extLst>
                  <a:ext uri="{FF2B5EF4-FFF2-40B4-BE49-F238E27FC236}">
                    <a16:creationId xmlns:a16="http://schemas.microsoft.com/office/drawing/2014/main" id="{0D4F1F0E-E22B-4190-BA52-B58FDD124101}"/>
                  </a:ext>
                </a:extLst>
              </p:cNvPr>
              <p:cNvSpPr/>
              <p:nvPr/>
            </p:nvSpPr>
            <p:spPr>
              <a:xfrm rot="9769250">
                <a:off x="3041689" y="2290279"/>
                <a:ext cx="264016" cy="177320"/>
              </a:xfrm>
              <a:custGeom>
                <a:avLst/>
                <a:gdLst>
                  <a:gd name="connsiteX0" fmla="*/ 1988311 w 2953345"/>
                  <a:gd name="connsiteY0" fmla="*/ 0 h 1983550"/>
                  <a:gd name="connsiteX1" fmla="*/ 2225919 w 2953345"/>
                  <a:gd name="connsiteY1" fmla="*/ 546570 h 1983550"/>
                  <a:gd name="connsiteX2" fmla="*/ 2233933 w 2953345"/>
                  <a:gd name="connsiteY2" fmla="*/ 617237 h 1983550"/>
                  <a:gd name="connsiteX3" fmla="*/ 2350610 w 2953345"/>
                  <a:gd name="connsiteY3" fmla="*/ 567300 h 1983550"/>
                  <a:gd name="connsiteX4" fmla="*/ 2932976 w 2953345"/>
                  <a:gd name="connsiteY4" fmla="*/ 500111 h 1983550"/>
                  <a:gd name="connsiteX5" fmla="*/ 2527736 w 2953345"/>
                  <a:gd name="connsiteY5" fmla="*/ 1636596 h 1983550"/>
                  <a:gd name="connsiteX6" fmla="*/ 1574180 w 2953345"/>
                  <a:gd name="connsiteY6" fmla="*/ 1933671 h 1983550"/>
                  <a:gd name="connsiteX7" fmla="*/ 1556345 w 2953345"/>
                  <a:gd name="connsiteY7" fmla="*/ 1919368 h 1983550"/>
                  <a:gd name="connsiteX8" fmla="*/ 1528339 w 2953345"/>
                  <a:gd name="connsiteY8" fmla="*/ 1920897 h 1983550"/>
                  <a:gd name="connsiteX9" fmla="*/ 1475770 w 2953345"/>
                  <a:gd name="connsiteY9" fmla="*/ 1912825 h 1983550"/>
                  <a:gd name="connsiteX10" fmla="*/ 1448916 w 2953345"/>
                  <a:gd name="connsiteY10" fmla="*/ 1901539 h 1983550"/>
                  <a:gd name="connsiteX11" fmla="*/ 1409788 w 2953345"/>
                  <a:gd name="connsiteY11" fmla="*/ 1909339 h 1983550"/>
                  <a:gd name="connsiteX12" fmla="*/ 1379448 w 2953345"/>
                  <a:gd name="connsiteY12" fmla="*/ 1933671 h 1983550"/>
                  <a:gd name="connsiteX13" fmla="*/ 425892 w 2953345"/>
                  <a:gd name="connsiteY13" fmla="*/ 1636595 h 1983550"/>
                  <a:gd name="connsiteX14" fmla="*/ 20652 w 2953345"/>
                  <a:gd name="connsiteY14" fmla="*/ 500110 h 1983550"/>
                  <a:gd name="connsiteX15" fmla="*/ 612800 w 2953345"/>
                  <a:gd name="connsiteY15" fmla="*/ 567620 h 1983550"/>
                  <a:gd name="connsiteX16" fmla="*/ 646597 w 2953345"/>
                  <a:gd name="connsiteY16" fmla="*/ 582336 h 1983550"/>
                  <a:gd name="connsiteX17" fmla="*/ 648266 w 2953345"/>
                  <a:gd name="connsiteY17" fmla="*/ 560064 h 1983550"/>
                  <a:gd name="connsiteX18" fmla="*/ 857156 w 2953345"/>
                  <a:gd name="connsiteY18" fmla="*/ 12315 h 1983550"/>
                  <a:gd name="connsiteX19" fmla="*/ 1351480 w 2953345"/>
                  <a:gd name="connsiteY19" fmla="*/ 345243 h 1983550"/>
                  <a:gd name="connsiteX20" fmla="*/ 1439392 w 2953345"/>
                  <a:gd name="connsiteY20" fmla="*/ 453752 h 1983550"/>
                  <a:gd name="connsiteX21" fmla="*/ 1517562 w 2953345"/>
                  <a:gd name="connsiteY21" fmla="*/ 349370 h 1983550"/>
                  <a:gd name="connsiteX22" fmla="*/ 1988311 w 2953345"/>
                  <a:gd name="connsiteY22" fmla="*/ 0 h 198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953345" h="1983550">
                    <a:moveTo>
                      <a:pt x="1988311" y="0"/>
                    </a:moveTo>
                    <a:cubicBezTo>
                      <a:pt x="2110936" y="121606"/>
                      <a:pt x="2189921" y="326279"/>
                      <a:pt x="2225919" y="546570"/>
                    </a:cubicBezTo>
                    <a:lnTo>
                      <a:pt x="2233933" y="617237"/>
                    </a:lnTo>
                    <a:lnTo>
                      <a:pt x="2350610" y="567300"/>
                    </a:lnTo>
                    <a:cubicBezTo>
                      <a:pt x="2562647" y="488224"/>
                      <a:pt x="2779392" y="454290"/>
                      <a:pt x="2932976" y="500111"/>
                    </a:cubicBezTo>
                    <a:cubicBezTo>
                      <a:pt x="3023762" y="833364"/>
                      <a:pt x="2797242" y="1367090"/>
                      <a:pt x="2527736" y="1636596"/>
                    </a:cubicBezTo>
                    <a:cubicBezTo>
                      <a:pt x="2275074" y="1889258"/>
                      <a:pt x="1799076" y="2077510"/>
                      <a:pt x="1574180" y="1933671"/>
                    </a:cubicBezTo>
                    <a:lnTo>
                      <a:pt x="1556345" y="1919368"/>
                    </a:lnTo>
                    <a:lnTo>
                      <a:pt x="1528339" y="1920897"/>
                    </a:lnTo>
                    <a:cubicBezTo>
                      <a:pt x="1510560" y="1920089"/>
                      <a:pt x="1493010" y="1917445"/>
                      <a:pt x="1475770" y="1912825"/>
                    </a:cubicBezTo>
                    <a:lnTo>
                      <a:pt x="1448916" y="1901539"/>
                    </a:lnTo>
                    <a:lnTo>
                      <a:pt x="1409788" y="1909339"/>
                    </a:lnTo>
                    <a:lnTo>
                      <a:pt x="1379448" y="1933671"/>
                    </a:lnTo>
                    <a:cubicBezTo>
                      <a:pt x="1154551" y="2077510"/>
                      <a:pt x="678554" y="1889257"/>
                      <a:pt x="425892" y="1636595"/>
                    </a:cubicBezTo>
                    <a:cubicBezTo>
                      <a:pt x="156386" y="1367089"/>
                      <a:pt x="-70989" y="807277"/>
                      <a:pt x="20652" y="500110"/>
                    </a:cubicBezTo>
                    <a:cubicBezTo>
                      <a:pt x="187279" y="454716"/>
                      <a:pt x="404024" y="488650"/>
                      <a:pt x="612800" y="567620"/>
                    </a:cubicBezTo>
                    <a:lnTo>
                      <a:pt x="646597" y="582336"/>
                    </a:lnTo>
                    <a:lnTo>
                      <a:pt x="648266" y="560064"/>
                    </a:lnTo>
                    <a:cubicBezTo>
                      <a:pt x="675860" y="335450"/>
                      <a:pt x="745684" y="127473"/>
                      <a:pt x="857156" y="12315"/>
                    </a:cubicBezTo>
                    <a:cubicBezTo>
                      <a:pt x="1025944" y="48861"/>
                      <a:pt x="1202630" y="178907"/>
                      <a:pt x="1351480" y="345243"/>
                    </a:cubicBezTo>
                    <a:lnTo>
                      <a:pt x="1439392" y="453752"/>
                    </a:lnTo>
                    <a:lnTo>
                      <a:pt x="1517562" y="349370"/>
                    </a:lnTo>
                    <a:cubicBezTo>
                      <a:pt x="1661654" y="174869"/>
                      <a:pt x="1832393" y="37110"/>
                      <a:pt x="1988311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2" name="フリーフォーム: 図形 671">
                <a:extLst>
                  <a:ext uri="{FF2B5EF4-FFF2-40B4-BE49-F238E27FC236}">
                    <a16:creationId xmlns:a16="http://schemas.microsoft.com/office/drawing/2014/main" id="{65B5B350-A17A-4644-88A8-9D09FECB1A44}"/>
                  </a:ext>
                </a:extLst>
              </p:cNvPr>
              <p:cNvSpPr/>
              <p:nvPr/>
            </p:nvSpPr>
            <p:spPr>
              <a:xfrm rot="9769250">
                <a:off x="1875829" y="2633179"/>
                <a:ext cx="264016" cy="177320"/>
              </a:xfrm>
              <a:custGeom>
                <a:avLst/>
                <a:gdLst>
                  <a:gd name="connsiteX0" fmla="*/ 1988311 w 2953345"/>
                  <a:gd name="connsiteY0" fmla="*/ 0 h 1983550"/>
                  <a:gd name="connsiteX1" fmla="*/ 2225919 w 2953345"/>
                  <a:gd name="connsiteY1" fmla="*/ 546570 h 1983550"/>
                  <a:gd name="connsiteX2" fmla="*/ 2233933 w 2953345"/>
                  <a:gd name="connsiteY2" fmla="*/ 617237 h 1983550"/>
                  <a:gd name="connsiteX3" fmla="*/ 2350610 w 2953345"/>
                  <a:gd name="connsiteY3" fmla="*/ 567300 h 1983550"/>
                  <a:gd name="connsiteX4" fmla="*/ 2932976 w 2953345"/>
                  <a:gd name="connsiteY4" fmla="*/ 500111 h 1983550"/>
                  <a:gd name="connsiteX5" fmla="*/ 2527736 w 2953345"/>
                  <a:gd name="connsiteY5" fmla="*/ 1636596 h 1983550"/>
                  <a:gd name="connsiteX6" fmla="*/ 1574180 w 2953345"/>
                  <a:gd name="connsiteY6" fmla="*/ 1933671 h 1983550"/>
                  <a:gd name="connsiteX7" fmla="*/ 1556345 w 2953345"/>
                  <a:gd name="connsiteY7" fmla="*/ 1919368 h 1983550"/>
                  <a:gd name="connsiteX8" fmla="*/ 1528339 w 2953345"/>
                  <a:gd name="connsiteY8" fmla="*/ 1920897 h 1983550"/>
                  <a:gd name="connsiteX9" fmla="*/ 1475770 w 2953345"/>
                  <a:gd name="connsiteY9" fmla="*/ 1912825 h 1983550"/>
                  <a:gd name="connsiteX10" fmla="*/ 1448916 w 2953345"/>
                  <a:gd name="connsiteY10" fmla="*/ 1901539 h 1983550"/>
                  <a:gd name="connsiteX11" fmla="*/ 1409788 w 2953345"/>
                  <a:gd name="connsiteY11" fmla="*/ 1909339 h 1983550"/>
                  <a:gd name="connsiteX12" fmla="*/ 1379448 w 2953345"/>
                  <a:gd name="connsiteY12" fmla="*/ 1933671 h 1983550"/>
                  <a:gd name="connsiteX13" fmla="*/ 425892 w 2953345"/>
                  <a:gd name="connsiteY13" fmla="*/ 1636595 h 1983550"/>
                  <a:gd name="connsiteX14" fmla="*/ 20652 w 2953345"/>
                  <a:gd name="connsiteY14" fmla="*/ 500110 h 1983550"/>
                  <a:gd name="connsiteX15" fmla="*/ 612800 w 2953345"/>
                  <a:gd name="connsiteY15" fmla="*/ 567620 h 1983550"/>
                  <a:gd name="connsiteX16" fmla="*/ 646597 w 2953345"/>
                  <a:gd name="connsiteY16" fmla="*/ 582336 h 1983550"/>
                  <a:gd name="connsiteX17" fmla="*/ 648266 w 2953345"/>
                  <a:gd name="connsiteY17" fmla="*/ 560064 h 1983550"/>
                  <a:gd name="connsiteX18" fmla="*/ 857156 w 2953345"/>
                  <a:gd name="connsiteY18" fmla="*/ 12315 h 1983550"/>
                  <a:gd name="connsiteX19" fmla="*/ 1351480 w 2953345"/>
                  <a:gd name="connsiteY19" fmla="*/ 345243 h 1983550"/>
                  <a:gd name="connsiteX20" fmla="*/ 1439392 w 2953345"/>
                  <a:gd name="connsiteY20" fmla="*/ 453752 h 1983550"/>
                  <a:gd name="connsiteX21" fmla="*/ 1517562 w 2953345"/>
                  <a:gd name="connsiteY21" fmla="*/ 349370 h 1983550"/>
                  <a:gd name="connsiteX22" fmla="*/ 1988311 w 2953345"/>
                  <a:gd name="connsiteY22" fmla="*/ 0 h 198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953345" h="1983550">
                    <a:moveTo>
                      <a:pt x="1988311" y="0"/>
                    </a:moveTo>
                    <a:cubicBezTo>
                      <a:pt x="2110936" y="121606"/>
                      <a:pt x="2189921" y="326279"/>
                      <a:pt x="2225919" y="546570"/>
                    </a:cubicBezTo>
                    <a:lnTo>
                      <a:pt x="2233933" y="617237"/>
                    </a:lnTo>
                    <a:lnTo>
                      <a:pt x="2350610" y="567300"/>
                    </a:lnTo>
                    <a:cubicBezTo>
                      <a:pt x="2562647" y="488224"/>
                      <a:pt x="2779392" y="454290"/>
                      <a:pt x="2932976" y="500111"/>
                    </a:cubicBezTo>
                    <a:cubicBezTo>
                      <a:pt x="3023762" y="833364"/>
                      <a:pt x="2797242" y="1367090"/>
                      <a:pt x="2527736" y="1636596"/>
                    </a:cubicBezTo>
                    <a:cubicBezTo>
                      <a:pt x="2275074" y="1889258"/>
                      <a:pt x="1799076" y="2077510"/>
                      <a:pt x="1574180" y="1933671"/>
                    </a:cubicBezTo>
                    <a:lnTo>
                      <a:pt x="1556345" y="1919368"/>
                    </a:lnTo>
                    <a:lnTo>
                      <a:pt x="1528339" y="1920897"/>
                    </a:lnTo>
                    <a:cubicBezTo>
                      <a:pt x="1510560" y="1920089"/>
                      <a:pt x="1493010" y="1917445"/>
                      <a:pt x="1475770" y="1912825"/>
                    </a:cubicBezTo>
                    <a:lnTo>
                      <a:pt x="1448916" y="1901539"/>
                    </a:lnTo>
                    <a:lnTo>
                      <a:pt x="1409788" y="1909339"/>
                    </a:lnTo>
                    <a:lnTo>
                      <a:pt x="1379448" y="1933671"/>
                    </a:lnTo>
                    <a:cubicBezTo>
                      <a:pt x="1154551" y="2077510"/>
                      <a:pt x="678554" y="1889257"/>
                      <a:pt x="425892" y="1636595"/>
                    </a:cubicBezTo>
                    <a:cubicBezTo>
                      <a:pt x="156386" y="1367089"/>
                      <a:pt x="-70989" y="807277"/>
                      <a:pt x="20652" y="500110"/>
                    </a:cubicBezTo>
                    <a:cubicBezTo>
                      <a:pt x="187279" y="454716"/>
                      <a:pt x="404024" y="488650"/>
                      <a:pt x="612800" y="567620"/>
                    </a:cubicBezTo>
                    <a:lnTo>
                      <a:pt x="646597" y="582336"/>
                    </a:lnTo>
                    <a:lnTo>
                      <a:pt x="648266" y="560064"/>
                    </a:lnTo>
                    <a:cubicBezTo>
                      <a:pt x="675860" y="335450"/>
                      <a:pt x="745684" y="127473"/>
                      <a:pt x="857156" y="12315"/>
                    </a:cubicBezTo>
                    <a:cubicBezTo>
                      <a:pt x="1025944" y="48861"/>
                      <a:pt x="1202630" y="178907"/>
                      <a:pt x="1351480" y="345243"/>
                    </a:cubicBezTo>
                    <a:lnTo>
                      <a:pt x="1439392" y="453752"/>
                    </a:lnTo>
                    <a:lnTo>
                      <a:pt x="1517562" y="349370"/>
                    </a:lnTo>
                    <a:cubicBezTo>
                      <a:pt x="1661654" y="174869"/>
                      <a:pt x="1832393" y="37110"/>
                      <a:pt x="1988311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3" name="フリーフォーム: 図形 672">
                <a:extLst>
                  <a:ext uri="{FF2B5EF4-FFF2-40B4-BE49-F238E27FC236}">
                    <a16:creationId xmlns:a16="http://schemas.microsoft.com/office/drawing/2014/main" id="{F1EA7C75-9050-4EBD-8C0C-898C5DAA7332}"/>
                  </a:ext>
                </a:extLst>
              </p:cNvPr>
              <p:cNvSpPr/>
              <p:nvPr/>
            </p:nvSpPr>
            <p:spPr>
              <a:xfrm rot="9769250">
                <a:off x="2630209" y="2694139"/>
                <a:ext cx="264016" cy="177320"/>
              </a:xfrm>
              <a:custGeom>
                <a:avLst/>
                <a:gdLst>
                  <a:gd name="connsiteX0" fmla="*/ 1988311 w 2953345"/>
                  <a:gd name="connsiteY0" fmla="*/ 0 h 1983550"/>
                  <a:gd name="connsiteX1" fmla="*/ 2225919 w 2953345"/>
                  <a:gd name="connsiteY1" fmla="*/ 546570 h 1983550"/>
                  <a:gd name="connsiteX2" fmla="*/ 2233933 w 2953345"/>
                  <a:gd name="connsiteY2" fmla="*/ 617237 h 1983550"/>
                  <a:gd name="connsiteX3" fmla="*/ 2350610 w 2953345"/>
                  <a:gd name="connsiteY3" fmla="*/ 567300 h 1983550"/>
                  <a:gd name="connsiteX4" fmla="*/ 2932976 w 2953345"/>
                  <a:gd name="connsiteY4" fmla="*/ 500111 h 1983550"/>
                  <a:gd name="connsiteX5" fmla="*/ 2527736 w 2953345"/>
                  <a:gd name="connsiteY5" fmla="*/ 1636596 h 1983550"/>
                  <a:gd name="connsiteX6" fmla="*/ 1574180 w 2953345"/>
                  <a:gd name="connsiteY6" fmla="*/ 1933671 h 1983550"/>
                  <a:gd name="connsiteX7" fmla="*/ 1556345 w 2953345"/>
                  <a:gd name="connsiteY7" fmla="*/ 1919368 h 1983550"/>
                  <a:gd name="connsiteX8" fmla="*/ 1528339 w 2953345"/>
                  <a:gd name="connsiteY8" fmla="*/ 1920897 h 1983550"/>
                  <a:gd name="connsiteX9" fmla="*/ 1475770 w 2953345"/>
                  <a:gd name="connsiteY9" fmla="*/ 1912825 h 1983550"/>
                  <a:gd name="connsiteX10" fmla="*/ 1448916 w 2953345"/>
                  <a:gd name="connsiteY10" fmla="*/ 1901539 h 1983550"/>
                  <a:gd name="connsiteX11" fmla="*/ 1409788 w 2953345"/>
                  <a:gd name="connsiteY11" fmla="*/ 1909339 h 1983550"/>
                  <a:gd name="connsiteX12" fmla="*/ 1379448 w 2953345"/>
                  <a:gd name="connsiteY12" fmla="*/ 1933671 h 1983550"/>
                  <a:gd name="connsiteX13" fmla="*/ 425892 w 2953345"/>
                  <a:gd name="connsiteY13" fmla="*/ 1636595 h 1983550"/>
                  <a:gd name="connsiteX14" fmla="*/ 20652 w 2953345"/>
                  <a:gd name="connsiteY14" fmla="*/ 500110 h 1983550"/>
                  <a:gd name="connsiteX15" fmla="*/ 612800 w 2953345"/>
                  <a:gd name="connsiteY15" fmla="*/ 567620 h 1983550"/>
                  <a:gd name="connsiteX16" fmla="*/ 646597 w 2953345"/>
                  <a:gd name="connsiteY16" fmla="*/ 582336 h 1983550"/>
                  <a:gd name="connsiteX17" fmla="*/ 648266 w 2953345"/>
                  <a:gd name="connsiteY17" fmla="*/ 560064 h 1983550"/>
                  <a:gd name="connsiteX18" fmla="*/ 857156 w 2953345"/>
                  <a:gd name="connsiteY18" fmla="*/ 12315 h 1983550"/>
                  <a:gd name="connsiteX19" fmla="*/ 1351480 w 2953345"/>
                  <a:gd name="connsiteY19" fmla="*/ 345243 h 1983550"/>
                  <a:gd name="connsiteX20" fmla="*/ 1439392 w 2953345"/>
                  <a:gd name="connsiteY20" fmla="*/ 453752 h 1983550"/>
                  <a:gd name="connsiteX21" fmla="*/ 1517562 w 2953345"/>
                  <a:gd name="connsiteY21" fmla="*/ 349370 h 1983550"/>
                  <a:gd name="connsiteX22" fmla="*/ 1988311 w 2953345"/>
                  <a:gd name="connsiteY22" fmla="*/ 0 h 198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953345" h="1983550">
                    <a:moveTo>
                      <a:pt x="1988311" y="0"/>
                    </a:moveTo>
                    <a:cubicBezTo>
                      <a:pt x="2110936" y="121606"/>
                      <a:pt x="2189921" y="326279"/>
                      <a:pt x="2225919" y="546570"/>
                    </a:cubicBezTo>
                    <a:lnTo>
                      <a:pt x="2233933" y="617237"/>
                    </a:lnTo>
                    <a:lnTo>
                      <a:pt x="2350610" y="567300"/>
                    </a:lnTo>
                    <a:cubicBezTo>
                      <a:pt x="2562647" y="488224"/>
                      <a:pt x="2779392" y="454290"/>
                      <a:pt x="2932976" y="500111"/>
                    </a:cubicBezTo>
                    <a:cubicBezTo>
                      <a:pt x="3023762" y="833364"/>
                      <a:pt x="2797242" y="1367090"/>
                      <a:pt x="2527736" y="1636596"/>
                    </a:cubicBezTo>
                    <a:cubicBezTo>
                      <a:pt x="2275074" y="1889258"/>
                      <a:pt x="1799076" y="2077510"/>
                      <a:pt x="1574180" y="1933671"/>
                    </a:cubicBezTo>
                    <a:lnTo>
                      <a:pt x="1556345" y="1919368"/>
                    </a:lnTo>
                    <a:lnTo>
                      <a:pt x="1528339" y="1920897"/>
                    </a:lnTo>
                    <a:cubicBezTo>
                      <a:pt x="1510560" y="1920089"/>
                      <a:pt x="1493010" y="1917445"/>
                      <a:pt x="1475770" y="1912825"/>
                    </a:cubicBezTo>
                    <a:lnTo>
                      <a:pt x="1448916" y="1901539"/>
                    </a:lnTo>
                    <a:lnTo>
                      <a:pt x="1409788" y="1909339"/>
                    </a:lnTo>
                    <a:lnTo>
                      <a:pt x="1379448" y="1933671"/>
                    </a:lnTo>
                    <a:cubicBezTo>
                      <a:pt x="1154551" y="2077510"/>
                      <a:pt x="678554" y="1889257"/>
                      <a:pt x="425892" y="1636595"/>
                    </a:cubicBezTo>
                    <a:cubicBezTo>
                      <a:pt x="156386" y="1367089"/>
                      <a:pt x="-70989" y="807277"/>
                      <a:pt x="20652" y="500110"/>
                    </a:cubicBezTo>
                    <a:cubicBezTo>
                      <a:pt x="187279" y="454716"/>
                      <a:pt x="404024" y="488650"/>
                      <a:pt x="612800" y="567620"/>
                    </a:cubicBezTo>
                    <a:lnTo>
                      <a:pt x="646597" y="582336"/>
                    </a:lnTo>
                    <a:lnTo>
                      <a:pt x="648266" y="560064"/>
                    </a:lnTo>
                    <a:cubicBezTo>
                      <a:pt x="675860" y="335450"/>
                      <a:pt x="745684" y="127473"/>
                      <a:pt x="857156" y="12315"/>
                    </a:cubicBezTo>
                    <a:cubicBezTo>
                      <a:pt x="1025944" y="48861"/>
                      <a:pt x="1202630" y="178907"/>
                      <a:pt x="1351480" y="345243"/>
                    </a:cubicBezTo>
                    <a:lnTo>
                      <a:pt x="1439392" y="453752"/>
                    </a:lnTo>
                    <a:lnTo>
                      <a:pt x="1517562" y="349370"/>
                    </a:lnTo>
                    <a:cubicBezTo>
                      <a:pt x="1661654" y="174869"/>
                      <a:pt x="1832393" y="37110"/>
                      <a:pt x="1988311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4" name="フリーフォーム: 図形 673">
                <a:extLst>
                  <a:ext uri="{FF2B5EF4-FFF2-40B4-BE49-F238E27FC236}">
                    <a16:creationId xmlns:a16="http://schemas.microsoft.com/office/drawing/2014/main" id="{B7AE93A3-B6D0-45CE-9004-78FCAA5099E4}"/>
                  </a:ext>
                </a:extLst>
              </p:cNvPr>
              <p:cNvSpPr/>
              <p:nvPr/>
            </p:nvSpPr>
            <p:spPr>
              <a:xfrm rot="9769250">
                <a:off x="2199346" y="2642865"/>
                <a:ext cx="264016" cy="177320"/>
              </a:xfrm>
              <a:custGeom>
                <a:avLst/>
                <a:gdLst>
                  <a:gd name="connsiteX0" fmla="*/ 1988311 w 2953345"/>
                  <a:gd name="connsiteY0" fmla="*/ 0 h 1983550"/>
                  <a:gd name="connsiteX1" fmla="*/ 2225919 w 2953345"/>
                  <a:gd name="connsiteY1" fmla="*/ 546570 h 1983550"/>
                  <a:gd name="connsiteX2" fmla="*/ 2233933 w 2953345"/>
                  <a:gd name="connsiteY2" fmla="*/ 617237 h 1983550"/>
                  <a:gd name="connsiteX3" fmla="*/ 2350610 w 2953345"/>
                  <a:gd name="connsiteY3" fmla="*/ 567300 h 1983550"/>
                  <a:gd name="connsiteX4" fmla="*/ 2932976 w 2953345"/>
                  <a:gd name="connsiteY4" fmla="*/ 500111 h 1983550"/>
                  <a:gd name="connsiteX5" fmla="*/ 2527736 w 2953345"/>
                  <a:gd name="connsiteY5" fmla="*/ 1636596 h 1983550"/>
                  <a:gd name="connsiteX6" fmla="*/ 1574180 w 2953345"/>
                  <a:gd name="connsiteY6" fmla="*/ 1933671 h 1983550"/>
                  <a:gd name="connsiteX7" fmla="*/ 1556345 w 2953345"/>
                  <a:gd name="connsiteY7" fmla="*/ 1919368 h 1983550"/>
                  <a:gd name="connsiteX8" fmla="*/ 1528339 w 2953345"/>
                  <a:gd name="connsiteY8" fmla="*/ 1920897 h 1983550"/>
                  <a:gd name="connsiteX9" fmla="*/ 1475770 w 2953345"/>
                  <a:gd name="connsiteY9" fmla="*/ 1912825 h 1983550"/>
                  <a:gd name="connsiteX10" fmla="*/ 1448916 w 2953345"/>
                  <a:gd name="connsiteY10" fmla="*/ 1901539 h 1983550"/>
                  <a:gd name="connsiteX11" fmla="*/ 1409788 w 2953345"/>
                  <a:gd name="connsiteY11" fmla="*/ 1909339 h 1983550"/>
                  <a:gd name="connsiteX12" fmla="*/ 1379448 w 2953345"/>
                  <a:gd name="connsiteY12" fmla="*/ 1933671 h 1983550"/>
                  <a:gd name="connsiteX13" fmla="*/ 425892 w 2953345"/>
                  <a:gd name="connsiteY13" fmla="*/ 1636595 h 1983550"/>
                  <a:gd name="connsiteX14" fmla="*/ 20652 w 2953345"/>
                  <a:gd name="connsiteY14" fmla="*/ 500110 h 1983550"/>
                  <a:gd name="connsiteX15" fmla="*/ 612800 w 2953345"/>
                  <a:gd name="connsiteY15" fmla="*/ 567620 h 1983550"/>
                  <a:gd name="connsiteX16" fmla="*/ 646597 w 2953345"/>
                  <a:gd name="connsiteY16" fmla="*/ 582336 h 1983550"/>
                  <a:gd name="connsiteX17" fmla="*/ 648266 w 2953345"/>
                  <a:gd name="connsiteY17" fmla="*/ 560064 h 1983550"/>
                  <a:gd name="connsiteX18" fmla="*/ 857156 w 2953345"/>
                  <a:gd name="connsiteY18" fmla="*/ 12315 h 1983550"/>
                  <a:gd name="connsiteX19" fmla="*/ 1351480 w 2953345"/>
                  <a:gd name="connsiteY19" fmla="*/ 345243 h 1983550"/>
                  <a:gd name="connsiteX20" fmla="*/ 1439392 w 2953345"/>
                  <a:gd name="connsiteY20" fmla="*/ 453752 h 1983550"/>
                  <a:gd name="connsiteX21" fmla="*/ 1517562 w 2953345"/>
                  <a:gd name="connsiteY21" fmla="*/ 349370 h 1983550"/>
                  <a:gd name="connsiteX22" fmla="*/ 1988311 w 2953345"/>
                  <a:gd name="connsiteY22" fmla="*/ 0 h 198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953345" h="1983550">
                    <a:moveTo>
                      <a:pt x="1988311" y="0"/>
                    </a:moveTo>
                    <a:cubicBezTo>
                      <a:pt x="2110936" y="121606"/>
                      <a:pt x="2189921" y="326279"/>
                      <a:pt x="2225919" y="546570"/>
                    </a:cubicBezTo>
                    <a:lnTo>
                      <a:pt x="2233933" y="617237"/>
                    </a:lnTo>
                    <a:lnTo>
                      <a:pt x="2350610" y="567300"/>
                    </a:lnTo>
                    <a:cubicBezTo>
                      <a:pt x="2562647" y="488224"/>
                      <a:pt x="2779392" y="454290"/>
                      <a:pt x="2932976" y="500111"/>
                    </a:cubicBezTo>
                    <a:cubicBezTo>
                      <a:pt x="3023762" y="833364"/>
                      <a:pt x="2797242" y="1367090"/>
                      <a:pt x="2527736" y="1636596"/>
                    </a:cubicBezTo>
                    <a:cubicBezTo>
                      <a:pt x="2275074" y="1889258"/>
                      <a:pt x="1799076" y="2077510"/>
                      <a:pt x="1574180" y="1933671"/>
                    </a:cubicBezTo>
                    <a:lnTo>
                      <a:pt x="1556345" y="1919368"/>
                    </a:lnTo>
                    <a:lnTo>
                      <a:pt x="1528339" y="1920897"/>
                    </a:lnTo>
                    <a:cubicBezTo>
                      <a:pt x="1510560" y="1920089"/>
                      <a:pt x="1493010" y="1917445"/>
                      <a:pt x="1475770" y="1912825"/>
                    </a:cubicBezTo>
                    <a:lnTo>
                      <a:pt x="1448916" y="1901539"/>
                    </a:lnTo>
                    <a:lnTo>
                      <a:pt x="1409788" y="1909339"/>
                    </a:lnTo>
                    <a:lnTo>
                      <a:pt x="1379448" y="1933671"/>
                    </a:lnTo>
                    <a:cubicBezTo>
                      <a:pt x="1154551" y="2077510"/>
                      <a:pt x="678554" y="1889257"/>
                      <a:pt x="425892" y="1636595"/>
                    </a:cubicBezTo>
                    <a:cubicBezTo>
                      <a:pt x="156386" y="1367089"/>
                      <a:pt x="-70989" y="807277"/>
                      <a:pt x="20652" y="500110"/>
                    </a:cubicBezTo>
                    <a:cubicBezTo>
                      <a:pt x="187279" y="454716"/>
                      <a:pt x="404024" y="488650"/>
                      <a:pt x="612800" y="567620"/>
                    </a:cubicBezTo>
                    <a:lnTo>
                      <a:pt x="646597" y="582336"/>
                    </a:lnTo>
                    <a:lnTo>
                      <a:pt x="648266" y="560064"/>
                    </a:lnTo>
                    <a:cubicBezTo>
                      <a:pt x="675860" y="335450"/>
                      <a:pt x="745684" y="127473"/>
                      <a:pt x="857156" y="12315"/>
                    </a:cubicBezTo>
                    <a:cubicBezTo>
                      <a:pt x="1025944" y="48861"/>
                      <a:pt x="1202630" y="178907"/>
                      <a:pt x="1351480" y="345243"/>
                    </a:cubicBezTo>
                    <a:lnTo>
                      <a:pt x="1439392" y="453752"/>
                    </a:lnTo>
                    <a:lnTo>
                      <a:pt x="1517562" y="349370"/>
                    </a:lnTo>
                    <a:cubicBezTo>
                      <a:pt x="1661654" y="174869"/>
                      <a:pt x="1832393" y="37110"/>
                      <a:pt x="1988311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5" name="フリーフォーム: 図形 674">
                <a:extLst>
                  <a:ext uri="{FF2B5EF4-FFF2-40B4-BE49-F238E27FC236}">
                    <a16:creationId xmlns:a16="http://schemas.microsoft.com/office/drawing/2014/main" id="{02C6E1C7-27A8-4D49-A2BC-3509545691E3}"/>
                  </a:ext>
                </a:extLst>
              </p:cNvPr>
              <p:cNvSpPr/>
              <p:nvPr/>
            </p:nvSpPr>
            <p:spPr>
              <a:xfrm rot="9769250">
                <a:off x="2138386" y="2901945"/>
                <a:ext cx="264016" cy="177320"/>
              </a:xfrm>
              <a:custGeom>
                <a:avLst/>
                <a:gdLst>
                  <a:gd name="connsiteX0" fmla="*/ 1988311 w 2953345"/>
                  <a:gd name="connsiteY0" fmla="*/ 0 h 1983550"/>
                  <a:gd name="connsiteX1" fmla="*/ 2225919 w 2953345"/>
                  <a:gd name="connsiteY1" fmla="*/ 546570 h 1983550"/>
                  <a:gd name="connsiteX2" fmla="*/ 2233933 w 2953345"/>
                  <a:gd name="connsiteY2" fmla="*/ 617237 h 1983550"/>
                  <a:gd name="connsiteX3" fmla="*/ 2350610 w 2953345"/>
                  <a:gd name="connsiteY3" fmla="*/ 567300 h 1983550"/>
                  <a:gd name="connsiteX4" fmla="*/ 2932976 w 2953345"/>
                  <a:gd name="connsiteY4" fmla="*/ 500111 h 1983550"/>
                  <a:gd name="connsiteX5" fmla="*/ 2527736 w 2953345"/>
                  <a:gd name="connsiteY5" fmla="*/ 1636596 h 1983550"/>
                  <a:gd name="connsiteX6" fmla="*/ 1574180 w 2953345"/>
                  <a:gd name="connsiteY6" fmla="*/ 1933671 h 1983550"/>
                  <a:gd name="connsiteX7" fmla="*/ 1556345 w 2953345"/>
                  <a:gd name="connsiteY7" fmla="*/ 1919368 h 1983550"/>
                  <a:gd name="connsiteX8" fmla="*/ 1528339 w 2953345"/>
                  <a:gd name="connsiteY8" fmla="*/ 1920897 h 1983550"/>
                  <a:gd name="connsiteX9" fmla="*/ 1475770 w 2953345"/>
                  <a:gd name="connsiteY9" fmla="*/ 1912825 h 1983550"/>
                  <a:gd name="connsiteX10" fmla="*/ 1448916 w 2953345"/>
                  <a:gd name="connsiteY10" fmla="*/ 1901539 h 1983550"/>
                  <a:gd name="connsiteX11" fmla="*/ 1409788 w 2953345"/>
                  <a:gd name="connsiteY11" fmla="*/ 1909339 h 1983550"/>
                  <a:gd name="connsiteX12" fmla="*/ 1379448 w 2953345"/>
                  <a:gd name="connsiteY12" fmla="*/ 1933671 h 1983550"/>
                  <a:gd name="connsiteX13" fmla="*/ 425892 w 2953345"/>
                  <a:gd name="connsiteY13" fmla="*/ 1636595 h 1983550"/>
                  <a:gd name="connsiteX14" fmla="*/ 20652 w 2953345"/>
                  <a:gd name="connsiteY14" fmla="*/ 500110 h 1983550"/>
                  <a:gd name="connsiteX15" fmla="*/ 612800 w 2953345"/>
                  <a:gd name="connsiteY15" fmla="*/ 567620 h 1983550"/>
                  <a:gd name="connsiteX16" fmla="*/ 646597 w 2953345"/>
                  <a:gd name="connsiteY16" fmla="*/ 582336 h 1983550"/>
                  <a:gd name="connsiteX17" fmla="*/ 648266 w 2953345"/>
                  <a:gd name="connsiteY17" fmla="*/ 560064 h 1983550"/>
                  <a:gd name="connsiteX18" fmla="*/ 857156 w 2953345"/>
                  <a:gd name="connsiteY18" fmla="*/ 12315 h 1983550"/>
                  <a:gd name="connsiteX19" fmla="*/ 1351480 w 2953345"/>
                  <a:gd name="connsiteY19" fmla="*/ 345243 h 1983550"/>
                  <a:gd name="connsiteX20" fmla="*/ 1439392 w 2953345"/>
                  <a:gd name="connsiteY20" fmla="*/ 453752 h 1983550"/>
                  <a:gd name="connsiteX21" fmla="*/ 1517562 w 2953345"/>
                  <a:gd name="connsiteY21" fmla="*/ 349370 h 1983550"/>
                  <a:gd name="connsiteX22" fmla="*/ 1988311 w 2953345"/>
                  <a:gd name="connsiteY22" fmla="*/ 0 h 198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953345" h="1983550">
                    <a:moveTo>
                      <a:pt x="1988311" y="0"/>
                    </a:moveTo>
                    <a:cubicBezTo>
                      <a:pt x="2110936" y="121606"/>
                      <a:pt x="2189921" y="326279"/>
                      <a:pt x="2225919" y="546570"/>
                    </a:cubicBezTo>
                    <a:lnTo>
                      <a:pt x="2233933" y="617237"/>
                    </a:lnTo>
                    <a:lnTo>
                      <a:pt x="2350610" y="567300"/>
                    </a:lnTo>
                    <a:cubicBezTo>
                      <a:pt x="2562647" y="488224"/>
                      <a:pt x="2779392" y="454290"/>
                      <a:pt x="2932976" y="500111"/>
                    </a:cubicBezTo>
                    <a:cubicBezTo>
                      <a:pt x="3023762" y="833364"/>
                      <a:pt x="2797242" y="1367090"/>
                      <a:pt x="2527736" y="1636596"/>
                    </a:cubicBezTo>
                    <a:cubicBezTo>
                      <a:pt x="2275074" y="1889258"/>
                      <a:pt x="1799076" y="2077510"/>
                      <a:pt x="1574180" y="1933671"/>
                    </a:cubicBezTo>
                    <a:lnTo>
                      <a:pt x="1556345" y="1919368"/>
                    </a:lnTo>
                    <a:lnTo>
                      <a:pt x="1528339" y="1920897"/>
                    </a:lnTo>
                    <a:cubicBezTo>
                      <a:pt x="1510560" y="1920089"/>
                      <a:pt x="1493010" y="1917445"/>
                      <a:pt x="1475770" y="1912825"/>
                    </a:cubicBezTo>
                    <a:lnTo>
                      <a:pt x="1448916" y="1901539"/>
                    </a:lnTo>
                    <a:lnTo>
                      <a:pt x="1409788" y="1909339"/>
                    </a:lnTo>
                    <a:lnTo>
                      <a:pt x="1379448" y="1933671"/>
                    </a:lnTo>
                    <a:cubicBezTo>
                      <a:pt x="1154551" y="2077510"/>
                      <a:pt x="678554" y="1889257"/>
                      <a:pt x="425892" y="1636595"/>
                    </a:cubicBezTo>
                    <a:cubicBezTo>
                      <a:pt x="156386" y="1367089"/>
                      <a:pt x="-70989" y="807277"/>
                      <a:pt x="20652" y="500110"/>
                    </a:cubicBezTo>
                    <a:cubicBezTo>
                      <a:pt x="187279" y="454716"/>
                      <a:pt x="404024" y="488650"/>
                      <a:pt x="612800" y="567620"/>
                    </a:cubicBezTo>
                    <a:lnTo>
                      <a:pt x="646597" y="582336"/>
                    </a:lnTo>
                    <a:lnTo>
                      <a:pt x="648266" y="560064"/>
                    </a:lnTo>
                    <a:cubicBezTo>
                      <a:pt x="675860" y="335450"/>
                      <a:pt x="745684" y="127473"/>
                      <a:pt x="857156" y="12315"/>
                    </a:cubicBezTo>
                    <a:cubicBezTo>
                      <a:pt x="1025944" y="48861"/>
                      <a:pt x="1202630" y="178907"/>
                      <a:pt x="1351480" y="345243"/>
                    </a:cubicBezTo>
                    <a:lnTo>
                      <a:pt x="1439392" y="453752"/>
                    </a:lnTo>
                    <a:lnTo>
                      <a:pt x="1517562" y="349370"/>
                    </a:lnTo>
                    <a:cubicBezTo>
                      <a:pt x="1661654" y="174869"/>
                      <a:pt x="1832393" y="37110"/>
                      <a:pt x="1988311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6" name="フリーフォーム: 図形 675">
                <a:extLst>
                  <a:ext uri="{FF2B5EF4-FFF2-40B4-BE49-F238E27FC236}">
                    <a16:creationId xmlns:a16="http://schemas.microsoft.com/office/drawing/2014/main" id="{DFB23004-4F93-4287-BA0C-739004D69665}"/>
                  </a:ext>
                </a:extLst>
              </p:cNvPr>
              <p:cNvSpPr/>
              <p:nvPr/>
            </p:nvSpPr>
            <p:spPr>
              <a:xfrm rot="9769250">
                <a:off x="2770846" y="3054345"/>
                <a:ext cx="264016" cy="177320"/>
              </a:xfrm>
              <a:custGeom>
                <a:avLst/>
                <a:gdLst>
                  <a:gd name="connsiteX0" fmla="*/ 1988311 w 2953345"/>
                  <a:gd name="connsiteY0" fmla="*/ 0 h 1983550"/>
                  <a:gd name="connsiteX1" fmla="*/ 2225919 w 2953345"/>
                  <a:gd name="connsiteY1" fmla="*/ 546570 h 1983550"/>
                  <a:gd name="connsiteX2" fmla="*/ 2233933 w 2953345"/>
                  <a:gd name="connsiteY2" fmla="*/ 617237 h 1983550"/>
                  <a:gd name="connsiteX3" fmla="*/ 2350610 w 2953345"/>
                  <a:gd name="connsiteY3" fmla="*/ 567300 h 1983550"/>
                  <a:gd name="connsiteX4" fmla="*/ 2932976 w 2953345"/>
                  <a:gd name="connsiteY4" fmla="*/ 500111 h 1983550"/>
                  <a:gd name="connsiteX5" fmla="*/ 2527736 w 2953345"/>
                  <a:gd name="connsiteY5" fmla="*/ 1636596 h 1983550"/>
                  <a:gd name="connsiteX6" fmla="*/ 1574180 w 2953345"/>
                  <a:gd name="connsiteY6" fmla="*/ 1933671 h 1983550"/>
                  <a:gd name="connsiteX7" fmla="*/ 1556345 w 2953345"/>
                  <a:gd name="connsiteY7" fmla="*/ 1919368 h 1983550"/>
                  <a:gd name="connsiteX8" fmla="*/ 1528339 w 2953345"/>
                  <a:gd name="connsiteY8" fmla="*/ 1920897 h 1983550"/>
                  <a:gd name="connsiteX9" fmla="*/ 1475770 w 2953345"/>
                  <a:gd name="connsiteY9" fmla="*/ 1912825 h 1983550"/>
                  <a:gd name="connsiteX10" fmla="*/ 1448916 w 2953345"/>
                  <a:gd name="connsiteY10" fmla="*/ 1901539 h 1983550"/>
                  <a:gd name="connsiteX11" fmla="*/ 1409788 w 2953345"/>
                  <a:gd name="connsiteY11" fmla="*/ 1909339 h 1983550"/>
                  <a:gd name="connsiteX12" fmla="*/ 1379448 w 2953345"/>
                  <a:gd name="connsiteY12" fmla="*/ 1933671 h 1983550"/>
                  <a:gd name="connsiteX13" fmla="*/ 425892 w 2953345"/>
                  <a:gd name="connsiteY13" fmla="*/ 1636595 h 1983550"/>
                  <a:gd name="connsiteX14" fmla="*/ 20652 w 2953345"/>
                  <a:gd name="connsiteY14" fmla="*/ 500110 h 1983550"/>
                  <a:gd name="connsiteX15" fmla="*/ 612800 w 2953345"/>
                  <a:gd name="connsiteY15" fmla="*/ 567620 h 1983550"/>
                  <a:gd name="connsiteX16" fmla="*/ 646597 w 2953345"/>
                  <a:gd name="connsiteY16" fmla="*/ 582336 h 1983550"/>
                  <a:gd name="connsiteX17" fmla="*/ 648266 w 2953345"/>
                  <a:gd name="connsiteY17" fmla="*/ 560064 h 1983550"/>
                  <a:gd name="connsiteX18" fmla="*/ 857156 w 2953345"/>
                  <a:gd name="connsiteY18" fmla="*/ 12315 h 1983550"/>
                  <a:gd name="connsiteX19" fmla="*/ 1351480 w 2953345"/>
                  <a:gd name="connsiteY19" fmla="*/ 345243 h 1983550"/>
                  <a:gd name="connsiteX20" fmla="*/ 1439392 w 2953345"/>
                  <a:gd name="connsiteY20" fmla="*/ 453752 h 1983550"/>
                  <a:gd name="connsiteX21" fmla="*/ 1517562 w 2953345"/>
                  <a:gd name="connsiteY21" fmla="*/ 349370 h 1983550"/>
                  <a:gd name="connsiteX22" fmla="*/ 1988311 w 2953345"/>
                  <a:gd name="connsiteY22" fmla="*/ 0 h 198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953345" h="1983550">
                    <a:moveTo>
                      <a:pt x="1988311" y="0"/>
                    </a:moveTo>
                    <a:cubicBezTo>
                      <a:pt x="2110936" y="121606"/>
                      <a:pt x="2189921" y="326279"/>
                      <a:pt x="2225919" y="546570"/>
                    </a:cubicBezTo>
                    <a:lnTo>
                      <a:pt x="2233933" y="617237"/>
                    </a:lnTo>
                    <a:lnTo>
                      <a:pt x="2350610" y="567300"/>
                    </a:lnTo>
                    <a:cubicBezTo>
                      <a:pt x="2562647" y="488224"/>
                      <a:pt x="2779392" y="454290"/>
                      <a:pt x="2932976" y="500111"/>
                    </a:cubicBezTo>
                    <a:cubicBezTo>
                      <a:pt x="3023762" y="833364"/>
                      <a:pt x="2797242" y="1367090"/>
                      <a:pt x="2527736" y="1636596"/>
                    </a:cubicBezTo>
                    <a:cubicBezTo>
                      <a:pt x="2275074" y="1889258"/>
                      <a:pt x="1799076" y="2077510"/>
                      <a:pt x="1574180" y="1933671"/>
                    </a:cubicBezTo>
                    <a:lnTo>
                      <a:pt x="1556345" y="1919368"/>
                    </a:lnTo>
                    <a:lnTo>
                      <a:pt x="1528339" y="1920897"/>
                    </a:lnTo>
                    <a:cubicBezTo>
                      <a:pt x="1510560" y="1920089"/>
                      <a:pt x="1493010" y="1917445"/>
                      <a:pt x="1475770" y="1912825"/>
                    </a:cubicBezTo>
                    <a:lnTo>
                      <a:pt x="1448916" y="1901539"/>
                    </a:lnTo>
                    <a:lnTo>
                      <a:pt x="1409788" y="1909339"/>
                    </a:lnTo>
                    <a:lnTo>
                      <a:pt x="1379448" y="1933671"/>
                    </a:lnTo>
                    <a:cubicBezTo>
                      <a:pt x="1154551" y="2077510"/>
                      <a:pt x="678554" y="1889257"/>
                      <a:pt x="425892" y="1636595"/>
                    </a:cubicBezTo>
                    <a:cubicBezTo>
                      <a:pt x="156386" y="1367089"/>
                      <a:pt x="-70989" y="807277"/>
                      <a:pt x="20652" y="500110"/>
                    </a:cubicBezTo>
                    <a:cubicBezTo>
                      <a:pt x="187279" y="454716"/>
                      <a:pt x="404024" y="488650"/>
                      <a:pt x="612800" y="567620"/>
                    </a:cubicBezTo>
                    <a:lnTo>
                      <a:pt x="646597" y="582336"/>
                    </a:lnTo>
                    <a:lnTo>
                      <a:pt x="648266" y="560064"/>
                    </a:lnTo>
                    <a:cubicBezTo>
                      <a:pt x="675860" y="335450"/>
                      <a:pt x="745684" y="127473"/>
                      <a:pt x="857156" y="12315"/>
                    </a:cubicBezTo>
                    <a:cubicBezTo>
                      <a:pt x="1025944" y="48861"/>
                      <a:pt x="1202630" y="178907"/>
                      <a:pt x="1351480" y="345243"/>
                    </a:cubicBezTo>
                    <a:lnTo>
                      <a:pt x="1439392" y="453752"/>
                    </a:lnTo>
                    <a:lnTo>
                      <a:pt x="1517562" y="349370"/>
                    </a:lnTo>
                    <a:cubicBezTo>
                      <a:pt x="1661654" y="174869"/>
                      <a:pt x="1832393" y="37110"/>
                      <a:pt x="1988311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7" name="フリーフォーム: 図形 676">
                <a:extLst>
                  <a:ext uri="{FF2B5EF4-FFF2-40B4-BE49-F238E27FC236}">
                    <a16:creationId xmlns:a16="http://schemas.microsoft.com/office/drawing/2014/main" id="{DF30034B-3EA2-49C7-9042-655153A6490F}"/>
                  </a:ext>
                </a:extLst>
              </p:cNvPr>
              <p:cNvSpPr/>
              <p:nvPr/>
            </p:nvSpPr>
            <p:spPr>
              <a:xfrm rot="9769250">
                <a:off x="2427946" y="3679185"/>
                <a:ext cx="264016" cy="177320"/>
              </a:xfrm>
              <a:custGeom>
                <a:avLst/>
                <a:gdLst>
                  <a:gd name="connsiteX0" fmla="*/ 1988311 w 2953345"/>
                  <a:gd name="connsiteY0" fmla="*/ 0 h 1983550"/>
                  <a:gd name="connsiteX1" fmla="*/ 2225919 w 2953345"/>
                  <a:gd name="connsiteY1" fmla="*/ 546570 h 1983550"/>
                  <a:gd name="connsiteX2" fmla="*/ 2233933 w 2953345"/>
                  <a:gd name="connsiteY2" fmla="*/ 617237 h 1983550"/>
                  <a:gd name="connsiteX3" fmla="*/ 2350610 w 2953345"/>
                  <a:gd name="connsiteY3" fmla="*/ 567300 h 1983550"/>
                  <a:gd name="connsiteX4" fmla="*/ 2932976 w 2953345"/>
                  <a:gd name="connsiteY4" fmla="*/ 500111 h 1983550"/>
                  <a:gd name="connsiteX5" fmla="*/ 2527736 w 2953345"/>
                  <a:gd name="connsiteY5" fmla="*/ 1636596 h 1983550"/>
                  <a:gd name="connsiteX6" fmla="*/ 1574180 w 2953345"/>
                  <a:gd name="connsiteY6" fmla="*/ 1933671 h 1983550"/>
                  <a:gd name="connsiteX7" fmla="*/ 1556345 w 2953345"/>
                  <a:gd name="connsiteY7" fmla="*/ 1919368 h 1983550"/>
                  <a:gd name="connsiteX8" fmla="*/ 1528339 w 2953345"/>
                  <a:gd name="connsiteY8" fmla="*/ 1920897 h 1983550"/>
                  <a:gd name="connsiteX9" fmla="*/ 1475770 w 2953345"/>
                  <a:gd name="connsiteY9" fmla="*/ 1912825 h 1983550"/>
                  <a:gd name="connsiteX10" fmla="*/ 1448916 w 2953345"/>
                  <a:gd name="connsiteY10" fmla="*/ 1901539 h 1983550"/>
                  <a:gd name="connsiteX11" fmla="*/ 1409788 w 2953345"/>
                  <a:gd name="connsiteY11" fmla="*/ 1909339 h 1983550"/>
                  <a:gd name="connsiteX12" fmla="*/ 1379448 w 2953345"/>
                  <a:gd name="connsiteY12" fmla="*/ 1933671 h 1983550"/>
                  <a:gd name="connsiteX13" fmla="*/ 425892 w 2953345"/>
                  <a:gd name="connsiteY13" fmla="*/ 1636595 h 1983550"/>
                  <a:gd name="connsiteX14" fmla="*/ 20652 w 2953345"/>
                  <a:gd name="connsiteY14" fmla="*/ 500110 h 1983550"/>
                  <a:gd name="connsiteX15" fmla="*/ 612800 w 2953345"/>
                  <a:gd name="connsiteY15" fmla="*/ 567620 h 1983550"/>
                  <a:gd name="connsiteX16" fmla="*/ 646597 w 2953345"/>
                  <a:gd name="connsiteY16" fmla="*/ 582336 h 1983550"/>
                  <a:gd name="connsiteX17" fmla="*/ 648266 w 2953345"/>
                  <a:gd name="connsiteY17" fmla="*/ 560064 h 1983550"/>
                  <a:gd name="connsiteX18" fmla="*/ 857156 w 2953345"/>
                  <a:gd name="connsiteY18" fmla="*/ 12315 h 1983550"/>
                  <a:gd name="connsiteX19" fmla="*/ 1351480 w 2953345"/>
                  <a:gd name="connsiteY19" fmla="*/ 345243 h 1983550"/>
                  <a:gd name="connsiteX20" fmla="*/ 1439392 w 2953345"/>
                  <a:gd name="connsiteY20" fmla="*/ 453752 h 1983550"/>
                  <a:gd name="connsiteX21" fmla="*/ 1517562 w 2953345"/>
                  <a:gd name="connsiteY21" fmla="*/ 349370 h 1983550"/>
                  <a:gd name="connsiteX22" fmla="*/ 1988311 w 2953345"/>
                  <a:gd name="connsiteY22" fmla="*/ 0 h 198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953345" h="1983550">
                    <a:moveTo>
                      <a:pt x="1988311" y="0"/>
                    </a:moveTo>
                    <a:cubicBezTo>
                      <a:pt x="2110936" y="121606"/>
                      <a:pt x="2189921" y="326279"/>
                      <a:pt x="2225919" y="546570"/>
                    </a:cubicBezTo>
                    <a:lnTo>
                      <a:pt x="2233933" y="617237"/>
                    </a:lnTo>
                    <a:lnTo>
                      <a:pt x="2350610" y="567300"/>
                    </a:lnTo>
                    <a:cubicBezTo>
                      <a:pt x="2562647" y="488224"/>
                      <a:pt x="2779392" y="454290"/>
                      <a:pt x="2932976" y="500111"/>
                    </a:cubicBezTo>
                    <a:cubicBezTo>
                      <a:pt x="3023762" y="833364"/>
                      <a:pt x="2797242" y="1367090"/>
                      <a:pt x="2527736" y="1636596"/>
                    </a:cubicBezTo>
                    <a:cubicBezTo>
                      <a:pt x="2275074" y="1889258"/>
                      <a:pt x="1799076" y="2077510"/>
                      <a:pt x="1574180" y="1933671"/>
                    </a:cubicBezTo>
                    <a:lnTo>
                      <a:pt x="1556345" y="1919368"/>
                    </a:lnTo>
                    <a:lnTo>
                      <a:pt x="1528339" y="1920897"/>
                    </a:lnTo>
                    <a:cubicBezTo>
                      <a:pt x="1510560" y="1920089"/>
                      <a:pt x="1493010" y="1917445"/>
                      <a:pt x="1475770" y="1912825"/>
                    </a:cubicBezTo>
                    <a:lnTo>
                      <a:pt x="1448916" y="1901539"/>
                    </a:lnTo>
                    <a:lnTo>
                      <a:pt x="1409788" y="1909339"/>
                    </a:lnTo>
                    <a:lnTo>
                      <a:pt x="1379448" y="1933671"/>
                    </a:lnTo>
                    <a:cubicBezTo>
                      <a:pt x="1154551" y="2077510"/>
                      <a:pt x="678554" y="1889257"/>
                      <a:pt x="425892" y="1636595"/>
                    </a:cubicBezTo>
                    <a:cubicBezTo>
                      <a:pt x="156386" y="1367089"/>
                      <a:pt x="-70989" y="807277"/>
                      <a:pt x="20652" y="500110"/>
                    </a:cubicBezTo>
                    <a:cubicBezTo>
                      <a:pt x="187279" y="454716"/>
                      <a:pt x="404024" y="488650"/>
                      <a:pt x="612800" y="567620"/>
                    </a:cubicBezTo>
                    <a:lnTo>
                      <a:pt x="646597" y="582336"/>
                    </a:lnTo>
                    <a:lnTo>
                      <a:pt x="648266" y="560064"/>
                    </a:lnTo>
                    <a:cubicBezTo>
                      <a:pt x="675860" y="335450"/>
                      <a:pt x="745684" y="127473"/>
                      <a:pt x="857156" y="12315"/>
                    </a:cubicBezTo>
                    <a:cubicBezTo>
                      <a:pt x="1025944" y="48861"/>
                      <a:pt x="1202630" y="178907"/>
                      <a:pt x="1351480" y="345243"/>
                    </a:cubicBezTo>
                    <a:lnTo>
                      <a:pt x="1439392" y="453752"/>
                    </a:lnTo>
                    <a:lnTo>
                      <a:pt x="1517562" y="349370"/>
                    </a:lnTo>
                    <a:cubicBezTo>
                      <a:pt x="1661654" y="174869"/>
                      <a:pt x="1832393" y="37110"/>
                      <a:pt x="1988311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8" name="フリーフォーム: 図形 677">
                <a:extLst>
                  <a:ext uri="{FF2B5EF4-FFF2-40B4-BE49-F238E27FC236}">
                    <a16:creationId xmlns:a16="http://schemas.microsoft.com/office/drawing/2014/main" id="{9402910B-5911-450D-B5BA-AE854955638E}"/>
                  </a:ext>
                </a:extLst>
              </p:cNvPr>
              <p:cNvSpPr/>
              <p:nvPr/>
            </p:nvSpPr>
            <p:spPr>
              <a:xfrm rot="9769250">
                <a:off x="2747986" y="3839205"/>
                <a:ext cx="264016" cy="177320"/>
              </a:xfrm>
              <a:custGeom>
                <a:avLst/>
                <a:gdLst>
                  <a:gd name="connsiteX0" fmla="*/ 1988311 w 2953345"/>
                  <a:gd name="connsiteY0" fmla="*/ 0 h 1983550"/>
                  <a:gd name="connsiteX1" fmla="*/ 2225919 w 2953345"/>
                  <a:gd name="connsiteY1" fmla="*/ 546570 h 1983550"/>
                  <a:gd name="connsiteX2" fmla="*/ 2233933 w 2953345"/>
                  <a:gd name="connsiteY2" fmla="*/ 617237 h 1983550"/>
                  <a:gd name="connsiteX3" fmla="*/ 2350610 w 2953345"/>
                  <a:gd name="connsiteY3" fmla="*/ 567300 h 1983550"/>
                  <a:gd name="connsiteX4" fmla="*/ 2932976 w 2953345"/>
                  <a:gd name="connsiteY4" fmla="*/ 500111 h 1983550"/>
                  <a:gd name="connsiteX5" fmla="*/ 2527736 w 2953345"/>
                  <a:gd name="connsiteY5" fmla="*/ 1636596 h 1983550"/>
                  <a:gd name="connsiteX6" fmla="*/ 1574180 w 2953345"/>
                  <a:gd name="connsiteY6" fmla="*/ 1933671 h 1983550"/>
                  <a:gd name="connsiteX7" fmla="*/ 1556345 w 2953345"/>
                  <a:gd name="connsiteY7" fmla="*/ 1919368 h 1983550"/>
                  <a:gd name="connsiteX8" fmla="*/ 1528339 w 2953345"/>
                  <a:gd name="connsiteY8" fmla="*/ 1920897 h 1983550"/>
                  <a:gd name="connsiteX9" fmla="*/ 1475770 w 2953345"/>
                  <a:gd name="connsiteY9" fmla="*/ 1912825 h 1983550"/>
                  <a:gd name="connsiteX10" fmla="*/ 1448916 w 2953345"/>
                  <a:gd name="connsiteY10" fmla="*/ 1901539 h 1983550"/>
                  <a:gd name="connsiteX11" fmla="*/ 1409788 w 2953345"/>
                  <a:gd name="connsiteY11" fmla="*/ 1909339 h 1983550"/>
                  <a:gd name="connsiteX12" fmla="*/ 1379448 w 2953345"/>
                  <a:gd name="connsiteY12" fmla="*/ 1933671 h 1983550"/>
                  <a:gd name="connsiteX13" fmla="*/ 425892 w 2953345"/>
                  <a:gd name="connsiteY13" fmla="*/ 1636595 h 1983550"/>
                  <a:gd name="connsiteX14" fmla="*/ 20652 w 2953345"/>
                  <a:gd name="connsiteY14" fmla="*/ 500110 h 1983550"/>
                  <a:gd name="connsiteX15" fmla="*/ 612800 w 2953345"/>
                  <a:gd name="connsiteY15" fmla="*/ 567620 h 1983550"/>
                  <a:gd name="connsiteX16" fmla="*/ 646597 w 2953345"/>
                  <a:gd name="connsiteY16" fmla="*/ 582336 h 1983550"/>
                  <a:gd name="connsiteX17" fmla="*/ 648266 w 2953345"/>
                  <a:gd name="connsiteY17" fmla="*/ 560064 h 1983550"/>
                  <a:gd name="connsiteX18" fmla="*/ 857156 w 2953345"/>
                  <a:gd name="connsiteY18" fmla="*/ 12315 h 1983550"/>
                  <a:gd name="connsiteX19" fmla="*/ 1351480 w 2953345"/>
                  <a:gd name="connsiteY19" fmla="*/ 345243 h 1983550"/>
                  <a:gd name="connsiteX20" fmla="*/ 1439392 w 2953345"/>
                  <a:gd name="connsiteY20" fmla="*/ 453752 h 1983550"/>
                  <a:gd name="connsiteX21" fmla="*/ 1517562 w 2953345"/>
                  <a:gd name="connsiteY21" fmla="*/ 349370 h 1983550"/>
                  <a:gd name="connsiteX22" fmla="*/ 1988311 w 2953345"/>
                  <a:gd name="connsiteY22" fmla="*/ 0 h 198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953345" h="1983550">
                    <a:moveTo>
                      <a:pt x="1988311" y="0"/>
                    </a:moveTo>
                    <a:cubicBezTo>
                      <a:pt x="2110936" y="121606"/>
                      <a:pt x="2189921" y="326279"/>
                      <a:pt x="2225919" y="546570"/>
                    </a:cubicBezTo>
                    <a:lnTo>
                      <a:pt x="2233933" y="617237"/>
                    </a:lnTo>
                    <a:lnTo>
                      <a:pt x="2350610" y="567300"/>
                    </a:lnTo>
                    <a:cubicBezTo>
                      <a:pt x="2562647" y="488224"/>
                      <a:pt x="2779392" y="454290"/>
                      <a:pt x="2932976" y="500111"/>
                    </a:cubicBezTo>
                    <a:cubicBezTo>
                      <a:pt x="3023762" y="833364"/>
                      <a:pt x="2797242" y="1367090"/>
                      <a:pt x="2527736" y="1636596"/>
                    </a:cubicBezTo>
                    <a:cubicBezTo>
                      <a:pt x="2275074" y="1889258"/>
                      <a:pt x="1799076" y="2077510"/>
                      <a:pt x="1574180" y="1933671"/>
                    </a:cubicBezTo>
                    <a:lnTo>
                      <a:pt x="1556345" y="1919368"/>
                    </a:lnTo>
                    <a:lnTo>
                      <a:pt x="1528339" y="1920897"/>
                    </a:lnTo>
                    <a:cubicBezTo>
                      <a:pt x="1510560" y="1920089"/>
                      <a:pt x="1493010" y="1917445"/>
                      <a:pt x="1475770" y="1912825"/>
                    </a:cubicBezTo>
                    <a:lnTo>
                      <a:pt x="1448916" y="1901539"/>
                    </a:lnTo>
                    <a:lnTo>
                      <a:pt x="1409788" y="1909339"/>
                    </a:lnTo>
                    <a:lnTo>
                      <a:pt x="1379448" y="1933671"/>
                    </a:lnTo>
                    <a:cubicBezTo>
                      <a:pt x="1154551" y="2077510"/>
                      <a:pt x="678554" y="1889257"/>
                      <a:pt x="425892" y="1636595"/>
                    </a:cubicBezTo>
                    <a:cubicBezTo>
                      <a:pt x="156386" y="1367089"/>
                      <a:pt x="-70989" y="807277"/>
                      <a:pt x="20652" y="500110"/>
                    </a:cubicBezTo>
                    <a:cubicBezTo>
                      <a:pt x="187279" y="454716"/>
                      <a:pt x="404024" y="488650"/>
                      <a:pt x="612800" y="567620"/>
                    </a:cubicBezTo>
                    <a:lnTo>
                      <a:pt x="646597" y="582336"/>
                    </a:lnTo>
                    <a:lnTo>
                      <a:pt x="648266" y="560064"/>
                    </a:lnTo>
                    <a:cubicBezTo>
                      <a:pt x="675860" y="335450"/>
                      <a:pt x="745684" y="127473"/>
                      <a:pt x="857156" y="12315"/>
                    </a:cubicBezTo>
                    <a:cubicBezTo>
                      <a:pt x="1025944" y="48861"/>
                      <a:pt x="1202630" y="178907"/>
                      <a:pt x="1351480" y="345243"/>
                    </a:cubicBezTo>
                    <a:lnTo>
                      <a:pt x="1439392" y="453752"/>
                    </a:lnTo>
                    <a:lnTo>
                      <a:pt x="1517562" y="349370"/>
                    </a:lnTo>
                    <a:cubicBezTo>
                      <a:pt x="1661654" y="174869"/>
                      <a:pt x="1832393" y="37110"/>
                      <a:pt x="1988311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9" name="フリーフォーム: 図形 678">
                <a:extLst>
                  <a:ext uri="{FF2B5EF4-FFF2-40B4-BE49-F238E27FC236}">
                    <a16:creationId xmlns:a16="http://schemas.microsoft.com/office/drawing/2014/main" id="{795FB26E-72BA-43DF-A17B-5FB520D50134}"/>
                  </a:ext>
                </a:extLst>
              </p:cNvPr>
              <p:cNvSpPr/>
              <p:nvPr/>
            </p:nvSpPr>
            <p:spPr>
              <a:xfrm rot="9769250">
                <a:off x="5613106" y="3084825"/>
                <a:ext cx="264016" cy="177320"/>
              </a:xfrm>
              <a:custGeom>
                <a:avLst/>
                <a:gdLst>
                  <a:gd name="connsiteX0" fmla="*/ 1988311 w 2953345"/>
                  <a:gd name="connsiteY0" fmla="*/ 0 h 1983550"/>
                  <a:gd name="connsiteX1" fmla="*/ 2225919 w 2953345"/>
                  <a:gd name="connsiteY1" fmla="*/ 546570 h 1983550"/>
                  <a:gd name="connsiteX2" fmla="*/ 2233933 w 2953345"/>
                  <a:gd name="connsiteY2" fmla="*/ 617237 h 1983550"/>
                  <a:gd name="connsiteX3" fmla="*/ 2350610 w 2953345"/>
                  <a:gd name="connsiteY3" fmla="*/ 567300 h 1983550"/>
                  <a:gd name="connsiteX4" fmla="*/ 2932976 w 2953345"/>
                  <a:gd name="connsiteY4" fmla="*/ 500111 h 1983550"/>
                  <a:gd name="connsiteX5" fmla="*/ 2527736 w 2953345"/>
                  <a:gd name="connsiteY5" fmla="*/ 1636596 h 1983550"/>
                  <a:gd name="connsiteX6" fmla="*/ 1574180 w 2953345"/>
                  <a:gd name="connsiteY6" fmla="*/ 1933671 h 1983550"/>
                  <a:gd name="connsiteX7" fmla="*/ 1556345 w 2953345"/>
                  <a:gd name="connsiteY7" fmla="*/ 1919368 h 1983550"/>
                  <a:gd name="connsiteX8" fmla="*/ 1528339 w 2953345"/>
                  <a:gd name="connsiteY8" fmla="*/ 1920897 h 1983550"/>
                  <a:gd name="connsiteX9" fmla="*/ 1475770 w 2953345"/>
                  <a:gd name="connsiteY9" fmla="*/ 1912825 h 1983550"/>
                  <a:gd name="connsiteX10" fmla="*/ 1448916 w 2953345"/>
                  <a:gd name="connsiteY10" fmla="*/ 1901539 h 1983550"/>
                  <a:gd name="connsiteX11" fmla="*/ 1409788 w 2953345"/>
                  <a:gd name="connsiteY11" fmla="*/ 1909339 h 1983550"/>
                  <a:gd name="connsiteX12" fmla="*/ 1379448 w 2953345"/>
                  <a:gd name="connsiteY12" fmla="*/ 1933671 h 1983550"/>
                  <a:gd name="connsiteX13" fmla="*/ 425892 w 2953345"/>
                  <a:gd name="connsiteY13" fmla="*/ 1636595 h 1983550"/>
                  <a:gd name="connsiteX14" fmla="*/ 20652 w 2953345"/>
                  <a:gd name="connsiteY14" fmla="*/ 500110 h 1983550"/>
                  <a:gd name="connsiteX15" fmla="*/ 612800 w 2953345"/>
                  <a:gd name="connsiteY15" fmla="*/ 567620 h 1983550"/>
                  <a:gd name="connsiteX16" fmla="*/ 646597 w 2953345"/>
                  <a:gd name="connsiteY16" fmla="*/ 582336 h 1983550"/>
                  <a:gd name="connsiteX17" fmla="*/ 648266 w 2953345"/>
                  <a:gd name="connsiteY17" fmla="*/ 560064 h 1983550"/>
                  <a:gd name="connsiteX18" fmla="*/ 857156 w 2953345"/>
                  <a:gd name="connsiteY18" fmla="*/ 12315 h 1983550"/>
                  <a:gd name="connsiteX19" fmla="*/ 1351480 w 2953345"/>
                  <a:gd name="connsiteY19" fmla="*/ 345243 h 1983550"/>
                  <a:gd name="connsiteX20" fmla="*/ 1439392 w 2953345"/>
                  <a:gd name="connsiteY20" fmla="*/ 453752 h 1983550"/>
                  <a:gd name="connsiteX21" fmla="*/ 1517562 w 2953345"/>
                  <a:gd name="connsiteY21" fmla="*/ 349370 h 1983550"/>
                  <a:gd name="connsiteX22" fmla="*/ 1988311 w 2953345"/>
                  <a:gd name="connsiteY22" fmla="*/ 0 h 198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953345" h="1983550">
                    <a:moveTo>
                      <a:pt x="1988311" y="0"/>
                    </a:moveTo>
                    <a:cubicBezTo>
                      <a:pt x="2110936" y="121606"/>
                      <a:pt x="2189921" y="326279"/>
                      <a:pt x="2225919" y="546570"/>
                    </a:cubicBezTo>
                    <a:lnTo>
                      <a:pt x="2233933" y="617237"/>
                    </a:lnTo>
                    <a:lnTo>
                      <a:pt x="2350610" y="567300"/>
                    </a:lnTo>
                    <a:cubicBezTo>
                      <a:pt x="2562647" y="488224"/>
                      <a:pt x="2779392" y="454290"/>
                      <a:pt x="2932976" y="500111"/>
                    </a:cubicBezTo>
                    <a:cubicBezTo>
                      <a:pt x="3023762" y="833364"/>
                      <a:pt x="2797242" y="1367090"/>
                      <a:pt x="2527736" y="1636596"/>
                    </a:cubicBezTo>
                    <a:cubicBezTo>
                      <a:pt x="2275074" y="1889258"/>
                      <a:pt x="1799076" y="2077510"/>
                      <a:pt x="1574180" y="1933671"/>
                    </a:cubicBezTo>
                    <a:lnTo>
                      <a:pt x="1556345" y="1919368"/>
                    </a:lnTo>
                    <a:lnTo>
                      <a:pt x="1528339" y="1920897"/>
                    </a:lnTo>
                    <a:cubicBezTo>
                      <a:pt x="1510560" y="1920089"/>
                      <a:pt x="1493010" y="1917445"/>
                      <a:pt x="1475770" y="1912825"/>
                    </a:cubicBezTo>
                    <a:lnTo>
                      <a:pt x="1448916" y="1901539"/>
                    </a:lnTo>
                    <a:lnTo>
                      <a:pt x="1409788" y="1909339"/>
                    </a:lnTo>
                    <a:lnTo>
                      <a:pt x="1379448" y="1933671"/>
                    </a:lnTo>
                    <a:cubicBezTo>
                      <a:pt x="1154551" y="2077510"/>
                      <a:pt x="678554" y="1889257"/>
                      <a:pt x="425892" y="1636595"/>
                    </a:cubicBezTo>
                    <a:cubicBezTo>
                      <a:pt x="156386" y="1367089"/>
                      <a:pt x="-70989" y="807277"/>
                      <a:pt x="20652" y="500110"/>
                    </a:cubicBezTo>
                    <a:cubicBezTo>
                      <a:pt x="187279" y="454716"/>
                      <a:pt x="404024" y="488650"/>
                      <a:pt x="612800" y="567620"/>
                    </a:cubicBezTo>
                    <a:lnTo>
                      <a:pt x="646597" y="582336"/>
                    </a:lnTo>
                    <a:lnTo>
                      <a:pt x="648266" y="560064"/>
                    </a:lnTo>
                    <a:cubicBezTo>
                      <a:pt x="675860" y="335450"/>
                      <a:pt x="745684" y="127473"/>
                      <a:pt x="857156" y="12315"/>
                    </a:cubicBezTo>
                    <a:cubicBezTo>
                      <a:pt x="1025944" y="48861"/>
                      <a:pt x="1202630" y="178907"/>
                      <a:pt x="1351480" y="345243"/>
                    </a:cubicBezTo>
                    <a:lnTo>
                      <a:pt x="1439392" y="453752"/>
                    </a:lnTo>
                    <a:lnTo>
                      <a:pt x="1517562" y="349370"/>
                    </a:lnTo>
                    <a:cubicBezTo>
                      <a:pt x="1661654" y="174869"/>
                      <a:pt x="1832393" y="37110"/>
                      <a:pt x="1988311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0" name="フリーフォーム: 図形 679">
                <a:extLst>
                  <a:ext uri="{FF2B5EF4-FFF2-40B4-BE49-F238E27FC236}">
                    <a16:creationId xmlns:a16="http://schemas.microsoft.com/office/drawing/2014/main" id="{8810B371-9A92-45A6-B363-301AEE46D5BF}"/>
                  </a:ext>
                </a:extLst>
              </p:cNvPr>
              <p:cNvSpPr/>
              <p:nvPr/>
            </p:nvSpPr>
            <p:spPr>
              <a:xfrm rot="9769250">
                <a:off x="5567386" y="2673345"/>
                <a:ext cx="264016" cy="177320"/>
              </a:xfrm>
              <a:custGeom>
                <a:avLst/>
                <a:gdLst>
                  <a:gd name="connsiteX0" fmla="*/ 1988311 w 2953345"/>
                  <a:gd name="connsiteY0" fmla="*/ 0 h 1983550"/>
                  <a:gd name="connsiteX1" fmla="*/ 2225919 w 2953345"/>
                  <a:gd name="connsiteY1" fmla="*/ 546570 h 1983550"/>
                  <a:gd name="connsiteX2" fmla="*/ 2233933 w 2953345"/>
                  <a:gd name="connsiteY2" fmla="*/ 617237 h 1983550"/>
                  <a:gd name="connsiteX3" fmla="*/ 2350610 w 2953345"/>
                  <a:gd name="connsiteY3" fmla="*/ 567300 h 1983550"/>
                  <a:gd name="connsiteX4" fmla="*/ 2932976 w 2953345"/>
                  <a:gd name="connsiteY4" fmla="*/ 500111 h 1983550"/>
                  <a:gd name="connsiteX5" fmla="*/ 2527736 w 2953345"/>
                  <a:gd name="connsiteY5" fmla="*/ 1636596 h 1983550"/>
                  <a:gd name="connsiteX6" fmla="*/ 1574180 w 2953345"/>
                  <a:gd name="connsiteY6" fmla="*/ 1933671 h 1983550"/>
                  <a:gd name="connsiteX7" fmla="*/ 1556345 w 2953345"/>
                  <a:gd name="connsiteY7" fmla="*/ 1919368 h 1983550"/>
                  <a:gd name="connsiteX8" fmla="*/ 1528339 w 2953345"/>
                  <a:gd name="connsiteY8" fmla="*/ 1920897 h 1983550"/>
                  <a:gd name="connsiteX9" fmla="*/ 1475770 w 2953345"/>
                  <a:gd name="connsiteY9" fmla="*/ 1912825 h 1983550"/>
                  <a:gd name="connsiteX10" fmla="*/ 1448916 w 2953345"/>
                  <a:gd name="connsiteY10" fmla="*/ 1901539 h 1983550"/>
                  <a:gd name="connsiteX11" fmla="*/ 1409788 w 2953345"/>
                  <a:gd name="connsiteY11" fmla="*/ 1909339 h 1983550"/>
                  <a:gd name="connsiteX12" fmla="*/ 1379448 w 2953345"/>
                  <a:gd name="connsiteY12" fmla="*/ 1933671 h 1983550"/>
                  <a:gd name="connsiteX13" fmla="*/ 425892 w 2953345"/>
                  <a:gd name="connsiteY13" fmla="*/ 1636595 h 1983550"/>
                  <a:gd name="connsiteX14" fmla="*/ 20652 w 2953345"/>
                  <a:gd name="connsiteY14" fmla="*/ 500110 h 1983550"/>
                  <a:gd name="connsiteX15" fmla="*/ 612800 w 2953345"/>
                  <a:gd name="connsiteY15" fmla="*/ 567620 h 1983550"/>
                  <a:gd name="connsiteX16" fmla="*/ 646597 w 2953345"/>
                  <a:gd name="connsiteY16" fmla="*/ 582336 h 1983550"/>
                  <a:gd name="connsiteX17" fmla="*/ 648266 w 2953345"/>
                  <a:gd name="connsiteY17" fmla="*/ 560064 h 1983550"/>
                  <a:gd name="connsiteX18" fmla="*/ 857156 w 2953345"/>
                  <a:gd name="connsiteY18" fmla="*/ 12315 h 1983550"/>
                  <a:gd name="connsiteX19" fmla="*/ 1351480 w 2953345"/>
                  <a:gd name="connsiteY19" fmla="*/ 345243 h 1983550"/>
                  <a:gd name="connsiteX20" fmla="*/ 1439392 w 2953345"/>
                  <a:gd name="connsiteY20" fmla="*/ 453752 h 1983550"/>
                  <a:gd name="connsiteX21" fmla="*/ 1517562 w 2953345"/>
                  <a:gd name="connsiteY21" fmla="*/ 349370 h 1983550"/>
                  <a:gd name="connsiteX22" fmla="*/ 1988311 w 2953345"/>
                  <a:gd name="connsiteY22" fmla="*/ 0 h 198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953345" h="1983550">
                    <a:moveTo>
                      <a:pt x="1988311" y="0"/>
                    </a:moveTo>
                    <a:cubicBezTo>
                      <a:pt x="2110936" y="121606"/>
                      <a:pt x="2189921" y="326279"/>
                      <a:pt x="2225919" y="546570"/>
                    </a:cubicBezTo>
                    <a:lnTo>
                      <a:pt x="2233933" y="617237"/>
                    </a:lnTo>
                    <a:lnTo>
                      <a:pt x="2350610" y="567300"/>
                    </a:lnTo>
                    <a:cubicBezTo>
                      <a:pt x="2562647" y="488224"/>
                      <a:pt x="2779392" y="454290"/>
                      <a:pt x="2932976" y="500111"/>
                    </a:cubicBezTo>
                    <a:cubicBezTo>
                      <a:pt x="3023762" y="833364"/>
                      <a:pt x="2797242" y="1367090"/>
                      <a:pt x="2527736" y="1636596"/>
                    </a:cubicBezTo>
                    <a:cubicBezTo>
                      <a:pt x="2275074" y="1889258"/>
                      <a:pt x="1799076" y="2077510"/>
                      <a:pt x="1574180" y="1933671"/>
                    </a:cubicBezTo>
                    <a:lnTo>
                      <a:pt x="1556345" y="1919368"/>
                    </a:lnTo>
                    <a:lnTo>
                      <a:pt x="1528339" y="1920897"/>
                    </a:lnTo>
                    <a:cubicBezTo>
                      <a:pt x="1510560" y="1920089"/>
                      <a:pt x="1493010" y="1917445"/>
                      <a:pt x="1475770" y="1912825"/>
                    </a:cubicBezTo>
                    <a:lnTo>
                      <a:pt x="1448916" y="1901539"/>
                    </a:lnTo>
                    <a:lnTo>
                      <a:pt x="1409788" y="1909339"/>
                    </a:lnTo>
                    <a:lnTo>
                      <a:pt x="1379448" y="1933671"/>
                    </a:lnTo>
                    <a:cubicBezTo>
                      <a:pt x="1154551" y="2077510"/>
                      <a:pt x="678554" y="1889257"/>
                      <a:pt x="425892" y="1636595"/>
                    </a:cubicBezTo>
                    <a:cubicBezTo>
                      <a:pt x="156386" y="1367089"/>
                      <a:pt x="-70989" y="807277"/>
                      <a:pt x="20652" y="500110"/>
                    </a:cubicBezTo>
                    <a:cubicBezTo>
                      <a:pt x="187279" y="454716"/>
                      <a:pt x="404024" y="488650"/>
                      <a:pt x="612800" y="567620"/>
                    </a:cubicBezTo>
                    <a:lnTo>
                      <a:pt x="646597" y="582336"/>
                    </a:lnTo>
                    <a:lnTo>
                      <a:pt x="648266" y="560064"/>
                    </a:lnTo>
                    <a:cubicBezTo>
                      <a:pt x="675860" y="335450"/>
                      <a:pt x="745684" y="127473"/>
                      <a:pt x="857156" y="12315"/>
                    </a:cubicBezTo>
                    <a:cubicBezTo>
                      <a:pt x="1025944" y="48861"/>
                      <a:pt x="1202630" y="178907"/>
                      <a:pt x="1351480" y="345243"/>
                    </a:cubicBezTo>
                    <a:lnTo>
                      <a:pt x="1439392" y="453752"/>
                    </a:lnTo>
                    <a:lnTo>
                      <a:pt x="1517562" y="349370"/>
                    </a:lnTo>
                    <a:cubicBezTo>
                      <a:pt x="1661654" y="174869"/>
                      <a:pt x="1832393" y="37110"/>
                      <a:pt x="1988311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1" name="フリーフォーム: 図形 680">
                <a:extLst>
                  <a:ext uri="{FF2B5EF4-FFF2-40B4-BE49-F238E27FC236}">
                    <a16:creationId xmlns:a16="http://schemas.microsoft.com/office/drawing/2014/main" id="{28B479CB-658E-4638-9D7B-C1D65634B7AA}"/>
                  </a:ext>
                </a:extLst>
              </p:cNvPr>
              <p:cNvSpPr/>
              <p:nvPr/>
            </p:nvSpPr>
            <p:spPr>
              <a:xfrm rot="9769250">
                <a:off x="4957786" y="2528565"/>
                <a:ext cx="264016" cy="177320"/>
              </a:xfrm>
              <a:custGeom>
                <a:avLst/>
                <a:gdLst>
                  <a:gd name="connsiteX0" fmla="*/ 1988311 w 2953345"/>
                  <a:gd name="connsiteY0" fmla="*/ 0 h 1983550"/>
                  <a:gd name="connsiteX1" fmla="*/ 2225919 w 2953345"/>
                  <a:gd name="connsiteY1" fmla="*/ 546570 h 1983550"/>
                  <a:gd name="connsiteX2" fmla="*/ 2233933 w 2953345"/>
                  <a:gd name="connsiteY2" fmla="*/ 617237 h 1983550"/>
                  <a:gd name="connsiteX3" fmla="*/ 2350610 w 2953345"/>
                  <a:gd name="connsiteY3" fmla="*/ 567300 h 1983550"/>
                  <a:gd name="connsiteX4" fmla="*/ 2932976 w 2953345"/>
                  <a:gd name="connsiteY4" fmla="*/ 500111 h 1983550"/>
                  <a:gd name="connsiteX5" fmla="*/ 2527736 w 2953345"/>
                  <a:gd name="connsiteY5" fmla="*/ 1636596 h 1983550"/>
                  <a:gd name="connsiteX6" fmla="*/ 1574180 w 2953345"/>
                  <a:gd name="connsiteY6" fmla="*/ 1933671 h 1983550"/>
                  <a:gd name="connsiteX7" fmla="*/ 1556345 w 2953345"/>
                  <a:gd name="connsiteY7" fmla="*/ 1919368 h 1983550"/>
                  <a:gd name="connsiteX8" fmla="*/ 1528339 w 2953345"/>
                  <a:gd name="connsiteY8" fmla="*/ 1920897 h 1983550"/>
                  <a:gd name="connsiteX9" fmla="*/ 1475770 w 2953345"/>
                  <a:gd name="connsiteY9" fmla="*/ 1912825 h 1983550"/>
                  <a:gd name="connsiteX10" fmla="*/ 1448916 w 2953345"/>
                  <a:gd name="connsiteY10" fmla="*/ 1901539 h 1983550"/>
                  <a:gd name="connsiteX11" fmla="*/ 1409788 w 2953345"/>
                  <a:gd name="connsiteY11" fmla="*/ 1909339 h 1983550"/>
                  <a:gd name="connsiteX12" fmla="*/ 1379448 w 2953345"/>
                  <a:gd name="connsiteY12" fmla="*/ 1933671 h 1983550"/>
                  <a:gd name="connsiteX13" fmla="*/ 425892 w 2953345"/>
                  <a:gd name="connsiteY13" fmla="*/ 1636595 h 1983550"/>
                  <a:gd name="connsiteX14" fmla="*/ 20652 w 2953345"/>
                  <a:gd name="connsiteY14" fmla="*/ 500110 h 1983550"/>
                  <a:gd name="connsiteX15" fmla="*/ 612800 w 2953345"/>
                  <a:gd name="connsiteY15" fmla="*/ 567620 h 1983550"/>
                  <a:gd name="connsiteX16" fmla="*/ 646597 w 2953345"/>
                  <a:gd name="connsiteY16" fmla="*/ 582336 h 1983550"/>
                  <a:gd name="connsiteX17" fmla="*/ 648266 w 2953345"/>
                  <a:gd name="connsiteY17" fmla="*/ 560064 h 1983550"/>
                  <a:gd name="connsiteX18" fmla="*/ 857156 w 2953345"/>
                  <a:gd name="connsiteY18" fmla="*/ 12315 h 1983550"/>
                  <a:gd name="connsiteX19" fmla="*/ 1351480 w 2953345"/>
                  <a:gd name="connsiteY19" fmla="*/ 345243 h 1983550"/>
                  <a:gd name="connsiteX20" fmla="*/ 1439392 w 2953345"/>
                  <a:gd name="connsiteY20" fmla="*/ 453752 h 1983550"/>
                  <a:gd name="connsiteX21" fmla="*/ 1517562 w 2953345"/>
                  <a:gd name="connsiteY21" fmla="*/ 349370 h 1983550"/>
                  <a:gd name="connsiteX22" fmla="*/ 1988311 w 2953345"/>
                  <a:gd name="connsiteY22" fmla="*/ 0 h 198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953345" h="1983550">
                    <a:moveTo>
                      <a:pt x="1988311" y="0"/>
                    </a:moveTo>
                    <a:cubicBezTo>
                      <a:pt x="2110936" y="121606"/>
                      <a:pt x="2189921" y="326279"/>
                      <a:pt x="2225919" y="546570"/>
                    </a:cubicBezTo>
                    <a:lnTo>
                      <a:pt x="2233933" y="617237"/>
                    </a:lnTo>
                    <a:lnTo>
                      <a:pt x="2350610" y="567300"/>
                    </a:lnTo>
                    <a:cubicBezTo>
                      <a:pt x="2562647" y="488224"/>
                      <a:pt x="2779392" y="454290"/>
                      <a:pt x="2932976" y="500111"/>
                    </a:cubicBezTo>
                    <a:cubicBezTo>
                      <a:pt x="3023762" y="833364"/>
                      <a:pt x="2797242" y="1367090"/>
                      <a:pt x="2527736" y="1636596"/>
                    </a:cubicBezTo>
                    <a:cubicBezTo>
                      <a:pt x="2275074" y="1889258"/>
                      <a:pt x="1799076" y="2077510"/>
                      <a:pt x="1574180" y="1933671"/>
                    </a:cubicBezTo>
                    <a:lnTo>
                      <a:pt x="1556345" y="1919368"/>
                    </a:lnTo>
                    <a:lnTo>
                      <a:pt x="1528339" y="1920897"/>
                    </a:lnTo>
                    <a:cubicBezTo>
                      <a:pt x="1510560" y="1920089"/>
                      <a:pt x="1493010" y="1917445"/>
                      <a:pt x="1475770" y="1912825"/>
                    </a:cubicBezTo>
                    <a:lnTo>
                      <a:pt x="1448916" y="1901539"/>
                    </a:lnTo>
                    <a:lnTo>
                      <a:pt x="1409788" y="1909339"/>
                    </a:lnTo>
                    <a:lnTo>
                      <a:pt x="1379448" y="1933671"/>
                    </a:lnTo>
                    <a:cubicBezTo>
                      <a:pt x="1154551" y="2077510"/>
                      <a:pt x="678554" y="1889257"/>
                      <a:pt x="425892" y="1636595"/>
                    </a:cubicBezTo>
                    <a:cubicBezTo>
                      <a:pt x="156386" y="1367089"/>
                      <a:pt x="-70989" y="807277"/>
                      <a:pt x="20652" y="500110"/>
                    </a:cubicBezTo>
                    <a:cubicBezTo>
                      <a:pt x="187279" y="454716"/>
                      <a:pt x="404024" y="488650"/>
                      <a:pt x="612800" y="567620"/>
                    </a:cubicBezTo>
                    <a:lnTo>
                      <a:pt x="646597" y="582336"/>
                    </a:lnTo>
                    <a:lnTo>
                      <a:pt x="648266" y="560064"/>
                    </a:lnTo>
                    <a:cubicBezTo>
                      <a:pt x="675860" y="335450"/>
                      <a:pt x="745684" y="127473"/>
                      <a:pt x="857156" y="12315"/>
                    </a:cubicBezTo>
                    <a:cubicBezTo>
                      <a:pt x="1025944" y="48861"/>
                      <a:pt x="1202630" y="178907"/>
                      <a:pt x="1351480" y="345243"/>
                    </a:cubicBezTo>
                    <a:lnTo>
                      <a:pt x="1439392" y="453752"/>
                    </a:lnTo>
                    <a:lnTo>
                      <a:pt x="1517562" y="349370"/>
                    </a:lnTo>
                    <a:cubicBezTo>
                      <a:pt x="1661654" y="174869"/>
                      <a:pt x="1832393" y="37110"/>
                      <a:pt x="1988311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2" name="フリーフォーム: 図形 681">
                <a:extLst>
                  <a:ext uri="{FF2B5EF4-FFF2-40B4-BE49-F238E27FC236}">
                    <a16:creationId xmlns:a16="http://schemas.microsoft.com/office/drawing/2014/main" id="{2568CC1C-23DD-4EEC-BAD5-D9124A94399E}"/>
                  </a:ext>
                </a:extLst>
              </p:cNvPr>
              <p:cNvSpPr/>
              <p:nvPr/>
            </p:nvSpPr>
            <p:spPr>
              <a:xfrm rot="9769250">
                <a:off x="4317706" y="1545585"/>
                <a:ext cx="264016" cy="177320"/>
              </a:xfrm>
              <a:custGeom>
                <a:avLst/>
                <a:gdLst>
                  <a:gd name="connsiteX0" fmla="*/ 1988311 w 2953345"/>
                  <a:gd name="connsiteY0" fmla="*/ 0 h 1983550"/>
                  <a:gd name="connsiteX1" fmla="*/ 2225919 w 2953345"/>
                  <a:gd name="connsiteY1" fmla="*/ 546570 h 1983550"/>
                  <a:gd name="connsiteX2" fmla="*/ 2233933 w 2953345"/>
                  <a:gd name="connsiteY2" fmla="*/ 617237 h 1983550"/>
                  <a:gd name="connsiteX3" fmla="*/ 2350610 w 2953345"/>
                  <a:gd name="connsiteY3" fmla="*/ 567300 h 1983550"/>
                  <a:gd name="connsiteX4" fmla="*/ 2932976 w 2953345"/>
                  <a:gd name="connsiteY4" fmla="*/ 500111 h 1983550"/>
                  <a:gd name="connsiteX5" fmla="*/ 2527736 w 2953345"/>
                  <a:gd name="connsiteY5" fmla="*/ 1636596 h 1983550"/>
                  <a:gd name="connsiteX6" fmla="*/ 1574180 w 2953345"/>
                  <a:gd name="connsiteY6" fmla="*/ 1933671 h 1983550"/>
                  <a:gd name="connsiteX7" fmla="*/ 1556345 w 2953345"/>
                  <a:gd name="connsiteY7" fmla="*/ 1919368 h 1983550"/>
                  <a:gd name="connsiteX8" fmla="*/ 1528339 w 2953345"/>
                  <a:gd name="connsiteY8" fmla="*/ 1920897 h 1983550"/>
                  <a:gd name="connsiteX9" fmla="*/ 1475770 w 2953345"/>
                  <a:gd name="connsiteY9" fmla="*/ 1912825 h 1983550"/>
                  <a:gd name="connsiteX10" fmla="*/ 1448916 w 2953345"/>
                  <a:gd name="connsiteY10" fmla="*/ 1901539 h 1983550"/>
                  <a:gd name="connsiteX11" fmla="*/ 1409788 w 2953345"/>
                  <a:gd name="connsiteY11" fmla="*/ 1909339 h 1983550"/>
                  <a:gd name="connsiteX12" fmla="*/ 1379448 w 2953345"/>
                  <a:gd name="connsiteY12" fmla="*/ 1933671 h 1983550"/>
                  <a:gd name="connsiteX13" fmla="*/ 425892 w 2953345"/>
                  <a:gd name="connsiteY13" fmla="*/ 1636595 h 1983550"/>
                  <a:gd name="connsiteX14" fmla="*/ 20652 w 2953345"/>
                  <a:gd name="connsiteY14" fmla="*/ 500110 h 1983550"/>
                  <a:gd name="connsiteX15" fmla="*/ 612800 w 2953345"/>
                  <a:gd name="connsiteY15" fmla="*/ 567620 h 1983550"/>
                  <a:gd name="connsiteX16" fmla="*/ 646597 w 2953345"/>
                  <a:gd name="connsiteY16" fmla="*/ 582336 h 1983550"/>
                  <a:gd name="connsiteX17" fmla="*/ 648266 w 2953345"/>
                  <a:gd name="connsiteY17" fmla="*/ 560064 h 1983550"/>
                  <a:gd name="connsiteX18" fmla="*/ 857156 w 2953345"/>
                  <a:gd name="connsiteY18" fmla="*/ 12315 h 1983550"/>
                  <a:gd name="connsiteX19" fmla="*/ 1351480 w 2953345"/>
                  <a:gd name="connsiteY19" fmla="*/ 345243 h 1983550"/>
                  <a:gd name="connsiteX20" fmla="*/ 1439392 w 2953345"/>
                  <a:gd name="connsiteY20" fmla="*/ 453752 h 1983550"/>
                  <a:gd name="connsiteX21" fmla="*/ 1517562 w 2953345"/>
                  <a:gd name="connsiteY21" fmla="*/ 349370 h 1983550"/>
                  <a:gd name="connsiteX22" fmla="*/ 1988311 w 2953345"/>
                  <a:gd name="connsiteY22" fmla="*/ 0 h 198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953345" h="1983550">
                    <a:moveTo>
                      <a:pt x="1988311" y="0"/>
                    </a:moveTo>
                    <a:cubicBezTo>
                      <a:pt x="2110936" y="121606"/>
                      <a:pt x="2189921" y="326279"/>
                      <a:pt x="2225919" y="546570"/>
                    </a:cubicBezTo>
                    <a:lnTo>
                      <a:pt x="2233933" y="617237"/>
                    </a:lnTo>
                    <a:lnTo>
                      <a:pt x="2350610" y="567300"/>
                    </a:lnTo>
                    <a:cubicBezTo>
                      <a:pt x="2562647" y="488224"/>
                      <a:pt x="2779392" y="454290"/>
                      <a:pt x="2932976" y="500111"/>
                    </a:cubicBezTo>
                    <a:cubicBezTo>
                      <a:pt x="3023762" y="833364"/>
                      <a:pt x="2797242" y="1367090"/>
                      <a:pt x="2527736" y="1636596"/>
                    </a:cubicBezTo>
                    <a:cubicBezTo>
                      <a:pt x="2275074" y="1889258"/>
                      <a:pt x="1799076" y="2077510"/>
                      <a:pt x="1574180" y="1933671"/>
                    </a:cubicBezTo>
                    <a:lnTo>
                      <a:pt x="1556345" y="1919368"/>
                    </a:lnTo>
                    <a:lnTo>
                      <a:pt x="1528339" y="1920897"/>
                    </a:lnTo>
                    <a:cubicBezTo>
                      <a:pt x="1510560" y="1920089"/>
                      <a:pt x="1493010" y="1917445"/>
                      <a:pt x="1475770" y="1912825"/>
                    </a:cubicBezTo>
                    <a:lnTo>
                      <a:pt x="1448916" y="1901539"/>
                    </a:lnTo>
                    <a:lnTo>
                      <a:pt x="1409788" y="1909339"/>
                    </a:lnTo>
                    <a:lnTo>
                      <a:pt x="1379448" y="1933671"/>
                    </a:lnTo>
                    <a:cubicBezTo>
                      <a:pt x="1154551" y="2077510"/>
                      <a:pt x="678554" y="1889257"/>
                      <a:pt x="425892" y="1636595"/>
                    </a:cubicBezTo>
                    <a:cubicBezTo>
                      <a:pt x="156386" y="1367089"/>
                      <a:pt x="-70989" y="807277"/>
                      <a:pt x="20652" y="500110"/>
                    </a:cubicBezTo>
                    <a:cubicBezTo>
                      <a:pt x="187279" y="454716"/>
                      <a:pt x="404024" y="488650"/>
                      <a:pt x="612800" y="567620"/>
                    </a:cubicBezTo>
                    <a:lnTo>
                      <a:pt x="646597" y="582336"/>
                    </a:lnTo>
                    <a:lnTo>
                      <a:pt x="648266" y="560064"/>
                    </a:lnTo>
                    <a:cubicBezTo>
                      <a:pt x="675860" y="335450"/>
                      <a:pt x="745684" y="127473"/>
                      <a:pt x="857156" y="12315"/>
                    </a:cubicBezTo>
                    <a:cubicBezTo>
                      <a:pt x="1025944" y="48861"/>
                      <a:pt x="1202630" y="178907"/>
                      <a:pt x="1351480" y="345243"/>
                    </a:cubicBezTo>
                    <a:lnTo>
                      <a:pt x="1439392" y="453752"/>
                    </a:lnTo>
                    <a:lnTo>
                      <a:pt x="1517562" y="349370"/>
                    </a:lnTo>
                    <a:cubicBezTo>
                      <a:pt x="1661654" y="174869"/>
                      <a:pt x="1832393" y="37110"/>
                      <a:pt x="1988311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3" name="フリーフォーム: 図形 682">
                <a:extLst>
                  <a:ext uri="{FF2B5EF4-FFF2-40B4-BE49-F238E27FC236}">
                    <a16:creationId xmlns:a16="http://schemas.microsoft.com/office/drawing/2014/main" id="{77E62430-5E7D-45A2-9B3E-B0DAAF0FA2DD}"/>
                  </a:ext>
                </a:extLst>
              </p:cNvPr>
              <p:cNvSpPr/>
              <p:nvPr/>
            </p:nvSpPr>
            <p:spPr>
              <a:xfrm rot="9769250">
                <a:off x="4531066" y="1934205"/>
                <a:ext cx="264016" cy="177320"/>
              </a:xfrm>
              <a:custGeom>
                <a:avLst/>
                <a:gdLst>
                  <a:gd name="connsiteX0" fmla="*/ 1988311 w 2953345"/>
                  <a:gd name="connsiteY0" fmla="*/ 0 h 1983550"/>
                  <a:gd name="connsiteX1" fmla="*/ 2225919 w 2953345"/>
                  <a:gd name="connsiteY1" fmla="*/ 546570 h 1983550"/>
                  <a:gd name="connsiteX2" fmla="*/ 2233933 w 2953345"/>
                  <a:gd name="connsiteY2" fmla="*/ 617237 h 1983550"/>
                  <a:gd name="connsiteX3" fmla="*/ 2350610 w 2953345"/>
                  <a:gd name="connsiteY3" fmla="*/ 567300 h 1983550"/>
                  <a:gd name="connsiteX4" fmla="*/ 2932976 w 2953345"/>
                  <a:gd name="connsiteY4" fmla="*/ 500111 h 1983550"/>
                  <a:gd name="connsiteX5" fmla="*/ 2527736 w 2953345"/>
                  <a:gd name="connsiteY5" fmla="*/ 1636596 h 1983550"/>
                  <a:gd name="connsiteX6" fmla="*/ 1574180 w 2953345"/>
                  <a:gd name="connsiteY6" fmla="*/ 1933671 h 1983550"/>
                  <a:gd name="connsiteX7" fmla="*/ 1556345 w 2953345"/>
                  <a:gd name="connsiteY7" fmla="*/ 1919368 h 1983550"/>
                  <a:gd name="connsiteX8" fmla="*/ 1528339 w 2953345"/>
                  <a:gd name="connsiteY8" fmla="*/ 1920897 h 1983550"/>
                  <a:gd name="connsiteX9" fmla="*/ 1475770 w 2953345"/>
                  <a:gd name="connsiteY9" fmla="*/ 1912825 h 1983550"/>
                  <a:gd name="connsiteX10" fmla="*/ 1448916 w 2953345"/>
                  <a:gd name="connsiteY10" fmla="*/ 1901539 h 1983550"/>
                  <a:gd name="connsiteX11" fmla="*/ 1409788 w 2953345"/>
                  <a:gd name="connsiteY11" fmla="*/ 1909339 h 1983550"/>
                  <a:gd name="connsiteX12" fmla="*/ 1379448 w 2953345"/>
                  <a:gd name="connsiteY12" fmla="*/ 1933671 h 1983550"/>
                  <a:gd name="connsiteX13" fmla="*/ 425892 w 2953345"/>
                  <a:gd name="connsiteY13" fmla="*/ 1636595 h 1983550"/>
                  <a:gd name="connsiteX14" fmla="*/ 20652 w 2953345"/>
                  <a:gd name="connsiteY14" fmla="*/ 500110 h 1983550"/>
                  <a:gd name="connsiteX15" fmla="*/ 612800 w 2953345"/>
                  <a:gd name="connsiteY15" fmla="*/ 567620 h 1983550"/>
                  <a:gd name="connsiteX16" fmla="*/ 646597 w 2953345"/>
                  <a:gd name="connsiteY16" fmla="*/ 582336 h 1983550"/>
                  <a:gd name="connsiteX17" fmla="*/ 648266 w 2953345"/>
                  <a:gd name="connsiteY17" fmla="*/ 560064 h 1983550"/>
                  <a:gd name="connsiteX18" fmla="*/ 857156 w 2953345"/>
                  <a:gd name="connsiteY18" fmla="*/ 12315 h 1983550"/>
                  <a:gd name="connsiteX19" fmla="*/ 1351480 w 2953345"/>
                  <a:gd name="connsiteY19" fmla="*/ 345243 h 1983550"/>
                  <a:gd name="connsiteX20" fmla="*/ 1439392 w 2953345"/>
                  <a:gd name="connsiteY20" fmla="*/ 453752 h 1983550"/>
                  <a:gd name="connsiteX21" fmla="*/ 1517562 w 2953345"/>
                  <a:gd name="connsiteY21" fmla="*/ 349370 h 1983550"/>
                  <a:gd name="connsiteX22" fmla="*/ 1988311 w 2953345"/>
                  <a:gd name="connsiteY22" fmla="*/ 0 h 198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953345" h="1983550">
                    <a:moveTo>
                      <a:pt x="1988311" y="0"/>
                    </a:moveTo>
                    <a:cubicBezTo>
                      <a:pt x="2110936" y="121606"/>
                      <a:pt x="2189921" y="326279"/>
                      <a:pt x="2225919" y="546570"/>
                    </a:cubicBezTo>
                    <a:lnTo>
                      <a:pt x="2233933" y="617237"/>
                    </a:lnTo>
                    <a:lnTo>
                      <a:pt x="2350610" y="567300"/>
                    </a:lnTo>
                    <a:cubicBezTo>
                      <a:pt x="2562647" y="488224"/>
                      <a:pt x="2779392" y="454290"/>
                      <a:pt x="2932976" y="500111"/>
                    </a:cubicBezTo>
                    <a:cubicBezTo>
                      <a:pt x="3023762" y="833364"/>
                      <a:pt x="2797242" y="1367090"/>
                      <a:pt x="2527736" y="1636596"/>
                    </a:cubicBezTo>
                    <a:cubicBezTo>
                      <a:pt x="2275074" y="1889258"/>
                      <a:pt x="1799076" y="2077510"/>
                      <a:pt x="1574180" y="1933671"/>
                    </a:cubicBezTo>
                    <a:lnTo>
                      <a:pt x="1556345" y="1919368"/>
                    </a:lnTo>
                    <a:lnTo>
                      <a:pt x="1528339" y="1920897"/>
                    </a:lnTo>
                    <a:cubicBezTo>
                      <a:pt x="1510560" y="1920089"/>
                      <a:pt x="1493010" y="1917445"/>
                      <a:pt x="1475770" y="1912825"/>
                    </a:cubicBezTo>
                    <a:lnTo>
                      <a:pt x="1448916" y="1901539"/>
                    </a:lnTo>
                    <a:lnTo>
                      <a:pt x="1409788" y="1909339"/>
                    </a:lnTo>
                    <a:lnTo>
                      <a:pt x="1379448" y="1933671"/>
                    </a:lnTo>
                    <a:cubicBezTo>
                      <a:pt x="1154551" y="2077510"/>
                      <a:pt x="678554" y="1889257"/>
                      <a:pt x="425892" y="1636595"/>
                    </a:cubicBezTo>
                    <a:cubicBezTo>
                      <a:pt x="156386" y="1367089"/>
                      <a:pt x="-70989" y="807277"/>
                      <a:pt x="20652" y="500110"/>
                    </a:cubicBezTo>
                    <a:cubicBezTo>
                      <a:pt x="187279" y="454716"/>
                      <a:pt x="404024" y="488650"/>
                      <a:pt x="612800" y="567620"/>
                    </a:cubicBezTo>
                    <a:lnTo>
                      <a:pt x="646597" y="582336"/>
                    </a:lnTo>
                    <a:lnTo>
                      <a:pt x="648266" y="560064"/>
                    </a:lnTo>
                    <a:cubicBezTo>
                      <a:pt x="675860" y="335450"/>
                      <a:pt x="745684" y="127473"/>
                      <a:pt x="857156" y="12315"/>
                    </a:cubicBezTo>
                    <a:cubicBezTo>
                      <a:pt x="1025944" y="48861"/>
                      <a:pt x="1202630" y="178907"/>
                      <a:pt x="1351480" y="345243"/>
                    </a:cubicBezTo>
                    <a:lnTo>
                      <a:pt x="1439392" y="453752"/>
                    </a:lnTo>
                    <a:lnTo>
                      <a:pt x="1517562" y="349370"/>
                    </a:lnTo>
                    <a:cubicBezTo>
                      <a:pt x="1661654" y="174869"/>
                      <a:pt x="1832393" y="37110"/>
                      <a:pt x="1988311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4" name="フリーフォーム: 図形 683">
                <a:extLst>
                  <a:ext uri="{FF2B5EF4-FFF2-40B4-BE49-F238E27FC236}">
                    <a16:creationId xmlns:a16="http://schemas.microsoft.com/office/drawing/2014/main" id="{A59ACE5C-4F37-4FB2-85BB-897E8180F1B7}"/>
                  </a:ext>
                </a:extLst>
              </p:cNvPr>
              <p:cNvSpPr/>
              <p:nvPr/>
            </p:nvSpPr>
            <p:spPr>
              <a:xfrm rot="9769250">
                <a:off x="3372826" y="3801105"/>
                <a:ext cx="264016" cy="177320"/>
              </a:xfrm>
              <a:custGeom>
                <a:avLst/>
                <a:gdLst>
                  <a:gd name="connsiteX0" fmla="*/ 1988311 w 2953345"/>
                  <a:gd name="connsiteY0" fmla="*/ 0 h 1983550"/>
                  <a:gd name="connsiteX1" fmla="*/ 2225919 w 2953345"/>
                  <a:gd name="connsiteY1" fmla="*/ 546570 h 1983550"/>
                  <a:gd name="connsiteX2" fmla="*/ 2233933 w 2953345"/>
                  <a:gd name="connsiteY2" fmla="*/ 617237 h 1983550"/>
                  <a:gd name="connsiteX3" fmla="*/ 2350610 w 2953345"/>
                  <a:gd name="connsiteY3" fmla="*/ 567300 h 1983550"/>
                  <a:gd name="connsiteX4" fmla="*/ 2932976 w 2953345"/>
                  <a:gd name="connsiteY4" fmla="*/ 500111 h 1983550"/>
                  <a:gd name="connsiteX5" fmla="*/ 2527736 w 2953345"/>
                  <a:gd name="connsiteY5" fmla="*/ 1636596 h 1983550"/>
                  <a:gd name="connsiteX6" fmla="*/ 1574180 w 2953345"/>
                  <a:gd name="connsiteY6" fmla="*/ 1933671 h 1983550"/>
                  <a:gd name="connsiteX7" fmla="*/ 1556345 w 2953345"/>
                  <a:gd name="connsiteY7" fmla="*/ 1919368 h 1983550"/>
                  <a:gd name="connsiteX8" fmla="*/ 1528339 w 2953345"/>
                  <a:gd name="connsiteY8" fmla="*/ 1920897 h 1983550"/>
                  <a:gd name="connsiteX9" fmla="*/ 1475770 w 2953345"/>
                  <a:gd name="connsiteY9" fmla="*/ 1912825 h 1983550"/>
                  <a:gd name="connsiteX10" fmla="*/ 1448916 w 2953345"/>
                  <a:gd name="connsiteY10" fmla="*/ 1901539 h 1983550"/>
                  <a:gd name="connsiteX11" fmla="*/ 1409788 w 2953345"/>
                  <a:gd name="connsiteY11" fmla="*/ 1909339 h 1983550"/>
                  <a:gd name="connsiteX12" fmla="*/ 1379448 w 2953345"/>
                  <a:gd name="connsiteY12" fmla="*/ 1933671 h 1983550"/>
                  <a:gd name="connsiteX13" fmla="*/ 425892 w 2953345"/>
                  <a:gd name="connsiteY13" fmla="*/ 1636595 h 1983550"/>
                  <a:gd name="connsiteX14" fmla="*/ 20652 w 2953345"/>
                  <a:gd name="connsiteY14" fmla="*/ 500110 h 1983550"/>
                  <a:gd name="connsiteX15" fmla="*/ 612800 w 2953345"/>
                  <a:gd name="connsiteY15" fmla="*/ 567620 h 1983550"/>
                  <a:gd name="connsiteX16" fmla="*/ 646597 w 2953345"/>
                  <a:gd name="connsiteY16" fmla="*/ 582336 h 1983550"/>
                  <a:gd name="connsiteX17" fmla="*/ 648266 w 2953345"/>
                  <a:gd name="connsiteY17" fmla="*/ 560064 h 1983550"/>
                  <a:gd name="connsiteX18" fmla="*/ 857156 w 2953345"/>
                  <a:gd name="connsiteY18" fmla="*/ 12315 h 1983550"/>
                  <a:gd name="connsiteX19" fmla="*/ 1351480 w 2953345"/>
                  <a:gd name="connsiteY19" fmla="*/ 345243 h 1983550"/>
                  <a:gd name="connsiteX20" fmla="*/ 1439392 w 2953345"/>
                  <a:gd name="connsiteY20" fmla="*/ 453752 h 1983550"/>
                  <a:gd name="connsiteX21" fmla="*/ 1517562 w 2953345"/>
                  <a:gd name="connsiteY21" fmla="*/ 349370 h 1983550"/>
                  <a:gd name="connsiteX22" fmla="*/ 1988311 w 2953345"/>
                  <a:gd name="connsiteY22" fmla="*/ 0 h 198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953345" h="1983550">
                    <a:moveTo>
                      <a:pt x="1988311" y="0"/>
                    </a:moveTo>
                    <a:cubicBezTo>
                      <a:pt x="2110936" y="121606"/>
                      <a:pt x="2189921" y="326279"/>
                      <a:pt x="2225919" y="546570"/>
                    </a:cubicBezTo>
                    <a:lnTo>
                      <a:pt x="2233933" y="617237"/>
                    </a:lnTo>
                    <a:lnTo>
                      <a:pt x="2350610" y="567300"/>
                    </a:lnTo>
                    <a:cubicBezTo>
                      <a:pt x="2562647" y="488224"/>
                      <a:pt x="2779392" y="454290"/>
                      <a:pt x="2932976" y="500111"/>
                    </a:cubicBezTo>
                    <a:cubicBezTo>
                      <a:pt x="3023762" y="833364"/>
                      <a:pt x="2797242" y="1367090"/>
                      <a:pt x="2527736" y="1636596"/>
                    </a:cubicBezTo>
                    <a:cubicBezTo>
                      <a:pt x="2275074" y="1889258"/>
                      <a:pt x="1799076" y="2077510"/>
                      <a:pt x="1574180" y="1933671"/>
                    </a:cubicBezTo>
                    <a:lnTo>
                      <a:pt x="1556345" y="1919368"/>
                    </a:lnTo>
                    <a:lnTo>
                      <a:pt x="1528339" y="1920897"/>
                    </a:lnTo>
                    <a:cubicBezTo>
                      <a:pt x="1510560" y="1920089"/>
                      <a:pt x="1493010" y="1917445"/>
                      <a:pt x="1475770" y="1912825"/>
                    </a:cubicBezTo>
                    <a:lnTo>
                      <a:pt x="1448916" y="1901539"/>
                    </a:lnTo>
                    <a:lnTo>
                      <a:pt x="1409788" y="1909339"/>
                    </a:lnTo>
                    <a:lnTo>
                      <a:pt x="1379448" y="1933671"/>
                    </a:lnTo>
                    <a:cubicBezTo>
                      <a:pt x="1154551" y="2077510"/>
                      <a:pt x="678554" y="1889257"/>
                      <a:pt x="425892" y="1636595"/>
                    </a:cubicBezTo>
                    <a:cubicBezTo>
                      <a:pt x="156386" y="1367089"/>
                      <a:pt x="-70989" y="807277"/>
                      <a:pt x="20652" y="500110"/>
                    </a:cubicBezTo>
                    <a:cubicBezTo>
                      <a:pt x="187279" y="454716"/>
                      <a:pt x="404024" y="488650"/>
                      <a:pt x="612800" y="567620"/>
                    </a:cubicBezTo>
                    <a:lnTo>
                      <a:pt x="646597" y="582336"/>
                    </a:lnTo>
                    <a:lnTo>
                      <a:pt x="648266" y="560064"/>
                    </a:lnTo>
                    <a:cubicBezTo>
                      <a:pt x="675860" y="335450"/>
                      <a:pt x="745684" y="127473"/>
                      <a:pt x="857156" y="12315"/>
                    </a:cubicBezTo>
                    <a:cubicBezTo>
                      <a:pt x="1025944" y="48861"/>
                      <a:pt x="1202630" y="178907"/>
                      <a:pt x="1351480" y="345243"/>
                    </a:cubicBezTo>
                    <a:lnTo>
                      <a:pt x="1439392" y="453752"/>
                    </a:lnTo>
                    <a:lnTo>
                      <a:pt x="1517562" y="349370"/>
                    </a:lnTo>
                    <a:cubicBezTo>
                      <a:pt x="1661654" y="174869"/>
                      <a:pt x="1832393" y="37110"/>
                      <a:pt x="1988311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5" name="フリーフォーム: 図形 684">
                <a:extLst>
                  <a:ext uri="{FF2B5EF4-FFF2-40B4-BE49-F238E27FC236}">
                    <a16:creationId xmlns:a16="http://schemas.microsoft.com/office/drawing/2014/main" id="{A93140DE-166A-4909-9431-3B29061A5262}"/>
                  </a:ext>
                </a:extLst>
              </p:cNvPr>
              <p:cNvSpPr/>
              <p:nvPr/>
            </p:nvSpPr>
            <p:spPr>
              <a:xfrm rot="9769250">
                <a:off x="3647146" y="2254245"/>
                <a:ext cx="264016" cy="177320"/>
              </a:xfrm>
              <a:custGeom>
                <a:avLst/>
                <a:gdLst>
                  <a:gd name="connsiteX0" fmla="*/ 1988311 w 2953345"/>
                  <a:gd name="connsiteY0" fmla="*/ 0 h 1983550"/>
                  <a:gd name="connsiteX1" fmla="*/ 2225919 w 2953345"/>
                  <a:gd name="connsiteY1" fmla="*/ 546570 h 1983550"/>
                  <a:gd name="connsiteX2" fmla="*/ 2233933 w 2953345"/>
                  <a:gd name="connsiteY2" fmla="*/ 617237 h 1983550"/>
                  <a:gd name="connsiteX3" fmla="*/ 2350610 w 2953345"/>
                  <a:gd name="connsiteY3" fmla="*/ 567300 h 1983550"/>
                  <a:gd name="connsiteX4" fmla="*/ 2932976 w 2953345"/>
                  <a:gd name="connsiteY4" fmla="*/ 500111 h 1983550"/>
                  <a:gd name="connsiteX5" fmla="*/ 2527736 w 2953345"/>
                  <a:gd name="connsiteY5" fmla="*/ 1636596 h 1983550"/>
                  <a:gd name="connsiteX6" fmla="*/ 1574180 w 2953345"/>
                  <a:gd name="connsiteY6" fmla="*/ 1933671 h 1983550"/>
                  <a:gd name="connsiteX7" fmla="*/ 1556345 w 2953345"/>
                  <a:gd name="connsiteY7" fmla="*/ 1919368 h 1983550"/>
                  <a:gd name="connsiteX8" fmla="*/ 1528339 w 2953345"/>
                  <a:gd name="connsiteY8" fmla="*/ 1920897 h 1983550"/>
                  <a:gd name="connsiteX9" fmla="*/ 1475770 w 2953345"/>
                  <a:gd name="connsiteY9" fmla="*/ 1912825 h 1983550"/>
                  <a:gd name="connsiteX10" fmla="*/ 1448916 w 2953345"/>
                  <a:gd name="connsiteY10" fmla="*/ 1901539 h 1983550"/>
                  <a:gd name="connsiteX11" fmla="*/ 1409788 w 2953345"/>
                  <a:gd name="connsiteY11" fmla="*/ 1909339 h 1983550"/>
                  <a:gd name="connsiteX12" fmla="*/ 1379448 w 2953345"/>
                  <a:gd name="connsiteY12" fmla="*/ 1933671 h 1983550"/>
                  <a:gd name="connsiteX13" fmla="*/ 425892 w 2953345"/>
                  <a:gd name="connsiteY13" fmla="*/ 1636595 h 1983550"/>
                  <a:gd name="connsiteX14" fmla="*/ 20652 w 2953345"/>
                  <a:gd name="connsiteY14" fmla="*/ 500110 h 1983550"/>
                  <a:gd name="connsiteX15" fmla="*/ 612800 w 2953345"/>
                  <a:gd name="connsiteY15" fmla="*/ 567620 h 1983550"/>
                  <a:gd name="connsiteX16" fmla="*/ 646597 w 2953345"/>
                  <a:gd name="connsiteY16" fmla="*/ 582336 h 1983550"/>
                  <a:gd name="connsiteX17" fmla="*/ 648266 w 2953345"/>
                  <a:gd name="connsiteY17" fmla="*/ 560064 h 1983550"/>
                  <a:gd name="connsiteX18" fmla="*/ 857156 w 2953345"/>
                  <a:gd name="connsiteY18" fmla="*/ 12315 h 1983550"/>
                  <a:gd name="connsiteX19" fmla="*/ 1351480 w 2953345"/>
                  <a:gd name="connsiteY19" fmla="*/ 345243 h 1983550"/>
                  <a:gd name="connsiteX20" fmla="*/ 1439392 w 2953345"/>
                  <a:gd name="connsiteY20" fmla="*/ 453752 h 1983550"/>
                  <a:gd name="connsiteX21" fmla="*/ 1517562 w 2953345"/>
                  <a:gd name="connsiteY21" fmla="*/ 349370 h 1983550"/>
                  <a:gd name="connsiteX22" fmla="*/ 1988311 w 2953345"/>
                  <a:gd name="connsiteY22" fmla="*/ 0 h 198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953345" h="1983550">
                    <a:moveTo>
                      <a:pt x="1988311" y="0"/>
                    </a:moveTo>
                    <a:cubicBezTo>
                      <a:pt x="2110936" y="121606"/>
                      <a:pt x="2189921" y="326279"/>
                      <a:pt x="2225919" y="546570"/>
                    </a:cubicBezTo>
                    <a:lnTo>
                      <a:pt x="2233933" y="617237"/>
                    </a:lnTo>
                    <a:lnTo>
                      <a:pt x="2350610" y="567300"/>
                    </a:lnTo>
                    <a:cubicBezTo>
                      <a:pt x="2562647" y="488224"/>
                      <a:pt x="2779392" y="454290"/>
                      <a:pt x="2932976" y="500111"/>
                    </a:cubicBezTo>
                    <a:cubicBezTo>
                      <a:pt x="3023762" y="833364"/>
                      <a:pt x="2797242" y="1367090"/>
                      <a:pt x="2527736" y="1636596"/>
                    </a:cubicBezTo>
                    <a:cubicBezTo>
                      <a:pt x="2275074" y="1889258"/>
                      <a:pt x="1799076" y="2077510"/>
                      <a:pt x="1574180" y="1933671"/>
                    </a:cubicBezTo>
                    <a:lnTo>
                      <a:pt x="1556345" y="1919368"/>
                    </a:lnTo>
                    <a:lnTo>
                      <a:pt x="1528339" y="1920897"/>
                    </a:lnTo>
                    <a:cubicBezTo>
                      <a:pt x="1510560" y="1920089"/>
                      <a:pt x="1493010" y="1917445"/>
                      <a:pt x="1475770" y="1912825"/>
                    </a:cubicBezTo>
                    <a:lnTo>
                      <a:pt x="1448916" y="1901539"/>
                    </a:lnTo>
                    <a:lnTo>
                      <a:pt x="1409788" y="1909339"/>
                    </a:lnTo>
                    <a:lnTo>
                      <a:pt x="1379448" y="1933671"/>
                    </a:lnTo>
                    <a:cubicBezTo>
                      <a:pt x="1154551" y="2077510"/>
                      <a:pt x="678554" y="1889257"/>
                      <a:pt x="425892" y="1636595"/>
                    </a:cubicBezTo>
                    <a:cubicBezTo>
                      <a:pt x="156386" y="1367089"/>
                      <a:pt x="-70989" y="807277"/>
                      <a:pt x="20652" y="500110"/>
                    </a:cubicBezTo>
                    <a:cubicBezTo>
                      <a:pt x="187279" y="454716"/>
                      <a:pt x="404024" y="488650"/>
                      <a:pt x="612800" y="567620"/>
                    </a:cubicBezTo>
                    <a:lnTo>
                      <a:pt x="646597" y="582336"/>
                    </a:lnTo>
                    <a:lnTo>
                      <a:pt x="648266" y="560064"/>
                    </a:lnTo>
                    <a:cubicBezTo>
                      <a:pt x="675860" y="335450"/>
                      <a:pt x="745684" y="127473"/>
                      <a:pt x="857156" y="12315"/>
                    </a:cubicBezTo>
                    <a:cubicBezTo>
                      <a:pt x="1025944" y="48861"/>
                      <a:pt x="1202630" y="178907"/>
                      <a:pt x="1351480" y="345243"/>
                    </a:cubicBezTo>
                    <a:lnTo>
                      <a:pt x="1439392" y="453752"/>
                    </a:lnTo>
                    <a:lnTo>
                      <a:pt x="1517562" y="349370"/>
                    </a:lnTo>
                    <a:cubicBezTo>
                      <a:pt x="1661654" y="174869"/>
                      <a:pt x="1832393" y="37110"/>
                      <a:pt x="1988311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6" name="フリーフォーム: 図形 685">
                <a:extLst>
                  <a:ext uri="{FF2B5EF4-FFF2-40B4-BE49-F238E27FC236}">
                    <a16:creationId xmlns:a16="http://schemas.microsoft.com/office/drawing/2014/main" id="{B4C86466-C7ED-4F05-B60C-4FD433974FB6}"/>
                  </a:ext>
                </a:extLst>
              </p:cNvPr>
              <p:cNvSpPr/>
              <p:nvPr/>
            </p:nvSpPr>
            <p:spPr>
              <a:xfrm rot="9769250">
                <a:off x="4706326" y="2833365"/>
                <a:ext cx="264016" cy="177320"/>
              </a:xfrm>
              <a:custGeom>
                <a:avLst/>
                <a:gdLst>
                  <a:gd name="connsiteX0" fmla="*/ 1988311 w 2953345"/>
                  <a:gd name="connsiteY0" fmla="*/ 0 h 1983550"/>
                  <a:gd name="connsiteX1" fmla="*/ 2225919 w 2953345"/>
                  <a:gd name="connsiteY1" fmla="*/ 546570 h 1983550"/>
                  <a:gd name="connsiteX2" fmla="*/ 2233933 w 2953345"/>
                  <a:gd name="connsiteY2" fmla="*/ 617237 h 1983550"/>
                  <a:gd name="connsiteX3" fmla="*/ 2350610 w 2953345"/>
                  <a:gd name="connsiteY3" fmla="*/ 567300 h 1983550"/>
                  <a:gd name="connsiteX4" fmla="*/ 2932976 w 2953345"/>
                  <a:gd name="connsiteY4" fmla="*/ 500111 h 1983550"/>
                  <a:gd name="connsiteX5" fmla="*/ 2527736 w 2953345"/>
                  <a:gd name="connsiteY5" fmla="*/ 1636596 h 1983550"/>
                  <a:gd name="connsiteX6" fmla="*/ 1574180 w 2953345"/>
                  <a:gd name="connsiteY6" fmla="*/ 1933671 h 1983550"/>
                  <a:gd name="connsiteX7" fmla="*/ 1556345 w 2953345"/>
                  <a:gd name="connsiteY7" fmla="*/ 1919368 h 1983550"/>
                  <a:gd name="connsiteX8" fmla="*/ 1528339 w 2953345"/>
                  <a:gd name="connsiteY8" fmla="*/ 1920897 h 1983550"/>
                  <a:gd name="connsiteX9" fmla="*/ 1475770 w 2953345"/>
                  <a:gd name="connsiteY9" fmla="*/ 1912825 h 1983550"/>
                  <a:gd name="connsiteX10" fmla="*/ 1448916 w 2953345"/>
                  <a:gd name="connsiteY10" fmla="*/ 1901539 h 1983550"/>
                  <a:gd name="connsiteX11" fmla="*/ 1409788 w 2953345"/>
                  <a:gd name="connsiteY11" fmla="*/ 1909339 h 1983550"/>
                  <a:gd name="connsiteX12" fmla="*/ 1379448 w 2953345"/>
                  <a:gd name="connsiteY12" fmla="*/ 1933671 h 1983550"/>
                  <a:gd name="connsiteX13" fmla="*/ 425892 w 2953345"/>
                  <a:gd name="connsiteY13" fmla="*/ 1636595 h 1983550"/>
                  <a:gd name="connsiteX14" fmla="*/ 20652 w 2953345"/>
                  <a:gd name="connsiteY14" fmla="*/ 500110 h 1983550"/>
                  <a:gd name="connsiteX15" fmla="*/ 612800 w 2953345"/>
                  <a:gd name="connsiteY15" fmla="*/ 567620 h 1983550"/>
                  <a:gd name="connsiteX16" fmla="*/ 646597 w 2953345"/>
                  <a:gd name="connsiteY16" fmla="*/ 582336 h 1983550"/>
                  <a:gd name="connsiteX17" fmla="*/ 648266 w 2953345"/>
                  <a:gd name="connsiteY17" fmla="*/ 560064 h 1983550"/>
                  <a:gd name="connsiteX18" fmla="*/ 857156 w 2953345"/>
                  <a:gd name="connsiteY18" fmla="*/ 12315 h 1983550"/>
                  <a:gd name="connsiteX19" fmla="*/ 1351480 w 2953345"/>
                  <a:gd name="connsiteY19" fmla="*/ 345243 h 1983550"/>
                  <a:gd name="connsiteX20" fmla="*/ 1439392 w 2953345"/>
                  <a:gd name="connsiteY20" fmla="*/ 453752 h 1983550"/>
                  <a:gd name="connsiteX21" fmla="*/ 1517562 w 2953345"/>
                  <a:gd name="connsiteY21" fmla="*/ 349370 h 1983550"/>
                  <a:gd name="connsiteX22" fmla="*/ 1988311 w 2953345"/>
                  <a:gd name="connsiteY22" fmla="*/ 0 h 198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953345" h="1983550">
                    <a:moveTo>
                      <a:pt x="1988311" y="0"/>
                    </a:moveTo>
                    <a:cubicBezTo>
                      <a:pt x="2110936" y="121606"/>
                      <a:pt x="2189921" y="326279"/>
                      <a:pt x="2225919" y="546570"/>
                    </a:cubicBezTo>
                    <a:lnTo>
                      <a:pt x="2233933" y="617237"/>
                    </a:lnTo>
                    <a:lnTo>
                      <a:pt x="2350610" y="567300"/>
                    </a:lnTo>
                    <a:cubicBezTo>
                      <a:pt x="2562647" y="488224"/>
                      <a:pt x="2779392" y="454290"/>
                      <a:pt x="2932976" y="500111"/>
                    </a:cubicBezTo>
                    <a:cubicBezTo>
                      <a:pt x="3023762" y="833364"/>
                      <a:pt x="2797242" y="1367090"/>
                      <a:pt x="2527736" y="1636596"/>
                    </a:cubicBezTo>
                    <a:cubicBezTo>
                      <a:pt x="2275074" y="1889258"/>
                      <a:pt x="1799076" y="2077510"/>
                      <a:pt x="1574180" y="1933671"/>
                    </a:cubicBezTo>
                    <a:lnTo>
                      <a:pt x="1556345" y="1919368"/>
                    </a:lnTo>
                    <a:lnTo>
                      <a:pt x="1528339" y="1920897"/>
                    </a:lnTo>
                    <a:cubicBezTo>
                      <a:pt x="1510560" y="1920089"/>
                      <a:pt x="1493010" y="1917445"/>
                      <a:pt x="1475770" y="1912825"/>
                    </a:cubicBezTo>
                    <a:lnTo>
                      <a:pt x="1448916" y="1901539"/>
                    </a:lnTo>
                    <a:lnTo>
                      <a:pt x="1409788" y="1909339"/>
                    </a:lnTo>
                    <a:lnTo>
                      <a:pt x="1379448" y="1933671"/>
                    </a:lnTo>
                    <a:cubicBezTo>
                      <a:pt x="1154551" y="2077510"/>
                      <a:pt x="678554" y="1889257"/>
                      <a:pt x="425892" y="1636595"/>
                    </a:cubicBezTo>
                    <a:cubicBezTo>
                      <a:pt x="156386" y="1367089"/>
                      <a:pt x="-70989" y="807277"/>
                      <a:pt x="20652" y="500110"/>
                    </a:cubicBezTo>
                    <a:cubicBezTo>
                      <a:pt x="187279" y="454716"/>
                      <a:pt x="404024" y="488650"/>
                      <a:pt x="612800" y="567620"/>
                    </a:cubicBezTo>
                    <a:lnTo>
                      <a:pt x="646597" y="582336"/>
                    </a:lnTo>
                    <a:lnTo>
                      <a:pt x="648266" y="560064"/>
                    </a:lnTo>
                    <a:cubicBezTo>
                      <a:pt x="675860" y="335450"/>
                      <a:pt x="745684" y="127473"/>
                      <a:pt x="857156" y="12315"/>
                    </a:cubicBezTo>
                    <a:cubicBezTo>
                      <a:pt x="1025944" y="48861"/>
                      <a:pt x="1202630" y="178907"/>
                      <a:pt x="1351480" y="345243"/>
                    </a:cubicBezTo>
                    <a:lnTo>
                      <a:pt x="1439392" y="453752"/>
                    </a:lnTo>
                    <a:lnTo>
                      <a:pt x="1517562" y="349370"/>
                    </a:lnTo>
                    <a:cubicBezTo>
                      <a:pt x="1661654" y="174869"/>
                      <a:pt x="1832393" y="37110"/>
                      <a:pt x="1988311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7" name="フリーフォーム: 図形 686">
                <a:extLst>
                  <a:ext uri="{FF2B5EF4-FFF2-40B4-BE49-F238E27FC236}">
                    <a16:creationId xmlns:a16="http://schemas.microsoft.com/office/drawing/2014/main" id="{4AF852ED-8669-4FF5-8BA7-840F0101B133}"/>
                  </a:ext>
                </a:extLst>
              </p:cNvPr>
              <p:cNvSpPr/>
              <p:nvPr/>
            </p:nvSpPr>
            <p:spPr>
              <a:xfrm rot="9769250">
                <a:off x="4921945" y="1666789"/>
                <a:ext cx="237304" cy="159380"/>
              </a:xfrm>
              <a:custGeom>
                <a:avLst/>
                <a:gdLst>
                  <a:gd name="connsiteX0" fmla="*/ 1988311 w 2953345"/>
                  <a:gd name="connsiteY0" fmla="*/ 0 h 1983550"/>
                  <a:gd name="connsiteX1" fmla="*/ 2225919 w 2953345"/>
                  <a:gd name="connsiteY1" fmla="*/ 546570 h 1983550"/>
                  <a:gd name="connsiteX2" fmla="*/ 2233933 w 2953345"/>
                  <a:gd name="connsiteY2" fmla="*/ 617237 h 1983550"/>
                  <a:gd name="connsiteX3" fmla="*/ 2350610 w 2953345"/>
                  <a:gd name="connsiteY3" fmla="*/ 567300 h 1983550"/>
                  <a:gd name="connsiteX4" fmla="*/ 2932976 w 2953345"/>
                  <a:gd name="connsiteY4" fmla="*/ 500111 h 1983550"/>
                  <a:gd name="connsiteX5" fmla="*/ 2527736 w 2953345"/>
                  <a:gd name="connsiteY5" fmla="*/ 1636596 h 1983550"/>
                  <a:gd name="connsiteX6" fmla="*/ 1574180 w 2953345"/>
                  <a:gd name="connsiteY6" fmla="*/ 1933671 h 1983550"/>
                  <a:gd name="connsiteX7" fmla="*/ 1556345 w 2953345"/>
                  <a:gd name="connsiteY7" fmla="*/ 1919368 h 1983550"/>
                  <a:gd name="connsiteX8" fmla="*/ 1528339 w 2953345"/>
                  <a:gd name="connsiteY8" fmla="*/ 1920897 h 1983550"/>
                  <a:gd name="connsiteX9" fmla="*/ 1475770 w 2953345"/>
                  <a:gd name="connsiteY9" fmla="*/ 1912825 h 1983550"/>
                  <a:gd name="connsiteX10" fmla="*/ 1448916 w 2953345"/>
                  <a:gd name="connsiteY10" fmla="*/ 1901539 h 1983550"/>
                  <a:gd name="connsiteX11" fmla="*/ 1409788 w 2953345"/>
                  <a:gd name="connsiteY11" fmla="*/ 1909339 h 1983550"/>
                  <a:gd name="connsiteX12" fmla="*/ 1379448 w 2953345"/>
                  <a:gd name="connsiteY12" fmla="*/ 1933671 h 1983550"/>
                  <a:gd name="connsiteX13" fmla="*/ 425892 w 2953345"/>
                  <a:gd name="connsiteY13" fmla="*/ 1636595 h 1983550"/>
                  <a:gd name="connsiteX14" fmla="*/ 20652 w 2953345"/>
                  <a:gd name="connsiteY14" fmla="*/ 500110 h 1983550"/>
                  <a:gd name="connsiteX15" fmla="*/ 612800 w 2953345"/>
                  <a:gd name="connsiteY15" fmla="*/ 567620 h 1983550"/>
                  <a:gd name="connsiteX16" fmla="*/ 646597 w 2953345"/>
                  <a:gd name="connsiteY16" fmla="*/ 582336 h 1983550"/>
                  <a:gd name="connsiteX17" fmla="*/ 648266 w 2953345"/>
                  <a:gd name="connsiteY17" fmla="*/ 560064 h 1983550"/>
                  <a:gd name="connsiteX18" fmla="*/ 857156 w 2953345"/>
                  <a:gd name="connsiteY18" fmla="*/ 12315 h 1983550"/>
                  <a:gd name="connsiteX19" fmla="*/ 1351480 w 2953345"/>
                  <a:gd name="connsiteY19" fmla="*/ 345243 h 1983550"/>
                  <a:gd name="connsiteX20" fmla="*/ 1439392 w 2953345"/>
                  <a:gd name="connsiteY20" fmla="*/ 453752 h 1983550"/>
                  <a:gd name="connsiteX21" fmla="*/ 1517562 w 2953345"/>
                  <a:gd name="connsiteY21" fmla="*/ 349370 h 1983550"/>
                  <a:gd name="connsiteX22" fmla="*/ 1988311 w 2953345"/>
                  <a:gd name="connsiteY22" fmla="*/ 0 h 198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953345" h="1983550">
                    <a:moveTo>
                      <a:pt x="1988311" y="0"/>
                    </a:moveTo>
                    <a:cubicBezTo>
                      <a:pt x="2110936" y="121606"/>
                      <a:pt x="2189921" y="326279"/>
                      <a:pt x="2225919" y="546570"/>
                    </a:cubicBezTo>
                    <a:lnTo>
                      <a:pt x="2233933" y="617237"/>
                    </a:lnTo>
                    <a:lnTo>
                      <a:pt x="2350610" y="567300"/>
                    </a:lnTo>
                    <a:cubicBezTo>
                      <a:pt x="2562647" y="488224"/>
                      <a:pt x="2779392" y="454290"/>
                      <a:pt x="2932976" y="500111"/>
                    </a:cubicBezTo>
                    <a:cubicBezTo>
                      <a:pt x="3023762" y="833364"/>
                      <a:pt x="2797242" y="1367090"/>
                      <a:pt x="2527736" y="1636596"/>
                    </a:cubicBezTo>
                    <a:cubicBezTo>
                      <a:pt x="2275074" y="1889258"/>
                      <a:pt x="1799076" y="2077510"/>
                      <a:pt x="1574180" y="1933671"/>
                    </a:cubicBezTo>
                    <a:lnTo>
                      <a:pt x="1556345" y="1919368"/>
                    </a:lnTo>
                    <a:lnTo>
                      <a:pt x="1528339" y="1920897"/>
                    </a:lnTo>
                    <a:cubicBezTo>
                      <a:pt x="1510560" y="1920089"/>
                      <a:pt x="1493010" y="1917445"/>
                      <a:pt x="1475770" y="1912825"/>
                    </a:cubicBezTo>
                    <a:lnTo>
                      <a:pt x="1448916" y="1901539"/>
                    </a:lnTo>
                    <a:lnTo>
                      <a:pt x="1409788" y="1909339"/>
                    </a:lnTo>
                    <a:lnTo>
                      <a:pt x="1379448" y="1933671"/>
                    </a:lnTo>
                    <a:cubicBezTo>
                      <a:pt x="1154551" y="2077510"/>
                      <a:pt x="678554" y="1889257"/>
                      <a:pt x="425892" y="1636595"/>
                    </a:cubicBezTo>
                    <a:cubicBezTo>
                      <a:pt x="156386" y="1367089"/>
                      <a:pt x="-70989" y="807277"/>
                      <a:pt x="20652" y="500110"/>
                    </a:cubicBezTo>
                    <a:cubicBezTo>
                      <a:pt x="187279" y="454716"/>
                      <a:pt x="404024" y="488650"/>
                      <a:pt x="612800" y="567620"/>
                    </a:cubicBezTo>
                    <a:lnTo>
                      <a:pt x="646597" y="582336"/>
                    </a:lnTo>
                    <a:lnTo>
                      <a:pt x="648266" y="560064"/>
                    </a:lnTo>
                    <a:cubicBezTo>
                      <a:pt x="675860" y="335450"/>
                      <a:pt x="745684" y="127473"/>
                      <a:pt x="857156" y="12315"/>
                    </a:cubicBezTo>
                    <a:cubicBezTo>
                      <a:pt x="1025944" y="48861"/>
                      <a:pt x="1202630" y="178907"/>
                      <a:pt x="1351480" y="345243"/>
                    </a:cubicBezTo>
                    <a:lnTo>
                      <a:pt x="1439392" y="453752"/>
                    </a:lnTo>
                    <a:lnTo>
                      <a:pt x="1517562" y="349370"/>
                    </a:lnTo>
                    <a:cubicBezTo>
                      <a:pt x="1661654" y="174869"/>
                      <a:pt x="1832393" y="37110"/>
                      <a:pt x="1988311" y="0"/>
                    </a:cubicBezTo>
                    <a:close/>
                  </a:path>
                </a:pathLst>
              </a:custGeom>
              <a:solidFill>
                <a:srgbClr val="0066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8" name="フリーフォーム: 図形 687">
                <a:extLst>
                  <a:ext uri="{FF2B5EF4-FFF2-40B4-BE49-F238E27FC236}">
                    <a16:creationId xmlns:a16="http://schemas.microsoft.com/office/drawing/2014/main" id="{62B28998-D420-44C4-983A-650558ED01CC}"/>
                  </a:ext>
                </a:extLst>
              </p:cNvPr>
              <p:cNvSpPr/>
              <p:nvPr/>
            </p:nvSpPr>
            <p:spPr>
              <a:xfrm rot="9769250">
                <a:off x="5211505" y="1864909"/>
                <a:ext cx="237304" cy="159380"/>
              </a:xfrm>
              <a:custGeom>
                <a:avLst/>
                <a:gdLst>
                  <a:gd name="connsiteX0" fmla="*/ 1988311 w 2953345"/>
                  <a:gd name="connsiteY0" fmla="*/ 0 h 1983550"/>
                  <a:gd name="connsiteX1" fmla="*/ 2225919 w 2953345"/>
                  <a:gd name="connsiteY1" fmla="*/ 546570 h 1983550"/>
                  <a:gd name="connsiteX2" fmla="*/ 2233933 w 2953345"/>
                  <a:gd name="connsiteY2" fmla="*/ 617237 h 1983550"/>
                  <a:gd name="connsiteX3" fmla="*/ 2350610 w 2953345"/>
                  <a:gd name="connsiteY3" fmla="*/ 567300 h 1983550"/>
                  <a:gd name="connsiteX4" fmla="*/ 2932976 w 2953345"/>
                  <a:gd name="connsiteY4" fmla="*/ 500111 h 1983550"/>
                  <a:gd name="connsiteX5" fmla="*/ 2527736 w 2953345"/>
                  <a:gd name="connsiteY5" fmla="*/ 1636596 h 1983550"/>
                  <a:gd name="connsiteX6" fmla="*/ 1574180 w 2953345"/>
                  <a:gd name="connsiteY6" fmla="*/ 1933671 h 1983550"/>
                  <a:gd name="connsiteX7" fmla="*/ 1556345 w 2953345"/>
                  <a:gd name="connsiteY7" fmla="*/ 1919368 h 1983550"/>
                  <a:gd name="connsiteX8" fmla="*/ 1528339 w 2953345"/>
                  <a:gd name="connsiteY8" fmla="*/ 1920897 h 1983550"/>
                  <a:gd name="connsiteX9" fmla="*/ 1475770 w 2953345"/>
                  <a:gd name="connsiteY9" fmla="*/ 1912825 h 1983550"/>
                  <a:gd name="connsiteX10" fmla="*/ 1448916 w 2953345"/>
                  <a:gd name="connsiteY10" fmla="*/ 1901539 h 1983550"/>
                  <a:gd name="connsiteX11" fmla="*/ 1409788 w 2953345"/>
                  <a:gd name="connsiteY11" fmla="*/ 1909339 h 1983550"/>
                  <a:gd name="connsiteX12" fmla="*/ 1379448 w 2953345"/>
                  <a:gd name="connsiteY12" fmla="*/ 1933671 h 1983550"/>
                  <a:gd name="connsiteX13" fmla="*/ 425892 w 2953345"/>
                  <a:gd name="connsiteY13" fmla="*/ 1636595 h 1983550"/>
                  <a:gd name="connsiteX14" fmla="*/ 20652 w 2953345"/>
                  <a:gd name="connsiteY14" fmla="*/ 500110 h 1983550"/>
                  <a:gd name="connsiteX15" fmla="*/ 612800 w 2953345"/>
                  <a:gd name="connsiteY15" fmla="*/ 567620 h 1983550"/>
                  <a:gd name="connsiteX16" fmla="*/ 646597 w 2953345"/>
                  <a:gd name="connsiteY16" fmla="*/ 582336 h 1983550"/>
                  <a:gd name="connsiteX17" fmla="*/ 648266 w 2953345"/>
                  <a:gd name="connsiteY17" fmla="*/ 560064 h 1983550"/>
                  <a:gd name="connsiteX18" fmla="*/ 857156 w 2953345"/>
                  <a:gd name="connsiteY18" fmla="*/ 12315 h 1983550"/>
                  <a:gd name="connsiteX19" fmla="*/ 1351480 w 2953345"/>
                  <a:gd name="connsiteY19" fmla="*/ 345243 h 1983550"/>
                  <a:gd name="connsiteX20" fmla="*/ 1439392 w 2953345"/>
                  <a:gd name="connsiteY20" fmla="*/ 453752 h 1983550"/>
                  <a:gd name="connsiteX21" fmla="*/ 1517562 w 2953345"/>
                  <a:gd name="connsiteY21" fmla="*/ 349370 h 1983550"/>
                  <a:gd name="connsiteX22" fmla="*/ 1988311 w 2953345"/>
                  <a:gd name="connsiteY22" fmla="*/ 0 h 198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953345" h="1983550">
                    <a:moveTo>
                      <a:pt x="1988311" y="0"/>
                    </a:moveTo>
                    <a:cubicBezTo>
                      <a:pt x="2110936" y="121606"/>
                      <a:pt x="2189921" y="326279"/>
                      <a:pt x="2225919" y="546570"/>
                    </a:cubicBezTo>
                    <a:lnTo>
                      <a:pt x="2233933" y="617237"/>
                    </a:lnTo>
                    <a:lnTo>
                      <a:pt x="2350610" y="567300"/>
                    </a:lnTo>
                    <a:cubicBezTo>
                      <a:pt x="2562647" y="488224"/>
                      <a:pt x="2779392" y="454290"/>
                      <a:pt x="2932976" y="500111"/>
                    </a:cubicBezTo>
                    <a:cubicBezTo>
                      <a:pt x="3023762" y="833364"/>
                      <a:pt x="2797242" y="1367090"/>
                      <a:pt x="2527736" y="1636596"/>
                    </a:cubicBezTo>
                    <a:cubicBezTo>
                      <a:pt x="2275074" y="1889258"/>
                      <a:pt x="1799076" y="2077510"/>
                      <a:pt x="1574180" y="1933671"/>
                    </a:cubicBezTo>
                    <a:lnTo>
                      <a:pt x="1556345" y="1919368"/>
                    </a:lnTo>
                    <a:lnTo>
                      <a:pt x="1528339" y="1920897"/>
                    </a:lnTo>
                    <a:cubicBezTo>
                      <a:pt x="1510560" y="1920089"/>
                      <a:pt x="1493010" y="1917445"/>
                      <a:pt x="1475770" y="1912825"/>
                    </a:cubicBezTo>
                    <a:lnTo>
                      <a:pt x="1448916" y="1901539"/>
                    </a:lnTo>
                    <a:lnTo>
                      <a:pt x="1409788" y="1909339"/>
                    </a:lnTo>
                    <a:lnTo>
                      <a:pt x="1379448" y="1933671"/>
                    </a:lnTo>
                    <a:cubicBezTo>
                      <a:pt x="1154551" y="2077510"/>
                      <a:pt x="678554" y="1889257"/>
                      <a:pt x="425892" y="1636595"/>
                    </a:cubicBezTo>
                    <a:cubicBezTo>
                      <a:pt x="156386" y="1367089"/>
                      <a:pt x="-70989" y="807277"/>
                      <a:pt x="20652" y="500110"/>
                    </a:cubicBezTo>
                    <a:cubicBezTo>
                      <a:pt x="187279" y="454716"/>
                      <a:pt x="404024" y="488650"/>
                      <a:pt x="612800" y="567620"/>
                    </a:cubicBezTo>
                    <a:lnTo>
                      <a:pt x="646597" y="582336"/>
                    </a:lnTo>
                    <a:lnTo>
                      <a:pt x="648266" y="560064"/>
                    </a:lnTo>
                    <a:cubicBezTo>
                      <a:pt x="675860" y="335450"/>
                      <a:pt x="745684" y="127473"/>
                      <a:pt x="857156" y="12315"/>
                    </a:cubicBezTo>
                    <a:cubicBezTo>
                      <a:pt x="1025944" y="48861"/>
                      <a:pt x="1202630" y="178907"/>
                      <a:pt x="1351480" y="345243"/>
                    </a:cubicBezTo>
                    <a:lnTo>
                      <a:pt x="1439392" y="453752"/>
                    </a:lnTo>
                    <a:lnTo>
                      <a:pt x="1517562" y="349370"/>
                    </a:lnTo>
                    <a:cubicBezTo>
                      <a:pt x="1661654" y="174869"/>
                      <a:pt x="1832393" y="37110"/>
                      <a:pt x="1988311" y="0"/>
                    </a:cubicBezTo>
                    <a:close/>
                  </a:path>
                </a:pathLst>
              </a:custGeom>
              <a:solidFill>
                <a:srgbClr val="0066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9" name="フリーフォーム: 図形 688">
                <a:extLst>
                  <a:ext uri="{FF2B5EF4-FFF2-40B4-BE49-F238E27FC236}">
                    <a16:creationId xmlns:a16="http://schemas.microsoft.com/office/drawing/2014/main" id="{9FF477D0-2172-4404-83B6-0EA9B3850CAC}"/>
                  </a:ext>
                </a:extLst>
              </p:cNvPr>
              <p:cNvSpPr/>
              <p:nvPr/>
            </p:nvSpPr>
            <p:spPr>
              <a:xfrm rot="9769250">
                <a:off x="3839905" y="1689649"/>
                <a:ext cx="237304" cy="159380"/>
              </a:xfrm>
              <a:custGeom>
                <a:avLst/>
                <a:gdLst>
                  <a:gd name="connsiteX0" fmla="*/ 1988311 w 2953345"/>
                  <a:gd name="connsiteY0" fmla="*/ 0 h 1983550"/>
                  <a:gd name="connsiteX1" fmla="*/ 2225919 w 2953345"/>
                  <a:gd name="connsiteY1" fmla="*/ 546570 h 1983550"/>
                  <a:gd name="connsiteX2" fmla="*/ 2233933 w 2953345"/>
                  <a:gd name="connsiteY2" fmla="*/ 617237 h 1983550"/>
                  <a:gd name="connsiteX3" fmla="*/ 2350610 w 2953345"/>
                  <a:gd name="connsiteY3" fmla="*/ 567300 h 1983550"/>
                  <a:gd name="connsiteX4" fmla="*/ 2932976 w 2953345"/>
                  <a:gd name="connsiteY4" fmla="*/ 500111 h 1983550"/>
                  <a:gd name="connsiteX5" fmla="*/ 2527736 w 2953345"/>
                  <a:gd name="connsiteY5" fmla="*/ 1636596 h 1983550"/>
                  <a:gd name="connsiteX6" fmla="*/ 1574180 w 2953345"/>
                  <a:gd name="connsiteY6" fmla="*/ 1933671 h 1983550"/>
                  <a:gd name="connsiteX7" fmla="*/ 1556345 w 2953345"/>
                  <a:gd name="connsiteY7" fmla="*/ 1919368 h 1983550"/>
                  <a:gd name="connsiteX8" fmla="*/ 1528339 w 2953345"/>
                  <a:gd name="connsiteY8" fmla="*/ 1920897 h 1983550"/>
                  <a:gd name="connsiteX9" fmla="*/ 1475770 w 2953345"/>
                  <a:gd name="connsiteY9" fmla="*/ 1912825 h 1983550"/>
                  <a:gd name="connsiteX10" fmla="*/ 1448916 w 2953345"/>
                  <a:gd name="connsiteY10" fmla="*/ 1901539 h 1983550"/>
                  <a:gd name="connsiteX11" fmla="*/ 1409788 w 2953345"/>
                  <a:gd name="connsiteY11" fmla="*/ 1909339 h 1983550"/>
                  <a:gd name="connsiteX12" fmla="*/ 1379448 w 2953345"/>
                  <a:gd name="connsiteY12" fmla="*/ 1933671 h 1983550"/>
                  <a:gd name="connsiteX13" fmla="*/ 425892 w 2953345"/>
                  <a:gd name="connsiteY13" fmla="*/ 1636595 h 1983550"/>
                  <a:gd name="connsiteX14" fmla="*/ 20652 w 2953345"/>
                  <a:gd name="connsiteY14" fmla="*/ 500110 h 1983550"/>
                  <a:gd name="connsiteX15" fmla="*/ 612800 w 2953345"/>
                  <a:gd name="connsiteY15" fmla="*/ 567620 h 1983550"/>
                  <a:gd name="connsiteX16" fmla="*/ 646597 w 2953345"/>
                  <a:gd name="connsiteY16" fmla="*/ 582336 h 1983550"/>
                  <a:gd name="connsiteX17" fmla="*/ 648266 w 2953345"/>
                  <a:gd name="connsiteY17" fmla="*/ 560064 h 1983550"/>
                  <a:gd name="connsiteX18" fmla="*/ 857156 w 2953345"/>
                  <a:gd name="connsiteY18" fmla="*/ 12315 h 1983550"/>
                  <a:gd name="connsiteX19" fmla="*/ 1351480 w 2953345"/>
                  <a:gd name="connsiteY19" fmla="*/ 345243 h 1983550"/>
                  <a:gd name="connsiteX20" fmla="*/ 1439392 w 2953345"/>
                  <a:gd name="connsiteY20" fmla="*/ 453752 h 1983550"/>
                  <a:gd name="connsiteX21" fmla="*/ 1517562 w 2953345"/>
                  <a:gd name="connsiteY21" fmla="*/ 349370 h 1983550"/>
                  <a:gd name="connsiteX22" fmla="*/ 1988311 w 2953345"/>
                  <a:gd name="connsiteY22" fmla="*/ 0 h 198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953345" h="1983550">
                    <a:moveTo>
                      <a:pt x="1988311" y="0"/>
                    </a:moveTo>
                    <a:cubicBezTo>
                      <a:pt x="2110936" y="121606"/>
                      <a:pt x="2189921" y="326279"/>
                      <a:pt x="2225919" y="546570"/>
                    </a:cubicBezTo>
                    <a:lnTo>
                      <a:pt x="2233933" y="617237"/>
                    </a:lnTo>
                    <a:lnTo>
                      <a:pt x="2350610" y="567300"/>
                    </a:lnTo>
                    <a:cubicBezTo>
                      <a:pt x="2562647" y="488224"/>
                      <a:pt x="2779392" y="454290"/>
                      <a:pt x="2932976" y="500111"/>
                    </a:cubicBezTo>
                    <a:cubicBezTo>
                      <a:pt x="3023762" y="833364"/>
                      <a:pt x="2797242" y="1367090"/>
                      <a:pt x="2527736" y="1636596"/>
                    </a:cubicBezTo>
                    <a:cubicBezTo>
                      <a:pt x="2275074" y="1889258"/>
                      <a:pt x="1799076" y="2077510"/>
                      <a:pt x="1574180" y="1933671"/>
                    </a:cubicBezTo>
                    <a:lnTo>
                      <a:pt x="1556345" y="1919368"/>
                    </a:lnTo>
                    <a:lnTo>
                      <a:pt x="1528339" y="1920897"/>
                    </a:lnTo>
                    <a:cubicBezTo>
                      <a:pt x="1510560" y="1920089"/>
                      <a:pt x="1493010" y="1917445"/>
                      <a:pt x="1475770" y="1912825"/>
                    </a:cubicBezTo>
                    <a:lnTo>
                      <a:pt x="1448916" y="1901539"/>
                    </a:lnTo>
                    <a:lnTo>
                      <a:pt x="1409788" y="1909339"/>
                    </a:lnTo>
                    <a:lnTo>
                      <a:pt x="1379448" y="1933671"/>
                    </a:lnTo>
                    <a:cubicBezTo>
                      <a:pt x="1154551" y="2077510"/>
                      <a:pt x="678554" y="1889257"/>
                      <a:pt x="425892" y="1636595"/>
                    </a:cubicBezTo>
                    <a:cubicBezTo>
                      <a:pt x="156386" y="1367089"/>
                      <a:pt x="-70989" y="807277"/>
                      <a:pt x="20652" y="500110"/>
                    </a:cubicBezTo>
                    <a:cubicBezTo>
                      <a:pt x="187279" y="454716"/>
                      <a:pt x="404024" y="488650"/>
                      <a:pt x="612800" y="567620"/>
                    </a:cubicBezTo>
                    <a:lnTo>
                      <a:pt x="646597" y="582336"/>
                    </a:lnTo>
                    <a:lnTo>
                      <a:pt x="648266" y="560064"/>
                    </a:lnTo>
                    <a:cubicBezTo>
                      <a:pt x="675860" y="335450"/>
                      <a:pt x="745684" y="127473"/>
                      <a:pt x="857156" y="12315"/>
                    </a:cubicBezTo>
                    <a:cubicBezTo>
                      <a:pt x="1025944" y="48861"/>
                      <a:pt x="1202630" y="178907"/>
                      <a:pt x="1351480" y="345243"/>
                    </a:cubicBezTo>
                    <a:lnTo>
                      <a:pt x="1439392" y="453752"/>
                    </a:lnTo>
                    <a:lnTo>
                      <a:pt x="1517562" y="349370"/>
                    </a:lnTo>
                    <a:cubicBezTo>
                      <a:pt x="1661654" y="174869"/>
                      <a:pt x="1832393" y="37110"/>
                      <a:pt x="1988311" y="0"/>
                    </a:cubicBezTo>
                    <a:close/>
                  </a:path>
                </a:pathLst>
              </a:custGeom>
              <a:solidFill>
                <a:srgbClr val="0066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0" name="フリーフォーム: 図形 689">
                <a:extLst>
                  <a:ext uri="{FF2B5EF4-FFF2-40B4-BE49-F238E27FC236}">
                    <a16:creationId xmlns:a16="http://schemas.microsoft.com/office/drawing/2014/main" id="{FC771D49-086C-4863-B40F-B44F5B66E9AB}"/>
                  </a:ext>
                </a:extLst>
              </p:cNvPr>
              <p:cNvSpPr/>
              <p:nvPr/>
            </p:nvSpPr>
            <p:spPr>
              <a:xfrm rot="9769250">
                <a:off x="4990525" y="1994449"/>
                <a:ext cx="237304" cy="159380"/>
              </a:xfrm>
              <a:custGeom>
                <a:avLst/>
                <a:gdLst>
                  <a:gd name="connsiteX0" fmla="*/ 1988311 w 2953345"/>
                  <a:gd name="connsiteY0" fmla="*/ 0 h 1983550"/>
                  <a:gd name="connsiteX1" fmla="*/ 2225919 w 2953345"/>
                  <a:gd name="connsiteY1" fmla="*/ 546570 h 1983550"/>
                  <a:gd name="connsiteX2" fmla="*/ 2233933 w 2953345"/>
                  <a:gd name="connsiteY2" fmla="*/ 617237 h 1983550"/>
                  <a:gd name="connsiteX3" fmla="*/ 2350610 w 2953345"/>
                  <a:gd name="connsiteY3" fmla="*/ 567300 h 1983550"/>
                  <a:gd name="connsiteX4" fmla="*/ 2932976 w 2953345"/>
                  <a:gd name="connsiteY4" fmla="*/ 500111 h 1983550"/>
                  <a:gd name="connsiteX5" fmla="*/ 2527736 w 2953345"/>
                  <a:gd name="connsiteY5" fmla="*/ 1636596 h 1983550"/>
                  <a:gd name="connsiteX6" fmla="*/ 1574180 w 2953345"/>
                  <a:gd name="connsiteY6" fmla="*/ 1933671 h 1983550"/>
                  <a:gd name="connsiteX7" fmla="*/ 1556345 w 2953345"/>
                  <a:gd name="connsiteY7" fmla="*/ 1919368 h 1983550"/>
                  <a:gd name="connsiteX8" fmla="*/ 1528339 w 2953345"/>
                  <a:gd name="connsiteY8" fmla="*/ 1920897 h 1983550"/>
                  <a:gd name="connsiteX9" fmla="*/ 1475770 w 2953345"/>
                  <a:gd name="connsiteY9" fmla="*/ 1912825 h 1983550"/>
                  <a:gd name="connsiteX10" fmla="*/ 1448916 w 2953345"/>
                  <a:gd name="connsiteY10" fmla="*/ 1901539 h 1983550"/>
                  <a:gd name="connsiteX11" fmla="*/ 1409788 w 2953345"/>
                  <a:gd name="connsiteY11" fmla="*/ 1909339 h 1983550"/>
                  <a:gd name="connsiteX12" fmla="*/ 1379448 w 2953345"/>
                  <a:gd name="connsiteY12" fmla="*/ 1933671 h 1983550"/>
                  <a:gd name="connsiteX13" fmla="*/ 425892 w 2953345"/>
                  <a:gd name="connsiteY13" fmla="*/ 1636595 h 1983550"/>
                  <a:gd name="connsiteX14" fmla="*/ 20652 w 2953345"/>
                  <a:gd name="connsiteY14" fmla="*/ 500110 h 1983550"/>
                  <a:gd name="connsiteX15" fmla="*/ 612800 w 2953345"/>
                  <a:gd name="connsiteY15" fmla="*/ 567620 h 1983550"/>
                  <a:gd name="connsiteX16" fmla="*/ 646597 w 2953345"/>
                  <a:gd name="connsiteY16" fmla="*/ 582336 h 1983550"/>
                  <a:gd name="connsiteX17" fmla="*/ 648266 w 2953345"/>
                  <a:gd name="connsiteY17" fmla="*/ 560064 h 1983550"/>
                  <a:gd name="connsiteX18" fmla="*/ 857156 w 2953345"/>
                  <a:gd name="connsiteY18" fmla="*/ 12315 h 1983550"/>
                  <a:gd name="connsiteX19" fmla="*/ 1351480 w 2953345"/>
                  <a:gd name="connsiteY19" fmla="*/ 345243 h 1983550"/>
                  <a:gd name="connsiteX20" fmla="*/ 1439392 w 2953345"/>
                  <a:gd name="connsiteY20" fmla="*/ 453752 h 1983550"/>
                  <a:gd name="connsiteX21" fmla="*/ 1517562 w 2953345"/>
                  <a:gd name="connsiteY21" fmla="*/ 349370 h 1983550"/>
                  <a:gd name="connsiteX22" fmla="*/ 1988311 w 2953345"/>
                  <a:gd name="connsiteY22" fmla="*/ 0 h 198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953345" h="1983550">
                    <a:moveTo>
                      <a:pt x="1988311" y="0"/>
                    </a:moveTo>
                    <a:cubicBezTo>
                      <a:pt x="2110936" y="121606"/>
                      <a:pt x="2189921" y="326279"/>
                      <a:pt x="2225919" y="546570"/>
                    </a:cubicBezTo>
                    <a:lnTo>
                      <a:pt x="2233933" y="617237"/>
                    </a:lnTo>
                    <a:lnTo>
                      <a:pt x="2350610" y="567300"/>
                    </a:lnTo>
                    <a:cubicBezTo>
                      <a:pt x="2562647" y="488224"/>
                      <a:pt x="2779392" y="454290"/>
                      <a:pt x="2932976" y="500111"/>
                    </a:cubicBezTo>
                    <a:cubicBezTo>
                      <a:pt x="3023762" y="833364"/>
                      <a:pt x="2797242" y="1367090"/>
                      <a:pt x="2527736" y="1636596"/>
                    </a:cubicBezTo>
                    <a:cubicBezTo>
                      <a:pt x="2275074" y="1889258"/>
                      <a:pt x="1799076" y="2077510"/>
                      <a:pt x="1574180" y="1933671"/>
                    </a:cubicBezTo>
                    <a:lnTo>
                      <a:pt x="1556345" y="1919368"/>
                    </a:lnTo>
                    <a:lnTo>
                      <a:pt x="1528339" y="1920897"/>
                    </a:lnTo>
                    <a:cubicBezTo>
                      <a:pt x="1510560" y="1920089"/>
                      <a:pt x="1493010" y="1917445"/>
                      <a:pt x="1475770" y="1912825"/>
                    </a:cubicBezTo>
                    <a:lnTo>
                      <a:pt x="1448916" y="1901539"/>
                    </a:lnTo>
                    <a:lnTo>
                      <a:pt x="1409788" y="1909339"/>
                    </a:lnTo>
                    <a:lnTo>
                      <a:pt x="1379448" y="1933671"/>
                    </a:lnTo>
                    <a:cubicBezTo>
                      <a:pt x="1154551" y="2077510"/>
                      <a:pt x="678554" y="1889257"/>
                      <a:pt x="425892" y="1636595"/>
                    </a:cubicBezTo>
                    <a:cubicBezTo>
                      <a:pt x="156386" y="1367089"/>
                      <a:pt x="-70989" y="807277"/>
                      <a:pt x="20652" y="500110"/>
                    </a:cubicBezTo>
                    <a:cubicBezTo>
                      <a:pt x="187279" y="454716"/>
                      <a:pt x="404024" y="488650"/>
                      <a:pt x="612800" y="567620"/>
                    </a:cubicBezTo>
                    <a:lnTo>
                      <a:pt x="646597" y="582336"/>
                    </a:lnTo>
                    <a:lnTo>
                      <a:pt x="648266" y="560064"/>
                    </a:lnTo>
                    <a:cubicBezTo>
                      <a:pt x="675860" y="335450"/>
                      <a:pt x="745684" y="127473"/>
                      <a:pt x="857156" y="12315"/>
                    </a:cubicBezTo>
                    <a:cubicBezTo>
                      <a:pt x="1025944" y="48861"/>
                      <a:pt x="1202630" y="178907"/>
                      <a:pt x="1351480" y="345243"/>
                    </a:cubicBezTo>
                    <a:lnTo>
                      <a:pt x="1439392" y="453752"/>
                    </a:lnTo>
                    <a:lnTo>
                      <a:pt x="1517562" y="349370"/>
                    </a:lnTo>
                    <a:cubicBezTo>
                      <a:pt x="1661654" y="174869"/>
                      <a:pt x="1832393" y="37110"/>
                      <a:pt x="1988311" y="0"/>
                    </a:cubicBezTo>
                    <a:close/>
                  </a:path>
                </a:pathLst>
              </a:custGeom>
              <a:solidFill>
                <a:srgbClr val="0066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1" name="フリーフォーム: 図形 690">
                <a:extLst>
                  <a:ext uri="{FF2B5EF4-FFF2-40B4-BE49-F238E27FC236}">
                    <a16:creationId xmlns:a16="http://schemas.microsoft.com/office/drawing/2014/main" id="{2DFFCF04-B67F-47FF-88E7-2980BF7380D0}"/>
                  </a:ext>
                </a:extLst>
              </p:cNvPr>
              <p:cNvSpPr/>
              <p:nvPr/>
            </p:nvSpPr>
            <p:spPr>
              <a:xfrm rot="9769250">
                <a:off x="3375085" y="1887769"/>
                <a:ext cx="237304" cy="159380"/>
              </a:xfrm>
              <a:custGeom>
                <a:avLst/>
                <a:gdLst>
                  <a:gd name="connsiteX0" fmla="*/ 1988311 w 2953345"/>
                  <a:gd name="connsiteY0" fmla="*/ 0 h 1983550"/>
                  <a:gd name="connsiteX1" fmla="*/ 2225919 w 2953345"/>
                  <a:gd name="connsiteY1" fmla="*/ 546570 h 1983550"/>
                  <a:gd name="connsiteX2" fmla="*/ 2233933 w 2953345"/>
                  <a:gd name="connsiteY2" fmla="*/ 617237 h 1983550"/>
                  <a:gd name="connsiteX3" fmla="*/ 2350610 w 2953345"/>
                  <a:gd name="connsiteY3" fmla="*/ 567300 h 1983550"/>
                  <a:gd name="connsiteX4" fmla="*/ 2932976 w 2953345"/>
                  <a:gd name="connsiteY4" fmla="*/ 500111 h 1983550"/>
                  <a:gd name="connsiteX5" fmla="*/ 2527736 w 2953345"/>
                  <a:gd name="connsiteY5" fmla="*/ 1636596 h 1983550"/>
                  <a:gd name="connsiteX6" fmla="*/ 1574180 w 2953345"/>
                  <a:gd name="connsiteY6" fmla="*/ 1933671 h 1983550"/>
                  <a:gd name="connsiteX7" fmla="*/ 1556345 w 2953345"/>
                  <a:gd name="connsiteY7" fmla="*/ 1919368 h 1983550"/>
                  <a:gd name="connsiteX8" fmla="*/ 1528339 w 2953345"/>
                  <a:gd name="connsiteY8" fmla="*/ 1920897 h 1983550"/>
                  <a:gd name="connsiteX9" fmla="*/ 1475770 w 2953345"/>
                  <a:gd name="connsiteY9" fmla="*/ 1912825 h 1983550"/>
                  <a:gd name="connsiteX10" fmla="*/ 1448916 w 2953345"/>
                  <a:gd name="connsiteY10" fmla="*/ 1901539 h 1983550"/>
                  <a:gd name="connsiteX11" fmla="*/ 1409788 w 2953345"/>
                  <a:gd name="connsiteY11" fmla="*/ 1909339 h 1983550"/>
                  <a:gd name="connsiteX12" fmla="*/ 1379448 w 2953345"/>
                  <a:gd name="connsiteY12" fmla="*/ 1933671 h 1983550"/>
                  <a:gd name="connsiteX13" fmla="*/ 425892 w 2953345"/>
                  <a:gd name="connsiteY13" fmla="*/ 1636595 h 1983550"/>
                  <a:gd name="connsiteX14" fmla="*/ 20652 w 2953345"/>
                  <a:gd name="connsiteY14" fmla="*/ 500110 h 1983550"/>
                  <a:gd name="connsiteX15" fmla="*/ 612800 w 2953345"/>
                  <a:gd name="connsiteY15" fmla="*/ 567620 h 1983550"/>
                  <a:gd name="connsiteX16" fmla="*/ 646597 w 2953345"/>
                  <a:gd name="connsiteY16" fmla="*/ 582336 h 1983550"/>
                  <a:gd name="connsiteX17" fmla="*/ 648266 w 2953345"/>
                  <a:gd name="connsiteY17" fmla="*/ 560064 h 1983550"/>
                  <a:gd name="connsiteX18" fmla="*/ 857156 w 2953345"/>
                  <a:gd name="connsiteY18" fmla="*/ 12315 h 1983550"/>
                  <a:gd name="connsiteX19" fmla="*/ 1351480 w 2953345"/>
                  <a:gd name="connsiteY19" fmla="*/ 345243 h 1983550"/>
                  <a:gd name="connsiteX20" fmla="*/ 1439392 w 2953345"/>
                  <a:gd name="connsiteY20" fmla="*/ 453752 h 1983550"/>
                  <a:gd name="connsiteX21" fmla="*/ 1517562 w 2953345"/>
                  <a:gd name="connsiteY21" fmla="*/ 349370 h 1983550"/>
                  <a:gd name="connsiteX22" fmla="*/ 1988311 w 2953345"/>
                  <a:gd name="connsiteY22" fmla="*/ 0 h 198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953345" h="1983550">
                    <a:moveTo>
                      <a:pt x="1988311" y="0"/>
                    </a:moveTo>
                    <a:cubicBezTo>
                      <a:pt x="2110936" y="121606"/>
                      <a:pt x="2189921" y="326279"/>
                      <a:pt x="2225919" y="546570"/>
                    </a:cubicBezTo>
                    <a:lnTo>
                      <a:pt x="2233933" y="617237"/>
                    </a:lnTo>
                    <a:lnTo>
                      <a:pt x="2350610" y="567300"/>
                    </a:lnTo>
                    <a:cubicBezTo>
                      <a:pt x="2562647" y="488224"/>
                      <a:pt x="2779392" y="454290"/>
                      <a:pt x="2932976" y="500111"/>
                    </a:cubicBezTo>
                    <a:cubicBezTo>
                      <a:pt x="3023762" y="833364"/>
                      <a:pt x="2797242" y="1367090"/>
                      <a:pt x="2527736" y="1636596"/>
                    </a:cubicBezTo>
                    <a:cubicBezTo>
                      <a:pt x="2275074" y="1889258"/>
                      <a:pt x="1799076" y="2077510"/>
                      <a:pt x="1574180" y="1933671"/>
                    </a:cubicBezTo>
                    <a:lnTo>
                      <a:pt x="1556345" y="1919368"/>
                    </a:lnTo>
                    <a:lnTo>
                      <a:pt x="1528339" y="1920897"/>
                    </a:lnTo>
                    <a:cubicBezTo>
                      <a:pt x="1510560" y="1920089"/>
                      <a:pt x="1493010" y="1917445"/>
                      <a:pt x="1475770" y="1912825"/>
                    </a:cubicBezTo>
                    <a:lnTo>
                      <a:pt x="1448916" y="1901539"/>
                    </a:lnTo>
                    <a:lnTo>
                      <a:pt x="1409788" y="1909339"/>
                    </a:lnTo>
                    <a:lnTo>
                      <a:pt x="1379448" y="1933671"/>
                    </a:lnTo>
                    <a:cubicBezTo>
                      <a:pt x="1154551" y="2077510"/>
                      <a:pt x="678554" y="1889257"/>
                      <a:pt x="425892" y="1636595"/>
                    </a:cubicBezTo>
                    <a:cubicBezTo>
                      <a:pt x="156386" y="1367089"/>
                      <a:pt x="-70989" y="807277"/>
                      <a:pt x="20652" y="500110"/>
                    </a:cubicBezTo>
                    <a:cubicBezTo>
                      <a:pt x="187279" y="454716"/>
                      <a:pt x="404024" y="488650"/>
                      <a:pt x="612800" y="567620"/>
                    </a:cubicBezTo>
                    <a:lnTo>
                      <a:pt x="646597" y="582336"/>
                    </a:lnTo>
                    <a:lnTo>
                      <a:pt x="648266" y="560064"/>
                    </a:lnTo>
                    <a:cubicBezTo>
                      <a:pt x="675860" y="335450"/>
                      <a:pt x="745684" y="127473"/>
                      <a:pt x="857156" y="12315"/>
                    </a:cubicBezTo>
                    <a:cubicBezTo>
                      <a:pt x="1025944" y="48861"/>
                      <a:pt x="1202630" y="178907"/>
                      <a:pt x="1351480" y="345243"/>
                    </a:cubicBezTo>
                    <a:lnTo>
                      <a:pt x="1439392" y="453752"/>
                    </a:lnTo>
                    <a:lnTo>
                      <a:pt x="1517562" y="349370"/>
                    </a:lnTo>
                    <a:cubicBezTo>
                      <a:pt x="1661654" y="174869"/>
                      <a:pt x="1832393" y="37110"/>
                      <a:pt x="1988311" y="0"/>
                    </a:cubicBezTo>
                    <a:close/>
                  </a:path>
                </a:pathLst>
              </a:custGeom>
              <a:solidFill>
                <a:srgbClr val="0066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2" name="フリーフォーム: 図形 691">
                <a:extLst>
                  <a:ext uri="{FF2B5EF4-FFF2-40B4-BE49-F238E27FC236}">
                    <a16:creationId xmlns:a16="http://schemas.microsoft.com/office/drawing/2014/main" id="{4C015D3E-EFD9-462B-B45A-0FC0C5E82DA4}"/>
                  </a:ext>
                </a:extLst>
              </p:cNvPr>
              <p:cNvSpPr/>
              <p:nvPr/>
            </p:nvSpPr>
            <p:spPr>
              <a:xfrm rot="9769250">
                <a:off x="3253165" y="2131609"/>
                <a:ext cx="237304" cy="159380"/>
              </a:xfrm>
              <a:custGeom>
                <a:avLst/>
                <a:gdLst>
                  <a:gd name="connsiteX0" fmla="*/ 1988311 w 2953345"/>
                  <a:gd name="connsiteY0" fmla="*/ 0 h 1983550"/>
                  <a:gd name="connsiteX1" fmla="*/ 2225919 w 2953345"/>
                  <a:gd name="connsiteY1" fmla="*/ 546570 h 1983550"/>
                  <a:gd name="connsiteX2" fmla="*/ 2233933 w 2953345"/>
                  <a:gd name="connsiteY2" fmla="*/ 617237 h 1983550"/>
                  <a:gd name="connsiteX3" fmla="*/ 2350610 w 2953345"/>
                  <a:gd name="connsiteY3" fmla="*/ 567300 h 1983550"/>
                  <a:gd name="connsiteX4" fmla="*/ 2932976 w 2953345"/>
                  <a:gd name="connsiteY4" fmla="*/ 500111 h 1983550"/>
                  <a:gd name="connsiteX5" fmla="*/ 2527736 w 2953345"/>
                  <a:gd name="connsiteY5" fmla="*/ 1636596 h 1983550"/>
                  <a:gd name="connsiteX6" fmla="*/ 1574180 w 2953345"/>
                  <a:gd name="connsiteY6" fmla="*/ 1933671 h 1983550"/>
                  <a:gd name="connsiteX7" fmla="*/ 1556345 w 2953345"/>
                  <a:gd name="connsiteY7" fmla="*/ 1919368 h 1983550"/>
                  <a:gd name="connsiteX8" fmla="*/ 1528339 w 2953345"/>
                  <a:gd name="connsiteY8" fmla="*/ 1920897 h 1983550"/>
                  <a:gd name="connsiteX9" fmla="*/ 1475770 w 2953345"/>
                  <a:gd name="connsiteY9" fmla="*/ 1912825 h 1983550"/>
                  <a:gd name="connsiteX10" fmla="*/ 1448916 w 2953345"/>
                  <a:gd name="connsiteY10" fmla="*/ 1901539 h 1983550"/>
                  <a:gd name="connsiteX11" fmla="*/ 1409788 w 2953345"/>
                  <a:gd name="connsiteY11" fmla="*/ 1909339 h 1983550"/>
                  <a:gd name="connsiteX12" fmla="*/ 1379448 w 2953345"/>
                  <a:gd name="connsiteY12" fmla="*/ 1933671 h 1983550"/>
                  <a:gd name="connsiteX13" fmla="*/ 425892 w 2953345"/>
                  <a:gd name="connsiteY13" fmla="*/ 1636595 h 1983550"/>
                  <a:gd name="connsiteX14" fmla="*/ 20652 w 2953345"/>
                  <a:gd name="connsiteY14" fmla="*/ 500110 h 1983550"/>
                  <a:gd name="connsiteX15" fmla="*/ 612800 w 2953345"/>
                  <a:gd name="connsiteY15" fmla="*/ 567620 h 1983550"/>
                  <a:gd name="connsiteX16" fmla="*/ 646597 w 2953345"/>
                  <a:gd name="connsiteY16" fmla="*/ 582336 h 1983550"/>
                  <a:gd name="connsiteX17" fmla="*/ 648266 w 2953345"/>
                  <a:gd name="connsiteY17" fmla="*/ 560064 h 1983550"/>
                  <a:gd name="connsiteX18" fmla="*/ 857156 w 2953345"/>
                  <a:gd name="connsiteY18" fmla="*/ 12315 h 1983550"/>
                  <a:gd name="connsiteX19" fmla="*/ 1351480 w 2953345"/>
                  <a:gd name="connsiteY19" fmla="*/ 345243 h 1983550"/>
                  <a:gd name="connsiteX20" fmla="*/ 1439392 w 2953345"/>
                  <a:gd name="connsiteY20" fmla="*/ 453752 h 1983550"/>
                  <a:gd name="connsiteX21" fmla="*/ 1517562 w 2953345"/>
                  <a:gd name="connsiteY21" fmla="*/ 349370 h 1983550"/>
                  <a:gd name="connsiteX22" fmla="*/ 1988311 w 2953345"/>
                  <a:gd name="connsiteY22" fmla="*/ 0 h 198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953345" h="1983550">
                    <a:moveTo>
                      <a:pt x="1988311" y="0"/>
                    </a:moveTo>
                    <a:cubicBezTo>
                      <a:pt x="2110936" y="121606"/>
                      <a:pt x="2189921" y="326279"/>
                      <a:pt x="2225919" y="546570"/>
                    </a:cubicBezTo>
                    <a:lnTo>
                      <a:pt x="2233933" y="617237"/>
                    </a:lnTo>
                    <a:lnTo>
                      <a:pt x="2350610" y="567300"/>
                    </a:lnTo>
                    <a:cubicBezTo>
                      <a:pt x="2562647" y="488224"/>
                      <a:pt x="2779392" y="454290"/>
                      <a:pt x="2932976" y="500111"/>
                    </a:cubicBezTo>
                    <a:cubicBezTo>
                      <a:pt x="3023762" y="833364"/>
                      <a:pt x="2797242" y="1367090"/>
                      <a:pt x="2527736" y="1636596"/>
                    </a:cubicBezTo>
                    <a:cubicBezTo>
                      <a:pt x="2275074" y="1889258"/>
                      <a:pt x="1799076" y="2077510"/>
                      <a:pt x="1574180" y="1933671"/>
                    </a:cubicBezTo>
                    <a:lnTo>
                      <a:pt x="1556345" y="1919368"/>
                    </a:lnTo>
                    <a:lnTo>
                      <a:pt x="1528339" y="1920897"/>
                    </a:lnTo>
                    <a:cubicBezTo>
                      <a:pt x="1510560" y="1920089"/>
                      <a:pt x="1493010" y="1917445"/>
                      <a:pt x="1475770" y="1912825"/>
                    </a:cubicBezTo>
                    <a:lnTo>
                      <a:pt x="1448916" y="1901539"/>
                    </a:lnTo>
                    <a:lnTo>
                      <a:pt x="1409788" y="1909339"/>
                    </a:lnTo>
                    <a:lnTo>
                      <a:pt x="1379448" y="1933671"/>
                    </a:lnTo>
                    <a:cubicBezTo>
                      <a:pt x="1154551" y="2077510"/>
                      <a:pt x="678554" y="1889257"/>
                      <a:pt x="425892" y="1636595"/>
                    </a:cubicBezTo>
                    <a:cubicBezTo>
                      <a:pt x="156386" y="1367089"/>
                      <a:pt x="-70989" y="807277"/>
                      <a:pt x="20652" y="500110"/>
                    </a:cubicBezTo>
                    <a:cubicBezTo>
                      <a:pt x="187279" y="454716"/>
                      <a:pt x="404024" y="488650"/>
                      <a:pt x="612800" y="567620"/>
                    </a:cubicBezTo>
                    <a:lnTo>
                      <a:pt x="646597" y="582336"/>
                    </a:lnTo>
                    <a:lnTo>
                      <a:pt x="648266" y="560064"/>
                    </a:lnTo>
                    <a:cubicBezTo>
                      <a:pt x="675860" y="335450"/>
                      <a:pt x="745684" y="127473"/>
                      <a:pt x="857156" y="12315"/>
                    </a:cubicBezTo>
                    <a:cubicBezTo>
                      <a:pt x="1025944" y="48861"/>
                      <a:pt x="1202630" y="178907"/>
                      <a:pt x="1351480" y="345243"/>
                    </a:cubicBezTo>
                    <a:lnTo>
                      <a:pt x="1439392" y="453752"/>
                    </a:lnTo>
                    <a:lnTo>
                      <a:pt x="1517562" y="349370"/>
                    </a:lnTo>
                    <a:cubicBezTo>
                      <a:pt x="1661654" y="174869"/>
                      <a:pt x="1832393" y="37110"/>
                      <a:pt x="1988311" y="0"/>
                    </a:cubicBezTo>
                    <a:close/>
                  </a:path>
                </a:pathLst>
              </a:custGeom>
              <a:solidFill>
                <a:srgbClr val="0066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3" name="フリーフォーム: 図形 692">
                <a:extLst>
                  <a:ext uri="{FF2B5EF4-FFF2-40B4-BE49-F238E27FC236}">
                    <a16:creationId xmlns:a16="http://schemas.microsoft.com/office/drawing/2014/main" id="{A2EDD6B9-5154-46B0-B78A-710147378062}"/>
                  </a:ext>
                </a:extLst>
              </p:cNvPr>
              <p:cNvSpPr/>
              <p:nvPr/>
            </p:nvSpPr>
            <p:spPr>
              <a:xfrm rot="9769250">
                <a:off x="3588445" y="2200189"/>
                <a:ext cx="237304" cy="159380"/>
              </a:xfrm>
              <a:custGeom>
                <a:avLst/>
                <a:gdLst>
                  <a:gd name="connsiteX0" fmla="*/ 1988311 w 2953345"/>
                  <a:gd name="connsiteY0" fmla="*/ 0 h 1983550"/>
                  <a:gd name="connsiteX1" fmla="*/ 2225919 w 2953345"/>
                  <a:gd name="connsiteY1" fmla="*/ 546570 h 1983550"/>
                  <a:gd name="connsiteX2" fmla="*/ 2233933 w 2953345"/>
                  <a:gd name="connsiteY2" fmla="*/ 617237 h 1983550"/>
                  <a:gd name="connsiteX3" fmla="*/ 2350610 w 2953345"/>
                  <a:gd name="connsiteY3" fmla="*/ 567300 h 1983550"/>
                  <a:gd name="connsiteX4" fmla="*/ 2932976 w 2953345"/>
                  <a:gd name="connsiteY4" fmla="*/ 500111 h 1983550"/>
                  <a:gd name="connsiteX5" fmla="*/ 2527736 w 2953345"/>
                  <a:gd name="connsiteY5" fmla="*/ 1636596 h 1983550"/>
                  <a:gd name="connsiteX6" fmla="*/ 1574180 w 2953345"/>
                  <a:gd name="connsiteY6" fmla="*/ 1933671 h 1983550"/>
                  <a:gd name="connsiteX7" fmla="*/ 1556345 w 2953345"/>
                  <a:gd name="connsiteY7" fmla="*/ 1919368 h 1983550"/>
                  <a:gd name="connsiteX8" fmla="*/ 1528339 w 2953345"/>
                  <a:gd name="connsiteY8" fmla="*/ 1920897 h 1983550"/>
                  <a:gd name="connsiteX9" fmla="*/ 1475770 w 2953345"/>
                  <a:gd name="connsiteY9" fmla="*/ 1912825 h 1983550"/>
                  <a:gd name="connsiteX10" fmla="*/ 1448916 w 2953345"/>
                  <a:gd name="connsiteY10" fmla="*/ 1901539 h 1983550"/>
                  <a:gd name="connsiteX11" fmla="*/ 1409788 w 2953345"/>
                  <a:gd name="connsiteY11" fmla="*/ 1909339 h 1983550"/>
                  <a:gd name="connsiteX12" fmla="*/ 1379448 w 2953345"/>
                  <a:gd name="connsiteY12" fmla="*/ 1933671 h 1983550"/>
                  <a:gd name="connsiteX13" fmla="*/ 425892 w 2953345"/>
                  <a:gd name="connsiteY13" fmla="*/ 1636595 h 1983550"/>
                  <a:gd name="connsiteX14" fmla="*/ 20652 w 2953345"/>
                  <a:gd name="connsiteY14" fmla="*/ 500110 h 1983550"/>
                  <a:gd name="connsiteX15" fmla="*/ 612800 w 2953345"/>
                  <a:gd name="connsiteY15" fmla="*/ 567620 h 1983550"/>
                  <a:gd name="connsiteX16" fmla="*/ 646597 w 2953345"/>
                  <a:gd name="connsiteY16" fmla="*/ 582336 h 1983550"/>
                  <a:gd name="connsiteX17" fmla="*/ 648266 w 2953345"/>
                  <a:gd name="connsiteY17" fmla="*/ 560064 h 1983550"/>
                  <a:gd name="connsiteX18" fmla="*/ 857156 w 2953345"/>
                  <a:gd name="connsiteY18" fmla="*/ 12315 h 1983550"/>
                  <a:gd name="connsiteX19" fmla="*/ 1351480 w 2953345"/>
                  <a:gd name="connsiteY19" fmla="*/ 345243 h 1983550"/>
                  <a:gd name="connsiteX20" fmla="*/ 1439392 w 2953345"/>
                  <a:gd name="connsiteY20" fmla="*/ 453752 h 1983550"/>
                  <a:gd name="connsiteX21" fmla="*/ 1517562 w 2953345"/>
                  <a:gd name="connsiteY21" fmla="*/ 349370 h 1983550"/>
                  <a:gd name="connsiteX22" fmla="*/ 1988311 w 2953345"/>
                  <a:gd name="connsiteY22" fmla="*/ 0 h 198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953345" h="1983550">
                    <a:moveTo>
                      <a:pt x="1988311" y="0"/>
                    </a:moveTo>
                    <a:cubicBezTo>
                      <a:pt x="2110936" y="121606"/>
                      <a:pt x="2189921" y="326279"/>
                      <a:pt x="2225919" y="546570"/>
                    </a:cubicBezTo>
                    <a:lnTo>
                      <a:pt x="2233933" y="617237"/>
                    </a:lnTo>
                    <a:lnTo>
                      <a:pt x="2350610" y="567300"/>
                    </a:lnTo>
                    <a:cubicBezTo>
                      <a:pt x="2562647" y="488224"/>
                      <a:pt x="2779392" y="454290"/>
                      <a:pt x="2932976" y="500111"/>
                    </a:cubicBezTo>
                    <a:cubicBezTo>
                      <a:pt x="3023762" y="833364"/>
                      <a:pt x="2797242" y="1367090"/>
                      <a:pt x="2527736" y="1636596"/>
                    </a:cubicBezTo>
                    <a:cubicBezTo>
                      <a:pt x="2275074" y="1889258"/>
                      <a:pt x="1799076" y="2077510"/>
                      <a:pt x="1574180" y="1933671"/>
                    </a:cubicBezTo>
                    <a:lnTo>
                      <a:pt x="1556345" y="1919368"/>
                    </a:lnTo>
                    <a:lnTo>
                      <a:pt x="1528339" y="1920897"/>
                    </a:lnTo>
                    <a:cubicBezTo>
                      <a:pt x="1510560" y="1920089"/>
                      <a:pt x="1493010" y="1917445"/>
                      <a:pt x="1475770" y="1912825"/>
                    </a:cubicBezTo>
                    <a:lnTo>
                      <a:pt x="1448916" y="1901539"/>
                    </a:lnTo>
                    <a:lnTo>
                      <a:pt x="1409788" y="1909339"/>
                    </a:lnTo>
                    <a:lnTo>
                      <a:pt x="1379448" y="1933671"/>
                    </a:lnTo>
                    <a:cubicBezTo>
                      <a:pt x="1154551" y="2077510"/>
                      <a:pt x="678554" y="1889257"/>
                      <a:pt x="425892" y="1636595"/>
                    </a:cubicBezTo>
                    <a:cubicBezTo>
                      <a:pt x="156386" y="1367089"/>
                      <a:pt x="-70989" y="807277"/>
                      <a:pt x="20652" y="500110"/>
                    </a:cubicBezTo>
                    <a:cubicBezTo>
                      <a:pt x="187279" y="454716"/>
                      <a:pt x="404024" y="488650"/>
                      <a:pt x="612800" y="567620"/>
                    </a:cubicBezTo>
                    <a:lnTo>
                      <a:pt x="646597" y="582336"/>
                    </a:lnTo>
                    <a:lnTo>
                      <a:pt x="648266" y="560064"/>
                    </a:lnTo>
                    <a:cubicBezTo>
                      <a:pt x="675860" y="335450"/>
                      <a:pt x="745684" y="127473"/>
                      <a:pt x="857156" y="12315"/>
                    </a:cubicBezTo>
                    <a:cubicBezTo>
                      <a:pt x="1025944" y="48861"/>
                      <a:pt x="1202630" y="178907"/>
                      <a:pt x="1351480" y="345243"/>
                    </a:cubicBezTo>
                    <a:lnTo>
                      <a:pt x="1439392" y="453752"/>
                    </a:lnTo>
                    <a:lnTo>
                      <a:pt x="1517562" y="349370"/>
                    </a:lnTo>
                    <a:cubicBezTo>
                      <a:pt x="1661654" y="174869"/>
                      <a:pt x="1832393" y="37110"/>
                      <a:pt x="1988311" y="0"/>
                    </a:cubicBezTo>
                    <a:close/>
                  </a:path>
                </a:pathLst>
              </a:custGeom>
              <a:solidFill>
                <a:srgbClr val="0066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4" name="フリーフォーム: 図形 693">
                <a:extLst>
                  <a:ext uri="{FF2B5EF4-FFF2-40B4-BE49-F238E27FC236}">
                    <a16:creationId xmlns:a16="http://schemas.microsoft.com/office/drawing/2014/main" id="{B6F8EE4B-9C39-4CDC-BC3B-D1954ED66D1D}"/>
                  </a:ext>
                </a:extLst>
              </p:cNvPr>
              <p:cNvSpPr/>
              <p:nvPr/>
            </p:nvSpPr>
            <p:spPr>
              <a:xfrm rot="9769250">
                <a:off x="2864545" y="2306869"/>
                <a:ext cx="237304" cy="159380"/>
              </a:xfrm>
              <a:custGeom>
                <a:avLst/>
                <a:gdLst>
                  <a:gd name="connsiteX0" fmla="*/ 1988311 w 2953345"/>
                  <a:gd name="connsiteY0" fmla="*/ 0 h 1983550"/>
                  <a:gd name="connsiteX1" fmla="*/ 2225919 w 2953345"/>
                  <a:gd name="connsiteY1" fmla="*/ 546570 h 1983550"/>
                  <a:gd name="connsiteX2" fmla="*/ 2233933 w 2953345"/>
                  <a:gd name="connsiteY2" fmla="*/ 617237 h 1983550"/>
                  <a:gd name="connsiteX3" fmla="*/ 2350610 w 2953345"/>
                  <a:gd name="connsiteY3" fmla="*/ 567300 h 1983550"/>
                  <a:gd name="connsiteX4" fmla="*/ 2932976 w 2953345"/>
                  <a:gd name="connsiteY4" fmla="*/ 500111 h 1983550"/>
                  <a:gd name="connsiteX5" fmla="*/ 2527736 w 2953345"/>
                  <a:gd name="connsiteY5" fmla="*/ 1636596 h 1983550"/>
                  <a:gd name="connsiteX6" fmla="*/ 1574180 w 2953345"/>
                  <a:gd name="connsiteY6" fmla="*/ 1933671 h 1983550"/>
                  <a:gd name="connsiteX7" fmla="*/ 1556345 w 2953345"/>
                  <a:gd name="connsiteY7" fmla="*/ 1919368 h 1983550"/>
                  <a:gd name="connsiteX8" fmla="*/ 1528339 w 2953345"/>
                  <a:gd name="connsiteY8" fmla="*/ 1920897 h 1983550"/>
                  <a:gd name="connsiteX9" fmla="*/ 1475770 w 2953345"/>
                  <a:gd name="connsiteY9" fmla="*/ 1912825 h 1983550"/>
                  <a:gd name="connsiteX10" fmla="*/ 1448916 w 2953345"/>
                  <a:gd name="connsiteY10" fmla="*/ 1901539 h 1983550"/>
                  <a:gd name="connsiteX11" fmla="*/ 1409788 w 2953345"/>
                  <a:gd name="connsiteY11" fmla="*/ 1909339 h 1983550"/>
                  <a:gd name="connsiteX12" fmla="*/ 1379448 w 2953345"/>
                  <a:gd name="connsiteY12" fmla="*/ 1933671 h 1983550"/>
                  <a:gd name="connsiteX13" fmla="*/ 425892 w 2953345"/>
                  <a:gd name="connsiteY13" fmla="*/ 1636595 h 1983550"/>
                  <a:gd name="connsiteX14" fmla="*/ 20652 w 2953345"/>
                  <a:gd name="connsiteY14" fmla="*/ 500110 h 1983550"/>
                  <a:gd name="connsiteX15" fmla="*/ 612800 w 2953345"/>
                  <a:gd name="connsiteY15" fmla="*/ 567620 h 1983550"/>
                  <a:gd name="connsiteX16" fmla="*/ 646597 w 2953345"/>
                  <a:gd name="connsiteY16" fmla="*/ 582336 h 1983550"/>
                  <a:gd name="connsiteX17" fmla="*/ 648266 w 2953345"/>
                  <a:gd name="connsiteY17" fmla="*/ 560064 h 1983550"/>
                  <a:gd name="connsiteX18" fmla="*/ 857156 w 2953345"/>
                  <a:gd name="connsiteY18" fmla="*/ 12315 h 1983550"/>
                  <a:gd name="connsiteX19" fmla="*/ 1351480 w 2953345"/>
                  <a:gd name="connsiteY19" fmla="*/ 345243 h 1983550"/>
                  <a:gd name="connsiteX20" fmla="*/ 1439392 w 2953345"/>
                  <a:gd name="connsiteY20" fmla="*/ 453752 h 1983550"/>
                  <a:gd name="connsiteX21" fmla="*/ 1517562 w 2953345"/>
                  <a:gd name="connsiteY21" fmla="*/ 349370 h 1983550"/>
                  <a:gd name="connsiteX22" fmla="*/ 1988311 w 2953345"/>
                  <a:gd name="connsiteY22" fmla="*/ 0 h 198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953345" h="1983550">
                    <a:moveTo>
                      <a:pt x="1988311" y="0"/>
                    </a:moveTo>
                    <a:cubicBezTo>
                      <a:pt x="2110936" y="121606"/>
                      <a:pt x="2189921" y="326279"/>
                      <a:pt x="2225919" y="546570"/>
                    </a:cubicBezTo>
                    <a:lnTo>
                      <a:pt x="2233933" y="617237"/>
                    </a:lnTo>
                    <a:lnTo>
                      <a:pt x="2350610" y="567300"/>
                    </a:lnTo>
                    <a:cubicBezTo>
                      <a:pt x="2562647" y="488224"/>
                      <a:pt x="2779392" y="454290"/>
                      <a:pt x="2932976" y="500111"/>
                    </a:cubicBezTo>
                    <a:cubicBezTo>
                      <a:pt x="3023762" y="833364"/>
                      <a:pt x="2797242" y="1367090"/>
                      <a:pt x="2527736" y="1636596"/>
                    </a:cubicBezTo>
                    <a:cubicBezTo>
                      <a:pt x="2275074" y="1889258"/>
                      <a:pt x="1799076" y="2077510"/>
                      <a:pt x="1574180" y="1933671"/>
                    </a:cubicBezTo>
                    <a:lnTo>
                      <a:pt x="1556345" y="1919368"/>
                    </a:lnTo>
                    <a:lnTo>
                      <a:pt x="1528339" y="1920897"/>
                    </a:lnTo>
                    <a:cubicBezTo>
                      <a:pt x="1510560" y="1920089"/>
                      <a:pt x="1493010" y="1917445"/>
                      <a:pt x="1475770" y="1912825"/>
                    </a:cubicBezTo>
                    <a:lnTo>
                      <a:pt x="1448916" y="1901539"/>
                    </a:lnTo>
                    <a:lnTo>
                      <a:pt x="1409788" y="1909339"/>
                    </a:lnTo>
                    <a:lnTo>
                      <a:pt x="1379448" y="1933671"/>
                    </a:lnTo>
                    <a:cubicBezTo>
                      <a:pt x="1154551" y="2077510"/>
                      <a:pt x="678554" y="1889257"/>
                      <a:pt x="425892" y="1636595"/>
                    </a:cubicBezTo>
                    <a:cubicBezTo>
                      <a:pt x="156386" y="1367089"/>
                      <a:pt x="-70989" y="807277"/>
                      <a:pt x="20652" y="500110"/>
                    </a:cubicBezTo>
                    <a:cubicBezTo>
                      <a:pt x="187279" y="454716"/>
                      <a:pt x="404024" y="488650"/>
                      <a:pt x="612800" y="567620"/>
                    </a:cubicBezTo>
                    <a:lnTo>
                      <a:pt x="646597" y="582336"/>
                    </a:lnTo>
                    <a:lnTo>
                      <a:pt x="648266" y="560064"/>
                    </a:lnTo>
                    <a:cubicBezTo>
                      <a:pt x="675860" y="335450"/>
                      <a:pt x="745684" y="127473"/>
                      <a:pt x="857156" y="12315"/>
                    </a:cubicBezTo>
                    <a:cubicBezTo>
                      <a:pt x="1025944" y="48861"/>
                      <a:pt x="1202630" y="178907"/>
                      <a:pt x="1351480" y="345243"/>
                    </a:cubicBezTo>
                    <a:lnTo>
                      <a:pt x="1439392" y="453752"/>
                    </a:lnTo>
                    <a:lnTo>
                      <a:pt x="1517562" y="349370"/>
                    </a:lnTo>
                    <a:cubicBezTo>
                      <a:pt x="1661654" y="174869"/>
                      <a:pt x="1832393" y="37110"/>
                      <a:pt x="1988311" y="0"/>
                    </a:cubicBezTo>
                    <a:close/>
                  </a:path>
                </a:pathLst>
              </a:custGeom>
              <a:solidFill>
                <a:srgbClr val="0066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5" name="フリーフォーム: 図形 694">
                <a:extLst>
                  <a:ext uri="{FF2B5EF4-FFF2-40B4-BE49-F238E27FC236}">
                    <a16:creationId xmlns:a16="http://schemas.microsoft.com/office/drawing/2014/main" id="{73B1AD32-A2AF-4143-B7D3-6A8990171644}"/>
                  </a:ext>
                </a:extLst>
              </p:cNvPr>
              <p:cNvSpPr/>
              <p:nvPr/>
            </p:nvSpPr>
            <p:spPr>
              <a:xfrm rot="9769250">
                <a:off x="3055045" y="2527849"/>
                <a:ext cx="237304" cy="159380"/>
              </a:xfrm>
              <a:custGeom>
                <a:avLst/>
                <a:gdLst>
                  <a:gd name="connsiteX0" fmla="*/ 1988311 w 2953345"/>
                  <a:gd name="connsiteY0" fmla="*/ 0 h 1983550"/>
                  <a:gd name="connsiteX1" fmla="*/ 2225919 w 2953345"/>
                  <a:gd name="connsiteY1" fmla="*/ 546570 h 1983550"/>
                  <a:gd name="connsiteX2" fmla="*/ 2233933 w 2953345"/>
                  <a:gd name="connsiteY2" fmla="*/ 617237 h 1983550"/>
                  <a:gd name="connsiteX3" fmla="*/ 2350610 w 2953345"/>
                  <a:gd name="connsiteY3" fmla="*/ 567300 h 1983550"/>
                  <a:gd name="connsiteX4" fmla="*/ 2932976 w 2953345"/>
                  <a:gd name="connsiteY4" fmla="*/ 500111 h 1983550"/>
                  <a:gd name="connsiteX5" fmla="*/ 2527736 w 2953345"/>
                  <a:gd name="connsiteY5" fmla="*/ 1636596 h 1983550"/>
                  <a:gd name="connsiteX6" fmla="*/ 1574180 w 2953345"/>
                  <a:gd name="connsiteY6" fmla="*/ 1933671 h 1983550"/>
                  <a:gd name="connsiteX7" fmla="*/ 1556345 w 2953345"/>
                  <a:gd name="connsiteY7" fmla="*/ 1919368 h 1983550"/>
                  <a:gd name="connsiteX8" fmla="*/ 1528339 w 2953345"/>
                  <a:gd name="connsiteY8" fmla="*/ 1920897 h 1983550"/>
                  <a:gd name="connsiteX9" fmla="*/ 1475770 w 2953345"/>
                  <a:gd name="connsiteY9" fmla="*/ 1912825 h 1983550"/>
                  <a:gd name="connsiteX10" fmla="*/ 1448916 w 2953345"/>
                  <a:gd name="connsiteY10" fmla="*/ 1901539 h 1983550"/>
                  <a:gd name="connsiteX11" fmla="*/ 1409788 w 2953345"/>
                  <a:gd name="connsiteY11" fmla="*/ 1909339 h 1983550"/>
                  <a:gd name="connsiteX12" fmla="*/ 1379448 w 2953345"/>
                  <a:gd name="connsiteY12" fmla="*/ 1933671 h 1983550"/>
                  <a:gd name="connsiteX13" fmla="*/ 425892 w 2953345"/>
                  <a:gd name="connsiteY13" fmla="*/ 1636595 h 1983550"/>
                  <a:gd name="connsiteX14" fmla="*/ 20652 w 2953345"/>
                  <a:gd name="connsiteY14" fmla="*/ 500110 h 1983550"/>
                  <a:gd name="connsiteX15" fmla="*/ 612800 w 2953345"/>
                  <a:gd name="connsiteY15" fmla="*/ 567620 h 1983550"/>
                  <a:gd name="connsiteX16" fmla="*/ 646597 w 2953345"/>
                  <a:gd name="connsiteY16" fmla="*/ 582336 h 1983550"/>
                  <a:gd name="connsiteX17" fmla="*/ 648266 w 2953345"/>
                  <a:gd name="connsiteY17" fmla="*/ 560064 h 1983550"/>
                  <a:gd name="connsiteX18" fmla="*/ 857156 w 2953345"/>
                  <a:gd name="connsiteY18" fmla="*/ 12315 h 1983550"/>
                  <a:gd name="connsiteX19" fmla="*/ 1351480 w 2953345"/>
                  <a:gd name="connsiteY19" fmla="*/ 345243 h 1983550"/>
                  <a:gd name="connsiteX20" fmla="*/ 1439392 w 2953345"/>
                  <a:gd name="connsiteY20" fmla="*/ 453752 h 1983550"/>
                  <a:gd name="connsiteX21" fmla="*/ 1517562 w 2953345"/>
                  <a:gd name="connsiteY21" fmla="*/ 349370 h 1983550"/>
                  <a:gd name="connsiteX22" fmla="*/ 1988311 w 2953345"/>
                  <a:gd name="connsiteY22" fmla="*/ 0 h 198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953345" h="1983550">
                    <a:moveTo>
                      <a:pt x="1988311" y="0"/>
                    </a:moveTo>
                    <a:cubicBezTo>
                      <a:pt x="2110936" y="121606"/>
                      <a:pt x="2189921" y="326279"/>
                      <a:pt x="2225919" y="546570"/>
                    </a:cubicBezTo>
                    <a:lnTo>
                      <a:pt x="2233933" y="617237"/>
                    </a:lnTo>
                    <a:lnTo>
                      <a:pt x="2350610" y="567300"/>
                    </a:lnTo>
                    <a:cubicBezTo>
                      <a:pt x="2562647" y="488224"/>
                      <a:pt x="2779392" y="454290"/>
                      <a:pt x="2932976" y="500111"/>
                    </a:cubicBezTo>
                    <a:cubicBezTo>
                      <a:pt x="3023762" y="833364"/>
                      <a:pt x="2797242" y="1367090"/>
                      <a:pt x="2527736" y="1636596"/>
                    </a:cubicBezTo>
                    <a:cubicBezTo>
                      <a:pt x="2275074" y="1889258"/>
                      <a:pt x="1799076" y="2077510"/>
                      <a:pt x="1574180" y="1933671"/>
                    </a:cubicBezTo>
                    <a:lnTo>
                      <a:pt x="1556345" y="1919368"/>
                    </a:lnTo>
                    <a:lnTo>
                      <a:pt x="1528339" y="1920897"/>
                    </a:lnTo>
                    <a:cubicBezTo>
                      <a:pt x="1510560" y="1920089"/>
                      <a:pt x="1493010" y="1917445"/>
                      <a:pt x="1475770" y="1912825"/>
                    </a:cubicBezTo>
                    <a:lnTo>
                      <a:pt x="1448916" y="1901539"/>
                    </a:lnTo>
                    <a:lnTo>
                      <a:pt x="1409788" y="1909339"/>
                    </a:lnTo>
                    <a:lnTo>
                      <a:pt x="1379448" y="1933671"/>
                    </a:lnTo>
                    <a:cubicBezTo>
                      <a:pt x="1154551" y="2077510"/>
                      <a:pt x="678554" y="1889257"/>
                      <a:pt x="425892" y="1636595"/>
                    </a:cubicBezTo>
                    <a:cubicBezTo>
                      <a:pt x="156386" y="1367089"/>
                      <a:pt x="-70989" y="807277"/>
                      <a:pt x="20652" y="500110"/>
                    </a:cubicBezTo>
                    <a:cubicBezTo>
                      <a:pt x="187279" y="454716"/>
                      <a:pt x="404024" y="488650"/>
                      <a:pt x="612800" y="567620"/>
                    </a:cubicBezTo>
                    <a:lnTo>
                      <a:pt x="646597" y="582336"/>
                    </a:lnTo>
                    <a:lnTo>
                      <a:pt x="648266" y="560064"/>
                    </a:lnTo>
                    <a:cubicBezTo>
                      <a:pt x="675860" y="335450"/>
                      <a:pt x="745684" y="127473"/>
                      <a:pt x="857156" y="12315"/>
                    </a:cubicBezTo>
                    <a:cubicBezTo>
                      <a:pt x="1025944" y="48861"/>
                      <a:pt x="1202630" y="178907"/>
                      <a:pt x="1351480" y="345243"/>
                    </a:cubicBezTo>
                    <a:lnTo>
                      <a:pt x="1439392" y="453752"/>
                    </a:lnTo>
                    <a:lnTo>
                      <a:pt x="1517562" y="349370"/>
                    </a:lnTo>
                    <a:cubicBezTo>
                      <a:pt x="1661654" y="174869"/>
                      <a:pt x="1832393" y="37110"/>
                      <a:pt x="1988311" y="0"/>
                    </a:cubicBezTo>
                    <a:close/>
                  </a:path>
                </a:pathLst>
              </a:custGeom>
              <a:solidFill>
                <a:srgbClr val="0066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6" name="フリーフォーム: 図形 695">
                <a:extLst>
                  <a:ext uri="{FF2B5EF4-FFF2-40B4-BE49-F238E27FC236}">
                    <a16:creationId xmlns:a16="http://schemas.microsoft.com/office/drawing/2014/main" id="{361850F5-8DA1-4A08-A997-5AB3A706C3F5}"/>
                  </a:ext>
                </a:extLst>
              </p:cNvPr>
              <p:cNvSpPr/>
              <p:nvPr/>
            </p:nvSpPr>
            <p:spPr>
              <a:xfrm rot="9769250">
                <a:off x="1889185" y="2870749"/>
                <a:ext cx="237304" cy="159380"/>
              </a:xfrm>
              <a:custGeom>
                <a:avLst/>
                <a:gdLst>
                  <a:gd name="connsiteX0" fmla="*/ 1988311 w 2953345"/>
                  <a:gd name="connsiteY0" fmla="*/ 0 h 1983550"/>
                  <a:gd name="connsiteX1" fmla="*/ 2225919 w 2953345"/>
                  <a:gd name="connsiteY1" fmla="*/ 546570 h 1983550"/>
                  <a:gd name="connsiteX2" fmla="*/ 2233933 w 2953345"/>
                  <a:gd name="connsiteY2" fmla="*/ 617237 h 1983550"/>
                  <a:gd name="connsiteX3" fmla="*/ 2350610 w 2953345"/>
                  <a:gd name="connsiteY3" fmla="*/ 567300 h 1983550"/>
                  <a:gd name="connsiteX4" fmla="*/ 2932976 w 2953345"/>
                  <a:gd name="connsiteY4" fmla="*/ 500111 h 1983550"/>
                  <a:gd name="connsiteX5" fmla="*/ 2527736 w 2953345"/>
                  <a:gd name="connsiteY5" fmla="*/ 1636596 h 1983550"/>
                  <a:gd name="connsiteX6" fmla="*/ 1574180 w 2953345"/>
                  <a:gd name="connsiteY6" fmla="*/ 1933671 h 1983550"/>
                  <a:gd name="connsiteX7" fmla="*/ 1556345 w 2953345"/>
                  <a:gd name="connsiteY7" fmla="*/ 1919368 h 1983550"/>
                  <a:gd name="connsiteX8" fmla="*/ 1528339 w 2953345"/>
                  <a:gd name="connsiteY8" fmla="*/ 1920897 h 1983550"/>
                  <a:gd name="connsiteX9" fmla="*/ 1475770 w 2953345"/>
                  <a:gd name="connsiteY9" fmla="*/ 1912825 h 1983550"/>
                  <a:gd name="connsiteX10" fmla="*/ 1448916 w 2953345"/>
                  <a:gd name="connsiteY10" fmla="*/ 1901539 h 1983550"/>
                  <a:gd name="connsiteX11" fmla="*/ 1409788 w 2953345"/>
                  <a:gd name="connsiteY11" fmla="*/ 1909339 h 1983550"/>
                  <a:gd name="connsiteX12" fmla="*/ 1379448 w 2953345"/>
                  <a:gd name="connsiteY12" fmla="*/ 1933671 h 1983550"/>
                  <a:gd name="connsiteX13" fmla="*/ 425892 w 2953345"/>
                  <a:gd name="connsiteY13" fmla="*/ 1636595 h 1983550"/>
                  <a:gd name="connsiteX14" fmla="*/ 20652 w 2953345"/>
                  <a:gd name="connsiteY14" fmla="*/ 500110 h 1983550"/>
                  <a:gd name="connsiteX15" fmla="*/ 612800 w 2953345"/>
                  <a:gd name="connsiteY15" fmla="*/ 567620 h 1983550"/>
                  <a:gd name="connsiteX16" fmla="*/ 646597 w 2953345"/>
                  <a:gd name="connsiteY16" fmla="*/ 582336 h 1983550"/>
                  <a:gd name="connsiteX17" fmla="*/ 648266 w 2953345"/>
                  <a:gd name="connsiteY17" fmla="*/ 560064 h 1983550"/>
                  <a:gd name="connsiteX18" fmla="*/ 857156 w 2953345"/>
                  <a:gd name="connsiteY18" fmla="*/ 12315 h 1983550"/>
                  <a:gd name="connsiteX19" fmla="*/ 1351480 w 2953345"/>
                  <a:gd name="connsiteY19" fmla="*/ 345243 h 1983550"/>
                  <a:gd name="connsiteX20" fmla="*/ 1439392 w 2953345"/>
                  <a:gd name="connsiteY20" fmla="*/ 453752 h 1983550"/>
                  <a:gd name="connsiteX21" fmla="*/ 1517562 w 2953345"/>
                  <a:gd name="connsiteY21" fmla="*/ 349370 h 1983550"/>
                  <a:gd name="connsiteX22" fmla="*/ 1988311 w 2953345"/>
                  <a:gd name="connsiteY22" fmla="*/ 0 h 198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953345" h="1983550">
                    <a:moveTo>
                      <a:pt x="1988311" y="0"/>
                    </a:moveTo>
                    <a:cubicBezTo>
                      <a:pt x="2110936" y="121606"/>
                      <a:pt x="2189921" y="326279"/>
                      <a:pt x="2225919" y="546570"/>
                    </a:cubicBezTo>
                    <a:lnTo>
                      <a:pt x="2233933" y="617237"/>
                    </a:lnTo>
                    <a:lnTo>
                      <a:pt x="2350610" y="567300"/>
                    </a:lnTo>
                    <a:cubicBezTo>
                      <a:pt x="2562647" y="488224"/>
                      <a:pt x="2779392" y="454290"/>
                      <a:pt x="2932976" y="500111"/>
                    </a:cubicBezTo>
                    <a:cubicBezTo>
                      <a:pt x="3023762" y="833364"/>
                      <a:pt x="2797242" y="1367090"/>
                      <a:pt x="2527736" y="1636596"/>
                    </a:cubicBezTo>
                    <a:cubicBezTo>
                      <a:pt x="2275074" y="1889258"/>
                      <a:pt x="1799076" y="2077510"/>
                      <a:pt x="1574180" y="1933671"/>
                    </a:cubicBezTo>
                    <a:lnTo>
                      <a:pt x="1556345" y="1919368"/>
                    </a:lnTo>
                    <a:lnTo>
                      <a:pt x="1528339" y="1920897"/>
                    </a:lnTo>
                    <a:cubicBezTo>
                      <a:pt x="1510560" y="1920089"/>
                      <a:pt x="1493010" y="1917445"/>
                      <a:pt x="1475770" y="1912825"/>
                    </a:cubicBezTo>
                    <a:lnTo>
                      <a:pt x="1448916" y="1901539"/>
                    </a:lnTo>
                    <a:lnTo>
                      <a:pt x="1409788" y="1909339"/>
                    </a:lnTo>
                    <a:lnTo>
                      <a:pt x="1379448" y="1933671"/>
                    </a:lnTo>
                    <a:cubicBezTo>
                      <a:pt x="1154551" y="2077510"/>
                      <a:pt x="678554" y="1889257"/>
                      <a:pt x="425892" y="1636595"/>
                    </a:cubicBezTo>
                    <a:cubicBezTo>
                      <a:pt x="156386" y="1367089"/>
                      <a:pt x="-70989" y="807277"/>
                      <a:pt x="20652" y="500110"/>
                    </a:cubicBezTo>
                    <a:cubicBezTo>
                      <a:pt x="187279" y="454716"/>
                      <a:pt x="404024" y="488650"/>
                      <a:pt x="612800" y="567620"/>
                    </a:cubicBezTo>
                    <a:lnTo>
                      <a:pt x="646597" y="582336"/>
                    </a:lnTo>
                    <a:lnTo>
                      <a:pt x="648266" y="560064"/>
                    </a:lnTo>
                    <a:cubicBezTo>
                      <a:pt x="675860" y="335450"/>
                      <a:pt x="745684" y="127473"/>
                      <a:pt x="857156" y="12315"/>
                    </a:cubicBezTo>
                    <a:cubicBezTo>
                      <a:pt x="1025944" y="48861"/>
                      <a:pt x="1202630" y="178907"/>
                      <a:pt x="1351480" y="345243"/>
                    </a:cubicBezTo>
                    <a:lnTo>
                      <a:pt x="1439392" y="453752"/>
                    </a:lnTo>
                    <a:lnTo>
                      <a:pt x="1517562" y="349370"/>
                    </a:lnTo>
                    <a:cubicBezTo>
                      <a:pt x="1661654" y="174869"/>
                      <a:pt x="1832393" y="37110"/>
                      <a:pt x="1988311" y="0"/>
                    </a:cubicBezTo>
                    <a:close/>
                  </a:path>
                </a:pathLst>
              </a:custGeom>
              <a:solidFill>
                <a:srgbClr val="0066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7" name="フリーフォーム: 図形 696">
                <a:extLst>
                  <a:ext uri="{FF2B5EF4-FFF2-40B4-BE49-F238E27FC236}">
                    <a16:creationId xmlns:a16="http://schemas.microsoft.com/office/drawing/2014/main" id="{908708D0-5C34-4635-B5EF-DFCE22685A36}"/>
                  </a:ext>
                </a:extLst>
              </p:cNvPr>
              <p:cNvSpPr/>
              <p:nvPr/>
            </p:nvSpPr>
            <p:spPr>
              <a:xfrm rot="9769250">
                <a:off x="2643565" y="2931709"/>
                <a:ext cx="237304" cy="159380"/>
              </a:xfrm>
              <a:custGeom>
                <a:avLst/>
                <a:gdLst>
                  <a:gd name="connsiteX0" fmla="*/ 1988311 w 2953345"/>
                  <a:gd name="connsiteY0" fmla="*/ 0 h 1983550"/>
                  <a:gd name="connsiteX1" fmla="*/ 2225919 w 2953345"/>
                  <a:gd name="connsiteY1" fmla="*/ 546570 h 1983550"/>
                  <a:gd name="connsiteX2" fmla="*/ 2233933 w 2953345"/>
                  <a:gd name="connsiteY2" fmla="*/ 617237 h 1983550"/>
                  <a:gd name="connsiteX3" fmla="*/ 2350610 w 2953345"/>
                  <a:gd name="connsiteY3" fmla="*/ 567300 h 1983550"/>
                  <a:gd name="connsiteX4" fmla="*/ 2932976 w 2953345"/>
                  <a:gd name="connsiteY4" fmla="*/ 500111 h 1983550"/>
                  <a:gd name="connsiteX5" fmla="*/ 2527736 w 2953345"/>
                  <a:gd name="connsiteY5" fmla="*/ 1636596 h 1983550"/>
                  <a:gd name="connsiteX6" fmla="*/ 1574180 w 2953345"/>
                  <a:gd name="connsiteY6" fmla="*/ 1933671 h 1983550"/>
                  <a:gd name="connsiteX7" fmla="*/ 1556345 w 2953345"/>
                  <a:gd name="connsiteY7" fmla="*/ 1919368 h 1983550"/>
                  <a:gd name="connsiteX8" fmla="*/ 1528339 w 2953345"/>
                  <a:gd name="connsiteY8" fmla="*/ 1920897 h 1983550"/>
                  <a:gd name="connsiteX9" fmla="*/ 1475770 w 2953345"/>
                  <a:gd name="connsiteY9" fmla="*/ 1912825 h 1983550"/>
                  <a:gd name="connsiteX10" fmla="*/ 1448916 w 2953345"/>
                  <a:gd name="connsiteY10" fmla="*/ 1901539 h 1983550"/>
                  <a:gd name="connsiteX11" fmla="*/ 1409788 w 2953345"/>
                  <a:gd name="connsiteY11" fmla="*/ 1909339 h 1983550"/>
                  <a:gd name="connsiteX12" fmla="*/ 1379448 w 2953345"/>
                  <a:gd name="connsiteY12" fmla="*/ 1933671 h 1983550"/>
                  <a:gd name="connsiteX13" fmla="*/ 425892 w 2953345"/>
                  <a:gd name="connsiteY13" fmla="*/ 1636595 h 1983550"/>
                  <a:gd name="connsiteX14" fmla="*/ 20652 w 2953345"/>
                  <a:gd name="connsiteY14" fmla="*/ 500110 h 1983550"/>
                  <a:gd name="connsiteX15" fmla="*/ 612800 w 2953345"/>
                  <a:gd name="connsiteY15" fmla="*/ 567620 h 1983550"/>
                  <a:gd name="connsiteX16" fmla="*/ 646597 w 2953345"/>
                  <a:gd name="connsiteY16" fmla="*/ 582336 h 1983550"/>
                  <a:gd name="connsiteX17" fmla="*/ 648266 w 2953345"/>
                  <a:gd name="connsiteY17" fmla="*/ 560064 h 1983550"/>
                  <a:gd name="connsiteX18" fmla="*/ 857156 w 2953345"/>
                  <a:gd name="connsiteY18" fmla="*/ 12315 h 1983550"/>
                  <a:gd name="connsiteX19" fmla="*/ 1351480 w 2953345"/>
                  <a:gd name="connsiteY19" fmla="*/ 345243 h 1983550"/>
                  <a:gd name="connsiteX20" fmla="*/ 1439392 w 2953345"/>
                  <a:gd name="connsiteY20" fmla="*/ 453752 h 1983550"/>
                  <a:gd name="connsiteX21" fmla="*/ 1517562 w 2953345"/>
                  <a:gd name="connsiteY21" fmla="*/ 349370 h 1983550"/>
                  <a:gd name="connsiteX22" fmla="*/ 1988311 w 2953345"/>
                  <a:gd name="connsiteY22" fmla="*/ 0 h 198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953345" h="1983550">
                    <a:moveTo>
                      <a:pt x="1988311" y="0"/>
                    </a:moveTo>
                    <a:cubicBezTo>
                      <a:pt x="2110936" y="121606"/>
                      <a:pt x="2189921" y="326279"/>
                      <a:pt x="2225919" y="546570"/>
                    </a:cubicBezTo>
                    <a:lnTo>
                      <a:pt x="2233933" y="617237"/>
                    </a:lnTo>
                    <a:lnTo>
                      <a:pt x="2350610" y="567300"/>
                    </a:lnTo>
                    <a:cubicBezTo>
                      <a:pt x="2562647" y="488224"/>
                      <a:pt x="2779392" y="454290"/>
                      <a:pt x="2932976" y="500111"/>
                    </a:cubicBezTo>
                    <a:cubicBezTo>
                      <a:pt x="3023762" y="833364"/>
                      <a:pt x="2797242" y="1367090"/>
                      <a:pt x="2527736" y="1636596"/>
                    </a:cubicBezTo>
                    <a:cubicBezTo>
                      <a:pt x="2275074" y="1889258"/>
                      <a:pt x="1799076" y="2077510"/>
                      <a:pt x="1574180" y="1933671"/>
                    </a:cubicBezTo>
                    <a:lnTo>
                      <a:pt x="1556345" y="1919368"/>
                    </a:lnTo>
                    <a:lnTo>
                      <a:pt x="1528339" y="1920897"/>
                    </a:lnTo>
                    <a:cubicBezTo>
                      <a:pt x="1510560" y="1920089"/>
                      <a:pt x="1493010" y="1917445"/>
                      <a:pt x="1475770" y="1912825"/>
                    </a:cubicBezTo>
                    <a:lnTo>
                      <a:pt x="1448916" y="1901539"/>
                    </a:lnTo>
                    <a:lnTo>
                      <a:pt x="1409788" y="1909339"/>
                    </a:lnTo>
                    <a:lnTo>
                      <a:pt x="1379448" y="1933671"/>
                    </a:lnTo>
                    <a:cubicBezTo>
                      <a:pt x="1154551" y="2077510"/>
                      <a:pt x="678554" y="1889257"/>
                      <a:pt x="425892" y="1636595"/>
                    </a:cubicBezTo>
                    <a:cubicBezTo>
                      <a:pt x="156386" y="1367089"/>
                      <a:pt x="-70989" y="807277"/>
                      <a:pt x="20652" y="500110"/>
                    </a:cubicBezTo>
                    <a:cubicBezTo>
                      <a:pt x="187279" y="454716"/>
                      <a:pt x="404024" y="488650"/>
                      <a:pt x="612800" y="567620"/>
                    </a:cubicBezTo>
                    <a:lnTo>
                      <a:pt x="646597" y="582336"/>
                    </a:lnTo>
                    <a:lnTo>
                      <a:pt x="648266" y="560064"/>
                    </a:lnTo>
                    <a:cubicBezTo>
                      <a:pt x="675860" y="335450"/>
                      <a:pt x="745684" y="127473"/>
                      <a:pt x="857156" y="12315"/>
                    </a:cubicBezTo>
                    <a:cubicBezTo>
                      <a:pt x="1025944" y="48861"/>
                      <a:pt x="1202630" y="178907"/>
                      <a:pt x="1351480" y="345243"/>
                    </a:cubicBezTo>
                    <a:lnTo>
                      <a:pt x="1439392" y="453752"/>
                    </a:lnTo>
                    <a:lnTo>
                      <a:pt x="1517562" y="349370"/>
                    </a:lnTo>
                    <a:cubicBezTo>
                      <a:pt x="1661654" y="174869"/>
                      <a:pt x="1832393" y="37110"/>
                      <a:pt x="1988311" y="0"/>
                    </a:cubicBezTo>
                    <a:close/>
                  </a:path>
                </a:pathLst>
              </a:custGeom>
              <a:solidFill>
                <a:srgbClr val="0066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8" name="フリーフォーム: 図形 697">
                <a:extLst>
                  <a:ext uri="{FF2B5EF4-FFF2-40B4-BE49-F238E27FC236}">
                    <a16:creationId xmlns:a16="http://schemas.microsoft.com/office/drawing/2014/main" id="{4C1B151A-61EB-406E-B0CB-2549FC35EFE8}"/>
                  </a:ext>
                </a:extLst>
              </p:cNvPr>
              <p:cNvSpPr/>
              <p:nvPr/>
            </p:nvSpPr>
            <p:spPr>
              <a:xfrm rot="9769250">
                <a:off x="2212702" y="2880435"/>
                <a:ext cx="237304" cy="159380"/>
              </a:xfrm>
              <a:custGeom>
                <a:avLst/>
                <a:gdLst>
                  <a:gd name="connsiteX0" fmla="*/ 1988311 w 2953345"/>
                  <a:gd name="connsiteY0" fmla="*/ 0 h 1983550"/>
                  <a:gd name="connsiteX1" fmla="*/ 2225919 w 2953345"/>
                  <a:gd name="connsiteY1" fmla="*/ 546570 h 1983550"/>
                  <a:gd name="connsiteX2" fmla="*/ 2233933 w 2953345"/>
                  <a:gd name="connsiteY2" fmla="*/ 617237 h 1983550"/>
                  <a:gd name="connsiteX3" fmla="*/ 2350610 w 2953345"/>
                  <a:gd name="connsiteY3" fmla="*/ 567300 h 1983550"/>
                  <a:gd name="connsiteX4" fmla="*/ 2932976 w 2953345"/>
                  <a:gd name="connsiteY4" fmla="*/ 500111 h 1983550"/>
                  <a:gd name="connsiteX5" fmla="*/ 2527736 w 2953345"/>
                  <a:gd name="connsiteY5" fmla="*/ 1636596 h 1983550"/>
                  <a:gd name="connsiteX6" fmla="*/ 1574180 w 2953345"/>
                  <a:gd name="connsiteY6" fmla="*/ 1933671 h 1983550"/>
                  <a:gd name="connsiteX7" fmla="*/ 1556345 w 2953345"/>
                  <a:gd name="connsiteY7" fmla="*/ 1919368 h 1983550"/>
                  <a:gd name="connsiteX8" fmla="*/ 1528339 w 2953345"/>
                  <a:gd name="connsiteY8" fmla="*/ 1920897 h 1983550"/>
                  <a:gd name="connsiteX9" fmla="*/ 1475770 w 2953345"/>
                  <a:gd name="connsiteY9" fmla="*/ 1912825 h 1983550"/>
                  <a:gd name="connsiteX10" fmla="*/ 1448916 w 2953345"/>
                  <a:gd name="connsiteY10" fmla="*/ 1901539 h 1983550"/>
                  <a:gd name="connsiteX11" fmla="*/ 1409788 w 2953345"/>
                  <a:gd name="connsiteY11" fmla="*/ 1909339 h 1983550"/>
                  <a:gd name="connsiteX12" fmla="*/ 1379448 w 2953345"/>
                  <a:gd name="connsiteY12" fmla="*/ 1933671 h 1983550"/>
                  <a:gd name="connsiteX13" fmla="*/ 425892 w 2953345"/>
                  <a:gd name="connsiteY13" fmla="*/ 1636595 h 1983550"/>
                  <a:gd name="connsiteX14" fmla="*/ 20652 w 2953345"/>
                  <a:gd name="connsiteY14" fmla="*/ 500110 h 1983550"/>
                  <a:gd name="connsiteX15" fmla="*/ 612800 w 2953345"/>
                  <a:gd name="connsiteY15" fmla="*/ 567620 h 1983550"/>
                  <a:gd name="connsiteX16" fmla="*/ 646597 w 2953345"/>
                  <a:gd name="connsiteY16" fmla="*/ 582336 h 1983550"/>
                  <a:gd name="connsiteX17" fmla="*/ 648266 w 2953345"/>
                  <a:gd name="connsiteY17" fmla="*/ 560064 h 1983550"/>
                  <a:gd name="connsiteX18" fmla="*/ 857156 w 2953345"/>
                  <a:gd name="connsiteY18" fmla="*/ 12315 h 1983550"/>
                  <a:gd name="connsiteX19" fmla="*/ 1351480 w 2953345"/>
                  <a:gd name="connsiteY19" fmla="*/ 345243 h 1983550"/>
                  <a:gd name="connsiteX20" fmla="*/ 1439392 w 2953345"/>
                  <a:gd name="connsiteY20" fmla="*/ 453752 h 1983550"/>
                  <a:gd name="connsiteX21" fmla="*/ 1517562 w 2953345"/>
                  <a:gd name="connsiteY21" fmla="*/ 349370 h 1983550"/>
                  <a:gd name="connsiteX22" fmla="*/ 1988311 w 2953345"/>
                  <a:gd name="connsiteY22" fmla="*/ 0 h 198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953345" h="1983550">
                    <a:moveTo>
                      <a:pt x="1988311" y="0"/>
                    </a:moveTo>
                    <a:cubicBezTo>
                      <a:pt x="2110936" y="121606"/>
                      <a:pt x="2189921" y="326279"/>
                      <a:pt x="2225919" y="546570"/>
                    </a:cubicBezTo>
                    <a:lnTo>
                      <a:pt x="2233933" y="617237"/>
                    </a:lnTo>
                    <a:lnTo>
                      <a:pt x="2350610" y="567300"/>
                    </a:lnTo>
                    <a:cubicBezTo>
                      <a:pt x="2562647" y="488224"/>
                      <a:pt x="2779392" y="454290"/>
                      <a:pt x="2932976" y="500111"/>
                    </a:cubicBezTo>
                    <a:cubicBezTo>
                      <a:pt x="3023762" y="833364"/>
                      <a:pt x="2797242" y="1367090"/>
                      <a:pt x="2527736" y="1636596"/>
                    </a:cubicBezTo>
                    <a:cubicBezTo>
                      <a:pt x="2275074" y="1889258"/>
                      <a:pt x="1799076" y="2077510"/>
                      <a:pt x="1574180" y="1933671"/>
                    </a:cubicBezTo>
                    <a:lnTo>
                      <a:pt x="1556345" y="1919368"/>
                    </a:lnTo>
                    <a:lnTo>
                      <a:pt x="1528339" y="1920897"/>
                    </a:lnTo>
                    <a:cubicBezTo>
                      <a:pt x="1510560" y="1920089"/>
                      <a:pt x="1493010" y="1917445"/>
                      <a:pt x="1475770" y="1912825"/>
                    </a:cubicBezTo>
                    <a:lnTo>
                      <a:pt x="1448916" y="1901539"/>
                    </a:lnTo>
                    <a:lnTo>
                      <a:pt x="1409788" y="1909339"/>
                    </a:lnTo>
                    <a:lnTo>
                      <a:pt x="1379448" y="1933671"/>
                    </a:lnTo>
                    <a:cubicBezTo>
                      <a:pt x="1154551" y="2077510"/>
                      <a:pt x="678554" y="1889257"/>
                      <a:pt x="425892" y="1636595"/>
                    </a:cubicBezTo>
                    <a:cubicBezTo>
                      <a:pt x="156386" y="1367089"/>
                      <a:pt x="-70989" y="807277"/>
                      <a:pt x="20652" y="500110"/>
                    </a:cubicBezTo>
                    <a:cubicBezTo>
                      <a:pt x="187279" y="454716"/>
                      <a:pt x="404024" y="488650"/>
                      <a:pt x="612800" y="567620"/>
                    </a:cubicBezTo>
                    <a:lnTo>
                      <a:pt x="646597" y="582336"/>
                    </a:lnTo>
                    <a:lnTo>
                      <a:pt x="648266" y="560064"/>
                    </a:lnTo>
                    <a:cubicBezTo>
                      <a:pt x="675860" y="335450"/>
                      <a:pt x="745684" y="127473"/>
                      <a:pt x="857156" y="12315"/>
                    </a:cubicBezTo>
                    <a:cubicBezTo>
                      <a:pt x="1025944" y="48861"/>
                      <a:pt x="1202630" y="178907"/>
                      <a:pt x="1351480" y="345243"/>
                    </a:cubicBezTo>
                    <a:lnTo>
                      <a:pt x="1439392" y="453752"/>
                    </a:lnTo>
                    <a:lnTo>
                      <a:pt x="1517562" y="349370"/>
                    </a:lnTo>
                    <a:cubicBezTo>
                      <a:pt x="1661654" y="174869"/>
                      <a:pt x="1832393" y="37110"/>
                      <a:pt x="1988311" y="0"/>
                    </a:cubicBezTo>
                    <a:close/>
                  </a:path>
                </a:pathLst>
              </a:custGeom>
              <a:solidFill>
                <a:srgbClr val="0066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9" name="フリーフォーム: 図形 698">
                <a:extLst>
                  <a:ext uri="{FF2B5EF4-FFF2-40B4-BE49-F238E27FC236}">
                    <a16:creationId xmlns:a16="http://schemas.microsoft.com/office/drawing/2014/main" id="{DB369B30-870E-417E-903E-076BBB804ADB}"/>
                  </a:ext>
                </a:extLst>
              </p:cNvPr>
              <p:cNvSpPr/>
              <p:nvPr/>
            </p:nvSpPr>
            <p:spPr>
              <a:xfrm rot="9769250">
                <a:off x="2151742" y="3139515"/>
                <a:ext cx="237304" cy="159380"/>
              </a:xfrm>
              <a:custGeom>
                <a:avLst/>
                <a:gdLst>
                  <a:gd name="connsiteX0" fmla="*/ 1988311 w 2953345"/>
                  <a:gd name="connsiteY0" fmla="*/ 0 h 1983550"/>
                  <a:gd name="connsiteX1" fmla="*/ 2225919 w 2953345"/>
                  <a:gd name="connsiteY1" fmla="*/ 546570 h 1983550"/>
                  <a:gd name="connsiteX2" fmla="*/ 2233933 w 2953345"/>
                  <a:gd name="connsiteY2" fmla="*/ 617237 h 1983550"/>
                  <a:gd name="connsiteX3" fmla="*/ 2350610 w 2953345"/>
                  <a:gd name="connsiteY3" fmla="*/ 567300 h 1983550"/>
                  <a:gd name="connsiteX4" fmla="*/ 2932976 w 2953345"/>
                  <a:gd name="connsiteY4" fmla="*/ 500111 h 1983550"/>
                  <a:gd name="connsiteX5" fmla="*/ 2527736 w 2953345"/>
                  <a:gd name="connsiteY5" fmla="*/ 1636596 h 1983550"/>
                  <a:gd name="connsiteX6" fmla="*/ 1574180 w 2953345"/>
                  <a:gd name="connsiteY6" fmla="*/ 1933671 h 1983550"/>
                  <a:gd name="connsiteX7" fmla="*/ 1556345 w 2953345"/>
                  <a:gd name="connsiteY7" fmla="*/ 1919368 h 1983550"/>
                  <a:gd name="connsiteX8" fmla="*/ 1528339 w 2953345"/>
                  <a:gd name="connsiteY8" fmla="*/ 1920897 h 1983550"/>
                  <a:gd name="connsiteX9" fmla="*/ 1475770 w 2953345"/>
                  <a:gd name="connsiteY9" fmla="*/ 1912825 h 1983550"/>
                  <a:gd name="connsiteX10" fmla="*/ 1448916 w 2953345"/>
                  <a:gd name="connsiteY10" fmla="*/ 1901539 h 1983550"/>
                  <a:gd name="connsiteX11" fmla="*/ 1409788 w 2953345"/>
                  <a:gd name="connsiteY11" fmla="*/ 1909339 h 1983550"/>
                  <a:gd name="connsiteX12" fmla="*/ 1379448 w 2953345"/>
                  <a:gd name="connsiteY12" fmla="*/ 1933671 h 1983550"/>
                  <a:gd name="connsiteX13" fmla="*/ 425892 w 2953345"/>
                  <a:gd name="connsiteY13" fmla="*/ 1636595 h 1983550"/>
                  <a:gd name="connsiteX14" fmla="*/ 20652 w 2953345"/>
                  <a:gd name="connsiteY14" fmla="*/ 500110 h 1983550"/>
                  <a:gd name="connsiteX15" fmla="*/ 612800 w 2953345"/>
                  <a:gd name="connsiteY15" fmla="*/ 567620 h 1983550"/>
                  <a:gd name="connsiteX16" fmla="*/ 646597 w 2953345"/>
                  <a:gd name="connsiteY16" fmla="*/ 582336 h 1983550"/>
                  <a:gd name="connsiteX17" fmla="*/ 648266 w 2953345"/>
                  <a:gd name="connsiteY17" fmla="*/ 560064 h 1983550"/>
                  <a:gd name="connsiteX18" fmla="*/ 857156 w 2953345"/>
                  <a:gd name="connsiteY18" fmla="*/ 12315 h 1983550"/>
                  <a:gd name="connsiteX19" fmla="*/ 1351480 w 2953345"/>
                  <a:gd name="connsiteY19" fmla="*/ 345243 h 1983550"/>
                  <a:gd name="connsiteX20" fmla="*/ 1439392 w 2953345"/>
                  <a:gd name="connsiteY20" fmla="*/ 453752 h 1983550"/>
                  <a:gd name="connsiteX21" fmla="*/ 1517562 w 2953345"/>
                  <a:gd name="connsiteY21" fmla="*/ 349370 h 1983550"/>
                  <a:gd name="connsiteX22" fmla="*/ 1988311 w 2953345"/>
                  <a:gd name="connsiteY22" fmla="*/ 0 h 198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953345" h="1983550">
                    <a:moveTo>
                      <a:pt x="1988311" y="0"/>
                    </a:moveTo>
                    <a:cubicBezTo>
                      <a:pt x="2110936" y="121606"/>
                      <a:pt x="2189921" y="326279"/>
                      <a:pt x="2225919" y="546570"/>
                    </a:cubicBezTo>
                    <a:lnTo>
                      <a:pt x="2233933" y="617237"/>
                    </a:lnTo>
                    <a:lnTo>
                      <a:pt x="2350610" y="567300"/>
                    </a:lnTo>
                    <a:cubicBezTo>
                      <a:pt x="2562647" y="488224"/>
                      <a:pt x="2779392" y="454290"/>
                      <a:pt x="2932976" y="500111"/>
                    </a:cubicBezTo>
                    <a:cubicBezTo>
                      <a:pt x="3023762" y="833364"/>
                      <a:pt x="2797242" y="1367090"/>
                      <a:pt x="2527736" y="1636596"/>
                    </a:cubicBezTo>
                    <a:cubicBezTo>
                      <a:pt x="2275074" y="1889258"/>
                      <a:pt x="1799076" y="2077510"/>
                      <a:pt x="1574180" y="1933671"/>
                    </a:cubicBezTo>
                    <a:lnTo>
                      <a:pt x="1556345" y="1919368"/>
                    </a:lnTo>
                    <a:lnTo>
                      <a:pt x="1528339" y="1920897"/>
                    </a:lnTo>
                    <a:cubicBezTo>
                      <a:pt x="1510560" y="1920089"/>
                      <a:pt x="1493010" y="1917445"/>
                      <a:pt x="1475770" y="1912825"/>
                    </a:cubicBezTo>
                    <a:lnTo>
                      <a:pt x="1448916" y="1901539"/>
                    </a:lnTo>
                    <a:lnTo>
                      <a:pt x="1409788" y="1909339"/>
                    </a:lnTo>
                    <a:lnTo>
                      <a:pt x="1379448" y="1933671"/>
                    </a:lnTo>
                    <a:cubicBezTo>
                      <a:pt x="1154551" y="2077510"/>
                      <a:pt x="678554" y="1889257"/>
                      <a:pt x="425892" y="1636595"/>
                    </a:cubicBezTo>
                    <a:cubicBezTo>
                      <a:pt x="156386" y="1367089"/>
                      <a:pt x="-70989" y="807277"/>
                      <a:pt x="20652" y="500110"/>
                    </a:cubicBezTo>
                    <a:cubicBezTo>
                      <a:pt x="187279" y="454716"/>
                      <a:pt x="404024" y="488650"/>
                      <a:pt x="612800" y="567620"/>
                    </a:cubicBezTo>
                    <a:lnTo>
                      <a:pt x="646597" y="582336"/>
                    </a:lnTo>
                    <a:lnTo>
                      <a:pt x="648266" y="560064"/>
                    </a:lnTo>
                    <a:cubicBezTo>
                      <a:pt x="675860" y="335450"/>
                      <a:pt x="745684" y="127473"/>
                      <a:pt x="857156" y="12315"/>
                    </a:cubicBezTo>
                    <a:cubicBezTo>
                      <a:pt x="1025944" y="48861"/>
                      <a:pt x="1202630" y="178907"/>
                      <a:pt x="1351480" y="345243"/>
                    </a:cubicBezTo>
                    <a:lnTo>
                      <a:pt x="1439392" y="453752"/>
                    </a:lnTo>
                    <a:lnTo>
                      <a:pt x="1517562" y="349370"/>
                    </a:lnTo>
                    <a:cubicBezTo>
                      <a:pt x="1661654" y="174869"/>
                      <a:pt x="1832393" y="37110"/>
                      <a:pt x="1988311" y="0"/>
                    </a:cubicBezTo>
                    <a:close/>
                  </a:path>
                </a:pathLst>
              </a:custGeom>
              <a:solidFill>
                <a:srgbClr val="0066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0" name="フリーフォーム: 図形 699">
                <a:extLst>
                  <a:ext uri="{FF2B5EF4-FFF2-40B4-BE49-F238E27FC236}">
                    <a16:creationId xmlns:a16="http://schemas.microsoft.com/office/drawing/2014/main" id="{05011F4E-F0BE-4F7E-AE55-43E788F3DFBA}"/>
                  </a:ext>
                </a:extLst>
              </p:cNvPr>
              <p:cNvSpPr/>
              <p:nvPr/>
            </p:nvSpPr>
            <p:spPr>
              <a:xfrm rot="9769250">
                <a:off x="2784202" y="3291915"/>
                <a:ext cx="237304" cy="159380"/>
              </a:xfrm>
              <a:custGeom>
                <a:avLst/>
                <a:gdLst>
                  <a:gd name="connsiteX0" fmla="*/ 1988311 w 2953345"/>
                  <a:gd name="connsiteY0" fmla="*/ 0 h 1983550"/>
                  <a:gd name="connsiteX1" fmla="*/ 2225919 w 2953345"/>
                  <a:gd name="connsiteY1" fmla="*/ 546570 h 1983550"/>
                  <a:gd name="connsiteX2" fmla="*/ 2233933 w 2953345"/>
                  <a:gd name="connsiteY2" fmla="*/ 617237 h 1983550"/>
                  <a:gd name="connsiteX3" fmla="*/ 2350610 w 2953345"/>
                  <a:gd name="connsiteY3" fmla="*/ 567300 h 1983550"/>
                  <a:gd name="connsiteX4" fmla="*/ 2932976 w 2953345"/>
                  <a:gd name="connsiteY4" fmla="*/ 500111 h 1983550"/>
                  <a:gd name="connsiteX5" fmla="*/ 2527736 w 2953345"/>
                  <a:gd name="connsiteY5" fmla="*/ 1636596 h 1983550"/>
                  <a:gd name="connsiteX6" fmla="*/ 1574180 w 2953345"/>
                  <a:gd name="connsiteY6" fmla="*/ 1933671 h 1983550"/>
                  <a:gd name="connsiteX7" fmla="*/ 1556345 w 2953345"/>
                  <a:gd name="connsiteY7" fmla="*/ 1919368 h 1983550"/>
                  <a:gd name="connsiteX8" fmla="*/ 1528339 w 2953345"/>
                  <a:gd name="connsiteY8" fmla="*/ 1920897 h 1983550"/>
                  <a:gd name="connsiteX9" fmla="*/ 1475770 w 2953345"/>
                  <a:gd name="connsiteY9" fmla="*/ 1912825 h 1983550"/>
                  <a:gd name="connsiteX10" fmla="*/ 1448916 w 2953345"/>
                  <a:gd name="connsiteY10" fmla="*/ 1901539 h 1983550"/>
                  <a:gd name="connsiteX11" fmla="*/ 1409788 w 2953345"/>
                  <a:gd name="connsiteY11" fmla="*/ 1909339 h 1983550"/>
                  <a:gd name="connsiteX12" fmla="*/ 1379448 w 2953345"/>
                  <a:gd name="connsiteY12" fmla="*/ 1933671 h 1983550"/>
                  <a:gd name="connsiteX13" fmla="*/ 425892 w 2953345"/>
                  <a:gd name="connsiteY13" fmla="*/ 1636595 h 1983550"/>
                  <a:gd name="connsiteX14" fmla="*/ 20652 w 2953345"/>
                  <a:gd name="connsiteY14" fmla="*/ 500110 h 1983550"/>
                  <a:gd name="connsiteX15" fmla="*/ 612800 w 2953345"/>
                  <a:gd name="connsiteY15" fmla="*/ 567620 h 1983550"/>
                  <a:gd name="connsiteX16" fmla="*/ 646597 w 2953345"/>
                  <a:gd name="connsiteY16" fmla="*/ 582336 h 1983550"/>
                  <a:gd name="connsiteX17" fmla="*/ 648266 w 2953345"/>
                  <a:gd name="connsiteY17" fmla="*/ 560064 h 1983550"/>
                  <a:gd name="connsiteX18" fmla="*/ 857156 w 2953345"/>
                  <a:gd name="connsiteY18" fmla="*/ 12315 h 1983550"/>
                  <a:gd name="connsiteX19" fmla="*/ 1351480 w 2953345"/>
                  <a:gd name="connsiteY19" fmla="*/ 345243 h 1983550"/>
                  <a:gd name="connsiteX20" fmla="*/ 1439392 w 2953345"/>
                  <a:gd name="connsiteY20" fmla="*/ 453752 h 1983550"/>
                  <a:gd name="connsiteX21" fmla="*/ 1517562 w 2953345"/>
                  <a:gd name="connsiteY21" fmla="*/ 349370 h 1983550"/>
                  <a:gd name="connsiteX22" fmla="*/ 1988311 w 2953345"/>
                  <a:gd name="connsiteY22" fmla="*/ 0 h 198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953345" h="1983550">
                    <a:moveTo>
                      <a:pt x="1988311" y="0"/>
                    </a:moveTo>
                    <a:cubicBezTo>
                      <a:pt x="2110936" y="121606"/>
                      <a:pt x="2189921" y="326279"/>
                      <a:pt x="2225919" y="546570"/>
                    </a:cubicBezTo>
                    <a:lnTo>
                      <a:pt x="2233933" y="617237"/>
                    </a:lnTo>
                    <a:lnTo>
                      <a:pt x="2350610" y="567300"/>
                    </a:lnTo>
                    <a:cubicBezTo>
                      <a:pt x="2562647" y="488224"/>
                      <a:pt x="2779392" y="454290"/>
                      <a:pt x="2932976" y="500111"/>
                    </a:cubicBezTo>
                    <a:cubicBezTo>
                      <a:pt x="3023762" y="833364"/>
                      <a:pt x="2797242" y="1367090"/>
                      <a:pt x="2527736" y="1636596"/>
                    </a:cubicBezTo>
                    <a:cubicBezTo>
                      <a:pt x="2275074" y="1889258"/>
                      <a:pt x="1799076" y="2077510"/>
                      <a:pt x="1574180" y="1933671"/>
                    </a:cubicBezTo>
                    <a:lnTo>
                      <a:pt x="1556345" y="1919368"/>
                    </a:lnTo>
                    <a:lnTo>
                      <a:pt x="1528339" y="1920897"/>
                    </a:lnTo>
                    <a:cubicBezTo>
                      <a:pt x="1510560" y="1920089"/>
                      <a:pt x="1493010" y="1917445"/>
                      <a:pt x="1475770" y="1912825"/>
                    </a:cubicBezTo>
                    <a:lnTo>
                      <a:pt x="1448916" y="1901539"/>
                    </a:lnTo>
                    <a:lnTo>
                      <a:pt x="1409788" y="1909339"/>
                    </a:lnTo>
                    <a:lnTo>
                      <a:pt x="1379448" y="1933671"/>
                    </a:lnTo>
                    <a:cubicBezTo>
                      <a:pt x="1154551" y="2077510"/>
                      <a:pt x="678554" y="1889257"/>
                      <a:pt x="425892" y="1636595"/>
                    </a:cubicBezTo>
                    <a:cubicBezTo>
                      <a:pt x="156386" y="1367089"/>
                      <a:pt x="-70989" y="807277"/>
                      <a:pt x="20652" y="500110"/>
                    </a:cubicBezTo>
                    <a:cubicBezTo>
                      <a:pt x="187279" y="454716"/>
                      <a:pt x="404024" y="488650"/>
                      <a:pt x="612800" y="567620"/>
                    </a:cubicBezTo>
                    <a:lnTo>
                      <a:pt x="646597" y="582336"/>
                    </a:lnTo>
                    <a:lnTo>
                      <a:pt x="648266" y="560064"/>
                    </a:lnTo>
                    <a:cubicBezTo>
                      <a:pt x="675860" y="335450"/>
                      <a:pt x="745684" y="127473"/>
                      <a:pt x="857156" y="12315"/>
                    </a:cubicBezTo>
                    <a:cubicBezTo>
                      <a:pt x="1025944" y="48861"/>
                      <a:pt x="1202630" y="178907"/>
                      <a:pt x="1351480" y="345243"/>
                    </a:cubicBezTo>
                    <a:lnTo>
                      <a:pt x="1439392" y="453752"/>
                    </a:lnTo>
                    <a:lnTo>
                      <a:pt x="1517562" y="349370"/>
                    </a:lnTo>
                    <a:cubicBezTo>
                      <a:pt x="1661654" y="174869"/>
                      <a:pt x="1832393" y="37110"/>
                      <a:pt x="1988311" y="0"/>
                    </a:cubicBezTo>
                    <a:close/>
                  </a:path>
                </a:pathLst>
              </a:custGeom>
              <a:solidFill>
                <a:srgbClr val="0066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1" name="フリーフォーム: 図形 700">
                <a:extLst>
                  <a:ext uri="{FF2B5EF4-FFF2-40B4-BE49-F238E27FC236}">
                    <a16:creationId xmlns:a16="http://schemas.microsoft.com/office/drawing/2014/main" id="{8001FEF0-A389-4604-AE2E-023574846056}"/>
                  </a:ext>
                </a:extLst>
              </p:cNvPr>
              <p:cNvSpPr/>
              <p:nvPr/>
            </p:nvSpPr>
            <p:spPr>
              <a:xfrm rot="9769250">
                <a:off x="2441302" y="3916755"/>
                <a:ext cx="237304" cy="159380"/>
              </a:xfrm>
              <a:custGeom>
                <a:avLst/>
                <a:gdLst>
                  <a:gd name="connsiteX0" fmla="*/ 1988311 w 2953345"/>
                  <a:gd name="connsiteY0" fmla="*/ 0 h 1983550"/>
                  <a:gd name="connsiteX1" fmla="*/ 2225919 w 2953345"/>
                  <a:gd name="connsiteY1" fmla="*/ 546570 h 1983550"/>
                  <a:gd name="connsiteX2" fmla="*/ 2233933 w 2953345"/>
                  <a:gd name="connsiteY2" fmla="*/ 617237 h 1983550"/>
                  <a:gd name="connsiteX3" fmla="*/ 2350610 w 2953345"/>
                  <a:gd name="connsiteY3" fmla="*/ 567300 h 1983550"/>
                  <a:gd name="connsiteX4" fmla="*/ 2932976 w 2953345"/>
                  <a:gd name="connsiteY4" fmla="*/ 500111 h 1983550"/>
                  <a:gd name="connsiteX5" fmla="*/ 2527736 w 2953345"/>
                  <a:gd name="connsiteY5" fmla="*/ 1636596 h 1983550"/>
                  <a:gd name="connsiteX6" fmla="*/ 1574180 w 2953345"/>
                  <a:gd name="connsiteY6" fmla="*/ 1933671 h 1983550"/>
                  <a:gd name="connsiteX7" fmla="*/ 1556345 w 2953345"/>
                  <a:gd name="connsiteY7" fmla="*/ 1919368 h 1983550"/>
                  <a:gd name="connsiteX8" fmla="*/ 1528339 w 2953345"/>
                  <a:gd name="connsiteY8" fmla="*/ 1920897 h 1983550"/>
                  <a:gd name="connsiteX9" fmla="*/ 1475770 w 2953345"/>
                  <a:gd name="connsiteY9" fmla="*/ 1912825 h 1983550"/>
                  <a:gd name="connsiteX10" fmla="*/ 1448916 w 2953345"/>
                  <a:gd name="connsiteY10" fmla="*/ 1901539 h 1983550"/>
                  <a:gd name="connsiteX11" fmla="*/ 1409788 w 2953345"/>
                  <a:gd name="connsiteY11" fmla="*/ 1909339 h 1983550"/>
                  <a:gd name="connsiteX12" fmla="*/ 1379448 w 2953345"/>
                  <a:gd name="connsiteY12" fmla="*/ 1933671 h 1983550"/>
                  <a:gd name="connsiteX13" fmla="*/ 425892 w 2953345"/>
                  <a:gd name="connsiteY13" fmla="*/ 1636595 h 1983550"/>
                  <a:gd name="connsiteX14" fmla="*/ 20652 w 2953345"/>
                  <a:gd name="connsiteY14" fmla="*/ 500110 h 1983550"/>
                  <a:gd name="connsiteX15" fmla="*/ 612800 w 2953345"/>
                  <a:gd name="connsiteY15" fmla="*/ 567620 h 1983550"/>
                  <a:gd name="connsiteX16" fmla="*/ 646597 w 2953345"/>
                  <a:gd name="connsiteY16" fmla="*/ 582336 h 1983550"/>
                  <a:gd name="connsiteX17" fmla="*/ 648266 w 2953345"/>
                  <a:gd name="connsiteY17" fmla="*/ 560064 h 1983550"/>
                  <a:gd name="connsiteX18" fmla="*/ 857156 w 2953345"/>
                  <a:gd name="connsiteY18" fmla="*/ 12315 h 1983550"/>
                  <a:gd name="connsiteX19" fmla="*/ 1351480 w 2953345"/>
                  <a:gd name="connsiteY19" fmla="*/ 345243 h 1983550"/>
                  <a:gd name="connsiteX20" fmla="*/ 1439392 w 2953345"/>
                  <a:gd name="connsiteY20" fmla="*/ 453752 h 1983550"/>
                  <a:gd name="connsiteX21" fmla="*/ 1517562 w 2953345"/>
                  <a:gd name="connsiteY21" fmla="*/ 349370 h 1983550"/>
                  <a:gd name="connsiteX22" fmla="*/ 1988311 w 2953345"/>
                  <a:gd name="connsiteY22" fmla="*/ 0 h 198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953345" h="1983550">
                    <a:moveTo>
                      <a:pt x="1988311" y="0"/>
                    </a:moveTo>
                    <a:cubicBezTo>
                      <a:pt x="2110936" y="121606"/>
                      <a:pt x="2189921" y="326279"/>
                      <a:pt x="2225919" y="546570"/>
                    </a:cubicBezTo>
                    <a:lnTo>
                      <a:pt x="2233933" y="617237"/>
                    </a:lnTo>
                    <a:lnTo>
                      <a:pt x="2350610" y="567300"/>
                    </a:lnTo>
                    <a:cubicBezTo>
                      <a:pt x="2562647" y="488224"/>
                      <a:pt x="2779392" y="454290"/>
                      <a:pt x="2932976" y="500111"/>
                    </a:cubicBezTo>
                    <a:cubicBezTo>
                      <a:pt x="3023762" y="833364"/>
                      <a:pt x="2797242" y="1367090"/>
                      <a:pt x="2527736" y="1636596"/>
                    </a:cubicBezTo>
                    <a:cubicBezTo>
                      <a:pt x="2275074" y="1889258"/>
                      <a:pt x="1799076" y="2077510"/>
                      <a:pt x="1574180" y="1933671"/>
                    </a:cubicBezTo>
                    <a:lnTo>
                      <a:pt x="1556345" y="1919368"/>
                    </a:lnTo>
                    <a:lnTo>
                      <a:pt x="1528339" y="1920897"/>
                    </a:lnTo>
                    <a:cubicBezTo>
                      <a:pt x="1510560" y="1920089"/>
                      <a:pt x="1493010" y="1917445"/>
                      <a:pt x="1475770" y="1912825"/>
                    </a:cubicBezTo>
                    <a:lnTo>
                      <a:pt x="1448916" y="1901539"/>
                    </a:lnTo>
                    <a:lnTo>
                      <a:pt x="1409788" y="1909339"/>
                    </a:lnTo>
                    <a:lnTo>
                      <a:pt x="1379448" y="1933671"/>
                    </a:lnTo>
                    <a:cubicBezTo>
                      <a:pt x="1154551" y="2077510"/>
                      <a:pt x="678554" y="1889257"/>
                      <a:pt x="425892" y="1636595"/>
                    </a:cubicBezTo>
                    <a:cubicBezTo>
                      <a:pt x="156386" y="1367089"/>
                      <a:pt x="-70989" y="807277"/>
                      <a:pt x="20652" y="500110"/>
                    </a:cubicBezTo>
                    <a:cubicBezTo>
                      <a:pt x="187279" y="454716"/>
                      <a:pt x="404024" y="488650"/>
                      <a:pt x="612800" y="567620"/>
                    </a:cubicBezTo>
                    <a:lnTo>
                      <a:pt x="646597" y="582336"/>
                    </a:lnTo>
                    <a:lnTo>
                      <a:pt x="648266" y="560064"/>
                    </a:lnTo>
                    <a:cubicBezTo>
                      <a:pt x="675860" y="335450"/>
                      <a:pt x="745684" y="127473"/>
                      <a:pt x="857156" y="12315"/>
                    </a:cubicBezTo>
                    <a:cubicBezTo>
                      <a:pt x="1025944" y="48861"/>
                      <a:pt x="1202630" y="178907"/>
                      <a:pt x="1351480" y="345243"/>
                    </a:cubicBezTo>
                    <a:lnTo>
                      <a:pt x="1439392" y="453752"/>
                    </a:lnTo>
                    <a:lnTo>
                      <a:pt x="1517562" y="349370"/>
                    </a:lnTo>
                    <a:cubicBezTo>
                      <a:pt x="1661654" y="174869"/>
                      <a:pt x="1832393" y="37110"/>
                      <a:pt x="1988311" y="0"/>
                    </a:cubicBezTo>
                    <a:close/>
                  </a:path>
                </a:pathLst>
              </a:custGeom>
              <a:solidFill>
                <a:srgbClr val="0066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2" name="フリーフォーム: 図形 701">
                <a:extLst>
                  <a:ext uri="{FF2B5EF4-FFF2-40B4-BE49-F238E27FC236}">
                    <a16:creationId xmlns:a16="http://schemas.microsoft.com/office/drawing/2014/main" id="{A631CBCB-1D23-4503-A9E4-507C121228E1}"/>
                  </a:ext>
                </a:extLst>
              </p:cNvPr>
              <p:cNvSpPr/>
              <p:nvPr/>
            </p:nvSpPr>
            <p:spPr>
              <a:xfrm rot="9769250">
                <a:off x="2761342" y="4076775"/>
                <a:ext cx="237304" cy="159380"/>
              </a:xfrm>
              <a:custGeom>
                <a:avLst/>
                <a:gdLst>
                  <a:gd name="connsiteX0" fmla="*/ 1988311 w 2953345"/>
                  <a:gd name="connsiteY0" fmla="*/ 0 h 1983550"/>
                  <a:gd name="connsiteX1" fmla="*/ 2225919 w 2953345"/>
                  <a:gd name="connsiteY1" fmla="*/ 546570 h 1983550"/>
                  <a:gd name="connsiteX2" fmla="*/ 2233933 w 2953345"/>
                  <a:gd name="connsiteY2" fmla="*/ 617237 h 1983550"/>
                  <a:gd name="connsiteX3" fmla="*/ 2350610 w 2953345"/>
                  <a:gd name="connsiteY3" fmla="*/ 567300 h 1983550"/>
                  <a:gd name="connsiteX4" fmla="*/ 2932976 w 2953345"/>
                  <a:gd name="connsiteY4" fmla="*/ 500111 h 1983550"/>
                  <a:gd name="connsiteX5" fmla="*/ 2527736 w 2953345"/>
                  <a:gd name="connsiteY5" fmla="*/ 1636596 h 1983550"/>
                  <a:gd name="connsiteX6" fmla="*/ 1574180 w 2953345"/>
                  <a:gd name="connsiteY6" fmla="*/ 1933671 h 1983550"/>
                  <a:gd name="connsiteX7" fmla="*/ 1556345 w 2953345"/>
                  <a:gd name="connsiteY7" fmla="*/ 1919368 h 1983550"/>
                  <a:gd name="connsiteX8" fmla="*/ 1528339 w 2953345"/>
                  <a:gd name="connsiteY8" fmla="*/ 1920897 h 1983550"/>
                  <a:gd name="connsiteX9" fmla="*/ 1475770 w 2953345"/>
                  <a:gd name="connsiteY9" fmla="*/ 1912825 h 1983550"/>
                  <a:gd name="connsiteX10" fmla="*/ 1448916 w 2953345"/>
                  <a:gd name="connsiteY10" fmla="*/ 1901539 h 1983550"/>
                  <a:gd name="connsiteX11" fmla="*/ 1409788 w 2953345"/>
                  <a:gd name="connsiteY11" fmla="*/ 1909339 h 1983550"/>
                  <a:gd name="connsiteX12" fmla="*/ 1379448 w 2953345"/>
                  <a:gd name="connsiteY12" fmla="*/ 1933671 h 1983550"/>
                  <a:gd name="connsiteX13" fmla="*/ 425892 w 2953345"/>
                  <a:gd name="connsiteY13" fmla="*/ 1636595 h 1983550"/>
                  <a:gd name="connsiteX14" fmla="*/ 20652 w 2953345"/>
                  <a:gd name="connsiteY14" fmla="*/ 500110 h 1983550"/>
                  <a:gd name="connsiteX15" fmla="*/ 612800 w 2953345"/>
                  <a:gd name="connsiteY15" fmla="*/ 567620 h 1983550"/>
                  <a:gd name="connsiteX16" fmla="*/ 646597 w 2953345"/>
                  <a:gd name="connsiteY16" fmla="*/ 582336 h 1983550"/>
                  <a:gd name="connsiteX17" fmla="*/ 648266 w 2953345"/>
                  <a:gd name="connsiteY17" fmla="*/ 560064 h 1983550"/>
                  <a:gd name="connsiteX18" fmla="*/ 857156 w 2953345"/>
                  <a:gd name="connsiteY18" fmla="*/ 12315 h 1983550"/>
                  <a:gd name="connsiteX19" fmla="*/ 1351480 w 2953345"/>
                  <a:gd name="connsiteY19" fmla="*/ 345243 h 1983550"/>
                  <a:gd name="connsiteX20" fmla="*/ 1439392 w 2953345"/>
                  <a:gd name="connsiteY20" fmla="*/ 453752 h 1983550"/>
                  <a:gd name="connsiteX21" fmla="*/ 1517562 w 2953345"/>
                  <a:gd name="connsiteY21" fmla="*/ 349370 h 1983550"/>
                  <a:gd name="connsiteX22" fmla="*/ 1988311 w 2953345"/>
                  <a:gd name="connsiteY22" fmla="*/ 0 h 198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953345" h="1983550">
                    <a:moveTo>
                      <a:pt x="1988311" y="0"/>
                    </a:moveTo>
                    <a:cubicBezTo>
                      <a:pt x="2110936" y="121606"/>
                      <a:pt x="2189921" y="326279"/>
                      <a:pt x="2225919" y="546570"/>
                    </a:cubicBezTo>
                    <a:lnTo>
                      <a:pt x="2233933" y="617237"/>
                    </a:lnTo>
                    <a:lnTo>
                      <a:pt x="2350610" y="567300"/>
                    </a:lnTo>
                    <a:cubicBezTo>
                      <a:pt x="2562647" y="488224"/>
                      <a:pt x="2779392" y="454290"/>
                      <a:pt x="2932976" y="500111"/>
                    </a:cubicBezTo>
                    <a:cubicBezTo>
                      <a:pt x="3023762" y="833364"/>
                      <a:pt x="2797242" y="1367090"/>
                      <a:pt x="2527736" y="1636596"/>
                    </a:cubicBezTo>
                    <a:cubicBezTo>
                      <a:pt x="2275074" y="1889258"/>
                      <a:pt x="1799076" y="2077510"/>
                      <a:pt x="1574180" y="1933671"/>
                    </a:cubicBezTo>
                    <a:lnTo>
                      <a:pt x="1556345" y="1919368"/>
                    </a:lnTo>
                    <a:lnTo>
                      <a:pt x="1528339" y="1920897"/>
                    </a:lnTo>
                    <a:cubicBezTo>
                      <a:pt x="1510560" y="1920089"/>
                      <a:pt x="1493010" y="1917445"/>
                      <a:pt x="1475770" y="1912825"/>
                    </a:cubicBezTo>
                    <a:lnTo>
                      <a:pt x="1448916" y="1901539"/>
                    </a:lnTo>
                    <a:lnTo>
                      <a:pt x="1409788" y="1909339"/>
                    </a:lnTo>
                    <a:lnTo>
                      <a:pt x="1379448" y="1933671"/>
                    </a:lnTo>
                    <a:cubicBezTo>
                      <a:pt x="1154551" y="2077510"/>
                      <a:pt x="678554" y="1889257"/>
                      <a:pt x="425892" y="1636595"/>
                    </a:cubicBezTo>
                    <a:cubicBezTo>
                      <a:pt x="156386" y="1367089"/>
                      <a:pt x="-70989" y="807277"/>
                      <a:pt x="20652" y="500110"/>
                    </a:cubicBezTo>
                    <a:cubicBezTo>
                      <a:pt x="187279" y="454716"/>
                      <a:pt x="404024" y="488650"/>
                      <a:pt x="612800" y="567620"/>
                    </a:cubicBezTo>
                    <a:lnTo>
                      <a:pt x="646597" y="582336"/>
                    </a:lnTo>
                    <a:lnTo>
                      <a:pt x="648266" y="560064"/>
                    </a:lnTo>
                    <a:cubicBezTo>
                      <a:pt x="675860" y="335450"/>
                      <a:pt x="745684" y="127473"/>
                      <a:pt x="857156" y="12315"/>
                    </a:cubicBezTo>
                    <a:cubicBezTo>
                      <a:pt x="1025944" y="48861"/>
                      <a:pt x="1202630" y="178907"/>
                      <a:pt x="1351480" y="345243"/>
                    </a:cubicBezTo>
                    <a:lnTo>
                      <a:pt x="1439392" y="453752"/>
                    </a:lnTo>
                    <a:lnTo>
                      <a:pt x="1517562" y="349370"/>
                    </a:lnTo>
                    <a:cubicBezTo>
                      <a:pt x="1661654" y="174869"/>
                      <a:pt x="1832393" y="37110"/>
                      <a:pt x="1988311" y="0"/>
                    </a:cubicBezTo>
                    <a:close/>
                  </a:path>
                </a:pathLst>
              </a:custGeom>
              <a:solidFill>
                <a:srgbClr val="0066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3" name="フリーフォーム: 図形 702">
                <a:extLst>
                  <a:ext uri="{FF2B5EF4-FFF2-40B4-BE49-F238E27FC236}">
                    <a16:creationId xmlns:a16="http://schemas.microsoft.com/office/drawing/2014/main" id="{515D00E0-442F-446D-82A9-919E28E2802A}"/>
                  </a:ext>
                </a:extLst>
              </p:cNvPr>
              <p:cNvSpPr/>
              <p:nvPr/>
            </p:nvSpPr>
            <p:spPr>
              <a:xfrm rot="9769250">
                <a:off x="5626462" y="3322395"/>
                <a:ext cx="237304" cy="159380"/>
              </a:xfrm>
              <a:custGeom>
                <a:avLst/>
                <a:gdLst>
                  <a:gd name="connsiteX0" fmla="*/ 1988311 w 2953345"/>
                  <a:gd name="connsiteY0" fmla="*/ 0 h 1983550"/>
                  <a:gd name="connsiteX1" fmla="*/ 2225919 w 2953345"/>
                  <a:gd name="connsiteY1" fmla="*/ 546570 h 1983550"/>
                  <a:gd name="connsiteX2" fmla="*/ 2233933 w 2953345"/>
                  <a:gd name="connsiteY2" fmla="*/ 617237 h 1983550"/>
                  <a:gd name="connsiteX3" fmla="*/ 2350610 w 2953345"/>
                  <a:gd name="connsiteY3" fmla="*/ 567300 h 1983550"/>
                  <a:gd name="connsiteX4" fmla="*/ 2932976 w 2953345"/>
                  <a:gd name="connsiteY4" fmla="*/ 500111 h 1983550"/>
                  <a:gd name="connsiteX5" fmla="*/ 2527736 w 2953345"/>
                  <a:gd name="connsiteY5" fmla="*/ 1636596 h 1983550"/>
                  <a:gd name="connsiteX6" fmla="*/ 1574180 w 2953345"/>
                  <a:gd name="connsiteY6" fmla="*/ 1933671 h 1983550"/>
                  <a:gd name="connsiteX7" fmla="*/ 1556345 w 2953345"/>
                  <a:gd name="connsiteY7" fmla="*/ 1919368 h 1983550"/>
                  <a:gd name="connsiteX8" fmla="*/ 1528339 w 2953345"/>
                  <a:gd name="connsiteY8" fmla="*/ 1920897 h 1983550"/>
                  <a:gd name="connsiteX9" fmla="*/ 1475770 w 2953345"/>
                  <a:gd name="connsiteY9" fmla="*/ 1912825 h 1983550"/>
                  <a:gd name="connsiteX10" fmla="*/ 1448916 w 2953345"/>
                  <a:gd name="connsiteY10" fmla="*/ 1901539 h 1983550"/>
                  <a:gd name="connsiteX11" fmla="*/ 1409788 w 2953345"/>
                  <a:gd name="connsiteY11" fmla="*/ 1909339 h 1983550"/>
                  <a:gd name="connsiteX12" fmla="*/ 1379448 w 2953345"/>
                  <a:gd name="connsiteY12" fmla="*/ 1933671 h 1983550"/>
                  <a:gd name="connsiteX13" fmla="*/ 425892 w 2953345"/>
                  <a:gd name="connsiteY13" fmla="*/ 1636595 h 1983550"/>
                  <a:gd name="connsiteX14" fmla="*/ 20652 w 2953345"/>
                  <a:gd name="connsiteY14" fmla="*/ 500110 h 1983550"/>
                  <a:gd name="connsiteX15" fmla="*/ 612800 w 2953345"/>
                  <a:gd name="connsiteY15" fmla="*/ 567620 h 1983550"/>
                  <a:gd name="connsiteX16" fmla="*/ 646597 w 2953345"/>
                  <a:gd name="connsiteY16" fmla="*/ 582336 h 1983550"/>
                  <a:gd name="connsiteX17" fmla="*/ 648266 w 2953345"/>
                  <a:gd name="connsiteY17" fmla="*/ 560064 h 1983550"/>
                  <a:gd name="connsiteX18" fmla="*/ 857156 w 2953345"/>
                  <a:gd name="connsiteY18" fmla="*/ 12315 h 1983550"/>
                  <a:gd name="connsiteX19" fmla="*/ 1351480 w 2953345"/>
                  <a:gd name="connsiteY19" fmla="*/ 345243 h 1983550"/>
                  <a:gd name="connsiteX20" fmla="*/ 1439392 w 2953345"/>
                  <a:gd name="connsiteY20" fmla="*/ 453752 h 1983550"/>
                  <a:gd name="connsiteX21" fmla="*/ 1517562 w 2953345"/>
                  <a:gd name="connsiteY21" fmla="*/ 349370 h 1983550"/>
                  <a:gd name="connsiteX22" fmla="*/ 1988311 w 2953345"/>
                  <a:gd name="connsiteY22" fmla="*/ 0 h 198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953345" h="1983550">
                    <a:moveTo>
                      <a:pt x="1988311" y="0"/>
                    </a:moveTo>
                    <a:cubicBezTo>
                      <a:pt x="2110936" y="121606"/>
                      <a:pt x="2189921" y="326279"/>
                      <a:pt x="2225919" y="546570"/>
                    </a:cubicBezTo>
                    <a:lnTo>
                      <a:pt x="2233933" y="617237"/>
                    </a:lnTo>
                    <a:lnTo>
                      <a:pt x="2350610" y="567300"/>
                    </a:lnTo>
                    <a:cubicBezTo>
                      <a:pt x="2562647" y="488224"/>
                      <a:pt x="2779392" y="454290"/>
                      <a:pt x="2932976" y="500111"/>
                    </a:cubicBezTo>
                    <a:cubicBezTo>
                      <a:pt x="3023762" y="833364"/>
                      <a:pt x="2797242" y="1367090"/>
                      <a:pt x="2527736" y="1636596"/>
                    </a:cubicBezTo>
                    <a:cubicBezTo>
                      <a:pt x="2275074" y="1889258"/>
                      <a:pt x="1799076" y="2077510"/>
                      <a:pt x="1574180" y="1933671"/>
                    </a:cubicBezTo>
                    <a:lnTo>
                      <a:pt x="1556345" y="1919368"/>
                    </a:lnTo>
                    <a:lnTo>
                      <a:pt x="1528339" y="1920897"/>
                    </a:lnTo>
                    <a:cubicBezTo>
                      <a:pt x="1510560" y="1920089"/>
                      <a:pt x="1493010" y="1917445"/>
                      <a:pt x="1475770" y="1912825"/>
                    </a:cubicBezTo>
                    <a:lnTo>
                      <a:pt x="1448916" y="1901539"/>
                    </a:lnTo>
                    <a:lnTo>
                      <a:pt x="1409788" y="1909339"/>
                    </a:lnTo>
                    <a:lnTo>
                      <a:pt x="1379448" y="1933671"/>
                    </a:lnTo>
                    <a:cubicBezTo>
                      <a:pt x="1154551" y="2077510"/>
                      <a:pt x="678554" y="1889257"/>
                      <a:pt x="425892" y="1636595"/>
                    </a:cubicBezTo>
                    <a:cubicBezTo>
                      <a:pt x="156386" y="1367089"/>
                      <a:pt x="-70989" y="807277"/>
                      <a:pt x="20652" y="500110"/>
                    </a:cubicBezTo>
                    <a:cubicBezTo>
                      <a:pt x="187279" y="454716"/>
                      <a:pt x="404024" y="488650"/>
                      <a:pt x="612800" y="567620"/>
                    </a:cubicBezTo>
                    <a:lnTo>
                      <a:pt x="646597" y="582336"/>
                    </a:lnTo>
                    <a:lnTo>
                      <a:pt x="648266" y="560064"/>
                    </a:lnTo>
                    <a:cubicBezTo>
                      <a:pt x="675860" y="335450"/>
                      <a:pt x="745684" y="127473"/>
                      <a:pt x="857156" y="12315"/>
                    </a:cubicBezTo>
                    <a:cubicBezTo>
                      <a:pt x="1025944" y="48861"/>
                      <a:pt x="1202630" y="178907"/>
                      <a:pt x="1351480" y="345243"/>
                    </a:cubicBezTo>
                    <a:lnTo>
                      <a:pt x="1439392" y="453752"/>
                    </a:lnTo>
                    <a:lnTo>
                      <a:pt x="1517562" y="349370"/>
                    </a:lnTo>
                    <a:cubicBezTo>
                      <a:pt x="1661654" y="174869"/>
                      <a:pt x="1832393" y="37110"/>
                      <a:pt x="1988311" y="0"/>
                    </a:cubicBezTo>
                    <a:close/>
                  </a:path>
                </a:pathLst>
              </a:custGeom>
              <a:solidFill>
                <a:srgbClr val="0066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4" name="フリーフォーム: 図形 703">
                <a:extLst>
                  <a:ext uri="{FF2B5EF4-FFF2-40B4-BE49-F238E27FC236}">
                    <a16:creationId xmlns:a16="http://schemas.microsoft.com/office/drawing/2014/main" id="{61821F94-19E2-4982-B6D7-EB00DCB24666}"/>
                  </a:ext>
                </a:extLst>
              </p:cNvPr>
              <p:cNvSpPr/>
              <p:nvPr/>
            </p:nvSpPr>
            <p:spPr>
              <a:xfrm rot="9769250">
                <a:off x="5580742" y="2910915"/>
                <a:ext cx="237304" cy="159380"/>
              </a:xfrm>
              <a:custGeom>
                <a:avLst/>
                <a:gdLst>
                  <a:gd name="connsiteX0" fmla="*/ 1988311 w 2953345"/>
                  <a:gd name="connsiteY0" fmla="*/ 0 h 1983550"/>
                  <a:gd name="connsiteX1" fmla="*/ 2225919 w 2953345"/>
                  <a:gd name="connsiteY1" fmla="*/ 546570 h 1983550"/>
                  <a:gd name="connsiteX2" fmla="*/ 2233933 w 2953345"/>
                  <a:gd name="connsiteY2" fmla="*/ 617237 h 1983550"/>
                  <a:gd name="connsiteX3" fmla="*/ 2350610 w 2953345"/>
                  <a:gd name="connsiteY3" fmla="*/ 567300 h 1983550"/>
                  <a:gd name="connsiteX4" fmla="*/ 2932976 w 2953345"/>
                  <a:gd name="connsiteY4" fmla="*/ 500111 h 1983550"/>
                  <a:gd name="connsiteX5" fmla="*/ 2527736 w 2953345"/>
                  <a:gd name="connsiteY5" fmla="*/ 1636596 h 1983550"/>
                  <a:gd name="connsiteX6" fmla="*/ 1574180 w 2953345"/>
                  <a:gd name="connsiteY6" fmla="*/ 1933671 h 1983550"/>
                  <a:gd name="connsiteX7" fmla="*/ 1556345 w 2953345"/>
                  <a:gd name="connsiteY7" fmla="*/ 1919368 h 1983550"/>
                  <a:gd name="connsiteX8" fmla="*/ 1528339 w 2953345"/>
                  <a:gd name="connsiteY8" fmla="*/ 1920897 h 1983550"/>
                  <a:gd name="connsiteX9" fmla="*/ 1475770 w 2953345"/>
                  <a:gd name="connsiteY9" fmla="*/ 1912825 h 1983550"/>
                  <a:gd name="connsiteX10" fmla="*/ 1448916 w 2953345"/>
                  <a:gd name="connsiteY10" fmla="*/ 1901539 h 1983550"/>
                  <a:gd name="connsiteX11" fmla="*/ 1409788 w 2953345"/>
                  <a:gd name="connsiteY11" fmla="*/ 1909339 h 1983550"/>
                  <a:gd name="connsiteX12" fmla="*/ 1379448 w 2953345"/>
                  <a:gd name="connsiteY12" fmla="*/ 1933671 h 1983550"/>
                  <a:gd name="connsiteX13" fmla="*/ 425892 w 2953345"/>
                  <a:gd name="connsiteY13" fmla="*/ 1636595 h 1983550"/>
                  <a:gd name="connsiteX14" fmla="*/ 20652 w 2953345"/>
                  <a:gd name="connsiteY14" fmla="*/ 500110 h 1983550"/>
                  <a:gd name="connsiteX15" fmla="*/ 612800 w 2953345"/>
                  <a:gd name="connsiteY15" fmla="*/ 567620 h 1983550"/>
                  <a:gd name="connsiteX16" fmla="*/ 646597 w 2953345"/>
                  <a:gd name="connsiteY16" fmla="*/ 582336 h 1983550"/>
                  <a:gd name="connsiteX17" fmla="*/ 648266 w 2953345"/>
                  <a:gd name="connsiteY17" fmla="*/ 560064 h 1983550"/>
                  <a:gd name="connsiteX18" fmla="*/ 857156 w 2953345"/>
                  <a:gd name="connsiteY18" fmla="*/ 12315 h 1983550"/>
                  <a:gd name="connsiteX19" fmla="*/ 1351480 w 2953345"/>
                  <a:gd name="connsiteY19" fmla="*/ 345243 h 1983550"/>
                  <a:gd name="connsiteX20" fmla="*/ 1439392 w 2953345"/>
                  <a:gd name="connsiteY20" fmla="*/ 453752 h 1983550"/>
                  <a:gd name="connsiteX21" fmla="*/ 1517562 w 2953345"/>
                  <a:gd name="connsiteY21" fmla="*/ 349370 h 1983550"/>
                  <a:gd name="connsiteX22" fmla="*/ 1988311 w 2953345"/>
                  <a:gd name="connsiteY22" fmla="*/ 0 h 198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953345" h="1983550">
                    <a:moveTo>
                      <a:pt x="1988311" y="0"/>
                    </a:moveTo>
                    <a:cubicBezTo>
                      <a:pt x="2110936" y="121606"/>
                      <a:pt x="2189921" y="326279"/>
                      <a:pt x="2225919" y="546570"/>
                    </a:cubicBezTo>
                    <a:lnTo>
                      <a:pt x="2233933" y="617237"/>
                    </a:lnTo>
                    <a:lnTo>
                      <a:pt x="2350610" y="567300"/>
                    </a:lnTo>
                    <a:cubicBezTo>
                      <a:pt x="2562647" y="488224"/>
                      <a:pt x="2779392" y="454290"/>
                      <a:pt x="2932976" y="500111"/>
                    </a:cubicBezTo>
                    <a:cubicBezTo>
                      <a:pt x="3023762" y="833364"/>
                      <a:pt x="2797242" y="1367090"/>
                      <a:pt x="2527736" y="1636596"/>
                    </a:cubicBezTo>
                    <a:cubicBezTo>
                      <a:pt x="2275074" y="1889258"/>
                      <a:pt x="1799076" y="2077510"/>
                      <a:pt x="1574180" y="1933671"/>
                    </a:cubicBezTo>
                    <a:lnTo>
                      <a:pt x="1556345" y="1919368"/>
                    </a:lnTo>
                    <a:lnTo>
                      <a:pt x="1528339" y="1920897"/>
                    </a:lnTo>
                    <a:cubicBezTo>
                      <a:pt x="1510560" y="1920089"/>
                      <a:pt x="1493010" y="1917445"/>
                      <a:pt x="1475770" y="1912825"/>
                    </a:cubicBezTo>
                    <a:lnTo>
                      <a:pt x="1448916" y="1901539"/>
                    </a:lnTo>
                    <a:lnTo>
                      <a:pt x="1409788" y="1909339"/>
                    </a:lnTo>
                    <a:lnTo>
                      <a:pt x="1379448" y="1933671"/>
                    </a:lnTo>
                    <a:cubicBezTo>
                      <a:pt x="1154551" y="2077510"/>
                      <a:pt x="678554" y="1889257"/>
                      <a:pt x="425892" y="1636595"/>
                    </a:cubicBezTo>
                    <a:cubicBezTo>
                      <a:pt x="156386" y="1367089"/>
                      <a:pt x="-70989" y="807277"/>
                      <a:pt x="20652" y="500110"/>
                    </a:cubicBezTo>
                    <a:cubicBezTo>
                      <a:pt x="187279" y="454716"/>
                      <a:pt x="404024" y="488650"/>
                      <a:pt x="612800" y="567620"/>
                    </a:cubicBezTo>
                    <a:lnTo>
                      <a:pt x="646597" y="582336"/>
                    </a:lnTo>
                    <a:lnTo>
                      <a:pt x="648266" y="560064"/>
                    </a:lnTo>
                    <a:cubicBezTo>
                      <a:pt x="675860" y="335450"/>
                      <a:pt x="745684" y="127473"/>
                      <a:pt x="857156" y="12315"/>
                    </a:cubicBezTo>
                    <a:cubicBezTo>
                      <a:pt x="1025944" y="48861"/>
                      <a:pt x="1202630" y="178907"/>
                      <a:pt x="1351480" y="345243"/>
                    </a:cubicBezTo>
                    <a:lnTo>
                      <a:pt x="1439392" y="453752"/>
                    </a:lnTo>
                    <a:lnTo>
                      <a:pt x="1517562" y="349370"/>
                    </a:lnTo>
                    <a:cubicBezTo>
                      <a:pt x="1661654" y="174869"/>
                      <a:pt x="1832393" y="37110"/>
                      <a:pt x="1988311" y="0"/>
                    </a:cubicBezTo>
                    <a:close/>
                  </a:path>
                </a:pathLst>
              </a:custGeom>
              <a:solidFill>
                <a:srgbClr val="0066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5" name="フリーフォーム: 図形 704">
                <a:extLst>
                  <a:ext uri="{FF2B5EF4-FFF2-40B4-BE49-F238E27FC236}">
                    <a16:creationId xmlns:a16="http://schemas.microsoft.com/office/drawing/2014/main" id="{8AC3634A-E393-4D8C-B375-1CFB631E000E}"/>
                  </a:ext>
                </a:extLst>
              </p:cNvPr>
              <p:cNvSpPr/>
              <p:nvPr/>
            </p:nvSpPr>
            <p:spPr>
              <a:xfrm rot="9769250">
                <a:off x="4971142" y="2766135"/>
                <a:ext cx="237304" cy="159380"/>
              </a:xfrm>
              <a:custGeom>
                <a:avLst/>
                <a:gdLst>
                  <a:gd name="connsiteX0" fmla="*/ 1988311 w 2953345"/>
                  <a:gd name="connsiteY0" fmla="*/ 0 h 1983550"/>
                  <a:gd name="connsiteX1" fmla="*/ 2225919 w 2953345"/>
                  <a:gd name="connsiteY1" fmla="*/ 546570 h 1983550"/>
                  <a:gd name="connsiteX2" fmla="*/ 2233933 w 2953345"/>
                  <a:gd name="connsiteY2" fmla="*/ 617237 h 1983550"/>
                  <a:gd name="connsiteX3" fmla="*/ 2350610 w 2953345"/>
                  <a:gd name="connsiteY3" fmla="*/ 567300 h 1983550"/>
                  <a:gd name="connsiteX4" fmla="*/ 2932976 w 2953345"/>
                  <a:gd name="connsiteY4" fmla="*/ 500111 h 1983550"/>
                  <a:gd name="connsiteX5" fmla="*/ 2527736 w 2953345"/>
                  <a:gd name="connsiteY5" fmla="*/ 1636596 h 1983550"/>
                  <a:gd name="connsiteX6" fmla="*/ 1574180 w 2953345"/>
                  <a:gd name="connsiteY6" fmla="*/ 1933671 h 1983550"/>
                  <a:gd name="connsiteX7" fmla="*/ 1556345 w 2953345"/>
                  <a:gd name="connsiteY7" fmla="*/ 1919368 h 1983550"/>
                  <a:gd name="connsiteX8" fmla="*/ 1528339 w 2953345"/>
                  <a:gd name="connsiteY8" fmla="*/ 1920897 h 1983550"/>
                  <a:gd name="connsiteX9" fmla="*/ 1475770 w 2953345"/>
                  <a:gd name="connsiteY9" fmla="*/ 1912825 h 1983550"/>
                  <a:gd name="connsiteX10" fmla="*/ 1448916 w 2953345"/>
                  <a:gd name="connsiteY10" fmla="*/ 1901539 h 1983550"/>
                  <a:gd name="connsiteX11" fmla="*/ 1409788 w 2953345"/>
                  <a:gd name="connsiteY11" fmla="*/ 1909339 h 1983550"/>
                  <a:gd name="connsiteX12" fmla="*/ 1379448 w 2953345"/>
                  <a:gd name="connsiteY12" fmla="*/ 1933671 h 1983550"/>
                  <a:gd name="connsiteX13" fmla="*/ 425892 w 2953345"/>
                  <a:gd name="connsiteY13" fmla="*/ 1636595 h 1983550"/>
                  <a:gd name="connsiteX14" fmla="*/ 20652 w 2953345"/>
                  <a:gd name="connsiteY14" fmla="*/ 500110 h 1983550"/>
                  <a:gd name="connsiteX15" fmla="*/ 612800 w 2953345"/>
                  <a:gd name="connsiteY15" fmla="*/ 567620 h 1983550"/>
                  <a:gd name="connsiteX16" fmla="*/ 646597 w 2953345"/>
                  <a:gd name="connsiteY16" fmla="*/ 582336 h 1983550"/>
                  <a:gd name="connsiteX17" fmla="*/ 648266 w 2953345"/>
                  <a:gd name="connsiteY17" fmla="*/ 560064 h 1983550"/>
                  <a:gd name="connsiteX18" fmla="*/ 857156 w 2953345"/>
                  <a:gd name="connsiteY18" fmla="*/ 12315 h 1983550"/>
                  <a:gd name="connsiteX19" fmla="*/ 1351480 w 2953345"/>
                  <a:gd name="connsiteY19" fmla="*/ 345243 h 1983550"/>
                  <a:gd name="connsiteX20" fmla="*/ 1439392 w 2953345"/>
                  <a:gd name="connsiteY20" fmla="*/ 453752 h 1983550"/>
                  <a:gd name="connsiteX21" fmla="*/ 1517562 w 2953345"/>
                  <a:gd name="connsiteY21" fmla="*/ 349370 h 1983550"/>
                  <a:gd name="connsiteX22" fmla="*/ 1988311 w 2953345"/>
                  <a:gd name="connsiteY22" fmla="*/ 0 h 198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953345" h="1983550">
                    <a:moveTo>
                      <a:pt x="1988311" y="0"/>
                    </a:moveTo>
                    <a:cubicBezTo>
                      <a:pt x="2110936" y="121606"/>
                      <a:pt x="2189921" y="326279"/>
                      <a:pt x="2225919" y="546570"/>
                    </a:cubicBezTo>
                    <a:lnTo>
                      <a:pt x="2233933" y="617237"/>
                    </a:lnTo>
                    <a:lnTo>
                      <a:pt x="2350610" y="567300"/>
                    </a:lnTo>
                    <a:cubicBezTo>
                      <a:pt x="2562647" y="488224"/>
                      <a:pt x="2779392" y="454290"/>
                      <a:pt x="2932976" y="500111"/>
                    </a:cubicBezTo>
                    <a:cubicBezTo>
                      <a:pt x="3023762" y="833364"/>
                      <a:pt x="2797242" y="1367090"/>
                      <a:pt x="2527736" y="1636596"/>
                    </a:cubicBezTo>
                    <a:cubicBezTo>
                      <a:pt x="2275074" y="1889258"/>
                      <a:pt x="1799076" y="2077510"/>
                      <a:pt x="1574180" y="1933671"/>
                    </a:cubicBezTo>
                    <a:lnTo>
                      <a:pt x="1556345" y="1919368"/>
                    </a:lnTo>
                    <a:lnTo>
                      <a:pt x="1528339" y="1920897"/>
                    </a:lnTo>
                    <a:cubicBezTo>
                      <a:pt x="1510560" y="1920089"/>
                      <a:pt x="1493010" y="1917445"/>
                      <a:pt x="1475770" y="1912825"/>
                    </a:cubicBezTo>
                    <a:lnTo>
                      <a:pt x="1448916" y="1901539"/>
                    </a:lnTo>
                    <a:lnTo>
                      <a:pt x="1409788" y="1909339"/>
                    </a:lnTo>
                    <a:lnTo>
                      <a:pt x="1379448" y="1933671"/>
                    </a:lnTo>
                    <a:cubicBezTo>
                      <a:pt x="1154551" y="2077510"/>
                      <a:pt x="678554" y="1889257"/>
                      <a:pt x="425892" y="1636595"/>
                    </a:cubicBezTo>
                    <a:cubicBezTo>
                      <a:pt x="156386" y="1367089"/>
                      <a:pt x="-70989" y="807277"/>
                      <a:pt x="20652" y="500110"/>
                    </a:cubicBezTo>
                    <a:cubicBezTo>
                      <a:pt x="187279" y="454716"/>
                      <a:pt x="404024" y="488650"/>
                      <a:pt x="612800" y="567620"/>
                    </a:cubicBezTo>
                    <a:lnTo>
                      <a:pt x="646597" y="582336"/>
                    </a:lnTo>
                    <a:lnTo>
                      <a:pt x="648266" y="560064"/>
                    </a:lnTo>
                    <a:cubicBezTo>
                      <a:pt x="675860" y="335450"/>
                      <a:pt x="745684" y="127473"/>
                      <a:pt x="857156" y="12315"/>
                    </a:cubicBezTo>
                    <a:cubicBezTo>
                      <a:pt x="1025944" y="48861"/>
                      <a:pt x="1202630" y="178907"/>
                      <a:pt x="1351480" y="345243"/>
                    </a:cubicBezTo>
                    <a:lnTo>
                      <a:pt x="1439392" y="453752"/>
                    </a:lnTo>
                    <a:lnTo>
                      <a:pt x="1517562" y="349370"/>
                    </a:lnTo>
                    <a:cubicBezTo>
                      <a:pt x="1661654" y="174869"/>
                      <a:pt x="1832393" y="37110"/>
                      <a:pt x="1988311" y="0"/>
                    </a:cubicBezTo>
                    <a:close/>
                  </a:path>
                </a:pathLst>
              </a:custGeom>
              <a:solidFill>
                <a:srgbClr val="0066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6" name="フリーフォーム: 図形 705">
                <a:extLst>
                  <a:ext uri="{FF2B5EF4-FFF2-40B4-BE49-F238E27FC236}">
                    <a16:creationId xmlns:a16="http://schemas.microsoft.com/office/drawing/2014/main" id="{812E5A1D-5206-424B-A3FE-21260FF66B20}"/>
                  </a:ext>
                </a:extLst>
              </p:cNvPr>
              <p:cNvSpPr/>
              <p:nvPr/>
            </p:nvSpPr>
            <p:spPr>
              <a:xfrm rot="9769250">
                <a:off x="4331062" y="1783155"/>
                <a:ext cx="237304" cy="159380"/>
              </a:xfrm>
              <a:custGeom>
                <a:avLst/>
                <a:gdLst>
                  <a:gd name="connsiteX0" fmla="*/ 1988311 w 2953345"/>
                  <a:gd name="connsiteY0" fmla="*/ 0 h 1983550"/>
                  <a:gd name="connsiteX1" fmla="*/ 2225919 w 2953345"/>
                  <a:gd name="connsiteY1" fmla="*/ 546570 h 1983550"/>
                  <a:gd name="connsiteX2" fmla="*/ 2233933 w 2953345"/>
                  <a:gd name="connsiteY2" fmla="*/ 617237 h 1983550"/>
                  <a:gd name="connsiteX3" fmla="*/ 2350610 w 2953345"/>
                  <a:gd name="connsiteY3" fmla="*/ 567300 h 1983550"/>
                  <a:gd name="connsiteX4" fmla="*/ 2932976 w 2953345"/>
                  <a:gd name="connsiteY4" fmla="*/ 500111 h 1983550"/>
                  <a:gd name="connsiteX5" fmla="*/ 2527736 w 2953345"/>
                  <a:gd name="connsiteY5" fmla="*/ 1636596 h 1983550"/>
                  <a:gd name="connsiteX6" fmla="*/ 1574180 w 2953345"/>
                  <a:gd name="connsiteY6" fmla="*/ 1933671 h 1983550"/>
                  <a:gd name="connsiteX7" fmla="*/ 1556345 w 2953345"/>
                  <a:gd name="connsiteY7" fmla="*/ 1919368 h 1983550"/>
                  <a:gd name="connsiteX8" fmla="*/ 1528339 w 2953345"/>
                  <a:gd name="connsiteY8" fmla="*/ 1920897 h 1983550"/>
                  <a:gd name="connsiteX9" fmla="*/ 1475770 w 2953345"/>
                  <a:gd name="connsiteY9" fmla="*/ 1912825 h 1983550"/>
                  <a:gd name="connsiteX10" fmla="*/ 1448916 w 2953345"/>
                  <a:gd name="connsiteY10" fmla="*/ 1901539 h 1983550"/>
                  <a:gd name="connsiteX11" fmla="*/ 1409788 w 2953345"/>
                  <a:gd name="connsiteY11" fmla="*/ 1909339 h 1983550"/>
                  <a:gd name="connsiteX12" fmla="*/ 1379448 w 2953345"/>
                  <a:gd name="connsiteY12" fmla="*/ 1933671 h 1983550"/>
                  <a:gd name="connsiteX13" fmla="*/ 425892 w 2953345"/>
                  <a:gd name="connsiteY13" fmla="*/ 1636595 h 1983550"/>
                  <a:gd name="connsiteX14" fmla="*/ 20652 w 2953345"/>
                  <a:gd name="connsiteY14" fmla="*/ 500110 h 1983550"/>
                  <a:gd name="connsiteX15" fmla="*/ 612800 w 2953345"/>
                  <a:gd name="connsiteY15" fmla="*/ 567620 h 1983550"/>
                  <a:gd name="connsiteX16" fmla="*/ 646597 w 2953345"/>
                  <a:gd name="connsiteY16" fmla="*/ 582336 h 1983550"/>
                  <a:gd name="connsiteX17" fmla="*/ 648266 w 2953345"/>
                  <a:gd name="connsiteY17" fmla="*/ 560064 h 1983550"/>
                  <a:gd name="connsiteX18" fmla="*/ 857156 w 2953345"/>
                  <a:gd name="connsiteY18" fmla="*/ 12315 h 1983550"/>
                  <a:gd name="connsiteX19" fmla="*/ 1351480 w 2953345"/>
                  <a:gd name="connsiteY19" fmla="*/ 345243 h 1983550"/>
                  <a:gd name="connsiteX20" fmla="*/ 1439392 w 2953345"/>
                  <a:gd name="connsiteY20" fmla="*/ 453752 h 1983550"/>
                  <a:gd name="connsiteX21" fmla="*/ 1517562 w 2953345"/>
                  <a:gd name="connsiteY21" fmla="*/ 349370 h 1983550"/>
                  <a:gd name="connsiteX22" fmla="*/ 1988311 w 2953345"/>
                  <a:gd name="connsiteY22" fmla="*/ 0 h 198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953345" h="1983550">
                    <a:moveTo>
                      <a:pt x="1988311" y="0"/>
                    </a:moveTo>
                    <a:cubicBezTo>
                      <a:pt x="2110936" y="121606"/>
                      <a:pt x="2189921" y="326279"/>
                      <a:pt x="2225919" y="546570"/>
                    </a:cubicBezTo>
                    <a:lnTo>
                      <a:pt x="2233933" y="617237"/>
                    </a:lnTo>
                    <a:lnTo>
                      <a:pt x="2350610" y="567300"/>
                    </a:lnTo>
                    <a:cubicBezTo>
                      <a:pt x="2562647" y="488224"/>
                      <a:pt x="2779392" y="454290"/>
                      <a:pt x="2932976" y="500111"/>
                    </a:cubicBezTo>
                    <a:cubicBezTo>
                      <a:pt x="3023762" y="833364"/>
                      <a:pt x="2797242" y="1367090"/>
                      <a:pt x="2527736" y="1636596"/>
                    </a:cubicBezTo>
                    <a:cubicBezTo>
                      <a:pt x="2275074" y="1889258"/>
                      <a:pt x="1799076" y="2077510"/>
                      <a:pt x="1574180" y="1933671"/>
                    </a:cubicBezTo>
                    <a:lnTo>
                      <a:pt x="1556345" y="1919368"/>
                    </a:lnTo>
                    <a:lnTo>
                      <a:pt x="1528339" y="1920897"/>
                    </a:lnTo>
                    <a:cubicBezTo>
                      <a:pt x="1510560" y="1920089"/>
                      <a:pt x="1493010" y="1917445"/>
                      <a:pt x="1475770" y="1912825"/>
                    </a:cubicBezTo>
                    <a:lnTo>
                      <a:pt x="1448916" y="1901539"/>
                    </a:lnTo>
                    <a:lnTo>
                      <a:pt x="1409788" y="1909339"/>
                    </a:lnTo>
                    <a:lnTo>
                      <a:pt x="1379448" y="1933671"/>
                    </a:lnTo>
                    <a:cubicBezTo>
                      <a:pt x="1154551" y="2077510"/>
                      <a:pt x="678554" y="1889257"/>
                      <a:pt x="425892" y="1636595"/>
                    </a:cubicBezTo>
                    <a:cubicBezTo>
                      <a:pt x="156386" y="1367089"/>
                      <a:pt x="-70989" y="807277"/>
                      <a:pt x="20652" y="500110"/>
                    </a:cubicBezTo>
                    <a:cubicBezTo>
                      <a:pt x="187279" y="454716"/>
                      <a:pt x="404024" y="488650"/>
                      <a:pt x="612800" y="567620"/>
                    </a:cubicBezTo>
                    <a:lnTo>
                      <a:pt x="646597" y="582336"/>
                    </a:lnTo>
                    <a:lnTo>
                      <a:pt x="648266" y="560064"/>
                    </a:lnTo>
                    <a:cubicBezTo>
                      <a:pt x="675860" y="335450"/>
                      <a:pt x="745684" y="127473"/>
                      <a:pt x="857156" y="12315"/>
                    </a:cubicBezTo>
                    <a:cubicBezTo>
                      <a:pt x="1025944" y="48861"/>
                      <a:pt x="1202630" y="178907"/>
                      <a:pt x="1351480" y="345243"/>
                    </a:cubicBezTo>
                    <a:lnTo>
                      <a:pt x="1439392" y="453752"/>
                    </a:lnTo>
                    <a:lnTo>
                      <a:pt x="1517562" y="349370"/>
                    </a:lnTo>
                    <a:cubicBezTo>
                      <a:pt x="1661654" y="174869"/>
                      <a:pt x="1832393" y="37110"/>
                      <a:pt x="1988311" y="0"/>
                    </a:cubicBezTo>
                    <a:close/>
                  </a:path>
                </a:pathLst>
              </a:custGeom>
              <a:solidFill>
                <a:srgbClr val="0066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7" name="フリーフォーム: 図形 706">
                <a:extLst>
                  <a:ext uri="{FF2B5EF4-FFF2-40B4-BE49-F238E27FC236}">
                    <a16:creationId xmlns:a16="http://schemas.microsoft.com/office/drawing/2014/main" id="{4081362B-BF0D-4785-B450-387BDF971EC2}"/>
                  </a:ext>
                </a:extLst>
              </p:cNvPr>
              <p:cNvSpPr/>
              <p:nvPr/>
            </p:nvSpPr>
            <p:spPr>
              <a:xfrm rot="9769250">
                <a:off x="5839822" y="3711015"/>
                <a:ext cx="237304" cy="159380"/>
              </a:xfrm>
              <a:custGeom>
                <a:avLst/>
                <a:gdLst>
                  <a:gd name="connsiteX0" fmla="*/ 1988311 w 2953345"/>
                  <a:gd name="connsiteY0" fmla="*/ 0 h 1983550"/>
                  <a:gd name="connsiteX1" fmla="*/ 2225919 w 2953345"/>
                  <a:gd name="connsiteY1" fmla="*/ 546570 h 1983550"/>
                  <a:gd name="connsiteX2" fmla="*/ 2233933 w 2953345"/>
                  <a:gd name="connsiteY2" fmla="*/ 617237 h 1983550"/>
                  <a:gd name="connsiteX3" fmla="*/ 2350610 w 2953345"/>
                  <a:gd name="connsiteY3" fmla="*/ 567300 h 1983550"/>
                  <a:gd name="connsiteX4" fmla="*/ 2932976 w 2953345"/>
                  <a:gd name="connsiteY4" fmla="*/ 500111 h 1983550"/>
                  <a:gd name="connsiteX5" fmla="*/ 2527736 w 2953345"/>
                  <a:gd name="connsiteY5" fmla="*/ 1636596 h 1983550"/>
                  <a:gd name="connsiteX6" fmla="*/ 1574180 w 2953345"/>
                  <a:gd name="connsiteY6" fmla="*/ 1933671 h 1983550"/>
                  <a:gd name="connsiteX7" fmla="*/ 1556345 w 2953345"/>
                  <a:gd name="connsiteY7" fmla="*/ 1919368 h 1983550"/>
                  <a:gd name="connsiteX8" fmla="*/ 1528339 w 2953345"/>
                  <a:gd name="connsiteY8" fmla="*/ 1920897 h 1983550"/>
                  <a:gd name="connsiteX9" fmla="*/ 1475770 w 2953345"/>
                  <a:gd name="connsiteY9" fmla="*/ 1912825 h 1983550"/>
                  <a:gd name="connsiteX10" fmla="*/ 1448916 w 2953345"/>
                  <a:gd name="connsiteY10" fmla="*/ 1901539 h 1983550"/>
                  <a:gd name="connsiteX11" fmla="*/ 1409788 w 2953345"/>
                  <a:gd name="connsiteY11" fmla="*/ 1909339 h 1983550"/>
                  <a:gd name="connsiteX12" fmla="*/ 1379448 w 2953345"/>
                  <a:gd name="connsiteY12" fmla="*/ 1933671 h 1983550"/>
                  <a:gd name="connsiteX13" fmla="*/ 425892 w 2953345"/>
                  <a:gd name="connsiteY13" fmla="*/ 1636595 h 1983550"/>
                  <a:gd name="connsiteX14" fmla="*/ 20652 w 2953345"/>
                  <a:gd name="connsiteY14" fmla="*/ 500110 h 1983550"/>
                  <a:gd name="connsiteX15" fmla="*/ 612800 w 2953345"/>
                  <a:gd name="connsiteY15" fmla="*/ 567620 h 1983550"/>
                  <a:gd name="connsiteX16" fmla="*/ 646597 w 2953345"/>
                  <a:gd name="connsiteY16" fmla="*/ 582336 h 1983550"/>
                  <a:gd name="connsiteX17" fmla="*/ 648266 w 2953345"/>
                  <a:gd name="connsiteY17" fmla="*/ 560064 h 1983550"/>
                  <a:gd name="connsiteX18" fmla="*/ 857156 w 2953345"/>
                  <a:gd name="connsiteY18" fmla="*/ 12315 h 1983550"/>
                  <a:gd name="connsiteX19" fmla="*/ 1351480 w 2953345"/>
                  <a:gd name="connsiteY19" fmla="*/ 345243 h 1983550"/>
                  <a:gd name="connsiteX20" fmla="*/ 1439392 w 2953345"/>
                  <a:gd name="connsiteY20" fmla="*/ 453752 h 1983550"/>
                  <a:gd name="connsiteX21" fmla="*/ 1517562 w 2953345"/>
                  <a:gd name="connsiteY21" fmla="*/ 349370 h 1983550"/>
                  <a:gd name="connsiteX22" fmla="*/ 1988311 w 2953345"/>
                  <a:gd name="connsiteY22" fmla="*/ 0 h 198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953345" h="1983550">
                    <a:moveTo>
                      <a:pt x="1988311" y="0"/>
                    </a:moveTo>
                    <a:cubicBezTo>
                      <a:pt x="2110936" y="121606"/>
                      <a:pt x="2189921" y="326279"/>
                      <a:pt x="2225919" y="546570"/>
                    </a:cubicBezTo>
                    <a:lnTo>
                      <a:pt x="2233933" y="617237"/>
                    </a:lnTo>
                    <a:lnTo>
                      <a:pt x="2350610" y="567300"/>
                    </a:lnTo>
                    <a:cubicBezTo>
                      <a:pt x="2562647" y="488224"/>
                      <a:pt x="2779392" y="454290"/>
                      <a:pt x="2932976" y="500111"/>
                    </a:cubicBezTo>
                    <a:cubicBezTo>
                      <a:pt x="3023762" y="833364"/>
                      <a:pt x="2797242" y="1367090"/>
                      <a:pt x="2527736" y="1636596"/>
                    </a:cubicBezTo>
                    <a:cubicBezTo>
                      <a:pt x="2275074" y="1889258"/>
                      <a:pt x="1799076" y="2077510"/>
                      <a:pt x="1574180" y="1933671"/>
                    </a:cubicBezTo>
                    <a:lnTo>
                      <a:pt x="1556345" y="1919368"/>
                    </a:lnTo>
                    <a:lnTo>
                      <a:pt x="1528339" y="1920897"/>
                    </a:lnTo>
                    <a:cubicBezTo>
                      <a:pt x="1510560" y="1920089"/>
                      <a:pt x="1493010" y="1917445"/>
                      <a:pt x="1475770" y="1912825"/>
                    </a:cubicBezTo>
                    <a:lnTo>
                      <a:pt x="1448916" y="1901539"/>
                    </a:lnTo>
                    <a:lnTo>
                      <a:pt x="1409788" y="1909339"/>
                    </a:lnTo>
                    <a:lnTo>
                      <a:pt x="1379448" y="1933671"/>
                    </a:lnTo>
                    <a:cubicBezTo>
                      <a:pt x="1154551" y="2077510"/>
                      <a:pt x="678554" y="1889257"/>
                      <a:pt x="425892" y="1636595"/>
                    </a:cubicBezTo>
                    <a:cubicBezTo>
                      <a:pt x="156386" y="1367089"/>
                      <a:pt x="-70989" y="807277"/>
                      <a:pt x="20652" y="500110"/>
                    </a:cubicBezTo>
                    <a:cubicBezTo>
                      <a:pt x="187279" y="454716"/>
                      <a:pt x="404024" y="488650"/>
                      <a:pt x="612800" y="567620"/>
                    </a:cubicBezTo>
                    <a:lnTo>
                      <a:pt x="646597" y="582336"/>
                    </a:lnTo>
                    <a:lnTo>
                      <a:pt x="648266" y="560064"/>
                    </a:lnTo>
                    <a:cubicBezTo>
                      <a:pt x="675860" y="335450"/>
                      <a:pt x="745684" y="127473"/>
                      <a:pt x="857156" y="12315"/>
                    </a:cubicBezTo>
                    <a:cubicBezTo>
                      <a:pt x="1025944" y="48861"/>
                      <a:pt x="1202630" y="178907"/>
                      <a:pt x="1351480" y="345243"/>
                    </a:cubicBezTo>
                    <a:lnTo>
                      <a:pt x="1439392" y="453752"/>
                    </a:lnTo>
                    <a:lnTo>
                      <a:pt x="1517562" y="349370"/>
                    </a:lnTo>
                    <a:cubicBezTo>
                      <a:pt x="1661654" y="174869"/>
                      <a:pt x="1832393" y="37110"/>
                      <a:pt x="1988311" y="0"/>
                    </a:cubicBezTo>
                    <a:close/>
                  </a:path>
                </a:pathLst>
              </a:custGeom>
              <a:solidFill>
                <a:srgbClr val="0066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8" name="フリーフォーム: 図形 707">
                <a:extLst>
                  <a:ext uri="{FF2B5EF4-FFF2-40B4-BE49-F238E27FC236}">
                    <a16:creationId xmlns:a16="http://schemas.microsoft.com/office/drawing/2014/main" id="{A4D67CEB-09BD-4DAA-A162-A1C8487F085C}"/>
                  </a:ext>
                </a:extLst>
              </p:cNvPr>
              <p:cNvSpPr/>
              <p:nvPr/>
            </p:nvSpPr>
            <p:spPr>
              <a:xfrm rot="9769250">
                <a:off x="4544422" y="2171775"/>
                <a:ext cx="237304" cy="159380"/>
              </a:xfrm>
              <a:custGeom>
                <a:avLst/>
                <a:gdLst>
                  <a:gd name="connsiteX0" fmla="*/ 1988311 w 2953345"/>
                  <a:gd name="connsiteY0" fmla="*/ 0 h 1983550"/>
                  <a:gd name="connsiteX1" fmla="*/ 2225919 w 2953345"/>
                  <a:gd name="connsiteY1" fmla="*/ 546570 h 1983550"/>
                  <a:gd name="connsiteX2" fmla="*/ 2233933 w 2953345"/>
                  <a:gd name="connsiteY2" fmla="*/ 617237 h 1983550"/>
                  <a:gd name="connsiteX3" fmla="*/ 2350610 w 2953345"/>
                  <a:gd name="connsiteY3" fmla="*/ 567300 h 1983550"/>
                  <a:gd name="connsiteX4" fmla="*/ 2932976 w 2953345"/>
                  <a:gd name="connsiteY4" fmla="*/ 500111 h 1983550"/>
                  <a:gd name="connsiteX5" fmla="*/ 2527736 w 2953345"/>
                  <a:gd name="connsiteY5" fmla="*/ 1636596 h 1983550"/>
                  <a:gd name="connsiteX6" fmla="*/ 1574180 w 2953345"/>
                  <a:gd name="connsiteY6" fmla="*/ 1933671 h 1983550"/>
                  <a:gd name="connsiteX7" fmla="*/ 1556345 w 2953345"/>
                  <a:gd name="connsiteY7" fmla="*/ 1919368 h 1983550"/>
                  <a:gd name="connsiteX8" fmla="*/ 1528339 w 2953345"/>
                  <a:gd name="connsiteY8" fmla="*/ 1920897 h 1983550"/>
                  <a:gd name="connsiteX9" fmla="*/ 1475770 w 2953345"/>
                  <a:gd name="connsiteY9" fmla="*/ 1912825 h 1983550"/>
                  <a:gd name="connsiteX10" fmla="*/ 1448916 w 2953345"/>
                  <a:gd name="connsiteY10" fmla="*/ 1901539 h 1983550"/>
                  <a:gd name="connsiteX11" fmla="*/ 1409788 w 2953345"/>
                  <a:gd name="connsiteY11" fmla="*/ 1909339 h 1983550"/>
                  <a:gd name="connsiteX12" fmla="*/ 1379448 w 2953345"/>
                  <a:gd name="connsiteY12" fmla="*/ 1933671 h 1983550"/>
                  <a:gd name="connsiteX13" fmla="*/ 425892 w 2953345"/>
                  <a:gd name="connsiteY13" fmla="*/ 1636595 h 1983550"/>
                  <a:gd name="connsiteX14" fmla="*/ 20652 w 2953345"/>
                  <a:gd name="connsiteY14" fmla="*/ 500110 h 1983550"/>
                  <a:gd name="connsiteX15" fmla="*/ 612800 w 2953345"/>
                  <a:gd name="connsiteY15" fmla="*/ 567620 h 1983550"/>
                  <a:gd name="connsiteX16" fmla="*/ 646597 w 2953345"/>
                  <a:gd name="connsiteY16" fmla="*/ 582336 h 1983550"/>
                  <a:gd name="connsiteX17" fmla="*/ 648266 w 2953345"/>
                  <a:gd name="connsiteY17" fmla="*/ 560064 h 1983550"/>
                  <a:gd name="connsiteX18" fmla="*/ 857156 w 2953345"/>
                  <a:gd name="connsiteY18" fmla="*/ 12315 h 1983550"/>
                  <a:gd name="connsiteX19" fmla="*/ 1351480 w 2953345"/>
                  <a:gd name="connsiteY19" fmla="*/ 345243 h 1983550"/>
                  <a:gd name="connsiteX20" fmla="*/ 1439392 w 2953345"/>
                  <a:gd name="connsiteY20" fmla="*/ 453752 h 1983550"/>
                  <a:gd name="connsiteX21" fmla="*/ 1517562 w 2953345"/>
                  <a:gd name="connsiteY21" fmla="*/ 349370 h 1983550"/>
                  <a:gd name="connsiteX22" fmla="*/ 1988311 w 2953345"/>
                  <a:gd name="connsiteY22" fmla="*/ 0 h 198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953345" h="1983550">
                    <a:moveTo>
                      <a:pt x="1988311" y="0"/>
                    </a:moveTo>
                    <a:cubicBezTo>
                      <a:pt x="2110936" y="121606"/>
                      <a:pt x="2189921" y="326279"/>
                      <a:pt x="2225919" y="546570"/>
                    </a:cubicBezTo>
                    <a:lnTo>
                      <a:pt x="2233933" y="617237"/>
                    </a:lnTo>
                    <a:lnTo>
                      <a:pt x="2350610" y="567300"/>
                    </a:lnTo>
                    <a:cubicBezTo>
                      <a:pt x="2562647" y="488224"/>
                      <a:pt x="2779392" y="454290"/>
                      <a:pt x="2932976" y="500111"/>
                    </a:cubicBezTo>
                    <a:cubicBezTo>
                      <a:pt x="3023762" y="833364"/>
                      <a:pt x="2797242" y="1367090"/>
                      <a:pt x="2527736" y="1636596"/>
                    </a:cubicBezTo>
                    <a:cubicBezTo>
                      <a:pt x="2275074" y="1889258"/>
                      <a:pt x="1799076" y="2077510"/>
                      <a:pt x="1574180" y="1933671"/>
                    </a:cubicBezTo>
                    <a:lnTo>
                      <a:pt x="1556345" y="1919368"/>
                    </a:lnTo>
                    <a:lnTo>
                      <a:pt x="1528339" y="1920897"/>
                    </a:lnTo>
                    <a:cubicBezTo>
                      <a:pt x="1510560" y="1920089"/>
                      <a:pt x="1493010" y="1917445"/>
                      <a:pt x="1475770" y="1912825"/>
                    </a:cubicBezTo>
                    <a:lnTo>
                      <a:pt x="1448916" y="1901539"/>
                    </a:lnTo>
                    <a:lnTo>
                      <a:pt x="1409788" y="1909339"/>
                    </a:lnTo>
                    <a:lnTo>
                      <a:pt x="1379448" y="1933671"/>
                    </a:lnTo>
                    <a:cubicBezTo>
                      <a:pt x="1154551" y="2077510"/>
                      <a:pt x="678554" y="1889257"/>
                      <a:pt x="425892" y="1636595"/>
                    </a:cubicBezTo>
                    <a:cubicBezTo>
                      <a:pt x="156386" y="1367089"/>
                      <a:pt x="-70989" y="807277"/>
                      <a:pt x="20652" y="500110"/>
                    </a:cubicBezTo>
                    <a:cubicBezTo>
                      <a:pt x="187279" y="454716"/>
                      <a:pt x="404024" y="488650"/>
                      <a:pt x="612800" y="567620"/>
                    </a:cubicBezTo>
                    <a:lnTo>
                      <a:pt x="646597" y="582336"/>
                    </a:lnTo>
                    <a:lnTo>
                      <a:pt x="648266" y="560064"/>
                    </a:lnTo>
                    <a:cubicBezTo>
                      <a:pt x="675860" y="335450"/>
                      <a:pt x="745684" y="127473"/>
                      <a:pt x="857156" y="12315"/>
                    </a:cubicBezTo>
                    <a:cubicBezTo>
                      <a:pt x="1025944" y="48861"/>
                      <a:pt x="1202630" y="178907"/>
                      <a:pt x="1351480" y="345243"/>
                    </a:cubicBezTo>
                    <a:lnTo>
                      <a:pt x="1439392" y="453752"/>
                    </a:lnTo>
                    <a:lnTo>
                      <a:pt x="1517562" y="349370"/>
                    </a:lnTo>
                    <a:cubicBezTo>
                      <a:pt x="1661654" y="174869"/>
                      <a:pt x="1832393" y="37110"/>
                      <a:pt x="1988311" y="0"/>
                    </a:cubicBezTo>
                    <a:close/>
                  </a:path>
                </a:pathLst>
              </a:custGeom>
              <a:solidFill>
                <a:srgbClr val="0066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709" name="グループ化 708">
                <a:extLst>
                  <a:ext uri="{FF2B5EF4-FFF2-40B4-BE49-F238E27FC236}">
                    <a16:creationId xmlns:a16="http://schemas.microsoft.com/office/drawing/2014/main" id="{87F6618D-7FCF-492F-9915-77BA311C7781}"/>
                  </a:ext>
                </a:extLst>
              </p:cNvPr>
              <p:cNvGrpSpPr/>
              <p:nvPr/>
            </p:nvGrpSpPr>
            <p:grpSpPr>
              <a:xfrm>
                <a:off x="5789949" y="3062530"/>
                <a:ext cx="689153" cy="686510"/>
                <a:chOff x="5789949" y="3062530"/>
                <a:chExt cx="689153" cy="686510"/>
              </a:xfrm>
            </p:grpSpPr>
            <p:sp>
              <p:nvSpPr>
                <p:cNvPr id="795" name="フリーフォーム: 図形 794">
                  <a:extLst>
                    <a:ext uri="{FF2B5EF4-FFF2-40B4-BE49-F238E27FC236}">
                      <a16:creationId xmlns:a16="http://schemas.microsoft.com/office/drawing/2014/main" id="{C1AB70DE-418B-4895-A363-081956AB2031}"/>
                    </a:ext>
                  </a:extLst>
                </p:cNvPr>
                <p:cNvSpPr/>
                <p:nvPr/>
              </p:nvSpPr>
              <p:spPr>
                <a:xfrm rot="10800000">
                  <a:off x="6056648" y="3138730"/>
                  <a:ext cx="264016" cy="177320"/>
                </a:xfrm>
                <a:custGeom>
                  <a:avLst/>
                  <a:gdLst>
                    <a:gd name="connsiteX0" fmla="*/ 1988311 w 2953345"/>
                    <a:gd name="connsiteY0" fmla="*/ 0 h 1983550"/>
                    <a:gd name="connsiteX1" fmla="*/ 2225919 w 2953345"/>
                    <a:gd name="connsiteY1" fmla="*/ 546570 h 1983550"/>
                    <a:gd name="connsiteX2" fmla="*/ 2233933 w 2953345"/>
                    <a:gd name="connsiteY2" fmla="*/ 617237 h 1983550"/>
                    <a:gd name="connsiteX3" fmla="*/ 2350610 w 2953345"/>
                    <a:gd name="connsiteY3" fmla="*/ 567300 h 1983550"/>
                    <a:gd name="connsiteX4" fmla="*/ 2932976 w 2953345"/>
                    <a:gd name="connsiteY4" fmla="*/ 500111 h 1983550"/>
                    <a:gd name="connsiteX5" fmla="*/ 2527736 w 2953345"/>
                    <a:gd name="connsiteY5" fmla="*/ 1636596 h 1983550"/>
                    <a:gd name="connsiteX6" fmla="*/ 1574180 w 2953345"/>
                    <a:gd name="connsiteY6" fmla="*/ 1933671 h 1983550"/>
                    <a:gd name="connsiteX7" fmla="*/ 1556345 w 2953345"/>
                    <a:gd name="connsiteY7" fmla="*/ 1919368 h 1983550"/>
                    <a:gd name="connsiteX8" fmla="*/ 1528339 w 2953345"/>
                    <a:gd name="connsiteY8" fmla="*/ 1920897 h 1983550"/>
                    <a:gd name="connsiteX9" fmla="*/ 1475770 w 2953345"/>
                    <a:gd name="connsiteY9" fmla="*/ 1912825 h 1983550"/>
                    <a:gd name="connsiteX10" fmla="*/ 1448916 w 2953345"/>
                    <a:gd name="connsiteY10" fmla="*/ 1901539 h 1983550"/>
                    <a:gd name="connsiteX11" fmla="*/ 1409788 w 2953345"/>
                    <a:gd name="connsiteY11" fmla="*/ 1909339 h 1983550"/>
                    <a:gd name="connsiteX12" fmla="*/ 1379448 w 2953345"/>
                    <a:gd name="connsiteY12" fmla="*/ 1933671 h 1983550"/>
                    <a:gd name="connsiteX13" fmla="*/ 425892 w 2953345"/>
                    <a:gd name="connsiteY13" fmla="*/ 1636595 h 1983550"/>
                    <a:gd name="connsiteX14" fmla="*/ 20652 w 2953345"/>
                    <a:gd name="connsiteY14" fmla="*/ 500110 h 1983550"/>
                    <a:gd name="connsiteX15" fmla="*/ 612800 w 2953345"/>
                    <a:gd name="connsiteY15" fmla="*/ 567620 h 1983550"/>
                    <a:gd name="connsiteX16" fmla="*/ 646597 w 2953345"/>
                    <a:gd name="connsiteY16" fmla="*/ 582336 h 1983550"/>
                    <a:gd name="connsiteX17" fmla="*/ 648266 w 2953345"/>
                    <a:gd name="connsiteY17" fmla="*/ 560064 h 1983550"/>
                    <a:gd name="connsiteX18" fmla="*/ 857156 w 2953345"/>
                    <a:gd name="connsiteY18" fmla="*/ 12315 h 1983550"/>
                    <a:gd name="connsiteX19" fmla="*/ 1351480 w 2953345"/>
                    <a:gd name="connsiteY19" fmla="*/ 345243 h 1983550"/>
                    <a:gd name="connsiteX20" fmla="*/ 1439392 w 2953345"/>
                    <a:gd name="connsiteY20" fmla="*/ 453752 h 1983550"/>
                    <a:gd name="connsiteX21" fmla="*/ 1517562 w 2953345"/>
                    <a:gd name="connsiteY21" fmla="*/ 349370 h 1983550"/>
                    <a:gd name="connsiteX22" fmla="*/ 1988311 w 2953345"/>
                    <a:gd name="connsiteY22" fmla="*/ 0 h 1983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2953345" h="1983550">
                      <a:moveTo>
                        <a:pt x="1988311" y="0"/>
                      </a:moveTo>
                      <a:cubicBezTo>
                        <a:pt x="2110936" y="121606"/>
                        <a:pt x="2189921" y="326279"/>
                        <a:pt x="2225919" y="546570"/>
                      </a:cubicBezTo>
                      <a:lnTo>
                        <a:pt x="2233933" y="617237"/>
                      </a:lnTo>
                      <a:lnTo>
                        <a:pt x="2350610" y="567300"/>
                      </a:lnTo>
                      <a:cubicBezTo>
                        <a:pt x="2562647" y="488224"/>
                        <a:pt x="2779392" y="454290"/>
                        <a:pt x="2932976" y="500111"/>
                      </a:cubicBezTo>
                      <a:cubicBezTo>
                        <a:pt x="3023762" y="833364"/>
                        <a:pt x="2797242" y="1367090"/>
                        <a:pt x="2527736" y="1636596"/>
                      </a:cubicBezTo>
                      <a:cubicBezTo>
                        <a:pt x="2275074" y="1889258"/>
                        <a:pt x="1799076" y="2077510"/>
                        <a:pt x="1574180" y="1933671"/>
                      </a:cubicBezTo>
                      <a:lnTo>
                        <a:pt x="1556345" y="1919368"/>
                      </a:lnTo>
                      <a:lnTo>
                        <a:pt x="1528339" y="1920897"/>
                      </a:lnTo>
                      <a:cubicBezTo>
                        <a:pt x="1510560" y="1920089"/>
                        <a:pt x="1493010" y="1917445"/>
                        <a:pt x="1475770" y="1912825"/>
                      </a:cubicBezTo>
                      <a:lnTo>
                        <a:pt x="1448916" y="1901539"/>
                      </a:lnTo>
                      <a:lnTo>
                        <a:pt x="1409788" y="1909339"/>
                      </a:lnTo>
                      <a:lnTo>
                        <a:pt x="1379448" y="1933671"/>
                      </a:lnTo>
                      <a:cubicBezTo>
                        <a:pt x="1154551" y="2077510"/>
                        <a:pt x="678554" y="1889257"/>
                        <a:pt x="425892" y="1636595"/>
                      </a:cubicBezTo>
                      <a:cubicBezTo>
                        <a:pt x="156386" y="1367089"/>
                        <a:pt x="-70989" y="807277"/>
                        <a:pt x="20652" y="500110"/>
                      </a:cubicBezTo>
                      <a:cubicBezTo>
                        <a:pt x="187279" y="454716"/>
                        <a:pt x="404024" y="488650"/>
                        <a:pt x="612800" y="567620"/>
                      </a:cubicBezTo>
                      <a:lnTo>
                        <a:pt x="646597" y="582336"/>
                      </a:lnTo>
                      <a:lnTo>
                        <a:pt x="648266" y="560064"/>
                      </a:lnTo>
                      <a:cubicBezTo>
                        <a:pt x="675860" y="335450"/>
                        <a:pt x="745684" y="127473"/>
                        <a:pt x="857156" y="12315"/>
                      </a:cubicBezTo>
                      <a:cubicBezTo>
                        <a:pt x="1025944" y="48861"/>
                        <a:pt x="1202630" y="178907"/>
                        <a:pt x="1351480" y="345243"/>
                      </a:cubicBezTo>
                      <a:lnTo>
                        <a:pt x="1439392" y="453752"/>
                      </a:lnTo>
                      <a:lnTo>
                        <a:pt x="1517562" y="349370"/>
                      </a:lnTo>
                      <a:cubicBezTo>
                        <a:pt x="1661654" y="174869"/>
                        <a:pt x="1832393" y="37110"/>
                        <a:pt x="1988311" y="0"/>
                      </a:cubicBezTo>
                      <a:close/>
                    </a:path>
                  </a:pathLst>
                </a:custGeom>
                <a:solidFill>
                  <a:srgbClr val="339933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96" name="フリーフォーム: 図形 795">
                  <a:extLst>
                    <a:ext uri="{FF2B5EF4-FFF2-40B4-BE49-F238E27FC236}">
                      <a16:creationId xmlns:a16="http://schemas.microsoft.com/office/drawing/2014/main" id="{174E346B-B691-423C-A9F6-CEF75A16262F}"/>
                    </a:ext>
                  </a:extLst>
                </p:cNvPr>
                <p:cNvSpPr/>
                <p:nvPr/>
              </p:nvSpPr>
              <p:spPr>
                <a:xfrm rot="10800000">
                  <a:off x="5820428" y="3062530"/>
                  <a:ext cx="264016" cy="177320"/>
                </a:xfrm>
                <a:custGeom>
                  <a:avLst/>
                  <a:gdLst>
                    <a:gd name="connsiteX0" fmla="*/ 1988311 w 2953345"/>
                    <a:gd name="connsiteY0" fmla="*/ 0 h 1983550"/>
                    <a:gd name="connsiteX1" fmla="*/ 2225919 w 2953345"/>
                    <a:gd name="connsiteY1" fmla="*/ 546570 h 1983550"/>
                    <a:gd name="connsiteX2" fmla="*/ 2233933 w 2953345"/>
                    <a:gd name="connsiteY2" fmla="*/ 617237 h 1983550"/>
                    <a:gd name="connsiteX3" fmla="*/ 2350610 w 2953345"/>
                    <a:gd name="connsiteY3" fmla="*/ 567300 h 1983550"/>
                    <a:gd name="connsiteX4" fmla="*/ 2932976 w 2953345"/>
                    <a:gd name="connsiteY4" fmla="*/ 500111 h 1983550"/>
                    <a:gd name="connsiteX5" fmla="*/ 2527736 w 2953345"/>
                    <a:gd name="connsiteY5" fmla="*/ 1636596 h 1983550"/>
                    <a:gd name="connsiteX6" fmla="*/ 1574180 w 2953345"/>
                    <a:gd name="connsiteY6" fmla="*/ 1933671 h 1983550"/>
                    <a:gd name="connsiteX7" fmla="*/ 1556345 w 2953345"/>
                    <a:gd name="connsiteY7" fmla="*/ 1919368 h 1983550"/>
                    <a:gd name="connsiteX8" fmla="*/ 1528339 w 2953345"/>
                    <a:gd name="connsiteY8" fmla="*/ 1920897 h 1983550"/>
                    <a:gd name="connsiteX9" fmla="*/ 1475770 w 2953345"/>
                    <a:gd name="connsiteY9" fmla="*/ 1912825 h 1983550"/>
                    <a:gd name="connsiteX10" fmla="*/ 1448916 w 2953345"/>
                    <a:gd name="connsiteY10" fmla="*/ 1901539 h 1983550"/>
                    <a:gd name="connsiteX11" fmla="*/ 1409788 w 2953345"/>
                    <a:gd name="connsiteY11" fmla="*/ 1909339 h 1983550"/>
                    <a:gd name="connsiteX12" fmla="*/ 1379448 w 2953345"/>
                    <a:gd name="connsiteY12" fmla="*/ 1933671 h 1983550"/>
                    <a:gd name="connsiteX13" fmla="*/ 425892 w 2953345"/>
                    <a:gd name="connsiteY13" fmla="*/ 1636595 h 1983550"/>
                    <a:gd name="connsiteX14" fmla="*/ 20652 w 2953345"/>
                    <a:gd name="connsiteY14" fmla="*/ 500110 h 1983550"/>
                    <a:gd name="connsiteX15" fmla="*/ 612800 w 2953345"/>
                    <a:gd name="connsiteY15" fmla="*/ 567620 h 1983550"/>
                    <a:gd name="connsiteX16" fmla="*/ 646597 w 2953345"/>
                    <a:gd name="connsiteY16" fmla="*/ 582336 h 1983550"/>
                    <a:gd name="connsiteX17" fmla="*/ 648266 w 2953345"/>
                    <a:gd name="connsiteY17" fmla="*/ 560064 h 1983550"/>
                    <a:gd name="connsiteX18" fmla="*/ 857156 w 2953345"/>
                    <a:gd name="connsiteY18" fmla="*/ 12315 h 1983550"/>
                    <a:gd name="connsiteX19" fmla="*/ 1351480 w 2953345"/>
                    <a:gd name="connsiteY19" fmla="*/ 345243 h 1983550"/>
                    <a:gd name="connsiteX20" fmla="*/ 1439392 w 2953345"/>
                    <a:gd name="connsiteY20" fmla="*/ 453752 h 1983550"/>
                    <a:gd name="connsiteX21" fmla="*/ 1517562 w 2953345"/>
                    <a:gd name="connsiteY21" fmla="*/ 349370 h 1983550"/>
                    <a:gd name="connsiteX22" fmla="*/ 1988311 w 2953345"/>
                    <a:gd name="connsiteY22" fmla="*/ 0 h 1983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2953345" h="1983550">
                      <a:moveTo>
                        <a:pt x="1988311" y="0"/>
                      </a:moveTo>
                      <a:cubicBezTo>
                        <a:pt x="2110936" y="121606"/>
                        <a:pt x="2189921" y="326279"/>
                        <a:pt x="2225919" y="546570"/>
                      </a:cubicBezTo>
                      <a:lnTo>
                        <a:pt x="2233933" y="617237"/>
                      </a:lnTo>
                      <a:lnTo>
                        <a:pt x="2350610" y="567300"/>
                      </a:lnTo>
                      <a:cubicBezTo>
                        <a:pt x="2562647" y="488224"/>
                        <a:pt x="2779392" y="454290"/>
                        <a:pt x="2932976" y="500111"/>
                      </a:cubicBezTo>
                      <a:cubicBezTo>
                        <a:pt x="3023762" y="833364"/>
                        <a:pt x="2797242" y="1367090"/>
                        <a:pt x="2527736" y="1636596"/>
                      </a:cubicBezTo>
                      <a:cubicBezTo>
                        <a:pt x="2275074" y="1889258"/>
                        <a:pt x="1799076" y="2077510"/>
                        <a:pt x="1574180" y="1933671"/>
                      </a:cubicBezTo>
                      <a:lnTo>
                        <a:pt x="1556345" y="1919368"/>
                      </a:lnTo>
                      <a:lnTo>
                        <a:pt x="1528339" y="1920897"/>
                      </a:lnTo>
                      <a:cubicBezTo>
                        <a:pt x="1510560" y="1920089"/>
                        <a:pt x="1493010" y="1917445"/>
                        <a:pt x="1475770" y="1912825"/>
                      </a:cubicBezTo>
                      <a:lnTo>
                        <a:pt x="1448916" y="1901539"/>
                      </a:lnTo>
                      <a:lnTo>
                        <a:pt x="1409788" y="1909339"/>
                      </a:lnTo>
                      <a:lnTo>
                        <a:pt x="1379448" y="1933671"/>
                      </a:lnTo>
                      <a:cubicBezTo>
                        <a:pt x="1154551" y="2077510"/>
                        <a:pt x="678554" y="1889257"/>
                        <a:pt x="425892" y="1636595"/>
                      </a:cubicBezTo>
                      <a:cubicBezTo>
                        <a:pt x="156386" y="1367089"/>
                        <a:pt x="-70989" y="807277"/>
                        <a:pt x="20652" y="500110"/>
                      </a:cubicBezTo>
                      <a:cubicBezTo>
                        <a:pt x="187279" y="454716"/>
                        <a:pt x="404024" y="488650"/>
                        <a:pt x="612800" y="567620"/>
                      </a:cubicBezTo>
                      <a:lnTo>
                        <a:pt x="646597" y="582336"/>
                      </a:lnTo>
                      <a:lnTo>
                        <a:pt x="648266" y="560064"/>
                      </a:lnTo>
                      <a:cubicBezTo>
                        <a:pt x="675860" y="335450"/>
                        <a:pt x="745684" y="127473"/>
                        <a:pt x="857156" y="12315"/>
                      </a:cubicBezTo>
                      <a:cubicBezTo>
                        <a:pt x="1025944" y="48861"/>
                        <a:pt x="1202630" y="178907"/>
                        <a:pt x="1351480" y="345243"/>
                      </a:cubicBezTo>
                      <a:lnTo>
                        <a:pt x="1439392" y="453752"/>
                      </a:lnTo>
                      <a:lnTo>
                        <a:pt x="1517562" y="349370"/>
                      </a:lnTo>
                      <a:cubicBezTo>
                        <a:pt x="1661654" y="174869"/>
                        <a:pt x="1832393" y="37110"/>
                        <a:pt x="1988311" y="0"/>
                      </a:cubicBezTo>
                      <a:close/>
                    </a:path>
                  </a:pathLst>
                </a:custGeom>
                <a:solidFill>
                  <a:srgbClr val="339933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97" name="フリーフォーム: 図形 796">
                  <a:extLst>
                    <a:ext uri="{FF2B5EF4-FFF2-40B4-BE49-F238E27FC236}">
                      <a16:creationId xmlns:a16="http://schemas.microsoft.com/office/drawing/2014/main" id="{17D20E68-EEB5-4454-B4B5-3F2BAC501240}"/>
                    </a:ext>
                  </a:extLst>
                </p:cNvPr>
                <p:cNvSpPr/>
                <p:nvPr/>
              </p:nvSpPr>
              <p:spPr>
                <a:xfrm rot="10800000">
                  <a:off x="6070004" y="3376300"/>
                  <a:ext cx="237304" cy="159380"/>
                </a:xfrm>
                <a:custGeom>
                  <a:avLst/>
                  <a:gdLst>
                    <a:gd name="connsiteX0" fmla="*/ 1988311 w 2953345"/>
                    <a:gd name="connsiteY0" fmla="*/ 0 h 1983550"/>
                    <a:gd name="connsiteX1" fmla="*/ 2225919 w 2953345"/>
                    <a:gd name="connsiteY1" fmla="*/ 546570 h 1983550"/>
                    <a:gd name="connsiteX2" fmla="*/ 2233933 w 2953345"/>
                    <a:gd name="connsiteY2" fmla="*/ 617237 h 1983550"/>
                    <a:gd name="connsiteX3" fmla="*/ 2350610 w 2953345"/>
                    <a:gd name="connsiteY3" fmla="*/ 567300 h 1983550"/>
                    <a:gd name="connsiteX4" fmla="*/ 2932976 w 2953345"/>
                    <a:gd name="connsiteY4" fmla="*/ 500111 h 1983550"/>
                    <a:gd name="connsiteX5" fmla="*/ 2527736 w 2953345"/>
                    <a:gd name="connsiteY5" fmla="*/ 1636596 h 1983550"/>
                    <a:gd name="connsiteX6" fmla="*/ 1574180 w 2953345"/>
                    <a:gd name="connsiteY6" fmla="*/ 1933671 h 1983550"/>
                    <a:gd name="connsiteX7" fmla="*/ 1556345 w 2953345"/>
                    <a:gd name="connsiteY7" fmla="*/ 1919368 h 1983550"/>
                    <a:gd name="connsiteX8" fmla="*/ 1528339 w 2953345"/>
                    <a:gd name="connsiteY8" fmla="*/ 1920897 h 1983550"/>
                    <a:gd name="connsiteX9" fmla="*/ 1475770 w 2953345"/>
                    <a:gd name="connsiteY9" fmla="*/ 1912825 h 1983550"/>
                    <a:gd name="connsiteX10" fmla="*/ 1448916 w 2953345"/>
                    <a:gd name="connsiteY10" fmla="*/ 1901539 h 1983550"/>
                    <a:gd name="connsiteX11" fmla="*/ 1409788 w 2953345"/>
                    <a:gd name="connsiteY11" fmla="*/ 1909339 h 1983550"/>
                    <a:gd name="connsiteX12" fmla="*/ 1379448 w 2953345"/>
                    <a:gd name="connsiteY12" fmla="*/ 1933671 h 1983550"/>
                    <a:gd name="connsiteX13" fmla="*/ 425892 w 2953345"/>
                    <a:gd name="connsiteY13" fmla="*/ 1636595 h 1983550"/>
                    <a:gd name="connsiteX14" fmla="*/ 20652 w 2953345"/>
                    <a:gd name="connsiteY14" fmla="*/ 500110 h 1983550"/>
                    <a:gd name="connsiteX15" fmla="*/ 612800 w 2953345"/>
                    <a:gd name="connsiteY15" fmla="*/ 567620 h 1983550"/>
                    <a:gd name="connsiteX16" fmla="*/ 646597 w 2953345"/>
                    <a:gd name="connsiteY16" fmla="*/ 582336 h 1983550"/>
                    <a:gd name="connsiteX17" fmla="*/ 648266 w 2953345"/>
                    <a:gd name="connsiteY17" fmla="*/ 560064 h 1983550"/>
                    <a:gd name="connsiteX18" fmla="*/ 857156 w 2953345"/>
                    <a:gd name="connsiteY18" fmla="*/ 12315 h 1983550"/>
                    <a:gd name="connsiteX19" fmla="*/ 1351480 w 2953345"/>
                    <a:gd name="connsiteY19" fmla="*/ 345243 h 1983550"/>
                    <a:gd name="connsiteX20" fmla="*/ 1439392 w 2953345"/>
                    <a:gd name="connsiteY20" fmla="*/ 453752 h 1983550"/>
                    <a:gd name="connsiteX21" fmla="*/ 1517562 w 2953345"/>
                    <a:gd name="connsiteY21" fmla="*/ 349370 h 1983550"/>
                    <a:gd name="connsiteX22" fmla="*/ 1988311 w 2953345"/>
                    <a:gd name="connsiteY22" fmla="*/ 0 h 1983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2953345" h="1983550">
                      <a:moveTo>
                        <a:pt x="1988311" y="0"/>
                      </a:moveTo>
                      <a:cubicBezTo>
                        <a:pt x="2110936" y="121606"/>
                        <a:pt x="2189921" y="326279"/>
                        <a:pt x="2225919" y="546570"/>
                      </a:cubicBezTo>
                      <a:lnTo>
                        <a:pt x="2233933" y="617237"/>
                      </a:lnTo>
                      <a:lnTo>
                        <a:pt x="2350610" y="567300"/>
                      </a:lnTo>
                      <a:cubicBezTo>
                        <a:pt x="2562647" y="488224"/>
                        <a:pt x="2779392" y="454290"/>
                        <a:pt x="2932976" y="500111"/>
                      </a:cubicBezTo>
                      <a:cubicBezTo>
                        <a:pt x="3023762" y="833364"/>
                        <a:pt x="2797242" y="1367090"/>
                        <a:pt x="2527736" y="1636596"/>
                      </a:cubicBezTo>
                      <a:cubicBezTo>
                        <a:pt x="2275074" y="1889258"/>
                        <a:pt x="1799076" y="2077510"/>
                        <a:pt x="1574180" y="1933671"/>
                      </a:cubicBezTo>
                      <a:lnTo>
                        <a:pt x="1556345" y="1919368"/>
                      </a:lnTo>
                      <a:lnTo>
                        <a:pt x="1528339" y="1920897"/>
                      </a:lnTo>
                      <a:cubicBezTo>
                        <a:pt x="1510560" y="1920089"/>
                        <a:pt x="1493010" y="1917445"/>
                        <a:pt x="1475770" y="1912825"/>
                      </a:cubicBezTo>
                      <a:lnTo>
                        <a:pt x="1448916" y="1901539"/>
                      </a:lnTo>
                      <a:lnTo>
                        <a:pt x="1409788" y="1909339"/>
                      </a:lnTo>
                      <a:lnTo>
                        <a:pt x="1379448" y="1933671"/>
                      </a:lnTo>
                      <a:cubicBezTo>
                        <a:pt x="1154551" y="2077510"/>
                        <a:pt x="678554" y="1889257"/>
                        <a:pt x="425892" y="1636595"/>
                      </a:cubicBezTo>
                      <a:cubicBezTo>
                        <a:pt x="156386" y="1367089"/>
                        <a:pt x="-70989" y="807277"/>
                        <a:pt x="20652" y="500110"/>
                      </a:cubicBezTo>
                      <a:cubicBezTo>
                        <a:pt x="187279" y="454716"/>
                        <a:pt x="404024" y="488650"/>
                        <a:pt x="612800" y="567620"/>
                      </a:cubicBezTo>
                      <a:lnTo>
                        <a:pt x="646597" y="582336"/>
                      </a:lnTo>
                      <a:lnTo>
                        <a:pt x="648266" y="560064"/>
                      </a:lnTo>
                      <a:cubicBezTo>
                        <a:pt x="675860" y="335450"/>
                        <a:pt x="745684" y="127473"/>
                        <a:pt x="857156" y="12315"/>
                      </a:cubicBezTo>
                      <a:cubicBezTo>
                        <a:pt x="1025944" y="48861"/>
                        <a:pt x="1202630" y="178907"/>
                        <a:pt x="1351480" y="345243"/>
                      </a:cubicBezTo>
                      <a:lnTo>
                        <a:pt x="1439392" y="453752"/>
                      </a:lnTo>
                      <a:lnTo>
                        <a:pt x="1517562" y="349370"/>
                      </a:lnTo>
                      <a:cubicBezTo>
                        <a:pt x="1661654" y="174869"/>
                        <a:pt x="1832393" y="37110"/>
                        <a:pt x="1988311" y="0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98" name="フリーフォーム: 図形 797">
                  <a:extLst>
                    <a:ext uri="{FF2B5EF4-FFF2-40B4-BE49-F238E27FC236}">
                      <a16:creationId xmlns:a16="http://schemas.microsoft.com/office/drawing/2014/main" id="{4CB987EF-2ECB-4F9C-8239-3AB9A1844D7F}"/>
                    </a:ext>
                  </a:extLst>
                </p:cNvPr>
                <p:cNvSpPr/>
                <p:nvPr/>
              </p:nvSpPr>
              <p:spPr>
                <a:xfrm rot="10800000">
                  <a:off x="5833784" y="3300100"/>
                  <a:ext cx="237304" cy="159380"/>
                </a:xfrm>
                <a:custGeom>
                  <a:avLst/>
                  <a:gdLst>
                    <a:gd name="connsiteX0" fmla="*/ 1988311 w 2953345"/>
                    <a:gd name="connsiteY0" fmla="*/ 0 h 1983550"/>
                    <a:gd name="connsiteX1" fmla="*/ 2225919 w 2953345"/>
                    <a:gd name="connsiteY1" fmla="*/ 546570 h 1983550"/>
                    <a:gd name="connsiteX2" fmla="*/ 2233933 w 2953345"/>
                    <a:gd name="connsiteY2" fmla="*/ 617237 h 1983550"/>
                    <a:gd name="connsiteX3" fmla="*/ 2350610 w 2953345"/>
                    <a:gd name="connsiteY3" fmla="*/ 567300 h 1983550"/>
                    <a:gd name="connsiteX4" fmla="*/ 2932976 w 2953345"/>
                    <a:gd name="connsiteY4" fmla="*/ 500111 h 1983550"/>
                    <a:gd name="connsiteX5" fmla="*/ 2527736 w 2953345"/>
                    <a:gd name="connsiteY5" fmla="*/ 1636596 h 1983550"/>
                    <a:gd name="connsiteX6" fmla="*/ 1574180 w 2953345"/>
                    <a:gd name="connsiteY6" fmla="*/ 1933671 h 1983550"/>
                    <a:gd name="connsiteX7" fmla="*/ 1556345 w 2953345"/>
                    <a:gd name="connsiteY7" fmla="*/ 1919368 h 1983550"/>
                    <a:gd name="connsiteX8" fmla="*/ 1528339 w 2953345"/>
                    <a:gd name="connsiteY8" fmla="*/ 1920897 h 1983550"/>
                    <a:gd name="connsiteX9" fmla="*/ 1475770 w 2953345"/>
                    <a:gd name="connsiteY9" fmla="*/ 1912825 h 1983550"/>
                    <a:gd name="connsiteX10" fmla="*/ 1448916 w 2953345"/>
                    <a:gd name="connsiteY10" fmla="*/ 1901539 h 1983550"/>
                    <a:gd name="connsiteX11" fmla="*/ 1409788 w 2953345"/>
                    <a:gd name="connsiteY11" fmla="*/ 1909339 h 1983550"/>
                    <a:gd name="connsiteX12" fmla="*/ 1379448 w 2953345"/>
                    <a:gd name="connsiteY12" fmla="*/ 1933671 h 1983550"/>
                    <a:gd name="connsiteX13" fmla="*/ 425892 w 2953345"/>
                    <a:gd name="connsiteY13" fmla="*/ 1636595 h 1983550"/>
                    <a:gd name="connsiteX14" fmla="*/ 20652 w 2953345"/>
                    <a:gd name="connsiteY14" fmla="*/ 500110 h 1983550"/>
                    <a:gd name="connsiteX15" fmla="*/ 612800 w 2953345"/>
                    <a:gd name="connsiteY15" fmla="*/ 567620 h 1983550"/>
                    <a:gd name="connsiteX16" fmla="*/ 646597 w 2953345"/>
                    <a:gd name="connsiteY16" fmla="*/ 582336 h 1983550"/>
                    <a:gd name="connsiteX17" fmla="*/ 648266 w 2953345"/>
                    <a:gd name="connsiteY17" fmla="*/ 560064 h 1983550"/>
                    <a:gd name="connsiteX18" fmla="*/ 857156 w 2953345"/>
                    <a:gd name="connsiteY18" fmla="*/ 12315 h 1983550"/>
                    <a:gd name="connsiteX19" fmla="*/ 1351480 w 2953345"/>
                    <a:gd name="connsiteY19" fmla="*/ 345243 h 1983550"/>
                    <a:gd name="connsiteX20" fmla="*/ 1439392 w 2953345"/>
                    <a:gd name="connsiteY20" fmla="*/ 453752 h 1983550"/>
                    <a:gd name="connsiteX21" fmla="*/ 1517562 w 2953345"/>
                    <a:gd name="connsiteY21" fmla="*/ 349370 h 1983550"/>
                    <a:gd name="connsiteX22" fmla="*/ 1988311 w 2953345"/>
                    <a:gd name="connsiteY22" fmla="*/ 0 h 1983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2953345" h="1983550">
                      <a:moveTo>
                        <a:pt x="1988311" y="0"/>
                      </a:moveTo>
                      <a:cubicBezTo>
                        <a:pt x="2110936" y="121606"/>
                        <a:pt x="2189921" y="326279"/>
                        <a:pt x="2225919" y="546570"/>
                      </a:cubicBezTo>
                      <a:lnTo>
                        <a:pt x="2233933" y="617237"/>
                      </a:lnTo>
                      <a:lnTo>
                        <a:pt x="2350610" y="567300"/>
                      </a:lnTo>
                      <a:cubicBezTo>
                        <a:pt x="2562647" y="488224"/>
                        <a:pt x="2779392" y="454290"/>
                        <a:pt x="2932976" y="500111"/>
                      </a:cubicBezTo>
                      <a:cubicBezTo>
                        <a:pt x="3023762" y="833364"/>
                        <a:pt x="2797242" y="1367090"/>
                        <a:pt x="2527736" y="1636596"/>
                      </a:cubicBezTo>
                      <a:cubicBezTo>
                        <a:pt x="2275074" y="1889258"/>
                        <a:pt x="1799076" y="2077510"/>
                        <a:pt x="1574180" y="1933671"/>
                      </a:cubicBezTo>
                      <a:lnTo>
                        <a:pt x="1556345" y="1919368"/>
                      </a:lnTo>
                      <a:lnTo>
                        <a:pt x="1528339" y="1920897"/>
                      </a:lnTo>
                      <a:cubicBezTo>
                        <a:pt x="1510560" y="1920089"/>
                        <a:pt x="1493010" y="1917445"/>
                        <a:pt x="1475770" y="1912825"/>
                      </a:cubicBezTo>
                      <a:lnTo>
                        <a:pt x="1448916" y="1901539"/>
                      </a:lnTo>
                      <a:lnTo>
                        <a:pt x="1409788" y="1909339"/>
                      </a:lnTo>
                      <a:lnTo>
                        <a:pt x="1379448" y="1933671"/>
                      </a:lnTo>
                      <a:cubicBezTo>
                        <a:pt x="1154551" y="2077510"/>
                        <a:pt x="678554" y="1889257"/>
                        <a:pt x="425892" y="1636595"/>
                      </a:cubicBezTo>
                      <a:cubicBezTo>
                        <a:pt x="156386" y="1367089"/>
                        <a:pt x="-70989" y="807277"/>
                        <a:pt x="20652" y="500110"/>
                      </a:cubicBezTo>
                      <a:cubicBezTo>
                        <a:pt x="187279" y="454716"/>
                        <a:pt x="404024" y="488650"/>
                        <a:pt x="612800" y="567620"/>
                      </a:cubicBezTo>
                      <a:lnTo>
                        <a:pt x="646597" y="582336"/>
                      </a:lnTo>
                      <a:lnTo>
                        <a:pt x="648266" y="560064"/>
                      </a:lnTo>
                      <a:cubicBezTo>
                        <a:pt x="675860" y="335450"/>
                        <a:pt x="745684" y="127473"/>
                        <a:pt x="857156" y="12315"/>
                      </a:cubicBezTo>
                      <a:cubicBezTo>
                        <a:pt x="1025944" y="48861"/>
                        <a:pt x="1202630" y="178907"/>
                        <a:pt x="1351480" y="345243"/>
                      </a:cubicBezTo>
                      <a:lnTo>
                        <a:pt x="1439392" y="453752"/>
                      </a:lnTo>
                      <a:lnTo>
                        <a:pt x="1517562" y="349370"/>
                      </a:lnTo>
                      <a:cubicBezTo>
                        <a:pt x="1661654" y="174869"/>
                        <a:pt x="1832393" y="37110"/>
                        <a:pt x="1988311" y="0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99" name="フリーフォーム: 図形 798">
                  <a:extLst>
                    <a:ext uri="{FF2B5EF4-FFF2-40B4-BE49-F238E27FC236}">
                      <a16:creationId xmlns:a16="http://schemas.microsoft.com/office/drawing/2014/main" id="{C11B122E-04FF-4E5E-8CF0-5ABDE007F778}"/>
                    </a:ext>
                  </a:extLst>
                </p:cNvPr>
                <p:cNvSpPr/>
                <p:nvPr/>
              </p:nvSpPr>
              <p:spPr>
                <a:xfrm rot="9769250">
                  <a:off x="6093165" y="3260085"/>
                  <a:ext cx="264016" cy="177320"/>
                </a:xfrm>
                <a:custGeom>
                  <a:avLst/>
                  <a:gdLst>
                    <a:gd name="connsiteX0" fmla="*/ 1988311 w 2953345"/>
                    <a:gd name="connsiteY0" fmla="*/ 0 h 1983550"/>
                    <a:gd name="connsiteX1" fmla="*/ 2225919 w 2953345"/>
                    <a:gd name="connsiteY1" fmla="*/ 546570 h 1983550"/>
                    <a:gd name="connsiteX2" fmla="*/ 2233933 w 2953345"/>
                    <a:gd name="connsiteY2" fmla="*/ 617237 h 1983550"/>
                    <a:gd name="connsiteX3" fmla="*/ 2350610 w 2953345"/>
                    <a:gd name="connsiteY3" fmla="*/ 567300 h 1983550"/>
                    <a:gd name="connsiteX4" fmla="*/ 2932976 w 2953345"/>
                    <a:gd name="connsiteY4" fmla="*/ 500111 h 1983550"/>
                    <a:gd name="connsiteX5" fmla="*/ 2527736 w 2953345"/>
                    <a:gd name="connsiteY5" fmla="*/ 1636596 h 1983550"/>
                    <a:gd name="connsiteX6" fmla="*/ 1574180 w 2953345"/>
                    <a:gd name="connsiteY6" fmla="*/ 1933671 h 1983550"/>
                    <a:gd name="connsiteX7" fmla="*/ 1556345 w 2953345"/>
                    <a:gd name="connsiteY7" fmla="*/ 1919368 h 1983550"/>
                    <a:gd name="connsiteX8" fmla="*/ 1528339 w 2953345"/>
                    <a:gd name="connsiteY8" fmla="*/ 1920897 h 1983550"/>
                    <a:gd name="connsiteX9" fmla="*/ 1475770 w 2953345"/>
                    <a:gd name="connsiteY9" fmla="*/ 1912825 h 1983550"/>
                    <a:gd name="connsiteX10" fmla="*/ 1448916 w 2953345"/>
                    <a:gd name="connsiteY10" fmla="*/ 1901539 h 1983550"/>
                    <a:gd name="connsiteX11" fmla="*/ 1409788 w 2953345"/>
                    <a:gd name="connsiteY11" fmla="*/ 1909339 h 1983550"/>
                    <a:gd name="connsiteX12" fmla="*/ 1379448 w 2953345"/>
                    <a:gd name="connsiteY12" fmla="*/ 1933671 h 1983550"/>
                    <a:gd name="connsiteX13" fmla="*/ 425892 w 2953345"/>
                    <a:gd name="connsiteY13" fmla="*/ 1636595 h 1983550"/>
                    <a:gd name="connsiteX14" fmla="*/ 20652 w 2953345"/>
                    <a:gd name="connsiteY14" fmla="*/ 500110 h 1983550"/>
                    <a:gd name="connsiteX15" fmla="*/ 612800 w 2953345"/>
                    <a:gd name="connsiteY15" fmla="*/ 567620 h 1983550"/>
                    <a:gd name="connsiteX16" fmla="*/ 646597 w 2953345"/>
                    <a:gd name="connsiteY16" fmla="*/ 582336 h 1983550"/>
                    <a:gd name="connsiteX17" fmla="*/ 648266 w 2953345"/>
                    <a:gd name="connsiteY17" fmla="*/ 560064 h 1983550"/>
                    <a:gd name="connsiteX18" fmla="*/ 857156 w 2953345"/>
                    <a:gd name="connsiteY18" fmla="*/ 12315 h 1983550"/>
                    <a:gd name="connsiteX19" fmla="*/ 1351480 w 2953345"/>
                    <a:gd name="connsiteY19" fmla="*/ 345243 h 1983550"/>
                    <a:gd name="connsiteX20" fmla="*/ 1439392 w 2953345"/>
                    <a:gd name="connsiteY20" fmla="*/ 453752 h 1983550"/>
                    <a:gd name="connsiteX21" fmla="*/ 1517562 w 2953345"/>
                    <a:gd name="connsiteY21" fmla="*/ 349370 h 1983550"/>
                    <a:gd name="connsiteX22" fmla="*/ 1988311 w 2953345"/>
                    <a:gd name="connsiteY22" fmla="*/ 0 h 1983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2953345" h="1983550">
                      <a:moveTo>
                        <a:pt x="1988311" y="0"/>
                      </a:moveTo>
                      <a:cubicBezTo>
                        <a:pt x="2110936" y="121606"/>
                        <a:pt x="2189921" y="326279"/>
                        <a:pt x="2225919" y="546570"/>
                      </a:cubicBezTo>
                      <a:lnTo>
                        <a:pt x="2233933" y="617237"/>
                      </a:lnTo>
                      <a:lnTo>
                        <a:pt x="2350610" y="567300"/>
                      </a:lnTo>
                      <a:cubicBezTo>
                        <a:pt x="2562647" y="488224"/>
                        <a:pt x="2779392" y="454290"/>
                        <a:pt x="2932976" y="500111"/>
                      </a:cubicBezTo>
                      <a:cubicBezTo>
                        <a:pt x="3023762" y="833364"/>
                        <a:pt x="2797242" y="1367090"/>
                        <a:pt x="2527736" y="1636596"/>
                      </a:cubicBezTo>
                      <a:cubicBezTo>
                        <a:pt x="2275074" y="1889258"/>
                        <a:pt x="1799076" y="2077510"/>
                        <a:pt x="1574180" y="1933671"/>
                      </a:cubicBezTo>
                      <a:lnTo>
                        <a:pt x="1556345" y="1919368"/>
                      </a:lnTo>
                      <a:lnTo>
                        <a:pt x="1528339" y="1920897"/>
                      </a:lnTo>
                      <a:cubicBezTo>
                        <a:pt x="1510560" y="1920089"/>
                        <a:pt x="1493010" y="1917445"/>
                        <a:pt x="1475770" y="1912825"/>
                      </a:cubicBezTo>
                      <a:lnTo>
                        <a:pt x="1448916" y="1901539"/>
                      </a:lnTo>
                      <a:lnTo>
                        <a:pt x="1409788" y="1909339"/>
                      </a:lnTo>
                      <a:lnTo>
                        <a:pt x="1379448" y="1933671"/>
                      </a:lnTo>
                      <a:cubicBezTo>
                        <a:pt x="1154551" y="2077510"/>
                        <a:pt x="678554" y="1889257"/>
                        <a:pt x="425892" y="1636595"/>
                      </a:cubicBezTo>
                      <a:cubicBezTo>
                        <a:pt x="156386" y="1367089"/>
                        <a:pt x="-70989" y="807277"/>
                        <a:pt x="20652" y="500110"/>
                      </a:cubicBezTo>
                      <a:cubicBezTo>
                        <a:pt x="187279" y="454716"/>
                        <a:pt x="404024" y="488650"/>
                        <a:pt x="612800" y="567620"/>
                      </a:cubicBezTo>
                      <a:lnTo>
                        <a:pt x="646597" y="582336"/>
                      </a:lnTo>
                      <a:lnTo>
                        <a:pt x="648266" y="560064"/>
                      </a:lnTo>
                      <a:cubicBezTo>
                        <a:pt x="675860" y="335450"/>
                        <a:pt x="745684" y="127473"/>
                        <a:pt x="857156" y="12315"/>
                      </a:cubicBezTo>
                      <a:cubicBezTo>
                        <a:pt x="1025944" y="48861"/>
                        <a:pt x="1202630" y="178907"/>
                        <a:pt x="1351480" y="345243"/>
                      </a:cubicBezTo>
                      <a:lnTo>
                        <a:pt x="1439392" y="453752"/>
                      </a:lnTo>
                      <a:lnTo>
                        <a:pt x="1517562" y="349370"/>
                      </a:lnTo>
                      <a:cubicBezTo>
                        <a:pt x="1661654" y="174869"/>
                        <a:pt x="1832393" y="37110"/>
                        <a:pt x="1988311" y="0"/>
                      </a:cubicBezTo>
                      <a:close/>
                    </a:path>
                  </a:pathLst>
                </a:custGeom>
                <a:solidFill>
                  <a:srgbClr val="339933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00" name="フリーフォーム: 図形 799">
                  <a:extLst>
                    <a:ext uri="{FF2B5EF4-FFF2-40B4-BE49-F238E27FC236}">
                      <a16:creationId xmlns:a16="http://schemas.microsoft.com/office/drawing/2014/main" id="{7DEB52FB-827D-4FD0-93AF-C3A7991CE7C1}"/>
                    </a:ext>
                  </a:extLst>
                </p:cNvPr>
                <p:cNvSpPr/>
                <p:nvPr/>
              </p:nvSpPr>
              <p:spPr>
                <a:xfrm rot="9769250">
                  <a:off x="5856945" y="3183885"/>
                  <a:ext cx="264016" cy="177320"/>
                </a:xfrm>
                <a:custGeom>
                  <a:avLst/>
                  <a:gdLst>
                    <a:gd name="connsiteX0" fmla="*/ 1988311 w 2953345"/>
                    <a:gd name="connsiteY0" fmla="*/ 0 h 1983550"/>
                    <a:gd name="connsiteX1" fmla="*/ 2225919 w 2953345"/>
                    <a:gd name="connsiteY1" fmla="*/ 546570 h 1983550"/>
                    <a:gd name="connsiteX2" fmla="*/ 2233933 w 2953345"/>
                    <a:gd name="connsiteY2" fmla="*/ 617237 h 1983550"/>
                    <a:gd name="connsiteX3" fmla="*/ 2350610 w 2953345"/>
                    <a:gd name="connsiteY3" fmla="*/ 567300 h 1983550"/>
                    <a:gd name="connsiteX4" fmla="*/ 2932976 w 2953345"/>
                    <a:gd name="connsiteY4" fmla="*/ 500111 h 1983550"/>
                    <a:gd name="connsiteX5" fmla="*/ 2527736 w 2953345"/>
                    <a:gd name="connsiteY5" fmla="*/ 1636596 h 1983550"/>
                    <a:gd name="connsiteX6" fmla="*/ 1574180 w 2953345"/>
                    <a:gd name="connsiteY6" fmla="*/ 1933671 h 1983550"/>
                    <a:gd name="connsiteX7" fmla="*/ 1556345 w 2953345"/>
                    <a:gd name="connsiteY7" fmla="*/ 1919368 h 1983550"/>
                    <a:gd name="connsiteX8" fmla="*/ 1528339 w 2953345"/>
                    <a:gd name="connsiteY8" fmla="*/ 1920897 h 1983550"/>
                    <a:gd name="connsiteX9" fmla="*/ 1475770 w 2953345"/>
                    <a:gd name="connsiteY9" fmla="*/ 1912825 h 1983550"/>
                    <a:gd name="connsiteX10" fmla="*/ 1448916 w 2953345"/>
                    <a:gd name="connsiteY10" fmla="*/ 1901539 h 1983550"/>
                    <a:gd name="connsiteX11" fmla="*/ 1409788 w 2953345"/>
                    <a:gd name="connsiteY11" fmla="*/ 1909339 h 1983550"/>
                    <a:gd name="connsiteX12" fmla="*/ 1379448 w 2953345"/>
                    <a:gd name="connsiteY12" fmla="*/ 1933671 h 1983550"/>
                    <a:gd name="connsiteX13" fmla="*/ 425892 w 2953345"/>
                    <a:gd name="connsiteY13" fmla="*/ 1636595 h 1983550"/>
                    <a:gd name="connsiteX14" fmla="*/ 20652 w 2953345"/>
                    <a:gd name="connsiteY14" fmla="*/ 500110 h 1983550"/>
                    <a:gd name="connsiteX15" fmla="*/ 612800 w 2953345"/>
                    <a:gd name="connsiteY15" fmla="*/ 567620 h 1983550"/>
                    <a:gd name="connsiteX16" fmla="*/ 646597 w 2953345"/>
                    <a:gd name="connsiteY16" fmla="*/ 582336 h 1983550"/>
                    <a:gd name="connsiteX17" fmla="*/ 648266 w 2953345"/>
                    <a:gd name="connsiteY17" fmla="*/ 560064 h 1983550"/>
                    <a:gd name="connsiteX18" fmla="*/ 857156 w 2953345"/>
                    <a:gd name="connsiteY18" fmla="*/ 12315 h 1983550"/>
                    <a:gd name="connsiteX19" fmla="*/ 1351480 w 2953345"/>
                    <a:gd name="connsiteY19" fmla="*/ 345243 h 1983550"/>
                    <a:gd name="connsiteX20" fmla="*/ 1439392 w 2953345"/>
                    <a:gd name="connsiteY20" fmla="*/ 453752 h 1983550"/>
                    <a:gd name="connsiteX21" fmla="*/ 1517562 w 2953345"/>
                    <a:gd name="connsiteY21" fmla="*/ 349370 h 1983550"/>
                    <a:gd name="connsiteX22" fmla="*/ 1988311 w 2953345"/>
                    <a:gd name="connsiteY22" fmla="*/ 0 h 1983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2953345" h="1983550">
                      <a:moveTo>
                        <a:pt x="1988311" y="0"/>
                      </a:moveTo>
                      <a:cubicBezTo>
                        <a:pt x="2110936" y="121606"/>
                        <a:pt x="2189921" y="326279"/>
                        <a:pt x="2225919" y="546570"/>
                      </a:cubicBezTo>
                      <a:lnTo>
                        <a:pt x="2233933" y="617237"/>
                      </a:lnTo>
                      <a:lnTo>
                        <a:pt x="2350610" y="567300"/>
                      </a:lnTo>
                      <a:cubicBezTo>
                        <a:pt x="2562647" y="488224"/>
                        <a:pt x="2779392" y="454290"/>
                        <a:pt x="2932976" y="500111"/>
                      </a:cubicBezTo>
                      <a:cubicBezTo>
                        <a:pt x="3023762" y="833364"/>
                        <a:pt x="2797242" y="1367090"/>
                        <a:pt x="2527736" y="1636596"/>
                      </a:cubicBezTo>
                      <a:cubicBezTo>
                        <a:pt x="2275074" y="1889258"/>
                        <a:pt x="1799076" y="2077510"/>
                        <a:pt x="1574180" y="1933671"/>
                      </a:cubicBezTo>
                      <a:lnTo>
                        <a:pt x="1556345" y="1919368"/>
                      </a:lnTo>
                      <a:lnTo>
                        <a:pt x="1528339" y="1920897"/>
                      </a:lnTo>
                      <a:cubicBezTo>
                        <a:pt x="1510560" y="1920089"/>
                        <a:pt x="1493010" y="1917445"/>
                        <a:pt x="1475770" y="1912825"/>
                      </a:cubicBezTo>
                      <a:lnTo>
                        <a:pt x="1448916" y="1901539"/>
                      </a:lnTo>
                      <a:lnTo>
                        <a:pt x="1409788" y="1909339"/>
                      </a:lnTo>
                      <a:lnTo>
                        <a:pt x="1379448" y="1933671"/>
                      </a:lnTo>
                      <a:cubicBezTo>
                        <a:pt x="1154551" y="2077510"/>
                        <a:pt x="678554" y="1889257"/>
                        <a:pt x="425892" y="1636595"/>
                      </a:cubicBezTo>
                      <a:cubicBezTo>
                        <a:pt x="156386" y="1367089"/>
                        <a:pt x="-70989" y="807277"/>
                        <a:pt x="20652" y="500110"/>
                      </a:cubicBezTo>
                      <a:cubicBezTo>
                        <a:pt x="187279" y="454716"/>
                        <a:pt x="404024" y="488650"/>
                        <a:pt x="612800" y="567620"/>
                      </a:cubicBezTo>
                      <a:lnTo>
                        <a:pt x="646597" y="582336"/>
                      </a:lnTo>
                      <a:lnTo>
                        <a:pt x="648266" y="560064"/>
                      </a:lnTo>
                      <a:cubicBezTo>
                        <a:pt x="675860" y="335450"/>
                        <a:pt x="745684" y="127473"/>
                        <a:pt x="857156" y="12315"/>
                      </a:cubicBezTo>
                      <a:cubicBezTo>
                        <a:pt x="1025944" y="48861"/>
                        <a:pt x="1202630" y="178907"/>
                        <a:pt x="1351480" y="345243"/>
                      </a:cubicBezTo>
                      <a:lnTo>
                        <a:pt x="1439392" y="453752"/>
                      </a:lnTo>
                      <a:lnTo>
                        <a:pt x="1517562" y="349370"/>
                      </a:lnTo>
                      <a:cubicBezTo>
                        <a:pt x="1661654" y="174869"/>
                        <a:pt x="1832393" y="37110"/>
                        <a:pt x="1988311" y="0"/>
                      </a:cubicBezTo>
                      <a:close/>
                    </a:path>
                  </a:pathLst>
                </a:custGeom>
                <a:solidFill>
                  <a:srgbClr val="339933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01" name="フリーフォーム: 図形 800">
                  <a:extLst>
                    <a:ext uri="{FF2B5EF4-FFF2-40B4-BE49-F238E27FC236}">
                      <a16:creationId xmlns:a16="http://schemas.microsoft.com/office/drawing/2014/main" id="{8FFFA249-B526-4818-8444-8D93C703664E}"/>
                    </a:ext>
                  </a:extLst>
                </p:cNvPr>
                <p:cNvSpPr/>
                <p:nvPr/>
              </p:nvSpPr>
              <p:spPr>
                <a:xfrm rot="9769250">
                  <a:off x="6106521" y="3497655"/>
                  <a:ext cx="237304" cy="159380"/>
                </a:xfrm>
                <a:custGeom>
                  <a:avLst/>
                  <a:gdLst>
                    <a:gd name="connsiteX0" fmla="*/ 1988311 w 2953345"/>
                    <a:gd name="connsiteY0" fmla="*/ 0 h 1983550"/>
                    <a:gd name="connsiteX1" fmla="*/ 2225919 w 2953345"/>
                    <a:gd name="connsiteY1" fmla="*/ 546570 h 1983550"/>
                    <a:gd name="connsiteX2" fmla="*/ 2233933 w 2953345"/>
                    <a:gd name="connsiteY2" fmla="*/ 617237 h 1983550"/>
                    <a:gd name="connsiteX3" fmla="*/ 2350610 w 2953345"/>
                    <a:gd name="connsiteY3" fmla="*/ 567300 h 1983550"/>
                    <a:gd name="connsiteX4" fmla="*/ 2932976 w 2953345"/>
                    <a:gd name="connsiteY4" fmla="*/ 500111 h 1983550"/>
                    <a:gd name="connsiteX5" fmla="*/ 2527736 w 2953345"/>
                    <a:gd name="connsiteY5" fmla="*/ 1636596 h 1983550"/>
                    <a:gd name="connsiteX6" fmla="*/ 1574180 w 2953345"/>
                    <a:gd name="connsiteY6" fmla="*/ 1933671 h 1983550"/>
                    <a:gd name="connsiteX7" fmla="*/ 1556345 w 2953345"/>
                    <a:gd name="connsiteY7" fmla="*/ 1919368 h 1983550"/>
                    <a:gd name="connsiteX8" fmla="*/ 1528339 w 2953345"/>
                    <a:gd name="connsiteY8" fmla="*/ 1920897 h 1983550"/>
                    <a:gd name="connsiteX9" fmla="*/ 1475770 w 2953345"/>
                    <a:gd name="connsiteY9" fmla="*/ 1912825 h 1983550"/>
                    <a:gd name="connsiteX10" fmla="*/ 1448916 w 2953345"/>
                    <a:gd name="connsiteY10" fmla="*/ 1901539 h 1983550"/>
                    <a:gd name="connsiteX11" fmla="*/ 1409788 w 2953345"/>
                    <a:gd name="connsiteY11" fmla="*/ 1909339 h 1983550"/>
                    <a:gd name="connsiteX12" fmla="*/ 1379448 w 2953345"/>
                    <a:gd name="connsiteY12" fmla="*/ 1933671 h 1983550"/>
                    <a:gd name="connsiteX13" fmla="*/ 425892 w 2953345"/>
                    <a:gd name="connsiteY13" fmla="*/ 1636595 h 1983550"/>
                    <a:gd name="connsiteX14" fmla="*/ 20652 w 2953345"/>
                    <a:gd name="connsiteY14" fmla="*/ 500110 h 1983550"/>
                    <a:gd name="connsiteX15" fmla="*/ 612800 w 2953345"/>
                    <a:gd name="connsiteY15" fmla="*/ 567620 h 1983550"/>
                    <a:gd name="connsiteX16" fmla="*/ 646597 w 2953345"/>
                    <a:gd name="connsiteY16" fmla="*/ 582336 h 1983550"/>
                    <a:gd name="connsiteX17" fmla="*/ 648266 w 2953345"/>
                    <a:gd name="connsiteY17" fmla="*/ 560064 h 1983550"/>
                    <a:gd name="connsiteX18" fmla="*/ 857156 w 2953345"/>
                    <a:gd name="connsiteY18" fmla="*/ 12315 h 1983550"/>
                    <a:gd name="connsiteX19" fmla="*/ 1351480 w 2953345"/>
                    <a:gd name="connsiteY19" fmla="*/ 345243 h 1983550"/>
                    <a:gd name="connsiteX20" fmla="*/ 1439392 w 2953345"/>
                    <a:gd name="connsiteY20" fmla="*/ 453752 h 1983550"/>
                    <a:gd name="connsiteX21" fmla="*/ 1517562 w 2953345"/>
                    <a:gd name="connsiteY21" fmla="*/ 349370 h 1983550"/>
                    <a:gd name="connsiteX22" fmla="*/ 1988311 w 2953345"/>
                    <a:gd name="connsiteY22" fmla="*/ 0 h 1983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2953345" h="1983550">
                      <a:moveTo>
                        <a:pt x="1988311" y="0"/>
                      </a:moveTo>
                      <a:cubicBezTo>
                        <a:pt x="2110936" y="121606"/>
                        <a:pt x="2189921" y="326279"/>
                        <a:pt x="2225919" y="546570"/>
                      </a:cubicBezTo>
                      <a:lnTo>
                        <a:pt x="2233933" y="617237"/>
                      </a:lnTo>
                      <a:lnTo>
                        <a:pt x="2350610" y="567300"/>
                      </a:lnTo>
                      <a:cubicBezTo>
                        <a:pt x="2562647" y="488224"/>
                        <a:pt x="2779392" y="454290"/>
                        <a:pt x="2932976" y="500111"/>
                      </a:cubicBezTo>
                      <a:cubicBezTo>
                        <a:pt x="3023762" y="833364"/>
                        <a:pt x="2797242" y="1367090"/>
                        <a:pt x="2527736" y="1636596"/>
                      </a:cubicBezTo>
                      <a:cubicBezTo>
                        <a:pt x="2275074" y="1889258"/>
                        <a:pt x="1799076" y="2077510"/>
                        <a:pt x="1574180" y="1933671"/>
                      </a:cubicBezTo>
                      <a:lnTo>
                        <a:pt x="1556345" y="1919368"/>
                      </a:lnTo>
                      <a:lnTo>
                        <a:pt x="1528339" y="1920897"/>
                      </a:lnTo>
                      <a:cubicBezTo>
                        <a:pt x="1510560" y="1920089"/>
                        <a:pt x="1493010" y="1917445"/>
                        <a:pt x="1475770" y="1912825"/>
                      </a:cubicBezTo>
                      <a:lnTo>
                        <a:pt x="1448916" y="1901539"/>
                      </a:lnTo>
                      <a:lnTo>
                        <a:pt x="1409788" y="1909339"/>
                      </a:lnTo>
                      <a:lnTo>
                        <a:pt x="1379448" y="1933671"/>
                      </a:lnTo>
                      <a:cubicBezTo>
                        <a:pt x="1154551" y="2077510"/>
                        <a:pt x="678554" y="1889257"/>
                        <a:pt x="425892" y="1636595"/>
                      </a:cubicBezTo>
                      <a:cubicBezTo>
                        <a:pt x="156386" y="1367089"/>
                        <a:pt x="-70989" y="807277"/>
                        <a:pt x="20652" y="500110"/>
                      </a:cubicBezTo>
                      <a:cubicBezTo>
                        <a:pt x="187279" y="454716"/>
                        <a:pt x="404024" y="488650"/>
                        <a:pt x="612800" y="567620"/>
                      </a:cubicBezTo>
                      <a:lnTo>
                        <a:pt x="646597" y="582336"/>
                      </a:lnTo>
                      <a:lnTo>
                        <a:pt x="648266" y="560064"/>
                      </a:lnTo>
                      <a:cubicBezTo>
                        <a:pt x="675860" y="335450"/>
                        <a:pt x="745684" y="127473"/>
                        <a:pt x="857156" y="12315"/>
                      </a:cubicBezTo>
                      <a:cubicBezTo>
                        <a:pt x="1025944" y="48861"/>
                        <a:pt x="1202630" y="178907"/>
                        <a:pt x="1351480" y="345243"/>
                      </a:cubicBezTo>
                      <a:lnTo>
                        <a:pt x="1439392" y="453752"/>
                      </a:lnTo>
                      <a:lnTo>
                        <a:pt x="1517562" y="349370"/>
                      </a:lnTo>
                      <a:cubicBezTo>
                        <a:pt x="1661654" y="174869"/>
                        <a:pt x="1832393" y="37110"/>
                        <a:pt x="1988311" y="0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02" name="フリーフォーム: 図形 801">
                  <a:extLst>
                    <a:ext uri="{FF2B5EF4-FFF2-40B4-BE49-F238E27FC236}">
                      <a16:creationId xmlns:a16="http://schemas.microsoft.com/office/drawing/2014/main" id="{201E094C-BDDA-4597-B7F7-9DCBA0458A48}"/>
                    </a:ext>
                  </a:extLst>
                </p:cNvPr>
                <p:cNvSpPr/>
                <p:nvPr/>
              </p:nvSpPr>
              <p:spPr>
                <a:xfrm rot="9769250">
                  <a:off x="5870301" y="3421455"/>
                  <a:ext cx="237304" cy="159380"/>
                </a:xfrm>
                <a:custGeom>
                  <a:avLst/>
                  <a:gdLst>
                    <a:gd name="connsiteX0" fmla="*/ 1988311 w 2953345"/>
                    <a:gd name="connsiteY0" fmla="*/ 0 h 1983550"/>
                    <a:gd name="connsiteX1" fmla="*/ 2225919 w 2953345"/>
                    <a:gd name="connsiteY1" fmla="*/ 546570 h 1983550"/>
                    <a:gd name="connsiteX2" fmla="*/ 2233933 w 2953345"/>
                    <a:gd name="connsiteY2" fmla="*/ 617237 h 1983550"/>
                    <a:gd name="connsiteX3" fmla="*/ 2350610 w 2953345"/>
                    <a:gd name="connsiteY3" fmla="*/ 567300 h 1983550"/>
                    <a:gd name="connsiteX4" fmla="*/ 2932976 w 2953345"/>
                    <a:gd name="connsiteY4" fmla="*/ 500111 h 1983550"/>
                    <a:gd name="connsiteX5" fmla="*/ 2527736 w 2953345"/>
                    <a:gd name="connsiteY5" fmla="*/ 1636596 h 1983550"/>
                    <a:gd name="connsiteX6" fmla="*/ 1574180 w 2953345"/>
                    <a:gd name="connsiteY6" fmla="*/ 1933671 h 1983550"/>
                    <a:gd name="connsiteX7" fmla="*/ 1556345 w 2953345"/>
                    <a:gd name="connsiteY7" fmla="*/ 1919368 h 1983550"/>
                    <a:gd name="connsiteX8" fmla="*/ 1528339 w 2953345"/>
                    <a:gd name="connsiteY8" fmla="*/ 1920897 h 1983550"/>
                    <a:gd name="connsiteX9" fmla="*/ 1475770 w 2953345"/>
                    <a:gd name="connsiteY9" fmla="*/ 1912825 h 1983550"/>
                    <a:gd name="connsiteX10" fmla="*/ 1448916 w 2953345"/>
                    <a:gd name="connsiteY10" fmla="*/ 1901539 h 1983550"/>
                    <a:gd name="connsiteX11" fmla="*/ 1409788 w 2953345"/>
                    <a:gd name="connsiteY11" fmla="*/ 1909339 h 1983550"/>
                    <a:gd name="connsiteX12" fmla="*/ 1379448 w 2953345"/>
                    <a:gd name="connsiteY12" fmla="*/ 1933671 h 1983550"/>
                    <a:gd name="connsiteX13" fmla="*/ 425892 w 2953345"/>
                    <a:gd name="connsiteY13" fmla="*/ 1636595 h 1983550"/>
                    <a:gd name="connsiteX14" fmla="*/ 20652 w 2953345"/>
                    <a:gd name="connsiteY14" fmla="*/ 500110 h 1983550"/>
                    <a:gd name="connsiteX15" fmla="*/ 612800 w 2953345"/>
                    <a:gd name="connsiteY15" fmla="*/ 567620 h 1983550"/>
                    <a:gd name="connsiteX16" fmla="*/ 646597 w 2953345"/>
                    <a:gd name="connsiteY16" fmla="*/ 582336 h 1983550"/>
                    <a:gd name="connsiteX17" fmla="*/ 648266 w 2953345"/>
                    <a:gd name="connsiteY17" fmla="*/ 560064 h 1983550"/>
                    <a:gd name="connsiteX18" fmla="*/ 857156 w 2953345"/>
                    <a:gd name="connsiteY18" fmla="*/ 12315 h 1983550"/>
                    <a:gd name="connsiteX19" fmla="*/ 1351480 w 2953345"/>
                    <a:gd name="connsiteY19" fmla="*/ 345243 h 1983550"/>
                    <a:gd name="connsiteX20" fmla="*/ 1439392 w 2953345"/>
                    <a:gd name="connsiteY20" fmla="*/ 453752 h 1983550"/>
                    <a:gd name="connsiteX21" fmla="*/ 1517562 w 2953345"/>
                    <a:gd name="connsiteY21" fmla="*/ 349370 h 1983550"/>
                    <a:gd name="connsiteX22" fmla="*/ 1988311 w 2953345"/>
                    <a:gd name="connsiteY22" fmla="*/ 0 h 1983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2953345" h="1983550">
                      <a:moveTo>
                        <a:pt x="1988311" y="0"/>
                      </a:moveTo>
                      <a:cubicBezTo>
                        <a:pt x="2110936" y="121606"/>
                        <a:pt x="2189921" y="326279"/>
                        <a:pt x="2225919" y="546570"/>
                      </a:cubicBezTo>
                      <a:lnTo>
                        <a:pt x="2233933" y="617237"/>
                      </a:lnTo>
                      <a:lnTo>
                        <a:pt x="2350610" y="567300"/>
                      </a:lnTo>
                      <a:cubicBezTo>
                        <a:pt x="2562647" y="488224"/>
                        <a:pt x="2779392" y="454290"/>
                        <a:pt x="2932976" y="500111"/>
                      </a:cubicBezTo>
                      <a:cubicBezTo>
                        <a:pt x="3023762" y="833364"/>
                        <a:pt x="2797242" y="1367090"/>
                        <a:pt x="2527736" y="1636596"/>
                      </a:cubicBezTo>
                      <a:cubicBezTo>
                        <a:pt x="2275074" y="1889258"/>
                        <a:pt x="1799076" y="2077510"/>
                        <a:pt x="1574180" y="1933671"/>
                      </a:cubicBezTo>
                      <a:lnTo>
                        <a:pt x="1556345" y="1919368"/>
                      </a:lnTo>
                      <a:lnTo>
                        <a:pt x="1528339" y="1920897"/>
                      </a:lnTo>
                      <a:cubicBezTo>
                        <a:pt x="1510560" y="1920089"/>
                        <a:pt x="1493010" y="1917445"/>
                        <a:pt x="1475770" y="1912825"/>
                      </a:cubicBezTo>
                      <a:lnTo>
                        <a:pt x="1448916" y="1901539"/>
                      </a:lnTo>
                      <a:lnTo>
                        <a:pt x="1409788" y="1909339"/>
                      </a:lnTo>
                      <a:lnTo>
                        <a:pt x="1379448" y="1933671"/>
                      </a:lnTo>
                      <a:cubicBezTo>
                        <a:pt x="1154551" y="2077510"/>
                        <a:pt x="678554" y="1889257"/>
                        <a:pt x="425892" y="1636595"/>
                      </a:cubicBezTo>
                      <a:cubicBezTo>
                        <a:pt x="156386" y="1367089"/>
                        <a:pt x="-70989" y="807277"/>
                        <a:pt x="20652" y="500110"/>
                      </a:cubicBezTo>
                      <a:cubicBezTo>
                        <a:pt x="187279" y="454716"/>
                        <a:pt x="404024" y="488650"/>
                        <a:pt x="612800" y="567620"/>
                      </a:cubicBezTo>
                      <a:lnTo>
                        <a:pt x="646597" y="582336"/>
                      </a:lnTo>
                      <a:lnTo>
                        <a:pt x="648266" y="560064"/>
                      </a:lnTo>
                      <a:cubicBezTo>
                        <a:pt x="675860" y="335450"/>
                        <a:pt x="745684" y="127473"/>
                        <a:pt x="857156" y="12315"/>
                      </a:cubicBezTo>
                      <a:cubicBezTo>
                        <a:pt x="1025944" y="48861"/>
                        <a:pt x="1202630" y="178907"/>
                        <a:pt x="1351480" y="345243"/>
                      </a:cubicBezTo>
                      <a:lnTo>
                        <a:pt x="1439392" y="453752"/>
                      </a:lnTo>
                      <a:lnTo>
                        <a:pt x="1517562" y="349370"/>
                      </a:lnTo>
                      <a:cubicBezTo>
                        <a:pt x="1661654" y="174869"/>
                        <a:pt x="1832393" y="37110"/>
                        <a:pt x="1988311" y="0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03" name="フリーフォーム: 図形 802">
                  <a:extLst>
                    <a:ext uri="{FF2B5EF4-FFF2-40B4-BE49-F238E27FC236}">
                      <a16:creationId xmlns:a16="http://schemas.microsoft.com/office/drawing/2014/main" id="{E094823C-E1DE-42DE-87E6-D604C57977F7}"/>
                    </a:ext>
                  </a:extLst>
                </p:cNvPr>
                <p:cNvSpPr/>
                <p:nvPr/>
              </p:nvSpPr>
              <p:spPr>
                <a:xfrm rot="10800000">
                  <a:off x="6178569" y="3176830"/>
                  <a:ext cx="264016" cy="177320"/>
                </a:xfrm>
                <a:custGeom>
                  <a:avLst/>
                  <a:gdLst>
                    <a:gd name="connsiteX0" fmla="*/ 1988311 w 2953345"/>
                    <a:gd name="connsiteY0" fmla="*/ 0 h 1983550"/>
                    <a:gd name="connsiteX1" fmla="*/ 2225919 w 2953345"/>
                    <a:gd name="connsiteY1" fmla="*/ 546570 h 1983550"/>
                    <a:gd name="connsiteX2" fmla="*/ 2233933 w 2953345"/>
                    <a:gd name="connsiteY2" fmla="*/ 617237 h 1983550"/>
                    <a:gd name="connsiteX3" fmla="*/ 2350610 w 2953345"/>
                    <a:gd name="connsiteY3" fmla="*/ 567300 h 1983550"/>
                    <a:gd name="connsiteX4" fmla="*/ 2932976 w 2953345"/>
                    <a:gd name="connsiteY4" fmla="*/ 500111 h 1983550"/>
                    <a:gd name="connsiteX5" fmla="*/ 2527736 w 2953345"/>
                    <a:gd name="connsiteY5" fmla="*/ 1636596 h 1983550"/>
                    <a:gd name="connsiteX6" fmla="*/ 1574180 w 2953345"/>
                    <a:gd name="connsiteY6" fmla="*/ 1933671 h 1983550"/>
                    <a:gd name="connsiteX7" fmla="*/ 1556345 w 2953345"/>
                    <a:gd name="connsiteY7" fmla="*/ 1919368 h 1983550"/>
                    <a:gd name="connsiteX8" fmla="*/ 1528339 w 2953345"/>
                    <a:gd name="connsiteY8" fmla="*/ 1920897 h 1983550"/>
                    <a:gd name="connsiteX9" fmla="*/ 1475770 w 2953345"/>
                    <a:gd name="connsiteY9" fmla="*/ 1912825 h 1983550"/>
                    <a:gd name="connsiteX10" fmla="*/ 1448916 w 2953345"/>
                    <a:gd name="connsiteY10" fmla="*/ 1901539 h 1983550"/>
                    <a:gd name="connsiteX11" fmla="*/ 1409788 w 2953345"/>
                    <a:gd name="connsiteY11" fmla="*/ 1909339 h 1983550"/>
                    <a:gd name="connsiteX12" fmla="*/ 1379448 w 2953345"/>
                    <a:gd name="connsiteY12" fmla="*/ 1933671 h 1983550"/>
                    <a:gd name="connsiteX13" fmla="*/ 425892 w 2953345"/>
                    <a:gd name="connsiteY13" fmla="*/ 1636595 h 1983550"/>
                    <a:gd name="connsiteX14" fmla="*/ 20652 w 2953345"/>
                    <a:gd name="connsiteY14" fmla="*/ 500110 h 1983550"/>
                    <a:gd name="connsiteX15" fmla="*/ 612800 w 2953345"/>
                    <a:gd name="connsiteY15" fmla="*/ 567620 h 1983550"/>
                    <a:gd name="connsiteX16" fmla="*/ 646597 w 2953345"/>
                    <a:gd name="connsiteY16" fmla="*/ 582336 h 1983550"/>
                    <a:gd name="connsiteX17" fmla="*/ 648266 w 2953345"/>
                    <a:gd name="connsiteY17" fmla="*/ 560064 h 1983550"/>
                    <a:gd name="connsiteX18" fmla="*/ 857156 w 2953345"/>
                    <a:gd name="connsiteY18" fmla="*/ 12315 h 1983550"/>
                    <a:gd name="connsiteX19" fmla="*/ 1351480 w 2953345"/>
                    <a:gd name="connsiteY19" fmla="*/ 345243 h 1983550"/>
                    <a:gd name="connsiteX20" fmla="*/ 1439392 w 2953345"/>
                    <a:gd name="connsiteY20" fmla="*/ 453752 h 1983550"/>
                    <a:gd name="connsiteX21" fmla="*/ 1517562 w 2953345"/>
                    <a:gd name="connsiteY21" fmla="*/ 349370 h 1983550"/>
                    <a:gd name="connsiteX22" fmla="*/ 1988311 w 2953345"/>
                    <a:gd name="connsiteY22" fmla="*/ 0 h 1983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2953345" h="1983550">
                      <a:moveTo>
                        <a:pt x="1988311" y="0"/>
                      </a:moveTo>
                      <a:cubicBezTo>
                        <a:pt x="2110936" y="121606"/>
                        <a:pt x="2189921" y="326279"/>
                        <a:pt x="2225919" y="546570"/>
                      </a:cubicBezTo>
                      <a:lnTo>
                        <a:pt x="2233933" y="617237"/>
                      </a:lnTo>
                      <a:lnTo>
                        <a:pt x="2350610" y="567300"/>
                      </a:lnTo>
                      <a:cubicBezTo>
                        <a:pt x="2562647" y="488224"/>
                        <a:pt x="2779392" y="454290"/>
                        <a:pt x="2932976" y="500111"/>
                      </a:cubicBezTo>
                      <a:cubicBezTo>
                        <a:pt x="3023762" y="833364"/>
                        <a:pt x="2797242" y="1367090"/>
                        <a:pt x="2527736" y="1636596"/>
                      </a:cubicBezTo>
                      <a:cubicBezTo>
                        <a:pt x="2275074" y="1889258"/>
                        <a:pt x="1799076" y="2077510"/>
                        <a:pt x="1574180" y="1933671"/>
                      </a:cubicBezTo>
                      <a:lnTo>
                        <a:pt x="1556345" y="1919368"/>
                      </a:lnTo>
                      <a:lnTo>
                        <a:pt x="1528339" y="1920897"/>
                      </a:lnTo>
                      <a:cubicBezTo>
                        <a:pt x="1510560" y="1920089"/>
                        <a:pt x="1493010" y="1917445"/>
                        <a:pt x="1475770" y="1912825"/>
                      </a:cubicBezTo>
                      <a:lnTo>
                        <a:pt x="1448916" y="1901539"/>
                      </a:lnTo>
                      <a:lnTo>
                        <a:pt x="1409788" y="1909339"/>
                      </a:lnTo>
                      <a:lnTo>
                        <a:pt x="1379448" y="1933671"/>
                      </a:lnTo>
                      <a:cubicBezTo>
                        <a:pt x="1154551" y="2077510"/>
                        <a:pt x="678554" y="1889257"/>
                        <a:pt x="425892" y="1636595"/>
                      </a:cubicBezTo>
                      <a:cubicBezTo>
                        <a:pt x="156386" y="1367089"/>
                        <a:pt x="-70989" y="807277"/>
                        <a:pt x="20652" y="500110"/>
                      </a:cubicBezTo>
                      <a:cubicBezTo>
                        <a:pt x="187279" y="454716"/>
                        <a:pt x="404024" y="488650"/>
                        <a:pt x="612800" y="567620"/>
                      </a:cubicBezTo>
                      <a:lnTo>
                        <a:pt x="646597" y="582336"/>
                      </a:lnTo>
                      <a:lnTo>
                        <a:pt x="648266" y="560064"/>
                      </a:lnTo>
                      <a:cubicBezTo>
                        <a:pt x="675860" y="335450"/>
                        <a:pt x="745684" y="127473"/>
                        <a:pt x="857156" y="12315"/>
                      </a:cubicBezTo>
                      <a:cubicBezTo>
                        <a:pt x="1025944" y="48861"/>
                        <a:pt x="1202630" y="178907"/>
                        <a:pt x="1351480" y="345243"/>
                      </a:cubicBezTo>
                      <a:lnTo>
                        <a:pt x="1439392" y="453752"/>
                      </a:lnTo>
                      <a:lnTo>
                        <a:pt x="1517562" y="349370"/>
                      </a:lnTo>
                      <a:cubicBezTo>
                        <a:pt x="1661654" y="174869"/>
                        <a:pt x="1832393" y="37110"/>
                        <a:pt x="1988311" y="0"/>
                      </a:cubicBezTo>
                      <a:close/>
                    </a:path>
                  </a:pathLst>
                </a:custGeom>
                <a:solidFill>
                  <a:srgbClr val="339933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04" name="フリーフォーム: 図形 803">
                  <a:extLst>
                    <a:ext uri="{FF2B5EF4-FFF2-40B4-BE49-F238E27FC236}">
                      <a16:creationId xmlns:a16="http://schemas.microsoft.com/office/drawing/2014/main" id="{10626D5A-8A69-49CD-9BB0-E9DA30E03834}"/>
                    </a:ext>
                  </a:extLst>
                </p:cNvPr>
                <p:cNvSpPr/>
                <p:nvPr/>
              </p:nvSpPr>
              <p:spPr>
                <a:xfrm rot="10800000">
                  <a:off x="5789949" y="3352090"/>
                  <a:ext cx="264016" cy="177320"/>
                </a:xfrm>
                <a:custGeom>
                  <a:avLst/>
                  <a:gdLst>
                    <a:gd name="connsiteX0" fmla="*/ 1988311 w 2953345"/>
                    <a:gd name="connsiteY0" fmla="*/ 0 h 1983550"/>
                    <a:gd name="connsiteX1" fmla="*/ 2225919 w 2953345"/>
                    <a:gd name="connsiteY1" fmla="*/ 546570 h 1983550"/>
                    <a:gd name="connsiteX2" fmla="*/ 2233933 w 2953345"/>
                    <a:gd name="connsiteY2" fmla="*/ 617237 h 1983550"/>
                    <a:gd name="connsiteX3" fmla="*/ 2350610 w 2953345"/>
                    <a:gd name="connsiteY3" fmla="*/ 567300 h 1983550"/>
                    <a:gd name="connsiteX4" fmla="*/ 2932976 w 2953345"/>
                    <a:gd name="connsiteY4" fmla="*/ 500111 h 1983550"/>
                    <a:gd name="connsiteX5" fmla="*/ 2527736 w 2953345"/>
                    <a:gd name="connsiteY5" fmla="*/ 1636596 h 1983550"/>
                    <a:gd name="connsiteX6" fmla="*/ 1574180 w 2953345"/>
                    <a:gd name="connsiteY6" fmla="*/ 1933671 h 1983550"/>
                    <a:gd name="connsiteX7" fmla="*/ 1556345 w 2953345"/>
                    <a:gd name="connsiteY7" fmla="*/ 1919368 h 1983550"/>
                    <a:gd name="connsiteX8" fmla="*/ 1528339 w 2953345"/>
                    <a:gd name="connsiteY8" fmla="*/ 1920897 h 1983550"/>
                    <a:gd name="connsiteX9" fmla="*/ 1475770 w 2953345"/>
                    <a:gd name="connsiteY9" fmla="*/ 1912825 h 1983550"/>
                    <a:gd name="connsiteX10" fmla="*/ 1448916 w 2953345"/>
                    <a:gd name="connsiteY10" fmla="*/ 1901539 h 1983550"/>
                    <a:gd name="connsiteX11" fmla="*/ 1409788 w 2953345"/>
                    <a:gd name="connsiteY11" fmla="*/ 1909339 h 1983550"/>
                    <a:gd name="connsiteX12" fmla="*/ 1379448 w 2953345"/>
                    <a:gd name="connsiteY12" fmla="*/ 1933671 h 1983550"/>
                    <a:gd name="connsiteX13" fmla="*/ 425892 w 2953345"/>
                    <a:gd name="connsiteY13" fmla="*/ 1636595 h 1983550"/>
                    <a:gd name="connsiteX14" fmla="*/ 20652 w 2953345"/>
                    <a:gd name="connsiteY14" fmla="*/ 500110 h 1983550"/>
                    <a:gd name="connsiteX15" fmla="*/ 612800 w 2953345"/>
                    <a:gd name="connsiteY15" fmla="*/ 567620 h 1983550"/>
                    <a:gd name="connsiteX16" fmla="*/ 646597 w 2953345"/>
                    <a:gd name="connsiteY16" fmla="*/ 582336 h 1983550"/>
                    <a:gd name="connsiteX17" fmla="*/ 648266 w 2953345"/>
                    <a:gd name="connsiteY17" fmla="*/ 560064 h 1983550"/>
                    <a:gd name="connsiteX18" fmla="*/ 857156 w 2953345"/>
                    <a:gd name="connsiteY18" fmla="*/ 12315 h 1983550"/>
                    <a:gd name="connsiteX19" fmla="*/ 1351480 w 2953345"/>
                    <a:gd name="connsiteY19" fmla="*/ 345243 h 1983550"/>
                    <a:gd name="connsiteX20" fmla="*/ 1439392 w 2953345"/>
                    <a:gd name="connsiteY20" fmla="*/ 453752 h 1983550"/>
                    <a:gd name="connsiteX21" fmla="*/ 1517562 w 2953345"/>
                    <a:gd name="connsiteY21" fmla="*/ 349370 h 1983550"/>
                    <a:gd name="connsiteX22" fmla="*/ 1988311 w 2953345"/>
                    <a:gd name="connsiteY22" fmla="*/ 0 h 1983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2953345" h="1983550">
                      <a:moveTo>
                        <a:pt x="1988311" y="0"/>
                      </a:moveTo>
                      <a:cubicBezTo>
                        <a:pt x="2110936" y="121606"/>
                        <a:pt x="2189921" y="326279"/>
                        <a:pt x="2225919" y="546570"/>
                      </a:cubicBezTo>
                      <a:lnTo>
                        <a:pt x="2233933" y="617237"/>
                      </a:lnTo>
                      <a:lnTo>
                        <a:pt x="2350610" y="567300"/>
                      </a:lnTo>
                      <a:cubicBezTo>
                        <a:pt x="2562647" y="488224"/>
                        <a:pt x="2779392" y="454290"/>
                        <a:pt x="2932976" y="500111"/>
                      </a:cubicBezTo>
                      <a:cubicBezTo>
                        <a:pt x="3023762" y="833364"/>
                        <a:pt x="2797242" y="1367090"/>
                        <a:pt x="2527736" y="1636596"/>
                      </a:cubicBezTo>
                      <a:cubicBezTo>
                        <a:pt x="2275074" y="1889258"/>
                        <a:pt x="1799076" y="2077510"/>
                        <a:pt x="1574180" y="1933671"/>
                      </a:cubicBezTo>
                      <a:lnTo>
                        <a:pt x="1556345" y="1919368"/>
                      </a:lnTo>
                      <a:lnTo>
                        <a:pt x="1528339" y="1920897"/>
                      </a:lnTo>
                      <a:cubicBezTo>
                        <a:pt x="1510560" y="1920089"/>
                        <a:pt x="1493010" y="1917445"/>
                        <a:pt x="1475770" y="1912825"/>
                      </a:cubicBezTo>
                      <a:lnTo>
                        <a:pt x="1448916" y="1901539"/>
                      </a:lnTo>
                      <a:lnTo>
                        <a:pt x="1409788" y="1909339"/>
                      </a:lnTo>
                      <a:lnTo>
                        <a:pt x="1379448" y="1933671"/>
                      </a:lnTo>
                      <a:cubicBezTo>
                        <a:pt x="1154551" y="2077510"/>
                        <a:pt x="678554" y="1889257"/>
                        <a:pt x="425892" y="1636595"/>
                      </a:cubicBezTo>
                      <a:cubicBezTo>
                        <a:pt x="156386" y="1367089"/>
                        <a:pt x="-70989" y="807277"/>
                        <a:pt x="20652" y="500110"/>
                      </a:cubicBezTo>
                      <a:cubicBezTo>
                        <a:pt x="187279" y="454716"/>
                        <a:pt x="404024" y="488650"/>
                        <a:pt x="612800" y="567620"/>
                      </a:cubicBezTo>
                      <a:lnTo>
                        <a:pt x="646597" y="582336"/>
                      </a:lnTo>
                      <a:lnTo>
                        <a:pt x="648266" y="560064"/>
                      </a:lnTo>
                      <a:cubicBezTo>
                        <a:pt x="675860" y="335450"/>
                        <a:pt x="745684" y="127473"/>
                        <a:pt x="857156" y="12315"/>
                      </a:cubicBezTo>
                      <a:cubicBezTo>
                        <a:pt x="1025944" y="48861"/>
                        <a:pt x="1202630" y="178907"/>
                        <a:pt x="1351480" y="345243"/>
                      </a:cubicBezTo>
                      <a:lnTo>
                        <a:pt x="1439392" y="453752"/>
                      </a:lnTo>
                      <a:lnTo>
                        <a:pt x="1517562" y="349370"/>
                      </a:lnTo>
                      <a:cubicBezTo>
                        <a:pt x="1661654" y="174869"/>
                        <a:pt x="1832393" y="37110"/>
                        <a:pt x="1988311" y="0"/>
                      </a:cubicBezTo>
                      <a:close/>
                    </a:path>
                  </a:pathLst>
                </a:custGeom>
                <a:solidFill>
                  <a:srgbClr val="339933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05" name="フリーフォーム: 図形 804">
                  <a:extLst>
                    <a:ext uri="{FF2B5EF4-FFF2-40B4-BE49-F238E27FC236}">
                      <a16:creationId xmlns:a16="http://schemas.microsoft.com/office/drawing/2014/main" id="{5E8C9DBB-26B8-49A6-9C2E-BB572B6A08DD}"/>
                    </a:ext>
                  </a:extLst>
                </p:cNvPr>
                <p:cNvSpPr/>
                <p:nvPr/>
              </p:nvSpPr>
              <p:spPr>
                <a:xfrm rot="10800000">
                  <a:off x="5942349" y="3100630"/>
                  <a:ext cx="264016" cy="177320"/>
                </a:xfrm>
                <a:custGeom>
                  <a:avLst/>
                  <a:gdLst>
                    <a:gd name="connsiteX0" fmla="*/ 1988311 w 2953345"/>
                    <a:gd name="connsiteY0" fmla="*/ 0 h 1983550"/>
                    <a:gd name="connsiteX1" fmla="*/ 2225919 w 2953345"/>
                    <a:gd name="connsiteY1" fmla="*/ 546570 h 1983550"/>
                    <a:gd name="connsiteX2" fmla="*/ 2233933 w 2953345"/>
                    <a:gd name="connsiteY2" fmla="*/ 617237 h 1983550"/>
                    <a:gd name="connsiteX3" fmla="*/ 2350610 w 2953345"/>
                    <a:gd name="connsiteY3" fmla="*/ 567300 h 1983550"/>
                    <a:gd name="connsiteX4" fmla="*/ 2932976 w 2953345"/>
                    <a:gd name="connsiteY4" fmla="*/ 500111 h 1983550"/>
                    <a:gd name="connsiteX5" fmla="*/ 2527736 w 2953345"/>
                    <a:gd name="connsiteY5" fmla="*/ 1636596 h 1983550"/>
                    <a:gd name="connsiteX6" fmla="*/ 1574180 w 2953345"/>
                    <a:gd name="connsiteY6" fmla="*/ 1933671 h 1983550"/>
                    <a:gd name="connsiteX7" fmla="*/ 1556345 w 2953345"/>
                    <a:gd name="connsiteY7" fmla="*/ 1919368 h 1983550"/>
                    <a:gd name="connsiteX8" fmla="*/ 1528339 w 2953345"/>
                    <a:gd name="connsiteY8" fmla="*/ 1920897 h 1983550"/>
                    <a:gd name="connsiteX9" fmla="*/ 1475770 w 2953345"/>
                    <a:gd name="connsiteY9" fmla="*/ 1912825 h 1983550"/>
                    <a:gd name="connsiteX10" fmla="*/ 1448916 w 2953345"/>
                    <a:gd name="connsiteY10" fmla="*/ 1901539 h 1983550"/>
                    <a:gd name="connsiteX11" fmla="*/ 1409788 w 2953345"/>
                    <a:gd name="connsiteY11" fmla="*/ 1909339 h 1983550"/>
                    <a:gd name="connsiteX12" fmla="*/ 1379448 w 2953345"/>
                    <a:gd name="connsiteY12" fmla="*/ 1933671 h 1983550"/>
                    <a:gd name="connsiteX13" fmla="*/ 425892 w 2953345"/>
                    <a:gd name="connsiteY13" fmla="*/ 1636595 h 1983550"/>
                    <a:gd name="connsiteX14" fmla="*/ 20652 w 2953345"/>
                    <a:gd name="connsiteY14" fmla="*/ 500110 h 1983550"/>
                    <a:gd name="connsiteX15" fmla="*/ 612800 w 2953345"/>
                    <a:gd name="connsiteY15" fmla="*/ 567620 h 1983550"/>
                    <a:gd name="connsiteX16" fmla="*/ 646597 w 2953345"/>
                    <a:gd name="connsiteY16" fmla="*/ 582336 h 1983550"/>
                    <a:gd name="connsiteX17" fmla="*/ 648266 w 2953345"/>
                    <a:gd name="connsiteY17" fmla="*/ 560064 h 1983550"/>
                    <a:gd name="connsiteX18" fmla="*/ 857156 w 2953345"/>
                    <a:gd name="connsiteY18" fmla="*/ 12315 h 1983550"/>
                    <a:gd name="connsiteX19" fmla="*/ 1351480 w 2953345"/>
                    <a:gd name="connsiteY19" fmla="*/ 345243 h 1983550"/>
                    <a:gd name="connsiteX20" fmla="*/ 1439392 w 2953345"/>
                    <a:gd name="connsiteY20" fmla="*/ 453752 h 1983550"/>
                    <a:gd name="connsiteX21" fmla="*/ 1517562 w 2953345"/>
                    <a:gd name="connsiteY21" fmla="*/ 349370 h 1983550"/>
                    <a:gd name="connsiteX22" fmla="*/ 1988311 w 2953345"/>
                    <a:gd name="connsiteY22" fmla="*/ 0 h 1983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2953345" h="1983550">
                      <a:moveTo>
                        <a:pt x="1988311" y="0"/>
                      </a:moveTo>
                      <a:cubicBezTo>
                        <a:pt x="2110936" y="121606"/>
                        <a:pt x="2189921" y="326279"/>
                        <a:pt x="2225919" y="546570"/>
                      </a:cubicBezTo>
                      <a:lnTo>
                        <a:pt x="2233933" y="617237"/>
                      </a:lnTo>
                      <a:lnTo>
                        <a:pt x="2350610" y="567300"/>
                      </a:lnTo>
                      <a:cubicBezTo>
                        <a:pt x="2562647" y="488224"/>
                        <a:pt x="2779392" y="454290"/>
                        <a:pt x="2932976" y="500111"/>
                      </a:cubicBezTo>
                      <a:cubicBezTo>
                        <a:pt x="3023762" y="833364"/>
                        <a:pt x="2797242" y="1367090"/>
                        <a:pt x="2527736" y="1636596"/>
                      </a:cubicBezTo>
                      <a:cubicBezTo>
                        <a:pt x="2275074" y="1889258"/>
                        <a:pt x="1799076" y="2077510"/>
                        <a:pt x="1574180" y="1933671"/>
                      </a:cubicBezTo>
                      <a:lnTo>
                        <a:pt x="1556345" y="1919368"/>
                      </a:lnTo>
                      <a:lnTo>
                        <a:pt x="1528339" y="1920897"/>
                      </a:lnTo>
                      <a:cubicBezTo>
                        <a:pt x="1510560" y="1920089"/>
                        <a:pt x="1493010" y="1917445"/>
                        <a:pt x="1475770" y="1912825"/>
                      </a:cubicBezTo>
                      <a:lnTo>
                        <a:pt x="1448916" y="1901539"/>
                      </a:lnTo>
                      <a:lnTo>
                        <a:pt x="1409788" y="1909339"/>
                      </a:lnTo>
                      <a:lnTo>
                        <a:pt x="1379448" y="1933671"/>
                      </a:lnTo>
                      <a:cubicBezTo>
                        <a:pt x="1154551" y="2077510"/>
                        <a:pt x="678554" y="1889257"/>
                        <a:pt x="425892" y="1636595"/>
                      </a:cubicBezTo>
                      <a:cubicBezTo>
                        <a:pt x="156386" y="1367089"/>
                        <a:pt x="-70989" y="807277"/>
                        <a:pt x="20652" y="500110"/>
                      </a:cubicBezTo>
                      <a:cubicBezTo>
                        <a:pt x="187279" y="454716"/>
                        <a:pt x="404024" y="488650"/>
                        <a:pt x="612800" y="567620"/>
                      </a:cubicBezTo>
                      <a:lnTo>
                        <a:pt x="646597" y="582336"/>
                      </a:lnTo>
                      <a:lnTo>
                        <a:pt x="648266" y="560064"/>
                      </a:lnTo>
                      <a:cubicBezTo>
                        <a:pt x="675860" y="335450"/>
                        <a:pt x="745684" y="127473"/>
                        <a:pt x="857156" y="12315"/>
                      </a:cubicBezTo>
                      <a:cubicBezTo>
                        <a:pt x="1025944" y="48861"/>
                        <a:pt x="1202630" y="178907"/>
                        <a:pt x="1351480" y="345243"/>
                      </a:cubicBezTo>
                      <a:lnTo>
                        <a:pt x="1439392" y="453752"/>
                      </a:lnTo>
                      <a:lnTo>
                        <a:pt x="1517562" y="349370"/>
                      </a:lnTo>
                      <a:cubicBezTo>
                        <a:pt x="1661654" y="174869"/>
                        <a:pt x="1832393" y="37110"/>
                        <a:pt x="1988311" y="0"/>
                      </a:cubicBezTo>
                      <a:close/>
                    </a:path>
                  </a:pathLst>
                </a:custGeom>
                <a:solidFill>
                  <a:srgbClr val="339933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06" name="フリーフォーム: 図形 805">
                  <a:extLst>
                    <a:ext uri="{FF2B5EF4-FFF2-40B4-BE49-F238E27FC236}">
                      <a16:creationId xmlns:a16="http://schemas.microsoft.com/office/drawing/2014/main" id="{F33B4E5F-E1B7-4A94-9728-A32311CEFE48}"/>
                    </a:ext>
                  </a:extLst>
                </p:cNvPr>
                <p:cNvSpPr/>
                <p:nvPr/>
              </p:nvSpPr>
              <p:spPr>
                <a:xfrm rot="10800000">
                  <a:off x="6191925" y="3414400"/>
                  <a:ext cx="237304" cy="159380"/>
                </a:xfrm>
                <a:custGeom>
                  <a:avLst/>
                  <a:gdLst>
                    <a:gd name="connsiteX0" fmla="*/ 1988311 w 2953345"/>
                    <a:gd name="connsiteY0" fmla="*/ 0 h 1983550"/>
                    <a:gd name="connsiteX1" fmla="*/ 2225919 w 2953345"/>
                    <a:gd name="connsiteY1" fmla="*/ 546570 h 1983550"/>
                    <a:gd name="connsiteX2" fmla="*/ 2233933 w 2953345"/>
                    <a:gd name="connsiteY2" fmla="*/ 617237 h 1983550"/>
                    <a:gd name="connsiteX3" fmla="*/ 2350610 w 2953345"/>
                    <a:gd name="connsiteY3" fmla="*/ 567300 h 1983550"/>
                    <a:gd name="connsiteX4" fmla="*/ 2932976 w 2953345"/>
                    <a:gd name="connsiteY4" fmla="*/ 500111 h 1983550"/>
                    <a:gd name="connsiteX5" fmla="*/ 2527736 w 2953345"/>
                    <a:gd name="connsiteY5" fmla="*/ 1636596 h 1983550"/>
                    <a:gd name="connsiteX6" fmla="*/ 1574180 w 2953345"/>
                    <a:gd name="connsiteY6" fmla="*/ 1933671 h 1983550"/>
                    <a:gd name="connsiteX7" fmla="*/ 1556345 w 2953345"/>
                    <a:gd name="connsiteY7" fmla="*/ 1919368 h 1983550"/>
                    <a:gd name="connsiteX8" fmla="*/ 1528339 w 2953345"/>
                    <a:gd name="connsiteY8" fmla="*/ 1920897 h 1983550"/>
                    <a:gd name="connsiteX9" fmla="*/ 1475770 w 2953345"/>
                    <a:gd name="connsiteY9" fmla="*/ 1912825 h 1983550"/>
                    <a:gd name="connsiteX10" fmla="*/ 1448916 w 2953345"/>
                    <a:gd name="connsiteY10" fmla="*/ 1901539 h 1983550"/>
                    <a:gd name="connsiteX11" fmla="*/ 1409788 w 2953345"/>
                    <a:gd name="connsiteY11" fmla="*/ 1909339 h 1983550"/>
                    <a:gd name="connsiteX12" fmla="*/ 1379448 w 2953345"/>
                    <a:gd name="connsiteY12" fmla="*/ 1933671 h 1983550"/>
                    <a:gd name="connsiteX13" fmla="*/ 425892 w 2953345"/>
                    <a:gd name="connsiteY13" fmla="*/ 1636595 h 1983550"/>
                    <a:gd name="connsiteX14" fmla="*/ 20652 w 2953345"/>
                    <a:gd name="connsiteY14" fmla="*/ 500110 h 1983550"/>
                    <a:gd name="connsiteX15" fmla="*/ 612800 w 2953345"/>
                    <a:gd name="connsiteY15" fmla="*/ 567620 h 1983550"/>
                    <a:gd name="connsiteX16" fmla="*/ 646597 w 2953345"/>
                    <a:gd name="connsiteY16" fmla="*/ 582336 h 1983550"/>
                    <a:gd name="connsiteX17" fmla="*/ 648266 w 2953345"/>
                    <a:gd name="connsiteY17" fmla="*/ 560064 h 1983550"/>
                    <a:gd name="connsiteX18" fmla="*/ 857156 w 2953345"/>
                    <a:gd name="connsiteY18" fmla="*/ 12315 h 1983550"/>
                    <a:gd name="connsiteX19" fmla="*/ 1351480 w 2953345"/>
                    <a:gd name="connsiteY19" fmla="*/ 345243 h 1983550"/>
                    <a:gd name="connsiteX20" fmla="*/ 1439392 w 2953345"/>
                    <a:gd name="connsiteY20" fmla="*/ 453752 h 1983550"/>
                    <a:gd name="connsiteX21" fmla="*/ 1517562 w 2953345"/>
                    <a:gd name="connsiteY21" fmla="*/ 349370 h 1983550"/>
                    <a:gd name="connsiteX22" fmla="*/ 1988311 w 2953345"/>
                    <a:gd name="connsiteY22" fmla="*/ 0 h 1983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2953345" h="1983550">
                      <a:moveTo>
                        <a:pt x="1988311" y="0"/>
                      </a:moveTo>
                      <a:cubicBezTo>
                        <a:pt x="2110936" y="121606"/>
                        <a:pt x="2189921" y="326279"/>
                        <a:pt x="2225919" y="546570"/>
                      </a:cubicBezTo>
                      <a:lnTo>
                        <a:pt x="2233933" y="617237"/>
                      </a:lnTo>
                      <a:lnTo>
                        <a:pt x="2350610" y="567300"/>
                      </a:lnTo>
                      <a:cubicBezTo>
                        <a:pt x="2562647" y="488224"/>
                        <a:pt x="2779392" y="454290"/>
                        <a:pt x="2932976" y="500111"/>
                      </a:cubicBezTo>
                      <a:cubicBezTo>
                        <a:pt x="3023762" y="833364"/>
                        <a:pt x="2797242" y="1367090"/>
                        <a:pt x="2527736" y="1636596"/>
                      </a:cubicBezTo>
                      <a:cubicBezTo>
                        <a:pt x="2275074" y="1889258"/>
                        <a:pt x="1799076" y="2077510"/>
                        <a:pt x="1574180" y="1933671"/>
                      </a:cubicBezTo>
                      <a:lnTo>
                        <a:pt x="1556345" y="1919368"/>
                      </a:lnTo>
                      <a:lnTo>
                        <a:pt x="1528339" y="1920897"/>
                      </a:lnTo>
                      <a:cubicBezTo>
                        <a:pt x="1510560" y="1920089"/>
                        <a:pt x="1493010" y="1917445"/>
                        <a:pt x="1475770" y="1912825"/>
                      </a:cubicBezTo>
                      <a:lnTo>
                        <a:pt x="1448916" y="1901539"/>
                      </a:lnTo>
                      <a:lnTo>
                        <a:pt x="1409788" y="1909339"/>
                      </a:lnTo>
                      <a:lnTo>
                        <a:pt x="1379448" y="1933671"/>
                      </a:lnTo>
                      <a:cubicBezTo>
                        <a:pt x="1154551" y="2077510"/>
                        <a:pt x="678554" y="1889257"/>
                        <a:pt x="425892" y="1636595"/>
                      </a:cubicBezTo>
                      <a:cubicBezTo>
                        <a:pt x="156386" y="1367089"/>
                        <a:pt x="-70989" y="807277"/>
                        <a:pt x="20652" y="500110"/>
                      </a:cubicBezTo>
                      <a:cubicBezTo>
                        <a:pt x="187279" y="454716"/>
                        <a:pt x="404024" y="488650"/>
                        <a:pt x="612800" y="567620"/>
                      </a:cubicBezTo>
                      <a:lnTo>
                        <a:pt x="646597" y="582336"/>
                      </a:lnTo>
                      <a:lnTo>
                        <a:pt x="648266" y="560064"/>
                      </a:lnTo>
                      <a:cubicBezTo>
                        <a:pt x="675860" y="335450"/>
                        <a:pt x="745684" y="127473"/>
                        <a:pt x="857156" y="12315"/>
                      </a:cubicBezTo>
                      <a:cubicBezTo>
                        <a:pt x="1025944" y="48861"/>
                        <a:pt x="1202630" y="178907"/>
                        <a:pt x="1351480" y="345243"/>
                      </a:cubicBezTo>
                      <a:lnTo>
                        <a:pt x="1439392" y="453752"/>
                      </a:lnTo>
                      <a:lnTo>
                        <a:pt x="1517562" y="349370"/>
                      </a:lnTo>
                      <a:cubicBezTo>
                        <a:pt x="1661654" y="174869"/>
                        <a:pt x="1832393" y="37110"/>
                        <a:pt x="1988311" y="0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07" name="フリーフォーム: 図形 806">
                  <a:extLst>
                    <a:ext uri="{FF2B5EF4-FFF2-40B4-BE49-F238E27FC236}">
                      <a16:creationId xmlns:a16="http://schemas.microsoft.com/office/drawing/2014/main" id="{7C302D8F-E32D-4005-8A71-BC05AC8E0B45}"/>
                    </a:ext>
                  </a:extLst>
                </p:cNvPr>
                <p:cNvSpPr/>
                <p:nvPr/>
              </p:nvSpPr>
              <p:spPr>
                <a:xfrm rot="10800000">
                  <a:off x="5803305" y="3589660"/>
                  <a:ext cx="237304" cy="159380"/>
                </a:xfrm>
                <a:custGeom>
                  <a:avLst/>
                  <a:gdLst>
                    <a:gd name="connsiteX0" fmla="*/ 1988311 w 2953345"/>
                    <a:gd name="connsiteY0" fmla="*/ 0 h 1983550"/>
                    <a:gd name="connsiteX1" fmla="*/ 2225919 w 2953345"/>
                    <a:gd name="connsiteY1" fmla="*/ 546570 h 1983550"/>
                    <a:gd name="connsiteX2" fmla="*/ 2233933 w 2953345"/>
                    <a:gd name="connsiteY2" fmla="*/ 617237 h 1983550"/>
                    <a:gd name="connsiteX3" fmla="*/ 2350610 w 2953345"/>
                    <a:gd name="connsiteY3" fmla="*/ 567300 h 1983550"/>
                    <a:gd name="connsiteX4" fmla="*/ 2932976 w 2953345"/>
                    <a:gd name="connsiteY4" fmla="*/ 500111 h 1983550"/>
                    <a:gd name="connsiteX5" fmla="*/ 2527736 w 2953345"/>
                    <a:gd name="connsiteY5" fmla="*/ 1636596 h 1983550"/>
                    <a:gd name="connsiteX6" fmla="*/ 1574180 w 2953345"/>
                    <a:gd name="connsiteY6" fmla="*/ 1933671 h 1983550"/>
                    <a:gd name="connsiteX7" fmla="*/ 1556345 w 2953345"/>
                    <a:gd name="connsiteY7" fmla="*/ 1919368 h 1983550"/>
                    <a:gd name="connsiteX8" fmla="*/ 1528339 w 2953345"/>
                    <a:gd name="connsiteY8" fmla="*/ 1920897 h 1983550"/>
                    <a:gd name="connsiteX9" fmla="*/ 1475770 w 2953345"/>
                    <a:gd name="connsiteY9" fmla="*/ 1912825 h 1983550"/>
                    <a:gd name="connsiteX10" fmla="*/ 1448916 w 2953345"/>
                    <a:gd name="connsiteY10" fmla="*/ 1901539 h 1983550"/>
                    <a:gd name="connsiteX11" fmla="*/ 1409788 w 2953345"/>
                    <a:gd name="connsiteY11" fmla="*/ 1909339 h 1983550"/>
                    <a:gd name="connsiteX12" fmla="*/ 1379448 w 2953345"/>
                    <a:gd name="connsiteY12" fmla="*/ 1933671 h 1983550"/>
                    <a:gd name="connsiteX13" fmla="*/ 425892 w 2953345"/>
                    <a:gd name="connsiteY13" fmla="*/ 1636595 h 1983550"/>
                    <a:gd name="connsiteX14" fmla="*/ 20652 w 2953345"/>
                    <a:gd name="connsiteY14" fmla="*/ 500110 h 1983550"/>
                    <a:gd name="connsiteX15" fmla="*/ 612800 w 2953345"/>
                    <a:gd name="connsiteY15" fmla="*/ 567620 h 1983550"/>
                    <a:gd name="connsiteX16" fmla="*/ 646597 w 2953345"/>
                    <a:gd name="connsiteY16" fmla="*/ 582336 h 1983550"/>
                    <a:gd name="connsiteX17" fmla="*/ 648266 w 2953345"/>
                    <a:gd name="connsiteY17" fmla="*/ 560064 h 1983550"/>
                    <a:gd name="connsiteX18" fmla="*/ 857156 w 2953345"/>
                    <a:gd name="connsiteY18" fmla="*/ 12315 h 1983550"/>
                    <a:gd name="connsiteX19" fmla="*/ 1351480 w 2953345"/>
                    <a:gd name="connsiteY19" fmla="*/ 345243 h 1983550"/>
                    <a:gd name="connsiteX20" fmla="*/ 1439392 w 2953345"/>
                    <a:gd name="connsiteY20" fmla="*/ 453752 h 1983550"/>
                    <a:gd name="connsiteX21" fmla="*/ 1517562 w 2953345"/>
                    <a:gd name="connsiteY21" fmla="*/ 349370 h 1983550"/>
                    <a:gd name="connsiteX22" fmla="*/ 1988311 w 2953345"/>
                    <a:gd name="connsiteY22" fmla="*/ 0 h 1983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2953345" h="1983550">
                      <a:moveTo>
                        <a:pt x="1988311" y="0"/>
                      </a:moveTo>
                      <a:cubicBezTo>
                        <a:pt x="2110936" y="121606"/>
                        <a:pt x="2189921" y="326279"/>
                        <a:pt x="2225919" y="546570"/>
                      </a:cubicBezTo>
                      <a:lnTo>
                        <a:pt x="2233933" y="617237"/>
                      </a:lnTo>
                      <a:lnTo>
                        <a:pt x="2350610" y="567300"/>
                      </a:lnTo>
                      <a:cubicBezTo>
                        <a:pt x="2562647" y="488224"/>
                        <a:pt x="2779392" y="454290"/>
                        <a:pt x="2932976" y="500111"/>
                      </a:cubicBezTo>
                      <a:cubicBezTo>
                        <a:pt x="3023762" y="833364"/>
                        <a:pt x="2797242" y="1367090"/>
                        <a:pt x="2527736" y="1636596"/>
                      </a:cubicBezTo>
                      <a:cubicBezTo>
                        <a:pt x="2275074" y="1889258"/>
                        <a:pt x="1799076" y="2077510"/>
                        <a:pt x="1574180" y="1933671"/>
                      </a:cubicBezTo>
                      <a:lnTo>
                        <a:pt x="1556345" y="1919368"/>
                      </a:lnTo>
                      <a:lnTo>
                        <a:pt x="1528339" y="1920897"/>
                      </a:lnTo>
                      <a:cubicBezTo>
                        <a:pt x="1510560" y="1920089"/>
                        <a:pt x="1493010" y="1917445"/>
                        <a:pt x="1475770" y="1912825"/>
                      </a:cubicBezTo>
                      <a:lnTo>
                        <a:pt x="1448916" y="1901539"/>
                      </a:lnTo>
                      <a:lnTo>
                        <a:pt x="1409788" y="1909339"/>
                      </a:lnTo>
                      <a:lnTo>
                        <a:pt x="1379448" y="1933671"/>
                      </a:lnTo>
                      <a:cubicBezTo>
                        <a:pt x="1154551" y="2077510"/>
                        <a:pt x="678554" y="1889257"/>
                        <a:pt x="425892" y="1636595"/>
                      </a:cubicBezTo>
                      <a:cubicBezTo>
                        <a:pt x="156386" y="1367089"/>
                        <a:pt x="-70989" y="807277"/>
                        <a:pt x="20652" y="500110"/>
                      </a:cubicBezTo>
                      <a:cubicBezTo>
                        <a:pt x="187279" y="454716"/>
                        <a:pt x="404024" y="488650"/>
                        <a:pt x="612800" y="567620"/>
                      </a:cubicBezTo>
                      <a:lnTo>
                        <a:pt x="646597" y="582336"/>
                      </a:lnTo>
                      <a:lnTo>
                        <a:pt x="648266" y="560064"/>
                      </a:lnTo>
                      <a:cubicBezTo>
                        <a:pt x="675860" y="335450"/>
                        <a:pt x="745684" y="127473"/>
                        <a:pt x="857156" y="12315"/>
                      </a:cubicBezTo>
                      <a:cubicBezTo>
                        <a:pt x="1025944" y="48861"/>
                        <a:pt x="1202630" y="178907"/>
                        <a:pt x="1351480" y="345243"/>
                      </a:cubicBezTo>
                      <a:lnTo>
                        <a:pt x="1439392" y="453752"/>
                      </a:lnTo>
                      <a:lnTo>
                        <a:pt x="1517562" y="349370"/>
                      </a:lnTo>
                      <a:cubicBezTo>
                        <a:pt x="1661654" y="174869"/>
                        <a:pt x="1832393" y="37110"/>
                        <a:pt x="1988311" y="0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08" name="フリーフォーム: 図形 807">
                  <a:extLst>
                    <a:ext uri="{FF2B5EF4-FFF2-40B4-BE49-F238E27FC236}">
                      <a16:creationId xmlns:a16="http://schemas.microsoft.com/office/drawing/2014/main" id="{A1A2B08E-A23E-487A-B6F9-9DDAF2DBD9CA}"/>
                    </a:ext>
                  </a:extLst>
                </p:cNvPr>
                <p:cNvSpPr/>
                <p:nvPr/>
              </p:nvSpPr>
              <p:spPr>
                <a:xfrm rot="10800000">
                  <a:off x="5955705" y="3338200"/>
                  <a:ext cx="237304" cy="159380"/>
                </a:xfrm>
                <a:custGeom>
                  <a:avLst/>
                  <a:gdLst>
                    <a:gd name="connsiteX0" fmla="*/ 1988311 w 2953345"/>
                    <a:gd name="connsiteY0" fmla="*/ 0 h 1983550"/>
                    <a:gd name="connsiteX1" fmla="*/ 2225919 w 2953345"/>
                    <a:gd name="connsiteY1" fmla="*/ 546570 h 1983550"/>
                    <a:gd name="connsiteX2" fmla="*/ 2233933 w 2953345"/>
                    <a:gd name="connsiteY2" fmla="*/ 617237 h 1983550"/>
                    <a:gd name="connsiteX3" fmla="*/ 2350610 w 2953345"/>
                    <a:gd name="connsiteY3" fmla="*/ 567300 h 1983550"/>
                    <a:gd name="connsiteX4" fmla="*/ 2932976 w 2953345"/>
                    <a:gd name="connsiteY4" fmla="*/ 500111 h 1983550"/>
                    <a:gd name="connsiteX5" fmla="*/ 2527736 w 2953345"/>
                    <a:gd name="connsiteY5" fmla="*/ 1636596 h 1983550"/>
                    <a:gd name="connsiteX6" fmla="*/ 1574180 w 2953345"/>
                    <a:gd name="connsiteY6" fmla="*/ 1933671 h 1983550"/>
                    <a:gd name="connsiteX7" fmla="*/ 1556345 w 2953345"/>
                    <a:gd name="connsiteY7" fmla="*/ 1919368 h 1983550"/>
                    <a:gd name="connsiteX8" fmla="*/ 1528339 w 2953345"/>
                    <a:gd name="connsiteY8" fmla="*/ 1920897 h 1983550"/>
                    <a:gd name="connsiteX9" fmla="*/ 1475770 w 2953345"/>
                    <a:gd name="connsiteY9" fmla="*/ 1912825 h 1983550"/>
                    <a:gd name="connsiteX10" fmla="*/ 1448916 w 2953345"/>
                    <a:gd name="connsiteY10" fmla="*/ 1901539 h 1983550"/>
                    <a:gd name="connsiteX11" fmla="*/ 1409788 w 2953345"/>
                    <a:gd name="connsiteY11" fmla="*/ 1909339 h 1983550"/>
                    <a:gd name="connsiteX12" fmla="*/ 1379448 w 2953345"/>
                    <a:gd name="connsiteY12" fmla="*/ 1933671 h 1983550"/>
                    <a:gd name="connsiteX13" fmla="*/ 425892 w 2953345"/>
                    <a:gd name="connsiteY13" fmla="*/ 1636595 h 1983550"/>
                    <a:gd name="connsiteX14" fmla="*/ 20652 w 2953345"/>
                    <a:gd name="connsiteY14" fmla="*/ 500110 h 1983550"/>
                    <a:gd name="connsiteX15" fmla="*/ 612800 w 2953345"/>
                    <a:gd name="connsiteY15" fmla="*/ 567620 h 1983550"/>
                    <a:gd name="connsiteX16" fmla="*/ 646597 w 2953345"/>
                    <a:gd name="connsiteY16" fmla="*/ 582336 h 1983550"/>
                    <a:gd name="connsiteX17" fmla="*/ 648266 w 2953345"/>
                    <a:gd name="connsiteY17" fmla="*/ 560064 h 1983550"/>
                    <a:gd name="connsiteX18" fmla="*/ 857156 w 2953345"/>
                    <a:gd name="connsiteY18" fmla="*/ 12315 h 1983550"/>
                    <a:gd name="connsiteX19" fmla="*/ 1351480 w 2953345"/>
                    <a:gd name="connsiteY19" fmla="*/ 345243 h 1983550"/>
                    <a:gd name="connsiteX20" fmla="*/ 1439392 w 2953345"/>
                    <a:gd name="connsiteY20" fmla="*/ 453752 h 1983550"/>
                    <a:gd name="connsiteX21" fmla="*/ 1517562 w 2953345"/>
                    <a:gd name="connsiteY21" fmla="*/ 349370 h 1983550"/>
                    <a:gd name="connsiteX22" fmla="*/ 1988311 w 2953345"/>
                    <a:gd name="connsiteY22" fmla="*/ 0 h 1983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2953345" h="1983550">
                      <a:moveTo>
                        <a:pt x="1988311" y="0"/>
                      </a:moveTo>
                      <a:cubicBezTo>
                        <a:pt x="2110936" y="121606"/>
                        <a:pt x="2189921" y="326279"/>
                        <a:pt x="2225919" y="546570"/>
                      </a:cubicBezTo>
                      <a:lnTo>
                        <a:pt x="2233933" y="617237"/>
                      </a:lnTo>
                      <a:lnTo>
                        <a:pt x="2350610" y="567300"/>
                      </a:lnTo>
                      <a:cubicBezTo>
                        <a:pt x="2562647" y="488224"/>
                        <a:pt x="2779392" y="454290"/>
                        <a:pt x="2932976" y="500111"/>
                      </a:cubicBezTo>
                      <a:cubicBezTo>
                        <a:pt x="3023762" y="833364"/>
                        <a:pt x="2797242" y="1367090"/>
                        <a:pt x="2527736" y="1636596"/>
                      </a:cubicBezTo>
                      <a:cubicBezTo>
                        <a:pt x="2275074" y="1889258"/>
                        <a:pt x="1799076" y="2077510"/>
                        <a:pt x="1574180" y="1933671"/>
                      </a:cubicBezTo>
                      <a:lnTo>
                        <a:pt x="1556345" y="1919368"/>
                      </a:lnTo>
                      <a:lnTo>
                        <a:pt x="1528339" y="1920897"/>
                      </a:lnTo>
                      <a:cubicBezTo>
                        <a:pt x="1510560" y="1920089"/>
                        <a:pt x="1493010" y="1917445"/>
                        <a:pt x="1475770" y="1912825"/>
                      </a:cubicBezTo>
                      <a:lnTo>
                        <a:pt x="1448916" y="1901539"/>
                      </a:lnTo>
                      <a:lnTo>
                        <a:pt x="1409788" y="1909339"/>
                      </a:lnTo>
                      <a:lnTo>
                        <a:pt x="1379448" y="1933671"/>
                      </a:lnTo>
                      <a:cubicBezTo>
                        <a:pt x="1154551" y="2077510"/>
                        <a:pt x="678554" y="1889257"/>
                        <a:pt x="425892" y="1636595"/>
                      </a:cubicBezTo>
                      <a:cubicBezTo>
                        <a:pt x="156386" y="1367089"/>
                        <a:pt x="-70989" y="807277"/>
                        <a:pt x="20652" y="500110"/>
                      </a:cubicBezTo>
                      <a:cubicBezTo>
                        <a:pt x="187279" y="454716"/>
                        <a:pt x="404024" y="488650"/>
                        <a:pt x="612800" y="567620"/>
                      </a:cubicBezTo>
                      <a:lnTo>
                        <a:pt x="646597" y="582336"/>
                      </a:lnTo>
                      <a:lnTo>
                        <a:pt x="648266" y="560064"/>
                      </a:lnTo>
                      <a:cubicBezTo>
                        <a:pt x="675860" y="335450"/>
                        <a:pt x="745684" y="127473"/>
                        <a:pt x="857156" y="12315"/>
                      </a:cubicBezTo>
                      <a:cubicBezTo>
                        <a:pt x="1025944" y="48861"/>
                        <a:pt x="1202630" y="178907"/>
                        <a:pt x="1351480" y="345243"/>
                      </a:cubicBezTo>
                      <a:lnTo>
                        <a:pt x="1439392" y="453752"/>
                      </a:lnTo>
                      <a:lnTo>
                        <a:pt x="1517562" y="349370"/>
                      </a:lnTo>
                      <a:cubicBezTo>
                        <a:pt x="1661654" y="174869"/>
                        <a:pt x="1832393" y="37110"/>
                        <a:pt x="1988311" y="0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09" name="フリーフォーム: 図形 808">
                  <a:extLst>
                    <a:ext uri="{FF2B5EF4-FFF2-40B4-BE49-F238E27FC236}">
                      <a16:creationId xmlns:a16="http://schemas.microsoft.com/office/drawing/2014/main" id="{D7AE3BB4-7D3A-4E3E-95F5-2E2DAC794046}"/>
                    </a:ext>
                  </a:extLst>
                </p:cNvPr>
                <p:cNvSpPr/>
                <p:nvPr/>
              </p:nvSpPr>
              <p:spPr>
                <a:xfrm rot="9769250">
                  <a:off x="6215086" y="3298185"/>
                  <a:ext cx="264016" cy="177320"/>
                </a:xfrm>
                <a:custGeom>
                  <a:avLst/>
                  <a:gdLst>
                    <a:gd name="connsiteX0" fmla="*/ 1988311 w 2953345"/>
                    <a:gd name="connsiteY0" fmla="*/ 0 h 1983550"/>
                    <a:gd name="connsiteX1" fmla="*/ 2225919 w 2953345"/>
                    <a:gd name="connsiteY1" fmla="*/ 546570 h 1983550"/>
                    <a:gd name="connsiteX2" fmla="*/ 2233933 w 2953345"/>
                    <a:gd name="connsiteY2" fmla="*/ 617237 h 1983550"/>
                    <a:gd name="connsiteX3" fmla="*/ 2350610 w 2953345"/>
                    <a:gd name="connsiteY3" fmla="*/ 567300 h 1983550"/>
                    <a:gd name="connsiteX4" fmla="*/ 2932976 w 2953345"/>
                    <a:gd name="connsiteY4" fmla="*/ 500111 h 1983550"/>
                    <a:gd name="connsiteX5" fmla="*/ 2527736 w 2953345"/>
                    <a:gd name="connsiteY5" fmla="*/ 1636596 h 1983550"/>
                    <a:gd name="connsiteX6" fmla="*/ 1574180 w 2953345"/>
                    <a:gd name="connsiteY6" fmla="*/ 1933671 h 1983550"/>
                    <a:gd name="connsiteX7" fmla="*/ 1556345 w 2953345"/>
                    <a:gd name="connsiteY7" fmla="*/ 1919368 h 1983550"/>
                    <a:gd name="connsiteX8" fmla="*/ 1528339 w 2953345"/>
                    <a:gd name="connsiteY8" fmla="*/ 1920897 h 1983550"/>
                    <a:gd name="connsiteX9" fmla="*/ 1475770 w 2953345"/>
                    <a:gd name="connsiteY9" fmla="*/ 1912825 h 1983550"/>
                    <a:gd name="connsiteX10" fmla="*/ 1448916 w 2953345"/>
                    <a:gd name="connsiteY10" fmla="*/ 1901539 h 1983550"/>
                    <a:gd name="connsiteX11" fmla="*/ 1409788 w 2953345"/>
                    <a:gd name="connsiteY11" fmla="*/ 1909339 h 1983550"/>
                    <a:gd name="connsiteX12" fmla="*/ 1379448 w 2953345"/>
                    <a:gd name="connsiteY12" fmla="*/ 1933671 h 1983550"/>
                    <a:gd name="connsiteX13" fmla="*/ 425892 w 2953345"/>
                    <a:gd name="connsiteY13" fmla="*/ 1636595 h 1983550"/>
                    <a:gd name="connsiteX14" fmla="*/ 20652 w 2953345"/>
                    <a:gd name="connsiteY14" fmla="*/ 500110 h 1983550"/>
                    <a:gd name="connsiteX15" fmla="*/ 612800 w 2953345"/>
                    <a:gd name="connsiteY15" fmla="*/ 567620 h 1983550"/>
                    <a:gd name="connsiteX16" fmla="*/ 646597 w 2953345"/>
                    <a:gd name="connsiteY16" fmla="*/ 582336 h 1983550"/>
                    <a:gd name="connsiteX17" fmla="*/ 648266 w 2953345"/>
                    <a:gd name="connsiteY17" fmla="*/ 560064 h 1983550"/>
                    <a:gd name="connsiteX18" fmla="*/ 857156 w 2953345"/>
                    <a:gd name="connsiteY18" fmla="*/ 12315 h 1983550"/>
                    <a:gd name="connsiteX19" fmla="*/ 1351480 w 2953345"/>
                    <a:gd name="connsiteY19" fmla="*/ 345243 h 1983550"/>
                    <a:gd name="connsiteX20" fmla="*/ 1439392 w 2953345"/>
                    <a:gd name="connsiteY20" fmla="*/ 453752 h 1983550"/>
                    <a:gd name="connsiteX21" fmla="*/ 1517562 w 2953345"/>
                    <a:gd name="connsiteY21" fmla="*/ 349370 h 1983550"/>
                    <a:gd name="connsiteX22" fmla="*/ 1988311 w 2953345"/>
                    <a:gd name="connsiteY22" fmla="*/ 0 h 1983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2953345" h="1983550">
                      <a:moveTo>
                        <a:pt x="1988311" y="0"/>
                      </a:moveTo>
                      <a:cubicBezTo>
                        <a:pt x="2110936" y="121606"/>
                        <a:pt x="2189921" y="326279"/>
                        <a:pt x="2225919" y="546570"/>
                      </a:cubicBezTo>
                      <a:lnTo>
                        <a:pt x="2233933" y="617237"/>
                      </a:lnTo>
                      <a:lnTo>
                        <a:pt x="2350610" y="567300"/>
                      </a:lnTo>
                      <a:cubicBezTo>
                        <a:pt x="2562647" y="488224"/>
                        <a:pt x="2779392" y="454290"/>
                        <a:pt x="2932976" y="500111"/>
                      </a:cubicBezTo>
                      <a:cubicBezTo>
                        <a:pt x="3023762" y="833364"/>
                        <a:pt x="2797242" y="1367090"/>
                        <a:pt x="2527736" y="1636596"/>
                      </a:cubicBezTo>
                      <a:cubicBezTo>
                        <a:pt x="2275074" y="1889258"/>
                        <a:pt x="1799076" y="2077510"/>
                        <a:pt x="1574180" y="1933671"/>
                      </a:cubicBezTo>
                      <a:lnTo>
                        <a:pt x="1556345" y="1919368"/>
                      </a:lnTo>
                      <a:lnTo>
                        <a:pt x="1528339" y="1920897"/>
                      </a:lnTo>
                      <a:cubicBezTo>
                        <a:pt x="1510560" y="1920089"/>
                        <a:pt x="1493010" y="1917445"/>
                        <a:pt x="1475770" y="1912825"/>
                      </a:cubicBezTo>
                      <a:lnTo>
                        <a:pt x="1448916" y="1901539"/>
                      </a:lnTo>
                      <a:lnTo>
                        <a:pt x="1409788" y="1909339"/>
                      </a:lnTo>
                      <a:lnTo>
                        <a:pt x="1379448" y="1933671"/>
                      </a:lnTo>
                      <a:cubicBezTo>
                        <a:pt x="1154551" y="2077510"/>
                        <a:pt x="678554" y="1889257"/>
                        <a:pt x="425892" y="1636595"/>
                      </a:cubicBezTo>
                      <a:cubicBezTo>
                        <a:pt x="156386" y="1367089"/>
                        <a:pt x="-70989" y="807277"/>
                        <a:pt x="20652" y="500110"/>
                      </a:cubicBezTo>
                      <a:cubicBezTo>
                        <a:pt x="187279" y="454716"/>
                        <a:pt x="404024" y="488650"/>
                        <a:pt x="612800" y="567620"/>
                      </a:cubicBezTo>
                      <a:lnTo>
                        <a:pt x="646597" y="582336"/>
                      </a:lnTo>
                      <a:lnTo>
                        <a:pt x="648266" y="560064"/>
                      </a:lnTo>
                      <a:cubicBezTo>
                        <a:pt x="675860" y="335450"/>
                        <a:pt x="745684" y="127473"/>
                        <a:pt x="857156" y="12315"/>
                      </a:cubicBezTo>
                      <a:cubicBezTo>
                        <a:pt x="1025944" y="48861"/>
                        <a:pt x="1202630" y="178907"/>
                        <a:pt x="1351480" y="345243"/>
                      </a:cubicBezTo>
                      <a:lnTo>
                        <a:pt x="1439392" y="453752"/>
                      </a:lnTo>
                      <a:lnTo>
                        <a:pt x="1517562" y="349370"/>
                      </a:lnTo>
                      <a:cubicBezTo>
                        <a:pt x="1661654" y="174869"/>
                        <a:pt x="1832393" y="37110"/>
                        <a:pt x="1988311" y="0"/>
                      </a:cubicBezTo>
                      <a:close/>
                    </a:path>
                  </a:pathLst>
                </a:custGeom>
                <a:solidFill>
                  <a:srgbClr val="339933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10" name="フリーフォーム: 図形 809">
                  <a:extLst>
                    <a:ext uri="{FF2B5EF4-FFF2-40B4-BE49-F238E27FC236}">
                      <a16:creationId xmlns:a16="http://schemas.microsoft.com/office/drawing/2014/main" id="{BCE348F7-6BAF-43E8-9D07-4ABA9229A0CA}"/>
                    </a:ext>
                  </a:extLst>
                </p:cNvPr>
                <p:cNvSpPr/>
                <p:nvPr/>
              </p:nvSpPr>
              <p:spPr>
                <a:xfrm rot="9769250">
                  <a:off x="5826466" y="3473445"/>
                  <a:ext cx="264016" cy="177320"/>
                </a:xfrm>
                <a:custGeom>
                  <a:avLst/>
                  <a:gdLst>
                    <a:gd name="connsiteX0" fmla="*/ 1988311 w 2953345"/>
                    <a:gd name="connsiteY0" fmla="*/ 0 h 1983550"/>
                    <a:gd name="connsiteX1" fmla="*/ 2225919 w 2953345"/>
                    <a:gd name="connsiteY1" fmla="*/ 546570 h 1983550"/>
                    <a:gd name="connsiteX2" fmla="*/ 2233933 w 2953345"/>
                    <a:gd name="connsiteY2" fmla="*/ 617237 h 1983550"/>
                    <a:gd name="connsiteX3" fmla="*/ 2350610 w 2953345"/>
                    <a:gd name="connsiteY3" fmla="*/ 567300 h 1983550"/>
                    <a:gd name="connsiteX4" fmla="*/ 2932976 w 2953345"/>
                    <a:gd name="connsiteY4" fmla="*/ 500111 h 1983550"/>
                    <a:gd name="connsiteX5" fmla="*/ 2527736 w 2953345"/>
                    <a:gd name="connsiteY5" fmla="*/ 1636596 h 1983550"/>
                    <a:gd name="connsiteX6" fmla="*/ 1574180 w 2953345"/>
                    <a:gd name="connsiteY6" fmla="*/ 1933671 h 1983550"/>
                    <a:gd name="connsiteX7" fmla="*/ 1556345 w 2953345"/>
                    <a:gd name="connsiteY7" fmla="*/ 1919368 h 1983550"/>
                    <a:gd name="connsiteX8" fmla="*/ 1528339 w 2953345"/>
                    <a:gd name="connsiteY8" fmla="*/ 1920897 h 1983550"/>
                    <a:gd name="connsiteX9" fmla="*/ 1475770 w 2953345"/>
                    <a:gd name="connsiteY9" fmla="*/ 1912825 h 1983550"/>
                    <a:gd name="connsiteX10" fmla="*/ 1448916 w 2953345"/>
                    <a:gd name="connsiteY10" fmla="*/ 1901539 h 1983550"/>
                    <a:gd name="connsiteX11" fmla="*/ 1409788 w 2953345"/>
                    <a:gd name="connsiteY11" fmla="*/ 1909339 h 1983550"/>
                    <a:gd name="connsiteX12" fmla="*/ 1379448 w 2953345"/>
                    <a:gd name="connsiteY12" fmla="*/ 1933671 h 1983550"/>
                    <a:gd name="connsiteX13" fmla="*/ 425892 w 2953345"/>
                    <a:gd name="connsiteY13" fmla="*/ 1636595 h 1983550"/>
                    <a:gd name="connsiteX14" fmla="*/ 20652 w 2953345"/>
                    <a:gd name="connsiteY14" fmla="*/ 500110 h 1983550"/>
                    <a:gd name="connsiteX15" fmla="*/ 612800 w 2953345"/>
                    <a:gd name="connsiteY15" fmla="*/ 567620 h 1983550"/>
                    <a:gd name="connsiteX16" fmla="*/ 646597 w 2953345"/>
                    <a:gd name="connsiteY16" fmla="*/ 582336 h 1983550"/>
                    <a:gd name="connsiteX17" fmla="*/ 648266 w 2953345"/>
                    <a:gd name="connsiteY17" fmla="*/ 560064 h 1983550"/>
                    <a:gd name="connsiteX18" fmla="*/ 857156 w 2953345"/>
                    <a:gd name="connsiteY18" fmla="*/ 12315 h 1983550"/>
                    <a:gd name="connsiteX19" fmla="*/ 1351480 w 2953345"/>
                    <a:gd name="connsiteY19" fmla="*/ 345243 h 1983550"/>
                    <a:gd name="connsiteX20" fmla="*/ 1439392 w 2953345"/>
                    <a:gd name="connsiteY20" fmla="*/ 453752 h 1983550"/>
                    <a:gd name="connsiteX21" fmla="*/ 1517562 w 2953345"/>
                    <a:gd name="connsiteY21" fmla="*/ 349370 h 1983550"/>
                    <a:gd name="connsiteX22" fmla="*/ 1988311 w 2953345"/>
                    <a:gd name="connsiteY22" fmla="*/ 0 h 1983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2953345" h="1983550">
                      <a:moveTo>
                        <a:pt x="1988311" y="0"/>
                      </a:moveTo>
                      <a:cubicBezTo>
                        <a:pt x="2110936" y="121606"/>
                        <a:pt x="2189921" y="326279"/>
                        <a:pt x="2225919" y="546570"/>
                      </a:cubicBezTo>
                      <a:lnTo>
                        <a:pt x="2233933" y="617237"/>
                      </a:lnTo>
                      <a:lnTo>
                        <a:pt x="2350610" y="567300"/>
                      </a:lnTo>
                      <a:cubicBezTo>
                        <a:pt x="2562647" y="488224"/>
                        <a:pt x="2779392" y="454290"/>
                        <a:pt x="2932976" y="500111"/>
                      </a:cubicBezTo>
                      <a:cubicBezTo>
                        <a:pt x="3023762" y="833364"/>
                        <a:pt x="2797242" y="1367090"/>
                        <a:pt x="2527736" y="1636596"/>
                      </a:cubicBezTo>
                      <a:cubicBezTo>
                        <a:pt x="2275074" y="1889258"/>
                        <a:pt x="1799076" y="2077510"/>
                        <a:pt x="1574180" y="1933671"/>
                      </a:cubicBezTo>
                      <a:lnTo>
                        <a:pt x="1556345" y="1919368"/>
                      </a:lnTo>
                      <a:lnTo>
                        <a:pt x="1528339" y="1920897"/>
                      </a:lnTo>
                      <a:cubicBezTo>
                        <a:pt x="1510560" y="1920089"/>
                        <a:pt x="1493010" y="1917445"/>
                        <a:pt x="1475770" y="1912825"/>
                      </a:cubicBezTo>
                      <a:lnTo>
                        <a:pt x="1448916" y="1901539"/>
                      </a:lnTo>
                      <a:lnTo>
                        <a:pt x="1409788" y="1909339"/>
                      </a:lnTo>
                      <a:lnTo>
                        <a:pt x="1379448" y="1933671"/>
                      </a:lnTo>
                      <a:cubicBezTo>
                        <a:pt x="1154551" y="2077510"/>
                        <a:pt x="678554" y="1889257"/>
                        <a:pt x="425892" y="1636595"/>
                      </a:cubicBezTo>
                      <a:cubicBezTo>
                        <a:pt x="156386" y="1367089"/>
                        <a:pt x="-70989" y="807277"/>
                        <a:pt x="20652" y="500110"/>
                      </a:cubicBezTo>
                      <a:cubicBezTo>
                        <a:pt x="187279" y="454716"/>
                        <a:pt x="404024" y="488650"/>
                        <a:pt x="612800" y="567620"/>
                      </a:cubicBezTo>
                      <a:lnTo>
                        <a:pt x="646597" y="582336"/>
                      </a:lnTo>
                      <a:lnTo>
                        <a:pt x="648266" y="560064"/>
                      </a:lnTo>
                      <a:cubicBezTo>
                        <a:pt x="675860" y="335450"/>
                        <a:pt x="745684" y="127473"/>
                        <a:pt x="857156" y="12315"/>
                      </a:cubicBezTo>
                      <a:cubicBezTo>
                        <a:pt x="1025944" y="48861"/>
                        <a:pt x="1202630" y="178907"/>
                        <a:pt x="1351480" y="345243"/>
                      </a:cubicBezTo>
                      <a:lnTo>
                        <a:pt x="1439392" y="453752"/>
                      </a:lnTo>
                      <a:lnTo>
                        <a:pt x="1517562" y="349370"/>
                      </a:lnTo>
                      <a:cubicBezTo>
                        <a:pt x="1661654" y="174869"/>
                        <a:pt x="1832393" y="37110"/>
                        <a:pt x="1988311" y="0"/>
                      </a:cubicBezTo>
                      <a:close/>
                    </a:path>
                  </a:pathLst>
                </a:custGeom>
                <a:solidFill>
                  <a:srgbClr val="339933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11" name="フリーフォーム: 図形 810">
                  <a:extLst>
                    <a:ext uri="{FF2B5EF4-FFF2-40B4-BE49-F238E27FC236}">
                      <a16:creationId xmlns:a16="http://schemas.microsoft.com/office/drawing/2014/main" id="{F6ABBC7D-3335-4F4E-85F9-AA7F858B62E9}"/>
                    </a:ext>
                  </a:extLst>
                </p:cNvPr>
                <p:cNvSpPr/>
                <p:nvPr/>
              </p:nvSpPr>
              <p:spPr>
                <a:xfrm rot="9769250">
                  <a:off x="5978866" y="3221985"/>
                  <a:ext cx="264016" cy="177320"/>
                </a:xfrm>
                <a:custGeom>
                  <a:avLst/>
                  <a:gdLst>
                    <a:gd name="connsiteX0" fmla="*/ 1988311 w 2953345"/>
                    <a:gd name="connsiteY0" fmla="*/ 0 h 1983550"/>
                    <a:gd name="connsiteX1" fmla="*/ 2225919 w 2953345"/>
                    <a:gd name="connsiteY1" fmla="*/ 546570 h 1983550"/>
                    <a:gd name="connsiteX2" fmla="*/ 2233933 w 2953345"/>
                    <a:gd name="connsiteY2" fmla="*/ 617237 h 1983550"/>
                    <a:gd name="connsiteX3" fmla="*/ 2350610 w 2953345"/>
                    <a:gd name="connsiteY3" fmla="*/ 567300 h 1983550"/>
                    <a:gd name="connsiteX4" fmla="*/ 2932976 w 2953345"/>
                    <a:gd name="connsiteY4" fmla="*/ 500111 h 1983550"/>
                    <a:gd name="connsiteX5" fmla="*/ 2527736 w 2953345"/>
                    <a:gd name="connsiteY5" fmla="*/ 1636596 h 1983550"/>
                    <a:gd name="connsiteX6" fmla="*/ 1574180 w 2953345"/>
                    <a:gd name="connsiteY6" fmla="*/ 1933671 h 1983550"/>
                    <a:gd name="connsiteX7" fmla="*/ 1556345 w 2953345"/>
                    <a:gd name="connsiteY7" fmla="*/ 1919368 h 1983550"/>
                    <a:gd name="connsiteX8" fmla="*/ 1528339 w 2953345"/>
                    <a:gd name="connsiteY8" fmla="*/ 1920897 h 1983550"/>
                    <a:gd name="connsiteX9" fmla="*/ 1475770 w 2953345"/>
                    <a:gd name="connsiteY9" fmla="*/ 1912825 h 1983550"/>
                    <a:gd name="connsiteX10" fmla="*/ 1448916 w 2953345"/>
                    <a:gd name="connsiteY10" fmla="*/ 1901539 h 1983550"/>
                    <a:gd name="connsiteX11" fmla="*/ 1409788 w 2953345"/>
                    <a:gd name="connsiteY11" fmla="*/ 1909339 h 1983550"/>
                    <a:gd name="connsiteX12" fmla="*/ 1379448 w 2953345"/>
                    <a:gd name="connsiteY12" fmla="*/ 1933671 h 1983550"/>
                    <a:gd name="connsiteX13" fmla="*/ 425892 w 2953345"/>
                    <a:gd name="connsiteY13" fmla="*/ 1636595 h 1983550"/>
                    <a:gd name="connsiteX14" fmla="*/ 20652 w 2953345"/>
                    <a:gd name="connsiteY14" fmla="*/ 500110 h 1983550"/>
                    <a:gd name="connsiteX15" fmla="*/ 612800 w 2953345"/>
                    <a:gd name="connsiteY15" fmla="*/ 567620 h 1983550"/>
                    <a:gd name="connsiteX16" fmla="*/ 646597 w 2953345"/>
                    <a:gd name="connsiteY16" fmla="*/ 582336 h 1983550"/>
                    <a:gd name="connsiteX17" fmla="*/ 648266 w 2953345"/>
                    <a:gd name="connsiteY17" fmla="*/ 560064 h 1983550"/>
                    <a:gd name="connsiteX18" fmla="*/ 857156 w 2953345"/>
                    <a:gd name="connsiteY18" fmla="*/ 12315 h 1983550"/>
                    <a:gd name="connsiteX19" fmla="*/ 1351480 w 2953345"/>
                    <a:gd name="connsiteY19" fmla="*/ 345243 h 1983550"/>
                    <a:gd name="connsiteX20" fmla="*/ 1439392 w 2953345"/>
                    <a:gd name="connsiteY20" fmla="*/ 453752 h 1983550"/>
                    <a:gd name="connsiteX21" fmla="*/ 1517562 w 2953345"/>
                    <a:gd name="connsiteY21" fmla="*/ 349370 h 1983550"/>
                    <a:gd name="connsiteX22" fmla="*/ 1988311 w 2953345"/>
                    <a:gd name="connsiteY22" fmla="*/ 0 h 1983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2953345" h="1983550">
                      <a:moveTo>
                        <a:pt x="1988311" y="0"/>
                      </a:moveTo>
                      <a:cubicBezTo>
                        <a:pt x="2110936" y="121606"/>
                        <a:pt x="2189921" y="326279"/>
                        <a:pt x="2225919" y="546570"/>
                      </a:cubicBezTo>
                      <a:lnTo>
                        <a:pt x="2233933" y="617237"/>
                      </a:lnTo>
                      <a:lnTo>
                        <a:pt x="2350610" y="567300"/>
                      </a:lnTo>
                      <a:cubicBezTo>
                        <a:pt x="2562647" y="488224"/>
                        <a:pt x="2779392" y="454290"/>
                        <a:pt x="2932976" y="500111"/>
                      </a:cubicBezTo>
                      <a:cubicBezTo>
                        <a:pt x="3023762" y="833364"/>
                        <a:pt x="2797242" y="1367090"/>
                        <a:pt x="2527736" y="1636596"/>
                      </a:cubicBezTo>
                      <a:cubicBezTo>
                        <a:pt x="2275074" y="1889258"/>
                        <a:pt x="1799076" y="2077510"/>
                        <a:pt x="1574180" y="1933671"/>
                      </a:cubicBezTo>
                      <a:lnTo>
                        <a:pt x="1556345" y="1919368"/>
                      </a:lnTo>
                      <a:lnTo>
                        <a:pt x="1528339" y="1920897"/>
                      </a:lnTo>
                      <a:cubicBezTo>
                        <a:pt x="1510560" y="1920089"/>
                        <a:pt x="1493010" y="1917445"/>
                        <a:pt x="1475770" y="1912825"/>
                      </a:cubicBezTo>
                      <a:lnTo>
                        <a:pt x="1448916" y="1901539"/>
                      </a:lnTo>
                      <a:lnTo>
                        <a:pt x="1409788" y="1909339"/>
                      </a:lnTo>
                      <a:lnTo>
                        <a:pt x="1379448" y="1933671"/>
                      </a:lnTo>
                      <a:cubicBezTo>
                        <a:pt x="1154551" y="2077510"/>
                        <a:pt x="678554" y="1889257"/>
                        <a:pt x="425892" y="1636595"/>
                      </a:cubicBezTo>
                      <a:cubicBezTo>
                        <a:pt x="156386" y="1367089"/>
                        <a:pt x="-70989" y="807277"/>
                        <a:pt x="20652" y="500110"/>
                      </a:cubicBezTo>
                      <a:cubicBezTo>
                        <a:pt x="187279" y="454716"/>
                        <a:pt x="404024" y="488650"/>
                        <a:pt x="612800" y="567620"/>
                      </a:cubicBezTo>
                      <a:lnTo>
                        <a:pt x="646597" y="582336"/>
                      </a:lnTo>
                      <a:lnTo>
                        <a:pt x="648266" y="560064"/>
                      </a:lnTo>
                      <a:cubicBezTo>
                        <a:pt x="675860" y="335450"/>
                        <a:pt x="745684" y="127473"/>
                        <a:pt x="857156" y="12315"/>
                      </a:cubicBezTo>
                      <a:cubicBezTo>
                        <a:pt x="1025944" y="48861"/>
                        <a:pt x="1202630" y="178907"/>
                        <a:pt x="1351480" y="345243"/>
                      </a:cubicBezTo>
                      <a:lnTo>
                        <a:pt x="1439392" y="453752"/>
                      </a:lnTo>
                      <a:lnTo>
                        <a:pt x="1517562" y="349370"/>
                      </a:lnTo>
                      <a:cubicBezTo>
                        <a:pt x="1661654" y="174869"/>
                        <a:pt x="1832393" y="37110"/>
                        <a:pt x="1988311" y="0"/>
                      </a:cubicBezTo>
                      <a:close/>
                    </a:path>
                  </a:pathLst>
                </a:custGeom>
                <a:solidFill>
                  <a:srgbClr val="339933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12" name="フリーフォーム: 図形 811">
                  <a:extLst>
                    <a:ext uri="{FF2B5EF4-FFF2-40B4-BE49-F238E27FC236}">
                      <a16:creationId xmlns:a16="http://schemas.microsoft.com/office/drawing/2014/main" id="{C8BAB85D-3FE5-4A9F-BA3A-4439384080A0}"/>
                    </a:ext>
                  </a:extLst>
                </p:cNvPr>
                <p:cNvSpPr/>
                <p:nvPr/>
              </p:nvSpPr>
              <p:spPr>
                <a:xfrm rot="9769250">
                  <a:off x="6228442" y="3535755"/>
                  <a:ext cx="237304" cy="159380"/>
                </a:xfrm>
                <a:custGeom>
                  <a:avLst/>
                  <a:gdLst>
                    <a:gd name="connsiteX0" fmla="*/ 1988311 w 2953345"/>
                    <a:gd name="connsiteY0" fmla="*/ 0 h 1983550"/>
                    <a:gd name="connsiteX1" fmla="*/ 2225919 w 2953345"/>
                    <a:gd name="connsiteY1" fmla="*/ 546570 h 1983550"/>
                    <a:gd name="connsiteX2" fmla="*/ 2233933 w 2953345"/>
                    <a:gd name="connsiteY2" fmla="*/ 617237 h 1983550"/>
                    <a:gd name="connsiteX3" fmla="*/ 2350610 w 2953345"/>
                    <a:gd name="connsiteY3" fmla="*/ 567300 h 1983550"/>
                    <a:gd name="connsiteX4" fmla="*/ 2932976 w 2953345"/>
                    <a:gd name="connsiteY4" fmla="*/ 500111 h 1983550"/>
                    <a:gd name="connsiteX5" fmla="*/ 2527736 w 2953345"/>
                    <a:gd name="connsiteY5" fmla="*/ 1636596 h 1983550"/>
                    <a:gd name="connsiteX6" fmla="*/ 1574180 w 2953345"/>
                    <a:gd name="connsiteY6" fmla="*/ 1933671 h 1983550"/>
                    <a:gd name="connsiteX7" fmla="*/ 1556345 w 2953345"/>
                    <a:gd name="connsiteY7" fmla="*/ 1919368 h 1983550"/>
                    <a:gd name="connsiteX8" fmla="*/ 1528339 w 2953345"/>
                    <a:gd name="connsiteY8" fmla="*/ 1920897 h 1983550"/>
                    <a:gd name="connsiteX9" fmla="*/ 1475770 w 2953345"/>
                    <a:gd name="connsiteY9" fmla="*/ 1912825 h 1983550"/>
                    <a:gd name="connsiteX10" fmla="*/ 1448916 w 2953345"/>
                    <a:gd name="connsiteY10" fmla="*/ 1901539 h 1983550"/>
                    <a:gd name="connsiteX11" fmla="*/ 1409788 w 2953345"/>
                    <a:gd name="connsiteY11" fmla="*/ 1909339 h 1983550"/>
                    <a:gd name="connsiteX12" fmla="*/ 1379448 w 2953345"/>
                    <a:gd name="connsiteY12" fmla="*/ 1933671 h 1983550"/>
                    <a:gd name="connsiteX13" fmla="*/ 425892 w 2953345"/>
                    <a:gd name="connsiteY13" fmla="*/ 1636595 h 1983550"/>
                    <a:gd name="connsiteX14" fmla="*/ 20652 w 2953345"/>
                    <a:gd name="connsiteY14" fmla="*/ 500110 h 1983550"/>
                    <a:gd name="connsiteX15" fmla="*/ 612800 w 2953345"/>
                    <a:gd name="connsiteY15" fmla="*/ 567620 h 1983550"/>
                    <a:gd name="connsiteX16" fmla="*/ 646597 w 2953345"/>
                    <a:gd name="connsiteY16" fmla="*/ 582336 h 1983550"/>
                    <a:gd name="connsiteX17" fmla="*/ 648266 w 2953345"/>
                    <a:gd name="connsiteY17" fmla="*/ 560064 h 1983550"/>
                    <a:gd name="connsiteX18" fmla="*/ 857156 w 2953345"/>
                    <a:gd name="connsiteY18" fmla="*/ 12315 h 1983550"/>
                    <a:gd name="connsiteX19" fmla="*/ 1351480 w 2953345"/>
                    <a:gd name="connsiteY19" fmla="*/ 345243 h 1983550"/>
                    <a:gd name="connsiteX20" fmla="*/ 1439392 w 2953345"/>
                    <a:gd name="connsiteY20" fmla="*/ 453752 h 1983550"/>
                    <a:gd name="connsiteX21" fmla="*/ 1517562 w 2953345"/>
                    <a:gd name="connsiteY21" fmla="*/ 349370 h 1983550"/>
                    <a:gd name="connsiteX22" fmla="*/ 1988311 w 2953345"/>
                    <a:gd name="connsiteY22" fmla="*/ 0 h 1983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2953345" h="1983550">
                      <a:moveTo>
                        <a:pt x="1988311" y="0"/>
                      </a:moveTo>
                      <a:cubicBezTo>
                        <a:pt x="2110936" y="121606"/>
                        <a:pt x="2189921" y="326279"/>
                        <a:pt x="2225919" y="546570"/>
                      </a:cubicBezTo>
                      <a:lnTo>
                        <a:pt x="2233933" y="617237"/>
                      </a:lnTo>
                      <a:lnTo>
                        <a:pt x="2350610" y="567300"/>
                      </a:lnTo>
                      <a:cubicBezTo>
                        <a:pt x="2562647" y="488224"/>
                        <a:pt x="2779392" y="454290"/>
                        <a:pt x="2932976" y="500111"/>
                      </a:cubicBezTo>
                      <a:cubicBezTo>
                        <a:pt x="3023762" y="833364"/>
                        <a:pt x="2797242" y="1367090"/>
                        <a:pt x="2527736" y="1636596"/>
                      </a:cubicBezTo>
                      <a:cubicBezTo>
                        <a:pt x="2275074" y="1889258"/>
                        <a:pt x="1799076" y="2077510"/>
                        <a:pt x="1574180" y="1933671"/>
                      </a:cubicBezTo>
                      <a:lnTo>
                        <a:pt x="1556345" y="1919368"/>
                      </a:lnTo>
                      <a:lnTo>
                        <a:pt x="1528339" y="1920897"/>
                      </a:lnTo>
                      <a:cubicBezTo>
                        <a:pt x="1510560" y="1920089"/>
                        <a:pt x="1493010" y="1917445"/>
                        <a:pt x="1475770" y="1912825"/>
                      </a:cubicBezTo>
                      <a:lnTo>
                        <a:pt x="1448916" y="1901539"/>
                      </a:lnTo>
                      <a:lnTo>
                        <a:pt x="1409788" y="1909339"/>
                      </a:lnTo>
                      <a:lnTo>
                        <a:pt x="1379448" y="1933671"/>
                      </a:lnTo>
                      <a:cubicBezTo>
                        <a:pt x="1154551" y="2077510"/>
                        <a:pt x="678554" y="1889257"/>
                        <a:pt x="425892" y="1636595"/>
                      </a:cubicBezTo>
                      <a:cubicBezTo>
                        <a:pt x="156386" y="1367089"/>
                        <a:pt x="-70989" y="807277"/>
                        <a:pt x="20652" y="500110"/>
                      </a:cubicBezTo>
                      <a:cubicBezTo>
                        <a:pt x="187279" y="454716"/>
                        <a:pt x="404024" y="488650"/>
                        <a:pt x="612800" y="567620"/>
                      </a:cubicBezTo>
                      <a:lnTo>
                        <a:pt x="646597" y="582336"/>
                      </a:lnTo>
                      <a:lnTo>
                        <a:pt x="648266" y="560064"/>
                      </a:lnTo>
                      <a:cubicBezTo>
                        <a:pt x="675860" y="335450"/>
                        <a:pt x="745684" y="127473"/>
                        <a:pt x="857156" y="12315"/>
                      </a:cubicBezTo>
                      <a:cubicBezTo>
                        <a:pt x="1025944" y="48861"/>
                        <a:pt x="1202630" y="178907"/>
                        <a:pt x="1351480" y="345243"/>
                      </a:cubicBezTo>
                      <a:lnTo>
                        <a:pt x="1439392" y="453752"/>
                      </a:lnTo>
                      <a:lnTo>
                        <a:pt x="1517562" y="349370"/>
                      </a:lnTo>
                      <a:cubicBezTo>
                        <a:pt x="1661654" y="174869"/>
                        <a:pt x="1832393" y="37110"/>
                        <a:pt x="1988311" y="0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13" name="フリーフォーム: 図形 812">
                  <a:extLst>
                    <a:ext uri="{FF2B5EF4-FFF2-40B4-BE49-F238E27FC236}">
                      <a16:creationId xmlns:a16="http://schemas.microsoft.com/office/drawing/2014/main" id="{73ABCE01-F4FC-4EAA-96EA-843C69408A2F}"/>
                    </a:ext>
                  </a:extLst>
                </p:cNvPr>
                <p:cNvSpPr/>
                <p:nvPr/>
              </p:nvSpPr>
              <p:spPr>
                <a:xfrm rot="9769250">
                  <a:off x="5992222" y="3459555"/>
                  <a:ext cx="237304" cy="159380"/>
                </a:xfrm>
                <a:custGeom>
                  <a:avLst/>
                  <a:gdLst>
                    <a:gd name="connsiteX0" fmla="*/ 1988311 w 2953345"/>
                    <a:gd name="connsiteY0" fmla="*/ 0 h 1983550"/>
                    <a:gd name="connsiteX1" fmla="*/ 2225919 w 2953345"/>
                    <a:gd name="connsiteY1" fmla="*/ 546570 h 1983550"/>
                    <a:gd name="connsiteX2" fmla="*/ 2233933 w 2953345"/>
                    <a:gd name="connsiteY2" fmla="*/ 617237 h 1983550"/>
                    <a:gd name="connsiteX3" fmla="*/ 2350610 w 2953345"/>
                    <a:gd name="connsiteY3" fmla="*/ 567300 h 1983550"/>
                    <a:gd name="connsiteX4" fmla="*/ 2932976 w 2953345"/>
                    <a:gd name="connsiteY4" fmla="*/ 500111 h 1983550"/>
                    <a:gd name="connsiteX5" fmla="*/ 2527736 w 2953345"/>
                    <a:gd name="connsiteY5" fmla="*/ 1636596 h 1983550"/>
                    <a:gd name="connsiteX6" fmla="*/ 1574180 w 2953345"/>
                    <a:gd name="connsiteY6" fmla="*/ 1933671 h 1983550"/>
                    <a:gd name="connsiteX7" fmla="*/ 1556345 w 2953345"/>
                    <a:gd name="connsiteY7" fmla="*/ 1919368 h 1983550"/>
                    <a:gd name="connsiteX8" fmla="*/ 1528339 w 2953345"/>
                    <a:gd name="connsiteY8" fmla="*/ 1920897 h 1983550"/>
                    <a:gd name="connsiteX9" fmla="*/ 1475770 w 2953345"/>
                    <a:gd name="connsiteY9" fmla="*/ 1912825 h 1983550"/>
                    <a:gd name="connsiteX10" fmla="*/ 1448916 w 2953345"/>
                    <a:gd name="connsiteY10" fmla="*/ 1901539 h 1983550"/>
                    <a:gd name="connsiteX11" fmla="*/ 1409788 w 2953345"/>
                    <a:gd name="connsiteY11" fmla="*/ 1909339 h 1983550"/>
                    <a:gd name="connsiteX12" fmla="*/ 1379448 w 2953345"/>
                    <a:gd name="connsiteY12" fmla="*/ 1933671 h 1983550"/>
                    <a:gd name="connsiteX13" fmla="*/ 425892 w 2953345"/>
                    <a:gd name="connsiteY13" fmla="*/ 1636595 h 1983550"/>
                    <a:gd name="connsiteX14" fmla="*/ 20652 w 2953345"/>
                    <a:gd name="connsiteY14" fmla="*/ 500110 h 1983550"/>
                    <a:gd name="connsiteX15" fmla="*/ 612800 w 2953345"/>
                    <a:gd name="connsiteY15" fmla="*/ 567620 h 1983550"/>
                    <a:gd name="connsiteX16" fmla="*/ 646597 w 2953345"/>
                    <a:gd name="connsiteY16" fmla="*/ 582336 h 1983550"/>
                    <a:gd name="connsiteX17" fmla="*/ 648266 w 2953345"/>
                    <a:gd name="connsiteY17" fmla="*/ 560064 h 1983550"/>
                    <a:gd name="connsiteX18" fmla="*/ 857156 w 2953345"/>
                    <a:gd name="connsiteY18" fmla="*/ 12315 h 1983550"/>
                    <a:gd name="connsiteX19" fmla="*/ 1351480 w 2953345"/>
                    <a:gd name="connsiteY19" fmla="*/ 345243 h 1983550"/>
                    <a:gd name="connsiteX20" fmla="*/ 1439392 w 2953345"/>
                    <a:gd name="connsiteY20" fmla="*/ 453752 h 1983550"/>
                    <a:gd name="connsiteX21" fmla="*/ 1517562 w 2953345"/>
                    <a:gd name="connsiteY21" fmla="*/ 349370 h 1983550"/>
                    <a:gd name="connsiteX22" fmla="*/ 1988311 w 2953345"/>
                    <a:gd name="connsiteY22" fmla="*/ 0 h 1983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2953345" h="1983550">
                      <a:moveTo>
                        <a:pt x="1988311" y="0"/>
                      </a:moveTo>
                      <a:cubicBezTo>
                        <a:pt x="2110936" y="121606"/>
                        <a:pt x="2189921" y="326279"/>
                        <a:pt x="2225919" y="546570"/>
                      </a:cubicBezTo>
                      <a:lnTo>
                        <a:pt x="2233933" y="617237"/>
                      </a:lnTo>
                      <a:lnTo>
                        <a:pt x="2350610" y="567300"/>
                      </a:lnTo>
                      <a:cubicBezTo>
                        <a:pt x="2562647" y="488224"/>
                        <a:pt x="2779392" y="454290"/>
                        <a:pt x="2932976" y="500111"/>
                      </a:cubicBezTo>
                      <a:cubicBezTo>
                        <a:pt x="3023762" y="833364"/>
                        <a:pt x="2797242" y="1367090"/>
                        <a:pt x="2527736" y="1636596"/>
                      </a:cubicBezTo>
                      <a:cubicBezTo>
                        <a:pt x="2275074" y="1889258"/>
                        <a:pt x="1799076" y="2077510"/>
                        <a:pt x="1574180" y="1933671"/>
                      </a:cubicBezTo>
                      <a:lnTo>
                        <a:pt x="1556345" y="1919368"/>
                      </a:lnTo>
                      <a:lnTo>
                        <a:pt x="1528339" y="1920897"/>
                      </a:lnTo>
                      <a:cubicBezTo>
                        <a:pt x="1510560" y="1920089"/>
                        <a:pt x="1493010" y="1917445"/>
                        <a:pt x="1475770" y="1912825"/>
                      </a:cubicBezTo>
                      <a:lnTo>
                        <a:pt x="1448916" y="1901539"/>
                      </a:lnTo>
                      <a:lnTo>
                        <a:pt x="1409788" y="1909339"/>
                      </a:lnTo>
                      <a:lnTo>
                        <a:pt x="1379448" y="1933671"/>
                      </a:lnTo>
                      <a:cubicBezTo>
                        <a:pt x="1154551" y="2077510"/>
                        <a:pt x="678554" y="1889257"/>
                        <a:pt x="425892" y="1636595"/>
                      </a:cubicBezTo>
                      <a:cubicBezTo>
                        <a:pt x="156386" y="1367089"/>
                        <a:pt x="-70989" y="807277"/>
                        <a:pt x="20652" y="500110"/>
                      </a:cubicBezTo>
                      <a:cubicBezTo>
                        <a:pt x="187279" y="454716"/>
                        <a:pt x="404024" y="488650"/>
                        <a:pt x="612800" y="567620"/>
                      </a:cubicBezTo>
                      <a:lnTo>
                        <a:pt x="646597" y="582336"/>
                      </a:lnTo>
                      <a:lnTo>
                        <a:pt x="648266" y="560064"/>
                      </a:lnTo>
                      <a:cubicBezTo>
                        <a:pt x="675860" y="335450"/>
                        <a:pt x="745684" y="127473"/>
                        <a:pt x="857156" y="12315"/>
                      </a:cubicBezTo>
                      <a:cubicBezTo>
                        <a:pt x="1025944" y="48861"/>
                        <a:pt x="1202630" y="178907"/>
                        <a:pt x="1351480" y="345243"/>
                      </a:cubicBezTo>
                      <a:lnTo>
                        <a:pt x="1439392" y="453752"/>
                      </a:lnTo>
                      <a:lnTo>
                        <a:pt x="1517562" y="349370"/>
                      </a:lnTo>
                      <a:cubicBezTo>
                        <a:pt x="1661654" y="174869"/>
                        <a:pt x="1832393" y="37110"/>
                        <a:pt x="1988311" y="0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710" name="フリーフォーム: 図形 709">
                <a:extLst>
                  <a:ext uri="{FF2B5EF4-FFF2-40B4-BE49-F238E27FC236}">
                    <a16:creationId xmlns:a16="http://schemas.microsoft.com/office/drawing/2014/main" id="{88868BBB-1E08-41B7-83FA-26C6881D2F79}"/>
                  </a:ext>
                </a:extLst>
              </p:cNvPr>
              <p:cNvSpPr/>
              <p:nvPr/>
            </p:nvSpPr>
            <p:spPr>
              <a:xfrm rot="9769250">
                <a:off x="3386182" y="4038675"/>
                <a:ext cx="237304" cy="159380"/>
              </a:xfrm>
              <a:custGeom>
                <a:avLst/>
                <a:gdLst>
                  <a:gd name="connsiteX0" fmla="*/ 1988311 w 2953345"/>
                  <a:gd name="connsiteY0" fmla="*/ 0 h 1983550"/>
                  <a:gd name="connsiteX1" fmla="*/ 2225919 w 2953345"/>
                  <a:gd name="connsiteY1" fmla="*/ 546570 h 1983550"/>
                  <a:gd name="connsiteX2" fmla="*/ 2233933 w 2953345"/>
                  <a:gd name="connsiteY2" fmla="*/ 617237 h 1983550"/>
                  <a:gd name="connsiteX3" fmla="*/ 2350610 w 2953345"/>
                  <a:gd name="connsiteY3" fmla="*/ 567300 h 1983550"/>
                  <a:gd name="connsiteX4" fmla="*/ 2932976 w 2953345"/>
                  <a:gd name="connsiteY4" fmla="*/ 500111 h 1983550"/>
                  <a:gd name="connsiteX5" fmla="*/ 2527736 w 2953345"/>
                  <a:gd name="connsiteY5" fmla="*/ 1636596 h 1983550"/>
                  <a:gd name="connsiteX6" fmla="*/ 1574180 w 2953345"/>
                  <a:gd name="connsiteY6" fmla="*/ 1933671 h 1983550"/>
                  <a:gd name="connsiteX7" fmla="*/ 1556345 w 2953345"/>
                  <a:gd name="connsiteY7" fmla="*/ 1919368 h 1983550"/>
                  <a:gd name="connsiteX8" fmla="*/ 1528339 w 2953345"/>
                  <a:gd name="connsiteY8" fmla="*/ 1920897 h 1983550"/>
                  <a:gd name="connsiteX9" fmla="*/ 1475770 w 2953345"/>
                  <a:gd name="connsiteY9" fmla="*/ 1912825 h 1983550"/>
                  <a:gd name="connsiteX10" fmla="*/ 1448916 w 2953345"/>
                  <a:gd name="connsiteY10" fmla="*/ 1901539 h 1983550"/>
                  <a:gd name="connsiteX11" fmla="*/ 1409788 w 2953345"/>
                  <a:gd name="connsiteY11" fmla="*/ 1909339 h 1983550"/>
                  <a:gd name="connsiteX12" fmla="*/ 1379448 w 2953345"/>
                  <a:gd name="connsiteY12" fmla="*/ 1933671 h 1983550"/>
                  <a:gd name="connsiteX13" fmla="*/ 425892 w 2953345"/>
                  <a:gd name="connsiteY13" fmla="*/ 1636595 h 1983550"/>
                  <a:gd name="connsiteX14" fmla="*/ 20652 w 2953345"/>
                  <a:gd name="connsiteY14" fmla="*/ 500110 h 1983550"/>
                  <a:gd name="connsiteX15" fmla="*/ 612800 w 2953345"/>
                  <a:gd name="connsiteY15" fmla="*/ 567620 h 1983550"/>
                  <a:gd name="connsiteX16" fmla="*/ 646597 w 2953345"/>
                  <a:gd name="connsiteY16" fmla="*/ 582336 h 1983550"/>
                  <a:gd name="connsiteX17" fmla="*/ 648266 w 2953345"/>
                  <a:gd name="connsiteY17" fmla="*/ 560064 h 1983550"/>
                  <a:gd name="connsiteX18" fmla="*/ 857156 w 2953345"/>
                  <a:gd name="connsiteY18" fmla="*/ 12315 h 1983550"/>
                  <a:gd name="connsiteX19" fmla="*/ 1351480 w 2953345"/>
                  <a:gd name="connsiteY19" fmla="*/ 345243 h 1983550"/>
                  <a:gd name="connsiteX20" fmla="*/ 1439392 w 2953345"/>
                  <a:gd name="connsiteY20" fmla="*/ 453752 h 1983550"/>
                  <a:gd name="connsiteX21" fmla="*/ 1517562 w 2953345"/>
                  <a:gd name="connsiteY21" fmla="*/ 349370 h 1983550"/>
                  <a:gd name="connsiteX22" fmla="*/ 1988311 w 2953345"/>
                  <a:gd name="connsiteY22" fmla="*/ 0 h 198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953345" h="1983550">
                    <a:moveTo>
                      <a:pt x="1988311" y="0"/>
                    </a:moveTo>
                    <a:cubicBezTo>
                      <a:pt x="2110936" y="121606"/>
                      <a:pt x="2189921" y="326279"/>
                      <a:pt x="2225919" y="546570"/>
                    </a:cubicBezTo>
                    <a:lnTo>
                      <a:pt x="2233933" y="617237"/>
                    </a:lnTo>
                    <a:lnTo>
                      <a:pt x="2350610" y="567300"/>
                    </a:lnTo>
                    <a:cubicBezTo>
                      <a:pt x="2562647" y="488224"/>
                      <a:pt x="2779392" y="454290"/>
                      <a:pt x="2932976" y="500111"/>
                    </a:cubicBezTo>
                    <a:cubicBezTo>
                      <a:pt x="3023762" y="833364"/>
                      <a:pt x="2797242" y="1367090"/>
                      <a:pt x="2527736" y="1636596"/>
                    </a:cubicBezTo>
                    <a:cubicBezTo>
                      <a:pt x="2275074" y="1889258"/>
                      <a:pt x="1799076" y="2077510"/>
                      <a:pt x="1574180" y="1933671"/>
                    </a:cubicBezTo>
                    <a:lnTo>
                      <a:pt x="1556345" y="1919368"/>
                    </a:lnTo>
                    <a:lnTo>
                      <a:pt x="1528339" y="1920897"/>
                    </a:lnTo>
                    <a:cubicBezTo>
                      <a:pt x="1510560" y="1920089"/>
                      <a:pt x="1493010" y="1917445"/>
                      <a:pt x="1475770" y="1912825"/>
                    </a:cubicBezTo>
                    <a:lnTo>
                      <a:pt x="1448916" y="1901539"/>
                    </a:lnTo>
                    <a:lnTo>
                      <a:pt x="1409788" y="1909339"/>
                    </a:lnTo>
                    <a:lnTo>
                      <a:pt x="1379448" y="1933671"/>
                    </a:lnTo>
                    <a:cubicBezTo>
                      <a:pt x="1154551" y="2077510"/>
                      <a:pt x="678554" y="1889257"/>
                      <a:pt x="425892" y="1636595"/>
                    </a:cubicBezTo>
                    <a:cubicBezTo>
                      <a:pt x="156386" y="1367089"/>
                      <a:pt x="-70989" y="807277"/>
                      <a:pt x="20652" y="500110"/>
                    </a:cubicBezTo>
                    <a:cubicBezTo>
                      <a:pt x="187279" y="454716"/>
                      <a:pt x="404024" y="488650"/>
                      <a:pt x="612800" y="567620"/>
                    </a:cubicBezTo>
                    <a:lnTo>
                      <a:pt x="646597" y="582336"/>
                    </a:lnTo>
                    <a:lnTo>
                      <a:pt x="648266" y="560064"/>
                    </a:lnTo>
                    <a:cubicBezTo>
                      <a:pt x="675860" y="335450"/>
                      <a:pt x="745684" y="127473"/>
                      <a:pt x="857156" y="12315"/>
                    </a:cubicBezTo>
                    <a:cubicBezTo>
                      <a:pt x="1025944" y="48861"/>
                      <a:pt x="1202630" y="178907"/>
                      <a:pt x="1351480" y="345243"/>
                    </a:cubicBezTo>
                    <a:lnTo>
                      <a:pt x="1439392" y="453752"/>
                    </a:lnTo>
                    <a:lnTo>
                      <a:pt x="1517562" y="349370"/>
                    </a:lnTo>
                    <a:cubicBezTo>
                      <a:pt x="1661654" y="174869"/>
                      <a:pt x="1832393" y="37110"/>
                      <a:pt x="1988311" y="0"/>
                    </a:cubicBezTo>
                    <a:close/>
                  </a:path>
                </a:pathLst>
              </a:custGeom>
              <a:solidFill>
                <a:srgbClr val="0066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1" name="フリーフォーム: 図形 710">
                <a:extLst>
                  <a:ext uri="{FF2B5EF4-FFF2-40B4-BE49-F238E27FC236}">
                    <a16:creationId xmlns:a16="http://schemas.microsoft.com/office/drawing/2014/main" id="{81E0348D-640C-447A-A749-668850479CB5}"/>
                  </a:ext>
                </a:extLst>
              </p:cNvPr>
              <p:cNvSpPr/>
              <p:nvPr/>
            </p:nvSpPr>
            <p:spPr>
              <a:xfrm rot="9769250">
                <a:off x="3660502" y="2491815"/>
                <a:ext cx="237304" cy="159380"/>
              </a:xfrm>
              <a:custGeom>
                <a:avLst/>
                <a:gdLst>
                  <a:gd name="connsiteX0" fmla="*/ 1988311 w 2953345"/>
                  <a:gd name="connsiteY0" fmla="*/ 0 h 1983550"/>
                  <a:gd name="connsiteX1" fmla="*/ 2225919 w 2953345"/>
                  <a:gd name="connsiteY1" fmla="*/ 546570 h 1983550"/>
                  <a:gd name="connsiteX2" fmla="*/ 2233933 w 2953345"/>
                  <a:gd name="connsiteY2" fmla="*/ 617237 h 1983550"/>
                  <a:gd name="connsiteX3" fmla="*/ 2350610 w 2953345"/>
                  <a:gd name="connsiteY3" fmla="*/ 567300 h 1983550"/>
                  <a:gd name="connsiteX4" fmla="*/ 2932976 w 2953345"/>
                  <a:gd name="connsiteY4" fmla="*/ 500111 h 1983550"/>
                  <a:gd name="connsiteX5" fmla="*/ 2527736 w 2953345"/>
                  <a:gd name="connsiteY5" fmla="*/ 1636596 h 1983550"/>
                  <a:gd name="connsiteX6" fmla="*/ 1574180 w 2953345"/>
                  <a:gd name="connsiteY6" fmla="*/ 1933671 h 1983550"/>
                  <a:gd name="connsiteX7" fmla="*/ 1556345 w 2953345"/>
                  <a:gd name="connsiteY7" fmla="*/ 1919368 h 1983550"/>
                  <a:gd name="connsiteX8" fmla="*/ 1528339 w 2953345"/>
                  <a:gd name="connsiteY8" fmla="*/ 1920897 h 1983550"/>
                  <a:gd name="connsiteX9" fmla="*/ 1475770 w 2953345"/>
                  <a:gd name="connsiteY9" fmla="*/ 1912825 h 1983550"/>
                  <a:gd name="connsiteX10" fmla="*/ 1448916 w 2953345"/>
                  <a:gd name="connsiteY10" fmla="*/ 1901539 h 1983550"/>
                  <a:gd name="connsiteX11" fmla="*/ 1409788 w 2953345"/>
                  <a:gd name="connsiteY11" fmla="*/ 1909339 h 1983550"/>
                  <a:gd name="connsiteX12" fmla="*/ 1379448 w 2953345"/>
                  <a:gd name="connsiteY12" fmla="*/ 1933671 h 1983550"/>
                  <a:gd name="connsiteX13" fmla="*/ 425892 w 2953345"/>
                  <a:gd name="connsiteY13" fmla="*/ 1636595 h 1983550"/>
                  <a:gd name="connsiteX14" fmla="*/ 20652 w 2953345"/>
                  <a:gd name="connsiteY14" fmla="*/ 500110 h 1983550"/>
                  <a:gd name="connsiteX15" fmla="*/ 612800 w 2953345"/>
                  <a:gd name="connsiteY15" fmla="*/ 567620 h 1983550"/>
                  <a:gd name="connsiteX16" fmla="*/ 646597 w 2953345"/>
                  <a:gd name="connsiteY16" fmla="*/ 582336 h 1983550"/>
                  <a:gd name="connsiteX17" fmla="*/ 648266 w 2953345"/>
                  <a:gd name="connsiteY17" fmla="*/ 560064 h 1983550"/>
                  <a:gd name="connsiteX18" fmla="*/ 857156 w 2953345"/>
                  <a:gd name="connsiteY18" fmla="*/ 12315 h 1983550"/>
                  <a:gd name="connsiteX19" fmla="*/ 1351480 w 2953345"/>
                  <a:gd name="connsiteY19" fmla="*/ 345243 h 1983550"/>
                  <a:gd name="connsiteX20" fmla="*/ 1439392 w 2953345"/>
                  <a:gd name="connsiteY20" fmla="*/ 453752 h 1983550"/>
                  <a:gd name="connsiteX21" fmla="*/ 1517562 w 2953345"/>
                  <a:gd name="connsiteY21" fmla="*/ 349370 h 1983550"/>
                  <a:gd name="connsiteX22" fmla="*/ 1988311 w 2953345"/>
                  <a:gd name="connsiteY22" fmla="*/ 0 h 198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953345" h="1983550">
                    <a:moveTo>
                      <a:pt x="1988311" y="0"/>
                    </a:moveTo>
                    <a:cubicBezTo>
                      <a:pt x="2110936" y="121606"/>
                      <a:pt x="2189921" y="326279"/>
                      <a:pt x="2225919" y="546570"/>
                    </a:cubicBezTo>
                    <a:lnTo>
                      <a:pt x="2233933" y="617237"/>
                    </a:lnTo>
                    <a:lnTo>
                      <a:pt x="2350610" y="567300"/>
                    </a:lnTo>
                    <a:cubicBezTo>
                      <a:pt x="2562647" y="488224"/>
                      <a:pt x="2779392" y="454290"/>
                      <a:pt x="2932976" y="500111"/>
                    </a:cubicBezTo>
                    <a:cubicBezTo>
                      <a:pt x="3023762" y="833364"/>
                      <a:pt x="2797242" y="1367090"/>
                      <a:pt x="2527736" y="1636596"/>
                    </a:cubicBezTo>
                    <a:cubicBezTo>
                      <a:pt x="2275074" y="1889258"/>
                      <a:pt x="1799076" y="2077510"/>
                      <a:pt x="1574180" y="1933671"/>
                    </a:cubicBezTo>
                    <a:lnTo>
                      <a:pt x="1556345" y="1919368"/>
                    </a:lnTo>
                    <a:lnTo>
                      <a:pt x="1528339" y="1920897"/>
                    </a:lnTo>
                    <a:cubicBezTo>
                      <a:pt x="1510560" y="1920089"/>
                      <a:pt x="1493010" y="1917445"/>
                      <a:pt x="1475770" y="1912825"/>
                    </a:cubicBezTo>
                    <a:lnTo>
                      <a:pt x="1448916" y="1901539"/>
                    </a:lnTo>
                    <a:lnTo>
                      <a:pt x="1409788" y="1909339"/>
                    </a:lnTo>
                    <a:lnTo>
                      <a:pt x="1379448" y="1933671"/>
                    </a:lnTo>
                    <a:cubicBezTo>
                      <a:pt x="1154551" y="2077510"/>
                      <a:pt x="678554" y="1889257"/>
                      <a:pt x="425892" y="1636595"/>
                    </a:cubicBezTo>
                    <a:cubicBezTo>
                      <a:pt x="156386" y="1367089"/>
                      <a:pt x="-70989" y="807277"/>
                      <a:pt x="20652" y="500110"/>
                    </a:cubicBezTo>
                    <a:cubicBezTo>
                      <a:pt x="187279" y="454716"/>
                      <a:pt x="404024" y="488650"/>
                      <a:pt x="612800" y="567620"/>
                    </a:cubicBezTo>
                    <a:lnTo>
                      <a:pt x="646597" y="582336"/>
                    </a:lnTo>
                    <a:lnTo>
                      <a:pt x="648266" y="560064"/>
                    </a:lnTo>
                    <a:cubicBezTo>
                      <a:pt x="675860" y="335450"/>
                      <a:pt x="745684" y="127473"/>
                      <a:pt x="857156" y="12315"/>
                    </a:cubicBezTo>
                    <a:cubicBezTo>
                      <a:pt x="1025944" y="48861"/>
                      <a:pt x="1202630" y="178907"/>
                      <a:pt x="1351480" y="345243"/>
                    </a:cubicBezTo>
                    <a:lnTo>
                      <a:pt x="1439392" y="453752"/>
                    </a:lnTo>
                    <a:lnTo>
                      <a:pt x="1517562" y="349370"/>
                    </a:lnTo>
                    <a:cubicBezTo>
                      <a:pt x="1661654" y="174869"/>
                      <a:pt x="1832393" y="37110"/>
                      <a:pt x="1988311" y="0"/>
                    </a:cubicBezTo>
                    <a:close/>
                  </a:path>
                </a:pathLst>
              </a:custGeom>
              <a:solidFill>
                <a:srgbClr val="0066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2" name="フリーフォーム: 図形 711">
                <a:extLst>
                  <a:ext uri="{FF2B5EF4-FFF2-40B4-BE49-F238E27FC236}">
                    <a16:creationId xmlns:a16="http://schemas.microsoft.com/office/drawing/2014/main" id="{99CEE6DC-491E-4788-BCA2-739329554CBF}"/>
                  </a:ext>
                </a:extLst>
              </p:cNvPr>
              <p:cNvSpPr/>
              <p:nvPr/>
            </p:nvSpPr>
            <p:spPr>
              <a:xfrm rot="9769250">
                <a:off x="4719682" y="3070935"/>
                <a:ext cx="237304" cy="159380"/>
              </a:xfrm>
              <a:custGeom>
                <a:avLst/>
                <a:gdLst>
                  <a:gd name="connsiteX0" fmla="*/ 1988311 w 2953345"/>
                  <a:gd name="connsiteY0" fmla="*/ 0 h 1983550"/>
                  <a:gd name="connsiteX1" fmla="*/ 2225919 w 2953345"/>
                  <a:gd name="connsiteY1" fmla="*/ 546570 h 1983550"/>
                  <a:gd name="connsiteX2" fmla="*/ 2233933 w 2953345"/>
                  <a:gd name="connsiteY2" fmla="*/ 617237 h 1983550"/>
                  <a:gd name="connsiteX3" fmla="*/ 2350610 w 2953345"/>
                  <a:gd name="connsiteY3" fmla="*/ 567300 h 1983550"/>
                  <a:gd name="connsiteX4" fmla="*/ 2932976 w 2953345"/>
                  <a:gd name="connsiteY4" fmla="*/ 500111 h 1983550"/>
                  <a:gd name="connsiteX5" fmla="*/ 2527736 w 2953345"/>
                  <a:gd name="connsiteY5" fmla="*/ 1636596 h 1983550"/>
                  <a:gd name="connsiteX6" fmla="*/ 1574180 w 2953345"/>
                  <a:gd name="connsiteY6" fmla="*/ 1933671 h 1983550"/>
                  <a:gd name="connsiteX7" fmla="*/ 1556345 w 2953345"/>
                  <a:gd name="connsiteY7" fmla="*/ 1919368 h 1983550"/>
                  <a:gd name="connsiteX8" fmla="*/ 1528339 w 2953345"/>
                  <a:gd name="connsiteY8" fmla="*/ 1920897 h 1983550"/>
                  <a:gd name="connsiteX9" fmla="*/ 1475770 w 2953345"/>
                  <a:gd name="connsiteY9" fmla="*/ 1912825 h 1983550"/>
                  <a:gd name="connsiteX10" fmla="*/ 1448916 w 2953345"/>
                  <a:gd name="connsiteY10" fmla="*/ 1901539 h 1983550"/>
                  <a:gd name="connsiteX11" fmla="*/ 1409788 w 2953345"/>
                  <a:gd name="connsiteY11" fmla="*/ 1909339 h 1983550"/>
                  <a:gd name="connsiteX12" fmla="*/ 1379448 w 2953345"/>
                  <a:gd name="connsiteY12" fmla="*/ 1933671 h 1983550"/>
                  <a:gd name="connsiteX13" fmla="*/ 425892 w 2953345"/>
                  <a:gd name="connsiteY13" fmla="*/ 1636595 h 1983550"/>
                  <a:gd name="connsiteX14" fmla="*/ 20652 w 2953345"/>
                  <a:gd name="connsiteY14" fmla="*/ 500110 h 1983550"/>
                  <a:gd name="connsiteX15" fmla="*/ 612800 w 2953345"/>
                  <a:gd name="connsiteY15" fmla="*/ 567620 h 1983550"/>
                  <a:gd name="connsiteX16" fmla="*/ 646597 w 2953345"/>
                  <a:gd name="connsiteY16" fmla="*/ 582336 h 1983550"/>
                  <a:gd name="connsiteX17" fmla="*/ 648266 w 2953345"/>
                  <a:gd name="connsiteY17" fmla="*/ 560064 h 1983550"/>
                  <a:gd name="connsiteX18" fmla="*/ 857156 w 2953345"/>
                  <a:gd name="connsiteY18" fmla="*/ 12315 h 1983550"/>
                  <a:gd name="connsiteX19" fmla="*/ 1351480 w 2953345"/>
                  <a:gd name="connsiteY19" fmla="*/ 345243 h 1983550"/>
                  <a:gd name="connsiteX20" fmla="*/ 1439392 w 2953345"/>
                  <a:gd name="connsiteY20" fmla="*/ 453752 h 1983550"/>
                  <a:gd name="connsiteX21" fmla="*/ 1517562 w 2953345"/>
                  <a:gd name="connsiteY21" fmla="*/ 349370 h 1983550"/>
                  <a:gd name="connsiteX22" fmla="*/ 1988311 w 2953345"/>
                  <a:gd name="connsiteY22" fmla="*/ 0 h 198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953345" h="1983550">
                    <a:moveTo>
                      <a:pt x="1988311" y="0"/>
                    </a:moveTo>
                    <a:cubicBezTo>
                      <a:pt x="2110936" y="121606"/>
                      <a:pt x="2189921" y="326279"/>
                      <a:pt x="2225919" y="546570"/>
                    </a:cubicBezTo>
                    <a:lnTo>
                      <a:pt x="2233933" y="617237"/>
                    </a:lnTo>
                    <a:lnTo>
                      <a:pt x="2350610" y="567300"/>
                    </a:lnTo>
                    <a:cubicBezTo>
                      <a:pt x="2562647" y="488224"/>
                      <a:pt x="2779392" y="454290"/>
                      <a:pt x="2932976" y="500111"/>
                    </a:cubicBezTo>
                    <a:cubicBezTo>
                      <a:pt x="3023762" y="833364"/>
                      <a:pt x="2797242" y="1367090"/>
                      <a:pt x="2527736" y="1636596"/>
                    </a:cubicBezTo>
                    <a:cubicBezTo>
                      <a:pt x="2275074" y="1889258"/>
                      <a:pt x="1799076" y="2077510"/>
                      <a:pt x="1574180" y="1933671"/>
                    </a:cubicBezTo>
                    <a:lnTo>
                      <a:pt x="1556345" y="1919368"/>
                    </a:lnTo>
                    <a:lnTo>
                      <a:pt x="1528339" y="1920897"/>
                    </a:lnTo>
                    <a:cubicBezTo>
                      <a:pt x="1510560" y="1920089"/>
                      <a:pt x="1493010" y="1917445"/>
                      <a:pt x="1475770" y="1912825"/>
                    </a:cubicBezTo>
                    <a:lnTo>
                      <a:pt x="1448916" y="1901539"/>
                    </a:lnTo>
                    <a:lnTo>
                      <a:pt x="1409788" y="1909339"/>
                    </a:lnTo>
                    <a:lnTo>
                      <a:pt x="1379448" y="1933671"/>
                    </a:lnTo>
                    <a:cubicBezTo>
                      <a:pt x="1154551" y="2077510"/>
                      <a:pt x="678554" y="1889257"/>
                      <a:pt x="425892" y="1636595"/>
                    </a:cubicBezTo>
                    <a:cubicBezTo>
                      <a:pt x="156386" y="1367089"/>
                      <a:pt x="-70989" y="807277"/>
                      <a:pt x="20652" y="500110"/>
                    </a:cubicBezTo>
                    <a:cubicBezTo>
                      <a:pt x="187279" y="454716"/>
                      <a:pt x="404024" y="488650"/>
                      <a:pt x="612800" y="567620"/>
                    </a:cubicBezTo>
                    <a:lnTo>
                      <a:pt x="646597" y="582336"/>
                    </a:lnTo>
                    <a:lnTo>
                      <a:pt x="648266" y="560064"/>
                    </a:lnTo>
                    <a:cubicBezTo>
                      <a:pt x="675860" y="335450"/>
                      <a:pt x="745684" y="127473"/>
                      <a:pt x="857156" y="12315"/>
                    </a:cubicBezTo>
                    <a:cubicBezTo>
                      <a:pt x="1025944" y="48861"/>
                      <a:pt x="1202630" y="178907"/>
                      <a:pt x="1351480" y="345243"/>
                    </a:cubicBezTo>
                    <a:lnTo>
                      <a:pt x="1439392" y="453752"/>
                    </a:lnTo>
                    <a:lnTo>
                      <a:pt x="1517562" y="349370"/>
                    </a:lnTo>
                    <a:cubicBezTo>
                      <a:pt x="1661654" y="174869"/>
                      <a:pt x="1832393" y="37110"/>
                      <a:pt x="1988311" y="0"/>
                    </a:cubicBezTo>
                    <a:close/>
                  </a:path>
                </a:pathLst>
              </a:custGeom>
              <a:solidFill>
                <a:srgbClr val="0066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3" name="フリーフォーム: 図形 712">
                <a:extLst>
                  <a:ext uri="{FF2B5EF4-FFF2-40B4-BE49-F238E27FC236}">
                    <a16:creationId xmlns:a16="http://schemas.microsoft.com/office/drawing/2014/main" id="{4BF736E4-E5A1-4E26-8704-1ADD1481DA5F}"/>
                  </a:ext>
                </a:extLst>
              </p:cNvPr>
              <p:cNvSpPr/>
              <p:nvPr/>
            </p:nvSpPr>
            <p:spPr>
              <a:xfrm rot="10800000">
                <a:off x="4755888" y="1179674"/>
                <a:ext cx="237304" cy="159380"/>
              </a:xfrm>
              <a:custGeom>
                <a:avLst/>
                <a:gdLst>
                  <a:gd name="connsiteX0" fmla="*/ 1988311 w 2953345"/>
                  <a:gd name="connsiteY0" fmla="*/ 0 h 1983550"/>
                  <a:gd name="connsiteX1" fmla="*/ 2225919 w 2953345"/>
                  <a:gd name="connsiteY1" fmla="*/ 546570 h 1983550"/>
                  <a:gd name="connsiteX2" fmla="*/ 2233933 w 2953345"/>
                  <a:gd name="connsiteY2" fmla="*/ 617237 h 1983550"/>
                  <a:gd name="connsiteX3" fmla="*/ 2350610 w 2953345"/>
                  <a:gd name="connsiteY3" fmla="*/ 567300 h 1983550"/>
                  <a:gd name="connsiteX4" fmla="*/ 2932976 w 2953345"/>
                  <a:gd name="connsiteY4" fmla="*/ 500111 h 1983550"/>
                  <a:gd name="connsiteX5" fmla="*/ 2527736 w 2953345"/>
                  <a:gd name="connsiteY5" fmla="*/ 1636596 h 1983550"/>
                  <a:gd name="connsiteX6" fmla="*/ 1574180 w 2953345"/>
                  <a:gd name="connsiteY6" fmla="*/ 1933671 h 1983550"/>
                  <a:gd name="connsiteX7" fmla="*/ 1556345 w 2953345"/>
                  <a:gd name="connsiteY7" fmla="*/ 1919368 h 1983550"/>
                  <a:gd name="connsiteX8" fmla="*/ 1528339 w 2953345"/>
                  <a:gd name="connsiteY8" fmla="*/ 1920897 h 1983550"/>
                  <a:gd name="connsiteX9" fmla="*/ 1475770 w 2953345"/>
                  <a:gd name="connsiteY9" fmla="*/ 1912825 h 1983550"/>
                  <a:gd name="connsiteX10" fmla="*/ 1448916 w 2953345"/>
                  <a:gd name="connsiteY10" fmla="*/ 1901539 h 1983550"/>
                  <a:gd name="connsiteX11" fmla="*/ 1409788 w 2953345"/>
                  <a:gd name="connsiteY11" fmla="*/ 1909339 h 1983550"/>
                  <a:gd name="connsiteX12" fmla="*/ 1379448 w 2953345"/>
                  <a:gd name="connsiteY12" fmla="*/ 1933671 h 1983550"/>
                  <a:gd name="connsiteX13" fmla="*/ 425892 w 2953345"/>
                  <a:gd name="connsiteY13" fmla="*/ 1636595 h 1983550"/>
                  <a:gd name="connsiteX14" fmla="*/ 20652 w 2953345"/>
                  <a:gd name="connsiteY14" fmla="*/ 500110 h 1983550"/>
                  <a:gd name="connsiteX15" fmla="*/ 612800 w 2953345"/>
                  <a:gd name="connsiteY15" fmla="*/ 567620 h 1983550"/>
                  <a:gd name="connsiteX16" fmla="*/ 646597 w 2953345"/>
                  <a:gd name="connsiteY16" fmla="*/ 582336 h 1983550"/>
                  <a:gd name="connsiteX17" fmla="*/ 648266 w 2953345"/>
                  <a:gd name="connsiteY17" fmla="*/ 560064 h 1983550"/>
                  <a:gd name="connsiteX18" fmla="*/ 857156 w 2953345"/>
                  <a:gd name="connsiteY18" fmla="*/ 12315 h 1983550"/>
                  <a:gd name="connsiteX19" fmla="*/ 1351480 w 2953345"/>
                  <a:gd name="connsiteY19" fmla="*/ 345243 h 1983550"/>
                  <a:gd name="connsiteX20" fmla="*/ 1439392 w 2953345"/>
                  <a:gd name="connsiteY20" fmla="*/ 453752 h 1983550"/>
                  <a:gd name="connsiteX21" fmla="*/ 1517562 w 2953345"/>
                  <a:gd name="connsiteY21" fmla="*/ 349370 h 1983550"/>
                  <a:gd name="connsiteX22" fmla="*/ 1988311 w 2953345"/>
                  <a:gd name="connsiteY22" fmla="*/ 0 h 198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953345" h="1983550">
                    <a:moveTo>
                      <a:pt x="1988311" y="0"/>
                    </a:moveTo>
                    <a:cubicBezTo>
                      <a:pt x="2110936" y="121606"/>
                      <a:pt x="2189921" y="326279"/>
                      <a:pt x="2225919" y="546570"/>
                    </a:cubicBezTo>
                    <a:lnTo>
                      <a:pt x="2233933" y="617237"/>
                    </a:lnTo>
                    <a:lnTo>
                      <a:pt x="2350610" y="567300"/>
                    </a:lnTo>
                    <a:cubicBezTo>
                      <a:pt x="2562647" y="488224"/>
                      <a:pt x="2779392" y="454290"/>
                      <a:pt x="2932976" y="500111"/>
                    </a:cubicBezTo>
                    <a:cubicBezTo>
                      <a:pt x="3023762" y="833364"/>
                      <a:pt x="2797242" y="1367090"/>
                      <a:pt x="2527736" y="1636596"/>
                    </a:cubicBezTo>
                    <a:cubicBezTo>
                      <a:pt x="2275074" y="1889258"/>
                      <a:pt x="1799076" y="2077510"/>
                      <a:pt x="1574180" y="1933671"/>
                    </a:cubicBezTo>
                    <a:lnTo>
                      <a:pt x="1556345" y="1919368"/>
                    </a:lnTo>
                    <a:lnTo>
                      <a:pt x="1528339" y="1920897"/>
                    </a:lnTo>
                    <a:cubicBezTo>
                      <a:pt x="1510560" y="1920089"/>
                      <a:pt x="1493010" y="1917445"/>
                      <a:pt x="1475770" y="1912825"/>
                    </a:cubicBezTo>
                    <a:lnTo>
                      <a:pt x="1448916" y="1901539"/>
                    </a:lnTo>
                    <a:lnTo>
                      <a:pt x="1409788" y="1909339"/>
                    </a:lnTo>
                    <a:lnTo>
                      <a:pt x="1379448" y="1933671"/>
                    </a:lnTo>
                    <a:cubicBezTo>
                      <a:pt x="1154551" y="2077510"/>
                      <a:pt x="678554" y="1889257"/>
                      <a:pt x="425892" y="1636595"/>
                    </a:cubicBezTo>
                    <a:cubicBezTo>
                      <a:pt x="156386" y="1367089"/>
                      <a:pt x="-70989" y="807277"/>
                      <a:pt x="20652" y="500110"/>
                    </a:cubicBezTo>
                    <a:cubicBezTo>
                      <a:pt x="187279" y="454716"/>
                      <a:pt x="404024" y="488650"/>
                      <a:pt x="612800" y="567620"/>
                    </a:cubicBezTo>
                    <a:lnTo>
                      <a:pt x="646597" y="582336"/>
                    </a:lnTo>
                    <a:lnTo>
                      <a:pt x="648266" y="560064"/>
                    </a:lnTo>
                    <a:cubicBezTo>
                      <a:pt x="675860" y="335450"/>
                      <a:pt x="745684" y="127473"/>
                      <a:pt x="857156" y="12315"/>
                    </a:cubicBezTo>
                    <a:cubicBezTo>
                      <a:pt x="1025944" y="48861"/>
                      <a:pt x="1202630" y="178907"/>
                      <a:pt x="1351480" y="345243"/>
                    </a:cubicBezTo>
                    <a:lnTo>
                      <a:pt x="1439392" y="453752"/>
                    </a:lnTo>
                    <a:lnTo>
                      <a:pt x="1517562" y="349370"/>
                    </a:lnTo>
                    <a:cubicBezTo>
                      <a:pt x="1661654" y="174869"/>
                      <a:pt x="1832393" y="37110"/>
                      <a:pt x="1988311" y="0"/>
                    </a:cubicBezTo>
                    <a:close/>
                  </a:path>
                </a:pathLst>
              </a:custGeom>
              <a:solidFill>
                <a:srgbClr val="0066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4" name="フリーフォーム: 図形 713">
                <a:extLst>
                  <a:ext uri="{FF2B5EF4-FFF2-40B4-BE49-F238E27FC236}">
                    <a16:creationId xmlns:a16="http://schemas.microsoft.com/office/drawing/2014/main" id="{CA22556D-4205-46AA-8DC8-0DAFD17C1C03}"/>
                  </a:ext>
                </a:extLst>
              </p:cNvPr>
              <p:cNvSpPr/>
              <p:nvPr/>
            </p:nvSpPr>
            <p:spPr>
              <a:xfrm rot="9769250">
                <a:off x="4064361" y="2568014"/>
                <a:ext cx="237304" cy="159380"/>
              </a:xfrm>
              <a:custGeom>
                <a:avLst/>
                <a:gdLst>
                  <a:gd name="connsiteX0" fmla="*/ 1988311 w 2953345"/>
                  <a:gd name="connsiteY0" fmla="*/ 0 h 1983550"/>
                  <a:gd name="connsiteX1" fmla="*/ 2225919 w 2953345"/>
                  <a:gd name="connsiteY1" fmla="*/ 546570 h 1983550"/>
                  <a:gd name="connsiteX2" fmla="*/ 2233933 w 2953345"/>
                  <a:gd name="connsiteY2" fmla="*/ 617237 h 1983550"/>
                  <a:gd name="connsiteX3" fmla="*/ 2350610 w 2953345"/>
                  <a:gd name="connsiteY3" fmla="*/ 567300 h 1983550"/>
                  <a:gd name="connsiteX4" fmla="*/ 2932976 w 2953345"/>
                  <a:gd name="connsiteY4" fmla="*/ 500111 h 1983550"/>
                  <a:gd name="connsiteX5" fmla="*/ 2527736 w 2953345"/>
                  <a:gd name="connsiteY5" fmla="*/ 1636596 h 1983550"/>
                  <a:gd name="connsiteX6" fmla="*/ 1574180 w 2953345"/>
                  <a:gd name="connsiteY6" fmla="*/ 1933671 h 1983550"/>
                  <a:gd name="connsiteX7" fmla="*/ 1556345 w 2953345"/>
                  <a:gd name="connsiteY7" fmla="*/ 1919368 h 1983550"/>
                  <a:gd name="connsiteX8" fmla="*/ 1528339 w 2953345"/>
                  <a:gd name="connsiteY8" fmla="*/ 1920897 h 1983550"/>
                  <a:gd name="connsiteX9" fmla="*/ 1475770 w 2953345"/>
                  <a:gd name="connsiteY9" fmla="*/ 1912825 h 1983550"/>
                  <a:gd name="connsiteX10" fmla="*/ 1448916 w 2953345"/>
                  <a:gd name="connsiteY10" fmla="*/ 1901539 h 1983550"/>
                  <a:gd name="connsiteX11" fmla="*/ 1409788 w 2953345"/>
                  <a:gd name="connsiteY11" fmla="*/ 1909339 h 1983550"/>
                  <a:gd name="connsiteX12" fmla="*/ 1379448 w 2953345"/>
                  <a:gd name="connsiteY12" fmla="*/ 1933671 h 1983550"/>
                  <a:gd name="connsiteX13" fmla="*/ 425892 w 2953345"/>
                  <a:gd name="connsiteY13" fmla="*/ 1636595 h 1983550"/>
                  <a:gd name="connsiteX14" fmla="*/ 20652 w 2953345"/>
                  <a:gd name="connsiteY14" fmla="*/ 500110 h 1983550"/>
                  <a:gd name="connsiteX15" fmla="*/ 612800 w 2953345"/>
                  <a:gd name="connsiteY15" fmla="*/ 567620 h 1983550"/>
                  <a:gd name="connsiteX16" fmla="*/ 646597 w 2953345"/>
                  <a:gd name="connsiteY16" fmla="*/ 582336 h 1983550"/>
                  <a:gd name="connsiteX17" fmla="*/ 648266 w 2953345"/>
                  <a:gd name="connsiteY17" fmla="*/ 560064 h 1983550"/>
                  <a:gd name="connsiteX18" fmla="*/ 857156 w 2953345"/>
                  <a:gd name="connsiteY18" fmla="*/ 12315 h 1983550"/>
                  <a:gd name="connsiteX19" fmla="*/ 1351480 w 2953345"/>
                  <a:gd name="connsiteY19" fmla="*/ 345243 h 1983550"/>
                  <a:gd name="connsiteX20" fmla="*/ 1439392 w 2953345"/>
                  <a:gd name="connsiteY20" fmla="*/ 453752 h 1983550"/>
                  <a:gd name="connsiteX21" fmla="*/ 1517562 w 2953345"/>
                  <a:gd name="connsiteY21" fmla="*/ 349370 h 1983550"/>
                  <a:gd name="connsiteX22" fmla="*/ 1988311 w 2953345"/>
                  <a:gd name="connsiteY22" fmla="*/ 0 h 198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953345" h="1983550">
                    <a:moveTo>
                      <a:pt x="1988311" y="0"/>
                    </a:moveTo>
                    <a:cubicBezTo>
                      <a:pt x="2110936" y="121606"/>
                      <a:pt x="2189921" y="326279"/>
                      <a:pt x="2225919" y="546570"/>
                    </a:cubicBezTo>
                    <a:lnTo>
                      <a:pt x="2233933" y="617237"/>
                    </a:lnTo>
                    <a:lnTo>
                      <a:pt x="2350610" y="567300"/>
                    </a:lnTo>
                    <a:cubicBezTo>
                      <a:pt x="2562647" y="488224"/>
                      <a:pt x="2779392" y="454290"/>
                      <a:pt x="2932976" y="500111"/>
                    </a:cubicBezTo>
                    <a:cubicBezTo>
                      <a:pt x="3023762" y="833364"/>
                      <a:pt x="2797242" y="1367090"/>
                      <a:pt x="2527736" y="1636596"/>
                    </a:cubicBezTo>
                    <a:cubicBezTo>
                      <a:pt x="2275074" y="1889258"/>
                      <a:pt x="1799076" y="2077510"/>
                      <a:pt x="1574180" y="1933671"/>
                    </a:cubicBezTo>
                    <a:lnTo>
                      <a:pt x="1556345" y="1919368"/>
                    </a:lnTo>
                    <a:lnTo>
                      <a:pt x="1528339" y="1920897"/>
                    </a:lnTo>
                    <a:cubicBezTo>
                      <a:pt x="1510560" y="1920089"/>
                      <a:pt x="1493010" y="1917445"/>
                      <a:pt x="1475770" y="1912825"/>
                    </a:cubicBezTo>
                    <a:lnTo>
                      <a:pt x="1448916" y="1901539"/>
                    </a:lnTo>
                    <a:lnTo>
                      <a:pt x="1409788" y="1909339"/>
                    </a:lnTo>
                    <a:lnTo>
                      <a:pt x="1379448" y="1933671"/>
                    </a:lnTo>
                    <a:cubicBezTo>
                      <a:pt x="1154551" y="2077510"/>
                      <a:pt x="678554" y="1889257"/>
                      <a:pt x="425892" y="1636595"/>
                    </a:cubicBezTo>
                    <a:cubicBezTo>
                      <a:pt x="156386" y="1367089"/>
                      <a:pt x="-70989" y="807277"/>
                      <a:pt x="20652" y="500110"/>
                    </a:cubicBezTo>
                    <a:cubicBezTo>
                      <a:pt x="187279" y="454716"/>
                      <a:pt x="404024" y="488650"/>
                      <a:pt x="612800" y="567620"/>
                    </a:cubicBezTo>
                    <a:lnTo>
                      <a:pt x="646597" y="582336"/>
                    </a:lnTo>
                    <a:lnTo>
                      <a:pt x="648266" y="560064"/>
                    </a:lnTo>
                    <a:cubicBezTo>
                      <a:pt x="675860" y="335450"/>
                      <a:pt x="745684" y="127473"/>
                      <a:pt x="857156" y="12315"/>
                    </a:cubicBezTo>
                    <a:cubicBezTo>
                      <a:pt x="1025944" y="48861"/>
                      <a:pt x="1202630" y="178907"/>
                      <a:pt x="1351480" y="345243"/>
                    </a:cubicBezTo>
                    <a:lnTo>
                      <a:pt x="1439392" y="453752"/>
                    </a:lnTo>
                    <a:lnTo>
                      <a:pt x="1517562" y="349370"/>
                    </a:lnTo>
                    <a:cubicBezTo>
                      <a:pt x="1661654" y="174869"/>
                      <a:pt x="1832393" y="37110"/>
                      <a:pt x="1988311" y="0"/>
                    </a:cubicBezTo>
                    <a:close/>
                  </a:path>
                </a:pathLst>
              </a:custGeom>
              <a:solidFill>
                <a:srgbClr val="0066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715" name="グループ化 714">
                <a:extLst>
                  <a:ext uri="{FF2B5EF4-FFF2-40B4-BE49-F238E27FC236}">
                    <a16:creationId xmlns:a16="http://schemas.microsoft.com/office/drawing/2014/main" id="{CD5EEA58-CC39-4AA1-9D99-0FA51BFAA850}"/>
                  </a:ext>
                </a:extLst>
              </p:cNvPr>
              <p:cNvGrpSpPr/>
              <p:nvPr/>
            </p:nvGrpSpPr>
            <p:grpSpPr>
              <a:xfrm>
                <a:off x="2841009" y="3070150"/>
                <a:ext cx="689153" cy="686510"/>
                <a:chOff x="5789949" y="3062530"/>
                <a:chExt cx="689153" cy="686510"/>
              </a:xfrm>
            </p:grpSpPr>
            <p:sp>
              <p:nvSpPr>
                <p:cNvPr id="776" name="フリーフォーム: 図形 775">
                  <a:extLst>
                    <a:ext uri="{FF2B5EF4-FFF2-40B4-BE49-F238E27FC236}">
                      <a16:creationId xmlns:a16="http://schemas.microsoft.com/office/drawing/2014/main" id="{F596D81E-BA71-4BF9-8AA1-5E6DFAFDEA2E}"/>
                    </a:ext>
                  </a:extLst>
                </p:cNvPr>
                <p:cNvSpPr/>
                <p:nvPr/>
              </p:nvSpPr>
              <p:spPr>
                <a:xfrm rot="10800000">
                  <a:off x="6056648" y="3138730"/>
                  <a:ext cx="264016" cy="177320"/>
                </a:xfrm>
                <a:custGeom>
                  <a:avLst/>
                  <a:gdLst>
                    <a:gd name="connsiteX0" fmla="*/ 1988311 w 2953345"/>
                    <a:gd name="connsiteY0" fmla="*/ 0 h 1983550"/>
                    <a:gd name="connsiteX1" fmla="*/ 2225919 w 2953345"/>
                    <a:gd name="connsiteY1" fmla="*/ 546570 h 1983550"/>
                    <a:gd name="connsiteX2" fmla="*/ 2233933 w 2953345"/>
                    <a:gd name="connsiteY2" fmla="*/ 617237 h 1983550"/>
                    <a:gd name="connsiteX3" fmla="*/ 2350610 w 2953345"/>
                    <a:gd name="connsiteY3" fmla="*/ 567300 h 1983550"/>
                    <a:gd name="connsiteX4" fmla="*/ 2932976 w 2953345"/>
                    <a:gd name="connsiteY4" fmla="*/ 500111 h 1983550"/>
                    <a:gd name="connsiteX5" fmla="*/ 2527736 w 2953345"/>
                    <a:gd name="connsiteY5" fmla="*/ 1636596 h 1983550"/>
                    <a:gd name="connsiteX6" fmla="*/ 1574180 w 2953345"/>
                    <a:gd name="connsiteY6" fmla="*/ 1933671 h 1983550"/>
                    <a:gd name="connsiteX7" fmla="*/ 1556345 w 2953345"/>
                    <a:gd name="connsiteY7" fmla="*/ 1919368 h 1983550"/>
                    <a:gd name="connsiteX8" fmla="*/ 1528339 w 2953345"/>
                    <a:gd name="connsiteY8" fmla="*/ 1920897 h 1983550"/>
                    <a:gd name="connsiteX9" fmla="*/ 1475770 w 2953345"/>
                    <a:gd name="connsiteY9" fmla="*/ 1912825 h 1983550"/>
                    <a:gd name="connsiteX10" fmla="*/ 1448916 w 2953345"/>
                    <a:gd name="connsiteY10" fmla="*/ 1901539 h 1983550"/>
                    <a:gd name="connsiteX11" fmla="*/ 1409788 w 2953345"/>
                    <a:gd name="connsiteY11" fmla="*/ 1909339 h 1983550"/>
                    <a:gd name="connsiteX12" fmla="*/ 1379448 w 2953345"/>
                    <a:gd name="connsiteY12" fmla="*/ 1933671 h 1983550"/>
                    <a:gd name="connsiteX13" fmla="*/ 425892 w 2953345"/>
                    <a:gd name="connsiteY13" fmla="*/ 1636595 h 1983550"/>
                    <a:gd name="connsiteX14" fmla="*/ 20652 w 2953345"/>
                    <a:gd name="connsiteY14" fmla="*/ 500110 h 1983550"/>
                    <a:gd name="connsiteX15" fmla="*/ 612800 w 2953345"/>
                    <a:gd name="connsiteY15" fmla="*/ 567620 h 1983550"/>
                    <a:gd name="connsiteX16" fmla="*/ 646597 w 2953345"/>
                    <a:gd name="connsiteY16" fmla="*/ 582336 h 1983550"/>
                    <a:gd name="connsiteX17" fmla="*/ 648266 w 2953345"/>
                    <a:gd name="connsiteY17" fmla="*/ 560064 h 1983550"/>
                    <a:gd name="connsiteX18" fmla="*/ 857156 w 2953345"/>
                    <a:gd name="connsiteY18" fmla="*/ 12315 h 1983550"/>
                    <a:gd name="connsiteX19" fmla="*/ 1351480 w 2953345"/>
                    <a:gd name="connsiteY19" fmla="*/ 345243 h 1983550"/>
                    <a:gd name="connsiteX20" fmla="*/ 1439392 w 2953345"/>
                    <a:gd name="connsiteY20" fmla="*/ 453752 h 1983550"/>
                    <a:gd name="connsiteX21" fmla="*/ 1517562 w 2953345"/>
                    <a:gd name="connsiteY21" fmla="*/ 349370 h 1983550"/>
                    <a:gd name="connsiteX22" fmla="*/ 1988311 w 2953345"/>
                    <a:gd name="connsiteY22" fmla="*/ 0 h 1983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2953345" h="1983550">
                      <a:moveTo>
                        <a:pt x="1988311" y="0"/>
                      </a:moveTo>
                      <a:cubicBezTo>
                        <a:pt x="2110936" y="121606"/>
                        <a:pt x="2189921" y="326279"/>
                        <a:pt x="2225919" y="546570"/>
                      </a:cubicBezTo>
                      <a:lnTo>
                        <a:pt x="2233933" y="617237"/>
                      </a:lnTo>
                      <a:lnTo>
                        <a:pt x="2350610" y="567300"/>
                      </a:lnTo>
                      <a:cubicBezTo>
                        <a:pt x="2562647" y="488224"/>
                        <a:pt x="2779392" y="454290"/>
                        <a:pt x="2932976" y="500111"/>
                      </a:cubicBezTo>
                      <a:cubicBezTo>
                        <a:pt x="3023762" y="833364"/>
                        <a:pt x="2797242" y="1367090"/>
                        <a:pt x="2527736" y="1636596"/>
                      </a:cubicBezTo>
                      <a:cubicBezTo>
                        <a:pt x="2275074" y="1889258"/>
                        <a:pt x="1799076" y="2077510"/>
                        <a:pt x="1574180" y="1933671"/>
                      </a:cubicBezTo>
                      <a:lnTo>
                        <a:pt x="1556345" y="1919368"/>
                      </a:lnTo>
                      <a:lnTo>
                        <a:pt x="1528339" y="1920897"/>
                      </a:lnTo>
                      <a:cubicBezTo>
                        <a:pt x="1510560" y="1920089"/>
                        <a:pt x="1493010" y="1917445"/>
                        <a:pt x="1475770" y="1912825"/>
                      </a:cubicBezTo>
                      <a:lnTo>
                        <a:pt x="1448916" y="1901539"/>
                      </a:lnTo>
                      <a:lnTo>
                        <a:pt x="1409788" y="1909339"/>
                      </a:lnTo>
                      <a:lnTo>
                        <a:pt x="1379448" y="1933671"/>
                      </a:lnTo>
                      <a:cubicBezTo>
                        <a:pt x="1154551" y="2077510"/>
                        <a:pt x="678554" y="1889257"/>
                        <a:pt x="425892" y="1636595"/>
                      </a:cubicBezTo>
                      <a:cubicBezTo>
                        <a:pt x="156386" y="1367089"/>
                        <a:pt x="-70989" y="807277"/>
                        <a:pt x="20652" y="500110"/>
                      </a:cubicBezTo>
                      <a:cubicBezTo>
                        <a:pt x="187279" y="454716"/>
                        <a:pt x="404024" y="488650"/>
                        <a:pt x="612800" y="567620"/>
                      </a:cubicBezTo>
                      <a:lnTo>
                        <a:pt x="646597" y="582336"/>
                      </a:lnTo>
                      <a:lnTo>
                        <a:pt x="648266" y="560064"/>
                      </a:lnTo>
                      <a:cubicBezTo>
                        <a:pt x="675860" y="335450"/>
                        <a:pt x="745684" y="127473"/>
                        <a:pt x="857156" y="12315"/>
                      </a:cubicBezTo>
                      <a:cubicBezTo>
                        <a:pt x="1025944" y="48861"/>
                        <a:pt x="1202630" y="178907"/>
                        <a:pt x="1351480" y="345243"/>
                      </a:cubicBezTo>
                      <a:lnTo>
                        <a:pt x="1439392" y="453752"/>
                      </a:lnTo>
                      <a:lnTo>
                        <a:pt x="1517562" y="349370"/>
                      </a:lnTo>
                      <a:cubicBezTo>
                        <a:pt x="1661654" y="174869"/>
                        <a:pt x="1832393" y="37110"/>
                        <a:pt x="1988311" y="0"/>
                      </a:cubicBezTo>
                      <a:close/>
                    </a:path>
                  </a:pathLst>
                </a:custGeom>
                <a:solidFill>
                  <a:srgbClr val="339933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77" name="フリーフォーム: 図形 776">
                  <a:extLst>
                    <a:ext uri="{FF2B5EF4-FFF2-40B4-BE49-F238E27FC236}">
                      <a16:creationId xmlns:a16="http://schemas.microsoft.com/office/drawing/2014/main" id="{85D69BC8-A78E-4027-91E1-0325D94AB45A}"/>
                    </a:ext>
                  </a:extLst>
                </p:cNvPr>
                <p:cNvSpPr/>
                <p:nvPr/>
              </p:nvSpPr>
              <p:spPr>
                <a:xfrm rot="10800000">
                  <a:off x="5820428" y="3062530"/>
                  <a:ext cx="264016" cy="177320"/>
                </a:xfrm>
                <a:custGeom>
                  <a:avLst/>
                  <a:gdLst>
                    <a:gd name="connsiteX0" fmla="*/ 1988311 w 2953345"/>
                    <a:gd name="connsiteY0" fmla="*/ 0 h 1983550"/>
                    <a:gd name="connsiteX1" fmla="*/ 2225919 w 2953345"/>
                    <a:gd name="connsiteY1" fmla="*/ 546570 h 1983550"/>
                    <a:gd name="connsiteX2" fmla="*/ 2233933 w 2953345"/>
                    <a:gd name="connsiteY2" fmla="*/ 617237 h 1983550"/>
                    <a:gd name="connsiteX3" fmla="*/ 2350610 w 2953345"/>
                    <a:gd name="connsiteY3" fmla="*/ 567300 h 1983550"/>
                    <a:gd name="connsiteX4" fmla="*/ 2932976 w 2953345"/>
                    <a:gd name="connsiteY4" fmla="*/ 500111 h 1983550"/>
                    <a:gd name="connsiteX5" fmla="*/ 2527736 w 2953345"/>
                    <a:gd name="connsiteY5" fmla="*/ 1636596 h 1983550"/>
                    <a:gd name="connsiteX6" fmla="*/ 1574180 w 2953345"/>
                    <a:gd name="connsiteY6" fmla="*/ 1933671 h 1983550"/>
                    <a:gd name="connsiteX7" fmla="*/ 1556345 w 2953345"/>
                    <a:gd name="connsiteY7" fmla="*/ 1919368 h 1983550"/>
                    <a:gd name="connsiteX8" fmla="*/ 1528339 w 2953345"/>
                    <a:gd name="connsiteY8" fmla="*/ 1920897 h 1983550"/>
                    <a:gd name="connsiteX9" fmla="*/ 1475770 w 2953345"/>
                    <a:gd name="connsiteY9" fmla="*/ 1912825 h 1983550"/>
                    <a:gd name="connsiteX10" fmla="*/ 1448916 w 2953345"/>
                    <a:gd name="connsiteY10" fmla="*/ 1901539 h 1983550"/>
                    <a:gd name="connsiteX11" fmla="*/ 1409788 w 2953345"/>
                    <a:gd name="connsiteY11" fmla="*/ 1909339 h 1983550"/>
                    <a:gd name="connsiteX12" fmla="*/ 1379448 w 2953345"/>
                    <a:gd name="connsiteY12" fmla="*/ 1933671 h 1983550"/>
                    <a:gd name="connsiteX13" fmla="*/ 425892 w 2953345"/>
                    <a:gd name="connsiteY13" fmla="*/ 1636595 h 1983550"/>
                    <a:gd name="connsiteX14" fmla="*/ 20652 w 2953345"/>
                    <a:gd name="connsiteY14" fmla="*/ 500110 h 1983550"/>
                    <a:gd name="connsiteX15" fmla="*/ 612800 w 2953345"/>
                    <a:gd name="connsiteY15" fmla="*/ 567620 h 1983550"/>
                    <a:gd name="connsiteX16" fmla="*/ 646597 w 2953345"/>
                    <a:gd name="connsiteY16" fmla="*/ 582336 h 1983550"/>
                    <a:gd name="connsiteX17" fmla="*/ 648266 w 2953345"/>
                    <a:gd name="connsiteY17" fmla="*/ 560064 h 1983550"/>
                    <a:gd name="connsiteX18" fmla="*/ 857156 w 2953345"/>
                    <a:gd name="connsiteY18" fmla="*/ 12315 h 1983550"/>
                    <a:gd name="connsiteX19" fmla="*/ 1351480 w 2953345"/>
                    <a:gd name="connsiteY19" fmla="*/ 345243 h 1983550"/>
                    <a:gd name="connsiteX20" fmla="*/ 1439392 w 2953345"/>
                    <a:gd name="connsiteY20" fmla="*/ 453752 h 1983550"/>
                    <a:gd name="connsiteX21" fmla="*/ 1517562 w 2953345"/>
                    <a:gd name="connsiteY21" fmla="*/ 349370 h 1983550"/>
                    <a:gd name="connsiteX22" fmla="*/ 1988311 w 2953345"/>
                    <a:gd name="connsiteY22" fmla="*/ 0 h 1983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2953345" h="1983550">
                      <a:moveTo>
                        <a:pt x="1988311" y="0"/>
                      </a:moveTo>
                      <a:cubicBezTo>
                        <a:pt x="2110936" y="121606"/>
                        <a:pt x="2189921" y="326279"/>
                        <a:pt x="2225919" y="546570"/>
                      </a:cubicBezTo>
                      <a:lnTo>
                        <a:pt x="2233933" y="617237"/>
                      </a:lnTo>
                      <a:lnTo>
                        <a:pt x="2350610" y="567300"/>
                      </a:lnTo>
                      <a:cubicBezTo>
                        <a:pt x="2562647" y="488224"/>
                        <a:pt x="2779392" y="454290"/>
                        <a:pt x="2932976" y="500111"/>
                      </a:cubicBezTo>
                      <a:cubicBezTo>
                        <a:pt x="3023762" y="833364"/>
                        <a:pt x="2797242" y="1367090"/>
                        <a:pt x="2527736" y="1636596"/>
                      </a:cubicBezTo>
                      <a:cubicBezTo>
                        <a:pt x="2275074" y="1889258"/>
                        <a:pt x="1799076" y="2077510"/>
                        <a:pt x="1574180" y="1933671"/>
                      </a:cubicBezTo>
                      <a:lnTo>
                        <a:pt x="1556345" y="1919368"/>
                      </a:lnTo>
                      <a:lnTo>
                        <a:pt x="1528339" y="1920897"/>
                      </a:lnTo>
                      <a:cubicBezTo>
                        <a:pt x="1510560" y="1920089"/>
                        <a:pt x="1493010" y="1917445"/>
                        <a:pt x="1475770" y="1912825"/>
                      </a:cubicBezTo>
                      <a:lnTo>
                        <a:pt x="1448916" y="1901539"/>
                      </a:lnTo>
                      <a:lnTo>
                        <a:pt x="1409788" y="1909339"/>
                      </a:lnTo>
                      <a:lnTo>
                        <a:pt x="1379448" y="1933671"/>
                      </a:lnTo>
                      <a:cubicBezTo>
                        <a:pt x="1154551" y="2077510"/>
                        <a:pt x="678554" y="1889257"/>
                        <a:pt x="425892" y="1636595"/>
                      </a:cubicBezTo>
                      <a:cubicBezTo>
                        <a:pt x="156386" y="1367089"/>
                        <a:pt x="-70989" y="807277"/>
                        <a:pt x="20652" y="500110"/>
                      </a:cubicBezTo>
                      <a:cubicBezTo>
                        <a:pt x="187279" y="454716"/>
                        <a:pt x="404024" y="488650"/>
                        <a:pt x="612800" y="567620"/>
                      </a:cubicBezTo>
                      <a:lnTo>
                        <a:pt x="646597" y="582336"/>
                      </a:lnTo>
                      <a:lnTo>
                        <a:pt x="648266" y="560064"/>
                      </a:lnTo>
                      <a:cubicBezTo>
                        <a:pt x="675860" y="335450"/>
                        <a:pt x="745684" y="127473"/>
                        <a:pt x="857156" y="12315"/>
                      </a:cubicBezTo>
                      <a:cubicBezTo>
                        <a:pt x="1025944" y="48861"/>
                        <a:pt x="1202630" y="178907"/>
                        <a:pt x="1351480" y="345243"/>
                      </a:cubicBezTo>
                      <a:lnTo>
                        <a:pt x="1439392" y="453752"/>
                      </a:lnTo>
                      <a:lnTo>
                        <a:pt x="1517562" y="349370"/>
                      </a:lnTo>
                      <a:cubicBezTo>
                        <a:pt x="1661654" y="174869"/>
                        <a:pt x="1832393" y="37110"/>
                        <a:pt x="1988311" y="0"/>
                      </a:cubicBezTo>
                      <a:close/>
                    </a:path>
                  </a:pathLst>
                </a:custGeom>
                <a:solidFill>
                  <a:srgbClr val="339933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78" name="フリーフォーム: 図形 777">
                  <a:extLst>
                    <a:ext uri="{FF2B5EF4-FFF2-40B4-BE49-F238E27FC236}">
                      <a16:creationId xmlns:a16="http://schemas.microsoft.com/office/drawing/2014/main" id="{CC26C3FB-973B-45F2-B91D-53CC9F12645A}"/>
                    </a:ext>
                  </a:extLst>
                </p:cNvPr>
                <p:cNvSpPr/>
                <p:nvPr/>
              </p:nvSpPr>
              <p:spPr>
                <a:xfrm rot="10800000">
                  <a:off x="6070004" y="3376300"/>
                  <a:ext cx="237304" cy="159380"/>
                </a:xfrm>
                <a:custGeom>
                  <a:avLst/>
                  <a:gdLst>
                    <a:gd name="connsiteX0" fmla="*/ 1988311 w 2953345"/>
                    <a:gd name="connsiteY0" fmla="*/ 0 h 1983550"/>
                    <a:gd name="connsiteX1" fmla="*/ 2225919 w 2953345"/>
                    <a:gd name="connsiteY1" fmla="*/ 546570 h 1983550"/>
                    <a:gd name="connsiteX2" fmla="*/ 2233933 w 2953345"/>
                    <a:gd name="connsiteY2" fmla="*/ 617237 h 1983550"/>
                    <a:gd name="connsiteX3" fmla="*/ 2350610 w 2953345"/>
                    <a:gd name="connsiteY3" fmla="*/ 567300 h 1983550"/>
                    <a:gd name="connsiteX4" fmla="*/ 2932976 w 2953345"/>
                    <a:gd name="connsiteY4" fmla="*/ 500111 h 1983550"/>
                    <a:gd name="connsiteX5" fmla="*/ 2527736 w 2953345"/>
                    <a:gd name="connsiteY5" fmla="*/ 1636596 h 1983550"/>
                    <a:gd name="connsiteX6" fmla="*/ 1574180 w 2953345"/>
                    <a:gd name="connsiteY6" fmla="*/ 1933671 h 1983550"/>
                    <a:gd name="connsiteX7" fmla="*/ 1556345 w 2953345"/>
                    <a:gd name="connsiteY7" fmla="*/ 1919368 h 1983550"/>
                    <a:gd name="connsiteX8" fmla="*/ 1528339 w 2953345"/>
                    <a:gd name="connsiteY8" fmla="*/ 1920897 h 1983550"/>
                    <a:gd name="connsiteX9" fmla="*/ 1475770 w 2953345"/>
                    <a:gd name="connsiteY9" fmla="*/ 1912825 h 1983550"/>
                    <a:gd name="connsiteX10" fmla="*/ 1448916 w 2953345"/>
                    <a:gd name="connsiteY10" fmla="*/ 1901539 h 1983550"/>
                    <a:gd name="connsiteX11" fmla="*/ 1409788 w 2953345"/>
                    <a:gd name="connsiteY11" fmla="*/ 1909339 h 1983550"/>
                    <a:gd name="connsiteX12" fmla="*/ 1379448 w 2953345"/>
                    <a:gd name="connsiteY12" fmla="*/ 1933671 h 1983550"/>
                    <a:gd name="connsiteX13" fmla="*/ 425892 w 2953345"/>
                    <a:gd name="connsiteY13" fmla="*/ 1636595 h 1983550"/>
                    <a:gd name="connsiteX14" fmla="*/ 20652 w 2953345"/>
                    <a:gd name="connsiteY14" fmla="*/ 500110 h 1983550"/>
                    <a:gd name="connsiteX15" fmla="*/ 612800 w 2953345"/>
                    <a:gd name="connsiteY15" fmla="*/ 567620 h 1983550"/>
                    <a:gd name="connsiteX16" fmla="*/ 646597 w 2953345"/>
                    <a:gd name="connsiteY16" fmla="*/ 582336 h 1983550"/>
                    <a:gd name="connsiteX17" fmla="*/ 648266 w 2953345"/>
                    <a:gd name="connsiteY17" fmla="*/ 560064 h 1983550"/>
                    <a:gd name="connsiteX18" fmla="*/ 857156 w 2953345"/>
                    <a:gd name="connsiteY18" fmla="*/ 12315 h 1983550"/>
                    <a:gd name="connsiteX19" fmla="*/ 1351480 w 2953345"/>
                    <a:gd name="connsiteY19" fmla="*/ 345243 h 1983550"/>
                    <a:gd name="connsiteX20" fmla="*/ 1439392 w 2953345"/>
                    <a:gd name="connsiteY20" fmla="*/ 453752 h 1983550"/>
                    <a:gd name="connsiteX21" fmla="*/ 1517562 w 2953345"/>
                    <a:gd name="connsiteY21" fmla="*/ 349370 h 1983550"/>
                    <a:gd name="connsiteX22" fmla="*/ 1988311 w 2953345"/>
                    <a:gd name="connsiteY22" fmla="*/ 0 h 1983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2953345" h="1983550">
                      <a:moveTo>
                        <a:pt x="1988311" y="0"/>
                      </a:moveTo>
                      <a:cubicBezTo>
                        <a:pt x="2110936" y="121606"/>
                        <a:pt x="2189921" y="326279"/>
                        <a:pt x="2225919" y="546570"/>
                      </a:cubicBezTo>
                      <a:lnTo>
                        <a:pt x="2233933" y="617237"/>
                      </a:lnTo>
                      <a:lnTo>
                        <a:pt x="2350610" y="567300"/>
                      </a:lnTo>
                      <a:cubicBezTo>
                        <a:pt x="2562647" y="488224"/>
                        <a:pt x="2779392" y="454290"/>
                        <a:pt x="2932976" y="500111"/>
                      </a:cubicBezTo>
                      <a:cubicBezTo>
                        <a:pt x="3023762" y="833364"/>
                        <a:pt x="2797242" y="1367090"/>
                        <a:pt x="2527736" y="1636596"/>
                      </a:cubicBezTo>
                      <a:cubicBezTo>
                        <a:pt x="2275074" y="1889258"/>
                        <a:pt x="1799076" y="2077510"/>
                        <a:pt x="1574180" y="1933671"/>
                      </a:cubicBezTo>
                      <a:lnTo>
                        <a:pt x="1556345" y="1919368"/>
                      </a:lnTo>
                      <a:lnTo>
                        <a:pt x="1528339" y="1920897"/>
                      </a:lnTo>
                      <a:cubicBezTo>
                        <a:pt x="1510560" y="1920089"/>
                        <a:pt x="1493010" y="1917445"/>
                        <a:pt x="1475770" y="1912825"/>
                      </a:cubicBezTo>
                      <a:lnTo>
                        <a:pt x="1448916" y="1901539"/>
                      </a:lnTo>
                      <a:lnTo>
                        <a:pt x="1409788" y="1909339"/>
                      </a:lnTo>
                      <a:lnTo>
                        <a:pt x="1379448" y="1933671"/>
                      </a:lnTo>
                      <a:cubicBezTo>
                        <a:pt x="1154551" y="2077510"/>
                        <a:pt x="678554" y="1889257"/>
                        <a:pt x="425892" y="1636595"/>
                      </a:cubicBezTo>
                      <a:cubicBezTo>
                        <a:pt x="156386" y="1367089"/>
                        <a:pt x="-70989" y="807277"/>
                        <a:pt x="20652" y="500110"/>
                      </a:cubicBezTo>
                      <a:cubicBezTo>
                        <a:pt x="187279" y="454716"/>
                        <a:pt x="404024" y="488650"/>
                        <a:pt x="612800" y="567620"/>
                      </a:cubicBezTo>
                      <a:lnTo>
                        <a:pt x="646597" y="582336"/>
                      </a:lnTo>
                      <a:lnTo>
                        <a:pt x="648266" y="560064"/>
                      </a:lnTo>
                      <a:cubicBezTo>
                        <a:pt x="675860" y="335450"/>
                        <a:pt x="745684" y="127473"/>
                        <a:pt x="857156" y="12315"/>
                      </a:cubicBezTo>
                      <a:cubicBezTo>
                        <a:pt x="1025944" y="48861"/>
                        <a:pt x="1202630" y="178907"/>
                        <a:pt x="1351480" y="345243"/>
                      </a:cubicBezTo>
                      <a:lnTo>
                        <a:pt x="1439392" y="453752"/>
                      </a:lnTo>
                      <a:lnTo>
                        <a:pt x="1517562" y="349370"/>
                      </a:lnTo>
                      <a:cubicBezTo>
                        <a:pt x="1661654" y="174869"/>
                        <a:pt x="1832393" y="37110"/>
                        <a:pt x="1988311" y="0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79" name="フリーフォーム: 図形 778">
                  <a:extLst>
                    <a:ext uri="{FF2B5EF4-FFF2-40B4-BE49-F238E27FC236}">
                      <a16:creationId xmlns:a16="http://schemas.microsoft.com/office/drawing/2014/main" id="{D120672D-D597-4DFB-8C86-29901529EDCF}"/>
                    </a:ext>
                  </a:extLst>
                </p:cNvPr>
                <p:cNvSpPr/>
                <p:nvPr/>
              </p:nvSpPr>
              <p:spPr>
                <a:xfrm rot="10800000">
                  <a:off x="5833784" y="3300100"/>
                  <a:ext cx="237304" cy="159380"/>
                </a:xfrm>
                <a:custGeom>
                  <a:avLst/>
                  <a:gdLst>
                    <a:gd name="connsiteX0" fmla="*/ 1988311 w 2953345"/>
                    <a:gd name="connsiteY0" fmla="*/ 0 h 1983550"/>
                    <a:gd name="connsiteX1" fmla="*/ 2225919 w 2953345"/>
                    <a:gd name="connsiteY1" fmla="*/ 546570 h 1983550"/>
                    <a:gd name="connsiteX2" fmla="*/ 2233933 w 2953345"/>
                    <a:gd name="connsiteY2" fmla="*/ 617237 h 1983550"/>
                    <a:gd name="connsiteX3" fmla="*/ 2350610 w 2953345"/>
                    <a:gd name="connsiteY3" fmla="*/ 567300 h 1983550"/>
                    <a:gd name="connsiteX4" fmla="*/ 2932976 w 2953345"/>
                    <a:gd name="connsiteY4" fmla="*/ 500111 h 1983550"/>
                    <a:gd name="connsiteX5" fmla="*/ 2527736 w 2953345"/>
                    <a:gd name="connsiteY5" fmla="*/ 1636596 h 1983550"/>
                    <a:gd name="connsiteX6" fmla="*/ 1574180 w 2953345"/>
                    <a:gd name="connsiteY6" fmla="*/ 1933671 h 1983550"/>
                    <a:gd name="connsiteX7" fmla="*/ 1556345 w 2953345"/>
                    <a:gd name="connsiteY7" fmla="*/ 1919368 h 1983550"/>
                    <a:gd name="connsiteX8" fmla="*/ 1528339 w 2953345"/>
                    <a:gd name="connsiteY8" fmla="*/ 1920897 h 1983550"/>
                    <a:gd name="connsiteX9" fmla="*/ 1475770 w 2953345"/>
                    <a:gd name="connsiteY9" fmla="*/ 1912825 h 1983550"/>
                    <a:gd name="connsiteX10" fmla="*/ 1448916 w 2953345"/>
                    <a:gd name="connsiteY10" fmla="*/ 1901539 h 1983550"/>
                    <a:gd name="connsiteX11" fmla="*/ 1409788 w 2953345"/>
                    <a:gd name="connsiteY11" fmla="*/ 1909339 h 1983550"/>
                    <a:gd name="connsiteX12" fmla="*/ 1379448 w 2953345"/>
                    <a:gd name="connsiteY12" fmla="*/ 1933671 h 1983550"/>
                    <a:gd name="connsiteX13" fmla="*/ 425892 w 2953345"/>
                    <a:gd name="connsiteY13" fmla="*/ 1636595 h 1983550"/>
                    <a:gd name="connsiteX14" fmla="*/ 20652 w 2953345"/>
                    <a:gd name="connsiteY14" fmla="*/ 500110 h 1983550"/>
                    <a:gd name="connsiteX15" fmla="*/ 612800 w 2953345"/>
                    <a:gd name="connsiteY15" fmla="*/ 567620 h 1983550"/>
                    <a:gd name="connsiteX16" fmla="*/ 646597 w 2953345"/>
                    <a:gd name="connsiteY16" fmla="*/ 582336 h 1983550"/>
                    <a:gd name="connsiteX17" fmla="*/ 648266 w 2953345"/>
                    <a:gd name="connsiteY17" fmla="*/ 560064 h 1983550"/>
                    <a:gd name="connsiteX18" fmla="*/ 857156 w 2953345"/>
                    <a:gd name="connsiteY18" fmla="*/ 12315 h 1983550"/>
                    <a:gd name="connsiteX19" fmla="*/ 1351480 w 2953345"/>
                    <a:gd name="connsiteY19" fmla="*/ 345243 h 1983550"/>
                    <a:gd name="connsiteX20" fmla="*/ 1439392 w 2953345"/>
                    <a:gd name="connsiteY20" fmla="*/ 453752 h 1983550"/>
                    <a:gd name="connsiteX21" fmla="*/ 1517562 w 2953345"/>
                    <a:gd name="connsiteY21" fmla="*/ 349370 h 1983550"/>
                    <a:gd name="connsiteX22" fmla="*/ 1988311 w 2953345"/>
                    <a:gd name="connsiteY22" fmla="*/ 0 h 1983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2953345" h="1983550">
                      <a:moveTo>
                        <a:pt x="1988311" y="0"/>
                      </a:moveTo>
                      <a:cubicBezTo>
                        <a:pt x="2110936" y="121606"/>
                        <a:pt x="2189921" y="326279"/>
                        <a:pt x="2225919" y="546570"/>
                      </a:cubicBezTo>
                      <a:lnTo>
                        <a:pt x="2233933" y="617237"/>
                      </a:lnTo>
                      <a:lnTo>
                        <a:pt x="2350610" y="567300"/>
                      </a:lnTo>
                      <a:cubicBezTo>
                        <a:pt x="2562647" y="488224"/>
                        <a:pt x="2779392" y="454290"/>
                        <a:pt x="2932976" y="500111"/>
                      </a:cubicBezTo>
                      <a:cubicBezTo>
                        <a:pt x="3023762" y="833364"/>
                        <a:pt x="2797242" y="1367090"/>
                        <a:pt x="2527736" y="1636596"/>
                      </a:cubicBezTo>
                      <a:cubicBezTo>
                        <a:pt x="2275074" y="1889258"/>
                        <a:pt x="1799076" y="2077510"/>
                        <a:pt x="1574180" y="1933671"/>
                      </a:cubicBezTo>
                      <a:lnTo>
                        <a:pt x="1556345" y="1919368"/>
                      </a:lnTo>
                      <a:lnTo>
                        <a:pt x="1528339" y="1920897"/>
                      </a:lnTo>
                      <a:cubicBezTo>
                        <a:pt x="1510560" y="1920089"/>
                        <a:pt x="1493010" y="1917445"/>
                        <a:pt x="1475770" y="1912825"/>
                      </a:cubicBezTo>
                      <a:lnTo>
                        <a:pt x="1448916" y="1901539"/>
                      </a:lnTo>
                      <a:lnTo>
                        <a:pt x="1409788" y="1909339"/>
                      </a:lnTo>
                      <a:lnTo>
                        <a:pt x="1379448" y="1933671"/>
                      </a:lnTo>
                      <a:cubicBezTo>
                        <a:pt x="1154551" y="2077510"/>
                        <a:pt x="678554" y="1889257"/>
                        <a:pt x="425892" y="1636595"/>
                      </a:cubicBezTo>
                      <a:cubicBezTo>
                        <a:pt x="156386" y="1367089"/>
                        <a:pt x="-70989" y="807277"/>
                        <a:pt x="20652" y="500110"/>
                      </a:cubicBezTo>
                      <a:cubicBezTo>
                        <a:pt x="187279" y="454716"/>
                        <a:pt x="404024" y="488650"/>
                        <a:pt x="612800" y="567620"/>
                      </a:cubicBezTo>
                      <a:lnTo>
                        <a:pt x="646597" y="582336"/>
                      </a:lnTo>
                      <a:lnTo>
                        <a:pt x="648266" y="560064"/>
                      </a:lnTo>
                      <a:cubicBezTo>
                        <a:pt x="675860" y="335450"/>
                        <a:pt x="745684" y="127473"/>
                        <a:pt x="857156" y="12315"/>
                      </a:cubicBezTo>
                      <a:cubicBezTo>
                        <a:pt x="1025944" y="48861"/>
                        <a:pt x="1202630" y="178907"/>
                        <a:pt x="1351480" y="345243"/>
                      </a:cubicBezTo>
                      <a:lnTo>
                        <a:pt x="1439392" y="453752"/>
                      </a:lnTo>
                      <a:lnTo>
                        <a:pt x="1517562" y="349370"/>
                      </a:lnTo>
                      <a:cubicBezTo>
                        <a:pt x="1661654" y="174869"/>
                        <a:pt x="1832393" y="37110"/>
                        <a:pt x="1988311" y="0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80" name="フリーフォーム: 図形 779">
                  <a:extLst>
                    <a:ext uri="{FF2B5EF4-FFF2-40B4-BE49-F238E27FC236}">
                      <a16:creationId xmlns:a16="http://schemas.microsoft.com/office/drawing/2014/main" id="{BDF85D74-AF7B-4F82-A738-9CA2EE19494D}"/>
                    </a:ext>
                  </a:extLst>
                </p:cNvPr>
                <p:cNvSpPr/>
                <p:nvPr/>
              </p:nvSpPr>
              <p:spPr>
                <a:xfrm rot="9769250">
                  <a:off x="6093165" y="3260085"/>
                  <a:ext cx="264016" cy="177320"/>
                </a:xfrm>
                <a:custGeom>
                  <a:avLst/>
                  <a:gdLst>
                    <a:gd name="connsiteX0" fmla="*/ 1988311 w 2953345"/>
                    <a:gd name="connsiteY0" fmla="*/ 0 h 1983550"/>
                    <a:gd name="connsiteX1" fmla="*/ 2225919 w 2953345"/>
                    <a:gd name="connsiteY1" fmla="*/ 546570 h 1983550"/>
                    <a:gd name="connsiteX2" fmla="*/ 2233933 w 2953345"/>
                    <a:gd name="connsiteY2" fmla="*/ 617237 h 1983550"/>
                    <a:gd name="connsiteX3" fmla="*/ 2350610 w 2953345"/>
                    <a:gd name="connsiteY3" fmla="*/ 567300 h 1983550"/>
                    <a:gd name="connsiteX4" fmla="*/ 2932976 w 2953345"/>
                    <a:gd name="connsiteY4" fmla="*/ 500111 h 1983550"/>
                    <a:gd name="connsiteX5" fmla="*/ 2527736 w 2953345"/>
                    <a:gd name="connsiteY5" fmla="*/ 1636596 h 1983550"/>
                    <a:gd name="connsiteX6" fmla="*/ 1574180 w 2953345"/>
                    <a:gd name="connsiteY6" fmla="*/ 1933671 h 1983550"/>
                    <a:gd name="connsiteX7" fmla="*/ 1556345 w 2953345"/>
                    <a:gd name="connsiteY7" fmla="*/ 1919368 h 1983550"/>
                    <a:gd name="connsiteX8" fmla="*/ 1528339 w 2953345"/>
                    <a:gd name="connsiteY8" fmla="*/ 1920897 h 1983550"/>
                    <a:gd name="connsiteX9" fmla="*/ 1475770 w 2953345"/>
                    <a:gd name="connsiteY9" fmla="*/ 1912825 h 1983550"/>
                    <a:gd name="connsiteX10" fmla="*/ 1448916 w 2953345"/>
                    <a:gd name="connsiteY10" fmla="*/ 1901539 h 1983550"/>
                    <a:gd name="connsiteX11" fmla="*/ 1409788 w 2953345"/>
                    <a:gd name="connsiteY11" fmla="*/ 1909339 h 1983550"/>
                    <a:gd name="connsiteX12" fmla="*/ 1379448 w 2953345"/>
                    <a:gd name="connsiteY12" fmla="*/ 1933671 h 1983550"/>
                    <a:gd name="connsiteX13" fmla="*/ 425892 w 2953345"/>
                    <a:gd name="connsiteY13" fmla="*/ 1636595 h 1983550"/>
                    <a:gd name="connsiteX14" fmla="*/ 20652 w 2953345"/>
                    <a:gd name="connsiteY14" fmla="*/ 500110 h 1983550"/>
                    <a:gd name="connsiteX15" fmla="*/ 612800 w 2953345"/>
                    <a:gd name="connsiteY15" fmla="*/ 567620 h 1983550"/>
                    <a:gd name="connsiteX16" fmla="*/ 646597 w 2953345"/>
                    <a:gd name="connsiteY16" fmla="*/ 582336 h 1983550"/>
                    <a:gd name="connsiteX17" fmla="*/ 648266 w 2953345"/>
                    <a:gd name="connsiteY17" fmla="*/ 560064 h 1983550"/>
                    <a:gd name="connsiteX18" fmla="*/ 857156 w 2953345"/>
                    <a:gd name="connsiteY18" fmla="*/ 12315 h 1983550"/>
                    <a:gd name="connsiteX19" fmla="*/ 1351480 w 2953345"/>
                    <a:gd name="connsiteY19" fmla="*/ 345243 h 1983550"/>
                    <a:gd name="connsiteX20" fmla="*/ 1439392 w 2953345"/>
                    <a:gd name="connsiteY20" fmla="*/ 453752 h 1983550"/>
                    <a:gd name="connsiteX21" fmla="*/ 1517562 w 2953345"/>
                    <a:gd name="connsiteY21" fmla="*/ 349370 h 1983550"/>
                    <a:gd name="connsiteX22" fmla="*/ 1988311 w 2953345"/>
                    <a:gd name="connsiteY22" fmla="*/ 0 h 1983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2953345" h="1983550">
                      <a:moveTo>
                        <a:pt x="1988311" y="0"/>
                      </a:moveTo>
                      <a:cubicBezTo>
                        <a:pt x="2110936" y="121606"/>
                        <a:pt x="2189921" y="326279"/>
                        <a:pt x="2225919" y="546570"/>
                      </a:cubicBezTo>
                      <a:lnTo>
                        <a:pt x="2233933" y="617237"/>
                      </a:lnTo>
                      <a:lnTo>
                        <a:pt x="2350610" y="567300"/>
                      </a:lnTo>
                      <a:cubicBezTo>
                        <a:pt x="2562647" y="488224"/>
                        <a:pt x="2779392" y="454290"/>
                        <a:pt x="2932976" y="500111"/>
                      </a:cubicBezTo>
                      <a:cubicBezTo>
                        <a:pt x="3023762" y="833364"/>
                        <a:pt x="2797242" y="1367090"/>
                        <a:pt x="2527736" y="1636596"/>
                      </a:cubicBezTo>
                      <a:cubicBezTo>
                        <a:pt x="2275074" y="1889258"/>
                        <a:pt x="1799076" y="2077510"/>
                        <a:pt x="1574180" y="1933671"/>
                      </a:cubicBezTo>
                      <a:lnTo>
                        <a:pt x="1556345" y="1919368"/>
                      </a:lnTo>
                      <a:lnTo>
                        <a:pt x="1528339" y="1920897"/>
                      </a:lnTo>
                      <a:cubicBezTo>
                        <a:pt x="1510560" y="1920089"/>
                        <a:pt x="1493010" y="1917445"/>
                        <a:pt x="1475770" y="1912825"/>
                      </a:cubicBezTo>
                      <a:lnTo>
                        <a:pt x="1448916" y="1901539"/>
                      </a:lnTo>
                      <a:lnTo>
                        <a:pt x="1409788" y="1909339"/>
                      </a:lnTo>
                      <a:lnTo>
                        <a:pt x="1379448" y="1933671"/>
                      </a:lnTo>
                      <a:cubicBezTo>
                        <a:pt x="1154551" y="2077510"/>
                        <a:pt x="678554" y="1889257"/>
                        <a:pt x="425892" y="1636595"/>
                      </a:cubicBezTo>
                      <a:cubicBezTo>
                        <a:pt x="156386" y="1367089"/>
                        <a:pt x="-70989" y="807277"/>
                        <a:pt x="20652" y="500110"/>
                      </a:cubicBezTo>
                      <a:cubicBezTo>
                        <a:pt x="187279" y="454716"/>
                        <a:pt x="404024" y="488650"/>
                        <a:pt x="612800" y="567620"/>
                      </a:cubicBezTo>
                      <a:lnTo>
                        <a:pt x="646597" y="582336"/>
                      </a:lnTo>
                      <a:lnTo>
                        <a:pt x="648266" y="560064"/>
                      </a:lnTo>
                      <a:cubicBezTo>
                        <a:pt x="675860" y="335450"/>
                        <a:pt x="745684" y="127473"/>
                        <a:pt x="857156" y="12315"/>
                      </a:cubicBezTo>
                      <a:cubicBezTo>
                        <a:pt x="1025944" y="48861"/>
                        <a:pt x="1202630" y="178907"/>
                        <a:pt x="1351480" y="345243"/>
                      </a:cubicBezTo>
                      <a:lnTo>
                        <a:pt x="1439392" y="453752"/>
                      </a:lnTo>
                      <a:lnTo>
                        <a:pt x="1517562" y="349370"/>
                      </a:lnTo>
                      <a:cubicBezTo>
                        <a:pt x="1661654" y="174869"/>
                        <a:pt x="1832393" y="37110"/>
                        <a:pt x="1988311" y="0"/>
                      </a:cubicBezTo>
                      <a:close/>
                    </a:path>
                  </a:pathLst>
                </a:custGeom>
                <a:solidFill>
                  <a:srgbClr val="339933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81" name="フリーフォーム: 図形 780">
                  <a:extLst>
                    <a:ext uri="{FF2B5EF4-FFF2-40B4-BE49-F238E27FC236}">
                      <a16:creationId xmlns:a16="http://schemas.microsoft.com/office/drawing/2014/main" id="{975EAB4B-7626-47BC-BCF5-DEE75119170F}"/>
                    </a:ext>
                  </a:extLst>
                </p:cNvPr>
                <p:cNvSpPr/>
                <p:nvPr/>
              </p:nvSpPr>
              <p:spPr>
                <a:xfrm rot="9769250">
                  <a:off x="5856945" y="3183885"/>
                  <a:ext cx="264016" cy="177320"/>
                </a:xfrm>
                <a:custGeom>
                  <a:avLst/>
                  <a:gdLst>
                    <a:gd name="connsiteX0" fmla="*/ 1988311 w 2953345"/>
                    <a:gd name="connsiteY0" fmla="*/ 0 h 1983550"/>
                    <a:gd name="connsiteX1" fmla="*/ 2225919 w 2953345"/>
                    <a:gd name="connsiteY1" fmla="*/ 546570 h 1983550"/>
                    <a:gd name="connsiteX2" fmla="*/ 2233933 w 2953345"/>
                    <a:gd name="connsiteY2" fmla="*/ 617237 h 1983550"/>
                    <a:gd name="connsiteX3" fmla="*/ 2350610 w 2953345"/>
                    <a:gd name="connsiteY3" fmla="*/ 567300 h 1983550"/>
                    <a:gd name="connsiteX4" fmla="*/ 2932976 w 2953345"/>
                    <a:gd name="connsiteY4" fmla="*/ 500111 h 1983550"/>
                    <a:gd name="connsiteX5" fmla="*/ 2527736 w 2953345"/>
                    <a:gd name="connsiteY5" fmla="*/ 1636596 h 1983550"/>
                    <a:gd name="connsiteX6" fmla="*/ 1574180 w 2953345"/>
                    <a:gd name="connsiteY6" fmla="*/ 1933671 h 1983550"/>
                    <a:gd name="connsiteX7" fmla="*/ 1556345 w 2953345"/>
                    <a:gd name="connsiteY7" fmla="*/ 1919368 h 1983550"/>
                    <a:gd name="connsiteX8" fmla="*/ 1528339 w 2953345"/>
                    <a:gd name="connsiteY8" fmla="*/ 1920897 h 1983550"/>
                    <a:gd name="connsiteX9" fmla="*/ 1475770 w 2953345"/>
                    <a:gd name="connsiteY9" fmla="*/ 1912825 h 1983550"/>
                    <a:gd name="connsiteX10" fmla="*/ 1448916 w 2953345"/>
                    <a:gd name="connsiteY10" fmla="*/ 1901539 h 1983550"/>
                    <a:gd name="connsiteX11" fmla="*/ 1409788 w 2953345"/>
                    <a:gd name="connsiteY11" fmla="*/ 1909339 h 1983550"/>
                    <a:gd name="connsiteX12" fmla="*/ 1379448 w 2953345"/>
                    <a:gd name="connsiteY12" fmla="*/ 1933671 h 1983550"/>
                    <a:gd name="connsiteX13" fmla="*/ 425892 w 2953345"/>
                    <a:gd name="connsiteY13" fmla="*/ 1636595 h 1983550"/>
                    <a:gd name="connsiteX14" fmla="*/ 20652 w 2953345"/>
                    <a:gd name="connsiteY14" fmla="*/ 500110 h 1983550"/>
                    <a:gd name="connsiteX15" fmla="*/ 612800 w 2953345"/>
                    <a:gd name="connsiteY15" fmla="*/ 567620 h 1983550"/>
                    <a:gd name="connsiteX16" fmla="*/ 646597 w 2953345"/>
                    <a:gd name="connsiteY16" fmla="*/ 582336 h 1983550"/>
                    <a:gd name="connsiteX17" fmla="*/ 648266 w 2953345"/>
                    <a:gd name="connsiteY17" fmla="*/ 560064 h 1983550"/>
                    <a:gd name="connsiteX18" fmla="*/ 857156 w 2953345"/>
                    <a:gd name="connsiteY18" fmla="*/ 12315 h 1983550"/>
                    <a:gd name="connsiteX19" fmla="*/ 1351480 w 2953345"/>
                    <a:gd name="connsiteY19" fmla="*/ 345243 h 1983550"/>
                    <a:gd name="connsiteX20" fmla="*/ 1439392 w 2953345"/>
                    <a:gd name="connsiteY20" fmla="*/ 453752 h 1983550"/>
                    <a:gd name="connsiteX21" fmla="*/ 1517562 w 2953345"/>
                    <a:gd name="connsiteY21" fmla="*/ 349370 h 1983550"/>
                    <a:gd name="connsiteX22" fmla="*/ 1988311 w 2953345"/>
                    <a:gd name="connsiteY22" fmla="*/ 0 h 1983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2953345" h="1983550">
                      <a:moveTo>
                        <a:pt x="1988311" y="0"/>
                      </a:moveTo>
                      <a:cubicBezTo>
                        <a:pt x="2110936" y="121606"/>
                        <a:pt x="2189921" y="326279"/>
                        <a:pt x="2225919" y="546570"/>
                      </a:cubicBezTo>
                      <a:lnTo>
                        <a:pt x="2233933" y="617237"/>
                      </a:lnTo>
                      <a:lnTo>
                        <a:pt x="2350610" y="567300"/>
                      </a:lnTo>
                      <a:cubicBezTo>
                        <a:pt x="2562647" y="488224"/>
                        <a:pt x="2779392" y="454290"/>
                        <a:pt x="2932976" y="500111"/>
                      </a:cubicBezTo>
                      <a:cubicBezTo>
                        <a:pt x="3023762" y="833364"/>
                        <a:pt x="2797242" y="1367090"/>
                        <a:pt x="2527736" y="1636596"/>
                      </a:cubicBezTo>
                      <a:cubicBezTo>
                        <a:pt x="2275074" y="1889258"/>
                        <a:pt x="1799076" y="2077510"/>
                        <a:pt x="1574180" y="1933671"/>
                      </a:cubicBezTo>
                      <a:lnTo>
                        <a:pt x="1556345" y="1919368"/>
                      </a:lnTo>
                      <a:lnTo>
                        <a:pt x="1528339" y="1920897"/>
                      </a:lnTo>
                      <a:cubicBezTo>
                        <a:pt x="1510560" y="1920089"/>
                        <a:pt x="1493010" y="1917445"/>
                        <a:pt x="1475770" y="1912825"/>
                      </a:cubicBezTo>
                      <a:lnTo>
                        <a:pt x="1448916" y="1901539"/>
                      </a:lnTo>
                      <a:lnTo>
                        <a:pt x="1409788" y="1909339"/>
                      </a:lnTo>
                      <a:lnTo>
                        <a:pt x="1379448" y="1933671"/>
                      </a:lnTo>
                      <a:cubicBezTo>
                        <a:pt x="1154551" y="2077510"/>
                        <a:pt x="678554" y="1889257"/>
                        <a:pt x="425892" y="1636595"/>
                      </a:cubicBezTo>
                      <a:cubicBezTo>
                        <a:pt x="156386" y="1367089"/>
                        <a:pt x="-70989" y="807277"/>
                        <a:pt x="20652" y="500110"/>
                      </a:cubicBezTo>
                      <a:cubicBezTo>
                        <a:pt x="187279" y="454716"/>
                        <a:pt x="404024" y="488650"/>
                        <a:pt x="612800" y="567620"/>
                      </a:cubicBezTo>
                      <a:lnTo>
                        <a:pt x="646597" y="582336"/>
                      </a:lnTo>
                      <a:lnTo>
                        <a:pt x="648266" y="560064"/>
                      </a:lnTo>
                      <a:cubicBezTo>
                        <a:pt x="675860" y="335450"/>
                        <a:pt x="745684" y="127473"/>
                        <a:pt x="857156" y="12315"/>
                      </a:cubicBezTo>
                      <a:cubicBezTo>
                        <a:pt x="1025944" y="48861"/>
                        <a:pt x="1202630" y="178907"/>
                        <a:pt x="1351480" y="345243"/>
                      </a:cubicBezTo>
                      <a:lnTo>
                        <a:pt x="1439392" y="453752"/>
                      </a:lnTo>
                      <a:lnTo>
                        <a:pt x="1517562" y="349370"/>
                      </a:lnTo>
                      <a:cubicBezTo>
                        <a:pt x="1661654" y="174869"/>
                        <a:pt x="1832393" y="37110"/>
                        <a:pt x="1988311" y="0"/>
                      </a:cubicBezTo>
                      <a:close/>
                    </a:path>
                  </a:pathLst>
                </a:custGeom>
                <a:solidFill>
                  <a:srgbClr val="339933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82" name="フリーフォーム: 図形 781">
                  <a:extLst>
                    <a:ext uri="{FF2B5EF4-FFF2-40B4-BE49-F238E27FC236}">
                      <a16:creationId xmlns:a16="http://schemas.microsoft.com/office/drawing/2014/main" id="{639D680F-E7D8-407C-9C27-630F781626BD}"/>
                    </a:ext>
                  </a:extLst>
                </p:cNvPr>
                <p:cNvSpPr/>
                <p:nvPr/>
              </p:nvSpPr>
              <p:spPr>
                <a:xfrm rot="9769250">
                  <a:off x="6106521" y="3497655"/>
                  <a:ext cx="237304" cy="159380"/>
                </a:xfrm>
                <a:custGeom>
                  <a:avLst/>
                  <a:gdLst>
                    <a:gd name="connsiteX0" fmla="*/ 1988311 w 2953345"/>
                    <a:gd name="connsiteY0" fmla="*/ 0 h 1983550"/>
                    <a:gd name="connsiteX1" fmla="*/ 2225919 w 2953345"/>
                    <a:gd name="connsiteY1" fmla="*/ 546570 h 1983550"/>
                    <a:gd name="connsiteX2" fmla="*/ 2233933 w 2953345"/>
                    <a:gd name="connsiteY2" fmla="*/ 617237 h 1983550"/>
                    <a:gd name="connsiteX3" fmla="*/ 2350610 w 2953345"/>
                    <a:gd name="connsiteY3" fmla="*/ 567300 h 1983550"/>
                    <a:gd name="connsiteX4" fmla="*/ 2932976 w 2953345"/>
                    <a:gd name="connsiteY4" fmla="*/ 500111 h 1983550"/>
                    <a:gd name="connsiteX5" fmla="*/ 2527736 w 2953345"/>
                    <a:gd name="connsiteY5" fmla="*/ 1636596 h 1983550"/>
                    <a:gd name="connsiteX6" fmla="*/ 1574180 w 2953345"/>
                    <a:gd name="connsiteY6" fmla="*/ 1933671 h 1983550"/>
                    <a:gd name="connsiteX7" fmla="*/ 1556345 w 2953345"/>
                    <a:gd name="connsiteY7" fmla="*/ 1919368 h 1983550"/>
                    <a:gd name="connsiteX8" fmla="*/ 1528339 w 2953345"/>
                    <a:gd name="connsiteY8" fmla="*/ 1920897 h 1983550"/>
                    <a:gd name="connsiteX9" fmla="*/ 1475770 w 2953345"/>
                    <a:gd name="connsiteY9" fmla="*/ 1912825 h 1983550"/>
                    <a:gd name="connsiteX10" fmla="*/ 1448916 w 2953345"/>
                    <a:gd name="connsiteY10" fmla="*/ 1901539 h 1983550"/>
                    <a:gd name="connsiteX11" fmla="*/ 1409788 w 2953345"/>
                    <a:gd name="connsiteY11" fmla="*/ 1909339 h 1983550"/>
                    <a:gd name="connsiteX12" fmla="*/ 1379448 w 2953345"/>
                    <a:gd name="connsiteY12" fmla="*/ 1933671 h 1983550"/>
                    <a:gd name="connsiteX13" fmla="*/ 425892 w 2953345"/>
                    <a:gd name="connsiteY13" fmla="*/ 1636595 h 1983550"/>
                    <a:gd name="connsiteX14" fmla="*/ 20652 w 2953345"/>
                    <a:gd name="connsiteY14" fmla="*/ 500110 h 1983550"/>
                    <a:gd name="connsiteX15" fmla="*/ 612800 w 2953345"/>
                    <a:gd name="connsiteY15" fmla="*/ 567620 h 1983550"/>
                    <a:gd name="connsiteX16" fmla="*/ 646597 w 2953345"/>
                    <a:gd name="connsiteY16" fmla="*/ 582336 h 1983550"/>
                    <a:gd name="connsiteX17" fmla="*/ 648266 w 2953345"/>
                    <a:gd name="connsiteY17" fmla="*/ 560064 h 1983550"/>
                    <a:gd name="connsiteX18" fmla="*/ 857156 w 2953345"/>
                    <a:gd name="connsiteY18" fmla="*/ 12315 h 1983550"/>
                    <a:gd name="connsiteX19" fmla="*/ 1351480 w 2953345"/>
                    <a:gd name="connsiteY19" fmla="*/ 345243 h 1983550"/>
                    <a:gd name="connsiteX20" fmla="*/ 1439392 w 2953345"/>
                    <a:gd name="connsiteY20" fmla="*/ 453752 h 1983550"/>
                    <a:gd name="connsiteX21" fmla="*/ 1517562 w 2953345"/>
                    <a:gd name="connsiteY21" fmla="*/ 349370 h 1983550"/>
                    <a:gd name="connsiteX22" fmla="*/ 1988311 w 2953345"/>
                    <a:gd name="connsiteY22" fmla="*/ 0 h 1983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2953345" h="1983550">
                      <a:moveTo>
                        <a:pt x="1988311" y="0"/>
                      </a:moveTo>
                      <a:cubicBezTo>
                        <a:pt x="2110936" y="121606"/>
                        <a:pt x="2189921" y="326279"/>
                        <a:pt x="2225919" y="546570"/>
                      </a:cubicBezTo>
                      <a:lnTo>
                        <a:pt x="2233933" y="617237"/>
                      </a:lnTo>
                      <a:lnTo>
                        <a:pt x="2350610" y="567300"/>
                      </a:lnTo>
                      <a:cubicBezTo>
                        <a:pt x="2562647" y="488224"/>
                        <a:pt x="2779392" y="454290"/>
                        <a:pt x="2932976" y="500111"/>
                      </a:cubicBezTo>
                      <a:cubicBezTo>
                        <a:pt x="3023762" y="833364"/>
                        <a:pt x="2797242" y="1367090"/>
                        <a:pt x="2527736" y="1636596"/>
                      </a:cubicBezTo>
                      <a:cubicBezTo>
                        <a:pt x="2275074" y="1889258"/>
                        <a:pt x="1799076" y="2077510"/>
                        <a:pt x="1574180" y="1933671"/>
                      </a:cubicBezTo>
                      <a:lnTo>
                        <a:pt x="1556345" y="1919368"/>
                      </a:lnTo>
                      <a:lnTo>
                        <a:pt x="1528339" y="1920897"/>
                      </a:lnTo>
                      <a:cubicBezTo>
                        <a:pt x="1510560" y="1920089"/>
                        <a:pt x="1493010" y="1917445"/>
                        <a:pt x="1475770" y="1912825"/>
                      </a:cubicBezTo>
                      <a:lnTo>
                        <a:pt x="1448916" y="1901539"/>
                      </a:lnTo>
                      <a:lnTo>
                        <a:pt x="1409788" y="1909339"/>
                      </a:lnTo>
                      <a:lnTo>
                        <a:pt x="1379448" y="1933671"/>
                      </a:lnTo>
                      <a:cubicBezTo>
                        <a:pt x="1154551" y="2077510"/>
                        <a:pt x="678554" y="1889257"/>
                        <a:pt x="425892" y="1636595"/>
                      </a:cubicBezTo>
                      <a:cubicBezTo>
                        <a:pt x="156386" y="1367089"/>
                        <a:pt x="-70989" y="807277"/>
                        <a:pt x="20652" y="500110"/>
                      </a:cubicBezTo>
                      <a:cubicBezTo>
                        <a:pt x="187279" y="454716"/>
                        <a:pt x="404024" y="488650"/>
                        <a:pt x="612800" y="567620"/>
                      </a:cubicBezTo>
                      <a:lnTo>
                        <a:pt x="646597" y="582336"/>
                      </a:lnTo>
                      <a:lnTo>
                        <a:pt x="648266" y="560064"/>
                      </a:lnTo>
                      <a:cubicBezTo>
                        <a:pt x="675860" y="335450"/>
                        <a:pt x="745684" y="127473"/>
                        <a:pt x="857156" y="12315"/>
                      </a:cubicBezTo>
                      <a:cubicBezTo>
                        <a:pt x="1025944" y="48861"/>
                        <a:pt x="1202630" y="178907"/>
                        <a:pt x="1351480" y="345243"/>
                      </a:cubicBezTo>
                      <a:lnTo>
                        <a:pt x="1439392" y="453752"/>
                      </a:lnTo>
                      <a:lnTo>
                        <a:pt x="1517562" y="349370"/>
                      </a:lnTo>
                      <a:cubicBezTo>
                        <a:pt x="1661654" y="174869"/>
                        <a:pt x="1832393" y="37110"/>
                        <a:pt x="1988311" y="0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83" name="フリーフォーム: 図形 782">
                  <a:extLst>
                    <a:ext uri="{FF2B5EF4-FFF2-40B4-BE49-F238E27FC236}">
                      <a16:creationId xmlns:a16="http://schemas.microsoft.com/office/drawing/2014/main" id="{57F9F818-6F62-4EF1-BF76-643110779CA4}"/>
                    </a:ext>
                  </a:extLst>
                </p:cNvPr>
                <p:cNvSpPr/>
                <p:nvPr/>
              </p:nvSpPr>
              <p:spPr>
                <a:xfrm rot="9769250">
                  <a:off x="5870301" y="3421455"/>
                  <a:ext cx="237304" cy="159380"/>
                </a:xfrm>
                <a:custGeom>
                  <a:avLst/>
                  <a:gdLst>
                    <a:gd name="connsiteX0" fmla="*/ 1988311 w 2953345"/>
                    <a:gd name="connsiteY0" fmla="*/ 0 h 1983550"/>
                    <a:gd name="connsiteX1" fmla="*/ 2225919 w 2953345"/>
                    <a:gd name="connsiteY1" fmla="*/ 546570 h 1983550"/>
                    <a:gd name="connsiteX2" fmla="*/ 2233933 w 2953345"/>
                    <a:gd name="connsiteY2" fmla="*/ 617237 h 1983550"/>
                    <a:gd name="connsiteX3" fmla="*/ 2350610 w 2953345"/>
                    <a:gd name="connsiteY3" fmla="*/ 567300 h 1983550"/>
                    <a:gd name="connsiteX4" fmla="*/ 2932976 w 2953345"/>
                    <a:gd name="connsiteY4" fmla="*/ 500111 h 1983550"/>
                    <a:gd name="connsiteX5" fmla="*/ 2527736 w 2953345"/>
                    <a:gd name="connsiteY5" fmla="*/ 1636596 h 1983550"/>
                    <a:gd name="connsiteX6" fmla="*/ 1574180 w 2953345"/>
                    <a:gd name="connsiteY6" fmla="*/ 1933671 h 1983550"/>
                    <a:gd name="connsiteX7" fmla="*/ 1556345 w 2953345"/>
                    <a:gd name="connsiteY7" fmla="*/ 1919368 h 1983550"/>
                    <a:gd name="connsiteX8" fmla="*/ 1528339 w 2953345"/>
                    <a:gd name="connsiteY8" fmla="*/ 1920897 h 1983550"/>
                    <a:gd name="connsiteX9" fmla="*/ 1475770 w 2953345"/>
                    <a:gd name="connsiteY9" fmla="*/ 1912825 h 1983550"/>
                    <a:gd name="connsiteX10" fmla="*/ 1448916 w 2953345"/>
                    <a:gd name="connsiteY10" fmla="*/ 1901539 h 1983550"/>
                    <a:gd name="connsiteX11" fmla="*/ 1409788 w 2953345"/>
                    <a:gd name="connsiteY11" fmla="*/ 1909339 h 1983550"/>
                    <a:gd name="connsiteX12" fmla="*/ 1379448 w 2953345"/>
                    <a:gd name="connsiteY12" fmla="*/ 1933671 h 1983550"/>
                    <a:gd name="connsiteX13" fmla="*/ 425892 w 2953345"/>
                    <a:gd name="connsiteY13" fmla="*/ 1636595 h 1983550"/>
                    <a:gd name="connsiteX14" fmla="*/ 20652 w 2953345"/>
                    <a:gd name="connsiteY14" fmla="*/ 500110 h 1983550"/>
                    <a:gd name="connsiteX15" fmla="*/ 612800 w 2953345"/>
                    <a:gd name="connsiteY15" fmla="*/ 567620 h 1983550"/>
                    <a:gd name="connsiteX16" fmla="*/ 646597 w 2953345"/>
                    <a:gd name="connsiteY16" fmla="*/ 582336 h 1983550"/>
                    <a:gd name="connsiteX17" fmla="*/ 648266 w 2953345"/>
                    <a:gd name="connsiteY17" fmla="*/ 560064 h 1983550"/>
                    <a:gd name="connsiteX18" fmla="*/ 857156 w 2953345"/>
                    <a:gd name="connsiteY18" fmla="*/ 12315 h 1983550"/>
                    <a:gd name="connsiteX19" fmla="*/ 1351480 w 2953345"/>
                    <a:gd name="connsiteY19" fmla="*/ 345243 h 1983550"/>
                    <a:gd name="connsiteX20" fmla="*/ 1439392 w 2953345"/>
                    <a:gd name="connsiteY20" fmla="*/ 453752 h 1983550"/>
                    <a:gd name="connsiteX21" fmla="*/ 1517562 w 2953345"/>
                    <a:gd name="connsiteY21" fmla="*/ 349370 h 1983550"/>
                    <a:gd name="connsiteX22" fmla="*/ 1988311 w 2953345"/>
                    <a:gd name="connsiteY22" fmla="*/ 0 h 1983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2953345" h="1983550">
                      <a:moveTo>
                        <a:pt x="1988311" y="0"/>
                      </a:moveTo>
                      <a:cubicBezTo>
                        <a:pt x="2110936" y="121606"/>
                        <a:pt x="2189921" y="326279"/>
                        <a:pt x="2225919" y="546570"/>
                      </a:cubicBezTo>
                      <a:lnTo>
                        <a:pt x="2233933" y="617237"/>
                      </a:lnTo>
                      <a:lnTo>
                        <a:pt x="2350610" y="567300"/>
                      </a:lnTo>
                      <a:cubicBezTo>
                        <a:pt x="2562647" y="488224"/>
                        <a:pt x="2779392" y="454290"/>
                        <a:pt x="2932976" y="500111"/>
                      </a:cubicBezTo>
                      <a:cubicBezTo>
                        <a:pt x="3023762" y="833364"/>
                        <a:pt x="2797242" y="1367090"/>
                        <a:pt x="2527736" y="1636596"/>
                      </a:cubicBezTo>
                      <a:cubicBezTo>
                        <a:pt x="2275074" y="1889258"/>
                        <a:pt x="1799076" y="2077510"/>
                        <a:pt x="1574180" y="1933671"/>
                      </a:cubicBezTo>
                      <a:lnTo>
                        <a:pt x="1556345" y="1919368"/>
                      </a:lnTo>
                      <a:lnTo>
                        <a:pt x="1528339" y="1920897"/>
                      </a:lnTo>
                      <a:cubicBezTo>
                        <a:pt x="1510560" y="1920089"/>
                        <a:pt x="1493010" y="1917445"/>
                        <a:pt x="1475770" y="1912825"/>
                      </a:cubicBezTo>
                      <a:lnTo>
                        <a:pt x="1448916" y="1901539"/>
                      </a:lnTo>
                      <a:lnTo>
                        <a:pt x="1409788" y="1909339"/>
                      </a:lnTo>
                      <a:lnTo>
                        <a:pt x="1379448" y="1933671"/>
                      </a:lnTo>
                      <a:cubicBezTo>
                        <a:pt x="1154551" y="2077510"/>
                        <a:pt x="678554" y="1889257"/>
                        <a:pt x="425892" y="1636595"/>
                      </a:cubicBezTo>
                      <a:cubicBezTo>
                        <a:pt x="156386" y="1367089"/>
                        <a:pt x="-70989" y="807277"/>
                        <a:pt x="20652" y="500110"/>
                      </a:cubicBezTo>
                      <a:cubicBezTo>
                        <a:pt x="187279" y="454716"/>
                        <a:pt x="404024" y="488650"/>
                        <a:pt x="612800" y="567620"/>
                      </a:cubicBezTo>
                      <a:lnTo>
                        <a:pt x="646597" y="582336"/>
                      </a:lnTo>
                      <a:lnTo>
                        <a:pt x="648266" y="560064"/>
                      </a:lnTo>
                      <a:cubicBezTo>
                        <a:pt x="675860" y="335450"/>
                        <a:pt x="745684" y="127473"/>
                        <a:pt x="857156" y="12315"/>
                      </a:cubicBezTo>
                      <a:cubicBezTo>
                        <a:pt x="1025944" y="48861"/>
                        <a:pt x="1202630" y="178907"/>
                        <a:pt x="1351480" y="345243"/>
                      </a:cubicBezTo>
                      <a:lnTo>
                        <a:pt x="1439392" y="453752"/>
                      </a:lnTo>
                      <a:lnTo>
                        <a:pt x="1517562" y="349370"/>
                      </a:lnTo>
                      <a:cubicBezTo>
                        <a:pt x="1661654" y="174869"/>
                        <a:pt x="1832393" y="37110"/>
                        <a:pt x="1988311" y="0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84" name="フリーフォーム: 図形 783">
                  <a:extLst>
                    <a:ext uri="{FF2B5EF4-FFF2-40B4-BE49-F238E27FC236}">
                      <a16:creationId xmlns:a16="http://schemas.microsoft.com/office/drawing/2014/main" id="{88B99E79-43C4-4D58-8EC6-1A0AC3C7F2DB}"/>
                    </a:ext>
                  </a:extLst>
                </p:cNvPr>
                <p:cNvSpPr/>
                <p:nvPr/>
              </p:nvSpPr>
              <p:spPr>
                <a:xfrm rot="10800000">
                  <a:off x="6178569" y="3176830"/>
                  <a:ext cx="264016" cy="177320"/>
                </a:xfrm>
                <a:custGeom>
                  <a:avLst/>
                  <a:gdLst>
                    <a:gd name="connsiteX0" fmla="*/ 1988311 w 2953345"/>
                    <a:gd name="connsiteY0" fmla="*/ 0 h 1983550"/>
                    <a:gd name="connsiteX1" fmla="*/ 2225919 w 2953345"/>
                    <a:gd name="connsiteY1" fmla="*/ 546570 h 1983550"/>
                    <a:gd name="connsiteX2" fmla="*/ 2233933 w 2953345"/>
                    <a:gd name="connsiteY2" fmla="*/ 617237 h 1983550"/>
                    <a:gd name="connsiteX3" fmla="*/ 2350610 w 2953345"/>
                    <a:gd name="connsiteY3" fmla="*/ 567300 h 1983550"/>
                    <a:gd name="connsiteX4" fmla="*/ 2932976 w 2953345"/>
                    <a:gd name="connsiteY4" fmla="*/ 500111 h 1983550"/>
                    <a:gd name="connsiteX5" fmla="*/ 2527736 w 2953345"/>
                    <a:gd name="connsiteY5" fmla="*/ 1636596 h 1983550"/>
                    <a:gd name="connsiteX6" fmla="*/ 1574180 w 2953345"/>
                    <a:gd name="connsiteY6" fmla="*/ 1933671 h 1983550"/>
                    <a:gd name="connsiteX7" fmla="*/ 1556345 w 2953345"/>
                    <a:gd name="connsiteY7" fmla="*/ 1919368 h 1983550"/>
                    <a:gd name="connsiteX8" fmla="*/ 1528339 w 2953345"/>
                    <a:gd name="connsiteY8" fmla="*/ 1920897 h 1983550"/>
                    <a:gd name="connsiteX9" fmla="*/ 1475770 w 2953345"/>
                    <a:gd name="connsiteY9" fmla="*/ 1912825 h 1983550"/>
                    <a:gd name="connsiteX10" fmla="*/ 1448916 w 2953345"/>
                    <a:gd name="connsiteY10" fmla="*/ 1901539 h 1983550"/>
                    <a:gd name="connsiteX11" fmla="*/ 1409788 w 2953345"/>
                    <a:gd name="connsiteY11" fmla="*/ 1909339 h 1983550"/>
                    <a:gd name="connsiteX12" fmla="*/ 1379448 w 2953345"/>
                    <a:gd name="connsiteY12" fmla="*/ 1933671 h 1983550"/>
                    <a:gd name="connsiteX13" fmla="*/ 425892 w 2953345"/>
                    <a:gd name="connsiteY13" fmla="*/ 1636595 h 1983550"/>
                    <a:gd name="connsiteX14" fmla="*/ 20652 w 2953345"/>
                    <a:gd name="connsiteY14" fmla="*/ 500110 h 1983550"/>
                    <a:gd name="connsiteX15" fmla="*/ 612800 w 2953345"/>
                    <a:gd name="connsiteY15" fmla="*/ 567620 h 1983550"/>
                    <a:gd name="connsiteX16" fmla="*/ 646597 w 2953345"/>
                    <a:gd name="connsiteY16" fmla="*/ 582336 h 1983550"/>
                    <a:gd name="connsiteX17" fmla="*/ 648266 w 2953345"/>
                    <a:gd name="connsiteY17" fmla="*/ 560064 h 1983550"/>
                    <a:gd name="connsiteX18" fmla="*/ 857156 w 2953345"/>
                    <a:gd name="connsiteY18" fmla="*/ 12315 h 1983550"/>
                    <a:gd name="connsiteX19" fmla="*/ 1351480 w 2953345"/>
                    <a:gd name="connsiteY19" fmla="*/ 345243 h 1983550"/>
                    <a:gd name="connsiteX20" fmla="*/ 1439392 w 2953345"/>
                    <a:gd name="connsiteY20" fmla="*/ 453752 h 1983550"/>
                    <a:gd name="connsiteX21" fmla="*/ 1517562 w 2953345"/>
                    <a:gd name="connsiteY21" fmla="*/ 349370 h 1983550"/>
                    <a:gd name="connsiteX22" fmla="*/ 1988311 w 2953345"/>
                    <a:gd name="connsiteY22" fmla="*/ 0 h 1983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2953345" h="1983550">
                      <a:moveTo>
                        <a:pt x="1988311" y="0"/>
                      </a:moveTo>
                      <a:cubicBezTo>
                        <a:pt x="2110936" y="121606"/>
                        <a:pt x="2189921" y="326279"/>
                        <a:pt x="2225919" y="546570"/>
                      </a:cubicBezTo>
                      <a:lnTo>
                        <a:pt x="2233933" y="617237"/>
                      </a:lnTo>
                      <a:lnTo>
                        <a:pt x="2350610" y="567300"/>
                      </a:lnTo>
                      <a:cubicBezTo>
                        <a:pt x="2562647" y="488224"/>
                        <a:pt x="2779392" y="454290"/>
                        <a:pt x="2932976" y="500111"/>
                      </a:cubicBezTo>
                      <a:cubicBezTo>
                        <a:pt x="3023762" y="833364"/>
                        <a:pt x="2797242" y="1367090"/>
                        <a:pt x="2527736" y="1636596"/>
                      </a:cubicBezTo>
                      <a:cubicBezTo>
                        <a:pt x="2275074" y="1889258"/>
                        <a:pt x="1799076" y="2077510"/>
                        <a:pt x="1574180" y="1933671"/>
                      </a:cubicBezTo>
                      <a:lnTo>
                        <a:pt x="1556345" y="1919368"/>
                      </a:lnTo>
                      <a:lnTo>
                        <a:pt x="1528339" y="1920897"/>
                      </a:lnTo>
                      <a:cubicBezTo>
                        <a:pt x="1510560" y="1920089"/>
                        <a:pt x="1493010" y="1917445"/>
                        <a:pt x="1475770" y="1912825"/>
                      </a:cubicBezTo>
                      <a:lnTo>
                        <a:pt x="1448916" y="1901539"/>
                      </a:lnTo>
                      <a:lnTo>
                        <a:pt x="1409788" y="1909339"/>
                      </a:lnTo>
                      <a:lnTo>
                        <a:pt x="1379448" y="1933671"/>
                      </a:lnTo>
                      <a:cubicBezTo>
                        <a:pt x="1154551" y="2077510"/>
                        <a:pt x="678554" y="1889257"/>
                        <a:pt x="425892" y="1636595"/>
                      </a:cubicBezTo>
                      <a:cubicBezTo>
                        <a:pt x="156386" y="1367089"/>
                        <a:pt x="-70989" y="807277"/>
                        <a:pt x="20652" y="500110"/>
                      </a:cubicBezTo>
                      <a:cubicBezTo>
                        <a:pt x="187279" y="454716"/>
                        <a:pt x="404024" y="488650"/>
                        <a:pt x="612800" y="567620"/>
                      </a:cubicBezTo>
                      <a:lnTo>
                        <a:pt x="646597" y="582336"/>
                      </a:lnTo>
                      <a:lnTo>
                        <a:pt x="648266" y="560064"/>
                      </a:lnTo>
                      <a:cubicBezTo>
                        <a:pt x="675860" y="335450"/>
                        <a:pt x="745684" y="127473"/>
                        <a:pt x="857156" y="12315"/>
                      </a:cubicBezTo>
                      <a:cubicBezTo>
                        <a:pt x="1025944" y="48861"/>
                        <a:pt x="1202630" y="178907"/>
                        <a:pt x="1351480" y="345243"/>
                      </a:cubicBezTo>
                      <a:lnTo>
                        <a:pt x="1439392" y="453752"/>
                      </a:lnTo>
                      <a:lnTo>
                        <a:pt x="1517562" y="349370"/>
                      </a:lnTo>
                      <a:cubicBezTo>
                        <a:pt x="1661654" y="174869"/>
                        <a:pt x="1832393" y="37110"/>
                        <a:pt x="1988311" y="0"/>
                      </a:cubicBezTo>
                      <a:close/>
                    </a:path>
                  </a:pathLst>
                </a:custGeom>
                <a:solidFill>
                  <a:srgbClr val="339933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85" name="フリーフォーム: 図形 784">
                  <a:extLst>
                    <a:ext uri="{FF2B5EF4-FFF2-40B4-BE49-F238E27FC236}">
                      <a16:creationId xmlns:a16="http://schemas.microsoft.com/office/drawing/2014/main" id="{617B8057-1DE9-4902-85D6-8B17599E0EFC}"/>
                    </a:ext>
                  </a:extLst>
                </p:cNvPr>
                <p:cNvSpPr/>
                <p:nvPr/>
              </p:nvSpPr>
              <p:spPr>
                <a:xfrm rot="10800000">
                  <a:off x="5789949" y="3352090"/>
                  <a:ext cx="264016" cy="177320"/>
                </a:xfrm>
                <a:custGeom>
                  <a:avLst/>
                  <a:gdLst>
                    <a:gd name="connsiteX0" fmla="*/ 1988311 w 2953345"/>
                    <a:gd name="connsiteY0" fmla="*/ 0 h 1983550"/>
                    <a:gd name="connsiteX1" fmla="*/ 2225919 w 2953345"/>
                    <a:gd name="connsiteY1" fmla="*/ 546570 h 1983550"/>
                    <a:gd name="connsiteX2" fmla="*/ 2233933 w 2953345"/>
                    <a:gd name="connsiteY2" fmla="*/ 617237 h 1983550"/>
                    <a:gd name="connsiteX3" fmla="*/ 2350610 w 2953345"/>
                    <a:gd name="connsiteY3" fmla="*/ 567300 h 1983550"/>
                    <a:gd name="connsiteX4" fmla="*/ 2932976 w 2953345"/>
                    <a:gd name="connsiteY4" fmla="*/ 500111 h 1983550"/>
                    <a:gd name="connsiteX5" fmla="*/ 2527736 w 2953345"/>
                    <a:gd name="connsiteY5" fmla="*/ 1636596 h 1983550"/>
                    <a:gd name="connsiteX6" fmla="*/ 1574180 w 2953345"/>
                    <a:gd name="connsiteY6" fmla="*/ 1933671 h 1983550"/>
                    <a:gd name="connsiteX7" fmla="*/ 1556345 w 2953345"/>
                    <a:gd name="connsiteY7" fmla="*/ 1919368 h 1983550"/>
                    <a:gd name="connsiteX8" fmla="*/ 1528339 w 2953345"/>
                    <a:gd name="connsiteY8" fmla="*/ 1920897 h 1983550"/>
                    <a:gd name="connsiteX9" fmla="*/ 1475770 w 2953345"/>
                    <a:gd name="connsiteY9" fmla="*/ 1912825 h 1983550"/>
                    <a:gd name="connsiteX10" fmla="*/ 1448916 w 2953345"/>
                    <a:gd name="connsiteY10" fmla="*/ 1901539 h 1983550"/>
                    <a:gd name="connsiteX11" fmla="*/ 1409788 w 2953345"/>
                    <a:gd name="connsiteY11" fmla="*/ 1909339 h 1983550"/>
                    <a:gd name="connsiteX12" fmla="*/ 1379448 w 2953345"/>
                    <a:gd name="connsiteY12" fmla="*/ 1933671 h 1983550"/>
                    <a:gd name="connsiteX13" fmla="*/ 425892 w 2953345"/>
                    <a:gd name="connsiteY13" fmla="*/ 1636595 h 1983550"/>
                    <a:gd name="connsiteX14" fmla="*/ 20652 w 2953345"/>
                    <a:gd name="connsiteY14" fmla="*/ 500110 h 1983550"/>
                    <a:gd name="connsiteX15" fmla="*/ 612800 w 2953345"/>
                    <a:gd name="connsiteY15" fmla="*/ 567620 h 1983550"/>
                    <a:gd name="connsiteX16" fmla="*/ 646597 w 2953345"/>
                    <a:gd name="connsiteY16" fmla="*/ 582336 h 1983550"/>
                    <a:gd name="connsiteX17" fmla="*/ 648266 w 2953345"/>
                    <a:gd name="connsiteY17" fmla="*/ 560064 h 1983550"/>
                    <a:gd name="connsiteX18" fmla="*/ 857156 w 2953345"/>
                    <a:gd name="connsiteY18" fmla="*/ 12315 h 1983550"/>
                    <a:gd name="connsiteX19" fmla="*/ 1351480 w 2953345"/>
                    <a:gd name="connsiteY19" fmla="*/ 345243 h 1983550"/>
                    <a:gd name="connsiteX20" fmla="*/ 1439392 w 2953345"/>
                    <a:gd name="connsiteY20" fmla="*/ 453752 h 1983550"/>
                    <a:gd name="connsiteX21" fmla="*/ 1517562 w 2953345"/>
                    <a:gd name="connsiteY21" fmla="*/ 349370 h 1983550"/>
                    <a:gd name="connsiteX22" fmla="*/ 1988311 w 2953345"/>
                    <a:gd name="connsiteY22" fmla="*/ 0 h 1983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2953345" h="1983550">
                      <a:moveTo>
                        <a:pt x="1988311" y="0"/>
                      </a:moveTo>
                      <a:cubicBezTo>
                        <a:pt x="2110936" y="121606"/>
                        <a:pt x="2189921" y="326279"/>
                        <a:pt x="2225919" y="546570"/>
                      </a:cubicBezTo>
                      <a:lnTo>
                        <a:pt x="2233933" y="617237"/>
                      </a:lnTo>
                      <a:lnTo>
                        <a:pt x="2350610" y="567300"/>
                      </a:lnTo>
                      <a:cubicBezTo>
                        <a:pt x="2562647" y="488224"/>
                        <a:pt x="2779392" y="454290"/>
                        <a:pt x="2932976" y="500111"/>
                      </a:cubicBezTo>
                      <a:cubicBezTo>
                        <a:pt x="3023762" y="833364"/>
                        <a:pt x="2797242" y="1367090"/>
                        <a:pt x="2527736" y="1636596"/>
                      </a:cubicBezTo>
                      <a:cubicBezTo>
                        <a:pt x="2275074" y="1889258"/>
                        <a:pt x="1799076" y="2077510"/>
                        <a:pt x="1574180" y="1933671"/>
                      </a:cubicBezTo>
                      <a:lnTo>
                        <a:pt x="1556345" y="1919368"/>
                      </a:lnTo>
                      <a:lnTo>
                        <a:pt x="1528339" y="1920897"/>
                      </a:lnTo>
                      <a:cubicBezTo>
                        <a:pt x="1510560" y="1920089"/>
                        <a:pt x="1493010" y="1917445"/>
                        <a:pt x="1475770" y="1912825"/>
                      </a:cubicBezTo>
                      <a:lnTo>
                        <a:pt x="1448916" y="1901539"/>
                      </a:lnTo>
                      <a:lnTo>
                        <a:pt x="1409788" y="1909339"/>
                      </a:lnTo>
                      <a:lnTo>
                        <a:pt x="1379448" y="1933671"/>
                      </a:lnTo>
                      <a:cubicBezTo>
                        <a:pt x="1154551" y="2077510"/>
                        <a:pt x="678554" y="1889257"/>
                        <a:pt x="425892" y="1636595"/>
                      </a:cubicBezTo>
                      <a:cubicBezTo>
                        <a:pt x="156386" y="1367089"/>
                        <a:pt x="-70989" y="807277"/>
                        <a:pt x="20652" y="500110"/>
                      </a:cubicBezTo>
                      <a:cubicBezTo>
                        <a:pt x="187279" y="454716"/>
                        <a:pt x="404024" y="488650"/>
                        <a:pt x="612800" y="567620"/>
                      </a:cubicBezTo>
                      <a:lnTo>
                        <a:pt x="646597" y="582336"/>
                      </a:lnTo>
                      <a:lnTo>
                        <a:pt x="648266" y="560064"/>
                      </a:lnTo>
                      <a:cubicBezTo>
                        <a:pt x="675860" y="335450"/>
                        <a:pt x="745684" y="127473"/>
                        <a:pt x="857156" y="12315"/>
                      </a:cubicBezTo>
                      <a:cubicBezTo>
                        <a:pt x="1025944" y="48861"/>
                        <a:pt x="1202630" y="178907"/>
                        <a:pt x="1351480" y="345243"/>
                      </a:cubicBezTo>
                      <a:lnTo>
                        <a:pt x="1439392" y="453752"/>
                      </a:lnTo>
                      <a:lnTo>
                        <a:pt x="1517562" y="349370"/>
                      </a:lnTo>
                      <a:cubicBezTo>
                        <a:pt x="1661654" y="174869"/>
                        <a:pt x="1832393" y="37110"/>
                        <a:pt x="1988311" y="0"/>
                      </a:cubicBezTo>
                      <a:close/>
                    </a:path>
                  </a:pathLst>
                </a:custGeom>
                <a:solidFill>
                  <a:srgbClr val="339933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86" name="フリーフォーム: 図形 785">
                  <a:extLst>
                    <a:ext uri="{FF2B5EF4-FFF2-40B4-BE49-F238E27FC236}">
                      <a16:creationId xmlns:a16="http://schemas.microsoft.com/office/drawing/2014/main" id="{CB02B0B0-622A-4B78-858C-9498CE6CC659}"/>
                    </a:ext>
                  </a:extLst>
                </p:cNvPr>
                <p:cNvSpPr/>
                <p:nvPr/>
              </p:nvSpPr>
              <p:spPr>
                <a:xfrm rot="10800000">
                  <a:off x="5942349" y="3100630"/>
                  <a:ext cx="264016" cy="177320"/>
                </a:xfrm>
                <a:custGeom>
                  <a:avLst/>
                  <a:gdLst>
                    <a:gd name="connsiteX0" fmla="*/ 1988311 w 2953345"/>
                    <a:gd name="connsiteY0" fmla="*/ 0 h 1983550"/>
                    <a:gd name="connsiteX1" fmla="*/ 2225919 w 2953345"/>
                    <a:gd name="connsiteY1" fmla="*/ 546570 h 1983550"/>
                    <a:gd name="connsiteX2" fmla="*/ 2233933 w 2953345"/>
                    <a:gd name="connsiteY2" fmla="*/ 617237 h 1983550"/>
                    <a:gd name="connsiteX3" fmla="*/ 2350610 w 2953345"/>
                    <a:gd name="connsiteY3" fmla="*/ 567300 h 1983550"/>
                    <a:gd name="connsiteX4" fmla="*/ 2932976 w 2953345"/>
                    <a:gd name="connsiteY4" fmla="*/ 500111 h 1983550"/>
                    <a:gd name="connsiteX5" fmla="*/ 2527736 w 2953345"/>
                    <a:gd name="connsiteY5" fmla="*/ 1636596 h 1983550"/>
                    <a:gd name="connsiteX6" fmla="*/ 1574180 w 2953345"/>
                    <a:gd name="connsiteY6" fmla="*/ 1933671 h 1983550"/>
                    <a:gd name="connsiteX7" fmla="*/ 1556345 w 2953345"/>
                    <a:gd name="connsiteY7" fmla="*/ 1919368 h 1983550"/>
                    <a:gd name="connsiteX8" fmla="*/ 1528339 w 2953345"/>
                    <a:gd name="connsiteY8" fmla="*/ 1920897 h 1983550"/>
                    <a:gd name="connsiteX9" fmla="*/ 1475770 w 2953345"/>
                    <a:gd name="connsiteY9" fmla="*/ 1912825 h 1983550"/>
                    <a:gd name="connsiteX10" fmla="*/ 1448916 w 2953345"/>
                    <a:gd name="connsiteY10" fmla="*/ 1901539 h 1983550"/>
                    <a:gd name="connsiteX11" fmla="*/ 1409788 w 2953345"/>
                    <a:gd name="connsiteY11" fmla="*/ 1909339 h 1983550"/>
                    <a:gd name="connsiteX12" fmla="*/ 1379448 w 2953345"/>
                    <a:gd name="connsiteY12" fmla="*/ 1933671 h 1983550"/>
                    <a:gd name="connsiteX13" fmla="*/ 425892 w 2953345"/>
                    <a:gd name="connsiteY13" fmla="*/ 1636595 h 1983550"/>
                    <a:gd name="connsiteX14" fmla="*/ 20652 w 2953345"/>
                    <a:gd name="connsiteY14" fmla="*/ 500110 h 1983550"/>
                    <a:gd name="connsiteX15" fmla="*/ 612800 w 2953345"/>
                    <a:gd name="connsiteY15" fmla="*/ 567620 h 1983550"/>
                    <a:gd name="connsiteX16" fmla="*/ 646597 w 2953345"/>
                    <a:gd name="connsiteY16" fmla="*/ 582336 h 1983550"/>
                    <a:gd name="connsiteX17" fmla="*/ 648266 w 2953345"/>
                    <a:gd name="connsiteY17" fmla="*/ 560064 h 1983550"/>
                    <a:gd name="connsiteX18" fmla="*/ 857156 w 2953345"/>
                    <a:gd name="connsiteY18" fmla="*/ 12315 h 1983550"/>
                    <a:gd name="connsiteX19" fmla="*/ 1351480 w 2953345"/>
                    <a:gd name="connsiteY19" fmla="*/ 345243 h 1983550"/>
                    <a:gd name="connsiteX20" fmla="*/ 1439392 w 2953345"/>
                    <a:gd name="connsiteY20" fmla="*/ 453752 h 1983550"/>
                    <a:gd name="connsiteX21" fmla="*/ 1517562 w 2953345"/>
                    <a:gd name="connsiteY21" fmla="*/ 349370 h 1983550"/>
                    <a:gd name="connsiteX22" fmla="*/ 1988311 w 2953345"/>
                    <a:gd name="connsiteY22" fmla="*/ 0 h 1983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2953345" h="1983550">
                      <a:moveTo>
                        <a:pt x="1988311" y="0"/>
                      </a:moveTo>
                      <a:cubicBezTo>
                        <a:pt x="2110936" y="121606"/>
                        <a:pt x="2189921" y="326279"/>
                        <a:pt x="2225919" y="546570"/>
                      </a:cubicBezTo>
                      <a:lnTo>
                        <a:pt x="2233933" y="617237"/>
                      </a:lnTo>
                      <a:lnTo>
                        <a:pt x="2350610" y="567300"/>
                      </a:lnTo>
                      <a:cubicBezTo>
                        <a:pt x="2562647" y="488224"/>
                        <a:pt x="2779392" y="454290"/>
                        <a:pt x="2932976" y="500111"/>
                      </a:cubicBezTo>
                      <a:cubicBezTo>
                        <a:pt x="3023762" y="833364"/>
                        <a:pt x="2797242" y="1367090"/>
                        <a:pt x="2527736" y="1636596"/>
                      </a:cubicBezTo>
                      <a:cubicBezTo>
                        <a:pt x="2275074" y="1889258"/>
                        <a:pt x="1799076" y="2077510"/>
                        <a:pt x="1574180" y="1933671"/>
                      </a:cubicBezTo>
                      <a:lnTo>
                        <a:pt x="1556345" y="1919368"/>
                      </a:lnTo>
                      <a:lnTo>
                        <a:pt x="1528339" y="1920897"/>
                      </a:lnTo>
                      <a:cubicBezTo>
                        <a:pt x="1510560" y="1920089"/>
                        <a:pt x="1493010" y="1917445"/>
                        <a:pt x="1475770" y="1912825"/>
                      </a:cubicBezTo>
                      <a:lnTo>
                        <a:pt x="1448916" y="1901539"/>
                      </a:lnTo>
                      <a:lnTo>
                        <a:pt x="1409788" y="1909339"/>
                      </a:lnTo>
                      <a:lnTo>
                        <a:pt x="1379448" y="1933671"/>
                      </a:lnTo>
                      <a:cubicBezTo>
                        <a:pt x="1154551" y="2077510"/>
                        <a:pt x="678554" y="1889257"/>
                        <a:pt x="425892" y="1636595"/>
                      </a:cubicBezTo>
                      <a:cubicBezTo>
                        <a:pt x="156386" y="1367089"/>
                        <a:pt x="-70989" y="807277"/>
                        <a:pt x="20652" y="500110"/>
                      </a:cubicBezTo>
                      <a:cubicBezTo>
                        <a:pt x="187279" y="454716"/>
                        <a:pt x="404024" y="488650"/>
                        <a:pt x="612800" y="567620"/>
                      </a:cubicBezTo>
                      <a:lnTo>
                        <a:pt x="646597" y="582336"/>
                      </a:lnTo>
                      <a:lnTo>
                        <a:pt x="648266" y="560064"/>
                      </a:lnTo>
                      <a:cubicBezTo>
                        <a:pt x="675860" y="335450"/>
                        <a:pt x="745684" y="127473"/>
                        <a:pt x="857156" y="12315"/>
                      </a:cubicBezTo>
                      <a:cubicBezTo>
                        <a:pt x="1025944" y="48861"/>
                        <a:pt x="1202630" y="178907"/>
                        <a:pt x="1351480" y="345243"/>
                      </a:cubicBezTo>
                      <a:lnTo>
                        <a:pt x="1439392" y="453752"/>
                      </a:lnTo>
                      <a:lnTo>
                        <a:pt x="1517562" y="349370"/>
                      </a:lnTo>
                      <a:cubicBezTo>
                        <a:pt x="1661654" y="174869"/>
                        <a:pt x="1832393" y="37110"/>
                        <a:pt x="1988311" y="0"/>
                      </a:cubicBezTo>
                      <a:close/>
                    </a:path>
                  </a:pathLst>
                </a:custGeom>
                <a:solidFill>
                  <a:srgbClr val="339933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87" name="フリーフォーム: 図形 786">
                  <a:extLst>
                    <a:ext uri="{FF2B5EF4-FFF2-40B4-BE49-F238E27FC236}">
                      <a16:creationId xmlns:a16="http://schemas.microsoft.com/office/drawing/2014/main" id="{8D53560B-FC64-4AF8-BB41-C5F344933173}"/>
                    </a:ext>
                  </a:extLst>
                </p:cNvPr>
                <p:cNvSpPr/>
                <p:nvPr/>
              </p:nvSpPr>
              <p:spPr>
                <a:xfrm rot="10800000">
                  <a:off x="6191925" y="3414400"/>
                  <a:ext cx="237304" cy="159380"/>
                </a:xfrm>
                <a:custGeom>
                  <a:avLst/>
                  <a:gdLst>
                    <a:gd name="connsiteX0" fmla="*/ 1988311 w 2953345"/>
                    <a:gd name="connsiteY0" fmla="*/ 0 h 1983550"/>
                    <a:gd name="connsiteX1" fmla="*/ 2225919 w 2953345"/>
                    <a:gd name="connsiteY1" fmla="*/ 546570 h 1983550"/>
                    <a:gd name="connsiteX2" fmla="*/ 2233933 w 2953345"/>
                    <a:gd name="connsiteY2" fmla="*/ 617237 h 1983550"/>
                    <a:gd name="connsiteX3" fmla="*/ 2350610 w 2953345"/>
                    <a:gd name="connsiteY3" fmla="*/ 567300 h 1983550"/>
                    <a:gd name="connsiteX4" fmla="*/ 2932976 w 2953345"/>
                    <a:gd name="connsiteY4" fmla="*/ 500111 h 1983550"/>
                    <a:gd name="connsiteX5" fmla="*/ 2527736 w 2953345"/>
                    <a:gd name="connsiteY5" fmla="*/ 1636596 h 1983550"/>
                    <a:gd name="connsiteX6" fmla="*/ 1574180 w 2953345"/>
                    <a:gd name="connsiteY6" fmla="*/ 1933671 h 1983550"/>
                    <a:gd name="connsiteX7" fmla="*/ 1556345 w 2953345"/>
                    <a:gd name="connsiteY7" fmla="*/ 1919368 h 1983550"/>
                    <a:gd name="connsiteX8" fmla="*/ 1528339 w 2953345"/>
                    <a:gd name="connsiteY8" fmla="*/ 1920897 h 1983550"/>
                    <a:gd name="connsiteX9" fmla="*/ 1475770 w 2953345"/>
                    <a:gd name="connsiteY9" fmla="*/ 1912825 h 1983550"/>
                    <a:gd name="connsiteX10" fmla="*/ 1448916 w 2953345"/>
                    <a:gd name="connsiteY10" fmla="*/ 1901539 h 1983550"/>
                    <a:gd name="connsiteX11" fmla="*/ 1409788 w 2953345"/>
                    <a:gd name="connsiteY11" fmla="*/ 1909339 h 1983550"/>
                    <a:gd name="connsiteX12" fmla="*/ 1379448 w 2953345"/>
                    <a:gd name="connsiteY12" fmla="*/ 1933671 h 1983550"/>
                    <a:gd name="connsiteX13" fmla="*/ 425892 w 2953345"/>
                    <a:gd name="connsiteY13" fmla="*/ 1636595 h 1983550"/>
                    <a:gd name="connsiteX14" fmla="*/ 20652 w 2953345"/>
                    <a:gd name="connsiteY14" fmla="*/ 500110 h 1983550"/>
                    <a:gd name="connsiteX15" fmla="*/ 612800 w 2953345"/>
                    <a:gd name="connsiteY15" fmla="*/ 567620 h 1983550"/>
                    <a:gd name="connsiteX16" fmla="*/ 646597 w 2953345"/>
                    <a:gd name="connsiteY16" fmla="*/ 582336 h 1983550"/>
                    <a:gd name="connsiteX17" fmla="*/ 648266 w 2953345"/>
                    <a:gd name="connsiteY17" fmla="*/ 560064 h 1983550"/>
                    <a:gd name="connsiteX18" fmla="*/ 857156 w 2953345"/>
                    <a:gd name="connsiteY18" fmla="*/ 12315 h 1983550"/>
                    <a:gd name="connsiteX19" fmla="*/ 1351480 w 2953345"/>
                    <a:gd name="connsiteY19" fmla="*/ 345243 h 1983550"/>
                    <a:gd name="connsiteX20" fmla="*/ 1439392 w 2953345"/>
                    <a:gd name="connsiteY20" fmla="*/ 453752 h 1983550"/>
                    <a:gd name="connsiteX21" fmla="*/ 1517562 w 2953345"/>
                    <a:gd name="connsiteY21" fmla="*/ 349370 h 1983550"/>
                    <a:gd name="connsiteX22" fmla="*/ 1988311 w 2953345"/>
                    <a:gd name="connsiteY22" fmla="*/ 0 h 1983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2953345" h="1983550">
                      <a:moveTo>
                        <a:pt x="1988311" y="0"/>
                      </a:moveTo>
                      <a:cubicBezTo>
                        <a:pt x="2110936" y="121606"/>
                        <a:pt x="2189921" y="326279"/>
                        <a:pt x="2225919" y="546570"/>
                      </a:cubicBezTo>
                      <a:lnTo>
                        <a:pt x="2233933" y="617237"/>
                      </a:lnTo>
                      <a:lnTo>
                        <a:pt x="2350610" y="567300"/>
                      </a:lnTo>
                      <a:cubicBezTo>
                        <a:pt x="2562647" y="488224"/>
                        <a:pt x="2779392" y="454290"/>
                        <a:pt x="2932976" y="500111"/>
                      </a:cubicBezTo>
                      <a:cubicBezTo>
                        <a:pt x="3023762" y="833364"/>
                        <a:pt x="2797242" y="1367090"/>
                        <a:pt x="2527736" y="1636596"/>
                      </a:cubicBezTo>
                      <a:cubicBezTo>
                        <a:pt x="2275074" y="1889258"/>
                        <a:pt x="1799076" y="2077510"/>
                        <a:pt x="1574180" y="1933671"/>
                      </a:cubicBezTo>
                      <a:lnTo>
                        <a:pt x="1556345" y="1919368"/>
                      </a:lnTo>
                      <a:lnTo>
                        <a:pt x="1528339" y="1920897"/>
                      </a:lnTo>
                      <a:cubicBezTo>
                        <a:pt x="1510560" y="1920089"/>
                        <a:pt x="1493010" y="1917445"/>
                        <a:pt x="1475770" y="1912825"/>
                      </a:cubicBezTo>
                      <a:lnTo>
                        <a:pt x="1448916" y="1901539"/>
                      </a:lnTo>
                      <a:lnTo>
                        <a:pt x="1409788" y="1909339"/>
                      </a:lnTo>
                      <a:lnTo>
                        <a:pt x="1379448" y="1933671"/>
                      </a:lnTo>
                      <a:cubicBezTo>
                        <a:pt x="1154551" y="2077510"/>
                        <a:pt x="678554" y="1889257"/>
                        <a:pt x="425892" y="1636595"/>
                      </a:cubicBezTo>
                      <a:cubicBezTo>
                        <a:pt x="156386" y="1367089"/>
                        <a:pt x="-70989" y="807277"/>
                        <a:pt x="20652" y="500110"/>
                      </a:cubicBezTo>
                      <a:cubicBezTo>
                        <a:pt x="187279" y="454716"/>
                        <a:pt x="404024" y="488650"/>
                        <a:pt x="612800" y="567620"/>
                      </a:cubicBezTo>
                      <a:lnTo>
                        <a:pt x="646597" y="582336"/>
                      </a:lnTo>
                      <a:lnTo>
                        <a:pt x="648266" y="560064"/>
                      </a:lnTo>
                      <a:cubicBezTo>
                        <a:pt x="675860" y="335450"/>
                        <a:pt x="745684" y="127473"/>
                        <a:pt x="857156" y="12315"/>
                      </a:cubicBezTo>
                      <a:cubicBezTo>
                        <a:pt x="1025944" y="48861"/>
                        <a:pt x="1202630" y="178907"/>
                        <a:pt x="1351480" y="345243"/>
                      </a:cubicBezTo>
                      <a:lnTo>
                        <a:pt x="1439392" y="453752"/>
                      </a:lnTo>
                      <a:lnTo>
                        <a:pt x="1517562" y="349370"/>
                      </a:lnTo>
                      <a:cubicBezTo>
                        <a:pt x="1661654" y="174869"/>
                        <a:pt x="1832393" y="37110"/>
                        <a:pt x="1988311" y="0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88" name="フリーフォーム: 図形 787">
                  <a:extLst>
                    <a:ext uri="{FF2B5EF4-FFF2-40B4-BE49-F238E27FC236}">
                      <a16:creationId xmlns:a16="http://schemas.microsoft.com/office/drawing/2014/main" id="{08E78198-2029-4ED7-9A71-E5B7EC585CE0}"/>
                    </a:ext>
                  </a:extLst>
                </p:cNvPr>
                <p:cNvSpPr/>
                <p:nvPr/>
              </p:nvSpPr>
              <p:spPr>
                <a:xfrm rot="10800000">
                  <a:off x="5803305" y="3589660"/>
                  <a:ext cx="237304" cy="159380"/>
                </a:xfrm>
                <a:custGeom>
                  <a:avLst/>
                  <a:gdLst>
                    <a:gd name="connsiteX0" fmla="*/ 1988311 w 2953345"/>
                    <a:gd name="connsiteY0" fmla="*/ 0 h 1983550"/>
                    <a:gd name="connsiteX1" fmla="*/ 2225919 w 2953345"/>
                    <a:gd name="connsiteY1" fmla="*/ 546570 h 1983550"/>
                    <a:gd name="connsiteX2" fmla="*/ 2233933 w 2953345"/>
                    <a:gd name="connsiteY2" fmla="*/ 617237 h 1983550"/>
                    <a:gd name="connsiteX3" fmla="*/ 2350610 w 2953345"/>
                    <a:gd name="connsiteY3" fmla="*/ 567300 h 1983550"/>
                    <a:gd name="connsiteX4" fmla="*/ 2932976 w 2953345"/>
                    <a:gd name="connsiteY4" fmla="*/ 500111 h 1983550"/>
                    <a:gd name="connsiteX5" fmla="*/ 2527736 w 2953345"/>
                    <a:gd name="connsiteY5" fmla="*/ 1636596 h 1983550"/>
                    <a:gd name="connsiteX6" fmla="*/ 1574180 w 2953345"/>
                    <a:gd name="connsiteY6" fmla="*/ 1933671 h 1983550"/>
                    <a:gd name="connsiteX7" fmla="*/ 1556345 w 2953345"/>
                    <a:gd name="connsiteY7" fmla="*/ 1919368 h 1983550"/>
                    <a:gd name="connsiteX8" fmla="*/ 1528339 w 2953345"/>
                    <a:gd name="connsiteY8" fmla="*/ 1920897 h 1983550"/>
                    <a:gd name="connsiteX9" fmla="*/ 1475770 w 2953345"/>
                    <a:gd name="connsiteY9" fmla="*/ 1912825 h 1983550"/>
                    <a:gd name="connsiteX10" fmla="*/ 1448916 w 2953345"/>
                    <a:gd name="connsiteY10" fmla="*/ 1901539 h 1983550"/>
                    <a:gd name="connsiteX11" fmla="*/ 1409788 w 2953345"/>
                    <a:gd name="connsiteY11" fmla="*/ 1909339 h 1983550"/>
                    <a:gd name="connsiteX12" fmla="*/ 1379448 w 2953345"/>
                    <a:gd name="connsiteY12" fmla="*/ 1933671 h 1983550"/>
                    <a:gd name="connsiteX13" fmla="*/ 425892 w 2953345"/>
                    <a:gd name="connsiteY13" fmla="*/ 1636595 h 1983550"/>
                    <a:gd name="connsiteX14" fmla="*/ 20652 w 2953345"/>
                    <a:gd name="connsiteY14" fmla="*/ 500110 h 1983550"/>
                    <a:gd name="connsiteX15" fmla="*/ 612800 w 2953345"/>
                    <a:gd name="connsiteY15" fmla="*/ 567620 h 1983550"/>
                    <a:gd name="connsiteX16" fmla="*/ 646597 w 2953345"/>
                    <a:gd name="connsiteY16" fmla="*/ 582336 h 1983550"/>
                    <a:gd name="connsiteX17" fmla="*/ 648266 w 2953345"/>
                    <a:gd name="connsiteY17" fmla="*/ 560064 h 1983550"/>
                    <a:gd name="connsiteX18" fmla="*/ 857156 w 2953345"/>
                    <a:gd name="connsiteY18" fmla="*/ 12315 h 1983550"/>
                    <a:gd name="connsiteX19" fmla="*/ 1351480 w 2953345"/>
                    <a:gd name="connsiteY19" fmla="*/ 345243 h 1983550"/>
                    <a:gd name="connsiteX20" fmla="*/ 1439392 w 2953345"/>
                    <a:gd name="connsiteY20" fmla="*/ 453752 h 1983550"/>
                    <a:gd name="connsiteX21" fmla="*/ 1517562 w 2953345"/>
                    <a:gd name="connsiteY21" fmla="*/ 349370 h 1983550"/>
                    <a:gd name="connsiteX22" fmla="*/ 1988311 w 2953345"/>
                    <a:gd name="connsiteY22" fmla="*/ 0 h 1983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2953345" h="1983550">
                      <a:moveTo>
                        <a:pt x="1988311" y="0"/>
                      </a:moveTo>
                      <a:cubicBezTo>
                        <a:pt x="2110936" y="121606"/>
                        <a:pt x="2189921" y="326279"/>
                        <a:pt x="2225919" y="546570"/>
                      </a:cubicBezTo>
                      <a:lnTo>
                        <a:pt x="2233933" y="617237"/>
                      </a:lnTo>
                      <a:lnTo>
                        <a:pt x="2350610" y="567300"/>
                      </a:lnTo>
                      <a:cubicBezTo>
                        <a:pt x="2562647" y="488224"/>
                        <a:pt x="2779392" y="454290"/>
                        <a:pt x="2932976" y="500111"/>
                      </a:cubicBezTo>
                      <a:cubicBezTo>
                        <a:pt x="3023762" y="833364"/>
                        <a:pt x="2797242" y="1367090"/>
                        <a:pt x="2527736" y="1636596"/>
                      </a:cubicBezTo>
                      <a:cubicBezTo>
                        <a:pt x="2275074" y="1889258"/>
                        <a:pt x="1799076" y="2077510"/>
                        <a:pt x="1574180" y="1933671"/>
                      </a:cubicBezTo>
                      <a:lnTo>
                        <a:pt x="1556345" y="1919368"/>
                      </a:lnTo>
                      <a:lnTo>
                        <a:pt x="1528339" y="1920897"/>
                      </a:lnTo>
                      <a:cubicBezTo>
                        <a:pt x="1510560" y="1920089"/>
                        <a:pt x="1493010" y="1917445"/>
                        <a:pt x="1475770" y="1912825"/>
                      </a:cubicBezTo>
                      <a:lnTo>
                        <a:pt x="1448916" y="1901539"/>
                      </a:lnTo>
                      <a:lnTo>
                        <a:pt x="1409788" y="1909339"/>
                      </a:lnTo>
                      <a:lnTo>
                        <a:pt x="1379448" y="1933671"/>
                      </a:lnTo>
                      <a:cubicBezTo>
                        <a:pt x="1154551" y="2077510"/>
                        <a:pt x="678554" y="1889257"/>
                        <a:pt x="425892" y="1636595"/>
                      </a:cubicBezTo>
                      <a:cubicBezTo>
                        <a:pt x="156386" y="1367089"/>
                        <a:pt x="-70989" y="807277"/>
                        <a:pt x="20652" y="500110"/>
                      </a:cubicBezTo>
                      <a:cubicBezTo>
                        <a:pt x="187279" y="454716"/>
                        <a:pt x="404024" y="488650"/>
                        <a:pt x="612800" y="567620"/>
                      </a:cubicBezTo>
                      <a:lnTo>
                        <a:pt x="646597" y="582336"/>
                      </a:lnTo>
                      <a:lnTo>
                        <a:pt x="648266" y="560064"/>
                      </a:lnTo>
                      <a:cubicBezTo>
                        <a:pt x="675860" y="335450"/>
                        <a:pt x="745684" y="127473"/>
                        <a:pt x="857156" y="12315"/>
                      </a:cubicBezTo>
                      <a:cubicBezTo>
                        <a:pt x="1025944" y="48861"/>
                        <a:pt x="1202630" y="178907"/>
                        <a:pt x="1351480" y="345243"/>
                      </a:cubicBezTo>
                      <a:lnTo>
                        <a:pt x="1439392" y="453752"/>
                      </a:lnTo>
                      <a:lnTo>
                        <a:pt x="1517562" y="349370"/>
                      </a:lnTo>
                      <a:cubicBezTo>
                        <a:pt x="1661654" y="174869"/>
                        <a:pt x="1832393" y="37110"/>
                        <a:pt x="1988311" y="0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89" name="フリーフォーム: 図形 788">
                  <a:extLst>
                    <a:ext uri="{FF2B5EF4-FFF2-40B4-BE49-F238E27FC236}">
                      <a16:creationId xmlns:a16="http://schemas.microsoft.com/office/drawing/2014/main" id="{5313E591-BE62-4956-8D98-28180BEADA79}"/>
                    </a:ext>
                  </a:extLst>
                </p:cNvPr>
                <p:cNvSpPr/>
                <p:nvPr/>
              </p:nvSpPr>
              <p:spPr>
                <a:xfrm rot="10800000">
                  <a:off x="5955705" y="3338200"/>
                  <a:ext cx="237304" cy="159380"/>
                </a:xfrm>
                <a:custGeom>
                  <a:avLst/>
                  <a:gdLst>
                    <a:gd name="connsiteX0" fmla="*/ 1988311 w 2953345"/>
                    <a:gd name="connsiteY0" fmla="*/ 0 h 1983550"/>
                    <a:gd name="connsiteX1" fmla="*/ 2225919 w 2953345"/>
                    <a:gd name="connsiteY1" fmla="*/ 546570 h 1983550"/>
                    <a:gd name="connsiteX2" fmla="*/ 2233933 w 2953345"/>
                    <a:gd name="connsiteY2" fmla="*/ 617237 h 1983550"/>
                    <a:gd name="connsiteX3" fmla="*/ 2350610 w 2953345"/>
                    <a:gd name="connsiteY3" fmla="*/ 567300 h 1983550"/>
                    <a:gd name="connsiteX4" fmla="*/ 2932976 w 2953345"/>
                    <a:gd name="connsiteY4" fmla="*/ 500111 h 1983550"/>
                    <a:gd name="connsiteX5" fmla="*/ 2527736 w 2953345"/>
                    <a:gd name="connsiteY5" fmla="*/ 1636596 h 1983550"/>
                    <a:gd name="connsiteX6" fmla="*/ 1574180 w 2953345"/>
                    <a:gd name="connsiteY6" fmla="*/ 1933671 h 1983550"/>
                    <a:gd name="connsiteX7" fmla="*/ 1556345 w 2953345"/>
                    <a:gd name="connsiteY7" fmla="*/ 1919368 h 1983550"/>
                    <a:gd name="connsiteX8" fmla="*/ 1528339 w 2953345"/>
                    <a:gd name="connsiteY8" fmla="*/ 1920897 h 1983550"/>
                    <a:gd name="connsiteX9" fmla="*/ 1475770 w 2953345"/>
                    <a:gd name="connsiteY9" fmla="*/ 1912825 h 1983550"/>
                    <a:gd name="connsiteX10" fmla="*/ 1448916 w 2953345"/>
                    <a:gd name="connsiteY10" fmla="*/ 1901539 h 1983550"/>
                    <a:gd name="connsiteX11" fmla="*/ 1409788 w 2953345"/>
                    <a:gd name="connsiteY11" fmla="*/ 1909339 h 1983550"/>
                    <a:gd name="connsiteX12" fmla="*/ 1379448 w 2953345"/>
                    <a:gd name="connsiteY12" fmla="*/ 1933671 h 1983550"/>
                    <a:gd name="connsiteX13" fmla="*/ 425892 w 2953345"/>
                    <a:gd name="connsiteY13" fmla="*/ 1636595 h 1983550"/>
                    <a:gd name="connsiteX14" fmla="*/ 20652 w 2953345"/>
                    <a:gd name="connsiteY14" fmla="*/ 500110 h 1983550"/>
                    <a:gd name="connsiteX15" fmla="*/ 612800 w 2953345"/>
                    <a:gd name="connsiteY15" fmla="*/ 567620 h 1983550"/>
                    <a:gd name="connsiteX16" fmla="*/ 646597 w 2953345"/>
                    <a:gd name="connsiteY16" fmla="*/ 582336 h 1983550"/>
                    <a:gd name="connsiteX17" fmla="*/ 648266 w 2953345"/>
                    <a:gd name="connsiteY17" fmla="*/ 560064 h 1983550"/>
                    <a:gd name="connsiteX18" fmla="*/ 857156 w 2953345"/>
                    <a:gd name="connsiteY18" fmla="*/ 12315 h 1983550"/>
                    <a:gd name="connsiteX19" fmla="*/ 1351480 w 2953345"/>
                    <a:gd name="connsiteY19" fmla="*/ 345243 h 1983550"/>
                    <a:gd name="connsiteX20" fmla="*/ 1439392 w 2953345"/>
                    <a:gd name="connsiteY20" fmla="*/ 453752 h 1983550"/>
                    <a:gd name="connsiteX21" fmla="*/ 1517562 w 2953345"/>
                    <a:gd name="connsiteY21" fmla="*/ 349370 h 1983550"/>
                    <a:gd name="connsiteX22" fmla="*/ 1988311 w 2953345"/>
                    <a:gd name="connsiteY22" fmla="*/ 0 h 1983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2953345" h="1983550">
                      <a:moveTo>
                        <a:pt x="1988311" y="0"/>
                      </a:moveTo>
                      <a:cubicBezTo>
                        <a:pt x="2110936" y="121606"/>
                        <a:pt x="2189921" y="326279"/>
                        <a:pt x="2225919" y="546570"/>
                      </a:cubicBezTo>
                      <a:lnTo>
                        <a:pt x="2233933" y="617237"/>
                      </a:lnTo>
                      <a:lnTo>
                        <a:pt x="2350610" y="567300"/>
                      </a:lnTo>
                      <a:cubicBezTo>
                        <a:pt x="2562647" y="488224"/>
                        <a:pt x="2779392" y="454290"/>
                        <a:pt x="2932976" y="500111"/>
                      </a:cubicBezTo>
                      <a:cubicBezTo>
                        <a:pt x="3023762" y="833364"/>
                        <a:pt x="2797242" y="1367090"/>
                        <a:pt x="2527736" y="1636596"/>
                      </a:cubicBezTo>
                      <a:cubicBezTo>
                        <a:pt x="2275074" y="1889258"/>
                        <a:pt x="1799076" y="2077510"/>
                        <a:pt x="1574180" y="1933671"/>
                      </a:cubicBezTo>
                      <a:lnTo>
                        <a:pt x="1556345" y="1919368"/>
                      </a:lnTo>
                      <a:lnTo>
                        <a:pt x="1528339" y="1920897"/>
                      </a:lnTo>
                      <a:cubicBezTo>
                        <a:pt x="1510560" y="1920089"/>
                        <a:pt x="1493010" y="1917445"/>
                        <a:pt x="1475770" y="1912825"/>
                      </a:cubicBezTo>
                      <a:lnTo>
                        <a:pt x="1448916" y="1901539"/>
                      </a:lnTo>
                      <a:lnTo>
                        <a:pt x="1409788" y="1909339"/>
                      </a:lnTo>
                      <a:lnTo>
                        <a:pt x="1379448" y="1933671"/>
                      </a:lnTo>
                      <a:cubicBezTo>
                        <a:pt x="1154551" y="2077510"/>
                        <a:pt x="678554" y="1889257"/>
                        <a:pt x="425892" y="1636595"/>
                      </a:cubicBezTo>
                      <a:cubicBezTo>
                        <a:pt x="156386" y="1367089"/>
                        <a:pt x="-70989" y="807277"/>
                        <a:pt x="20652" y="500110"/>
                      </a:cubicBezTo>
                      <a:cubicBezTo>
                        <a:pt x="187279" y="454716"/>
                        <a:pt x="404024" y="488650"/>
                        <a:pt x="612800" y="567620"/>
                      </a:cubicBezTo>
                      <a:lnTo>
                        <a:pt x="646597" y="582336"/>
                      </a:lnTo>
                      <a:lnTo>
                        <a:pt x="648266" y="560064"/>
                      </a:lnTo>
                      <a:cubicBezTo>
                        <a:pt x="675860" y="335450"/>
                        <a:pt x="745684" y="127473"/>
                        <a:pt x="857156" y="12315"/>
                      </a:cubicBezTo>
                      <a:cubicBezTo>
                        <a:pt x="1025944" y="48861"/>
                        <a:pt x="1202630" y="178907"/>
                        <a:pt x="1351480" y="345243"/>
                      </a:cubicBezTo>
                      <a:lnTo>
                        <a:pt x="1439392" y="453752"/>
                      </a:lnTo>
                      <a:lnTo>
                        <a:pt x="1517562" y="349370"/>
                      </a:lnTo>
                      <a:cubicBezTo>
                        <a:pt x="1661654" y="174869"/>
                        <a:pt x="1832393" y="37110"/>
                        <a:pt x="1988311" y="0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90" name="フリーフォーム: 図形 789">
                  <a:extLst>
                    <a:ext uri="{FF2B5EF4-FFF2-40B4-BE49-F238E27FC236}">
                      <a16:creationId xmlns:a16="http://schemas.microsoft.com/office/drawing/2014/main" id="{1A025E4C-F5F1-4831-BA18-ABCE57C8F196}"/>
                    </a:ext>
                  </a:extLst>
                </p:cNvPr>
                <p:cNvSpPr/>
                <p:nvPr/>
              </p:nvSpPr>
              <p:spPr>
                <a:xfrm rot="9769250">
                  <a:off x="6215086" y="3298185"/>
                  <a:ext cx="264016" cy="177320"/>
                </a:xfrm>
                <a:custGeom>
                  <a:avLst/>
                  <a:gdLst>
                    <a:gd name="connsiteX0" fmla="*/ 1988311 w 2953345"/>
                    <a:gd name="connsiteY0" fmla="*/ 0 h 1983550"/>
                    <a:gd name="connsiteX1" fmla="*/ 2225919 w 2953345"/>
                    <a:gd name="connsiteY1" fmla="*/ 546570 h 1983550"/>
                    <a:gd name="connsiteX2" fmla="*/ 2233933 w 2953345"/>
                    <a:gd name="connsiteY2" fmla="*/ 617237 h 1983550"/>
                    <a:gd name="connsiteX3" fmla="*/ 2350610 w 2953345"/>
                    <a:gd name="connsiteY3" fmla="*/ 567300 h 1983550"/>
                    <a:gd name="connsiteX4" fmla="*/ 2932976 w 2953345"/>
                    <a:gd name="connsiteY4" fmla="*/ 500111 h 1983550"/>
                    <a:gd name="connsiteX5" fmla="*/ 2527736 w 2953345"/>
                    <a:gd name="connsiteY5" fmla="*/ 1636596 h 1983550"/>
                    <a:gd name="connsiteX6" fmla="*/ 1574180 w 2953345"/>
                    <a:gd name="connsiteY6" fmla="*/ 1933671 h 1983550"/>
                    <a:gd name="connsiteX7" fmla="*/ 1556345 w 2953345"/>
                    <a:gd name="connsiteY7" fmla="*/ 1919368 h 1983550"/>
                    <a:gd name="connsiteX8" fmla="*/ 1528339 w 2953345"/>
                    <a:gd name="connsiteY8" fmla="*/ 1920897 h 1983550"/>
                    <a:gd name="connsiteX9" fmla="*/ 1475770 w 2953345"/>
                    <a:gd name="connsiteY9" fmla="*/ 1912825 h 1983550"/>
                    <a:gd name="connsiteX10" fmla="*/ 1448916 w 2953345"/>
                    <a:gd name="connsiteY10" fmla="*/ 1901539 h 1983550"/>
                    <a:gd name="connsiteX11" fmla="*/ 1409788 w 2953345"/>
                    <a:gd name="connsiteY11" fmla="*/ 1909339 h 1983550"/>
                    <a:gd name="connsiteX12" fmla="*/ 1379448 w 2953345"/>
                    <a:gd name="connsiteY12" fmla="*/ 1933671 h 1983550"/>
                    <a:gd name="connsiteX13" fmla="*/ 425892 w 2953345"/>
                    <a:gd name="connsiteY13" fmla="*/ 1636595 h 1983550"/>
                    <a:gd name="connsiteX14" fmla="*/ 20652 w 2953345"/>
                    <a:gd name="connsiteY14" fmla="*/ 500110 h 1983550"/>
                    <a:gd name="connsiteX15" fmla="*/ 612800 w 2953345"/>
                    <a:gd name="connsiteY15" fmla="*/ 567620 h 1983550"/>
                    <a:gd name="connsiteX16" fmla="*/ 646597 w 2953345"/>
                    <a:gd name="connsiteY16" fmla="*/ 582336 h 1983550"/>
                    <a:gd name="connsiteX17" fmla="*/ 648266 w 2953345"/>
                    <a:gd name="connsiteY17" fmla="*/ 560064 h 1983550"/>
                    <a:gd name="connsiteX18" fmla="*/ 857156 w 2953345"/>
                    <a:gd name="connsiteY18" fmla="*/ 12315 h 1983550"/>
                    <a:gd name="connsiteX19" fmla="*/ 1351480 w 2953345"/>
                    <a:gd name="connsiteY19" fmla="*/ 345243 h 1983550"/>
                    <a:gd name="connsiteX20" fmla="*/ 1439392 w 2953345"/>
                    <a:gd name="connsiteY20" fmla="*/ 453752 h 1983550"/>
                    <a:gd name="connsiteX21" fmla="*/ 1517562 w 2953345"/>
                    <a:gd name="connsiteY21" fmla="*/ 349370 h 1983550"/>
                    <a:gd name="connsiteX22" fmla="*/ 1988311 w 2953345"/>
                    <a:gd name="connsiteY22" fmla="*/ 0 h 1983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2953345" h="1983550">
                      <a:moveTo>
                        <a:pt x="1988311" y="0"/>
                      </a:moveTo>
                      <a:cubicBezTo>
                        <a:pt x="2110936" y="121606"/>
                        <a:pt x="2189921" y="326279"/>
                        <a:pt x="2225919" y="546570"/>
                      </a:cubicBezTo>
                      <a:lnTo>
                        <a:pt x="2233933" y="617237"/>
                      </a:lnTo>
                      <a:lnTo>
                        <a:pt x="2350610" y="567300"/>
                      </a:lnTo>
                      <a:cubicBezTo>
                        <a:pt x="2562647" y="488224"/>
                        <a:pt x="2779392" y="454290"/>
                        <a:pt x="2932976" y="500111"/>
                      </a:cubicBezTo>
                      <a:cubicBezTo>
                        <a:pt x="3023762" y="833364"/>
                        <a:pt x="2797242" y="1367090"/>
                        <a:pt x="2527736" y="1636596"/>
                      </a:cubicBezTo>
                      <a:cubicBezTo>
                        <a:pt x="2275074" y="1889258"/>
                        <a:pt x="1799076" y="2077510"/>
                        <a:pt x="1574180" y="1933671"/>
                      </a:cubicBezTo>
                      <a:lnTo>
                        <a:pt x="1556345" y="1919368"/>
                      </a:lnTo>
                      <a:lnTo>
                        <a:pt x="1528339" y="1920897"/>
                      </a:lnTo>
                      <a:cubicBezTo>
                        <a:pt x="1510560" y="1920089"/>
                        <a:pt x="1493010" y="1917445"/>
                        <a:pt x="1475770" y="1912825"/>
                      </a:cubicBezTo>
                      <a:lnTo>
                        <a:pt x="1448916" y="1901539"/>
                      </a:lnTo>
                      <a:lnTo>
                        <a:pt x="1409788" y="1909339"/>
                      </a:lnTo>
                      <a:lnTo>
                        <a:pt x="1379448" y="1933671"/>
                      </a:lnTo>
                      <a:cubicBezTo>
                        <a:pt x="1154551" y="2077510"/>
                        <a:pt x="678554" y="1889257"/>
                        <a:pt x="425892" y="1636595"/>
                      </a:cubicBezTo>
                      <a:cubicBezTo>
                        <a:pt x="156386" y="1367089"/>
                        <a:pt x="-70989" y="807277"/>
                        <a:pt x="20652" y="500110"/>
                      </a:cubicBezTo>
                      <a:cubicBezTo>
                        <a:pt x="187279" y="454716"/>
                        <a:pt x="404024" y="488650"/>
                        <a:pt x="612800" y="567620"/>
                      </a:cubicBezTo>
                      <a:lnTo>
                        <a:pt x="646597" y="582336"/>
                      </a:lnTo>
                      <a:lnTo>
                        <a:pt x="648266" y="560064"/>
                      </a:lnTo>
                      <a:cubicBezTo>
                        <a:pt x="675860" y="335450"/>
                        <a:pt x="745684" y="127473"/>
                        <a:pt x="857156" y="12315"/>
                      </a:cubicBezTo>
                      <a:cubicBezTo>
                        <a:pt x="1025944" y="48861"/>
                        <a:pt x="1202630" y="178907"/>
                        <a:pt x="1351480" y="345243"/>
                      </a:cubicBezTo>
                      <a:lnTo>
                        <a:pt x="1439392" y="453752"/>
                      </a:lnTo>
                      <a:lnTo>
                        <a:pt x="1517562" y="349370"/>
                      </a:lnTo>
                      <a:cubicBezTo>
                        <a:pt x="1661654" y="174869"/>
                        <a:pt x="1832393" y="37110"/>
                        <a:pt x="1988311" y="0"/>
                      </a:cubicBezTo>
                      <a:close/>
                    </a:path>
                  </a:pathLst>
                </a:custGeom>
                <a:solidFill>
                  <a:srgbClr val="339933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91" name="フリーフォーム: 図形 790">
                  <a:extLst>
                    <a:ext uri="{FF2B5EF4-FFF2-40B4-BE49-F238E27FC236}">
                      <a16:creationId xmlns:a16="http://schemas.microsoft.com/office/drawing/2014/main" id="{0ADD9E5A-F704-4F23-A3C9-512C1574C3DE}"/>
                    </a:ext>
                  </a:extLst>
                </p:cNvPr>
                <p:cNvSpPr/>
                <p:nvPr/>
              </p:nvSpPr>
              <p:spPr>
                <a:xfrm rot="9769250">
                  <a:off x="5826466" y="3473445"/>
                  <a:ext cx="264016" cy="177320"/>
                </a:xfrm>
                <a:custGeom>
                  <a:avLst/>
                  <a:gdLst>
                    <a:gd name="connsiteX0" fmla="*/ 1988311 w 2953345"/>
                    <a:gd name="connsiteY0" fmla="*/ 0 h 1983550"/>
                    <a:gd name="connsiteX1" fmla="*/ 2225919 w 2953345"/>
                    <a:gd name="connsiteY1" fmla="*/ 546570 h 1983550"/>
                    <a:gd name="connsiteX2" fmla="*/ 2233933 w 2953345"/>
                    <a:gd name="connsiteY2" fmla="*/ 617237 h 1983550"/>
                    <a:gd name="connsiteX3" fmla="*/ 2350610 w 2953345"/>
                    <a:gd name="connsiteY3" fmla="*/ 567300 h 1983550"/>
                    <a:gd name="connsiteX4" fmla="*/ 2932976 w 2953345"/>
                    <a:gd name="connsiteY4" fmla="*/ 500111 h 1983550"/>
                    <a:gd name="connsiteX5" fmla="*/ 2527736 w 2953345"/>
                    <a:gd name="connsiteY5" fmla="*/ 1636596 h 1983550"/>
                    <a:gd name="connsiteX6" fmla="*/ 1574180 w 2953345"/>
                    <a:gd name="connsiteY6" fmla="*/ 1933671 h 1983550"/>
                    <a:gd name="connsiteX7" fmla="*/ 1556345 w 2953345"/>
                    <a:gd name="connsiteY7" fmla="*/ 1919368 h 1983550"/>
                    <a:gd name="connsiteX8" fmla="*/ 1528339 w 2953345"/>
                    <a:gd name="connsiteY8" fmla="*/ 1920897 h 1983550"/>
                    <a:gd name="connsiteX9" fmla="*/ 1475770 w 2953345"/>
                    <a:gd name="connsiteY9" fmla="*/ 1912825 h 1983550"/>
                    <a:gd name="connsiteX10" fmla="*/ 1448916 w 2953345"/>
                    <a:gd name="connsiteY10" fmla="*/ 1901539 h 1983550"/>
                    <a:gd name="connsiteX11" fmla="*/ 1409788 w 2953345"/>
                    <a:gd name="connsiteY11" fmla="*/ 1909339 h 1983550"/>
                    <a:gd name="connsiteX12" fmla="*/ 1379448 w 2953345"/>
                    <a:gd name="connsiteY12" fmla="*/ 1933671 h 1983550"/>
                    <a:gd name="connsiteX13" fmla="*/ 425892 w 2953345"/>
                    <a:gd name="connsiteY13" fmla="*/ 1636595 h 1983550"/>
                    <a:gd name="connsiteX14" fmla="*/ 20652 w 2953345"/>
                    <a:gd name="connsiteY14" fmla="*/ 500110 h 1983550"/>
                    <a:gd name="connsiteX15" fmla="*/ 612800 w 2953345"/>
                    <a:gd name="connsiteY15" fmla="*/ 567620 h 1983550"/>
                    <a:gd name="connsiteX16" fmla="*/ 646597 w 2953345"/>
                    <a:gd name="connsiteY16" fmla="*/ 582336 h 1983550"/>
                    <a:gd name="connsiteX17" fmla="*/ 648266 w 2953345"/>
                    <a:gd name="connsiteY17" fmla="*/ 560064 h 1983550"/>
                    <a:gd name="connsiteX18" fmla="*/ 857156 w 2953345"/>
                    <a:gd name="connsiteY18" fmla="*/ 12315 h 1983550"/>
                    <a:gd name="connsiteX19" fmla="*/ 1351480 w 2953345"/>
                    <a:gd name="connsiteY19" fmla="*/ 345243 h 1983550"/>
                    <a:gd name="connsiteX20" fmla="*/ 1439392 w 2953345"/>
                    <a:gd name="connsiteY20" fmla="*/ 453752 h 1983550"/>
                    <a:gd name="connsiteX21" fmla="*/ 1517562 w 2953345"/>
                    <a:gd name="connsiteY21" fmla="*/ 349370 h 1983550"/>
                    <a:gd name="connsiteX22" fmla="*/ 1988311 w 2953345"/>
                    <a:gd name="connsiteY22" fmla="*/ 0 h 1983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2953345" h="1983550">
                      <a:moveTo>
                        <a:pt x="1988311" y="0"/>
                      </a:moveTo>
                      <a:cubicBezTo>
                        <a:pt x="2110936" y="121606"/>
                        <a:pt x="2189921" y="326279"/>
                        <a:pt x="2225919" y="546570"/>
                      </a:cubicBezTo>
                      <a:lnTo>
                        <a:pt x="2233933" y="617237"/>
                      </a:lnTo>
                      <a:lnTo>
                        <a:pt x="2350610" y="567300"/>
                      </a:lnTo>
                      <a:cubicBezTo>
                        <a:pt x="2562647" y="488224"/>
                        <a:pt x="2779392" y="454290"/>
                        <a:pt x="2932976" y="500111"/>
                      </a:cubicBezTo>
                      <a:cubicBezTo>
                        <a:pt x="3023762" y="833364"/>
                        <a:pt x="2797242" y="1367090"/>
                        <a:pt x="2527736" y="1636596"/>
                      </a:cubicBezTo>
                      <a:cubicBezTo>
                        <a:pt x="2275074" y="1889258"/>
                        <a:pt x="1799076" y="2077510"/>
                        <a:pt x="1574180" y="1933671"/>
                      </a:cubicBezTo>
                      <a:lnTo>
                        <a:pt x="1556345" y="1919368"/>
                      </a:lnTo>
                      <a:lnTo>
                        <a:pt x="1528339" y="1920897"/>
                      </a:lnTo>
                      <a:cubicBezTo>
                        <a:pt x="1510560" y="1920089"/>
                        <a:pt x="1493010" y="1917445"/>
                        <a:pt x="1475770" y="1912825"/>
                      </a:cubicBezTo>
                      <a:lnTo>
                        <a:pt x="1448916" y="1901539"/>
                      </a:lnTo>
                      <a:lnTo>
                        <a:pt x="1409788" y="1909339"/>
                      </a:lnTo>
                      <a:lnTo>
                        <a:pt x="1379448" y="1933671"/>
                      </a:lnTo>
                      <a:cubicBezTo>
                        <a:pt x="1154551" y="2077510"/>
                        <a:pt x="678554" y="1889257"/>
                        <a:pt x="425892" y="1636595"/>
                      </a:cubicBezTo>
                      <a:cubicBezTo>
                        <a:pt x="156386" y="1367089"/>
                        <a:pt x="-70989" y="807277"/>
                        <a:pt x="20652" y="500110"/>
                      </a:cubicBezTo>
                      <a:cubicBezTo>
                        <a:pt x="187279" y="454716"/>
                        <a:pt x="404024" y="488650"/>
                        <a:pt x="612800" y="567620"/>
                      </a:cubicBezTo>
                      <a:lnTo>
                        <a:pt x="646597" y="582336"/>
                      </a:lnTo>
                      <a:lnTo>
                        <a:pt x="648266" y="560064"/>
                      </a:lnTo>
                      <a:cubicBezTo>
                        <a:pt x="675860" y="335450"/>
                        <a:pt x="745684" y="127473"/>
                        <a:pt x="857156" y="12315"/>
                      </a:cubicBezTo>
                      <a:cubicBezTo>
                        <a:pt x="1025944" y="48861"/>
                        <a:pt x="1202630" y="178907"/>
                        <a:pt x="1351480" y="345243"/>
                      </a:cubicBezTo>
                      <a:lnTo>
                        <a:pt x="1439392" y="453752"/>
                      </a:lnTo>
                      <a:lnTo>
                        <a:pt x="1517562" y="349370"/>
                      </a:lnTo>
                      <a:cubicBezTo>
                        <a:pt x="1661654" y="174869"/>
                        <a:pt x="1832393" y="37110"/>
                        <a:pt x="1988311" y="0"/>
                      </a:cubicBezTo>
                      <a:close/>
                    </a:path>
                  </a:pathLst>
                </a:custGeom>
                <a:solidFill>
                  <a:srgbClr val="339933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92" name="フリーフォーム: 図形 791">
                  <a:extLst>
                    <a:ext uri="{FF2B5EF4-FFF2-40B4-BE49-F238E27FC236}">
                      <a16:creationId xmlns:a16="http://schemas.microsoft.com/office/drawing/2014/main" id="{ECB748D3-0B0E-446B-8561-299E79D8495C}"/>
                    </a:ext>
                  </a:extLst>
                </p:cNvPr>
                <p:cNvSpPr/>
                <p:nvPr/>
              </p:nvSpPr>
              <p:spPr>
                <a:xfrm rot="9769250">
                  <a:off x="5978866" y="3221985"/>
                  <a:ext cx="264016" cy="177320"/>
                </a:xfrm>
                <a:custGeom>
                  <a:avLst/>
                  <a:gdLst>
                    <a:gd name="connsiteX0" fmla="*/ 1988311 w 2953345"/>
                    <a:gd name="connsiteY0" fmla="*/ 0 h 1983550"/>
                    <a:gd name="connsiteX1" fmla="*/ 2225919 w 2953345"/>
                    <a:gd name="connsiteY1" fmla="*/ 546570 h 1983550"/>
                    <a:gd name="connsiteX2" fmla="*/ 2233933 w 2953345"/>
                    <a:gd name="connsiteY2" fmla="*/ 617237 h 1983550"/>
                    <a:gd name="connsiteX3" fmla="*/ 2350610 w 2953345"/>
                    <a:gd name="connsiteY3" fmla="*/ 567300 h 1983550"/>
                    <a:gd name="connsiteX4" fmla="*/ 2932976 w 2953345"/>
                    <a:gd name="connsiteY4" fmla="*/ 500111 h 1983550"/>
                    <a:gd name="connsiteX5" fmla="*/ 2527736 w 2953345"/>
                    <a:gd name="connsiteY5" fmla="*/ 1636596 h 1983550"/>
                    <a:gd name="connsiteX6" fmla="*/ 1574180 w 2953345"/>
                    <a:gd name="connsiteY6" fmla="*/ 1933671 h 1983550"/>
                    <a:gd name="connsiteX7" fmla="*/ 1556345 w 2953345"/>
                    <a:gd name="connsiteY7" fmla="*/ 1919368 h 1983550"/>
                    <a:gd name="connsiteX8" fmla="*/ 1528339 w 2953345"/>
                    <a:gd name="connsiteY8" fmla="*/ 1920897 h 1983550"/>
                    <a:gd name="connsiteX9" fmla="*/ 1475770 w 2953345"/>
                    <a:gd name="connsiteY9" fmla="*/ 1912825 h 1983550"/>
                    <a:gd name="connsiteX10" fmla="*/ 1448916 w 2953345"/>
                    <a:gd name="connsiteY10" fmla="*/ 1901539 h 1983550"/>
                    <a:gd name="connsiteX11" fmla="*/ 1409788 w 2953345"/>
                    <a:gd name="connsiteY11" fmla="*/ 1909339 h 1983550"/>
                    <a:gd name="connsiteX12" fmla="*/ 1379448 w 2953345"/>
                    <a:gd name="connsiteY12" fmla="*/ 1933671 h 1983550"/>
                    <a:gd name="connsiteX13" fmla="*/ 425892 w 2953345"/>
                    <a:gd name="connsiteY13" fmla="*/ 1636595 h 1983550"/>
                    <a:gd name="connsiteX14" fmla="*/ 20652 w 2953345"/>
                    <a:gd name="connsiteY14" fmla="*/ 500110 h 1983550"/>
                    <a:gd name="connsiteX15" fmla="*/ 612800 w 2953345"/>
                    <a:gd name="connsiteY15" fmla="*/ 567620 h 1983550"/>
                    <a:gd name="connsiteX16" fmla="*/ 646597 w 2953345"/>
                    <a:gd name="connsiteY16" fmla="*/ 582336 h 1983550"/>
                    <a:gd name="connsiteX17" fmla="*/ 648266 w 2953345"/>
                    <a:gd name="connsiteY17" fmla="*/ 560064 h 1983550"/>
                    <a:gd name="connsiteX18" fmla="*/ 857156 w 2953345"/>
                    <a:gd name="connsiteY18" fmla="*/ 12315 h 1983550"/>
                    <a:gd name="connsiteX19" fmla="*/ 1351480 w 2953345"/>
                    <a:gd name="connsiteY19" fmla="*/ 345243 h 1983550"/>
                    <a:gd name="connsiteX20" fmla="*/ 1439392 w 2953345"/>
                    <a:gd name="connsiteY20" fmla="*/ 453752 h 1983550"/>
                    <a:gd name="connsiteX21" fmla="*/ 1517562 w 2953345"/>
                    <a:gd name="connsiteY21" fmla="*/ 349370 h 1983550"/>
                    <a:gd name="connsiteX22" fmla="*/ 1988311 w 2953345"/>
                    <a:gd name="connsiteY22" fmla="*/ 0 h 1983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2953345" h="1983550">
                      <a:moveTo>
                        <a:pt x="1988311" y="0"/>
                      </a:moveTo>
                      <a:cubicBezTo>
                        <a:pt x="2110936" y="121606"/>
                        <a:pt x="2189921" y="326279"/>
                        <a:pt x="2225919" y="546570"/>
                      </a:cubicBezTo>
                      <a:lnTo>
                        <a:pt x="2233933" y="617237"/>
                      </a:lnTo>
                      <a:lnTo>
                        <a:pt x="2350610" y="567300"/>
                      </a:lnTo>
                      <a:cubicBezTo>
                        <a:pt x="2562647" y="488224"/>
                        <a:pt x="2779392" y="454290"/>
                        <a:pt x="2932976" y="500111"/>
                      </a:cubicBezTo>
                      <a:cubicBezTo>
                        <a:pt x="3023762" y="833364"/>
                        <a:pt x="2797242" y="1367090"/>
                        <a:pt x="2527736" y="1636596"/>
                      </a:cubicBezTo>
                      <a:cubicBezTo>
                        <a:pt x="2275074" y="1889258"/>
                        <a:pt x="1799076" y="2077510"/>
                        <a:pt x="1574180" y="1933671"/>
                      </a:cubicBezTo>
                      <a:lnTo>
                        <a:pt x="1556345" y="1919368"/>
                      </a:lnTo>
                      <a:lnTo>
                        <a:pt x="1528339" y="1920897"/>
                      </a:lnTo>
                      <a:cubicBezTo>
                        <a:pt x="1510560" y="1920089"/>
                        <a:pt x="1493010" y="1917445"/>
                        <a:pt x="1475770" y="1912825"/>
                      </a:cubicBezTo>
                      <a:lnTo>
                        <a:pt x="1448916" y="1901539"/>
                      </a:lnTo>
                      <a:lnTo>
                        <a:pt x="1409788" y="1909339"/>
                      </a:lnTo>
                      <a:lnTo>
                        <a:pt x="1379448" y="1933671"/>
                      </a:lnTo>
                      <a:cubicBezTo>
                        <a:pt x="1154551" y="2077510"/>
                        <a:pt x="678554" y="1889257"/>
                        <a:pt x="425892" y="1636595"/>
                      </a:cubicBezTo>
                      <a:cubicBezTo>
                        <a:pt x="156386" y="1367089"/>
                        <a:pt x="-70989" y="807277"/>
                        <a:pt x="20652" y="500110"/>
                      </a:cubicBezTo>
                      <a:cubicBezTo>
                        <a:pt x="187279" y="454716"/>
                        <a:pt x="404024" y="488650"/>
                        <a:pt x="612800" y="567620"/>
                      </a:cubicBezTo>
                      <a:lnTo>
                        <a:pt x="646597" y="582336"/>
                      </a:lnTo>
                      <a:lnTo>
                        <a:pt x="648266" y="560064"/>
                      </a:lnTo>
                      <a:cubicBezTo>
                        <a:pt x="675860" y="335450"/>
                        <a:pt x="745684" y="127473"/>
                        <a:pt x="857156" y="12315"/>
                      </a:cubicBezTo>
                      <a:cubicBezTo>
                        <a:pt x="1025944" y="48861"/>
                        <a:pt x="1202630" y="178907"/>
                        <a:pt x="1351480" y="345243"/>
                      </a:cubicBezTo>
                      <a:lnTo>
                        <a:pt x="1439392" y="453752"/>
                      </a:lnTo>
                      <a:lnTo>
                        <a:pt x="1517562" y="349370"/>
                      </a:lnTo>
                      <a:cubicBezTo>
                        <a:pt x="1661654" y="174869"/>
                        <a:pt x="1832393" y="37110"/>
                        <a:pt x="1988311" y="0"/>
                      </a:cubicBezTo>
                      <a:close/>
                    </a:path>
                  </a:pathLst>
                </a:custGeom>
                <a:solidFill>
                  <a:srgbClr val="339933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93" name="フリーフォーム: 図形 792">
                  <a:extLst>
                    <a:ext uri="{FF2B5EF4-FFF2-40B4-BE49-F238E27FC236}">
                      <a16:creationId xmlns:a16="http://schemas.microsoft.com/office/drawing/2014/main" id="{8F7EE2B7-88B3-4778-8BA1-61CACE446360}"/>
                    </a:ext>
                  </a:extLst>
                </p:cNvPr>
                <p:cNvSpPr/>
                <p:nvPr/>
              </p:nvSpPr>
              <p:spPr>
                <a:xfrm rot="9769250">
                  <a:off x="6228442" y="3535755"/>
                  <a:ext cx="237304" cy="159380"/>
                </a:xfrm>
                <a:custGeom>
                  <a:avLst/>
                  <a:gdLst>
                    <a:gd name="connsiteX0" fmla="*/ 1988311 w 2953345"/>
                    <a:gd name="connsiteY0" fmla="*/ 0 h 1983550"/>
                    <a:gd name="connsiteX1" fmla="*/ 2225919 w 2953345"/>
                    <a:gd name="connsiteY1" fmla="*/ 546570 h 1983550"/>
                    <a:gd name="connsiteX2" fmla="*/ 2233933 w 2953345"/>
                    <a:gd name="connsiteY2" fmla="*/ 617237 h 1983550"/>
                    <a:gd name="connsiteX3" fmla="*/ 2350610 w 2953345"/>
                    <a:gd name="connsiteY3" fmla="*/ 567300 h 1983550"/>
                    <a:gd name="connsiteX4" fmla="*/ 2932976 w 2953345"/>
                    <a:gd name="connsiteY4" fmla="*/ 500111 h 1983550"/>
                    <a:gd name="connsiteX5" fmla="*/ 2527736 w 2953345"/>
                    <a:gd name="connsiteY5" fmla="*/ 1636596 h 1983550"/>
                    <a:gd name="connsiteX6" fmla="*/ 1574180 w 2953345"/>
                    <a:gd name="connsiteY6" fmla="*/ 1933671 h 1983550"/>
                    <a:gd name="connsiteX7" fmla="*/ 1556345 w 2953345"/>
                    <a:gd name="connsiteY7" fmla="*/ 1919368 h 1983550"/>
                    <a:gd name="connsiteX8" fmla="*/ 1528339 w 2953345"/>
                    <a:gd name="connsiteY8" fmla="*/ 1920897 h 1983550"/>
                    <a:gd name="connsiteX9" fmla="*/ 1475770 w 2953345"/>
                    <a:gd name="connsiteY9" fmla="*/ 1912825 h 1983550"/>
                    <a:gd name="connsiteX10" fmla="*/ 1448916 w 2953345"/>
                    <a:gd name="connsiteY10" fmla="*/ 1901539 h 1983550"/>
                    <a:gd name="connsiteX11" fmla="*/ 1409788 w 2953345"/>
                    <a:gd name="connsiteY11" fmla="*/ 1909339 h 1983550"/>
                    <a:gd name="connsiteX12" fmla="*/ 1379448 w 2953345"/>
                    <a:gd name="connsiteY12" fmla="*/ 1933671 h 1983550"/>
                    <a:gd name="connsiteX13" fmla="*/ 425892 w 2953345"/>
                    <a:gd name="connsiteY13" fmla="*/ 1636595 h 1983550"/>
                    <a:gd name="connsiteX14" fmla="*/ 20652 w 2953345"/>
                    <a:gd name="connsiteY14" fmla="*/ 500110 h 1983550"/>
                    <a:gd name="connsiteX15" fmla="*/ 612800 w 2953345"/>
                    <a:gd name="connsiteY15" fmla="*/ 567620 h 1983550"/>
                    <a:gd name="connsiteX16" fmla="*/ 646597 w 2953345"/>
                    <a:gd name="connsiteY16" fmla="*/ 582336 h 1983550"/>
                    <a:gd name="connsiteX17" fmla="*/ 648266 w 2953345"/>
                    <a:gd name="connsiteY17" fmla="*/ 560064 h 1983550"/>
                    <a:gd name="connsiteX18" fmla="*/ 857156 w 2953345"/>
                    <a:gd name="connsiteY18" fmla="*/ 12315 h 1983550"/>
                    <a:gd name="connsiteX19" fmla="*/ 1351480 w 2953345"/>
                    <a:gd name="connsiteY19" fmla="*/ 345243 h 1983550"/>
                    <a:gd name="connsiteX20" fmla="*/ 1439392 w 2953345"/>
                    <a:gd name="connsiteY20" fmla="*/ 453752 h 1983550"/>
                    <a:gd name="connsiteX21" fmla="*/ 1517562 w 2953345"/>
                    <a:gd name="connsiteY21" fmla="*/ 349370 h 1983550"/>
                    <a:gd name="connsiteX22" fmla="*/ 1988311 w 2953345"/>
                    <a:gd name="connsiteY22" fmla="*/ 0 h 1983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2953345" h="1983550">
                      <a:moveTo>
                        <a:pt x="1988311" y="0"/>
                      </a:moveTo>
                      <a:cubicBezTo>
                        <a:pt x="2110936" y="121606"/>
                        <a:pt x="2189921" y="326279"/>
                        <a:pt x="2225919" y="546570"/>
                      </a:cubicBezTo>
                      <a:lnTo>
                        <a:pt x="2233933" y="617237"/>
                      </a:lnTo>
                      <a:lnTo>
                        <a:pt x="2350610" y="567300"/>
                      </a:lnTo>
                      <a:cubicBezTo>
                        <a:pt x="2562647" y="488224"/>
                        <a:pt x="2779392" y="454290"/>
                        <a:pt x="2932976" y="500111"/>
                      </a:cubicBezTo>
                      <a:cubicBezTo>
                        <a:pt x="3023762" y="833364"/>
                        <a:pt x="2797242" y="1367090"/>
                        <a:pt x="2527736" y="1636596"/>
                      </a:cubicBezTo>
                      <a:cubicBezTo>
                        <a:pt x="2275074" y="1889258"/>
                        <a:pt x="1799076" y="2077510"/>
                        <a:pt x="1574180" y="1933671"/>
                      </a:cubicBezTo>
                      <a:lnTo>
                        <a:pt x="1556345" y="1919368"/>
                      </a:lnTo>
                      <a:lnTo>
                        <a:pt x="1528339" y="1920897"/>
                      </a:lnTo>
                      <a:cubicBezTo>
                        <a:pt x="1510560" y="1920089"/>
                        <a:pt x="1493010" y="1917445"/>
                        <a:pt x="1475770" y="1912825"/>
                      </a:cubicBezTo>
                      <a:lnTo>
                        <a:pt x="1448916" y="1901539"/>
                      </a:lnTo>
                      <a:lnTo>
                        <a:pt x="1409788" y="1909339"/>
                      </a:lnTo>
                      <a:lnTo>
                        <a:pt x="1379448" y="1933671"/>
                      </a:lnTo>
                      <a:cubicBezTo>
                        <a:pt x="1154551" y="2077510"/>
                        <a:pt x="678554" y="1889257"/>
                        <a:pt x="425892" y="1636595"/>
                      </a:cubicBezTo>
                      <a:cubicBezTo>
                        <a:pt x="156386" y="1367089"/>
                        <a:pt x="-70989" y="807277"/>
                        <a:pt x="20652" y="500110"/>
                      </a:cubicBezTo>
                      <a:cubicBezTo>
                        <a:pt x="187279" y="454716"/>
                        <a:pt x="404024" y="488650"/>
                        <a:pt x="612800" y="567620"/>
                      </a:cubicBezTo>
                      <a:lnTo>
                        <a:pt x="646597" y="582336"/>
                      </a:lnTo>
                      <a:lnTo>
                        <a:pt x="648266" y="560064"/>
                      </a:lnTo>
                      <a:cubicBezTo>
                        <a:pt x="675860" y="335450"/>
                        <a:pt x="745684" y="127473"/>
                        <a:pt x="857156" y="12315"/>
                      </a:cubicBezTo>
                      <a:cubicBezTo>
                        <a:pt x="1025944" y="48861"/>
                        <a:pt x="1202630" y="178907"/>
                        <a:pt x="1351480" y="345243"/>
                      </a:cubicBezTo>
                      <a:lnTo>
                        <a:pt x="1439392" y="453752"/>
                      </a:lnTo>
                      <a:lnTo>
                        <a:pt x="1517562" y="349370"/>
                      </a:lnTo>
                      <a:cubicBezTo>
                        <a:pt x="1661654" y="174869"/>
                        <a:pt x="1832393" y="37110"/>
                        <a:pt x="1988311" y="0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94" name="フリーフォーム: 図形 793">
                  <a:extLst>
                    <a:ext uri="{FF2B5EF4-FFF2-40B4-BE49-F238E27FC236}">
                      <a16:creationId xmlns:a16="http://schemas.microsoft.com/office/drawing/2014/main" id="{28BCE28F-8DD6-4417-A118-1520D3766372}"/>
                    </a:ext>
                  </a:extLst>
                </p:cNvPr>
                <p:cNvSpPr/>
                <p:nvPr/>
              </p:nvSpPr>
              <p:spPr>
                <a:xfrm rot="9769250">
                  <a:off x="5992222" y="3459555"/>
                  <a:ext cx="237304" cy="159380"/>
                </a:xfrm>
                <a:custGeom>
                  <a:avLst/>
                  <a:gdLst>
                    <a:gd name="connsiteX0" fmla="*/ 1988311 w 2953345"/>
                    <a:gd name="connsiteY0" fmla="*/ 0 h 1983550"/>
                    <a:gd name="connsiteX1" fmla="*/ 2225919 w 2953345"/>
                    <a:gd name="connsiteY1" fmla="*/ 546570 h 1983550"/>
                    <a:gd name="connsiteX2" fmla="*/ 2233933 w 2953345"/>
                    <a:gd name="connsiteY2" fmla="*/ 617237 h 1983550"/>
                    <a:gd name="connsiteX3" fmla="*/ 2350610 w 2953345"/>
                    <a:gd name="connsiteY3" fmla="*/ 567300 h 1983550"/>
                    <a:gd name="connsiteX4" fmla="*/ 2932976 w 2953345"/>
                    <a:gd name="connsiteY4" fmla="*/ 500111 h 1983550"/>
                    <a:gd name="connsiteX5" fmla="*/ 2527736 w 2953345"/>
                    <a:gd name="connsiteY5" fmla="*/ 1636596 h 1983550"/>
                    <a:gd name="connsiteX6" fmla="*/ 1574180 w 2953345"/>
                    <a:gd name="connsiteY6" fmla="*/ 1933671 h 1983550"/>
                    <a:gd name="connsiteX7" fmla="*/ 1556345 w 2953345"/>
                    <a:gd name="connsiteY7" fmla="*/ 1919368 h 1983550"/>
                    <a:gd name="connsiteX8" fmla="*/ 1528339 w 2953345"/>
                    <a:gd name="connsiteY8" fmla="*/ 1920897 h 1983550"/>
                    <a:gd name="connsiteX9" fmla="*/ 1475770 w 2953345"/>
                    <a:gd name="connsiteY9" fmla="*/ 1912825 h 1983550"/>
                    <a:gd name="connsiteX10" fmla="*/ 1448916 w 2953345"/>
                    <a:gd name="connsiteY10" fmla="*/ 1901539 h 1983550"/>
                    <a:gd name="connsiteX11" fmla="*/ 1409788 w 2953345"/>
                    <a:gd name="connsiteY11" fmla="*/ 1909339 h 1983550"/>
                    <a:gd name="connsiteX12" fmla="*/ 1379448 w 2953345"/>
                    <a:gd name="connsiteY12" fmla="*/ 1933671 h 1983550"/>
                    <a:gd name="connsiteX13" fmla="*/ 425892 w 2953345"/>
                    <a:gd name="connsiteY13" fmla="*/ 1636595 h 1983550"/>
                    <a:gd name="connsiteX14" fmla="*/ 20652 w 2953345"/>
                    <a:gd name="connsiteY14" fmla="*/ 500110 h 1983550"/>
                    <a:gd name="connsiteX15" fmla="*/ 612800 w 2953345"/>
                    <a:gd name="connsiteY15" fmla="*/ 567620 h 1983550"/>
                    <a:gd name="connsiteX16" fmla="*/ 646597 w 2953345"/>
                    <a:gd name="connsiteY16" fmla="*/ 582336 h 1983550"/>
                    <a:gd name="connsiteX17" fmla="*/ 648266 w 2953345"/>
                    <a:gd name="connsiteY17" fmla="*/ 560064 h 1983550"/>
                    <a:gd name="connsiteX18" fmla="*/ 857156 w 2953345"/>
                    <a:gd name="connsiteY18" fmla="*/ 12315 h 1983550"/>
                    <a:gd name="connsiteX19" fmla="*/ 1351480 w 2953345"/>
                    <a:gd name="connsiteY19" fmla="*/ 345243 h 1983550"/>
                    <a:gd name="connsiteX20" fmla="*/ 1439392 w 2953345"/>
                    <a:gd name="connsiteY20" fmla="*/ 453752 h 1983550"/>
                    <a:gd name="connsiteX21" fmla="*/ 1517562 w 2953345"/>
                    <a:gd name="connsiteY21" fmla="*/ 349370 h 1983550"/>
                    <a:gd name="connsiteX22" fmla="*/ 1988311 w 2953345"/>
                    <a:gd name="connsiteY22" fmla="*/ 0 h 1983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2953345" h="1983550">
                      <a:moveTo>
                        <a:pt x="1988311" y="0"/>
                      </a:moveTo>
                      <a:cubicBezTo>
                        <a:pt x="2110936" y="121606"/>
                        <a:pt x="2189921" y="326279"/>
                        <a:pt x="2225919" y="546570"/>
                      </a:cubicBezTo>
                      <a:lnTo>
                        <a:pt x="2233933" y="617237"/>
                      </a:lnTo>
                      <a:lnTo>
                        <a:pt x="2350610" y="567300"/>
                      </a:lnTo>
                      <a:cubicBezTo>
                        <a:pt x="2562647" y="488224"/>
                        <a:pt x="2779392" y="454290"/>
                        <a:pt x="2932976" y="500111"/>
                      </a:cubicBezTo>
                      <a:cubicBezTo>
                        <a:pt x="3023762" y="833364"/>
                        <a:pt x="2797242" y="1367090"/>
                        <a:pt x="2527736" y="1636596"/>
                      </a:cubicBezTo>
                      <a:cubicBezTo>
                        <a:pt x="2275074" y="1889258"/>
                        <a:pt x="1799076" y="2077510"/>
                        <a:pt x="1574180" y="1933671"/>
                      </a:cubicBezTo>
                      <a:lnTo>
                        <a:pt x="1556345" y="1919368"/>
                      </a:lnTo>
                      <a:lnTo>
                        <a:pt x="1528339" y="1920897"/>
                      </a:lnTo>
                      <a:cubicBezTo>
                        <a:pt x="1510560" y="1920089"/>
                        <a:pt x="1493010" y="1917445"/>
                        <a:pt x="1475770" y="1912825"/>
                      </a:cubicBezTo>
                      <a:lnTo>
                        <a:pt x="1448916" y="1901539"/>
                      </a:lnTo>
                      <a:lnTo>
                        <a:pt x="1409788" y="1909339"/>
                      </a:lnTo>
                      <a:lnTo>
                        <a:pt x="1379448" y="1933671"/>
                      </a:lnTo>
                      <a:cubicBezTo>
                        <a:pt x="1154551" y="2077510"/>
                        <a:pt x="678554" y="1889257"/>
                        <a:pt x="425892" y="1636595"/>
                      </a:cubicBezTo>
                      <a:cubicBezTo>
                        <a:pt x="156386" y="1367089"/>
                        <a:pt x="-70989" y="807277"/>
                        <a:pt x="20652" y="500110"/>
                      </a:cubicBezTo>
                      <a:cubicBezTo>
                        <a:pt x="187279" y="454716"/>
                        <a:pt x="404024" y="488650"/>
                        <a:pt x="612800" y="567620"/>
                      </a:cubicBezTo>
                      <a:lnTo>
                        <a:pt x="646597" y="582336"/>
                      </a:lnTo>
                      <a:lnTo>
                        <a:pt x="648266" y="560064"/>
                      </a:lnTo>
                      <a:cubicBezTo>
                        <a:pt x="675860" y="335450"/>
                        <a:pt x="745684" y="127473"/>
                        <a:pt x="857156" y="12315"/>
                      </a:cubicBezTo>
                      <a:cubicBezTo>
                        <a:pt x="1025944" y="48861"/>
                        <a:pt x="1202630" y="178907"/>
                        <a:pt x="1351480" y="345243"/>
                      </a:cubicBezTo>
                      <a:lnTo>
                        <a:pt x="1439392" y="453752"/>
                      </a:lnTo>
                      <a:lnTo>
                        <a:pt x="1517562" y="349370"/>
                      </a:lnTo>
                      <a:cubicBezTo>
                        <a:pt x="1661654" y="174869"/>
                        <a:pt x="1832393" y="37110"/>
                        <a:pt x="1988311" y="0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16" name="グループ化 715">
                <a:extLst>
                  <a:ext uri="{FF2B5EF4-FFF2-40B4-BE49-F238E27FC236}">
                    <a16:creationId xmlns:a16="http://schemas.microsoft.com/office/drawing/2014/main" id="{2142D7BA-13EF-4C84-B167-6A4951E48DCD}"/>
                  </a:ext>
                </a:extLst>
              </p:cNvPr>
              <p:cNvGrpSpPr/>
              <p:nvPr/>
            </p:nvGrpSpPr>
            <p:grpSpPr>
              <a:xfrm>
                <a:off x="3808749" y="1759510"/>
                <a:ext cx="689153" cy="686510"/>
                <a:chOff x="5789949" y="3062530"/>
                <a:chExt cx="689153" cy="686510"/>
              </a:xfrm>
            </p:grpSpPr>
            <p:sp>
              <p:nvSpPr>
                <p:cNvPr id="757" name="フリーフォーム: 図形 756">
                  <a:extLst>
                    <a:ext uri="{FF2B5EF4-FFF2-40B4-BE49-F238E27FC236}">
                      <a16:creationId xmlns:a16="http://schemas.microsoft.com/office/drawing/2014/main" id="{F1727148-2D31-427F-8234-9D19946B900C}"/>
                    </a:ext>
                  </a:extLst>
                </p:cNvPr>
                <p:cNvSpPr/>
                <p:nvPr/>
              </p:nvSpPr>
              <p:spPr>
                <a:xfrm rot="10800000">
                  <a:off x="6056648" y="3138730"/>
                  <a:ext cx="264016" cy="177320"/>
                </a:xfrm>
                <a:custGeom>
                  <a:avLst/>
                  <a:gdLst>
                    <a:gd name="connsiteX0" fmla="*/ 1988311 w 2953345"/>
                    <a:gd name="connsiteY0" fmla="*/ 0 h 1983550"/>
                    <a:gd name="connsiteX1" fmla="*/ 2225919 w 2953345"/>
                    <a:gd name="connsiteY1" fmla="*/ 546570 h 1983550"/>
                    <a:gd name="connsiteX2" fmla="*/ 2233933 w 2953345"/>
                    <a:gd name="connsiteY2" fmla="*/ 617237 h 1983550"/>
                    <a:gd name="connsiteX3" fmla="*/ 2350610 w 2953345"/>
                    <a:gd name="connsiteY3" fmla="*/ 567300 h 1983550"/>
                    <a:gd name="connsiteX4" fmla="*/ 2932976 w 2953345"/>
                    <a:gd name="connsiteY4" fmla="*/ 500111 h 1983550"/>
                    <a:gd name="connsiteX5" fmla="*/ 2527736 w 2953345"/>
                    <a:gd name="connsiteY5" fmla="*/ 1636596 h 1983550"/>
                    <a:gd name="connsiteX6" fmla="*/ 1574180 w 2953345"/>
                    <a:gd name="connsiteY6" fmla="*/ 1933671 h 1983550"/>
                    <a:gd name="connsiteX7" fmla="*/ 1556345 w 2953345"/>
                    <a:gd name="connsiteY7" fmla="*/ 1919368 h 1983550"/>
                    <a:gd name="connsiteX8" fmla="*/ 1528339 w 2953345"/>
                    <a:gd name="connsiteY8" fmla="*/ 1920897 h 1983550"/>
                    <a:gd name="connsiteX9" fmla="*/ 1475770 w 2953345"/>
                    <a:gd name="connsiteY9" fmla="*/ 1912825 h 1983550"/>
                    <a:gd name="connsiteX10" fmla="*/ 1448916 w 2953345"/>
                    <a:gd name="connsiteY10" fmla="*/ 1901539 h 1983550"/>
                    <a:gd name="connsiteX11" fmla="*/ 1409788 w 2953345"/>
                    <a:gd name="connsiteY11" fmla="*/ 1909339 h 1983550"/>
                    <a:gd name="connsiteX12" fmla="*/ 1379448 w 2953345"/>
                    <a:gd name="connsiteY12" fmla="*/ 1933671 h 1983550"/>
                    <a:gd name="connsiteX13" fmla="*/ 425892 w 2953345"/>
                    <a:gd name="connsiteY13" fmla="*/ 1636595 h 1983550"/>
                    <a:gd name="connsiteX14" fmla="*/ 20652 w 2953345"/>
                    <a:gd name="connsiteY14" fmla="*/ 500110 h 1983550"/>
                    <a:gd name="connsiteX15" fmla="*/ 612800 w 2953345"/>
                    <a:gd name="connsiteY15" fmla="*/ 567620 h 1983550"/>
                    <a:gd name="connsiteX16" fmla="*/ 646597 w 2953345"/>
                    <a:gd name="connsiteY16" fmla="*/ 582336 h 1983550"/>
                    <a:gd name="connsiteX17" fmla="*/ 648266 w 2953345"/>
                    <a:gd name="connsiteY17" fmla="*/ 560064 h 1983550"/>
                    <a:gd name="connsiteX18" fmla="*/ 857156 w 2953345"/>
                    <a:gd name="connsiteY18" fmla="*/ 12315 h 1983550"/>
                    <a:gd name="connsiteX19" fmla="*/ 1351480 w 2953345"/>
                    <a:gd name="connsiteY19" fmla="*/ 345243 h 1983550"/>
                    <a:gd name="connsiteX20" fmla="*/ 1439392 w 2953345"/>
                    <a:gd name="connsiteY20" fmla="*/ 453752 h 1983550"/>
                    <a:gd name="connsiteX21" fmla="*/ 1517562 w 2953345"/>
                    <a:gd name="connsiteY21" fmla="*/ 349370 h 1983550"/>
                    <a:gd name="connsiteX22" fmla="*/ 1988311 w 2953345"/>
                    <a:gd name="connsiteY22" fmla="*/ 0 h 1983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2953345" h="1983550">
                      <a:moveTo>
                        <a:pt x="1988311" y="0"/>
                      </a:moveTo>
                      <a:cubicBezTo>
                        <a:pt x="2110936" y="121606"/>
                        <a:pt x="2189921" y="326279"/>
                        <a:pt x="2225919" y="546570"/>
                      </a:cubicBezTo>
                      <a:lnTo>
                        <a:pt x="2233933" y="617237"/>
                      </a:lnTo>
                      <a:lnTo>
                        <a:pt x="2350610" y="567300"/>
                      </a:lnTo>
                      <a:cubicBezTo>
                        <a:pt x="2562647" y="488224"/>
                        <a:pt x="2779392" y="454290"/>
                        <a:pt x="2932976" y="500111"/>
                      </a:cubicBezTo>
                      <a:cubicBezTo>
                        <a:pt x="3023762" y="833364"/>
                        <a:pt x="2797242" y="1367090"/>
                        <a:pt x="2527736" y="1636596"/>
                      </a:cubicBezTo>
                      <a:cubicBezTo>
                        <a:pt x="2275074" y="1889258"/>
                        <a:pt x="1799076" y="2077510"/>
                        <a:pt x="1574180" y="1933671"/>
                      </a:cubicBezTo>
                      <a:lnTo>
                        <a:pt x="1556345" y="1919368"/>
                      </a:lnTo>
                      <a:lnTo>
                        <a:pt x="1528339" y="1920897"/>
                      </a:lnTo>
                      <a:cubicBezTo>
                        <a:pt x="1510560" y="1920089"/>
                        <a:pt x="1493010" y="1917445"/>
                        <a:pt x="1475770" y="1912825"/>
                      </a:cubicBezTo>
                      <a:lnTo>
                        <a:pt x="1448916" y="1901539"/>
                      </a:lnTo>
                      <a:lnTo>
                        <a:pt x="1409788" y="1909339"/>
                      </a:lnTo>
                      <a:lnTo>
                        <a:pt x="1379448" y="1933671"/>
                      </a:lnTo>
                      <a:cubicBezTo>
                        <a:pt x="1154551" y="2077510"/>
                        <a:pt x="678554" y="1889257"/>
                        <a:pt x="425892" y="1636595"/>
                      </a:cubicBezTo>
                      <a:cubicBezTo>
                        <a:pt x="156386" y="1367089"/>
                        <a:pt x="-70989" y="807277"/>
                        <a:pt x="20652" y="500110"/>
                      </a:cubicBezTo>
                      <a:cubicBezTo>
                        <a:pt x="187279" y="454716"/>
                        <a:pt x="404024" y="488650"/>
                        <a:pt x="612800" y="567620"/>
                      </a:cubicBezTo>
                      <a:lnTo>
                        <a:pt x="646597" y="582336"/>
                      </a:lnTo>
                      <a:lnTo>
                        <a:pt x="648266" y="560064"/>
                      </a:lnTo>
                      <a:cubicBezTo>
                        <a:pt x="675860" y="335450"/>
                        <a:pt x="745684" y="127473"/>
                        <a:pt x="857156" y="12315"/>
                      </a:cubicBezTo>
                      <a:cubicBezTo>
                        <a:pt x="1025944" y="48861"/>
                        <a:pt x="1202630" y="178907"/>
                        <a:pt x="1351480" y="345243"/>
                      </a:cubicBezTo>
                      <a:lnTo>
                        <a:pt x="1439392" y="453752"/>
                      </a:lnTo>
                      <a:lnTo>
                        <a:pt x="1517562" y="349370"/>
                      </a:lnTo>
                      <a:cubicBezTo>
                        <a:pt x="1661654" y="174869"/>
                        <a:pt x="1832393" y="37110"/>
                        <a:pt x="1988311" y="0"/>
                      </a:cubicBezTo>
                      <a:close/>
                    </a:path>
                  </a:pathLst>
                </a:custGeom>
                <a:solidFill>
                  <a:srgbClr val="339933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58" name="フリーフォーム: 図形 757">
                  <a:extLst>
                    <a:ext uri="{FF2B5EF4-FFF2-40B4-BE49-F238E27FC236}">
                      <a16:creationId xmlns:a16="http://schemas.microsoft.com/office/drawing/2014/main" id="{025E3BC6-A1A2-44EB-A0F1-2BBB3C1B9214}"/>
                    </a:ext>
                  </a:extLst>
                </p:cNvPr>
                <p:cNvSpPr/>
                <p:nvPr/>
              </p:nvSpPr>
              <p:spPr>
                <a:xfrm rot="10800000">
                  <a:off x="5820428" y="3062530"/>
                  <a:ext cx="264016" cy="177320"/>
                </a:xfrm>
                <a:custGeom>
                  <a:avLst/>
                  <a:gdLst>
                    <a:gd name="connsiteX0" fmla="*/ 1988311 w 2953345"/>
                    <a:gd name="connsiteY0" fmla="*/ 0 h 1983550"/>
                    <a:gd name="connsiteX1" fmla="*/ 2225919 w 2953345"/>
                    <a:gd name="connsiteY1" fmla="*/ 546570 h 1983550"/>
                    <a:gd name="connsiteX2" fmla="*/ 2233933 w 2953345"/>
                    <a:gd name="connsiteY2" fmla="*/ 617237 h 1983550"/>
                    <a:gd name="connsiteX3" fmla="*/ 2350610 w 2953345"/>
                    <a:gd name="connsiteY3" fmla="*/ 567300 h 1983550"/>
                    <a:gd name="connsiteX4" fmla="*/ 2932976 w 2953345"/>
                    <a:gd name="connsiteY4" fmla="*/ 500111 h 1983550"/>
                    <a:gd name="connsiteX5" fmla="*/ 2527736 w 2953345"/>
                    <a:gd name="connsiteY5" fmla="*/ 1636596 h 1983550"/>
                    <a:gd name="connsiteX6" fmla="*/ 1574180 w 2953345"/>
                    <a:gd name="connsiteY6" fmla="*/ 1933671 h 1983550"/>
                    <a:gd name="connsiteX7" fmla="*/ 1556345 w 2953345"/>
                    <a:gd name="connsiteY7" fmla="*/ 1919368 h 1983550"/>
                    <a:gd name="connsiteX8" fmla="*/ 1528339 w 2953345"/>
                    <a:gd name="connsiteY8" fmla="*/ 1920897 h 1983550"/>
                    <a:gd name="connsiteX9" fmla="*/ 1475770 w 2953345"/>
                    <a:gd name="connsiteY9" fmla="*/ 1912825 h 1983550"/>
                    <a:gd name="connsiteX10" fmla="*/ 1448916 w 2953345"/>
                    <a:gd name="connsiteY10" fmla="*/ 1901539 h 1983550"/>
                    <a:gd name="connsiteX11" fmla="*/ 1409788 w 2953345"/>
                    <a:gd name="connsiteY11" fmla="*/ 1909339 h 1983550"/>
                    <a:gd name="connsiteX12" fmla="*/ 1379448 w 2953345"/>
                    <a:gd name="connsiteY12" fmla="*/ 1933671 h 1983550"/>
                    <a:gd name="connsiteX13" fmla="*/ 425892 w 2953345"/>
                    <a:gd name="connsiteY13" fmla="*/ 1636595 h 1983550"/>
                    <a:gd name="connsiteX14" fmla="*/ 20652 w 2953345"/>
                    <a:gd name="connsiteY14" fmla="*/ 500110 h 1983550"/>
                    <a:gd name="connsiteX15" fmla="*/ 612800 w 2953345"/>
                    <a:gd name="connsiteY15" fmla="*/ 567620 h 1983550"/>
                    <a:gd name="connsiteX16" fmla="*/ 646597 w 2953345"/>
                    <a:gd name="connsiteY16" fmla="*/ 582336 h 1983550"/>
                    <a:gd name="connsiteX17" fmla="*/ 648266 w 2953345"/>
                    <a:gd name="connsiteY17" fmla="*/ 560064 h 1983550"/>
                    <a:gd name="connsiteX18" fmla="*/ 857156 w 2953345"/>
                    <a:gd name="connsiteY18" fmla="*/ 12315 h 1983550"/>
                    <a:gd name="connsiteX19" fmla="*/ 1351480 w 2953345"/>
                    <a:gd name="connsiteY19" fmla="*/ 345243 h 1983550"/>
                    <a:gd name="connsiteX20" fmla="*/ 1439392 w 2953345"/>
                    <a:gd name="connsiteY20" fmla="*/ 453752 h 1983550"/>
                    <a:gd name="connsiteX21" fmla="*/ 1517562 w 2953345"/>
                    <a:gd name="connsiteY21" fmla="*/ 349370 h 1983550"/>
                    <a:gd name="connsiteX22" fmla="*/ 1988311 w 2953345"/>
                    <a:gd name="connsiteY22" fmla="*/ 0 h 1983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2953345" h="1983550">
                      <a:moveTo>
                        <a:pt x="1988311" y="0"/>
                      </a:moveTo>
                      <a:cubicBezTo>
                        <a:pt x="2110936" y="121606"/>
                        <a:pt x="2189921" y="326279"/>
                        <a:pt x="2225919" y="546570"/>
                      </a:cubicBezTo>
                      <a:lnTo>
                        <a:pt x="2233933" y="617237"/>
                      </a:lnTo>
                      <a:lnTo>
                        <a:pt x="2350610" y="567300"/>
                      </a:lnTo>
                      <a:cubicBezTo>
                        <a:pt x="2562647" y="488224"/>
                        <a:pt x="2779392" y="454290"/>
                        <a:pt x="2932976" y="500111"/>
                      </a:cubicBezTo>
                      <a:cubicBezTo>
                        <a:pt x="3023762" y="833364"/>
                        <a:pt x="2797242" y="1367090"/>
                        <a:pt x="2527736" y="1636596"/>
                      </a:cubicBezTo>
                      <a:cubicBezTo>
                        <a:pt x="2275074" y="1889258"/>
                        <a:pt x="1799076" y="2077510"/>
                        <a:pt x="1574180" y="1933671"/>
                      </a:cubicBezTo>
                      <a:lnTo>
                        <a:pt x="1556345" y="1919368"/>
                      </a:lnTo>
                      <a:lnTo>
                        <a:pt x="1528339" y="1920897"/>
                      </a:lnTo>
                      <a:cubicBezTo>
                        <a:pt x="1510560" y="1920089"/>
                        <a:pt x="1493010" y="1917445"/>
                        <a:pt x="1475770" y="1912825"/>
                      </a:cubicBezTo>
                      <a:lnTo>
                        <a:pt x="1448916" y="1901539"/>
                      </a:lnTo>
                      <a:lnTo>
                        <a:pt x="1409788" y="1909339"/>
                      </a:lnTo>
                      <a:lnTo>
                        <a:pt x="1379448" y="1933671"/>
                      </a:lnTo>
                      <a:cubicBezTo>
                        <a:pt x="1154551" y="2077510"/>
                        <a:pt x="678554" y="1889257"/>
                        <a:pt x="425892" y="1636595"/>
                      </a:cubicBezTo>
                      <a:cubicBezTo>
                        <a:pt x="156386" y="1367089"/>
                        <a:pt x="-70989" y="807277"/>
                        <a:pt x="20652" y="500110"/>
                      </a:cubicBezTo>
                      <a:cubicBezTo>
                        <a:pt x="187279" y="454716"/>
                        <a:pt x="404024" y="488650"/>
                        <a:pt x="612800" y="567620"/>
                      </a:cubicBezTo>
                      <a:lnTo>
                        <a:pt x="646597" y="582336"/>
                      </a:lnTo>
                      <a:lnTo>
                        <a:pt x="648266" y="560064"/>
                      </a:lnTo>
                      <a:cubicBezTo>
                        <a:pt x="675860" y="335450"/>
                        <a:pt x="745684" y="127473"/>
                        <a:pt x="857156" y="12315"/>
                      </a:cubicBezTo>
                      <a:cubicBezTo>
                        <a:pt x="1025944" y="48861"/>
                        <a:pt x="1202630" y="178907"/>
                        <a:pt x="1351480" y="345243"/>
                      </a:cubicBezTo>
                      <a:lnTo>
                        <a:pt x="1439392" y="453752"/>
                      </a:lnTo>
                      <a:lnTo>
                        <a:pt x="1517562" y="349370"/>
                      </a:lnTo>
                      <a:cubicBezTo>
                        <a:pt x="1661654" y="174869"/>
                        <a:pt x="1832393" y="37110"/>
                        <a:pt x="1988311" y="0"/>
                      </a:cubicBezTo>
                      <a:close/>
                    </a:path>
                  </a:pathLst>
                </a:custGeom>
                <a:solidFill>
                  <a:srgbClr val="339933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59" name="フリーフォーム: 図形 758">
                  <a:extLst>
                    <a:ext uri="{FF2B5EF4-FFF2-40B4-BE49-F238E27FC236}">
                      <a16:creationId xmlns:a16="http://schemas.microsoft.com/office/drawing/2014/main" id="{46849D73-0F5E-4605-836D-F93309751F82}"/>
                    </a:ext>
                  </a:extLst>
                </p:cNvPr>
                <p:cNvSpPr/>
                <p:nvPr/>
              </p:nvSpPr>
              <p:spPr>
                <a:xfrm rot="10800000">
                  <a:off x="6070004" y="3376300"/>
                  <a:ext cx="237304" cy="159380"/>
                </a:xfrm>
                <a:custGeom>
                  <a:avLst/>
                  <a:gdLst>
                    <a:gd name="connsiteX0" fmla="*/ 1988311 w 2953345"/>
                    <a:gd name="connsiteY0" fmla="*/ 0 h 1983550"/>
                    <a:gd name="connsiteX1" fmla="*/ 2225919 w 2953345"/>
                    <a:gd name="connsiteY1" fmla="*/ 546570 h 1983550"/>
                    <a:gd name="connsiteX2" fmla="*/ 2233933 w 2953345"/>
                    <a:gd name="connsiteY2" fmla="*/ 617237 h 1983550"/>
                    <a:gd name="connsiteX3" fmla="*/ 2350610 w 2953345"/>
                    <a:gd name="connsiteY3" fmla="*/ 567300 h 1983550"/>
                    <a:gd name="connsiteX4" fmla="*/ 2932976 w 2953345"/>
                    <a:gd name="connsiteY4" fmla="*/ 500111 h 1983550"/>
                    <a:gd name="connsiteX5" fmla="*/ 2527736 w 2953345"/>
                    <a:gd name="connsiteY5" fmla="*/ 1636596 h 1983550"/>
                    <a:gd name="connsiteX6" fmla="*/ 1574180 w 2953345"/>
                    <a:gd name="connsiteY6" fmla="*/ 1933671 h 1983550"/>
                    <a:gd name="connsiteX7" fmla="*/ 1556345 w 2953345"/>
                    <a:gd name="connsiteY7" fmla="*/ 1919368 h 1983550"/>
                    <a:gd name="connsiteX8" fmla="*/ 1528339 w 2953345"/>
                    <a:gd name="connsiteY8" fmla="*/ 1920897 h 1983550"/>
                    <a:gd name="connsiteX9" fmla="*/ 1475770 w 2953345"/>
                    <a:gd name="connsiteY9" fmla="*/ 1912825 h 1983550"/>
                    <a:gd name="connsiteX10" fmla="*/ 1448916 w 2953345"/>
                    <a:gd name="connsiteY10" fmla="*/ 1901539 h 1983550"/>
                    <a:gd name="connsiteX11" fmla="*/ 1409788 w 2953345"/>
                    <a:gd name="connsiteY11" fmla="*/ 1909339 h 1983550"/>
                    <a:gd name="connsiteX12" fmla="*/ 1379448 w 2953345"/>
                    <a:gd name="connsiteY12" fmla="*/ 1933671 h 1983550"/>
                    <a:gd name="connsiteX13" fmla="*/ 425892 w 2953345"/>
                    <a:gd name="connsiteY13" fmla="*/ 1636595 h 1983550"/>
                    <a:gd name="connsiteX14" fmla="*/ 20652 w 2953345"/>
                    <a:gd name="connsiteY14" fmla="*/ 500110 h 1983550"/>
                    <a:gd name="connsiteX15" fmla="*/ 612800 w 2953345"/>
                    <a:gd name="connsiteY15" fmla="*/ 567620 h 1983550"/>
                    <a:gd name="connsiteX16" fmla="*/ 646597 w 2953345"/>
                    <a:gd name="connsiteY16" fmla="*/ 582336 h 1983550"/>
                    <a:gd name="connsiteX17" fmla="*/ 648266 w 2953345"/>
                    <a:gd name="connsiteY17" fmla="*/ 560064 h 1983550"/>
                    <a:gd name="connsiteX18" fmla="*/ 857156 w 2953345"/>
                    <a:gd name="connsiteY18" fmla="*/ 12315 h 1983550"/>
                    <a:gd name="connsiteX19" fmla="*/ 1351480 w 2953345"/>
                    <a:gd name="connsiteY19" fmla="*/ 345243 h 1983550"/>
                    <a:gd name="connsiteX20" fmla="*/ 1439392 w 2953345"/>
                    <a:gd name="connsiteY20" fmla="*/ 453752 h 1983550"/>
                    <a:gd name="connsiteX21" fmla="*/ 1517562 w 2953345"/>
                    <a:gd name="connsiteY21" fmla="*/ 349370 h 1983550"/>
                    <a:gd name="connsiteX22" fmla="*/ 1988311 w 2953345"/>
                    <a:gd name="connsiteY22" fmla="*/ 0 h 1983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2953345" h="1983550">
                      <a:moveTo>
                        <a:pt x="1988311" y="0"/>
                      </a:moveTo>
                      <a:cubicBezTo>
                        <a:pt x="2110936" y="121606"/>
                        <a:pt x="2189921" y="326279"/>
                        <a:pt x="2225919" y="546570"/>
                      </a:cubicBezTo>
                      <a:lnTo>
                        <a:pt x="2233933" y="617237"/>
                      </a:lnTo>
                      <a:lnTo>
                        <a:pt x="2350610" y="567300"/>
                      </a:lnTo>
                      <a:cubicBezTo>
                        <a:pt x="2562647" y="488224"/>
                        <a:pt x="2779392" y="454290"/>
                        <a:pt x="2932976" y="500111"/>
                      </a:cubicBezTo>
                      <a:cubicBezTo>
                        <a:pt x="3023762" y="833364"/>
                        <a:pt x="2797242" y="1367090"/>
                        <a:pt x="2527736" y="1636596"/>
                      </a:cubicBezTo>
                      <a:cubicBezTo>
                        <a:pt x="2275074" y="1889258"/>
                        <a:pt x="1799076" y="2077510"/>
                        <a:pt x="1574180" y="1933671"/>
                      </a:cubicBezTo>
                      <a:lnTo>
                        <a:pt x="1556345" y="1919368"/>
                      </a:lnTo>
                      <a:lnTo>
                        <a:pt x="1528339" y="1920897"/>
                      </a:lnTo>
                      <a:cubicBezTo>
                        <a:pt x="1510560" y="1920089"/>
                        <a:pt x="1493010" y="1917445"/>
                        <a:pt x="1475770" y="1912825"/>
                      </a:cubicBezTo>
                      <a:lnTo>
                        <a:pt x="1448916" y="1901539"/>
                      </a:lnTo>
                      <a:lnTo>
                        <a:pt x="1409788" y="1909339"/>
                      </a:lnTo>
                      <a:lnTo>
                        <a:pt x="1379448" y="1933671"/>
                      </a:lnTo>
                      <a:cubicBezTo>
                        <a:pt x="1154551" y="2077510"/>
                        <a:pt x="678554" y="1889257"/>
                        <a:pt x="425892" y="1636595"/>
                      </a:cubicBezTo>
                      <a:cubicBezTo>
                        <a:pt x="156386" y="1367089"/>
                        <a:pt x="-70989" y="807277"/>
                        <a:pt x="20652" y="500110"/>
                      </a:cubicBezTo>
                      <a:cubicBezTo>
                        <a:pt x="187279" y="454716"/>
                        <a:pt x="404024" y="488650"/>
                        <a:pt x="612800" y="567620"/>
                      </a:cubicBezTo>
                      <a:lnTo>
                        <a:pt x="646597" y="582336"/>
                      </a:lnTo>
                      <a:lnTo>
                        <a:pt x="648266" y="560064"/>
                      </a:lnTo>
                      <a:cubicBezTo>
                        <a:pt x="675860" y="335450"/>
                        <a:pt x="745684" y="127473"/>
                        <a:pt x="857156" y="12315"/>
                      </a:cubicBezTo>
                      <a:cubicBezTo>
                        <a:pt x="1025944" y="48861"/>
                        <a:pt x="1202630" y="178907"/>
                        <a:pt x="1351480" y="345243"/>
                      </a:cubicBezTo>
                      <a:lnTo>
                        <a:pt x="1439392" y="453752"/>
                      </a:lnTo>
                      <a:lnTo>
                        <a:pt x="1517562" y="349370"/>
                      </a:lnTo>
                      <a:cubicBezTo>
                        <a:pt x="1661654" y="174869"/>
                        <a:pt x="1832393" y="37110"/>
                        <a:pt x="1988311" y="0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60" name="フリーフォーム: 図形 759">
                  <a:extLst>
                    <a:ext uri="{FF2B5EF4-FFF2-40B4-BE49-F238E27FC236}">
                      <a16:creationId xmlns:a16="http://schemas.microsoft.com/office/drawing/2014/main" id="{67149C59-DFF9-4D5B-AE81-67F846CE0D47}"/>
                    </a:ext>
                  </a:extLst>
                </p:cNvPr>
                <p:cNvSpPr/>
                <p:nvPr/>
              </p:nvSpPr>
              <p:spPr>
                <a:xfrm rot="10800000">
                  <a:off x="5833784" y="3300100"/>
                  <a:ext cx="237304" cy="159380"/>
                </a:xfrm>
                <a:custGeom>
                  <a:avLst/>
                  <a:gdLst>
                    <a:gd name="connsiteX0" fmla="*/ 1988311 w 2953345"/>
                    <a:gd name="connsiteY0" fmla="*/ 0 h 1983550"/>
                    <a:gd name="connsiteX1" fmla="*/ 2225919 w 2953345"/>
                    <a:gd name="connsiteY1" fmla="*/ 546570 h 1983550"/>
                    <a:gd name="connsiteX2" fmla="*/ 2233933 w 2953345"/>
                    <a:gd name="connsiteY2" fmla="*/ 617237 h 1983550"/>
                    <a:gd name="connsiteX3" fmla="*/ 2350610 w 2953345"/>
                    <a:gd name="connsiteY3" fmla="*/ 567300 h 1983550"/>
                    <a:gd name="connsiteX4" fmla="*/ 2932976 w 2953345"/>
                    <a:gd name="connsiteY4" fmla="*/ 500111 h 1983550"/>
                    <a:gd name="connsiteX5" fmla="*/ 2527736 w 2953345"/>
                    <a:gd name="connsiteY5" fmla="*/ 1636596 h 1983550"/>
                    <a:gd name="connsiteX6" fmla="*/ 1574180 w 2953345"/>
                    <a:gd name="connsiteY6" fmla="*/ 1933671 h 1983550"/>
                    <a:gd name="connsiteX7" fmla="*/ 1556345 w 2953345"/>
                    <a:gd name="connsiteY7" fmla="*/ 1919368 h 1983550"/>
                    <a:gd name="connsiteX8" fmla="*/ 1528339 w 2953345"/>
                    <a:gd name="connsiteY8" fmla="*/ 1920897 h 1983550"/>
                    <a:gd name="connsiteX9" fmla="*/ 1475770 w 2953345"/>
                    <a:gd name="connsiteY9" fmla="*/ 1912825 h 1983550"/>
                    <a:gd name="connsiteX10" fmla="*/ 1448916 w 2953345"/>
                    <a:gd name="connsiteY10" fmla="*/ 1901539 h 1983550"/>
                    <a:gd name="connsiteX11" fmla="*/ 1409788 w 2953345"/>
                    <a:gd name="connsiteY11" fmla="*/ 1909339 h 1983550"/>
                    <a:gd name="connsiteX12" fmla="*/ 1379448 w 2953345"/>
                    <a:gd name="connsiteY12" fmla="*/ 1933671 h 1983550"/>
                    <a:gd name="connsiteX13" fmla="*/ 425892 w 2953345"/>
                    <a:gd name="connsiteY13" fmla="*/ 1636595 h 1983550"/>
                    <a:gd name="connsiteX14" fmla="*/ 20652 w 2953345"/>
                    <a:gd name="connsiteY14" fmla="*/ 500110 h 1983550"/>
                    <a:gd name="connsiteX15" fmla="*/ 612800 w 2953345"/>
                    <a:gd name="connsiteY15" fmla="*/ 567620 h 1983550"/>
                    <a:gd name="connsiteX16" fmla="*/ 646597 w 2953345"/>
                    <a:gd name="connsiteY16" fmla="*/ 582336 h 1983550"/>
                    <a:gd name="connsiteX17" fmla="*/ 648266 w 2953345"/>
                    <a:gd name="connsiteY17" fmla="*/ 560064 h 1983550"/>
                    <a:gd name="connsiteX18" fmla="*/ 857156 w 2953345"/>
                    <a:gd name="connsiteY18" fmla="*/ 12315 h 1983550"/>
                    <a:gd name="connsiteX19" fmla="*/ 1351480 w 2953345"/>
                    <a:gd name="connsiteY19" fmla="*/ 345243 h 1983550"/>
                    <a:gd name="connsiteX20" fmla="*/ 1439392 w 2953345"/>
                    <a:gd name="connsiteY20" fmla="*/ 453752 h 1983550"/>
                    <a:gd name="connsiteX21" fmla="*/ 1517562 w 2953345"/>
                    <a:gd name="connsiteY21" fmla="*/ 349370 h 1983550"/>
                    <a:gd name="connsiteX22" fmla="*/ 1988311 w 2953345"/>
                    <a:gd name="connsiteY22" fmla="*/ 0 h 1983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2953345" h="1983550">
                      <a:moveTo>
                        <a:pt x="1988311" y="0"/>
                      </a:moveTo>
                      <a:cubicBezTo>
                        <a:pt x="2110936" y="121606"/>
                        <a:pt x="2189921" y="326279"/>
                        <a:pt x="2225919" y="546570"/>
                      </a:cubicBezTo>
                      <a:lnTo>
                        <a:pt x="2233933" y="617237"/>
                      </a:lnTo>
                      <a:lnTo>
                        <a:pt x="2350610" y="567300"/>
                      </a:lnTo>
                      <a:cubicBezTo>
                        <a:pt x="2562647" y="488224"/>
                        <a:pt x="2779392" y="454290"/>
                        <a:pt x="2932976" y="500111"/>
                      </a:cubicBezTo>
                      <a:cubicBezTo>
                        <a:pt x="3023762" y="833364"/>
                        <a:pt x="2797242" y="1367090"/>
                        <a:pt x="2527736" y="1636596"/>
                      </a:cubicBezTo>
                      <a:cubicBezTo>
                        <a:pt x="2275074" y="1889258"/>
                        <a:pt x="1799076" y="2077510"/>
                        <a:pt x="1574180" y="1933671"/>
                      </a:cubicBezTo>
                      <a:lnTo>
                        <a:pt x="1556345" y="1919368"/>
                      </a:lnTo>
                      <a:lnTo>
                        <a:pt x="1528339" y="1920897"/>
                      </a:lnTo>
                      <a:cubicBezTo>
                        <a:pt x="1510560" y="1920089"/>
                        <a:pt x="1493010" y="1917445"/>
                        <a:pt x="1475770" y="1912825"/>
                      </a:cubicBezTo>
                      <a:lnTo>
                        <a:pt x="1448916" y="1901539"/>
                      </a:lnTo>
                      <a:lnTo>
                        <a:pt x="1409788" y="1909339"/>
                      </a:lnTo>
                      <a:lnTo>
                        <a:pt x="1379448" y="1933671"/>
                      </a:lnTo>
                      <a:cubicBezTo>
                        <a:pt x="1154551" y="2077510"/>
                        <a:pt x="678554" y="1889257"/>
                        <a:pt x="425892" y="1636595"/>
                      </a:cubicBezTo>
                      <a:cubicBezTo>
                        <a:pt x="156386" y="1367089"/>
                        <a:pt x="-70989" y="807277"/>
                        <a:pt x="20652" y="500110"/>
                      </a:cubicBezTo>
                      <a:cubicBezTo>
                        <a:pt x="187279" y="454716"/>
                        <a:pt x="404024" y="488650"/>
                        <a:pt x="612800" y="567620"/>
                      </a:cubicBezTo>
                      <a:lnTo>
                        <a:pt x="646597" y="582336"/>
                      </a:lnTo>
                      <a:lnTo>
                        <a:pt x="648266" y="560064"/>
                      </a:lnTo>
                      <a:cubicBezTo>
                        <a:pt x="675860" y="335450"/>
                        <a:pt x="745684" y="127473"/>
                        <a:pt x="857156" y="12315"/>
                      </a:cubicBezTo>
                      <a:cubicBezTo>
                        <a:pt x="1025944" y="48861"/>
                        <a:pt x="1202630" y="178907"/>
                        <a:pt x="1351480" y="345243"/>
                      </a:cubicBezTo>
                      <a:lnTo>
                        <a:pt x="1439392" y="453752"/>
                      </a:lnTo>
                      <a:lnTo>
                        <a:pt x="1517562" y="349370"/>
                      </a:lnTo>
                      <a:cubicBezTo>
                        <a:pt x="1661654" y="174869"/>
                        <a:pt x="1832393" y="37110"/>
                        <a:pt x="1988311" y="0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61" name="フリーフォーム: 図形 760">
                  <a:extLst>
                    <a:ext uri="{FF2B5EF4-FFF2-40B4-BE49-F238E27FC236}">
                      <a16:creationId xmlns:a16="http://schemas.microsoft.com/office/drawing/2014/main" id="{BFC290F6-D5AD-4536-804F-CE8DCD13BB15}"/>
                    </a:ext>
                  </a:extLst>
                </p:cNvPr>
                <p:cNvSpPr/>
                <p:nvPr/>
              </p:nvSpPr>
              <p:spPr>
                <a:xfrm rot="9769250">
                  <a:off x="6093165" y="3260085"/>
                  <a:ext cx="264016" cy="177320"/>
                </a:xfrm>
                <a:custGeom>
                  <a:avLst/>
                  <a:gdLst>
                    <a:gd name="connsiteX0" fmla="*/ 1988311 w 2953345"/>
                    <a:gd name="connsiteY0" fmla="*/ 0 h 1983550"/>
                    <a:gd name="connsiteX1" fmla="*/ 2225919 w 2953345"/>
                    <a:gd name="connsiteY1" fmla="*/ 546570 h 1983550"/>
                    <a:gd name="connsiteX2" fmla="*/ 2233933 w 2953345"/>
                    <a:gd name="connsiteY2" fmla="*/ 617237 h 1983550"/>
                    <a:gd name="connsiteX3" fmla="*/ 2350610 w 2953345"/>
                    <a:gd name="connsiteY3" fmla="*/ 567300 h 1983550"/>
                    <a:gd name="connsiteX4" fmla="*/ 2932976 w 2953345"/>
                    <a:gd name="connsiteY4" fmla="*/ 500111 h 1983550"/>
                    <a:gd name="connsiteX5" fmla="*/ 2527736 w 2953345"/>
                    <a:gd name="connsiteY5" fmla="*/ 1636596 h 1983550"/>
                    <a:gd name="connsiteX6" fmla="*/ 1574180 w 2953345"/>
                    <a:gd name="connsiteY6" fmla="*/ 1933671 h 1983550"/>
                    <a:gd name="connsiteX7" fmla="*/ 1556345 w 2953345"/>
                    <a:gd name="connsiteY7" fmla="*/ 1919368 h 1983550"/>
                    <a:gd name="connsiteX8" fmla="*/ 1528339 w 2953345"/>
                    <a:gd name="connsiteY8" fmla="*/ 1920897 h 1983550"/>
                    <a:gd name="connsiteX9" fmla="*/ 1475770 w 2953345"/>
                    <a:gd name="connsiteY9" fmla="*/ 1912825 h 1983550"/>
                    <a:gd name="connsiteX10" fmla="*/ 1448916 w 2953345"/>
                    <a:gd name="connsiteY10" fmla="*/ 1901539 h 1983550"/>
                    <a:gd name="connsiteX11" fmla="*/ 1409788 w 2953345"/>
                    <a:gd name="connsiteY11" fmla="*/ 1909339 h 1983550"/>
                    <a:gd name="connsiteX12" fmla="*/ 1379448 w 2953345"/>
                    <a:gd name="connsiteY12" fmla="*/ 1933671 h 1983550"/>
                    <a:gd name="connsiteX13" fmla="*/ 425892 w 2953345"/>
                    <a:gd name="connsiteY13" fmla="*/ 1636595 h 1983550"/>
                    <a:gd name="connsiteX14" fmla="*/ 20652 w 2953345"/>
                    <a:gd name="connsiteY14" fmla="*/ 500110 h 1983550"/>
                    <a:gd name="connsiteX15" fmla="*/ 612800 w 2953345"/>
                    <a:gd name="connsiteY15" fmla="*/ 567620 h 1983550"/>
                    <a:gd name="connsiteX16" fmla="*/ 646597 w 2953345"/>
                    <a:gd name="connsiteY16" fmla="*/ 582336 h 1983550"/>
                    <a:gd name="connsiteX17" fmla="*/ 648266 w 2953345"/>
                    <a:gd name="connsiteY17" fmla="*/ 560064 h 1983550"/>
                    <a:gd name="connsiteX18" fmla="*/ 857156 w 2953345"/>
                    <a:gd name="connsiteY18" fmla="*/ 12315 h 1983550"/>
                    <a:gd name="connsiteX19" fmla="*/ 1351480 w 2953345"/>
                    <a:gd name="connsiteY19" fmla="*/ 345243 h 1983550"/>
                    <a:gd name="connsiteX20" fmla="*/ 1439392 w 2953345"/>
                    <a:gd name="connsiteY20" fmla="*/ 453752 h 1983550"/>
                    <a:gd name="connsiteX21" fmla="*/ 1517562 w 2953345"/>
                    <a:gd name="connsiteY21" fmla="*/ 349370 h 1983550"/>
                    <a:gd name="connsiteX22" fmla="*/ 1988311 w 2953345"/>
                    <a:gd name="connsiteY22" fmla="*/ 0 h 1983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2953345" h="1983550">
                      <a:moveTo>
                        <a:pt x="1988311" y="0"/>
                      </a:moveTo>
                      <a:cubicBezTo>
                        <a:pt x="2110936" y="121606"/>
                        <a:pt x="2189921" y="326279"/>
                        <a:pt x="2225919" y="546570"/>
                      </a:cubicBezTo>
                      <a:lnTo>
                        <a:pt x="2233933" y="617237"/>
                      </a:lnTo>
                      <a:lnTo>
                        <a:pt x="2350610" y="567300"/>
                      </a:lnTo>
                      <a:cubicBezTo>
                        <a:pt x="2562647" y="488224"/>
                        <a:pt x="2779392" y="454290"/>
                        <a:pt x="2932976" y="500111"/>
                      </a:cubicBezTo>
                      <a:cubicBezTo>
                        <a:pt x="3023762" y="833364"/>
                        <a:pt x="2797242" y="1367090"/>
                        <a:pt x="2527736" y="1636596"/>
                      </a:cubicBezTo>
                      <a:cubicBezTo>
                        <a:pt x="2275074" y="1889258"/>
                        <a:pt x="1799076" y="2077510"/>
                        <a:pt x="1574180" y="1933671"/>
                      </a:cubicBezTo>
                      <a:lnTo>
                        <a:pt x="1556345" y="1919368"/>
                      </a:lnTo>
                      <a:lnTo>
                        <a:pt x="1528339" y="1920897"/>
                      </a:lnTo>
                      <a:cubicBezTo>
                        <a:pt x="1510560" y="1920089"/>
                        <a:pt x="1493010" y="1917445"/>
                        <a:pt x="1475770" y="1912825"/>
                      </a:cubicBezTo>
                      <a:lnTo>
                        <a:pt x="1448916" y="1901539"/>
                      </a:lnTo>
                      <a:lnTo>
                        <a:pt x="1409788" y="1909339"/>
                      </a:lnTo>
                      <a:lnTo>
                        <a:pt x="1379448" y="1933671"/>
                      </a:lnTo>
                      <a:cubicBezTo>
                        <a:pt x="1154551" y="2077510"/>
                        <a:pt x="678554" y="1889257"/>
                        <a:pt x="425892" y="1636595"/>
                      </a:cubicBezTo>
                      <a:cubicBezTo>
                        <a:pt x="156386" y="1367089"/>
                        <a:pt x="-70989" y="807277"/>
                        <a:pt x="20652" y="500110"/>
                      </a:cubicBezTo>
                      <a:cubicBezTo>
                        <a:pt x="187279" y="454716"/>
                        <a:pt x="404024" y="488650"/>
                        <a:pt x="612800" y="567620"/>
                      </a:cubicBezTo>
                      <a:lnTo>
                        <a:pt x="646597" y="582336"/>
                      </a:lnTo>
                      <a:lnTo>
                        <a:pt x="648266" y="560064"/>
                      </a:lnTo>
                      <a:cubicBezTo>
                        <a:pt x="675860" y="335450"/>
                        <a:pt x="745684" y="127473"/>
                        <a:pt x="857156" y="12315"/>
                      </a:cubicBezTo>
                      <a:cubicBezTo>
                        <a:pt x="1025944" y="48861"/>
                        <a:pt x="1202630" y="178907"/>
                        <a:pt x="1351480" y="345243"/>
                      </a:cubicBezTo>
                      <a:lnTo>
                        <a:pt x="1439392" y="453752"/>
                      </a:lnTo>
                      <a:lnTo>
                        <a:pt x="1517562" y="349370"/>
                      </a:lnTo>
                      <a:cubicBezTo>
                        <a:pt x="1661654" y="174869"/>
                        <a:pt x="1832393" y="37110"/>
                        <a:pt x="1988311" y="0"/>
                      </a:cubicBezTo>
                      <a:close/>
                    </a:path>
                  </a:pathLst>
                </a:custGeom>
                <a:solidFill>
                  <a:srgbClr val="339933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62" name="フリーフォーム: 図形 761">
                  <a:extLst>
                    <a:ext uri="{FF2B5EF4-FFF2-40B4-BE49-F238E27FC236}">
                      <a16:creationId xmlns:a16="http://schemas.microsoft.com/office/drawing/2014/main" id="{35D83442-1329-44D0-A5A8-89CF9728576D}"/>
                    </a:ext>
                  </a:extLst>
                </p:cNvPr>
                <p:cNvSpPr/>
                <p:nvPr/>
              </p:nvSpPr>
              <p:spPr>
                <a:xfrm rot="9769250">
                  <a:off x="5856945" y="3183885"/>
                  <a:ext cx="264016" cy="177320"/>
                </a:xfrm>
                <a:custGeom>
                  <a:avLst/>
                  <a:gdLst>
                    <a:gd name="connsiteX0" fmla="*/ 1988311 w 2953345"/>
                    <a:gd name="connsiteY0" fmla="*/ 0 h 1983550"/>
                    <a:gd name="connsiteX1" fmla="*/ 2225919 w 2953345"/>
                    <a:gd name="connsiteY1" fmla="*/ 546570 h 1983550"/>
                    <a:gd name="connsiteX2" fmla="*/ 2233933 w 2953345"/>
                    <a:gd name="connsiteY2" fmla="*/ 617237 h 1983550"/>
                    <a:gd name="connsiteX3" fmla="*/ 2350610 w 2953345"/>
                    <a:gd name="connsiteY3" fmla="*/ 567300 h 1983550"/>
                    <a:gd name="connsiteX4" fmla="*/ 2932976 w 2953345"/>
                    <a:gd name="connsiteY4" fmla="*/ 500111 h 1983550"/>
                    <a:gd name="connsiteX5" fmla="*/ 2527736 w 2953345"/>
                    <a:gd name="connsiteY5" fmla="*/ 1636596 h 1983550"/>
                    <a:gd name="connsiteX6" fmla="*/ 1574180 w 2953345"/>
                    <a:gd name="connsiteY6" fmla="*/ 1933671 h 1983550"/>
                    <a:gd name="connsiteX7" fmla="*/ 1556345 w 2953345"/>
                    <a:gd name="connsiteY7" fmla="*/ 1919368 h 1983550"/>
                    <a:gd name="connsiteX8" fmla="*/ 1528339 w 2953345"/>
                    <a:gd name="connsiteY8" fmla="*/ 1920897 h 1983550"/>
                    <a:gd name="connsiteX9" fmla="*/ 1475770 w 2953345"/>
                    <a:gd name="connsiteY9" fmla="*/ 1912825 h 1983550"/>
                    <a:gd name="connsiteX10" fmla="*/ 1448916 w 2953345"/>
                    <a:gd name="connsiteY10" fmla="*/ 1901539 h 1983550"/>
                    <a:gd name="connsiteX11" fmla="*/ 1409788 w 2953345"/>
                    <a:gd name="connsiteY11" fmla="*/ 1909339 h 1983550"/>
                    <a:gd name="connsiteX12" fmla="*/ 1379448 w 2953345"/>
                    <a:gd name="connsiteY12" fmla="*/ 1933671 h 1983550"/>
                    <a:gd name="connsiteX13" fmla="*/ 425892 w 2953345"/>
                    <a:gd name="connsiteY13" fmla="*/ 1636595 h 1983550"/>
                    <a:gd name="connsiteX14" fmla="*/ 20652 w 2953345"/>
                    <a:gd name="connsiteY14" fmla="*/ 500110 h 1983550"/>
                    <a:gd name="connsiteX15" fmla="*/ 612800 w 2953345"/>
                    <a:gd name="connsiteY15" fmla="*/ 567620 h 1983550"/>
                    <a:gd name="connsiteX16" fmla="*/ 646597 w 2953345"/>
                    <a:gd name="connsiteY16" fmla="*/ 582336 h 1983550"/>
                    <a:gd name="connsiteX17" fmla="*/ 648266 w 2953345"/>
                    <a:gd name="connsiteY17" fmla="*/ 560064 h 1983550"/>
                    <a:gd name="connsiteX18" fmla="*/ 857156 w 2953345"/>
                    <a:gd name="connsiteY18" fmla="*/ 12315 h 1983550"/>
                    <a:gd name="connsiteX19" fmla="*/ 1351480 w 2953345"/>
                    <a:gd name="connsiteY19" fmla="*/ 345243 h 1983550"/>
                    <a:gd name="connsiteX20" fmla="*/ 1439392 w 2953345"/>
                    <a:gd name="connsiteY20" fmla="*/ 453752 h 1983550"/>
                    <a:gd name="connsiteX21" fmla="*/ 1517562 w 2953345"/>
                    <a:gd name="connsiteY21" fmla="*/ 349370 h 1983550"/>
                    <a:gd name="connsiteX22" fmla="*/ 1988311 w 2953345"/>
                    <a:gd name="connsiteY22" fmla="*/ 0 h 1983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2953345" h="1983550">
                      <a:moveTo>
                        <a:pt x="1988311" y="0"/>
                      </a:moveTo>
                      <a:cubicBezTo>
                        <a:pt x="2110936" y="121606"/>
                        <a:pt x="2189921" y="326279"/>
                        <a:pt x="2225919" y="546570"/>
                      </a:cubicBezTo>
                      <a:lnTo>
                        <a:pt x="2233933" y="617237"/>
                      </a:lnTo>
                      <a:lnTo>
                        <a:pt x="2350610" y="567300"/>
                      </a:lnTo>
                      <a:cubicBezTo>
                        <a:pt x="2562647" y="488224"/>
                        <a:pt x="2779392" y="454290"/>
                        <a:pt x="2932976" y="500111"/>
                      </a:cubicBezTo>
                      <a:cubicBezTo>
                        <a:pt x="3023762" y="833364"/>
                        <a:pt x="2797242" y="1367090"/>
                        <a:pt x="2527736" y="1636596"/>
                      </a:cubicBezTo>
                      <a:cubicBezTo>
                        <a:pt x="2275074" y="1889258"/>
                        <a:pt x="1799076" y="2077510"/>
                        <a:pt x="1574180" y="1933671"/>
                      </a:cubicBezTo>
                      <a:lnTo>
                        <a:pt x="1556345" y="1919368"/>
                      </a:lnTo>
                      <a:lnTo>
                        <a:pt x="1528339" y="1920897"/>
                      </a:lnTo>
                      <a:cubicBezTo>
                        <a:pt x="1510560" y="1920089"/>
                        <a:pt x="1493010" y="1917445"/>
                        <a:pt x="1475770" y="1912825"/>
                      </a:cubicBezTo>
                      <a:lnTo>
                        <a:pt x="1448916" y="1901539"/>
                      </a:lnTo>
                      <a:lnTo>
                        <a:pt x="1409788" y="1909339"/>
                      </a:lnTo>
                      <a:lnTo>
                        <a:pt x="1379448" y="1933671"/>
                      </a:lnTo>
                      <a:cubicBezTo>
                        <a:pt x="1154551" y="2077510"/>
                        <a:pt x="678554" y="1889257"/>
                        <a:pt x="425892" y="1636595"/>
                      </a:cubicBezTo>
                      <a:cubicBezTo>
                        <a:pt x="156386" y="1367089"/>
                        <a:pt x="-70989" y="807277"/>
                        <a:pt x="20652" y="500110"/>
                      </a:cubicBezTo>
                      <a:cubicBezTo>
                        <a:pt x="187279" y="454716"/>
                        <a:pt x="404024" y="488650"/>
                        <a:pt x="612800" y="567620"/>
                      </a:cubicBezTo>
                      <a:lnTo>
                        <a:pt x="646597" y="582336"/>
                      </a:lnTo>
                      <a:lnTo>
                        <a:pt x="648266" y="560064"/>
                      </a:lnTo>
                      <a:cubicBezTo>
                        <a:pt x="675860" y="335450"/>
                        <a:pt x="745684" y="127473"/>
                        <a:pt x="857156" y="12315"/>
                      </a:cubicBezTo>
                      <a:cubicBezTo>
                        <a:pt x="1025944" y="48861"/>
                        <a:pt x="1202630" y="178907"/>
                        <a:pt x="1351480" y="345243"/>
                      </a:cubicBezTo>
                      <a:lnTo>
                        <a:pt x="1439392" y="453752"/>
                      </a:lnTo>
                      <a:lnTo>
                        <a:pt x="1517562" y="349370"/>
                      </a:lnTo>
                      <a:cubicBezTo>
                        <a:pt x="1661654" y="174869"/>
                        <a:pt x="1832393" y="37110"/>
                        <a:pt x="1988311" y="0"/>
                      </a:cubicBezTo>
                      <a:close/>
                    </a:path>
                  </a:pathLst>
                </a:custGeom>
                <a:solidFill>
                  <a:srgbClr val="339933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63" name="フリーフォーム: 図形 762">
                  <a:extLst>
                    <a:ext uri="{FF2B5EF4-FFF2-40B4-BE49-F238E27FC236}">
                      <a16:creationId xmlns:a16="http://schemas.microsoft.com/office/drawing/2014/main" id="{B06AB089-6573-46FD-BBCE-614E649771A5}"/>
                    </a:ext>
                  </a:extLst>
                </p:cNvPr>
                <p:cNvSpPr/>
                <p:nvPr/>
              </p:nvSpPr>
              <p:spPr>
                <a:xfrm rot="9769250">
                  <a:off x="6106521" y="3497655"/>
                  <a:ext cx="237304" cy="159380"/>
                </a:xfrm>
                <a:custGeom>
                  <a:avLst/>
                  <a:gdLst>
                    <a:gd name="connsiteX0" fmla="*/ 1988311 w 2953345"/>
                    <a:gd name="connsiteY0" fmla="*/ 0 h 1983550"/>
                    <a:gd name="connsiteX1" fmla="*/ 2225919 w 2953345"/>
                    <a:gd name="connsiteY1" fmla="*/ 546570 h 1983550"/>
                    <a:gd name="connsiteX2" fmla="*/ 2233933 w 2953345"/>
                    <a:gd name="connsiteY2" fmla="*/ 617237 h 1983550"/>
                    <a:gd name="connsiteX3" fmla="*/ 2350610 w 2953345"/>
                    <a:gd name="connsiteY3" fmla="*/ 567300 h 1983550"/>
                    <a:gd name="connsiteX4" fmla="*/ 2932976 w 2953345"/>
                    <a:gd name="connsiteY4" fmla="*/ 500111 h 1983550"/>
                    <a:gd name="connsiteX5" fmla="*/ 2527736 w 2953345"/>
                    <a:gd name="connsiteY5" fmla="*/ 1636596 h 1983550"/>
                    <a:gd name="connsiteX6" fmla="*/ 1574180 w 2953345"/>
                    <a:gd name="connsiteY6" fmla="*/ 1933671 h 1983550"/>
                    <a:gd name="connsiteX7" fmla="*/ 1556345 w 2953345"/>
                    <a:gd name="connsiteY7" fmla="*/ 1919368 h 1983550"/>
                    <a:gd name="connsiteX8" fmla="*/ 1528339 w 2953345"/>
                    <a:gd name="connsiteY8" fmla="*/ 1920897 h 1983550"/>
                    <a:gd name="connsiteX9" fmla="*/ 1475770 w 2953345"/>
                    <a:gd name="connsiteY9" fmla="*/ 1912825 h 1983550"/>
                    <a:gd name="connsiteX10" fmla="*/ 1448916 w 2953345"/>
                    <a:gd name="connsiteY10" fmla="*/ 1901539 h 1983550"/>
                    <a:gd name="connsiteX11" fmla="*/ 1409788 w 2953345"/>
                    <a:gd name="connsiteY11" fmla="*/ 1909339 h 1983550"/>
                    <a:gd name="connsiteX12" fmla="*/ 1379448 w 2953345"/>
                    <a:gd name="connsiteY12" fmla="*/ 1933671 h 1983550"/>
                    <a:gd name="connsiteX13" fmla="*/ 425892 w 2953345"/>
                    <a:gd name="connsiteY13" fmla="*/ 1636595 h 1983550"/>
                    <a:gd name="connsiteX14" fmla="*/ 20652 w 2953345"/>
                    <a:gd name="connsiteY14" fmla="*/ 500110 h 1983550"/>
                    <a:gd name="connsiteX15" fmla="*/ 612800 w 2953345"/>
                    <a:gd name="connsiteY15" fmla="*/ 567620 h 1983550"/>
                    <a:gd name="connsiteX16" fmla="*/ 646597 w 2953345"/>
                    <a:gd name="connsiteY16" fmla="*/ 582336 h 1983550"/>
                    <a:gd name="connsiteX17" fmla="*/ 648266 w 2953345"/>
                    <a:gd name="connsiteY17" fmla="*/ 560064 h 1983550"/>
                    <a:gd name="connsiteX18" fmla="*/ 857156 w 2953345"/>
                    <a:gd name="connsiteY18" fmla="*/ 12315 h 1983550"/>
                    <a:gd name="connsiteX19" fmla="*/ 1351480 w 2953345"/>
                    <a:gd name="connsiteY19" fmla="*/ 345243 h 1983550"/>
                    <a:gd name="connsiteX20" fmla="*/ 1439392 w 2953345"/>
                    <a:gd name="connsiteY20" fmla="*/ 453752 h 1983550"/>
                    <a:gd name="connsiteX21" fmla="*/ 1517562 w 2953345"/>
                    <a:gd name="connsiteY21" fmla="*/ 349370 h 1983550"/>
                    <a:gd name="connsiteX22" fmla="*/ 1988311 w 2953345"/>
                    <a:gd name="connsiteY22" fmla="*/ 0 h 1983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2953345" h="1983550">
                      <a:moveTo>
                        <a:pt x="1988311" y="0"/>
                      </a:moveTo>
                      <a:cubicBezTo>
                        <a:pt x="2110936" y="121606"/>
                        <a:pt x="2189921" y="326279"/>
                        <a:pt x="2225919" y="546570"/>
                      </a:cubicBezTo>
                      <a:lnTo>
                        <a:pt x="2233933" y="617237"/>
                      </a:lnTo>
                      <a:lnTo>
                        <a:pt x="2350610" y="567300"/>
                      </a:lnTo>
                      <a:cubicBezTo>
                        <a:pt x="2562647" y="488224"/>
                        <a:pt x="2779392" y="454290"/>
                        <a:pt x="2932976" y="500111"/>
                      </a:cubicBezTo>
                      <a:cubicBezTo>
                        <a:pt x="3023762" y="833364"/>
                        <a:pt x="2797242" y="1367090"/>
                        <a:pt x="2527736" y="1636596"/>
                      </a:cubicBezTo>
                      <a:cubicBezTo>
                        <a:pt x="2275074" y="1889258"/>
                        <a:pt x="1799076" y="2077510"/>
                        <a:pt x="1574180" y="1933671"/>
                      </a:cubicBezTo>
                      <a:lnTo>
                        <a:pt x="1556345" y="1919368"/>
                      </a:lnTo>
                      <a:lnTo>
                        <a:pt x="1528339" y="1920897"/>
                      </a:lnTo>
                      <a:cubicBezTo>
                        <a:pt x="1510560" y="1920089"/>
                        <a:pt x="1493010" y="1917445"/>
                        <a:pt x="1475770" y="1912825"/>
                      </a:cubicBezTo>
                      <a:lnTo>
                        <a:pt x="1448916" y="1901539"/>
                      </a:lnTo>
                      <a:lnTo>
                        <a:pt x="1409788" y="1909339"/>
                      </a:lnTo>
                      <a:lnTo>
                        <a:pt x="1379448" y="1933671"/>
                      </a:lnTo>
                      <a:cubicBezTo>
                        <a:pt x="1154551" y="2077510"/>
                        <a:pt x="678554" y="1889257"/>
                        <a:pt x="425892" y="1636595"/>
                      </a:cubicBezTo>
                      <a:cubicBezTo>
                        <a:pt x="156386" y="1367089"/>
                        <a:pt x="-70989" y="807277"/>
                        <a:pt x="20652" y="500110"/>
                      </a:cubicBezTo>
                      <a:cubicBezTo>
                        <a:pt x="187279" y="454716"/>
                        <a:pt x="404024" y="488650"/>
                        <a:pt x="612800" y="567620"/>
                      </a:cubicBezTo>
                      <a:lnTo>
                        <a:pt x="646597" y="582336"/>
                      </a:lnTo>
                      <a:lnTo>
                        <a:pt x="648266" y="560064"/>
                      </a:lnTo>
                      <a:cubicBezTo>
                        <a:pt x="675860" y="335450"/>
                        <a:pt x="745684" y="127473"/>
                        <a:pt x="857156" y="12315"/>
                      </a:cubicBezTo>
                      <a:cubicBezTo>
                        <a:pt x="1025944" y="48861"/>
                        <a:pt x="1202630" y="178907"/>
                        <a:pt x="1351480" y="345243"/>
                      </a:cubicBezTo>
                      <a:lnTo>
                        <a:pt x="1439392" y="453752"/>
                      </a:lnTo>
                      <a:lnTo>
                        <a:pt x="1517562" y="349370"/>
                      </a:lnTo>
                      <a:cubicBezTo>
                        <a:pt x="1661654" y="174869"/>
                        <a:pt x="1832393" y="37110"/>
                        <a:pt x="1988311" y="0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64" name="フリーフォーム: 図形 763">
                  <a:extLst>
                    <a:ext uri="{FF2B5EF4-FFF2-40B4-BE49-F238E27FC236}">
                      <a16:creationId xmlns:a16="http://schemas.microsoft.com/office/drawing/2014/main" id="{627787E4-3B36-42B1-826B-C6B9001FE511}"/>
                    </a:ext>
                  </a:extLst>
                </p:cNvPr>
                <p:cNvSpPr/>
                <p:nvPr/>
              </p:nvSpPr>
              <p:spPr>
                <a:xfrm rot="9769250">
                  <a:off x="5870301" y="3421455"/>
                  <a:ext cx="237304" cy="159380"/>
                </a:xfrm>
                <a:custGeom>
                  <a:avLst/>
                  <a:gdLst>
                    <a:gd name="connsiteX0" fmla="*/ 1988311 w 2953345"/>
                    <a:gd name="connsiteY0" fmla="*/ 0 h 1983550"/>
                    <a:gd name="connsiteX1" fmla="*/ 2225919 w 2953345"/>
                    <a:gd name="connsiteY1" fmla="*/ 546570 h 1983550"/>
                    <a:gd name="connsiteX2" fmla="*/ 2233933 w 2953345"/>
                    <a:gd name="connsiteY2" fmla="*/ 617237 h 1983550"/>
                    <a:gd name="connsiteX3" fmla="*/ 2350610 w 2953345"/>
                    <a:gd name="connsiteY3" fmla="*/ 567300 h 1983550"/>
                    <a:gd name="connsiteX4" fmla="*/ 2932976 w 2953345"/>
                    <a:gd name="connsiteY4" fmla="*/ 500111 h 1983550"/>
                    <a:gd name="connsiteX5" fmla="*/ 2527736 w 2953345"/>
                    <a:gd name="connsiteY5" fmla="*/ 1636596 h 1983550"/>
                    <a:gd name="connsiteX6" fmla="*/ 1574180 w 2953345"/>
                    <a:gd name="connsiteY6" fmla="*/ 1933671 h 1983550"/>
                    <a:gd name="connsiteX7" fmla="*/ 1556345 w 2953345"/>
                    <a:gd name="connsiteY7" fmla="*/ 1919368 h 1983550"/>
                    <a:gd name="connsiteX8" fmla="*/ 1528339 w 2953345"/>
                    <a:gd name="connsiteY8" fmla="*/ 1920897 h 1983550"/>
                    <a:gd name="connsiteX9" fmla="*/ 1475770 w 2953345"/>
                    <a:gd name="connsiteY9" fmla="*/ 1912825 h 1983550"/>
                    <a:gd name="connsiteX10" fmla="*/ 1448916 w 2953345"/>
                    <a:gd name="connsiteY10" fmla="*/ 1901539 h 1983550"/>
                    <a:gd name="connsiteX11" fmla="*/ 1409788 w 2953345"/>
                    <a:gd name="connsiteY11" fmla="*/ 1909339 h 1983550"/>
                    <a:gd name="connsiteX12" fmla="*/ 1379448 w 2953345"/>
                    <a:gd name="connsiteY12" fmla="*/ 1933671 h 1983550"/>
                    <a:gd name="connsiteX13" fmla="*/ 425892 w 2953345"/>
                    <a:gd name="connsiteY13" fmla="*/ 1636595 h 1983550"/>
                    <a:gd name="connsiteX14" fmla="*/ 20652 w 2953345"/>
                    <a:gd name="connsiteY14" fmla="*/ 500110 h 1983550"/>
                    <a:gd name="connsiteX15" fmla="*/ 612800 w 2953345"/>
                    <a:gd name="connsiteY15" fmla="*/ 567620 h 1983550"/>
                    <a:gd name="connsiteX16" fmla="*/ 646597 w 2953345"/>
                    <a:gd name="connsiteY16" fmla="*/ 582336 h 1983550"/>
                    <a:gd name="connsiteX17" fmla="*/ 648266 w 2953345"/>
                    <a:gd name="connsiteY17" fmla="*/ 560064 h 1983550"/>
                    <a:gd name="connsiteX18" fmla="*/ 857156 w 2953345"/>
                    <a:gd name="connsiteY18" fmla="*/ 12315 h 1983550"/>
                    <a:gd name="connsiteX19" fmla="*/ 1351480 w 2953345"/>
                    <a:gd name="connsiteY19" fmla="*/ 345243 h 1983550"/>
                    <a:gd name="connsiteX20" fmla="*/ 1439392 w 2953345"/>
                    <a:gd name="connsiteY20" fmla="*/ 453752 h 1983550"/>
                    <a:gd name="connsiteX21" fmla="*/ 1517562 w 2953345"/>
                    <a:gd name="connsiteY21" fmla="*/ 349370 h 1983550"/>
                    <a:gd name="connsiteX22" fmla="*/ 1988311 w 2953345"/>
                    <a:gd name="connsiteY22" fmla="*/ 0 h 1983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2953345" h="1983550">
                      <a:moveTo>
                        <a:pt x="1988311" y="0"/>
                      </a:moveTo>
                      <a:cubicBezTo>
                        <a:pt x="2110936" y="121606"/>
                        <a:pt x="2189921" y="326279"/>
                        <a:pt x="2225919" y="546570"/>
                      </a:cubicBezTo>
                      <a:lnTo>
                        <a:pt x="2233933" y="617237"/>
                      </a:lnTo>
                      <a:lnTo>
                        <a:pt x="2350610" y="567300"/>
                      </a:lnTo>
                      <a:cubicBezTo>
                        <a:pt x="2562647" y="488224"/>
                        <a:pt x="2779392" y="454290"/>
                        <a:pt x="2932976" y="500111"/>
                      </a:cubicBezTo>
                      <a:cubicBezTo>
                        <a:pt x="3023762" y="833364"/>
                        <a:pt x="2797242" y="1367090"/>
                        <a:pt x="2527736" y="1636596"/>
                      </a:cubicBezTo>
                      <a:cubicBezTo>
                        <a:pt x="2275074" y="1889258"/>
                        <a:pt x="1799076" y="2077510"/>
                        <a:pt x="1574180" y="1933671"/>
                      </a:cubicBezTo>
                      <a:lnTo>
                        <a:pt x="1556345" y="1919368"/>
                      </a:lnTo>
                      <a:lnTo>
                        <a:pt x="1528339" y="1920897"/>
                      </a:lnTo>
                      <a:cubicBezTo>
                        <a:pt x="1510560" y="1920089"/>
                        <a:pt x="1493010" y="1917445"/>
                        <a:pt x="1475770" y="1912825"/>
                      </a:cubicBezTo>
                      <a:lnTo>
                        <a:pt x="1448916" y="1901539"/>
                      </a:lnTo>
                      <a:lnTo>
                        <a:pt x="1409788" y="1909339"/>
                      </a:lnTo>
                      <a:lnTo>
                        <a:pt x="1379448" y="1933671"/>
                      </a:lnTo>
                      <a:cubicBezTo>
                        <a:pt x="1154551" y="2077510"/>
                        <a:pt x="678554" y="1889257"/>
                        <a:pt x="425892" y="1636595"/>
                      </a:cubicBezTo>
                      <a:cubicBezTo>
                        <a:pt x="156386" y="1367089"/>
                        <a:pt x="-70989" y="807277"/>
                        <a:pt x="20652" y="500110"/>
                      </a:cubicBezTo>
                      <a:cubicBezTo>
                        <a:pt x="187279" y="454716"/>
                        <a:pt x="404024" y="488650"/>
                        <a:pt x="612800" y="567620"/>
                      </a:cubicBezTo>
                      <a:lnTo>
                        <a:pt x="646597" y="582336"/>
                      </a:lnTo>
                      <a:lnTo>
                        <a:pt x="648266" y="560064"/>
                      </a:lnTo>
                      <a:cubicBezTo>
                        <a:pt x="675860" y="335450"/>
                        <a:pt x="745684" y="127473"/>
                        <a:pt x="857156" y="12315"/>
                      </a:cubicBezTo>
                      <a:cubicBezTo>
                        <a:pt x="1025944" y="48861"/>
                        <a:pt x="1202630" y="178907"/>
                        <a:pt x="1351480" y="345243"/>
                      </a:cubicBezTo>
                      <a:lnTo>
                        <a:pt x="1439392" y="453752"/>
                      </a:lnTo>
                      <a:lnTo>
                        <a:pt x="1517562" y="349370"/>
                      </a:lnTo>
                      <a:cubicBezTo>
                        <a:pt x="1661654" y="174869"/>
                        <a:pt x="1832393" y="37110"/>
                        <a:pt x="1988311" y="0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65" name="フリーフォーム: 図形 764">
                  <a:extLst>
                    <a:ext uri="{FF2B5EF4-FFF2-40B4-BE49-F238E27FC236}">
                      <a16:creationId xmlns:a16="http://schemas.microsoft.com/office/drawing/2014/main" id="{FB190B99-FDF4-40A9-A60F-1A7B233282FE}"/>
                    </a:ext>
                  </a:extLst>
                </p:cNvPr>
                <p:cNvSpPr/>
                <p:nvPr/>
              </p:nvSpPr>
              <p:spPr>
                <a:xfrm rot="10800000">
                  <a:off x="6178569" y="3176830"/>
                  <a:ext cx="264016" cy="177320"/>
                </a:xfrm>
                <a:custGeom>
                  <a:avLst/>
                  <a:gdLst>
                    <a:gd name="connsiteX0" fmla="*/ 1988311 w 2953345"/>
                    <a:gd name="connsiteY0" fmla="*/ 0 h 1983550"/>
                    <a:gd name="connsiteX1" fmla="*/ 2225919 w 2953345"/>
                    <a:gd name="connsiteY1" fmla="*/ 546570 h 1983550"/>
                    <a:gd name="connsiteX2" fmla="*/ 2233933 w 2953345"/>
                    <a:gd name="connsiteY2" fmla="*/ 617237 h 1983550"/>
                    <a:gd name="connsiteX3" fmla="*/ 2350610 w 2953345"/>
                    <a:gd name="connsiteY3" fmla="*/ 567300 h 1983550"/>
                    <a:gd name="connsiteX4" fmla="*/ 2932976 w 2953345"/>
                    <a:gd name="connsiteY4" fmla="*/ 500111 h 1983550"/>
                    <a:gd name="connsiteX5" fmla="*/ 2527736 w 2953345"/>
                    <a:gd name="connsiteY5" fmla="*/ 1636596 h 1983550"/>
                    <a:gd name="connsiteX6" fmla="*/ 1574180 w 2953345"/>
                    <a:gd name="connsiteY6" fmla="*/ 1933671 h 1983550"/>
                    <a:gd name="connsiteX7" fmla="*/ 1556345 w 2953345"/>
                    <a:gd name="connsiteY7" fmla="*/ 1919368 h 1983550"/>
                    <a:gd name="connsiteX8" fmla="*/ 1528339 w 2953345"/>
                    <a:gd name="connsiteY8" fmla="*/ 1920897 h 1983550"/>
                    <a:gd name="connsiteX9" fmla="*/ 1475770 w 2953345"/>
                    <a:gd name="connsiteY9" fmla="*/ 1912825 h 1983550"/>
                    <a:gd name="connsiteX10" fmla="*/ 1448916 w 2953345"/>
                    <a:gd name="connsiteY10" fmla="*/ 1901539 h 1983550"/>
                    <a:gd name="connsiteX11" fmla="*/ 1409788 w 2953345"/>
                    <a:gd name="connsiteY11" fmla="*/ 1909339 h 1983550"/>
                    <a:gd name="connsiteX12" fmla="*/ 1379448 w 2953345"/>
                    <a:gd name="connsiteY12" fmla="*/ 1933671 h 1983550"/>
                    <a:gd name="connsiteX13" fmla="*/ 425892 w 2953345"/>
                    <a:gd name="connsiteY13" fmla="*/ 1636595 h 1983550"/>
                    <a:gd name="connsiteX14" fmla="*/ 20652 w 2953345"/>
                    <a:gd name="connsiteY14" fmla="*/ 500110 h 1983550"/>
                    <a:gd name="connsiteX15" fmla="*/ 612800 w 2953345"/>
                    <a:gd name="connsiteY15" fmla="*/ 567620 h 1983550"/>
                    <a:gd name="connsiteX16" fmla="*/ 646597 w 2953345"/>
                    <a:gd name="connsiteY16" fmla="*/ 582336 h 1983550"/>
                    <a:gd name="connsiteX17" fmla="*/ 648266 w 2953345"/>
                    <a:gd name="connsiteY17" fmla="*/ 560064 h 1983550"/>
                    <a:gd name="connsiteX18" fmla="*/ 857156 w 2953345"/>
                    <a:gd name="connsiteY18" fmla="*/ 12315 h 1983550"/>
                    <a:gd name="connsiteX19" fmla="*/ 1351480 w 2953345"/>
                    <a:gd name="connsiteY19" fmla="*/ 345243 h 1983550"/>
                    <a:gd name="connsiteX20" fmla="*/ 1439392 w 2953345"/>
                    <a:gd name="connsiteY20" fmla="*/ 453752 h 1983550"/>
                    <a:gd name="connsiteX21" fmla="*/ 1517562 w 2953345"/>
                    <a:gd name="connsiteY21" fmla="*/ 349370 h 1983550"/>
                    <a:gd name="connsiteX22" fmla="*/ 1988311 w 2953345"/>
                    <a:gd name="connsiteY22" fmla="*/ 0 h 1983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2953345" h="1983550">
                      <a:moveTo>
                        <a:pt x="1988311" y="0"/>
                      </a:moveTo>
                      <a:cubicBezTo>
                        <a:pt x="2110936" y="121606"/>
                        <a:pt x="2189921" y="326279"/>
                        <a:pt x="2225919" y="546570"/>
                      </a:cubicBezTo>
                      <a:lnTo>
                        <a:pt x="2233933" y="617237"/>
                      </a:lnTo>
                      <a:lnTo>
                        <a:pt x="2350610" y="567300"/>
                      </a:lnTo>
                      <a:cubicBezTo>
                        <a:pt x="2562647" y="488224"/>
                        <a:pt x="2779392" y="454290"/>
                        <a:pt x="2932976" y="500111"/>
                      </a:cubicBezTo>
                      <a:cubicBezTo>
                        <a:pt x="3023762" y="833364"/>
                        <a:pt x="2797242" y="1367090"/>
                        <a:pt x="2527736" y="1636596"/>
                      </a:cubicBezTo>
                      <a:cubicBezTo>
                        <a:pt x="2275074" y="1889258"/>
                        <a:pt x="1799076" y="2077510"/>
                        <a:pt x="1574180" y="1933671"/>
                      </a:cubicBezTo>
                      <a:lnTo>
                        <a:pt x="1556345" y="1919368"/>
                      </a:lnTo>
                      <a:lnTo>
                        <a:pt x="1528339" y="1920897"/>
                      </a:lnTo>
                      <a:cubicBezTo>
                        <a:pt x="1510560" y="1920089"/>
                        <a:pt x="1493010" y="1917445"/>
                        <a:pt x="1475770" y="1912825"/>
                      </a:cubicBezTo>
                      <a:lnTo>
                        <a:pt x="1448916" y="1901539"/>
                      </a:lnTo>
                      <a:lnTo>
                        <a:pt x="1409788" y="1909339"/>
                      </a:lnTo>
                      <a:lnTo>
                        <a:pt x="1379448" y="1933671"/>
                      </a:lnTo>
                      <a:cubicBezTo>
                        <a:pt x="1154551" y="2077510"/>
                        <a:pt x="678554" y="1889257"/>
                        <a:pt x="425892" y="1636595"/>
                      </a:cubicBezTo>
                      <a:cubicBezTo>
                        <a:pt x="156386" y="1367089"/>
                        <a:pt x="-70989" y="807277"/>
                        <a:pt x="20652" y="500110"/>
                      </a:cubicBezTo>
                      <a:cubicBezTo>
                        <a:pt x="187279" y="454716"/>
                        <a:pt x="404024" y="488650"/>
                        <a:pt x="612800" y="567620"/>
                      </a:cubicBezTo>
                      <a:lnTo>
                        <a:pt x="646597" y="582336"/>
                      </a:lnTo>
                      <a:lnTo>
                        <a:pt x="648266" y="560064"/>
                      </a:lnTo>
                      <a:cubicBezTo>
                        <a:pt x="675860" y="335450"/>
                        <a:pt x="745684" y="127473"/>
                        <a:pt x="857156" y="12315"/>
                      </a:cubicBezTo>
                      <a:cubicBezTo>
                        <a:pt x="1025944" y="48861"/>
                        <a:pt x="1202630" y="178907"/>
                        <a:pt x="1351480" y="345243"/>
                      </a:cubicBezTo>
                      <a:lnTo>
                        <a:pt x="1439392" y="453752"/>
                      </a:lnTo>
                      <a:lnTo>
                        <a:pt x="1517562" y="349370"/>
                      </a:lnTo>
                      <a:cubicBezTo>
                        <a:pt x="1661654" y="174869"/>
                        <a:pt x="1832393" y="37110"/>
                        <a:pt x="1988311" y="0"/>
                      </a:cubicBezTo>
                      <a:close/>
                    </a:path>
                  </a:pathLst>
                </a:custGeom>
                <a:solidFill>
                  <a:srgbClr val="339933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66" name="フリーフォーム: 図形 765">
                  <a:extLst>
                    <a:ext uri="{FF2B5EF4-FFF2-40B4-BE49-F238E27FC236}">
                      <a16:creationId xmlns:a16="http://schemas.microsoft.com/office/drawing/2014/main" id="{1B53AD03-B9F4-4B2F-8510-7279BBDA413F}"/>
                    </a:ext>
                  </a:extLst>
                </p:cNvPr>
                <p:cNvSpPr/>
                <p:nvPr/>
              </p:nvSpPr>
              <p:spPr>
                <a:xfrm rot="10800000">
                  <a:off x="5789949" y="3352090"/>
                  <a:ext cx="264016" cy="177320"/>
                </a:xfrm>
                <a:custGeom>
                  <a:avLst/>
                  <a:gdLst>
                    <a:gd name="connsiteX0" fmla="*/ 1988311 w 2953345"/>
                    <a:gd name="connsiteY0" fmla="*/ 0 h 1983550"/>
                    <a:gd name="connsiteX1" fmla="*/ 2225919 w 2953345"/>
                    <a:gd name="connsiteY1" fmla="*/ 546570 h 1983550"/>
                    <a:gd name="connsiteX2" fmla="*/ 2233933 w 2953345"/>
                    <a:gd name="connsiteY2" fmla="*/ 617237 h 1983550"/>
                    <a:gd name="connsiteX3" fmla="*/ 2350610 w 2953345"/>
                    <a:gd name="connsiteY3" fmla="*/ 567300 h 1983550"/>
                    <a:gd name="connsiteX4" fmla="*/ 2932976 w 2953345"/>
                    <a:gd name="connsiteY4" fmla="*/ 500111 h 1983550"/>
                    <a:gd name="connsiteX5" fmla="*/ 2527736 w 2953345"/>
                    <a:gd name="connsiteY5" fmla="*/ 1636596 h 1983550"/>
                    <a:gd name="connsiteX6" fmla="*/ 1574180 w 2953345"/>
                    <a:gd name="connsiteY6" fmla="*/ 1933671 h 1983550"/>
                    <a:gd name="connsiteX7" fmla="*/ 1556345 w 2953345"/>
                    <a:gd name="connsiteY7" fmla="*/ 1919368 h 1983550"/>
                    <a:gd name="connsiteX8" fmla="*/ 1528339 w 2953345"/>
                    <a:gd name="connsiteY8" fmla="*/ 1920897 h 1983550"/>
                    <a:gd name="connsiteX9" fmla="*/ 1475770 w 2953345"/>
                    <a:gd name="connsiteY9" fmla="*/ 1912825 h 1983550"/>
                    <a:gd name="connsiteX10" fmla="*/ 1448916 w 2953345"/>
                    <a:gd name="connsiteY10" fmla="*/ 1901539 h 1983550"/>
                    <a:gd name="connsiteX11" fmla="*/ 1409788 w 2953345"/>
                    <a:gd name="connsiteY11" fmla="*/ 1909339 h 1983550"/>
                    <a:gd name="connsiteX12" fmla="*/ 1379448 w 2953345"/>
                    <a:gd name="connsiteY12" fmla="*/ 1933671 h 1983550"/>
                    <a:gd name="connsiteX13" fmla="*/ 425892 w 2953345"/>
                    <a:gd name="connsiteY13" fmla="*/ 1636595 h 1983550"/>
                    <a:gd name="connsiteX14" fmla="*/ 20652 w 2953345"/>
                    <a:gd name="connsiteY14" fmla="*/ 500110 h 1983550"/>
                    <a:gd name="connsiteX15" fmla="*/ 612800 w 2953345"/>
                    <a:gd name="connsiteY15" fmla="*/ 567620 h 1983550"/>
                    <a:gd name="connsiteX16" fmla="*/ 646597 w 2953345"/>
                    <a:gd name="connsiteY16" fmla="*/ 582336 h 1983550"/>
                    <a:gd name="connsiteX17" fmla="*/ 648266 w 2953345"/>
                    <a:gd name="connsiteY17" fmla="*/ 560064 h 1983550"/>
                    <a:gd name="connsiteX18" fmla="*/ 857156 w 2953345"/>
                    <a:gd name="connsiteY18" fmla="*/ 12315 h 1983550"/>
                    <a:gd name="connsiteX19" fmla="*/ 1351480 w 2953345"/>
                    <a:gd name="connsiteY19" fmla="*/ 345243 h 1983550"/>
                    <a:gd name="connsiteX20" fmla="*/ 1439392 w 2953345"/>
                    <a:gd name="connsiteY20" fmla="*/ 453752 h 1983550"/>
                    <a:gd name="connsiteX21" fmla="*/ 1517562 w 2953345"/>
                    <a:gd name="connsiteY21" fmla="*/ 349370 h 1983550"/>
                    <a:gd name="connsiteX22" fmla="*/ 1988311 w 2953345"/>
                    <a:gd name="connsiteY22" fmla="*/ 0 h 1983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2953345" h="1983550">
                      <a:moveTo>
                        <a:pt x="1988311" y="0"/>
                      </a:moveTo>
                      <a:cubicBezTo>
                        <a:pt x="2110936" y="121606"/>
                        <a:pt x="2189921" y="326279"/>
                        <a:pt x="2225919" y="546570"/>
                      </a:cubicBezTo>
                      <a:lnTo>
                        <a:pt x="2233933" y="617237"/>
                      </a:lnTo>
                      <a:lnTo>
                        <a:pt x="2350610" y="567300"/>
                      </a:lnTo>
                      <a:cubicBezTo>
                        <a:pt x="2562647" y="488224"/>
                        <a:pt x="2779392" y="454290"/>
                        <a:pt x="2932976" y="500111"/>
                      </a:cubicBezTo>
                      <a:cubicBezTo>
                        <a:pt x="3023762" y="833364"/>
                        <a:pt x="2797242" y="1367090"/>
                        <a:pt x="2527736" y="1636596"/>
                      </a:cubicBezTo>
                      <a:cubicBezTo>
                        <a:pt x="2275074" y="1889258"/>
                        <a:pt x="1799076" y="2077510"/>
                        <a:pt x="1574180" y="1933671"/>
                      </a:cubicBezTo>
                      <a:lnTo>
                        <a:pt x="1556345" y="1919368"/>
                      </a:lnTo>
                      <a:lnTo>
                        <a:pt x="1528339" y="1920897"/>
                      </a:lnTo>
                      <a:cubicBezTo>
                        <a:pt x="1510560" y="1920089"/>
                        <a:pt x="1493010" y="1917445"/>
                        <a:pt x="1475770" y="1912825"/>
                      </a:cubicBezTo>
                      <a:lnTo>
                        <a:pt x="1448916" y="1901539"/>
                      </a:lnTo>
                      <a:lnTo>
                        <a:pt x="1409788" y="1909339"/>
                      </a:lnTo>
                      <a:lnTo>
                        <a:pt x="1379448" y="1933671"/>
                      </a:lnTo>
                      <a:cubicBezTo>
                        <a:pt x="1154551" y="2077510"/>
                        <a:pt x="678554" y="1889257"/>
                        <a:pt x="425892" y="1636595"/>
                      </a:cubicBezTo>
                      <a:cubicBezTo>
                        <a:pt x="156386" y="1367089"/>
                        <a:pt x="-70989" y="807277"/>
                        <a:pt x="20652" y="500110"/>
                      </a:cubicBezTo>
                      <a:cubicBezTo>
                        <a:pt x="187279" y="454716"/>
                        <a:pt x="404024" y="488650"/>
                        <a:pt x="612800" y="567620"/>
                      </a:cubicBezTo>
                      <a:lnTo>
                        <a:pt x="646597" y="582336"/>
                      </a:lnTo>
                      <a:lnTo>
                        <a:pt x="648266" y="560064"/>
                      </a:lnTo>
                      <a:cubicBezTo>
                        <a:pt x="675860" y="335450"/>
                        <a:pt x="745684" y="127473"/>
                        <a:pt x="857156" y="12315"/>
                      </a:cubicBezTo>
                      <a:cubicBezTo>
                        <a:pt x="1025944" y="48861"/>
                        <a:pt x="1202630" y="178907"/>
                        <a:pt x="1351480" y="345243"/>
                      </a:cubicBezTo>
                      <a:lnTo>
                        <a:pt x="1439392" y="453752"/>
                      </a:lnTo>
                      <a:lnTo>
                        <a:pt x="1517562" y="349370"/>
                      </a:lnTo>
                      <a:cubicBezTo>
                        <a:pt x="1661654" y="174869"/>
                        <a:pt x="1832393" y="37110"/>
                        <a:pt x="1988311" y="0"/>
                      </a:cubicBezTo>
                      <a:close/>
                    </a:path>
                  </a:pathLst>
                </a:custGeom>
                <a:solidFill>
                  <a:srgbClr val="339933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67" name="フリーフォーム: 図形 766">
                  <a:extLst>
                    <a:ext uri="{FF2B5EF4-FFF2-40B4-BE49-F238E27FC236}">
                      <a16:creationId xmlns:a16="http://schemas.microsoft.com/office/drawing/2014/main" id="{4FDE85F4-D915-4AA2-B029-11ABC14AC752}"/>
                    </a:ext>
                  </a:extLst>
                </p:cNvPr>
                <p:cNvSpPr/>
                <p:nvPr/>
              </p:nvSpPr>
              <p:spPr>
                <a:xfrm rot="10800000">
                  <a:off x="5942349" y="3100630"/>
                  <a:ext cx="264016" cy="177320"/>
                </a:xfrm>
                <a:custGeom>
                  <a:avLst/>
                  <a:gdLst>
                    <a:gd name="connsiteX0" fmla="*/ 1988311 w 2953345"/>
                    <a:gd name="connsiteY0" fmla="*/ 0 h 1983550"/>
                    <a:gd name="connsiteX1" fmla="*/ 2225919 w 2953345"/>
                    <a:gd name="connsiteY1" fmla="*/ 546570 h 1983550"/>
                    <a:gd name="connsiteX2" fmla="*/ 2233933 w 2953345"/>
                    <a:gd name="connsiteY2" fmla="*/ 617237 h 1983550"/>
                    <a:gd name="connsiteX3" fmla="*/ 2350610 w 2953345"/>
                    <a:gd name="connsiteY3" fmla="*/ 567300 h 1983550"/>
                    <a:gd name="connsiteX4" fmla="*/ 2932976 w 2953345"/>
                    <a:gd name="connsiteY4" fmla="*/ 500111 h 1983550"/>
                    <a:gd name="connsiteX5" fmla="*/ 2527736 w 2953345"/>
                    <a:gd name="connsiteY5" fmla="*/ 1636596 h 1983550"/>
                    <a:gd name="connsiteX6" fmla="*/ 1574180 w 2953345"/>
                    <a:gd name="connsiteY6" fmla="*/ 1933671 h 1983550"/>
                    <a:gd name="connsiteX7" fmla="*/ 1556345 w 2953345"/>
                    <a:gd name="connsiteY7" fmla="*/ 1919368 h 1983550"/>
                    <a:gd name="connsiteX8" fmla="*/ 1528339 w 2953345"/>
                    <a:gd name="connsiteY8" fmla="*/ 1920897 h 1983550"/>
                    <a:gd name="connsiteX9" fmla="*/ 1475770 w 2953345"/>
                    <a:gd name="connsiteY9" fmla="*/ 1912825 h 1983550"/>
                    <a:gd name="connsiteX10" fmla="*/ 1448916 w 2953345"/>
                    <a:gd name="connsiteY10" fmla="*/ 1901539 h 1983550"/>
                    <a:gd name="connsiteX11" fmla="*/ 1409788 w 2953345"/>
                    <a:gd name="connsiteY11" fmla="*/ 1909339 h 1983550"/>
                    <a:gd name="connsiteX12" fmla="*/ 1379448 w 2953345"/>
                    <a:gd name="connsiteY12" fmla="*/ 1933671 h 1983550"/>
                    <a:gd name="connsiteX13" fmla="*/ 425892 w 2953345"/>
                    <a:gd name="connsiteY13" fmla="*/ 1636595 h 1983550"/>
                    <a:gd name="connsiteX14" fmla="*/ 20652 w 2953345"/>
                    <a:gd name="connsiteY14" fmla="*/ 500110 h 1983550"/>
                    <a:gd name="connsiteX15" fmla="*/ 612800 w 2953345"/>
                    <a:gd name="connsiteY15" fmla="*/ 567620 h 1983550"/>
                    <a:gd name="connsiteX16" fmla="*/ 646597 w 2953345"/>
                    <a:gd name="connsiteY16" fmla="*/ 582336 h 1983550"/>
                    <a:gd name="connsiteX17" fmla="*/ 648266 w 2953345"/>
                    <a:gd name="connsiteY17" fmla="*/ 560064 h 1983550"/>
                    <a:gd name="connsiteX18" fmla="*/ 857156 w 2953345"/>
                    <a:gd name="connsiteY18" fmla="*/ 12315 h 1983550"/>
                    <a:gd name="connsiteX19" fmla="*/ 1351480 w 2953345"/>
                    <a:gd name="connsiteY19" fmla="*/ 345243 h 1983550"/>
                    <a:gd name="connsiteX20" fmla="*/ 1439392 w 2953345"/>
                    <a:gd name="connsiteY20" fmla="*/ 453752 h 1983550"/>
                    <a:gd name="connsiteX21" fmla="*/ 1517562 w 2953345"/>
                    <a:gd name="connsiteY21" fmla="*/ 349370 h 1983550"/>
                    <a:gd name="connsiteX22" fmla="*/ 1988311 w 2953345"/>
                    <a:gd name="connsiteY22" fmla="*/ 0 h 1983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2953345" h="1983550">
                      <a:moveTo>
                        <a:pt x="1988311" y="0"/>
                      </a:moveTo>
                      <a:cubicBezTo>
                        <a:pt x="2110936" y="121606"/>
                        <a:pt x="2189921" y="326279"/>
                        <a:pt x="2225919" y="546570"/>
                      </a:cubicBezTo>
                      <a:lnTo>
                        <a:pt x="2233933" y="617237"/>
                      </a:lnTo>
                      <a:lnTo>
                        <a:pt x="2350610" y="567300"/>
                      </a:lnTo>
                      <a:cubicBezTo>
                        <a:pt x="2562647" y="488224"/>
                        <a:pt x="2779392" y="454290"/>
                        <a:pt x="2932976" y="500111"/>
                      </a:cubicBezTo>
                      <a:cubicBezTo>
                        <a:pt x="3023762" y="833364"/>
                        <a:pt x="2797242" y="1367090"/>
                        <a:pt x="2527736" y="1636596"/>
                      </a:cubicBezTo>
                      <a:cubicBezTo>
                        <a:pt x="2275074" y="1889258"/>
                        <a:pt x="1799076" y="2077510"/>
                        <a:pt x="1574180" y="1933671"/>
                      </a:cubicBezTo>
                      <a:lnTo>
                        <a:pt x="1556345" y="1919368"/>
                      </a:lnTo>
                      <a:lnTo>
                        <a:pt x="1528339" y="1920897"/>
                      </a:lnTo>
                      <a:cubicBezTo>
                        <a:pt x="1510560" y="1920089"/>
                        <a:pt x="1493010" y="1917445"/>
                        <a:pt x="1475770" y="1912825"/>
                      </a:cubicBezTo>
                      <a:lnTo>
                        <a:pt x="1448916" y="1901539"/>
                      </a:lnTo>
                      <a:lnTo>
                        <a:pt x="1409788" y="1909339"/>
                      </a:lnTo>
                      <a:lnTo>
                        <a:pt x="1379448" y="1933671"/>
                      </a:lnTo>
                      <a:cubicBezTo>
                        <a:pt x="1154551" y="2077510"/>
                        <a:pt x="678554" y="1889257"/>
                        <a:pt x="425892" y="1636595"/>
                      </a:cubicBezTo>
                      <a:cubicBezTo>
                        <a:pt x="156386" y="1367089"/>
                        <a:pt x="-70989" y="807277"/>
                        <a:pt x="20652" y="500110"/>
                      </a:cubicBezTo>
                      <a:cubicBezTo>
                        <a:pt x="187279" y="454716"/>
                        <a:pt x="404024" y="488650"/>
                        <a:pt x="612800" y="567620"/>
                      </a:cubicBezTo>
                      <a:lnTo>
                        <a:pt x="646597" y="582336"/>
                      </a:lnTo>
                      <a:lnTo>
                        <a:pt x="648266" y="560064"/>
                      </a:lnTo>
                      <a:cubicBezTo>
                        <a:pt x="675860" y="335450"/>
                        <a:pt x="745684" y="127473"/>
                        <a:pt x="857156" y="12315"/>
                      </a:cubicBezTo>
                      <a:cubicBezTo>
                        <a:pt x="1025944" y="48861"/>
                        <a:pt x="1202630" y="178907"/>
                        <a:pt x="1351480" y="345243"/>
                      </a:cubicBezTo>
                      <a:lnTo>
                        <a:pt x="1439392" y="453752"/>
                      </a:lnTo>
                      <a:lnTo>
                        <a:pt x="1517562" y="349370"/>
                      </a:lnTo>
                      <a:cubicBezTo>
                        <a:pt x="1661654" y="174869"/>
                        <a:pt x="1832393" y="37110"/>
                        <a:pt x="1988311" y="0"/>
                      </a:cubicBezTo>
                      <a:close/>
                    </a:path>
                  </a:pathLst>
                </a:custGeom>
                <a:solidFill>
                  <a:srgbClr val="339933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68" name="フリーフォーム: 図形 767">
                  <a:extLst>
                    <a:ext uri="{FF2B5EF4-FFF2-40B4-BE49-F238E27FC236}">
                      <a16:creationId xmlns:a16="http://schemas.microsoft.com/office/drawing/2014/main" id="{C686F0F9-2E5C-4451-9D75-7C8A9D626C60}"/>
                    </a:ext>
                  </a:extLst>
                </p:cNvPr>
                <p:cNvSpPr/>
                <p:nvPr/>
              </p:nvSpPr>
              <p:spPr>
                <a:xfrm rot="10800000">
                  <a:off x="6191925" y="3414400"/>
                  <a:ext cx="237304" cy="159380"/>
                </a:xfrm>
                <a:custGeom>
                  <a:avLst/>
                  <a:gdLst>
                    <a:gd name="connsiteX0" fmla="*/ 1988311 w 2953345"/>
                    <a:gd name="connsiteY0" fmla="*/ 0 h 1983550"/>
                    <a:gd name="connsiteX1" fmla="*/ 2225919 w 2953345"/>
                    <a:gd name="connsiteY1" fmla="*/ 546570 h 1983550"/>
                    <a:gd name="connsiteX2" fmla="*/ 2233933 w 2953345"/>
                    <a:gd name="connsiteY2" fmla="*/ 617237 h 1983550"/>
                    <a:gd name="connsiteX3" fmla="*/ 2350610 w 2953345"/>
                    <a:gd name="connsiteY3" fmla="*/ 567300 h 1983550"/>
                    <a:gd name="connsiteX4" fmla="*/ 2932976 w 2953345"/>
                    <a:gd name="connsiteY4" fmla="*/ 500111 h 1983550"/>
                    <a:gd name="connsiteX5" fmla="*/ 2527736 w 2953345"/>
                    <a:gd name="connsiteY5" fmla="*/ 1636596 h 1983550"/>
                    <a:gd name="connsiteX6" fmla="*/ 1574180 w 2953345"/>
                    <a:gd name="connsiteY6" fmla="*/ 1933671 h 1983550"/>
                    <a:gd name="connsiteX7" fmla="*/ 1556345 w 2953345"/>
                    <a:gd name="connsiteY7" fmla="*/ 1919368 h 1983550"/>
                    <a:gd name="connsiteX8" fmla="*/ 1528339 w 2953345"/>
                    <a:gd name="connsiteY8" fmla="*/ 1920897 h 1983550"/>
                    <a:gd name="connsiteX9" fmla="*/ 1475770 w 2953345"/>
                    <a:gd name="connsiteY9" fmla="*/ 1912825 h 1983550"/>
                    <a:gd name="connsiteX10" fmla="*/ 1448916 w 2953345"/>
                    <a:gd name="connsiteY10" fmla="*/ 1901539 h 1983550"/>
                    <a:gd name="connsiteX11" fmla="*/ 1409788 w 2953345"/>
                    <a:gd name="connsiteY11" fmla="*/ 1909339 h 1983550"/>
                    <a:gd name="connsiteX12" fmla="*/ 1379448 w 2953345"/>
                    <a:gd name="connsiteY12" fmla="*/ 1933671 h 1983550"/>
                    <a:gd name="connsiteX13" fmla="*/ 425892 w 2953345"/>
                    <a:gd name="connsiteY13" fmla="*/ 1636595 h 1983550"/>
                    <a:gd name="connsiteX14" fmla="*/ 20652 w 2953345"/>
                    <a:gd name="connsiteY14" fmla="*/ 500110 h 1983550"/>
                    <a:gd name="connsiteX15" fmla="*/ 612800 w 2953345"/>
                    <a:gd name="connsiteY15" fmla="*/ 567620 h 1983550"/>
                    <a:gd name="connsiteX16" fmla="*/ 646597 w 2953345"/>
                    <a:gd name="connsiteY16" fmla="*/ 582336 h 1983550"/>
                    <a:gd name="connsiteX17" fmla="*/ 648266 w 2953345"/>
                    <a:gd name="connsiteY17" fmla="*/ 560064 h 1983550"/>
                    <a:gd name="connsiteX18" fmla="*/ 857156 w 2953345"/>
                    <a:gd name="connsiteY18" fmla="*/ 12315 h 1983550"/>
                    <a:gd name="connsiteX19" fmla="*/ 1351480 w 2953345"/>
                    <a:gd name="connsiteY19" fmla="*/ 345243 h 1983550"/>
                    <a:gd name="connsiteX20" fmla="*/ 1439392 w 2953345"/>
                    <a:gd name="connsiteY20" fmla="*/ 453752 h 1983550"/>
                    <a:gd name="connsiteX21" fmla="*/ 1517562 w 2953345"/>
                    <a:gd name="connsiteY21" fmla="*/ 349370 h 1983550"/>
                    <a:gd name="connsiteX22" fmla="*/ 1988311 w 2953345"/>
                    <a:gd name="connsiteY22" fmla="*/ 0 h 1983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2953345" h="1983550">
                      <a:moveTo>
                        <a:pt x="1988311" y="0"/>
                      </a:moveTo>
                      <a:cubicBezTo>
                        <a:pt x="2110936" y="121606"/>
                        <a:pt x="2189921" y="326279"/>
                        <a:pt x="2225919" y="546570"/>
                      </a:cubicBezTo>
                      <a:lnTo>
                        <a:pt x="2233933" y="617237"/>
                      </a:lnTo>
                      <a:lnTo>
                        <a:pt x="2350610" y="567300"/>
                      </a:lnTo>
                      <a:cubicBezTo>
                        <a:pt x="2562647" y="488224"/>
                        <a:pt x="2779392" y="454290"/>
                        <a:pt x="2932976" y="500111"/>
                      </a:cubicBezTo>
                      <a:cubicBezTo>
                        <a:pt x="3023762" y="833364"/>
                        <a:pt x="2797242" y="1367090"/>
                        <a:pt x="2527736" y="1636596"/>
                      </a:cubicBezTo>
                      <a:cubicBezTo>
                        <a:pt x="2275074" y="1889258"/>
                        <a:pt x="1799076" y="2077510"/>
                        <a:pt x="1574180" y="1933671"/>
                      </a:cubicBezTo>
                      <a:lnTo>
                        <a:pt x="1556345" y="1919368"/>
                      </a:lnTo>
                      <a:lnTo>
                        <a:pt x="1528339" y="1920897"/>
                      </a:lnTo>
                      <a:cubicBezTo>
                        <a:pt x="1510560" y="1920089"/>
                        <a:pt x="1493010" y="1917445"/>
                        <a:pt x="1475770" y="1912825"/>
                      </a:cubicBezTo>
                      <a:lnTo>
                        <a:pt x="1448916" y="1901539"/>
                      </a:lnTo>
                      <a:lnTo>
                        <a:pt x="1409788" y="1909339"/>
                      </a:lnTo>
                      <a:lnTo>
                        <a:pt x="1379448" y="1933671"/>
                      </a:lnTo>
                      <a:cubicBezTo>
                        <a:pt x="1154551" y="2077510"/>
                        <a:pt x="678554" y="1889257"/>
                        <a:pt x="425892" y="1636595"/>
                      </a:cubicBezTo>
                      <a:cubicBezTo>
                        <a:pt x="156386" y="1367089"/>
                        <a:pt x="-70989" y="807277"/>
                        <a:pt x="20652" y="500110"/>
                      </a:cubicBezTo>
                      <a:cubicBezTo>
                        <a:pt x="187279" y="454716"/>
                        <a:pt x="404024" y="488650"/>
                        <a:pt x="612800" y="567620"/>
                      </a:cubicBezTo>
                      <a:lnTo>
                        <a:pt x="646597" y="582336"/>
                      </a:lnTo>
                      <a:lnTo>
                        <a:pt x="648266" y="560064"/>
                      </a:lnTo>
                      <a:cubicBezTo>
                        <a:pt x="675860" y="335450"/>
                        <a:pt x="745684" y="127473"/>
                        <a:pt x="857156" y="12315"/>
                      </a:cubicBezTo>
                      <a:cubicBezTo>
                        <a:pt x="1025944" y="48861"/>
                        <a:pt x="1202630" y="178907"/>
                        <a:pt x="1351480" y="345243"/>
                      </a:cubicBezTo>
                      <a:lnTo>
                        <a:pt x="1439392" y="453752"/>
                      </a:lnTo>
                      <a:lnTo>
                        <a:pt x="1517562" y="349370"/>
                      </a:lnTo>
                      <a:cubicBezTo>
                        <a:pt x="1661654" y="174869"/>
                        <a:pt x="1832393" y="37110"/>
                        <a:pt x="1988311" y="0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69" name="フリーフォーム: 図形 768">
                  <a:extLst>
                    <a:ext uri="{FF2B5EF4-FFF2-40B4-BE49-F238E27FC236}">
                      <a16:creationId xmlns:a16="http://schemas.microsoft.com/office/drawing/2014/main" id="{7818B735-2154-4516-A9FC-B36E6D0E28A3}"/>
                    </a:ext>
                  </a:extLst>
                </p:cNvPr>
                <p:cNvSpPr/>
                <p:nvPr/>
              </p:nvSpPr>
              <p:spPr>
                <a:xfrm rot="10800000">
                  <a:off x="5803305" y="3589660"/>
                  <a:ext cx="237304" cy="159380"/>
                </a:xfrm>
                <a:custGeom>
                  <a:avLst/>
                  <a:gdLst>
                    <a:gd name="connsiteX0" fmla="*/ 1988311 w 2953345"/>
                    <a:gd name="connsiteY0" fmla="*/ 0 h 1983550"/>
                    <a:gd name="connsiteX1" fmla="*/ 2225919 w 2953345"/>
                    <a:gd name="connsiteY1" fmla="*/ 546570 h 1983550"/>
                    <a:gd name="connsiteX2" fmla="*/ 2233933 w 2953345"/>
                    <a:gd name="connsiteY2" fmla="*/ 617237 h 1983550"/>
                    <a:gd name="connsiteX3" fmla="*/ 2350610 w 2953345"/>
                    <a:gd name="connsiteY3" fmla="*/ 567300 h 1983550"/>
                    <a:gd name="connsiteX4" fmla="*/ 2932976 w 2953345"/>
                    <a:gd name="connsiteY4" fmla="*/ 500111 h 1983550"/>
                    <a:gd name="connsiteX5" fmla="*/ 2527736 w 2953345"/>
                    <a:gd name="connsiteY5" fmla="*/ 1636596 h 1983550"/>
                    <a:gd name="connsiteX6" fmla="*/ 1574180 w 2953345"/>
                    <a:gd name="connsiteY6" fmla="*/ 1933671 h 1983550"/>
                    <a:gd name="connsiteX7" fmla="*/ 1556345 w 2953345"/>
                    <a:gd name="connsiteY7" fmla="*/ 1919368 h 1983550"/>
                    <a:gd name="connsiteX8" fmla="*/ 1528339 w 2953345"/>
                    <a:gd name="connsiteY8" fmla="*/ 1920897 h 1983550"/>
                    <a:gd name="connsiteX9" fmla="*/ 1475770 w 2953345"/>
                    <a:gd name="connsiteY9" fmla="*/ 1912825 h 1983550"/>
                    <a:gd name="connsiteX10" fmla="*/ 1448916 w 2953345"/>
                    <a:gd name="connsiteY10" fmla="*/ 1901539 h 1983550"/>
                    <a:gd name="connsiteX11" fmla="*/ 1409788 w 2953345"/>
                    <a:gd name="connsiteY11" fmla="*/ 1909339 h 1983550"/>
                    <a:gd name="connsiteX12" fmla="*/ 1379448 w 2953345"/>
                    <a:gd name="connsiteY12" fmla="*/ 1933671 h 1983550"/>
                    <a:gd name="connsiteX13" fmla="*/ 425892 w 2953345"/>
                    <a:gd name="connsiteY13" fmla="*/ 1636595 h 1983550"/>
                    <a:gd name="connsiteX14" fmla="*/ 20652 w 2953345"/>
                    <a:gd name="connsiteY14" fmla="*/ 500110 h 1983550"/>
                    <a:gd name="connsiteX15" fmla="*/ 612800 w 2953345"/>
                    <a:gd name="connsiteY15" fmla="*/ 567620 h 1983550"/>
                    <a:gd name="connsiteX16" fmla="*/ 646597 w 2953345"/>
                    <a:gd name="connsiteY16" fmla="*/ 582336 h 1983550"/>
                    <a:gd name="connsiteX17" fmla="*/ 648266 w 2953345"/>
                    <a:gd name="connsiteY17" fmla="*/ 560064 h 1983550"/>
                    <a:gd name="connsiteX18" fmla="*/ 857156 w 2953345"/>
                    <a:gd name="connsiteY18" fmla="*/ 12315 h 1983550"/>
                    <a:gd name="connsiteX19" fmla="*/ 1351480 w 2953345"/>
                    <a:gd name="connsiteY19" fmla="*/ 345243 h 1983550"/>
                    <a:gd name="connsiteX20" fmla="*/ 1439392 w 2953345"/>
                    <a:gd name="connsiteY20" fmla="*/ 453752 h 1983550"/>
                    <a:gd name="connsiteX21" fmla="*/ 1517562 w 2953345"/>
                    <a:gd name="connsiteY21" fmla="*/ 349370 h 1983550"/>
                    <a:gd name="connsiteX22" fmla="*/ 1988311 w 2953345"/>
                    <a:gd name="connsiteY22" fmla="*/ 0 h 1983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2953345" h="1983550">
                      <a:moveTo>
                        <a:pt x="1988311" y="0"/>
                      </a:moveTo>
                      <a:cubicBezTo>
                        <a:pt x="2110936" y="121606"/>
                        <a:pt x="2189921" y="326279"/>
                        <a:pt x="2225919" y="546570"/>
                      </a:cubicBezTo>
                      <a:lnTo>
                        <a:pt x="2233933" y="617237"/>
                      </a:lnTo>
                      <a:lnTo>
                        <a:pt x="2350610" y="567300"/>
                      </a:lnTo>
                      <a:cubicBezTo>
                        <a:pt x="2562647" y="488224"/>
                        <a:pt x="2779392" y="454290"/>
                        <a:pt x="2932976" y="500111"/>
                      </a:cubicBezTo>
                      <a:cubicBezTo>
                        <a:pt x="3023762" y="833364"/>
                        <a:pt x="2797242" y="1367090"/>
                        <a:pt x="2527736" y="1636596"/>
                      </a:cubicBezTo>
                      <a:cubicBezTo>
                        <a:pt x="2275074" y="1889258"/>
                        <a:pt x="1799076" y="2077510"/>
                        <a:pt x="1574180" y="1933671"/>
                      </a:cubicBezTo>
                      <a:lnTo>
                        <a:pt x="1556345" y="1919368"/>
                      </a:lnTo>
                      <a:lnTo>
                        <a:pt x="1528339" y="1920897"/>
                      </a:lnTo>
                      <a:cubicBezTo>
                        <a:pt x="1510560" y="1920089"/>
                        <a:pt x="1493010" y="1917445"/>
                        <a:pt x="1475770" y="1912825"/>
                      </a:cubicBezTo>
                      <a:lnTo>
                        <a:pt x="1448916" y="1901539"/>
                      </a:lnTo>
                      <a:lnTo>
                        <a:pt x="1409788" y="1909339"/>
                      </a:lnTo>
                      <a:lnTo>
                        <a:pt x="1379448" y="1933671"/>
                      </a:lnTo>
                      <a:cubicBezTo>
                        <a:pt x="1154551" y="2077510"/>
                        <a:pt x="678554" y="1889257"/>
                        <a:pt x="425892" y="1636595"/>
                      </a:cubicBezTo>
                      <a:cubicBezTo>
                        <a:pt x="156386" y="1367089"/>
                        <a:pt x="-70989" y="807277"/>
                        <a:pt x="20652" y="500110"/>
                      </a:cubicBezTo>
                      <a:cubicBezTo>
                        <a:pt x="187279" y="454716"/>
                        <a:pt x="404024" y="488650"/>
                        <a:pt x="612800" y="567620"/>
                      </a:cubicBezTo>
                      <a:lnTo>
                        <a:pt x="646597" y="582336"/>
                      </a:lnTo>
                      <a:lnTo>
                        <a:pt x="648266" y="560064"/>
                      </a:lnTo>
                      <a:cubicBezTo>
                        <a:pt x="675860" y="335450"/>
                        <a:pt x="745684" y="127473"/>
                        <a:pt x="857156" y="12315"/>
                      </a:cubicBezTo>
                      <a:cubicBezTo>
                        <a:pt x="1025944" y="48861"/>
                        <a:pt x="1202630" y="178907"/>
                        <a:pt x="1351480" y="345243"/>
                      </a:cubicBezTo>
                      <a:lnTo>
                        <a:pt x="1439392" y="453752"/>
                      </a:lnTo>
                      <a:lnTo>
                        <a:pt x="1517562" y="349370"/>
                      </a:lnTo>
                      <a:cubicBezTo>
                        <a:pt x="1661654" y="174869"/>
                        <a:pt x="1832393" y="37110"/>
                        <a:pt x="1988311" y="0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70" name="フリーフォーム: 図形 769">
                  <a:extLst>
                    <a:ext uri="{FF2B5EF4-FFF2-40B4-BE49-F238E27FC236}">
                      <a16:creationId xmlns:a16="http://schemas.microsoft.com/office/drawing/2014/main" id="{6181E549-C292-443F-985B-C116CD6745D5}"/>
                    </a:ext>
                  </a:extLst>
                </p:cNvPr>
                <p:cNvSpPr/>
                <p:nvPr/>
              </p:nvSpPr>
              <p:spPr>
                <a:xfrm rot="10800000">
                  <a:off x="5955705" y="3338200"/>
                  <a:ext cx="237304" cy="159380"/>
                </a:xfrm>
                <a:custGeom>
                  <a:avLst/>
                  <a:gdLst>
                    <a:gd name="connsiteX0" fmla="*/ 1988311 w 2953345"/>
                    <a:gd name="connsiteY0" fmla="*/ 0 h 1983550"/>
                    <a:gd name="connsiteX1" fmla="*/ 2225919 w 2953345"/>
                    <a:gd name="connsiteY1" fmla="*/ 546570 h 1983550"/>
                    <a:gd name="connsiteX2" fmla="*/ 2233933 w 2953345"/>
                    <a:gd name="connsiteY2" fmla="*/ 617237 h 1983550"/>
                    <a:gd name="connsiteX3" fmla="*/ 2350610 w 2953345"/>
                    <a:gd name="connsiteY3" fmla="*/ 567300 h 1983550"/>
                    <a:gd name="connsiteX4" fmla="*/ 2932976 w 2953345"/>
                    <a:gd name="connsiteY4" fmla="*/ 500111 h 1983550"/>
                    <a:gd name="connsiteX5" fmla="*/ 2527736 w 2953345"/>
                    <a:gd name="connsiteY5" fmla="*/ 1636596 h 1983550"/>
                    <a:gd name="connsiteX6" fmla="*/ 1574180 w 2953345"/>
                    <a:gd name="connsiteY6" fmla="*/ 1933671 h 1983550"/>
                    <a:gd name="connsiteX7" fmla="*/ 1556345 w 2953345"/>
                    <a:gd name="connsiteY7" fmla="*/ 1919368 h 1983550"/>
                    <a:gd name="connsiteX8" fmla="*/ 1528339 w 2953345"/>
                    <a:gd name="connsiteY8" fmla="*/ 1920897 h 1983550"/>
                    <a:gd name="connsiteX9" fmla="*/ 1475770 w 2953345"/>
                    <a:gd name="connsiteY9" fmla="*/ 1912825 h 1983550"/>
                    <a:gd name="connsiteX10" fmla="*/ 1448916 w 2953345"/>
                    <a:gd name="connsiteY10" fmla="*/ 1901539 h 1983550"/>
                    <a:gd name="connsiteX11" fmla="*/ 1409788 w 2953345"/>
                    <a:gd name="connsiteY11" fmla="*/ 1909339 h 1983550"/>
                    <a:gd name="connsiteX12" fmla="*/ 1379448 w 2953345"/>
                    <a:gd name="connsiteY12" fmla="*/ 1933671 h 1983550"/>
                    <a:gd name="connsiteX13" fmla="*/ 425892 w 2953345"/>
                    <a:gd name="connsiteY13" fmla="*/ 1636595 h 1983550"/>
                    <a:gd name="connsiteX14" fmla="*/ 20652 w 2953345"/>
                    <a:gd name="connsiteY14" fmla="*/ 500110 h 1983550"/>
                    <a:gd name="connsiteX15" fmla="*/ 612800 w 2953345"/>
                    <a:gd name="connsiteY15" fmla="*/ 567620 h 1983550"/>
                    <a:gd name="connsiteX16" fmla="*/ 646597 w 2953345"/>
                    <a:gd name="connsiteY16" fmla="*/ 582336 h 1983550"/>
                    <a:gd name="connsiteX17" fmla="*/ 648266 w 2953345"/>
                    <a:gd name="connsiteY17" fmla="*/ 560064 h 1983550"/>
                    <a:gd name="connsiteX18" fmla="*/ 857156 w 2953345"/>
                    <a:gd name="connsiteY18" fmla="*/ 12315 h 1983550"/>
                    <a:gd name="connsiteX19" fmla="*/ 1351480 w 2953345"/>
                    <a:gd name="connsiteY19" fmla="*/ 345243 h 1983550"/>
                    <a:gd name="connsiteX20" fmla="*/ 1439392 w 2953345"/>
                    <a:gd name="connsiteY20" fmla="*/ 453752 h 1983550"/>
                    <a:gd name="connsiteX21" fmla="*/ 1517562 w 2953345"/>
                    <a:gd name="connsiteY21" fmla="*/ 349370 h 1983550"/>
                    <a:gd name="connsiteX22" fmla="*/ 1988311 w 2953345"/>
                    <a:gd name="connsiteY22" fmla="*/ 0 h 1983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2953345" h="1983550">
                      <a:moveTo>
                        <a:pt x="1988311" y="0"/>
                      </a:moveTo>
                      <a:cubicBezTo>
                        <a:pt x="2110936" y="121606"/>
                        <a:pt x="2189921" y="326279"/>
                        <a:pt x="2225919" y="546570"/>
                      </a:cubicBezTo>
                      <a:lnTo>
                        <a:pt x="2233933" y="617237"/>
                      </a:lnTo>
                      <a:lnTo>
                        <a:pt x="2350610" y="567300"/>
                      </a:lnTo>
                      <a:cubicBezTo>
                        <a:pt x="2562647" y="488224"/>
                        <a:pt x="2779392" y="454290"/>
                        <a:pt x="2932976" y="500111"/>
                      </a:cubicBezTo>
                      <a:cubicBezTo>
                        <a:pt x="3023762" y="833364"/>
                        <a:pt x="2797242" y="1367090"/>
                        <a:pt x="2527736" y="1636596"/>
                      </a:cubicBezTo>
                      <a:cubicBezTo>
                        <a:pt x="2275074" y="1889258"/>
                        <a:pt x="1799076" y="2077510"/>
                        <a:pt x="1574180" y="1933671"/>
                      </a:cubicBezTo>
                      <a:lnTo>
                        <a:pt x="1556345" y="1919368"/>
                      </a:lnTo>
                      <a:lnTo>
                        <a:pt x="1528339" y="1920897"/>
                      </a:lnTo>
                      <a:cubicBezTo>
                        <a:pt x="1510560" y="1920089"/>
                        <a:pt x="1493010" y="1917445"/>
                        <a:pt x="1475770" y="1912825"/>
                      </a:cubicBezTo>
                      <a:lnTo>
                        <a:pt x="1448916" y="1901539"/>
                      </a:lnTo>
                      <a:lnTo>
                        <a:pt x="1409788" y="1909339"/>
                      </a:lnTo>
                      <a:lnTo>
                        <a:pt x="1379448" y="1933671"/>
                      </a:lnTo>
                      <a:cubicBezTo>
                        <a:pt x="1154551" y="2077510"/>
                        <a:pt x="678554" y="1889257"/>
                        <a:pt x="425892" y="1636595"/>
                      </a:cubicBezTo>
                      <a:cubicBezTo>
                        <a:pt x="156386" y="1367089"/>
                        <a:pt x="-70989" y="807277"/>
                        <a:pt x="20652" y="500110"/>
                      </a:cubicBezTo>
                      <a:cubicBezTo>
                        <a:pt x="187279" y="454716"/>
                        <a:pt x="404024" y="488650"/>
                        <a:pt x="612800" y="567620"/>
                      </a:cubicBezTo>
                      <a:lnTo>
                        <a:pt x="646597" y="582336"/>
                      </a:lnTo>
                      <a:lnTo>
                        <a:pt x="648266" y="560064"/>
                      </a:lnTo>
                      <a:cubicBezTo>
                        <a:pt x="675860" y="335450"/>
                        <a:pt x="745684" y="127473"/>
                        <a:pt x="857156" y="12315"/>
                      </a:cubicBezTo>
                      <a:cubicBezTo>
                        <a:pt x="1025944" y="48861"/>
                        <a:pt x="1202630" y="178907"/>
                        <a:pt x="1351480" y="345243"/>
                      </a:cubicBezTo>
                      <a:lnTo>
                        <a:pt x="1439392" y="453752"/>
                      </a:lnTo>
                      <a:lnTo>
                        <a:pt x="1517562" y="349370"/>
                      </a:lnTo>
                      <a:cubicBezTo>
                        <a:pt x="1661654" y="174869"/>
                        <a:pt x="1832393" y="37110"/>
                        <a:pt x="1988311" y="0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71" name="フリーフォーム: 図形 770">
                  <a:extLst>
                    <a:ext uri="{FF2B5EF4-FFF2-40B4-BE49-F238E27FC236}">
                      <a16:creationId xmlns:a16="http://schemas.microsoft.com/office/drawing/2014/main" id="{E355F047-5E37-45BC-927B-15C36B9E237F}"/>
                    </a:ext>
                  </a:extLst>
                </p:cNvPr>
                <p:cNvSpPr/>
                <p:nvPr/>
              </p:nvSpPr>
              <p:spPr>
                <a:xfrm rot="9769250">
                  <a:off x="6215086" y="3298185"/>
                  <a:ext cx="264016" cy="177320"/>
                </a:xfrm>
                <a:custGeom>
                  <a:avLst/>
                  <a:gdLst>
                    <a:gd name="connsiteX0" fmla="*/ 1988311 w 2953345"/>
                    <a:gd name="connsiteY0" fmla="*/ 0 h 1983550"/>
                    <a:gd name="connsiteX1" fmla="*/ 2225919 w 2953345"/>
                    <a:gd name="connsiteY1" fmla="*/ 546570 h 1983550"/>
                    <a:gd name="connsiteX2" fmla="*/ 2233933 w 2953345"/>
                    <a:gd name="connsiteY2" fmla="*/ 617237 h 1983550"/>
                    <a:gd name="connsiteX3" fmla="*/ 2350610 w 2953345"/>
                    <a:gd name="connsiteY3" fmla="*/ 567300 h 1983550"/>
                    <a:gd name="connsiteX4" fmla="*/ 2932976 w 2953345"/>
                    <a:gd name="connsiteY4" fmla="*/ 500111 h 1983550"/>
                    <a:gd name="connsiteX5" fmla="*/ 2527736 w 2953345"/>
                    <a:gd name="connsiteY5" fmla="*/ 1636596 h 1983550"/>
                    <a:gd name="connsiteX6" fmla="*/ 1574180 w 2953345"/>
                    <a:gd name="connsiteY6" fmla="*/ 1933671 h 1983550"/>
                    <a:gd name="connsiteX7" fmla="*/ 1556345 w 2953345"/>
                    <a:gd name="connsiteY7" fmla="*/ 1919368 h 1983550"/>
                    <a:gd name="connsiteX8" fmla="*/ 1528339 w 2953345"/>
                    <a:gd name="connsiteY8" fmla="*/ 1920897 h 1983550"/>
                    <a:gd name="connsiteX9" fmla="*/ 1475770 w 2953345"/>
                    <a:gd name="connsiteY9" fmla="*/ 1912825 h 1983550"/>
                    <a:gd name="connsiteX10" fmla="*/ 1448916 w 2953345"/>
                    <a:gd name="connsiteY10" fmla="*/ 1901539 h 1983550"/>
                    <a:gd name="connsiteX11" fmla="*/ 1409788 w 2953345"/>
                    <a:gd name="connsiteY11" fmla="*/ 1909339 h 1983550"/>
                    <a:gd name="connsiteX12" fmla="*/ 1379448 w 2953345"/>
                    <a:gd name="connsiteY12" fmla="*/ 1933671 h 1983550"/>
                    <a:gd name="connsiteX13" fmla="*/ 425892 w 2953345"/>
                    <a:gd name="connsiteY13" fmla="*/ 1636595 h 1983550"/>
                    <a:gd name="connsiteX14" fmla="*/ 20652 w 2953345"/>
                    <a:gd name="connsiteY14" fmla="*/ 500110 h 1983550"/>
                    <a:gd name="connsiteX15" fmla="*/ 612800 w 2953345"/>
                    <a:gd name="connsiteY15" fmla="*/ 567620 h 1983550"/>
                    <a:gd name="connsiteX16" fmla="*/ 646597 w 2953345"/>
                    <a:gd name="connsiteY16" fmla="*/ 582336 h 1983550"/>
                    <a:gd name="connsiteX17" fmla="*/ 648266 w 2953345"/>
                    <a:gd name="connsiteY17" fmla="*/ 560064 h 1983550"/>
                    <a:gd name="connsiteX18" fmla="*/ 857156 w 2953345"/>
                    <a:gd name="connsiteY18" fmla="*/ 12315 h 1983550"/>
                    <a:gd name="connsiteX19" fmla="*/ 1351480 w 2953345"/>
                    <a:gd name="connsiteY19" fmla="*/ 345243 h 1983550"/>
                    <a:gd name="connsiteX20" fmla="*/ 1439392 w 2953345"/>
                    <a:gd name="connsiteY20" fmla="*/ 453752 h 1983550"/>
                    <a:gd name="connsiteX21" fmla="*/ 1517562 w 2953345"/>
                    <a:gd name="connsiteY21" fmla="*/ 349370 h 1983550"/>
                    <a:gd name="connsiteX22" fmla="*/ 1988311 w 2953345"/>
                    <a:gd name="connsiteY22" fmla="*/ 0 h 1983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2953345" h="1983550">
                      <a:moveTo>
                        <a:pt x="1988311" y="0"/>
                      </a:moveTo>
                      <a:cubicBezTo>
                        <a:pt x="2110936" y="121606"/>
                        <a:pt x="2189921" y="326279"/>
                        <a:pt x="2225919" y="546570"/>
                      </a:cubicBezTo>
                      <a:lnTo>
                        <a:pt x="2233933" y="617237"/>
                      </a:lnTo>
                      <a:lnTo>
                        <a:pt x="2350610" y="567300"/>
                      </a:lnTo>
                      <a:cubicBezTo>
                        <a:pt x="2562647" y="488224"/>
                        <a:pt x="2779392" y="454290"/>
                        <a:pt x="2932976" y="500111"/>
                      </a:cubicBezTo>
                      <a:cubicBezTo>
                        <a:pt x="3023762" y="833364"/>
                        <a:pt x="2797242" y="1367090"/>
                        <a:pt x="2527736" y="1636596"/>
                      </a:cubicBezTo>
                      <a:cubicBezTo>
                        <a:pt x="2275074" y="1889258"/>
                        <a:pt x="1799076" y="2077510"/>
                        <a:pt x="1574180" y="1933671"/>
                      </a:cubicBezTo>
                      <a:lnTo>
                        <a:pt x="1556345" y="1919368"/>
                      </a:lnTo>
                      <a:lnTo>
                        <a:pt x="1528339" y="1920897"/>
                      </a:lnTo>
                      <a:cubicBezTo>
                        <a:pt x="1510560" y="1920089"/>
                        <a:pt x="1493010" y="1917445"/>
                        <a:pt x="1475770" y="1912825"/>
                      </a:cubicBezTo>
                      <a:lnTo>
                        <a:pt x="1448916" y="1901539"/>
                      </a:lnTo>
                      <a:lnTo>
                        <a:pt x="1409788" y="1909339"/>
                      </a:lnTo>
                      <a:lnTo>
                        <a:pt x="1379448" y="1933671"/>
                      </a:lnTo>
                      <a:cubicBezTo>
                        <a:pt x="1154551" y="2077510"/>
                        <a:pt x="678554" y="1889257"/>
                        <a:pt x="425892" y="1636595"/>
                      </a:cubicBezTo>
                      <a:cubicBezTo>
                        <a:pt x="156386" y="1367089"/>
                        <a:pt x="-70989" y="807277"/>
                        <a:pt x="20652" y="500110"/>
                      </a:cubicBezTo>
                      <a:cubicBezTo>
                        <a:pt x="187279" y="454716"/>
                        <a:pt x="404024" y="488650"/>
                        <a:pt x="612800" y="567620"/>
                      </a:cubicBezTo>
                      <a:lnTo>
                        <a:pt x="646597" y="582336"/>
                      </a:lnTo>
                      <a:lnTo>
                        <a:pt x="648266" y="560064"/>
                      </a:lnTo>
                      <a:cubicBezTo>
                        <a:pt x="675860" y="335450"/>
                        <a:pt x="745684" y="127473"/>
                        <a:pt x="857156" y="12315"/>
                      </a:cubicBezTo>
                      <a:cubicBezTo>
                        <a:pt x="1025944" y="48861"/>
                        <a:pt x="1202630" y="178907"/>
                        <a:pt x="1351480" y="345243"/>
                      </a:cubicBezTo>
                      <a:lnTo>
                        <a:pt x="1439392" y="453752"/>
                      </a:lnTo>
                      <a:lnTo>
                        <a:pt x="1517562" y="349370"/>
                      </a:lnTo>
                      <a:cubicBezTo>
                        <a:pt x="1661654" y="174869"/>
                        <a:pt x="1832393" y="37110"/>
                        <a:pt x="1988311" y="0"/>
                      </a:cubicBezTo>
                      <a:close/>
                    </a:path>
                  </a:pathLst>
                </a:custGeom>
                <a:solidFill>
                  <a:srgbClr val="339933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72" name="フリーフォーム: 図形 771">
                  <a:extLst>
                    <a:ext uri="{FF2B5EF4-FFF2-40B4-BE49-F238E27FC236}">
                      <a16:creationId xmlns:a16="http://schemas.microsoft.com/office/drawing/2014/main" id="{4CEEA31A-D673-44A4-AE3D-6B120CBED9C2}"/>
                    </a:ext>
                  </a:extLst>
                </p:cNvPr>
                <p:cNvSpPr/>
                <p:nvPr/>
              </p:nvSpPr>
              <p:spPr>
                <a:xfrm rot="9769250">
                  <a:off x="5826466" y="3473445"/>
                  <a:ext cx="264016" cy="177320"/>
                </a:xfrm>
                <a:custGeom>
                  <a:avLst/>
                  <a:gdLst>
                    <a:gd name="connsiteX0" fmla="*/ 1988311 w 2953345"/>
                    <a:gd name="connsiteY0" fmla="*/ 0 h 1983550"/>
                    <a:gd name="connsiteX1" fmla="*/ 2225919 w 2953345"/>
                    <a:gd name="connsiteY1" fmla="*/ 546570 h 1983550"/>
                    <a:gd name="connsiteX2" fmla="*/ 2233933 w 2953345"/>
                    <a:gd name="connsiteY2" fmla="*/ 617237 h 1983550"/>
                    <a:gd name="connsiteX3" fmla="*/ 2350610 w 2953345"/>
                    <a:gd name="connsiteY3" fmla="*/ 567300 h 1983550"/>
                    <a:gd name="connsiteX4" fmla="*/ 2932976 w 2953345"/>
                    <a:gd name="connsiteY4" fmla="*/ 500111 h 1983550"/>
                    <a:gd name="connsiteX5" fmla="*/ 2527736 w 2953345"/>
                    <a:gd name="connsiteY5" fmla="*/ 1636596 h 1983550"/>
                    <a:gd name="connsiteX6" fmla="*/ 1574180 w 2953345"/>
                    <a:gd name="connsiteY6" fmla="*/ 1933671 h 1983550"/>
                    <a:gd name="connsiteX7" fmla="*/ 1556345 w 2953345"/>
                    <a:gd name="connsiteY7" fmla="*/ 1919368 h 1983550"/>
                    <a:gd name="connsiteX8" fmla="*/ 1528339 w 2953345"/>
                    <a:gd name="connsiteY8" fmla="*/ 1920897 h 1983550"/>
                    <a:gd name="connsiteX9" fmla="*/ 1475770 w 2953345"/>
                    <a:gd name="connsiteY9" fmla="*/ 1912825 h 1983550"/>
                    <a:gd name="connsiteX10" fmla="*/ 1448916 w 2953345"/>
                    <a:gd name="connsiteY10" fmla="*/ 1901539 h 1983550"/>
                    <a:gd name="connsiteX11" fmla="*/ 1409788 w 2953345"/>
                    <a:gd name="connsiteY11" fmla="*/ 1909339 h 1983550"/>
                    <a:gd name="connsiteX12" fmla="*/ 1379448 w 2953345"/>
                    <a:gd name="connsiteY12" fmla="*/ 1933671 h 1983550"/>
                    <a:gd name="connsiteX13" fmla="*/ 425892 w 2953345"/>
                    <a:gd name="connsiteY13" fmla="*/ 1636595 h 1983550"/>
                    <a:gd name="connsiteX14" fmla="*/ 20652 w 2953345"/>
                    <a:gd name="connsiteY14" fmla="*/ 500110 h 1983550"/>
                    <a:gd name="connsiteX15" fmla="*/ 612800 w 2953345"/>
                    <a:gd name="connsiteY15" fmla="*/ 567620 h 1983550"/>
                    <a:gd name="connsiteX16" fmla="*/ 646597 w 2953345"/>
                    <a:gd name="connsiteY16" fmla="*/ 582336 h 1983550"/>
                    <a:gd name="connsiteX17" fmla="*/ 648266 w 2953345"/>
                    <a:gd name="connsiteY17" fmla="*/ 560064 h 1983550"/>
                    <a:gd name="connsiteX18" fmla="*/ 857156 w 2953345"/>
                    <a:gd name="connsiteY18" fmla="*/ 12315 h 1983550"/>
                    <a:gd name="connsiteX19" fmla="*/ 1351480 w 2953345"/>
                    <a:gd name="connsiteY19" fmla="*/ 345243 h 1983550"/>
                    <a:gd name="connsiteX20" fmla="*/ 1439392 w 2953345"/>
                    <a:gd name="connsiteY20" fmla="*/ 453752 h 1983550"/>
                    <a:gd name="connsiteX21" fmla="*/ 1517562 w 2953345"/>
                    <a:gd name="connsiteY21" fmla="*/ 349370 h 1983550"/>
                    <a:gd name="connsiteX22" fmla="*/ 1988311 w 2953345"/>
                    <a:gd name="connsiteY22" fmla="*/ 0 h 1983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2953345" h="1983550">
                      <a:moveTo>
                        <a:pt x="1988311" y="0"/>
                      </a:moveTo>
                      <a:cubicBezTo>
                        <a:pt x="2110936" y="121606"/>
                        <a:pt x="2189921" y="326279"/>
                        <a:pt x="2225919" y="546570"/>
                      </a:cubicBezTo>
                      <a:lnTo>
                        <a:pt x="2233933" y="617237"/>
                      </a:lnTo>
                      <a:lnTo>
                        <a:pt x="2350610" y="567300"/>
                      </a:lnTo>
                      <a:cubicBezTo>
                        <a:pt x="2562647" y="488224"/>
                        <a:pt x="2779392" y="454290"/>
                        <a:pt x="2932976" y="500111"/>
                      </a:cubicBezTo>
                      <a:cubicBezTo>
                        <a:pt x="3023762" y="833364"/>
                        <a:pt x="2797242" y="1367090"/>
                        <a:pt x="2527736" y="1636596"/>
                      </a:cubicBezTo>
                      <a:cubicBezTo>
                        <a:pt x="2275074" y="1889258"/>
                        <a:pt x="1799076" y="2077510"/>
                        <a:pt x="1574180" y="1933671"/>
                      </a:cubicBezTo>
                      <a:lnTo>
                        <a:pt x="1556345" y="1919368"/>
                      </a:lnTo>
                      <a:lnTo>
                        <a:pt x="1528339" y="1920897"/>
                      </a:lnTo>
                      <a:cubicBezTo>
                        <a:pt x="1510560" y="1920089"/>
                        <a:pt x="1493010" y="1917445"/>
                        <a:pt x="1475770" y="1912825"/>
                      </a:cubicBezTo>
                      <a:lnTo>
                        <a:pt x="1448916" y="1901539"/>
                      </a:lnTo>
                      <a:lnTo>
                        <a:pt x="1409788" y="1909339"/>
                      </a:lnTo>
                      <a:lnTo>
                        <a:pt x="1379448" y="1933671"/>
                      </a:lnTo>
                      <a:cubicBezTo>
                        <a:pt x="1154551" y="2077510"/>
                        <a:pt x="678554" y="1889257"/>
                        <a:pt x="425892" y="1636595"/>
                      </a:cubicBezTo>
                      <a:cubicBezTo>
                        <a:pt x="156386" y="1367089"/>
                        <a:pt x="-70989" y="807277"/>
                        <a:pt x="20652" y="500110"/>
                      </a:cubicBezTo>
                      <a:cubicBezTo>
                        <a:pt x="187279" y="454716"/>
                        <a:pt x="404024" y="488650"/>
                        <a:pt x="612800" y="567620"/>
                      </a:cubicBezTo>
                      <a:lnTo>
                        <a:pt x="646597" y="582336"/>
                      </a:lnTo>
                      <a:lnTo>
                        <a:pt x="648266" y="560064"/>
                      </a:lnTo>
                      <a:cubicBezTo>
                        <a:pt x="675860" y="335450"/>
                        <a:pt x="745684" y="127473"/>
                        <a:pt x="857156" y="12315"/>
                      </a:cubicBezTo>
                      <a:cubicBezTo>
                        <a:pt x="1025944" y="48861"/>
                        <a:pt x="1202630" y="178907"/>
                        <a:pt x="1351480" y="345243"/>
                      </a:cubicBezTo>
                      <a:lnTo>
                        <a:pt x="1439392" y="453752"/>
                      </a:lnTo>
                      <a:lnTo>
                        <a:pt x="1517562" y="349370"/>
                      </a:lnTo>
                      <a:cubicBezTo>
                        <a:pt x="1661654" y="174869"/>
                        <a:pt x="1832393" y="37110"/>
                        <a:pt x="1988311" y="0"/>
                      </a:cubicBezTo>
                      <a:close/>
                    </a:path>
                  </a:pathLst>
                </a:custGeom>
                <a:solidFill>
                  <a:srgbClr val="339933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73" name="フリーフォーム: 図形 772">
                  <a:extLst>
                    <a:ext uri="{FF2B5EF4-FFF2-40B4-BE49-F238E27FC236}">
                      <a16:creationId xmlns:a16="http://schemas.microsoft.com/office/drawing/2014/main" id="{09BB090D-FA98-4690-8928-6DD7BDDBFAB8}"/>
                    </a:ext>
                  </a:extLst>
                </p:cNvPr>
                <p:cNvSpPr/>
                <p:nvPr/>
              </p:nvSpPr>
              <p:spPr>
                <a:xfrm rot="9769250">
                  <a:off x="5978866" y="3221985"/>
                  <a:ext cx="264016" cy="177320"/>
                </a:xfrm>
                <a:custGeom>
                  <a:avLst/>
                  <a:gdLst>
                    <a:gd name="connsiteX0" fmla="*/ 1988311 w 2953345"/>
                    <a:gd name="connsiteY0" fmla="*/ 0 h 1983550"/>
                    <a:gd name="connsiteX1" fmla="*/ 2225919 w 2953345"/>
                    <a:gd name="connsiteY1" fmla="*/ 546570 h 1983550"/>
                    <a:gd name="connsiteX2" fmla="*/ 2233933 w 2953345"/>
                    <a:gd name="connsiteY2" fmla="*/ 617237 h 1983550"/>
                    <a:gd name="connsiteX3" fmla="*/ 2350610 w 2953345"/>
                    <a:gd name="connsiteY3" fmla="*/ 567300 h 1983550"/>
                    <a:gd name="connsiteX4" fmla="*/ 2932976 w 2953345"/>
                    <a:gd name="connsiteY4" fmla="*/ 500111 h 1983550"/>
                    <a:gd name="connsiteX5" fmla="*/ 2527736 w 2953345"/>
                    <a:gd name="connsiteY5" fmla="*/ 1636596 h 1983550"/>
                    <a:gd name="connsiteX6" fmla="*/ 1574180 w 2953345"/>
                    <a:gd name="connsiteY6" fmla="*/ 1933671 h 1983550"/>
                    <a:gd name="connsiteX7" fmla="*/ 1556345 w 2953345"/>
                    <a:gd name="connsiteY7" fmla="*/ 1919368 h 1983550"/>
                    <a:gd name="connsiteX8" fmla="*/ 1528339 w 2953345"/>
                    <a:gd name="connsiteY8" fmla="*/ 1920897 h 1983550"/>
                    <a:gd name="connsiteX9" fmla="*/ 1475770 w 2953345"/>
                    <a:gd name="connsiteY9" fmla="*/ 1912825 h 1983550"/>
                    <a:gd name="connsiteX10" fmla="*/ 1448916 w 2953345"/>
                    <a:gd name="connsiteY10" fmla="*/ 1901539 h 1983550"/>
                    <a:gd name="connsiteX11" fmla="*/ 1409788 w 2953345"/>
                    <a:gd name="connsiteY11" fmla="*/ 1909339 h 1983550"/>
                    <a:gd name="connsiteX12" fmla="*/ 1379448 w 2953345"/>
                    <a:gd name="connsiteY12" fmla="*/ 1933671 h 1983550"/>
                    <a:gd name="connsiteX13" fmla="*/ 425892 w 2953345"/>
                    <a:gd name="connsiteY13" fmla="*/ 1636595 h 1983550"/>
                    <a:gd name="connsiteX14" fmla="*/ 20652 w 2953345"/>
                    <a:gd name="connsiteY14" fmla="*/ 500110 h 1983550"/>
                    <a:gd name="connsiteX15" fmla="*/ 612800 w 2953345"/>
                    <a:gd name="connsiteY15" fmla="*/ 567620 h 1983550"/>
                    <a:gd name="connsiteX16" fmla="*/ 646597 w 2953345"/>
                    <a:gd name="connsiteY16" fmla="*/ 582336 h 1983550"/>
                    <a:gd name="connsiteX17" fmla="*/ 648266 w 2953345"/>
                    <a:gd name="connsiteY17" fmla="*/ 560064 h 1983550"/>
                    <a:gd name="connsiteX18" fmla="*/ 857156 w 2953345"/>
                    <a:gd name="connsiteY18" fmla="*/ 12315 h 1983550"/>
                    <a:gd name="connsiteX19" fmla="*/ 1351480 w 2953345"/>
                    <a:gd name="connsiteY19" fmla="*/ 345243 h 1983550"/>
                    <a:gd name="connsiteX20" fmla="*/ 1439392 w 2953345"/>
                    <a:gd name="connsiteY20" fmla="*/ 453752 h 1983550"/>
                    <a:gd name="connsiteX21" fmla="*/ 1517562 w 2953345"/>
                    <a:gd name="connsiteY21" fmla="*/ 349370 h 1983550"/>
                    <a:gd name="connsiteX22" fmla="*/ 1988311 w 2953345"/>
                    <a:gd name="connsiteY22" fmla="*/ 0 h 1983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2953345" h="1983550">
                      <a:moveTo>
                        <a:pt x="1988311" y="0"/>
                      </a:moveTo>
                      <a:cubicBezTo>
                        <a:pt x="2110936" y="121606"/>
                        <a:pt x="2189921" y="326279"/>
                        <a:pt x="2225919" y="546570"/>
                      </a:cubicBezTo>
                      <a:lnTo>
                        <a:pt x="2233933" y="617237"/>
                      </a:lnTo>
                      <a:lnTo>
                        <a:pt x="2350610" y="567300"/>
                      </a:lnTo>
                      <a:cubicBezTo>
                        <a:pt x="2562647" y="488224"/>
                        <a:pt x="2779392" y="454290"/>
                        <a:pt x="2932976" y="500111"/>
                      </a:cubicBezTo>
                      <a:cubicBezTo>
                        <a:pt x="3023762" y="833364"/>
                        <a:pt x="2797242" y="1367090"/>
                        <a:pt x="2527736" y="1636596"/>
                      </a:cubicBezTo>
                      <a:cubicBezTo>
                        <a:pt x="2275074" y="1889258"/>
                        <a:pt x="1799076" y="2077510"/>
                        <a:pt x="1574180" y="1933671"/>
                      </a:cubicBezTo>
                      <a:lnTo>
                        <a:pt x="1556345" y="1919368"/>
                      </a:lnTo>
                      <a:lnTo>
                        <a:pt x="1528339" y="1920897"/>
                      </a:lnTo>
                      <a:cubicBezTo>
                        <a:pt x="1510560" y="1920089"/>
                        <a:pt x="1493010" y="1917445"/>
                        <a:pt x="1475770" y="1912825"/>
                      </a:cubicBezTo>
                      <a:lnTo>
                        <a:pt x="1448916" y="1901539"/>
                      </a:lnTo>
                      <a:lnTo>
                        <a:pt x="1409788" y="1909339"/>
                      </a:lnTo>
                      <a:lnTo>
                        <a:pt x="1379448" y="1933671"/>
                      </a:lnTo>
                      <a:cubicBezTo>
                        <a:pt x="1154551" y="2077510"/>
                        <a:pt x="678554" y="1889257"/>
                        <a:pt x="425892" y="1636595"/>
                      </a:cubicBezTo>
                      <a:cubicBezTo>
                        <a:pt x="156386" y="1367089"/>
                        <a:pt x="-70989" y="807277"/>
                        <a:pt x="20652" y="500110"/>
                      </a:cubicBezTo>
                      <a:cubicBezTo>
                        <a:pt x="187279" y="454716"/>
                        <a:pt x="404024" y="488650"/>
                        <a:pt x="612800" y="567620"/>
                      </a:cubicBezTo>
                      <a:lnTo>
                        <a:pt x="646597" y="582336"/>
                      </a:lnTo>
                      <a:lnTo>
                        <a:pt x="648266" y="560064"/>
                      </a:lnTo>
                      <a:cubicBezTo>
                        <a:pt x="675860" y="335450"/>
                        <a:pt x="745684" y="127473"/>
                        <a:pt x="857156" y="12315"/>
                      </a:cubicBezTo>
                      <a:cubicBezTo>
                        <a:pt x="1025944" y="48861"/>
                        <a:pt x="1202630" y="178907"/>
                        <a:pt x="1351480" y="345243"/>
                      </a:cubicBezTo>
                      <a:lnTo>
                        <a:pt x="1439392" y="453752"/>
                      </a:lnTo>
                      <a:lnTo>
                        <a:pt x="1517562" y="349370"/>
                      </a:lnTo>
                      <a:cubicBezTo>
                        <a:pt x="1661654" y="174869"/>
                        <a:pt x="1832393" y="37110"/>
                        <a:pt x="1988311" y="0"/>
                      </a:cubicBezTo>
                      <a:close/>
                    </a:path>
                  </a:pathLst>
                </a:custGeom>
                <a:solidFill>
                  <a:srgbClr val="339933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74" name="フリーフォーム: 図形 773">
                  <a:extLst>
                    <a:ext uri="{FF2B5EF4-FFF2-40B4-BE49-F238E27FC236}">
                      <a16:creationId xmlns:a16="http://schemas.microsoft.com/office/drawing/2014/main" id="{85EDA885-DF30-464A-9F89-F6E78B3B74AD}"/>
                    </a:ext>
                  </a:extLst>
                </p:cNvPr>
                <p:cNvSpPr/>
                <p:nvPr/>
              </p:nvSpPr>
              <p:spPr>
                <a:xfrm rot="9769250">
                  <a:off x="6228442" y="3535755"/>
                  <a:ext cx="237304" cy="159380"/>
                </a:xfrm>
                <a:custGeom>
                  <a:avLst/>
                  <a:gdLst>
                    <a:gd name="connsiteX0" fmla="*/ 1988311 w 2953345"/>
                    <a:gd name="connsiteY0" fmla="*/ 0 h 1983550"/>
                    <a:gd name="connsiteX1" fmla="*/ 2225919 w 2953345"/>
                    <a:gd name="connsiteY1" fmla="*/ 546570 h 1983550"/>
                    <a:gd name="connsiteX2" fmla="*/ 2233933 w 2953345"/>
                    <a:gd name="connsiteY2" fmla="*/ 617237 h 1983550"/>
                    <a:gd name="connsiteX3" fmla="*/ 2350610 w 2953345"/>
                    <a:gd name="connsiteY3" fmla="*/ 567300 h 1983550"/>
                    <a:gd name="connsiteX4" fmla="*/ 2932976 w 2953345"/>
                    <a:gd name="connsiteY4" fmla="*/ 500111 h 1983550"/>
                    <a:gd name="connsiteX5" fmla="*/ 2527736 w 2953345"/>
                    <a:gd name="connsiteY5" fmla="*/ 1636596 h 1983550"/>
                    <a:gd name="connsiteX6" fmla="*/ 1574180 w 2953345"/>
                    <a:gd name="connsiteY6" fmla="*/ 1933671 h 1983550"/>
                    <a:gd name="connsiteX7" fmla="*/ 1556345 w 2953345"/>
                    <a:gd name="connsiteY7" fmla="*/ 1919368 h 1983550"/>
                    <a:gd name="connsiteX8" fmla="*/ 1528339 w 2953345"/>
                    <a:gd name="connsiteY8" fmla="*/ 1920897 h 1983550"/>
                    <a:gd name="connsiteX9" fmla="*/ 1475770 w 2953345"/>
                    <a:gd name="connsiteY9" fmla="*/ 1912825 h 1983550"/>
                    <a:gd name="connsiteX10" fmla="*/ 1448916 w 2953345"/>
                    <a:gd name="connsiteY10" fmla="*/ 1901539 h 1983550"/>
                    <a:gd name="connsiteX11" fmla="*/ 1409788 w 2953345"/>
                    <a:gd name="connsiteY11" fmla="*/ 1909339 h 1983550"/>
                    <a:gd name="connsiteX12" fmla="*/ 1379448 w 2953345"/>
                    <a:gd name="connsiteY12" fmla="*/ 1933671 h 1983550"/>
                    <a:gd name="connsiteX13" fmla="*/ 425892 w 2953345"/>
                    <a:gd name="connsiteY13" fmla="*/ 1636595 h 1983550"/>
                    <a:gd name="connsiteX14" fmla="*/ 20652 w 2953345"/>
                    <a:gd name="connsiteY14" fmla="*/ 500110 h 1983550"/>
                    <a:gd name="connsiteX15" fmla="*/ 612800 w 2953345"/>
                    <a:gd name="connsiteY15" fmla="*/ 567620 h 1983550"/>
                    <a:gd name="connsiteX16" fmla="*/ 646597 w 2953345"/>
                    <a:gd name="connsiteY16" fmla="*/ 582336 h 1983550"/>
                    <a:gd name="connsiteX17" fmla="*/ 648266 w 2953345"/>
                    <a:gd name="connsiteY17" fmla="*/ 560064 h 1983550"/>
                    <a:gd name="connsiteX18" fmla="*/ 857156 w 2953345"/>
                    <a:gd name="connsiteY18" fmla="*/ 12315 h 1983550"/>
                    <a:gd name="connsiteX19" fmla="*/ 1351480 w 2953345"/>
                    <a:gd name="connsiteY19" fmla="*/ 345243 h 1983550"/>
                    <a:gd name="connsiteX20" fmla="*/ 1439392 w 2953345"/>
                    <a:gd name="connsiteY20" fmla="*/ 453752 h 1983550"/>
                    <a:gd name="connsiteX21" fmla="*/ 1517562 w 2953345"/>
                    <a:gd name="connsiteY21" fmla="*/ 349370 h 1983550"/>
                    <a:gd name="connsiteX22" fmla="*/ 1988311 w 2953345"/>
                    <a:gd name="connsiteY22" fmla="*/ 0 h 1983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2953345" h="1983550">
                      <a:moveTo>
                        <a:pt x="1988311" y="0"/>
                      </a:moveTo>
                      <a:cubicBezTo>
                        <a:pt x="2110936" y="121606"/>
                        <a:pt x="2189921" y="326279"/>
                        <a:pt x="2225919" y="546570"/>
                      </a:cubicBezTo>
                      <a:lnTo>
                        <a:pt x="2233933" y="617237"/>
                      </a:lnTo>
                      <a:lnTo>
                        <a:pt x="2350610" y="567300"/>
                      </a:lnTo>
                      <a:cubicBezTo>
                        <a:pt x="2562647" y="488224"/>
                        <a:pt x="2779392" y="454290"/>
                        <a:pt x="2932976" y="500111"/>
                      </a:cubicBezTo>
                      <a:cubicBezTo>
                        <a:pt x="3023762" y="833364"/>
                        <a:pt x="2797242" y="1367090"/>
                        <a:pt x="2527736" y="1636596"/>
                      </a:cubicBezTo>
                      <a:cubicBezTo>
                        <a:pt x="2275074" y="1889258"/>
                        <a:pt x="1799076" y="2077510"/>
                        <a:pt x="1574180" y="1933671"/>
                      </a:cubicBezTo>
                      <a:lnTo>
                        <a:pt x="1556345" y="1919368"/>
                      </a:lnTo>
                      <a:lnTo>
                        <a:pt x="1528339" y="1920897"/>
                      </a:lnTo>
                      <a:cubicBezTo>
                        <a:pt x="1510560" y="1920089"/>
                        <a:pt x="1493010" y="1917445"/>
                        <a:pt x="1475770" y="1912825"/>
                      </a:cubicBezTo>
                      <a:lnTo>
                        <a:pt x="1448916" y="1901539"/>
                      </a:lnTo>
                      <a:lnTo>
                        <a:pt x="1409788" y="1909339"/>
                      </a:lnTo>
                      <a:lnTo>
                        <a:pt x="1379448" y="1933671"/>
                      </a:lnTo>
                      <a:cubicBezTo>
                        <a:pt x="1154551" y="2077510"/>
                        <a:pt x="678554" y="1889257"/>
                        <a:pt x="425892" y="1636595"/>
                      </a:cubicBezTo>
                      <a:cubicBezTo>
                        <a:pt x="156386" y="1367089"/>
                        <a:pt x="-70989" y="807277"/>
                        <a:pt x="20652" y="500110"/>
                      </a:cubicBezTo>
                      <a:cubicBezTo>
                        <a:pt x="187279" y="454716"/>
                        <a:pt x="404024" y="488650"/>
                        <a:pt x="612800" y="567620"/>
                      </a:cubicBezTo>
                      <a:lnTo>
                        <a:pt x="646597" y="582336"/>
                      </a:lnTo>
                      <a:lnTo>
                        <a:pt x="648266" y="560064"/>
                      </a:lnTo>
                      <a:cubicBezTo>
                        <a:pt x="675860" y="335450"/>
                        <a:pt x="745684" y="127473"/>
                        <a:pt x="857156" y="12315"/>
                      </a:cubicBezTo>
                      <a:cubicBezTo>
                        <a:pt x="1025944" y="48861"/>
                        <a:pt x="1202630" y="178907"/>
                        <a:pt x="1351480" y="345243"/>
                      </a:cubicBezTo>
                      <a:lnTo>
                        <a:pt x="1439392" y="453752"/>
                      </a:lnTo>
                      <a:lnTo>
                        <a:pt x="1517562" y="349370"/>
                      </a:lnTo>
                      <a:cubicBezTo>
                        <a:pt x="1661654" y="174869"/>
                        <a:pt x="1832393" y="37110"/>
                        <a:pt x="1988311" y="0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75" name="フリーフォーム: 図形 774">
                  <a:extLst>
                    <a:ext uri="{FF2B5EF4-FFF2-40B4-BE49-F238E27FC236}">
                      <a16:creationId xmlns:a16="http://schemas.microsoft.com/office/drawing/2014/main" id="{F433415B-0EC1-4A1F-81B6-21E1970647DF}"/>
                    </a:ext>
                  </a:extLst>
                </p:cNvPr>
                <p:cNvSpPr/>
                <p:nvPr/>
              </p:nvSpPr>
              <p:spPr>
                <a:xfrm rot="9769250">
                  <a:off x="5992222" y="3459555"/>
                  <a:ext cx="237304" cy="159380"/>
                </a:xfrm>
                <a:custGeom>
                  <a:avLst/>
                  <a:gdLst>
                    <a:gd name="connsiteX0" fmla="*/ 1988311 w 2953345"/>
                    <a:gd name="connsiteY0" fmla="*/ 0 h 1983550"/>
                    <a:gd name="connsiteX1" fmla="*/ 2225919 w 2953345"/>
                    <a:gd name="connsiteY1" fmla="*/ 546570 h 1983550"/>
                    <a:gd name="connsiteX2" fmla="*/ 2233933 w 2953345"/>
                    <a:gd name="connsiteY2" fmla="*/ 617237 h 1983550"/>
                    <a:gd name="connsiteX3" fmla="*/ 2350610 w 2953345"/>
                    <a:gd name="connsiteY3" fmla="*/ 567300 h 1983550"/>
                    <a:gd name="connsiteX4" fmla="*/ 2932976 w 2953345"/>
                    <a:gd name="connsiteY4" fmla="*/ 500111 h 1983550"/>
                    <a:gd name="connsiteX5" fmla="*/ 2527736 w 2953345"/>
                    <a:gd name="connsiteY5" fmla="*/ 1636596 h 1983550"/>
                    <a:gd name="connsiteX6" fmla="*/ 1574180 w 2953345"/>
                    <a:gd name="connsiteY6" fmla="*/ 1933671 h 1983550"/>
                    <a:gd name="connsiteX7" fmla="*/ 1556345 w 2953345"/>
                    <a:gd name="connsiteY7" fmla="*/ 1919368 h 1983550"/>
                    <a:gd name="connsiteX8" fmla="*/ 1528339 w 2953345"/>
                    <a:gd name="connsiteY8" fmla="*/ 1920897 h 1983550"/>
                    <a:gd name="connsiteX9" fmla="*/ 1475770 w 2953345"/>
                    <a:gd name="connsiteY9" fmla="*/ 1912825 h 1983550"/>
                    <a:gd name="connsiteX10" fmla="*/ 1448916 w 2953345"/>
                    <a:gd name="connsiteY10" fmla="*/ 1901539 h 1983550"/>
                    <a:gd name="connsiteX11" fmla="*/ 1409788 w 2953345"/>
                    <a:gd name="connsiteY11" fmla="*/ 1909339 h 1983550"/>
                    <a:gd name="connsiteX12" fmla="*/ 1379448 w 2953345"/>
                    <a:gd name="connsiteY12" fmla="*/ 1933671 h 1983550"/>
                    <a:gd name="connsiteX13" fmla="*/ 425892 w 2953345"/>
                    <a:gd name="connsiteY13" fmla="*/ 1636595 h 1983550"/>
                    <a:gd name="connsiteX14" fmla="*/ 20652 w 2953345"/>
                    <a:gd name="connsiteY14" fmla="*/ 500110 h 1983550"/>
                    <a:gd name="connsiteX15" fmla="*/ 612800 w 2953345"/>
                    <a:gd name="connsiteY15" fmla="*/ 567620 h 1983550"/>
                    <a:gd name="connsiteX16" fmla="*/ 646597 w 2953345"/>
                    <a:gd name="connsiteY16" fmla="*/ 582336 h 1983550"/>
                    <a:gd name="connsiteX17" fmla="*/ 648266 w 2953345"/>
                    <a:gd name="connsiteY17" fmla="*/ 560064 h 1983550"/>
                    <a:gd name="connsiteX18" fmla="*/ 857156 w 2953345"/>
                    <a:gd name="connsiteY18" fmla="*/ 12315 h 1983550"/>
                    <a:gd name="connsiteX19" fmla="*/ 1351480 w 2953345"/>
                    <a:gd name="connsiteY19" fmla="*/ 345243 h 1983550"/>
                    <a:gd name="connsiteX20" fmla="*/ 1439392 w 2953345"/>
                    <a:gd name="connsiteY20" fmla="*/ 453752 h 1983550"/>
                    <a:gd name="connsiteX21" fmla="*/ 1517562 w 2953345"/>
                    <a:gd name="connsiteY21" fmla="*/ 349370 h 1983550"/>
                    <a:gd name="connsiteX22" fmla="*/ 1988311 w 2953345"/>
                    <a:gd name="connsiteY22" fmla="*/ 0 h 1983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2953345" h="1983550">
                      <a:moveTo>
                        <a:pt x="1988311" y="0"/>
                      </a:moveTo>
                      <a:cubicBezTo>
                        <a:pt x="2110936" y="121606"/>
                        <a:pt x="2189921" y="326279"/>
                        <a:pt x="2225919" y="546570"/>
                      </a:cubicBezTo>
                      <a:lnTo>
                        <a:pt x="2233933" y="617237"/>
                      </a:lnTo>
                      <a:lnTo>
                        <a:pt x="2350610" y="567300"/>
                      </a:lnTo>
                      <a:cubicBezTo>
                        <a:pt x="2562647" y="488224"/>
                        <a:pt x="2779392" y="454290"/>
                        <a:pt x="2932976" y="500111"/>
                      </a:cubicBezTo>
                      <a:cubicBezTo>
                        <a:pt x="3023762" y="833364"/>
                        <a:pt x="2797242" y="1367090"/>
                        <a:pt x="2527736" y="1636596"/>
                      </a:cubicBezTo>
                      <a:cubicBezTo>
                        <a:pt x="2275074" y="1889258"/>
                        <a:pt x="1799076" y="2077510"/>
                        <a:pt x="1574180" y="1933671"/>
                      </a:cubicBezTo>
                      <a:lnTo>
                        <a:pt x="1556345" y="1919368"/>
                      </a:lnTo>
                      <a:lnTo>
                        <a:pt x="1528339" y="1920897"/>
                      </a:lnTo>
                      <a:cubicBezTo>
                        <a:pt x="1510560" y="1920089"/>
                        <a:pt x="1493010" y="1917445"/>
                        <a:pt x="1475770" y="1912825"/>
                      </a:cubicBezTo>
                      <a:lnTo>
                        <a:pt x="1448916" y="1901539"/>
                      </a:lnTo>
                      <a:lnTo>
                        <a:pt x="1409788" y="1909339"/>
                      </a:lnTo>
                      <a:lnTo>
                        <a:pt x="1379448" y="1933671"/>
                      </a:lnTo>
                      <a:cubicBezTo>
                        <a:pt x="1154551" y="2077510"/>
                        <a:pt x="678554" y="1889257"/>
                        <a:pt x="425892" y="1636595"/>
                      </a:cubicBezTo>
                      <a:cubicBezTo>
                        <a:pt x="156386" y="1367089"/>
                        <a:pt x="-70989" y="807277"/>
                        <a:pt x="20652" y="500110"/>
                      </a:cubicBezTo>
                      <a:cubicBezTo>
                        <a:pt x="187279" y="454716"/>
                        <a:pt x="404024" y="488650"/>
                        <a:pt x="612800" y="567620"/>
                      </a:cubicBezTo>
                      <a:lnTo>
                        <a:pt x="646597" y="582336"/>
                      </a:lnTo>
                      <a:lnTo>
                        <a:pt x="648266" y="560064"/>
                      </a:lnTo>
                      <a:cubicBezTo>
                        <a:pt x="675860" y="335450"/>
                        <a:pt x="745684" y="127473"/>
                        <a:pt x="857156" y="12315"/>
                      </a:cubicBezTo>
                      <a:cubicBezTo>
                        <a:pt x="1025944" y="48861"/>
                        <a:pt x="1202630" y="178907"/>
                        <a:pt x="1351480" y="345243"/>
                      </a:cubicBezTo>
                      <a:lnTo>
                        <a:pt x="1439392" y="453752"/>
                      </a:lnTo>
                      <a:lnTo>
                        <a:pt x="1517562" y="349370"/>
                      </a:lnTo>
                      <a:cubicBezTo>
                        <a:pt x="1661654" y="174869"/>
                        <a:pt x="1832393" y="37110"/>
                        <a:pt x="1988311" y="0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17" name="グループ化 716">
                <a:extLst>
                  <a:ext uri="{FF2B5EF4-FFF2-40B4-BE49-F238E27FC236}">
                    <a16:creationId xmlns:a16="http://schemas.microsoft.com/office/drawing/2014/main" id="{FD0D50EA-B435-49EA-99BE-7E14DBB32177}"/>
                  </a:ext>
                </a:extLst>
              </p:cNvPr>
              <p:cNvGrpSpPr/>
              <p:nvPr/>
            </p:nvGrpSpPr>
            <p:grpSpPr>
              <a:xfrm>
                <a:off x="3831609" y="3367330"/>
                <a:ext cx="689153" cy="686510"/>
                <a:chOff x="5789949" y="3062530"/>
                <a:chExt cx="689153" cy="686510"/>
              </a:xfrm>
            </p:grpSpPr>
            <p:sp>
              <p:nvSpPr>
                <p:cNvPr id="738" name="フリーフォーム: 図形 737">
                  <a:extLst>
                    <a:ext uri="{FF2B5EF4-FFF2-40B4-BE49-F238E27FC236}">
                      <a16:creationId xmlns:a16="http://schemas.microsoft.com/office/drawing/2014/main" id="{5069C14E-8FE3-4442-BBF2-3E53EBB0AD79}"/>
                    </a:ext>
                  </a:extLst>
                </p:cNvPr>
                <p:cNvSpPr/>
                <p:nvPr/>
              </p:nvSpPr>
              <p:spPr>
                <a:xfrm rot="10800000">
                  <a:off x="6056648" y="3138730"/>
                  <a:ext cx="264016" cy="177320"/>
                </a:xfrm>
                <a:custGeom>
                  <a:avLst/>
                  <a:gdLst>
                    <a:gd name="connsiteX0" fmla="*/ 1988311 w 2953345"/>
                    <a:gd name="connsiteY0" fmla="*/ 0 h 1983550"/>
                    <a:gd name="connsiteX1" fmla="*/ 2225919 w 2953345"/>
                    <a:gd name="connsiteY1" fmla="*/ 546570 h 1983550"/>
                    <a:gd name="connsiteX2" fmla="*/ 2233933 w 2953345"/>
                    <a:gd name="connsiteY2" fmla="*/ 617237 h 1983550"/>
                    <a:gd name="connsiteX3" fmla="*/ 2350610 w 2953345"/>
                    <a:gd name="connsiteY3" fmla="*/ 567300 h 1983550"/>
                    <a:gd name="connsiteX4" fmla="*/ 2932976 w 2953345"/>
                    <a:gd name="connsiteY4" fmla="*/ 500111 h 1983550"/>
                    <a:gd name="connsiteX5" fmla="*/ 2527736 w 2953345"/>
                    <a:gd name="connsiteY5" fmla="*/ 1636596 h 1983550"/>
                    <a:gd name="connsiteX6" fmla="*/ 1574180 w 2953345"/>
                    <a:gd name="connsiteY6" fmla="*/ 1933671 h 1983550"/>
                    <a:gd name="connsiteX7" fmla="*/ 1556345 w 2953345"/>
                    <a:gd name="connsiteY7" fmla="*/ 1919368 h 1983550"/>
                    <a:gd name="connsiteX8" fmla="*/ 1528339 w 2953345"/>
                    <a:gd name="connsiteY8" fmla="*/ 1920897 h 1983550"/>
                    <a:gd name="connsiteX9" fmla="*/ 1475770 w 2953345"/>
                    <a:gd name="connsiteY9" fmla="*/ 1912825 h 1983550"/>
                    <a:gd name="connsiteX10" fmla="*/ 1448916 w 2953345"/>
                    <a:gd name="connsiteY10" fmla="*/ 1901539 h 1983550"/>
                    <a:gd name="connsiteX11" fmla="*/ 1409788 w 2953345"/>
                    <a:gd name="connsiteY11" fmla="*/ 1909339 h 1983550"/>
                    <a:gd name="connsiteX12" fmla="*/ 1379448 w 2953345"/>
                    <a:gd name="connsiteY12" fmla="*/ 1933671 h 1983550"/>
                    <a:gd name="connsiteX13" fmla="*/ 425892 w 2953345"/>
                    <a:gd name="connsiteY13" fmla="*/ 1636595 h 1983550"/>
                    <a:gd name="connsiteX14" fmla="*/ 20652 w 2953345"/>
                    <a:gd name="connsiteY14" fmla="*/ 500110 h 1983550"/>
                    <a:gd name="connsiteX15" fmla="*/ 612800 w 2953345"/>
                    <a:gd name="connsiteY15" fmla="*/ 567620 h 1983550"/>
                    <a:gd name="connsiteX16" fmla="*/ 646597 w 2953345"/>
                    <a:gd name="connsiteY16" fmla="*/ 582336 h 1983550"/>
                    <a:gd name="connsiteX17" fmla="*/ 648266 w 2953345"/>
                    <a:gd name="connsiteY17" fmla="*/ 560064 h 1983550"/>
                    <a:gd name="connsiteX18" fmla="*/ 857156 w 2953345"/>
                    <a:gd name="connsiteY18" fmla="*/ 12315 h 1983550"/>
                    <a:gd name="connsiteX19" fmla="*/ 1351480 w 2953345"/>
                    <a:gd name="connsiteY19" fmla="*/ 345243 h 1983550"/>
                    <a:gd name="connsiteX20" fmla="*/ 1439392 w 2953345"/>
                    <a:gd name="connsiteY20" fmla="*/ 453752 h 1983550"/>
                    <a:gd name="connsiteX21" fmla="*/ 1517562 w 2953345"/>
                    <a:gd name="connsiteY21" fmla="*/ 349370 h 1983550"/>
                    <a:gd name="connsiteX22" fmla="*/ 1988311 w 2953345"/>
                    <a:gd name="connsiteY22" fmla="*/ 0 h 1983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2953345" h="1983550">
                      <a:moveTo>
                        <a:pt x="1988311" y="0"/>
                      </a:moveTo>
                      <a:cubicBezTo>
                        <a:pt x="2110936" y="121606"/>
                        <a:pt x="2189921" y="326279"/>
                        <a:pt x="2225919" y="546570"/>
                      </a:cubicBezTo>
                      <a:lnTo>
                        <a:pt x="2233933" y="617237"/>
                      </a:lnTo>
                      <a:lnTo>
                        <a:pt x="2350610" y="567300"/>
                      </a:lnTo>
                      <a:cubicBezTo>
                        <a:pt x="2562647" y="488224"/>
                        <a:pt x="2779392" y="454290"/>
                        <a:pt x="2932976" y="500111"/>
                      </a:cubicBezTo>
                      <a:cubicBezTo>
                        <a:pt x="3023762" y="833364"/>
                        <a:pt x="2797242" y="1367090"/>
                        <a:pt x="2527736" y="1636596"/>
                      </a:cubicBezTo>
                      <a:cubicBezTo>
                        <a:pt x="2275074" y="1889258"/>
                        <a:pt x="1799076" y="2077510"/>
                        <a:pt x="1574180" y="1933671"/>
                      </a:cubicBezTo>
                      <a:lnTo>
                        <a:pt x="1556345" y="1919368"/>
                      </a:lnTo>
                      <a:lnTo>
                        <a:pt x="1528339" y="1920897"/>
                      </a:lnTo>
                      <a:cubicBezTo>
                        <a:pt x="1510560" y="1920089"/>
                        <a:pt x="1493010" y="1917445"/>
                        <a:pt x="1475770" y="1912825"/>
                      </a:cubicBezTo>
                      <a:lnTo>
                        <a:pt x="1448916" y="1901539"/>
                      </a:lnTo>
                      <a:lnTo>
                        <a:pt x="1409788" y="1909339"/>
                      </a:lnTo>
                      <a:lnTo>
                        <a:pt x="1379448" y="1933671"/>
                      </a:lnTo>
                      <a:cubicBezTo>
                        <a:pt x="1154551" y="2077510"/>
                        <a:pt x="678554" y="1889257"/>
                        <a:pt x="425892" y="1636595"/>
                      </a:cubicBezTo>
                      <a:cubicBezTo>
                        <a:pt x="156386" y="1367089"/>
                        <a:pt x="-70989" y="807277"/>
                        <a:pt x="20652" y="500110"/>
                      </a:cubicBezTo>
                      <a:cubicBezTo>
                        <a:pt x="187279" y="454716"/>
                        <a:pt x="404024" y="488650"/>
                        <a:pt x="612800" y="567620"/>
                      </a:cubicBezTo>
                      <a:lnTo>
                        <a:pt x="646597" y="582336"/>
                      </a:lnTo>
                      <a:lnTo>
                        <a:pt x="648266" y="560064"/>
                      </a:lnTo>
                      <a:cubicBezTo>
                        <a:pt x="675860" y="335450"/>
                        <a:pt x="745684" y="127473"/>
                        <a:pt x="857156" y="12315"/>
                      </a:cubicBezTo>
                      <a:cubicBezTo>
                        <a:pt x="1025944" y="48861"/>
                        <a:pt x="1202630" y="178907"/>
                        <a:pt x="1351480" y="345243"/>
                      </a:cubicBezTo>
                      <a:lnTo>
                        <a:pt x="1439392" y="453752"/>
                      </a:lnTo>
                      <a:lnTo>
                        <a:pt x="1517562" y="349370"/>
                      </a:lnTo>
                      <a:cubicBezTo>
                        <a:pt x="1661654" y="174869"/>
                        <a:pt x="1832393" y="37110"/>
                        <a:pt x="1988311" y="0"/>
                      </a:cubicBezTo>
                      <a:close/>
                    </a:path>
                  </a:pathLst>
                </a:custGeom>
                <a:solidFill>
                  <a:srgbClr val="339933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39" name="フリーフォーム: 図形 738">
                  <a:extLst>
                    <a:ext uri="{FF2B5EF4-FFF2-40B4-BE49-F238E27FC236}">
                      <a16:creationId xmlns:a16="http://schemas.microsoft.com/office/drawing/2014/main" id="{FAB6E371-777F-414C-A2D9-07A649402F6B}"/>
                    </a:ext>
                  </a:extLst>
                </p:cNvPr>
                <p:cNvSpPr/>
                <p:nvPr/>
              </p:nvSpPr>
              <p:spPr>
                <a:xfrm rot="10800000">
                  <a:off x="5820428" y="3062530"/>
                  <a:ext cx="264016" cy="177320"/>
                </a:xfrm>
                <a:custGeom>
                  <a:avLst/>
                  <a:gdLst>
                    <a:gd name="connsiteX0" fmla="*/ 1988311 w 2953345"/>
                    <a:gd name="connsiteY0" fmla="*/ 0 h 1983550"/>
                    <a:gd name="connsiteX1" fmla="*/ 2225919 w 2953345"/>
                    <a:gd name="connsiteY1" fmla="*/ 546570 h 1983550"/>
                    <a:gd name="connsiteX2" fmla="*/ 2233933 w 2953345"/>
                    <a:gd name="connsiteY2" fmla="*/ 617237 h 1983550"/>
                    <a:gd name="connsiteX3" fmla="*/ 2350610 w 2953345"/>
                    <a:gd name="connsiteY3" fmla="*/ 567300 h 1983550"/>
                    <a:gd name="connsiteX4" fmla="*/ 2932976 w 2953345"/>
                    <a:gd name="connsiteY4" fmla="*/ 500111 h 1983550"/>
                    <a:gd name="connsiteX5" fmla="*/ 2527736 w 2953345"/>
                    <a:gd name="connsiteY5" fmla="*/ 1636596 h 1983550"/>
                    <a:gd name="connsiteX6" fmla="*/ 1574180 w 2953345"/>
                    <a:gd name="connsiteY6" fmla="*/ 1933671 h 1983550"/>
                    <a:gd name="connsiteX7" fmla="*/ 1556345 w 2953345"/>
                    <a:gd name="connsiteY7" fmla="*/ 1919368 h 1983550"/>
                    <a:gd name="connsiteX8" fmla="*/ 1528339 w 2953345"/>
                    <a:gd name="connsiteY8" fmla="*/ 1920897 h 1983550"/>
                    <a:gd name="connsiteX9" fmla="*/ 1475770 w 2953345"/>
                    <a:gd name="connsiteY9" fmla="*/ 1912825 h 1983550"/>
                    <a:gd name="connsiteX10" fmla="*/ 1448916 w 2953345"/>
                    <a:gd name="connsiteY10" fmla="*/ 1901539 h 1983550"/>
                    <a:gd name="connsiteX11" fmla="*/ 1409788 w 2953345"/>
                    <a:gd name="connsiteY11" fmla="*/ 1909339 h 1983550"/>
                    <a:gd name="connsiteX12" fmla="*/ 1379448 w 2953345"/>
                    <a:gd name="connsiteY12" fmla="*/ 1933671 h 1983550"/>
                    <a:gd name="connsiteX13" fmla="*/ 425892 w 2953345"/>
                    <a:gd name="connsiteY13" fmla="*/ 1636595 h 1983550"/>
                    <a:gd name="connsiteX14" fmla="*/ 20652 w 2953345"/>
                    <a:gd name="connsiteY14" fmla="*/ 500110 h 1983550"/>
                    <a:gd name="connsiteX15" fmla="*/ 612800 w 2953345"/>
                    <a:gd name="connsiteY15" fmla="*/ 567620 h 1983550"/>
                    <a:gd name="connsiteX16" fmla="*/ 646597 w 2953345"/>
                    <a:gd name="connsiteY16" fmla="*/ 582336 h 1983550"/>
                    <a:gd name="connsiteX17" fmla="*/ 648266 w 2953345"/>
                    <a:gd name="connsiteY17" fmla="*/ 560064 h 1983550"/>
                    <a:gd name="connsiteX18" fmla="*/ 857156 w 2953345"/>
                    <a:gd name="connsiteY18" fmla="*/ 12315 h 1983550"/>
                    <a:gd name="connsiteX19" fmla="*/ 1351480 w 2953345"/>
                    <a:gd name="connsiteY19" fmla="*/ 345243 h 1983550"/>
                    <a:gd name="connsiteX20" fmla="*/ 1439392 w 2953345"/>
                    <a:gd name="connsiteY20" fmla="*/ 453752 h 1983550"/>
                    <a:gd name="connsiteX21" fmla="*/ 1517562 w 2953345"/>
                    <a:gd name="connsiteY21" fmla="*/ 349370 h 1983550"/>
                    <a:gd name="connsiteX22" fmla="*/ 1988311 w 2953345"/>
                    <a:gd name="connsiteY22" fmla="*/ 0 h 1983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2953345" h="1983550">
                      <a:moveTo>
                        <a:pt x="1988311" y="0"/>
                      </a:moveTo>
                      <a:cubicBezTo>
                        <a:pt x="2110936" y="121606"/>
                        <a:pt x="2189921" y="326279"/>
                        <a:pt x="2225919" y="546570"/>
                      </a:cubicBezTo>
                      <a:lnTo>
                        <a:pt x="2233933" y="617237"/>
                      </a:lnTo>
                      <a:lnTo>
                        <a:pt x="2350610" y="567300"/>
                      </a:lnTo>
                      <a:cubicBezTo>
                        <a:pt x="2562647" y="488224"/>
                        <a:pt x="2779392" y="454290"/>
                        <a:pt x="2932976" y="500111"/>
                      </a:cubicBezTo>
                      <a:cubicBezTo>
                        <a:pt x="3023762" y="833364"/>
                        <a:pt x="2797242" y="1367090"/>
                        <a:pt x="2527736" y="1636596"/>
                      </a:cubicBezTo>
                      <a:cubicBezTo>
                        <a:pt x="2275074" y="1889258"/>
                        <a:pt x="1799076" y="2077510"/>
                        <a:pt x="1574180" y="1933671"/>
                      </a:cubicBezTo>
                      <a:lnTo>
                        <a:pt x="1556345" y="1919368"/>
                      </a:lnTo>
                      <a:lnTo>
                        <a:pt x="1528339" y="1920897"/>
                      </a:lnTo>
                      <a:cubicBezTo>
                        <a:pt x="1510560" y="1920089"/>
                        <a:pt x="1493010" y="1917445"/>
                        <a:pt x="1475770" y="1912825"/>
                      </a:cubicBezTo>
                      <a:lnTo>
                        <a:pt x="1448916" y="1901539"/>
                      </a:lnTo>
                      <a:lnTo>
                        <a:pt x="1409788" y="1909339"/>
                      </a:lnTo>
                      <a:lnTo>
                        <a:pt x="1379448" y="1933671"/>
                      </a:lnTo>
                      <a:cubicBezTo>
                        <a:pt x="1154551" y="2077510"/>
                        <a:pt x="678554" y="1889257"/>
                        <a:pt x="425892" y="1636595"/>
                      </a:cubicBezTo>
                      <a:cubicBezTo>
                        <a:pt x="156386" y="1367089"/>
                        <a:pt x="-70989" y="807277"/>
                        <a:pt x="20652" y="500110"/>
                      </a:cubicBezTo>
                      <a:cubicBezTo>
                        <a:pt x="187279" y="454716"/>
                        <a:pt x="404024" y="488650"/>
                        <a:pt x="612800" y="567620"/>
                      </a:cubicBezTo>
                      <a:lnTo>
                        <a:pt x="646597" y="582336"/>
                      </a:lnTo>
                      <a:lnTo>
                        <a:pt x="648266" y="560064"/>
                      </a:lnTo>
                      <a:cubicBezTo>
                        <a:pt x="675860" y="335450"/>
                        <a:pt x="745684" y="127473"/>
                        <a:pt x="857156" y="12315"/>
                      </a:cubicBezTo>
                      <a:cubicBezTo>
                        <a:pt x="1025944" y="48861"/>
                        <a:pt x="1202630" y="178907"/>
                        <a:pt x="1351480" y="345243"/>
                      </a:cubicBezTo>
                      <a:lnTo>
                        <a:pt x="1439392" y="453752"/>
                      </a:lnTo>
                      <a:lnTo>
                        <a:pt x="1517562" y="349370"/>
                      </a:lnTo>
                      <a:cubicBezTo>
                        <a:pt x="1661654" y="174869"/>
                        <a:pt x="1832393" y="37110"/>
                        <a:pt x="1988311" y="0"/>
                      </a:cubicBezTo>
                      <a:close/>
                    </a:path>
                  </a:pathLst>
                </a:custGeom>
                <a:solidFill>
                  <a:srgbClr val="339933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40" name="フリーフォーム: 図形 739">
                  <a:extLst>
                    <a:ext uri="{FF2B5EF4-FFF2-40B4-BE49-F238E27FC236}">
                      <a16:creationId xmlns:a16="http://schemas.microsoft.com/office/drawing/2014/main" id="{279CA3F1-34C2-49EB-84FD-106D210D4A11}"/>
                    </a:ext>
                  </a:extLst>
                </p:cNvPr>
                <p:cNvSpPr/>
                <p:nvPr/>
              </p:nvSpPr>
              <p:spPr>
                <a:xfrm rot="10800000">
                  <a:off x="6070004" y="3376300"/>
                  <a:ext cx="237304" cy="159380"/>
                </a:xfrm>
                <a:custGeom>
                  <a:avLst/>
                  <a:gdLst>
                    <a:gd name="connsiteX0" fmla="*/ 1988311 w 2953345"/>
                    <a:gd name="connsiteY0" fmla="*/ 0 h 1983550"/>
                    <a:gd name="connsiteX1" fmla="*/ 2225919 w 2953345"/>
                    <a:gd name="connsiteY1" fmla="*/ 546570 h 1983550"/>
                    <a:gd name="connsiteX2" fmla="*/ 2233933 w 2953345"/>
                    <a:gd name="connsiteY2" fmla="*/ 617237 h 1983550"/>
                    <a:gd name="connsiteX3" fmla="*/ 2350610 w 2953345"/>
                    <a:gd name="connsiteY3" fmla="*/ 567300 h 1983550"/>
                    <a:gd name="connsiteX4" fmla="*/ 2932976 w 2953345"/>
                    <a:gd name="connsiteY4" fmla="*/ 500111 h 1983550"/>
                    <a:gd name="connsiteX5" fmla="*/ 2527736 w 2953345"/>
                    <a:gd name="connsiteY5" fmla="*/ 1636596 h 1983550"/>
                    <a:gd name="connsiteX6" fmla="*/ 1574180 w 2953345"/>
                    <a:gd name="connsiteY6" fmla="*/ 1933671 h 1983550"/>
                    <a:gd name="connsiteX7" fmla="*/ 1556345 w 2953345"/>
                    <a:gd name="connsiteY7" fmla="*/ 1919368 h 1983550"/>
                    <a:gd name="connsiteX8" fmla="*/ 1528339 w 2953345"/>
                    <a:gd name="connsiteY8" fmla="*/ 1920897 h 1983550"/>
                    <a:gd name="connsiteX9" fmla="*/ 1475770 w 2953345"/>
                    <a:gd name="connsiteY9" fmla="*/ 1912825 h 1983550"/>
                    <a:gd name="connsiteX10" fmla="*/ 1448916 w 2953345"/>
                    <a:gd name="connsiteY10" fmla="*/ 1901539 h 1983550"/>
                    <a:gd name="connsiteX11" fmla="*/ 1409788 w 2953345"/>
                    <a:gd name="connsiteY11" fmla="*/ 1909339 h 1983550"/>
                    <a:gd name="connsiteX12" fmla="*/ 1379448 w 2953345"/>
                    <a:gd name="connsiteY12" fmla="*/ 1933671 h 1983550"/>
                    <a:gd name="connsiteX13" fmla="*/ 425892 w 2953345"/>
                    <a:gd name="connsiteY13" fmla="*/ 1636595 h 1983550"/>
                    <a:gd name="connsiteX14" fmla="*/ 20652 w 2953345"/>
                    <a:gd name="connsiteY14" fmla="*/ 500110 h 1983550"/>
                    <a:gd name="connsiteX15" fmla="*/ 612800 w 2953345"/>
                    <a:gd name="connsiteY15" fmla="*/ 567620 h 1983550"/>
                    <a:gd name="connsiteX16" fmla="*/ 646597 w 2953345"/>
                    <a:gd name="connsiteY16" fmla="*/ 582336 h 1983550"/>
                    <a:gd name="connsiteX17" fmla="*/ 648266 w 2953345"/>
                    <a:gd name="connsiteY17" fmla="*/ 560064 h 1983550"/>
                    <a:gd name="connsiteX18" fmla="*/ 857156 w 2953345"/>
                    <a:gd name="connsiteY18" fmla="*/ 12315 h 1983550"/>
                    <a:gd name="connsiteX19" fmla="*/ 1351480 w 2953345"/>
                    <a:gd name="connsiteY19" fmla="*/ 345243 h 1983550"/>
                    <a:gd name="connsiteX20" fmla="*/ 1439392 w 2953345"/>
                    <a:gd name="connsiteY20" fmla="*/ 453752 h 1983550"/>
                    <a:gd name="connsiteX21" fmla="*/ 1517562 w 2953345"/>
                    <a:gd name="connsiteY21" fmla="*/ 349370 h 1983550"/>
                    <a:gd name="connsiteX22" fmla="*/ 1988311 w 2953345"/>
                    <a:gd name="connsiteY22" fmla="*/ 0 h 1983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2953345" h="1983550">
                      <a:moveTo>
                        <a:pt x="1988311" y="0"/>
                      </a:moveTo>
                      <a:cubicBezTo>
                        <a:pt x="2110936" y="121606"/>
                        <a:pt x="2189921" y="326279"/>
                        <a:pt x="2225919" y="546570"/>
                      </a:cubicBezTo>
                      <a:lnTo>
                        <a:pt x="2233933" y="617237"/>
                      </a:lnTo>
                      <a:lnTo>
                        <a:pt x="2350610" y="567300"/>
                      </a:lnTo>
                      <a:cubicBezTo>
                        <a:pt x="2562647" y="488224"/>
                        <a:pt x="2779392" y="454290"/>
                        <a:pt x="2932976" y="500111"/>
                      </a:cubicBezTo>
                      <a:cubicBezTo>
                        <a:pt x="3023762" y="833364"/>
                        <a:pt x="2797242" y="1367090"/>
                        <a:pt x="2527736" y="1636596"/>
                      </a:cubicBezTo>
                      <a:cubicBezTo>
                        <a:pt x="2275074" y="1889258"/>
                        <a:pt x="1799076" y="2077510"/>
                        <a:pt x="1574180" y="1933671"/>
                      </a:cubicBezTo>
                      <a:lnTo>
                        <a:pt x="1556345" y="1919368"/>
                      </a:lnTo>
                      <a:lnTo>
                        <a:pt x="1528339" y="1920897"/>
                      </a:lnTo>
                      <a:cubicBezTo>
                        <a:pt x="1510560" y="1920089"/>
                        <a:pt x="1493010" y="1917445"/>
                        <a:pt x="1475770" y="1912825"/>
                      </a:cubicBezTo>
                      <a:lnTo>
                        <a:pt x="1448916" y="1901539"/>
                      </a:lnTo>
                      <a:lnTo>
                        <a:pt x="1409788" y="1909339"/>
                      </a:lnTo>
                      <a:lnTo>
                        <a:pt x="1379448" y="1933671"/>
                      </a:lnTo>
                      <a:cubicBezTo>
                        <a:pt x="1154551" y="2077510"/>
                        <a:pt x="678554" y="1889257"/>
                        <a:pt x="425892" y="1636595"/>
                      </a:cubicBezTo>
                      <a:cubicBezTo>
                        <a:pt x="156386" y="1367089"/>
                        <a:pt x="-70989" y="807277"/>
                        <a:pt x="20652" y="500110"/>
                      </a:cubicBezTo>
                      <a:cubicBezTo>
                        <a:pt x="187279" y="454716"/>
                        <a:pt x="404024" y="488650"/>
                        <a:pt x="612800" y="567620"/>
                      </a:cubicBezTo>
                      <a:lnTo>
                        <a:pt x="646597" y="582336"/>
                      </a:lnTo>
                      <a:lnTo>
                        <a:pt x="648266" y="560064"/>
                      </a:lnTo>
                      <a:cubicBezTo>
                        <a:pt x="675860" y="335450"/>
                        <a:pt x="745684" y="127473"/>
                        <a:pt x="857156" y="12315"/>
                      </a:cubicBezTo>
                      <a:cubicBezTo>
                        <a:pt x="1025944" y="48861"/>
                        <a:pt x="1202630" y="178907"/>
                        <a:pt x="1351480" y="345243"/>
                      </a:cubicBezTo>
                      <a:lnTo>
                        <a:pt x="1439392" y="453752"/>
                      </a:lnTo>
                      <a:lnTo>
                        <a:pt x="1517562" y="349370"/>
                      </a:lnTo>
                      <a:cubicBezTo>
                        <a:pt x="1661654" y="174869"/>
                        <a:pt x="1832393" y="37110"/>
                        <a:pt x="1988311" y="0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41" name="フリーフォーム: 図形 740">
                  <a:extLst>
                    <a:ext uri="{FF2B5EF4-FFF2-40B4-BE49-F238E27FC236}">
                      <a16:creationId xmlns:a16="http://schemas.microsoft.com/office/drawing/2014/main" id="{465C85D6-2B43-4ED7-B329-4F15839419D3}"/>
                    </a:ext>
                  </a:extLst>
                </p:cNvPr>
                <p:cNvSpPr/>
                <p:nvPr/>
              </p:nvSpPr>
              <p:spPr>
                <a:xfrm rot="10800000">
                  <a:off x="5833784" y="3300100"/>
                  <a:ext cx="237304" cy="159380"/>
                </a:xfrm>
                <a:custGeom>
                  <a:avLst/>
                  <a:gdLst>
                    <a:gd name="connsiteX0" fmla="*/ 1988311 w 2953345"/>
                    <a:gd name="connsiteY0" fmla="*/ 0 h 1983550"/>
                    <a:gd name="connsiteX1" fmla="*/ 2225919 w 2953345"/>
                    <a:gd name="connsiteY1" fmla="*/ 546570 h 1983550"/>
                    <a:gd name="connsiteX2" fmla="*/ 2233933 w 2953345"/>
                    <a:gd name="connsiteY2" fmla="*/ 617237 h 1983550"/>
                    <a:gd name="connsiteX3" fmla="*/ 2350610 w 2953345"/>
                    <a:gd name="connsiteY3" fmla="*/ 567300 h 1983550"/>
                    <a:gd name="connsiteX4" fmla="*/ 2932976 w 2953345"/>
                    <a:gd name="connsiteY4" fmla="*/ 500111 h 1983550"/>
                    <a:gd name="connsiteX5" fmla="*/ 2527736 w 2953345"/>
                    <a:gd name="connsiteY5" fmla="*/ 1636596 h 1983550"/>
                    <a:gd name="connsiteX6" fmla="*/ 1574180 w 2953345"/>
                    <a:gd name="connsiteY6" fmla="*/ 1933671 h 1983550"/>
                    <a:gd name="connsiteX7" fmla="*/ 1556345 w 2953345"/>
                    <a:gd name="connsiteY7" fmla="*/ 1919368 h 1983550"/>
                    <a:gd name="connsiteX8" fmla="*/ 1528339 w 2953345"/>
                    <a:gd name="connsiteY8" fmla="*/ 1920897 h 1983550"/>
                    <a:gd name="connsiteX9" fmla="*/ 1475770 w 2953345"/>
                    <a:gd name="connsiteY9" fmla="*/ 1912825 h 1983550"/>
                    <a:gd name="connsiteX10" fmla="*/ 1448916 w 2953345"/>
                    <a:gd name="connsiteY10" fmla="*/ 1901539 h 1983550"/>
                    <a:gd name="connsiteX11" fmla="*/ 1409788 w 2953345"/>
                    <a:gd name="connsiteY11" fmla="*/ 1909339 h 1983550"/>
                    <a:gd name="connsiteX12" fmla="*/ 1379448 w 2953345"/>
                    <a:gd name="connsiteY12" fmla="*/ 1933671 h 1983550"/>
                    <a:gd name="connsiteX13" fmla="*/ 425892 w 2953345"/>
                    <a:gd name="connsiteY13" fmla="*/ 1636595 h 1983550"/>
                    <a:gd name="connsiteX14" fmla="*/ 20652 w 2953345"/>
                    <a:gd name="connsiteY14" fmla="*/ 500110 h 1983550"/>
                    <a:gd name="connsiteX15" fmla="*/ 612800 w 2953345"/>
                    <a:gd name="connsiteY15" fmla="*/ 567620 h 1983550"/>
                    <a:gd name="connsiteX16" fmla="*/ 646597 w 2953345"/>
                    <a:gd name="connsiteY16" fmla="*/ 582336 h 1983550"/>
                    <a:gd name="connsiteX17" fmla="*/ 648266 w 2953345"/>
                    <a:gd name="connsiteY17" fmla="*/ 560064 h 1983550"/>
                    <a:gd name="connsiteX18" fmla="*/ 857156 w 2953345"/>
                    <a:gd name="connsiteY18" fmla="*/ 12315 h 1983550"/>
                    <a:gd name="connsiteX19" fmla="*/ 1351480 w 2953345"/>
                    <a:gd name="connsiteY19" fmla="*/ 345243 h 1983550"/>
                    <a:gd name="connsiteX20" fmla="*/ 1439392 w 2953345"/>
                    <a:gd name="connsiteY20" fmla="*/ 453752 h 1983550"/>
                    <a:gd name="connsiteX21" fmla="*/ 1517562 w 2953345"/>
                    <a:gd name="connsiteY21" fmla="*/ 349370 h 1983550"/>
                    <a:gd name="connsiteX22" fmla="*/ 1988311 w 2953345"/>
                    <a:gd name="connsiteY22" fmla="*/ 0 h 1983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2953345" h="1983550">
                      <a:moveTo>
                        <a:pt x="1988311" y="0"/>
                      </a:moveTo>
                      <a:cubicBezTo>
                        <a:pt x="2110936" y="121606"/>
                        <a:pt x="2189921" y="326279"/>
                        <a:pt x="2225919" y="546570"/>
                      </a:cubicBezTo>
                      <a:lnTo>
                        <a:pt x="2233933" y="617237"/>
                      </a:lnTo>
                      <a:lnTo>
                        <a:pt x="2350610" y="567300"/>
                      </a:lnTo>
                      <a:cubicBezTo>
                        <a:pt x="2562647" y="488224"/>
                        <a:pt x="2779392" y="454290"/>
                        <a:pt x="2932976" y="500111"/>
                      </a:cubicBezTo>
                      <a:cubicBezTo>
                        <a:pt x="3023762" y="833364"/>
                        <a:pt x="2797242" y="1367090"/>
                        <a:pt x="2527736" y="1636596"/>
                      </a:cubicBezTo>
                      <a:cubicBezTo>
                        <a:pt x="2275074" y="1889258"/>
                        <a:pt x="1799076" y="2077510"/>
                        <a:pt x="1574180" y="1933671"/>
                      </a:cubicBezTo>
                      <a:lnTo>
                        <a:pt x="1556345" y="1919368"/>
                      </a:lnTo>
                      <a:lnTo>
                        <a:pt x="1528339" y="1920897"/>
                      </a:lnTo>
                      <a:cubicBezTo>
                        <a:pt x="1510560" y="1920089"/>
                        <a:pt x="1493010" y="1917445"/>
                        <a:pt x="1475770" y="1912825"/>
                      </a:cubicBezTo>
                      <a:lnTo>
                        <a:pt x="1448916" y="1901539"/>
                      </a:lnTo>
                      <a:lnTo>
                        <a:pt x="1409788" y="1909339"/>
                      </a:lnTo>
                      <a:lnTo>
                        <a:pt x="1379448" y="1933671"/>
                      </a:lnTo>
                      <a:cubicBezTo>
                        <a:pt x="1154551" y="2077510"/>
                        <a:pt x="678554" y="1889257"/>
                        <a:pt x="425892" y="1636595"/>
                      </a:cubicBezTo>
                      <a:cubicBezTo>
                        <a:pt x="156386" y="1367089"/>
                        <a:pt x="-70989" y="807277"/>
                        <a:pt x="20652" y="500110"/>
                      </a:cubicBezTo>
                      <a:cubicBezTo>
                        <a:pt x="187279" y="454716"/>
                        <a:pt x="404024" y="488650"/>
                        <a:pt x="612800" y="567620"/>
                      </a:cubicBezTo>
                      <a:lnTo>
                        <a:pt x="646597" y="582336"/>
                      </a:lnTo>
                      <a:lnTo>
                        <a:pt x="648266" y="560064"/>
                      </a:lnTo>
                      <a:cubicBezTo>
                        <a:pt x="675860" y="335450"/>
                        <a:pt x="745684" y="127473"/>
                        <a:pt x="857156" y="12315"/>
                      </a:cubicBezTo>
                      <a:cubicBezTo>
                        <a:pt x="1025944" y="48861"/>
                        <a:pt x="1202630" y="178907"/>
                        <a:pt x="1351480" y="345243"/>
                      </a:cubicBezTo>
                      <a:lnTo>
                        <a:pt x="1439392" y="453752"/>
                      </a:lnTo>
                      <a:lnTo>
                        <a:pt x="1517562" y="349370"/>
                      </a:lnTo>
                      <a:cubicBezTo>
                        <a:pt x="1661654" y="174869"/>
                        <a:pt x="1832393" y="37110"/>
                        <a:pt x="1988311" y="0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42" name="フリーフォーム: 図形 741">
                  <a:extLst>
                    <a:ext uri="{FF2B5EF4-FFF2-40B4-BE49-F238E27FC236}">
                      <a16:creationId xmlns:a16="http://schemas.microsoft.com/office/drawing/2014/main" id="{2E0C7060-53CB-4A54-B496-E80F8159ED04}"/>
                    </a:ext>
                  </a:extLst>
                </p:cNvPr>
                <p:cNvSpPr/>
                <p:nvPr/>
              </p:nvSpPr>
              <p:spPr>
                <a:xfrm rot="9769250">
                  <a:off x="6093165" y="3260085"/>
                  <a:ext cx="264016" cy="177320"/>
                </a:xfrm>
                <a:custGeom>
                  <a:avLst/>
                  <a:gdLst>
                    <a:gd name="connsiteX0" fmla="*/ 1988311 w 2953345"/>
                    <a:gd name="connsiteY0" fmla="*/ 0 h 1983550"/>
                    <a:gd name="connsiteX1" fmla="*/ 2225919 w 2953345"/>
                    <a:gd name="connsiteY1" fmla="*/ 546570 h 1983550"/>
                    <a:gd name="connsiteX2" fmla="*/ 2233933 w 2953345"/>
                    <a:gd name="connsiteY2" fmla="*/ 617237 h 1983550"/>
                    <a:gd name="connsiteX3" fmla="*/ 2350610 w 2953345"/>
                    <a:gd name="connsiteY3" fmla="*/ 567300 h 1983550"/>
                    <a:gd name="connsiteX4" fmla="*/ 2932976 w 2953345"/>
                    <a:gd name="connsiteY4" fmla="*/ 500111 h 1983550"/>
                    <a:gd name="connsiteX5" fmla="*/ 2527736 w 2953345"/>
                    <a:gd name="connsiteY5" fmla="*/ 1636596 h 1983550"/>
                    <a:gd name="connsiteX6" fmla="*/ 1574180 w 2953345"/>
                    <a:gd name="connsiteY6" fmla="*/ 1933671 h 1983550"/>
                    <a:gd name="connsiteX7" fmla="*/ 1556345 w 2953345"/>
                    <a:gd name="connsiteY7" fmla="*/ 1919368 h 1983550"/>
                    <a:gd name="connsiteX8" fmla="*/ 1528339 w 2953345"/>
                    <a:gd name="connsiteY8" fmla="*/ 1920897 h 1983550"/>
                    <a:gd name="connsiteX9" fmla="*/ 1475770 w 2953345"/>
                    <a:gd name="connsiteY9" fmla="*/ 1912825 h 1983550"/>
                    <a:gd name="connsiteX10" fmla="*/ 1448916 w 2953345"/>
                    <a:gd name="connsiteY10" fmla="*/ 1901539 h 1983550"/>
                    <a:gd name="connsiteX11" fmla="*/ 1409788 w 2953345"/>
                    <a:gd name="connsiteY11" fmla="*/ 1909339 h 1983550"/>
                    <a:gd name="connsiteX12" fmla="*/ 1379448 w 2953345"/>
                    <a:gd name="connsiteY12" fmla="*/ 1933671 h 1983550"/>
                    <a:gd name="connsiteX13" fmla="*/ 425892 w 2953345"/>
                    <a:gd name="connsiteY13" fmla="*/ 1636595 h 1983550"/>
                    <a:gd name="connsiteX14" fmla="*/ 20652 w 2953345"/>
                    <a:gd name="connsiteY14" fmla="*/ 500110 h 1983550"/>
                    <a:gd name="connsiteX15" fmla="*/ 612800 w 2953345"/>
                    <a:gd name="connsiteY15" fmla="*/ 567620 h 1983550"/>
                    <a:gd name="connsiteX16" fmla="*/ 646597 w 2953345"/>
                    <a:gd name="connsiteY16" fmla="*/ 582336 h 1983550"/>
                    <a:gd name="connsiteX17" fmla="*/ 648266 w 2953345"/>
                    <a:gd name="connsiteY17" fmla="*/ 560064 h 1983550"/>
                    <a:gd name="connsiteX18" fmla="*/ 857156 w 2953345"/>
                    <a:gd name="connsiteY18" fmla="*/ 12315 h 1983550"/>
                    <a:gd name="connsiteX19" fmla="*/ 1351480 w 2953345"/>
                    <a:gd name="connsiteY19" fmla="*/ 345243 h 1983550"/>
                    <a:gd name="connsiteX20" fmla="*/ 1439392 w 2953345"/>
                    <a:gd name="connsiteY20" fmla="*/ 453752 h 1983550"/>
                    <a:gd name="connsiteX21" fmla="*/ 1517562 w 2953345"/>
                    <a:gd name="connsiteY21" fmla="*/ 349370 h 1983550"/>
                    <a:gd name="connsiteX22" fmla="*/ 1988311 w 2953345"/>
                    <a:gd name="connsiteY22" fmla="*/ 0 h 1983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2953345" h="1983550">
                      <a:moveTo>
                        <a:pt x="1988311" y="0"/>
                      </a:moveTo>
                      <a:cubicBezTo>
                        <a:pt x="2110936" y="121606"/>
                        <a:pt x="2189921" y="326279"/>
                        <a:pt x="2225919" y="546570"/>
                      </a:cubicBezTo>
                      <a:lnTo>
                        <a:pt x="2233933" y="617237"/>
                      </a:lnTo>
                      <a:lnTo>
                        <a:pt x="2350610" y="567300"/>
                      </a:lnTo>
                      <a:cubicBezTo>
                        <a:pt x="2562647" y="488224"/>
                        <a:pt x="2779392" y="454290"/>
                        <a:pt x="2932976" y="500111"/>
                      </a:cubicBezTo>
                      <a:cubicBezTo>
                        <a:pt x="3023762" y="833364"/>
                        <a:pt x="2797242" y="1367090"/>
                        <a:pt x="2527736" y="1636596"/>
                      </a:cubicBezTo>
                      <a:cubicBezTo>
                        <a:pt x="2275074" y="1889258"/>
                        <a:pt x="1799076" y="2077510"/>
                        <a:pt x="1574180" y="1933671"/>
                      </a:cubicBezTo>
                      <a:lnTo>
                        <a:pt x="1556345" y="1919368"/>
                      </a:lnTo>
                      <a:lnTo>
                        <a:pt x="1528339" y="1920897"/>
                      </a:lnTo>
                      <a:cubicBezTo>
                        <a:pt x="1510560" y="1920089"/>
                        <a:pt x="1493010" y="1917445"/>
                        <a:pt x="1475770" y="1912825"/>
                      </a:cubicBezTo>
                      <a:lnTo>
                        <a:pt x="1448916" y="1901539"/>
                      </a:lnTo>
                      <a:lnTo>
                        <a:pt x="1409788" y="1909339"/>
                      </a:lnTo>
                      <a:lnTo>
                        <a:pt x="1379448" y="1933671"/>
                      </a:lnTo>
                      <a:cubicBezTo>
                        <a:pt x="1154551" y="2077510"/>
                        <a:pt x="678554" y="1889257"/>
                        <a:pt x="425892" y="1636595"/>
                      </a:cubicBezTo>
                      <a:cubicBezTo>
                        <a:pt x="156386" y="1367089"/>
                        <a:pt x="-70989" y="807277"/>
                        <a:pt x="20652" y="500110"/>
                      </a:cubicBezTo>
                      <a:cubicBezTo>
                        <a:pt x="187279" y="454716"/>
                        <a:pt x="404024" y="488650"/>
                        <a:pt x="612800" y="567620"/>
                      </a:cubicBezTo>
                      <a:lnTo>
                        <a:pt x="646597" y="582336"/>
                      </a:lnTo>
                      <a:lnTo>
                        <a:pt x="648266" y="560064"/>
                      </a:lnTo>
                      <a:cubicBezTo>
                        <a:pt x="675860" y="335450"/>
                        <a:pt x="745684" y="127473"/>
                        <a:pt x="857156" y="12315"/>
                      </a:cubicBezTo>
                      <a:cubicBezTo>
                        <a:pt x="1025944" y="48861"/>
                        <a:pt x="1202630" y="178907"/>
                        <a:pt x="1351480" y="345243"/>
                      </a:cubicBezTo>
                      <a:lnTo>
                        <a:pt x="1439392" y="453752"/>
                      </a:lnTo>
                      <a:lnTo>
                        <a:pt x="1517562" y="349370"/>
                      </a:lnTo>
                      <a:cubicBezTo>
                        <a:pt x="1661654" y="174869"/>
                        <a:pt x="1832393" y="37110"/>
                        <a:pt x="1988311" y="0"/>
                      </a:cubicBezTo>
                      <a:close/>
                    </a:path>
                  </a:pathLst>
                </a:custGeom>
                <a:solidFill>
                  <a:srgbClr val="339933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43" name="フリーフォーム: 図形 742">
                  <a:extLst>
                    <a:ext uri="{FF2B5EF4-FFF2-40B4-BE49-F238E27FC236}">
                      <a16:creationId xmlns:a16="http://schemas.microsoft.com/office/drawing/2014/main" id="{B15498D4-DB85-4A23-B450-3204BA2112A0}"/>
                    </a:ext>
                  </a:extLst>
                </p:cNvPr>
                <p:cNvSpPr/>
                <p:nvPr/>
              </p:nvSpPr>
              <p:spPr>
                <a:xfrm rot="9769250">
                  <a:off x="5856945" y="3183885"/>
                  <a:ext cx="264016" cy="177320"/>
                </a:xfrm>
                <a:custGeom>
                  <a:avLst/>
                  <a:gdLst>
                    <a:gd name="connsiteX0" fmla="*/ 1988311 w 2953345"/>
                    <a:gd name="connsiteY0" fmla="*/ 0 h 1983550"/>
                    <a:gd name="connsiteX1" fmla="*/ 2225919 w 2953345"/>
                    <a:gd name="connsiteY1" fmla="*/ 546570 h 1983550"/>
                    <a:gd name="connsiteX2" fmla="*/ 2233933 w 2953345"/>
                    <a:gd name="connsiteY2" fmla="*/ 617237 h 1983550"/>
                    <a:gd name="connsiteX3" fmla="*/ 2350610 w 2953345"/>
                    <a:gd name="connsiteY3" fmla="*/ 567300 h 1983550"/>
                    <a:gd name="connsiteX4" fmla="*/ 2932976 w 2953345"/>
                    <a:gd name="connsiteY4" fmla="*/ 500111 h 1983550"/>
                    <a:gd name="connsiteX5" fmla="*/ 2527736 w 2953345"/>
                    <a:gd name="connsiteY5" fmla="*/ 1636596 h 1983550"/>
                    <a:gd name="connsiteX6" fmla="*/ 1574180 w 2953345"/>
                    <a:gd name="connsiteY6" fmla="*/ 1933671 h 1983550"/>
                    <a:gd name="connsiteX7" fmla="*/ 1556345 w 2953345"/>
                    <a:gd name="connsiteY7" fmla="*/ 1919368 h 1983550"/>
                    <a:gd name="connsiteX8" fmla="*/ 1528339 w 2953345"/>
                    <a:gd name="connsiteY8" fmla="*/ 1920897 h 1983550"/>
                    <a:gd name="connsiteX9" fmla="*/ 1475770 w 2953345"/>
                    <a:gd name="connsiteY9" fmla="*/ 1912825 h 1983550"/>
                    <a:gd name="connsiteX10" fmla="*/ 1448916 w 2953345"/>
                    <a:gd name="connsiteY10" fmla="*/ 1901539 h 1983550"/>
                    <a:gd name="connsiteX11" fmla="*/ 1409788 w 2953345"/>
                    <a:gd name="connsiteY11" fmla="*/ 1909339 h 1983550"/>
                    <a:gd name="connsiteX12" fmla="*/ 1379448 w 2953345"/>
                    <a:gd name="connsiteY12" fmla="*/ 1933671 h 1983550"/>
                    <a:gd name="connsiteX13" fmla="*/ 425892 w 2953345"/>
                    <a:gd name="connsiteY13" fmla="*/ 1636595 h 1983550"/>
                    <a:gd name="connsiteX14" fmla="*/ 20652 w 2953345"/>
                    <a:gd name="connsiteY14" fmla="*/ 500110 h 1983550"/>
                    <a:gd name="connsiteX15" fmla="*/ 612800 w 2953345"/>
                    <a:gd name="connsiteY15" fmla="*/ 567620 h 1983550"/>
                    <a:gd name="connsiteX16" fmla="*/ 646597 w 2953345"/>
                    <a:gd name="connsiteY16" fmla="*/ 582336 h 1983550"/>
                    <a:gd name="connsiteX17" fmla="*/ 648266 w 2953345"/>
                    <a:gd name="connsiteY17" fmla="*/ 560064 h 1983550"/>
                    <a:gd name="connsiteX18" fmla="*/ 857156 w 2953345"/>
                    <a:gd name="connsiteY18" fmla="*/ 12315 h 1983550"/>
                    <a:gd name="connsiteX19" fmla="*/ 1351480 w 2953345"/>
                    <a:gd name="connsiteY19" fmla="*/ 345243 h 1983550"/>
                    <a:gd name="connsiteX20" fmla="*/ 1439392 w 2953345"/>
                    <a:gd name="connsiteY20" fmla="*/ 453752 h 1983550"/>
                    <a:gd name="connsiteX21" fmla="*/ 1517562 w 2953345"/>
                    <a:gd name="connsiteY21" fmla="*/ 349370 h 1983550"/>
                    <a:gd name="connsiteX22" fmla="*/ 1988311 w 2953345"/>
                    <a:gd name="connsiteY22" fmla="*/ 0 h 1983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2953345" h="1983550">
                      <a:moveTo>
                        <a:pt x="1988311" y="0"/>
                      </a:moveTo>
                      <a:cubicBezTo>
                        <a:pt x="2110936" y="121606"/>
                        <a:pt x="2189921" y="326279"/>
                        <a:pt x="2225919" y="546570"/>
                      </a:cubicBezTo>
                      <a:lnTo>
                        <a:pt x="2233933" y="617237"/>
                      </a:lnTo>
                      <a:lnTo>
                        <a:pt x="2350610" y="567300"/>
                      </a:lnTo>
                      <a:cubicBezTo>
                        <a:pt x="2562647" y="488224"/>
                        <a:pt x="2779392" y="454290"/>
                        <a:pt x="2932976" y="500111"/>
                      </a:cubicBezTo>
                      <a:cubicBezTo>
                        <a:pt x="3023762" y="833364"/>
                        <a:pt x="2797242" y="1367090"/>
                        <a:pt x="2527736" y="1636596"/>
                      </a:cubicBezTo>
                      <a:cubicBezTo>
                        <a:pt x="2275074" y="1889258"/>
                        <a:pt x="1799076" y="2077510"/>
                        <a:pt x="1574180" y="1933671"/>
                      </a:cubicBezTo>
                      <a:lnTo>
                        <a:pt x="1556345" y="1919368"/>
                      </a:lnTo>
                      <a:lnTo>
                        <a:pt x="1528339" y="1920897"/>
                      </a:lnTo>
                      <a:cubicBezTo>
                        <a:pt x="1510560" y="1920089"/>
                        <a:pt x="1493010" y="1917445"/>
                        <a:pt x="1475770" y="1912825"/>
                      </a:cubicBezTo>
                      <a:lnTo>
                        <a:pt x="1448916" y="1901539"/>
                      </a:lnTo>
                      <a:lnTo>
                        <a:pt x="1409788" y="1909339"/>
                      </a:lnTo>
                      <a:lnTo>
                        <a:pt x="1379448" y="1933671"/>
                      </a:lnTo>
                      <a:cubicBezTo>
                        <a:pt x="1154551" y="2077510"/>
                        <a:pt x="678554" y="1889257"/>
                        <a:pt x="425892" y="1636595"/>
                      </a:cubicBezTo>
                      <a:cubicBezTo>
                        <a:pt x="156386" y="1367089"/>
                        <a:pt x="-70989" y="807277"/>
                        <a:pt x="20652" y="500110"/>
                      </a:cubicBezTo>
                      <a:cubicBezTo>
                        <a:pt x="187279" y="454716"/>
                        <a:pt x="404024" y="488650"/>
                        <a:pt x="612800" y="567620"/>
                      </a:cubicBezTo>
                      <a:lnTo>
                        <a:pt x="646597" y="582336"/>
                      </a:lnTo>
                      <a:lnTo>
                        <a:pt x="648266" y="560064"/>
                      </a:lnTo>
                      <a:cubicBezTo>
                        <a:pt x="675860" y="335450"/>
                        <a:pt x="745684" y="127473"/>
                        <a:pt x="857156" y="12315"/>
                      </a:cubicBezTo>
                      <a:cubicBezTo>
                        <a:pt x="1025944" y="48861"/>
                        <a:pt x="1202630" y="178907"/>
                        <a:pt x="1351480" y="345243"/>
                      </a:cubicBezTo>
                      <a:lnTo>
                        <a:pt x="1439392" y="453752"/>
                      </a:lnTo>
                      <a:lnTo>
                        <a:pt x="1517562" y="349370"/>
                      </a:lnTo>
                      <a:cubicBezTo>
                        <a:pt x="1661654" y="174869"/>
                        <a:pt x="1832393" y="37110"/>
                        <a:pt x="1988311" y="0"/>
                      </a:cubicBezTo>
                      <a:close/>
                    </a:path>
                  </a:pathLst>
                </a:custGeom>
                <a:solidFill>
                  <a:srgbClr val="339933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44" name="フリーフォーム: 図形 743">
                  <a:extLst>
                    <a:ext uri="{FF2B5EF4-FFF2-40B4-BE49-F238E27FC236}">
                      <a16:creationId xmlns:a16="http://schemas.microsoft.com/office/drawing/2014/main" id="{677712DB-E283-4A06-8D11-277199C87A49}"/>
                    </a:ext>
                  </a:extLst>
                </p:cNvPr>
                <p:cNvSpPr/>
                <p:nvPr/>
              </p:nvSpPr>
              <p:spPr>
                <a:xfrm rot="9769250">
                  <a:off x="6106521" y="3497655"/>
                  <a:ext cx="237304" cy="159380"/>
                </a:xfrm>
                <a:custGeom>
                  <a:avLst/>
                  <a:gdLst>
                    <a:gd name="connsiteX0" fmla="*/ 1988311 w 2953345"/>
                    <a:gd name="connsiteY0" fmla="*/ 0 h 1983550"/>
                    <a:gd name="connsiteX1" fmla="*/ 2225919 w 2953345"/>
                    <a:gd name="connsiteY1" fmla="*/ 546570 h 1983550"/>
                    <a:gd name="connsiteX2" fmla="*/ 2233933 w 2953345"/>
                    <a:gd name="connsiteY2" fmla="*/ 617237 h 1983550"/>
                    <a:gd name="connsiteX3" fmla="*/ 2350610 w 2953345"/>
                    <a:gd name="connsiteY3" fmla="*/ 567300 h 1983550"/>
                    <a:gd name="connsiteX4" fmla="*/ 2932976 w 2953345"/>
                    <a:gd name="connsiteY4" fmla="*/ 500111 h 1983550"/>
                    <a:gd name="connsiteX5" fmla="*/ 2527736 w 2953345"/>
                    <a:gd name="connsiteY5" fmla="*/ 1636596 h 1983550"/>
                    <a:gd name="connsiteX6" fmla="*/ 1574180 w 2953345"/>
                    <a:gd name="connsiteY6" fmla="*/ 1933671 h 1983550"/>
                    <a:gd name="connsiteX7" fmla="*/ 1556345 w 2953345"/>
                    <a:gd name="connsiteY7" fmla="*/ 1919368 h 1983550"/>
                    <a:gd name="connsiteX8" fmla="*/ 1528339 w 2953345"/>
                    <a:gd name="connsiteY8" fmla="*/ 1920897 h 1983550"/>
                    <a:gd name="connsiteX9" fmla="*/ 1475770 w 2953345"/>
                    <a:gd name="connsiteY9" fmla="*/ 1912825 h 1983550"/>
                    <a:gd name="connsiteX10" fmla="*/ 1448916 w 2953345"/>
                    <a:gd name="connsiteY10" fmla="*/ 1901539 h 1983550"/>
                    <a:gd name="connsiteX11" fmla="*/ 1409788 w 2953345"/>
                    <a:gd name="connsiteY11" fmla="*/ 1909339 h 1983550"/>
                    <a:gd name="connsiteX12" fmla="*/ 1379448 w 2953345"/>
                    <a:gd name="connsiteY12" fmla="*/ 1933671 h 1983550"/>
                    <a:gd name="connsiteX13" fmla="*/ 425892 w 2953345"/>
                    <a:gd name="connsiteY13" fmla="*/ 1636595 h 1983550"/>
                    <a:gd name="connsiteX14" fmla="*/ 20652 w 2953345"/>
                    <a:gd name="connsiteY14" fmla="*/ 500110 h 1983550"/>
                    <a:gd name="connsiteX15" fmla="*/ 612800 w 2953345"/>
                    <a:gd name="connsiteY15" fmla="*/ 567620 h 1983550"/>
                    <a:gd name="connsiteX16" fmla="*/ 646597 w 2953345"/>
                    <a:gd name="connsiteY16" fmla="*/ 582336 h 1983550"/>
                    <a:gd name="connsiteX17" fmla="*/ 648266 w 2953345"/>
                    <a:gd name="connsiteY17" fmla="*/ 560064 h 1983550"/>
                    <a:gd name="connsiteX18" fmla="*/ 857156 w 2953345"/>
                    <a:gd name="connsiteY18" fmla="*/ 12315 h 1983550"/>
                    <a:gd name="connsiteX19" fmla="*/ 1351480 w 2953345"/>
                    <a:gd name="connsiteY19" fmla="*/ 345243 h 1983550"/>
                    <a:gd name="connsiteX20" fmla="*/ 1439392 w 2953345"/>
                    <a:gd name="connsiteY20" fmla="*/ 453752 h 1983550"/>
                    <a:gd name="connsiteX21" fmla="*/ 1517562 w 2953345"/>
                    <a:gd name="connsiteY21" fmla="*/ 349370 h 1983550"/>
                    <a:gd name="connsiteX22" fmla="*/ 1988311 w 2953345"/>
                    <a:gd name="connsiteY22" fmla="*/ 0 h 1983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2953345" h="1983550">
                      <a:moveTo>
                        <a:pt x="1988311" y="0"/>
                      </a:moveTo>
                      <a:cubicBezTo>
                        <a:pt x="2110936" y="121606"/>
                        <a:pt x="2189921" y="326279"/>
                        <a:pt x="2225919" y="546570"/>
                      </a:cubicBezTo>
                      <a:lnTo>
                        <a:pt x="2233933" y="617237"/>
                      </a:lnTo>
                      <a:lnTo>
                        <a:pt x="2350610" y="567300"/>
                      </a:lnTo>
                      <a:cubicBezTo>
                        <a:pt x="2562647" y="488224"/>
                        <a:pt x="2779392" y="454290"/>
                        <a:pt x="2932976" y="500111"/>
                      </a:cubicBezTo>
                      <a:cubicBezTo>
                        <a:pt x="3023762" y="833364"/>
                        <a:pt x="2797242" y="1367090"/>
                        <a:pt x="2527736" y="1636596"/>
                      </a:cubicBezTo>
                      <a:cubicBezTo>
                        <a:pt x="2275074" y="1889258"/>
                        <a:pt x="1799076" y="2077510"/>
                        <a:pt x="1574180" y="1933671"/>
                      </a:cubicBezTo>
                      <a:lnTo>
                        <a:pt x="1556345" y="1919368"/>
                      </a:lnTo>
                      <a:lnTo>
                        <a:pt x="1528339" y="1920897"/>
                      </a:lnTo>
                      <a:cubicBezTo>
                        <a:pt x="1510560" y="1920089"/>
                        <a:pt x="1493010" y="1917445"/>
                        <a:pt x="1475770" y="1912825"/>
                      </a:cubicBezTo>
                      <a:lnTo>
                        <a:pt x="1448916" y="1901539"/>
                      </a:lnTo>
                      <a:lnTo>
                        <a:pt x="1409788" y="1909339"/>
                      </a:lnTo>
                      <a:lnTo>
                        <a:pt x="1379448" y="1933671"/>
                      </a:lnTo>
                      <a:cubicBezTo>
                        <a:pt x="1154551" y="2077510"/>
                        <a:pt x="678554" y="1889257"/>
                        <a:pt x="425892" y="1636595"/>
                      </a:cubicBezTo>
                      <a:cubicBezTo>
                        <a:pt x="156386" y="1367089"/>
                        <a:pt x="-70989" y="807277"/>
                        <a:pt x="20652" y="500110"/>
                      </a:cubicBezTo>
                      <a:cubicBezTo>
                        <a:pt x="187279" y="454716"/>
                        <a:pt x="404024" y="488650"/>
                        <a:pt x="612800" y="567620"/>
                      </a:cubicBezTo>
                      <a:lnTo>
                        <a:pt x="646597" y="582336"/>
                      </a:lnTo>
                      <a:lnTo>
                        <a:pt x="648266" y="560064"/>
                      </a:lnTo>
                      <a:cubicBezTo>
                        <a:pt x="675860" y="335450"/>
                        <a:pt x="745684" y="127473"/>
                        <a:pt x="857156" y="12315"/>
                      </a:cubicBezTo>
                      <a:cubicBezTo>
                        <a:pt x="1025944" y="48861"/>
                        <a:pt x="1202630" y="178907"/>
                        <a:pt x="1351480" y="345243"/>
                      </a:cubicBezTo>
                      <a:lnTo>
                        <a:pt x="1439392" y="453752"/>
                      </a:lnTo>
                      <a:lnTo>
                        <a:pt x="1517562" y="349370"/>
                      </a:lnTo>
                      <a:cubicBezTo>
                        <a:pt x="1661654" y="174869"/>
                        <a:pt x="1832393" y="37110"/>
                        <a:pt x="1988311" y="0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45" name="フリーフォーム: 図形 744">
                  <a:extLst>
                    <a:ext uri="{FF2B5EF4-FFF2-40B4-BE49-F238E27FC236}">
                      <a16:creationId xmlns:a16="http://schemas.microsoft.com/office/drawing/2014/main" id="{BE42A958-9602-421F-B521-37EAE5EE347F}"/>
                    </a:ext>
                  </a:extLst>
                </p:cNvPr>
                <p:cNvSpPr/>
                <p:nvPr/>
              </p:nvSpPr>
              <p:spPr>
                <a:xfrm rot="9769250">
                  <a:off x="5870301" y="3421455"/>
                  <a:ext cx="237304" cy="159380"/>
                </a:xfrm>
                <a:custGeom>
                  <a:avLst/>
                  <a:gdLst>
                    <a:gd name="connsiteX0" fmla="*/ 1988311 w 2953345"/>
                    <a:gd name="connsiteY0" fmla="*/ 0 h 1983550"/>
                    <a:gd name="connsiteX1" fmla="*/ 2225919 w 2953345"/>
                    <a:gd name="connsiteY1" fmla="*/ 546570 h 1983550"/>
                    <a:gd name="connsiteX2" fmla="*/ 2233933 w 2953345"/>
                    <a:gd name="connsiteY2" fmla="*/ 617237 h 1983550"/>
                    <a:gd name="connsiteX3" fmla="*/ 2350610 w 2953345"/>
                    <a:gd name="connsiteY3" fmla="*/ 567300 h 1983550"/>
                    <a:gd name="connsiteX4" fmla="*/ 2932976 w 2953345"/>
                    <a:gd name="connsiteY4" fmla="*/ 500111 h 1983550"/>
                    <a:gd name="connsiteX5" fmla="*/ 2527736 w 2953345"/>
                    <a:gd name="connsiteY5" fmla="*/ 1636596 h 1983550"/>
                    <a:gd name="connsiteX6" fmla="*/ 1574180 w 2953345"/>
                    <a:gd name="connsiteY6" fmla="*/ 1933671 h 1983550"/>
                    <a:gd name="connsiteX7" fmla="*/ 1556345 w 2953345"/>
                    <a:gd name="connsiteY7" fmla="*/ 1919368 h 1983550"/>
                    <a:gd name="connsiteX8" fmla="*/ 1528339 w 2953345"/>
                    <a:gd name="connsiteY8" fmla="*/ 1920897 h 1983550"/>
                    <a:gd name="connsiteX9" fmla="*/ 1475770 w 2953345"/>
                    <a:gd name="connsiteY9" fmla="*/ 1912825 h 1983550"/>
                    <a:gd name="connsiteX10" fmla="*/ 1448916 w 2953345"/>
                    <a:gd name="connsiteY10" fmla="*/ 1901539 h 1983550"/>
                    <a:gd name="connsiteX11" fmla="*/ 1409788 w 2953345"/>
                    <a:gd name="connsiteY11" fmla="*/ 1909339 h 1983550"/>
                    <a:gd name="connsiteX12" fmla="*/ 1379448 w 2953345"/>
                    <a:gd name="connsiteY12" fmla="*/ 1933671 h 1983550"/>
                    <a:gd name="connsiteX13" fmla="*/ 425892 w 2953345"/>
                    <a:gd name="connsiteY13" fmla="*/ 1636595 h 1983550"/>
                    <a:gd name="connsiteX14" fmla="*/ 20652 w 2953345"/>
                    <a:gd name="connsiteY14" fmla="*/ 500110 h 1983550"/>
                    <a:gd name="connsiteX15" fmla="*/ 612800 w 2953345"/>
                    <a:gd name="connsiteY15" fmla="*/ 567620 h 1983550"/>
                    <a:gd name="connsiteX16" fmla="*/ 646597 w 2953345"/>
                    <a:gd name="connsiteY16" fmla="*/ 582336 h 1983550"/>
                    <a:gd name="connsiteX17" fmla="*/ 648266 w 2953345"/>
                    <a:gd name="connsiteY17" fmla="*/ 560064 h 1983550"/>
                    <a:gd name="connsiteX18" fmla="*/ 857156 w 2953345"/>
                    <a:gd name="connsiteY18" fmla="*/ 12315 h 1983550"/>
                    <a:gd name="connsiteX19" fmla="*/ 1351480 w 2953345"/>
                    <a:gd name="connsiteY19" fmla="*/ 345243 h 1983550"/>
                    <a:gd name="connsiteX20" fmla="*/ 1439392 w 2953345"/>
                    <a:gd name="connsiteY20" fmla="*/ 453752 h 1983550"/>
                    <a:gd name="connsiteX21" fmla="*/ 1517562 w 2953345"/>
                    <a:gd name="connsiteY21" fmla="*/ 349370 h 1983550"/>
                    <a:gd name="connsiteX22" fmla="*/ 1988311 w 2953345"/>
                    <a:gd name="connsiteY22" fmla="*/ 0 h 1983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2953345" h="1983550">
                      <a:moveTo>
                        <a:pt x="1988311" y="0"/>
                      </a:moveTo>
                      <a:cubicBezTo>
                        <a:pt x="2110936" y="121606"/>
                        <a:pt x="2189921" y="326279"/>
                        <a:pt x="2225919" y="546570"/>
                      </a:cubicBezTo>
                      <a:lnTo>
                        <a:pt x="2233933" y="617237"/>
                      </a:lnTo>
                      <a:lnTo>
                        <a:pt x="2350610" y="567300"/>
                      </a:lnTo>
                      <a:cubicBezTo>
                        <a:pt x="2562647" y="488224"/>
                        <a:pt x="2779392" y="454290"/>
                        <a:pt x="2932976" y="500111"/>
                      </a:cubicBezTo>
                      <a:cubicBezTo>
                        <a:pt x="3023762" y="833364"/>
                        <a:pt x="2797242" y="1367090"/>
                        <a:pt x="2527736" y="1636596"/>
                      </a:cubicBezTo>
                      <a:cubicBezTo>
                        <a:pt x="2275074" y="1889258"/>
                        <a:pt x="1799076" y="2077510"/>
                        <a:pt x="1574180" y="1933671"/>
                      </a:cubicBezTo>
                      <a:lnTo>
                        <a:pt x="1556345" y="1919368"/>
                      </a:lnTo>
                      <a:lnTo>
                        <a:pt x="1528339" y="1920897"/>
                      </a:lnTo>
                      <a:cubicBezTo>
                        <a:pt x="1510560" y="1920089"/>
                        <a:pt x="1493010" y="1917445"/>
                        <a:pt x="1475770" y="1912825"/>
                      </a:cubicBezTo>
                      <a:lnTo>
                        <a:pt x="1448916" y="1901539"/>
                      </a:lnTo>
                      <a:lnTo>
                        <a:pt x="1409788" y="1909339"/>
                      </a:lnTo>
                      <a:lnTo>
                        <a:pt x="1379448" y="1933671"/>
                      </a:lnTo>
                      <a:cubicBezTo>
                        <a:pt x="1154551" y="2077510"/>
                        <a:pt x="678554" y="1889257"/>
                        <a:pt x="425892" y="1636595"/>
                      </a:cubicBezTo>
                      <a:cubicBezTo>
                        <a:pt x="156386" y="1367089"/>
                        <a:pt x="-70989" y="807277"/>
                        <a:pt x="20652" y="500110"/>
                      </a:cubicBezTo>
                      <a:cubicBezTo>
                        <a:pt x="187279" y="454716"/>
                        <a:pt x="404024" y="488650"/>
                        <a:pt x="612800" y="567620"/>
                      </a:cubicBezTo>
                      <a:lnTo>
                        <a:pt x="646597" y="582336"/>
                      </a:lnTo>
                      <a:lnTo>
                        <a:pt x="648266" y="560064"/>
                      </a:lnTo>
                      <a:cubicBezTo>
                        <a:pt x="675860" y="335450"/>
                        <a:pt x="745684" y="127473"/>
                        <a:pt x="857156" y="12315"/>
                      </a:cubicBezTo>
                      <a:cubicBezTo>
                        <a:pt x="1025944" y="48861"/>
                        <a:pt x="1202630" y="178907"/>
                        <a:pt x="1351480" y="345243"/>
                      </a:cubicBezTo>
                      <a:lnTo>
                        <a:pt x="1439392" y="453752"/>
                      </a:lnTo>
                      <a:lnTo>
                        <a:pt x="1517562" y="349370"/>
                      </a:lnTo>
                      <a:cubicBezTo>
                        <a:pt x="1661654" y="174869"/>
                        <a:pt x="1832393" y="37110"/>
                        <a:pt x="1988311" y="0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46" name="フリーフォーム: 図形 745">
                  <a:extLst>
                    <a:ext uri="{FF2B5EF4-FFF2-40B4-BE49-F238E27FC236}">
                      <a16:creationId xmlns:a16="http://schemas.microsoft.com/office/drawing/2014/main" id="{6B74D448-B019-4031-B0C2-46C798738D9F}"/>
                    </a:ext>
                  </a:extLst>
                </p:cNvPr>
                <p:cNvSpPr/>
                <p:nvPr/>
              </p:nvSpPr>
              <p:spPr>
                <a:xfrm rot="10800000">
                  <a:off x="6178569" y="3176830"/>
                  <a:ext cx="264016" cy="177320"/>
                </a:xfrm>
                <a:custGeom>
                  <a:avLst/>
                  <a:gdLst>
                    <a:gd name="connsiteX0" fmla="*/ 1988311 w 2953345"/>
                    <a:gd name="connsiteY0" fmla="*/ 0 h 1983550"/>
                    <a:gd name="connsiteX1" fmla="*/ 2225919 w 2953345"/>
                    <a:gd name="connsiteY1" fmla="*/ 546570 h 1983550"/>
                    <a:gd name="connsiteX2" fmla="*/ 2233933 w 2953345"/>
                    <a:gd name="connsiteY2" fmla="*/ 617237 h 1983550"/>
                    <a:gd name="connsiteX3" fmla="*/ 2350610 w 2953345"/>
                    <a:gd name="connsiteY3" fmla="*/ 567300 h 1983550"/>
                    <a:gd name="connsiteX4" fmla="*/ 2932976 w 2953345"/>
                    <a:gd name="connsiteY4" fmla="*/ 500111 h 1983550"/>
                    <a:gd name="connsiteX5" fmla="*/ 2527736 w 2953345"/>
                    <a:gd name="connsiteY5" fmla="*/ 1636596 h 1983550"/>
                    <a:gd name="connsiteX6" fmla="*/ 1574180 w 2953345"/>
                    <a:gd name="connsiteY6" fmla="*/ 1933671 h 1983550"/>
                    <a:gd name="connsiteX7" fmla="*/ 1556345 w 2953345"/>
                    <a:gd name="connsiteY7" fmla="*/ 1919368 h 1983550"/>
                    <a:gd name="connsiteX8" fmla="*/ 1528339 w 2953345"/>
                    <a:gd name="connsiteY8" fmla="*/ 1920897 h 1983550"/>
                    <a:gd name="connsiteX9" fmla="*/ 1475770 w 2953345"/>
                    <a:gd name="connsiteY9" fmla="*/ 1912825 h 1983550"/>
                    <a:gd name="connsiteX10" fmla="*/ 1448916 w 2953345"/>
                    <a:gd name="connsiteY10" fmla="*/ 1901539 h 1983550"/>
                    <a:gd name="connsiteX11" fmla="*/ 1409788 w 2953345"/>
                    <a:gd name="connsiteY11" fmla="*/ 1909339 h 1983550"/>
                    <a:gd name="connsiteX12" fmla="*/ 1379448 w 2953345"/>
                    <a:gd name="connsiteY12" fmla="*/ 1933671 h 1983550"/>
                    <a:gd name="connsiteX13" fmla="*/ 425892 w 2953345"/>
                    <a:gd name="connsiteY13" fmla="*/ 1636595 h 1983550"/>
                    <a:gd name="connsiteX14" fmla="*/ 20652 w 2953345"/>
                    <a:gd name="connsiteY14" fmla="*/ 500110 h 1983550"/>
                    <a:gd name="connsiteX15" fmla="*/ 612800 w 2953345"/>
                    <a:gd name="connsiteY15" fmla="*/ 567620 h 1983550"/>
                    <a:gd name="connsiteX16" fmla="*/ 646597 w 2953345"/>
                    <a:gd name="connsiteY16" fmla="*/ 582336 h 1983550"/>
                    <a:gd name="connsiteX17" fmla="*/ 648266 w 2953345"/>
                    <a:gd name="connsiteY17" fmla="*/ 560064 h 1983550"/>
                    <a:gd name="connsiteX18" fmla="*/ 857156 w 2953345"/>
                    <a:gd name="connsiteY18" fmla="*/ 12315 h 1983550"/>
                    <a:gd name="connsiteX19" fmla="*/ 1351480 w 2953345"/>
                    <a:gd name="connsiteY19" fmla="*/ 345243 h 1983550"/>
                    <a:gd name="connsiteX20" fmla="*/ 1439392 w 2953345"/>
                    <a:gd name="connsiteY20" fmla="*/ 453752 h 1983550"/>
                    <a:gd name="connsiteX21" fmla="*/ 1517562 w 2953345"/>
                    <a:gd name="connsiteY21" fmla="*/ 349370 h 1983550"/>
                    <a:gd name="connsiteX22" fmla="*/ 1988311 w 2953345"/>
                    <a:gd name="connsiteY22" fmla="*/ 0 h 1983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2953345" h="1983550">
                      <a:moveTo>
                        <a:pt x="1988311" y="0"/>
                      </a:moveTo>
                      <a:cubicBezTo>
                        <a:pt x="2110936" y="121606"/>
                        <a:pt x="2189921" y="326279"/>
                        <a:pt x="2225919" y="546570"/>
                      </a:cubicBezTo>
                      <a:lnTo>
                        <a:pt x="2233933" y="617237"/>
                      </a:lnTo>
                      <a:lnTo>
                        <a:pt x="2350610" y="567300"/>
                      </a:lnTo>
                      <a:cubicBezTo>
                        <a:pt x="2562647" y="488224"/>
                        <a:pt x="2779392" y="454290"/>
                        <a:pt x="2932976" y="500111"/>
                      </a:cubicBezTo>
                      <a:cubicBezTo>
                        <a:pt x="3023762" y="833364"/>
                        <a:pt x="2797242" y="1367090"/>
                        <a:pt x="2527736" y="1636596"/>
                      </a:cubicBezTo>
                      <a:cubicBezTo>
                        <a:pt x="2275074" y="1889258"/>
                        <a:pt x="1799076" y="2077510"/>
                        <a:pt x="1574180" y="1933671"/>
                      </a:cubicBezTo>
                      <a:lnTo>
                        <a:pt x="1556345" y="1919368"/>
                      </a:lnTo>
                      <a:lnTo>
                        <a:pt x="1528339" y="1920897"/>
                      </a:lnTo>
                      <a:cubicBezTo>
                        <a:pt x="1510560" y="1920089"/>
                        <a:pt x="1493010" y="1917445"/>
                        <a:pt x="1475770" y="1912825"/>
                      </a:cubicBezTo>
                      <a:lnTo>
                        <a:pt x="1448916" y="1901539"/>
                      </a:lnTo>
                      <a:lnTo>
                        <a:pt x="1409788" y="1909339"/>
                      </a:lnTo>
                      <a:lnTo>
                        <a:pt x="1379448" y="1933671"/>
                      </a:lnTo>
                      <a:cubicBezTo>
                        <a:pt x="1154551" y="2077510"/>
                        <a:pt x="678554" y="1889257"/>
                        <a:pt x="425892" y="1636595"/>
                      </a:cubicBezTo>
                      <a:cubicBezTo>
                        <a:pt x="156386" y="1367089"/>
                        <a:pt x="-70989" y="807277"/>
                        <a:pt x="20652" y="500110"/>
                      </a:cubicBezTo>
                      <a:cubicBezTo>
                        <a:pt x="187279" y="454716"/>
                        <a:pt x="404024" y="488650"/>
                        <a:pt x="612800" y="567620"/>
                      </a:cubicBezTo>
                      <a:lnTo>
                        <a:pt x="646597" y="582336"/>
                      </a:lnTo>
                      <a:lnTo>
                        <a:pt x="648266" y="560064"/>
                      </a:lnTo>
                      <a:cubicBezTo>
                        <a:pt x="675860" y="335450"/>
                        <a:pt x="745684" y="127473"/>
                        <a:pt x="857156" y="12315"/>
                      </a:cubicBezTo>
                      <a:cubicBezTo>
                        <a:pt x="1025944" y="48861"/>
                        <a:pt x="1202630" y="178907"/>
                        <a:pt x="1351480" y="345243"/>
                      </a:cubicBezTo>
                      <a:lnTo>
                        <a:pt x="1439392" y="453752"/>
                      </a:lnTo>
                      <a:lnTo>
                        <a:pt x="1517562" y="349370"/>
                      </a:lnTo>
                      <a:cubicBezTo>
                        <a:pt x="1661654" y="174869"/>
                        <a:pt x="1832393" y="37110"/>
                        <a:pt x="1988311" y="0"/>
                      </a:cubicBezTo>
                      <a:close/>
                    </a:path>
                  </a:pathLst>
                </a:custGeom>
                <a:solidFill>
                  <a:srgbClr val="339933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47" name="フリーフォーム: 図形 746">
                  <a:extLst>
                    <a:ext uri="{FF2B5EF4-FFF2-40B4-BE49-F238E27FC236}">
                      <a16:creationId xmlns:a16="http://schemas.microsoft.com/office/drawing/2014/main" id="{71C8AC03-16E3-4762-9C6F-9BC1D75C8D8C}"/>
                    </a:ext>
                  </a:extLst>
                </p:cNvPr>
                <p:cNvSpPr/>
                <p:nvPr/>
              </p:nvSpPr>
              <p:spPr>
                <a:xfrm rot="10800000">
                  <a:off x="5789949" y="3352090"/>
                  <a:ext cx="264016" cy="177320"/>
                </a:xfrm>
                <a:custGeom>
                  <a:avLst/>
                  <a:gdLst>
                    <a:gd name="connsiteX0" fmla="*/ 1988311 w 2953345"/>
                    <a:gd name="connsiteY0" fmla="*/ 0 h 1983550"/>
                    <a:gd name="connsiteX1" fmla="*/ 2225919 w 2953345"/>
                    <a:gd name="connsiteY1" fmla="*/ 546570 h 1983550"/>
                    <a:gd name="connsiteX2" fmla="*/ 2233933 w 2953345"/>
                    <a:gd name="connsiteY2" fmla="*/ 617237 h 1983550"/>
                    <a:gd name="connsiteX3" fmla="*/ 2350610 w 2953345"/>
                    <a:gd name="connsiteY3" fmla="*/ 567300 h 1983550"/>
                    <a:gd name="connsiteX4" fmla="*/ 2932976 w 2953345"/>
                    <a:gd name="connsiteY4" fmla="*/ 500111 h 1983550"/>
                    <a:gd name="connsiteX5" fmla="*/ 2527736 w 2953345"/>
                    <a:gd name="connsiteY5" fmla="*/ 1636596 h 1983550"/>
                    <a:gd name="connsiteX6" fmla="*/ 1574180 w 2953345"/>
                    <a:gd name="connsiteY6" fmla="*/ 1933671 h 1983550"/>
                    <a:gd name="connsiteX7" fmla="*/ 1556345 w 2953345"/>
                    <a:gd name="connsiteY7" fmla="*/ 1919368 h 1983550"/>
                    <a:gd name="connsiteX8" fmla="*/ 1528339 w 2953345"/>
                    <a:gd name="connsiteY8" fmla="*/ 1920897 h 1983550"/>
                    <a:gd name="connsiteX9" fmla="*/ 1475770 w 2953345"/>
                    <a:gd name="connsiteY9" fmla="*/ 1912825 h 1983550"/>
                    <a:gd name="connsiteX10" fmla="*/ 1448916 w 2953345"/>
                    <a:gd name="connsiteY10" fmla="*/ 1901539 h 1983550"/>
                    <a:gd name="connsiteX11" fmla="*/ 1409788 w 2953345"/>
                    <a:gd name="connsiteY11" fmla="*/ 1909339 h 1983550"/>
                    <a:gd name="connsiteX12" fmla="*/ 1379448 w 2953345"/>
                    <a:gd name="connsiteY12" fmla="*/ 1933671 h 1983550"/>
                    <a:gd name="connsiteX13" fmla="*/ 425892 w 2953345"/>
                    <a:gd name="connsiteY13" fmla="*/ 1636595 h 1983550"/>
                    <a:gd name="connsiteX14" fmla="*/ 20652 w 2953345"/>
                    <a:gd name="connsiteY14" fmla="*/ 500110 h 1983550"/>
                    <a:gd name="connsiteX15" fmla="*/ 612800 w 2953345"/>
                    <a:gd name="connsiteY15" fmla="*/ 567620 h 1983550"/>
                    <a:gd name="connsiteX16" fmla="*/ 646597 w 2953345"/>
                    <a:gd name="connsiteY16" fmla="*/ 582336 h 1983550"/>
                    <a:gd name="connsiteX17" fmla="*/ 648266 w 2953345"/>
                    <a:gd name="connsiteY17" fmla="*/ 560064 h 1983550"/>
                    <a:gd name="connsiteX18" fmla="*/ 857156 w 2953345"/>
                    <a:gd name="connsiteY18" fmla="*/ 12315 h 1983550"/>
                    <a:gd name="connsiteX19" fmla="*/ 1351480 w 2953345"/>
                    <a:gd name="connsiteY19" fmla="*/ 345243 h 1983550"/>
                    <a:gd name="connsiteX20" fmla="*/ 1439392 w 2953345"/>
                    <a:gd name="connsiteY20" fmla="*/ 453752 h 1983550"/>
                    <a:gd name="connsiteX21" fmla="*/ 1517562 w 2953345"/>
                    <a:gd name="connsiteY21" fmla="*/ 349370 h 1983550"/>
                    <a:gd name="connsiteX22" fmla="*/ 1988311 w 2953345"/>
                    <a:gd name="connsiteY22" fmla="*/ 0 h 1983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2953345" h="1983550">
                      <a:moveTo>
                        <a:pt x="1988311" y="0"/>
                      </a:moveTo>
                      <a:cubicBezTo>
                        <a:pt x="2110936" y="121606"/>
                        <a:pt x="2189921" y="326279"/>
                        <a:pt x="2225919" y="546570"/>
                      </a:cubicBezTo>
                      <a:lnTo>
                        <a:pt x="2233933" y="617237"/>
                      </a:lnTo>
                      <a:lnTo>
                        <a:pt x="2350610" y="567300"/>
                      </a:lnTo>
                      <a:cubicBezTo>
                        <a:pt x="2562647" y="488224"/>
                        <a:pt x="2779392" y="454290"/>
                        <a:pt x="2932976" y="500111"/>
                      </a:cubicBezTo>
                      <a:cubicBezTo>
                        <a:pt x="3023762" y="833364"/>
                        <a:pt x="2797242" y="1367090"/>
                        <a:pt x="2527736" y="1636596"/>
                      </a:cubicBezTo>
                      <a:cubicBezTo>
                        <a:pt x="2275074" y="1889258"/>
                        <a:pt x="1799076" y="2077510"/>
                        <a:pt x="1574180" y="1933671"/>
                      </a:cubicBezTo>
                      <a:lnTo>
                        <a:pt x="1556345" y="1919368"/>
                      </a:lnTo>
                      <a:lnTo>
                        <a:pt x="1528339" y="1920897"/>
                      </a:lnTo>
                      <a:cubicBezTo>
                        <a:pt x="1510560" y="1920089"/>
                        <a:pt x="1493010" y="1917445"/>
                        <a:pt x="1475770" y="1912825"/>
                      </a:cubicBezTo>
                      <a:lnTo>
                        <a:pt x="1448916" y="1901539"/>
                      </a:lnTo>
                      <a:lnTo>
                        <a:pt x="1409788" y="1909339"/>
                      </a:lnTo>
                      <a:lnTo>
                        <a:pt x="1379448" y="1933671"/>
                      </a:lnTo>
                      <a:cubicBezTo>
                        <a:pt x="1154551" y="2077510"/>
                        <a:pt x="678554" y="1889257"/>
                        <a:pt x="425892" y="1636595"/>
                      </a:cubicBezTo>
                      <a:cubicBezTo>
                        <a:pt x="156386" y="1367089"/>
                        <a:pt x="-70989" y="807277"/>
                        <a:pt x="20652" y="500110"/>
                      </a:cubicBezTo>
                      <a:cubicBezTo>
                        <a:pt x="187279" y="454716"/>
                        <a:pt x="404024" y="488650"/>
                        <a:pt x="612800" y="567620"/>
                      </a:cubicBezTo>
                      <a:lnTo>
                        <a:pt x="646597" y="582336"/>
                      </a:lnTo>
                      <a:lnTo>
                        <a:pt x="648266" y="560064"/>
                      </a:lnTo>
                      <a:cubicBezTo>
                        <a:pt x="675860" y="335450"/>
                        <a:pt x="745684" y="127473"/>
                        <a:pt x="857156" y="12315"/>
                      </a:cubicBezTo>
                      <a:cubicBezTo>
                        <a:pt x="1025944" y="48861"/>
                        <a:pt x="1202630" y="178907"/>
                        <a:pt x="1351480" y="345243"/>
                      </a:cubicBezTo>
                      <a:lnTo>
                        <a:pt x="1439392" y="453752"/>
                      </a:lnTo>
                      <a:lnTo>
                        <a:pt x="1517562" y="349370"/>
                      </a:lnTo>
                      <a:cubicBezTo>
                        <a:pt x="1661654" y="174869"/>
                        <a:pt x="1832393" y="37110"/>
                        <a:pt x="1988311" y="0"/>
                      </a:cubicBezTo>
                      <a:close/>
                    </a:path>
                  </a:pathLst>
                </a:custGeom>
                <a:solidFill>
                  <a:srgbClr val="339933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48" name="フリーフォーム: 図形 747">
                  <a:extLst>
                    <a:ext uri="{FF2B5EF4-FFF2-40B4-BE49-F238E27FC236}">
                      <a16:creationId xmlns:a16="http://schemas.microsoft.com/office/drawing/2014/main" id="{104DB957-4E81-4282-BFE6-DD6D0BE3153F}"/>
                    </a:ext>
                  </a:extLst>
                </p:cNvPr>
                <p:cNvSpPr/>
                <p:nvPr/>
              </p:nvSpPr>
              <p:spPr>
                <a:xfrm rot="10800000">
                  <a:off x="5942349" y="3100630"/>
                  <a:ext cx="264016" cy="177320"/>
                </a:xfrm>
                <a:custGeom>
                  <a:avLst/>
                  <a:gdLst>
                    <a:gd name="connsiteX0" fmla="*/ 1988311 w 2953345"/>
                    <a:gd name="connsiteY0" fmla="*/ 0 h 1983550"/>
                    <a:gd name="connsiteX1" fmla="*/ 2225919 w 2953345"/>
                    <a:gd name="connsiteY1" fmla="*/ 546570 h 1983550"/>
                    <a:gd name="connsiteX2" fmla="*/ 2233933 w 2953345"/>
                    <a:gd name="connsiteY2" fmla="*/ 617237 h 1983550"/>
                    <a:gd name="connsiteX3" fmla="*/ 2350610 w 2953345"/>
                    <a:gd name="connsiteY3" fmla="*/ 567300 h 1983550"/>
                    <a:gd name="connsiteX4" fmla="*/ 2932976 w 2953345"/>
                    <a:gd name="connsiteY4" fmla="*/ 500111 h 1983550"/>
                    <a:gd name="connsiteX5" fmla="*/ 2527736 w 2953345"/>
                    <a:gd name="connsiteY5" fmla="*/ 1636596 h 1983550"/>
                    <a:gd name="connsiteX6" fmla="*/ 1574180 w 2953345"/>
                    <a:gd name="connsiteY6" fmla="*/ 1933671 h 1983550"/>
                    <a:gd name="connsiteX7" fmla="*/ 1556345 w 2953345"/>
                    <a:gd name="connsiteY7" fmla="*/ 1919368 h 1983550"/>
                    <a:gd name="connsiteX8" fmla="*/ 1528339 w 2953345"/>
                    <a:gd name="connsiteY8" fmla="*/ 1920897 h 1983550"/>
                    <a:gd name="connsiteX9" fmla="*/ 1475770 w 2953345"/>
                    <a:gd name="connsiteY9" fmla="*/ 1912825 h 1983550"/>
                    <a:gd name="connsiteX10" fmla="*/ 1448916 w 2953345"/>
                    <a:gd name="connsiteY10" fmla="*/ 1901539 h 1983550"/>
                    <a:gd name="connsiteX11" fmla="*/ 1409788 w 2953345"/>
                    <a:gd name="connsiteY11" fmla="*/ 1909339 h 1983550"/>
                    <a:gd name="connsiteX12" fmla="*/ 1379448 w 2953345"/>
                    <a:gd name="connsiteY12" fmla="*/ 1933671 h 1983550"/>
                    <a:gd name="connsiteX13" fmla="*/ 425892 w 2953345"/>
                    <a:gd name="connsiteY13" fmla="*/ 1636595 h 1983550"/>
                    <a:gd name="connsiteX14" fmla="*/ 20652 w 2953345"/>
                    <a:gd name="connsiteY14" fmla="*/ 500110 h 1983550"/>
                    <a:gd name="connsiteX15" fmla="*/ 612800 w 2953345"/>
                    <a:gd name="connsiteY15" fmla="*/ 567620 h 1983550"/>
                    <a:gd name="connsiteX16" fmla="*/ 646597 w 2953345"/>
                    <a:gd name="connsiteY16" fmla="*/ 582336 h 1983550"/>
                    <a:gd name="connsiteX17" fmla="*/ 648266 w 2953345"/>
                    <a:gd name="connsiteY17" fmla="*/ 560064 h 1983550"/>
                    <a:gd name="connsiteX18" fmla="*/ 857156 w 2953345"/>
                    <a:gd name="connsiteY18" fmla="*/ 12315 h 1983550"/>
                    <a:gd name="connsiteX19" fmla="*/ 1351480 w 2953345"/>
                    <a:gd name="connsiteY19" fmla="*/ 345243 h 1983550"/>
                    <a:gd name="connsiteX20" fmla="*/ 1439392 w 2953345"/>
                    <a:gd name="connsiteY20" fmla="*/ 453752 h 1983550"/>
                    <a:gd name="connsiteX21" fmla="*/ 1517562 w 2953345"/>
                    <a:gd name="connsiteY21" fmla="*/ 349370 h 1983550"/>
                    <a:gd name="connsiteX22" fmla="*/ 1988311 w 2953345"/>
                    <a:gd name="connsiteY22" fmla="*/ 0 h 1983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2953345" h="1983550">
                      <a:moveTo>
                        <a:pt x="1988311" y="0"/>
                      </a:moveTo>
                      <a:cubicBezTo>
                        <a:pt x="2110936" y="121606"/>
                        <a:pt x="2189921" y="326279"/>
                        <a:pt x="2225919" y="546570"/>
                      </a:cubicBezTo>
                      <a:lnTo>
                        <a:pt x="2233933" y="617237"/>
                      </a:lnTo>
                      <a:lnTo>
                        <a:pt x="2350610" y="567300"/>
                      </a:lnTo>
                      <a:cubicBezTo>
                        <a:pt x="2562647" y="488224"/>
                        <a:pt x="2779392" y="454290"/>
                        <a:pt x="2932976" y="500111"/>
                      </a:cubicBezTo>
                      <a:cubicBezTo>
                        <a:pt x="3023762" y="833364"/>
                        <a:pt x="2797242" y="1367090"/>
                        <a:pt x="2527736" y="1636596"/>
                      </a:cubicBezTo>
                      <a:cubicBezTo>
                        <a:pt x="2275074" y="1889258"/>
                        <a:pt x="1799076" y="2077510"/>
                        <a:pt x="1574180" y="1933671"/>
                      </a:cubicBezTo>
                      <a:lnTo>
                        <a:pt x="1556345" y="1919368"/>
                      </a:lnTo>
                      <a:lnTo>
                        <a:pt x="1528339" y="1920897"/>
                      </a:lnTo>
                      <a:cubicBezTo>
                        <a:pt x="1510560" y="1920089"/>
                        <a:pt x="1493010" y="1917445"/>
                        <a:pt x="1475770" y="1912825"/>
                      </a:cubicBezTo>
                      <a:lnTo>
                        <a:pt x="1448916" y="1901539"/>
                      </a:lnTo>
                      <a:lnTo>
                        <a:pt x="1409788" y="1909339"/>
                      </a:lnTo>
                      <a:lnTo>
                        <a:pt x="1379448" y="1933671"/>
                      </a:lnTo>
                      <a:cubicBezTo>
                        <a:pt x="1154551" y="2077510"/>
                        <a:pt x="678554" y="1889257"/>
                        <a:pt x="425892" y="1636595"/>
                      </a:cubicBezTo>
                      <a:cubicBezTo>
                        <a:pt x="156386" y="1367089"/>
                        <a:pt x="-70989" y="807277"/>
                        <a:pt x="20652" y="500110"/>
                      </a:cubicBezTo>
                      <a:cubicBezTo>
                        <a:pt x="187279" y="454716"/>
                        <a:pt x="404024" y="488650"/>
                        <a:pt x="612800" y="567620"/>
                      </a:cubicBezTo>
                      <a:lnTo>
                        <a:pt x="646597" y="582336"/>
                      </a:lnTo>
                      <a:lnTo>
                        <a:pt x="648266" y="560064"/>
                      </a:lnTo>
                      <a:cubicBezTo>
                        <a:pt x="675860" y="335450"/>
                        <a:pt x="745684" y="127473"/>
                        <a:pt x="857156" y="12315"/>
                      </a:cubicBezTo>
                      <a:cubicBezTo>
                        <a:pt x="1025944" y="48861"/>
                        <a:pt x="1202630" y="178907"/>
                        <a:pt x="1351480" y="345243"/>
                      </a:cubicBezTo>
                      <a:lnTo>
                        <a:pt x="1439392" y="453752"/>
                      </a:lnTo>
                      <a:lnTo>
                        <a:pt x="1517562" y="349370"/>
                      </a:lnTo>
                      <a:cubicBezTo>
                        <a:pt x="1661654" y="174869"/>
                        <a:pt x="1832393" y="37110"/>
                        <a:pt x="1988311" y="0"/>
                      </a:cubicBezTo>
                      <a:close/>
                    </a:path>
                  </a:pathLst>
                </a:custGeom>
                <a:solidFill>
                  <a:srgbClr val="339933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49" name="フリーフォーム: 図形 748">
                  <a:extLst>
                    <a:ext uri="{FF2B5EF4-FFF2-40B4-BE49-F238E27FC236}">
                      <a16:creationId xmlns:a16="http://schemas.microsoft.com/office/drawing/2014/main" id="{4F529B5F-24A3-4577-ABF3-AFA6C748C59B}"/>
                    </a:ext>
                  </a:extLst>
                </p:cNvPr>
                <p:cNvSpPr/>
                <p:nvPr/>
              </p:nvSpPr>
              <p:spPr>
                <a:xfrm rot="10800000">
                  <a:off x="6191925" y="3414400"/>
                  <a:ext cx="237304" cy="159380"/>
                </a:xfrm>
                <a:custGeom>
                  <a:avLst/>
                  <a:gdLst>
                    <a:gd name="connsiteX0" fmla="*/ 1988311 w 2953345"/>
                    <a:gd name="connsiteY0" fmla="*/ 0 h 1983550"/>
                    <a:gd name="connsiteX1" fmla="*/ 2225919 w 2953345"/>
                    <a:gd name="connsiteY1" fmla="*/ 546570 h 1983550"/>
                    <a:gd name="connsiteX2" fmla="*/ 2233933 w 2953345"/>
                    <a:gd name="connsiteY2" fmla="*/ 617237 h 1983550"/>
                    <a:gd name="connsiteX3" fmla="*/ 2350610 w 2953345"/>
                    <a:gd name="connsiteY3" fmla="*/ 567300 h 1983550"/>
                    <a:gd name="connsiteX4" fmla="*/ 2932976 w 2953345"/>
                    <a:gd name="connsiteY4" fmla="*/ 500111 h 1983550"/>
                    <a:gd name="connsiteX5" fmla="*/ 2527736 w 2953345"/>
                    <a:gd name="connsiteY5" fmla="*/ 1636596 h 1983550"/>
                    <a:gd name="connsiteX6" fmla="*/ 1574180 w 2953345"/>
                    <a:gd name="connsiteY6" fmla="*/ 1933671 h 1983550"/>
                    <a:gd name="connsiteX7" fmla="*/ 1556345 w 2953345"/>
                    <a:gd name="connsiteY7" fmla="*/ 1919368 h 1983550"/>
                    <a:gd name="connsiteX8" fmla="*/ 1528339 w 2953345"/>
                    <a:gd name="connsiteY8" fmla="*/ 1920897 h 1983550"/>
                    <a:gd name="connsiteX9" fmla="*/ 1475770 w 2953345"/>
                    <a:gd name="connsiteY9" fmla="*/ 1912825 h 1983550"/>
                    <a:gd name="connsiteX10" fmla="*/ 1448916 w 2953345"/>
                    <a:gd name="connsiteY10" fmla="*/ 1901539 h 1983550"/>
                    <a:gd name="connsiteX11" fmla="*/ 1409788 w 2953345"/>
                    <a:gd name="connsiteY11" fmla="*/ 1909339 h 1983550"/>
                    <a:gd name="connsiteX12" fmla="*/ 1379448 w 2953345"/>
                    <a:gd name="connsiteY12" fmla="*/ 1933671 h 1983550"/>
                    <a:gd name="connsiteX13" fmla="*/ 425892 w 2953345"/>
                    <a:gd name="connsiteY13" fmla="*/ 1636595 h 1983550"/>
                    <a:gd name="connsiteX14" fmla="*/ 20652 w 2953345"/>
                    <a:gd name="connsiteY14" fmla="*/ 500110 h 1983550"/>
                    <a:gd name="connsiteX15" fmla="*/ 612800 w 2953345"/>
                    <a:gd name="connsiteY15" fmla="*/ 567620 h 1983550"/>
                    <a:gd name="connsiteX16" fmla="*/ 646597 w 2953345"/>
                    <a:gd name="connsiteY16" fmla="*/ 582336 h 1983550"/>
                    <a:gd name="connsiteX17" fmla="*/ 648266 w 2953345"/>
                    <a:gd name="connsiteY17" fmla="*/ 560064 h 1983550"/>
                    <a:gd name="connsiteX18" fmla="*/ 857156 w 2953345"/>
                    <a:gd name="connsiteY18" fmla="*/ 12315 h 1983550"/>
                    <a:gd name="connsiteX19" fmla="*/ 1351480 w 2953345"/>
                    <a:gd name="connsiteY19" fmla="*/ 345243 h 1983550"/>
                    <a:gd name="connsiteX20" fmla="*/ 1439392 w 2953345"/>
                    <a:gd name="connsiteY20" fmla="*/ 453752 h 1983550"/>
                    <a:gd name="connsiteX21" fmla="*/ 1517562 w 2953345"/>
                    <a:gd name="connsiteY21" fmla="*/ 349370 h 1983550"/>
                    <a:gd name="connsiteX22" fmla="*/ 1988311 w 2953345"/>
                    <a:gd name="connsiteY22" fmla="*/ 0 h 1983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2953345" h="1983550">
                      <a:moveTo>
                        <a:pt x="1988311" y="0"/>
                      </a:moveTo>
                      <a:cubicBezTo>
                        <a:pt x="2110936" y="121606"/>
                        <a:pt x="2189921" y="326279"/>
                        <a:pt x="2225919" y="546570"/>
                      </a:cubicBezTo>
                      <a:lnTo>
                        <a:pt x="2233933" y="617237"/>
                      </a:lnTo>
                      <a:lnTo>
                        <a:pt x="2350610" y="567300"/>
                      </a:lnTo>
                      <a:cubicBezTo>
                        <a:pt x="2562647" y="488224"/>
                        <a:pt x="2779392" y="454290"/>
                        <a:pt x="2932976" y="500111"/>
                      </a:cubicBezTo>
                      <a:cubicBezTo>
                        <a:pt x="3023762" y="833364"/>
                        <a:pt x="2797242" y="1367090"/>
                        <a:pt x="2527736" y="1636596"/>
                      </a:cubicBezTo>
                      <a:cubicBezTo>
                        <a:pt x="2275074" y="1889258"/>
                        <a:pt x="1799076" y="2077510"/>
                        <a:pt x="1574180" y="1933671"/>
                      </a:cubicBezTo>
                      <a:lnTo>
                        <a:pt x="1556345" y="1919368"/>
                      </a:lnTo>
                      <a:lnTo>
                        <a:pt x="1528339" y="1920897"/>
                      </a:lnTo>
                      <a:cubicBezTo>
                        <a:pt x="1510560" y="1920089"/>
                        <a:pt x="1493010" y="1917445"/>
                        <a:pt x="1475770" y="1912825"/>
                      </a:cubicBezTo>
                      <a:lnTo>
                        <a:pt x="1448916" y="1901539"/>
                      </a:lnTo>
                      <a:lnTo>
                        <a:pt x="1409788" y="1909339"/>
                      </a:lnTo>
                      <a:lnTo>
                        <a:pt x="1379448" y="1933671"/>
                      </a:lnTo>
                      <a:cubicBezTo>
                        <a:pt x="1154551" y="2077510"/>
                        <a:pt x="678554" y="1889257"/>
                        <a:pt x="425892" y="1636595"/>
                      </a:cubicBezTo>
                      <a:cubicBezTo>
                        <a:pt x="156386" y="1367089"/>
                        <a:pt x="-70989" y="807277"/>
                        <a:pt x="20652" y="500110"/>
                      </a:cubicBezTo>
                      <a:cubicBezTo>
                        <a:pt x="187279" y="454716"/>
                        <a:pt x="404024" y="488650"/>
                        <a:pt x="612800" y="567620"/>
                      </a:cubicBezTo>
                      <a:lnTo>
                        <a:pt x="646597" y="582336"/>
                      </a:lnTo>
                      <a:lnTo>
                        <a:pt x="648266" y="560064"/>
                      </a:lnTo>
                      <a:cubicBezTo>
                        <a:pt x="675860" y="335450"/>
                        <a:pt x="745684" y="127473"/>
                        <a:pt x="857156" y="12315"/>
                      </a:cubicBezTo>
                      <a:cubicBezTo>
                        <a:pt x="1025944" y="48861"/>
                        <a:pt x="1202630" y="178907"/>
                        <a:pt x="1351480" y="345243"/>
                      </a:cubicBezTo>
                      <a:lnTo>
                        <a:pt x="1439392" y="453752"/>
                      </a:lnTo>
                      <a:lnTo>
                        <a:pt x="1517562" y="349370"/>
                      </a:lnTo>
                      <a:cubicBezTo>
                        <a:pt x="1661654" y="174869"/>
                        <a:pt x="1832393" y="37110"/>
                        <a:pt x="1988311" y="0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50" name="フリーフォーム: 図形 749">
                  <a:extLst>
                    <a:ext uri="{FF2B5EF4-FFF2-40B4-BE49-F238E27FC236}">
                      <a16:creationId xmlns:a16="http://schemas.microsoft.com/office/drawing/2014/main" id="{CBA03C34-02EC-4FCD-8BE6-299E9DF02C52}"/>
                    </a:ext>
                  </a:extLst>
                </p:cNvPr>
                <p:cNvSpPr/>
                <p:nvPr/>
              </p:nvSpPr>
              <p:spPr>
                <a:xfrm rot="10800000">
                  <a:off x="5803305" y="3589660"/>
                  <a:ext cx="237304" cy="159380"/>
                </a:xfrm>
                <a:custGeom>
                  <a:avLst/>
                  <a:gdLst>
                    <a:gd name="connsiteX0" fmla="*/ 1988311 w 2953345"/>
                    <a:gd name="connsiteY0" fmla="*/ 0 h 1983550"/>
                    <a:gd name="connsiteX1" fmla="*/ 2225919 w 2953345"/>
                    <a:gd name="connsiteY1" fmla="*/ 546570 h 1983550"/>
                    <a:gd name="connsiteX2" fmla="*/ 2233933 w 2953345"/>
                    <a:gd name="connsiteY2" fmla="*/ 617237 h 1983550"/>
                    <a:gd name="connsiteX3" fmla="*/ 2350610 w 2953345"/>
                    <a:gd name="connsiteY3" fmla="*/ 567300 h 1983550"/>
                    <a:gd name="connsiteX4" fmla="*/ 2932976 w 2953345"/>
                    <a:gd name="connsiteY4" fmla="*/ 500111 h 1983550"/>
                    <a:gd name="connsiteX5" fmla="*/ 2527736 w 2953345"/>
                    <a:gd name="connsiteY5" fmla="*/ 1636596 h 1983550"/>
                    <a:gd name="connsiteX6" fmla="*/ 1574180 w 2953345"/>
                    <a:gd name="connsiteY6" fmla="*/ 1933671 h 1983550"/>
                    <a:gd name="connsiteX7" fmla="*/ 1556345 w 2953345"/>
                    <a:gd name="connsiteY7" fmla="*/ 1919368 h 1983550"/>
                    <a:gd name="connsiteX8" fmla="*/ 1528339 w 2953345"/>
                    <a:gd name="connsiteY8" fmla="*/ 1920897 h 1983550"/>
                    <a:gd name="connsiteX9" fmla="*/ 1475770 w 2953345"/>
                    <a:gd name="connsiteY9" fmla="*/ 1912825 h 1983550"/>
                    <a:gd name="connsiteX10" fmla="*/ 1448916 w 2953345"/>
                    <a:gd name="connsiteY10" fmla="*/ 1901539 h 1983550"/>
                    <a:gd name="connsiteX11" fmla="*/ 1409788 w 2953345"/>
                    <a:gd name="connsiteY11" fmla="*/ 1909339 h 1983550"/>
                    <a:gd name="connsiteX12" fmla="*/ 1379448 w 2953345"/>
                    <a:gd name="connsiteY12" fmla="*/ 1933671 h 1983550"/>
                    <a:gd name="connsiteX13" fmla="*/ 425892 w 2953345"/>
                    <a:gd name="connsiteY13" fmla="*/ 1636595 h 1983550"/>
                    <a:gd name="connsiteX14" fmla="*/ 20652 w 2953345"/>
                    <a:gd name="connsiteY14" fmla="*/ 500110 h 1983550"/>
                    <a:gd name="connsiteX15" fmla="*/ 612800 w 2953345"/>
                    <a:gd name="connsiteY15" fmla="*/ 567620 h 1983550"/>
                    <a:gd name="connsiteX16" fmla="*/ 646597 w 2953345"/>
                    <a:gd name="connsiteY16" fmla="*/ 582336 h 1983550"/>
                    <a:gd name="connsiteX17" fmla="*/ 648266 w 2953345"/>
                    <a:gd name="connsiteY17" fmla="*/ 560064 h 1983550"/>
                    <a:gd name="connsiteX18" fmla="*/ 857156 w 2953345"/>
                    <a:gd name="connsiteY18" fmla="*/ 12315 h 1983550"/>
                    <a:gd name="connsiteX19" fmla="*/ 1351480 w 2953345"/>
                    <a:gd name="connsiteY19" fmla="*/ 345243 h 1983550"/>
                    <a:gd name="connsiteX20" fmla="*/ 1439392 w 2953345"/>
                    <a:gd name="connsiteY20" fmla="*/ 453752 h 1983550"/>
                    <a:gd name="connsiteX21" fmla="*/ 1517562 w 2953345"/>
                    <a:gd name="connsiteY21" fmla="*/ 349370 h 1983550"/>
                    <a:gd name="connsiteX22" fmla="*/ 1988311 w 2953345"/>
                    <a:gd name="connsiteY22" fmla="*/ 0 h 1983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2953345" h="1983550">
                      <a:moveTo>
                        <a:pt x="1988311" y="0"/>
                      </a:moveTo>
                      <a:cubicBezTo>
                        <a:pt x="2110936" y="121606"/>
                        <a:pt x="2189921" y="326279"/>
                        <a:pt x="2225919" y="546570"/>
                      </a:cubicBezTo>
                      <a:lnTo>
                        <a:pt x="2233933" y="617237"/>
                      </a:lnTo>
                      <a:lnTo>
                        <a:pt x="2350610" y="567300"/>
                      </a:lnTo>
                      <a:cubicBezTo>
                        <a:pt x="2562647" y="488224"/>
                        <a:pt x="2779392" y="454290"/>
                        <a:pt x="2932976" y="500111"/>
                      </a:cubicBezTo>
                      <a:cubicBezTo>
                        <a:pt x="3023762" y="833364"/>
                        <a:pt x="2797242" y="1367090"/>
                        <a:pt x="2527736" y="1636596"/>
                      </a:cubicBezTo>
                      <a:cubicBezTo>
                        <a:pt x="2275074" y="1889258"/>
                        <a:pt x="1799076" y="2077510"/>
                        <a:pt x="1574180" y="1933671"/>
                      </a:cubicBezTo>
                      <a:lnTo>
                        <a:pt x="1556345" y="1919368"/>
                      </a:lnTo>
                      <a:lnTo>
                        <a:pt x="1528339" y="1920897"/>
                      </a:lnTo>
                      <a:cubicBezTo>
                        <a:pt x="1510560" y="1920089"/>
                        <a:pt x="1493010" y="1917445"/>
                        <a:pt x="1475770" y="1912825"/>
                      </a:cubicBezTo>
                      <a:lnTo>
                        <a:pt x="1448916" y="1901539"/>
                      </a:lnTo>
                      <a:lnTo>
                        <a:pt x="1409788" y="1909339"/>
                      </a:lnTo>
                      <a:lnTo>
                        <a:pt x="1379448" y="1933671"/>
                      </a:lnTo>
                      <a:cubicBezTo>
                        <a:pt x="1154551" y="2077510"/>
                        <a:pt x="678554" y="1889257"/>
                        <a:pt x="425892" y="1636595"/>
                      </a:cubicBezTo>
                      <a:cubicBezTo>
                        <a:pt x="156386" y="1367089"/>
                        <a:pt x="-70989" y="807277"/>
                        <a:pt x="20652" y="500110"/>
                      </a:cubicBezTo>
                      <a:cubicBezTo>
                        <a:pt x="187279" y="454716"/>
                        <a:pt x="404024" y="488650"/>
                        <a:pt x="612800" y="567620"/>
                      </a:cubicBezTo>
                      <a:lnTo>
                        <a:pt x="646597" y="582336"/>
                      </a:lnTo>
                      <a:lnTo>
                        <a:pt x="648266" y="560064"/>
                      </a:lnTo>
                      <a:cubicBezTo>
                        <a:pt x="675860" y="335450"/>
                        <a:pt x="745684" y="127473"/>
                        <a:pt x="857156" y="12315"/>
                      </a:cubicBezTo>
                      <a:cubicBezTo>
                        <a:pt x="1025944" y="48861"/>
                        <a:pt x="1202630" y="178907"/>
                        <a:pt x="1351480" y="345243"/>
                      </a:cubicBezTo>
                      <a:lnTo>
                        <a:pt x="1439392" y="453752"/>
                      </a:lnTo>
                      <a:lnTo>
                        <a:pt x="1517562" y="349370"/>
                      </a:lnTo>
                      <a:cubicBezTo>
                        <a:pt x="1661654" y="174869"/>
                        <a:pt x="1832393" y="37110"/>
                        <a:pt x="1988311" y="0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51" name="フリーフォーム: 図形 750">
                  <a:extLst>
                    <a:ext uri="{FF2B5EF4-FFF2-40B4-BE49-F238E27FC236}">
                      <a16:creationId xmlns:a16="http://schemas.microsoft.com/office/drawing/2014/main" id="{F37C5FAE-B3B9-4776-93A6-73BABC9F99D5}"/>
                    </a:ext>
                  </a:extLst>
                </p:cNvPr>
                <p:cNvSpPr/>
                <p:nvPr/>
              </p:nvSpPr>
              <p:spPr>
                <a:xfrm rot="10800000">
                  <a:off x="5955705" y="3338200"/>
                  <a:ext cx="237304" cy="159380"/>
                </a:xfrm>
                <a:custGeom>
                  <a:avLst/>
                  <a:gdLst>
                    <a:gd name="connsiteX0" fmla="*/ 1988311 w 2953345"/>
                    <a:gd name="connsiteY0" fmla="*/ 0 h 1983550"/>
                    <a:gd name="connsiteX1" fmla="*/ 2225919 w 2953345"/>
                    <a:gd name="connsiteY1" fmla="*/ 546570 h 1983550"/>
                    <a:gd name="connsiteX2" fmla="*/ 2233933 w 2953345"/>
                    <a:gd name="connsiteY2" fmla="*/ 617237 h 1983550"/>
                    <a:gd name="connsiteX3" fmla="*/ 2350610 w 2953345"/>
                    <a:gd name="connsiteY3" fmla="*/ 567300 h 1983550"/>
                    <a:gd name="connsiteX4" fmla="*/ 2932976 w 2953345"/>
                    <a:gd name="connsiteY4" fmla="*/ 500111 h 1983550"/>
                    <a:gd name="connsiteX5" fmla="*/ 2527736 w 2953345"/>
                    <a:gd name="connsiteY5" fmla="*/ 1636596 h 1983550"/>
                    <a:gd name="connsiteX6" fmla="*/ 1574180 w 2953345"/>
                    <a:gd name="connsiteY6" fmla="*/ 1933671 h 1983550"/>
                    <a:gd name="connsiteX7" fmla="*/ 1556345 w 2953345"/>
                    <a:gd name="connsiteY7" fmla="*/ 1919368 h 1983550"/>
                    <a:gd name="connsiteX8" fmla="*/ 1528339 w 2953345"/>
                    <a:gd name="connsiteY8" fmla="*/ 1920897 h 1983550"/>
                    <a:gd name="connsiteX9" fmla="*/ 1475770 w 2953345"/>
                    <a:gd name="connsiteY9" fmla="*/ 1912825 h 1983550"/>
                    <a:gd name="connsiteX10" fmla="*/ 1448916 w 2953345"/>
                    <a:gd name="connsiteY10" fmla="*/ 1901539 h 1983550"/>
                    <a:gd name="connsiteX11" fmla="*/ 1409788 w 2953345"/>
                    <a:gd name="connsiteY11" fmla="*/ 1909339 h 1983550"/>
                    <a:gd name="connsiteX12" fmla="*/ 1379448 w 2953345"/>
                    <a:gd name="connsiteY12" fmla="*/ 1933671 h 1983550"/>
                    <a:gd name="connsiteX13" fmla="*/ 425892 w 2953345"/>
                    <a:gd name="connsiteY13" fmla="*/ 1636595 h 1983550"/>
                    <a:gd name="connsiteX14" fmla="*/ 20652 w 2953345"/>
                    <a:gd name="connsiteY14" fmla="*/ 500110 h 1983550"/>
                    <a:gd name="connsiteX15" fmla="*/ 612800 w 2953345"/>
                    <a:gd name="connsiteY15" fmla="*/ 567620 h 1983550"/>
                    <a:gd name="connsiteX16" fmla="*/ 646597 w 2953345"/>
                    <a:gd name="connsiteY16" fmla="*/ 582336 h 1983550"/>
                    <a:gd name="connsiteX17" fmla="*/ 648266 w 2953345"/>
                    <a:gd name="connsiteY17" fmla="*/ 560064 h 1983550"/>
                    <a:gd name="connsiteX18" fmla="*/ 857156 w 2953345"/>
                    <a:gd name="connsiteY18" fmla="*/ 12315 h 1983550"/>
                    <a:gd name="connsiteX19" fmla="*/ 1351480 w 2953345"/>
                    <a:gd name="connsiteY19" fmla="*/ 345243 h 1983550"/>
                    <a:gd name="connsiteX20" fmla="*/ 1439392 w 2953345"/>
                    <a:gd name="connsiteY20" fmla="*/ 453752 h 1983550"/>
                    <a:gd name="connsiteX21" fmla="*/ 1517562 w 2953345"/>
                    <a:gd name="connsiteY21" fmla="*/ 349370 h 1983550"/>
                    <a:gd name="connsiteX22" fmla="*/ 1988311 w 2953345"/>
                    <a:gd name="connsiteY22" fmla="*/ 0 h 1983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2953345" h="1983550">
                      <a:moveTo>
                        <a:pt x="1988311" y="0"/>
                      </a:moveTo>
                      <a:cubicBezTo>
                        <a:pt x="2110936" y="121606"/>
                        <a:pt x="2189921" y="326279"/>
                        <a:pt x="2225919" y="546570"/>
                      </a:cubicBezTo>
                      <a:lnTo>
                        <a:pt x="2233933" y="617237"/>
                      </a:lnTo>
                      <a:lnTo>
                        <a:pt x="2350610" y="567300"/>
                      </a:lnTo>
                      <a:cubicBezTo>
                        <a:pt x="2562647" y="488224"/>
                        <a:pt x="2779392" y="454290"/>
                        <a:pt x="2932976" y="500111"/>
                      </a:cubicBezTo>
                      <a:cubicBezTo>
                        <a:pt x="3023762" y="833364"/>
                        <a:pt x="2797242" y="1367090"/>
                        <a:pt x="2527736" y="1636596"/>
                      </a:cubicBezTo>
                      <a:cubicBezTo>
                        <a:pt x="2275074" y="1889258"/>
                        <a:pt x="1799076" y="2077510"/>
                        <a:pt x="1574180" y="1933671"/>
                      </a:cubicBezTo>
                      <a:lnTo>
                        <a:pt x="1556345" y="1919368"/>
                      </a:lnTo>
                      <a:lnTo>
                        <a:pt x="1528339" y="1920897"/>
                      </a:lnTo>
                      <a:cubicBezTo>
                        <a:pt x="1510560" y="1920089"/>
                        <a:pt x="1493010" y="1917445"/>
                        <a:pt x="1475770" y="1912825"/>
                      </a:cubicBezTo>
                      <a:lnTo>
                        <a:pt x="1448916" y="1901539"/>
                      </a:lnTo>
                      <a:lnTo>
                        <a:pt x="1409788" y="1909339"/>
                      </a:lnTo>
                      <a:lnTo>
                        <a:pt x="1379448" y="1933671"/>
                      </a:lnTo>
                      <a:cubicBezTo>
                        <a:pt x="1154551" y="2077510"/>
                        <a:pt x="678554" y="1889257"/>
                        <a:pt x="425892" y="1636595"/>
                      </a:cubicBezTo>
                      <a:cubicBezTo>
                        <a:pt x="156386" y="1367089"/>
                        <a:pt x="-70989" y="807277"/>
                        <a:pt x="20652" y="500110"/>
                      </a:cubicBezTo>
                      <a:cubicBezTo>
                        <a:pt x="187279" y="454716"/>
                        <a:pt x="404024" y="488650"/>
                        <a:pt x="612800" y="567620"/>
                      </a:cubicBezTo>
                      <a:lnTo>
                        <a:pt x="646597" y="582336"/>
                      </a:lnTo>
                      <a:lnTo>
                        <a:pt x="648266" y="560064"/>
                      </a:lnTo>
                      <a:cubicBezTo>
                        <a:pt x="675860" y="335450"/>
                        <a:pt x="745684" y="127473"/>
                        <a:pt x="857156" y="12315"/>
                      </a:cubicBezTo>
                      <a:cubicBezTo>
                        <a:pt x="1025944" y="48861"/>
                        <a:pt x="1202630" y="178907"/>
                        <a:pt x="1351480" y="345243"/>
                      </a:cubicBezTo>
                      <a:lnTo>
                        <a:pt x="1439392" y="453752"/>
                      </a:lnTo>
                      <a:lnTo>
                        <a:pt x="1517562" y="349370"/>
                      </a:lnTo>
                      <a:cubicBezTo>
                        <a:pt x="1661654" y="174869"/>
                        <a:pt x="1832393" y="37110"/>
                        <a:pt x="1988311" y="0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52" name="フリーフォーム: 図形 751">
                  <a:extLst>
                    <a:ext uri="{FF2B5EF4-FFF2-40B4-BE49-F238E27FC236}">
                      <a16:creationId xmlns:a16="http://schemas.microsoft.com/office/drawing/2014/main" id="{2612657A-F599-47BB-9FCE-5D6D5355E030}"/>
                    </a:ext>
                  </a:extLst>
                </p:cNvPr>
                <p:cNvSpPr/>
                <p:nvPr/>
              </p:nvSpPr>
              <p:spPr>
                <a:xfrm rot="9769250">
                  <a:off x="6215086" y="3298185"/>
                  <a:ext cx="264016" cy="177320"/>
                </a:xfrm>
                <a:custGeom>
                  <a:avLst/>
                  <a:gdLst>
                    <a:gd name="connsiteX0" fmla="*/ 1988311 w 2953345"/>
                    <a:gd name="connsiteY0" fmla="*/ 0 h 1983550"/>
                    <a:gd name="connsiteX1" fmla="*/ 2225919 w 2953345"/>
                    <a:gd name="connsiteY1" fmla="*/ 546570 h 1983550"/>
                    <a:gd name="connsiteX2" fmla="*/ 2233933 w 2953345"/>
                    <a:gd name="connsiteY2" fmla="*/ 617237 h 1983550"/>
                    <a:gd name="connsiteX3" fmla="*/ 2350610 w 2953345"/>
                    <a:gd name="connsiteY3" fmla="*/ 567300 h 1983550"/>
                    <a:gd name="connsiteX4" fmla="*/ 2932976 w 2953345"/>
                    <a:gd name="connsiteY4" fmla="*/ 500111 h 1983550"/>
                    <a:gd name="connsiteX5" fmla="*/ 2527736 w 2953345"/>
                    <a:gd name="connsiteY5" fmla="*/ 1636596 h 1983550"/>
                    <a:gd name="connsiteX6" fmla="*/ 1574180 w 2953345"/>
                    <a:gd name="connsiteY6" fmla="*/ 1933671 h 1983550"/>
                    <a:gd name="connsiteX7" fmla="*/ 1556345 w 2953345"/>
                    <a:gd name="connsiteY7" fmla="*/ 1919368 h 1983550"/>
                    <a:gd name="connsiteX8" fmla="*/ 1528339 w 2953345"/>
                    <a:gd name="connsiteY8" fmla="*/ 1920897 h 1983550"/>
                    <a:gd name="connsiteX9" fmla="*/ 1475770 w 2953345"/>
                    <a:gd name="connsiteY9" fmla="*/ 1912825 h 1983550"/>
                    <a:gd name="connsiteX10" fmla="*/ 1448916 w 2953345"/>
                    <a:gd name="connsiteY10" fmla="*/ 1901539 h 1983550"/>
                    <a:gd name="connsiteX11" fmla="*/ 1409788 w 2953345"/>
                    <a:gd name="connsiteY11" fmla="*/ 1909339 h 1983550"/>
                    <a:gd name="connsiteX12" fmla="*/ 1379448 w 2953345"/>
                    <a:gd name="connsiteY12" fmla="*/ 1933671 h 1983550"/>
                    <a:gd name="connsiteX13" fmla="*/ 425892 w 2953345"/>
                    <a:gd name="connsiteY13" fmla="*/ 1636595 h 1983550"/>
                    <a:gd name="connsiteX14" fmla="*/ 20652 w 2953345"/>
                    <a:gd name="connsiteY14" fmla="*/ 500110 h 1983550"/>
                    <a:gd name="connsiteX15" fmla="*/ 612800 w 2953345"/>
                    <a:gd name="connsiteY15" fmla="*/ 567620 h 1983550"/>
                    <a:gd name="connsiteX16" fmla="*/ 646597 w 2953345"/>
                    <a:gd name="connsiteY16" fmla="*/ 582336 h 1983550"/>
                    <a:gd name="connsiteX17" fmla="*/ 648266 w 2953345"/>
                    <a:gd name="connsiteY17" fmla="*/ 560064 h 1983550"/>
                    <a:gd name="connsiteX18" fmla="*/ 857156 w 2953345"/>
                    <a:gd name="connsiteY18" fmla="*/ 12315 h 1983550"/>
                    <a:gd name="connsiteX19" fmla="*/ 1351480 w 2953345"/>
                    <a:gd name="connsiteY19" fmla="*/ 345243 h 1983550"/>
                    <a:gd name="connsiteX20" fmla="*/ 1439392 w 2953345"/>
                    <a:gd name="connsiteY20" fmla="*/ 453752 h 1983550"/>
                    <a:gd name="connsiteX21" fmla="*/ 1517562 w 2953345"/>
                    <a:gd name="connsiteY21" fmla="*/ 349370 h 1983550"/>
                    <a:gd name="connsiteX22" fmla="*/ 1988311 w 2953345"/>
                    <a:gd name="connsiteY22" fmla="*/ 0 h 1983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2953345" h="1983550">
                      <a:moveTo>
                        <a:pt x="1988311" y="0"/>
                      </a:moveTo>
                      <a:cubicBezTo>
                        <a:pt x="2110936" y="121606"/>
                        <a:pt x="2189921" y="326279"/>
                        <a:pt x="2225919" y="546570"/>
                      </a:cubicBezTo>
                      <a:lnTo>
                        <a:pt x="2233933" y="617237"/>
                      </a:lnTo>
                      <a:lnTo>
                        <a:pt x="2350610" y="567300"/>
                      </a:lnTo>
                      <a:cubicBezTo>
                        <a:pt x="2562647" y="488224"/>
                        <a:pt x="2779392" y="454290"/>
                        <a:pt x="2932976" y="500111"/>
                      </a:cubicBezTo>
                      <a:cubicBezTo>
                        <a:pt x="3023762" y="833364"/>
                        <a:pt x="2797242" y="1367090"/>
                        <a:pt x="2527736" y="1636596"/>
                      </a:cubicBezTo>
                      <a:cubicBezTo>
                        <a:pt x="2275074" y="1889258"/>
                        <a:pt x="1799076" y="2077510"/>
                        <a:pt x="1574180" y="1933671"/>
                      </a:cubicBezTo>
                      <a:lnTo>
                        <a:pt x="1556345" y="1919368"/>
                      </a:lnTo>
                      <a:lnTo>
                        <a:pt x="1528339" y="1920897"/>
                      </a:lnTo>
                      <a:cubicBezTo>
                        <a:pt x="1510560" y="1920089"/>
                        <a:pt x="1493010" y="1917445"/>
                        <a:pt x="1475770" y="1912825"/>
                      </a:cubicBezTo>
                      <a:lnTo>
                        <a:pt x="1448916" y="1901539"/>
                      </a:lnTo>
                      <a:lnTo>
                        <a:pt x="1409788" y="1909339"/>
                      </a:lnTo>
                      <a:lnTo>
                        <a:pt x="1379448" y="1933671"/>
                      </a:lnTo>
                      <a:cubicBezTo>
                        <a:pt x="1154551" y="2077510"/>
                        <a:pt x="678554" y="1889257"/>
                        <a:pt x="425892" y="1636595"/>
                      </a:cubicBezTo>
                      <a:cubicBezTo>
                        <a:pt x="156386" y="1367089"/>
                        <a:pt x="-70989" y="807277"/>
                        <a:pt x="20652" y="500110"/>
                      </a:cubicBezTo>
                      <a:cubicBezTo>
                        <a:pt x="187279" y="454716"/>
                        <a:pt x="404024" y="488650"/>
                        <a:pt x="612800" y="567620"/>
                      </a:cubicBezTo>
                      <a:lnTo>
                        <a:pt x="646597" y="582336"/>
                      </a:lnTo>
                      <a:lnTo>
                        <a:pt x="648266" y="560064"/>
                      </a:lnTo>
                      <a:cubicBezTo>
                        <a:pt x="675860" y="335450"/>
                        <a:pt x="745684" y="127473"/>
                        <a:pt x="857156" y="12315"/>
                      </a:cubicBezTo>
                      <a:cubicBezTo>
                        <a:pt x="1025944" y="48861"/>
                        <a:pt x="1202630" y="178907"/>
                        <a:pt x="1351480" y="345243"/>
                      </a:cubicBezTo>
                      <a:lnTo>
                        <a:pt x="1439392" y="453752"/>
                      </a:lnTo>
                      <a:lnTo>
                        <a:pt x="1517562" y="349370"/>
                      </a:lnTo>
                      <a:cubicBezTo>
                        <a:pt x="1661654" y="174869"/>
                        <a:pt x="1832393" y="37110"/>
                        <a:pt x="1988311" y="0"/>
                      </a:cubicBezTo>
                      <a:close/>
                    </a:path>
                  </a:pathLst>
                </a:custGeom>
                <a:solidFill>
                  <a:srgbClr val="339933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53" name="フリーフォーム: 図形 752">
                  <a:extLst>
                    <a:ext uri="{FF2B5EF4-FFF2-40B4-BE49-F238E27FC236}">
                      <a16:creationId xmlns:a16="http://schemas.microsoft.com/office/drawing/2014/main" id="{8205BDA3-3A8C-4FBD-9DB0-34264517B590}"/>
                    </a:ext>
                  </a:extLst>
                </p:cNvPr>
                <p:cNvSpPr/>
                <p:nvPr/>
              </p:nvSpPr>
              <p:spPr>
                <a:xfrm rot="9769250">
                  <a:off x="5826466" y="3473445"/>
                  <a:ext cx="264016" cy="177320"/>
                </a:xfrm>
                <a:custGeom>
                  <a:avLst/>
                  <a:gdLst>
                    <a:gd name="connsiteX0" fmla="*/ 1988311 w 2953345"/>
                    <a:gd name="connsiteY0" fmla="*/ 0 h 1983550"/>
                    <a:gd name="connsiteX1" fmla="*/ 2225919 w 2953345"/>
                    <a:gd name="connsiteY1" fmla="*/ 546570 h 1983550"/>
                    <a:gd name="connsiteX2" fmla="*/ 2233933 w 2953345"/>
                    <a:gd name="connsiteY2" fmla="*/ 617237 h 1983550"/>
                    <a:gd name="connsiteX3" fmla="*/ 2350610 w 2953345"/>
                    <a:gd name="connsiteY3" fmla="*/ 567300 h 1983550"/>
                    <a:gd name="connsiteX4" fmla="*/ 2932976 w 2953345"/>
                    <a:gd name="connsiteY4" fmla="*/ 500111 h 1983550"/>
                    <a:gd name="connsiteX5" fmla="*/ 2527736 w 2953345"/>
                    <a:gd name="connsiteY5" fmla="*/ 1636596 h 1983550"/>
                    <a:gd name="connsiteX6" fmla="*/ 1574180 w 2953345"/>
                    <a:gd name="connsiteY6" fmla="*/ 1933671 h 1983550"/>
                    <a:gd name="connsiteX7" fmla="*/ 1556345 w 2953345"/>
                    <a:gd name="connsiteY7" fmla="*/ 1919368 h 1983550"/>
                    <a:gd name="connsiteX8" fmla="*/ 1528339 w 2953345"/>
                    <a:gd name="connsiteY8" fmla="*/ 1920897 h 1983550"/>
                    <a:gd name="connsiteX9" fmla="*/ 1475770 w 2953345"/>
                    <a:gd name="connsiteY9" fmla="*/ 1912825 h 1983550"/>
                    <a:gd name="connsiteX10" fmla="*/ 1448916 w 2953345"/>
                    <a:gd name="connsiteY10" fmla="*/ 1901539 h 1983550"/>
                    <a:gd name="connsiteX11" fmla="*/ 1409788 w 2953345"/>
                    <a:gd name="connsiteY11" fmla="*/ 1909339 h 1983550"/>
                    <a:gd name="connsiteX12" fmla="*/ 1379448 w 2953345"/>
                    <a:gd name="connsiteY12" fmla="*/ 1933671 h 1983550"/>
                    <a:gd name="connsiteX13" fmla="*/ 425892 w 2953345"/>
                    <a:gd name="connsiteY13" fmla="*/ 1636595 h 1983550"/>
                    <a:gd name="connsiteX14" fmla="*/ 20652 w 2953345"/>
                    <a:gd name="connsiteY14" fmla="*/ 500110 h 1983550"/>
                    <a:gd name="connsiteX15" fmla="*/ 612800 w 2953345"/>
                    <a:gd name="connsiteY15" fmla="*/ 567620 h 1983550"/>
                    <a:gd name="connsiteX16" fmla="*/ 646597 w 2953345"/>
                    <a:gd name="connsiteY16" fmla="*/ 582336 h 1983550"/>
                    <a:gd name="connsiteX17" fmla="*/ 648266 w 2953345"/>
                    <a:gd name="connsiteY17" fmla="*/ 560064 h 1983550"/>
                    <a:gd name="connsiteX18" fmla="*/ 857156 w 2953345"/>
                    <a:gd name="connsiteY18" fmla="*/ 12315 h 1983550"/>
                    <a:gd name="connsiteX19" fmla="*/ 1351480 w 2953345"/>
                    <a:gd name="connsiteY19" fmla="*/ 345243 h 1983550"/>
                    <a:gd name="connsiteX20" fmla="*/ 1439392 w 2953345"/>
                    <a:gd name="connsiteY20" fmla="*/ 453752 h 1983550"/>
                    <a:gd name="connsiteX21" fmla="*/ 1517562 w 2953345"/>
                    <a:gd name="connsiteY21" fmla="*/ 349370 h 1983550"/>
                    <a:gd name="connsiteX22" fmla="*/ 1988311 w 2953345"/>
                    <a:gd name="connsiteY22" fmla="*/ 0 h 1983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2953345" h="1983550">
                      <a:moveTo>
                        <a:pt x="1988311" y="0"/>
                      </a:moveTo>
                      <a:cubicBezTo>
                        <a:pt x="2110936" y="121606"/>
                        <a:pt x="2189921" y="326279"/>
                        <a:pt x="2225919" y="546570"/>
                      </a:cubicBezTo>
                      <a:lnTo>
                        <a:pt x="2233933" y="617237"/>
                      </a:lnTo>
                      <a:lnTo>
                        <a:pt x="2350610" y="567300"/>
                      </a:lnTo>
                      <a:cubicBezTo>
                        <a:pt x="2562647" y="488224"/>
                        <a:pt x="2779392" y="454290"/>
                        <a:pt x="2932976" y="500111"/>
                      </a:cubicBezTo>
                      <a:cubicBezTo>
                        <a:pt x="3023762" y="833364"/>
                        <a:pt x="2797242" y="1367090"/>
                        <a:pt x="2527736" y="1636596"/>
                      </a:cubicBezTo>
                      <a:cubicBezTo>
                        <a:pt x="2275074" y="1889258"/>
                        <a:pt x="1799076" y="2077510"/>
                        <a:pt x="1574180" y="1933671"/>
                      </a:cubicBezTo>
                      <a:lnTo>
                        <a:pt x="1556345" y="1919368"/>
                      </a:lnTo>
                      <a:lnTo>
                        <a:pt x="1528339" y="1920897"/>
                      </a:lnTo>
                      <a:cubicBezTo>
                        <a:pt x="1510560" y="1920089"/>
                        <a:pt x="1493010" y="1917445"/>
                        <a:pt x="1475770" y="1912825"/>
                      </a:cubicBezTo>
                      <a:lnTo>
                        <a:pt x="1448916" y="1901539"/>
                      </a:lnTo>
                      <a:lnTo>
                        <a:pt x="1409788" y="1909339"/>
                      </a:lnTo>
                      <a:lnTo>
                        <a:pt x="1379448" y="1933671"/>
                      </a:lnTo>
                      <a:cubicBezTo>
                        <a:pt x="1154551" y="2077510"/>
                        <a:pt x="678554" y="1889257"/>
                        <a:pt x="425892" y="1636595"/>
                      </a:cubicBezTo>
                      <a:cubicBezTo>
                        <a:pt x="156386" y="1367089"/>
                        <a:pt x="-70989" y="807277"/>
                        <a:pt x="20652" y="500110"/>
                      </a:cubicBezTo>
                      <a:cubicBezTo>
                        <a:pt x="187279" y="454716"/>
                        <a:pt x="404024" y="488650"/>
                        <a:pt x="612800" y="567620"/>
                      </a:cubicBezTo>
                      <a:lnTo>
                        <a:pt x="646597" y="582336"/>
                      </a:lnTo>
                      <a:lnTo>
                        <a:pt x="648266" y="560064"/>
                      </a:lnTo>
                      <a:cubicBezTo>
                        <a:pt x="675860" y="335450"/>
                        <a:pt x="745684" y="127473"/>
                        <a:pt x="857156" y="12315"/>
                      </a:cubicBezTo>
                      <a:cubicBezTo>
                        <a:pt x="1025944" y="48861"/>
                        <a:pt x="1202630" y="178907"/>
                        <a:pt x="1351480" y="345243"/>
                      </a:cubicBezTo>
                      <a:lnTo>
                        <a:pt x="1439392" y="453752"/>
                      </a:lnTo>
                      <a:lnTo>
                        <a:pt x="1517562" y="349370"/>
                      </a:lnTo>
                      <a:cubicBezTo>
                        <a:pt x="1661654" y="174869"/>
                        <a:pt x="1832393" y="37110"/>
                        <a:pt x="1988311" y="0"/>
                      </a:cubicBezTo>
                      <a:close/>
                    </a:path>
                  </a:pathLst>
                </a:custGeom>
                <a:solidFill>
                  <a:srgbClr val="339933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54" name="フリーフォーム: 図形 753">
                  <a:extLst>
                    <a:ext uri="{FF2B5EF4-FFF2-40B4-BE49-F238E27FC236}">
                      <a16:creationId xmlns:a16="http://schemas.microsoft.com/office/drawing/2014/main" id="{9949A3A1-2C62-4582-9D14-4D2BC90BC926}"/>
                    </a:ext>
                  </a:extLst>
                </p:cNvPr>
                <p:cNvSpPr/>
                <p:nvPr/>
              </p:nvSpPr>
              <p:spPr>
                <a:xfrm rot="9769250">
                  <a:off x="5978866" y="3221985"/>
                  <a:ext cx="264016" cy="177320"/>
                </a:xfrm>
                <a:custGeom>
                  <a:avLst/>
                  <a:gdLst>
                    <a:gd name="connsiteX0" fmla="*/ 1988311 w 2953345"/>
                    <a:gd name="connsiteY0" fmla="*/ 0 h 1983550"/>
                    <a:gd name="connsiteX1" fmla="*/ 2225919 w 2953345"/>
                    <a:gd name="connsiteY1" fmla="*/ 546570 h 1983550"/>
                    <a:gd name="connsiteX2" fmla="*/ 2233933 w 2953345"/>
                    <a:gd name="connsiteY2" fmla="*/ 617237 h 1983550"/>
                    <a:gd name="connsiteX3" fmla="*/ 2350610 w 2953345"/>
                    <a:gd name="connsiteY3" fmla="*/ 567300 h 1983550"/>
                    <a:gd name="connsiteX4" fmla="*/ 2932976 w 2953345"/>
                    <a:gd name="connsiteY4" fmla="*/ 500111 h 1983550"/>
                    <a:gd name="connsiteX5" fmla="*/ 2527736 w 2953345"/>
                    <a:gd name="connsiteY5" fmla="*/ 1636596 h 1983550"/>
                    <a:gd name="connsiteX6" fmla="*/ 1574180 w 2953345"/>
                    <a:gd name="connsiteY6" fmla="*/ 1933671 h 1983550"/>
                    <a:gd name="connsiteX7" fmla="*/ 1556345 w 2953345"/>
                    <a:gd name="connsiteY7" fmla="*/ 1919368 h 1983550"/>
                    <a:gd name="connsiteX8" fmla="*/ 1528339 w 2953345"/>
                    <a:gd name="connsiteY8" fmla="*/ 1920897 h 1983550"/>
                    <a:gd name="connsiteX9" fmla="*/ 1475770 w 2953345"/>
                    <a:gd name="connsiteY9" fmla="*/ 1912825 h 1983550"/>
                    <a:gd name="connsiteX10" fmla="*/ 1448916 w 2953345"/>
                    <a:gd name="connsiteY10" fmla="*/ 1901539 h 1983550"/>
                    <a:gd name="connsiteX11" fmla="*/ 1409788 w 2953345"/>
                    <a:gd name="connsiteY11" fmla="*/ 1909339 h 1983550"/>
                    <a:gd name="connsiteX12" fmla="*/ 1379448 w 2953345"/>
                    <a:gd name="connsiteY12" fmla="*/ 1933671 h 1983550"/>
                    <a:gd name="connsiteX13" fmla="*/ 425892 w 2953345"/>
                    <a:gd name="connsiteY13" fmla="*/ 1636595 h 1983550"/>
                    <a:gd name="connsiteX14" fmla="*/ 20652 w 2953345"/>
                    <a:gd name="connsiteY14" fmla="*/ 500110 h 1983550"/>
                    <a:gd name="connsiteX15" fmla="*/ 612800 w 2953345"/>
                    <a:gd name="connsiteY15" fmla="*/ 567620 h 1983550"/>
                    <a:gd name="connsiteX16" fmla="*/ 646597 w 2953345"/>
                    <a:gd name="connsiteY16" fmla="*/ 582336 h 1983550"/>
                    <a:gd name="connsiteX17" fmla="*/ 648266 w 2953345"/>
                    <a:gd name="connsiteY17" fmla="*/ 560064 h 1983550"/>
                    <a:gd name="connsiteX18" fmla="*/ 857156 w 2953345"/>
                    <a:gd name="connsiteY18" fmla="*/ 12315 h 1983550"/>
                    <a:gd name="connsiteX19" fmla="*/ 1351480 w 2953345"/>
                    <a:gd name="connsiteY19" fmla="*/ 345243 h 1983550"/>
                    <a:gd name="connsiteX20" fmla="*/ 1439392 w 2953345"/>
                    <a:gd name="connsiteY20" fmla="*/ 453752 h 1983550"/>
                    <a:gd name="connsiteX21" fmla="*/ 1517562 w 2953345"/>
                    <a:gd name="connsiteY21" fmla="*/ 349370 h 1983550"/>
                    <a:gd name="connsiteX22" fmla="*/ 1988311 w 2953345"/>
                    <a:gd name="connsiteY22" fmla="*/ 0 h 1983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2953345" h="1983550">
                      <a:moveTo>
                        <a:pt x="1988311" y="0"/>
                      </a:moveTo>
                      <a:cubicBezTo>
                        <a:pt x="2110936" y="121606"/>
                        <a:pt x="2189921" y="326279"/>
                        <a:pt x="2225919" y="546570"/>
                      </a:cubicBezTo>
                      <a:lnTo>
                        <a:pt x="2233933" y="617237"/>
                      </a:lnTo>
                      <a:lnTo>
                        <a:pt x="2350610" y="567300"/>
                      </a:lnTo>
                      <a:cubicBezTo>
                        <a:pt x="2562647" y="488224"/>
                        <a:pt x="2779392" y="454290"/>
                        <a:pt x="2932976" y="500111"/>
                      </a:cubicBezTo>
                      <a:cubicBezTo>
                        <a:pt x="3023762" y="833364"/>
                        <a:pt x="2797242" y="1367090"/>
                        <a:pt x="2527736" y="1636596"/>
                      </a:cubicBezTo>
                      <a:cubicBezTo>
                        <a:pt x="2275074" y="1889258"/>
                        <a:pt x="1799076" y="2077510"/>
                        <a:pt x="1574180" y="1933671"/>
                      </a:cubicBezTo>
                      <a:lnTo>
                        <a:pt x="1556345" y="1919368"/>
                      </a:lnTo>
                      <a:lnTo>
                        <a:pt x="1528339" y="1920897"/>
                      </a:lnTo>
                      <a:cubicBezTo>
                        <a:pt x="1510560" y="1920089"/>
                        <a:pt x="1493010" y="1917445"/>
                        <a:pt x="1475770" y="1912825"/>
                      </a:cubicBezTo>
                      <a:lnTo>
                        <a:pt x="1448916" y="1901539"/>
                      </a:lnTo>
                      <a:lnTo>
                        <a:pt x="1409788" y="1909339"/>
                      </a:lnTo>
                      <a:lnTo>
                        <a:pt x="1379448" y="1933671"/>
                      </a:lnTo>
                      <a:cubicBezTo>
                        <a:pt x="1154551" y="2077510"/>
                        <a:pt x="678554" y="1889257"/>
                        <a:pt x="425892" y="1636595"/>
                      </a:cubicBezTo>
                      <a:cubicBezTo>
                        <a:pt x="156386" y="1367089"/>
                        <a:pt x="-70989" y="807277"/>
                        <a:pt x="20652" y="500110"/>
                      </a:cubicBezTo>
                      <a:cubicBezTo>
                        <a:pt x="187279" y="454716"/>
                        <a:pt x="404024" y="488650"/>
                        <a:pt x="612800" y="567620"/>
                      </a:cubicBezTo>
                      <a:lnTo>
                        <a:pt x="646597" y="582336"/>
                      </a:lnTo>
                      <a:lnTo>
                        <a:pt x="648266" y="560064"/>
                      </a:lnTo>
                      <a:cubicBezTo>
                        <a:pt x="675860" y="335450"/>
                        <a:pt x="745684" y="127473"/>
                        <a:pt x="857156" y="12315"/>
                      </a:cubicBezTo>
                      <a:cubicBezTo>
                        <a:pt x="1025944" y="48861"/>
                        <a:pt x="1202630" y="178907"/>
                        <a:pt x="1351480" y="345243"/>
                      </a:cubicBezTo>
                      <a:lnTo>
                        <a:pt x="1439392" y="453752"/>
                      </a:lnTo>
                      <a:lnTo>
                        <a:pt x="1517562" y="349370"/>
                      </a:lnTo>
                      <a:cubicBezTo>
                        <a:pt x="1661654" y="174869"/>
                        <a:pt x="1832393" y="37110"/>
                        <a:pt x="1988311" y="0"/>
                      </a:cubicBezTo>
                      <a:close/>
                    </a:path>
                  </a:pathLst>
                </a:custGeom>
                <a:solidFill>
                  <a:srgbClr val="339933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55" name="フリーフォーム: 図形 754">
                  <a:extLst>
                    <a:ext uri="{FF2B5EF4-FFF2-40B4-BE49-F238E27FC236}">
                      <a16:creationId xmlns:a16="http://schemas.microsoft.com/office/drawing/2014/main" id="{8EAC159E-1400-4771-96E4-6F2524294B90}"/>
                    </a:ext>
                  </a:extLst>
                </p:cNvPr>
                <p:cNvSpPr/>
                <p:nvPr/>
              </p:nvSpPr>
              <p:spPr>
                <a:xfrm rot="9769250">
                  <a:off x="6228442" y="3535755"/>
                  <a:ext cx="237304" cy="159380"/>
                </a:xfrm>
                <a:custGeom>
                  <a:avLst/>
                  <a:gdLst>
                    <a:gd name="connsiteX0" fmla="*/ 1988311 w 2953345"/>
                    <a:gd name="connsiteY0" fmla="*/ 0 h 1983550"/>
                    <a:gd name="connsiteX1" fmla="*/ 2225919 w 2953345"/>
                    <a:gd name="connsiteY1" fmla="*/ 546570 h 1983550"/>
                    <a:gd name="connsiteX2" fmla="*/ 2233933 w 2953345"/>
                    <a:gd name="connsiteY2" fmla="*/ 617237 h 1983550"/>
                    <a:gd name="connsiteX3" fmla="*/ 2350610 w 2953345"/>
                    <a:gd name="connsiteY3" fmla="*/ 567300 h 1983550"/>
                    <a:gd name="connsiteX4" fmla="*/ 2932976 w 2953345"/>
                    <a:gd name="connsiteY4" fmla="*/ 500111 h 1983550"/>
                    <a:gd name="connsiteX5" fmla="*/ 2527736 w 2953345"/>
                    <a:gd name="connsiteY5" fmla="*/ 1636596 h 1983550"/>
                    <a:gd name="connsiteX6" fmla="*/ 1574180 w 2953345"/>
                    <a:gd name="connsiteY6" fmla="*/ 1933671 h 1983550"/>
                    <a:gd name="connsiteX7" fmla="*/ 1556345 w 2953345"/>
                    <a:gd name="connsiteY7" fmla="*/ 1919368 h 1983550"/>
                    <a:gd name="connsiteX8" fmla="*/ 1528339 w 2953345"/>
                    <a:gd name="connsiteY8" fmla="*/ 1920897 h 1983550"/>
                    <a:gd name="connsiteX9" fmla="*/ 1475770 w 2953345"/>
                    <a:gd name="connsiteY9" fmla="*/ 1912825 h 1983550"/>
                    <a:gd name="connsiteX10" fmla="*/ 1448916 w 2953345"/>
                    <a:gd name="connsiteY10" fmla="*/ 1901539 h 1983550"/>
                    <a:gd name="connsiteX11" fmla="*/ 1409788 w 2953345"/>
                    <a:gd name="connsiteY11" fmla="*/ 1909339 h 1983550"/>
                    <a:gd name="connsiteX12" fmla="*/ 1379448 w 2953345"/>
                    <a:gd name="connsiteY12" fmla="*/ 1933671 h 1983550"/>
                    <a:gd name="connsiteX13" fmla="*/ 425892 w 2953345"/>
                    <a:gd name="connsiteY13" fmla="*/ 1636595 h 1983550"/>
                    <a:gd name="connsiteX14" fmla="*/ 20652 w 2953345"/>
                    <a:gd name="connsiteY14" fmla="*/ 500110 h 1983550"/>
                    <a:gd name="connsiteX15" fmla="*/ 612800 w 2953345"/>
                    <a:gd name="connsiteY15" fmla="*/ 567620 h 1983550"/>
                    <a:gd name="connsiteX16" fmla="*/ 646597 w 2953345"/>
                    <a:gd name="connsiteY16" fmla="*/ 582336 h 1983550"/>
                    <a:gd name="connsiteX17" fmla="*/ 648266 w 2953345"/>
                    <a:gd name="connsiteY17" fmla="*/ 560064 h 1983550"/>
                    <a:gd name="connsiteX18" fmla="*/ 857156 w 2953345"/>
                    <a:gd name="connsiteY18" fmla="*/ 12315 h 1983550"/>
                    <a:gd name="connsiteX19" fmla="*/ 1351480 w 2953345"/>
                    <a:gd name="connsiteY19" fmla="*/ 345243 h 1983550"/>
                    <a:gd name="connsiteX20" fmla="*/ 1439392 w 2953345"/>
                    <a:gd name="connsiteY20" fmla="*/ 453752 h 1983550"/>
                    <a:gd name="connsiteX21" fmla="*/ 1517562 w 2953345"/>
                    <a:gd name="connsiteY21" fmla="*/ 349370 h 1983550"/>
                    <a:gd name="connsiteX22" fmla="*/ 1988311 w 2953345"/>
                    <a:gd name="connsiteY22" fmla="*/ 0 h 1983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2953345" h="1983550">
                      <a:moveTo>
                        <a:pt x="1988311" y="0"/>
                      </a:moveTo>
                      <a:cubicBezTo>
                        <a:pt x="2110936" y="121606"/>
                        <a:pt x="2189921" y="326279"/>
                        <a:pt x="2225919" y="546570"/>
                      </a:cubicBezTo>
                      <a:lnTo>
                        <a:pt x="2233933" y="617237"/>
                      </a:lnTo>
                      <a:lnTo>
                        <a:pt x="2350610" y="567300"/>
                      </a:lnTo>
                      <a:cubicBezTo>
                        <a:pt x="2562647" y="488224"/>
                        <a:pt x="2779392" y="454290"/>
                        <a:pt x="2932976" y="500111"/>
                      </a:cubicBezTo>
                      <a:cubicBezTo>
                        <a:pt x="3023762" y="833364"/>
                        <a:pt x="2797242" y="1367090"/>
                        <a:pt x="2527736" y="1636596"/>
                      </a:cubicBezTo>
                      <a:cubicBezTo>
                        <a:pt x="2275074" y="1889258"/>
                        <a:pt x="1799076" y="2077510"/>
                        <a:pt x="1574180" y="1933671"/>
                      </a:cubicBezTo>
                      <a:lnTo>
                        <a:pt x="1556345" y="1919368"/>
                      </a:lnTo>
                      <a:lnTo>
                        <a:pt x="1528339" y="1920897"/>
                      </a:lnTo>
                      <a:cubicBezTo>
                        <a:pt x="1510560" y="1920089"/>
                        <a:pt x="1493010" y="1917445"/>
                        <a:pt x="1475770" y="1912825"/>
                      </a:cubicBezTo>
                      <a:lnTo>
                        <a:pt x="1448916" y="1901539"/>
                      </a:lnTo>
                      <a:lnTo>
                        <a:pt x="1409788" y="1909339"/>
                      </a:lnTo>
                      <a:lnTo>
                        <a:pt x="1379448" y="1933671"/>
                      </a:lnTo>
                      <a:cubicBezTo>
                        <a:pt x="1154551" y="2077510"/>
                        <a:pt x="678554" y="1889257"/>
                        <a:pt x="425892" y="1636595"/>
                      </a:cubicBezTo>
                      <a:cubicBezTo>
                        <a:pt x="156386" y="1367089"/>
                        <a:pt x="-70989" y="807277"/>
                        <a:pt x="20652" y="500110"/>
                      </a:cubicBezTo>
                      <a:cubicBezTo>
                        <a:pt x="187279" y="454716"/>
                        <a:pt x="404024" y="488650"/>
                        <a:pt x="612800" y="567620"/>
                      </a:cubicBezTo>
                      <a:lnTo>
                        <a:pt x="646597" y="582336"/>
                      </a:lnTo>
                      <a:lnTo>
                        <a:pt x="648266" y="560064"/>
                      </a:lnTo>
                      <a:cubicBezTo>
                        <a:pt x="675860" y="335450"/>
                        <a:pt x="745684" y="127473"/>
                        <a:pt x="857156" y="12315"/>
                      </a:cubicBezTo>
                      <a:cubicBezTo>
                        <a:pt x="1025944" y="48861"/>
                        <a:pt x="1202630" y="178907"/>
                        <a:pt x="1351480" y="345243"/>
                      </a:cubicBezTo>
                      <a:lnTo>
                        <a:pt x="1439392" y="453752"/>
                      </a:lnTo>
                      <a:lnTo>
                        <a:pt x="1517562" y="349370"/>
                      </a:lnTo>
                      <a:cubicBezTo>
                        <a:pt x="1661654" y="174869"/>
                        <a:pt x="1832393" y="37110"/>
                        <a:pt x="1988311" y="0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56" name="フリーフォーム: 図形 755">
                  <a:extLst>
                    <a:ext uri="{FF2B5EF4-FFF2-40B4-BE49-F238E27FC236}">
                      <a16:creationId xmlns:a16="http://schemas.microsoft.com/office/drawing/2014/main" id="{076C663C-6061-4106-BDFA-8BA5FD2A2CE7}"/>
                    </a:ext>
                  </a:extLst>
                </p:cNvPr>
                <p:cNvSpPr/>
                <p:nvPr/>
              </p:nvSpPr>
              <p:spPr>
                <a:xfrm rot="9769250">
                  <a:off x="5992222" y="3459555"/>
                  <a:ext cx="237304" cy="159380"/>
                </a:xfrm>
                <a:custGeom>
                  <a:avLst/>
                  <a:gdLst>
                    <a:gd name="connsiteX0" fmla="*/ 1988311 w 2953345"/>
                    <a:gd name="connsiteY0" fmla="*/ 0 h 1983550"/>
                    <a:gd name="connsiteX1" fmla="*/ 2225919 w 2953345"/>
                    <a:gd name="connsiteY1" fmla="*/ 546570 h 1983550"/>
                    <a:gd name="connsiteX2" fmla="*/ 2233933 w 2953345"/>
                    <a:gd name="connsiteY2" fmla="*/ 617237 h 1983550"/>
                    <a:gd name="connsiteX3" fmla="*/ 2350610 w 2953345"/>
                    <a:gd name="connsiteY3" fmla="*/ 567300 h 1983550"/>
                    <a:gd name="connsiteX4" fmla="*/ 2932976 w 2953345"/>
                    <a:gd name="connsiteY4" fmla="*/ 500111 h 1983550"/>
                    <a:gd name="connsiteX5" fmla="*/ 2527736 w 2953345"/>
                    <a:gd name="connsiteY5" fmla="*/ 1636596 h 1983550"/>
                    <a:gd name="connsiteX6" fmla="*/ 1574180 w 2953345"/>
                    <a:gd name="connsiteY6" fmla="*/ 1933671 h 1983550"/>
                    <a:gd name="connsiteX7" fmla="*/ 1556345 w 2953345"/>
                    <a:gd name="connsiteY7" fmla="*/ 1919368 h 1983550"/>
                    <a:gd name="connsiteX8" fmla="*/ 1528339 w 2953345"/>
                    <a:gd name="connsiteY8" fmla="*/ 1920897 h 1983550"/>
                    <a:gd name="connsiteX9" fmla="*/ 1475770 w 2953345"/>
                    <a:gd name="connsiteY9" fmla="*/ 1912825 h 1983550"/>
                    <a:gd name="connsiteX10" fmla="*/ 1448916 w 2953345"/>
                    <a:gd name="connsiteY10" fmla="*/ 1901539 h 1983550"/>
                    <a:gd name="connsiteX11" fmla="*/ 1409788 w 2953345"/>
                    <a:gd name="connsiteY11" fmla="*/ 1909339 h 1983550"/>
                    <a:gd name="connsiteX12" fmla="*/ 1379448 w 2953345"/>
                    <a:gd name="connsiteY12" fmla="*/ 1933671 h 1983550"/>
                    <a:gd name="connsiteX13" fmla="*/ 425892 w 2953345"/>
                    <a:gd name="connsiteY13" fmla="*/ 1636595 h 1983550"/>
                    <a:gd name="connsiteX14" fmla="*/ 20652 w 2953345"/>
                    <a:gd name="connsiteY14" fmla="*/ 500110 h 1983550"/>
                    <a:gd name="connsiteX15" fmla="*/ 612800 w 2953345"/>
                    <a:gd name="connsiteY15" fmla="*/ 567620 h 1983550"/>
                    <a:gd name="connsiteX16" fmla="*/ 646597 w 2953345"/>
                    <a:gd name="connsiteY16" fmla="*/ 582336 h 1983550"/>
                    <a:gd name="connsiteX17" fmla="*/ 648266 w 2953345"/>
                    <a:gd name="connsiteY17" fmla="*/ 560064 h 1983550"/>
                    <a:gd name="connsiteX18" fmla="*/ 857156 w 2953345"/>
                    <a:gd name="connsiteY18" fmla="*/ 12315 h 1983550"/>
                    <a:gd name="connsiteX19" fmla="*/ 1351480 w 2953345"/>
                    <a:gd name="connsiteY19" fmla="*/ 345243 h 1983550"/>
                    <a:gd name="connsiteX20" fmla="*/ 1439392 w 2953345"/>
                    <a:gd name="connsiteY20" fmla="*/ 453752 h 1983550"/>
                    <a:gd name="connsiteX21" fmla="*/ 1517562 w 2953345"/>
                    <a:gd name="connsiteY21" fmla="*/ 349370 h 1983550"/>
                    <a:gd name="connsiteX22" fmla="*/ 1988311 w 2953345"/>
                    <a:gd name="connsiteY22" fmla="*/ 0 h 1983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2953345" h="1983550">
                      <a:moveTo>
                        <a:pt x="1988311" y="0"/>
                      </a:moveTo>
                      <a:cubicBezTo>
                        <a:pt x="2110936" y="121606"/>
                        <a:pt x="2189921" y="326279"/>
                        <a:pt x="2225919" y="546570"/>
                      </a:cubicBezTo>
                      <a:lnTo>
                        <a:pt x="2233933" y="617237"/>
                      </a:lnTo>
                      <a:lnTo>
                        <a:pt x="2350610" y="567300"/>
                      </a:lnTo>
                      <a:cubicBezTo>
                        <a:pt x="2562647" y="488224"/>
                        <a:pt x="2779392" y="454290"/>
                        <a:pt x="2932976" y="500111"/>
                      </a:cubicBezTo>
                      <a:cubicBezTo>
                        <a:pt x="3023762" y="833364"/>
                        <a:pt x="2797242" y="1367090"/>
                        <a:pt x="2527736" y="1636596"/>
                      </a:cubicBezTo>
                      <a:cubicBezTo>
                        <a:pt x="2275074" y="1889258"/>
                        <a:pt x="1799076" y="2077510"/>
                        <a:pt x="1574180" y="1933671"/>
                      </a:cubicBezTo>
                      <a:lnTo>
                        <a:pt x="1556345" y="1919368"/>
                      </a:lnTo>
                      <a:lnTo>
                        <a:pt x="1528339" y="1920897"/>
                      </a:lnTo>
                      <a:cubicBezTo>
                        <a:pt x="1510560" y="1920089"/>
                        <a:pt x="1493010" y="1917445"/>
                        <a:pt x="1475770" y="1912825"/>
                      </a:cubicBezTo>
                      <a:lnTo>
                        <a:pt x="1448916" y="1901539"/>
                      </a:lnTo>
                      <a:lnTo>
                        <a:pt x="1409788" y="1909339"/>
                      </a:lnTo>
                      <a:lnTo>
                        <a:pt x="1379448" y="1933671"/>
                      </a:lnTo>
                      <a:cubicBezTo>
                        <a:pt x="1154551" y="2077510"/>
                        <a:pt x="678554" y="1889257"/>
                        <a:pt x="425892" y="1636595"/>
                      </a:cubicBezTo>
                      <a:cubicBezTo>
                        <a:pt x="156386" y="1367089"/>
                        <a:pt x="-70989" y="807277"/>
                        <a:pt x="20652" y="500110"/>
                      </a:cubicBezTo>
                      <a:cubicBezTo>
                        <a:pt x="187279" y="454716"/>
                        <a:pt x="404024" y="488650"/>
                        <a:pt x="612800" y="567620"/>
                      </a:cubicBezTo>
                      <a:lnTo>
                        <a:pt x="646597" y="582336"/>
                      </a:lnTo>
                      <a:lnTo>
                        <a:pt x="648266" y="560064"/>
                      </a:lnTo>
                      <a:cubicBezTo>
                        <a:pt x="675860" y="335450"/>
                        <a:pt x="745684" y="127473"/>
                        <a:pt x="857156" y="12315"/>
                      </a:cubicBezTo>
                      <a:cubicBezTo>
                        <a:pt x="1025944" y="48861"/>
                        <a:pt x="1202630" y="178907"/>
                        <a:pt x="1351480" y="345243"/>
                      </a:cubicBezTo>
                      <a:lnTo>
                        <a:pt x="1439392" y="453752"/>
                      </a:lnTo>
                      <a:lnTo>
                        <a:pt x="1517562" y="349370"/>
                      </a:lnTo>
                      <a:cubicBezTo>
                        <a:pt x="1661654" y="174869"/>
                        <a:pt x="1832393" y="37110"/>
                        <a:pt x="1988311" y="0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18" name="グループ化 717">
                <a:extLst>
                  <a:ext uri="{FF2B5EF4-FFF2-40B4-BE49-F238E27FC236}">
                    <a16:creationId xmlns:a16="http://schemas.microsoft.com/office/drawing/2014/main" id="{C8781017-A586-47B9-BFC6-67E94C68165D}"/>
                  </a:ext>
                </a:extLst>
              </p:cNvPr>
              <p:cNvGrpSpPr/>
              <p:nvPr/>
            </p:nvGrpSpPr>
            <p:grpSpPr>
              <a:xfrm>
                <a:off x="3481089" y="2574850"/>
                <a:ext cx="689153" cy="686510"/>
                <a:chOff x="5789949" y="3062530"/>
                <a:chExt cx="689153" cy="686510"/>
              </a:xfrm>
            </p:grpSpPr>
            <p:sp>
              <p:nvSpPr>
                <p:cNvPr id="719" name="フリーフォーム: 図形 718">
                  <a:extLst>
                    <a:ext uri="{FF2B5EF4-FFF2-40B4-BE49-F238E27FC236}">
                      <a16:creationId xmlns:a16="http://schemas.microsoft.com/office/drawing/2014/main" id="{562A7693-D902-48E3-A6F2-601E51176360}"/>
                    </a:ext>
                  </a:extLst>
                </p:cNvPr>
                <p:cNvSpPr/>
                <p:nvPr/>
              </p:nvSpPr>
              <p:spPr>
                <a:xfrm rot="10800000">
                  <a:off x="6056648" y="3138730"/>
                  <a:ext cx="264016" cy="177320"/>
                </a:xfrm>
                <a:custGeom>
                  <a:avLst/>
                  <a:gdLst>
                    <a:gd name="connsiteX0" fmla="*/ 1988311 w 2953345"/>
                    <a:gd name="connsiteY0" fmla="*/ 0 h 1983550"/>
                    <a:gd name="connsiteX1" fmla="*/ 2225919 w 2953345"/>
                    <a:gd name="connsiteY1" fmla="*/ 546570 h 1983550"/>
                    <a:gd name="connsiteX2" fmla="*/ 2233933 w 2953345"/>
                    <a:gd name="connsiteY2" fmla="*/ 617237 h 1983550"/>
                    <a:gd name="connsiteX3" fmla="*/ 2350610 w 2953345"/>
                    <a:gd name="connsiteY3" fmla="*/ 567300 h 1983550"/>
                    <a:gd name="connsiteX4" fmla="*/ 2932976 w 2953345"/>
                    <a:gd name="connsiteY4" fmla="*/ 500111 h 1983550"/>
                    <a:gd name="connsiteX5" fmla="*/ 2527736 w 2953345"/>
                    <a:gd name="connsiteY5" fmla="*/ 1636596 h 1983550"/>
                    <a:gd name="connsiteX6" fmla="*/ 1574180 w 2953345"/>
                    <a:gd name="connsiteY6" fmla="*/ 1933671 h 1983550"/>
                    <a:gd name="connsiteX7" fmla="*/ 1556345 w 2953345"/>
                    <a:gd name="connsiteY7" fmla="*/ 1919368 h 1983550"/>
                    <a:gd name="connsiteX8" fmla="*/ 1528339 w 2953345"/>
                    <a:gd name="connsiteY8" fmla="*/ 1920897 h 1983550"/>
                    <a:gd name="connsiteX9" fmla="*/ 1475770 w 2953345"/>
                    <a:gd name="connsiteY9" fmla="*/ 1912825 h 1983550"/>
                    <a:gd name="connsiteX10" fmla="*/ 1448916 w 2953345"/>
                    <a:gd name="connsiteY10" fmla="*/ 1901539 h 1983550"/>
                    <a:gd name="connsiteX11" fmla="*/ 1409788 w 2953345"/>
                    <a:gd name="connsiteY11" fmla="*/ 1909339 h 1983550"/>
                    <a:gd name="connsiteX12" fmla="*/ 1379448 w 2953345"/>
                    <a:gd name="connsiteY12" fmla="*/ 1933671 h 1983550"/>
                    <a:gd name="connsiteX13" fmla="*/ 425892 w 2953345"/>
                    <a:gd name="connsiteY13" fmla="*/ 1636595 h 1983550"/>
                    <a:gd name="connsiteX14" fmla="*/ 20652 w 2953345"/>
                    <a:gd name="connsiteY14" fmla="*/ 500110 h 1983550"/>
                    <a:gd name="connsiteX15" fmla="*/ 612800 w 2953345"/>
                    <a:gd name="connsiteY15" fmla="*/ 567620 h 1983550"/>
                    <a:gd name="connsiteX16" fmla="*/ 646597 w 2953345"/>
                    <a:gd name="connsiteY16" fmla="*/ 582336 h 1983550"/>
                    <a:gd name="connsiteX17" fmla="*/ 648266 w 2953345"/>
                    <a:gd name="connsiteY17" fmla="*/ 560064 h 1983550"/>
                    <a:gd name="connsiteX18" fmla="*/ 857156 w 2953345"/>
                    <a:gd name="connsiteY18" fmla="*/ 12315 h 1983550"/>
                    <a:gd name="connsiteX19" fmla="*/ 1351480 w 2953345"/>
                    <a:gd name="connsiteY19" fmla="*/ 345243 h 1983550"/>
                    <a:gd name="connsiteX20" fmla="*/ 1439392 w 2953345"/>
                    <a:gd name="connsiteY20" fmla="*/ 453752 h 1983550"/>
                    <a:gd name="connsiteX21" fmla="*/ 1517562 w 2953345"/>
                    <a:gd name="connsiteY21" fmla="*/ 349370 h 1983550"/>
                    <a:gd name="connsiteX22" fmla="*/ 1988311 w 2953345"/>
                    <a:gd name="connsiteY22" fmla="*/ 0 h 1983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2953345" h="1983550">
                      <a:moveTo>
                        <a:pt x="1988311" y="0"/>
                      </a:moveTo>
                      <a:cubicBezTo>
                        <a:pt x="2110936" y="121606"/>
                        <a:pt x="2189921" y="326279"/>
                        <a:pt x="2225919" y="546570"/>
                      </a:cubicBezTo>
                      <a:lnTo>
                        <a:pt x="2233933" y="617237"/>
                      </a:lnTo>
                      <a:lnTo>
                        <a:pt x="2350610" y="567300"/>
                      </a:lnTo>
                      <a:cubicBezTo>
                        <a:pt x="2562647" y="488224"/>
                        <a:pt x="2779392" y="454290"/>
                        <a:pt x="2932976" y="500111"/>
                      </a:cubicBezTo>
                      <a:cubicBezTo>
                        <a:pt x="3023762" y="833364"/>
                        <a:pt x="2797242" y="1367090"/>
                        <a:pt x="2527736" y="1636596"/>
                      </a:cubicBezTo>
                      <a:cubicBezTo>
                        <a:pt x="2275074" y="1889258"/>
                        <a:pt x="1799076" y="2077510"/>
                        <a:pt x="1574180" y="1933671"/>
                      </a:cubicBezTo>
                      <a:lnTo>
                        <a:pt x="1556345" y="1919368"/>
                      </a:lnTo>
                      <a:lnTo>
                        <a:pt x="1528339" y="1920897"/>
                      </a:lnTo>
                      <a:cubicBezTo>
                        <a:pt x="1510560" y="1920089"/>
                        <a:pt x="1493010" y="1917445"/>
                        <a:pt x="1475770" y="1912825"/>
                      </a:cubicBezTo>
                      <a:lnTo>
                        <a:pt x="1448916" y="1901539"/>
                      </a:lnTo>
                      <a:lnTo>
                        <a:pt x="1409788" y="1909339"/>
                      </a:lnTo>
                      <a:lnTo>
                        <a:pt x="1379448" y="1933671"/>
                      </a:lnTo>
                      <a:cubicBezTo>
                        <a:pt x="1154551" y="2077510"/>
                        <a:pt x="678554" y="1889257"/>
                        <a:pt x="425892" y="1636595"/>
                      </a:cubicBezTo>
                      <a:cubicBezTo>
                        <a:pt x="156386" y="1367089"/>
                        <a:pt x="-70989" y="807277"/>
                        <a:pt x="20652" y="500110"/>
                      </a:cubicBezTo>
                      <a:cubicBezTo>
                        <a:pt x="187279" y="454716"/>
                        <a:pt x="404024" y="488650"/>
                        <a:pt x="612800" y="567620"/>
                      </a:cubicBezTo>
                      <a:lnTo>
                        <a:pt x="646597" y="582336"/>
                      </a:lnTo>
                      <a:lnTo>
                        <a:pt x="648266" y="560064"/>
                      </a:lnTo>
                      <a:cubicBezTo>
                        <a:pt x="675860" y="335450"/>
                        <a:pt x="745684" y="127473"/>
                        <a:pt x="857156" y="12315"/>
                      </a:cubicBezTo>
                      <a:cubicBezTo>
                        <a:pt x="1025944" y="48861"/>
                        <a:pt x="1202630" y="178907"/>
                        <a:pt x="1351480" y="345243"/>
                      </a:cubicBezTo>
                      <a:lnTo>
                        <a:pt x="1439392" y="453752"/>
                      </a:lnTo>
                      <a:lnTo>
                        <a:pt x="1517562" y="349370"/>
                      </a:lnTo>
                      <a:cubicBezTo>
                        <a:pt x="1661654" y="174869"/>
                        <a:pt x="1832393" y="37110"/>
                        <a:pt x="1988311" y="0"/>
                      </a:cubicBezTo>
                      <a:close/>
                    </a:path>
                  </a:pathLst>
                </a:custGeom>
                <a:solidFill>
                  <a:srgbClr val="339933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20" name="フリーフォーム: 図形 719">
                  <a:extLst>
                    <a:ext uri="{FF2B5EF4-FFF2-40B4-BE49-F238E27FC236}">
                      <a16:creationId xmlns:a16="http://schemas.microsoft.com/office/drawing/2014/main" id="{CEF5EB2F-CCFA-4A9F-8A40-EE7707BEF011}"/>
                    </a:ext>
                  </a:extLst>
                </p:cNvPr>
                <p:cNvSpPr/>
                <p:nvPr/>
              </p:nvSpPr>
              <p:spPr>
                <a:xfrm rot="10800000">
                  <a:off x="5820428" y="3062530"/>
                  <a:ext cx="264016" cy="177320"/>
                </a:xfrm>
                <a:custGeom>
                  <a:avLst/>
                  <a:gdLst>
                    <a:gd name="connsiteX0" fmla="*/ 1988311 w 2953345"/>
                    <a:gd name="connsiteY0" fmla="*/ 0 h 1983550"/>
                    <a:gd name="connsiteX1" fmla="*/ 2225919 w 2953345"/>
                    <a:gd name="connsiteY1" fmla="*/ 546570 h 1983550"/>
                    <a:gd name="connsiteX2" fmla="*/ 2233933 w 2953345"/>
                    <a:gd name="connsiteY2" fmla="*/ 617237 h 1983550"/>
                    <a:gd name="connsiteX3" fmla="*/ 2350610 w 2953345"/>
                    <a:gd name="connsiteY3" fmla="*/ 567300 h 1983550"/>
                    <a:gd name="connsiteX4" fmla="*/ 2932976 w 2953345"/>
                    <a:gd name="connsiteY4" fmla="*/ 500111 h 1983550"/>
                    <a:gd name="connsiteX5" fmla="*/ 2527736 w 2953345"/>
                    <a:gd name="connsiteY5" fmla="*/ 1636596 h 1983550"/>
                    <a:gd name="connsiteX6" fmla="*/ 1574180 w 2953345"/>
                    <a:gd name="connsiteY6" fmla="*/ 1933671 h 1983550"/>
                    <a:gd name="connsiteX7" fmla="*/ 1556345 w 2953345"/>
                    <a:gd name="connsiteY7" fmla="*/ 1919368 h 1983550"/>
                    <a:gd name="connsiteX8" fmla="*/ 1528339 w 2953345"/>
                    <a:gd name="connsiteY8" fmla="*/ 1920897 h 1983550"/>
                    <a:gd name="connsiteX9" fmla="*/ 1475770 w 2953345"/>
                    <a:gd name="connsiteY9" fmla="*/ 1912825 h 1983550"/>
                    <a:gd name="connsiteX10" fmla="*/ 1448916 w 2953345"/>
                    <a:gd name="connsiteY10" fmla="*/ 1901539 h 1983550"/>
                    <a:gd name="connsiteX11" fmla="*/ 1409788 w 2953345"/>
                    <a:gd name="connsiteY11" fmla="*/ 1909339 h 1983550"/>
                    <a:gd name="connsiteX12" fmla="*/ 1379448 w 2953345"/>
                    <a:gd name="connsiteY12" fmla="*/ 1933671 h 1983550"/>
                    <a:gd name="connsiteX13" fmla="*/ 425892 w 2953345"/>
                    <a:gd name="connsiteY13" fmla="*/ 1636595 h 1983550"/>
                    <a:gd name="connsiteX14" fmla="*/ 20652 w 2953345"/>
                    <a:gd name="connsiteY14" fmla="*/ 500110 h 1983550"/>
                    <a:gd name="connsiteX15" fmla="*/ 612800 w 2953345"/>
                    <a:gd name="connsiteY15" fmla="*/ 567620 h 1983550"/>
                    <a:gd name="connsiteX16" fmla="*/ 646597 w 2953345"/>
                    <a:gd name="connsiteY16" fmla="*/ 582336 h 1983550"/>
                    <a:gd name="connsiteX17" fmla="*/ 648266 w 2953345"/>
                    <a:gd name="connsiteY17" fmla="*/ 560064 h 1983550"/>
                    <a:gd name="connsiteX18" fmla="*/ 857156 w 2953345"/>
                    <a:gd name="connsiteY18" fmla="*/ 12315 h 1983550"/>
                    <a:gd name="connsiteX19" fmla="*/ 1351480 w 2953345"/>
                    <a:gd name="connsiteY19" fmla="*/ 345243 h 1983550"/>
                    <a:gd name="connsiteX20" fmla="*/ 1439392 w 2953345"/>
                    <a:gd name="connsiteY20" fmla="*/ 453752 h 1983550"/>
                    <a:gd name="connsiteX21" fmla="*/ 1517562 w 2953345"/>
                    <a:gd name="connsiteY21" fmla="*/ 349370 h 1983550"/>
                    <a:gd name="connsiteX22" fmla="*/ 1988311 w 2953345"/>
                    <a:gd name="connsiteY22" fmla="*/ 0 h 1983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2953345" h="1983550">
                      <a:moveTo>
                        <a:pt x="1988311" y="0"/>
                      </a:moveTo>
                      <a:cubicBezTo>
                        <a:pt x="2110936" y="121606"/>
                        <a:pt x="2189921" y="326279"/>
                        <a:pt x="2225919" y="546570"/>
                      </a:cubicBezTo>
                      <a:lnTo>
                        <a:pt x="2233933" y="617237"/>
                      </a:lnTo>
                      <a:lnTo>
                        <a:pt x="2350610" y="567300"/>
                      </a:lnTo>
                      <a:cubicBezTo>
                        <a:pt x="2562647" y="488224"/>
                        <a:pt x="2779392" y="454290"/>
                        <a:pt x="2932976" y="500111"/>
                      </a:cubicBezTo>
                      <a:cubicBezTo>
                        <a:pt x="3023762" y="833364"/>
                        <a:pt x="2797242" y="1367090"/>
                        <a:pt x="2527736" y="1636596"/>
                      </a:cubicBezTo>
                      <a:cubicBezTo>
                        <a:pt x="2275074" y="1889258"/>
                        <a:pt x="1799076" y="2077510"/>
                        <a:pt x="1574180" y="1933671"/>
                      </a:cubicBezTo>
                      <a:lnTo>
                        <a:pt x="1556345" y="1919368"/>
                      </a:lnTo>
                      <a:lnTo>
                        <a:pt x="1528339" y="1920897"/>
                      </a:lnTo>
                      <a:cubicBezTo>
                        <a:pt x="1510560" y="1920089"/>
                        <a:pt x="1493010" y="1917445"/>
                        <a:pt x="1475770" y="1912825"/>
                      </a:cubicBezTo>
                      <a:lnTo>
                        <a:pt x="1448916" y="1901539"/>
                      </a:lnTo>
                      <a:lnTo>
                        <a:pt x="1409788" y="1909339"/>
                      </a:lnTo>
                      <a:lnTo>
                        <a:pt x="1379448" y="1933671"/>
                      </a:lnTo>
                      <a:cubicBezTo>
                        <a:pt x="1154551" y="2077510"/>
                        <a:pt x="678554" y="1889257"/>
                        <a:pt x="425892" y="1636595"/>
                      </a:cubicBezTo>
                      <a:cubicBezTo>
                        <a:pt x="156386" y="1367089"/>
                        <a:pt x="-70989" y="807277"/>
                        <a:pt x="20652" y="500110"/>
                      </a:cubicBezTo>
                      <a:cubicBezTo>
                        <a:pt x="187279" y="454716"/>
                        <a:pt x="404024" y="488650"/>
                        <a:pt x="612800" y="567620"/>
                      </a:cubicBezTo>
                      <a:lnTo>
                        <a:pt x="646597" y="582336"/>
                      </a:lnTo>
                      <a:lnTo>
                        <a:pt x="648266" y="560064"/>
                      </a:lnTo>
                      <a:cubicBezTo>
                        <a:pt x="675860" y="335450"/>
                        <a:pt x="745684" y="127473"/>
                        <a:pt x="857156" y="12315"/>
                      </a:cubicBezTo>
                      <a:cubicBezTo>
                        <a:pt x="1025944" y="48861"/>
                        <a:pt x="1202630" y="178907"/>
                        <a:pt x="1351480" y="345243"/>
                      </a:cubicBezTo>
                      <a:lnTo>
                        <a:pt x="1439392" y="453752"/>
                      </a:lnTo>
                      <a:lnTo>
                        <a:pt x="1517562" y="349370"/>
                      </a:lnTo>
                      <a:cubicBezTo>
                        <a:pt x="1661654" y="174869"/>
                        <a:pt x="1832393" y="37110"/>
                        <a:pt x="1988311" y="0"/>
                      </a:cubicBezTo>
                      <a:close/>
                    </a:path>
                  </a:pathLst>
                </a:custGeom>
                <a:solidFill>
                  <a:srgbClr val="339933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21" name="フリーフォーム: 図形 720">
                  <a:extLst>
                    <a:ext uri="{FF2B5EF4-FFF2-40B4-BE49-F238E27FC236}">
                      <a16:creationId xmlns:a16="http://schemas.microsoft.com/office/drawing/2014/main" id="{8314D744-5E73-4441-9E50-DB43D2056E53}"/>
                    </a:ext>
                  </a:extLst>
                </p:cNvPr>
                <p:cNvSpPr/>
                <p:nvPr/>
              </p:nvSpPr>
              <p:spPr>
                <a:xfrm rot="10800000">
                  <a:off x="6070004" y="3376300"/>
                  <a:ext cx="237304" cy="159380"/>
                </a:xfrm>
                <a:custGeom>
                  <a:avLst/>
                  <a:gdLst>
                    <a:gd name="connsiteX0" fmla="*/ 1988311 w 2953345"/>
                    <a:gd name="connsiteY0" fmla="*/ 0 h 1983550"/>
                    <a:gd name="connsiteX1" fmla="*/ 2225919 w 2953345"/>
                    <a:gd name="connsiteY1" fmla="*/ 546570 h 1983550"/>
                    <a:gd name="connsiteX2" fmla="*/ 2233933 w 2953345"/>
                    <a:gd name="connsiteY2" fmla="*/ 617237 h 1983550"/>
                    <a:gd name="connsiteX3" fmla="*/ 2350610 w 2953345"/>
                    <a:gd name="connsiteY3" fmla="*/ 567300 h 1983550"/>
                    <a:gd name="connsiteX4" fmla="*/ 2932976 w 2953345"/>
                    <a:gd name="connsiteY4" fmla="*/ 500111 h 1983550"/>
                    <a:gd name="connsiteX5" fmla="*/ 2527736 w 2953345"/>
                    <a:gd name="connsiteY5" fmla="*/ 1636596 h 1983550"/>
                    <a:gd name="connsiteX6" fmla="*/ 1574180 w 2953345"/>
                    <a:gd name="connsiteY6" fmla="*/ 1933671 h 1983550"/>
                    <a:gd name="connsiteX7" fmla="*/ 1556345 w 2953345"/>
                    <a:gd name="connsiteY7" fmla="*/ 1919368 h 1983550"/>
                    <a:gd name="connsiteX8" fmla="*/ 1528339 w 2953345"/>
                    <a:gd name="connsiteY8" fmla="*/ 1920897 h 1983550"/>
                    <a:gd name="connsiteX9" fmla="*/ 1475770 w 2953345"/>
                    <a:gd name="connsiteY9" fmla="*/ 1912825 h 1983550"/>
                    <a:gd name="connsiteX10" fmla="*/ 1448916 w 2953345"/>
                    <a:gd name="connsiteY10" fmla="*/ 1901539 h 1983550"/>
                    <a:gd name="connsiteX11" fmla="*/ 1409788 w 2953345"/>
                    <a:gd name="connsiteY11" fmla="*/ 1909339 h 1983550"/>
                    <a:gd name="connsiteX12" fmla="*/ 1379448 w 2953345"/>
                    <a:gd name="connsiteY12" fmla="*/ 1933671 h 1983550"/>
                    <a:gd name="connsiteX13" fmla="*/ 425892 w 2953345"/>
                    <a:gd name="connsiteY13" fmla="*/ 1636595 h 1983550"/>
                    <a:gd name="connsiteX14" fmla="*/ 20652 w 2953345"/>
                    <a:gd name="connsiteY14" fmla="*/ 500110 h 1983550"/>
                    <a:gd name="connsiteX15" fmla="*/ 612800 w 2953345"/>
                    <a:gd name="connsiteY15" fmla="*/ 567620 h 1983550"/>
                    <a:gd name="connsiteX16" fmla="*/ 646597 w 2953345"/>
                    <a:gd name="connsiteY16" fmla="*/ 582336 h 1983550"/>
                    <a:gd name="connsiteX17" fmla="*/ 648266 w 2953345"/>
                    <a:gd name="connsiteY17" fmla="*/ 560064 h 1983550"/>
                    <a:gd name="connsiteX18" fmla="*/ 857156 w 2953345"/>
                    <a:gd name="connsiteY18" fmla="*/ 12315 h 1983550"/>
                    <a:gd name="connsiteX19" fmla="*/ 1351480 w 2953345"/>
                    <a:gd name="connsiteY19" fmla="*/ 345243 h 1983550"/>
                    <a:gd name="connsiteX20" fmla="*/ 1439392 w 2953345"/>
                    <a:gd name="connsiteY20" fmla="*/ 453752 h 1983550"/>
                    <a:gd name="connsiteX21" fmla="*/ 1517562 w 2953345"/>
                    <a:gd name="connsiteY21" fmla="*/ 349370 h 1983550"/>
                    <a:gd name="connsiteX22" fmla="*/ 1988311 w 2953345"/>
                    <a:gd name="connsiteY22" fmla="*/ 0 h 1983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2953345" h="1983550">
                      <a:moveTo>
                        <a:pt x="1988311" y="0"/>
                      </a:moveTo>
                      <a:cubicBezTo>
                        <a:pt x="2110936" y="121606"/>
                        <a:pt x="2189921" y="326279"/>
                        <a:pt x="2225919" y="546570"/>
                      </a:cubicBezTo>
                      <a:lnTo>
                        <a:pt x="2233933" y="617237"/>
                      </a:lnTo>
                      <a:lnTo>
                        <a:pt x="2350610" y="567300"/>
                      </a:lnTo>
                      <a:cubicBezTo>
                        <a:pt x="2562647" y="488224"/>
                        <a:pt x="2779392" y="454290"/>
                        <a:pt x="2932976" y="500111"/>
                      </a:cubicBezTo>
                      <a:cubicBezTo>
                        <a:pt x="3023762" y="833364"/>
                        <a:pt x="2797242" y="1367090"/>
                        <a:pt x="2527736" y="1636596"/>
                      </a:cubicBezTo>
                      <a:cubicBezTo>
                        <a:pt x="2275074" y="1889258"/>
                        <a:pt x="1799076" y="2077510"/>
                        <a:pt x="1574180" y="1933671"/>
                      </a:cubicBezTo>
                      <a:lnTo>
                        <a:pt x="1556345" y="1919368"/>
                      </a:lnTo>
                      <a:lnTo>
                        <a:pt x="1528339" y="1920897"/>
                      </a:lnTo>
                      <a:cubicBezTo>
                        <a:pt x="1510560" y="1920089"/>
                        <a:pt x="1493010" y="1917445"/>
                        <a:pt x="1475770" y="1912825"/>
                      </a:cubicBezTo>
                      <a:lnTo>
                        <a:pt x="1448916" y="1901539"/>
                      </a:lnTo>
                      <a:lnTo>
                        <a:pt x="1409788" y="1909339"/>
                      </a:lnTo>
                      <a:lnTo>
                        <a:pt x="1379448" y="1933671"/>
                      </a:lnTo>
                      <a:cubicBezTo>
                        <a:pt x="1154551" y="2077510"/>
                        <a:pt x="678554" y="1889257"/>
                        <a:pt x="425892" y="1636595"/>
                      </a:cubicBezTo>
                      <a:cubicBezTo>
                        <a:pt x="156386" y="1367089"/>
                        <a:pt x="-70989" y="807277"/>
                        <a:pt x="20652" y="500110"/>
                      </a:cubicBezTo>
                      <a:cubicBezTo>
                        <a:pt x="187279" y="454716"/>
                        <a:pt x="404024" y="488650"/>
                        <a:pt x="612800" y="567620"/>
                      </a:cubicBezTo>
                      <a:lnTo>
                        <a:pt x="646597" y="582336"/>
                      </a:lnTo>
                      <a:lnTo>
                        <a:pt x="648266" y="560064"/>
                      </a:lnTo>
                      <a:cubicBezTo>
                        <a:pt x="675860" y="335450"/>
                        <a:pt x="745684" y="127473"/>
                        <a:pt x="857156" y="12315"/>
                      </a:cubicBezTo>
                      <a:cubicBezTo>
                        <a:pt x="1025944" y="48861"/>
                        <a:pt x="1202630" y="178907"/>
                        <a:pt x="1351480" y="345243"/>
                      </a:cubicBezTo>
                      <a:lnTo>
                        <a:pt x="1439392" y="453752"/>
                      </a:lnTo>
                      <a:lnTo>
                        <a:pt x="1517562" y="349370"/>
                      </a:lnTo>
                      <a:cubicBezTo>
                        <a:pt x="1661654" y="174869"/>
                        <a:pt x="1832393" y="37110"/>
                        <a:pt x="1988311" y="0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22" name="フリーフォーム: 図形 721">
                  <a:extLst>
                    <a:ext uri="{FF2B5EF4-FFF2-40B4-BE49-F238E27FC236}">
                      <a16:creationId xmlns:a16="http://schemas.microsoft.com/office/drawing/2014/main" id="{3B85F78A-4112-44D3-BA6B-887AEEAEA538}"/>
                    </a:ext>
                  </a:extLst>
                </p:cNvPr>
                <p:cNvSpPr/>
                <p:nvPr/>
              </p:nvSpPr>
              <p:spPr>
                <a:xfrm rot="10800000">
                  <a:off x="5833784" y="3300100"/>
                  <a:ext cx="237304" cy="159380"/>
                </a:xfrm>
                <a:custGeom>
                  <a:avLst/>
                  <a:gdLst>
                    <a:gd name="connsiteX0" fmla="*/ 1988311 w 2953345"/>
                    <a:gd name="connsiteY0" fmla="*/ 0 h 1983550"/>
                    <a:gd name="connsiteX1" fmla="*/ 2225919 w 2953345"/>
                    <a:gd name="connsiteY1" fmla="*/ 546570 h 1983550"/>
                    <a:gd name="connsiteX2" fmla="*/ 2233933 w 2953345"/>
                    <a:gd name="connsiteY2" fmla="*/ 617237 h 1983550"/>
                    <a:gd name="connsiteX3" fmla="*/ 2350610 w 2953345"/>
                    <a:gd name="connsiteY3" fmla="*/ 567300 h 1983550"/>
                    <a:gd name="connsiteX4" fmla="*/ 2932976 w 2953345"/>
                    <a:gd name="connsiteY4" fmla="*/ 500111 h 1983550"/>
                    <a:gd name="connsiteX5" fmla="*/ 2527736 w 2953345"/>
                    <a:gd name="connsiteY5" fmla="*/ 1636596 h 1983550"/>
                    <a:gd name="connsiteX6" fmla="*/ 1574180 w 2953345"/>
                    <a:gd name="connsiteY6" fmla="*/ 1933671 h 1983550"/>
                    <a:gd name="connsiteX7" fmla="*/ 1556345 w 2953345"/>
                    <a:gd name="connsiteY7" fmla="*/ 1919368 h 1983550"/>
                    <a:gd name="connsiteX8" fmla="*/ 1528339 w 2953345"/>
                    <a:gd name="connsiteY8" fmla="*/ 1920897 h 1983550"/>
                    <a:gd name="connsiteX9" fmla="*/ 1475770 w 2953345"/>
                    <a:gd name="connsiteY9" fmla="*/ 1912825 h 1983550"/>
                    <a:gd name="connsiteX10" fmla="*/ 1448916 w 2953345"/>
                    <a:gd name="connsiteY10" fmla="*/ 1901539 h 1983550"/>
                    <a:gd name="connsiteX11" fmla="*/ 1409788 w 2953345"/>
                    <a:gd name="connsiteY11" fmla="*/ 1909339 h 1983550"/>
                    <a:gd name="connsiteX12" fmla="*/ 1379448 w 2953345"/>
                    <a:gd name="connsiteY12" fmla="*/ 1933671 h 1983550"/>
                    <a:gd name="connsiteX13" fmla="*/ 425892 w 2953345"/>
                    <a:gd name="connsiteY13" fmla="*/ 1636595 h 1983550"/>
                    <a:gd name="connsiteX14" fmla="*/ 20652 w 2953345"/>
                    <a:gd name="connsiteY14" fmla="*/ 500110 h 1983550"/>
                    <a:gd name="connsiteX15" fmla="*/ 612800 w 2953345"/>
                    <a:gd name="connsiteY15" fmla="*/ 567620 h 1983550"/>
                    <a:gd name="connsiteX16" fmla="*/ 646597 w 2953345"/>
                    <a:gd name="connsiteY16" fmla="*/ 582336 h 1983550"/>
                    <a:gd name="connsiteX17" fmla="*/ 648266 w 2953345"/>
                    <a:gd name="connsiteY17" fmla="*/ 560064 h 1983550"/>
                    <a:gd name="connsiteX18" fmla="*/ 857156 w 2953345"/>
                    <a:gd name="connsiteY18" fmla="*/ 12315 h 1983550"/>
                    <a:gd name="connsiteX19" fmla="*/ 1351480 w 2953345"/>
                    <a:gd name="connsiteY19" fmla="*/ 345243 h 1983550"/>
                    <a:gd name="connsiteX20" fmla="*/ 1439392 w 2953345"/>
                    <a:gd name="connsiteY20" fmla="*/ 453752 h 1983550"/>
                    <a:gd name="connsiteX21" fmla="*/ 1517562 w 2953345"/>
                    <a:gd name="connsiteY21" fmla="*/ 349370 h 1983550"/>
                    <a:gd name="connsiteX22" fmla="*/ 1988311 w 2953345"/>
                    <a:gd name="connsiteY22" fmla="*/ 0 h 1983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2953345" h="1983550">
                      <a:moveTo>
                        <a:pt x="1988311" y="0"/>
                      </a:moveTo>
                      <a:cubicBezTo>
                        <a:pt x="2110936" y="121606"/>
                        <a:pt x="2189921" y="326279"/>
                        <a:pt x="2225919" y="546570"/>
                      </a:cubicBezTo>
                      <a:lnTo>
                        <a:pt x="2233933" y="617237"/>
                      </a:lnTo>
                      <a:lnTo>
                        <a:pt x="2350610" y="567300"/>
                      </a:lnTo>
                      <a:cubicBezTo>
                        <a:pt x="2562647" y="488224"/>
                        <a:pt x="2779392" y="454290"/>
                        <a:pt x="2932976" y="500111"/>
                      </a:cubicBezTo>
                      <a:cubicBezTo>
                        <a:pt x="3023762" y="833364"/>
                        <a:pt x="2797242" y="1367090"/>
                        <a:pt x="2527736" y="1636596"/>
                      </a:cubicBezTo>
                      <a:cubicBezTo>
                        <a:pt x="2275074" y="1889258"/>
                        <a:pt x="1799076" y="2077510"/>
                        <a:pt x="1574180" y="1933671"/>
                      </a:cubicBezTo>
                      <a:lnTo>
                        <a:pt x="1556345" y="1919368"/>
                      </a:lnTo>
                      <a:lnTo>
                        <a:pt x="1528339" y="1920897"/>
                      </a:lnTo>
                      <a:cubicBezTo>
                        <a:pt x="1510560" y="1920089"/>
                        <a:pt x="1493010" y="1917445"/>
                        <a:pt x="1475770" y="1912825"/>
                      </a:cubicBezTo>
                      <a:lnTo>
                        <a:pt x="1448916" y="1901539"/>
                      </a:lnTo>
                      <a:lnTo>
                        <a:pt x="1409788" y="1909339"/>
                      </a:lnTo>
                      <a:lnTo>
                        <a:pt x="1379448" y="1933671"/>
                      </a:lnTo>
                      <a:cubicBezTo>
                        <a:pt x="1154551" y="2077510"/>
                        <a:pt x="678554" y="1889257"/>
                        <a:pt x="425892" y="1636595"/>
                      </a:cubicBezTo>
                      <a:cubicBezTo>
                        <a:pt x="156386" y="1367089"/>
                        <a:pt x="-70989" y="807277"/>
                        <a:pt x="20652" y="500110"/>
                      </a:cubicBezTo>
                      <a:cubicBezTo>
                        <a:pt x="187279" y="454716"/>
                        <a:pt x="404024" y="488650"/>
                        <a:pt x="612800" y="567620"/>
                      </a:cubicBezTo>
                      <a:lnTo>
                        <a:pt x="646597" y="582336"/>
                      </a:lnTo>
                      <a:lnTo>
                        <a:pt x="648266" y="560064"/>
                      </a:lnTo>
                      <a:cubicBezTo>
                        <a:pt x="675860" y="335450"/>
                        <a:pt x="745684" y="127473"/>
                        <a:pt x="857156" y="12315"/>
                      </a:cubicBezTo>
                      <a:cubicBezTo>
                        <a:pt x="1025944" y="48861"/>
                        <a:pt x="1202630" y="178907"/>
                        <a:pt x="1351480" y="345243"/>
                      </a:cubicBezTo>
                      <a:lnTo>
                        <a:pt x="1439392" y="453752"/>
                      </a:lnTo>
                      <a:lnTo>
                        <a:pt x="1517562" y="349370"/>
                      </a:lnTo>
                      <a:cubicBezTo>
                        <a:pt x="1661654" y="174869"/>
                        <a:pt x="1832393" y="37110"/>
                        <a:pt x="1988311" y="0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23" name="フリーフォーム: 図形 722">
                  <a:extLst>
                    <a:ext uri="{FF2B5EF4-FFF2-40B4-BE49-F238E27FC236}">
                      <a16:creationId xmlns:a16="http://schemas.microsoft.com/office/drawing/2014/main" id="{1B281100-DB93-47AA-A9C9-7C4EC2E1FD5C}"/>
                    </a:ext>
                  </a:extLst>
                </p:cNvPr>
                <p:cNvSpPr/>
                <p:nvPr/>
              </p:nvSpPr>
              <p:spPr>
                <a:xfrm rot="9769250">
                  <a:off x="6093165" y="3260085"/>
                  <a:ext cx="264016" cy="177320"/>
                </a:xfrm>
                <a:custGeom>
                  <a:avLst/>
                  <a:gdLst>
                    <a:gd name="connsiteX0" fmla="*/ 1988311 w 2953345"/>
                    <a:gd name="connsiteY0" fmla="*/ 0 h 1983550"/>
                    <a:gd name="connsiteX1" fmla="*/ 2225919 w 2953345"/>
                    <a:gd name="connsiteY1" fmla="*/ 546570 h 1983550"/>
                    <a:gd name="connsiteX2" fmla="*/ 2233933 w 2953345"/>
                    <a:gd name="connsiteY2" fmla="*/ 617237 h 1983550"/>
                    <a:gd name="connsiteX3" fmla="*/ 2350610 w 2953345"/>
                    <a:gd name="connsiteY3" fmla="*/ 567300 h 1983550"/>
                    <a:gd name="connsiteX4" fmla="*/ 2932976 w 2953345"/>
                    <a:gd name="connsiteY4" fmla="*/ 500111 h 1983550"/>
                    <a:gd name="connsiteX5" fmla="*/ 2527736 w 2953345"/>
                    <a:gd name="connsiteY5" fmla="*/ 1636596 h 1983550"/>
                    <a:gd name="connsiteX6" fmla="*/ 1574180 w 2953345"/>
                    <a:gd name="connsiteY6" fmla="*/ 1933671 h 1983550"/>
                    <a:gd name="connsiteX7" fmla="*/ 1556345 w 2953345"/>
                    <a:gd name="connsiteY7" fmla="*/ 1919368 h 1983550"/>
                    <a:gd name="connsiteX8" fmla="*/ 1528339 w 2953345"/>
                    <a:gd name="connsiteY8" fmla="*/ 1920897 h 1983550"/>
                    <a:gd name="connsiteX9" fmla="*/ 1475770 w 2953345"/>
                    <a:gd name="connsiteY9" fmla="*/ 1912825 h 1983550"/>
                    <a:gd name="connsiteX10" fmla="*/ 1448916 w 2953345"/>
                    <a:gd name="connsiteY10" fmla="*/ 1901539 h 1983550"/>
                    <a:gd name="connsiteX11" fmla="*/ 1409788 w 2953345"/>
                    <a:gd name="connsiteY11" fmla="*/ 1909339 h 1983550"/>
                    <a:gd name="connsiteX12" fmla="*/ 1379448 w 2953345"/>
                    <a:gd name="connsiteY12" fmla="*/ 1933671 h 1983550"/>
                    <a:gd name="connsiteX13" fmla="*/ 425892 w 2953345"/>
                    <a:gd name="connsiteY13" fmla="*/ 1636595 h 1983550"/>
                    <a:gd name="connsiteX14" fmla="*/ 20652 w 2953345"/>
                    <a:gd name="connsiteY14" fmla="*/ 500110 h 1983550"/>
                    <a:gd name="connsiteX15" fmla="*/ 612800 w 2953345"/>
                    <a:gd name="connsiteY15" fmla="*/ 567620 h 1983550"/>
                    <a:gd name="connsiteX16" fmla="*/ 646597 w 2953345"/>
                    <a:gd name="connsiteY16" fmla="*/ 582336 h 1983550"/>
                    <a:gd name="connsiteX17" fmla="*/ 648266 w 2953345"/>
                    <a:gd name="connsiteY17" fmla="*/ 560064 h 1983550"/>
                    <a:gd name="connsiteX18" fmla="*/ 857156 w 2953345"/>
                    <a:gd name="connsiteY18" fmla="*/ 12315 h 1983550"/>
                    <a:gd name="connsiteX19" fmla="*/ 1351480 w 2953345"/>
                    <a:gd name="connsiteY19" fmla="*/ 345243 h 1983550"/>
                    <a:gd name="connsiteX20" fmla="*/ 1439392 w 2953345"/>
                    <a:gd name="connsiteY20" fmla="*/ 453752 h 1983550"/>
                    <a:gd name="connsiteX21" fmla="*/ 1517562 w 2953345"/>
                    <a:gd name="connsiteY21" fmla="*/ 349370 h 1983550"/>
                    <a:gd name="connsiteX22" fmla="*/ 1988311 w 2953345"/>
                    <a:gd name="connsiteY22" fmla="*/ 0 h 1983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2953345" h="1983550">
                      <a:moveTo>
                        <a:pt x="1988311" y="0"/>
                      </a:moveTo>
                      <a:cubicBezTo>
                        <a:pt x="2110936" y="121606"/>
                        <a:pt x="2189921" y="326279"/>
                        <a:pt x="2225919" y="546570"/>
                      </a:cubicBezTo>
                      <a:lnTo>
                        <a:pt x="2233933" y="617237"/>
                      </a:lnTo>
                      <a:lnTo>
                        <a:pt x="2350610" y="567300"/>
                      </a:lnTo>
                      <a:cubicBezTo>
                        <a:pt x="2562647" y="488224"/>
                        <a:pt x="2779392" y="454290"/>
                        <a:pt x="2932976" y="500111"/>
                      </a:cubicBezTo>
                      <a:cubicBezTo>
                        <a:pt x="3023762" y="833364"/>
                        <a:pt x="2797242" y="1367090"/>
                        <a:pt x="2527736" y="1636596"/>
                      </a:cubicBezTo>
                      <a:cubicBezTo>
                        <a:pt x="2275074" y="1889258"/>
                        <a:pt x="1799076" y="2077510"/>
                        <a:pt x="1574180" y="1933671"/>
                      </a:cubicBezTo>
                      <a:lnTo>
                        <a:pt x="1556345" y="1919368"/>
                      </a:lnTo>
                      <a:lnTo>
                        <a:pt x="1528339" y="1920897"/>
                      </a:lnTo>
                      <a:cubicBezTo>
                        <a:pt x="1510560" y="1920089"/>
                        <a:pt x="1493010" y="1917445"/>
                        <a:pt x="1475770" y="1912825"/>
                      </a:cubicBezTo>
                      <a:lnTo>
                        <a:pt x="1448916" y="1901539"/>
                      </a:lnTo>
                      <a:lnTo>
                        <a:pt x="1409788" y="1909339"/>
                      </a:lnTo>
                      <a:lnTo>
                        <a:pt x="1379448" y="1933671"/>
                      </a:lnTo>
                      <a:cubicBezTo>
                        <a:pt x="1154551" y="2077510"/>
                        <a:pt x="678554" y="1889257"/>
                        <a:pt x="425892" y="1636595"/>
                      </a:cubicBezTo>
                      <a:cubicBezTo>
                        <a:pt x="156386" y="1367089"/>
                        <a:pt x="-70989" y="807277"/>
                        <a:pt x="20652" y="500110"/>
                      </a:cubicBezTo>
                      <a:cubicBezTo>
                        <a:pt x="187279" y="454716"/>
                        <a:pt x="404024" y="488650"/>
                        <a:pt x="612800" y="567620"/>
                      </a:cubicBezTo>
                      <a:lnTo>
                        <a:pt x="646597" y="582336"/>
                      </a:lnTo>
                      <a:lnTo>
                        <a:pt x="648266" y="560064"/>
                      </a:lnTo>
                      <a:cubicBezTo>
                        <a:pt x="675860" y="335450"/>
                        <a:pt x="745684" y="127473"/>
                        <a:pt x="857156" y="12315"/>
                      </a:cubicBezTo>
                      <a:cubicBezTo>
                        <a:pt x="1025944" y="48861"/>
                        <a:pt x="1202630" y="178907"/>
                        <a:pt x="1351480" y="345243"/>
                      </a:cubicBezTo>
                      <a:lnTo>
                        <a:pt x="1439392" y="453752"/>
                      </a:lnTo>
                      <a:lnTo>
                        <a:pt x="1517562" y="349370"/>
                      </a:lnTo>
                      <a:cubicBezTo>
                        <a:pt x="1661654" y="174869"/>
                        <a:pt x="1832393" y="37110"/>
                        <a:pt x="1988311" y="0"/>
                      </a:cubicBezTo>
                      <a:close/>
                    </a:path>
                  </a:pathLst>
                </a:custGeom>
                <a:solidFill>
                  <a:srgbClr val="339933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24" name="フリーフォーム: 図形 723">
                  <a:extLst>
                    <a:ext uri="{FF2B5EF4-FFF2-40B4-BE49-F238E27FC236}">
                      <a16:creationId xmlns:a16="http://schemas.microsoft.com/office/drawing/2014/main" id="{7E94EA3B-E64A-4669-A84E-BE03DC6911FC}"/>
                    </a:ext>
                  </a:extLst>
                </p:cNvPr>
                <p:cNvSpPr/>
                <p:nvPr/>
              </p:nvSpPr>
              <p:spPr>
                <a:xfrm rot="9769250">
                  <a:off x="5856945" y="3183885"/>
                  <a:ext cx="264016" cy="177320"/>
                </a:xfrm>
                <a:custGeom>
                  <a:avLst/>
                  <a:gdLst>
                    <a:gd name="connsiteX0" fmla="*/ 1988311 w 2953345"/>
                    <a:gd name="connsiteY0" fmla="*/ 0 h 1983550"/>
                    <a:gd name="connsiteX1" fmla="*/ 2225919 w 2953345"/>
                    <a:gd name="connsiteY1" fmla="*/ 546570 h 1983550"/>
                    <a:gd name="connsiteX2" fmla="*/ 2233933 w 2953345"/>
                    <a:gd name="connsiteY2" fmla="*/ 617237 h 1983550"/>
                    <a:gd name="connsiteX3" fmla="*/ 2350610 w 2953345"/>
                    <a:gd name="connsiteY3" fmla="*/ 567300 h 1983550"/>
                    <a:gd name="connsiteX4" fmla="*/ 2932976 w 2953345"/>
                    <a:gd name="connsiteY4" fmla="*/ 500111 h 1983550"/>
                    <a:gd name="connsiteX5" fmla="*/ 2527736 w 2953345"/>
                    <a:gd name="connsiteY5" fmla="*/ 1636596 h 1983550"/>
                    <a:gd name="connsiteX6" fmla="*/ 1574180 w 2953345"/>
                    <a:gd name="connsiteY6" fmla="*/ 1933671 h 1983550"/>
                    <a:gd name="connsiteX7" fmla="*/ 1556345 w 2953345"/>
                    <a:gd name="connsiteY7" fmla="*/ 1919368 h 1983550"/>
                    <a:gd name="connsiteX8" fmla="*/ 1528339 w 2953345"/>
                    <a:gd name="connsiteY8" fmla="*/ 1920897 h 1983550"/>
                    <a:gd name="connsiteX9" fmla="*/ 1475770 w 2953345"/>
                    <a:gd name="connsiteY9" fmla="*/ 1912825 h 1983550"/>
                    <a:gd name="connsiteX10" fmla="*/ 1448916 w 2953345"/>
                    <a:gd name="connsiteY10" fmla="*/ 1901539 h 1983550"/>
                    <a:gd name="connsiteX11" fmla="*/ 1409788 w 2953345"/>
                    <a:gd name="connsiteY11" fmla="*/ 1909339 h 1983550"/>
                    <a:gd name="connsiteX12" fmla="*/ 1379448 w 2953345"/>
                    <a:gd name="connsiteY12" fmla="*/ 1933671 h 1983550"/>
                    <a:gd name="connsiteX13" fmla="*/ 425892 w 2953345"/>
                    <a:gd name="connsiteY13" fmla="*/ 1636595 h 1983550"/>
                    <a:gd name="connsiteX14" fmla="*/ 20652 w 2953345"/>
                    <a:gd name="connsiteY14" fmla="*/ 500110 h 1983550"/>
                    <a:gd name="connsiteX15" fmla="*/ 612800 w 2953345"/>
                    <a:gd name="connsiteY15" fmla="*/ 567620 h 1983550"/>
                    <a:gd name="connsiteX16" fmla="*/ 646597 w 2953345"/>
                    <a:gd name="connsiteY16" fmla="*/ 582336 h 1983550"/>
                    <a:gd name="connsiteX17" fmla="*/ 648266 w 2953345"/>
                    <a:gd name="connsiteY17" fmla="*/ 560064 h 1983550"/>
                    <a:gd name="connsiteX18" fmla="*/ 857156 w 2953345"/>
                    <a:gd name="connsiteY18" fmla="*/ 12315 h 1983550"/>
                    <a:gd name="connsiteX19" fmla="*/ 1351480 w 2953345"/>
                    <a:gd name="connsiteY19" fmla="*/ 345243 h 1983550"/>
                    <a:gd name="connsiteX20" fmla="*/ 1439392 w 2953345"/>
                    <a:gd name="connsiteY20" fmla="*/ 453752 h 1983550"/>
                    <a:gd name="connsiteX21" fmla="*/ 1517562 w 2953345"/>
                    <a:gd name="connsiteY21" fmla="*/ 349370 h 1983550"/>
                    <a:gd name="connsiteX22" fmla="*/ 1988311 w 2953345"/>
                    <a:gd name="connsiteY22" fmla="*/ 0 h 1983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2953345" h="1983550">
                      <a:moveTo>
                        <a:pt x="1988311" y="0"/>
                      </a:moveTo>
                      <a:cubicBezTo>
                        <a:pt x="2110936" y="121606"/>
                        <a:pt x="2189921" y="326279"/>
                        <a:pt x="2225919" y="546570"/>
                      </a:cubicBezTo>
                      <a:lnTo>
                        <a:pt x="2233933" y="617237"/>
                      </a:lnTo>
                      <a:lnTo>
                        <a:pt x="2350610" y="567300"/>
                      </a:lnTo>
                      <a:cubicBezTo>
                        <a:pt x="2562647" y="488224"/>
                        <a:pt x="2779392" y="454290"/>
                        <a:pt x="2932976" y="500111"/>
                      </a:cubicBezTo>
                      <a:cubicBezTo>
                        <a:pt x="3023762" y="833364"/>
                        <a:pt x="2797242" y="1367090"/>
                        <a:pt x="2527736" y="1636596"/>
                      </a:cubicBezTo>
                      <a:cubicBezTo>
                        <a:pt x="2275074" y="1889258"/>
                        <a:pt x="1799076" y="2077510"/>
                        <a:pt x="1574180" y="1933671"/>
                      </a:cubicBezTo>
                      <a:lnTo>
                        <a:pt x="1556345" y="1919368"/>
                      </a:lnTo>
                      <a:lnTo>
                        <a:pt x="1528339" y="1920897"/>
                      </a:lnTo>
                      <a:cubicBezTo>
                        <a:pt x="1510560" y="1920089"/>
                        <a:pt x="1493010" y="1917445"/>
                        <a:pt x="1475770" y="1912825"/>
                      </a:cubicBezTo>
                      <a:lnTo>
                        <a:pt x="1448916" y="1901539"/>
                      </a:lnTo>
                      <a:lnTo>
                        <a:pt x="1409788" y="1909339"/>
                      </a:lnTo>
                      <a:lnTo>
                        <a:pt x="1379448" y="1933671"/>
                      </a:lnTo>
                      <a:cubicBezTo>
                        <a:pt x="1154551" y="2077510"/>
                        <a:pt x="678554" y="1889257"/>
                        <a:pt x="425892" y="1636595"/>
                      </a:cubicBezTo>
                      <a:cubicBezTo>
                        <a:pt x="156386" y="1367089"/>
                        <a:pt x="-70989" y="807277"/>
                        <a:pt x="20652" y="500110"/>
                      </a:cubicBezTo>
                      <a:cubicBezTo>
                        <a:pt x="187279" y="454716"/>
                        <a:pt x="404024" y="488650"/>
                        <a:pt x="612800" y="567620"/>
                      </a:cubicBezTo>
                      <a:lnTo>
                        <a:pt x="646597" y="582336"/>
                      </a:lnTo>
                      <a:lnTo>
                        <a:pt x="648266" y="560064"/>
                      </a:lnTo>
                      <a:cubicBezTo>
                        <a:pt x="675860" y="335450"/>
                        <a:pt x="745684" y="127473"/>
                        <a:pt x="857156" y="12315"/>
                      </a:cubicBezTo>
                      <a:cubicBezTo>
                        <a:pt x="1025944" y="48861"/>
                        <a:pt x="1202630" y="178907"/>
                        <a:pt x="1351480" y="345243"/>
                      </a:cubicBezTo>
                      <a:lnTo>
                        <a:pt x="1439392" y="453752"/>
                      </a:lnTo>
                      <a:lnTo>
                        <a:pt x="1517562" y="349370"/>
                      </a:lnTo>
                      <a:cubicBezTo>
                        <a:pt x="1661654" y="174869"/>
                        <a:pt x="1832393" y="37110"/>
                        <a:pt x="1988311" y="0"/>
                      </a:cubicBezTo>
                      <a:close/>
                    </a:path>
                  </a:pathLst>
                </a:custGeom>
                <a:solidFill>
                  <a:srgbClr val="339933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25" name="フリーフォーム: 図形 724">
                  <a:extLst>
                    <a:ext uri="{FF2B5EF4-FFF2-40B4-BE49-F238E27FC236}">
                      <a16:creationId xmlns:a16="http://schemas.microsoft.com/office/drawing/2014/main" id="{7B42777A-C9D8-498B-A894-A8066D07DF13}"/>
                    </a:ext>
                  </a:extLst>
                </p:cNvPr>
                <p:cNvSpPr/>
                <p:nvPr/>
              </p:nvSpPr>
              <p:spPr>
                <a:xfrm rot="9769250">
                  <a:off x="6106521" y="3497655"/>
                  <a:ext cx="237304" cy="159380"/>
                </a:xfrm>
                <a:custGeom>
                  <a:avLst/>
                  <a:gdLst>
                    <a:gd name="connsiteX0" fmla="*/ 1988311 w 2953345"/>
                    <a:gd name="connsiteY0" fmla="*/ 0 h 1983550"/>
                    <a:gd name="connsiteX1" fmla="*/ 2225919 w 2953345"/>
                    <a:gd name="connsiteY1" fmla="*/ 546570 h 1983550"/>
                    <a:gd name="connsiteX2" fmla="*/ 2233933 w 2953345"/>
                    <a:gd name="connsiteY2" fmla="*/ 617237 h 1983550"/>
                    <a:gd name="connsiteX3" fmla="*/ 2350610 w 2953345"/>
                    <a:gd name="connsiteY3" fmla="*/ 567300 h 1983550"/>
                    <a:gd name="connsiteX4" fmla="*/ 2932976 w 2953345"/>
                    <a:gd name="connsiteY4" fmla="*/ 500111 h 1983550"/>
                    <a:gd name="connsiteX5" fmla="*/ 2527736 w 2953345"/>
                    <a:gd name="connsiteY5" fmla="*/ 1636596 h 1983550"/>
                    <a:gd name="connsiteX6" fmla="*/ 1574180 w 2953345"/>
                    <a:gd name="connsiteY6" fmla="*/ 1933671 h 1983550"/>
                    <a:gd name="connsiteX7" fmla="*/ 1556345 w 2953345"/>
                    <a:gd name="connsiteY7" fmla="*/ 1919368 h 1983550"/>
                    <a:gd name="connsiteX8" fmla="*/ 1528339 w 2953345"/>
                    <a:gd name="connsiteY8" fmla="*/ 1920897 h 1983550"/>
                    <a:gd name="connsiteX9" fmla="*/ 1475770 w 2953345"/>
                    <a:gd name="connsiteY9" fmla="*/ 1912825 h 1983550"/>
                    <a:gd name="connsiteX10" fmla="*/ 1448916 w 2953345"/>
                    <a:gd name="connsiteY10" fmla="*/ 1901539 h 1983550"/>
                    <a:gd name="connsiteX11" fmla="*/ 1409788 w 2953345"/>
                    <a:gd name="connsiteY11" fmla="*/ 1909339 h 1983550"/>
                    <a:gd name="connsiteX12" fmla="*/ 1379448 w 2953345"/>
                    <a:gd name="connsiteY12" fmla="*/ 1933671 h 1983550"/>
                    <a:gd name="connsiteX13" fmla="*/ 425892 w 2953345"/>
                    <a:gd name="connsiteY13" fmla="*/ 1636595 h 1983550"/>
                    <a:gd name="connsiteX14" fmla="*/ 20652 w 2953345"/>
                    <a:gd name="connsiteY14" fmla="*/ 500110 h 1983550"/>
                    <a:gd name="connsiteX15" fmla="*/ 612800 w 2953345"/>
                    <a:gd name="connsiteY15" fmla="*/ 567620 h 1983550"/>
                    <a:gd name="connsiteX16" fmla="*/ 646597 w 2953345"/>
                    <a:gd name="connsiteY16" fmla="*/ 582336 h 1983550"/>
                    <a:gd name="connsiteX17" fmla="*/ 648266 w 2953345"/>
                    <a:gd name="connsiteY17" fmla="*/ 560064 h 1983550"/>
                    <a:gd name="connsiteX18" fmla="*/ 857156 w 2953345"/>
                    <a:gd name="connsiteY18" fmla="*/ 12315 h 1983550"/>
                    <a:gd name="connsiteX19" fmla="*/ 1351480 w 2953345"/>
                    <a:gd name="connsiteY19" fmla="*/ 345243 h 1983550"/>
                    <a:gd name="connsiteX20" fmla="*/ 1439392 w 2953345"/>
                    <a:gd name="connsiteY20" fmla="*/ 453752 h 1983550"/>
                    <a:gd name="connsiteX21" fmla="*/ 1517562 w 2953345"/>
                    <a:gd name="connsiteY21" fmla="*/ 349370 h 1983550"/>
                    <a:gd name="connsiteX22" fmla="*/ 1988311 w 2953345"/>
                    <a:gd name="connsiteY22" fmla="*/ 0 h 1983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2953345" h="1983550">
                      <a:moveTo>
                        <a:pt x="1988311" y="0"/>
                      </a:moveTo>
                      <a:cubicBezTo>
                        <a:pt x="2110936" y="121606"/>
                        <a:pt x="2189921" y="326279"/>
                        <a:pt x="2225919" y="546570"/>
                      </a:cubicBezTo>
                      <a:lnTo>
                        <a:pt x="2233933" y="617237"/>
                      </a:lnTo>
                      <a:lnTo>
                        <a:pt x="2350610" y="567300"/>
                      </a:lnTo>
                      <a:cubicBezTo>
                        <a:pt x="2562647" y="488224"/>
                        <a:pt x="2779392" y="454290"/>
                        <a:pt x="2932976" y="500111"/>
                      </a:cubicBezTo>
                      <a:cubicBezTo>
                        <a:pt x="3023762" y="833364"/>
                        <a:pt x="2797242" y="1367090"/>
                        <a:pt x="2527736" y="1636596"/>
                      </a:cubicBezTo>
                      <a:cubicBezTo>
                        <a:pt x="2275074" y="1889258"/>
                        <a:pt x="1799076" y="2077510"/>
                        <a:pt x="1574180" y="1933671"/>
                      </a:cubicBezTo>
                      <a:lnTo>
                        <a:pt x="1556345" y="1919368"/>
                      </a:lnTo>
                      <a:lnTo>
                        <a:pt x="1528339" y="1920897"/>
                      </a:lnTo>
                      <a:cubicBezTo>
                        <a:pt x="1510560" y="1920089"/>
                        <a:pt x="1493010" y="1917445"/>
                        <a:pt x="1475770" y="1912825"/>
                      </a:cubicBezTo>
                      <a:lnTo>
                        <a:pt x="1448916" y="1901539"/>
                      </a:lnTo>
                      <a:lnTo>
                        <a:pt x="1409788" y="1909339"/>
                      </a:lnTo>
                      <a:lnTo>
                        <a:pt x="1379448" y="1933671"/>
                      </a:lnTo>
                      <a:cubicBezTo>
                        <a:pt x="1154551" y="2077510"/>
                        <a:pt x="678554" y="1889257"/>
                        <a:pt x="425892" y="1636595"/>
                      </a:cubicBezTo>
                      <a:cubicBezTo>
                        <a:pt x="156386" y="1367089"/>
                        <a:pt x="-70989" y="807277"/>
                        <a:pt x="20652" y="500110"/>
                      </a:cubicBezTo>
                      <a:cubicBezTo>
                        <a:pt x="187279" y="454716"/>
                        <a:pt x="404024" y="488650"/>
                        <a:pt x="612800" y="567620"/>
                      </a:cubicBezTo>
                      <a:lnTo>
                        <a:pt x="646597" y="582336"/>
                      </a:lnTo>
                      <a:lnTo>
                        <a:pt x="648266" y="560064"/>
                      </a:lnTo>
                      <a:cubicBezTo>
                        <a:pt x="675860" y="335450"/>
                        <a:pt x="745684" y="127473"/>
                        <a:pt x="857156" y="12315"/>
                      </a:cubicBezTo>
                      <a:cubicBezTo>
                        <a:pt x="1025944" y="48861"/>
                        <a:pt x="1202630" y="178907"/>
                        <a:pt x="1351480" y="345243"/>
                      </a:cubicBezTo>
                      <a:lnTo>
                        <a:pt x="1439392" y="453752"/>
                      </a:lnTo>
                      <a:lnTo>
                        <a:pt x="1517562" y="349370"/>
                      </a:lnTo>
                      <a:cubicBezTo>
                        <a:pt x="1661654" y="174869"/>
                        <a:pt x="1832393" y="37110"/>
                        <a:pt x="1988311" y="0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26" name="フリーフォーム: 図形 725">
                  <a:extLst>
                    <a:ext uri="{FF2B5EF4-FFF2-40B4-BE49-F238E27FC236}">
                      <a16:creationId xmlns:a16="http://schemas.microsoft.com/office/drawing/2014/main" id="{9BC7A72A-223A-4146-BD98-76FC35EECFC3}"/>
                    </a:ext>
                  </a:extLst>
                </p:cNvPr>
                <p:cNvSpPr/>
                <p:nvPr/>
              </p:nvSpPr>
              <p:spPr>
                <a:xfrm rot="9769250">
                  <a:off x="5870301" y="3421455"/>
                  <a:ext cx="237304" cy="159380"/>
                </a:xfrm>
                <a:custGeom>
                  <a:avLst/>
                  <a:gdLst>
                    <a:gd name="connsiteX0" fmla="*/ 1988311 w 2953345"/>
                    <a:gd name="connsiteY0" fmla="*/ 0 h 1983550"/>
                    <a:gd name="connsiteX1" fmla="*/ 2225919 w 2953345"/>
                    <a:gd name="connsiteY1" fmla="*/ 546570 h 1983550"/>
                    <a:gd name="connsiteX2" fmla="*/ 2233933 w 2953345"/>
                    <a:gd name="connsiteY2" fmla="*/ 617237 h 1983550"/>
                    <a:gd name="connsiteX3" fmla="*/ 2350610 w 2953345"/>
                    <a:gd name="connsiteY3" fmla="*/ 567300 h 1983550"/>
                    <a:gd name="connsiteX4" fmla="*/ 2932976 w 2953345"/>
                    <a:gd name="connsiteY4" fmla="*/ 500111 h 1983550"/>
                    <a:gd name="connsiteX5" fmla="*/ 2527736 w 2953345"/>
                    <a:gd name="connsiteY5" fmla="*/ 1636596 h 1983550"/>
                    <a:gd name="connsiteX6" fmla="*/ 1574180 w 2953345"/>
                    <a:gd name="connsiteY6" fmla="*/ 1933671 h 1983550"/>
                    <a:gd name="connsiteX7" fmla="*/ 1556345 w 2953345"/>
                    <a:gd name="connsiteY7" fmla="*/ 1919368 h 1983550"/>
                    <a:gd name="connsiteX8" fmla="*/ 1528339 w 2953345"/>
                    <a:gd name="connsiteY8" fmla="*/ 1920897 h 1983550"/>
                    <a:gd name="connsiteX9" fmla="*/ 1475770 w 2953345"/>
                    <a:gd name="connsiteY9" fmla="*/ 1912825 h 1983550"/>
                    <a:gd name="connsiteX10" fmla="*/ 1448916 w 2953345"/>
                    <a:gd name="connsiteY10" fmla="*/ 1901539 h 1983550"/>
                    <a:gd name="connsiteX11" fmla="*/ 1409788 w 2953345"/>
                    <a:gd name="connsiteY11" fmla="*/ 1909339 h 1983550"/>
                    <a:gd name="connsiteX12" fmla="*/ 1379448 w 2953345"/>
                    <a:gd name="connsiteY12" fmla="*/ 1933671 h 1983550"/>
                    <a:gd name="connsiteX13" fmla="*/ 425892 w 2953345"/>
                    <a:gd name="connsiteY13" fmla="*/ 1636595 h 1983550"/>
                    <a:gd name="connsiteX14" fmla="*/ 20652 w 2953345"/>
                    <a:gd name="connsiteY14" fmla="*/ 500110 h 1983550"/>
                    <a:gd name="connsiteX15" fmla="*/ 612800 w 2953345"/>
                    <a:gd name="connsiteY15" fmla="*/ 567620 h 1983550"/>
                    <a:gd name="connsiteX16" fmla="*/ 646597 w 2953345"/>
                    <a:gd name="connsiteY16" fmla="*/ 582336 h 1983550"/>
                    <a:gd name="connsiteX17" fmla="*/ 648266 w 2953345"/>
                    <a:gd name="connsiteY17" fmla="*/ 560064 h 1983550"/>
                    <a:gd name="connsiteX18" fmla="*/ 857156 w 2953345"/>
                    <a:gd name="connsiteY18" fmla="*/ 12315 h 1983550"/>
                    <a:gd name="connsiteX19" fmla="*/ 1351480 w 2953345"/>
                    <a:gd name="connsiteY19" fmla="*/ 345243 h 1983550"/>
                    <a:gd name="connsiteX20" fmla="*/ 1439392 w 2953345"/>
                    <a:gd name="connsiteY20" fmla="*/ 453752 h 1983550"/>
                    <a:gd name="connsiteX21" fmla="*/ 1517562 w 2953345"/>
                    <a:gd name="connsiteY21" fmla="*/ 349370 h 1983550"/>
                    <a:gd name="connsiteX22" fmla="*/ 1988311 w 2953345"/>
                    <a:gd name="connsiteY22" fmla="*/ 0 h 1983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2953345" h="1983550">
                      <a:moveTo>
                        <a:pt x="1988311" y="0"/>
                      </a:moveTo>
                      <a:cubicBezTo>
                        <a:pt x="2110936" y="121606"/>
                        <a:pt x="2189921" y="326279"/>
                        <a:pt x="2225919" y="546570"/>
                      </a:cubicBezTo>
                      <a:lnTo>
                        <a:pt x="2233933" y="617237"/>
                      </a:lnTo>
                      <a:lnTo>
                        <a:pt x="2350610" y="567300"/>
                      </a:lnTo>
                      <a:cubicBezTo>
                        <a:pt x="2562647" y="488224"/>
                        <a:pt x="2779392" y="454290"/>
                        <a:pt x="2932976" y="500111"/>
                      </a:cubicBezTo>
                      <a:cubicBezTo>
                        <a:pt x="3023762" y="833364"/>
                        <a:pt x="2797242" y="1367090"/>
                        <a:pt x="2527736" y="1636596"/>
                      </a:cubicBezTo>
                      <a:cubicBezTo>
                        <a:pt x="2275074" y="1889258"/>
                        <a:pt x="1799076" y="2077510"/>
                        <a:pt x="1574180" y="1933671"/>
                      </a:cubicBezTo>
                      <a:lnTo>
                        <a:pt x="1556345" y="1919368"/>
                      </a:lnTo>
                      <a:lnTo>
                        <a:pt x="1528339" y="1920897"/>
                      </a:lnTo>
                      <a:cubicBezTo>
                        <a:pt x="1510560" y="1920089"/>
                        <a:pt x="1493010" y="1917445"/>
                        <a:pt x="1475770" y="1912825"/>
                      </a:cubicBezTo>
                      <a:lnTo>
                        <a:pt x="1448916" y="1901539"/>
                      </a:lnTo>
                      <a:lnTo>
                        <a:pt x="1409788" y="1909339"/>
                      </a:lnTo>
                      <a:lnTo>
                        <a:pt x="1379448" y="1933671"/>
                      </a:lnTo>
                      <a:cubicBezTo>
                        <a:pt x="1154551" y="2077510"/>
                        <a:pt x="678554" y="1889257"/>
                        <a:pt x="425892" y="1636595"/>
                      </a:cubicBezTo>
                      <a:cubicBezTo>
                        <a:pt x="156386" y="1367089"/>
                        <a:pt x="-70989" y="807277"/>
                        <a:pt x="20652" y="500110"/>
                      </a:cubicBezTo>
                      <a:cubicBezTo>
                        <a:pt x="187279" y="454716"/>
                        <a:pt x="404024" y="488650"/>
                        <a:pt x="612800" y="567620"/>
                      </a:cubicBezTo>
                      <a:lnTo>
                        <a:pt x="646597" y="582336"/>
                      </a:lnTo>
                      <a:lnTo>
                        <a:pt x="648266" y="560064"/>
                      </a:lnTo>
                      <a:cubicBezTo>
                        <a:pt x="675860" y="335450"/>
                        <a:pt x="745684" y="127473"/>
                        <a:pt x="857156" y="12315"/>
                      </a:cubicBezTo>
                      <a:cubicBezTo>
                        <a:pt x="1025944" y="48861"/>
                        <a:pt x="1202630" y="178907"/>
                        <a:pt x="1351480" y="345243"/>
                      </a:cubicBezTo>
                      <a:lnTo>
                        <a:pt x="1439392" y="453752"/>
                      </a:lnTo>
                      <a:lnTo>
                        <a:pt x="1517562" y="349370"/>
                      </a:lnTo>
                      <a:cubicBezTo>
                        <a:pt x="1661654" y="174869"/>
                        <a:pt x="1832393" y="37110"/>
                        <a:pt x="1988311" y="0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27" name="フリーフォーム: 図形 726">
                  <a:extLst>
                    <a:ext uri="{FF2B5EF4-FFF2-40B4-BE49-F238E27FC236}">
                      <a16:creationId xmlns:a16="http://schemas.microsoft.com/office/drawing/2014/main" id="{2093692B-C7A6-4185-9198-25DFE61F2BAF}"/>
                    </a:ext>
                  </a:extLst>
                </p:cNvPr>
                <p:cNvSpPr/>
                <p:nvPr/>
              </p:nvSpPr>
              <p:spPr>
                <a:xfrm rot="10800000">
                  <a:off x="6178569" y="3176830"/>
                  <a:ext cx="264016" cy="177320"/>
                </a:xfrm>
                <a:custGeom>
                  <a:avLst/>
                  <a:gdLst>
                    <a:gd name="connsiteX0" fmla="*/ 1988311 w 2953345"/>
                    <a:gd name="connsiteY0" fmla="*/ 0 h 1983550"/>
                    <a:gd name="connsiteX1" fmla="*/ 2225919 w 2953345"/>
                    <a:gd name="connsiteY1" fmla="*/ 546570 h 1983550"/>
                    <a:gd name="connsiteX2" fmla="*/ 2233933 w 2953345"/>
                    <a:gd name="connsiteY2" fmla="*/ 617237 h 1983550"/>
                    <a:gd name="connsiteX3" fmla="*/ 2350610 w 2953345"/>
                    <a:gd name="connsiteY3" fmla="*/ 567300 h 1983550"/>
                    <a:gd name="connsiteX4" fmla="*/ 2932976 w 2953345"/>
                    <a:gd name="connsiteY4" fmla="*/ 500111 h 1983550"/>
                    <a:gd name="connsiteX5" fmla="*/ 2527736 w 2953345"/>
                    <a:gd name="connsiteY5" fmla="*/ 1636596 h 1983550"/>
                    <a:gd name="connsiteX6" fmla="*/ 1574180 w 2953345"/>
                    <a:gd name="connsiteY6" fmla="*/ 1933671 h 1983550"/>
                    <a:gd name="connsiteX7" fmla="*/ 1556345 w 2953345"/>
                    <a:gd name="connsiteY7" fmla="*/ 1919368 h 1983550"/>
                    <a:gd name="connsiteX8" fmla="*/ 1528339 w 2953345"/>
                    <a:gd name="connsiteY8" fmla="*/ 1920897 h 1983550"/>
                    <a:gd name="connsiteX9" fmla="*/ 1475770 w 2953345"/>
                    <a:gd name="connsiteY9" fmla="*/ 1912825 h 1983550"/>
                    <a:gd name="connsiteX10" fmla="*/ 1448916 w 2953345"/>
                    <a:gd name="connsiteY10" fmla="*/ 1901539 h 1983550"/>
                    <a:gd name="connsiteX11" fmla="*/ 1409788 w 2953345"/>
                    <a:gd name="connsiteY11" fmla="*/ 1909339 h 1983550"/>
                    <a:gd name="connsiteX12" fmla="*/ 1379448 w 2953345"/>
                    <a:gd name="connsiteY12" fmla="*/ 1933671 h 1983550"/>
                    <a:gd name="connsiteX13" fmla="*/ 425892 w 2953345"/>
                    <a:gd name="connsiteY13" fmla="*/ 1636595 h 1983550"/>
                    <a:gd name="connsiteX14" fmla="*/ 20652 w 2953345"/>
                    <a:gd name="connsiteY14" fmla="*/ 500110 h 1983550"/>
                    <a:gd name="connsiteX15" fmla="*/ 612800 w 2953345"/>
                    <a:gd name="connsiteY15" fmla="*/ 567620 h 1983550"/>
                    <a:gd name="connsiteX16" fmla="*/ 646597 w 2953345"/>
                    <a:gd name="connsiteY16" fmla="*/ 582336 h 1983550"/>
                    <a:gd name="connsiteX17" fmla="*/ 648266 w 2953345"/>
                    <a:gd name="connsiteY17" fmla="*/ 560064 h 1983550"/>
                    <a:gd name="connsiteX18" fmla="*/ 857156 w 2953345"/>
                    <a:gd name="connsiteY18" fmla="*/ 12315 h 1983550"/>
                    <a:gd name="connsiteX19" fmla="*/ 1351480 w 2953345"/>
                    <a:gd name="connsiteY19" fmla="*/ 345243 h 1983550"/>
                    <a:gd name="connsiteX20" fmla="*/ 1439392 w 2953345"/>
                    <a:gd name="connsiteY20" fmla="*/ 453752 h 1983550"/>
                    <a:gd name="connsiteX21" fmla="*/ 1517562 w 2953345"/>
                    <a:gd name="connsiteY21" fmla="*/ 349370 h 1983550"/>
                    <a:gd name="connsiteX22" fmla="*/ 1988311 w 2953345"/>
                    <a:gd name="connsiteY22" fmla="*/ 0 h 1983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2953345" h="1983550">
                      <a:moveTo>
                        <a:pt x="1988311" y="0"/>
                      </a:moveTo>
                      <a:cubicBezTo>
                        <a:pt x="2110936" y="121606"/>
                        <a:pt x="2189921" y="326279"/>
                        <a:pt x="2225919" y="546570"/>
                      </a:cubicBezTo>
                      <a:lnTo>
                        <a:pt x="2233933" y="617237"/>
                      </a:lnTo>
                      <a:lnTo>
                        <a:pt x="2350610" y="567300"/>
                      </a:lnTo>
                      <a:cubicBezTo>
                        <a:pt x="2562647" y="488224"/>
                        <a:pt x="2779392" y="454290"/>
                        <a:pt x="2932976" y="500111"/>
                      </a:cubicBezTo>
                      <a:cubicBezTo>
                        <a:pt x="3023762" y="833364"/>
                        <a:pt x="2797242" y="1367090"/>
                        <a:pt x="2527736" y="1636596"/>
                      </a:cubicBezTo>
                      <a:cubicBezTo>
                        <a:pt x="2275074" y="1889258"/>
                        <a:pt x="1799076" y="2077510"/>
                        <a:pt x="1574180" y="1933671"/>
                      </a:cubicBezTo>
                      <a:lnTo>
                        <a:pt x="1556345" y="1919368"/>
                      </a:lnTo>
                      <a:lnTo>
                        <a:pt x="1528339" y="1920897"/>
                      </a:lnTo>
                      <a:cubicBezTo>
                        <a:pt x="1510560" y="1920089"/>
                        <a:pt x="1493010" y="1917445"/>
                        <a:pt x="1475770" y="1912825"/>
                      </a:cubicBezTo>
                      <a:lnTo>
                        <a:pt x="1448916" y="1901539"/>
                      </a:lnTo>
                      <a:lnTo>
                        <a:pt x="1409788" y="1909339"/>
                      </a:lnTo>
                      <a:lnTo>
                        <a:pt x="1379448" y="1933671"/>
                      </a:lnTo>
                      <a:cubicBezTo>
                        <a:pt x="1154551" y="2077510"/>
                        <a:pt x="678554" y="1889257"/>
                        <a:pt x="425892" y="1636595"/>
                      </a:cubicBezTo>
                      <a:cubicBezTo>
                        <a:pt x="156386" y="1367089"/>
                        <a:pt x="-70989" y="807277"/>
                        <a:pt x="20652" y="500110"/>
                      </a:cubicBezTo>
                      <a:cubicBezTo>
                        <a:pt x="187279" y="454716"/>
                        <a:pt x="404024" y="488650"/>
                        <a:pt x="612800" y="567620"/>
                      </a:cubicBezTo>
                      <a:lnTo>
                        <a:pt x="646597" y="582336"/>
                      </a:lnTo>
                      <a:lnTo>
                        <a:pt x="648266" y="560064"/>
                      </a:lnTo>
                      <a:cubicBezTo>
                        <a:pt x="675860" y="335450"/>
                        <a:pt x="745684" y="127473"/>
                        <a:pt x="857156" y="12315"/>
                      </a:cubicBezTo>
                      <a:cubicBezTo>
                        <a:pt x="1025944" y="48861"/>
                        <a:pt x="1202630" y="178907"/>
                        <a:pt x="1351480" y="345243"/>
                      </a:cubicBezTo>
                      <a:lnTo>
                        <a:pt x="1439392" y="453752"/>
                      </a:lnTo>
                      <a:lnTo>
                        <a:pt x="1517562" y="349370"/>
                      </a:lnTo>
                      <a:cubicBezTo>
                        <a:pt x="1661654" y="174869"/>
                        <a:pt x="1832393" y="37110"/>
                        <a:pt x="1988311" y="0"/>
                      </a:cubicBezTo>
                      <a:close/>
                    </a:path>
                  </a:pathLst>
                </a:custGeom>
                <a:solidFill>
                  <a:srgbClr val="339933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28" name="フリーフォーム: 図形 727">
                  <a:extLst>
                    <a:ext uri="{FF2B5EF4-FFF2-40B4-BE49-F238E27FC236}">
                      <a16:creationId xmlns:a16="http://schemas.microsoft.com/office/drawing/2014/main" id="{1BD85CE0-AD92-492C-959A-9CC2F42CC004}"/>
                    </a:ext>
                  </a:extLst>
                </p:cNvPr>
                <p:cNvSpPr/>
                <p:nvPr/>
              </p:nvSpPr>
              <p:spPr>
                <a:xfrm rot="10800000">
                  <a:off x="5789949" y="3352090"/>
                  <a:ext cx="264016" cy="177320"/>
                </a:xfrm>
                <a:custGeom>
                  <a:avLst/>
                  <a:gdLst>
                    <a:gd name="connsiteX0" fmla="*/ 1988311 w 2953345"/>
                    <a:gd name="connsiteY0" fmla="*/ 0 h 1983550"/>
                    <a:gd name="connsiteX1" fmla="*/ 2225919 w 2953345"/>
                    <a:gd name="connsiteY1" fmla="*/ 546570 h 1983550"/>
                    <a:gd name="connsiteX2" fmla="*/ 2233933 w 2953345"/>
                    <a:gd name="connsiteY2" fmla="*/ 617237 h 1983550"/>
                    <a:gd name="connsiteX3" fmla="*/ 2350610 w 2953345"/>
                    <a:gd name="connsiteY3" fmla="*/ 567300 h 1983550"/>
                    <a:gd name="connsiteX4" fmla="*/ 2932976 w 2953345"/>
                    <a:gd name="connsiteY4" fmla="*/ 500111 h 1983550"/>
                    <a:gd name="connsiteX5" fmla="*/ 2527736 w 2953345"/>
                    <a:gd name="connsiteY5" fmla="*/ 1636596 h 1983550"/>
                    <a:gd name="connsiteX6" fmla="*/ 1574180 w 2953345"/>
                    <a:gd name="connsiteY6" fmla="*/ 1933671 h 1983550"/>
                    <a:gd name="connsiteX7" fmla="*/ 1556345 w 2953345"/>
                    <a:gd name="connsiteY7" fmla="*/ 1919368 h 1983550"/>
                    <a:gd name="connsiteX8" fmla="*/ 1528339 w 2953345"/>
                    <a:gd name="connsiteY8" fmla="*/ 1920897 h 1983550"/>
                    <a:gd name="connsiteX9" fmla="*/ 1475770 w 2953345"/>
                    <a:gd name="connsiteY9" fmla="*/ 1912825 h 1983550"/>
                    <a:gd name="connsiteX10" fmla="*/ 1448916 w 2953345"/>
                    <a:gd name="connsiteY10" fmla="*/ 1901539 h 1983550"/>
                    <a:gd name="connsiteX11" fmla="*/ 1409788 w 2953345"/>
                    <a:gd name="connsiteY11" fmla="*/ 1909339 h 1983550"/>
                    <a:gd name="connsiteX12" fmla="*/ 1379448 w 2953345"/>
                    <a:gd name="connsiteY12" fmla="*/ 1933671 h 1983550"/>
                    <a:gd name="connsiteX13" fmla="*/ 425892 w 2953345"/>
                    <a:gd name="connsiteY13" fmla="*/ 1636595 h 1983550"/>
                    <a:gd name="connsiteX14" fmla="*/ 20652 w 2953345"/>
                    <a:gd name="connsiteY14" fmla="*/ 500110 h 1983550"/>
                    <a:gd name="connsiteX15" fmla="*/ 612800 w 2953345"/>
                    <a:gd name="connsiteY15" fmla="*/ 567620 h 1983550"/>
                    <a:gd name="connsiteX16" fmla="*/ 646597 w 2953345"/>
                    <a:gd name="connsiteY16" fmla="*/ 582336 h 1983550"/>
                    <a:gd name="connsiteX17" fmla="*/ 648266 w 2953345"/>
                    <a:gd name="connsiteY17" fmla="*/ 560064 h 1983550"/>
                    <a:gd name="connsiteX18" fmla="*/ 857156 w 2953345"/>
                    <a:gd name="connsiteY18" fmla="*/ 12315 h 1983550"/>
                    <a:gd name="connsiteX19" fmla="*/ 1351480 w 2953345"/>
                    <a:gd name="connsiteY19" fmla="*/ 345243 h 1983550"/>
                    <a:gd name="connsiteX20" fmla="*/ 1439392 w 2953345"/>
                    <a:gd name="connsiteY20" fmla="*/ 453752 h 1983550"/>
                    <a:gd name="connsiteX21" fmla="*/ 1517562 w 2953345"/>
                    <a:gd name="connsiteY21" fmla="*/ 349370 h 1983550"/>
                    <a:gd name="connsiteX22" fmla="*/ 1988311 w 2953345"/>
                    <a:gd name="connsiteY22" fmla="*/ 0 h 1983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2953345" h="1983550">
                      <a:moveTo>
                        <a:pt x="1988311" y="0"/>
                      </a:moveTo>
                      <a:cubicBezTo>
                        <a:pt x="2110936" y="121606"/>
                        <a:pt x="2189921" y="326279"/>
                        <a:pt x="2225919" y="546570"/>
                      </a:cubicBezTo>
                      <a:lnTo>
                        <a:pt x="2233933" y="617237"/>
                      </a:lnTo>
                      <a:lnTo>
                        <a:pt x="2350610" y="567300"/>
                      </a:lnTo>
                      <a:cubicBezTo>
                        <a:pt x="2562647" y="488224"/>
                        <a:pt x="2779392" y="454290"/>
                        <a:pt x="2932976" y="500111"/>
                      </a:cubicBezTo>
                      <a:cubicBezTo>
                        <a:pt x="3023762" y="833364"/>
                        <a:pt x="2797242" y="1367090"/>
                        <a:pt x="2527736" y="1636596"/>
                      </a:cubicBezTo>
                      <a:cubicBezTo>
                        <a:pt x="2275074" y="1889258"/>
                        <a:pt x="1799076" y="2077510"/>
                        <a:pt x="1574180" y="1933671"/>
                      </a:cubicBezTo>
                      <a:lnTo>
                        <a:pt x="1556345" y="1919368"/>
                      </a:lnTo>
                      <a:lnTo>
                        <a:pt x="1528339" y="1920897"/>
                      </a:lnTo>
                      <a:cubicBezTo>
                        <a:pt x="1510560" y="1920089"/>
                        <a:pt x="1493010" y="1917445"/>
                        <a:pt x="1475770" y="1912825"/>
                      </a:cubicBezTo>
                      <a:lnTo>
                        <a:pt x="1448916" y="1901539"/>
                      </a:lnTo>
                      <a:lnTo>
                        <a:pt x="1409788" y="1909339"/>
                      </a:lnTo>
                      <a:lnTo>
                        <a:pt x="1379448" y="1933671"/>
                      </a:lnTo>
                      <a:cubicBezTo>
                        <a:pt x="1154551" y="2077510"/>
                        <a:pt x="678554" y="1889257"/>
                        <a:pt x="425892" y="1636595"/>
                      </a:cubicBezTo>
                      <a:cubicBezTo>
                        <a:pt x="156386" y="1367089"/>
                        <a:pt x="-70989" y="807277"/>
                        <a:pt x="20652" y="500110"/>
                      </a:cubicBezTo>
                      <a:cubicBezTo>
                        <a:pt x="187279" y="454716"/>
                        <a:pt x="404024" y="488650"/>
                        <a:pt x="612800" y="567620"/>
                      </a:cubicBezTo>
                      <a:lnTo>
                        <a:pt x="646597" y="582336"/>
                      </a:lnTo>
                      <a:lnTo>
                        <a:pt x="648266" y="560064"/>
                      </a:lnTo>
                      <a:cubicBezTo>
                        <a:pt x="675860" y="335450"/>
                        <a:pt x="745684" y="127473"/>
                        <a:pt x="857156" y="12315"/>
                      </a:cubicBezTo>
                      <a:cubicBezTo>
                        <a:pt x="1025944" y="48861"/>
                        <a:pt x="1202630" y="178907"/>
                        <a:pt x="1351480" y="345243"/>
                      </a:cubicBezTo>
                      <a:lnTo>
                        <a:pt x="1439392" y="453752"/>
                      </a:lnTo>
                      <a:lnTo>
                        <a:pt x="1517562" y="349370"/>
                      </a:lnTo>
                      <a:cubicBezTo>
                        <a:pt x="1661654" y="174869"/>
                        <a:pt x="1832393" y="37110"/>
                        <a:pt x="1988311" y="0"/>
                      </a:cubicBezTo>
                      <a:close/>
                    </a:path>
                  </a:pathLst>
                </a:custGeom>
                <a:solidFill>
                  <a:srgbClr val="339933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29" name="フリーフォーム: 図形 728">
                  <a:extLst>
                    <a:ext uri="{FF2B5EF4-FFF2-40B4-BE49-F238E27FC236}">
                      <a16:creationId xmlns:a16="http://schemas.microsoft.com/office/drawing/2014/main" id="{A8EB17CD-C00D-4DDB-8D14-84495FCBDC72}"/>
                    </a:ext>
                  </a:extLst>
                </p:cNvPr>
                <p:cNvSpPr/>
                <p:nvPr/>
              </p:nvSpPr>
              <p:spPr>
                <a:xfrm rot="10800000">
                  <a:off x="5942349" y="3100630"/>
                  <a:ext cx="264016" cy="177320"/>
                </a:xfrm>
                <a:custGeom>
                  <a:avLst/>
                  <a:gdLst>
                    <a:gd name="connsiteX0" fmla="*/ 1988311 w 2953345"/>
                    <a:gd name="connsiteY0" fmla="*/ 0 h 1983550"/>
                    <a:gd name="connsiteX1" fmla="*/ 2225919 w 2953345"/>
                    <a:gd name="connsiteY1" fmla="*/ 546570 h 1983550"/>
                    <a:gd name="connsiteX2" fmla="*/ 2233933 w 2953345"/>
                    <a:gd name="connsiteY2" fmla="*/ 617237 h 1983550"/>
                    <a:gd name="connsiteX3" fmla="*/ 2350610 w 2953345"/>
                    <a:gd name="connsiteY3" fmla="*/ 567300 h 1983550"/>
                    <a:gd name="connsiteX4" fmla="*/ 2932976 w 2953345"/>
                    <a:gd name="connsiteY4" fmla="*/ 500111 h 1983550"/>
                    <a:gd name="connsiteX5" fmla="*/ 2527736 w 2953345"/>
                    <a:gd name="connsiteY5" fmla="*/ 1636596 h 1983550"/>
                    <a:gd name="connsiteX6" fmla="*/ 1574180 w 2953345"/>
                    <a:gd name="connsiteY6" fmla="*/ 1933671 h 1983550"/>
                    <a:gd name="connsiteX7" fmla="*/ 1556345 w 2953345"/>
                    <a:gd name="connsiteY7" fmla="*/ 1919368 h 1983550"/>
                    <a:gd name="connsiteX8" fmla="*/ 1528339 w 2953345"/>
                    <a:gd name="connsiteY8" fmla="*/ 1920897 h 1983550"/>
                    <a:gd name="connsiteX9" fmla="*/ 1475770 w 2953345"/>
                    <a:gd name="connsiteY9" fmla="*/ 1912825 h 1983550"/>
                    <a:gd name="connsiteX10" fmla="*/ 1448916 w 2953345"/>
                    <a:gd name="connsiteY10" fmla="*/ 1901539 h 1983550"/>
                    <a:gd name="connsiteX11" fmla="*/ 1409788 w 2953345"/>
                    <a:gd name="connsiteY11" fmla="*/ 1909339 h 1983550"/>
                    <a:gd name="connsiteX12" fmla="*/ 1379448 w 2953345"/>
                    <a:gd name="connsiteY12" fmla="*/ 1933671 h 1983550"/>
                    <a:gd name="connsiteX13" fmla="*/ 425892 w 2953345"/>
                    <a:gd name="connsiteY13" fmla="*/ 1636595 h 1983550"/>
                    <a:gd name="connsiteX14" fmla="*/ 20652 w 2953345"/>
                    <a:gd name="connsiteY14" fmla="*/ 500110 h 1983550"/>
                    <a:gd name="connsiteX15" fmla="*/ 612800 w 2953345"/>
                    <a:gd name="connsiteY15" fmla="*/ 567620 h 1983550"/>
                    <a:gd name="connsiteX16" fmla="*/ 646597 w 2953345"/>
                    <a:gd name="connsiteY16" fmla="*/ 582336 h 1983550"/>
                    <a:gd name="connsiteX17" fmla="*/ 648266 w 2953345"/>
                    <a:gd name="connsiteY17" fmla="*/ 560064 h 1983550"/>
                    <a:gd name="connsiteX18" fmla="*/ 857156 w 2953345"/>
                    <a:gd name="connsiteY18" fmla="*/ 12315 h 1983550"/>
                    <a:gd name="connsiteX19" fmla="*/ 1351480 w 2953345"/>
                    <a:gd name="connsiteY19" fmla="*/ 345243 h 1983550"/>
                    <a:gd name="connsiteX20" fmla="*/ 1439392 w 2953345"/>
                    <a:gd name="connsiteY20" fmla="*/ 453752 h 1983550"/>
                    <a:gd name="connsiteX21" fmla="*/ 1517562 w 2953345"/>
                    <a:gd name="connsiteY21" fmla="*/ 349370 h 1983550"/>
                    <a:gd name="connsiteX22" fmla="*/ 1988311 w 2953345"/>
                    <a:gd name="connsiteY22" fmla="*/ 0 h 1983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2953345" h="1983550">
                      <a:moveTo>
                        <a:pt x="1988311" y="0"/>
                      </a:moveTo>
                      <a:cubicBezTo>
                        <a:pt x="2110936" y="121606"/>
                        <a:pt x="2189921" y="326279"/>
                        <a:pt x="2225919" y="546570"/>
                      </a:cubicBezTo>
                      <a:lnTo>
                        <a:pt x="2233933" y="617237"/>
                      </a:lnTo>
                      <a:lnTo>
                        <a:pt x="2350610" y="567300"/>
                      </a:lnTo>
                      <a:cubicBezTo>
                        <a:pt x="2562647" y="488224"/>
                        <a:pt x="2779392" y="454290"/>
                        <a:pt x="2932976" y="500111"/>
                      </a:cubicBezTo>
                      <a:cubicBezTo>
                        <a:pt x="3023762" y="833364"/>
                        <a:pt x="2797242" y="1367090"/>
                        <a:pt x="2527736" y="1636596"/>
                      </a:cubicBezTo>
                      <a:cubicBezTo>
                        <a:pt x="2275074" y="1889258"/>
                        <a:pt x="1799076" y="2077510"/>
                        <a:pt x="1574180" y="1933671"/>
                      </a:cubicBezTo>
                      <a:lnTo>
                        <a:pt x="1556345" y="1919368"/>
                      </a:lnTo>
                      <a:lnTo>
                        <a:pt x="1528339" y="1920897"/>
                      </a:lnTo>
                      <a:cubicBezTo>
                        <a:pt x="1510560" y="1920089"/>
                        <a:pt x="1493010" y="1917445"/>
                        <a:pt x="1475770" y="1912825"/>
                      </a:cubicBezTo>
                      <a:lnTo>
                        <a:pt x="1448916" y="1901539"/>
                      </a:lnTo>
                      <a:lnTo>
                        <a:pt x="1409788" y="1909339"/>
                      </a:lnTo>
                      <a:lnTo>
                        <a:pt x="1379448" y="1933671"/>
                      </a:lnTo>
                      <a:cubicBezTo>
                        <a:pt x="1154551" y="2077510"/>
                        <a:pt x="678554" y="1889257"/>
                        <a:pt x="425892" y="1636595"/>
                      </a:cubicBezTo>
                      <a:cubicBezTo>
                        <a:pt x="156386" y="1367089"/>
                        <a:pt x="-70989" y="807277"/>
                        <a:pt x="20652" y="500110"/>
                      </a:cubicBezTo>
                      <a:cubicBezTo>
                        <a:pt x="187279" y="454716"/>
                        <a:pt x="404024" y="488650"/>
                        <a:pt x="612800" y="567620"/>
                      </a:cubicBezTo>
                      <a:lnTo>
                        <a:pt x="646597" y="582336"/>
                      </a:lnTo>
                      <a:lnTo>
                        <a:pt x="648266" y="560064"/>
                      </a:lnTo>
                      <a:cubicBezTo>
                        <a:pt x="675860" y="335450"/>
                        <a:pt x="745684" y="127473"/>
                        <a:pt x="857156" y="12315"/>
                      </a:cubicBezTo>
                      <a:cubicBezTo>
                        <a:pt x="1025944" y="48861"/>
                        <a:pt x="1202630" y="178907"/>
                        <a:pt x="1351480" y="345243"/>
                      </a:cubicBezTo>
                      <a:lnTo>
                        <a:pt x="1439392" y="453752"/>
                      </a:lnTo>
                      <a:lnTo>
                        <a:pt x="1517562" y="349370"/>
                      </a:lnTo>
                      <a:cubicBezTo>
                        <a:pt x="1661654" y="174869"/>
                        <a:pt x="1832393" y="37110"/>
                        <a:pt x="1988311" y="0"/>
                      </a:cubicBezTo>
                      <a:close/>
                    </a:path>
                  </a:pathLst>
                </a:custGeom>
                <a:solidFill>
                  <a:srgbClr val="339933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30" name="フリーフォーム: 図形 729">
                  <a:extLst>
                    <a:ext uri="{FF2B5EF4-FFF2-40B4-BE49-F238E27FC236}">
                      <a16:creationId xmlns:a16="http://schemas.microsoft.com/office/drawing/2014/main" id="{4C8AC0CF-840B-490A-BDE5-549BC709F9EF}"/>
                    </a:ext>
                  </a:extLst>
                </p:cNvPr>
                <p:cNvSpPr/>
                <p:nvPr/>
              </p:nvSpPr>
              <p:spPr>
                <a:xfrm rot="10800000">
                  <a:off x="6191925" y="3414400"/>
                  <a:ext cx="237304" cy="159380"/>
                </a:xfrm>
                <a:custGeom>
                  <a:avLst/>
                  <a:gdLst>
                    <a:gd name="connsiteX0" fmla="*/ 1988311 w 2953345"/>
                    <a:gd name="connsiteY0" fmla="*/ 0 h 1983550"/>
                    <a:gd name="connsiteX1" fmla="*/ 2225919 w 2953345"/>
                    <a:gd name="connsiteY1" fmla="*/ 546570 h 1983550"/>
                    <a:gd name="connsiteX2" fmla="*/ 2233933 w 2953345"/>
                    <a:gd name="connsiteY2" fmla="*/ 617237 h 1983550"/>
                    <a:gd name="connsiteX3" fmla="*/ 2350610 w 2953345"/>
                    <a:gd name="connsiteY3" fmla="*/ 567300 h 1983550"/>
                    <a:gd name="connsiteX4" fmla="*/ 2932976 w 2953345"/>
                    <a:gd name="connsiteY4" fmla="*/ 500111 h 1983550"/>
                    <a:gd name="connsiteX5" fmla="*/ 2527736 w 2953345"/>
                    <a:gd name="connsiteY5" fmla="*/ 1636596 h 1983550"/>
                    <a:gd name="connsiteX6" fmla="*/ 1574180 w 2953345"/>
                    <a:gd name="connsiteY6" fmla="*/ 1933671 h 1983550"/>
                    <a:gd name="connsiteX7" fmla="*/ 1556345 w 2953345"/>
                    <a:gd name="connsiteY7" fmla="*/ 1919368 h 1983550"/>
                    <a:gd name="connsiteX8" fmla="*/ 1528339 w 2953345"/>
                    <a:gd name="connsiteY8" fmla="*/ 1920897 h 1983550"/>
                    <a:gd name="connsiteX9" fmla="*/ 1475770 w 2953345"/>
                    <a:gd name="connsiteY9" fmla="*/ 1912825 h 1983550"/>
                    <a:gd name="connsiteX10" fmla="*/ 1448916 w 2953345"/>
                    <a:gd name="connsiteY10" fmla="*/ 1901539 h 1983550"/>
                    <a:gd name="connsiteX11" fmla="*/ 1409788 w 2953345"/>
                    <a:gd name="connsiteY11" fmla="*/ 1909339 h 1983550"/>
                    <a:gd name="connsiteX12" fmla="*/ 1379448 w 2953345"/>
                    <a:gd name="connsiteY12" fmla="*/ 1933671 h 1983550"/>
                    <a:gd name="connsiteX13" fmla="*/ 425892 w 2953345"/>
                    <a:gd name="connsiteY13" fmla="*/ 1636595 h 1983550"/>
                    <a:gd name="connsiteX14" fmla="*/ 20652 w 2953345"/>
                    <a:gd name="connsiteY14" fmla="*/ 500110 h 1983550"/>
                    <a:gd name="connsiteX15" fmla="*/ 612800 w 2953345"/>
                    <a:gd name="connsiteY15" fmla="*/ 567620 h 1983550"/>
                    <a:gd name="connsiteX16" fmla="*/ 646597 w 2953345"/>
                    <a:gd name="connsiteY16" fmla="*/ 582336 h 1983550"/>
                    <a:gd name="connsiteX17" fmla="*/ 648266 w 2953345"/>
                    <a:gd name="connsiteY17" fmla="*/ 560064 h 1983550"/>
                    <a:gd name="connsiteX18" fmla="*/ 857156 w 2953345"/>
                    <a:gd name="connsiteY18" fmla="*/ 12315 h 1983550"/>
                    <a:gd name="connsiteX19" fmla="*/ 1351480 w 2953345"/>
                    <a:gd name="connsiteY19" fmla="*/ 345243 h 1983550"/>
                    <a:gd name="connsiteX20" fmla="*/ 1439392 w 2953345"/>
                    <a:gd name="connsiteY20" fmla="*/ 453752 h 1983550"/>
                    <a:gd name="connsiteX21" fmla="*/ 1517562 w 2953345"/>
                    <a:gd name="connsiteY21" fmla="*/ 349370 h 1983550"/>
                    <a:gd name="connsiteX22" fmla="*/ 1988311 w 2953345"/>
                    <a:gd name="connsiteY22" fmla="*/ 0 h 1983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2953345" h="1983550">
                      <a:moveTo>
                        <a:pt x="1988311" y="0"/>
                      </a:moveTo>
                      <a:cubicBezTo>
                        <a:pt x="2110936" y="121606"/>
                        <a:pt x="2189921" y="326279"/>
                        <a:pt x="2225919" y="546570"/>
                      </a:cubicBezTo>
                      <a:lnTo>
                        <a:pt x="2233933" y="617237"/>
                      </a:lnTo>
                      <a:lnTo>
                        <a:pt x="2350610" y="567300"/>
                      </a:lnTo>
                      <a:cubicBezTo>
                        <a:pt x="2562647" y="488224"/>
                        <a:pt x="2779392" y="454290"/>
                        <a:pt x="2932976" y="500111"/>
                      </a:cubicBezTo>
                      <a:cubicBezTo>
                        <a:pt x="3023762" y="833364"/>
                        <a:pt x="2797242" y="1367090"/>
                        <a:pt x="2527736" y="1636596"/>
                      </a:cubicBezTo>
                      <a:cubicBezTo>
                        <a:pt x="2275074" y="1889258"/>
                        <a:pt x="1799076" y="2077510"/>
                        <a:pt x="1574180" y="1933671"/>
                      </a:cubicBezTo>
                      <a:lnTo>
                        <a:pt x="1556345" y="1919368"/>
                      </a:lnTo>
                      <a:lnTo>
                        <a:pt x="1528339" y="1920897"/>
                      </a:lnTo>
                      <a:cubicBezTo>
                        <a:pt x="1510560" y="1920089"/>
                        <a:pt x="1493010" y="1917445"/>
                        <a:pt x="1475770" y="1912825"/>
                      </a:cubicBezTo>
                      <a:lnTo>
                        <a:pt x="1448916" y="1901539"/>
                      </a:lnTo>
                      <a:lnTo>
                        <a:pt x="1409788" y="1909339"/>
                      </a:lnTo>
                      <a:lnTo>
                        <a:pt x="1379448" y="1933671"/>
                      </a:lnTo>
                      <a:cubicBezTo>
                        <a:pt x="1154551" y="2077510"/>
                        <a:pt x="678554" y="1889257"/>
                        <a:pt x="425892" y="1636595"/>
                      </a:cubicBezTo>
                      <a:cubicBezTo>
                        <a:pt x="156386" y="1367089"/>
                        <a:pt x="-70989" y="807277"/>
                        <a:pt x="20652" y="500110"/>
                      </a:cubicBezTo>
                      <a:cubicBezTo>
                        <a:pt x="187279" y="454716"/>
                        <a:pt x="404024" y="488650"/>
                        <a:pt x="612800" y="567620"/>
                      </a:cubicBezTo>
                      <a:lnTo>
                        <a:pt x="646597" y="582336"/>
                      </a:lnTo>
                      <a:lnTo>
                        <a:pt x="648266" y="560064"/>
                      </a:lnTo>
                      <a:cubicBezTo>
                        <a:pt x="675860" y="335450"/>
                        <a:pt x="745684" y="127473"/>
                        <a:pt x="857156" y="12315"/>
                      </a:cubicBezTo>
                      <a:cubicBezTo>
                        <a:pt x="1025944" y="48861"/>
                        <a:pt x="1202630" y="178907"/>
                        <a:pt x="1351480" y="345243"/>
                      </a:cubicBezTo>
                      <a:lnTo>
                        <a:pt x="1439392" y="453752"/>
                      </a:lnTo>
                      <a:lnTo>
                        <a:pt x="1517562" y="349370"/>
                      </a:lnTo>
                      <a:cubicBezTo>
                        <a:pt x="1661654" y="174869"/>
                        <a:pt x="1832393" y="37110"/>
                        <a:pt x="1988311" y="0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31" name="フリーフォーム: 図形 730">
                  <a:extLst>
                    <a:ext uri="{FF2B5EF4-FFF2-40B4-BE49-F238E27FC236}">
                      <a16:creationId xmlns:a16="http://schemas.microsoft.com/office/drawing/2014/main" id="{475BABF1-36D2-4B4D-B439-57985F1649C7}"/>
                    </a:ext>
                  </a:extLst>
                </p:cNvPr>
                <p:cNvSpPr/>
                <p:nvPr/>
              </p:nvSpPr>
              <p:spPr>
                <a:xfrm rot="10800000">
                  <a:off x="5803305" y="3589660"/>
                  <a:ext cx="237304" cy="159380"/>
                </a:xfrm>
                <a:custGeom>
                  <a:avLst/>
                  <a:gdLst>
                    <a:gd name="connsiteX0" fmla="*/ 1988311 w 2953345"/>
                    <a:gd name="connsiteY0" fmla="*/ 0 h 1983550"/>
                    <a:gd name="connsiteX1" fmla="*/ 2225919 w 2953345"/>
                    <a:gd name="connsiteY1" fmla="*/ 546570 h 1983550"/>
                    <a:gd name="connsiteX2" fmla="*/ 2233933 w 2953345"/>
                    <a:gd name="connsiteY2" fmla="*/ 617237 h 1983550"/>
                    <a:gd name="connsiteX3" fmla="*/ 2350610 w 2953345"/>
                    <a:gd name="connsiteY3" fmla="*/ 567300 h 1983550"/>
                    <a:gd name="connsiteX4" fmla="*/ 2932976 w 2953345"/>
                    <a:gd name="connsiteY4" fmla="*/ 500111 h 1983550"/>
                    <a:gd name="connsiteX5" fmla="*/ 2527736 w 2953345"/>
                    <a:gd name="connsiteY5" fmla="*/ 1636596 h 1983550"/>
                    <a:gd name="connsiteX6" fmla="*/ 1574180 w 2953345"/>
                    <a:gd name="connsiteY6" fmla="*/ 1933671 h 1983550"/>
                    <a:gd name="connsiteX7" fmla="*/ 1556345 w 2953345"/>
                    <a:gd name="connsiteY7" fmla="*/ 1919368 h 1983550"/>
                    <a:gd name="connsiteX8" fmla="*/ 1528339 w 2953345"/>
                    <a:gd name="connsiteY8" fmla="*/ 1920897 h 1983550"/>
                    <a:gd name="connsiteX9" fmla="*/ 1475770 w 2953345"/>
                    <a:gd name="connsiteY9" fmla="*/ 1912825 h 1983550"/>
                    <a:gd name="connsiteX10" fmla="*/ 1448916 w 2953345"/>
                    <a:gd name="connsiteY10" fmla="*/ 1901539 h 1983550"/>
                    <a:gd name="connsiteX11" fmla="*/ 1409788 w 2953345"/>
                    <a:gd name="connsiteY11" fmla="*/ 1909339 h 1983550"/>
                    <a:gd name="connsiteX12" fmla="*/ 1379448 w 2953345"/>
                    <a:gd name="connsiteY12" fmla="*/ 1933671 h 1983550"/>
                    <a:gd name="connsiteX13" fmla="*/ 425892 w 2953345"/>
                    <a:gd name="connsiteY13" fmla="*/ 1636595 h 1983550"/>
                    <a:gd name="connsiteX14" fmla="*/ 20652 w 2953345"/>
                    <a:gd name="connsiteY14" fmla="*/ 500110 h 1983550"/>
                    <a:gd name="connsiteX15" fmla="*/ 612800 w 2953345"/>
                    <a:gd name="connsiteY15" fmla="*/ 567620 h 1983550"/>
                    <a:gd name="connsiteX16" fmla="*/ 646597 w 2953345"/>
                    <a:gd name="connsiteY16" fmla="*/ 582336 h 1983550"/>
                    <a:gd name="connsiteX17" fmla="*/ 648266 w 2953345"/>
                    <a:gd name="connsiteY17" fmla="*/ 560064 h 1983550"/>
                    <a:gd name="connsiteX18" fmla="*/ 857156 w 2953345"/>
                    <a:gd name="connsiteY18" fmla="*/ 12315 h 1983550"/>
                    <a:gd name="connsiteX19" fmla="*/ 1351480 w 2953345"/>
                    <a:gd name="connsiteY19" fmla="*/ 345243 h 1983550"/>
                    <a:gd name="connsiteX20" fmla="*/ 1439392 w 2953345"/>
                    <a:gd name="connsiteY20" fmla="*/ 453752 h 1983550"/>
                    <a:gd name="connsiteX21" fmla="*/ 1517562 w 2953345"/>
                    <a:gd name="connsiteY21" fmla="*/ 349370 h 1983550"/>
                    <a:gd name="connsiteX22" fmla="*/ 1988311 w 2953345"/>
                    <a:gd name="connsiteY22" fmla="*/ 0 h 1983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2953345" h="1983550">
                      <a:moveTo>
                        <a:pt x="1988311" y="0"/>
                      </a:moveTo>
                      <a:cubicBezTo>
                        <a:pt x="2110936" y="121606"/>
                        <a:pt x="2189921" y="326279"/>
                        <a:pt x="2225919" y="546570"/>
                      </a:cubicBezTo>
                      <a:lnTo>
                        <a:pt x="2233933" y="617237"/>
                      </a:lnTo>
                      <a:lnTo>
                        <a:pt x="2350610" y="567300"/>
                      </a:lnTo>
                      <a:cubicBezTo>
                        <a:pt x="2562647" y="488224"/>
                        <a:pt x="2779392" y="454290"/>
                        <a:pt x="2932976" y="500111"/>
                      </a:cubicBezTo>
                      <a:cubicBezTo>
                        <a:pt x="3023762" y="833364"/>
                        <a:pt x="2797242" y="1367090"/>
                        <a:pt x="2527736" y="1636596"/>
                      </a:cubicBezTo>
                      <a:cubicBezTo>
                        <a:pt x="2275074" y="1889258"/>
                        <a:pt x="1799076" y="2077510"/>
                        <a:pt x="1574180" y="1933671"/>
                      </a:cubicBezTo>
                      <a:lnTo>
                        <a:pt x="1556345" y="1919368"/>
                      </a:lnTo>
                      <a:lnTo>
                        <a:pt x="1528339" y="1920897"/>
                      </a:lnTo>
                      <a:cubicBezTo>
                        <a:pt x="1510560" y="1920089"/>
                        <a:pt x="1493010" y="1917445"/>
                        <a:pt x="1475770" y="1912825"/>
                      </a:cubicBezTo>
                      <a:lnTo>
                        <a:pt x="1448916" y="1901539"/>
                      </a:lnTo>
                      <a:lnTo>
                        <a:pt x="1409788" y="1909339"/>
                      </a:lnTo>
                      <a:lnTo>
                        <a:pt x="1379448" y="1933671"/>
                      </a:lnTo>
                      <a:cubicBezTo>
                        <a:pt x="1154551" y="2077510"/>
                        <a:pt x="678554" y="1889257"/>
                        <a:pt x="425892" y="1636595"/>
                      </a:cubicBezTo>
                      <a:cubicBezTo>
                        <a:pt x="156386" y="1367089"/>
                        <a:pt x="-70989" y="807277"/>
                        <a:pt x="20652" y="500110"/>
                      </a:cubicBezTo>
                      <a:cubicBezTo>
                        <a:pt x="187279" y="454716"/>
                        <a:pt x="404024" y="488650"/>
                        <a:pt x="612800" y="567620"/>
                      </a:cubicBezTo>
                      <a:lnTo>
                        <a:pt x="646597" y="582336"/>
                      </a:lnTo>
                      <a:lnTo>
                        <a:pt x="648266" y="560064"/>
                      </a:lnTo>
                      <a:cubicBezTo>
                        <a:pt x="675860" y="335450"/>
                        <a:pt x="745684" y="127473"/>
                        <a:pt x="857156" y="12315"/>
                      </a:cubicBezTo>
                      <a:cubicBezTo>
                        <a:pt x="1025944" y="48861"/>
                        <a:pt x="1202630" y="178907"/>
                        <a:pt x="1351480" y="345243"/>
                      </a:cubicBezTo>
                      <a:lnTo>
                        <a:pt x="1439392" y="453752"/>
                      </a:lnTo>
                      <a:lnTo>
                        <a:pt x="1517562" y="349370"/>
                      </a:lnTo>
                      <a:cubicBezTo>
                        <a:pt x="1661654" y="174869"/>
                        <a:pt x="1832393" y="37110"/>
                        <a:pt x="1988311" y="0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32" name="フリーフォーム: 図形 731">
                  <a:extLst>
                    <a:ext uri="{FF2B5EF4-FFF2-40B4-BE49-F238E27FC236}">
                      <a16:creationId xmlns:a16="http://schemas.microsoft.com/office/drawing/2014/main" id="{ECC79232-2358-4E04-8624-3807EF97D05E}"/>
                    </a:ext>
                  </a:extLst>
                </p:cNvPr>
                <p:cNvSpPr/>
                <p:nvPr/>
              </p:nvSpPr>
              <p:spPr>
                <a:xfrm rot="10800000">
                  <a:off x="5955705" y="3338200"/>
                  <a:ext cx="237304" cy="159380"/>
                </a:xfrm>
                <a:custGeom>
                  <a:avLst/>
                  <a:gdLst>
                    <a:gd name="connsiteX0" fmla="*/ 1988311 w 2953345"/>
                    <a:gd name="connsiteY0" fmla="*/ 0 h 1983550"/>
                    <a:gd name="connsiteX1" fmla="*/ 2225919 w 2953345"/>
                    <a:gd name="connsiteY1" fmla="*/ 546570 h 1983550"/>
                    <a:gd name="connsiteX2" fmla="*/ 2233933 w 2953345"/>
                    <a:gd name="connsiteY2" fmla="*/ 617237 h 1983550"/>
                    <a:gd name="connsiteX3" fmla="*/ 2350610 w 2953345"/>
                    <a:gd name="connsiteY3" fmla="*/ 567300 h 1983550"/>
                    <a:gd name="connsiteX4" fmla="*/ 2932976 w 2953345"/>
                    <a:gd name="connsiteY4" fmla="*/ 500111 h 1983550"/>
                    <a:gd name="connsiteX5" fmla="*/ 2527736 w 2953345"/>
                    <a:gd name="connsiteY5" fmla="*/ 1636596 h 1983550"/>
                    <a:gd name="connsiteX6" fmla="*/ 1574180 w 2953345"/>
                    <a:gd name="connsiteY6" fmla="*/ 1933671 h 1983550"/>
                    <a:gd name="connsiteX7" fmla="*/ 1556345 w 2953345"/>
                    <a:gd name="connsiteY7" fmla="*/ 1919368 h 1983550"/>
                    <a:gd name="connsiteX8" fmla="*/ 1528339 w 2953345"/>
                    <a:gd name="connsiteY8" fmla="*/ 1920897 h 1983550"/>
                    <a:gd name="connsiteX9" fmla="*/ 1475770 w 2953345"/>
                    <a:gd name="connsiteY9" fmla="*/ 1912825 h 1983550"/>
                    <a:gd name="connsiteX10" fmla="*/ 1448916 w 2953345"/>
                    <a:gd name="connsiteY10" fmla="*/ 1901539 h 1983550"/>
                    <a:gd name="connsiteX11" fmla="*/ 1409788 w 2953345"/>
                    <a:gd name="connsiteY11" fmla="*/ 1909339 h 1983550"/>
                    <a:gd name="connsiteX12" fmla="*/ 1379448 w 2953345"/>
                    <a:gd name="connsiteY12" fmla="*/ 1933671 h 1983550"/>
                    <a:gd name="connsiteX13" fmla="*/ 425892 w 2953345"/>
                    <a:gd name="connsiteY13" fmla="*/ 1636595 h 1983550"/>
                    <a:gd name="connsiteX14" fmla="*/ 20652 w 2953345"/>
                    <a:gd name="connsiteY14" fmla="*/ 500110 h 1983550"/>
                    <a:gd name="connsiteX15" fmla="*/ 612800 w 2953345"/>
                    <a:gd name="connsiteY15" fmla="*/ 567620 h 1983550"/>
                    <a:gd name="connsiteX16" fmla="*/ 646597 w 2953345"/>
                    <a:gd name="connsiteY16" fmla="*/ 582336 h 1983550"/>
                    <a:gd name="connsiteX17" fmla="*/ 648266 w 2953345"/>
                    <a:gd name="connsiteY17" fmla="*/ 560064 h 1983550"/>
                    <a:gd name="connsiteX18" fmla="*/ 857156 w 2953345"/>
                    <a:gd name="connsiteY18" fmla="*/ 12315 h 1983550"/>
                    <a:gd name="connsiteX19" fmla="*/ 1351480 w 2953345"/>
                    <a:gd name="connsiteY19" fmla="*/ 345243 h 1983550"/>
                    <a:gd name="connsiteX20" fmla="*/ 1439392 w 2953345"/>
                    <a:gd name="connsiteY20" fmla="*/ 453752 h 1983550"/>
                    <a:gd name="connsiteX21" fmla="*/ 1517562 w 2953345"/>
                    <a:gd name="connsiteY21" fmla="*/ 349370 h 1983550"/>
                    <a:gd name="connsiteX22" fmla="*/ 1988311 w 2953345"/>
                    <a:gd name="connsiteY22" fmla="*/ 0 h 1983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2953345" h="1983550">
                      <a:moveTo>
                        <a:pt x="1988311" y="0"/>
                      </a:moveTo>
                      <a:cubicBezTo>
                        <a:pt x="2110936" y="121606"/>
                        <a:pt x="2189921" y="326279"/>
                        <a:pt x="2225919" y="546570"/>
                      </a:cubicBezTo>
                      <a:lnTo>
                        <a:pt x="2233933" y="617237"/>
                      </a:lnTo>
                      <a:lnTo>
                        <a:pt x="2350610" y="567300"/>
                      </a:lnTo>
                      <a:cubicBezTo>
                        <a:pt x="2562647" y="488224"/>
                        <a:pt x="2779392" y="454290"/>
                        <a:pt x="2932976" y="500111"/>
                      </a:cubicBezTo>
                      <a:cubicBezTo>
                        <a:pt x="3023762" y="833364"/>
                        <a:pt x="2797242" y="1367090"/>
                        <a:pt x="2527736" y="1636596"/>
                      </a:cubicBezTo>
                      <a:cubicBezTo>
                        <a:pt x="2275074" y="1889258"/>
                        <a:pt x="1799076" y="2077510"/>
                        <a:pt x="1574180" y="1933671"/>
                      </a:cubicBezTo>
                      <a:lnTo>
                        <a:pt x="1556345" y="1919368"/>
                      </a:lnTo>
                      <a:lnTo>
                        <a:pt x="1528339" y="1920897"/>
                      </a:lnTo>
                      <a:cubicBezTo>
                        <a:pt x="1510560" y="1920089"/>
                        <a:pt x="1493010" y="1917445"/>
                        <a:pt x="1475770" y="1912825"/>
                      </a:cubicBezTo>
                      <a:lnTo>
                        <a:pt x="1448916" y="1901539"/>
                      </a:lnTo>
                      <a:lnTo>
                        <a:pt x="1409788" y="1909339"/>
                      </a:lnTo>
                      <a:lnTo>
                        <a:pt x="1379448" y="1933671"/>
                      </a:lnTo>
                      <a:cubicBezTo>
                        <a:pt x="1154551" y="2077510"/>
                        <a:pt x="678554" y="1889257"/>
                        <a:pt x="425892" y="1636595"/>
                      </a:cubicBezTo>
                      <a:cubicBezTo>
                        <a:pt x="156386" y="1367089"/>
                        <a:pt x="-70989" y="807277"/>
                        <a:pt x="20652" y="500110"/>
                      </a:cubicBezTo>
                      <a:cubicBezTo>
                        <a:pt x="187279" y="454716"/>
                        <a:pt x="404024" y="488650"/>
                        <a:pt x="612800" y="567620"/>
                      </a:cubicBezTo>
                      <a:lnTo>
                        <a:pt x="646597" y="582336"/>
                      </a:lnTo>
                      <a:lnTo>
                        <a:pt x="648266" y="560064"/>
                      </a:lnTo>
                      <a:cubicBezTo>
                        <a:pt x="675860" y="335450"/>
                        <a:pt x="745684" y="127473"/>
                        <a:pt x="857156" y="12315"/>
                      </a:cubicBezTo>
                      <a:cubicBezTo>
                        <a:pt x="1025944" y="48861"/>
                        <a:pt x="1202630" y="178907"/>
                        <a:pt x="1351480" y="345243"/>
                      </a:cubicBezTo>
                      <a:lnTo>
                        <a:pt x="1439392" y="453752"/>
                      </a:lnTo>
                      <a:lnTo>
                        <a:pt x="1517562" y="349370"/>
                      </a:lnTo>
                      <a:cubicBezTo>
                        <a:pt x="1661654" y="174869"/>
                        <a:pt x="1832393" y="37110"/>
                        <a:pt x="1988311" y="0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33" name="フリーフォーム: 図形 732">
                  <a:extLst>
                    <a:ext uri="{FF2B5EF4-FFF2-40B4-BE49-F238E27FC236}">
                      <a16:creationId xmlns:a16="http://schemas.microsoft.com/office/drawing/2014/main" id="{A65BB990-9F3D-4DD1-99E4-B323AC6D8F3F}"/>
                    </a:ext>
                  </a:extLst>
                </p:cNvPr>
                <p:cNvSpPr/>
                <p:nvPr/>
              </p:nvSpPr>
              <p:spPr>
                <a:xfrm rot="9769250">
                  <a:off x="6215086" y="3298185"/>
                  <a:ext cx="264016" cy="177320"/>
                </a:xfrm>
                <a:custGeom>
                  <a:avLst/>
                  <a:gdLst>
                    <a:gd name="connsiteX0" fmla="*/ 1988311 w 2953345"/>
                    <a:gd name="connsiteY0" fmla="*/ 0 h 1983550"/>
                    <a:gd name="connsiteX1" fmla="*/ 2225919 w 2953345"/>
                    <a:gd name="connsiteY1" fmla="*/ 546570 h 1983550"/>
                    <a:gd name="connsiteX2" fmla="*/ 2233933 w 2953345"/>
                    <a:gd name="connsiteY2" fmla="*/ 617237 h 1983550"/>
                    <a:gd name="connsiteX3" fmla="*/ 2350610 w 2953345"/>
                    <a:gd name="connsiteY3" fmla="*/ 567300 h 1983550"/>
                    <a:gd name="connsiteX4" fmla="*/ 2932976 w 2953345"/>
                    <a:gd name="connsiteY4" fmla="*/ 500111 h 1983550"/>
                    <a:gd name="connsiteX5" fmla="*/ 2527736 w 2953345"/>
                    <a:gd name="connsiteY5" fmla="*/ 1636596 h 1983550"/>
                    <a:gd name="connsiteX6" fmla="*/ 1574180 w 2953345"/>
                    <a:gd name="connsiteY6" fmla="*/ 1933671 h 1983550"/>
                    <a:gd name="connsiteX7" fmla="*/ 1556345 w 2953345"/>
                    <a:gd name="connsiteY7" fmla="*/ 1919368 h 1983550"/>
                    <a:gd name="connsiteX8" fmla="*/ 1528339 w 2953345"/>
                    <a:gd name="connsiteY8" fmla="*/ 1920897 h 1983550"/>
                    <a:gd name="connsiteX9" fmla="*/ 1475770 w 2953345"/>
                    <a:gd name="connsiteY9" fmla="*/ 1912825 h 1983550"/>
                    <a:gd name="connsiteX10" fmla="*/ 1448916 w 2953345"/>
                    <a:gd name="connsiteY10" fmla="*/ 1901539 h 1983550"/>
                    <a:gd name="connsiteX11" fmla="*/ 1409788 w 2953345"/>
                    <a:gd name="connsiteY11" fmla="*/ 1909339 h 1983550"/>
                    <a:gd name="connsiteX12" fmla="*/ 1379448 w 2953345"/>
                    <a:gd name="connsiteY12" fmla="*/ 1933671 h 1983550"/>
                    <a:gd name="connsiteX13" fmla="*/ 425892 w 2953345"/>
                    <a:gd name="connsiteY13" fmla="*/ 1636595 h 1983550"/>
                    <a:gd name="connsiteX14" fmla="*/ 20652 w 2953345"/>
                    <a:gd name="connsiteY14" fmla="*/ 500110 h 1983550"/>
                    <a:gd name="connsiteX15" fmla="*/ 612800 w 2953345"/>
                    <a:gd name="connsiteY15" fmla="*/ 567620 h 1983550"/>
                    <a:gd name="connsiteX16" fmla="*/ 646597 w 2953345"/>
                    <a:gd name="connsiteY16" fmla="*/ 582336 h 1983550"/>
                    <a:gd name="connsiteX17" fmla="*/ 648266 w 2953345"/>
                    <a:gd name="connsiteY17" fmla="*/ 560064 h 1983550"/>
                    <a:gd name="connsiteX18" fmla="*/ 857156 w 2953345"/>
                    <a:gd name="connsiteY18" fmla="*/ 12315 h 1983550"/>
                    <a:gd name="connsiteX19" fmla="*/ 1351480 w 2953345"/>
                    <a:gd name="connsiteY19" fmla="*/ 345243 h 1983550"/>
                    <a:gd name="connsiteX20" fmla="*/ 1439392 w 2953345"/>
                    <a:gd name="connsiteY20" fmla="*/ 453752 h 1983550"/>
                    <a:gd name="connsiteX21" fmla="*/ 1517562 w 2953345"/>
                    <a:gd name="connsiteY21" fmla="*/ 349370 h 1983550"/>
                    <a:gd name="connsiteX22" fmla="*/ 1988311 w 2953345"/>
                    <a:gd name="connsiteY22" fmla="*/ 0 h 1983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2953345" h="1983550">
                      <a:moveTo>
                        <a:pt x="1988311" y="0"/>
                      </a:moveTo>
                      <a:cubicBezTo>
                        <a:pt x="2110936" y="121606"/>
                        <a:pt x="2189921" y="326279"/>
                        <a:pt x="2225919" y="546570"/>
                      </a:cubicBezTo>
                      <a:lnTo>
                        <a:pt x="2233933" y="617237"/>
                      </a:lnTo>
                      <a:lnTo>
                        <a:pt x="2350610" y="567300"/>
                      </a:lnTo>
                      <a:cubicBezTo>
                        <a:pt x="2562647" y="488224"/>
                        <a:pt x="2779392" y="454290"/>
                        <a:pt x="2932976" y="500111"/>
                      </a:cubicBezTo>
                      <a:cubicBezTo>
                        <a:pt x="3023762" y="833364"/>
                        <a:pt x="2797242" y="1367090"/>
                        <a:pt x="2527736" y="1636596"/>
                      </a:cubicBezTo>
                      <a:cubicBezTo>
                        <a:pt x="2275074" y="1889258"/>
                        <a:pt x="1799076" y="2077510"/>
                        <a:pt x="1574180" y="1933671"/>
                      </a:cubicBezTo>
                      <a:lnTo>
                        <a:pt x="1556345" y="1919368"/>
                      </a:lnTo>
                      <a:lnTo>
                        <a:pt x="1528339" y="1920897"/>
                      </a:lnTo>
                      <a:cubicBezTo>
                        <a:pt x="1510560" y="1920089"/>
                        <a:pt x="1493010" y="1917445"/>
                        <a:pt x="1475770" y="1912825"/>
                      </a:cubicBezTo>
                      <a:lnTo>
                        <a:pt x="1448916" y="1901539"/>
                      </a:lnTo>
                      <a:lnTo>
                        <a:pt x="1409788" y="1909339"/>
                      </a:lnTo>
                      <a:lnTo>
                        <a:pt x="1379448" y="1933671"/>
                      </a:lnTo>
                      <a:cubicBezTo>
                        <a:pt x="1154551" y="2077510"/>
                        <a:pt x="678554" y="1889257"/>
                        <a:pt x="425892" y="1636595"/>
                      </a:cubicBezTo>
                      <a:cubicBezTo>
                        <a:pt x="156386" y="1367089"/>
                        <a:pt x="-70989" y="807277"/>
                        <a:pt x="20652" y="500110"/>
                      </a:cubicBezTo>
                      <a:cubicBezTo>
                        <a:pt x="187279" y="454716"/>
                        <a:pt x="404024" y="488650"/>
                        <a:pt x="612800" y="567620"/>
                      </a:cubicBezTo>
                      <a:lnTo>
                        <a:pt x="646597" y="582336"/>
                      </a:lnTo>
                      <a:lnTo>
                        <a:pt x="648266" y="560064"/>
                      </a:lnTo>
                      <a:cubicBezTo>
                        <a:pt x="675860" y="335450"/>
                        <a:pt x="745684" y="127473"/>
                        <a:pt x="857156" y="12315"/>
                      </a:cubicBezTo>
                      <a:cubicBezTo>
                        <a:pt x="1025944" y="48861"/>
                        <a:pt x="1202630" y="178907"/>
                        <a:pt x="1351480" y="345243"/>
                      </a:cubicBezTo>
                      <a:lnTo>
                        <a:pt x="1439392" y="453752"/>
                      </a:lnTo>
                      <a:lnTo>
                        <a:pt x="1517562" y="349370"/>
                      </a:lnTo>
                      <a:cubicBezTo>
                        <a:pt x="1661654" y="174869"/>
                        <a:pt x="1832393" y="37110"/>
                        <a:pt x="1988311" y="0"/>
                      </a:cubicBezTo>
                      <a:close/>
                    </a:path>
                  </a:pathLst>
                </a:custGeom>
                <a:solidFill>
                  <a:srgbClr val="339933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34" name="フリーフォーム: 図形 733">
                  <a:extLst>
                    <a:ext uri="{FF2B5EF4-FFF2-40B4-BE49-F238E27FC236}">
                      <a16:creationId xmlns:a16="http://schemas.microsoft.com/office/drawing/2014/main" id="{9C74EBF1-0A1F-4DCC-B252-ED6F491C6931}"/>
                    </a:ext>
                  </a:extLst>
                </p:cNvPr>
                <p:cNvSpPr/>
                <p:nvPr/>
              </p:nvSpPr>
              <p:spPr>
                <a:xfrm rot="9769250">
                  <a:off x="5826466" y="3473445"/>
                  <a:ext cx="264016" cy="177320"/>
                </a:xfrm>
                <a:custGeom>
                  <a:avLst/>
                  <a:gdLst>
                    <a:gd name="connsiteX0" fmla="*/ 1988311 w 2953345"/>
                    <a:gd name="connsiteY0" fmla="*/ 0 h 1983550"/>
                    <a:gd name="connsiteX1" fmla="*/ 2225919 w 2953345"/>
                    <a:gd name="connsiteY1" fmla="*/ 546570 h 1983550"/>
                    <a:gd name="connsiteX2" fmla="*/ 2233933 w 2953345"/>
                    <a:gd name="connsiteY2" fmla="*/ 617237 h 1983550"/>
                    <a:gd name="connsiteX3" fmla="*/ 2350610 w 2953345"/>
                    <a:gd name="connsiteY3" fmla="*/ 567300 h 1983550"/>
                    <a:gd name="connsiteX4" fmla="*/ 2932976 w 2953345"/>
                    <a:gd name="connsiteY4" fmla="*/ 500111 h 1983550"/>
                    <a:gd name="connsiteX5" fmla="*/ 2527736 w 2953345"/>
                    <a:gd name="connsiteY5" fmla="*/ 1636596 h 1983550"/>
                    <a:gd name="connsiteX6" fmla="*/ 1574180 w 2953345"/>
                    <a:gd name="connsiteY6" fmla="*/ 1933671 h 1983550"/>
                    <a:gd name="connsiteX7" fmla="*/ 1556345 w 2953345"/>
                    <a:gd name="connsiteY7" fmla="*/ 1919368 h 1983550"/>
                    <a:gd name="connsiteX8" fmla="*/ 1528339 w 2953345"/>
                    <a:gd name="connsiteY8" fmla="*/ 1920897 h 1983550"/>
                    <a:gd name="connsiteX9" fmla="*/ 1475770 w 2953345"/>
                    <a:gd name="connsiteY9" fmla="*/ 1912825 h 1983550"/>
                    <a:gd name="connsiteX10" fmla="*/ 1448916 w 2953345"/>
                    <a:gd name="connsiteY10" fmla="*/ 1901539 h 1983550"/>
                    <a:gd name="connsiteX11" fmla="*/ 1409788 w 2953345"/>
                    <a:gd name="connsiteY11" fmla="*/ 1909339 h 1983550"/>
                    <a:gd name="connsiteX12" fmla="*/ 1379448 w 2953345"/>
                    <a:gd name="connsiteY12" fmla="*/ 1933671 h 1983550"/>
                    <a:gd name="connsiteX13" fmla="*/ 425892 w 2953345"/>
                    <a:gd name="connsiteY13" fmla="*/ 1636595 h 1983550"/>
                    <a:gd name="connsiteX14" fmla="*/ 20652 w 2953345"/>
                    <a:gd name="connsiteY14" fmla="*/ 500110 h 1983550"/>
                    <a:gd name="connsiteX15" fmla="*/ 612800 w 2953345"/>
                    <a:gd name="connsiteY15" fmla="*/ 567620 h 1983550"/>
                    <a:gd name="connsiteX16" fmla="*/ 646597 w 2953345"/>
                    <a:gd name="connsiteY16" fmla="*/ 582336 h 1983550"/>
                    <a:gd name="connsiteX17" fmla="*/ 648266 w 2953345"/>
                    <a:gd name="connsiteY17" fmla="*/ 560064 h 1983550"/>
                    <a:gd name="connsiteX18" fmla="*/ 857156 w 2953345"/>
                    <a:gd name="connsiteY18" fmla="*/ 12315 h 1983550"/>
                    <a:gd name="connsiteX19" fmla="*/ 1351480 w 2953345"/>
                    <a:gd name="connsiteY19" fmla="*/ 345243 h 1983550"/>
                    <a:gd name="connsiteX20" fmla="*/ 1439392 w 2953345"/>
                    <a:gd name="connsiteY20" fmla="*/ 453752 h 1983550"/>
                    <a:gd name="connsiteX21" fmla="*/ 1517562 w 2953345"/>
                    <a:gd name="connsiteY21" fmla="*/ 349370 h 1983550"/>
                    <a:gd name="connsiteX22" fmla="*/ 1988311 w 2953345"/>
                    <a:gd name="connsiteY22" fmla="*/ 0 h 1983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2953345" h="1983550">
                      <a:moveTo>
                        <a:pt x="1988311" y="0"/>
                      </a:moveTo>
                      <a:cubicBezTo>
                        <a:pt x="2110936" y="121606"/>
                        <a:pt x="2189921" y="326279"/>
                        <a:pt x="2225919" y="546570"/>
                      </a:cubicBezTo>
                      <a:lnTo>
                        <a:pt x="2233933" y="617237"/>
                      </a:lnTo>
                      <a:lnTo>
                        <a:pt x="2350610" y="567300"/>
                      </a:lnTo>
                      <a:cubicBezTo>
                        <a:pt x="2562647" y="488224"/>
                        <a:pt x="2779392" y="454290"/>
                        <a:pt x="2932976" y="500111"/>
                      </a:cubicBezTo>
                      <a:cubicBezTo>
                        <a:pt x="3023762" y="833364"/>
                        <a:pt x="2797242" y="1367090"/>
                        <a:pt x="2527736" y="1636596"/>
                      </a:cubicBezTo>
                      <a:cubicBezTo>
                        <a:pt x="2275074" y="1889258"/>
                        <a:pt x="1799076" y="2077510"/>
                        <a:pt x="1574180" y="1933671"/>
                      </a:cubicBezTo>
                      <a:lnTo>
                        <a:pt x="1556345" y="1919368"/>
                      </a:lnTo>
                      <a:lnTo>
                        <a:pt x="1528339" y="1920897"/>
                      </a:lnTo>
                      <a:cubicBezTo>
                        <a:pt x="1510560" y="1920089"/>
                        <a:pt x="1493010" y="1917445"/>
                        <a:pt x="1475770" y="1912825"/>
                      </a:cubicBezTo>
                      <a:lnTo>
                        <a:pt x="1448916" y="1901539"/>
                      </a:lnTo>
                      <a:lnTo>
                        <a:pt x="1409788" y="1909339"/>
                      </a:lnTo>
                      <a:lnTo>
                        <a:pt x="1379448" y="1933671"/>
                      </a:lnTo>
                      <a:cubicBezTo>
                        <a:pt x="1154551" y="2077510"/>
                        <a:pt x="678554" y="1889257"/>
                        <a:pt x="425892" y="1636595"/>
                      </a:cubicBezTo>
                      <a:cubicBezTo>
                        <a:pt x="156386" y="1367089"/>
                        <a:pt x="-70989" y="807277"/>
                        <a:pt x="20652" y="500110"/>
                      </a:cubicBezTo>
                      <a:cubicBezTo>
                        <a:pt x="187279" y="454716"/>
                        <a:pt x="404024" y="488650"/>
                        <a:pt x="612800" y="567620"/>
                      </a:cubicBezTo>
                      <a:lnTo>
                        <a:pt x="646597" y="582336"/>
                      </a:lnTo>
                      <a:lnTo>
                        <a:pt x="648266" y="560064"/>
                      </a:lnTo>
                      <a:cubicBezTo>
                        <a:pt x="675860" y="335450"/>
                        <a:pt x="745684" y="127473"/>
                        <a:pt x="857156" y="12315"/>
                      </a:cubicBezTo>
                      <a:cubicBezTo>
                        <a:pt x="1025944" y="48861"/>
                        <a:pt x="1202630" y="178907"/>
                        <a:pt x="1351480" y="345243"/>
                      </a:cubicBezTo>
                      <a:lnTo>
                        <a:pt x="1439392" y="453752"/>
                      </a:lnTo>
                      <a:lnTo>
                        <a:pt x="1517562" y="349370"/>
                      </a:lnTo>
                      <a:cubicBezTo>
                        <a:pt x="1661654" y="174869"/>
                        <a:pt x="1832393" y="37110"/>
                        <a:pt x="1988311" y="0"/>
                      </a:cubicBezTo>
                      <a:close/>
                    </a:path>
                  </a:pathLst>
                </a:custGeom>
                <a:solidFill>
                  <a:srgbClr val="339933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35" name="フリーフォーム: 図形 734">
                  <a:extLst>
                    <a:ext uri="{FF2B5EF4-FFF2-40B4-BE49-F238E27FC236}">
                      <a16:creationId xmlns:a16="http://schemas.microsoft.com/office/drawing/2014/main" id="{D4E6542D-5D7B-4DA9-B449-76C38A70302C}"/>
                    </a:ext>
                  </a:extLst>
                </p:cNvPr>
                <p:cNvSpPr/>
                <p:nvPr/>
              </p:nvSpPr>
              <p:spPr>
                <a:xfrm rot="9769250">
                  <a:off x="5978866" y="3221985"/>
                  <a:ext cx="264016" cy="177320"/>
                </a:xfrm>
                <a:custGeom>
                  <a:avLst/>
                  <a:gdLst>
                    <a:gd name="connsiteX0" fmla="*/ 1988311 w 2953345"/>
                    <a:gd name="connsiteY0" fmla="*/ 0 h 1983550"/>
                    <a:gd name="connsiteX1" fmla="*/ 2225919 w 2953345"/>
                    <a:gd name="connsiteY1" fmla="*/ 546570 h 1983550"/>
                    <a:gd name="connsiteX2" fmla="*/ 2233933 w 2953345"/>
                    <a:gd name="connsiteY2" fmla="*/ 617237 h 1983550"/>
                    <a:gd name="connsiteX3" fmla="*/ 2350610 w 2953345"/>
                    <a:gd name="connsiteY3" fmla="*/ 567300 h 1983550"/>
                    <a:gd name="connsiteX4" fmla="*/ 2932976 w 2953345"/>
                    <a:gd name="connsiteY4" fmla="*/ 500111 h 1983550"/>
                    <a:gd name="connsiteX5" fmla="*/ 2527736 w 2953345"/>
                    <a:gd name="connsiteY5" fmla="*/ 1636596 h 1983550"/>
                    <a:gd name="connsiteX6" fmla="*/ 1574180 w 2953345"/>
                    <a:gd name="connsiteY6" fmla="*/ 1933671 h 1983550"/>
                    <a:gd name="connsiteX7" fmla="*/ 1556345 w 2953345"/>
                    <a:gd name="connsiteY7" fmla="*/ 1919368 h 1983550"/>
                    <a:gd name="connsiteX8" fmla="*/ 1528339 w 2953345"/>
                    <a:gd name="connsiteY8" fmla="*/ 1920897 h 1983550"/>
                    <a:gd name="connsiteX9" fmla="*/ 1475770 w 2953345"/>
                    <a:gd name="connsiteY9" fmla="*/ 1912825 h 1983550"/>
                    <a:gd name="connsiteX10" fmla="*/ 1448916 w 2953345"/>
                    <a:gd name="connsiteY10" fmla="*/ 1901539 h 1983550"/>
                    <a:gd name="connsiteX11" fmla="*/ 1409788 w 2953345"/>
                    <a:gd name="connsiteY11" fmla="*/ 1909339 h 1983550"/>
                    <a:gd name="connsiteX12" fmla="*/ 1379448 w 2953345"/>
                    <a:gd name="connsiteY12" fmla="*/ 1933671 h 1983550"/>
                    <a:gd name="connsiteX13" fmla="*/ 425892 w 2953345"/>
                    <a:gd name="connsiteY13" fmla="*/ 1636595 h 1983550"/>
                    <a:gd name="connsiteX14" fmla="*/ 20652 w 2953345"/>
                    <a:gd name="connsiteY14" fmla="*/ 500110 h 1983550"/>
                    <a:gd name="connsiteX15" fmla="*/ 612800 w 2953345"/>
                    <a:gd name="connsiteY15" fmla="*/ 567620 h 1983550"/>
                    <a:gd name="connsiteX16" fmla="*/ 646597 w 2953345"/>
                    <a:gd name="connsiteY16" fmla="*/ 582336 h 1983550"/>
                    <a:gd name="connsiteX17" fmla="*/ 648266 w 2953345"/>
                    <a:gd name="connsiteY17" fmla="*/ 560064 h 1983550"/>
                    <a:gd name="connsiteX18" fmla="*/ 857156 w 2953345"/>
                    <a:gd name="connsiteY18" fmla="*/ 12315 h 1983550"/>
                    <a:gd name="connsiteX19" fmla="*/ 1351480 w 2953345"/>
                    <a:gd name="connsiteY19" fmla="*/ 345243 h 1983550"/>
                    <a:gd name="connsiteX20" fmla="*/ 1439392 w 2953345"/>
                    <a:gd name="connsiteY20" fmla="*/ 453752 h 1983550"/>
                    <a:gd name="connsiteX21" fmla="*/ 1517562 w 2953345"/>
                    <a:gd name="connsiteY21" fmla="*/ 349370 h 1983550"/>
                    <a:gd name="connsiteX22" fmla="*/ 1988311 w 2953345"/>
                    <a:gd name="connsiteY22" fmla="*/ 0 h 1983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2953345" h="1983550">
                      <a:moveTo>
                        <a:pt x="1988311" y="0"/>
                      </a:moveTo>
                      <a:cubicBezTo>
                        <a:pt x="2110936" y="121606"/>
                        <a:pt x="2189921" y="326279"/>
                        <a:pt x="2225919" y="546570"/>
                      </a:cubicBezTo>
                      <a:lnTo>
                        <a:pt x="2233933" y="617237"/>
                      </a:lnTo>
                      <a:lnTo>
                        <a:pt x="2350610" y="567300"/>
                      </a:lnTo>
                      <a:cubicBezTo>
                        <a:pt x="2562647" y="488224"/>
                        <a:pt x="2779392" y="454290"/>
                        <a:pt x="2932976" y="500111"/>
                      </a:cubicBezTo>
                      <a:cubicBezTo>
                        <a:pt x="3023762" y="833364"/>
                        <a:pt x="2797242" y="1367090"/>
                        <a:pt x="2527736" y="1636596"/>
                      </a:cubicBezTo>
                      <a:cubicBezTo>
                        <a:pt x="2275074" y="1889258"/>
                        <a:pt x="1799076" y="2077510"/>
                        <a:pt x="1574180" y="1933671"/>
                      </a:cubicBezTo>
                      <a:lnTo>
                        <a:pt x="1556345" y="1919368"/>
                      </a:lnTo>
                      <a:lnTo>
                        <a:pt x="1528339" y="1920897"/>
                      </a:lnTo>
                      <a:cubicBezTo>
                        <a:pt x="1510560" y="1920089"/>
                        <a:pt x="1493010" y="1917445"/>
                        <a:pt x="1475770" y="1912825"/>
                      </a:cubicBezTo>
                      <a:lnTo>
                        <a:pt x="1448916" y="1901539"/>
                      </a:lnTo>
                      <a:lnTo>
                        <a:pt x="1409788" y="1909339"/>
                      </a:lnTo>
                      <a:lnTo>
                        <a:pt x="1379448" y="1933671"/>
                      </a:lnTo>
                      <a:cubicBezTo>
                        <a:pt x="1154551" y="2077510"/>
                        <a:pt x="678554" y="1889257"/>
                        <a:pt x="425892" y="1636595"/>
                      </a:cubicBezTo>
                      <a:cubicBezTo>
                        <a:pt x="156386" y="1367089"/>
                        <a:pt x="-70989" y="807277"/>
                        <a:pt x="20652" y="500110"/>
                      </a:cubicBezTo>
                      <a:cubicBezTo>
                        <a:pt x="187279" y="454716"/>
                        <a:pt x="404024" y="488650"/>
                        <a:pt x="612800" y="567620"/>
                      </a:cubicBezTo>
                      <a:lnTo>
                        <a:pt x="646597" y="582336"/>
                      </a:lnTo>
                      <a:lnTo>
                        <a:pt x="648266" y="560064"/>
                      </a:lnTo>
                      <a:cubicBezTo>
                        <a:pt x="675860" y="335450"/>
                        <a:pt x="745684" y="127473"/>
                        <a:pt x="857156" y="12315"/>
                      </a:cubicBezTo>
                      <a:cubicBezTo>
                        <a:pt x="1025944" y="48861"/>
                        <a:pt x="1202630" y="178907"/>
                        <a:pt x="1351480" y="345243"/>
                      </a:cubicBezTo>
                      <a:lnTo>
                        <a:pt x="1439392" y="453752"/>
                      </a:lnTo>
                      <a:lnTo>
                        <a:pt x="1517562" y="349370"/>
                      </a:lnTo>
                      <a:cubicBezTo>
                        <a:pt x="1661654" y="174869"/>
                        <a:pt x="1832393" y="37110"/>
                        <a:pt x="1988311" y="0"/>
                      </a:cubicBezTo>
                      <a:close/>
                    </a:path>
                  </a:pathLst>
                </a:custGeom>
                <a:solidFill>
                  <a:srgbClr val="339933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36" name="フリーフォーム: 図形 735">
                  <a:extLst>
                    <a:ext uri="{FF2B5EF4-FFF2-40B4-BE49-F238E27FC236}">
                      <a16:creationId xmlns:a16="http://schemas.microsoft.com/office/drawing/2014/main" id="{5DF714D5-1AE9-4911-B33E-39627B82E7DD}"/>
                    </a:ext>
                  </a:extLst>
                </p:cNvPr>
                <p:cNvSpPr/>
                <p:nvPr/>
              </p:nvSpPr>
              <p:spPr>
                <a:xfrm rot="9769250">
                  <a:off x="6228442" y="3535755"/>
                  <a:ext cx="237304" cy="159380"/>
                </a:xfrm>
                <a:custGeom>
                  <a:avLst/>
                  <a:gdLst>
                    <a:gd name="connsiteX0" fmla="*/ 1988311 w 2953345"/>
                    <a:gd name="connsiteY0" fmla="*/ 0 h 1983550"/>
                    <a:gd name="connsiteX1" fmla="*/ 2225919 w 2953345"/>
                    <a:gd name="connsiteY1" fmla="*/ 546570 h 1983550"/>
                    <a:gd name="connsiteX2" fmla="*/ 2233933 w 2953345"/>
                    <a:gd name="connsiteY2" fmla="*/ 617237 h 1983550"/>
                    <a:gd name="connsiteX3" fmla="*/ 2350610 w 2953345"/>
                    <a:gd name="connsiteY3" fmla="*/ 567300 h 1983550"/>
                    <a:gd name="connsiteX4" fmla="*/ 2932976 w 2953345"/>
                    <a:gd name="connsiteY4" fmla="*/ 500111 h 1983550"/>
                    <a:gd name="connsiteX5" fmla="*/ 2527736 w 2953345"/>
                    <a:gd name="connsiteY5" fmla="*/ 1636596 h 1983550"/>
                    <a:gd name="connsiteX6" fmla="*/ 1574180 w 2953345"/>
                    <a:gd name="connsiteY6" fmla="*/ 1933671 h 1983550"/>
                    <a:gd name="connsiteX7" fmla="*/ 1556345 w 2953345"/>
                    <a:gd name="connsiteY7" fmla="*/ 1919368 h 1983550"/>
                    <a:gd name="connsiteX8" fmla="*/ 1528339 w 2953345"/>
                    <a:gd name="connsiteY8" fmla="*/ 1920897 h 1983550"/>
                    <a:gd name="connsiteX9" fmla="*/ 1475770 w 2953345"/>
                    <a:gd name="connsiteY9" fmla="*/ 1912825 h 1983550"/>
                    <a:gd name="connsiteX10" fmla="*/ 1448916 w 2953345"/>
                    <a:gd name="connsiteY10" fmla="*/ 1901539 h 1983550"/>
                    <a:gd name="connsiteX11" fmla="*/ 1409788 w 2953345"/>
                    <a:gd name="connsiteY11" fmla="*/ 1909339 h 1983550"/>
                    <a:gd name="connsiteX12" fmla="*/ 1379448 w 2953345"/>
                    <a:gd name="connsiteY12" fmla="*/ 1933671 h 1983550"/>
                    <a:gd name="connsiteX13" fmla="*/ 425892 w 2953345"/>
                    <a:gd name="connsiteY13" fmla="*/ 1636595 h 1983550"/>
                    <a:gd name="connsiteX14" fmla="*/ 20652 w 2953345"/>
                    <a:gd name="connsiteY14" fmla="*/ 500110 h 1983550"/>
                    <a:gd name="connsiteX15" fmla="*/ 612800 w 2953345"/>
                    <a:gd name="connsiteY15" fmla="*/ 567620 h 1983550"/>
                    <a:gd name="connsiteX16" fmla="*/ 646597 w 2953345"/>
                    <a:gd name="connsiteY16" fmla="*/ 582336 h 1983550"/>
                    <a:gd name="connsiteX17" fmla="*/ 648266 w 2953345"/>
                    <a:gd name="connsiteY17" fmla="*/ 560064 h 1983550"/>
                    <a:gd name="connsiteX18" fmla="*/ 857156 w 2953345"/>
                    <a:gd name="connsiteY18" fmla="*/ 12315 h 1983550"/>
                    <a:gd name="connsiteX19" fmla="*/ 1351480 w 2953345"/>
                    <a:gd name="connsiteY19" fmla="*/ 345243 h 1983550"/>
                    <a:gd name="connsiteX20" fmla="*/ 1439392 w 2953345"/>
                    <a:gd name="connsiteY20" fmla="*/ 453752 h 1983550"/>
                    <a:gd name="connsiteX21" fmla="*/ 1517562 w 2953345"/>
                    <a:gd name="connsiteY21" fmla="*/ 349370 h 1983550"/>
                    <a:gd name="connsiteX22" fmla="*/ 1988311 w 2953345"/>
                    <a:gd name="connsiteY22" fmla="*/ 0 h 1983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2953345" h="1983550">
                      <a:moveTo>
                        <a:pt x="1988311" y="0"/>
                      </a:moveTo>
                      <a:cubicBezTo>
                        <a:pt x="2110936" y="121606"/>
                        <a:pt x="2189921" y="326279"/>
                        <a:pt x="2225919" y="546570"/>
                      </a:cubicBezTo>
                      <a:lnTo>
                        <a:pt x="2233933" y="617237"/>
                      </a:lnTo>
                      <a:lnTo>
                        <a:pt x="2350610" y="567300"/>
                      </a:lnTo>
                      <a:cubicBezTo>
                        <a:pt x="2562647" y="488224"/>
                        <a:pt x="2779392" y="454290"/>
                        <a:pt x="2932976" y="500111"/>
                      </a:cubicBezTo>
                      <a:cubicBezTo>
                        <a:pt x="3023762" y="833364"/>
                        <a:pt x="2797242" y="1367090"/>
                        <a:pt x="2527736" y="1636596"/>
                      </a:cubicBezTo>
                      <a:cubicBezTo>
                        <a:pt x="2275074" y="1889258"/>
                        <a:pt x="1799076" y="2077510"/>
                        <a:pt x="1574180" y="1933671"/>
                      </a:cubicBezTo>
                      <a:lnTo>
                        <a:pt x="1556345" y="1919368"/>
                      </a:lnTo>
                      <a:lnTo>
                        <a:pt x="1528339" y="1920897"/>
                      </a:lnTo>
                      <a:cubicBezTo>
                        <a:pt x="1510560" y="1920089"/>
                        <a:pt x="1493010" y="1917445"/>
                        <a:pt x="1475770" y="1912825"/>
                      </a:cubicBezTo>
                      <a:lnTo>
                        <a:pt x="1448916" y="1901539"/>
                      </a:lnTo>
                      <a:lnTo>
                        <a:pt x="1409788" y="1909339"/>
                      </a:lnTo>
                      <a:lnTo>
                        <a:pt x="1379448" y="1933671"/>
                      </a:lnTo>
                      <a:cubicBezTo>
                        <a:pt x="1154551" y="2077510"/>
                        <a:pt x="678554" y="1889257"/>
                        <a:pt x="425892" y="1636595"/>
                      </a:cubicBezTo>
                      <a:cubicBezTo>
                        <a:pt x="156386" y="1367089"/>
                        <a:pt x="-70989" y="807277"/>
                        <a:pt x="20652" y="500110"/>
                      </a:cubicBezTo>
                      <a:cubicBezTo>
                        <a:pt x="187279" y="454716"/>
                        <a:pt x="404024" y="488650"/>
                        <a:pt x="612800" y="567620"/>
                      </a:cubicBezTo>
                      <a:lnTo>
                        <a:pt x="646597" y="582336"/>
                      </a:lnTo>
                      <a:lnTo>
                        <a:pt x="648266" y="560064"/>
                      </a:lnTo>
                      <a:cubicBezTo>
                        <a:pt x="675860" y="335450"/>
                        <a:pt x="745684" y="127473"/>
                        <a:pt x="857156" y="12315"/>
                      </a:cubicBezTo>
                      <a:cubicBezTo>
                        <a:pt x="1025944" y="48861"/>
                        <a:pt x="1202630" y="178907"/>
                        <a:pt x="1351480" y="345243"/>
                      </a:cubicBezTo>
                      <a:lnTo>
                        <a:pt x="1439392" y="453752"/>
                      </a:lnTo>
                      <a:lnTo>
                        <a:pt x="1517562" y="349370"/>
                      </a:lnTo>
                      <a:cubicBezTo>
                        <a:pt x="1661654" y="174869"/>
                        <a:pt x="1832393" y="37110"/>
                        <a:pt x="1988311" y="0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37" name="フリーフォーム: 図形 736">
                  <a:extLst>
                    <a:ext uri="{FF2B5EF4-FFF2-40B4-BE49-F238E27FC236}">
                      <a16:creationId xmlns:a16="http://schemas.microsoft.com/office/drawing/2014/main" id="{0C1F3021-FCC3-4FA3-83E4-935089A7CB07}"/>
                    </a:ext>
                  </a:extLst>
                </p:cNvPr>
                <p:cNvSpPr/>
                <p:nvPr/>
              </p:nvSpPr>
              <p:spPr>
                <a:xfrm rot="9769250">
                  <a:off x="5992222" y="3459555"/>
                  <a:ext cx="237304" cy="159380"/>
                </a:xfrm>
                <a:custGeom>
                  <a:avLst/>
                  <a:gdLst>
                    <a:gd name="connsiteX0" fmla="*/ 1988311 w 2953345"/>
                    <a:gd name="connsiteY0" fmla="*/ 0 h 1983550"/>
                    <a:gd name="connsiteX1" fmla="*/ 2225919 w 2953345"/>
                    <a:gd name="connsiteY1" fmla="*/ 546570 h 1983550"/>
                    <a:gd name="connsiteX2" fmla="*/ 2233933 w 2953345"/>
                    <a:gd name="connsiteY2" fmla="*/ 617237 h 1983550"/>
                    <a:gd name="connsiteX3" fmla="*/ 2350610 w 2953345"/>
                    <a:gd name="connsiteY3" fmla="*/ 567300 h 1983550"/>
                    <a:gd name="connsiteX4" fmla="*/ 2932976 w 2953345"/>
                    <a:gd name="connsiteY4" fmla="*/ 500111 h 1983550"/>
                    <a:gd name="connsiteX5" fmla="*/ 2527736 w 2953345"/>
                    <a:gd name="connsiteY5" fmla="*/ 1636596 h 1983550"/>
                    <a:gd name="connsiteX6" fmla="*/ 1574180 w 2953345"/>
                    <a:gd name="connsiteY6" fmla="*/ 1933671 h 1983550"/>
                    <a:gd name="connsiteX7" fmla="*/ 1556345 w 2953345"/>
                    <a:gd name="connsiteY7" fmla="*/ 1919368 h 1983550"/>
                    <a:gd name="connsiteX8" fmla="*/ 1528339 w 2953345"/>
                    <a:gd name="connsiteY8" fmla="*/ 1920897 h 1983550"/>
                    <a:gd name="connsiteX9" fmla="*/ 1475770 w 2953345"/>
                    <a:gd name="connsiteY9" fmla="*/ 1912825 h 1983550"/>
                    <a:gd name="connsiteX10" fmla="*/ 1448916 w 2953345"/>
                    <a:gd name="connsiteY10" fmla="*/ 1901539 h 1983550"/>
                    <a:gd name="connsiteX11" fmla="*/ 1409788 w 2953345"/>
                    <a:gd name="connsiteY11" fmla="*/ 1909339 h 1983550"/>
                    <a:gd name="connsiteX12" fmla="*/ 1379448 w 2953345"/>
                    <a:gd name="connsiteY12" fmla="*/ 1933671 h 1983550"/>
                    <a:gd name="connsiteX13" fmla="*/ 425892 w 2953345"/>
                    <a:gd name="connsiteY13" fmla="*/ 1636595 h 1983550"/>
                    <a:gd name="connsiteX14" fmla="*/ 20652 w 2953345"/>
                    <a:gd name="connsiteY14" fmla="*/ 500110 h 1983550"/>
                    <a:gd name="connsiteX15" fmla="*/ 612800 w 2953345"/>
                    <a:gd name="connsiteY15" fmla="*/ 567620 h 1983550"/>
                    <a:gd name="connsiteX16" fmla="*/ 646597 w 2953345"/>
                    <a:gd name="connsiteY16" fmla="*/ 582336 h 1983550"/>
                    <a:gd name="connsiteX17" fmla="*/ 648266 w 2953345"/>
                    <a:gd name="connsiteY17" fmla="*/ 560064 h 1983550"/>
                    <a:gd name="connsiteX18" fmla="*/ 857156 w 2953345"/>
                    <a:gd name="connsiteY18" fmla="*/ 12315 h 1983550"/>
                    <a:gd name="connsiteX19" fmla="*/ 1351480 w 2953345"/>
                    <a:gd name="connsiteY19" fmla="*/ 345243 h 1983550"/>
                    <a:gd name="connsiteX20" fmla="*/ 1439392 w 2953345"/>
                    <a:gd name="connsiteY20" fmla="*/ 453752 h 1983550"/>
                    <a:gd name="connsiteX21" fmla="*/ 1517562 w 2953345"/>
                    <a:gd name="connsiteY21" fmla="*/ 349370 h 1983550"/>
                    <a:gd name="connsiteX22" fmla="*/ 1988311 w 2953345"/>
                    <a:gd name="connsiteY22" fmla="*/ 0 h 1983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2953345" h="1983550">
                      <a:moveTo>
                        <a:pt x="1988311" y="0"/>
                      </a:moveTo>
                      <a:cubicBezTo>
                        <a:pt x="2110936" y="121606"/>
                        <a:pt x="2189921" y="326279"/>
                        <a:pt x="2225919" y="546570"/>
                      </a:cubicBezTo>
                      <a:lnTo>
                        <a:pt x="2233933" y="617237"/>
                      </a:lnTo>
                      <a:lnTo>
                        <a:pt x="2350610" y="567300"/>
                      </a:lnTo>
                      <a:cubicBezTo>
                        <a:pt x="2562647" y="488224"/>
                        <a:pt x="2779392" y="454290"/>
                        <a:pt x="2932976" y="500111"/>
                      </a:cubicBezTo>
                      <a:cubicBezTo>
                        <a:pt x="3023762" y="833364"/>
                        <a:pt x="2797242" y="1367090"/>
                        <a:pt x="2527736" y="1636596"/>
                      </a:cubicBezTo>
                      <a:cubicBezTo>
                        <a:pt x="2275074" y="1889258"/>
                        <a:pt x="1799076" y="2077510"/>
                        <a:pt x="1574180" y="1933671"/>
                      </a:cubicBezTo>
                      <a:lnTo>
                        <a:pt x="1556345" y="1919368"/>
                      </a:lnTo>
                      <a:lnTo>
                        <a:pt x="1528339" y="1920897"/>
                      </a:lnTo>
                      <a:cubicBezTo>
                        <a:pt x="1510560" y="1920089"/>
                        <a:pt x="1493010" y="1917445"/>
                        <a:pt x="1475770" y="1912825"/>
                      </a:cubicBezTo>
                      <a:lnTo>
                        <a:pt x="1448916" y="1901539"/>
                      </a:lnTo>
                      <a:lnTo>
                        <a:pt x="1409788" y="1909339"/>
                      </a:lnTo>
                      <a:lnTo>
                        <a:pt x="1379448" y="1933671"/>
                      </a:lnTo>
                      <a:cubicBezTo>
                        <a:pt x="1154551" y="2077510"/>
                        <a:pt x="678554" y="1889257"/>
                        <a:pt x="425892" y="1636595"/>
                      </a:cubicBezTo>
                      <a:cubicBezTo>
                        <a:pt x="156386" y="1367089"/>
                        <a:pt x="-70989" y="807277"/>
                        <a:pt x="20652" y="500110"/>
                      </a:cubicBezTo>
                      <a:cubicBezTo>
                        <a:pt x="187279" y="454716"/>
                        <a:pt x="404024" y="488650"/>
                        <a:pt x="612800" y="567620"/>
                      </a:cubicBezTo>
                      <a:lnTo>
                        <a:pt x="646597" y="582336"/>
                      </a:lnTo>
                      <a:lnTo>
                        <a:pt x="648266" y="560064"/>
                      </a:lnTo>
                      <a:cubicBezTo>
                        <a:pt x="675860" y="335450"/>
                        <a:pt x="745684" y="127473"/>
                        <a:pt x="857156" y="12315"/>
                      </a:cubicBezTo>
                      <a:cubicBezTo>
                        <a:pt x="1025944" y="48861"/>
                        <a:pt x="1202630" y="178907"/>
                        <a:pt x="1351480" y="345243"/>
                      </a:cubicBezTo>
                      <a:lnTo>
                        <a:pt x="1439392" y="453752"/>
                      </a:lnTo>
                      <a:lnTo>
                        <a:pt x="1517562" y="349370"/>
                      </a:lnTo>
                      <a:cubicBezTo>
                        <a:pt x="1661654" y="174869"/>
                        <a:pt x="1832393" y="37110"/>
                        <a:pt x="1988311" y="0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351" name="グループ化 350">
              <a:extLst>
                <a:ext uri="{FF2B5EF4-FFF2-40B4-BE49-F238E27FC236}">
                  <a16:creationId xmlns:a16="http://schemas.microsoft.com/office/drawing/2014/main" id="{9D29C002-4FFA-4C06-AD64-24860077D922}"/>
                </a:ext>
              </a:extLst>
            </p:cNvPr>
            <p:cNvGrpSpPr/>
            <p:nvPr/>
          </p:nvGrpSpPr>
          <p:grpSpPr>
            <a:xfrm rot="19229185">
              <a:off x="1952963" y="2453950"/>
              <a:ext cx="325570" cy="464543"/>
              <a:chOff x="1968050" y="236220"/>
              <a:chExt cx="1096821" cy="1119864"/>
            </a:xfrm>
          </p:grpSpPr>
          <p:sp>
            <p:nvSpPr>
              <p:cNvPr id="496" name="フリーフォーム: 図形 495">
                <a:extLst>
                  <a:ext uri="{FF2B5EF4-FFF2-40B4-BE49-F238E27FC236}">
                    <a16:creationId xmlns:a16="http://schemas.microsoft.com/office/drawing/2014/main" id="{0FEB309A-632B-4A2E-9094-641BD2CFA822}"/>
                  </a:ext>
                </a:extLst>
              </p:cNvPr>
              <p:cNvSpPr/>
              <p:nvPr/>
            </p:nvSpPr>
            <p:spPr>
              <a:xfrm rot="902505">
                <a:off x="1968050" y="373380"/>
                <a:ext cx="565474" cy="178936"/>
              </a:xfrm>
              <a:custGeom>
                <a:avLst/>
                <a:gdLst>
                  <a:gd name="connsiteX0" fmla="*/ 282737 w 565474"/>
                  <a:gd name="connsiteY0" fmla="*/ 0 h 178936"/>
                  <a:gd name="connsiteX1" fmla="*/ 565474 w 565474"/>
                  <a:gd name="connsiteY1" fmla="*/ 167447 h 178936"/>
                  <a:gd name="connsiteX2" fmla="*/ 561558 w 565474"/>
                  <a:gd name="connsiteY2" fmla="*/ 178936 h 178936"/>
                  <a:gd name="connsiteX3" fmla="*/ 494278 w 565474"/>
                  <a:gd name="connsiteY3" fmla="*/ 165396 h 178936"/>
                  <a:gd name="connsiteX4" fmla="*/ 275914 w 565474"/>
                  <a:gd name="connsiteY4" fmla="*/ 152237 h 178936"/>
                  <a:gd name="connsiteX5" fmla="*/ 57550 w 565474"/>
                  <a:gd name="connsiteY5" fmla="*/ 165396 h 178936"/>
                  <a:gd name="connsiteX6" fmla="*/ 3040 w 565474"/>
                  <a:gd name="connsiteY6" fmla="*/ 176366 h 178936"/>
                  <a:gd name="connsiteX7" fmla="*/ 0 w 565474"/>
                  <a:gd name="connsiteY7" fmla="*/ 167447 h 178936"/>
                  <a:gd name="connsiteX8" fmla="*/ 282737 w 565474"/>
                  <a:gd name="connsiteY8" fmla="*/ 0 h 1789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65474" h="178936">
                    <a:moveTo>
                      <a:pt x="282737" y="0"/>
                    </a:moveTo>
                    <a:cubicBezTo>
                      <a:pt x="438888" y="0"/>
                      <a:pt x="565474" y="74969"/>
                      <a:pt x="565474" y="167447"/>
                    </a:cubicBezTo>
                    <a:lnTo>
                      <a:pt x="561558" y="178936"/>
                    </a:lnTo>
                    <a:lnTo>
                      <a:pt x="494278" y="165396"/>
                    </a:lnTo>
                    <a:cubicBezTo>
                      <a:pt x="427162" y="156923"/>
                      <a:pt x="353371" y="152237"/>
                      <a:pt x="275914" y="152237"/>
                    </a:cubicBezTo>
                    <a:cubicBezTo>
                      <a:pt x="198457" y="152237"/>
                      <a:pt x="124667" y="156923"/>
                      <a:pt x="57550" y="165396"/>
                    </a:cubicBezTo>
                    <a:lnTo>
                      <a:pt x="3040" y="176366"/>
                    </a:lnTo>
                    <a:lnTo>
                      <a:pt x="0" y="167447"/>
                    </a:lnTo>
                    <a:cubicBezTo>
                      <a:pt x="0" y="74969"/>
                      <a:pt x="126586" y="0"/>
                      <a:pt x="282737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7" name="フリーフォーム: 図形 496">
                <a:extLst>
                  <a:ext uri="{FF2B5EF4-FFF2-40B4-BE49-F238E27FC236}">
                    <a16:creationId xmlns:a16="http://schemas.microsoft.com/office/drawing/2014/main" id="{46384B48-1197-42DA-AFB9-F644C2285E35}"/>
                  </a:ext>
                </a:extLst>
              </p:cNvPr>
              <p:cNvSpPr/>
              <p:nvPr/>
            </p:nvSpPr>
            <p:spPr>
              <a:xfrm rot="20547439">
                <a:off x="2499397" y="373380"/>
                <a:ext cx="565474" cy="178936"/>
              </a:xfrm>
              <a:custGeom>
                <a:avLst/>
                <a:gdLst>
                  <a:gd name="connsiteX0" fmla="*/ 282737 w 565474"/>
                  <a:gd name="connsiteY0" fmla="*/ 0 h 178936"/>
                  <a:gd name="connsiteX1" fmla="*/ 565474 w 565474"/>
                  <a:gd name="connsiteY1" fmla="*/ 167447 h 178936"/>
                  <a:gd name="connsiteX2" fmla="*/ 561558 w 565474"/>
                  <a:gd name="connsiteY2" fmla="*/ 178936 h 178936"/>
                  <a:gd name="connsiteX3" fmla="*/ 494278 w 565474"/>
                  <a:gd name="connsiteY3" fmla="*/ 165396 h 178936"/>
                  <a:gd name="connsiteX4" fmla="*/ 275914 w 565474"/>
                  <a:gd name="connsiteY4" fmla="*/ 152237 h 178936"/>
                  <a:gd name="connsiteX5" fmla="*/ 57550 w 565474"/>
                  <a:gd name="connsiteY5" fmla="*/ 165396 h 178936"/>
                  <a:gd name="connsiteX6" fmla="*/ 3040 w 565474"/>
                  <a:gd name="connsiteY6" fmla="*/ 176366 h 178936"/>
                  <a:gd name="connsiteX7" fmla="*/ 0 w 565474"/>
                  <a:gd name="connsiteY7" fmla="*/ 167447 h 178936"/>
                  <a:gd name="connsiteX8" fmla="*/ 282737 w 565474"/>
                  <a:gd name="connsiteY8" fmla="*/ 0 h 1789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65474" h="178936">
                    <a:moveTo>
                      <a:pt x="282737" y="0"/>
                    </a:moveTo>
                    <a:cubicBezTo>
                      <a:pt x="438888" y="0"/>
                      <a:pt x="565474" y="74969"/>
                      <a:pt x="565474" y="167447"/>
                    </a:cubicBezTo>
                    <a:lnTo>
                      <a:pt x="561558" y="178936"/>
                    </a:lnTo>
                    <a:lnTo>
                      <a:pt x="494278" y="165396"/>
                    </a:lnTo>
                    <a:cubicBezTo>
                      <a:pt x="427162" y="156923"/>
                      <a:pt x="353371" y="152237"/>
                      <a:pt x="275914" y="152237"/>
                    </a:cubicBezTo>
                    <a:cubicBezTo>
                      <a:pt x="198457" y="152237"/>
                      <a:pt x="124667" y="156923"/>
                      <a:pt x="57550" y="165396"/>
                    </a:cubicBezTo>
                    <a:lnTo>
                      <a:pt x="3040" y="176366"/>
                    </a:lnTo>
                    <a:lnTo>
                      <a:pt x="0" y="167447"/>
                    </a:lnTo>
                    <a:cubicBezTo>
                      <a:pt x="0" y="74969"/>
                      <a:pt x="126586" y="0"/>
                      <a:pt x="282737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8" name="フリーフォーム: 図形 497">
                <a:extLst>
                  <a:ext uri="{FF2B5EF4-FFF2-40B4-BE49-F238E27FC236}">
                    <a16:creationId xmlns:a16="http://schemas.microsoft.com/office/drawing/2014/main" id="{6612B66B-A441-4284-915F-EAD4449D37BB}"/>
                  </a:ext>
                </a:extLst>
              </p:cNvPr>
              <p:cNvSpPr/>
              <p:nvPr/>
            </p:nvSpPr>
            <p:spPr>
              <a:xfrm rot="902505">
                <a:off x="1968050" y="655320"/>
                <a:ext cx="565474" cy="178936"/>
              </a:xfrm>
              <a:custGeom>
                <a:avLst/>
                <a:gdLst>
                  <a:gd name="connsiteX0" fmla="*/ 282737 w 565474"/>
                  <a:gd name="connsiteY0" fmla="*/ 0 h 178936"/>
                  <a:gd name="connsiteX1" fmla="*/ 565474 w 565474"/>
                  <a:gd name="connsiteY1" fmla="*/ 167447 h 178936"/>
                  <a:gd name="connsiteX2" fmla="*/ 561558 w 565474"/>
                  <a:gd name="connsiteY2" fmla="*/ 178936 h 178936"/>
                  <a:gd name="connsiteX3" fmla="*/ 494278 w 565474"/>
                  <a:gd name="connsiteY3" fmla="*/ 165396 h 178936"/>
                  <a:gd name="connsiteX4" fmla="*/ 275914 w 565474"/>
                  <a:gd name="connsiteY4" fmla="*/ 152237 h 178936"/>
                  <a:gd name="connsiteX5" fmla="*/ 57550 w 565474"/>
                  <a:gd name="connsiteY5" fmla="*/ 165396 h 178936"/>
                  <a:gd name="connsiteX6" fmla="*/ 3040 w 565474"/>
                  <a:gd name="connsiteY6" fmla="*/ 176366 h 178936"/>
                  <a:gd name="connsiteX7" fmla="*/ 0 w 565474"/>
                  <a:gd name="connsiteY7" fmla="*/ 167447 h 178936"/>
                  <a:gd name="connsiteX8" fmla="*/ 282737 w 565474"/>
                  <a:gd name="connsiteY8" fmla="*/ 0 h 1789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65474" h="178936">
                    <a:moveTo>
                      <a:pt x="282737" y="0"/>
                    </a:moveTo>
                    <a:cubicBezTo>
                      <a:pt x="438888" y="0"/>
                      <a:pt x="565474" y="74969"/>
                      <a:pt x="565474" y="167447"/>
                    </a:cubicBezTo>
                    <a:lnTo>
                      <a:pt x="561558" y="178936"/>
                    </a:lnTo>
                    <a:lnTo>
                      <a:pt x="494278" y="165396"/>
                    </a:lnTo>
                    <a:cubicBezTo>
                      <a:pt x="427162" y="156923"/>
                      <a:pt x="353371" y="152237"/>
                      <a:pt x="275914" y="152237"/>
                    </a:cubicBezTo>
                    <a:cubicBezTo>
                      <a:pt x="198457" y="152237"/>
                      <a:pt x="124667" y="156923"/>
                      <a:pt x="57550" y="165396"/>
                    </a:cubicBezTo>
                    <a:lnTo>
                      <a:pt x="3040" y="176366"/>
                    </a:lnTo>
                    <a:lnTo>
                      <a:pt x="0" y="167447"/>
                    </a:lnTo>
                    <a:cubicBezTo>
                      <a:pt x="0" y="74969"/>
                      <a:pt x="126586" y="0"/>
                      <a:pt x="282737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9" name="フリーフォーム: 図形 498">
                <a:extLst>
                  <a:ext uri="{FF2B5EF4-FFF2-40B4-BE49-F238E27FC236}">
                    <a16:creationId xmlns:a16="http://schemas.microsoft.com/office/drawing/2014/main" id="{A74AB932-10DE-43DF-B8EA-711B731541A6}"/>
                  </a:ext>
                </a:extLst>
              </p:cNvPr>
              <p:cNvSpPr/>
              <p:nvPr/>
            </p:nvSpPr>
            <p:spPr>
              <a:xfrm rot="20547439">
                <a:off x="2499397" y="655320"/>
                <a:ext cx="565474" cy="178936"/>
              </a:xfrm>
              <a:custGeom>
                <a:avLst/>
                <a:gdLst>
                  <a:gd name="connsiteX0" fmla="*/ 282737 w 565474"/>
                  <a:gd name="connsiteY0" fmla="*/ 0 h 178936"/>
                  <a:gd name="connsiteX1" fmla="*/ 565474 w 565474"/>
                  <a:gd name="connsiteY1" fmla="*/ 167447 h 178936"/>
                  <a:gd name="connsiteX2" fmla="*/ 561558 w 565474"/>
                  <a:gd name="connsiteY2" fmla="*/ 178936 h 178936"/>
                  <a:gd name="connsiteX3" fmla="*/ 494278 w 565474"/>
                  <a:gd name="connsiteY3" fmla="*/ 165396 h 178936"/>
                  <a:gd name="connsiteX4" fmla="*/ 275914 w 565474"/>
                  <a:gd name="connsiteY4" fmla="*/ 152237 h 178936"/>
                  <a:gd name="connsiteX5" fmla="*/ 57550 w 565474"/>
                  <a:gd name="connsiteY5" fmla="*/ 165396 h 178936"/>
                  <a:gd name="connsiteX6" fmla="*/ 3040 w 565474"/>
                  <a:gd name="connsiteY6" fmla="*/ 176366 h 178936"/>
                  <a:gd name="connsiteX7" fmla="*/ 0 w 565474"/>
                  <a:gd name="connsiteY7" fmla="*/ 167447 h 178936"/>
                  <a:gd name="connsiteX8" fmla="*/ 282737 w 565474"/>
                  <a:gd name="connsiteY8" fmla="*/ 0 h 1789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65474" h="178936">
                    <a:moveTo>
                      <a:pt x="282737" y="0"/>
                    </a:moveTo>
                    <a:cubicBezTo>
                      <a:pt x="438888" y="0"/>
                      <a:pt x="565474" y="74969"/>
                      <a:pt x="565474" y="167447"/>
                    </a:cubicBezTo>
                    <a:lnTo>
                      <a:pt x="561558" y="178936"/>
                    </a:lnTo>
                    <a:lnTo>
                      <a:pt x="494278" y="165396"/>
                    </a:lnTo>
                    <a:cubicBezTo>
                      <a:pt x="427162" y="156923"/>
                      <a:pt x="353371" y="152237"/>
                      <a:pt x="275914" y="152237"/>
                    </a:cubicBezTo>
                    <a:cubicBezTo>
                      <a:pt x="198457" y="152237"/>
                      <a:pt x="124667" y="156923"/>
                      <a:pt x="57550" y="165396"/>
                    </a:cubicBezTo>
                    <a:lnTo>
                      <a:pt x="3040" y="176366"/>
                    </a:lnTo>
                    <a:lnTo>
                      <a:pt x="0" y="167447"/>
                    </a:lnTo>
                    <a:cubicBezTo>
                      <a:pt x="0" y="74969"/>
                      <a:pt x="126586" y="0"/>
                      <a:pt x="282737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0" name="フリーフォーム: 図形 499">
                <a:extLst>
                  <a:ext uri="{FF2B5EF4-FFF2-40B4-BE49-F238E27FC236}">
                    <a16:creationId xmlns:a16="http://schemas.microsoft.com/office/drawing/2014/main" id="{2222A0C7-1586-4CB4-B8FD-52CFDCC45088}"/>
                  </a:ext>
                </a:extLst>
              </p:cNvPr>
              <p:cNvSpPr/>
              <p:nvPr/>
            </p:nvSpPr>
            <p:spPr>
              <a:xfrm rot="902505">
                <a:off x="1968050" y="914399"/>
                <a:ext cx="565474" cy="178936"/>
              </a:xfrm>
              <a:custGeom>
                <a:avLst/>
                <a:gdLst>
                  <a:gd name="connsiteX0" fmla="*/ 282737 w 565474"/>
                  <a:gd name="connsiteY0" fmla="*/ 0 h 178936"/>
                  <a:gd name="connsiteX1" fmla="*/ 565474 w 565474"/>
                  <a:gd name="connsiteY1" fmla="*/ 167447 h 178936"/>
                  <a:gd name="connsiteX2" fmla="*/ 561558 w 565474"/>
                  <a:gd name="connsiteY2" fmla="*/ 178936 h 178936"/>
                  <a:gd name="connsiteX3" fmla="*/ 494278 w 565474"/>
                  <a:gd name="connsiteY3" fmla="*/ 165396 h 178936"/>
                  <a:gd name="connsiteX4" fmla="*/ 275914 w 565474"/>
                  <a:gd name="connsiteY4" fmla="*/ 152237 h 178936"/>
                  <a:gd name="connsiteX5" fmla="*/ 57550 w 565474"/>
                  <a:gd name="connsiteY5" fmla="*/ 165396 h 178936"/>
                  <a:gd name="connsiteX6" fmla="*/ 3040 w 565474"/>
                  <a:gd name="connsiteY6" fmla="*/ 176366 h 178936"/>
                  <a:gd name="connsiteX7" fmla="*/ 0 w 565474"/>
                  <a:gd name="connsiteY7" fmla="*/ 167447 h 178936"/>
                  <a:gd name="connsiteX8" fmla="*/ 282737 w 565474"/>
                  <a:gd name="connsiteY8" fmla="*/ 0 h 1789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65474" h="178936">
                    <a:moveTo>
                      <a:pt x="282737" y="0"/>
                    </a:moveTo>
                    <a:cubicBezTo>
                      <a:pt x="438888" y="0"/>
                      <a:pt x="565474" y="74969"/>
                      <a:pt x="565474" y="167447"/>
                    </a:cubicBezTo>
                    <a:lnTo>
                      <a:pt x="561558" y="178936"/>
                    </a:lnTo>
                    <a:lnTo>
                      <a:pt x="494278" y="165396"/>
                    </a:lnTo>
                    <a:cubicBezTo>
                      <a:pt x="427162" y="156923"/>
                      <a:pt x="353371" y="152237"/>
                      <a:pt x="275914" y="152237"/>
                    </a:cubicBezTo>
                    <a:cubicBezTo>
                      <a:pt x="198457" y="152237"/>
                      <a:pt x="124667" y="156923"/>
                      <a:pt x="57550" y="165396"/>
                    </a:cubicBezTo>
                    <a:lnTo>
                      <a:pt x="3040" y="176366"/>
                    </a:lnTo>
                    <a:lnTo>
                      <a:pt x="0" y="167447"/>
                    </a:lnTo>
                    <a:cubicBezTo>
                      <a:pt x="0" y="74969"/>
                      <a:pt x="126586" y="0"/>
                      <a:pt x="282737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1" name="フリーフォーム: 図形 500">
                <a:extLst>
                  <a:ext uri="{FF2B5EF4-FFF2-40B4-BE49-F238E27FC236}">
                    <a16:creationId xmlns:a16="http://schemas.microsoft.com/office/drawing/2014/main" id="{94C47E30-3B4F-4306-A4C8-B37663E59F82}"/>
                  </a:ext>
                </a:extLst>
              </p:cNvPr>
              <p:cNvSpPr/>
              <p:nvPr/>
            </p:nvSpPr>
            <p:spPr>
              <a:xfrm rot="20547439">
                <a:off x="2499397" y="914399"/>
                <a:ext cx="565474" cy="178936"/>
              </a:xfrm>
              <a:custGeom>
                <a:avLst/>
                <a:gdLst>
                  <a:gd name="connsiteX0" fmla="*/ 282737 w 565474"/>
                  <a:gd name="connsiteY0" fmla="*/ 0 h 178936"/>
                  <a:gd name="connsiteX1" fmla="*/ 565474 w 565474"/>
                  <a:gd name="connsiteY1" fmla="*/ 167447 h 178936"/>
                  <a:gd name="connsiteX2" fmla="*/ 561558 w 565474"/>
                  <a:gd name="connsiteY2" fmla="*/ 178936 h 178936"/>
                  <a:gd name="connsiteX3" fmla="*/ 494278 w 565474"/>
                  <a:gd name="connsiteY3" fmla="*/ 165396 h 178936"/>
                  <a:gd name="connsiteX4" fmla="*/ 275914 w 565474"/>
                  <a:gd name="connsiteY4" fmla="*/ 152237 h 178936"/>
                  <a:gd name="connsiteX5" fmla="*/ 57550 w 565474"/>
                  <a:gd name="connsiteY5" fmla="*/ 165396 h 178936"/>
                  <a:gd name="connsiteX6" fmla="*/ 3040 w 565474"/>
                  <a:gd name="connsiteY6" fmla="*/ 176366 h 178936"/>
                  <a:gd name="connsiteX7" fmla="*/ 0 w 565474"/>
                  <a:gd name="connsiteY7" fmla="*/ 167447 h 178936"/>
                  <a:gd name="connsiteX8" fmla="*/ 282737 w 565474"/>
                  <a:gd name="connsiteY8" fmla="*/ 0 h 1789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65474" h="178936">
                    <a:moveTo>
                      <a:pt x="282737" y="0"/>
                    </a:moveTo>
                    <a:cubicBezTo>
                      <a:pt x="438888" y="0"/>
                      <a:pt x="565474" y="74969"/>
                      <a:pt x="565474" y="167447"/>
                    </a:cubicBezTo>
                    <a:lnTo>
                      <a:pt x="561558" y="178936"/>
                    </a:lnTo>
                    <a:lnTo>
                      <a:pt x="494278" y="165396"/>
                    </a:lnTo>
                    <a:cubicBezTo>
                      <a:pt x="427162" y="156923"/>
                      <a:pt x="353371" y="152237"/>
                      <a:pt x="275914" y="152237"/>
                    </a:cubicBezTo>
                    <a:cubicBezTo>
                      <a:pt x="198457" y="152237"/>
                      <a:pt x="124667" y="156923"/>
                      <a:pt x="57550" y="165396"/>
                    </a:cubicBezTo>
                    <a:lnTo>
                      <a:pt x="3040" y="176366"/>
                    </a:lnTo>
                    <a:lnTo>
                      <a:pt x="0" y="167447"/>
                    </a:lnTo>
                    <a:cubicBezTo>
                      <a:pt x="0" y="74969"/>
                      <a:pt x="126586" y="0"/>
                      <a:pt x="282737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2" name="月 501">
                <a:extLst>
                  <a:ext uri="{FF2B5EF4-FFF2-40B4-BE49-F238E27FC236}">
                    <a16:creationId xmlns:a16="http://schemas.microsoft.com/office/drawing/2014/main" id="{A2B0E4FA-713C-4772-892D-11D4FDC31AEE}"/>
                  </a:ext>
                </a:extLst>
              </p:cNvPr>
              <p:cNvSpPr/>
              <p:nvPr/>
            </p:nvSpPr>
            <p:spPr>
              <a:xfrm>
                <a:off x="2483660" y="236220"/>
                <a:ext cx="79374" cy="1119864"/>
              </a:xfrm>
              <a:prstGeom prst="moon">
                <a:avLst/>
              </a:prstGeom>
              <a:solidFill>
                <a:srgbClr val="00B05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52" name="グループ化 351">
              <a:extLst>
                <a:ext uri="{FF2B5EF4-FFF2-40B4-BE49-F238E27FC236}">
                  <a16:creationId xmlns:a16="http://schemas.microsoft.com/office/drawing/2014/main" id="{DE231A86-BCB2-4C65-B2C2-C026EF9F763D}"/>
                </a:ext>
              </a:extLst>
            </p:cNvPr>
            <p:cNvGrpSpPr/>
            <p:nvPr/>
          </p:nvGrpSpPr>
          <p:grpSpPr>
            <a:xfrm rot="3200302">
              <a:off x="5031583" y="1478034"/>
              <a:ext cx="325570" cy="464543"/>
              <a:chOff x="1968050" y="236220"/>
              <a:chExt cx="1096821" cy="1119864"/>
            </a:xfrm>
          </p:grpSpPr>
          <p:sp>
            <p:nvSpPr>
              <p:cNvPr id="489" name="フリーフォーム: 図形 488">
                <a:extLst>
                  <a:ext uri="{FF2B5EF4-FFF2-40B4-BE49-F238E27FC236}">
                    <a16:creationId xmlns:a16="http://schemas.microsoft.com/office/drawing/2014/main" id="{5DDD75F9-7827-4003-91C9-6F78C775515A}"/>
                  </a:ext>
                </a:extLst>
              </p:cNvPr>
              <p:cNvSpPr/>
              <p:nvPr/>
            </p:nvSpPr>
            <p:spPr>
              <a:xfrm rot="902505">
                <a:off x="1968050" y="373380"/>
                <a:ext cx="565474" cy="178936"/>
              </a:xfrm>
              <a:custGeom>
                <a:avLst/>
                <a:gdLst>
                  <a:gd name="connsiteX0" fmla="*/ 282737 w 565474"/>
                  <a:gd name="connsiteY0" fmla="*/ 0 h 178936"/>
                  <a:gd name="connsiteX1" fmla="*/ 565474 w 565474"/>
                  <a:gd name="connsiteY1" fmla="*/ 167447 h 178936"/>
                  <a:gd name="connsiteX2" fmla="*/ 561558 w 565474"/>
                  <a:gd name="connsiteY2" fmla="*/ 178936 h 178936"/>
                  <a:gd name="connsiteX3" fmla="*/ 494278 w 565474"/>
                  <a:gd name="connsiteY3" fmla="*/ 165396 h 178936"/>
                  <a:gd name="connsiteX4" fmla="*/ 275914 w 565474"/>
                  <a:gd name="connsiteY4" fmla="*/ 152237 h 178936"/>
                  <a:gd name="connsiteX5" fmla="*/ 57550 w 565474"/>
                  <a:gd name="connsiteY5" fmla="*/ 165396 h 178936"/>
                  <a:gd name="connsiteX6" fmla="*/ 3040 w 565474"/>
                  <a:gd name="connsiteY6" fmla="*/ 176366 h 178936"/>
                  <a:gd name="connsiteX7" fmla="*/ 0 w 565474"/>
                  <a:gd name="connsiteY7" fmla="*/ 167447 h 178936"/>
                  <a:gd name="connsiteX8" fmla="*/ 282737 w 565474"/>
                  <a:gd name="connsiteY8" fmla="*/ 0 h 1789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65474" h="178936">
                    <a:moveTo>
                      <a:pt x="282737" y="0"/>
                    </a:moveTo>
                    <a:cubicBezTo>
                      <a:pt x="438888" y="0"/>
                      <a:pt x="565474" y="74969"/>
                      <a:pt x="565474" y="167447"/>
                    </a:cubicBezTo>
                    <a:lnTo>
                      <a:pt x="561558" y="178936"/>
                    </a:lnTo>
                    <a:lnTo>
                      <a:pt x="494278" y="165396"/>
                    </a:lnTo>
                    <a:cubicBezTo>
                      <a:pt x="427162" y="156923"/>
                      <a:pt x="353371" y="152237"/>
                      <a:pt x="275914" y="152237"/>
                    </a:cubicBezTo>
                    <a:cubicBezTo>
                      <a:pt x="198457" y="152237"/>
                      <a:pt x="124667" y="156923"/>
                      <a:pt x="57550" y="165396"/>
                    </a:cubicBezTo>
                    <a:lnTo>
                      <a:pt x="3040" y="176366"/>
                    </a:lnTo>
                    <a:lnTo>
                      <a:pt x="0" y="167447"/>
                    </a:lnTo>
                    <a:cubicBezTo>
                      <a:pt x="0" y="74969"/>
                      <a:pt x="126586" y="0"/>
                      <a:pt x="282737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0" name="フリーフォーム: 図形 489">
                <a:extLst>
                  <a:ext uri="{FF2B5EF4-FFF2-40B4-BE49-F238E27FC236}">
                    <a16:creationId xmlns:a16="http://schemas.microsoft.com/office/drawing/2014/main" id="{EF450AE3-CA87-4340-8770-398266A0DD4B}"/>
                  </a:ext>
                </a:extLst>
              </p:cNvPr>
              <p:cNvSpPr/>
              <p:nvPr/>
            </p:nvSpPr>
            <p:spPr>
              <a:xfrm rot="20547439">
                <a:off x="2499397" y="373380"/>
                <a:ext cx="565474" cy="178936"/>
              </a:xfrm>
              <a:custGeom>
                <a:avLst/>
                <a:gdLst>
                  <a:gd name="connsiteX0" fmla="*/ 282737 w 565474"/>
                  <a:gd name="connsiteY0" fmla="*/ 0 h 178936"/>
                  <a:gd name="connsiteX1" fmla="*/ 565474 w 565474"/>
                  <a:gd name="connsiteY1" fmla="*/ 167447 h 178936"/>
                  <a:gd name="connsiteX2" fmla="*/ 561558 w 565474"/>
                  <a:gd name="connsiteY2" fmla="*/ 178936 h 178936"/>
                  <a:gd name="connsiteX3" fmla="*/ 494278 w 565474"/>
                  <a:gd name="connsiteY3" fmla="*/ 165396 h 178936"/>
                  <a:gd name="connsiteX4" fmla="*/ 275914 w 565474"/>
                  <a:gd name="connsiteY4" fmla="*/ 152237 h 178936"/>
                  <a:gd name="connsiteX5" fmla="*/ 57550 w 565474"/>
                  <a:gd name="connsiteY5" fmla="*/ 165396 h 178936"/>
                  <a:gd name="connsiteX6" fmla="*/ 3040 w 565474"/>
                  <a:gd name="connsiteY6" fmla="*/ 176366 h 178936"/>
                  <a:gd name="connsiteX7" fmla="*/ 0 w 565474"/>
                  <a:gd name="connsiteY7" fmla="*/ 167447 h 178936"/>
                  <a:gd name="connsiteX8" fmla="*/ 282737 w 565474"/>
                  <a:gd name="connsiteY8" fmla="*/ 0 h 1789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65474" h="178936">
                    <a:moveTo>
                      <a:pt x="282737" y="0"/>
                    </a:moveTo>
                    <a:cubicBezTo>
                      <a:pt x="438888" y="0"/>
                      <a:pt x="565474" y="74969"/>
                      <a:pt x="565474" y="167447"/>
                    </a:cubicBezTo>
                    <a:lnTo>
                      <a:pt x="561558" y="178936"/>
                    </a:lnTo>
                    <a:lnTo>
                      <a:pt x="494278" y="165396"/>
                    </a:lnTo>
                    <a:cubicBezTo>
                      <a:pt x="427162" y="156923"/>
                      <a:pt x="353371" y="152237"/>
                      <a:pt x="275914" y="152237"/>
                    </a:cubicBezTo>
                    <a:cubicBezTo>
                      <a:pt x="198457" y="152237"/>
                      <a:pt x="124667" y="156923"/>
                      <a:pt x="57550" y="165396"/>
                    </a:cubicBezTo>
                    <a:lnTo>
                      <a:pt x="3040" y="176366"/>
                    </a:lnTo>
                    <a:lnTo>
                      <a:pt x="0" y="167447"/>
                    </a:lnTo>
                    <a:cubicBezTo>
                      <a:pt x="0" y="74969"/>
                      <a:pt x="126586" y="0"/>
                      <a:pt x="282737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1" name="フリーフォーム: 図形 490">
                <a:extLst>
                  <a:ext uri="{FF2B5EF4-FFF2-40B4-BE49-F238E27FC236}">
                    <a16:creationId xmlns:a16="http://schemas.microsoft.com/office/drawing/2014/main" id="{12E70C47-774E-430A-A6BD-DF3296B9694A}"/>
                  </a:ext>
                </a:extLst>
              </p:cNvPr>
              <p:cNvSpPr/>
              <p:nvPr/>
            </p:nvSpPr>
            <p:spPr>
              <a:xfrm rot="902505">
                <a:off x="1968050" y="655320"/>
                <a:ext cx="565474" cy="178936"/>
              </a:xfrm>
              <a:custGeom>
                <a:avLst/>
                <a:gdLst>
                  <a:gd name="connsiteX0" fmla="*/ 282737 w 565474"/>
                  <a:gd name="connsiteY0" fmla="*/ 0 h 178936"/>
                  <a:gd name="connsiteX1" fmla="*/ 565474 w 565474"/>
                  <a:gd name="connsiteY1" fmla="*/ 167447 h 178936"/>
                  <a:gd name="connsiteX2" fmla="*/ 561558 w 565474"/>
                  <a:gd name="connsiteY2" fmla="*/ 178936 h 178936"/>
                  <a:gd name="connsiteX3" fmla="*/ 494278 w 565474"/>
                  <a:gd name="connsiteY3" fmla="*/ 165396 h 178936"/>
                  <a:gd name="connsiteX4" fmla="*/ 275914 w 565474"/>
                  <a:gd name="connsiteY4" fmla="*/ 152237 h 178936"/>
                  <a:gd name="connsiteX5" fmla="*/ 57550 w 565474"/>
                  <a:gd name="connsiteY5" fmla="*/ 165396 h 178936"/>
                  <a:gd name="connsiteX6" fmla="*/ 3040 w 565474"/>
                  <a:gd name="connsiteY6" fmla="*/ 176366 h 178936"/>
                  <a:gd name="connsiteX7" fmla="*/ 0 w 565474"/>
                  <a:gd name="connsiteY7" fmla="*/ 167447 h 178936"/>
                  <a:gd name="connsiteX8" fmla="*/ 282737 w 565474"/>
                  <a:gd name="connsiteY8" fmla="*/ 0 h 1789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65474" h="178936">
                    <a:moveTo>
                      <a:pt x="282737" y="0"/>
                    </a:moveTo>
                    <a:cubicBezTo>
                      <a:pt x="438888" y="0"/>
                      <a:pt x="565474" y="74969"/>
                      <a:pt x="565474" y="167447"/>
                    </a:cubicBezTo>
                    <a:lnTo>
                      <a:pt x="561558" y="178936"/>
                    </a:lnTo>
                    <a:lnTo>
                      <a:pt x="494278" y="165396"/>
                    </a:lnTo>
                    <a:cubicBezTo>
                      <a:pt x="427162" y="156923"/>
                      <a:pt x="353371" y="152237"/>
                      <a:pt x="275914" y="152237"/>
                    </a:cubicBezTo>
                    <a:cubicBezTo>
                      <a:pt x="198457" y="152237"/>
                      <a:pt x="124667" y="156923"/>
                      <a:pt x="57550" y="165396"/>
                    </a:cubicBezTo>
                    <a:lnTo>
                      <a:pt x="3040" y="176366"/>
                    </a:lnTo>
                    <a:lnTo>
                      <a:pt x="0" y="167447"/>
                    </a:lnTo>
                    <a:cubicBezTo>
                      <a:pt x="0" y="74969"/>
                      <a:pt x="126586" y="0"/>
                      <a:pt x="282737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2" name="フリーフォーム: 図形 491">
                <a:extLst>
                  <a:ext uri="{FF2B5EF4-FFF2-40B4-BE49-F238E27FC236}">
                    <a16:creationId xmlns:a16="http://schemas.microsoft.com/office/drawing/2014/main" id="{4848986D-44F8-433B-946D-5E839C7B98EC}"/>
                  </a:ext>
                </a:extLst>
              </p:cNvPr>
              <p:cNvSpPr/>
              <p:nvPr/>
            </p:nvSpPr>
            <p:spPr>
              <a:xfrm rot="20547439">
                <a:off x="2499397" y="655320"/>
                <a:ext cx="565474" cy="178936"/>
              </a:xfrm>
              <a:custGeom>
                <a:avLst/>
                <a:gdLst>
                  <a:gd name="connsiteX0" fmla="*/ 282737 w 565474"/>
                  <a:gd name="connsiteY0" fmla="*/ 0 h 178936"/>
                  <a:gd name="connsiteX1" fmla="*/ 565474 w 565474"/>
                  <a:gd name="connsiteY1" fmla="*/ 167447 h 178936"/>
                  <a:gd name="connsiteX2" fmla="*/ 561558 w 565474"/>
                  <a:gd name="connsiteY2" fmla="*/ 178936 h 178936"/>
                  <a:gd name="connsiteX3" fmla="*/ 494278 w 565474"/>
                  <a:gd name="connsiteY3" fmla="*/ 165396 h 178936"/>
                  <a:gd name="connsiteX4" fmla="*/ 275914 w 565474"/>
                  <a:gd name="connsiteY4" fmla="*/ 152237 h 178936"/>
                  <a:gd name="connsiteX5" fmla="*/ 57550 w 565474"/>
                  <a:gd name="connsiteY5" fmla="*/ 165396 h 178936"/>
                  <a:gd name="connsiteX6" fmla="*/ 3040 w 565474"/>
                  <a:gd name="connsiteY6" fmla="*/ 176366 h 178936"/>
                  <a:gd name="connsiteX7" fmla="*/ 0 w 565474"/>
                  <a:gd name="connsiteY7" fmla="*/ 167447 h 178936"/>
                  <a:gd name="connsiteX8" fmla="*/ 282737 w 565474"/>
                  <a:gd name="connsiteY8" fmla="*/ 0 h 1789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65474" h="178936">
                    <a:moveTo>
                      <a:pt x="282737" y="0"/>
                    </a:moveTo>
                    <a:cubicBezTo>
                      <a:pt x="438888" y="0"/>
                      <a:pt x="565474" y="74969"/>
                      <a:pt x="565474" y="167447"/>
                    </a:cubicBezTo>
                    <a:lnTo>
                      <a:pt x="561558" y="178936"/>
                    </a:lnTo>
                    <a:lnTo>
                      <a:pt x="494278" y="165396"/>
                    </a:lnTo>
                    <a:cubicBezTo>
                      <a:pt x="427162" y="156923"/>
                      <a:pt x="353371" y="152237"/>
                      <a:pt x="275914" y="152237"/>
                    </a:cubicBezTo>
                    <a:cubicBezTo>
                      <a:pt x="198457" y="152237"/>
                      <a:pt x="124667" y="156923"/>
                      <a:pt x="57550" y="165396"/>
                    </a:cubicBezTo>
                    <a:lnTo>
                      <a:pt x="3040" y="176366"/>
                    </a:lnTo>
                    <a:lnTo>
                      <a:pt x="0" y="167447"/>
                    </a:lnTo>
                    <a:cubicBezTo>
                      <a:pt x="0" y="74969"/>
                      <a:pt x="126586" y="0"/>
                      <a:pt x="282737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3" name="フリーフォーム: 図形 492">
                <a:extLst>
                  <a:ext uri="{FF2B5EF4-FFF2-40B4-BE49-F238E27FC236}">
                    <a16:creationId xmlns:a16="http://schemas.microsoft.com/office/drawing/2014/main" id="{72013440-49D0-49AF-8E7B-9BDA419135B6}"/>
                  </a:ext>
                </a:extLst>
              </p:cNvPr>
              <p:cNvSpPr/>
              <p:nvPr/>
            </p:nvSpPr>
            <p:spPr>
              <a:xfrm rot="902505">
                <a:off x="1968050" y="914399"/>
                <a:ext cx="565474" cy="178936"/>
              </a:xfrm>
              <a:custGeom>
                <a:avLst/>
                <a:gdLst>
                  <a:gd name="connsiteX0" fmla="*/ 282737 w 565474"/>
                  <a:gd name="connsiteY0" fmla="*/ 0 h 178936"/>
                  <a:gd name="connsiteX1" fmla="*/ 565474 w 565474"/>
                  <a:gd name="connsiteY1" fmla="*/ 167447 h 178936"/>
                  <a:gd name="connsiteX2" fmla="*/ 561558 w 565474"/>
                  <a:gd name="connsiteY2" fmla="*/ 178936 h 178936"/>
                  <a:gd name="connsiteX3" fmla="*/ 494278 w 565474"/>
                  <a:gd name="connsiteY3" fmla="*/ 165396 h 178936"/>
                  <a:gd name="connsiteX4" fmla="*/ 275914 w 565474"/>
                  <a:gd name="connsiteY4" fmla="*/ 152237 h 178936"/>
                  <a:gd name="connsiteX5" fmla="*/ 57550 w 565474"/>
                  <a:gd name="connsiteY5" fmla="*/ 165396 h 178936"/>
                  <a:gd name="connsiteX6" fmla="*/ 3040 w 565474"/>
                  <a:gd name="connsiteY6" fmla="*/ 176366 h 178936"/>
                  <a:gd name="connsiteX7" fmla="*/ 0 w 565474"/>
                  <a:gd name="connsiteY7" fmla="*/ 167447 h 178936"/>
                  <a:gd name="connsiteX8" fmla="*/ 282737 w 565474"/>
                  <a:gd name="connsiteY8" fmla="*/ 0 h 1789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65474" h="178936">
                    <a:moveTo>
                      <a:pt x="282737" y="0"/>
                    </a:moveTo>
                    <a:cubicBezTo>
                      <a:pt x="438888" y="0"/>
                      <a:pt x="565474" y="74969"/>
                      <a:pt x="565474" y="167447"/>
                    </a:cubicBezTo>
                    <a:lnTo>
                      <a:pt x="561558" y="178936"/>
                    </a:lnTo>
                    <a:lnTo>
                      <a:pt x="494278" y="165396"/>
                    </a:lnTo>
                    <a:cubicBezTo>
                      <a:pt x="427162" y="156923"/>
                      <a:pt x="353371" y="152237"/>
                      <a:pt x="275914" y="152237"/>
                    </a:cubicBezTo>
                    <a:cubicBezTo>
                      <a:pt x="198457" y="152237"/>
                      <a:pt x="124667" y="156923"/>
                      <a:pt x="57550" y="165396"/>
                    </a:cubicBezTo>
                    <a:lnTo>
                      <a:pt x="3040" y="176366"/>
                    </a:lnTo>
                    <a:lnTo>
                      <a:pt x="0" y="167447"/>
                    </a:lnTo>
                    <a:cubicBezTo>
                      <a:pt x="0" y="74969"/>
                      <a:pt x="126586" y="0"/>
                      <a:pt x="282737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4" name="フリーフォーム: 図形 493">
                <a:extLst>
                  <a:ext uri="{FF2B5EF4-FFF2-40B4-BE49-F238E27FC236}">
                    <a16:creationId xmlns:a16="http://schemas.microsoft.com/office/drawing/2014/main" id="{AED93BEE-DB94-4AED-A8AE-62F5A87A1D6D}"/>
                  </a:ext>
                </a:extLst>
              </p:cNvPr>
              <p:cNvSpPr/>
              <p:nvPr/>
            </p:nvSpPr>
            <p:spPr>
              <a:xfrm rot="20547439">
                <a:off x="2499397" y="914399"/>
                <a:ext cx="565474" cy="178936"/>
              </a:xfrm>
              <a:custGeom>
                <a:avLst/>
                <a:gdLst>
                  <a:gd name="connsiteX0" fmla="*/ 282737 w 565474"/>
                  <a:gd name="connsiteY0" fmla="*/ 0 h 178936"/>
                  <a:gd name="connsiteX1" fmla="*/ 565474 w 565474"/>
                  <a:gd name="connsiteY1" fmla="*/ 167447 h 178936"/>
                  <a:gd name="connsiteX2" fmla="*/ 561558 w 565474"/>
                  <a:gd name="connsiteY2" fmla="*/ 178936 h 178936"/>
                  <a:gd name="connsiteX3" fmla="*/ 494278 w 565474"/>
                  <a:gd name="connsiteY3" fmla="*/ 165396 h 178936"/>
                  <a:gd name="connsiteX4" fmla="*/ 275914 w 565474"/>
                  <a:gd name="connsiteY4" fmla="*/ 152237 h 178936"/>
                  <a:gd name="connsiteX5" fmla="*/ 57550 w 565474"/>
                  <a:gd name="connsiteY5" fmla="*/ 165396 h 178936"/>
                  <a:gd name="connsiteX6" fmla="*/ 3040 w 565474"/>
                  <a:gd name="connsiteY6" fmla="*/ 176366 h 178936"/>
                  <a:gd name="connsiteX7" fmla="*/ 0 w 565474"/>
                  <a:gd name="connsiteY7" fmla="*/ 167447 h 178936"/>
                  <a:gd name="connsiteX8" fmla="*/ 282737 w 565474"/>
                  <a:gd name="connsiteY8" fmla="*/ 0 h 1789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65474" h="178936">
                    <a:moveTo>
                      <a:pt x="282737" y="0"/>
                    </a:moveTo>
                    <a:cubicBezTo>
                      <a:pt x="438888" y="0"/>
                      <a:pt x="565474" y="74969"/>
                      <a:pt x="565474" y="167447"/>
                    </a:cubicBezTo>
                    <a:lnTo>
                      <a:pt x="561558" y="178936"/>
                    </a:lnTo>
                    <a:lnTo>
                      <a:pt x="494278" y="165396"/>
                    </a:lnTo>
                    <a:cubicBezTo>
                      <a:pt x="427162" y="156923"/>
                      <a:pt x="353371" y="152237"/>
                      <a:pt x="275914" y="152237"/>
                    </a:cubicBezTo>
                    <a:cubicBezTo>
                      <a:pt x="198457" y="152237"/>
                      <a:pt x="124667" y="156923"/>
                      <a:pt x="57550" y="165396"/>
                    </a:cubicBezTo>
                    <a:lnTo>
                      <a:pt x="3040" y="176366"/>
                    </a:lnTo>
                    <a:lnTo>
                      <a:pt x="0" y="167447"/>
                    </a:lnTo>
                    <a:cubicBezTo>
                      <a:pt x="0" y="74969"/>
                      <a:pt x="126586" y="0"/>
                      <a:pt x="282737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5" name="月 494">
                <a:extLst>
                  <a:ext uri="{FF2B5EF4-FFF2-40B4-BE49-F238E27FC236}">
                    <a16:creationId xmlns:a16="http://schemas.microsoft.com/office/drawing/2014/main" id="{8238FEC1-252C-452B-BE6A-F15ECAE5765E}"/>
                  </a:ext>
                </a:extLst>
              </p:cNvPr>
              <p:cNvSpPr/>
              <p:nvPr/>
            </p:nvSpPr>
            <p:spPr>
              <a:xfrm>
                <a:off x="2483660" y="236220"/>
                <a:ext cx="79374" cy="1119864"/>
              </a:xfrm>
              <a:prstGeom prst="moon">
                <a:avLst/>
              </a:prstGeom>
              <a:solidFill>
                <a:srgbClr val="00B05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53" name="グループ化 352">
              <a:extLst>
                <a:ext uri="{FF2B5EF4-FFF2-40B4-BE49-F238E27FC236}">
                  <a16:creationId xmlns:a16="http://schemas.microsoft.com/office/drawing/2014/main" id="{8E5C1284-9C25-4404-AA5E-EDDA26FA5426}"/>
                </a:ext>
              </a:extLst>
            </p:cNvPr>
            <p:cNvGrpSpPr/>
            <p:nvPr/>
          </p:nvGrpSpPr>
          <p:grpSpPr>
            <a:xfrm rot="3200302">
              <a:off x="5900263" y="3108714"/>
              <a:ext cx="325570" cy="464543"/>
              <a:chOff x="1968050" y="236220"/>
              <a:chExt cx="1096821" cy="1119864"/>
            </a:xfrm>
          </p:grpSpPr>
          <p:sp>
            <p:nvSpPr>
              <p:cNvPr id="482" name="フリーフォーム: 図形 481">
                <a:extLst>
                  <a:ext uri="{FF2B5EF4-FFF2-40B4-BE49-F238E27FC236}">
                    <a16:creationId xmlns:a16="http://schemas.microsoft.com/office/drawing/2014/main" id="{FAD43AB6-D51E-443F-A530-73BDE4357DA9}"/>
                  </a:ext>
                </a:extLst>
              </p:cNvPr>
              <p:cNvSpPr/>
              <p:nvPr/>
            </p:nvSpPr>
            <p:spPr>
              <a:xfrm rot="902505">
                <a:off x="1968050" y="373380"/>
                <a:ext cx="565474" cy="178936"/>
              </a:xfrm>
              <a:custGeom>
                <a:avLst/>
                <a:gdLst>
                  <a:gd name="connsiteX0" fmla="*/ 282737 w 565474"/>
                  <a:gd name="connsiteY0" fmla="*/ 0 h 178936"/>
                  <a:gd name="connsiteX1" fmla="*/ 565474 w 565474"/>
                  <a:gd name="connsiteY1" fmla="*/ 167447 h 178936"/>
                  <a:gd name="connsiteX2" fmla="*/ 561558 w 565474"/>
                  <a:gd name="connsiteY2" fmla="*/ 178936 h 178936"/>
                  <a:gd name="connsiteX3" fmla="*/ 494278 w 565474"/>
                  <a:gd name="connsiteY3" fmla="*/ 165396 h 178936"/>
                  <a:gd name="connsiteX4" fmla="*/ 275914 w 565474"/>
                  <a:gd name="connsiteY4" fmla="*/ 152237 h 178936"/>
                  <a:gd name="connsiteX5" fmla="*/ 57550 w 565474"/>
                  <a:gd name="connsiteY5" fmla="*/ 165396 h 178936"/>
                  <a:gd name="connsiteX6" fmla="*/ 3040 w 565474"/>
                  <a:gd name="connsiteY6" fmla="*/ 176366 h 178936"/>
                  <a:gd name="connsiteX7" fmla="*/ 0 w 565474"/>
                  <a:gd name="connsiteY7" fmla="*/ 167447 h 178936"/>
                  <a:gd name="connsiteX8" fmla="*/ 282737 w 565474"/>
                  <a:gd name="connsiteY8" fmla="*/ 0 h 1789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65474" h="178936">
                    <a:moveTo>
                      <a:pt x="282737" y="0"/>
                    </a:moveTo>
                    <a:cubicBezTo>
                      <a:pt x="438888" y="0"/>
                      <a:pt x="565474" y="74969"/>
                      <a:pt x="565474" y="167447"/>
                    </a:cubicBezTo>
                    <a:lnTo>
                      <a:pt x="561558" y="178936"/>
                    </a:lnTo>
                    <a:lnTo>
                      <a:pt x="494278" y="165396"/>
                    </a:lnTo>
                    <a:cubicBezTo>
                      <a:pt x="427162" y="156923"/>
                      <a:pt x="353371" y="152237"/>
                      <a:pt x="275914" y="152237"/>
                    </a:cubicBezTo>
                    <a:cubicBezTo>
                      <a:pt x="198457" y="152237"/>
                      <a:pt x="124667" y="156923"/>
                      <a:pt x="57550" y="165396"/>
                    </a:cubicBezTo>
                    <a:lnTo>
                      <a:pt x="3040" y="176366"/>
                    </a:lnTo>
                    <a:lnTo>
                      <a:pt x="0" y="167447"/>
                    </a:lnTo>
                    <a:cubicBezTo>
                      <a:pt x="0" y="74969"/>
                      <a:pt x="126586" y="0"/>
                      <a:pt x="282737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3" name="フリーフォーム: 図形 482">
                <a:extLst>
                  <a:ext uri="{FF2B5EF4-FFF2-40B4-BE49-F238E27FC236}">
                    <a16:creationId xmlns:a16="http://schemas.microsoft.com/office/drawing/2014/main" id="{B4730947-A119-4ABF-B29C-7D594E6AC85E}"/>
                  </a:ext>
                </a:extLst>
              </p:cNvPr>
              <p:cNvSpPr/>
              <p:nvPr/>
            </p:nvSpPr>
            <p:spPr>
              <a:xfrm rot="20547439">
                <a:off x="2499397" y="373380"/>
                <a:ext cx="565474" cy="178936"/>
              </a:xfrm>
              <a:custGeom>
                <a:avLst/>
                <a:gdLst>
                  <a:gd name="connsiteX0" fmla="*/ 282737 w 565474"/>
                  <a:gd name="connsiteY0" fmla="*/ 0 h 178936"/>
                  <a:gd name="connsiteX1" fmla="*/ 565474 w 565474"/>
                  <a:gd name="connsiteY1" fmla="*/ 167447 h 178936"/>
                  <a:gd name="connsiteX2" fmla="*/ 561558 w 565474"/>
                  <a:gd name="connsiteY2" fmla="*/ 178936 h 178936"/>
                  <a:gd name="connsiteX3" fmla="*/ 494278 w 565474"/>
                  <a:gd name="connsiteY3" fmla="*/ 165396 h 178936"/>
                  <a:gd name="connsiteX4" fmla="*/ 275914 w 565474"/>
                  <a:gd name="connsiteY4" fmla="*/ 152237 h 178936"/>
                  <a:gd name="connsiteX5" fmla="*/ 57550 w 565474"/>
                  <a:gd name="connsiteY5" fmla="*/ 165396 h 178936"/>
                  <a:gd name="connsiteX6" fmla="*/ 3040 w 565474"/>
                  <a:gd name="connsiteY6" fmla="*/ 176366 h 178936"/>
                  <a:gd name="connsiteX7" fmla="*/ 0 w 565474"/>
                  <a:gd name="connsiteY7" fmla="*/ 167447 h 178936"/>
                  <a:gd name="connsiteX8" fmla="*/ 282737 w 565474"/>
                  <a:gd name="connsiteY8" fmla="*/ 0 h 1789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65474" h="178936">
                    <a:moveTo>
                      <a:pt x="282737" y="0"/>
                    </a:moveTo>
                    <a:cubicBezTo>
                      <a:pt x="438888" y="0"/>
                      <a:pt x="565474" y="74969"/>
                      <a:pt x="565474" y="167447"/>
                    </a:cubicBezTo>
                    <a:lnTo>
                      <a:pt x="561558" y="178936"/>
                    </a:lnTo>
                    <a:lnTo>
                      <a:pt x="494278" y="165396"/>
                    </a:lnTo>
                    <a:cubicBezTo>
                      <a:pt x="427162" y="156923"/>
                      <a:pt x="353371" y="152237"/>
                      <a:pt x="275914" y="152237"/>
                    </a:cubicBezTo>
                    <a:cubicBezTo>
                      <a:pt x="198457" y="152237"/>
                      <a:pt x="124667" y="156923"/>
                      <a:pt x="57550" y="165396"/>
                    </a:cubicBezTo>
                    <a:lnTo>
                      <a:pt x="3040" y="176366"/>
                    </a:lnTo>
                    <a:lnTo>
                      <a:pt x="0" y="167447"/>
                    </a:lnTo>
                    <a:cubicBezTo>
                      <a:pt x="0" y="74969"/>
                      <a:pt x="126586" y="0"/>
                      <a:pt x="282737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4" name="フリーフォーム: 図形 483">
                <a:extLst>
                  <a:ext uri="{FF2B5EF4-FFF2-40B4-BE49-F238E27FC236}">
                    <a16:creationId xmlns:a16="http://schemas.microsoft.com/office/drawing/2014/main" id="{93E4E3DE-2447-4B6F-9A06-327AD3924021}"/>
                  </a:ext>
                </a:extLst>
              </p:cNvPr>
              <p:cNvSpPr/>
              <p:nvPr/>
            </p:nvSpPr>
            <p:spPr>
              <a:xfrm rot="902505">
                <a:off x="1968050" y="655320"/>
                <a:ext cx="565474" cy="178936"/>
              </a:xfrm>
              <a:custGeom>
                <a:avLst/>
                <a:gdLst>
                  <a:gd name="connsiteX0" fmla="*/ 282737 w 565474"/>
                  <a:gd name="connsiteY0" fmla="*/ 0 h 178936"/>
                  <a:gd name="connsiteX1" fmla="*/ 565474 w 565474"/>
                  <a:gd name="connsiteY1" fmla="*/ 167447 h 178936"/>
                  <a:gd name="connsiteX2" fmla="*/ 561558 w 565474"/>
                  <a:gd name="connsiteY2" fmla="*/ 178936 h 178936"/>
                  <a:gd name="connsiteX3" fmla="*/ 494278 w 565474"/>
                  <a:gd name="connsiteY3" fmla="*/ 165396 h 178936"/>
                  <a:gd name="connsiteX4" fmla="*/ 275914 w 565474"/>
                  <a:gd name="connsiteY4" fmla="*/ 152237 h 178936"/>
                  <a:gd name="connsiteX5" fmla="*/ 57550 w 565474"/>
                  <a:gd name="connsiteY5" fmla="*/ 165396 h 178936"/>
                  <a:gd name="connsiteX6" fmla="*/ 3040 w 565474"/>
                  <a:gd name="connsiteY6" fmla="*/ 176366 h 178936"/>
                  <a:gd name="connsiteX7" fmla="*/ 0 w 565474"/>
                  <a:gd name="connsiteY7" fmla="*/ 167447 h 178936"/>
                  <a:gd name="connsiteX8" fmla="*/ 282737 w 565474"/>
                  <a:gd name="connsiteY8" fmla="*/ 0 h 1789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65474" h="178936">
                    <a:moveTo>
                      <a:pt x="282737" y="0"/>
                    </a:moveTo>
                    <a:cubicBezTo>
                      <a:pt x="438888" y="0"/>
                      <a:pt x="565474" y="74969"/>
                      <a:pt x="565474" y="167447"/>
                    </a:cubicBezTo>
                    <a:lnTo>
                      <a:pt x="561558" y="178936"/>
                    </a:lnTo>
                    <a:lnTo>
                      <a:pt x="494278" y="165396"/>
                    </a:lnTo>
                    <a:cubicBezTo>
                      <a:pt x="427162" y="156923"/>
                      <a:pt x="353371" y="152237"/>
                      <a:pt x="275914" y="152237"/>
                    </a:cubicBezTo>
                    <a:cubicBezTo>
                      <a:pt x="198457" y="152237"/>
                      <a:pt x="124667" y="156923"/>
                      <a:pt x="57550" y="165396"/>
                    </a:cubicBezTo>
                    <a:lnTo>
                      <a:pt x="3040" y="176366"/>
                    </a:lnTo>
                    <a:lnTo>
                      <a:pt x="0" y="167447"/>
                    </a:lnTo>
                    <a:cubicBezTo>
                      <a:pt x="0" y="74969"/>
                      <a:pt x="126586" y="0"/>
                      <a:pt x="282737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5" name="フリーフォーム: 図形 484">
                <a:extLst>
                  <a:ext uri="{FF2B5EF4-FFF2-40B4-BE49-F238E27FC236}">
                    <a16:creationId xmlns:a16="http://schemas.microsoft.com/office/drawing/2014/main" id="{9A91C198-5BEF-4DAF-947F-217A4B36D644}"/>
                  </a:ext>
                </a:extLst>
              </p:cNvPr>
              <p:cNvSpPr/>
              <p:nvPr/>
            </p:nvSpPr>
            <p:spPr>
              <a:xfrm rot="20547439">
                <a:off x="2499397" y="655320"/>
                <a:ext cx="565474" cy="178936"/>
              </a:xfrm>
              <a:custGeom>
                <a:avLst/>
                <a:gdLst>
                  <a:gd name="connsiteX0" fmla="*/ 282737 w 565474"/>
                  <a:gd name="connsiteY0" fmla="*/ 0 h 178936"/>
                  <a:gd name="connsiteX1" fmla="*/ 565474 w 565474"/>
                  <a:gd name="connsiteY1" fmla="*/ 167447 h 178936"/>
                  <a:gd name="connsiteX2" fmla="*/ 561558 w 565474"/>
                  <a:gd name="connsiteY2" fmla="*/ 178936 h 178936"/>
                  <a:gd name="connsiteX3" fmla="*/ 494278 w 565474"/>
                  <a:gd name="connsiteY3" fmla="*/ 165396 h 178936"/>
                  <a:gd name="connsiteX4" fmla="*/ 275914 w 565474"/>
                  <a:gd name="connsiteY4" fmla="*/ 152237 h 178936"/>
                  <a:gd name="connsiteX5" fmla="*/ 57550 w 565474"/>
                  <a:gd name="connsiteY5" fmla="*/ 165396 h 178936"/>
                  <a:gd name="connsiteX6" fmla="*/ 3040 w 565474"/>
                  <a:gd name="connsiteY6" fmla="*/ 176366 h 178936"/>
                  <a:gd name="connsiteX7" fmla="*/ 0 w 565474"/>
                  <a:gd name="connsiteY7" fmla="*/ 167447 h 178936"/>
                  <a:gd name="connsiteX8" fmla="*/ 282737 w 565474"/>
                  <a:gd name="connsiteY8" fmla="*/ 0 h 1789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65474" h="178936">
                    <a:moveTo>
                      <a:pt x="282737" y="0"/>
                    </a:moveTo>
                    <a:cubicBezTo>
                      <a:pt x="438888" y="0"/>
                      <a:pt x="565474" y="74969"/>
                      <a:pt x="565474" y="167447"/>
                    </a:cubicBezTo>
                    <a:lnTo>
                      <a:pt x="561558" y="178936"/>
                    </a:lnTo>
                    <a:lnTo>
                      <a:pt x="494278" y="165396"/>
                    </a:lnTo>
                    <a:cubicBezTo>
                      <a:pt x="427162" y="156923"/>
                      <a:pt x="353371" y="152237"/>
                      <a:pt x="275914" y="152237"/>
                    </a:cubicBezTo>
                    <a:cubicBezTo>
                      <a:pt x="198457" y="152237"/>
                      <a:pt x="124667" y="156923"/>
                      <a:pt x="57550" y="165396"/>
                    </a:cubicBezTo>
                    <a:lnTo>
                      <a:pt x="3040" y="176366"/>
                    </a:lnTo>
                    <a:lnTo>
                      <a:pt x="0" y="167447"/>
                    </a:lnTo>
                    <a:cubicBezTo>
                      <a:pt x="0" y="74969"/>
                      <a:pt x="126586" y="0"/>
                      <a:pt x="282737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6" name="フリーフォーム: 図形 485">
                <a:extLst>
                  <a:ext uri="{FF2B5EF4-FFF2-40B4-BE49-F238E27FC236}">
                    <a16:creationId xmlns:a16="http://schemas.microsoft.com/office/drawing/2014/main" id="{DE5995E6-9092-4D8E-8960-77E0EB09C68C}"/>
                  </a:ext>
                </a:extLst>
              </p:cNvPr>
              <p:cNvSpPr/>
              <p:nvPr/>
            </p:nvSpPr>
            <p:spPr>
              <a:xfrm rot="902505">
                <a:off x="1968050" y="914399"/>
                <a:ext cx="565474" cy="178936"/>
              </a:xfrm>
              <a:custGeom>
                <a:avLst/>
                <a:gdLst>
                  <a:gd name="connsiteX0" fmla="*/ 282737 w 565474"/>
                  <a:gd name="connsiteY0" fmla="*/ 0 h 178936"/>
                  <a:gd name="connsiteX1" fmla="*/ 565474 w 565474"/>
                  <a:gd name="connsiteY1" fmla="*/ 167447 h 178936"/>
                  <a:gd name="connsiteX2" fmla="*/ 561558 w 565474"/>
                  <a:gd name="connsiteY2" fmla="*/ 178936 h 178936"/>
                  <a:gd name="connsiteX3" fmla="*/ 494278 w 565474"/>
                  <a:gd name="connsiteY3" fmla="*/ 165396 h 178936"/>
                  <a:gd name="connsiteX4" fmla="*/ 275914 w 565474"/>
                  <a:gd name="connsiteY4" fmla="*/ 152237 h 178936"/>
                  <a:gd name="connsiteX5" fmla="*/ 57550 w 565474"/>
                  <a:gd name="connsiteY5" fmla="*/ 165396 h 178936"/>
                  <a:gd name="connsiteX6" fmla="*/ 3040 w 565474"/>
                  <a:gd name="connsiteY6" fmla="*/ 176366 h 178936"/>
                  <a:gd name="connsiteX7" fmla="*/ 0 w 565474"/>
                  <a:gd name="connsiteY7" fmla="*/ 167447 h 178936"/>
                  <a:gd name="connsiteX8" fmla="*/ 282737 w 565474"/>
                  <a:gd name="connsiteY8" fmla="*/ 0 h 1789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65474" h="178936">
                    <a:moveTo>
                      <a:pt x="282737" y="0"/>
                    </a:moveTo>
                    <a:cubicBezTo>
                      <a:pt x="438888" y="0"/>
                      <a:pt x="565474" y="74969"/>
                      <a:pt x="565474" y="167447"/>
                    </a:cubicBezTo>
                    <a:lnTo>
                      <a:pt x="561558" y="178936"/>
                    </a:lnTo>
                    <a:lnTo>
                      <a:pt x="494278" y="165396"/>
                    </a:lnTo>
                    <a:cubicBezTo>
                      <a:pt x="427162" y="156923"/>
                      <a:pt x="353371" y="152237"/>
                      <a:pt x="275914" y="152237"/>
                    </a:cubicBezTo>
                    <a:cubicBezTo>
                      <a:pt x="198457" y="152237"/>
                      <a:pt x="124667" y="156923"/>
                      <a:pt x="57550" y="165396"/>
                    </a:cubicBezTo>
                    <a:lnTo>
                      <a:pt x="3040" y="176366"/>
                    </a:lnTo>
                    <a:lnTo>
                      <a:pt x="0" y="167447"/>
                    </a:lnTo>
                    <a:cubicBezTo>
                      <a:pt x="0" y="74969"/>
                      <a:pt x="126586" y="0"/>
                      <a:pt x="282737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7" name="フリーフォーム: 図形 486">
                <a:extLst>
                  <a:ext uri="{FF2B5EF4-FFF2-40B4-BE49-F238E27FC236}">
                    <a16:creationId xmlns:a16="http://schemas.microsoft.com/office/drawing/2014/main" id="{A4D66BED-B780-4D71-A663-F539CA9CFBFB}"/>
                  </a:ext>
                </a:extLst>
              </p:cNvPr>
              <p:cNvSpPr/>
              <p:nvPr/>
            </p:nvSpPr>
            <p:spPr>
              <a:xfrm rot="20547439">
                <a:off x="2499397" y="914399"/>
                <a:ext cx="565474" cy="178936"/>
              </a:xfrm>
              <a:custGeom>
                <a:avLst/>
                <a:gdLst>
                  <a:gd name="connsiteX0" fmla="*/ 282737 w 565474"/>
                  <a:gd name="connsiteY0" fmla="*/ 0 h 178936"/>
                  <a:gd name="connsiteX1" fmla="*/ 565474 w 565474"/>
                  <a:gd name="connsiteY1" fmla="*/ 167447 h 178936"/>
                  <a:gd name="connsiteX2" fmla="*/ 561558 w 565474"/>
                  <a:gd name="connsiteY2" fmla="*/ 178936 h 178936"/>
                  <a:gd name="connsiteX3" fmla="*/ 494278 w 565474"/>
                  <a:gd name="connsiteY3" fmla="*/ 165396 h 178936"/>
                  <a:gd name="connsiteX4" fmla="*/ 275914 w 565474"/>
                  <a:gd name="connsiteY4" fmla="*/ 152237 h 178936"/>
                  <a:gd name="connsiteX5" fmla="*/ 57550 w 565474"/>
                  <a:gd name="connsiteY5" fmla="*/ 165396 h 178936"/>
                  <a:gd name="connsiteX6" fmla="*/ 3040 w 565474"/>
                  <a:gd name="connsiteY6" fmla="*/ 176366 h 178936"/>
                  <a:gd name="connsiteX7" fmla="*/ 0 w 565474"/>
                  <a:gd name="connsiteY7" fmla="*/ 167447 h 178936"/>
                  <a:gd name="connsiteX8" fmla="*/ 282737 w 565474"/>
                  <a:gd name="connsiteY8" fmla="*/ 0 h 1789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65474" h="178936">
                    <a:moveTo>
                      <a:pt x="282737" y="0"/>
                    </a:moveTo>
                    <a:cubicBezTo>
                      <a:pt x="438888" y="0"/>
                      <a:pt x="565474" y="74969"/>
                      <a:pt x="565474" y="167447"/>
                    </a:cubicBezTo>
                    <a:lnTo>
                      <a:pt x="561558" y="178936"/>
                    </a:lnTo>
                    <a:lnTo>
                      <a:pt x="494278" y="165396"/>
                    </a:lnTo>
                    <a:cubicBezTo>
                      <a:pt x="427162" y="156923"/>
                      <a:pt x="353371" y="152237"/>
                      <a:pt x="275914" y="152237"/>
                    </a:cubicBezTo>
                    <a:cubicBezTo>
                      <a:pt x="198457" y="152237"/>
                      <a:pt x="124667" y="156923"/>
                      <a:pt x="57550" y="165396"/>
                    </a:cubicBezTo>
                    <a:lnTo>
                      <a:pt x="3040" y="176366"/>
                    </a:lnTo>
                    <a:lnTo>
                      <a:pt x="0" y="167447"/>
                    </a:lnTo>
                    <a:cubicBezTo>
                      <a:pt x="0" y="74969"/>
                      <a:pt x="126586" y="0"/>
                      <a:pt x="282737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8" name="月 487">
                <a:extLst>
                  <a:ext uri="{FF2B5EF4-FFF2-40B4-BE49-F238E27FC236}">
                    <a16:creationId xmlns:a16="http://schemas.microsoft.com/office/drawing/2014/main" id="{D916FBDA-3F36-44D2-9F19-88142E85DE70}"/>
                  </a:ext>
                </a:extLst>
              </p:cNvPr>
              <p:cNvSpPr/>
              <p:nvPr/>
            </p:nvSpPr>
            <p:spPr>
              <a:xfrm>
                <a:off x="2483660" y="236220"/>
                <a:ext cx="79374" cy="1119864"/>
              </a:xfrm>
              <a:prstGeom prst="moon">
                <a:avLst/>
              </a:prstGeom>
              <a:solidFill>
                <a:srgbClr val="00B05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54" name="グループ化 353">
              <a:extLst>
                <a:ext uri="{FF2B5EF4-FFF2-40B4-BE49-F238E27FC236}">
                  <a16:creationId xmlns:a16="http://schemas.microsoft.com/office/drawing/2014/main" id="{5D52E7AA-6696-4E78-8B0F-781ACCADDEA3}"/>
                </a:ext>
              </a:extLst>
            </p:cNvPr>
            <p:cNvGrpSpPr/>
            <p:nvPr/>
          </p:nvGrpSpPr>
          <p:grpSpPr>
            <a:xfrm rot="3200302">
              <a:off x="5374482" y="2392434"/>
              <a:ext cx="325570" cy="464543"/>
              <a:chOff x="1968050" y="236220"/>
              <a:chExt cx="1096821" cy="1119864"/>
            </a:xfrm>
          </p:grpSpPr>
          <p:sp>
            <p:nvSpPr>
              <p:cNvPr id="475" name="フリーフォーム: 図形 474">
                <a:extLst>
                  <a:ext uri="{FF2B5EF4-FFF2-40B4-BE49-F238E27FC236}">
                    <a16:creationId xmlns:a16="http://schemas.microsoft.com/office/drawing/2014/main" id="{CDB29F98-8A56-446C-B2AF-154367993278}"/>
                  </a:ext>
                </a:extLst>
              </p:cNvPr>
              <p:cNvSpPr/>
              <p:nvPr/>
            </p:nvSpPr>
            <p:spPr>
              <a:xfrm rot="902505">
                <a:off x="1968050" y="373380"/>
                <a:ext cx="565474" cy="178936"/>
              </a:xfrm>
              <a:custGeom>
                <a:avLst/>
                <a:gdLst>
                  <a:gd name="connsiteX0" fmla="*/ 282737 w 565474"/>
                  <a:gd name="connsiteY0" fmla="*/ 0 h 178936"/>
                  <a:gd name="connsiteX1" fmla="*/ 565474 w 565474"/>
                  <a:gd name="connsiteY1" fmla="*/ 167447 h 178936"/>
                  <a:gd name="connsiteX2" fmla="*/ 561558 w 565474"/>
                  <a:gd name="connsiteY2" fmla="*/ 178936 h 178936"/>
                  <a:gd name="connsiteX3" fmla="*/ 494278 w 565474"/>
                  <a:gd name="connsiteY3" fmla="*/ 165396 h 178936"/>
                  <a:gd name="connsiteX4" fmla="*/ 275914 w 565474"/>
                  <a:gd name="connsiteY4" fmla="*/ 152237 h 178936"/>
                  <a:gd name="connsiteX5" fmla="*/ 57550 w 565474"/>
                  <a:gd name="connsiteY5" fmla="*/ 165396 h 178936"/>
                  <a:gd name="connsiteX6" fmla="*/ 3040 w 565474"/>
                  <a:gd name="connsiteY6" fmla="*/ 176366 h 178936"/>
                  <a:gd name="connsiteX7" fmla="*/ 0 w 565474"/>
                  <a:gd name="connsiteY7" fmla="*/ 167447 h 178936"/>
                  <a:gd name="connsiteX8" fmla="*/ 282737 w 565474"/>
                  <a:gd name="connsiteY8" fmla="*/ 0 h 1789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65474" h="178936">
                    <a:moveTo>
                      <a:pt x="282737" y="0"/>
                    </a:moveTo>
                    <a:cubicBezTo>
                      <a:pt x="438888" y="0"/>
                      <a:pt x="565474" y="74969"/>
                      <a:pt x="565474" y="167447"/>
                    </a:cubicBezTo>
                    <a:lnTo>
                      <a:pt x="561558" y="178936"/>
                    </a:lnTo>
                    <a:lnTo>
                      <a:pt x="494278" y="165396"/>
                    </a:lnTo>
                    <a:cubicBezTo>
                      <a:pt x="427162" y="156923"/>
                      <a:pt x="353371" y="152237"/>
                      <a:pt x="275914" y="152237"/>
                    </a:cubicBezTo>
                    <a:cubicBezTo>
                      <a:pt x="198457" y="152237"/>
                      <a:pt x="124667" y="156923"/>
                      <a:pt x="57550" y="165396"/>
                    </a:cubicBezTo>
                    <a:lnTo>
                      <a:pt x="3040" y="176366"/>
                    </a:lnTo>
                    <a:lnTo>
                      <a:pt x="0" y="167447"/>
                    </a:lnTo>
                    <a:cubicBezTo>
                      <a:pt x="0" y="74969"/>
                      <a:pt x="126586" y="0"/>
                      <a:pt x="282737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6" name="フリーフォーム: 図形 475">
                <a:extLst>
                  <a:ext uri="{FF2B5EF4-FFF2-40B4-BE49-F238E27FC236}">
                    <a16:creationId xmlns:a16="http://schemas.microsoft.com/office/drawing/2014/main" id="{2DE10357-835D-477B-BA4F-CA3D92AC60DB}"/>
                  </a:ext>
                </a:extLst>
              </p:cNvPr>
              <p:cNvSpPr/>
              <p:nvPr/>
            </p:nvSpPr>
            <p:spPr>
              <a:xfrm rot="20547439">
                <a:off x="2499397" y="373380"/>
                <a:ext cx="565474" cy="178936"/>
              </a:xfrm>
              <a:custGeom>
                <a:avLst/>
                <a:gdLst>
                  <a:gd name="connsiteX0" fmla="*/ 282737 w 565474"/>
                  <a:gd name="connsiteY0" fmla="*/ 0 h 178936"/>
                  <a:gd name="connsiteX1" fmla="*/ 565474 w 565474"/>
                  <a:gd name="connsiteY1" fmla="*/ 167447 h 178936"/>
                  <a:gd name="connsiteX2" fmla="*/ 561558 w 565474"/>
                  <a:gd name="connsiteY2" fmla="*/ 178936 h 178936"/>
                  <a:gd name="connsiteX3" fmla="*/ 494278 w 565474"/>
                  <a:gd name="connsiteY3" fmla="*/ 165396 h 178936"/>
                  <a:gd name="connsiteX4" fmla="*/ 275914 w 565474"/>
                  <a:gd name="connsiteY4" fmla="*/ 152237 h 178936"/>
                  <a:gd name="connsiteX5" fmla="*/ 57550 w 565474"/>
                  <a:gd name="connsiteY5" fmla="*/ 165396 h 178936"/>
                  <a:gd name="connsiteX6" fmla="*/ 3040 w 565474"/>
                  <a:gd name="connsiteY6" fmla="*/ 176366 h 178936"/>
                  <a:gd name="connsiteX7" fmla="*/ 0 w 565474"/>
                  <a:gd name="connsiteY7" fmla="*/ 167447 h 178936"/>
                  <a:gd name="connsiteX8" fmla="*/ 282737 w 565474"/>
                  <a:gd name="connsiteY8" fmla="*/ 0 h 1789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65474" h="178936">
                    <a:moveTo>
                      <a:pt x="282737" y="0"/>
                    </a:moveTo>
                    <a:cubicBezTo>
                      <a:pt x="438888" y="0"/>
                      <a:pt x="565474" y="74969"/>
                      <a:pt x="565474" y="167447"/>
                    </a:cubicBezTo>
                    <a:lnTo>
                      <a:pt x="561558" y="178936"/>
                    </a:lnTo>
                    <a:lnTo>
                      <a:pt x="494278" y="165396"/>
                    </a:lnTo>
                    <a:cubicBezTo>
                      <a:pt x="427162" y="156923"/>
                      <a:pt x="353371" y="152237"/>
                      <a:pt x="275914" y="152237"/>
                    </a:cubicBezTo>
                    <a:cubicBezTo>
                      <a:pt x="198457" y="152237"/>
                      <a:pt x="124667" y="156923"/>
                      <a:pt x="57550" y="165396"/>
                    </a:cubicBezTo>
                    <a:lnTo>
                      <a:pt x="3040" y="176366"/>
                    </a:lnTo>
                    <a:lnTo>
                      <a:pt x="0" y="167447"/>
                    </a:lnTo>
                    <a:cubicBezTo>
                      <a:pt x="0" y="74969"/>
                      <a:pt x="126586" y="0"/>
                      <a:pt x="282737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7" name="フリーフォーム: 図形 476">
                <a:extLst>
                  <a:ext uri="{FF2B5EF4-FFF2-40B4-BE49-F238E27FC236}">
                    <a16:creationId xmlns:a16="http://schemas.microsoft.com/office/drawing/2014/main" id="{38EEBADA-26A8-40AC-913D-CF40035A5F4C}"/>
                  </a:ext>
                </a:extLst>
              </p:cNvPr>
              <p:cNvSpPr/>
              <p:nvPr/>
            </p:nvSpPr>
            <p:spPr>
              <a:xfrm rot="902505">
                <a:off x="1968050" y="655320"/>
                <a:ext cx="565474" cy="178936"/>
              </a:xfrm>
              <a:custGeom>
                <a:avLst/>
                <a:gdLst>
                  <a:gd name="connsiteX0" fmla="*/ 282737 w 565474"/>
                  <a:gd name="connsiteY0" fmla="*/ 0 h 178936"/>
                  <a:gd name="connsiteX1" fmla="*/ 565474 w 565474"/>
                  <a:gd name="connsiteY1" fmla="*/ 167447 h 178936"/>
                  <a:gd name="connsiteX2" fmla="*/ 561558 w 565474"/>
                  <a:gd name="connsiteY2" fmla="*/ 178936 h 178936"/>
                  <a:gd name="connsiteX3" fmla="*/ 494278 w 565474"/>
                  <a:gd name="connsiteY3" fmla="*/ 165396 h 178936"/>
                  <a:gd name="connsiteX4" fmla="*/ 275914 w 565474"/>
                  <a:gd name="connsiteY4" fmla="*/ 152237 h 178936"/>
                  <a:gd name="connsiteX5" fmla="*/ 57550 w 565474"/>
                  <a:gd name="connsiteY5" fmla="*/ 165396 h 178936"/>
                  <a:gd name="connsiteX6" fmla="*/ 3040 w 565474"/>
                  <a:gd name="connsiteY6" fmla="*/ 176366 h 178936"/>
                  <a:gd name="connsiteX7" fmla="*/ 0 w 565474"/>
                  <a:gd name="connsiteY7" fmla="*/ 167447 h 178936"/>
                  <a:gd name="connsiteX8" fmla="*/ 282737 w 565474"/>
                  <a:gd name="connsiteY8" fmla="*/ 0 h 1789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65474" h="178936">
                    <a:moveTo>
                      <a:pt x="282737" y="0"/>
                    </a:moveTo>
                    <a:cubicBezTo>
                      <a:pt x="438888" y="0"/>
                      <a:pt x="565474" y="74969"/>
                      <a:pt x="565474" y="167447"/>
                    </a:cubicBezTo>
                    <a:lnTo>
                      <a:pt x="561558" y="178936"/>
                    </a:lnTo>
                    <a:lnTo>
                      <a:pt x="494278" y="165396"/>
                    </a:lnTo>
                    <a:cubicBezTo>
                      <a:pt x="427162" y="156923"/>
                      <a:pt x="353371" y="152237"/>
                      <a:pt x="275914" y="152237"/>
                    </a:cubicBezTo>
                    <a:cubicBezTo>
                      <a:pt x="198457" y="152237"/>
                      <a:pt x="124667" y="156923"/>
                      <a:pt x="57550" y="165396"/>
                    </a:cubicBezTo>
                    <a:lnTo>
                      <a:pt x="3040" y="176366"/>
                    </a:lnTo>
                    <a:lnTo>
                      <a:pt x="0" y="167447"/>
                    </a:lnTo>
                    <a:cubicBezTo>
                      <a:pt x="0" y="74969"/>
                      <a:pt x="126586" y="0"/>
                      <a:pt x="282737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8" name="フリーフォーム: 図形 477">
                <a:extLst>
                  <a:ext uri="{FF2B5EF4-FFF2-40B4-BE49-F238E27FC236}">
                    <a16:creationId xmlns:a16="http://schemas.microsoft.com/office/drawing/2014/main" id="{76CAE89A-DD9A-4505-84AC-F93D86A880AD}"/>
                  </a:ext>
                </a:extLst>
              </p:cNvPr>
              <p:cNvSpPr/>
              <p:nvPr/>
            </p:nvSpPr>
            <p:spPr>
              <a:xfrm rot="20547439">
                <a:off x="2499397" y="655320"/>
                <a:ext cx="565474" cy="178936"/>
              </a:xfrm>
              <a:custGeom>
                <a:avLst/>
                <a:gdLst>
                  <a:gd name="connsiteX0" fmla="*/ 282737 w 565474"/>
                  <a:gd name="connsiteY0" fmla="*/ 0 h 178936"/>
                  <a:gd name="connsiteX1" fmla="*/ 565474 w 565474"/>
                  <a:gd name="connsiteY1" fmla="*/ 167447 h 178936"/>
                  <a:gd name="connsiteX2" fmla="*/ 561558 w 565474"/>
                  <a:gd name="connsiteY2" fmla="*/ 178936 h 178936"/>
                  <a:gd name="connsiteX3" fmla="*/ 494278 w 565474"/>
                  <a:gd name="connsiteY3" fmla="*/ 165396 h 178936"/>
                  <a:gd name="connsiteX4" fmla="*/ 275914 w 565474"/>
                  <a:gd name="connsiteY4" fmla="*/ 152237 h 178936"/>
                  <a:gd name="connsiteX5" fmla="*/ 57550 w 565474"/>
                  <a:gd name="connsiteY5" fmla="*/ 165396 h 178936"/>
                  <a:gd name="connsiteX6" fmla="*/ 3040 w 565474"/>
                  <a:gd name="connsiteY6" fmla="*/ 176366 h 178936"/>
                  <a:gd name="connsiteX7" fmla="*/ 0 w 565474"/>
                  <a:gd name="connsiteY7" fmla="*/ 167447 h 178936"/>
                  <a:gd name="connsiteX8" fmla="*/ 282737 w 565474"/>
                  <a:gd name="connsiteY8" fmla="*/ 0 h 1789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65474" h="178936">
                    <a:moveTo>
                      <a:pt x="282737" y="0"/>
                    </a:moveTo>
                    <a:cubicBezTo>
                      <a:pt x="438888" y="0"/>
                      <a:pt x="565474" y="74969"/>
                      <a:pt x="565474" y="167447"/>
                    </a:cubicBezTo>
                    <a:lnTo>
                      <a:pt x="561558" y="178936"/>
                    </a:lnTo>
                    <a:lnTo>
                      <a:pt x="494278" y="165396"/>
                    </a:lnTo>
                    <a:cubicBezTo>
                      <a:pt x="427162" y="156923"/>
                      <a:pt x="353371" y="152237"/>
                      <a:pt x="275914" y="152237"/>
                    </a:cubicBezTo>
                    <a:cubicBezTo>
                      <a:pt x="198457" y="152237"/>
                      <a:pt x="124667" y="156923"/>
                      <a:pt x="57550" y="165396"/>
                    </a:cubicBezTo>
                    <a:lnTo>
                      <a:pt x="3040" y="176366"/>
                    </a:lnTo>
                    <a:lnTo>
                      <a:pt x="0" y="167447"/>
                    </a:lnTo>
                    <a:cubicBezTo>
                      <a:pt x="0" y="74969"/>
                      <a:pt x="126586" y="0"/>
                      <a:pt x="282737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9" name="フリーフォーム: 図形 478">
                <a:extLst>
                  <a:ext uri="{FF2B5EF4-FFF2-40B4-BE49-F238E27FC236}">
                    <a16:creationId xmlns:a16="http://schemas.microsoft.com/office/drawing/2014/main" id="{A1F0AA70-C203-4B43-B655-621BA64F707A}"/>
                  </a:ext>
                </a:extLst>
              </p:cNvPr>
              <p:cNvSpPr/>
              <p:nvPr/>
            </p:nvSpPr>
            <p:spPr>
              <a:xfrm rot="902505">
                <a:off x="1968050" y="914399"/>
                <a:ext cx="565474" cy="178936"/>
              </a:xfrm>
              <a:custGeom>
                <a:avLst/>
                <a:gdLst>
                  <a:gd name="connsiteX0" fmla="*/ 282737 w 565474"/>
                  <a:gd name="connsiteY0" fmla="*/ 0 h 178936"/>
                  <a:gd name="connsiteX1" fmla="*/ 565474 w 565474"/>
                  <a:gd name="connsiteY1" fmla="*/ 167447 h 178936"/>
                  <a:gd name="connsiteX2" fmla="*/ 561558 w 565474"/>
                  <a:gd name="connsiteY2" fmla="*/ 178936 h 178936"/>
                  <a:gd name="connsiteX3" fmla="*/ 494278 w 565474"/>
                  <a:gd name="connsiteY3" fmla="*/ 165396 h 178936"/>
                  <a:gd name="connsiteX4" fmla="*/ 275914 w 565474"/>
                  <a:gd name="connsiteY4" fmla="*/ 152237 h 178936"/>
                  <a:gd name="connsiteX5" fmla="*/ 57550 w 565474"/>
                  <a:gd name="connsiteY5" fmla="*/ 165396 h 178936"/>
                  <a:gd name="connsiteX6" fmla="*/ 3040 w 565474"/>
                  <a:gd name="connsiteY6" fmla="*/ 176366 h 178936"/>
                  <a:gd name="connsiteX7" fmla="*/ 0 w 565474"/>
                  <a:gd name="connsiteY7" fmla="*/ 167447 h 178936"/>
                  <a:gd name="connsiteX8" fmla="*/ 282737 w 565474"/>
                  <a:gd name="connsiteY8" fmla="*/ 0 h 1789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65474" h="178936">
                    <a:moveTo>
                      <a:pt x="282737" y="0"/>
                    </a:moveTo>
                    <a:cubicBezTo>
                      <a:pt x="438888" y="0"/>
                      <a:pt x="565474" y="74969"/>
                      <a:pt x="565474" y="167447"/>
                    </a:cubicBezTo>
                    <a:lnTo>
                      <a:pt x="561558" y="178936"/>
                    </a:lnTo>
                    <a:lnTo>
                      <a:pt x="494278" y="165396"/>
                    </a:lnTo>
                    <a:cubicBezTo>
                      <a:pt x="427162" y="156923"/>
                      <a:pt x="353371" y="152237"/>
                      <a:pt x="275914" y="152237"/>
                    </a:cubicBezTo>
                    <a:cubicBezTo>
                      <a:pt x="198457" y="152237"/>
                      <a:pt x="124667" y="156923"/>
                      <a:pt x="57550" y="165396"/>
                    </a:cubicBezTo>
                    <a:lnTo>
                      <a:pt x="3040" y="176366"/>
                    </a:lnTo>
                    <a:lnTo>
                      <a:pt x="0" y="167447"/>
                    </a:lnTo>
                    <a:cubicBezTo>
                      <a:pt x="0" y="74969"/>
                      <a:pt x="126586" y="0"/>
                      <a:pt x="282737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0" name="フリーフォーム: 図形 479">
                <a:extLst>
                  <a:ext uri="{FF2B5EF4-FFF2-40B4-BE49-F238E27FC236}">
                    <a16:creationId xmlns:a16="http://schemas.microsoft.com/office/drawing/2014/main" id="{A0856EAD-4F5E-4698-B752-612C2F648BF1}"/>
                  </a:ext>
                </a:extLst>
              </p:cNvPr>
              <p:cNvSpPr/>
              <p:nvPr/>
            </p:nvSpPr>
            <p:spPr>
              <a:xfrm rot="20547439">
                <a:off x="2499397" y="914399"/>
                <a:ext cx="565474" cy="178936"/>
              </a:xfrm>
              <a:custGeom>
                <a:avLst/>
                <a:gdLst>
                  <a:gd name="connsiteX0" fmla="*/ 282737 w 565474"/>
                  <a:gd name="connsiteY0" fmla="*/ 0 h 178936"/>
                  <a:gd name="connsiteX1" fmla="*/ 565474 w 565474"/>
                  <a:gd name="connsiteY1" fmla="*/ 167447 h 178936"/>
                  <a:gd name="connsiteX2" fmla="*/ 561558 w 565474"/>
                  <a:gd name="connsiteY2" fmla="*/ 178936 h 178936"/>
                  <a:gd name="connsiteX3" fmla="*/ 494278 w 565474"/>
                  <a:gd name="connsiteY3" fmla="*/ 165396 h 178936"/>
                  <a:gd name="connsiteX4" fmla="*/ 275914 w 565474"/>
                  <a:gd name="connsiteY4" fmla="*/ 152237 h 178936"/>
                  <a:gd name="connsiteX5" fmla="*/ 57550 w 565474"/>
                  <a:gd name="connsiteY5" fmla="*/ 165396 h 178936"/>
                  <a:gd name="connsiteX6" fmla="*/ 3040 w 565474"/>
                  <a:gd name="connsiteY6" fmla="*/ 176366 h 178936"/>
                  <a:gd name="connsiteX7" fmla="*/ 0 w 565474"/>
                  <a:gd name="connsiteY7" fmla="*/ 167447 h 178936"/>
                  <a:gd name="connsiteX8" fmla="*/ 282737 w 565474"/>
                  <a:gd name="connsiteY8" fmla="*/ 0 h 1789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65474" h="178936">
                    <a:moveTo>
                      <a:pt x="282737" y="0"/>
                    </a:moveTo>
                    <a:cubicBezTo>
                      <a:pt x="438888" y="0"/>
                      <a:pt x="565474" y="74969"/>
                      <a:pt x="565474" y="167447"/>
                    </a:cubicBezTo>
                    <a:lnTo>
                      <a:pt x="561558" y="178936"/>
                    </a:lnTo>
                    <a:lnTo>
                      <a:pt x="494278" y="165396"/>
                    </a:lnTo>
                    <a:cubicBezTo>
                      <a:pt x="427162" y="156923"/>
                      <a:pt x="353371" y="152237"/>
                      <a:pt x="275914" y="152237"/>
                    </a:cubicBezTo>
                    <a:cubicBezTo>
                      <a:pt x="198457" y="152237"/>
                      <a:pt x="124667" y="156923"/>
                      <a:pt x="57550" y="165396"/>
                    </a:cubicBezTo>
                    <a:lnTo>
                      <a:pt x="3040" y="176366"/>
                    </a:lnTo>
                    <a:lnTo>
                      <a:pt x="0" y="167447"/>
                    </a:lnTo>
                    <a:cubicBezTo>
                      <a:pt x="0" y="74969"/>
                      <a:pt x="126586" y="0"/>
                      <a:pt x="282737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1" name="月 480">
                <a:extLst>
                  <a:ext uri="{FF2B5EF4-FFF2-40B4-BE49-F238E27FC236}">
                    <a16:creationId xmlns:a16="http://schemas.microsoft.com/office/drawing/2014/main" id="{98A9828F-5C2F-4711-A7CF-725F4ECA5378}"/>
                  </a:ext>
                </a:extLst>
              </p:cNvPr>
              <p:cNvSpPr/>
              <p:nvPr/>
            </p:nvSpPr>
            <p:spPr>
              <a:xfrm>
                <a:off x="2483660" y="236220"/>
                <a:ext cx="79374" cy="1119864"/>
              </a:xfrm>
              <a:prstGeom prst="moon">
                <a:avLst/>
              </a:prstGeom>
              <a:solidFill>
                <a:srgbClr val="00B05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55" name="グループ化 354">
              <a:extLst>
                <a:ext uri="{FF2B5EF4-FFF2-40B4-BE49-F238E27FC236}">
                  <a16:creationId xmlns:a16="http://schemas.microsoft.com/office/drawing/2014/main" id="{12F3677C-CB16-4E37-A4E1-824B93794614}"/>
                </a:ext>
              </a:extLst>
            </p:cNvPr>
            <p:cNvGrpSpPr/>
            <p:nvPr/>
          </p:nvGrpSpPr>
          <p:grpSpPr>
            <a:xfrm rot="17248375">
              <a:off x="3217539" y="3436273"/>
              <a:ext cx="325570" cy="464543"/>
              <a:chOff x="1968050" y="236220"/>
              <a:chExt cx="1096821" cy="1119864"/>
            </a:xfrm>
          </p:grpSpPr>
          <p:sp>
            <p:nvSpPr>
              <p:cNvPr id="468" name="フリーフォーム: 図形 467">
                <a:extLst>
                  <a:ext uri="{FF2B5EF4-FFF2-40B4-BE49-F238E27FC236}">
                    <a16:creationId xmlns:a16="http://schemas.microsoft.com/office/drawing/2014/main" id="{1777C1E4-AA02-41B7-B1DF-90240AC0743D}"/>
                  </a:ext>
                </a:extLst>
              </p:cNvPr>
              <p:cNvSpPr/>
              <p:nvPr/>
            </p:nvSpPr>
            <p:spPr>
              <a:xfrm rot="902505">
                <a:off x="1968050" y="373380"/>
                <a:ext cx="565474" cy="178936"/>
              </a:xfrm>
              <a:custGeom>
                <a:avLst/>
                <a:gdLst>
                  <a:gd name="connsiteX0" fmla="*/ 282737 w 565474"/>
                  <a:gd name="connsiteY0" fmla="*/ 0 h 178936"/>
                  <a:gd name="connsiteX1" fmla="*/ 565474 w 565474"/>
                  <a:gd name="connsiteY1" fmla="*/ 167447 h 178936"/>
                  <a:gd name="connsiteX2" fmla="*/ 561558 w 565474"/>
                  <a:gd name="connsiteY2" fmla="*/ 178936 h 178936"/>
                  <a:gd name="connsiteX3" fmla="*/ 494278 w 565474"/>
                  <a:gd name="connsiteY3" fmla="*/ 165396 h 178936"/>
                  <a:gd name="connsiteX4" fmla="*/ 275914 w 565474"/>
                  <a:gd name="connsiteY4" fmla="*/ 152237 h 178936"/>
                  <a:gd name="connsiteX5" fmla="*/ 57550 w 565474"/>
                  <a:gd name="connsiteY5" fmla="*/ 165396 h 178936"/>
                  <a:gd name="connsiteX6" fmla="*/ 3040 w 565474"/>
                  <a:gd name="connsiteY6" fmla="*/ 176366 h 178936"/>
                  <a:gd name="connsiteX7" fmla="*/ 0 w 565474"/>
                  <a:gd name="connsiteY7" fmla="*/ 167447 h 178936"/>
                  <a:gd name="connsiteX8" fmla="*/ 282737 w 565474"/>
                  <a:gd name="connsiteY8" fmla="*/ 0 h 1789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65474" h="178936">
                    <a:moveTo>
                      <a:pt x="282737" y="0"/>
                    </a:moveTo>
                    <a:cubicBezTo>
                      <a:pt x="438888" y="0"/>
                      <a:pt x="565474" y="74969"/>
                      <a:pt x="565474" y="167447"/>
                    </a:cubicBezTo>
                    <a:lnTo>
                      <a:pt x="561558" y="178936"/>
                    </a:lnTo>
                    <a:lnTo>
                      <a:pt x="494278" y="165396"/>
                    </a:lnTo>
                    <a:cubicBezTo>
                      <a:pt x="427162" y="156923"/>
                      <a:pt x="353371" y="152237"/>
                      <a:pt x="275914" y="152237"/>
                    </a:cubicBezTo>
                    <a:cubicBezTo>
                      <a:pt x="198457" y="152237"/>
                      <a:pt x="124667" y="156923"/>
                      <a:pt x="57550" y="165396"/>
                    </a:cubicBezTo>
                    <a:lnTo>
                      <a:pt x="3040" y="176366"/>
                    </a:lnTo>
                    <a:lnTo>
                      <a:pt x="0" y="167447"/>
                    </a:lnTo>
                    <a:cubicBezTo>
                      <a:pt x="0" y="74969"/>
                      <a:pt x="126586" y="0"/>
                      <a:pt x="282737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9" name="フリーフォーム: 図形 468">
                <a:extLst>
                  <a:ext uri="{FF2B5EF4-FFF2-40B4-BE49-F238E27FC236}">
                    <a16:creationId xmlns:a16="http://schemas.microsoft.com/office/drawing/2014/main" id="{368E4253-C2A6-4494-88C0-52FC4A86894B}"/>
                  </a:ext>
                </a:extLst>
              </p:cNvPr>
              <p:cNvSpPr/>
              <p:nvPr/>
            </p:nvSpPr>
            <p:spPr>
              <a:xfrm rot="20547439">
                <a:off x="2499397" y="373380"/>
                <a:ext cx="565474" cy="178936"/>
              </a:xfrm>
              <a:custGeom>
                <a:avLst/>
                <a:gdLst>
                  <a:gd name="connsiteX0" fmla="*/ 282737 w 565474"/>
                  <a:gd name="connsiteY0" fmla="*/ 0 h 178936"/>
                  <a:gd name="connsiteX1" fmla="*/ 565474 w 565474"/>
                  <a:gd name="connsiteY1" fmla="*/ 167447 h 178936"/>
                  <a:gd name="connsiteX2" fmla="*/ 561558 w 565474"/>
                  <a:gd name="connsiteY2" fmla="*/ 178936 h 178936"/>
                  <a:gd name="connsiteX3" fmla="*/ 494278 w 565474"/>
                  <a:gd name="connsiteY3" fmla="*/ 165396 h 178936"/>
                  <a:gd name="connsiteX4" fmla="*/ 275914 w 565474"/>
                  <a:gd name="connsiteY4" fmla="*/ 152237 h 178936"/>
                  <a:gd name="connsiteX5" fmla="*/ 57550 w 565474"/>
                  <a:gd name="connsiteY5" fmla="*/ 165396 h 178936"/>
                  <a:gd name="connsiteX6" fmla="*/ 3040 w 565474"/>
                  <a:gd name="connsiteY6" fmla="*/ 176366 h 178936"/>
                  <a:gd name="connsiteX7" fmla="*/ 0 w 565474"/>
                  <a:gd name="connsiteY7" fmla="*/ 167447 h 178936"/>
                  <a:gd name="connsiteX8" fmla="*/ 282737 w 565474"/>
                  <a:gd name="connsiteY8" fmla="*/ 0 h 1789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65474" h="178936">
                    <a:moveTo>
                      <a:pt x="282737" y="0"/>
                    </a:moveTo>
                    <a:cubicBezTo>
                      <a:pt x="438888" y="0"/>
                      <a:pt x="565474" y="74969"/>
                      <a:pt x="565474" y="167447"/>
                    </a:cubicBezTo>
                    <a:lnTo>
                      <a:pt x="561558" y="178936"/>
                    </a:lnTo>
                    <a:lnTo>
                      <a:pt x="494278" y="165396"/>
                    </a:lnTo>
                    <a:cubicBezTo>
                      <a:pt x="427162" y="156923"/>
                      <a:pt x="353371" y="152237"/>
                      <a:pt x="275914" y="152237"/>
                    </a:cubicBezTo>
                    <a:cubicBezTo>
                      <a:pt x="198457" y="152237"/>
                      <a:pt x="124667" y="156923"/>
                      <a:pt x="57550" y="165396"/>
                    </a:cubicBezTo>
                    <a:lnTo>
                      <a:pt x="3040" y="176366"/>
                    </a:lnTo>
                    <a:lnTo>
                      <a:pt x="0" y="167447"/>
                    </a:lnTo>
                    <a:cubicBezTo>
                      <a:pt x="0" y="74969"/>
                      <a:pt x="126586" y="0"/>
                      <a:pt x="282737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0" name="フリーフォーム: 図形 469">
                <a:extLst>
                  <a:ext uri="{FF2B5EF4-FFF2-40B4-BE49-F238E27FC236}">
                    <a16:creationId xmlns:a16="http://schemas.microsoft.com/office/drawing/2014/main" id="{03BE0FFD-75D2-43C2-90F8-DC4214AC2A2A}"/>
                  </a:ext>
                </a:extLst>
              </p:cNvPr>
              <p:cNvSpPr/>
              <p:nvPr/>
            </p:nvSpPr>
            <p:spPr>
              <a:xfrm rot="902505">
                <a:off x="1968050" y="655320"/>
                <a:ext cx="565474" cy="178936"/>
              </a:xfrm>
              <a:custGeom>
                <a:avLst/>
                <a:gdLst>
                  <a:gd name="connsiteX0" fmla="*/ 282737 w 565474"/>
                  <a:gd name="connsiteY0" fmla="*/ 0 h 178936"/>
                  <a:gd name="connsiteX1" fmla="*/ 565474 w 565474"/>
                  <a:gd name="connsiteY1" fmla="*/ 167447 h 178936"/>
                  <a:gd name="connsiteX2" fmla="*/ 561558 w 565474"/>
                  <a:gd name="connsiteY2" fmla="*/ 178936 h 178936"/>
                  <a:gd name="connsiteX3" fmla="*/ 494278 w 565474"/>
                  <a:gd name="connsiteY3" fmla="*/ 165396 h 178936"/>
                  <a:gd name="connsiteX4" fmla="*/ 275914 w 565474"/>
                  <a:gd name="connsiteY4" fmla="*/ 152237 h 178936"/>
                  <a:gd name="connsiteX5" fmla="*/ 57550 w 565474"/>
                  <a:gd name="connsiteY5" fmla="*/ 165396 h 178936"/>
                  <a:gd name="connsiteX6" fmla="*/ 3040 w 565474"/>
                  <a:gd name="connsiteY6" fmla="*/ 176366 h 178936"/>
                  <a:gd name="connsiteX7" fmla="*/ 0 w 565474"/>
                  <a:gd name="connsiteY7" fmla="*/ 167447 h 178936"/>
                  <a:gd name="connsiteX8" fmla="*/ 282737 w 565474"/>
                  <a:gd name="connsiteY8" fmla="*/ 0 h 1789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65474" h="178936">
                    <a:moveTo>
                      <a:pt x="282737" y="0"/>
                    </a:moveTo>
                    <a:cubicBezTo>
                      <a:pt x="438888" y="0"/>
                      <a:pt x="565474" y="74969"/>
                      <a:pt x="565474" y="167447"/>
                    </a:cubicBezTo>
                    <a:lnTo>
                      <a:pt x="561558" y="178936"/>
                    </a:lnTo>
                    <a:lnTo>
                      <a:pt x="494278" y="165396"/>
                    </a:lnTo>
                    <a:cubicBezTo>
                      <a:pt x="427162" y="156923"/>
                      <a:pt x="353371" y="152237"/>
                      <a:pt x="275914" y="152237"/>
                    </a:cubicBezTo>
                    <a:cubicBezTo>
                      <a:pt x="198457" y="152237"/>
                      <a:pt x="124667" y="156923"/>
                      <a:pt x="57550" y="165396"/>
                    </a:cubicBezTo>
                    <a:lnTo>
                      <a:pt x="3040" y="176366"/>
                    </a:lnTo>
                    <a:lnTo>
                      <a:pt x="0" y="167447"/>
                    </a:lnTo>
                    <a:cubicBezTo>
                      <a:pt x="0" y="74969"/>
                      <a:pt x="126586" y="0"/>
                      <a:pt x="282737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1" name="フリーフォーム: 図形 470">
                <a:extLst>
                  <a:ext uri="{FF2B5EF4-FFF2-40B4-BE49-F238E27FC236}">
                    <a16:creationId xmlns:a16="http://schemas.microsoft.com/office/drawing/2014/main" id="{654FB430-62CC-4B24-BA74-DA1DAF7364C2}"/>
                  </a:ext>
                </a:extLst>
              </p:cNvPr>
              <p:cNvSpPr/>
              <p:nvPr/>
            </p:nvSpPr>
            <p:spPr>
              <a:xfrm rot="20547439">
                <a:off x="2499397" y="655320"/>
                <a:ext cx="565474" cy="178936"/>
              </a:xfrm>
              <a:custGeom>
                <a:avLst/>
                <a:gdLst>
                  <a:gd name="connsiteX0" fmla="*/ 282737 w 565474"/>
                  <a:gd name="connsiteY0" fmla="*/ 0 h 178936"/>
                  <a:gd name="connsiteX1" fmla="*/ 565474 w 565474"/>
                  <a:gd name="connsiteY1" fmla="*/ 167447 h 178936"/>
                  <a:gd name="connsiteX2" fmla="*/ 561558 w 565474"/>
                  <a:gd name="connsiteY2" fmla="*/ 178936 h 178936"/>
                  <a:gd name="connsiteX3" fmla="*/ 494278 w 565474"/>
                  <a:gd name="connsiteY3" fmla="*/ 165396 h 178936"/>
                  <a:gd name="connsiteX4" fmla="*/ 275914 w 565474"/>
                  <a:gd name="connsiteY4" fmla="*/ 152237 h 178936"/>
                  <a:gd name="connsiteX5" fmla="*/ 57550 w 565474"/>
                  <a:gd name="connsiteY5" fmla="*/ 165396 h 178936"/>
                  <a:gd name="connsiteX6" fmla="*/ 3040 w 565474"/>
                  <a:gd name="connsiteY6" fmla="*/ 176366 h 178936"/>
                  <a:gd name="connsiteX7" fmla="*/ 0 w 565474"/>
                  <a:gd name="connsiteY7" fmla="*/ 167447 h 178936"/>
                  <a:gd name="connsiteX8" fmla="*/ 282737 w 565474"/>
                  <a:gd name="connsiteY8" fmla="*/ 0 h 1789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65474" h="178936">
                    <a:moveTo>
                      <a:pt x="282737" y="0"/>
                    </a:moveTo>
                    <a:cubicBezTo>
                      <a:pt x="438888" y="0"/>
                      <a:pt x="565474" y="74969"/>
                      <a:pt x="565474" y="167447"/>
                    </a:cubicBezTo>
                    <a:lnTo>
                      <a:pt x="561558" y="178936"/>
                    </a:lnTo>
                    <a:lnTo>
                      <a:pt x="494278" y="165396"/>
                    </a:lnTo>
                    <a:cubicBezTo>
                      <a:pt x="427162" y="156923"/>
                      <a:pt x="353371" y="152237"/>
                      <a:pt x="275914" y="152237"/>
                    </a:cubicBezTo>
                    <a:cubicBezTo>
                      <a:pt x="198457" y="152237"/>
                      <a:pt x="124667" y="156923"/>
                      <a:pt x="57550" y="165396"/>
                    </a:cubicBezTo>
                    <a:lnTo>
                      <a:pt x="3040" y="176366"/>
                    </a:lnTo>
                    <a:lnTo>
                      <a:pt x="0" y="167447"/>
                    </a:lnTo>
                    <a:cubicBezTo>
                      <a:pt x="0" y="74969"/>
                      <a:pt x="126586" y="0"/>
                      <a:pt x="282737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2" name="フリーフォーム: 図形 471">
                <a:extLst>
                  <a:ext uri="{FF2B5EF4-FFF2-40B4-BE49-F238E27FC236}">
                    <a16:creationId xmlns:a16="http://schemas.microsoft.com/office/drawing/2014/main" id="{B8606E32-1938-4C98-AECE-2783CD253B3C}"/>
                  </a:ext>
                </a:extLst>
              </p:cNvPr>
              <p:cNvSpPr/>
              <p:nvPr/>
            </p:nvSpPr>
            <p:spPr>
              <a:xfrm rot="902505">
                <a:off x="1968050" y="914399"/>
                <a:ext cx="565474" cy="178936"/>
              </a:xfrm>
              <a:custGeom>
                <a:avLst/>
                <a:gdLst>
                  <a:gd name="connsiteX0" fmla="*/ 282737 w 565474"/>
                  <a:gd name="connsiteY0" fmla="*/ 0 h 178936"/>
                  <a:gd name="connsiteX1" fmla="*/ 565474 w 565474"/>
                  <a:gd name="connsiteY1" fmla="*/ 167447 h 178936"/>
                  <a:gd name="connsiteX2" fmla="*/ 561558 w 565474"/>
                  <a:gd name="connsiteY2" fmla="*/ 178936 h 178936"/>
                  <a:gd name="connsiteX3" fmla="*/ 494278 w 565474"/>
                  <a:gd name="connsiteY3" fmla="*/ 165396 h 178936"/>
                  <a:gd name="connsiteX4" fmla="*/ 275914 w 565474"/>
                  <a:gd name="connsiteY4" fmla="*/ 152237 h 178936"/>
                  <a:gd name="connsiteX5" fmla="*/ 57550 w 565474"/>
                  <a:gd name="connsiteY5" fmla="*/ 165396 h 178936"/>
                  <a:gd name="connsiteX6" fmla="*/ 3040 w 565474"/>
                  <a:gd name="connsiteY6" fmla="*/ 176366 h 178936"/>
                  <a:gd name="connsiteX7" fmla="*/ 0 w 565474"/>
                  <a:gd name="connsiteY7" fmla="*/ 167447 h 178936"/>
                  <a:gd name="connsiteX8" fmla="*/ 282737 w 565474"/>
                  <a:gd name="connsiteY8" fmla="*/ 0 h 1789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65474" h="178936">
                    <a:moveTo>
                      <a:pt x="282737" y="0"/>
                    </a:moveTo>
                    <a:cubicBezTo>
                      <a:pt x="438888" y="0"/>
                      <a:pt x="565474" y="74969"/>
                      <a:pt x="565474" y="167447"/>
                    </a:cubicBezTo>
                    <a:lnTo>
                      <a:pt x="561558" y="178936"/>
                    </a:lnTo>
                    <a:lnTo>
                      <a:pt x="494278" y="165396"/>
                    </a:lnTo>
                    <a:cubicBezTo>
                      <a:pt x="427162" y="156923"/>
                      <a:pt x="353371" y="152237"/>
                      <a:pt x="275914" y="152237"/>
                    </a:cubicBezTo>
                    <a:cubicBezTo>
                      <a:pt x="198457" y="152237"/>
                      <a:pt x="124667" y="156923"/>
                      <a:pt x="57550" y="165396"/>
                    </a:cubicBezTo>
                    <a:lnTo>
                      <a:pt x="3040" y="176366"/>
                    </a:lnTo>
                    <a:lnTo>
                      <a:pt x="0" y="167447"/>
                    </a:lnTo>
                    <a:cubicBezTo>
                      <a:pt x="0" y="74969"/>
                      <a:pt x="126586" y="0"/>
                      <a:pt x="282737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3" name="フリーフォーム: 図形 472">
                <a:extLst>
                  <a:ext uri="{FF2B5EF4-FFF2-40B4-BE49-F238E27FC236}">
                    <a16:creationId xmlns:a16="http://schemas.microsoft.com/office/drawing/2014/main" id="{CB6BA7E5-4226-4253-888C-A4D437E17D73}"/>
                  </a:ext>
                </a:extLst>
              </p:cNvPr>
              <p:cNvSpPr/>
              <p:nvPr/>
            </p:nvSpPr>
            <p:spPr>
              <a:xfrm rot="20547439">
                <a:off x="2499397" y="914399"/>
                <a:ext cx="565474" cy="178936"/>
              </a:xfrm>
              <a:custGeom>
                <a:avLst/>
                <a:gdLst>
                  <a:gd name="connsiteX0" fmla="*/ 282737 w 565474"/>
                  <a:gd name="connsiteY0" fmla="*/ 0 h 178936"/>
                  <a:gd name="connsiteX1" fmla="*/ 565474 w 565474"/>
                  <a:gd name="connsiteY1" fmla="*/ 167447 h 178936"/>
                  <a:gd name="connsiteX2" fmla="*/ 561558 w 565474"/>
                  <a:gd name="connsiteY2" fmla="*/ 178936 h 178936"/>
                  <a:gd name="connsiteX3" fmla="*/ 494278 w 565474"/>
                  <a:gd name="connsiteY3" fmla="*/ 165396 h 178936"/>
                  <a:gd name="connsiteX4" fmla="*/ 275914 w 565474"/>
                  <a:gd name="connsiteY4" fmla="*/ 152237 h 178936"/>
                  <a:gd name="connsiteX5" fmla="*/ 57550 w 565474"/>
                  <a:gd name="connsiteY5" fmla="*/ 165396 h 178936"/>
                  <a:gd name="connsiteX6" fmla="*/ 3040 w 565474"/>
                  <a:gd name="connsiteY6" fmla="*/ 176366 h 178936"/>
                  <a:gd name="connsiteX7" fmla="*/ 0 w 565474"/>
                  <a:gd name="connsiteY7" fmla="*/ 167447 h 178936"/>
                  <a:gd name="connsiteX8" fmla="*/ 282737 w 565474"/>
                  <a:gd name="connsiteY8" fmla="*/ 0 h 1789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65474" h="178936">
                    <a:moveTo>
                      <a:pt x="282737" y="0"/>
                    </a:moveTo>
                    <a:cubicBezTo>
                      <a:pt x="438888" y="0"/>
                      <a:pt x="565474" y="74969"/>
                      <a:pt x="565474" y="167447"/>
                    </a:cubicBezTo>
                    <a:lnTo>
                      <a:pt x="561558" y="178936"/>
                    </a:lnTo>
                    <a:lnTo>
                      <a:pt x="494278" y="165396"/>
                    </a:lnTo>
                    <a:cubicBezTo>
                      <a:pt x="427162" y="156923"/>
                      <a:pt x="353371" y="152237"/>
                      <a:pt x="275914" y="152237"/>
                    </a:cubicBezTo>
                    <a:cubicBezTo>
                      <a:pt x="198457" y="152237"/>
                      <a:pt x="124667" y="156923"/>
                      <a:pt x="57550" y="165396"/>
                    </a:cubicBezTo>
                    <a:lnTo>
                      <a:pt x="3040" y="176366"/>
                    </a:lnTo>
                    <a:lnTo>
                      <a:pt x="0" y="167447"/>
                    </a:lnTo>
                    <a:cubicBezTo>
                      <a:pt x="0" y="74969"/>
                      <a:pt x="126586" y="0"/>
                      <a:pt x="282737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4" name="月 473">
                <a:extLst>
                  <a:ext uri="{FF2B5EF4-FFF2-40B4-BE49-F238E27FC236}">
                    <a16:creationId xmlns:a16="http://schemas.microsoft.com/office/drawing/2014/main" id="{2D97F667-3DF2-4218-9FFA-354D86D76B12}"/>
                  </a:ext>
                </a:extLst>
              </p:cNvPr>
              <p:cNvSpPr/>
              <p:nvPr/>
            </p:nvSpPr>
            <p:spPr>
              <a:xfrm>
                <a:off x="2483660" y="236220"/>
                <a:ext cx="79374" cy="1119864"/>
              </a:xfrm>
              <a:prstGeom prst="moon">
                <a:avLst/>
              </a:prstGeom>
              <a:solidFill>
                <a:srgbClr val="00B05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56" name="グループ化 355">
              <a:extLst>
                <a:ext uri="{FF2B5EF4-FFF2-40B4-BE49-F238E27FC236}">
                  <a16:creationId xmlns:a16="http://schemas.microsoft.com/office/drawing/2014/main" id="{64EA1741-E063-4A6A-BC83-E7ABEBA12887}"/>
                </a:ext>
              </a:extLst>
            </p:cNvPr>
            <p:cNvGrpSpPr/>
            <p:nvPr/>
          </p:nvGrpSpPr>
          <p:grpSpPr>
            <a:xfrm rot="18099199">
              <a:off x="2349342" y="3733554"/>
              <a:ext cx="325570" cy="464543"/>
              <a:chOff x="1968050" y="236220"/>
              <a:chExt cx="1096821" cy="1119864"/>
            </a:xfrm>
          </p:grpSpPr>
          <p:sp>
            <p:nvSpPr>
              <p:cNvPr id="461" name="フリーフォーム: 図形 460">
                <a:extLst>
                  <a:ext uri="{FF2B5EF4-FFF2-40B4-BE49-F238E27FC236}">
                    <a16:creationId xmlns:a16="http://schemas.microsoft.com/office/drawing/2014/main" id="{C6E83BA9-73C0-4D42-8C09-201B49D046C5}"/>
                  </a:ext>
                </a:extLst>
              </p:cNvPr>
              <p:cNvSpPr/>
              <p:nvPr/>
            </p:nvSpPr>
            <p:spPr>
              <a:xfrm rot="902505">
                <a:off x="1968050" y="373380"/>
                <a:ext cx="565474" cy="178936"/>
              </a:xfrm>
              <a:custGeom>
                <a:avLst/>
                <a:gdLst>
                  <a:gd name="connsiteX0" fmla="*/ 282737 w 565474"/>
                  <a:gd name="connsiteY0" fmla="*/ 0 h 178936"/>
                  <a:gd name="connsiteX1" fmla="*/ 565474 w 565474"/>
                  <a:gd name="connsiteY1" fmla="*/ 167447 h 178936"/>
                  <a:gd name="connsiteX2" fmla="*/ 561558 w 565474"/>
                  <a:gd name="connsiteY2" fmla="*/ 178936 h 178936"/>
                  <a:gd name="connsiteX3" fmla="*/ 494278 w 565474"/>
                  <a:gd name="connsiteY3" fmla="*/ 165396 h 178936"/>
                  <a:gd name="connsiteX4" fmla="*/ 275914 w 565474"/>
                  <a:gd name="connsiteY4" fmla="*/ 152237 h 178936"/>
                  <a:gd name="connsiteX5" fmla="*/ 57550 w 565474"/>
                  <a:gd name="connsiteY5" fmla="*/ 165396 h 178936"/>
                  <a:gd name="connsiteX6" fmla="*/ 3040 w 565474"/>
                  <a:gd name="connsiteY6" fmla="*/ 176366 h 178936"/>
                  <a:gd name="connsiteX7" fmla="*/ 0 w 565474"/>
                  <a:gd name="connsiteY7" fmla="*/ 167447 h 178936"/>
                  <a:gd name="connsiteX8" fmla="*/ 282737 w 565474"/>
                  <a:gd name="connsiteY8" fmla="*/ 0 h 1789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65474" h="178936">
                    <a:moveTo>
                      <a:pt x="282737" y="0"/>
                    </a:moveTo>
                    <a:cubicBezTo>
                      <a:pt x="438888" y="0"/>
                      <a:pt x="565474" y="74969"/>
                      <a:pt x="565474" y="167447"/>
                    </a:cubicBezTo>
                    <a:lnTo>
                      <a:pt x="561558" y="178936"/>
                    </a:lnTo>
                    <a:lnTo>
                      <a:pt x="494278" y="165396"/>
                    </a:lnTo>
                    <a:cubicBezTo>
                      <a:pt x="427162" y="156923"/>
                      <a:pt x="353371" y="152237"/>
                      <a:pt x="275914" y="152237"/>
                    </a:cubicBezTo>
                    <a:cubicBezTo>
                      <a:pt x="198457" y="152237"/>
                      <a:pt x="124667" y="156923"/>
                      <a:pt x="57550" y="165396"/>
                    </a:cubicBezTo>
                    <a:lnTo>
                      <a:pt x="3040" y="176366"/>
                    </a:lnTo>
                    <a:lnTo>
                      <a:pt x="0" y="167447"/>
                    </a:lnTo>
                    <a:cubicBezTo>
                      <a:pt x="0" y="74969"/>
                      <a:pt x="126586" y="0"/>
                      <a:pt x="282737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2" name="フリーフォーム: 図形 461">
                <a:extLst>
                  <a:ext uri="{FF2B5EF4-FFF2-40B4-BE49-F238E27FC236}">
                    <a16:creationId xmlns:a16="http://schemas.microsoft.com/office/drawing/2014/main" id="{A635B127-8925-4E00-9C39-32872467D0EF}"/>
                  </a:ext>
                </a:extLst>
              </p:cNvPr>
              <p:cNvSpPr/>
              <p:nvPr/>
            </p:nvSpPr>
            <p:spPr>
              <a:xfrm rot="20547439">
                <a:off x="2499397" y="373380"/>
                <a:ext cx="565474" cy="178936"/>
              </a:xfrm>
              <a:custGeom>
                <a:avLst/>
                <a:gdLst>
                  <a:gd name="connsiteX0" fmla="*/ 282737 w 565474"/>
                  <a:gd name="connsiteY0" fmla="*/ 0 h 178936"/>
                  <a:gd name="connsiteX1" fmla="*/ 565474 w 565474"/>
                  <a:gd name="connsiteY1" fmla="*/ 167447 h 178936"/>
                  <a:gd name="connsiteX2" fmla="*/ 561558 w 565474"/>
                  <a:gd name="connsiteY2" fmla="*/ 178936 h 178936"/>
                  <a:gd name="connsiteX3" fmla="*/ 494278 w 565474"/>
                  <a:gd name="connsiteY3" fmla="*/ 165396 h 178936"/>
                  <a:gd name="connsiteX4" fmla="*/ 275914 w 565474"/>
                  <a:gd name="connsiteY4" fmla="*/ 152237 h 178936"/>
                  <a:gd name="connsiteX5" fmla="*/ 57550 w 565474"/>
                  <a:gd name="connsiteY5" fmla="*/ 165396 h 178936"/>
                  <a:gd name="connsiteX6" fmla="*/ 3040 w 565474"/>
                  <a:gd name="connsiteY6" fmla="*/ 176366 h 178936"/>
                  <a:gd name="connsiteX7" fmla="*/ 0 w 565474"/>
                  <a:gd name="connsiteY7" fmla="*/ 167447 h 178936"/>
                  <a:gd name="connsiteX8" fmla="*/ 282737 w 565474"/>
                  <a:gd name="connsiteY8" fmla="*/ 0 h 1789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65474" h="178936">
                    <a:moveTo>
                      <a:pt x="282737" y="0"/>
                    </a:moveTo>
                    <a:cubicBezTo>
                      <a:pt x="438888" y="0"/>
                      <a:pt x="565474" y="74969"/>
                      <a:pt x="565474" y="167447"/>
                    </a:cubicBezTo>
                    <a:lnTo>
                      <a:pt x="561558" y="178936"/>
                    </a:lnTo>
                    <a:lnTo>
                      <a:pt x="494278" y="165396"/>
                    </a:lnTo>
                    <a:cubicBezTo>
                      <a:pt x="427162" y="156923"/>
                      <a:pt x="353371" y="152237"/>
                      <a:pt x="275914" y="152237"/>
                    </a:cubicBezTo>
                    <a:cubicBezTo>
                      <a:pt x="198457" y="152237"/>
                      <a:pt x="124667" y="156923"/>
                      <a:pt x="57550" y="165396"/>
                    </a:cubicBezTo>
                    <a:lnTo>
                      <a:pt x="3040" y="176366"/>
                    </a:lnTo>
                    <a:lnTo>
                      <a:pt x="0" y="167447"/>
                    </a:lnTo>
                    <a:cubicBezTo>
                      <a:pt x="0" y="74969"/>
                      <a:pt x="126586" y="0"/>
                      <a:pt x="282737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3" name="フリーフォーム: 図形 462">
                <a:extLst>
                  <a:ext uri="{FF2B5EF4-FFF2-40B4-BE49-F238E27FC236}">
                    <a16:creationId xmlns:a16="http://schemas.microsoft.com/office/drawing/2014/main" id="{3A179818-2BDB-48D1-A88C-D24D304DB2F1}"/>
                  </a:ext>
                </a:extLst>
              </p:cNvPr>
              <p:cNvSpPr/>
              <p:nvPr/>
            </p:nvSpPr>
            <p:spPr>
              <a:xfrm rot="902505">
                <a:off x="1968050" y="655320"/>
                <a:ext cx="565474" cy="178936"/>
              </a:xfrm>
              <a:custGeom>
                <a:avLst/>
                <a:gdLst>
                  <a:gd name="connsiteX0" fmla="*/ 282737 w 565474"/>
                  <a:gd name="connsiteY0" fmla="*/ 0 h 178936"/>
                  <a:gd name="connsiteX1" fmla="*/ 565474 w 565474"/>
                  <a:gd name="connsiteY1" fmla="*/ 167447 h 178936"/>
                  <a:gd name="connsiteX2" fmla="*/ 561558 w 565474"/>
                  <a:gd name="connsiteY2" fmla="*/ 178936 h 178936"/>
                  <a:gd name="connsiteX3" fmla="*/ 494278 w 565474"/>
                  <a:gd name="connsiteY3" fmla="*/ 165396 h 178936"/>
                  <a:gd name="connsiteX4" fmla="*/ 275914 w 565474"/>
                  <a:gd name="connsiteY4" fmla="*/ 152237 h 178936"/>
                  <a:gd name="connsiteX5" fmla="*/ 57550 w 565474"/>
                  <a:gd name="connsiteY5" fmla="*/ 165396 h 178936"/>
                  <a:gd name="connsiteX6" fmla="*/ 3040 w 565474"/>
                  <a:gd name="connsiteY6" fmla="*/ 176366 h 178936"/>
                  <a:gd name="connsiteX7" fmla="*/ 0 w 565474"/>
                  <a:gd name="connsiteY7" fmla="*/ 167447 h 178936"/>
                  <a:gd name="connsiteX8" fmla="*/ 282737 w 565474"/>
                  <a:gd name="connsiteY8" fmla="*/ 0 h 1789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65474" h="178936">
                    <a:moveTo>
                      <a:pt x="282737" y="0"/>
                    </a:moveTo>
                    <a:cubicBezTo>
                      <a:pt x="438888" y="0"/>
                      <a:pt x="565474" y="74969"/>
                      <a:pt x="565474" y="167447"/>
                    </a:cubicBezTo>
                    <a:lnTo>
                      <a:pt x="561558" y="178936"/>
                    </a:lnTo>
                    <a:lnTo>
                      <a:pt x="494278" y="165396"/>
                    </a:lnTo>
                    <a:cubicBezTo>
                      <a:pt x="427162" y="156923"/>
                      <a:pt x="353371" y="152237"/>
                      <a:pt x="275914" y="152237"/>
                    </a:cubicBezTo>
                    <a:cubicBezTo>
                      <a:pt x="198457" y="152237"/>
                      <a:pt x="124667" y="156923"/>
                      <a:pt x="57550" y="165396"/>
                    </a:cubicBezTo>
                    <a:lnTo>
                      <a:pt x="3040" y="176366"/>
                    </a:lnTo>
                    <a:lnTo>
                      <a:pt x="0" y="167447"/>
                    </a:lnTo>
                    <a:cubicBezTo>
                      <a:pt x="0" y="74969"/>
                      <a:pt x="126586" y="0"/>
                      <a:pt x="282737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4" name="フリーフォーム: 図形 463">
                <a:extLst>
                  <a:ext uri="{FF2B5EF4-FFF2-40B4-BE49-F238E27FC236}">
                    <a16:creationId xmlns:a16="http://schemas.microsoft.com/office/drawing/2014/main" id="{69703395-1EFB-423B-9193-139042BA00FF}"/>
                  </a:ext>
                </a:extLst>
              </p:cNvPr>
              <p:cNvSpPr/>
              <p:nvPr/>
            </p:nvSpPr>
            <p:spPr>
              <a:xfrm rot="20547439">
                <a:off x="2499397" y="655320"/>
                <a:ext cx="565474" cy="178936"/>
              </a:xfrm>
              <a:custGeom>
                <a:avLst/>
                <a:gdLst>
                  <a:gd name="connsiteX0" fmla="*/ 282737 w 565474"/>
                  <a:gd name="connsiteY0" fmla="*/ 0 h 178936"/>
                  <a:gd name="connsiteX1" fmla="*/ 565474 w 565474"/>
                  <a:gd name="connsiteY1" fmla="*/ 167447 h 178936"/>
                  <a:gd name="connsiteX2" fmla="*/ 561558 w 565474"/>
                  <a:gd name="connsiteY2" fmla="*/ 178936 h 178936"/>
                  <a:gd name="connsiteX3" fmla="*/ 494278 w 565474"/>
                  <a:gd name="connsiteY3" fmla="*/ 165396 h 178936"/>
                  <a:gd name="connsiteX4" fmla="*/ 275914 w 565474"/>
                  <a:gd name="connsiteY4" fmla="*/ 152237 h 178936"/>
                  <a:gd name="connsiteX5" fmla="*/ 57550 w 565474"/>
                  <a:gd name="connsiteY5" fmla="*/ 165396 h 178936"/>
                  <a:gd name="connsiteX6" fmla="*/ 3040 w 565474"/>
                  <a:gd name="connsiteY6" fmla="*/ 176366 h 178936"/>
                  <a:gd name="connsiteX7" fmla="*/ 0 w 565474"/>
                  <a:gd name="connsiteY7" fmla="*/ 167447 h 178936"/>
                  <a:gd name="connsiteX8" fmla="*/ 282737 w 565474"/>
                  <a:gd name="connsiteY8" fmla="*/ 0 h 1789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65474" h="178936">
                    <a:moveTo>
                      <a:pt x="282737" y="0"/>
                    </a:moveTo>
                    <a:cubicBezTo>
                      <a:pt x="438888" y="0"/>
                      <a:pt x="565474" y="74969"/>
                      <a:pt x="565474" y="167447"/>
                    </a:cubicBezTo>
                    <a:lnTo>
                      <a:pt x="561558" y="178936"/>
                    </a:lnTo>
                    <a:lnTo>
                      <a:pt x="494278" y="165396"/>
                    </a:lnTo>
                    <a:cubicBezTo>
                      <a:pt x="427162" y="156923"/>
                      <a:pt x="353371" y="152237"/>
                      <a:pt x="275914" y="152237"/>
                    </a:cubicBezTo>
                    <a:cubicBezTo>
                      <a:pt x="198457" y="152237"/>
                      <a:pt x="124667" y="156923"/>
                      <a:pt x="57550" y="165396"/>
                    </a:cubicBezTo>
                    <a:lnTo>
                      <a:pt x="3040" y="176366"/>
                    </a:lnTo>
                    <a:lnTo>
                      <a:pt x="0" y="167447"/>
                    </a:lnTo>
                    <a:cubicBezTo>
                      <a:pt x="0" y="74969"/>
                      <a:pt x="126586" y="0"/>
                      <a:pt x="282737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5" name="フリーフォーム: 図形 464">
                <a:extLst>
                  <a:ext uri="{FF2B5EF4-FFF2-40B4-BE49-F238E27FC236}">
                    <a16:creationId xmlns:a16="http://schemas.microsoft.com/office/drawing/2014/main" id="{12BC23DE-B528-4AD1-8AC5-CA52E78EAD3A}"/>
                  </a:ext>
                </a:extLst>
              </p:cNvPr>
              <p:cNvSpPr/>
              <p:nvPr/>
            </p:nvSpPr>
            <p:spPr>
              <a:xfrm rot="902505">
                <a:off x="1968050" y="914399"/>
                <a:ext cx="565474" cy="178936"/>
              </a:xfrm>
              <a:custGeom>
                <a:avLst/>
                <a:gdLst>
                  <a:gd name="connsiteX0" fmla="*/ 282737 w 565474"/>
                  <a:gd name="connsiteY0" fmla="*/ 0 h 178936"/>
                  <a:gd name="connsiteX1" fmla="*/ 565474 w 565474"/>
                  <a:gd name="connsiteY1" fmla="*/ 167447 h 178936"/>
                  <a:gd name="connsiteX2" fmla="*/ 561558 w 565474"/>
                  <a:gd name="connsiteY2" fmla="*/ 178936 h 178936"/>
                  <a:gd name="connsiteX3" fmla="*/ 494278 w 565474"/>
                  <a:gd name="connsiteY3" fmla="*/ 165396 h 178936"/>
                  <a:gd name="connsiteX4" fmla="*/ 275914 w 565474"/>
                  <a:gd name="connsiteY4" fmla="*/ 152237 h 178936"/>
                  <a:gd name="connsiteX5" fmla="*/ 57550 w 565474"/>
                  <a:gd name="connsiteY5" fmla="*/ 165396 h 178936"/>
                  <a:gd name="connsiteX6" fmla="*/ 3040 w 565474"/>
                  <a:gd name="connsiteY6" fmla="*/ 176366 h 178936"/>
                  <a:gd name="connsiteX7" fmla="*/ 0 w 565474"/>
                  <a:gd name="connsiteY7" fmla="*/ 167447 h 178936"/>
                  <a:gd name="connsiteX8" fmla="*/ 282737 w 565474"/>
                  <a:gd name="connsiteY8" fmla="*/ 0 h 1789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65474" h="178936">
                    <a:moveTo>
                      <a:pt x="282737" y="0"/>
                    </a:moveTo>
                    <a:cubicBezTo>
                      <a:pt x="438888" y="0"/>
                      <a:pt x="565474" y="74969"/>
                      <a:pt x="565474" y="167447"/>
                    </a:cubicBezTo>
                    <a:lnTo>
                      <a:pt x="561558" y="178936"/>
                    </a:lnTo>
                    <a:lnTo>
                      <a:pt x="494278" y="165396"/>
                    </a:lnTo>
                    <a:cubicBezTo>
                      <a:pt x="427162" y="156923"/>
                      <a:pt x="353371" y="152237"/>
                      <a:pt x="275914" y="152237"/>
                    </a:cubicBezTo>
                    <a:cubicBezTo>
                      <a:pt x="198457" y="152237"/>
                      <a:pt x="124667" y="156923"/>
                      <a:pt x="57550" y="165396"/>
                    </a:cubicBezTo>
                    <a:lnTo>
                      <a:pt x="3040" y="176366"/>
                    </a:lnTo>
                    <a:lnTo>
                      <a:pt x="0" y="167447"/>
                    </a:lnTo>
                    <a:cubicBezTo>
                      <a:pt x="0" y="74969"/>
                      <a:pt x="126586" y="0"/>
                      <a:pt x="282737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6" name="フリーフォーム: 図形 465">
                <a:extLst>
                  <a:ext uri="{FF2B5EF4-FFF2-40B4-BE49-F238E27FC236}">
                    <a16:creationId xmlns:a16="http://schemas.microsoft.com/office/drawing/2014/main" id="{B3252D66-E227-46D0-8769-DEEC2EBAF04E}"/>
                  </a:ext>
                </a:extLst>
              </p:cNvPr>
              <p:cNvSpPr/>
              <p:nvPr/>
            </p:nvSpPr>
            <p:spPr>
              <a:xfrm rot="20547439">
                <a:off x="2499397" y="914399"/>
                <a:ext cx="565474" cy="178936"/>
              </a:xfrm>
              <a:custGeom>
                <a:avLst/>
                <a:gdLst>
                  <a:gd name="connsiteX0" fmla="*/ 282737 w 565474"/>
                  <a:gd name="connsiteY0" fmla="*/ 0 h 178936"/>
                  <a:gd name="connsiteX1" fmla="*/ 565474 w 565474"/>
                  <a:gd name="connsiteY1" fmla="*/ 167447 h 178936"/>
                  <a:gd name="connsiteX2" fmla="*/ 561558 w 565474"/>
                  <a:gd name="connsiteY2" fmla="*/ 178936 h 178936"/>
                  <a:gd name="connsiteX3" fmla="*/ 494278 w 565474"/>
                  <a:gd name="connsiteY3" fmla="*/ 165396 h 178936"/>
                  <a:gd name="connsiteX4" fmla="*/ 275914 w 565474"/>
                  <a:gd name="connsiteY4" fmla="*/ 152237 h 178936"/>
                  <a:gd name="connsiteX5" fmla="*/ 57550 w 565474"/>
                  <a:gd name="connsiteY5" fmla="*/ 165396 h 178936"/>
                  <a:gd name="connsiteX6" fmla="*/ 3040 w 565474"/>
                  <a:gd name="connsiteY6" fmla="*/ 176366 h 178936"/>
                  <a:gd name="connsiteX7" fmla="*/ 0 w 565474"/>
                  <a:gd name="connsiteY7" fmla="*/ 167447 h 178936"/>
                  <a:gd name="connsiteX8" fmla="*/ 282737 w 565474"/>
                  <a:gd name="connsiteY8" fmla="*/ 0 h 1789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65474" h="178936">
                    <a:moveTo>
                      <a:pt x="282737" y="0"/>
                    </a:moveTo>
                    <a:cubicBezTo>
                      <a:pt x="438888" y="0"/>
                      <a:pt x="565474" y="74969"/>
                      <a:pt x="565474" y="167447"/>
                    </a:cubicBezTo>
                    <a:lnTo>
                      <a:pt x="561558" y="178936"/>
                    </a:lnTo>
                    <a:lnTo>
                      <a:pt x="494278" y="165396"/>
                    </a:lnTo>
                    <a:cubicBezTo>
                      <a:pt x="427162" y="156923"/>
                      <a:pt x="353371" y="152237"/>
                      <a:pt x="275914" y="152237"/>
                    </a:cubicBezTo>
                    <a:cubicBezTo>
                      <a:pt x="198457" y="152237"/>
                      <a:pt x="124667" y="156923"/>
                      <a:pt x="57550" y="165396"/>
                    </a:cubicBezTo>
                    <a:lnTo>
                      <a:pt x="3040" y="176366"/>
                    </a:lnTo>
                    <a:lnTo>
                      <a:pt x="0" y="167447"/>
                    </a:lnTo>
                    <a:cubicBezTo>
                      <a:pt x="0" y="74969"/>
                      <a:pt x="126586" y="0"/>
                      <a:pt x="282737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7" name="月 466">
                <a:extLst>
                  <a:ext uri="{FF2B5EF4-FFF2-40B4-BE49-F238E27FC236}">
                    <a16:creationId xmlns:a16="http://schemas.microsoft.com/office/drawing/2014/main" id="{44A5AA92-13F6-4930-B425-06B22E3AADD9}"/>
                  </a:ext>
                </a:extLst>
              </p:cNvPr>
              <p:cNvSpPr/>
              <p:nvPr/>
            </p:nvSpPr>
            <p:spPr>
              <a:xfrm>
                <a:off x="2483660" y="236220"/>
                <a:ext cx="79374" cy="1119864"/>
              </a:xfrm>
              <a:prstGeom prst="moon">
                <a:avLst/>
              </a:prstGeom>
              <a:solidFill>
                <a:srgbClr val="00B05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57" name="グループ化 356">
              <a:extLst>
                <a:ext uri="{FF2B5EF4-FFF2-40B4-BE49-F238E27FC236}">
                  <a16:creationId xmlns:a16="http://schemas.microsoft.com/office/drawing/2014/main" id="{188B398D-DA76-4FD6-8291-662536E57D1B}"/>
                </a:ext>
              </a:extLst>
            </p:cNvPr>
            <p:cNvGrpSpPr/>
            <p:nvPr/>
          </p:nvGrpSpPr>
          <p:grpSpPr>
            <a:xfrm rot="18099199">
              <a:off x="2684622" y="1996193"/>
              <a:ext cx="325570" cy="464543"/>
              <a:chOff x="1968050" y="236220"/>
              <a:chExt cx="1096821" cy="1119864"/>
            </a:xfrm>
          </p:grpSpPr>
          <p:sp>
            <p:nvSpPr>
              <p:cNvPr id="454" name="フリーフォーム: 図形 453">
                <a:extLst>
                  <a:ext uri="{FF2B5EF4-FFF2-40B4-BE49-F238E27FC236}">
                    <a16:creationId xmlns:a16="http://schemas.microsoft.com/office/drawing/2014/main" id="{50599F68-7C19-453E-921F-E5E2FF597DE8}"/>
                  </a:ext>
                </a:extLst>
              </p:cNvPr>
              <p:cNvSpPr/>
              <p:nvPr/>
            </p:nvSpPr>
            <p:spPr>
              <a:xfrm rot="902505">
                <a:off x="1968050" y="373380"/>
                <a:ext cx="565474" cy="178936"/>
              </a:xfrm>
              <a:custGeom>
                <a:avLst/>
                <a:gdLst>
                  <a:gd name="connsiteX0" fmla="*/ 282737 w 565474"/>
                  <a:gd name="connsiteY0" fmla="*/ 0 h 178936"/>
                  <a:gd name="connsiteX1" fmla="*/ 565474 w 565474"/>
                  <a:gd name="connsiteY1" fmla="*/ 167447 h 178936"/>
                  <a:gd name="connsiteX2" fmla="*/ 561558 w 565474"/>
                  <a:gd name="connsiteY2" fmla="*/ 178936 h 178936"/>
                  <a:gd name="connsiteX3" fmla="*/ 494278 w 565474"/>
                  <a:gd name="connsiteY3" fmla="*/ 165396 h 178936"/>
                  <a:gd name="connsiteX4" fmla="*/ 275914 w 565474"/>
                  <a:gd name="connsiteY4" fmla="*/ 152237 h 178936"/>
                  <a:gd name="connsiteX5" fmla="*/ 57550 w 565474"/>
                  <a:gd name="connsiteY5" fmla="*/ 165396 h 178936"/>
                  <a:gd name="connsiteX6" fmla="*/ 3040 w 565474"/>
                  <a:gd name="connsiteY6" fmla="*/ 176366 h 178936"/>
                  <a:gd name="connsiteX7" fmla="*/ 0 w 565474"/>
                  <a:gd name="connsiteY7" fmla="*/ 167447 h 178936"/>
                  <a:gd name="connsiteX8" fmla="*/ 282737 w 565474"/>
                  <a:gd name="connsiteY8" fmla="*/ 0 h 1789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65474" h="178936">
                    <a:moveTo>
                      <a:pt x="282737" y="0"/>
                    </a:moveTo>
                    <a:cubicBezTo>
                      <a:pt x="438888" y="0"/>
                      <a:pt x="565474" y="74969"/>
                      <a:pt x="565474" y="167447"/>
                    </a:cubicBezTo>
                    <a:lnTo>
                      <a:pt x="561558" y="178936"/>
                    </a:lnTo>
                    <a:lnTo>
                      <a:pt x="494278" y="165396"/>
                    </a:lnTo>
                    <a:cubicBezTo>
                      <a:pt x="427162" y="156923"/>
                      <a:pt x="353371" y="152237"/>
                      <a:pt x="275914" y="152237"/>
                    </a:cubicBezTo>
                    <a:cubicBezTo>
                      <a:pt x="198457" y="152237"/>
                      <a:pt x="124667" y="156923"/>
                      <a:pt x="57550" y="165396"/>
                    </a:cubicBezTo>
                    <a:lnTo>
                      <a:pt x="3040" y="176366"/>
                    </a:lnTo>
                    <a:lnTo>
                      <a:pt x="0" y="167447"/>
                    </a:lnTo>
                    <a:cubicBezTo>
                      <a:pt x="0" y="74969"/>
                      <a:pt x="126586" y="0"/>
                      <a:pt x="282737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5" name="フリーフォーム: 図形 454">
                <a:extLst>
                  <a:ext uri="{FF2B5EF4-FFF2-40B4-BE49-F238E27FC236}">
                    <a16:creationId xmlns:a16="http://schemas.microsoft.com/office/drawing/2014/main" id="{94B93722-4EFF-44D2-88A4-9E359EA4CE2B}"/>
                  </a:ext>
                </a:extLst>
              </p:cNvPr>
              <p:cNvSpPr/>
              <p:nvPr/>
            </p:nvSpPr>
            <p:spPr>
              <a:xfrm rot="20547439">
                <a:off x="2499397" y="373380"/>
                <a:ext cx="565474" cy="178936"/>
              </a:xfrm>
              <a:custGeom>
                <a:avLst/>
                <a:gdLst>
                  <a:gd name="connsiteX0" fmla="*/ 282737 w 565474"/>
                  <a:gd name="connsiteY0" fmla="*/ 0 h 178936"/>
                  <a:gd name="connsiteX1" fmla="*/ 565474 w 565474"/>
                  <a:gd name="connsiteY1" fmla="*/ 167447 h 178936"/>
                  <a:gd name="connsiteX2" fmla="*/ 561558 w 565474"/>
                  <a:gd name="connsiteY2" fmla="*/ 178936 h 178936"/>
                  <a:gd name="connsiteX3" fmla="*/ 494278 w 565474"/>
                  <a:gd name="connsiteY3" fmla="*/ 165396 h 178936"/>
                  <a:gd name="connsiteX4" fmla="*/ 275914 w 565474"/>
                  <a:gd name="connsiteY4" fmla="*/ 152237 h 178936"/>
                  <a:gd name="connsiteX5" fmla="*/ 57550 w 565474"/>
                  <a:gd name="connsiteY5" fmla="*/ 165396 h 178936"/>
                  <a:gd name="connsiteX6" fmla="*/ 3040 w 565474"/>
                  <a:gd name="connsiteY6" fmla="*/ 176366 h 178936"/>
                  <a:gd name="connsiteX7" fmla="*/ 0 w 565474"/>
                  <a:gd name="connsiteY7" fmla="*/ 167447 h 178936"/>
                  <a:gd name="connsiteX8" fmla="*/ 282737 w 565474"/>
                  <a:gd name="connsiteY8" fmla="*/ 0 h 1789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65474" h="178936">
                    <a:moveTo>
                      <a:pt x="282737" y="0"/>
                    </a:moveTo>
                    <a:cubicBezTo>
                      <a:pt x="438888" y="0"/>
                      <a:pt x="565474" y="74969"/>
                      <a:pt x="565474" y="167447"/>
                    </a:cubicBezTo>
                    <a:lnTo>
                      <a:pt x="561558" y="178936"/>
                    </a:lnTo>
                    <a:lnTo>
                      <a:pt x="494278" y="165396"/>
                    </a:lnTo>
                    <a:cubicBezTo>
                      <a:pt x="427162" y="156923"/>
                      <a:pt x="353371" y="152237"/>
                      <a:pt x="275914" y="152237"/>
                    </a:cubicBezTo>
                    <a:cubicBezTo>
                      <a:pt x="198457" y="152237"/>
                      <a:pt x="124667" y="156923"/>
                      <a:pt x="57550" y="165396"/>
                    </a:cubicBezTo>
                    <a:lnTo>
                      <a:pt x="3040" y="176366"/>
                    </a:lnTo>
                    <a:lnTo>
                      <a:pt x="0" y="167447"/>
                    </a:lnTo>
                    <a:cubicBezTo>
                      <a:pt x="0" y="74969"/>
                      <a:pt x="126586" y="0"/>
                      <a:pt x="282737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6" name="フリーフォーム: 図形 455">
                <a:extLst>
                  <a:ext uri="{FF2B5EF4-FFF2-40B4-BE49-F238E27FC236}">
                    <a16:creationId xmlns:a16="http://schemas.microsoft.com/office/drawing/2014/main" id="{B1DCAF50-4E72-44DB-9F95-7765816DBB83}"/>
                  </a:ext>
                </a:extLst>
              </p:cNvPr>
              <p:cNvSpPr/>
              <p:nvPr/>
            </p:nvSpPr>
            <p:spPr>
              <a:xfrm rot="902505">
                <a:off x="1968050" y="655320"/>
                <a:ext cx="565474" cy="178936"/>
              </a:xfrm>
              <a:custGeom>
                <a:avLst/>
                <a:gdLst>
                  <a:gd name="connsiteX0" fmla="*/ 282737 w 565474"/>
                  <a:gd name="connsiteY0" fmla="*/ 0 h 178936"/>
                  <a:gd name="connsiteX1" fmla="*/ 565474 w 565474"/>
                  <a:gd name="connsiteY1" fmla="*/ 167447 h 178936"/>
                  <a:gd name="connsiteX2" fmla="*/ 561558 w 565474"/>
                  <a:gd name="connsiteY2" fmla="*/ 178936 h 178936"/>
                  <a:gd name="connsiteX3" fmla="*/ 494278 w 565474"/>
                  <a:gd name="connsiteY3" fmla="*/ 165396 h 178936"/>
                  <a:gd name="connsiteX4" fmla="*/ 275914 w 565474"/>
                  <a:gd name="connsiteY4" fmla="*/ 152237 h 178936"/>
                  <a:gd name="connsiteX5" fmla="*/ 57550 w 565474"/>
                  <a:gd name="connsiteY5" fmla="*/ 165396 h 178936"/>
                  <a:gd name="connsiteX6" fmla="*/ 3040 w 565474"/>
                  <a:gd name="connsiteY6" fmla="*/ 176366 h 178936"/>
                  <a:gd name="connsiteX7" fmla="*/ 0 w 565474"/>
                  <a:gd name="connsiteY7" fmla="*/ 167447 h 178936"/>
                  <a:gd name="connsiteX8" fmla="*/ 282737 w 565474"/>
                  <a:gd name="connsiteY8" fmla="*/ 0 h 1789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65474" h="178936">
                    <a:moveTo>
                      <a:pt x="282737" y="0"/>
                    </a:moveTo>
                    <a:cubicBezTo>
                      <a:pt x="438888" y="0"/>
                      <a:pt x="565474" y="74969"/>
                      <a:pt x="565474" y="167447"/>
                    </a:cubicBezTo>
                    <a:lnTo>
                      <a:pt x="561558" y="178936"/>
                    </a:lnTo>
                    <a:lnTo>
                      <a:pt x="494278" y="165396"/>
                    </a:lnTo>
                    <a:cubicBezTo>
                      <a:pt x="427162" y="156923"/>
                      <a:pt x="353371" y="152237"/>
                      <a:pt x="275914" y="152237"/>
                    </a:cubicBezTo>
                    <a:cubicBezTo>
                      <a:pt x="198457" y="152237"/>
                      <a:pt x="124667" y="156923"/>
                      <a:pt x="57550" y="165396"/>
                    </a:cubicBezTo>
                    <a:lnTo>
                      <a:pt x="3040" y="176366"/>
                    </a:lnTo>
                    <a:lnTo>
                      <a:pt x="0" y="167447"/>
                    </a:lnTo>
                    <a:cubicBezTo>
                      <a:pt x="0" y="74969"/>
                      <a:pt x="126586" y="0"/>
                      <a:pt x="282737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7" name="フリーフォーム: 図形 456">
                <a:extLst>
                  <a:ext uri="{FF2B5EF4-FFF2-40B4-BE49-F238E27FC236}">
                    <a16:creationId xmlns:a16="http://schemas.microsoft.com/office/drawing/2014/main" id="{E3C9746C-13EB-4B14-9EC4-6303D0BDD233}"/>
                  </a:ext>
                </a:extLst>
              </p:cNvPr>
              <p:cNvSpPr/>
              <p:nvPr/>
            </p:nvSpPr>
            <p:spPr>
              <a:xfrm rot="20547439">
                <a:off x="2499397" y="655320"/>
                <a:ext cx="565474" cy="178936"/>
              </a:xfrm>
              <a:custGeom>
                <a:avLst/>
                <a:gdLst>
                  <a:gd name="connsiteX0" fmla="*/ 282737 w 565474"/>
                  <a:gd name="connsiteY0" fmla="*/ 0 h 178936"/>
                  <a:gd name="connsiteX1" fmla="*/ 565474 w 565474"/>
                  <a:gd name="connsiteY1" fmla="*/ 167447 h 178936"/>
                  <a:gd name="connsiteX2" fmla="*/ 561558 w 565474"/>
                  <a:gd name="connsiteY2" fmla="*/ 178936 h 178936"/>
                  <a:gd name="connsiteX3" fmla="*/ 494278 w 565474"/>
                  <a:gd name="connsiteY3" fmla="*/ 165396 h 178936"/>
                  <a:gd name="connsiteX4" fmla="*/ 275914 w 565474"/>
                  <a:gd name="connsiteY4" fmla="*/ 152237 h 178936"/>
                  <a:gd name="connsiteX5" fmla="*/ 57550 w 565474"/>
                  <a:gd name="connsiteY5" fmla="*/ 165396 h 178936"/>
                  <a:gd name="connsiteX6" fmla="*/ 3040 w 565474"/>
                  <a:gd name="connsiteY6" fmla="*/ 176366 h 178936"/>
                  <a:gd name="connsiteX7" fmla="*/ 0 w 565474"/>
                  <a:gd name="connsiteY7" fmla="*/ 167447 h 178936"/>
                  <a:gd name="connsiteX8" fmla="*/ 282737 w 565474"/>
                  <a:gd name="connsiteY8" fmla="*/ 0 h 1789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65474" h="178936">
                    <a:moveTo>
                      <a:pt x="282737" y="0"/>
                    </a:moveTo>
                    <a:cubicBezTo>
                      <a:pt x="438888" y="0"/>
                      <a:pt x="565474" y="74969"/>
                      <a:pt x="565474" y="167447"/>
                    </a:cubicBezTo>
                    <a:lnTo>
                      <a:pt x="561558" y="178936"/>
                    </a:lnTo>
                    <a:lnTo>
                      <a:pt x="494278" y="165396"/>
                    </a:lnTo>
                    <a:cubicBezTo>
                      <a:pt x="427162" y="156923"/>
                      <a:pt x="353371" y="152237"/>
                      <a:pt x="275914" y="152237"/>
                    </a:cubicBezTo>
                    <a:cubicBezTo>
                      <a:pt x="198457" y="152237"/>
                      <a:pt x="124667" y="156923"/>
                      <a:pt x="57550" y="165396"/>
                    </a:cubicBezTo>
                    <a:lnTo>
                      <a:pt x="3040" y="176366"/>
                    </a:lnTo>
                    <a:lnTo>
                      <a:pt x="0" y="167447"/>
                    </a:lnTo>
                    <a:cubicBezTo>
                      <a:pt x="0" y="74969"/>
                      <a:pt x="126586" y="0"/>
                      <a:pt x="282737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8" name="フリーフォーム: 図形 457">
                <a:extLst>
                  <a:ext uri="{FF2B5EF4-FFF2-40B4-BE49-F238E27FC236}">
                    <a16:creationId xmlns:a16="http://schemas.microsoft.com/office/drawing/2014/main" id="{7D53093D-4F8C-4EE9-89FC-AF0E3E6423E8}"/>
                  </a:ext>
                </a:extLst>
              </p:cNvPr>
              <p:cNvSpPr/>
              <p:nvPr/>
            </p:nvSpPr>
            <p:spPr>
              <a:xfrm rot="902505">
                <a:off x="1968050" y="914399"/>
                <a:ext cx="565474" cy="178936"/>
              </a:xfrm>
              <a:custGeom>
                <a:avLst/>
                <a:gdLst>
                  <a:gd name="connsiteX0" fmla="*/ 282737 w 565474"/>
                  <a:gd name="connsiteY0" fmla="*/ 0 h 178936"/>
                  <a:gd name="connsiteX1" fmla="*/ 565474 w 565474"/>
                  <a:gd name="connsiteY1" fmla="*/ 167447 h 178936"/>
                  <a:gd name="connsiteX2" fmla="*/ 561558 w 565474"/>
                  <a:gd name="connsiteY2" fmla="*/ 178936 h 178936"/>
                  <a:gd name="connsiteX3" fmla="*/ 494278 w 565474"/>
                  <a:gd name="connsiteY3" fmla="*/ 165396 h 178936"/>
                  <a:gd name="connsiteX4" fmla="*/ 275914 w 565474"/>
                  <a:gd name="connsiteY4" fmla="*/ 152237 h 178936"/>
                  <a:gd name="connsiteX5" fmla="*/ 57550 w 565474"/>
                  <a:gd name="connsiteY5" fmla="*/ 165396 h 178936"/>
                  <a:gd name="connsiteX6" fmla="*/ 3040 w 565474"/>
                  <a:gd name="connsiteY6" fmla="*/ 176366 h 178936"/>
                  <a:gd name="connsiteX7" fmla="*/ 0 w 565474"/>
                  <a:gd name="connsiteY7" fmla="*/ 167447 h 178936"/>
                  <a:gd name="connsiteX8" fmla="*/ 282737 w 565474"/>
                  <a:gd name="connsiteY8" fmla="*/ 0 h 1789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65474" h="178936">
                    <a:moveTo>
                      <a:pt x="282737" y="0"/>
                    </a:moveTo>
                    <a:cubicBezTo>
                      <a:pt x="438888" y="0"/>
                      <a:pt x="565474" y="74969"/>
                      <a:pt x="565474" y="167447"/>
                    </a:cubicBezTo>
                    <a:lnTo>
                      <a:pt x="561558" y="178936"/>
                    </a:lnTo>
                    <a:lnTo>
                      <a:pt x="494278" y="165396"/>
                    </a:lnTo>
                    <a:cubicBezTo>
                      <a:pt x="427162" y="156923"/>
                      <a:pt x="353371" y="152237"/>
                      <a:pt x="275914" y="152237"/>
                    </a:cubicBezTo>
                    <a:cubicBezTo>
                      <a:pt x="198457" y="152237"/>
                      <a:pt x="124667" y="156923"/>
                      <a:pt x="57550" y="165396"/>
                    </a:cubicBezTo>
                    <a:lnTo>
                      <a:pt x="3040" y="176366"/>
                    </a:lnTo>
                    <a:lnTo>
                      <a:pt x="0" y="167447"/>
                    </a:lnTo>
                    <a:cubicBezTo>
                      <a:pt x="0" y="74969"/>
                      <a:pt x="126586" y="0"/>
                      <a:pt x="282737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9" name="フリーフォーム: 図形 458">
                <a:extLst>
                  <a:ext uri="{FF2B5EF4-FFF2-40B4-BE49-F238E27FC236}">
                    <a16:creationId xmlns:a16="http://schemas.microsoft.com/office/drawing/2014/main" id="{D90F37BB-B5F5-4BEC-819D-99DDD5BBB4CA}"/>
                  </a:ext>
                </a:extLst>
              </p:cNvPr>
              <p:cNvSpPr/>
              <p:nvPr/>
            </p:nvSpPr>
            <p:spPr>
              <a:xfrm rot="20547439">
                <a:off x="2499397" y="914399"/>
                <a:ext cx="565474" cy="178936"/>
              </a:xfrm>
              <a:custGeom>
                <a:avLst/>
                <a:gdLst>
                  <a:gd name="connsiteX0" fmla="*/ 282737 w 565474"/>
                  <a:gd name="connsiteY0" fmla="*/ 0 h 178936"/>
                  <a:gd name="connsiteX1" fmla="*/ 565474 w 565474"/>
                  <a:gd name="connsiteY1" fmla="*/ 167447 h 178936"/>
                  <a:gd name="connsiteX2" fmla="*/ 561558 w 565474"/>
                  <a:gd name="connsiteY2" fmla="*/ 178936 h 178936"/>
                  <a:gd name="connsiteX3" fmla="*/ 494278 w 565474"/>
                  <a:gd name="connsiteY3" fmla="*/ 165396 h 178936"/>
                  <a:gd name="connsiteX4" fmla="*/ 275914 w 565474"/>
                  <a:gd name="connsiteY4" fmla="*/ 152237 h 178936"/>
                  <a:gd name="connsiteX5" fmla="*/ 57550 w 565474"/>
                  <a:gd name="connsiteY5" fmla="*/ 165396 h 178936"/>
                  <a:gd name="connsiteX6" fmla="*/ 3040 w 565474"/>
                  <a:gd name="connsiteY6" fmla="*/ 176366 h 178936"/>
                  <a:gd name="connsiteX7" fmla="*/ 0 w 565474"/>
                  <a:gd name="connsiteY7" fmla="*/ 167447 h 178936"/>
                  <a:gd name="connsiteX8" fmla="*/ 282737 w 565474"/>
                  <a:gd name="connsiteY8" fmla="*/ 0 h 1789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65474" h="178936">
                    <a:moveTo>
                      <a:pt x="282737" y="0"/>
                    </a:moveTo>
                    <a:cubicBezTo>
                      <a:pt x="438888" y="0"/>
                      <a:pt x="565474" y="74969"/>
                      <a:pt x="565474" y="167447"/>
                    </a:cubicBezTo>
                    <a:lnTo>
                      <a:pt x="561558" y="178936"/>
                    </a:lnTo>
                    <a:lnTo>
                      <a:pt x="494278" y="165396"/>
                    </a:lnTo>
                    <a:cubicBezTo>
                      <a:pt x="427162" y="156923"/>
                      <a:pt x="353371" y="152237"/>
                      <a:pt x="275914" y="152237"/>
                    </a:cubicBezTo>
                    <a:cubicBezTo>
                      <a:pt x="198457" y="152237"/>
                      <a:pt x="124667" y="156923"/>
                      <a:pt x="57550" y="165396"/>
                    </a:cubicBezTo>
                    <a:lnTo>
                      <a:pt x="3040" y="176366"/>
                    </a:lnTo>
                    <a:lnTo>
                      <a:pt x="0" y="167447"/>
                    </a:lnTo>
                    <a:cubicBezTo>
                      <a:pt x="0" y="74969"/>
                      <a:pt x="126586" y="0"/>
                      <a:pt x="282737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0" name="月 459">
                <a:extLst>
                  <a:ext uri="{FF2B5EF4-FFF2-40B4-BE49-F238E27FC236}">
                    <a16:creationId xmlns:a16="http://schemas.microsoft.com/office/drawing/2014/main" id="{A7C5F00E-703F-436B-A748-4ACFBFC86881}"/>
                  </a:ext>
                </a:extLst>
              </p:cNvPr>
              <p:cNvSpPr/>
              <p:nvPr/>
            </p:nvSpPr>
            <p:spPr>
              <a:xfrm>
                <a:off x="2483660" y="236220"/>
                <a:ext cx="79374" cy="1119864"/>
              </a:xfrm>
              <a:prstGeom prst="moon">
                <a:avLst/>
              </a:prstGeom>
              <a:solidFill>
                <a:srgbClr val="00B05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58" name="グループ化 357">
              <a:extLst>
                <a:ext uri="{FF2B5EF4-FFF2-40B4-BE49-F238E27FC236}">
                  <a16:creationId xmlns:a16="http://schemas.microsoft.com/office/drawing/2014/main" id="{30B04B7B-649D-4283-92A8-75C9BEFAF22A}"/>
                </a:ext>
              </a:extLst>
            </p:cNvPr>
            <p:cNvGrpSpPr/>
            <p:nvPr/>
          </p:nvGrpSpPr>
          <p:grpSpPr>
            <a:xfrm rot="19376529">
              <a:off x="3201971" y="1440093"/>
              <a:ext cx="325570" cy="464543"/>
              <a:chOff x="1968050" y="236220"/>
              <a:chExt cx="1096821" cy="1119864"/>
            </a:xfrm>
          </p:grpSpPr>
          <p:sp>
            <p:nvSpPr>
              <p:cNvPr id="447" name="フリーフォーム: 図形 446">
                <a:extLst>
                  <a:ext uri="{FF2B5EF4-FFF2-40B4-BE49-F238E27FC236}">
                    <a16:creationId xmlns:a16="http://schemas.microsoft.com/office/drawing/2014/main" id="{080301C6-82B2-47C1-80D4-0327DE098489}"/>
                  </a:ext>
                </a:extLst>
              </p:cNvPr>
              <p:cNvSpPr/>
              <p:nvPr/>
            </p:nvSpPr>
            <p:spPr>
              <a:xfrm rot="902505">
                <a:off x="1968050" y="373380"/>
                <a:ext cx="565474" cy="178936"/>
              </a:xfrm>
              <a:custGeom>
                <a:avLst/>
                <a:gdLst>
                  <a:gd name="connsiteX0" fmla="*/ 282737 w 565474"/>
                  <a:gd name="connsiteY0" fmla="*/ 0 h 178936"/>
                  <a:gd name="connsiteX1" fmla="*/ 565474 w 565474"/>
                  <a:gd name="connsiteY1" fmla="*/ 167447 h 178936"/>
                  <a:gd name="connsiteX2" fmla="*/ 561558 w 565474"/>
                  <a:gd name="connsiteY2" fmla="*/ 178936 h 178936"/>
                  <a:gd name="connsiteX3" fmla="*/ 494278 w 565474"/>
                  <a:gd name="connsiteY3" fmla="*/ 165396 h 178936"/>
                  <a:gd name="connsiteX4" fmla="*/ 275914 w 565474"/>
                  <a:gd name="connsiteY4" fmla="*/ 152237 h 178936"/>
                  <a:gd name="connsiteX5" fmla="*/ 57550 w 565474"/>
                  <a:gd name="connsiteY5" fmla="*/ 165396 h 178936"/>
                  <a:gd name="connsiteX6" fmla="*/ 3040 w 565474"/>
                  <a:gd name="connsiteY6" fmla="*/ 176366 h 178936"/>
                  <a:gd name="connsiteX7" fmla="*/ 0 w 565474"/>
                  <a:gd name="connsiteY7" fmla="*/ 167447 h 178936"/>
                  <a:gd name="connsiteX8" fmla="*/ 282737 w 565474"/>
                  <a:gd name="connsiteY8" fmla="*/ 0 h 1789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65474" h="178936">
                    <a:moveTo>
                      <a:pt x="282737" y="0"/>
                    </a:moveTo>
                    <a:cubicBezTo>
                      <a:pt x="438888" y="0"/>
                      <a:pt x="565474" y="74969"/>
                      <a:pt x="565474" y="167447"/>
                    </a:cubicBezTo>
                    <a:lnTo>
                      <a:pt x="561558" y="178936"/>
                    </a:lnTo>
                    <a:lnTo>
                      <a:pt x="494278" y="165396"/>
                    </a:lnTo>
                    <a:cubicBezTo>
                      <a:pt x="427162" y="156923"/>
                      <a:pt x="353371" y="152237"/>
                      <a:pt x="275914" y="152237"/>
                    </a:cubicBezTo>
                    <a:cubicBezTo>
                      <a:pt x="198457" y="152237"/>
                      <a:pt x="124667" y="156923"/>
                      <a:pt x="57550" y="165396"/>
                    </a:cubicBezTo>
                    <a:lnTo>
                      <a:pt x="3040" y="176366"/>
                    </a:lnTo>
                    <a:lnTo>
                      <a:pt x="0" y="167447"/>
                    </a:lnTo>
                    <a:cubicBezTo>
                      <a:pt x="0" y="74969"/>
                      <a:pt x="126586" y="0"/>
                      <a:pt x="282737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8" name="フリーフォーム: 図形 447">
                <a:extLst>
                  <a:ext uri="{FF2B5EF4-FFF2-40B4-BE49-F238E27FC236}">
                    <a16:creationId xmlns:a16="http://schemas.microsoft.com/office/drawing/2014/main" id="{1E2A1BE8-59B9-4278-A052-92160A636C8F}"/>
                  </a:ext>
                </a:extLst>
              </p:cNvPr>
              <p:cNvSpPr/>
              <p:nvPr/>
            </p:nvSpPr>
            <p:spPr>
              <a:xfrm rot="20547439">
                <a:off x="2499397" y="373380"/>
                <a:ext cx="565474" cy="178936"/>
              </a:xfrm>
              <a:custGeom>
                <a:avLst/>
                <a:gdLst>
                  <a:gd name="connsiteX0" fmla="*/ 282737 w 565474"/>
                  <a:gd name="connsiteY0" fmla="*/ 0 h 178936"/>
                  <a:gd name="connsiteX1" fmla="*/ 565474 w 565474"/>
                  <a:gd name="connsiteY1" fmla="*/ 167447 h 178936"/>
                  <a:gd name="connsiteX2" fmla="*/ 561558 w 565474"/>
                  <a:gd name="connsiteY2" fmla="*/ 178936 h 178936"/>
                  <a:gd name="connsiteX3" fmla="*/ 494278 w 565474"/>
                  <a:gd name="connsiteY3" fmla="*/ 165396 h 178936"/>
                  <a:gd name="connsiteX4" fmla="*/ 275914 w 565474"/>
                  <a:gd name="connsiteY4" fmla="*/ 152237 h 178936"/>
                  <a:gd name="connsiteX5" fmla="*/ 57550 w 565474"/>
                  <a:gd name="connsiteY5" fmla="*/ 165396 h 178936"/>
                  <a:gd name="connsiteX6" fmla="*/ 3040 w 565474"/>
                  <a:gd name="connsiteY6" fmla="*/ 176366 h 178936"/>
                  <a:gd name="connsiteX7" fmla="*/ 0 w 565474"/>
                  <a:gd name="connsiteY7" fmla="*/ 167447 h 178936"/>
                  <a:gd name="connsiteX8" fmla="*/ 282737 w 565474"/>
                  <a:gd name="connsiteY8" fmla="*/ 0 h 1789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65474" h="178936">
                    <a:moveTo>
                      <a:pt x="282737" y="0"/>
                    </a:moveTo>
                    <a:cubicBezTo>
                      <a:pt x="438888" y="0"/>
                      <a:pt x="565474" y="74969"/>
                      <a:pt x="565474" y="167447"/>
                    </a:cubicBezTo>
                    <a:lnTo>
                      <a:pt x="561558" y="178936"/>
                    </a:lnTo>
                    <a:lnTo>
                      <a:pt x="494278" y="165396"/>
                    </a:lnTo>
                    <a:cubicBezTo>
                      <a:pt x="427162" y="156923"/>
                      <a:pt x="353371" y="152237"/>
                      <a:pt x="275914" y="152237"/>
                    </a:cubicBezTo>
                    <a:cubicBezTo>
                      <a:pt x="198457" y="152237"/>
                      <a:pt x="124667" y="156923"/>
                      <a:pt x="57550" y="165396"/>
                    </a:cubicBezTo>
                    <a:lnTo>
                      <a:pt x="3040" y="176366"/>
                    </a:lnTo>
                    <a:lnTo>
                      <a:pt x="0" y="167447"/>
                    </a:lnTo>
                    <a:cubicBezTo>
                      <a:pt x="0" y="74969"/>
                      <a:pt x="126586" y="0"/>
                      <a:pt x="282737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9" name="フリーフォーム: 図形 448">
                <a:extLst>
                  <a:ext uri="{FF2B5EF4-FFF2-40B4-BE49-F238E27FC236}">
                    <a16:creationId xmlns:a16="http://schemas.microsoft.com/office/drawing/2014/main" id="{4F75CE00-3F79-422F-BB15-E437E0224BA9}"/>
                  </a:ext>
                </a:extLst>
              </p:cNvPr>
              <p:cNvSpPr/>
              <p:nvPr/>
            </p:nvSpPr>
            <p:spPr>
              <a:xfrm rot="902505">
                <a:off x="1968050" y="655320"/>
                <a:ext cx="565474" cy="178936"/>
              </a:xfrm>
              <a:custGeom>
                <a:avLst/>
                <a:gdLst>
                  <a:gd name="connsiteX0" fmla="*/ 282737 w 565474"/>
                  <a:gd name="connsiteY0" fmla="*/ 0 h 178936"/>
                  <a:gd name="connsiteX1" fmla="*/ 565474 w 565474"/>
                  <a:gd name="connsiteY1" fmla="*/ 167447 h 178936"/>
                  <a:gd name="connsiteX2" fmla="*/ 561558 w 565474"/>
                  <a:gd name="connsiteY2" fmla="*/ 178936 h 178936"/>
                  <a:gd name="connsiteX3" fmla="*/ 494278 w 565474"/>
                  <a:gd name="connsiteY3" fmla="*/ 165396 h 178936"/>
                  <a:gd name="connsiteX4" fmla="*/ 275914 w 565474"/>
                  <a:gd name="connsiteY4" fmla="*/ 152237 h 178936"/>
                  <a:gd name="connsiteX5" fmla="*/ 57550 w 565474"/>
                  <a:gd name="connsiteY5" fmla="*/ 165396 h 178936"/>
                  <a:gd name="connsiteX6" fmla="*/ 3040 w 565474"/>
                  <a:gd name="connsiteY6" fmla="*/ 176366 h 178936"/>
                  <a:gd name="connsiteX7" fmla="*/ 0 w 565474"/>
                  <a:gd name="connsiteY7" fmla="*/ 167447 h 178936"/>
                  <a:gd name="connsiteX8" fmla="*/ 282737 w 565474"/>
                  <a:gd name="connsiteY8" fmla="*/ 0 h 1789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65474" h="178936">
                    <a:moveTo>
                      <a:pt x="282737" y="0"/>
                    </a:moveTo>
                    <a:cubicBezTo>
                      <a:pt x="438888" y="0"/>
                      <a:pt x="565474" y="74969"/>
                      <a:pt x="565474" y="167447"/>
                    </a:cubicBezTo>
                    <a:lnTo>
                      <a:pt x="561558" y="178936"/>
                    </a:lnTo>
                    <a:lnTo>
                      <a:pt x="494278" y="165396"/>
                    </a:lnTo>
                    <a:cubicBezTo>
                      <a:pt x="427162" y="156923"/>
                      <a:pt x="353371" y="152237"/>
                      <a:pt x="275914" y="152237"/>
                    </a:cubicBezTo>
                    <a:cubicBezTo>
                      <a:pt x="198457" y="152237"/>
                      <a:pt x="124667" y="156923"/>
                      <a:pt x="57550" y="165396"/>
                    </a:cubicBezTo>
                    <a:lnTo>
                      <a:pt x="3040" y="176366"/>
                    </a:lnTo>
                    <a:lnTo>
                      <a:pt x="0" y="167447"/>
                    </a:lnTo>
                    <a:cubicBezTo>
                      <a:pt x="0" y="74969"/>
                      <a:pt x="126586" y="0"/>
                      <a:pt x="282737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0" name="フリーフォーム: 図形 449">
                <a:extLst>
                  <a:ext uri="{FF2B5EF4-FFF2-40B4-BE49-F238E27FC236}">
                    <a16:creationId xmlns:a16="http://schemas.microsoft.com/office/drawing/2014/main" id="{E9283FA1-2D82-4B0C-8A36-D162EBB9E217}"/>
                  </a:ext>
                </a:extLst>
              </p:cNvPr>
              <p:cNvSpPr/>
              <p:nvPr/>
            </p:nvSpPr>
            <p:spPr>
              <a:xfrm rot="20547439">
                <a:off x="2499397" y="655320"/>
                <a:ext cx="565474" cy="178936"/>
              </a:xfrm>
              <a:custGeom>
                <a:avLst/>
                <a:gdLst>
                  <a:gd name="connsiteX0" fmla="*/ 282737 w 565474"/>
                  <a:gd name="connsiteY0" fmla="*/ 0 h 178936"/>
                  <a:gd name="connsiteX1" fmla="*/ 565474 w 565474"/>
                  <a:gd name="connsiteY1" fmla="*/ 167447 h 178936"/>
                  <a:gd name="connsiteX2" fmla="*/ 561558 w 565474"/>
                  <a:gd name="connsiteY2" fmla="*/ 178936 h 178936"/>
                  <a:gd name="connsiteX3" fmla="*/ 494278 w 565474"/>
                  <a:gd name="connsiteY3" fmla="*/ 165396 h 178936"/>
                  <a:gd name="connsiteX4" fmla="*/ 275914 w 565474"/>
                  <a:gd name="connsiteY4" fmla="*/ 152237 h 178936"/>
                  <a:gd name="connsiteX5" fmla="*/ 57550 w 565474"/>
                  <a:gd name="connsiteY5" fmla="*/ 165396 h 178936"/>
                  <a:gd name="connsiteX6" fmla="*/ 3040 w 565474"/>
                  <a:gd name="connsiteY6" fmla="*/ 176366 h 178936"/>
                  <a:gd name="connsiteX7" fmla="*/ 0 w 565474"/>
                  <a:gd name="connsiteY7" fmla="*/ 167447 h 178936"/>
                  <a:gd name="connsiteX8" fmla="*/ 282737 w 565474"/>
                  <a:gd name="connsiteY8" fmla="*/ 0 h 1789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65474" h="178936">
                    <a:moveTo>
                      <a:pt x="282737" y="0"/>
                    </a:moveTo>
                    <a:cubicBezTo>
                      <a:pt x="438888" y="0"/>
                      <a:pt x="565474" y="74969"/>
                      <a:pt x="565474" y="167447"/>
                    </a:cubicBezTo>
                    <a:lnTo>
                      <a:pt x="561558" y="178936"/>
                    </a:lnTo>
                    <a:lnTo>
                      <a:pt x="494278" y="165396"/>
                    </a:lnTo>
                    <a:cubicBezTo>
                      <a:pt x="427162" y="156923"/>
                      <a:pt x="353371" y="152237"/>
                      <a:pt x="275914" y="152237"/>
                    </a:cubicBezTo>
                    <a:cubicBezTo>
                      <a:pt x="198457" y="152237"/>
                      <a:pt x="124667" y="156923"/>
                      <a:pt x="57550" y="165396"/>
                    </a:cubicBezTo>
                    <a:lnTo>
                      <a:pt x="3040" y="176366"/>
                    </a:lnTo>
                    <a:lnTo>
                      <a:pt x="0" y="167447"/>
                    </a:lnTo>
                    <a:cubicBezTo>
                      <a:pt x="0" y="74969"/>
                      <a:pt x="126586" y="0"/>
                      <a:pt x="282737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1" name="フリーフォーム: 図形 450">
                <a:extLst>
                  <a:ext uri="{FF2B5EF4-FFF2-40B4-BE49-F238E27FC236}">
                    <a16:creationId xmlns:a16="http://schemas.microsoft.com/office/drawing/2014/main" id="{06A974BD-C0EA-4B7A-AB05-85EEAFD89B42}"/>
                  </a:ext>
                </a:extLst>
              </p:cNvPr>
              <p:cNvSpPr/>
              <p:nvPr/>
            </p:nvSpPr>
            <p:spPr>
              <a:xfrm rot="902505">
                <a:off x="1968050" y="914399"/>
                <a:ext cx="565474" cy="178936"/>
              </a:xfrm>
              <a:custGeom>
                <a:avLst/>
                <a:gdLst>
                  <a:gd name="connsiteX0" fmla="*/ 282737 w 565474"/>
                  <a:gd name="connsiteY0" fmla="*/ 0 h 178936"/>
                  <a:gd name="connsiteX1" fmla="*/ 565474 w 565474"/>
                  <a:gd name="connsiteY1" fmla="*/ 167447 h 178936"/>
                  <a:gd name="connsiteX2" fmla="*/ 561558 w 565474"/>
                  <a:gd name="connsiteY2" fmla="*/ 178936 h 178936"/>
                  <a:gd name="connsiteX3" fmla="*/ 494278 w 565474"/>
                  <a:gd name="connsiteY3" fmla="*/ 165396 h 178936"/>
                  <a:gd name="connsiteX4" fmla="*/ 275914 w 565474"/>
                  <a:gd name="connsiteY4" fmla="*/ 152237 h 178936"/>
                  <a:gd name="connsiteX5" fmla="*/ 57550 w 565474"/>
                  <a:gd name="connsiteY5" fmla="*/ 165396 h 178936"/>
                  <a:gd name="connsiteX6" fmla="*/ 3040 w 565474"/>
                  <a:gd name="connsiteY6" fmla="*/ 176366 h 178936"/>
                  <a:gd name="connsiteX7" fmla="*/ 0 w 565474"/>
                  <a:gd name="connsiteY7" fmla="*/ 167447 h 178936"/>
                  <a:gd name="connsiteX8" fmla="*/ 282737 w 565474"/>
                  <a:gd name="connsiteY8" fmla="*/ 0 h 1789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65474" h="178936">
                    <a:moveTo>
                      <a:pt x="282737" y="0"/>
                    </a:moveTo>
                    <a:cubicBezTo>
                      <a:pt x="438888" y="0"/>
                      <a:pt x="565474" y="74969"/>
                      <a:pt x="565474" y="167447"/>
                    </a:cubicBezTo>
                    <a:lnTo>
                      <a:pt x="561558" y="178936"/>
                    </a:lnTo>
                    <a:lnTo>
                      <a:pt x="494278" y="165396"/>
                    </a:lnTo>
                    <a:cubicBezTo>
                      <a:pt x="427162" y="156923"/>
                      <a:pt x="353371" y="152237"/>
                      <a:pt x="275914" y="152237"/>
                    </a:cubicBezTo>
                    <a:cubicBezTo>
                      <a:pt x="198457" y="152237"/>
                      <a:pt x="124667" y="156923"/>
                      <a:pt x="57550" y="165396"/>
                    </a:cubicBezTo>
                    <a:lnTo>
                      <a:pt x="3040" y="176366"/>
                    </a:lnTo>
                    <a:lnTo>
                      <a:pt x="0" y="167447"/>
                    </a:lnTo>
                    <a:cubicBezTo>
                      <a:pt x="0" y="74969"/>
                      <a:pt x="126586" y="0"/>
                      <a:pt x="282737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2" name="フリーフォーム: 図形 451">
                <a:extLst>
                  <a:ext uri="{FF2B5EF4-FFF2-40B4-BE49-F238E27FC236}">
                    <a16:creationId xmlns:a16="http://schemas.microsoft.com/office/drawing/2014/main" id="{03BF8070-CB21-487D-8F42-7F8E23D75A57}"/>
                  </a:ext>
                </a:extLst>
              </p:cNvPr>
              <p:cNvSpPr/>
              <p:nvPr/>
            </p:nvSpPr>
            <p:spPr>
              <a:xfrm rot="20547439">
                <a:off x="2499397" y="914399"/>
                <a:ext cx="565474" cy="178936"/>
              </a:xfrm>
              <a:custGeom>
                <a:avLst/>
                <a:gdLst>
                  <a:gd name="connsiteX0" fmla="*/ 282737 w 565474"/>
                  <a:gd name="connsiteY0" fmla="*/ 0 h 178936"/>
                  <a:gd name="connsiteX1" fmla="*/ 565474 w 565474"/>
                  <a:gd name="connsiteY1" fmla="*/ 167447 h 178936"/>
                  <a:gd name="connsiteX2" fmla="*/ 561558 w 565474"/>
                  <a:gd name="connsiteY2" fmla="*/ 178936 h 178936"/>
                  <a:gd name="connsiteX3" fmla="*/ 494278 w 565474"/>
                  <a:gd name="connsiteY3" fmla="*/ 165396 h 178936"/>
                  <a:gd name="connsiteX4" fmla="*/ 275914 w 565474"/>
                  <a:gd name="connsiteY4" fmla="*/ 152237 h 178936"/>
                  <a:gd name="connsiteX5" fmla="*/ 57550 w 565474"/>
                  <a:gd name="connsiteY5" fmla="*/ 165396 h 178936"/>
                  <a:gd name="connsiteX6" fmla="*/ 3040 w 565474"/>
                  <a:gd name="connsiteY6" fmla="*/ 176366 h 178936"/>
                  <a:gd name="connsiteX7" fmla="*/ 0 w 565474"/>
                  <a:gd name="connsiteY7" fmla="*/ 167447 h 178936"/>
                  <a:gd name="connsiteX8" fmla="*/ 282737 w 565474"/>
                  <a:gd name="connsiteY8" fmla="*/ 0 h 1789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65474" h="178936">
                    <a:moveTo>
                      <a:pt x="282737" y="0"/>
                    </a:moveTo>
                    <a:cubicBezTo>
                      <a:pt x="438888" y="0"/>
                      <a:pt x="565474" y="74969"/>
                      <a:pt x="565474" y="167447"/>
                    </a:cubicBezTo>
                    <a:lnTo>
                      <a:pt x="561558" y="178936"/>
                    </a:lnTo>
                    <a:lnTo>
                      <a:pt x="494278" y="165396"/>
                    </a:lnTo>
                    <a:cubicBezTo>
                      <a:pt x="427162" y="156923"/>
                      <a:pt x="353371" y="152237"/>
                      <a:pt x="275914" y="152237"/>
                    </a:cubicBezTo>
                    <a:cubicBezTo>
                      <a:pt x="198457" y="152237"/>
                      <a:pt x="124667" y="156923"/>
                      <a:pt x="57550" y="165396"/>
                    </a:cubicBezTo>
                    <a:lnTo>
                      <a:pt x="3040" y="176366"/>
                    </a:lnTo>
                    <a:lnTo>
                      <a:pt x="0" y="167447"/>
                    </a:lnTo>
                    <a:cubicBezTo>
                      <a:pt x="0" y="74969"/>
                      <a:pt x="126586" y="0"/>
                      <a:pt x="282737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3" name="月 452">
                <a:extLst>
                  <a:ext uri="{FF2B5EF4-FFF2-40B4-BE49-F238E27FC236}">
                    <a16:creationId xmlns:a16="http://schemas.microsoft.com/office/drawing/2014/main" id="{EA28A08A-8FCF-43DC-BE9B-EE259C98C351}"/>
                  </a:ext>
                </a:extLst>
              </p:cNvPr>
              <p:cNvSpPr/>
              <p:nvPr/>
            </p:nvSpPr>
            <p:spPr>
              <a:xfrm>
                <a:off x="2483660" y="236220"/>
                <a:ext cx="79374" cy="1119864"/>
              </a:xfrm>
              <a:prstGeom prst="moon">
                <a:avLst/>
              </a:prstGeom>
              <a:solidFill>
                <a:srgbClr val="00B05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59" name="グループ化 358">
              <a:extLst>
                <a:ext uri="{FF2B5EF4-FFF2-40B4-BE49-F238E27FC236}">
                  <a16:creationId xmlns:a16="http://schemas.microsoft.com/office/drawing/2014/main" id="{3C694606-2E8D-4953-A4D2-AED555E37430}"/>
                </a:ext>
              </a:extLst>
            </p:cNvPr>
            <p:cNvGrpSpPr/>
            <p:nvPr/>
          </p:nvGrpSpPr>
          <p:grpSpPr>
            <a:xfrm rot="2406160">
              <a:off x="4184951" y="1767753"/>
              <a:ext cx="325570" cy="464543"/>
              <a:chOff x="1968050" y="236220"/>
              <a:chExt cx="1096821" cy="1119864"/>
            </a:xfrm>
          </p:grpSpPr>
          <p:sp>
            <p:nvSpPr>
              <p:cNvPr id="440" name="フリーフォーム: 図形 439">
                <a:extLst>
                  <a:ext uri="{FF2B5EF4-FFF2-40B4-BE49-F238E27FC236}">
                    <a16:creationId xmlns:a16="http://schemas.microsoft.com/office/drawing/2014/main" id="{1A8DEE7F-9F52-489F-8F95-0F1D67505A98}"/>
                  </a:ext>
                </a:extLst>
              </p:cNvPr>
              <p:cNvSpPr/>
              <p:nvPr/>
            </p:nvSpPr>
            <p:spPr>
              <a:xfrm rot="902505">
                <a:off x="1968050" y="373380"/>
                <a:ext cx="565474" cy="178936"/>
              </a:xfrm>
              <a:custGeom>
                <a:avLst/>
                <a:gdLst>
                  <a:gd name="connsiteX0" fmla="*/ 282737 w 565474"/>
                  <a:gd name="connsiteY0" fmla="*/ 0 h 178936"/>
                  <a:gd name="connsiteX1" fmla="*/ 565474 w 565474"/>
                  <a:gd name="connsiteY1" fmla="*/ 167447 h 178936"/>
                  <a:gd name="connsiteX2" fmla="*/ 561558 w 565474"/>
                  <a:gd name="connsiteY2" fmla="*/ 178936 h 178936"/>
                  <a:gd name="connsiteX3" fmla="*/ 494278 w 565474"/>
                  <a:gd name="connsiteY3" fmla="*/ 165396 h 178936"/>
                  <a:gd name="connsiteX4" fmla="*/ 275914 w 565474"/>
                  <a:gd name="connsiteY4" fmla="*/ 152237 h 178936"/>
                  <a:gd name="connsiteX5" fmla="*/ 57550 w 565474"/>
                  <a:gd name="connsiteY5" fmla="*/ 165396 h 178936"/>
                  <a:gd name="connsiteX6" fmla="*/ 3040 w 565474"/>
                  <a:gd name="connsiteY6" fmla="*/ 176366 h 178936"/>
                  <a:gd name="connsiteX7" fmla="*/ 0 w 565474"/>
                  <a:gd name="connsiteY7" fmla="*/ 167447 h 178936"/>
                  <a:gd name="connsiteX8" fmla="*/ 282737 w 565474"/>
                  <a:gd name="connsiteY8" fmla="*/ 0 h 1789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65474" h="178936">
                    <a:moveTo>
                      <a:pt x="282737" y="0"/>
                    </a:moveTo>
                    <a:cubicBezTo>
                      <a:pt x="438888" y="0"/>
                      <a:pt x="565474" y="74969"/>
                      <a:pt x="565474" y="167447"/>
                    </a:cubicBezTo>
                    <a:lnTo>
                      <a:pt x="561558" y="178936"/>
                    </a:lnTo>
                    <a:lnTo>
                      <a:pt x="494278" y="165396"/>
                    </a:lnTo>
                    <a:cubicBezTo>
                      <a:pt x="427162" y="156923"/>
                      <a:pt x="353371" y="152237"/>
                      <a:pt x="275914" y="152237"/>
                    </a:cubicBezTo>
                    <a:cubicBezTo>
                      <a:pt x="198457" y="152237"/>
                      <a:pt x="124667" y="156923"/>
                      <a:pt x="57550" y="165396"/>
                    </a:cubicBezTo>
                    <a:lnTo>
                      <a:pt x="3040" y="176366"/>
                    </a:lnTo>
                    <a:lnTo>
                      <a:pt x="0" y="167447"/>
                    </a:lnTo>
                    <a:cubicBezTo>
                      <a:pt x="0" y="74969"/>
                      <a:pt x="126586" y="0"/>
                      <a:pt x="282737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1" name="フリーフォーム: 図形 440">
                <a:extLst>
                  <a:ext uri="{FF2B5EF4-FFF2-40B4-BE49-F238E27FC236}">
                    <a16:creationId xmlns:a16="http://schemas.microsoft.com/office/drawing/2014/main" id="{584CE2F7-57D8-4ED4-8743-5484B3750C72}"/>
                  </a:ext>
                </a:extLst>
              </p:cNvPr>
              <p:cNvSpPr/>
              <p:nvPr/>
            </p:nvSpPr>
            <p:spPr>
              <a:xfrm rot="20547439">
                <a:off x="2499397" y="373380"/>
                <a:ext cx="565474" cy="178936"/>
              </a:xfrm>
              <a:custGeom>
                <a:avLst/>
                <a:gdLst>
                  <a:gd name="connsiteX0" fmla="*/ 282737 w 565474"/>
                  <a:gd name="connsiteY0" fmla="*/ 0 h 178936"/>
                  <a:gd name="connsiteX1" fmla="*/ 565474 w 565474"/>
                  <a:gd name="connsiteY1" fmla="*/ 167447 h 178936"/>
                  <a:gd name="connsiteX2" fmla="*/ 561558 w 565474"/>
                  <a:gd name="connsiteY2" fmla="*/ 178936 h 178936"/>
                  <a:gd name="connsiteX3" fmla="*/ 494278 w 565474"/>
                  <a:gd name="connsiteY3" fmla="*/ 165396 h 178936"/>
                  <a:gd name="connsiteX4" fmla="*/ 275914 w 565474"/>
                  <a:gd name="connsiteY4" fmla="*/ 152237 h 178936"/>
                  <a:gd name="connsiteX5" fmla="*/ 57550 w 565474"/>
                  <a:gd name="connsiteY5" fmla="*/ 165396 h 178936"/>
                  <a:gd name="connsiteX6" fmla="*/ 3040 w 565474"/>
                  <a:gd name="connsiteY6" fmla="*/ 176366 h 178936"/>
                  <a:gd name="connsiteX7" fmla="*/ 0 w 565474"/>
                  <a:gd name="connsiteY7" fmla="*/ 167447 h 178936"/>
                  <a:gd name="connsiteX8" fmla="*/ 282737 w 565474"/>
                  <a:gd name="connsiteY8" fmla="*/ 0 h 1789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65474" h="178936">
                    <a:moveTo>
                      <a:pt x="282737" y="0"/>
                    </a:moveTo>
                    <a:cubicBezTo>
                      <a:pt x="438888" y="0"/>
                      <a:pt x="565474" y="74969"/>
                      <a:pt x="565474" y="167447"/>
                    </a:cubicBezTo>
                    <a:lnTo>
                      <a:pt x="561558" y="178936"/>
                    </a:lnTo>
                    <a:lnTo>
                      <a:pt x="494278" y="165396"/>
                    </a:lnTo>
                    <a:cubicBezTo>
                      <a:pt x="427162" y="156923"/>
                      <a:pt x="353371" y="152237"/>
                      <a:pt x="275914" y="152237"/>
                    </a:cubicBezTo>
                    <a:cubicBezTo>
                      <a:pt x="198457" y="152237"/>
                      <a:pt x="124667" y="156923"/>
                      <a:pt x="57550" y="165396"/>
                    </a:cubicBezTo>
                    <a:lnTo>
                      <a:pt x="3040" y="176366"/>
                    </a:lnTo>
                    <a:lnTo>
                      <a:pt x="0" y="167447"/>
                    </a:lnTo>
                    <a:cubicBezTo>
                      <a:pt x="0" y="74969"/>
                      <a:pt x="126586" y="0"/>
                      <a:pt x="282737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2" name="フリーフォーム: 図形 441">
                <a:extLst>
                  <a:ext uri="{FF2B5EF4-FFF2-40B4-BE49-F238E27FC236}">
                    <a16:creationId xmlns:a16="http://schemas.microsoft.com/office/drawing/2014/main" id="{3887C124-8587-499A-A9B3-3378285929DB}"/>
                  </a:ext>
                </a:extLst>
              </p:cNvPr>
              <p:cNvSpPr/>
              <p:nvPr/>
            </p:nvSpPr>
            <p:spPr>
              <a:xfrm rot="902505">
                <a:off x="1968050" y="655320"/>
                <a:ext cx="565474" cy="178936"/>
              </a:xfrm>
              <a:custGeom>
                <a:avLst/>
                <a:gdLst>
                  <a:gd name="connsiteX0" fmla="*/ 282737 w 565474"/>
                  <a:gd name="connsiteY0" fmla="*/ 0 h 178936"/>
                  <a:gd name="connsiteX1" fmla="*/ 565474 w 565474"/>
                  <a:gd name="connsiteY1" fmla="*/ 167447 h 178936"/>
                  <a:gd name="connsiteX2" fmla="*/ 561558 w 565474"/>
                  <a:gd name="connsiteY2" fmla="*/ 178936 h 178936"/>
                  <a:gd name="connsiteX3" fmla="*/ 494278 w 565474"/>
                  <a:gd name="connsiteY3" fmla="*/ 165396 h 178936"/>
                  <a:gd name="connsiteX4" fmla="*/ 275914 w 565474"/>
                  <a:gd name="connsiteY4" fmla="*/ 152237 h 178936"/>
                  <a:gd name="connsiteX5" fmla="*/ 57550 w 565474"/>
                  <a:gd name="connsiteY5" fmla="*/ 165396 h 178936"/>
                  <a:gd name="connsiteX6" fmla="*/ 3040 w 565474"/>
                  <a:gd name="connsiteY6" fmla="*/ 176366 h 178936"/>
                  <a:gd name="connsiteX7" fmla="*/ 0 w 565474"/>
                  <a:gd name="connsiteY7" fmla="*/ 167447 h 178936"/>
                  <a:gd name="connsiteX8" fmla="*/ 282737 w 565474"/>
                  <a:gd name="connsiteY8" fmla="*/ 0 h 1789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65474" h="178936">
                    <a:moveTo>
                      <a:pt x="282737" y="0"/>
                    </a:moveTo>
                    <a:cubicBezTo>
                      <a:pt x="438888" y="0"/>
                      <a:pt x="565474" y="74969"/>
                      <a:pt x="565474" y="167447"/>
                    </a:cubicBezTo>
                    <a:lnTo>
                      <a:pt x="561558" y="178936"/>
                    </a:lnTo>
                    <a:lnTo>
                      <a:pt x="494278" y="165396"/>
                    </a:lnTo>
                    <a:cubicBezTo>
                      <a:pt x="427162" y="156923"/>
                      <a:pt x="353371" y="152237"/>
                      <a:pt x="275914" y="152237"/>
                    </a:cubicBezTo>
                    <a:cubicBezTo>
                      <a:pt x="198457" y="152237"/>
                      <a:pt x="124667" y="156923"/>
                      <a:pt x="57550" y="165396"/>
                    </a:cubicBezTo>
                    <a:lnTo>
                      <a:pt x="3040" y="176366"/>
                    </a:lnTo>
                    <a:lnTo>
                      <a:pt x="0" y="167447"/>
                    </a:lnTo>
                    <a:cubicBezTo>
                      <a:pt x="0" y="74969"/>
                      <a:pt x="126586" y="0"/>
                      <a:pt x="282737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3" name="フリーフォーム: 図形 442">
                <a:extLst>
                  <a:ext uri="{FF2B5EF4-FFF2-40B4-BE49-F238E27FC236}">
                    <a16:creationId xmlns:a16="http://schemas.microsoft.com/office/drawing/2014/main" id="{31A73ADA-8FA1-4202-9EDD-F18D256ABE4D}"/>
                  </a:ext>
                </a:extLst>
              </p:cNvPr>
              <p:cNvSpPr/>
              <p:nvPr/>
            </p:nvSpPr>
            <p:spPr>
              <a:xfrm rot="20547439">
                <a:off x="2499397" y="655320"/>
                <a:ext cx="565474" cy="178936"/>
              </a:xfrm>
              <a:custGeom>
                <a:avLst/>
                <a:gdLst>
                  <a:gd name="connsiteX0" fmla="*/ 282737 w 565474"/>
                  <a:gd name="connsiteY0" fmla="*/ 0 h 178936"/>
                  <a:gd name="connsiteX1" fmla="*/ 565474 w 565474"/>
                  <a:gd name="connsiteY1" fmla="*/ 167447 h 178936"/>
                  <a:gd name="connsiteX2" fmla="*/ 561558 w 565474"/>
                  <a:gd name="connsiteY2" fmla="*/ 178936 h 178936"/>
                  <a:gd name="connsiteX3" fmla="*/ 494278 w 565474"/>
                  <a:gd name="connsiteY3" fmla="*/ 165396 h 178936"/>
                  <a:gd name="connsiteX4" fmla="*/ 275914 w 565474"/>
                  <a:gd name="connsiteY4" fmla="*/ 152237 h 178936"/>
                  <a:gd name="connsiteX5" fmla="*/ 57550 w 565474"/>
                  <a:gd name="connsiteY5" fmla="*/ 165396 h 178936"/>
                  <a:gd name="connsiteX6" fmla="*/ 3040 w 565474"/>
                  <a:gd name="connsiteY6" fmla="*/ 176366 h 178936"/>
                  <a:gd name="connsiteX7" fmla="*/ 0 w 565474"/>
                  <a:gd name="connsiteY7" fmla="*/ 167447 h 178936"/>
                  <a:gd name="connsiteX8" fmla="*/ 282737 w 565474"/>
                  <a:gd name="connsiteY8" fmla="*/ 0 h 1789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65474" h="178936">
                    <a:moveTo>
                      <a:pt x="282737" y="0"/>
                    </a:moveTo>
                    <a:cubicBezTo>
                      <a:pt x="438888" y="0"/>
                      <a:pt x="565474" y="74969"/>
                      <a:pt x="565474" y="167447"/>
                    </a:cubicBezTo>
                    <a:lnTo>
                      <a:pt x="561558" y="178936"/>
                    </a:lnTo>
                    <a:lnTo>
                      <a:pt x="494278" y="165396"/>
                    </a:lnTo>
                    <a:cubicBezTo>
                      <a:pt x="427162" y="156923"/>
                      <a:pt x="353371" y="152237"/>
                      <a:pt x="275914" y="152237"/>
                    </a:cubicBezTo>
                    <a:cubicBezTo>
                      <a:pt x="198457" y="152237"/>
                      <a:pt x="124667" y="156923"/>
                      <a:pt x="57550" y="165396"/>
                    </a:cubicBezTo>
                    <a:lnTo>
                      <a:pt x="3040" y="176366"/>
                    </a:lnTo>
                    <a:lnTo>
                      <a:pt x="0" y="167447"/>
                    </a:lnTo>
                    <a:cubicBezTo>
                      <a:pt x="0" y="74969"/>
                      <a:pt x="126586" y="0"/>
                      <a:pt x="282737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4" name="フリーフォーム: 図形 443">
                <a:extLst>
                  <a:ext uri="{FF2B5EF4-FFF2-40B4-BE49-F238E27FC236}">
                    <a16:creationId xmlns:a16="http://schemas.microsoft.com/office/drawing/2014/main" id="{EC853851-5F96-405D-8C1E-022F4FE5B4EB}"/>
                  </a:ext>
                </a:extLst>
              </p:cNvPr>
              <p:cNvSpPr/>
              <p:nvPr/>
            </p:nvSpPr>
            <p:spPr>
              <a:xfrm rot="902505">
                <a:off x="1968050" y="914399"/>
                <a:ext cx="565474" cy="178936"/>
              </a:xfrm>
              <a:custGeom>
                <a:avLst/>
                <a:gdLst>
                  <a:gd name="connsiteX0" fmla="*/ 282737 w 565474"/>
                  <a:gd name="connsiteY0" fmla="*/ 0 h 178936"/>
                  <a:gd name="connsiteX1" fmla="*/ 565474 w 565474"/>
                  <a:gd name="connsiteY1" fmla="*/ 167447 h 178936"/>
                  <a:gd name="connsiteX2" fmla="*/ 561558 w 565474"/>
                  <a:gd name="connsiteY2" fmla="*/ 178936 h 178936"/>
                  <a:gd name="connsiteX3" fmla="*/ 494278 w 565474"/>
                  <a:gd name="connsiteY3" fmla="*/ 165396 h 178936"/>
                  <a:gd name="connsiteX4" fmla="*/ 275914 w 565474"/>
                  <a:gd name="connsiteY4" fmla="*/ 152237 h 178936"/>
                  <a:gd name="connsiteX5" fmla="*/ 57550 w 565474"/>
                  <a:gd name="connsiteY5" fmla="*/ 165396 h 178936"/>
                  <a:gd name="connsiteX6" fmla="*/ 3040 w 565474"/>
                  <a:gd name="connsiteY6" fmla="*/ 176366 h 178936"/>
                  <a:gd name="connsiteX7" fmla="*/ 0 w 565474"/>
                  <a:gd name="connsiteY7" fmla="*/ 167447 h 178936"/>
                  <a:gd name="connsiteX8" fmla="*/ 282737 w 565474"/>
                  <a:gd name="connsiteY8" fmla="*/ 0 h 1789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65474" h="178936">
                    <a:moveTo>
                      <a:pt x="282737" y="0"/>
                    </a:moveTo>
                    <a:cubicBezTo>
                      <a:pt x="438888" y="0"/>
                      <a:pt x="565474" y="74969"/>
                      <a:pt x="565474" y="167447"/>
                    </a:cubicBezTo>
                    <a:lnTo>
                      <a:pt x="561558" y="178936"/>
                    </a:lnTo>
                    <a:lnTo>
                      <a:pt x="494278" y="165396"/>
                    </a:lnTo>
                    <a:cubicBezTo>
                      <a:pt x="427162" y="156923"/>
                      <a:pt x="353371" y="152237"/>
                      <a:pt x="275914" y="152237"/>
                    </a:cubicBezTo>
                    <a:cubicBezTo>
                      <a:pt x="198457" y="152237"/>
                      <a:pt x="124667" y="156923"/>
                      <a:pt x="57550" y="165396"/>
                    </a:cubicBezTo>
                    <a:lnTo>
                      <a:pt x="3040" y="176366"/>
                    </a:lnTo>
                    <a:lnTo>
                      <a:pt x="0" y="167447"/>
                    </a:lnTo>
                    <a:cubicBezTo>
                      <a:pt x="0" y="74969"/>
                      <a:pt x="126586" y="0"/>
                      <a:pt x="282737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5" name="フリーフォーム: 図形 444">
                <a:extLst>
                  <a:ext uri="{FF2B5EF4-FFF2-40B4-BE49-F238E27FC236}">
                    <a16:creationId xmlns:a16="http://schemas.microsoft.com/office/drawing/2014/main" id="{C66D49CB-F1F5-49A3-A5AF-05E1E63F130B}"/>
                  </a:ext>
                </a:extLst>
              </p:cNvPr>
              <p:cNvSpPr/>
              <p:nvPr/>
            </p:nvSpPr>
            <p:spPr>
              <a:xfrm rot="20547439">
                <a:off x="2499397" y="914399"/>
                <a:ext cx="565474" cy="178936"/>
              </a:xfrm>
              <a:custGeom>
                <a:avLst/>
                <a:gdLst>
                  <a:gd name="connsiteX0" fmla="*/ 282737 w 565474"/>
                  <a:gd name="connsiteY0" fmla="*/ 0 h 178936"/>
                  <a:gd name="connsiteX1" fmla="*/ 565474 w 565474"/>
                  <a:gd name="connsiteY1" fmla="*/ 167447 h 178936"/>
                  <a:gd name="connsiteX2" fmla="*/ 561558 w 565474"/>
                  <a:gd name="connsiteY2" fmla="*/ 178936 h 178936"/>
                  <a:gd name="connsiteX3" fmla="*/ 494278 w 565474"/>
                  <a:gd name="connsiteY3" fmla="*/ 165396 h 178936"/>
                  <a:gd name="connsiteX4" fmla="*/ 275914 w 565474"/>
                  <a:gd name="connsiteY4" fmla="*/ 152237 h 178936"/>
                  <a:gd name="connsiteX5" fmla="*/ 57550 w 565474"/>
                  <a:gd name="connsiteY5" fmla="*/ 165396 h 178936"/>
                  <a:gd name="connsiteX6" fmla="*/ 3040 w 565474"/>
                  <a:gd name="connsiteY6" fmla="*/ 176366 h 178936"/>
                  <a:gd name="connsiteX7" fmla="*/ 0 w 565474"/>
                  <a:gd name="connsiteY7" fmla="*/ 167447 h 178936"/>
                  <a:gd name="connsiteX8" fmla="*/ 282737 w 565474"/>
                  <a:gd name="connsiteY8" fmla="*/ 0 h 1789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65474" h="178936">
                    <a:moveTo>
                      <a:pt x="282737" y="0"/>
                    </a:moveTo>
                    <a:cubicBezTo>
                      <a:pt x="438888" y="0"/>
                      <a:pt x="565474" y="74969"/>
                      <a:pt x="565474" y="167447"/>
                    </a:cubicBezTo>
                    <a:lnTo>
                      <a:pt x="561558" y="178936"/>
                    </a:lnTo>
                    <a:lnTo>
                      <a:pt x="494278" y="165396"/>
                    </a:lnTo>
                    <a:cubicBezTo>
                      <a:pt x="427162" y="156923"/>
                      <a:pt x="353371" y="152237"/>
                      <a:pt x="275914" y="152237"/>
                    </a:cubicBezTo>
                    <a:cubicBezTo>
                      <a:pt x="198457" y="152237"/>
                      <a:pt x="124667" y="156923"/>
                      <a:pt x="57550" y="165396"/>
                    </a:cubicBezTo>
                    <a:lnTo>
                      <a:pt x="3040" y="176366"/>
                    </a:lnTo>
                    <a:lnTo>
                      <a:pt x="0" y="167447"/>
                    </a:lnTo>
                    <a:cubicBezTo>
                      <a:pt x="0" y="74969"/>
                      <a:pt x="126586" y="0"/>
                      <a:pt x="282737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6" name="月 445">
                <a:extLst>
                  <a:ext uri="{FF2B5EF4-FFF2-40B4-BE49-F238E27FC236}">
                    <a16:creationId xmlns:a16="http://schemas.microsoft.com/office/drawing/2014/main" id="{81392B76-D63D-47EA-B861-2E168887DAC8}"/>
                  </a:ext>
                </a:extLst>
              </p:cNvPr>
              <p:cNvSpPr/>
              <p:nvPr/>
            </p:nvSpPr>
            <p:spPr>
              <a:xfrm>
                <a:off x="2483660" y="236220"/>
                <a:ext cx="79374" cy="1119864"/>
              </a:xfrm>
              <a:prstGeom prst="moon">
                <a:avLst/>
              </a:prstGeom>
              <a:solidFill>
                <a:srgbClr val="00B05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60" name="グループ化 359">
              <a:extLst>
                <a:ext uri="{FF2B5EF4-FFF2-40B4-BE49-F238E27FC236}">
                  <a16:creationId xmlns:a16="http://schemas.microsoft.com/office/drawing/2014/main" id="{FF2004A7-7E72-4880-82B2-3C42E72245B3}"/>
                </a:ext>
              </a:extLst>
            </p:cNvPr>
            <p:cNvGrpSpPr/>
            <p:nvPr/>
          </p:nvGrpSpPr>
          <p:grpSpPr>
            <a:xfrm rot="2406160">
              <a:off x="4809792" y="2377353"/>
              <a:ext cx="325570" cy="464543"/>
              <a:chOff x="1968050" y="236220"/>
              <a:chExt cx="1096821" cy="1119864"/>
            </a:xfrm>
          </p:grpSpPr>
          <p:sp>
            <p:nvSpPr>
              <p:cNvPr id="433" name="フリーフォーム: 図形 432">
                <a:extLst>
                  <a:ext uri="{FF2B5EF4-FFF2-40B4-BE49-F238E27FC236}">
                    <a16:creationId xmlns:a16="http://schemas.microsoft.com/office/drawing/2014/main" id="{0FD6C750-DEF0-4988-92F2-8A43E23B7148}"/>
                  </a:ext>
                </a:extLst>
              </p:cNvPr>
              <p:cNvSpPr/>
              <p:nvPr/>
            </p:nvSpPr>
            <p:spPr>
              <a:xfrm rot="902505">
                <a:off x="1968050" y="373380"/>
                <a:ext cx="565474" cy="178936"/>
              </a:xfrm>
              <a:custGeom>
                <a:avLst/>
                <a:gdLst>
                  <a:gd name="connsiteX0" fmla="*/ 282737 w 565474"/>
                  <a:gd name="connsiteY0" fmla="*/ 0 h 178936"/>
                  <a:gd name="connsiteX1" fmla="*/ 565474 w 565474"/>
                  <a:gd name="connsiteY1" fmla="*/ 167447 h 178936"/>
                  <a:gd name="connsiteX2" fmla="*/ 561558 w 565474"/>
                  <a:gd name="connsiteY2" fmla="*/ 178936 h 178936"/>
                  <a:gd name="connsiteX3" fmla="*/ 494278 w 565474"/>
                  <a:gd name="connsiteY3" fmla="*/ 165396 h 178936"/>
                  <a:gd name="connsiteX4" fmla="*/ 275914 w 565474"/>
                  <a:gd name="connsiteY4" fmla="*/ 152237 h 178936"/>
                  <a:gd name="connsiteX5" fmla="*/ 57550 w 565474"/>
                  <a:gd name="connsiteY5" fmla="*/ 165396 h 178936"/>
                  <a:gd name="connsiteX6" fmla="*/ 3040 w 565474"/>
                  <a:gd name="connsiteY6" fmla="*/ 176366 h 178936"/>
                  <a:gd name="connsiteX7" fmla="*/ 0 w 565474"/>
                  <a:gd name="connsiteY7" fmla="*/ 167447 h 178936"/>
                  <a:gd name="connsiteX8" fmla="*/ 282737 w 565474"/>
                  <a:gd name="connsiteY8" fmla="*/ 0 h 1789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65474" h="178936">
                    <a:moveTo>
                      <a:pt x="282737" y="0"/>
                    </a:moveTo>
                    <a:cubicBezTo>
                      <a:pt x="438888" y="0"/>
                      <a:pt x="565474" y="74969"/>
                      <a:pt x="565474" y="167447"/>
                    </a:cubicBezTo>
                    <a:lnTo>
                      <a:pt x="561558" y="178936"/>
                    </a:lnTo>
                    <a:lnTo>
                      <a:pt x="494278" y="165396"/>
                    </a:lnTo>
                    <a:cubicBezTo>
                      <a:pt x="427162" y="156923"/>
                      <a:pt x="353371" y="152237"/>
                      <a:pt x="275914" y="152237"/>
                    </a:cubicBezTo>
                    <a:cubicBezTo>
                      <a:pt x="198457" y="152237"/>
                      <a:pt x="124667" y="156923"/>
                      <a:pt x="57550" y="165396"/>
                    </a:cubicBezTo>
                    <a:lnTo>
                      <a:pt x="3040" y="176366"/>
                    </a:lnTo>
                    <a:lnTo>
                      <a:pt x="0" y="167447"/>
                    </a:lnTo>
                    <a:cubicBezTo>
                      <a:pt x="0" y="74969"/>
                      <a:pt x="126586" y="0"/>
                      <a:pt x="282737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4" name="フリーフォーム: 図形 433">
                <a:extLst>
                  <a:ext uri="{FF2B5EF4-FFF2-40B4-BE49-F238E27FC236}">
                    <a16:creationId xmlns:a16="http://schemas.microsoft.com/office/drawing/2014/main" id="{3365AA2B-B702-42C1-AA95-2044BAA79A05}"/>
                  </a:ext>
                </a:extLst>
              </p:cNvPr>
              <p:cNvSpPr/>
              <p:nvPr/>
            </p:nvSpPr>
            <p:spPr>
              <a:xfrm rot="20547439">
                <a:off x="2499397" y="373380"/>
                <a:ext cx="565474" cy="178936"/>
              </a:xfrm>
              <a:custGeom>
                <a:avLst/>
                <a:gdLst>
                  <a:gd name="connsiteX0" fmla="*/ 282737 w 565474"/>
                  <a:gd name="connsiteY0" fmla="*/ 0 h 178936"/>
                  <a:gd name="connsiteX1" fmla="*/ 565474 w 565474"/>
                  <a:gd name="connsiteY1" fmla="*/ 167447 h 178936"/>
                  <a:gd name="connsiteX2" fmla="*/ 561558 w 565474"/>
                  <a:gd name="connsiteY2" fmla="*/ 178936 h 178936"/>
                  <a:gd name="connsiteX3" fmla="*/ 494278 w 565474"/>
                  <a:gd name="connsiteY3" fmla="*/ 165396 h 178936"/>
                  <a:gd name="connsiteX4" fmla="*/ 275914 w 565474"/>
                  <a:gd name="connsiteY4" fmla="*/ 152237 h 178936"/>
                  <a:gd name="connsiteX5" fmla="*/ 57550 w 565474"/>
                  <a:gd name="connsiteY5" fmla="*/ 165396 h 178936"/>
                  <a:gd name="connsiteX6" fmla="*/ 3040 w 565474"/>
                  <a:gd name="connsiteY6" fmla="*/ 176366 h 178936"/>
                  <a:gd name="connsiteX7" fmla="*/ 0 w 565474"/>
                  <a:gd name="connsiteY7" fmla="*/ 167447 h 178936"/>
                  <a:gd name="connsiteX8" fmla="*/ 282737 w 565474"/>
                  <a:gd name="connsiteY8" fmla="*/ 0 h 1789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65474" h="178936">
                    <a:moveTo>
                      <a:pt x="282737" y="0"/>
                    </a:moveTo>
                    <a:cubicBezTo>
                      <a:pt x="438888" y="0"/>
                      <a:pt x="565474" y="74969"/>
                      <a:pt x="565474" y="167447"/>
                    </a:cubicBezTo>
                    <a:lnTo>
                      <a:pt x="561558" y="178936"/>
                    </a:lnTo>
                    <a:lnTo>
                      <a:pt x="494278" y="165396"/>
                    </a:lnTo>
                    <a:cubicBezTo>
                      <a:pt x="427162" y="156923"/>
                      <a:pt x="353371" y="152237"/>
                      <a:pt x="275914" y="152237"/>
                    </a:cubicBezTo>
                    <a:cubicBezTo>
                      <a:pt x="198457" y="152237"/>
                      <a:pt x="124667" y="156923"/>
                      <a:pt x="57550" y="165396"/>
                    </a:cubicBezTo>
                    <a:lnTo>
                      <a:pt x="3040" y="176366"/>
                    </a:lnTo>
                    <a:lnTo>
                      <a:pt x="0" y="167447"/>
                    </a:lnTo>
                    <a:cubicBezTo>
                      <a:pt x="0" y="74969"/>
                      <a:pt x="126586" y="0"/>
                      <a:pt x="282737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5" name="フリーフォーム: 図形 434">
                <a:extLst>
                  <a:ext uri="{FF2B5EF4-FFF2-40B4-BE49-F238E27FC236}">
                    <a16:creationId xmlns:a16="http://schemas.microsoft.com/office/drawing/2014/main" id="{17D911F4-33A5-4D5E-B2B0-F4CFA2951DA1}"/>
                  </a:ext>
                </a:extLst>
              </p:cNvPr>
              <p:cNvSpPr/>
              <p:nvPr/>
            </p:nvSpPr>
            <p:spPr>
              <a:xfrm rot="902505">
                <a:off x="1968050" y="655320"/>
                <a:ext cx="565474" cy="178936"/>
              </a:xfrm>
              <a:custGeom>
                <a:avLst/>
                <a:gdLst>
                  <a:gd name="connsiteX0" fmla="*/ 282737 w 565474"/>
                  <a:gd name="connsiteY0" fmla="*/ 0 h 178936"/>
                  <a:gd name="connsiteX1" fmla="*/ 565474 w 565474"/>
                  <a:gd name="connsiteY1" fmla="*/ 167447 h 178936"/>
                  <a:gd name="connsiteX2" fmla="*/ 561558 w 565474"/>
                  <a:gd name="connsiteY2" fmla="*/ 178936 h 178936"/>
                  <a:gd name="connsiteX3" fmla="*/ 494278 w 565474"/>
                  <a:gd name="connsiteY3" fmla="*/ 165396 h 178936"/>
                  <a:gd name="connsiteX4" fmla="*/ 275914 w 565474"/>
                  <a:gd name="connsiteY4" fmla="*/ 152237 h 178936"/>
                  <a:gd name="connsiteX5" fmla="*/ 57550 w 565474"/>
                  <a:gd name="connsiteY5" fmla="*/ 165396 h 178936"/>
                  <a:gd name="connsiteX6" fmla="*/ 3040 w 565474"/>
                  <a:gd name="connsiteY6" fmla="*/ 176366 h 178936"/>
                  <a:gd name="connsiteX7" fmla="*/ 0 w 565474"/>
                  <a:gd name="connsiteY7" fmla="*/ 167447 h 178936"/>
                  <a:gd name="connsiteX8" fmla="*/ 282737 w 565474"/>
                  <a:gd name="connsiteY8" fmla="*/ 0 h 1789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65474" h="178936">
                    <a:moveTo>
                      <a:pt x="282737" y="0"/>
                    </a:moveTo>
                    <a:cubicBezTo>
                      <a:pt x="438888" y="0"/>
                      <a:pt x="565474" y="74969"/>
                      <a:pt x="565474" y="167447"/>
                    </a:cubicBezTo>
                    <a:lnTo>
                      <a:pt x="561558" y="178936"/>
                    </a:lnTo>
                    <a:lnTo>
                      <a:pt x="494278" y="165396"/>
                    </a:lnTo>
                    <a:cubicBezTo>
                      <a:pt x="427162" y="156923"/>
                      <a:pt x="353371" y="152237"/>
                      <a:pt x="275914" y="152237"/>
                    </a:cubicBezTo>
                    <a:cubicBezTo>
                      <a:pt x="198457" y="152237"/>
                      <a:pt x="124667" y="156923"/>
                      <a:pt x="57550" y="165396"/>
                    </a:cubicBezTo>
                    <a:lnTo>
                      <a:pt x="3040" y="176366"/>
                    </a:lnTo>
                    <a:lnTo>
                      <a:pt x="0" y="167447"/>
                    </a:lnTo>
                    <a:cubicBezTo>
                      <a:pt x="0" y="74969"/>
                      <a:pt x="126586" y="0"/>
                      <a:pt x="282737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6" name="フリーフォーム: 図形 435">
                <a:extLst>
                  <a:ext uri="{FF2B5EF4-FFF2-40B4-BE49-F238E27FC236}">
                    <a16:creationId xmlns:a16="http://schemas.microsoft.com/office/drawing/2014/main" id="{08F51DCD-703E-4B44-A83E-A0871FFC3A30}"/>
                  </a:ext>
                </a:extLst>
              </p:cNvPr>
              <p:cNvSpPr/>
              <p:nvPr/>
            </p:nvSpPr>
            <p:spPr>
              <a:xfrm rot="20547439">
                <a:off x="2499397" y="655320"/>
                <a:ext cx="565474" cy="178936"/>
              </a:xfrm>
              <a:custGeom>
                <a:avLst/>
                <a:gdLst>
                  <a:gd name="connsiteX0" fmla="*/ 282737 w 565474"/>
                  <a:gd name="connsiteY0" fmla="*/ 0 h 178936"/>
                  <a:gd name="connsiteX1" fmla="*/ 565474 w 565474"/>
                  <a:gd name="connsiteY1" fmla="*/ 167447 h 178936"/>
                  <a:gd name="connsiteX2" fmla="*/ 561558 w 565474"/>
                  <a:gd name="connsiteY2" fmla="*/ 178936 h 178936"/>
                  <a:gd name="connsiteX3" fmla="*/ 494278 w 565474"/>
                  <a:gd name="connsiteY3" fmla="*/ 165396 h 178936"/>
                  <a:gd name="connsiteX4" fmla="*/ 275914 w 565474"/>
                  <a:gd name="connsiteY4" fmla="*/ 152237 h 178936"/>
                  <a:gd name="connsiteX5" fmla="*/ 57550 w 565474"/>
                  <a:gd name="connsiteY5" fmla="*/ 165396 h 178936"/>
                  <a:gd name="connsiteX6" fmla="*/ 3040 w 565474"/>
                  <a:gd name="connsiteY6" fmla="*/ 176366 h 178936"/>
                  <a:gd name="connsiteX7" fmla="*/ 0 w 565474"/>
                  <a:gd name="connsiteY7" fmla="*/ 167447 h 178936"/>
                  <a:gd name="connsiteX8" fmla="*/ 282737 w 565474"/>
                  <a:gd name="connsiteY8" fmla="*/ 0 h 1789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65474" h="178936">
                    <a:moveTo>
                      <a:pt x="282737" y="0"/>
                    </a:moveTo>
                    <a:cubicBezTo>
                      <a:pt x="438888" y="0"/>
                      <a:pt x="565474" y="74969"/>
                      <a:pt x="565474" y="167447"/>
                    </a:cubicBezTo>
                    <a:lnTo>
                      <a:pt x="561558" y="178936"/>
                    </a:lnTo>
                    <a:lnTo>
                      <a:pt x="494278" y="165396"/>
                    </a:lnTo>
                    <a:cubicBezTo>
                      <a:pt x="427162" y="156923"/>
                      <a:pt x="353371" y="152237"/>
                      <a:pt x="275914" y="152237"/>
                    </a:cubicBezTo>
                    <a:cubicBezTo>
                      <a:pt x="198457" y="152237"/>
                      <a:pt x="124667" y="156923"/>
                      <a:pt x="57550" y="165396"/>
                    </a:cubicBezTo>
                    <a:lnTo>
                      <a:pt x="3040" y="176366"/>
                    </a:lnTo>
                    <a:lnTo>
                      <a:pt x="0" y="167447"/>
                    </a:lnTo>
                    <a:cubicBezTo>
                      <a:pt x="0" y="74969"/>
                      <a:pt x="126586" y="0"/>
                      <a:pt x="282737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7" name="フリーフォーム: 図形 436">
                <a:extLst>
                  <a:ext uri="{FF2B5EF4-FFF2-40B4-BE49-F238E27FC236}">
                    <a16:creationId xmlns:a16="http://schemas.microsoft.com/office/drawing/2014/main" id="{2143F090-0301-4FF8-B486-5C44EAC46D13}"/>
                  </a:ext>
                </a:extLst>
              </p:cNvPr>
              <p:cNvSpPr/>
              <p:nvPr/>
            </p:nvSpPr>
            <p:spPr>
              <a:xfrm rot="902505">
                <a:off x="1968050" y="914399"/>
                <a:ext cx="565474" cy="178936"/>
              </a:xfrm>
              <a:custGeom>
                <a:avLst/>
                <a:gdLst>
                  <a:gd name="connsiteX0" fmla="*/ 282737 w 565474"/>
                  <a:gd name="connsiteY0" fmla="*/ 0 h 178936"/>
                  <a:gd name="connsiteX1" fmla="*/ 565474 w 565474"/>
                  <a:gd name="connsiteY1" fmla="*/ 167447 h 178936"/>
                  <a:gd name="connsiteX2" fmla="*/ 561558 w 565474"/>
                  <a:gd name="connsiteY2" fmla="*/ 178936 h 178936"/>
                  <a:gd name="connsiteX3" fmla="*/ 494278 w 565474"/>
                  <a:gd name="connsiteY3" fmla="*/ 165396 h 178936"/>
                  <a:gd name="connsiteX4" fmla="*/ 275914 w 565474"/>
                  <a:gd name="connsiteY4" fmla="*/ 152237 h 178936"/>
                  <a:gd name="connsiteX5" fmla="*/ 57550 w 565474"/>
                  <a:gd name="connsiteY5" fmla="*/ 165396 h 178936"/>
                  <a:gd name="connsiteX6" fmla="*/ 3040 w 565474"/>
                  <a:gd name="connsiteY6" fmla="*/ 176366 h 178936"/>
                  <a:gd name="connsiteX7" fmla="*/ 0 w 565474"/>
                  <a:gd name="connsiteY7" fmla="*/ 167447 h 178936"/>
                  <a:gd name="connsiteX8" fmla="*/ 282737 w 565474"/>
                  <a:gd name="connsiteY8" fmla="*/ 0 h 1789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65474" h="178936">
                    <a:moveTo>
                      <a:pt x="282737" y="0"/>
                    </a:moveTo>
                    <a:cubicBezTo>
                      <a:pt x="438888" y="0"/>
                      <a:pt x="565474" y="74969"/>
                      <a:pt x="565474" y="167447"/>
                    </a:cubicBezTo>
                    <a:lnTo>
                      <a:pt x="561558" y="178936"/>
                    </a:lnTo>
                    <a:lnTo>
                      <a:pt x="494278" y="165396"/>
                    </a:lnTo>
                    <a:cubicBezTo>
                      <a:pt x="427162" y="156923"/>
                      <a:pt x="353371" y="152237"/>
                      <a:pt x="275914" y="152237"/>
                    </a:cubicBezTo>
                    <a:cubicBezTo>
                      <a:pt x="198457" y="152237"/>
                      <a:pt x="124667" y="156923"/>
                      <a:pt x="57550" y="165396"/>
                    </a:cubicBezTo>
                    <a:lnTo>
                      <a:pt x="3040" y="176366"/>
                    </a:lnTo>
                    <a:lnTo>
                      <a:pt x="0" y="167447"/>
                    </a:lnTo>
                    <a:cubicBezTo>
                      <a:pt x="0" y="74969"/>
                      <a:pt x="126586" y="0"/>
                      <a:pt x="282737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8" name="フリーフォーム: 図形 437">
                <a:extLst>
                  <a:ext uri="{FF2B5EF4-FFF2-40B4-BE49-F238E27FC236}">
                    <a16:creationId xmlns:a16="http://schemas.microsoft.com/office/drawing/2014/main" id="{145932CB-D811-44E2-9DA3-BE9DD4A4B2D6}"/>
                  </a:ext>
                </a:extLst>
              </p:cNvPr>
              <p:cNvSpPr/>
              <p:nvPr/>
            </p:nvSpPr>
            <p:spPr>
              <a:xfrm rot="20547439">
                <a:off x="2499397" y="914399"/>
                <a:ext cx="565474" cy="178936"/>
              </a:xfrm>
              <a:custGeom>
                <a:avLst/>
                <a:gdLst>
                  <a:gd name="connsiteX0" fmla="*/ 282737 w 565474"/>
                  <a:gd name="connsiteY0" fmla="*/ 0 h 178936"/>
                  <a:gd name="connsiteX1" fmla="*/ 565474 w 565474"/>
                  <a:gd name="connsiteY1" fmla="*/ 167447 h 178936"/>
                  <a:gd name="connsiteX2" fmla="*/ 561558 w 565474"/>
                  <a:gd name="connsiteY2" fmla="*/ 178936 h 178936"/>
                  <a:gd name="connsiteX3" fmla="*/ 494278 w 565474"/>
                  <a:gd name="connsiteY3" fmla="*/ 165396 h 178936"/>
                  <a:gd name="connsiteX4" fmla="*/ 275914 w 565474"/>
                  <a:gd name="connsiteY4" fmla="*/ 152237 h 178936"/>
                  <a:gd name="connsiteX5" fmla="*/ 57550 w 565474"/>
                  <a:gd name="connsiteY5" fmla="*/ 165396 h 178936"/>
                  <a:gd name="connsiteX6" fmla="*/ 3040 w 565474"/>
                  <a:gd name="connsiteY6" fmla="*/ 176366 h 178936"/>
                  <a:gd name="connsiteX7" fmla="*/ 0 w 565474"/>
                  <a:gd name="connsiteY7" fmla="*/ 167447 h 178936"/>
                  <a:gd name="connsiteX8" fmla="*/ 282737 w 565474"/>
                  <a:gd name="connsiteY8" fmla="*/ 0 h 1789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65474" h="178936">
                    <a:moveTo>
                      <a:pt x="282737" y="0"/>
                    </a:moveTo>
                    <a:cubicBezTo>
                      <a:pt x="438888" y="0"/>
                      <a:pt x="565474" y="74969"/>
                      <a:pt x="565474" y="167447"/>
                    </a:cubicBezTo>
                    <a:lnTo>
                      <a:pt x="561558" y="178936"/>
                    </a:lnTo>
                    <a:lnTo>
                      <a:pt x="494278" y="165396"/>
                    </a:lnTo>
                    <a:cubicBezTo>
                      <a:pt x="427162" y="156923"/>
                      <a:pt x="353371" y="152237"/>
                      <a:pt x="275914" y="152237"/>
                    </a:cubicBezTo>
                    <a:cubicBezTo>
                      <a:pt x="198457" y="152237"/>
                      <a:pt x="124667" y="156923"/>
                      <a:pt x="57550" y="165396"/>
                    </a:cubicBezTo>
                    <a:lnTo>
                      <a:pt x="3040" y="176366"/>
                    </a:lnTo>
                    <a:lnTo>
                      <a:pt x="0" y="167447"/>
                    </a:lnTo>
                    <a:cubicBezTo>
                      <a:pt x="0" y="74969"/>
                      <a:pt x="126586" y="0"/>
                      <a:pt x="282737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9" name="月 438">
                <a:extLst>
                  <a:ext uri="{FF2B5EF4-FFF2-40B4-BE49-F238E27FC236}">
                    <a16:creationId xmlns:a16="http://schemas.microsoft.com/office/drawing/2014/main" id="{409FC135-D511-492F-88EB-02F79D3B535F}"/>
                  </a:ext>
                </a:extLst>
              </p:cNvPr>
              <p:cNvSpPr/>
              <p:nvPr/>
            </p:nvSpPr>
            <p:spPr>
              <a:xfrm>
                <a:off x="2483660" y="236220"/>
                <a:ext cx="79374" cy="1119864"/>
              </a:xfrm>
              <a:prstGeom prst="moon">
                <a:avLst/>
              </a:prstGeom>
              <a:solidFill>
                <a:srgbClr val="00B05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61" name="グループ化 360">
              <a:extLst>
                <a:ext uri="{FF2B5EF4-FFF2-40B4-BE49-F238E27FC236}">
                  <a16:creationId xmlns:a16="http://schemas.microsoft.com/office/drawing/2014/main" id="{F12D27C9-46AA-4D9A-8776-34528D9BA4A6}"/>
                </a:ext>
              </a:extLst>
            </p:cNvPr>
            <p:cNvGrpSpPr/>
            <p:nvPr/>
          </p:nvGrpSpPr>
          <p:grpSpPr>
            <a:xfrm>
              <a:off x="3720132" y="2598334"/>
              <a:ext cx="325570" cy="464543"/>
              <a:chOff x="1968050" y="236220"/>
              <a:chExt cx="1096821" cy="1119864"/>
            </a:xfrm>
          </p:grpSpPr>
          <p:sp>
            <p:nvSpPr>
              <p:cNvPr id="426" name="フリーフォーム: 図形 425">
                <a:extLst>
                  <a:ext uri="{FF2B5EF4-FFF2-40B4-BE49-F238E27FC236}">
                    <a16:creationId xmlns:a16="http://schemas.microsoft.com/office/drawing/2014/main" id="{76CAA369-28FB-4726-A13C-C0B312DFF073}"/>
                  </a:ext>
                </a:extLst>
              </p:cNvPr>
              <p:cNvSpPr/>
              <p:nvPr/>
            </p:nvSpPr>
            <p:spPr>
              <a:xfrm rot="902505">
                <a:off x="1968050" y="373380"/>
                <a:ext cx="565474" cy="178936"/>
              </a:xfrm>
              <a:custGeom>
                <a:avLst/>
                <a:gdLst>
                  <a:gd name="connsiteX0" fmla="*/ 282737 w 565474"/>
                  <a:gd name="connsiteY0" fmla="*/ 0 h 178936"/>
                  <a:gd name="connsiteX1" fmla="*/ 565474 w 565474"/>
                  <a:gd name="connsiteY1" fmla="*/ 167447 h 178936"/>
                  <a:gd name="connsiteX2" fmla="*/ 561558 w 565474"/>
                  <a:gd name="connsiteY2" fmla="*/ 178936 h 178936"/>
                  <a:gd name="connsiteX3" fmla="*/ 494278 w 565474"/>
                  <a:gd name="connsiteY3" fmla="*/ 165396 h 178936"/>
                  <a:gd name="connsiteX4" fmla="*/ 275914 w 565474"/>
                  <a:gd name="connsiteY4" fmla="*/ 152237 h 178936"/>
                  <a:gd name="connsiteX5" fmla="*/ 57550 w 565474"/>
                  <a:gd name="connsiteY5" fmla="*/ 165396 h 178936"/>
                  <a:gd name="connsiteX6" fmla="*/ 3040 w 565474"/>
                  <a:gd name="connsiteY6" fmla="*/ 176366 h 178936"/>
                  <a:gd name="connsiteX7" fmla="*/ 0 w 565474"/>
                  <a:gd name="connsiteY7" fmla="*/ 167447 h 178936"/>
                  <a:gd name="connsiteX8" fmla="*/ 282737 w 565474"/>
                  <a:gd name="connsiteY8" fmla="*/ 0 h 1789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65474" h="178936">
                    <a:moveTo>
                      <a:pt x="282737" y="0"/>
                    </a:moveTo>
                    <a:cubicBezTo>
                      <a:pt x="438888" y="0"/>
                      <a:pt x="565474" y="74969"/>
                      <a:pt x="565474" y="167447"/>
                    </a:cubicBezTo>
                    <a:lnTo>
                      <a:pt x="561558" y="178936"/>
                    </a:lnTo>
                    <a:lnTo>
                      <a:pt x="494278" y="165396"/>
                    </a:lnTo>
                    <a:cubicBezTo>
                      <a:pt x="427162" y="156923"/>
                      <a:pt x="353371" y="152237"/>
                      <a:pt x="275914" y="152237"/>
                    </a:cubicBezTo>
                    <a:cubicBezTo>
                      <a:pt x="198457" y="152237"/>
                      <a:pt x="124667" y="156923"/>
                      <a:pt x="57550" y="165396"/>
                    </a:cubicBezTo>
                    <a:lnTo>
                      <a:pt x="3040" y="176366"/>
                    </a:lnTo>
                    <a:lnTo>
                      <a:pt x="0" y="167447"/>
                    </a:lnTo>
                    <a:cubicBezTo>
                      <a:pt x="0" y="74969"/>
                      <a:pt x="126586" y="0"/>
                      <a:pt x="282737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7" name="フリーフォーム: 図形 426">
                <a:extLst>
                  <a:ext uri="{FF2B5EF4-FFF2-40B4-BE49-F238E27FC236}">
                    <a16:creationId xmlns:a16="http://schemas.microsoft.com/office/drawing/2014/main" id="{589E7F3D-CAFE-45B0-B108-E4E4661AA6CB}"/>
                  </a:ext>
                </a:extLst>
              </p:cNvPr>
              <p:cNvSpPr/>
              <p:nvPr/>
            </p:nvSpPr>
            <p:spPr>
              <a:xfrm rot="20547439">
                <a:off x="2499397" y="373380"/>
                <a:ext cx="565474" cy="178936"/>
              </a:xfrm>
              <a:custGeom>
                <a:avLst/>
                <a:gdLst>
                  <a:gd name="connsiteX0" fmla="*/ 282737 w 565474"/>
                  <a:gd name="connsiteY0" fmla="*/ 0 h 178936"/>
                  <a:gd name="connsiteX1" fmla="*/ 565474 w 565474"/>
                  <a:gd name="connsiteY1" fmla="*/ 167447 h 178936"/>
                  <a:gd name="connsiteX2" fmla="*/ 561558 w 565474"/>
                  <a:gd name="connsiteY2" fmla="*/ 178936 h 178936"/>
                  <a:gd name="connsiteX3" fmla="*/ 494278 w 565474"/>
                  <a:gd name="connsiteY3" fmla="*/ 165396 h 178936"/>
                  <a:gd name="connsiteX4" fmla="*/ 275914 w 565474"/>
                  <a:gd name="connsiteY4" fmla="*/ 152237 h 178936"/>
                  <a:gd name="connsiteX5" fmla="*/ 57550 w 565474"/>
                  <a:gd name="connsiteY5" fmla="*/ 165396 h 178936"/>
                  <a:gd name="connsiteX6" fmla="*/ 3040 w 565474"/>
                  <a:gd name="connsiteY6" fmla="*/ 176366 h 178936"/>
                  <a:gd name="connsiteX7" fmla="*/ 0 w 565474"/>
                  <a:gd name="connsiteY7" fmla="*/ 167447 h 178936"/>
                  <a:gd name="connsiteX8" fmla="*/ 282737 w 565474"/>
                  <a:gd name="connsiteY8" fmla="*/ 0 h 1789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65474" h="178936">
                    <a:moveTo>
                      <a:pt x="282737" y="0"/>
                    </a:moveTo>
                    <a:cubicBezTo>
                      <a:pt x="438888" y="0"/>
                      <a:pt x="565474" y="74969"/>
                      <a:pt x="565474" y="167447"/>
                    </a:cubicBezTo>
                    <a:lnTo>
                      <a:pt x="561558" y="178936"/>
                    </a:lnTo>
                    <a:lnTo>
                      <a:pt x="494278" y="165396"/>
                    </a:lnTo>
                    <a:cubicBezTo>
                      <a:pt x="427162" y="156923"/>
                      <a:pt x="353371" y="152237"/>
                      <a:pt x="275914" y="152237"/>
                    </a:cubicBezTo>
                    <a:cubicBezTo>
                      <a:pt x="198457" y="152237"/>
                      <a:pt x="124667" y="156923"/>
                      <a:pt x="57550" y="165396"/>
                    </a:cubicBezTo>
                    <a:lnTo>
                      <a:pt x="3040" y="176366"/>
                    </a:lnTo>
                    <a:lnTo>
                      <a:pt x="0" y="167447"/>
                    </a:lnTo>
                    <a:cubicBezTo>
                      <a:pt x="0" y="74969"/>
                      <a:pt x="126586" y="0"/>
                      <a:pt x="282737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8" name="フリーフォーム: 図形 427">
                <a:extLst>
                  <a:ext uri="{FF2B5EF4-FFF2-40B4-BE49-F238E27FC236}">
                    <a16:creationId xmlns:a16="http://schemas.microsoft.com/office/drawing/2014/main" id="{B89B2875-8C45-4CC5-A904-BC71D6DA17F2}"/>
                  </a:ext>
                </a:extLst>
              </p:cNvPr>
              <p:cNvSpPr/>
              <p:nvPr/>
            </p:nvSpPr>
            <p:spPr>
              <a:xfrm rot="902505">
                <a:off x="1968050" y="655320"/>
                <a:ext cx="565474" cy="178936"/>
              </a:xfrm>
              <a:custGeom>
                <a:avLst/>
                <a:gdLst>
                  <a:gd name="connsiteX0" fmla="*/ 282737 w 565474"/>
                  <a:gd name="connsiteY0" fmla="*/ 0 h 178936"/>
                  <a:gd name="connsiteX1" fmla="*/ 565474 w 565474"/>
                  <a:gd name="connsiteY1" fmla="*/ 167447 h 178936"/>
                  <a:gd name="connsiteX2" fmla="*/ 561558 w 565474"/>
                  <a:gd name="connsiteY2" fmla="*/ 178936 h 178936"/>
                  <a:gd name="connsiteX3" fmla="*/ 494278 w 565474"/>
                  <a:gd name="connsiteY3" fmla="*/ 165396 h 178936"/>
                  <a:gd name="connsiteX4" fmla="*/ 275914 w 565474"/>
                  <a:gd name="connsiteY4" fmla="*/ 152237 h 178936"/>
                  <a:gd name="connsiteX5" fmla="*/ 57550 w 565474"/>
                  <a:gd name="connsiteY5" fmla="*/ 165396 h 178936"/>
                  <a:gd name="connsiteX6" fmla="*/ 3040 w 565474"/>
                  <a:gd name="connsiteY6" fmla="*/ 176366 h 178936"/>
                  <a:gd name="connsiteX7" fmla="*/ 0 w 565474"/>
                  <a:gd name="connsiteY7" fmla="*/ 167447 h 178936"/>
                  <a:gd name="connsiteX8" fmla="*/ 282737 w 565474"/>
                  <a:gd name="connsiteY8" fmla="*/ 0 h 1789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65474" h="178936">
                    <a:moveTo>
                      <a:pt x="282737" y="0"/>
                    </a:moveTo>
                    <a:cubicBezTo>
                      <a:pt x="438888" y="0"/>
                      <a:pt x="565474" y="74969"/>
                      <a:pt x="565474" y="167447"/>
                    </a:cubicBezTo>
                    <a:lnTo>
                      <a:pt x="561558" y="178936"/>
                    </a:lnTo>
                    <a:lnTo>
                      <a:pt x="494278" y="165396"/>
                    </a:lnTo>
                    <a:cubicBezTo>
                      <a:pt x="427162" y="156923"/>
                      <a:pt x="353371" y="152237"/>
                      <a:pt x="275914" y="152237"/>
                    </a:cubicBezTo>
                    <a:cubicBezTo>
                      <a:pt x="198457" y="152237"/>
                      <a:pt x="124667" y="156923"/>
                      <a:pt x="57550" y="165396"/>
                    </a:cubicBezTo>
                    <a:lnTo>
                      <a:pt x="3040" y="176366"/>
                    </a:lnTo>
                    <a:lnTo>
                      <a:pt x="0" y="167447"/>
                    </a:lnTo>
                    <a:cubicBezTo>
                      <a:pt x="0" y="74969"/>
                      <a:pt x="126586" y="0"/>
                      <a:pt x="282737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9" name="フリーフォーム: 図形 428">
                <a:extLst>
                  <a:ext uri="{FF2B5EF4-FFF2-40B4-BE49-F238E27FC236}">
                    <a16:creationId xmlns:a16="http://schemas.microsoft.com/office/drawing/2014/main" id="{6DA70E38-056E-4C4E-BB90-B5A896B6B10D}"/>
                  </a:ext>
                </a:extLst>
              </p:cNvPr>
              <p:cNvSpPr/>
              <p:nvPr/>
            </p:nvSpPr>
            <p:spPr>
              <a:xfrm rot="20547439">
                <a:off x="2499397" y="655320"/>
                <a:ext cx="565474" cy="178936"/>
              </a:xfrm>
              <a:custGeom>
                <a:avLst/>
                <a:gdLst>
                  <a:gd name="connsiteX0" fmla="*/ 282737 w 565474"/>
                  <a:gd name="connsiteY0" fmla="*/ 0 h 178936"/>
                  <a:gd name="connsiteX1" fmla="*/ 565474 w 565474"/>
                  <a:gd name="connsiteY1" fmla="*/ 167447 h 178936"/>
                  <a:gd name="connsiteX2" fmla="*/ 561558 w 565474"/>
                  <a:gd name="connsiteY2" fmla="*/ 178936 h 178936"/>
                  <a:gd name="connsiteX3" fmla="*/ 494278 w 565474"/>
                  <a:gd name="connsiteY3" fmla="*/ 165396 h 178936"/>
                  <a:gd name="connsiteX4" fmla="*/ 275914 w 565474"/>
                  <a:gd name="connsiteY4" fmla="*/ 152237 h 178936"/>
                  <a:gd name="connsiteX5" fmla="*/ 57550 w 565474"/>
                  <a:gd name="connsiteY5" fmla="*/ 165396 h 178936"/>
                  <a:gd name="connsiteX6" fmla="*/ 3040 w 565474"/>
                  <a:gd name="connsiteY6" fmla="*/ 176366 h 178936"/>
                  <a:gd name="connsiteX7" fmla="*/ 0 w 565474"/>
                  <a:gd name="connsiteY7" fmla="*/ 167447 h 178936"/>
                  <a:gd name="connsiteX8" fmla="*/ 282737 w 565474"/>
                  <a:gd name="connsiteY8" fmla="*/ 0 h 1789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65474" h="178936">
                    <a:moveTo>
                      <a:pt x="282737" y="0"/>
                    </a:moveTo>
                    <a:cubicBezTo>
                      <a:pt x="438888" y="0"/>
                      <a:pt x="565474" y="74969"/>
                      <a:pt x="565474" y="167447"/>
                    </a:cubicBezTo>
                    <a:lnTo>
                      <a:pt x="561558" y="178936"/>
                    </a:lnTo>
                    <a:lnTo>
                      <a:pt x="494278" y="165396"/>
                    </a:lnTo>
                    <a:cubicBezTo>
                      <a:pt x="427162" y="156923"/>
                      <a:pt x="353371" y="152237"/>
                      <a:pt x="275914" y="152237"/>
                    </a:cubicBezTo>
                    <a:cubicBezTo>
                      <a:pt x="198457" y="152237"/>
                      <a:pt x="124667" y="156923"/>
                      <a:pt x="57550" y="165396"/>
                    </a:cubicBezTo>
                    <a:lnTo>
                      <a:pt x="3040" y="176366"/>
                    </a:lnTo>
                    <a:lnTo>
                      <a:pt x="0" y="167447"/>
                    </a:lnTo>
                    <a:cubicBezTo>
                      <a:pt x="0" y="74969"/>
                      <a:pt x="126586" y="0"/>
                      <a:pt x="282737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0" name="フリーフォーム: 図形 429">
                <a:extLst>
                  <a:ext uri="{FF2B5EF4-FFF2-40B4-BE49-F238E27FC236}">
                    <a16:creationId xmlns:a16="http://schemas.microsoft.com/office/drawing/2014/main" id="{F2144BA6-61E9-4814-9756-365E8A2F308D}"/>
                  </a:ext>
                </a:extLst>
              </p:cNvPr>
              <p:cNvSpPr/>
              <p:nvPr/>
            </p:nvSpPr>
            <p:spPr>
              <a:xfrm rot="902505">
                <a:off x="1968050" y="914399"/>
                <a:ext cx="565474" cy="178936"/>
              </a:xfrm>
              <a:custGeom>
                <a:avLst/>
                <a:gdLst>
                  <a:gd name="connsiteX0" fmla="*/ 282737 w 565474"/>
                  <a:gd name="connsiteY0" fmla="*/ 0 h 178936"/>
                  <a:gd name="connsiteX1" fmla="*/ 565474 w 565474"/>
                  <a:gd name="connsiteY1" fmla="*/ 167447 h 178936"/>
                  <a:gd name="connsiteX2" fmla="*/ 561558 w 565474"/>
                  <a:gd name="connsiteY2" fmla="*/ 178936 h 178936"/>
                  <a:gd name="connsiteX3" fmla="*/ 494278 w 565474"/>
                  <a:gd name="connsiteY3" fmla="*/ 165396 h 178936"/>
                  <a:gd name="connsiteX4" fmla="*/ 275914 w 565474"/>
                  <a:gd name="connsiteY4" fmla="*/ 152237 h 178936"/>
                  <a:gd name="connsiteX5" fmla="*/ 57550 w 565474"/>
                  <a:gd name="connsiteY5" fmla="*/ 165396 h 178936"/>
                  <a:gd name="connsiteX6" fmla="*/ 3040 w 565474"/>
                  <a:gd name="connsiteY6" fmla="*/ 176366 h 178936"/>
                  <a:gd name="connsiteX7" fmla="*/ 0 w 565474"/>
                  <a:gd name="connsiteY7" fmla="*/ 167447 h 178936"/>
                  <a:gd name="connsiteX8" fmla="*/ 282737 w 565474"/>
                  <a:gd name="connsiteY8" fmla="*/ 0 h 1789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65474" h="178936">
                    <a:moveTo>
                      <a:pt x="282737" y="0"/>
                    </a:moveTo>
                    <a:cubicBezTo>
                      <a:pt x="438888" y="0"/>
                      <a:pt x="565474" y="74969"/>
                      <a:pt x="565474" y="167447"/>
                    </a:cubicBezTo>
                    <a:lnTo>
                      <a:pt x="561558" y="178936"/>
                    </a:lnTo>
                    <a:lnTo>
                      <a:pt x="494278" y="165396"/>
                    </a:lnTo>
                    <a:cubicBezTo>
                      <a:pt x="427162" y="156923"/>
                      <a:pt x="353371" y="152237"/>
                      <a:pt x="275914" y="152237"/>
                    </a:cubicBezTo>
                    <a:cubicBezTo>
                      <a:pt x="198457" y="152237"/>
                      <a:pt x="124667" y="156923"/>
                      <a:pt x="57550" y="165396"/>
                    </a:cubicBezTo>
                    <a:lnTo>
                      <a:pt x="3040" y="176366"/>
                    </a:lnTo>
                    <a:lnTo>
                      <a:pt x="0" y="167447"/>
                    </a:lnTo>
                    <a:cubicBezTo>
                      <a:pt x="0" y="74969"/>
                      <a:pt x="126586" y="0"/>
                      <a:pt x="282737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1" name="フリーフォーム: 図形 430">
                <a:extLst>
                  <a:ext uri="{FF2B5EF4-FFF2-40B4-BE49-F238E27FC236}">
                    <a16:creationId xmlns:a16="http://schemas.microsoft.com/office/drawing/2014/main" id="{B573E3F1-C6F1-4A59-9E06-8AE1E0B61AD1}"/>
                  </a:ext>
                </a:extLst>
              </p:cNvPr>
              <p:cNvSpPr/>
              <p:nvPr/>
            </p:nvSpPr>
            <p:spPr>
              <a:xfrm rot="20547439">
                <a:off x="2499397" y="914399"/>
                <a:ext cx="565474" cy="178936"/>
              </a:xfrm>
              <a:custGeom>
                <a:avLst/>
                <a:gdLst>
                  <a:gd name="connsiteX0" fmla="*/ 282737 w 565474"/>
                  <a:gd name="connsiteY0" fmla="*/ 0 h 178936"/>
                  <a:gd name="connsiteX1" fmla="*/ 565474 w 565474"/>
                  <a:gd name="connsiteY1" fmla="*/ 167447 h 178936"/>
                  <a:gd name="connsiteX2" fmla="*/ 561558 w 565474"/>
                  <a:gd name="connsiteY2" fmla="*/ 178936 h 178936"/>
                  <a:gd name="connsiteX3" fmla="*/ 494278 w 565474"/>
                  <a:gd name="connsiteY3" fmla="*/ 165396 h 178936"/>
                  <a:gd name="connsiteX4" fmla="*/ 275914 w 565474"/>
                  <a:gd name="connsiteY4" fmla="*/ 152237 h 178936"/>
                  <a:gd name="connsiteX5" fmla="*/ 57550 w 565474"/>
                  <a:gd name="connsiteY5" fmla="*/ 165396 h 178936"/>
                  <a:gd name="connsiteX6" fmla="*/ 3040 w 565474"/>
                  <a:gd name="connsiteY6" fmla="*/ 176366 h 178936"/>
                  <a:gd name="connsiteX7" fmla="*/ 0 w 565474"/>
                  <a:gd name="connsiteY7" fmla="*/ 167447 h 178936"/>
                  <a:gd name="connsiteX8" fmla="*/ 282737 w 565474"/>
                  <a:gd name="connsiteY8" fmla="*/ 0 h 1789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65474" h="178936">
                    <a:moveTo>
                      <a:pt x="282737" y="0"/>
                    </a:moveTo>
                    <a:cubicBezTo>
                      <a:pt x="438888" y="0"/>
                      <a:pt x="565474" y="74969"/>
                      <a:pt x="565474" y="167447"/>
                    </a:cubicBezTo>
                    <a:lnTo>
                      <a:pt x="561558" y="178936"/>
                    </a:lnTo>
                    <a:lnTo>
                      <a:pt x="494278" y="165396"/>
                    </a:lnTo>
                    <a:cubicBezTo>
                      <a:pt x="427162" y="156923"/>
                      <a:pt x="353371" y="152237"/>
                      <a:pt x="275914" y="152237"/>
                    </a:cubicBezTo>
                    <a:cubicBezTo>
                      <a:pt x="198457" y="152237"/>
                      <a:pt x="124667" y="156923"/>
                      <a:pt x="57550" y="165396"/>
                    </a:cubicBezTo>
                    <a:lnTo>
                      <a:pt x="3040" y="176366"/>
                    </a:lnTo>
                    <a:lnTo>
                      <a:pt x="0" y="167447"/>
                    </a:lnTo>
                    <a:cubicBezTo>
                      <a:pt x="0" y="74969"/>
                      <a:pt x="126586" y="0"/>
                      <a:pt x="282737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2" name="月 431">
                <a:extLst>
                  <a:ext uri="{FF2B5EF4-FFF2-40B4-BE49-F238E27FC236}">
                    <a16:creationId xmlns:a16="http://schemas.microsoft.com/office/drawing/2014/main" id="{A0E88F00-132C-4633-BBD0-4D10078347B5}"/>
                  </a:ext>
                </a:extLst>
              </p:cNvPr>
              <p:cNvSpPr/>
              <p:nvPr/>
            </p:nvSpPr>
            <p:spPr>
              <a:xfrm>
                <a:off x="2483660" y="236220"/>
                <a:ext cx="79374" cy="1119864"/>
              </a:xfrm>
              <a:prstGeom prst="moon">
                <a:avLst/>
              </a:prstGeom>
              <a:solidFill>
                <a:srgbClr val="00B05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62" name="グループ化 361">
              <a:extLst>
                <a:ext uri="{FF2B5EF4-FFF2-40B4-BE49-F238E27FC236}">
                  <a16:creationId xmlns:a16="http://schemas.microsoft.com/office/drawing/2014/main" id="{6DD53A95-65C8-4A0A-9034-2DBC43FF1543}"/>
                </a:ext>
              </a:extLst>
            </p:cNvPr>
            <p:cNvGrpSpPr/>
            <p:nvPr/>
          </p:nvGrpSpPr>
          <p:grpSpPr>
            <a:xfrm rot="2204268">
              <a:off x="4040172" y="3421294"/>
              <a:ext cx="325570" cy="464543"/>
              <a:chOff x="1968050" y="236220"/>
              <a:chExt cx="1096821" cy="1119864"/>
            </a:xfrm>
          </p:grpSpPr>
          <p:sp>
            <p:nvSpPr>
              <p:cNvPr id="419" name="フリーフォーム: 図形 418">
                <a:extLst>
                  <a:ext uri="{FF2B5EF4-FFF2-40B4-BE49-F238E27FC236}">
                    <a16:creationId xmlns:a16="http://schemas.microsoft.com/office/drawing/2014/main" id="{FDF0447A-81D6-4B94-B867-470D9C354077}"/>
                  </a:ext>
                </a:extLst>
              </p:cNvPr>
              <p:cNvSpPr/>
              <p:nvPr/>
            </p:nvSpPr>
            <p:spPr>
              <a:xfrm rot="902505">
                <a:off x="1968050" y="373380"/>
                <a:ext cx="565474" cy="178936"/>
              </a:xfrm>
              <a:custGeom>
                <a:avLst/>
                <a:gdLst>
                  <a:gd name="connsiteX0" fmla="*/ 282737 w 565474"/>
                  <a:gd name="connsiteY0" fmla="*/ 0 h 178936"/>
                  <a:gd name="connsiteX1" fmla="*/ 565474 w 565474"/>
                  <a:gd name="connsiteY1" fmla="*/ 167447 h 178936"/>
                  <a:gd name="connsiteX2" fmla="*/ 561558 w 565474"/>
                  <a:gd name="connsiteY2" fmla="*/ 178936 h 178936"/>
                  <a:gd name="connsiteX3" fmla="*/ 494278 w 565474"/>
                  <a:gd name="connsiteY3" fmla="*/ 165396 h 178936"/>
                  <a:gd name="connsiteX4" fmla="*/ 275914 w 565474"/>
                  <a:gd name="connsiteY4" fmla="*/ 152237 h 178936"/>
                  <a:gd name="connsiteX5" fmla="*/ 57550 w 565474"/>
                  <a:gd name="connsiteY5" fmla="*/ 165396 h 178936"/>
                  <a:gd name="connsiteX6" fmla="*/ 3040 w 565474"/>
                  <a:gd name="connsiteY6" fmla="*/ 176366 h 178936"/>
                  <a:gd name="connsiteX7" fmla="*/ 0 w 565474"/>
                  <a:gd name="connsiteY7" fmla="*/ 167447 h 178936"/>
                  <a:gd name="connsiteX8" fmla="*/ 282737 w 565474"/>
                  <a:gd name="connsiteY8" fmla="*/ 0 h 1789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65474" h="178936">
                    <a:moveTo>
                      <a:pt x="282737" y="0"/>
                    </a:moveTo>
                    <a:cubicBezTo>
                      <a:pt x="438888" y="0"/>
                      <a:pt x="565474" y="74969"/>
                      <a:pt x="565474" y="167447"/>
                    </a:cubicBezTo>
                    <a:lnTo>
                      <a:pt x="561558" y="178936"/>
                    </a:lnTo>
                    <a:lnTo>
                      <a:pt x="494278" y="165396"/>
                    </a:lnTo>
                    <a:cubicBezTo>
                      <a:pt x="427162" y="156923"/>
                      <a:pt x="353371" y="152237"/>
                      <a:pt x="275914" y="152237"/>
                    </a:cubicBezTo>
                    <a:cubicBezTo>
                      <a:pt x="198457" y="152237"/>
                      <a:pt x="124667" y="156923"/>
                      <a:pt x="57550" y="165396"/>
                    </a:cubicBezTo>
                    <a:lnTo>
                      <a:pt x="3040" y="176366"/>
                    </a:lnTo>
                    <a:lnTo>
                      <a:pt x="0" y="167447"/>
                    </a:lnTo>
                    <a:cubicBezTo>
                      <a:pt x="0" y="74969"/>
                      <a:pt x="126586" y="0"/>
                      <a:pt x="282737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0" name="フリーフォーム: 図形 419">
                <a:extLst>
                  <a:ext uri="{FF2B5EF4-FFF2-40B4-BE49-F238E27FC236}">
                    <a16:creationId xmlns:a16="http://schemas.microsoft.com/office/drawing/2014/main" id="{FB591101-1B4E-4EFD-B74B-109CE913CEDC}"/>
                  </a:ext>
                </a:extLst>
              </p:cNvPr>
              <p:cNvSpPr/>
              <p:nvPr/>
            </p:nvSpPr>
            <p:spPr>
              <a:xfrm rot="20547439">
                <a:off x="2499397" y="373380"/>
                <a:ext cx="565474" cy="178936"/>
              </a:xfrm>
              <a:custGeom>
                <a:avLst/>
                <a:gdLst>
                  <a:gd name="connsiteX0" fmla="*/ 282737 w 565474"/>
                  <a:gd name="connsiteY0" fmla="*/ 0 h 178936"/>
                  <a:gd name="connsiteX1" fmla="*/ 565474 w 565474"/>
                  <a:gd name="connsiteY1" fmla="*/ 167447 h 178936"/>
                  <a:gd name="connsiteX2" fmla="*/ 561558 w 565474"/>
                  <a:gd name="connsiteY2" fmla="*/ 178936 h 178936"/>
                  <a:gd name="connsiteX3" fmla="*/ 494278 w 565474"/>
                  <a:gd name="connsiteY3" fmla="*/ 165396 h 178936"/>
                  <a:gd name="connsiteX4" fmla="*/ 275914 w 565474"/>
                  <a:gd name="connsiteY4" fmla="*/ 152237 h 178936"/>
                  <a:gd name="connsiteX5" fmla="*/ 57550 w 565474"/>
                  <a:gd name="connsiteY5" fmla="*/ 165396 h 178936"/>
                  <a:gd name="connsiteX6" fmla="*/ 3040 w 565474"/>
                  <a:gd name="connsiteY6" fmla="*/ 176366 h 178936"/>
                  <a:gd name="connsiteX7" fmla="*/ 0 w 565474"/>
                  <a:gd name="connsiteY7" fmla="*/ 167447 h 178936"/>
                  <a:gd name="connsiteX8" fmla="*/ 282737 w 565474"/>
                  <a:gd name="connsiteY8" fmla="*/ 0 h 1789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65474" h="178936">
                    <a:moveTo>
                      <a:pt x="282737" y="0"/>
                    </a:moveTo>
                    <a:cubicBezTo>
                      <a:pt x="438888" y="0"/>
                      <a:pt x="565474" y="74969"/>
                      <a:pt x="565474" y="167447"/>
                    </a:cubicBezTo>
                    <a:lnTo>
                      <a:pt x="561558" y="178936"/>
                    </a:lnTo>
                    <a:lnTo>
                      <a:pt x="494278" y="165396"/>
                    </a:lnTo>
                    <a:cubicBezTo>
                      <a:pt x="427162" y="156923"/>
                      <a:pt x="353371" y="152237"/>
                      <a:pt x="275914" y="152237"/>
                    </a:cubicBezTo>
                    <a:cubicBezTo>
                      <a:pt x="198457" y="152237"/>
                      <a:pt x="124667" y="156923"/>
                      <a:pt x="57550" y="165396"/>
                    </a:cubicBezTo>
                    <a:lnTo>
                      <a:pt x="3040" y="176366"/>
                    </a:lnTo>
                    <a:lnTo>
                      <a:pt x="0" y="167447"/>
                    </a:lnTo>
                    <a:cubicBezTo>
                      <a:pt x="0" y="74969"/>
                      <a:pt x="126586" y="0"/>
                      <a:pt x="282737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1" name="フリーフォーム: 図形 420">
                <a:extLst>
                  <a:ext uri="{FF2B5EF4-FFF2-40B4-BE49-F238E27FC236}">
                    <a16:creationId xmlns:a16="http://schemas.microsoft.com/office/drawing/2014/main" id="{B171CCA5-93C1-4F34-AD23-71384CFD8054}"/>
                  </a:ext>
                </a:extLst>
              </p:cNvPr>
              <p:cNvSpPr/>
              <p:nvPr/>
            </p:nvSpPr>
            <p:spPr>
              <a:xfrm rot="902505">
                <a:off x="1968050" y="655320"/>
                <a:ext cx="565474" cy="178936"/>
              </a:xfrm>
              <a:custGeom>
                <a:avLst/>
                <a:gdLst>
                  <a:gd name="connsiteX0" fmla="*/ 282737 w 565474"/>
                  <a:gd name="connsiteY0" fmla="*/ 0 h 178936"/>
                  <a:gd name="connsiteX1" fmla="*/ 565474 w 565474"/>
                  <a:gd name="connsiteY1" fmla="*/ 167447 h 178936"/>
                  <a:gd name="connsiteX2" fmla="*/ 561558 w 565474"/>
                  <a:gd name="connsiteY2" fmla="*/ 178936 h 178936"/>
                  <a:gd name="connsiteX3" fmla="*/ 494278 w 565474"/>
                  <a:gd name="connsiteY3" fmla="*/ 165396 h 178936"/>
                  <a:gd name="connsiteX4" fmla="*/ 275914 w 565474"/>
                  <a:gd name="connsiteY4" fmla="*/ 152237 h 178936"/>
                  <a:gd name="connsiteX5" fmla="*/ 57550 w 565474"/>
                  <a:gd name="connsiteY5" fmla="*/ 165396 h 178936"/>
                  <a:gd name="connsiteX6" fmla="*/ 3040 w 565474"/>
                  <a:gd name="connsiteY6" fmla="*/ 176366 h 178936"/>
                  <a:gd name="connsiteX7" fmla="*/ 0 w 565474"/>
                  <a:gd name="connsiteY7" fmla="*/ 167447 h 178936"/>
                  <a:gd name="connsiteX8" fmla="*/ 282737 w 565474"/>
                  <a:gd name="connsiteY8" fmla="*/ 0 h 1789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65474" h="178936">
                    <a:moveTo>
                      <a:pt x="282737" y="0"/>
                    </a:moveTo>
                    <a:cubicBezTo>
                      <a:pt x="438888" y="0"/>
                      <a:pt x="565474" y="74969"/>
                      <a:pt x="565474" y="167447"/>
                    </a:cubicBezTo>
                    <a:lnTo>
                      <a:pt x="561558" y="178936"/>
                    </a:lnTo>
                    <a:lnTo>
                      <a:pt x="494278" y="165396"/>
                    </a:lnTo>
                    <a:cubicBezTo>
                      <a:pt x="427162" y="156923"/>
                      <a:pt x="353371" y="152237"/>
                      <a:pt x="275914" y="152237"/>
                    </a:cubicBezTo>
                    <a:cubicBezTo>
                      <a:pt x="198457" y="152237"/>
                      <a:pt x="124667" y="156923"/>
                      <a:pt x="57550" y="165396"/>
                    </a:cubicBezTo>
                    <a:lnTo>
                      <a:pt x="3040" y="176366"/>
                    </a:lnTo>
                    <a:lnTo>
                      <a:pt x="0" y="167447"/>
                    </a:lnTo>
                    <a:cubicBezTo>
                      <a:pt x="0" y="74969"/>
                      <a:pt x="126586" y="0"/>
                      <a:pt x="282737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2" name="フリーフォーム: 図形 421">
                <a:extLst>
                  <a:ext uri="{FF2B5EF4-FFF2-40B4-BE49-F238E27FC236}">
                    <a16:creationId xmlns:a16="http://schemas.microsoft.com/office/drawing/2014/main" id="{769CBE9E-9AE4-4105-9343-4C07F5CC4DC2}"/>
                  </a:ext>
                </a:extLst>
              </p:cNvPr>
              <p:cNvSpPr/>
              <p:nvPr/>
            </p:nvSpPr>
            <p:spPr>
              <a:xfrm rot="20547439">
                <a:off x="2499397" y="655320"/>
                <a:ext cx="565474" cy="178936"/>
              </a:xfrm>
              <a:custGeom>
                <a:avLst/>
                <a:gdLst>
                  <a:gd name="connsiteX0" fmla="*/ 282737 w 565474"/>
                  <a:gd name="connsiteY0" fmla="*/ 0 h 178936"/>
                  <a:gd name="connsiteX1" fmla="*/ 565474 w 565474"/>
                  <a:gd name="connsiteY1" fmla="*/ 167447 h 178936"/>
                  <a:gd name="connsiteX2" fmla="*/ 561558 w 565474"/>
                  <a:gd name="connsiteY2" fmla="*/ 178936 h 178936"/>
                  <a:gd name="connsiteX3" fmla="*/ 494278 w 565474"/>
                  <a:gd name="connsiteY3" fmla="*/ 165396 h 178936"/>
                  <a:gd name="connsiteX4" fmla="*/ 275914 w 565474"/>
                  <a:gd name="connsiteY4" fmla="*/ 152237 h 178936"/>
                  <a:gd name="connsiteX5" fmla="*/ 57550 w 565474"/>
                  <a:gd name="connsiteY5" fmla="*/ 165396 h 178936"/>
                  <a:gd name="connsiteX6" fmla="*/ 3040 w 565474"/>
                  <a:gd name="connsiteY6" fmla="*/ 176366 h 178936"/>
                  <a:gd name="connsiteX7" fmla="*/ 0 w 565474"/>
                  <a:gd name="connsiteY7" fmla="*/ 167447 h 178936"/>
                  <a:gd name="connsiteX8" fmla="*/ 282737 w 565474"/>
                  <a:gd name="connsiteY8" fmla="*/ 0 h 1789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65474" h="178936">
                    <a:moveTo>
                      <a:pt x="282737" y="0"/>
                    </a:moveTo>
                    <a:cubicBezTo>
                      <a:pt x="438888" y="0"/>
                      <a:pt x="565474" y="74969"/>
                      <a:pt x="565474" y="167447"/>
                    </a:cubicBezTo>
                    <a:lnTo>
                      <a:pt x="561558" y="178936"/>
                    </a:lnTo>
                    <a:lnTo>
                      <a:pt x="494278" y="165396"/>
                    </a:lnTo>
                    <a:cubicBezTo>
                      <a:pt x="427162" y="156923"/>
                      <a:pt x="353371" y="152237"/>
                      <a:pt x="275914" y="152237"/>
                    </a:cubicBezTo>
                    <a:cubicBezTo>
                      <a:pt x="198457" y="152237"/>
                      <a:pt x="124667" y="156923"/>
                      <a:pt x="57550" y="165396"/>
                    </a:cubicBezTo>
                    <a:lnTo>
                      <a:pt x="3040" y="176366"/>
                    </a:lnTo>
                    <a:lnTo>
                      <a:pt x="0" y="167447"/>
                    </a:lnTo>
                    <a:cubicBezTo>
                      <a:pt x="0" y="74969"/>
                      <a:pt x="126586" y="0"/>
                      <a:pt x="282737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3" name="フリーフォーム: 図形 422">
                <a:extLst>
                  <a:ext uri="{FF2B5EF4-FFF2-40B4-BE49-F238E27FC236}">
                    <a16:creationId xmlns:a16="http://schemas.microsoft.com/office/drawing/2014/main" id="{2C73EA00-413D-49F9-BF9E-A1935AB744DA}"/>
                  </a:ext>
                </a:extLst>
              </p:cNvPr>
              <p:cNvSpPr/>
              <p:nvPr/>
            </p:nvSpPr>
            <p:spPr>
              <a:xfrm rot="902505">
                <a:off x="1968050" y="914399"/>
                <a:ext cx="565474" cy="178936"/>
              </a:xfrm>
              <a:custGeom>
                <a:avLst/>
                <a:gdLst>
                  <a:gd name="connsiteX0" fmla="*/ 282737 w 565474"/>
                  <a:gd name="connsiteY0" fmla="*/ 0 h 178936"/>
                  <a:gd name="connsiteX1" fmla="*/ 565474 w 565474"/>
                  <a:gd name="connsiteY1" fmla="*/ 167447 h 178936"/>
                  <a:gd name="connsiteX2" fmla="*/ 561558 w 565474"/>
                  <a:gd name="connsiteY2" fmla="*/ 178936 h 178936"/>
                  <a:gd name="connsiteX3" fmla="*/ 494278 w 565474"/>
                  <a:gd name="connsiteY3" fmla="*/ 165396 h 178936"/>
                  <a:gd name="connsiteX4" fmla="*/ 275914 w 565474"/>
                  <a:gd name="connsiteY4" fmla="*/ 152237 h 178936"/>
                  <a:gd name="connsiteX5" fmla="*/ 57550 w 565474"/>
                  <a:gd name="connsiteY5" fmla="*/ 165396 h 178936"/>
                  <a:gd name="connsiteX6" fmla="*/ 3040 w 565474"/>
                  <a:gd name="connsiteY6" fmla="*/ 176366 h 178936"/>
                  <a:gd name="connsiteX7" fmla="*/ 0 w 565474"/>
                  <a:gd name="connsiteY7" fmla="*/ 167447 h 178936"/>
                  <a:gd name="connsiteX8" fmla="*/ 282737 w 565474"/>
                  <a:gd name="connsiteY8" fmla="*/ 0 h 1789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65474" h="178936">
                    <a:moveTo>
                      <a:pt x="282737" y="0"/>
                    </a:moveTo>
                    <a:cubicBezTo>
                      <a:pt x="438888" y="0"/>
                      <a:pt x="565474" y="74969"/>
                      <a:pt x="565474" y="167447"/>
                    </a:cubicBezTo>
                    <a:lnTo>
                      <a:pt x="561558" y="178936"/>
                    </a:lnTo>
                    <a:lnTo>
                      <a:pt x="494278" y="165396"/>
                    </a:lnTo>
                    <a:cubicBezTo>
                      <a:pt x="427162" y="156923"/>
                      <a:pt x="353371" y="152237"/>
                      <a:pt x="275914" y="152237"/>
                    </a:cubicBezTo>
                    <a:cubicBezTo>
                      <a:pt x="198457" y="152237"/>
                      <a:pt x="124667" y="156923"/>
                      <a:pt x="57550" y="165396"/>
                    </a:cubicBezTo>
                    <a:lnTo>
                      <a:pt x="3040" y="176366"/>
                    </a:lnTo>
                    <a:lnTo>
                      <a:pt x="0" y="167447"/>
                    </a:lnTo>
                    <a:cubicBezTo>
                      <a:pt x="0" y="74969"/>
                      <a:pt x="126586" y="0"/>
                      <a:pt x="282737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4" name="フリーフォーム: 図形 423">
                <a:extLst>
                  <a:ext uri="{FF2B5EF4-FFF2-40B4-BE49-F238E27FC236}">
                    <a16:creationId xmlns:a16="http://schemas.microsoft.com/office/drawing/2014/main" id="{B4DF855E-6DAC-4668-9781-A8B78E32EDB3}"/>
                  </a:ext>
                </a:extLst>
              </p:cNvPr>
              <p:cNvSpPr/>
              <p:nvPr/>
            </p:nvSpPr>
            <p:spPr>
              <a:xfrm rot="20547439">
                <a:off x="2499397" y="914399"/>
                <a:ext cx="565474" cy="178936"/>
              </a:xfrm>
              <a:custGeom>
                <a:avLst/>
                <a:gdLst>
                  <a:gd name="connsiteX0" fmla="*/ 282737 w 565474"/>
                  <a:gd name="connsiteY0" fmla="*/ 0 h 178936"/>
                  <a:gd name="connsiteX1" fmla="*/ 565474 w 565474"/>
                  <a:gd name="connsiteY1" fmla="*/ 167447 h 178936"/>
                  <a:gd name="connsiteX2" fmla="*/ 561558 w 565474"/>
                  <a:gd name="connsiteY2" fmla="*/ 178936 h 178936"/>
                  <a:gd name="connsiteX3" fmla="*/ 494278 w 565474"/>
                  <a:gd name="connsiteY3" fmla="*/ 165396 h 178936"/>
                  <a:gd name="connsiteX4" fmla="*/ 275914 w 565474"/>
                  <a:gd name="connsiteY4" fmla="*/ 152237 h 178936"/>
                  <a:gd name="connsiteX5" fmla="*/ 57550 w 565474"/>
                  <a:gd name="connsiteY5" fmla="*/ 165396 h 178936"/>
                  <a:gd name="connsiteX6" fmla="*/ 3040 w 565474"/>
                  <a:gd name="connsiteY6" fmla="*/ 176366 h 178936"/>
                  <a:gd name="connsiteX7" fmla="*/ 0 w 565474"/>
                  <a:gd name="connsiteY7" fmla="*/ 167447 h 178936"/>
                  <a:gd name="connsiteX8" fmla="*/ 282737 w 565474"/>
                  <a:gd name="connsiteY8" fmla="*/ 0 h 1789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65474" h="178936">
                    <a:moveTo>
                      <a:pt x="282737" y="0"/>
                    </a:moveTo>
                    <a:cubicBezTo>
                      <a:pt x="438888" y="0"/>
                      <a:pt x="565474" y="74969"/>
                      <a:pt x="565474" y="167447"/>
                    </a:cubicBezTo>
                    <a:lnTo>
                      <a:pt x="561558" y="178936"/>
                    </a:lnTo>
                    <a:lnTo>
                      <a:pt x="494278" y="165396"/>
                    </a:lnTo>
                    <a:cubicBezTo>
                      <a:pt x="427162" y="156923"/>
                      <a:pt x="353371" y="152237"/>
                      <a:pt x="275914" y="152237"/>
                    </a:cubicBezTo>
                    <a:cubicBezTo>
                      <a:pt x="198457" y="152237"/>
                      <a:pt x="124667" y="156923"/>
                      <a:pt x="57550" y="165396"/>
                    </a:cubicBezTo>
                    <a:lnTo>
                      <a:pt x="3040" y="176366"/>
                    </a:lnTo>
                    <a:lnTo>
                      <a:pt x="0" y="167447"/>
                    </a:lnTo>
                    <a:cubicBezTo>
                      <a:pt x="0" y="74969"/>
                      <a:pt x="126586" y="0"/>
                      <a:pt x="282737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5" name="月 424">
                <a:extLst>
                  <a:ext uri="{FF2B5EF4-FFF2-40B4-BE49-F238E27FC236}">
                    <a16:creationId xmlns:a16="http://schemas.microsoft.com/office/drawing/2014/main" id="{9CB306BE-F866-4390-848C-2F0FB27980C1}"/>
                  </a:ext>
                </a:extLst>
              </p:cNvPr>
              <p:cNvSpPr/>
              <p:nvPr/>
            </p:nvSpPr>
            <p:spPr>
              <a:xfrm>
                <a:off x="2483660" y="236220"/>
                <a:ext cx="79374" cy="1119864"/>
              </a:xfrm>
              <a:prstGeom prst="moon">
                <a:avLst/>
              </a:prstGeom>
              <a:solidFill>
                <a:srgbClr val="00B05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63" name="グループ化 362">
              <a:extLst>
                <a:ext uri="{FF2B5EF4-FFF2-40B4-BE49-F238E27FC236}">
                  <a16:creationId xmlns:a16="http://schemas.microsoft.com/office/drawing/2014/main" id="{B3F0F467-18CF-45D9-863A-ECD95C55F77B}"/>
                </a:ext>
              </a:extLst>
            </p:cNvPr>
            <p:cNvGrpSpPr/>
            <p:nvPr/>
          </p:nvGrpSpPr>
          <p:grpSpPr>
            <a:xfrm rot="2204268">
              <a:off x="4245913" y="1120054"/>
              <a:ext cx="325570" cy="464543"/>
              <a:chOff x="1968050" y="236220"/>
              <a:chExt cx="1096821" cy="1119864"/>
            </a:xfrm>
          </p:grpSpPr>
          <p:sp>
            <p:nvSpPr>
              <p:cNvPr id="412" name="フリーフォーム: 図形 411">
                <a:extLst>
                  <a:ext uri="{FF2B5EF4-FFF2-40B4-BE49-F238E27FC236}">
                    <a16:creationId xmlns:a16="http://schemas.microsoft.com/office/drawing/2014/main" id="{18CAB752-3F29-481C-9005-8C1A2EF66023}"/>
                  </a:ext>
                </a:extLst>
              </p:cNvPr>
              <p:cNvSpPr/>
              <p:nvPr/>
            </p:nvSpPr>
            <p:spPr>
              <a:xfrm rot="902505">
                <a:off x="1968050" y="373380"/>
                <a:ext cx="565474" cy="178936"/>
              </a:xfrm>
              <a:custGeom>
                <a:avLst/>
                <a:gdLst>
                  <a:gd name="connsiteX0" fmla="*/ 282737 w 565474"/>
                  <a:gd name="connsiteY0" fmla="*/ 0 h 178936"/>
                  <a:gd name="connsiteX1" fmla="*/ 565474 w 565474"/>
                  <a:gd name="connsiteY1" fmla="*/ 167447 h 178936"/>
                  <a:gd name="connsiteX2" fmla="*/ 561558 w 565474"/>
                  <a:gd name="connsiteY2" fmla="*/ 178936 h 178936"/>
                  <a:gd name="connsiteX3" fmla="*/ 494278 w 565474"/>
                  <a:gd name="connsiteY3" fmla="*/ 165396 h 178936"/>
                  <a:gd name="connsiteX4" fmla="*/ 275914 w 565474"/>
                  <a:gd name="connsiteY4" fmla="*/ 152237 h 178936"/>
                  <a:gd name="connsiteX5" fmla="*/ 57550 w 565474"/>
                  <a:gd name="connsiteY5" fmla="*/ 165396 h 178936"/>
                  <a:gd name="connsiteX6" fmla="*/ 3040 w 565474"/>
                  <a:gd name="connsiteY6" fmla="*/ 176366 h 178936"/>
                  <a:gd name="connsiteX7" fmla="*/ 0 w 565474"/>
                  <a:gd name="connsiteY7" fmla="*/ 167447 h 178936"/>
                  <a:gd name="connsiteX8" fmla="*/ 282737 w 565474"/>
                  <a:gd name="connsiteY8" fmla="*/ 0 h 1789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65474" h="178936">
                    <a:moveTo>
                      <a:pt x="282737" y="0"/>
                    </a:moveTo>
                    <a:cubicBezTo>
                      <a:pt x="438888" y="0"/>
                      <a:pt x="565474" y="74969"/>
                      <a:pt x="565474" y="167447"/>
                    </a:cubicBezTo>
                    <a:lnTo>
                      <a:pt x="561558" y="178936"/>
                    </a:lnTo>
                    <a:lnTo>
                      <a:pt x="494278" y="165396"/>
                    </a:lnTo>
                    <a:cubicBezTo>
                      <a:pt x="427162" y="156923"/>
                      <a:pt x="353371" y="152237"/>
                      <a:pt x="275914" y="152237"/>
                    </a:cubicBezTo>
                    <a:cubicBezTo>
                      <a:pt x="198457" y="152237"/>
                      <a:pt x="124667" y="156923"/>
                      <a:pt x="57550" y="165396"/>
                    </a:cubicBezTo>
                    <a:lnTo>
                      <a:pt x="3040" y="176366"/>
                    </a:lnTo>
                    <a:lnTo>
                      <a:pt x="0" y="167447"/>
                    </a:lnTo>
                    <a:cubicBezTo>
                      <a:pt x="0" y="74969"/>
                      <a:pt x="126586" y="0"/>
                      <a:pt x="282737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3" name="フリーフォーム: 図形 412">
                <a:extLst>
                  <a:ext uri="{FF2B5EF4-FFF2-40B4-BE49-F238E27FC236}">
                    <a16:creationId xmlns:a16="http://schemas.microsoft.com/office/drawing/2014/main" id="{CA15E145-FBD2-46D3-A0E4-F114246E80E0}"/>
                  </a:ext>
                </a:extLst>
              </p:cNvPr>
              <p:cNvSpPr/>
              <p:nvPr/>
            </p:nvSpPr>
            <p:spPr>
              <a:xfrm rot="20547439">
                <a:off x="2499397" y="373380"/>
                <a:ext cx="565474" cy="178936"/>
              </a:xfrm>
              <a:custGeom>
                <a:avLst/>
                <a:gdLst>
                  <a:gd name="connsiteX0" fmla="*/ 282737 w 565474"/>
                  <a:gd name="connsiteY0" fmla="*/ 0 h 178936"/>
                  <a:gd name="connsiteX1" fmla="*/ 565474 w 565474"/>
                  <a:gd name="connsiteY1" fmla="*/ 167447 h 178936"/>
                  <a:gd name="connsiteX2" fmla="*/ 561558 w 565474"/>
                  <a:gd name="connsiteY2" fmla="*/ 178936 h 178936"/>
                  <a:gd name="connsiteX3" fmla="*/ 494278 w 565474"/>
                  <a:gd name="connsiteY3" fmla="*/ 165396 h 178936"/>
                  <a:gd name="connsiteX4" fmla="*/ 275914 w 565474"/>
                  <a:gd name="connsiteY4" fmla="*/ 152237 h 178936"/>
                  <a:gd name="connsiteX5" fmla="*/ 57550 w 565474"/>
                  <a:gd name="connsiteY5" fmla="*/ 165396 h 178936"/>
                  <a:gd name="connsiteX6" fmla="*/ 3040 w 565474"/>
                  <a:gd name="connsiteY6" fmla="*/ 176366 h 178936"/>
                  <a:gd name="connsiteX7" fmla="*/ 0 w 565474"/>
                  <a:gd name="connsiteY7" fmla="*/ 167447 h 178936"/>
                  <a:gd name="connsiteX8" fmla="*/ 282737 w 565474"/>
                  <a:gd name="connsiteY8" fmla="*/ 0 h 1789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65474" h="178936">
                    <a:moveTo>
                      <a:pt x="282737" y="0"/>
                    </a:moveTo>
                    <a:cubicBezTo>
                      <a:pt x="438888" y="0"/>
                      <a:pt x="565474" y="74969"/>
                      <a:pt x="565474" y="167447"/>
                    </a:cubicBezTo>
                    <a:lnTo>
                      <a:pt x="561558" y="178936"/>
                    </a:lnTo>
                    <a:lnTo>
                      <a:pt x="494278" y="165396"/>
                    </a:lnTo>
                    <a:cubicBezTo>
                      <a:pt x="427162" y="156923"/>
                      <a:pt x="353371" y="152237"/>
                      <a:pt x="275914" y="152237"/>
                    </a:cubicBezTo>
                    <a:cubicBezTo>
                      <a:pt x="198457" y="152237"/>
                      <a:pt x="124667" y="156923"/>
                      <a:pt x="57550" y="165396"/>
                    </a:cubicBezTo>
                    <a:lnTo>
                      <a:pt x="3040" y="176366"/>
                    </a:lnTo>
                    <a:lnTo>
                      <a:pt x="0" y="167447"/>
                    </a:lnTo>
                    <a:cubicBezTo>
                      <a:pt x="0" y="74969"/>
                      <a:pt x="126586" y="0"/>
                      <a:pt x="282737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4" name="フリーフォーム: 図形 413">
                <a:extLst>
                  <a:ext uri="{FF2B5EF4-FFF2-40B4-BE49-F238E27FC236}">
                    <a16:creationId xmlns:a16="http://schemas.microsoft.com/office/drawing/2014/main" id="{9DD616DC-BBCD-4A09-A77C-E411BC2271F6}"/>
                  </a:ext>
                </a:extLst>
              </p:cNvPr>
              <p:cNvSpPr/>
              <p:nvPr/>
            </p:nvSpPr>
            <p:spPr>
              <a:xfrm rot="902505">
                <a:off x="1968050" y="655320"/>
                <a:ext cx="565474" cy="178936"/>
              </a:xfrm>
              <a:custGeom>
                <a:avLst/>
                <a:gdLst>
                  <a:gd name="connsiteX0" fmla="*/ 282737 w 565474"/>
                  <a:gd name="connsiteY0" fmla="*/ 0 h 178936"/>
                  <a:gd name="connsiteX1" fmla="*/ 565474 w 565474"/>
                  <a:gd name="connsiteY1" fmla="*/ 167447 h 178936"/>
                  <a:gd name="connsiteX2" fmla="*/ 561558 w 565474"/>
                  <a:gd name="connsiteY2" fmla="*/ 178936 h 178936"/>
                  <a:gd name="connsiteX3" fmla="*/ 494278 w 565474"/>
                  <a:gd name="connsiteY3" fmla="*/ 165396 h 178936"/>
                  <a:gd name="connsiteX4" fmla="*/ 275914 w 565474"/>
                  <a:gd name="connsiteY4" fmla="*/ 152237 h 178936"/>
                  <a:gd name="connsiteX5" fmla="*/ 57550 w 565474"/>
                  <a:gd name="connsiteY5" fmla="*/ 165396 h 178936"/>
                  <a:gd name="connsiteX6" fmla="*/ 3040 w 565474"/>
                  <a:gd name="connsiteY6" fmla="*/ 176366 h 178936"/>
                  <a:gd name="connsiteX7" fmla="*/ 0 w 565474"/>
                  <a:gd name="connsiteY7" fmla="*/ 167447 h 178936"/>
                  <a:gd name="connsiteX8" fmla="*/ 282737 w 565474"/>
                  <a:gd name="connsiteY8" fmla="*/ 0 h 1789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65474" h="178936">
                    <a:moveTo>
                      <a:pt x="282737" y="0"/>
                    </a:moveTo>
                    <a:cubicBezTo>
                      <a:pt x="438888" y="0"/>
                      <a:pt x="565474" y="74969"/>
                      <a:pt x="565474" y="167447"/>
                    </a:cubicBezTo>
                    <a:lnTo>
                      <a:pt x="561558" y="178936"/>
                    </a:lnTo>
                    <a:lnTo>
                      <a:pt x="494278" y="165396"/>
                    </a:lnTo>
                    <a:cubicBezTo>
                      <a:pt x="427162" y="156923"/>
                      <a:pt x="353371" y="152237"/>
                      <a:pt x="275914" y="152237"/>
                    </a:cubicBezTo>
                    <a:cubicBezTo>
                      <a:pt x="198457" y="152237"/>
                      <a:pt x="124667" y="156923"/>
                      <a:pt x="57550" y="165396"/>
                    </a:cubicBezTo>
                    <a:lnTo>
                      <a:pt x="3040" y="176366"/>
                    </a:lnTo>
                    <a:lnTo>
                      <a:pt x="0" y="167447"/>
                    </a:lnTo>
                    <a:cubicBezTo>
                      <a:pt x="0" y="74969"/>
                      <a:pt x="126586" y="0"/>
                      <a:pt x="282737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5" name="フリーフォーム: 図形 414">
                <a:extLst>
                  <a:ext uri="{FF2B5EF4-FFF2-40B4-BE49-F238E27FC236}">
                    <a16:creationId xmlns:a16="http://schemas.microsoft.com/office/drawing/2014/main" id="{71922F18-7F43-4543-97AD-697B3F13EF5F}"/>
                  </a:ext>
                </a:extLst>
              </p:cNvPr>
              <p:cNvSpPr/>
              <p:nvPr/>
            </p:nvSpPr>
            <p:spPr>
              <a:xfrm rot="20547439">
                <a:off x="2499397" y="655320"/>
                <a:ext cx="565474" cy="178936"/>
              </a:xfrm>
              <a:custGeom>
                <a:avLst/>
                <a:gdLst>
                  <a:gd name="connsiteX0" fmla="*/ 282737 w 565474"/>
                  <a:gd name="connsiteY0" fmla="*/ 0 h 178936"/>
                  <a:gd name="connsiteX1" fmla="*/ 565474 w 565474"/>
                  <a:gd name="connsiteY1" fmla="*/ 167447 h 178936"/>
                  <a:gd name="connsiteX2" fmla="*/ 561558 w 565474"/>
                  <a:gd name="connsiteY2" fmla="*/ 178936 h 178936"/>
                  <a:gd name="connsiteX3" fmla="*/ 494278 w 565474"/>
                  <a:gd name="connsiteY3" fmla="*/ 165396 h 178936"/>
                  <a:gd name="connsiteX4" fmla="*/ 275914 w 565474"/>
                  <a:gd name="connsiteY4" fmla="*/ 152237 h 178936"/>
                  <a:gd name="connsiteX5" fmla="*/ 57550 w 565474"/>
                  <a:gd name="connsiteY5" fmla="*/ 165396 h 178936"/>
                  <a:gd name="connsiteX6" fmla="*/ 3040 w 565474"/>
                  <a:gd name="connsiteY6" fmla="*/ 176366 h 178936"/>
                  <a:gd name="connsiteX7" fmla="*/ 0 w 565474"/>
                  <a:gd name="connsiteY7" fmla="*/ 167447 h 178936"/>
                  <a:gd name="connsiteX8" fmla="*/ 282737 w 565474"/>
                  <a:gd name="connsiteY8" fmla="*/ 0 h 1789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65474" h="178936">
                    <a:moveTo>
                      <a:pt x="282737" y="0"/>
                    </a:moveTo>
                    <a:cubicBezTo>
                      <a:pt x="438888" y="0"/>
                      <a:pt x="565474" y="74969"/>
                      <a:pt x="565474" y="167447"/>
                    </a:cubicBezTo>
                    <a:lnTo>
                      <a:pt x="561558" y="178936"/>
                    </a:lnTo>
                    <a:lnTo>
                      <a:pt x="494278" y="165396"/>
                    </a:lnTo>
                    <a:cubicBezTo>
                      <a:pt x="427162" y="156923"/>
                      <a:pt x="353371" y="152237"/>
                      <a:pt x="275914" y="152237"/>
                    </a:cubicBezTo>
                    <a:cubicBezTo>
                      <a:pt x="198457" y="152237"/>
                      <a:pt x="124667" y="156923"/>
                      <a:pt x="57550" y="165396"/>
                    </a:cubicBezTo>
                    <a:lnTo>
                      <a:pt x="3040" y="176366"/>
                    </a:lnTo>
                    <a:lnTo>
                      <a:pt x="0" y="167447"/>
                    </a:lnTo>
                    <a:cubicBezTo>
                      <a:pt x="0" y="74969"/>
                      <a:pt x="126586" y="0"/>
                      <a:pt x="282737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6" name="フリーフォーム: 図形 415">
                <a:extLst>
                  <a:ext uri="{FF2B5EF4-FFF2-40B4-BE49-F238E27FC236}">
                    <a16:creationId xmlns:a16="http://schemas.microsoft.com/office/drawing/2014/main" id="{02EEC909-6A34-48E5-901F-5C617A744BDC}"/>
                  </a:ext>
                </a:extLst>
              </p:cNvPr>
              <p:cNvSpPr/>
              <p:nvPr/>
            </p:nvSpPr>
            <p:spPr>
              <a:xfrm rot="902505">
                <a:off x="1968050" y="914399"/>
                <a:ext cx="565474" cy="178936"/>
              </a:xfrm>
              <a:custGeom>
                <a:avLst/>
                <a:gdLst>
                  <a:gd name="connsiteX0" fmla="*/ 282737 w 565474"/>
                  <a:gd name="connsiteY0" fmla="*/ 0 h 178936"/>
                  <a:gd name="connsiteX1" fmla="*/ 565474 w 565474"/>
                  <a:gd name="connsiteY1" fmla="*/ 167447 h 178936"/>
                  <a:gd name="connsiteX2" fmla="*/ 561558 w 565474"/>
                  <a:gd name="connsiteY2" fmla="*/ 178936 h 178936"/>
                  <a:gd name="connsiteX3" fmla="*/ 494278 w 565474"/>
                  <a:gd name="connsiteY3" fmla="*/ 165396 h 178936"/>
                  <a:gd name="connsiteX4" fmla="*/ 275914 w 565474"/>
                  <a:gd name="connsiteY4" fmla="*/ 152237 h 178936"/>
                  <a:gd name="connsiteX5" fmla="*/ 57550 w 565474"/>
                  <a:gd name="connsiteY5" fmla="*/ 165396 h 178936"/>
                  <a:gd name="connsiteX6" fmla="*/ 3040 w 565474"/>
                  <a:gd name="connsiteY6" fmla="*/ 176366 h 178936"/>
                  <a:gd name="connsiteX7" fmla="*/ 0 w 565474"/>
                  <a:gd name="connsiteY7" fmla="*/ 167447 h 178936"/>
                  <a:gd name="connsiteX8" fmla="*/ 282737 w 565474"/>
                  <a:gd name="connsiteY8" fmla="*/ 0 h 1789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65474" h="178936">
                    <a:moveTo>
                      <a:pt x="282737" y="0"/>
                    </a:moveTo>
                    <a:cubicBezTo>
                      <a:pt x="438888" y="0"/>
                      <a:pt x="565474" y="74969"/>
                      <a:pt x="565474" y="167447"/>
                    </a:cubicBezTo>
                    <a:lnTo>
                      <a:pt x="561558" y="178936"/>
                    </a:lnTo>
                    <a:lnTo>
                      <a:pt x="494278" y="165396"/>
                    </a:lnTo>
                    <a:cubicBezTo>
                      <a:pt x="427162" y="156923"/>
                      <a:pt x="353371" y="152237"/>
                      <a:pt x="275914" y="152237"/>
                    </a:cubicBezTo>
                    <a:cubicBezTo>
                      <a:pt x="198457" y="152237"/>
                      <a:pt x="124667" y="156923"/>
                      <a:pt x="57550" y="165396"/>
                    </a:cubicBezTo>
                    <a:lnTo>
                      <a:pt x="3040" y="176366"/>
                    </a:lnTo>
                    <a:lnTo>
                      <a:pt x="0" y="167447"/>
                    </a:lnTo>
                    <a:cubicBezTo>
                      <a:pt x="0" y="74969"/>
                      <a:pt x="126586" y="0"/>
                      <a:pt x="282737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7" name="フリーフォーム: 図形 416">
                <a:extLst>
                  <a:ext uri="{FF2B5EF4-FFF2-40B4-BE49-F238E27FC236}">
                    <a16:creationId xmlns:a16="http://schemas.microsoft.com/office/drawing/2014/main" id="{6561890B-0E18-43F9-8099-1E7E110F9C6A}"/>
                  </a:ext>
                </a:extLst>
              </p:cNvPr>
              <p:cNvSpPr/>
              <p:nvPr/>
            </p:nvSpPr>
            <p:spPr>
              <a:xfrm rot="20547439">
                <a:off x="2499397" y="914399"/>
                <a:ext cx="565474" cy="178936"/>
              </a:xfrm>
              <a:custGeom>
                <a:avLst/>
                <a:gdLst>
                  <a:gd name="connsiteX0" fmla="*/ 282737 w 565474"/>
                  <a:gd name="connsiteY0" fmla="*/ 0 h 178936"/>
                  <a:gd name="connsiteX1" fmla="*/ 565474 w 565474"/>
                  <a:gd name="connsiteY1" fmla="*/ 167447 h 178936"/>
                  <a:gd name="connsiteX2" fmla="*/ 561558 w 565474"/>
                  <a:gd name="connsiteY2" fmla="*/ 178936 h 178936"/>
                  <a:gd name="connsiteX3" fmla="*/ 494278 w 565474"/>
                  <a:gd name="connsiteY3" fmla="*/ 165396 h 178936"/>
                  <a:gd name="connsiteX4" fmla="*/ 275914 w 565474"/>
                  <a:gd name="connsiteY4" fmla="*/ 152237 h 178936"/>
                  <a:gd name="connsiteX5" fmla="*/ 57550 w 565474"/>
                  <a:gd name="connsiteY5" fmla="*/ 165396 h 178936"/>
                  <a:gd name="connsiteX6" fmla="*/ 3040 w 565474"/>
                  <a:gd name="connsiteY6" fmla="*/ 176366 h 178936"/>
                  <a:gd name="connsiteX7" fmla="*/ 0 w 565474"/>
                  <a:gd name="connsiteY7" fmla="*/ 167447 h 178936"/>
                  <a:gd name="connsiteX8" fmla="*/ 282737 w 565474"/>
                  <a:gd name="connsiteY8" fmla="*/ 0 h 1789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65474" h="178936">
                    <a:moveTo>
                      <a:pt x="282737" y="0"/>
                    </a:moveTo>
                    <a:cubicBezTo>
                      <a:pt x="438888" y="0"/>
                      <a:pt x="565474" y="74969"/>
                      <a:pt x="565474" y="167447"/>
                    </a:cubicBezTo>
                    <a:lnTo>
                      <a:pt x="561558" y="178936"/>
                    </a:lnTo>
                    <a:lnTo>
                      <a:pt x="494278" y="165396"/>
                    </a:lnTo>
                    <a:cubicBezTo>
                      <a:pt x="427162" y="156923"/>
                      <a:pt x="353371" y="152237"/>
                      <a:pt x="275914" y="152237"/>
                    </a:cubicBezTo>
                    <a:cubicBezTo>
                      <a:pt x="198457" y="152237"/>
                      <a:pt x="124667" y="156923"/>
                      <a:pt x="57550" y="165396"/>
                    </a:cubicBezTo>
                    <a:lnTo>
                      <a:pt x="3040" y="176366"/>
                    </a:lnTo>
                    <a:lnTo>
                      <a:pt x="0" y="167447"/>
                    </a:lnTo>
                    <a:cubicBezTo>
                      <a:pt x="0" y="74969"/>
                      <a:pt x="126586" y="0"/>
                      <a:pt x="282737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8" name="月 417">
                <a:extLst>
                  <a:ext uri="{FF2B5EF4-FFF2-40B4-BE49-F238E27FC236}">
                    <a16:creationId xmlns:a16="http://schemas.microsoft.com/office/drawing/2014/main" id="{036FC862-5E60-4140-82E2-D7B93EE3006C}"/>
                  </a:ext>
                </a:extLst>
              </p:cNvPr>
              <p:cNvSpPr/>
              <p:nvPr/>
            </p:nvSpPr>
            <p:spPr>
              <a:xfrm>
                <a:off x="2483660" y="236220"/>
                <a:ext cx="79374" cy="1119864"/>
              </a:xfrm>
              <a:prstGeom prst="moon">
                <a:avLst/>
              </a:prstGeom>
              <a:solidFill>
                <a:srgbClr val="00B05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64" name="グループ化 363">
              <a:extLst>
                <a:ext uri="{FF2B5EF4-FFF2-40B4-BE49-F238E27FC236}">
                  <a16:creationId xmlns:a16="http://schemas.microsoft.com/office/drawing/2014/main" id="{D535F847-1DA9-4C27-86F1-16242B5BE4AB}"/>
                </a:ext>
              </a:extLst>
            </p:cNvPr>
            <p:cNvGrpSpPr/>
            <p:nvPr/>
          </p:nvGrpSpPr>
          <p:grpSpPr>
            <a:xfrm rot="21221192">
              <a:off x="3651562" y="1157897"/>
              <a:ext cx="325570" cy="464543"/>
              <a:chOff x="1968050" y="236220"/>
              <a:chExt cx="1096821" cy="1119864"/>
            </a:xfrm>
          </p:grpSpPr>
          <p:sp>
            <p:nvSpPr>
              <p:cNvPr id="405" name="フリーフォーム: 図形 404">
                <a:extLst>
                  <a:ext uri="{FF2B5EF4-FFF2-40B4-BE49-F238E27FC236}">
                    <a16:creationId xmlns:a16="http://schemas.microsoft.com/office/drawing/2014/main" id="{FADDC9AB-1CF8-4F23-9ED0-33784D31ED78}"/>
                  </a:ext>
                </a:extLst>
              </p:cNvPr>
              <p:cNvSpPr/>
              <p:nvPr/>
            </p:nvSpPr>
            <p:spPr>
              <a:xfrm rot="902505">
                <a:off x="1968050" y="373380"/>
                <a:ext cx="565474" cy="178936"/>
              </a:xfrm>
              <a:custGeom>
                <a:avLst/>
                <a:gdLst>
                  <a:gd name="connsiteX0" fmla="*/ 282737 w 565474"/>
                  <a:gd name="connsiteY0" fmla="*/ 0 h 178936"/>
                  <a:gd name="connsiteX1" fmla="*/ 565474 w 565474"/>
                  <a:gd name="connsiteY1" fmla="*/ 167447 h 178936"/>
                  <a:gd name="connsiteX2" fmla="*/ 561558 w 565474"/>
                  <a:gd name="connsiteY2" fmla="*/ 178936 h 178936"/>
                  <a:gd name="connsiteX3" fmla="*/ 494278 w 565474"/>
                  <a:gd name="connsiteY3" fmla="*/ 165396 h 178936"/>
                  <a:gd name="connsiteX4" fmla="*/ 275914 w 565474"/>
                  <a:gd name="connsiteY4" fmla="*/ 152237 h 178936"/>
                  <a:gd name="connsiteX5" fmla="*/ 57550 w 565474"/>
                  <a:gd name="connsiteY5" fmla="*/ 165396 h 178936"/>
                  <a:gd name="connsiteX6" fmla="*/ 3040 w 565474"/>
                  <a:gd name="connsiteY6" fmla="*/ 176366 h 178936"/>
                  <a:gd name="connsiteX7" fmla="*/ 0 w 565474"/>
                  <a:gd name="connsiteY7" fmla="*/ 167447 h 178936"/>
                  <a:gd name="connsiteX8" fmla="*/ 282737 w 565474"/>
                  <a:gd name="connsiteY8" fmla="*/ 0 h 1789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65474" h="178936">
                    <a:moveTo>
                      <a:pt x="282737" y="0"/>
                    </a:moveTo>
                    <a:cubicBezTo>
                      <a:pt x="438888" y="0"/>
                      <a:pt x="565474" y="74969"/>
                      <a:pt x="565474" y="167447"/>
                    </a:cubicBezTo>
                    <a:lnTo>
                      <a:pt x="561558" y="178936"/>
                    </a:lnTo>
                    <a:lnTo>
                      <a:pt x="494278" y="165396"/>
                    </a:lnTo>
                    <a:cubicBezTo>
                      <a:pt x="427162" y="156923"/>
                      <a:pt x="353371" y="152237"/>
                      <a:pt x="275914" y="152237"/>
                    </a:cubicBezTo>
                    <a:cubicBezTo>
                      <a:pt x="198457" y="152237"/>
                      <a:pt x="124667" y="156923"/>
                      <a:pt x="57550" y="165396"/>
                    </a:cubicBezTo>
                    <a:lnTo>
                      <a:pt x="3040" y="176366"/>
                    </a:lnTo>
                    <a:lnTo>
                      <a:pt x="0" y="167447"/>
                    </a:lnTo>
                    <a:cubicBezTo>
                      <a:pt x="0" y="74969"/>
                      <a:pt x="126586" y="0"/>
                      <a:pt x="282737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6" name="フリーフォーム: 図形 405">
                <a:extLst>
                  <a:ext uri="{FF2B5EF4-FFF2-40B4-BE49-F238E27FC236}">
                    <a16:creationId xmlns:a16="http://schemas.microsoft.com/office/drawing/2014/main" id="{57DDFC44-C9AB-4D87-AC3C-5A8C82A29630}"/>
                  </a:ext>
                </a:extLst>
              </p:cNvPr>
              <p:cNvSpPr/>
              <p:nvPr/>
            </p:nvSpPr>
            <p:spPr>
              <a:xfrm rot="20547439">
                <a:off x="2499397" y="373380"/>
                <a:ext cx="565474" cy="178936"/>
              </a:xfrm>
              <a:custGeom>
                <a:avLst/>
                <a:gdLst>
                  <a:gd name="connsiteX0" fmla="*/ 282737 w 565474"/>
                  <a:gd name="connsiteY0" fmla="*/ 0 h 178936"/>
                  <a:gd name="connsiteX1" fmla="*/ 565474 w 565474"/>
                  <a:gd name="connsiteY1" fmla="*/ 167447 h 178936"/>
                  <a:gd name="connsiteX2" fmla="*/ 561558 w 565474"/>
                  <a:gd name="connsiteY2" fmla="*/ 178936 h 178936"/>
                  <a:gd name="connsiteX3" fmla="*/ 494278 w 565474"/>
                  <a:gd name="connsiteY3" fmla="*/ 165396 h 178936"/>
                  <a:gd name="connsiteX4" fmla="*/ 275914 w 565474"/>
                  <a:gd name="connsiteY4" fmla="*/ 152237 h 178936"/>
                  <a:gd name="connsiteX5" fmla="*/ 57550 w 565474"/>
                  <a:gd name="connsiteY5" fmla="*/ 165396 h 178936"/>
                  <a:gd name="connsiteX6" fmla="*/ 3040 w 565474"/>
                  <a:gd name="connsiteY6" fmla="*/ 176366 h 178936"/>
                  <a:gd name="connsiteX7" fmla="*/ 0 w 565474"/>
                  <a:gd name="connsiteY7" fmla="*/ 167447 h 178936"/>
                  <a:gd name="connsiteX8" fmla="*/ 282737 w 565474"/>
                  <a:gd name="connsiteY8" fmla="*/ 0 h 1789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65474" h="178936">
                    <a:moveTo>
                      <a:pt x="282737" y="0"/>
                    </a:moveTo>
                    <a:cubicBezTo>
                      <a:pt x="438888" y="0"/>
                      <a:pt x="565474" y="74969"/>
                      <a:pt x="565474" y="167447"/>
                    </a:cubicBezTo>
                    <a:lnTo>
                      <a:pt x="561558" y="178936"/>
                    </a:lnTo>
                    <a:lnTo>
                      <a:pt x="494278" y="165396"/>
                    </a:lnTo>
                    <a:cubicBezTo>
                      <a:pt x="427162" y="156923"/>
                      <a:pt x="353371" y="152237"/>
                      <a:pt x="275914" y="152237"/>
                    </a:cubicBezTo>
                    <a:cubicBezTo>
                      <a:pt x="198457" y="152237"/>
                      <a:pt x="124667" y="156923"/>
                      <a:pt x="57550" y="165396"/>
                    </a:cubicBezTo>
                    <a:lnTo>
                      <a:pt x="3040" y="176366"/>
                    </a:lnTo>
                    <a:lnTo>
                      <a:pt x="0" y="167447"/>
                    </a:lnTo>
                    <a:cubicBezTo>
                      <a:pt x="0" y="74969"/>
                      <a:pt x="126586" y="0"/>
                      <a:pt x="282737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7" name="フリーフォーム: 図形 406">
                <a:extLst>
                  <a:ext uri="{FF2B5EF4-FFF2-40B4-BE49-F238E27FC236}">
                    <a16:creationId xmlns:a16="http://schemas.microsoft.com/office/drawing/2014/main" id="{A4E82657-AE52-4E6C-9742-58FC85E3D895}"/>
                  </a:ext>
                </a:extLst>
              </p:cNvPr>
              <p:cNvSpPr/>
              <p:nvPr/>
            </p:nvSpPr>
            <p:spPr>
              <a:xfrm rot="902505">
                <a:off x="1968050" y="655320"/>
                <a:ext cx="565474" cy="178936"/>
              </a:xfrm>
              <a:custGeom>
                <a:avLst/>
                <a:gdLst>
                  <a:gd name="connsiteX0" fmla="*/ 282737 w 565474"/>
                  <a:gd name="connsiteY0" fmla="*/ 0 h 178936"/>
                  <a:gd name="connsiteX1" fmla="*/ 565474 w 565474"/>
                  <a:gd name="connsiteY1" fmla="*/ 167447 h 178936"/>
                  <a:gd name="connsiteX2" fmla="*/ 561558 w 565474"/>
                  <a:gd name="connsiteY2" fmla="*/ 178936 h 178936"/>
                  <a:gd name="connsiteX3" fmla="*/ 494278 w 565474"/>
                  <a:gd name="connsiteY3" fmla="*/ 165396 h 178936"/>
                  <a:gd name="connsiteX4" fmla="*/ 275914 w 565474"/>
                  <a:gd name="connsiteY4" fmla="*/ 152237 h 178936"/>
                  <a:gd name="connsiteX5" fmla="*/ 57550 w 565474"/>
                  <a:gd name="connsiteY5" fmla="*/ 165396 h 178936"/>
                  <a:gd name="connsiteX6" fmla="*/ 3040 w 565474"/>
                  <a:gd name="connsiteY6" fmla="*/ 176366 h 178936"/>
                  <a:gd name="connsiteX7" fmla="*/ 0 w 565474"/>
                  <a:gd name="connsiteY7" fmla="*/ 167447 h 178936"/>
                  <a:gd name="connsiteX8" fmla="*/ 282737 w 565474"/>
                  <a:gd name="connsiteY8" fmla="*/ 0 h 1789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65474" h="178936">
                    <a:moveTo>
                      <a:pt x="282737" y="0"/>
                    </a:moveTo>
                    <a:cubicBezTo>
                      <a:pt x="438888" y="0"/>
                      <a:pt x="565474" y="74969"/>
                      <a:pt x="565474" y="167447"/>
                    </a:cubicBezTo>
                    <a:lnTo>
                      <a:pt x="561558" y="178936"/>
                    </a:lnTo>
                    <a:lnTo>
                      <a:pt x="494278" y="165396"/>
                    </a:lnTo>
                    <a:cubicBezTo>
                      <a:pt x="427162" y="156923"/>
                      <a:pt x="353371" y="152237"/>
                      <a:pt x="275914" y="152237"/>
                    </a:cubicBezTo>
                    <a:cubicBezTo>
                      <a:pt x="198457" y="152237"/>
                      <a:pt x="124667" y="156923"/>
                      <a:pt x="57550" y="165396"/>
                    </a:cubicBezTo>
                    <a:lnTo>
                      <a:pt x="3040" y="176366"/>
                    </a:lnTo>
                    <a:lnTo>
                      <a:pt x="0" y="167447"/>
                    </a:lnTo>
                    <a:cubicBezTo>
                      <a:pt x="0" y="74969"/>
                      <a:pt x="126586" y="0"/>
                      <a:pt x="282737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8" name="フリーフォーム: 図形 407">
                <a:extLst>
                  <a:ext uri="{FF2B5EF4-FFF2-40B4-BE49-F238E27FC236}">
                    <a16:creationId xmlns:a16="http://schemas.microsoft.com/office/drawing/2014/main" id="{835975F1-2B45-484A-9B14-12C92CCB049B}"/>
                  </a:ext>
                </a:extLst>
              </p:cNvPr>
              <p:cNvSpPr/>
              <p:nvPr/>
            </p:nvSpPr>
            <p:spPr>
              <a:xfrm rot="20547439">
                <a:off x="2499397" y="655320"/>
                <a:ext cx="565474" cy="178936"/>
              </a:xfrm>
              <a:custGeom>
                <a:avLst/>
                <a:gdLst>
                  <a:gd name="connsiteX0" fmla="*/ 282737 w 565474"/>
                  <a:gd name="connsiteY0" fmla="*/ 0 h 178936"/>
                  <a:gd name="connsiteX1" fmla="*/ 565474 w 565474"/>
                  <a:gd name="connsiteY1" fmla="*/ 167447 h 178936"/>
                  <a:gd name="connsiteX2" fmla="*/ 561558 w 565474"/>
                  <a:gd name="connsiteY2" fmla="*/ 178936 h 178936"/>
                  <a:gd name="connsiteX3" fmla="*/ 494278 w 565474"/>
                  <a:gd name="connsiteY3" fmla="*/ 165396 h 178936"/>
                  <a:gd name="connsiteX4" fmla="*/ 275914 w 565474"/>
                  <a:gd name="connsiteY4" fmla="*/ 152237 h 178936"/>
                  <a:gd name="connsiteX5" fmla="*/ 57550 w 565474"/>
                  <a:gd name="connsiteY5" fmla="*/ 165396 h 178936"/>
                  <a:gd name="connsiteX6" fmla="*/ 3040 w 565474"/>
                  <a:gd name="connsiteY6" fmla="*/ 176366 h 178936"/>
                  <a:gd name="connsiteX7" fmla="*/ 0 w 565474"/>
                  <a:gd name="connsiteY7" fmla="*/ 167447 h 178936"/>
                  <a:gd name="connsiteX8" fmla="*/ 282737 w 565474"/>
                  <a:gd name="connsiteY8" fmla="*/ 0 h 1789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65474" h="178936">
                    <a:moveTo>
                      <a:pt x="282737" y="0"/>
                    </a:moveTo>
                    <a:cubicBezTo>
                      <a:pt x="438888" y="0"/>
                      <a:pt x="565474" y="74969"/>
                      <a:pt x="565474" y="167447"/>
                    </a:cubicBezTo>
                    <a:lnTo>
                      <a:pt x="561558" y="178936"/>
                    </a:lnTo>
                    <a:lnTo>
                      <a:pt x="494278" y="165396"/>
                    </a:lnTo>
                    <a:cubicBezTo>
                      <a:pt x="427162" y="156923"/>
                      <a:pt x="353371" y="152237"/>
                      <a:pt x="275914" y="152237"/>
                    </a:cubicBezTo>
                    <a:cubicBezTo>
                      <a:pt x="198457" y="152237"/>
                      <a:pt x="124667" y="156923"/>
                      <a:pt x="57550" y="165396"/>
                    </a:cubicBezTo>
                    <a:lnTo>
                      <a:pt x="3040" y="176366"/>
                    </a:lnTo>
                    <a:lnTo>
                      <a:pt x="0" y="167447"/>
                    </a:lnTo>
                    <a:cubicBezTo>
                      <a:pt x="0" y="74969"/>
                      <a:pt x="126586" y="0"/>
                      <a:pt x="282737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9" name="フリーフォーム: 図形 408">
                <a:extLst>
                  <a:ext uri="{FF2B5EF4-FFF2-40B4-BE49-F238E27FC236}">
                    <a16:creationId xmlns:a16="http://schemas.microsoft.com/office/drawing/2014/main" id="{D69FF126-06CF-4DA8-A6E5-FA02A6FE35AB}"/>
                  </a:ext>
                </a:extLst>
              </p:cNvPr>
              <p:cNvSpPr/>
              <p:nvPr/>
            </p:nvSpPr>
            <p:spPr>
              <a:xfrm rot="902505">
                <a:off x="1968050" y="914399"/>
                <a:ext cx="565474" cy="178936"/>
              </a:xfrm>
              <a:custGeom>
                <a:avLst/>
                <a:gdLst>
                  <a:gd name="connsiteX0" fmla="*/ 282737 w 565474"/>
                  <a:gd name="connsiteY0" fmla="*/ 0 h 178936"/>
                  <a:gd name="connsiteX1" fmla="*/ 565474 w 565474"/>
                  <a:gd name="connsiteY1" fmla="*/ 167447 h 178936"/>
                  <a:gd name="connsiteX2" fmla="*/ 561558 w 565474"/>
                  <a:gd name="connsiteY2" fmla="*/ 178936 h 178936"/>
                  <a:gd name="connsiteX3" fmla="*/ 494278 w 565474"/>
                  <a:gd name="connsiteY3" fmla="*/ 165396 h 178936"/>
                  <a:gd name="connsiteX4" fmla="*/ 275914 w 565474"/>
                  <a:gd name="connsiteY4" fmla="*/ 152237 h 178936"/>
                  <a:gd name="connsiteX5" fmla="*/ 57550 w 565474"/>
                  <a:gd name="connsiteY5" fmla="*/ 165396 h 178936"/>
                  <a:gd name="connsiteX6" fmla="*/ 3040 w 565474"/>
                  <a:gd name="connsiteY6" fmla="*/ 176366 h 178936"/>
                  <a:gd name="connsiteX7" fmla="*/ 0 w 565474"/>
                  <a:gd name="connsiteY7" fmla="*/ 167447 h 178936"/>
                  <a:gd name="connsiteX8" fmla="*/ 282737 w 565474"/>
                  <a:gd name="connsiteY8" fmla="*/ 0 h 1789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65474" h="178936">
                    <a:moveTo>
                      <a:pt x="282737" y="0"/>
                    </a:moveTo>
                    <a:cubicBezTo>
                      <a:pt x="438888" y="0"/>
                      <a:pt x="565474" y="74969"/>
                      <a:pt x="565474" y="167447"/>
                    </a:cubicBezTo>
                    <a:lnTo>
                      <a:pt x="561558" y="178936"/>
                    </a:lnTo>
                    <a:lnTo>
                      <a:pt x="494278" y="165396"/>
                    </a:lnTo>
                    <a:cubicBezTo>
                      <a:pt x="427162" y="156923"/>
                      <a:pt x="353371" y="152237"/>
                      <a:pt x="275914" y="152237"/>
                    </a:cubicBezTo>
                    <a:cubicBezTo>
                      <a:pt x="198457" y="152237"/>
                      <a:pt x="124667" y="156923"/>
                      <a:pt x="57550" y="165396"/>
                    </a:cubicBezTo>
                    <a:lnTo>
                      <a:pt x="3040" y="176366"/>
                    </a:lnTo>
                    <a:lnTo>
                      <a:pt x="0" y="167447"/>
                    </a:lnTo>
                    <a:cubicBezTo>
                      <a:pt x="0" y="74969"/>
                      <a:pt x="126586" y="0"/>
                      <a:pt x="282737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0" name="フリーフォーム: 図形 409">
                <a:extLst>
                  <a:ext uri="{FF2B5EF4-FFF2-40B4-BE49-F238E27FC236}">
                    <a16:creationId xmlns:a16="http://schemas.microsoft.com/office/drawing/2014/main" id="{AF837B83-2524-412F-8D83-7163D7D27A78}"/>
                  </a:ext>
                </a:extLst>
              </p:cNvPr>
              <p:cNvSpPr/>
              <p:nvPr/>
            </p:nvSpPr>
            <p:spPr>
              <a:xfrm rot="20547439">
                <a:off x="2499397" y="914399"/>
                <a:ext cx="565474" cy="178936"/>
              </a:xfrm>
              <a:custGeom>
                <a:avLst/>
                <a:gdLst>
                  <a:gd name="connsiteX0" fmla="*/ 282737 w 565474"/>
                  <a:gd name="connsiteY0" fmla="*/ 0 h 178936"/>
                  <a:gd name="connsiteX1" fmla="*/ 565474 w 565474"/>
                  <a:gd name="connsiteY1" fmla="*/ 167447 h 178936"/>
                  <a:gd name="connsiteX2" fmla="*/ 561558 w 565474"/>
                  <a:gd name="connsiteY2" fmla="*/ 178936 h 178936"/>
                  <a:gd name="connsiteX3" fmla="*/ 494278 w 565474"/>
                  <a:gd name="connsiteY3" fmla="*/ 165396 h 178936"/>
                  <a:gd name="connsiteX4" fmla="*/ 275914 w 565474"/>
                  <a:gd name="connsiteY4" fmla="*/ 152237 h 178936"/>
                  <a:gd name="connsiteX5" fmla="*/ 57550 w 565474"/>
                  <a:gd name="connsiteY5" fmla="*/ 165396 h 178936"/>
                  <a:gd name="connsiteX6" fmla="*/ 3040 w 565474"/>
                  <a:gd name="connsiteY6" fmla="*/ 176366 h 178936"/>
                  <a:gd name="connsiteX7" fmla="*/ 0 w 565474"/>
                  <a:gd name="connsiteY7" fmla="*/ 167447 h 178936"/>
                  <a:gd name="connsiteX8" fmla="*/ 282737 w 565474"/>
                  <a:gd name="connsiteY8" fmla="*/ 0 h 1789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65474" h="178936">
                    <a:moveTo>
                      <a:pt x="282737" y="0"/>
                    </a:moveTo>
                    <a:cubicBezTo>
                      <a:pt x="438888" y="0"/>
                      <a:pt x="565474" y="74969"/>
                      <a:pt x="565474" y="167447"/>
                    </a:cubicBezTo>
                    <a:lnTo>
                      <a:pt x="561558" y="178936"/>
                    </a:lnTo>
                    <a:lnTo>
                      <a:pt x="494278" y="165396"/>
                    </a:lnTo>
                    <a:cubicBezTo>
                      <a:pt x="427162" y="156923"/>
                      <a:pt x="353371" y="152237"/>
                      <a:pt x="275914" y="152237"/>
                    </a:cubicBezTo>
                    <a:cubicBezTo>
                      <a:pt x="198457" y="152237"/>
                      <a:pt x="124667" y="156923"/>
                      <a:pt x="57550" y="165396"/>
                    </a:cubicBezTo>
                    <a:lnTo>
                      <a:pt x="3040" y="176366"/>
                    </a:lnTo>
                    <a:lnTo>
                      <a:pt x="0" y="167447"/>
                    </a:lnTo>
                    <a:cubicBezTo>
                      <a:pt x="0" y="74969"/>
                      <a:pt x="126586" y="0"/>
                      <a:pt x="282737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1" name="月 410">
                <a:extLst>
                  <a:ext uri="{FF2B5EF4-FFF2-40B4-BE49-F238E27FC236}">
                    <a16:creationId xmlns:a16="http://schemas.microsoft.com/office/drawing/2014/main" id="{9147BB11-9C5A-4007-A5B6-3DA9CFC1E4AE}"/>
                  </a:ext>
                </a:extLst>
              </p:cNvPr>
              <p:cNvSpPr/>
              <p:nvPr/>
            </p:nvSpPr>
            <p:spPr>
              <a:xfrm>
                <a:off x="2483660" y="236220"/>
                <a:ext cx="79374" cy="1119864"/>
              </a:xfrm>
              <a:prstGeom prst="moon">
                <a:avLst/>
              </a:prstGeom>
              <a:solidFill>
                <a:srgbClr val="00B05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65" name="グループ化 364">
              <a:extLst>
                <a:ext uri="{FF2B5EF4-FFF2-40B4-BE49-F238E27FC236}">
                  <a16:creationId xmlns:a16="http://schemas.microsoft.com/office/drawing/2014/main" id="{80081950-7481-4E47-B29A-EF0F44191645}"/>
                </a:ext>
              </a:extLst>
            </p:cNvPr>
            <p:cNvGrpSpPr/>
            <p:nvPr/>
          </p:nvGrpSpPr>
          <p:grpSpPr>
            <a:xfrm rot="18827584">
              <a:off x="3285802" y="1980857"/>
              <a:ext cx="325570" cy="464543"/>
              <a:chOff x="1968050" y="236220"/>
              <a:chExt cx="1096821" cy="1119864"/>
            </a:xfrm>
          </p:grpSpPr>
          <p:sp>
            <p:nvSpPr>
              <p:cNvPr id="398" name="フリーフォーム: 図形 397">
                <a:extLst>
                  <a:ext uri="{FF2B5EF4-FFF2-40B4-BE49-F238E27FC236}">
                    <a16:creationId xmlns:a16="http://schemas.microsoft.com/office/drawing/2014/main" id="{7C6A72F6-9E93-48AA-9FA5-D06C32F572F4}"/>
                  </a:ext>
                </a:extLst>
              </p:cNvPr>
              <p:cNvSpPr/>
              <p:nvPr/>
            </p:nvSpPr>
            <p:spPr>
              <a:xfrm rot="902505">
                <a:off x="1968050" y="373380"/>
                <a:ext cx="565474" cy="178936"/>
              </a:xfrm>
              <a:custGeom>
                <a:avLst/>
                <a:gdLst>
                  <a:gd name="connsiteX0" fmla="*/ 282737 w 565474"/>
                  <a:gd name="connsiteY0" fmla="*/ 0 h 178936"/>
                  <a:gd name="connsiteX1" fmla="*/ 565474 w 565474"/>
                  <a:gd name="connsiteY1" fmla="*/ 167447 h 178936"/>
                  <a:gd name="connsiteX2" fmla="*/ 561558 w 565474"/>
                  <a:gd name="connsiteY2" fmla="*/ 178936 h 178936"/>
                  <a:gd name="connsiteX3" fmla="*/ 494278 w 565474"/>
                  <a:gd name="connsiteY3" fmla="*/ 165396 h 178936"/>
                  <a:gd name="connsiteX4" fmla="*/ 275914 w 565474"/>
                  <a:gd name="connsiteY4" fmla="*/ 152237 h 178936"/>
                  <a:gd name="connsiteX5" fmla="*/ 57550 w 565474"/>
                  <a:gd name="connsiteY5" fmla="*/ 165396 h 178936"/>
                  <a:gd name="connsiteX6" fmla="*/ 3040 w 565474"/>
                  <a:gd name="connsiteY6" fmla="*/ 176366 h 178936"/>
                  <a:gd name="connsiteX7" fmla="*/ 0 w 565474"/>
                  <a:gd name="connsiteY7" fmla="*/ 167447 h 178936"/>
                  <a:gd name="connsiteX8" fmla="*/ 282737 w 565474"/>
                  <a:gd name="connsiteY8" fmla="*/ 0 h 1789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65474" h="178936">
                    <a:moveTo>
                      <a:pt x="282737" y="0"/>
                    </a:moveTo>
                    <a:cubicBezTo>
                      <a:pt x="438888" y="0"/>
                      <a:pt x="565474" y="74969"/>
                      <a:pt x="565474" y="167447"/>
                    </a:cubicBezTo>
                    <a:lnTo>
                      <a:pt x="561558" y="178936"/>
                    </a:lnTo>
                    <a:lnTo>
                      <a:pt x="494278" y="165396"/>
                    </a:lnTo>
                    <a:cubicBezTo>
                      <a:pt x="427162" y="156923"/>
                      <a:pt x="353371" y="152237"/>
                      <a:pt x="275914" y="152237"/>
                    </a:cubicBezTo>
                    <a:cubicBezTo>
                      <a:pt x="198457" y="152237"/>
                      <a:pt x="124667" y="156923"/>
                      <a:pt x="57550" y="165396"/>
                    </a:cubicBezTo>
                    <a:lnTo>
                      <a:pt x="3040" y="176366"/>
                    </a:lnTo>
                    <a:lnTo>
                      <a:pt x="0" y="167447"/>
                    </a:lnTo>
                    <a:cubicBezTo>
                      <a:pt x="0" y="74969"/>
                      <a:pt x="126586" y="0"/>
                      <a:pt x="282737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9" name="フリーフォーム: 図形 398">
                <a:extLst>
                  <a:ext uri="{FF2B5EF4-FFF2-40B4-BE49-F238E27FC236}">
                    <a16:creationId xmlns:a16="http://schemas.microsoft.com/office/drawing/2014/main" id="{28F62D3F-2D96-41C2-A286-7829E2008D4B}"/>
                  </a:ext>
                </a:extLst>
              </p:cNvPr>
              <p:cNvSpPr/>
              <p:nvPr/>
            </p:nvSpPr>
            <p:spPr>
              <a:xfrm rot="20547439">
                <a:off x="2499397" y="373380"/>
                <a:ext cx="565474" cy="178936"/>
              </a:xfrm>
              <a:custGeom>
                <a:avLst/>
                <a:gdLst>
                  <a:gd name="connsiteX0" fmla="*/ 282737 w 565474"/>
                  <a:gd name="connsiteY0" fmla="*/ 0 h 178936"/>
                  <a:gd name="connsiteX1" fmla="*/ 565474 w 565474"/>
                  <a:gd name="connsiteY1" fmla="*/ 167447 h 178936"/>
                  <a:gd name="connsiteX2" fmla="*/ 561558 w 565474"/>
                  <a:gd name="connsiteY2" fmla="*/ 178936 h 178936"/>
                  <a:gd name="connsiteX3" fmla="*/ 494278 w 565474"/>
                  <a:gd name="connsiteY3" fmla="*/ 165396 h 178936"/>
                  <a:gd name="connsiteX4" fmla="*/ 275914 w 565474"/>
                  <a:gd name="connsiteY4" fmla="*/ 152237 h 178936"/>
                  <a:gd name="connsiteX5" fmla="*/ 57550 w 565474"/>
                  <a:gd name="connsiteY5" fmla="*/ 165396 h 178936"/>
                  <a:gd name="connsiteX6" fmla="*/ 3040 w 565474"/>
                  <a:gd name="connsiteY6" fmla="*/ 176366 h 178936"/>
                  <a:gd name="connsiteX7" fmla="*/ 0 w 565474"/>
                  <a:gd name="connsiteY7" fmla="*/ 167447 h 178936"/>
                  <a:gd name="connsiteX8" fmla="*/ 282737 w 565474"/>
                  <a:gd name="connsiteY8" fmla="*/ 0 h 1789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65474" h="178936">
                    <a:moveTo>
                      <a:pt x="282737" y="0"/>
                    </a:moveTo>
                    <a:cubicBezTo>
                      <a:pt x="438888" y="0"/>
                      <a:pt x="565474" y="74969"/>
                      <a:pt x="565474" y="167447"/>
                    </a:cubicBezTo>
                    <a:lnTo>
                      <a:pt x="561558" y="178936"/>
                    </a:lnTo>
                    <a:lnTo>
                      <a:pt x="494278" y="165396"/>
                    </a:lnTo>
                    <a:cubicBezTo>
                      <a:pt x="427162" y="156923"/>
                      <a:pt x="353371" y="152237"/>
                      <a:pt x="275914" y="152237"/>
                    </a:cubicBezTo>
                    <a:cubicBezTo>
                      <a:pt x="198457" y="152237"/>
                      <a:pt x="124667" y="156923"/>
                      <a:pt x="57550" y="165396"/>
                    </a:cubicBezTo>
                    <a:lnTo>
                      <a:pt x="3040" y="176366"/>
                    </a:lnTo>
                    <a:lnTo>
                      <a:pt x="0" y="167447"/>
                    </a:lnTo>
                    <a:cubicBezTo>
                      <a:pt x="0" y="74969"/>
                      <a:pt x="126586" y="0"/>
                      <a:pt x="282737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0" name="フリーフォーム: 図形 399">
                <a:extLst>
                  <a:ext uri="{FF2B5EF4-FFF2-40B4-BE49-F238E27FC236}">
                    <a16:creationId xmlns:a16="http://schemas.microsoft.com/office/drawing/2014/main" id="{FE10E4F3-5905-4A57-9B2E-69FC062177F7}"/>
                  </a:ext>
                </a:extLst>
              </p:cNvPr>
              <p:cNvSpPr/>
              <p:nvPr/>
            </p:nvSpPr>
            <p:spPr>
              <a:xfrm rot="902505">
                <a:off x="1968050" y="655320"/>
                <a:ext cx="565474" cy="178936"/>
              </a:xfrm>
              <a:custGeom>
                <a:avLst/>
                <a:gdLst>
                  <a:gd name="connsiteX0" fmla="*/ 282737 w 565474"/>
                  <a:gd name="connsiteY0" fmla="*/ 0 h 178936"/>
                  <a:gd name="connsiteX1" fmla="*/ 565474 w 565474"/>
                  <a:gd name="connsiteY1" fmla="*/ 167447 h 178936"/>
                  <a:gd name="connsiteX2" fmla="*/ 561558 w 565474"/>
                  <a:gd name="connsiteY2" fmla="*/ 178936 h 178936"/>
                  <a:gd name="connsiteX3" fmla="*/ 494278 w 565474"/>
                  <a:gd name="connsiteY3" fmla="*/ 165396 h 178936"/>
                  <a:gd name="connsiteX4" fmla="*/ 275914 w 565474"/>
                  <a:gd name="connsiteY4" fmla="*/ 152237 h 178936"/>
                  <a:gd name="connsiteX5" fmla="*/ 57550 w 565474"/>
                  <a:gd name="connsiteY5" fmla="*/ 165396 h 178936"/>
                  <a:gd name="connsiteX6" fmla="*/ 3040 w 565474"/>
                  <a:gd name="connsiteY6" fmla="*/ 176366 h 178936"/>
                  <a:gd name="connsiteX7" fmla="*/ 0 w 565474"/>
                  <a:gd name="connsiteY7" fmla="*/ 167447 h 178936"/>
                  <a:gd name="connsiteX8" fmla="*/ 282737 w 565474"/>
                  <a:gd name="connsiteY8" fmla="*/ 0 h 1789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65474" h="178936">
                    <a:moveTo>
                      <a:pt x="282737" y="0"/>
                    </a:moveTo>
                    <a:cubicBezTo>
                      <a:pt x="438888" y="0"/>
                      <a:pt x="565474" y="74969"/>
                      <a:pt x="565474" y="167447"/>
                    </a:cubicBezTo>
                    <a:lnTo>
                      <a:pt x="561558" y="178936"/>
                    </a:lnTo>
                    <a:lnTo>
                      <a:pt x="494278" y="165396"/>
                    </a:lnTo>
                    <a:cubicBezTo>
                      <a:pt x="427162" y="156923"/>
                      <a:pt x="353371" y="152237"/>
                      <a:pt x="275914" y="152237"/>
                    </a:cubicBezTo>
                    <a:cubicBezTo>
                      <a:pt x="198457" y="152237"/>
                      <a:pt x="124667" y="156923"/>
                      <a:pt x="57550" y="165396"/>
                    </a:cubicBezTo>
                    <a:lnTo>
                      <a:pt x="3040" y="176366"/>
                    </a:lnTo>
                    <a:lnTo>
                      <a:pt x="0" y="167447"/>
                    </a:lnTo>
                    <a:cubicBezTo>
                      <a:pt x="0" y="74969"/>
                      <a:pt x="126586" y="0"/>
                      <a:pt x="282737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1" name="フリーフォーム: 図形 400">
                <a:extLst>
                  <a:ext uri="{FF2B5EF4-FFF2-40B4-BE49-F238E27FC236}">
                    <a16:creationId xmlns:a16="http://schemas.microsoft.com/office/drawing/2014/main" id="{7E44984C-0EDF-49FA-9A09-3C7BA0C27DC3}"/>
                  </a:ext>
                </a:extLst>
              </p:cNvPr>
              <p:cNvSpPr/>
              <p:nvPr/>
            </p:nvSpPr>
            <p:spPr>
              <a:xfrm rot="20547439">
                <a:off x="2499397" y="655320"/>
                <a:ext cx="565474" cy="178936"/>
              </a:xfrm>
              <a:custGeom>
                <a:avLst/>
                <a:gdLst>
                  <a:gd name="connsiteX0" fmla="*/ 282737 w 565474"/>
                  <a:gd name="connsiteY0" fmla="*/ 0 h 178936"/>
                  <a:gd name="connsiteX1" fmla="*/ 565474 w 565474"/>
                  <a:gd name="connsiteY1" fmla="*/ 167447 h 178936"/>
                  <a:gd name="connsiteX2" fmla="*/ 561558 w 565474"/>
                  <a:gd name="connsiteY2" fmla="*/ 178936 h 178936"/>
                  <a:gd name="connsiteX3" fmla="*/ 494278 w 565474"/>
                  <a:gd name="connsiteY3" fmla="*/ 165396 h 178936"/>
                  <a:gd name="connsiteX4" fmla="*/ 275914 w 565474"/>
                  <a:gd name="connsiteY4" fmla="*/ 152237 h 178936"/>
                  <a:gd name="connsiteX5" fmla="*/ 57550 w 565474"/>
                  <a:gd name="connsiteY5" fmla="*/ 165396 h 178936"/>
                  <a:gd name="connsiteX6" fmla="*/ 3040 w 565474"/>
                  <a:gd name="connsiteY6" fmla="*/ 176366 h 178936"/>
                  <a:gd name="connsiteX7" fmla="*/ 0 w 565474"/>
                  <a:gd name="connsiteY7" fmla="*/ 167447 h 178936"/>
                  <a:gd name="connsiteX8" fmla="*/ 282737 w 565474"/>
                  <a:gd name="connsiteY8" fmla="*/ 0 h 1789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65474" h="178936">
                    <a:moveTo>
                      <a:pt x="282737" y="0"/>
                    </a:moveTo>
                    <a:cubicBezTo>
                      <a:pt x="438888" y="0"/>
                      <a:pt x="565474" y="74969"/>
                      <a:pt x="565474" y="167447"/>
                    </a:cubicBezTo>
                    <a:lnTo>
                      <a:pt x="561558" y="178936"/>
                    </a:lnTo>
                    <a:lnTo>
                      <a:pt x="494278" y="165396"/>
                    </a:lnTo>
                    <a:cubicBezTo>
                      <a:pt x="427162" y="156923"/>
                      <a:pt x="353371" y="152237"/>
                      <a:pt x="275914" y="152237"/>
                    </a:cubicBezTo>
                    <a:cubicBezTo>
                      <a:pt x="198457" y="152237"/>
                      <a:pt x="124667" y="156923"/>
                      <a:pt x="57550" y="165396"/>
                    </a:cubicBezTo>
                    <a:lnTo>
                      <a:pt x="3040" y="176366"/>
                    </a:lnTo>
                    <a:lnTo>
                      <a:pt x="0" y="167447"/>
                    </a:lnTo>
                    <a:cubicBezTo>
                      <a:pt x="0" y="74969"/>
                      <a:pt x="126586" y="0"/>
                      <a:pt x="282737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2" name="フリーフォーム: 図形 401">
                <a:extLst>
                  <a:ext uri="{FF2B5EF4-FFF2-40B4-BE49-F238E27FC236}">
                    <a16:creationId xmlns:a16="http://schemas.microsoft.com/office/drawing/2014/main" id="{545D34AA-6410-46B6-852E-140CDC67E365}"/>
                  </a:ext>
                </a:extLst>
              </p:cNvPr>
              <p:cNvSpPr/>
              <p:nvPr/>
            </p:nvSpPr>
            <p:spPr>
              <a:xfrm rot="902505">
                <a:off x="1968050" y="914399"/>
                <a:ext cx="565474" cy="178936"/>
              </a:xfrm>
              <a:custGeom>
                <a:avLst/>
                <a:gdLst>
                  <a:gd name="connsiteX0" fmla="*/ 282737 w 565474"/>
                  <a:gd name="connsiteY0" fmla="*/ 0 h 178936"/>
                  <a:gd name="connsiteX1" fmla="*/ 565474 w 565474"/>
                  <a:gd name="connsiteY1" fmla="*/ 167447 h 178936"/>
                  <a:gd name="connsiteX2" fmla="*/ 561558 w 565474"/>
                  <a:gd name="connsiteY2" fmla="*/ 178936 h 178936"/>
                  <a:gd name="connsiteX3" fmla="*/ 494278 w 565474"/>
                  <a:gd name="connsiteY3" fmla="*/ 165396 h 178936"/>
                  <a:gd name="connsiteX4" fmla="*/ 275914 w 565474"/>
                  <a:gd name="connsiteY4" fmla="*/ 152237 h 178936"/>
                  <a:gd name="connsiteX5" fmla="*/ 57550 w 565474"/>
                  <a:gd name="connsiteY5" fmla="*/ 165396 h 178936"/>
                  <a:gd name="connsiteX6" fmla="*/ 3040 w 565474"/>
                  <a:gd name="connsiteY6" fmla="*/ 176366 h 178936"/>
                  <a:gd name="connsiteX7" fmla="*/ 0 w 565474"/>
                  <a:gd name="connsiteY7" fmla="*/ 167447 h 178936"/>
                  <a:gd name="connsiteX8" fmla="*/ 282737 w 565474"/>
                  <a:gd name="connsiteY8" fmla="*/ 0 h 1789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65474" h="178936">
                    <a:moveTo>
                      <a:pt x="282737" y="0"/>
                    </a:moveTo>
                    <a:cubicBezTo>
                      <a:pt x="438888" y="0"/>
                      <a:pt x="565474" y="74969"/>
                      <a:pt x="565474" y="167447"/>
                    </a:cubicBezTo>
                    <a:lnTo>
                      <a:pt x="561558" y="178936"/>
                    </a:lnTo>
                    <a:lnTo>
                      <a:pt x="494278" y="165396"/>
                    </a:lnTo>
                    <a:cubicBezTo>
                      <a:pt x="427162" y="156923"/>
                      <a:pt x="353371" y="152237"/>
                      <a:pt x="275914" y="152237"/>
                    </a:cubicBezTo>
                    <a:cubicBezTo>
                      <a:pt x="198457" y="152237"/>
                      <a:pt x="124667" y="156923"/>
                      <a:pt x="57550" y="165396"/>
                    </a:cubicBezTo>
                    <a:lnTo>
                      <a:pt x="3040" y="176366"/>
                    </a:lnTo>
                    <a:lnTo>
                      <a:pt x="0" y="167447"/>
                    </a:lnTo>
                    <a:cubicBezTo>
                      <a:pt x="0" y="74969"/>
                      <a:pt x="126586" y="0"/>
                      <a:pt x="282737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3" name="フリーフォーム: 図形 402">
                <a:extLst>
                  <a:ext uri="{FF2B5EF4-FFF2-40B4-BE49-F238E27FC236}">
                    <a16:creationId xmlns:a16="http://schemas.microsoft.com/office/drawing/2014/main" id="{2E8CDEAC-5377-4D30-82EE-6398282E8249}"/>
                  </a:ext>
                </a:extLst>
              </p:cNvPr>
              <p:cNvSpPr/>
              <p:nvPr/>
            </p:nvSpPr>
            <p:spPr>
              <a:xfrm rot="20547439">
                <a:off x="2499397" y="914399"/>
                <a:ext cx="565474" cy="178936"/>
              </a:xfrm>
              <a:custGeom>
                <a:avLst/>
                <a:gdLst>
                  <a:gd name="connsiteX0" fmla="*/ 282737 w 565474"/>
                  <a:gd name="connsiteY0" fmla="*/ 0 h 178936"/>
                  <a:gd name="connsiteX1" fmla="*/ 565474 w 565474"/>
                  <a:gd name="connsiteY1" fmla="*/ 167447 h 178936"/>
                  <a:gd name="connsiteX2" fmla="*/ 561558 w 565474"/>
                  <a:gd name="connsiteY2" fmla="*/ 178936 h 178936"/>
                  <a:gd name="connsiteX3" fmla="*/ 494278 w 565474"/>
                  <a:gd name="connsiteY3" fmla="*/ 165396 h 178936"/>
                  <a:gd name="connsiteX4" fmla="*/ 275914 w 565474"/>
                  <a:gd name="connsiteY4" fmla="*/ 152237 h 178936"/>
                  <a:gd name="connsiteX5" fmla="*/ 57550 w 565474"/>
                  <a:gd name="connsiteY5" fmla="*/ 165396 h 178936"/>
                  <a:gd name="connsiteX6" fmla="*/ 3040 w 565474"/>
                  <a:gd name="connsiteY6" fmla="*/ 176366 h 178936"/>
                  <a:gd name="connsiteX7" fmla="*/ 0 w 565474"/>
                  <a:gd name="connsiteY7" fmla="*/ 167447 h 178936"/>
                  <a:gd name="connsiteX8" fmla="*/ 282737 w 565474"/>
                  <a:gd name="connsiteY8" fmla="*/ 0 h 1789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65474" h="178936">
                    <a:moveTo>
                      <a:pt x="282737" y="0"/>
                    </a:moveTo>
                    <a:cubicBezTo>
                      <a:pt x="438888" y="0"/>
                      <a:pt x="565474" y="74969"/>
                      <a:pt x="565474" y="167447"/>
                    </a:cubicBezTo>
                    <a:lnTo>
                      <a:pt x="561558" y="178936"/>
                    </a:lnTo>
                    <a:lnTo>
                      <a:pt x="494278" y="165396"/>
                    </a:lnTo>
                    <a:cubicBezTo>
                      <a:pt x="427162" y="156923"/>
                      <a:pt x="353371" y="152237"/>
                      <a:pt x="275914" y="152237"/>
                    </a:cubicBezTo>
                    <a:cubicBezTo>
                      <a:pt x="198457" y="152237"/>
                      <a:pt x="124667" y="156923"/>
                      <a:pt x="57550" y="165396"/>
                    </a:cubicBezTo>
                    <a:lnTo>
                      <a:pt x="3040" y="176366"/>
                    </a:lnTo>
                    <a:lnTo>
                      <a:pt x="0" y="167447"/>
                    </a:lnTo>
                    <a:cubicBezTo>
                      <a:pt x="0" y="74969"/>
                      <a:pt x="126586" y="0"/>
                      <a:pt x="282737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4" name="月 403">
                <a:extLst>
                  <a:ext uri="{FF2B5EF4-FFF2-40B4-BE49-F238E27FC236}">
                    <a16:creationId xmlns:a16="http://schemas.microsoft.com/office/drawing/2014/main" id="{6DE403FF-17A0-48B0-8185-F12478A1A8D8}"/>
                  </a:ext>
                </a:extLst>
              </p:cNvPr>
              <p:cNvSpPr/>
              <p:nvPr/>
            </p:nvSpPr>
            <p:spPr>
              <a:xfrm>
                <a:off x="2483660" y="236220"/>
                <a:ext cx="79374" cy="1119864"/>
              </a:xfrm>
              <a:prstGeom prst="moon">
                <a:avLst/>
              </a:prstGeom>
              <a:solidFill>
                <a:srgbClr val="00B05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66" name="グループ化 365">
              <a:extLst>
                <a:ext uri="{FF2B5EF4-FFF2-40B4-BE49-F238E27FC236}">
                  <a16:creationId xmlns:a16="http://schemas.microsoft.com/office/drawing/2014/main" id="{60C4D18B-87F4-4D1D-8352-A38AB3863C1E}"/>
                </a:ext>
              </a:extLst>
            </p:cNvPr>
            <p:cNvGrpSpPr/>
            <p:nvPr/>
          </p:nvGrpSpPr>
          <p:grpSpPr>
            <a:xfrm rot="18827584">
              <a:off x="2767551" y="2703967"/>
              <a:ext cx="325570" cy="464543"/>
              <a:chOff x="1968050" y="236220"/>
              <a:chExt cx="1096821" cy="1119864"/>
            </a:xfrm>
          </p:grpSpPr>
          <p:sp>
            <p:nvSpPr>
              <p:cNvPr id="391" name="フリーフォーム: 図形 390">
                <a:extLst>
                  <a:ext uri="{FF2B5EF4-FFF2-40B4-BE49-F238E27FC236}">
                    <a16:creationId xmlns:a16="http://schemas.microsoft.com/office/drawing/2014/main" id="{6B167D3D-B748-45BA-970D-4CC794DBA8F2}"/>
                  </a:ext>
                </a:extLst>
              </p:cNvPr>
              <p:cNvSpPr/>
              <p:nvPr/>
            </p:nvSpPr>
            <p:spPr>
              <a:xfrm rot="902505">
                <a:off x="1968050" y="373380"/>
                <a:ext cx="565474" cy="178936"/>
              </a:xfrm>
              <a:custGeom>
                <a:avLst/>
                <a:gdLst>
                  <a:gd name="connsiteX0" fmla="*/ 282737 w 565474"/>
                  <a:gd name="connsiteY0" fmla="*/ 0 h 178936"/>
                  <a:gd name="connsiteX1" fmla="*/ 565474 w 565474"/>
                  <a:gd name="connsiteY1" fmla="*/ 167447 h 178936"/>
                  <a:gd name="connsiteX2" fmla="*/ 561558 w 565474"/>
                  <a:gd name="connsiteY2" fmla="*/ 178936 h 178936"/>
                  <a:gd name="connsiteX3" fmla="*/ 494278 w 565474"/>
                  <a:gd name="connsiteY3" fmla="*/ 165396 h 178936"/>
                  <a:gd name="connsiteX4" fmla="*/ 275914 w 565474"/>
                  <a:gd name="connsiteY4" fmla="*/ 152237 h 178936"/>
                  <a:gd name="connsiteX5" fmla="*/ 57550 w 565474"/>
                  <a:gd name="connsiteY5" fmla="*/ 165396 h 178936"/>
                  <a:gd name="connsiteX6" fmla="*/ 3040 w 565474"/>
                  <a:gd name="connsiteY6" fmla="*/ 176366 h 178936"/>
                  <a:gd name="connsiteX7" fmla="*/ 0 w 565474"/>
                  <a:gd name="connsiteY7" fmla="*/ 167447 h 178936"/>
                  <a:gd name="connsiteX8" fmla="*/ 282737 w 565474"/>
                  <a:gd name="connsiteY8" fmla="*/ 0 h 1789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65474" h="178936">
                    <a:moveTo>
                      <a:pt x="282737" y="0"/>
                    </a:moveTo>
                    <a:cubicBezTo>
                      <a:pt x="438888" y="0"/>
                      <a:pt x="565474" y="74969"/>
                      <a:pt x="565474" y="167447"/>
                    </a:cubicBezTo>
                    <a:lnTo>
                      <a:pt x="561558" y="178936"/>
                    </a:lnTo>
                    <a:lnTo>
                      <a:pt x="494278" y="165396"/>
                    </a:lnTo>
                    <a:cubicBezTo>
                      <a:pt x="427162" y="156923"/>
                      <a:pt x="353371" y="152237"/>
                      <a:pt x="275914" y="152237"/>
                    </a:cubicBezTo>
                    <a:cubicBezTo>
                      <a:pt x="198457" y="152237"/>
                      <a:pt x="124667" y="156923"/>
                      <a:pt x="57550" y="165396"/>
                    </a:cubicBezTo>
                    <a:lnTo>
                      <a:pt x="3040" y="176366"/>
                    </a:lnTo>
                    <a:lnTo>
                      <a:pt x="0" y="167447"/>
                    </a:lnTo>
                    <a:cubicBezTo>
                      <a:pt x="0" y="74969"/>
                      <a:pt x="126586" y="0"/>
                      <a:pt x="282737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2" name="フリーフォーム: 図形 391">
                <a:extLst>
                  <a:ext uri="{FF2B5EF4-FFF2-40B4-BE49-F238E27FC236}">
                    <a16:creationId xmlns:a16="http://schemas.microsoft.com/office/drawing/2014/main" id="{4B9A74C8-AA45-4F1A-9F0F-0717760F22E3}"/>
                  </a:ext>
                </a:extLst>
              </p:cNvPr>
              <p:cNvSpPr/>
              <p:nvPr/>
            </p:nvSpPr>
            <p:spPr>
              <a:xfrm rot="20547439">
                <a:off x="2499397" y="373380"/>
                <a:ext cx="565474" cy="178936"/>
              </a:xfrm>
              <a:custGeom>
                <a:avLst/>
                <a:gdLst>
                  <a:gd name="connsiteX0" fmla="*/ 282737 w 565474"/>
                  <a:gd name="connsiteY0" fmla="*/ 0 h 178936"/>
                  <a:gd name="connsiteX1" fmla="*/ 565474 w 565474"/>
                  <a:gd name="connsiteY1" fmla="*/ 167447 h 178936"/>
                  <a:gd name="connsiteX2" fmla="*/ 561558 w 565474"/>
                  <a:gd name="connsiteY2" fmla="*/ 178936 h 178936"/>
                  <a:gd name="connsiteX3" fmla="*/ 494278 w 565474"/>
                  <a:gd name="connsiteY3" fmla="*/ 165396 h 178936"/>
                  <a:gd name="connsiteX4" fmla="*/ 275914 w 565474"/>
                  <a:gd name="connsiteY4" fmla="*/ 152237 h 178936"/>
                  <a:gd name="connsiteX5" fmla="*/ 57550 w 565474"/>
                  <a:gd name="connsiteY5" fmla="*/ 165396 h 178936"/>
                  <a:gd name="connsiteX6" fmla="*/ 3040 w 565474"/>
                  <a:gd name="connsiteY6" fmla="*/ 176366 h 178936"/>
                  <a:gd name="connsiteX7" fmla="*/ 0 w 565474"/>
                  <a:gd name="connsiteY7" fmla="*/ 167447 h 178936"/>
                  <a:gd name="connsiteX8" fmla="*/ 282737 w 565474"/>
                  <a:gd name="connsiteY8" fmla="*/ 0 h 1789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65474" h="178936">
                    <a:moveTo>
                      <a:pt x="282737" y="0"/>
                    </a:moveTo>
                    <a:cubicBezTo>
                      <a:pt x="438888" y="0"/>
                      <a:pt x="565474" y="74969"/>
                      <a:pt x="565474" y="167447"/>
                    </a:cubicBezTo>
                    <a:lnTo>
                      <a:pt x="561558" y="178936"/>
                    </a:lnTo>
                    <a:lnTo>
                      <a:pt x="494278" y="165396"/>
                    </a:lnTo>
                    <a:cubicBezTo>
                      <a:pt x="427162" y="156923"/>
                      <a:pt x="353371" y="152237"/>
                      <a:pt x="275914" y="152237"/>
                    </a:cubicBezTo>
                    <a:cubicBezTo>
                      <a:pt x="198457" y="152237"/>
                      <a:pt x="124667" y="156923"/>
                      <a:pt x="57550" y="165396"/>
                    </a:cubicBezTo>
                    <a:lnTo>
                      <a:pt x="3040" y="176366"/>
                    </a:lnTo>
                    <a:lnTo>
                      <a:pt x="0" y="167447"/>
                    </a:lnTo>
                    <a:cubicBezTo>
                      <a:pt x="0" y="74969"/>
                      <a:pt x="126586" y="0"/>
                      <a:pt x="282737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3" name="フリーフォーム: 図形 392">
                <a:extLst>
                  <a:ext uri="{FF2B5EF4-FFF2-40B4-BE49-F238E27FC236}">
                    <a16:creationId xmlns:a16="http://schemas.microsoft.com/office/drawing/2014/main" id="{F6A41917-E99A-430F-87BB-65AB65029B3C}"/>
                  </a:ext>
                </a:extLst>
              </p:cNvPr>
              <p:cNvSpPr/>
              <p:nvPr/>
            </p:nvSpPr>
            <p:spPr>
              <a:xfrm rot="902505">
                <a:off x="1968050" y="655320"/>
                <a:ext cx="565474" cy="178936"/>
              </a:xfrm>
              <a:custGeom>
                <a:avLst/>
                <a:gdLst>
                  <a:gd name="connsiteX0" fmla="*/ 282737 w 565474"/>
                  <a:gd name="connsiteY0" fmla="*/ 0 h 178936"/>
                  <a:gd name="connsiteX1" fmla="*/ 565474 w 565474"/>
                  <a:gd name="connsiteY1" fmla="*/ 167447 h 178936"/>
                  <a:gd name="connsiteX2" fmla="*/ 561558 w 565474"/>
                  <a:gd name="connsiteY2" fmla="*/ 178936 h 178936"/>
                  <a:gd name="connsiteX3" fmla="*/ 494278 w 565474"/>
                  <a:gd name="connsiteY3" fmla="*/ 165396 h 178936"/>
                  <a:gd name="connsiteX4" fmla="*/ 275914 w 565474"/>
                  <a:gd name="connsiteY4" fmla="*/ 152237 h 178936"/>
                  <a:gd name="connsiteX5" fmla="*/ 57550 w 565474"/>
                  <a:gd name="connsiteY5" fmla="*/ 165396 h 178936"/>
                  <a:gd name="connsiteX6" fmla="*/ 3040 w 565474"/>
                  <a:gd name="connsiteY6" fmla="*/ 176366 h 178936"/>
                  <a:gd name="connsiteX7" fmla="*/ 0 w 565474"/>
                  <a:gd name="connsiteY7" fmla="*/ 167447 h 178936"/>
                  <a:gd name="connsiteX8" fmla="*/ 282737 w 565474"/>
                  <a:gd name="connsiteY8" fmla="*/ 0 h 1789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65474" h="178936">
                    <a:moveTo>
                      <a:pt x="282737" y="0"/>
                    </a:moveTo>
                    <a:cubicBezTo>
                      <a:pt x="438888" y="0"/>
                      <a:pt x="565474" y="74969"/>
                      <a:pt x="565474" y="167447"/>
                    </a:cubicBezTo>
                    <a:lnTo>
                      <a:pt x="561558" y="178936"/>
                    </a:lnTo>
                    <a:lnTo>
                      <a:pt x="494278" y="165396"/>
                    </a:lnTo>
                    <a:cubicBezTo>
                      <a:pt x="427162" y="156923"/>
                      <a:pt x="353371" y="152237"/>
                      <a:pt x="275914" y="152237"/>
                    </a:cubicBezTo>
                    <a:cubicBezTo>
                      <a:pt x="198457" y="152237"/>
                      <a:pt x="124667" y="156923"/>
                      <a:pt x="57550" y="165396"/>
                    </a:cubicBezTo>
                    <a:lnTo>
                      <a:pt x="3040" y="176366"/>
                    </a:lnTo>
                    <a:lnTo>
                      <a:pt x="0" y="167447"/>
                    </a:lnTo>
                    <a:cubicBezTo>
                      <a:pt x="0" y="74969"/>
                      <a:pt x="126586" y="0"/>
                      <a:pt x="282737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4" name="フリーフォーム: 図形 393">
                <a:extLst>
                  <a:ext uri="{FF2B5EF4-FFF2-40B4-BE49-F238E27FC236}">
                    <a16:creationId xmlns:a16="http://schemas.microsoft.com/office/drawing/2014/main" id="{DE99BD8A-D439-4A97-B484-B797B2E50556}"/>
                  </a:ext>
                </a:extLst>
              </p:cNvPr>
              <p:cNvSpPr/>
              <p:nvPr/>
            </p:nvSpPr>
            <p:spPr>
              <a:xfrm rot="20547439">
                <a:off x="2499397" y="655320"/>
                <a:ext cx="565474" cy="178936"/>
              </a:xfrm>
              <a:custGeom>
                <a:avLst/>
                <a:gdLst>
                  <a:gd name="connsiteX0" fmla="*/ 282737 w 565474"/>
                  <a:gd name="connsiteY0" fmla="*/ 0 h 178936"/>
                  <a:gd name="connsiteX1" fmla="*/ 565474 w 565474"/>
                  <a:gd name="connsiteY1" fmla="*/ 167447 h 178936"/>
                  <a:gd name="connsiteX2" fmla="*/ 561558 w 565474"/>
                  <a:gd name="connsiteY2" fmla="*/ 178936 h 178936"/>
                  <a:gd name="connsiteX3" fmla="*/ 494278 w 565474"/>
                  <a:gd name="connsiteY3" fmla="*/ 165396 h 178936"/>
                  <a:gd name="connsiteX4" fmla="*/ 275914 w 565474"/>
                  <a:gd name="connsiteY4" fmla="*/ 152237 h 178936"/>
                  <a:gd name="connsiteX5" fmla="*/ 57550 w 565474"/>
                  <a:gd name="connsiteY5" fmla="*/ 165396 h 178936"/>
                  <a:gd name="connsiteX6" fmla="*/ 3040 w 565474"/>
                  <a:gd name="connsiteY6" fmla="*/ 176366 h 178936"/>
                  <a:gd name="connsiteX7" fmla="*/ 0 w 565474"/>
                  <a:gd name="connsiteY7" fmla="*/ 167447 h 178936"/>
                  <a:gd name="connsiteX8" fmla="*/ 282737 w 565474"/>
                  <a:gd name="connsiteY8" fmla="*/ 0 h 1789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65474" h="178936">
                    <a:moveTo>
                      <a:pt x="282737" y="0"/>
                    </a:moveTo>
                    <a:cubicBezTo>
                      <a:pt x="438888" y="0"/>
                      <a:pt x="565474" y="74969"/>
                      <a:pt x="565474" y="167447"/>
                    </a:cubicBezTo>
                    <a:lnTo>
                      <a:pt x="561558" y="178936"/>
                    </a:lnTo>
                    <a:lnTo>
                      <a:pt x="494278" y="165396"/>
                    </a:lnTo>
                    <a:cubicBezTo>
                      <a:pt x="427162" y="156923"/>
                      <a:pt x="353371" y="152237"/>
                      <a:pt x="275914" y="152237"/>
                    </a:cubicBezTo>
                    <a:cubicBezTo>
                      <a:pt x="198457" y="152237"/>
                      <a:pt x="124667" y="156923"/>
                      <a:pt x="57550" y="165396"/>
                    </a:cubicBezTo>
                    <a:lnTo>
                      <a:pt x="3040" y="176366"/>
                    </a:lnTo>
                    <a:lnTo>
                      <a:pt x="0" y="167447"/>
                    </a:lnTo>
                    <a:cubicBezTo>
                      <a:pt x="0" y="74969"/>
                      <a:pt x="126586" y="0"/>
                      <a:pt x="282737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5" name="フリーフォーム: 図形 394">
                <a:extLst>
                  <a:ext uri="{FF2B5EF4-FFF2-40B4-BE49-F238E27FC236}">
                    <a16:creationId xmlns:a16="http://schemas.microsoft.com/office/drawing/2014/main" id="{36F9214A-5DA3-4BE9-A12E-700648F33FD8}"/>
                  </a:ext>
                </a:extLst>
              </p:cNvPr>
              <p:cNvSpPr/>
              <p:nvPr/>
            </p:nvSpPr>
            <p:spPr>
              <a:xfrm rot="902505">
                <a:off x="1968050" y="914399"/>
                <a:ext cx="565474" cy="178936"/>
              </a:xfrm>
              <a:custGeom>
                <a:avLst/>
                <a:gdLst>
                  <a:gd name="connsiteX0" fmla="*/ 282737 w 565474"/>
                  <a:gd name="connsiteY0" fmla="*/ 0 h 178936"/>
                  <a:gd name="connsiteX1" fmla="*/ 565474 w 565474"/>
                  <a:gd name="connsiteY1" fmla="*/ 167447 h 178936"/>
                  <a:gd name="connsiteX2" fmla="*/ 561558 w 565474"/>
                  <a:gd name="connsiteY2" fmla="*/ 178936 h 178936"/>
                  <a:gd name="connsiteX3" fmla="*/ 494278 w 565474"/>
                  <a:gd name="connsiteY3" fmla="*/ 165396 h 178936"/>
                  <a:gd name="connsiteX4" fmla="*/ 275914 w 565474"/>
                  <a:gd name="connsiteY4" fmla="*/ 152237 h 178936"/>
                  <a:gd name="connsiteX5" fmla="*/ 57550 w 565474"/>
                  <a:gd name="connsiteY5" fmla="*/ 165396 h 178936"/>
                  <a:gd name="connsiteX6" fmla="*/ 3040 w 565474"/>
                  <a:gd name="connsiteY6" fmla="*/ 176366 h 178936"/>
                  <a:gd name="connsiteX7" fmla="*/ 0 w 565474"/>
                  <a:gd name="connsiteY7" fmla="*/ 167447 h 178936"/>
                  <a:gd name="connsiteX8" fmla="*/ 282737 w 565474"/>
                  <a:gd name="connsiteY8" fmla="*/ 0 h 1789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65474" h="178936">
                    <a:moveTo>
                      <a:pt x="282737" y="0"/>
                    </a:moveTo>
                    <a:cubicBezTo>
                      <a:pt x="438888" y="0"/>
                      <a:pt x="565474" y="74969"/>
                      <a:pt x="565474" y="167447"/>
                    </a:cubicBezTo>
                    <a:lnTo>
                      <a:pt x="561558" y="178936"/>
                    </a:lnTo>
                    <a:lnTo>
                      <a:pt x="494278" y="165396"/>
                    </a:lnTo>
                    <a:cubicBezTo>
                      <a:pt x="427162" y="156923"/>
                      <a:pt x="353371" y="152237"/>
                      <a:pt x="275914" y="152237"/>
                    </a:cubicBezTo>
                    <a:cubicBezTo>
                      <a:pt x="198457" y="152237"/>
                      <a:pt x="124667" y="156923"/>
                      <a:pt x="57550" y="165396"/>
                    </a:cubicBezTo>
                    <a:lnTo>
                      <a:pt x="3040" y="176366"/>
                    </a:lnTo>
                    <a:lnTo>
                      <a:pt x="0" y="167447"/>
                    </a:lnTo>
                    <a:cubicBezTo>
                      <a:pt x="0" y="74969"/>
                      <a:pt x="126586" y="0"/>
                      <a:pt x="282737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6" name="フリーフォーム: 図形 395">
                <a:extLst>
                  <a:ext uri="{FF2B5EF4-FFF2-40B4-BE49-F238E27FC236}">
                    <a16:creationId xmlns:a16="http://schemas.microsoft.com/office/drawing/2014/main" id="{8A53ECA5-1AB7-419F-89EB-70151DFFF17B}"/>
                  </a:ext>
                </a:extLst>
              </p:cNvPr>
              <p:cNvSpPr/>
              <p:nvPr/>
            </p:nvSpPr>
            <p:spPr>
              <a:xfrm rot="20547439">
                <a:off x="2499397" y="914399"/>
                <a:ext cx="565474" cy="178936"/>
              </a:xfrm>
              <a:custGeom>
                <a:avLst/>
                <a:gdLst>
                  <a:gd name="connsiteX0" fmla="*/ 282737 w 565474"/>
                  <a:gd name="connsiteY0" fmla="*/ 0 h 178936"/>
                  <a:gd name="connsiteX1" fmla="*/ 565474 w 565474"/>
                  <a:gd name="connsiteY1" fmla="*/ 167447 h 178936"/>
                  <a:gd name="connsiteX2" fmla="*/ 561558 w 565474"/>
                  <a:gd name="connsiteY2" fmla="*/ 178936 h 178936"/>
                  <a:gd name="connsiteX3" fmla="*/ 494278 w 565474"/>
                  <a:gd name="connsiteY3" fmla="*/ 165396 h 178936"/>
                  <a:gd name="connsiteX4" fmla="*/ 275914 w 565474"/>
                  <a:gd name="connsiteY4" fmla="*/ 152237 h 178936"/>
                  <a:gd name="connsiteX5" fmla="*/ 57550 w 565474"/>
                  <a:gd name="connsiteY5" fmla="*/ 165396 h 178936"/>
                  <a:gd name="connsiteX6" fmla="*/ 3040 w 565474"/>
                  <a:gd name="connsiteY6" fmla="*/ 176366 h 178936"/>
                  <a:gd name="connsiteX7" fmla="*/ 0 w 565474"/>
                  <a:gd name="connsiteY7" fmla="*/ 167447 h 178936"/>
                  <a:gd name="connsiteX8" fmla="*/ 282737 w 565474"/>
                  <a:gd name="connsiteY8" fmla="*/ 0 h 1789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65474" h="178936">
                    <a:moveTo>
                      <a:pt x="282737" y="0"/>
                    </a:moveTo>
                    <a:cubicBezTo>
                      <a:pt x="438888" y="0"/>
                      <a:pt x="565474" y="74969"/>
                      <a:pt x="565474" y="167447"/>
                    </a:cubicBezTo>
                    <a:lnTo>
                      <a:pt x="561558" y="178936"/>
                    </a:lnTo>
                    <a:lnTo>
                      <a:pt x="494278" y="165396"/>
                    </a:lnTo>
                    <a:cubicBezTo>
                      <a:pt x="427162" y="156923"/>
                      <a:pt x="353371" y="152237"/>
                      <a:pt x="275914" y="152237"/>
                    </a:cubicBezTo>
                    <a:cubicBezTo>
                      <a:pt x="198457" y="152237"/>
                      <a:pt x="124667" y="156923"/>
                      <a:pt x="57550" y="165396"/>
                    </a:cubicBezTo>
                    <a:lnTo>
                      <a:pt x="3040" y="176366"/>
                    </a:lnTo>
                    <a:lnTo>
                      <a:pt x="0" y="167447"/>
                    </a:lnTo>
                    <a:cubicBezTo>
                      <a:pt x="0" y="74969"/>
                      <a:pt x="126586" y="0"/>
                      <a:pt x="282737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7" name="月 396">
                <a:extLst>
                  <a:ext uri="{FF2B5EF4-FFF2-40B4-BE49-F238E27FC236}">
                    <a16:creationId xmlns:a16="http://schemas.microsoft.com/office/drawing/2014/main" id="{58AD3A08-4CC9-4A89-9312-B1E317C469EE}"/>
                  </a:ext>
                </a:extLst>
              </p:cNvPr>
              <p:cNvSpPr/>
              <p:nvPr/>
            </p:nvSpPr>
            <p:spPr>
              <a:xfrm>
                <a:off x="2483660" y="236220"/>
                <a:ext cx="79374" cy="1119864"/>
              </a:xfrm>
              <a:prstGeom prst="moon">
                <a:avLst/>
              </a:prstGeom>
              <a:solidFill>
                <a:srgbClr val="00B05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67" name="グループ化 366">
              <a:extLst>
                <a:ext uri="{FF2B5EF4-FFF2-40B4-BE49-F238E27FC236}">
                  <a16:creationId xmlns:a16="http://schemas.microsoft.com/office/drawing/2014/main" id="{BF1B6D4F-DD33-4210-B662-0076DDA4CEC2}"/>
                </a:ext>
              </a:extLst>
            </p:cNvPr>
            <p:cNvGrpSpPr/>
            <p:nvPr/>
          </p:nvGrpSpPr>
          <p:grpSpPr>
            <a:xfrm rot="17639902">
              <a:off x="2317971" y="3046867"/>
              <a:ext cx="325570" cy="464543"/>
              <a:chOff x="1968050" y="236220"/>
              <a:chExt cx="1096821" cy="1119864"/>
            </a:xfrm>
          </p:grpSpPr>
          <p:sp>
            <p:nvSpPr>
              <p:cNvPr id="384" name="フリーフォーム: 図形 383">
                <a:extLst>
                  <a:ext uri="{FF2B5EF4-FFF2-40B4-BE49-F238E27FC236}">
                    <a16:creationId xmlns:a16="http://schemas.microsoft.com/office/drawing/2014/main" id="{CDEC57FF-2E35-4A72-8C19-DE45E56C3CCD}"/>
                  </a:ext>
                </a:extLst>
              </p:cNvPr>
              <p:cNvSpPr/>
              <p:nvPr/>
            </p:nvSpPr>
            <p:spPr>
              <a:xfrm rot="902505">
                <a:off x="1968050" y="373380"/>
                <a:ext cx="565474" cy="178936"/>
              </a:xfrm>
              <a:custGeom>
                <a:avLst/>
                <a:gdLst>
                  <a:gd name="connsiteX0" fmla="*/ 282737 w 565474"/>
                  <a:gd name="connsiteY0" fmla="*/ 0 h 178936"/>
                  <a:gd name="connsiteX1" fmla="*/ 565474 w 565474"/>
                  <a:gd name="connsiteY1" fmla="*/ 167447 h 178936"/>
                  <a:gd name="connsiteX2" fmla="*/ 561558 w 565474"/>
                  <a:gd name="connsiteY2" fmla="*/ 178936 h 178936"/>
                  <a:gd name="connsiteX3" fmla="*/ 494278 w 565474"/>
                  <a:gd name="connsiteY3" fmla="*/ 165396 h 178936"/>
                  <a:gd name="connsiteX4" fmla="*/ 275914 w 565474"/>
                  <a:gd name="connsiteY4" fmla="*/ 152237 h 178936"/>
                  <a:gd name="connsiteX5" fmla="*/ 57550 w 565474"/>
                  <a:gd name="connsiteY5" fmla="*/ 165396 h 178936"/>
                  <a:gd name="connsiteX6" fmla="*/ 3040 w 565474"/>
                  <a:gd name="connsiteY6" fmla="*/ 176366 h 178936"/>
                  <a:gd name="connsiteX7" fmla="*/ 0 w 565474"/>
                  <a:gd name="connsiteY7" fmla="*/ 167447 h 178936"/>
                  <a:gd name="connsiteX8" fmla="*/ 282737 w 565474"/>
                  <a:gd name="connsiteY8" fmla="*/ 0 h 1789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65474" h="178936">
                    <a:moveTo>
                      <a:pt x="282737" y="0"/>
                    </a:moveTo>
                    <a:cubicBezTo>
                      <a:pt x="438888" y="0"/>
                      <a:pt x="565474" y="74969"/>
                      <a:pt x="565474" y="167447"/>
                    </a:cubicBezTo>
                    <a:lnTo>
                      <a:pt x="561558" y="178936"/>
                    </a:lnTo>
                    <a:lnTo>
                      <a:pt x="494278" y="165396"/>
                    </a:lnTo>
                    <a:cubicBezTo>
                      <a:pt x="427162" y="156923"/>
                      <a:pt x="353371" y="152237"/>
                      <a:pt x="275914" y="152237"/>
                    </a:cubicBezTo>
                    <a:cubicBezTo>
                      <a:pt x="198457" y="152237"/>
                      <a:pt x="124667" y="156923"/>
                      <a:pt x="57550" y="165396"/>
                    </a:cubicBezTo>
                    <a:lnTo>
                      <a:pt x="3040" y="176366"/>
                    </a:lnTo>
                    <a:lnTo>
                      <a:pt x="0" y="167447"/>
                    </a:lnTo>
                    <a:cubicBezTo>
                      <a:pt x="0" y="74969"/>
                      <a:pt x="126586" y="0"/>
                      <a:pt x="282737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5" name="フリーフォーム: 図形 384">
                <a:extLst>
                  <a:ext uri="{FF2B5EF4-FFF2-40B4-BE49-F238E27FC236}">
                    <a16:creationId xmlns:a16="http://schemas.microsoft.com/office/drawing/2014/main" id="{D3164C39-685E-4C3A-A4E6-19D33689291A}"/>
                  </a:ext>
                </a:extLst>
              </p:cNvPr>
              <p:cNvSpPr/>
              <p:nvPr/>
            </p:nvSpPr>
            <p:spPr>
              <a:xfrm rot="20547439">
                <a:off x="2499397" y="373380"/>
                <a:ext cx="565474" cy="178936"/>
              </a:xfrm>
              <a:custGeom>
                <a:avLst/>
                <a:gdLst>
                  <a:gd name="connsiteX0" fmla="*/ 282737 w 565474"/>
                  <a:gd name="connsiteY0" fmla="*/ 0 h 178936"/>
                  <a:gd name="connsiteX1" fmla="*/ 565474 w 565474"/>
                  <a:gd name="connsiteY1" fmla="*/ 167447 h 178936"/>
                  <a:gd name="connsiteX2" fmla="*/ 561558 w 565474"/>
                  <a:gd name="connsiteY2" fmla="*/ 178936 h 178936"/>
                  <a:gd name="connsiteX3" fmla="*/ 494278 w 565474"/>
                  <a:gd name="connsiteY3" fmla="*/ 165396 h 178936"/>
                  <a:gd name="connsiteX4" fmla="*/ 275914 w 565474"/>
                  <a:gd name="connsiteY4" fmla="*/ 152237 h 178936"/>
                  <a:gd name="connsiteX5" fmla="*/ 57550 w 565474"/>
                  <a:gd name="connsiteY5" fmla="*/ 165396 h 178936"/>
                  <a:gd name="connsiteX6" fmla="*/ 3040 w 565474"/>
                  <a:gd name="connsiteY6" fmla="*/ 176366 h 178936"/>
                  <a:gd name="connsiteX7" fmla="*/ 0 w 565474"/>
                  <a:gd name="connsiteY7" fmla="*/ 167447 h 178936"/>
                  <a:gd name="connsiteX8" fmla="*/ 282737 w 565474"/>
                  <a:gd name="connsiteY8" fmla="*/ 0 h 1789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65474" h="178936">
                    <a:moveTo>
                      <a:pt x="282737" y="0"/>
                    </a:moveTo>
                    <a:cubicBezTo>
                      <a:pt x="438888" y="0"/>
                      <a:pt x="565474" y="74969"/>
                      <a:pt x="565474" y="167447"/>
                    </a:cubicBezTo>
                    <a:lnTo>
                      <a:pt x="561558" y="178936"/>
                    </a:lnTo>
                    <a:lnTo>
                      <a:pt x="494278" y="165396"/>
                    </a:lnTo>
                    <a:cubicBezTo>
                      <a:pt x="427162" y="156923"/>
                      <a:pt x="353371" y="152237"/>
                      <a:pt x="275914" y="152237"/>
                    </a:cubicBezTo>
                    <a:cubicBezTo>
                      <a:pt x="198457" y="152237"/>
                      <a:pt x="124667" y="156923"/>
                      <a:pt x="57550" y="165396"/>
                    </a:cubicBezTo>
                    <a:lnTo>
                      <a:pt x="3040" y="176366"/>
                    </a:lnTo>
                    <a:lnTo>
                      <a:pt x="0" y="167447"/>
                    </a:lnTo>
                    <a:cubicBezTo>
                      <a:pt x="0" y="74969"/>
                      <a:pt x="126586" y="0"/>
                      <a:pt x="282737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6" name="フリーフォーム: 図形 385">
                <a:extLst>
                  <a:ext uri="{FF2B5EF4-FFF2-40B4-BE49-F238E27FC236}">
                    <a16:creationId xmlns:a16="http://schemas.microsoft.com/office/drawing/2014/main" id="{16085282-8B7B-42ED-B3CD-766386F627BD}"/>
                  </a:ext>
                </a:extLst>
              </p:cNvPr>
              <p:cNvSpPr/>
              <p:nvPr/>
            </p:nvSpPr>
            <p:spPr>
              <a:xfrm rot="902505">
                <a:off x="1968050" y="655320"/>
                <a:ext cx="565474" cy="178936"/>
              </a:xfrm>
              <a:custGeom>
                <a:avLst/>
                <a:gdLst>
                  <a:gd name="connsiteX0" fmla="*/ 282737 w 565474"/>
                  <a:gd name="connsiteY0" fmla="*/ 0 h 178936"/>
                  <a:gd name="connsiteX1" fmla="*/ 565474 w 565474"/>
                  <a:gd name="connsiteY1" fmla="*/ 167447 h 178936"/>
                  <a:gd name="connsiteX2" fmla="*/ 561558 w 565474"/>
                  <a:gd name="connsiteY2" fmla="*/ 178936 h 178936"/>
                  <a:gd name="connsiteX3" fmla="*/ 494278 w 565474"/>
                  <a:gd name="connsiteY3" fmla="*/ 165396 h 178936"/>
                  <a:gd name="connsiteX4" fmla="*/ 275914 w 565474"/>
                  <a:gd name="connsiteY4" fmla="*/ 152237 h 178936"/>
                  <a:gd name="connsiteX5" fmla="*/ 57550 w 565474"/>
                  <a:gd name="connsiteY5" fmla="*/ 165396 h 178936"/>
                  <a:gd name="connsiteX6" fmla="*/ 3040 w 565474"/>
                  <a:gd name="connsiteY6" fmla="*/ 176366 h 178936"/>
                  <a:gd name="connsiteX7" fmla="*/ 0 w 565474"/>
                  <a:gd name="connsiteY7" fmla="*/ 167447 h 178936"/>
                  <a:gd name="connsiteX8" fmla="*/ 282737 w 565474"/>
                  <a:gd name="connsiteY8" fmla="*/ 0 h 1789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65474" h="178936">
                    <a:moveTo>
                      <a:pt x="282737" y="0"/>
                    </a:moveTo>
                    <a:cubicBezTo>
                      <a:pt x="438888" y="0"/>
                      <a:pt x="565474" y="74969"/>
                      <a:pt x="565474" y="167447"/>
                    </a:cubicBezTo>
                    <a:lnTo>
                      <a:pt x="561558" y="178936"/>
                    </a:lnTo>
                    <a:lnTo>
                      <a:pt x="494278" y="165396"/>
                    </a:lnTo>
                    <a:cubicBezTo>
                      <a:pt x="427162" y="156923"/>
                      <a:pt x="353371" y="152237"/>
                      <a:pt x="275914" y="152237"/>
                    </a:cubicBezTo>
                    <a:cubicBezTo>
                      <a:pt x="198457" y="152237"/>
                      <a:pt x="124667" y="156923"/>
                      <a:pt x="57550" y="165396"/>
                    </a:cubicBezTo>
                    <a:lnTo>
                      <a:pt x="3040" y="176366"/>
                    </a:lnTo>
                    <a:lnTo>
                      <a:pt x="0" y="167447"/>
                    </a:lnTo>
                    <a:cubicBezTo>
                      <a:pt x="0" y="74969"/>
                      <a:pt x="126586" y="0"/>
                      <a:pt x="282737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7" name="フリーフォーム: 図形 386">
                <a:extLst>
                  <a:ext uri="{FF2B5EF4-FFF2-40B4-BE49-F238E27FC236}">
                    <a16:creationId xmlns:a16="http://schemas.microsoft.com/office/drawing/2014/main" id="{50E5CB04-E254-499E-8503-9CE84CDB0A3E}"/>
                  </a:ext>
                </a:extLst>
              </p:cNvPr>
              <p:cNvSpPr/>
              <p:nvPr/>
            </p:nvSpPr>
            <p:spPr>
              <a:xfrm rot="20547439">
                <a:off x="2499397" y="655320"/>
                <a:ext cx="565474" cy="178936"/>
              </a:xfrm>
              <a:custGeom>
                <a:avLst/>
                <a:gdLst>
                  <a:gd name="connsiteX0" fmla="*/ 282737 w 565474"/>
                  <a:gd name="connsiteY0" fmla="*/ 0 h 178936"/>
                  <a:gd name="connsiteX1" fmla="*/ 565474 w 565474"/>
                  <a:gd name="connsiteY1" fmla="*/ 167447 h 178936"/>
                  <a:gd name="connsiteX2" fmla="*/ 561558 w 565474"/>
                  <a:gd name="connsiteY2" fmla="*/ 178936 h 178936"/>
                  <a:gd name="connsiteX3" fmla="*/ 494278 w 565474"/>
                  <a:gd name="connsiteY3" fmla="*/ 165396 h 178936"/>
                  <a:gd name="connsiteX4" fmla="*/ 275914 w 565474"/>
                  <a:gd name="connsiteY4" fmla="*/ 152237 h 178936"/>
                  <a:gd name="connsiteX5" fmla="*/ 57550 w 565474"/>
                  <a:gd name="connsiteY5" fmla="*/ 165396 h 178936"/>
                  <a:gd name="connsiteX6" fmla="*/ 3040 w 565474"/>
                  <a:gd name="connsiteY6" fmla="*/ 176366 h 178936"/>
                  <a:gd name="connsiteX7" fmla="*/ 0 w 565474"/>
                  <a:gd name="connsiteY7" fmla="*/ 167447 h 178936"/>
                  <a:gd name="connsiteX8" fmla="*/ 282737 w 565474"/>
                  <a:gd name="connsiteY8" fmla="*/ 0 h 1789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65474" h="178936">
                    <a:moveTo>
                      <a:pt x="282737" y="0"/>
                    </a:moveTo>
                    <a:cubicBezTo>
                      <a:pt x="438888" y="0"/>
                      <a:pt x="565474" y="74969"/>
                      <a:pt x="565474" y="167447"/>
                    </a:cubicBezTo>
                    <a:lnTo>
                      <a:pt x="561558" y="178936"/>
                    </a:lnTo>
                    <a:lnTo>
                      <a:pt x="494278" y="165396"/>
                    </a:lnTo>
                    <a:cubicBezTo>
                      <a:pt x="427162" y="156923"/>
                      <a:pt x="353371" y="152237"/>
                      <a:pt x="275914" y="152237"/>
                    </a:cubicBezTo>
                    <a:cubicBezTo>
                      <a:pt x="198457" y="152237"/>
                      <a:pt x="124667" y="156923"/>
                      <a:pt x="57550" y="165396"/>
                    </a:cubicBezTo>
                    <a:lnTo>
                      <a:pt x="3040" y="176366"/>
                    </a:lnTo>
                    <a:lnTo>
                      <a:pt x="0" y="167447"/>
                    </a:lnTo>
                    <a:cubicBezTo>
                      <a:pt x="0" y="74969"/>
                      <a:pt x="126586" y="0"/>
                      <a:pt x="282737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8" name="フリーフォーム: 図形 387">
                <a:extLst>
                  <a:ext uri="{FF2B5EF4-FFF2-40B4-BE49-F238E27FC236}">
                    <a16:creationId xmlns:a16="http://schemas.microsoft.com/office/drawing/2014/main" id="{AA17CB87-7C74-4D06-9F08-4C6634223081}"/>
                  </a:ext>
                </a:extLst>
              </p:cNvPr>
              <p:cNvSpPr/>
              <p:nvPr/>
            </p:nvSpPr>
            <p:spPr>
              <a:xfrm rot="902505">
                <a:off x="1968050" y="914399"/>
                <a:ext cx="565474" cy="178936"/>
              </a:xfrm>
              <a:custGeom>
                <a:avLst/>
                <a:gdLst>
                  <a:gd name="connsiteX0" fmla="*/ 282737 w 565474"/>
                  <a:gd name="connsiteY0" fmla="*/ 0 h 178936"/>
                  <a:gd name="connsiteX1" fmla="*/ 565474 w 565474"/>
                  <a:gd name="connsiteY1" fmla="*/ 167447 h 178936"/>
                  <a:gd name="connsiteX2" fmla="*/ 561558 w 565474"/>
                  <a:gd name="connsiteY2" fmla="*/ 178936 h 178936"/>
                  <a:gd name="connsiteX3" fmla="*/ 494278 w 565474"/>
                  <a:gd name="connsiteY3" fmla="*/ 165396 h 178936"/>
                  <a:gd name="connsiteX4" fmla="*/ 275914 w 565474"/>
                  <a:gd name="connsiteY4" fmla="*/ 152237 h 178936"/>
                  <a:gd name="connsiteX5" fmla="*/ 57550 w 565474"/>
                  <a:gd name="connsiteY5" fmla="*/ 165396 h 178936"/>
                  <a:gd name="connsiteX6" fmla="*/ 3040 w 565474"/>
                  <a:gd name="connsiteY6" fmla="*/ 176366 h 178936"/>
                  <a:gd name="connsiteX7" fmla="*/ 0 w 565474"/>
                  <a:gd name="connsiteY7" fmla="*/ 167447 h 178936"/>
                  <a:gd name="connsiteX8" fmla="*/ 282737 w 565474"/>
                  <a:gd name="connsiteY8" fmla="*/ 0 h 1789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65474" h="178936">
                    <a:moveTo>
                      <a:pt x="282737" y="0"/>
                    </a:moveTo>
                    <a:cubicBezTo>
                      <a:pt x="438888" y="0"/>
                      <a:pt x="565474" y="74969"/>
                      <a:pt x="565474" y="167447"/>
                    </a:cubicBezTo>
                    <a:lnTo>
                      <a:pt x="561558" y="178936"/>
                    </a:lnTo>
                    <a:lnTo>
                      <a:pt x="494278" y="165396"/>
                    </a:lnTo>
                    <a:cubicBezTo>
                      <a:pt x="427162" y="156923"/>
                      <a:pt x="353371" y="152237"/>
                      <a:pt x="275914" y="152237"/>
                    </a:cubicBezTo>
                    <a:cubicBezTo>
                      <a:pt x="198457" y="152237"/>
                      <a:pt x="124667" y="156923"/>
                      <a:pt x="57550" y="165396"/>
                    </a:cubicBezTo>
                    <a:lnTo>
                      <a:pt x="3040" y="176366"/>
                    </a:lnTo>
                    <a:lnTo>
                      <a:pt x="0" y="167447"/>
                    </a:lnTo>
                    <a:cubicBezTo>
                      <a:pt x="0" y="74969"/>
                      <a:pt x="126586" y="0"/>
                      <a:pt x="282737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9" name="フリーフォーム: 図形 388">
                <a:extLst>
                  <a:ext uri="{FF2B5EF4-FFF2-40B4-BE49-F238E27FC236}">
                    <a16:creationId xmlns:a16="http://schemas.microsoft.com/office/drawing/2014/main" id="{61B13C44-47EB-48CB-BDD1-553C63B4516B}"/>
                  </a:ext>
                </a:extLst>
              </p:cNvPr>
              <p:cNvSpPr/>
              <p:nvPr/>
            </p:nvSpPr>
            <p:spPr>
              <a:xfrm rot="20547439">
                <a:off x="2499397" y="914399"/>
                <a:ext cx="565474" cy="178936"/>
              </a:xfrm>
              <a:custGeom>
                <a:avLst/>
                <a:gdLst>
                  <a:gd name="connsiteX0" fmla="*/ 282737 w 565474"/>
                  <a:gd name="connsiteY0" fmla="*/ 0 h 178936"/>
                  <a:gd name="connsiteX1" fmla="*/ 565474 w 565474"/>
                  <a:gd name="connsiteY1" fmla="*/ 167447 h 178936"/>
                  <a:gd name="connsiteX2" fmla="*/ 561558 w 565474"/>
                  <a:gd name="connsiteY2" fmla="*/ 178936 h 178936"/>
                  <a:gd name="connsiteX3" fmla="*/ 494278 w 565474"/>
                  <a:gd name="connsiteY3" fmla="*/ 165396 h 178936"/>
                  <a:gd name="connsiteX4" fmla="*/ 275914 w 565474"/>
                  <a:gd name="connsiteY4" fmla="*/ 152237 h 178936"/>
                  <a:gd name="connsiteX5" fmla="*/ 57550 w 565474"/>
                  <a:gd name="connsiteY5" fmla="*/ 165396 h 178936"/>
                  <a:gd name="connsiteX6" fmla="*/ 3040 w 565474"/>
                  <a:gd name="connsiteY6" fmla="*/ 176366 h 178936"/>
                  <a:gd name="connsiteX7" fmla="*/ 0 w 565474"/>
                  <a:gd name="connsiteY7" fmla="*/ 167447 h 178936"/>
                  <a:gd name="connsiteX8" fmla="*/ 282737 w 565474"/>
                  <a:gd name="connsiteY8" fmla="*/ 0 h 1789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65474" h="178936">
                    <a:moveTo>
                      <a:pt x="282737" y="0"/>
                    </a:moveTo>
                    <a:cubicBezTo>
                      <a:pt x="438888" y="0"/>
                      <a:pt x="565474" y="74969"/>
                      <a:pt x="565474" y="167447"/>
                    </a:cubicBezTo>
                    <a:lnTo>
                      <a:pt x="561558" y="178936"/>
                    </a:lnTo>
                    <a:lnTo>
                      <a:pt x="494278" y="165396"/>
                    </a:lnTo>
                    <a:cubicBezTo>
                      <a:pt x="427162" y="156923"/>
                      <a:pt x="353371" y="152237"/>
                      <a:pt x="275914" y="152237"/>
                    </a:cubicBezTo>
                    <a:cubicBezTo>
                      <a:pt x="198457" y="152237"/>
                      <a:pt x="124667" y="156923"/>
                      <a:pt x="57550" y="165396"/>
                    </a:cubicBezTo>
                    <a:lnTo>
                      <a:pt x="3040" y="176366"/>
                    </a:lnTo>
                    <a:lnTo>
                      <a:pt x="0" y="167447"/>
                    </a:lnTo>
                    <a:cubicBezTo>
                      <a:pt x="0" y="74969"/>
                      <a:pt x="126586" y="0"/>
                      <a:pt x="282737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0" name="月 389">
                <a:extLst>
                  <a:ext uri="{FF2B5EF4-FFF2-40B4-BE49-F238E27FC236}">
                    <a16:creationId xmlns:a16="http://schemas.microsoft.com/office/drawing/2014/main" id="{654DAF49-4276-4292-8015-AD17A5142473}"/>
                  </a:ext>
                </a:extLst>
              </p:cNvPr>
              <p:cNvSpPr/>
              <p:nvPr/>
            </p:nvSpPr>
            <p:spPr>
              <a:xfrm>
                <a:off x="2483660" y="236220"/>
                <a:ext cx="79374" cy="1119864"/>
              </a:xfrm>
              <a:prstGeom prst="moon">
                <a:avLst/>
              </a:prstGeom>
              <a:solidFill>
                <a:srgbClr val="00B05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68" name="グループ化 367">
              <a:extLst>
                <a:ext uri="{FF2B5EF4-FFF2-40B4-BE49-F238E27FC236}">
                  <a16:creationId xmlns:a16="http://schemas.microsoft.com/office/drawing/2014/main" id="{8B0F7FB7-1046-421B-B26B-5BBD807B50B9}"/>
                </a:ext>
              </a:extLst>
            </p:cNvPr>
            <p:cNvGrpSpPr/>
            <p:nvPr/>
          </p:nvGrpSpPr>
          <p:grpSpPr>
            <a:xfrm rot="3319065">
              <a:off x="5373435" y="2842026"/>
              <a:ext cx="325570" cy="464543"/>
              <a:chOff x="1968050" y="236220"/>
              <a:chExt cx="1096821" cy="1119864"/>
            </a:xfrm>
          </p:grpSpPr>
          <p:sp>
            <p:nvSpPr>
              <p:cNvPr id="377" name="フリーフォーム: 図形 376">
                <a:extLst>
                  <a:ext uri="{FF2B5EF4-FFF2-40B4-BE49-F238E27FC236}">
                    <a16:creationId xmlns:a16="http://schemas.microsoft.com/office/drawing/2014/main" id="{2341E145-F8F9-4447-9BC1-B85E382B40F0}"/>
                  </a:ext>
                </a:extLst>
              </p:cNvPr>
              <p:cNvSpPr/>
              <p:nvPr/>
            </p:nvSpPr>
            <p:spPr>
              <a:xfrm rot="902505">
                <a:off x="1968050" y="373380"/>
                <a:ext cx="565474" cy="178936"/>
              </a:xfrm>
              <a:custGeom>
                <a:avLst/>
                <a:gdLst>
                  <a:gd name="connsiteX0" fmla="*/ 282737 w 565474"/>
                  <a:gd name="connsiteY0" fmla="*/ 0 h 178936"/>
                  <a:gd name="connsiteX1" fmla="*/ 565474 w 565474"/>
                  <a:gd name="connsiteY1" fmla="*/ 167447 h 178936"/>
                  <a:gd name="connsiteX2" fmla="*/ 561558 w 565474"/>
                  <a:gd name="connsiteY2" fmla="*/ 178936 h 178936"/>
                  <a:gd name="connsiteX3" fmla="*/ 494278 w 565474"/>
                  <a:gd name="connsiteY3" fmla="*/ 165396 h 178936"/>
                  <a:gd name="connsiteX4" fmla="*/ 275914 w 565474"/>
                  <a:gd name="connsiteY4" fmla="*/ 152237 h 178936"/>
                  <a:gd name="connsiteX5" fmla="*/ 57550 w 565474"/>
                  <a:gd name="connsiteY5" fmla="*/ 165396 h 178936"/>
                  <a:gd name="connsiteX6" fmla="*/ 3040 w 565474"/>
                  <a:gd name="connsiteY6" fmla="*/ 176366 h 178936"/>
                  <a:gd name="connsiteX7" fmla="*/ 0 w 565474"/>
                  <a:gd name="connsiteY7" fmla="*/ 167447 h 178936"/>
                  <a:gd name="connsiteX8" fmla="*/ 282737 w 565474"/>
                  <a:gd name="connsiteY8" fmla="*/ 0 h 1789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65474" h="178936">
                    <a:moveTo>
                      <a:pt x="282737" y="0"/>
                    </a:moveTo>
                    <a:cubicBezTo>
                      <a:pt x="438888" y="0"/>
                      <a:pt x="565474" y="74969"/>
                      <a:pt x="565474" y="167447"/>
                    </a:cubicBezTo>
                    <a:lnTo>
                      <a:pt x="561558" y="178936"/>
                    </a:lnTo>
                    <a:lnTo>
                      <a:pt x="494278" y="165396"/>
                    </a:lnTo>
                    <a:cubicBezTo>
                      <a:pt x="427162" y="156923"/>
                      <a:pt x="353371" y="152237"/>
                      <a:pt x="275914" y="152237"/>
                    </a:cubicBezTo>
                    <a:cubicBezTo>
                      <a:pt x="198457" y="152237"/>
                      <a:pt x="124667" y="156923"/>
                      <a:pt x="57550" y="165396"/>
                    </a:cubicBezTo>
                    <a:lnTo>
                      <a:pt x="3040" y="176366"/>
                    </a:lnTo>
                    <a:lnTo>
                      <a:pt x="0" y="167447"/>
                    </a:lnTo>
                    <a:cubicBezTo>
                      <a:pt x="0" y="74969"/>
                      <a:pt x="126586" y="0"/>
                      <a:pt x="282737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8" name="フリーフォーム: 図形 377">
                <a:extLst>
                  <a:ext uri="{FF2B5EF4-FFF2-40B4-BE49-F238E27FC236}">
                    <a16:creationId xmlns:a16="http://schemas.microsoft.com/office/drawing/2014/main" id="{EBB63475-E80D-4FB0-B51E-177636100161}"/>
                  </a:ext>
                </a:extLst>
              </p:cNvPr>
              <p:cNvSpPr/>
              <p:nvPr/>
            </p:nvSpPr>
            <p:spPr>
              <a:xfrm rot="20547439">
                <a:off x="2499397" y="373380"/>
                <a:ext cx="565474" cy="178936"/>
              </a:xfrm>
              <a:custGeom>
                <a:avLst/>
                <a:gdLst>
                  <a:gd name="connsiteX0" fmla="*/ 282737 w 565474"/>
                  <a:gd name="connsiteY0" fmla="*/ 0 h 178936"/>
                  <a:gd name="connsiteX1" fmla="*/ 565474 w 565474"/>
                  <a:gd name="connsiteY1" fmla="*/ 167447 h 178936"/>
                  <a:gd name="connsiteX2" fmla="*/ 561558 w 565474"/>
                  <a:gd name="connsiteY2" fmla="*/ 178936 h 178936"/>
                  <a:gd name="connsiteX3" fmla="*/ 494278 w 565474"/>
                  <a:gd name="connsiteY3" fmla="*/ 165396 h 178936"/>
                  <a:gd name="connsiteX4" fmla="*/ 275914 w 565474"/>
                  <a:gd name="connsiteY4" fmla="*/ 152237 h 178936"/>
                  <a:gd name="connsiteX5" fmla="*/ 57550 w 565474"/>
                  <a:gd name="connsiteY5" fmla="*/ 165396 h 178936"/>
                  <a:gd name="connsiteX6" fmla="*/ 3040 w 565474"/>
                  <a:gd name="connsiteY6" fmla="*/ 176366 h 178936"/>
                  <a:gd name="connsiteX7" fmla="*/ 0 w 565474"/>
                  <a:gd name="connsiteY7" fmla="*/ 167447 h 178936"/>
                  <a:gd name="connsiteX8" fmla="*/ 282737 w 565474"/>
                  <a:gd name="connsiteY8" fmla="*/ 0 h 1789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65474" h="178936">
                    <a:moveTo>
                      <a:pt x="282737" y="0"/>
                    </a:moveTo>
                    <a:cubicBezTo>
                      <a:pt x="438888" y="0"/>
                      <a:pt x="565474" y="74969"/>
                      <a:pt x="565474" y="167447"/>
                    </a:cubicBezTo>
                    <a:lnTo>
                      <a:pt x="561558" y="178936"/>
                    </a:lnTo>
                    <a:lnTo>
                      <a:pt x="494278" y="165396"/>
                    </a:lnTo>
                    <a:cubicBezTo>
                      <a:pt x="427162" y="156923"/>
                      <a:pt x="353371" y="152237"/>
                      <a:pt x="275914" y="152237"/>
                    </a:cubicBezTo>
                    <a:cubicBezTo>
                      <a:pt x="198457" y="152237"/>
                      <a:pt x="124667" y="156923"/>
                      <a:pt x="57550" y="165396"/>
                    </a:cubicBezTo>
                    <a:lnTo>
                      <a:pt x="3040" y="176366"/>
                    </a:lnTo>
                    <a:lnTo>
                      <a:pt x="0" y="167447"/>
                    </a:lnTo>
                    <a:cubicBezTo>
                      <a:pt x="0" y="74969"/>
                      <a:pt x="126586" y="0"/>
                      <a:pt x="282737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9" name="フリーフォーム: 図形 378">
                <a:extLst>
                  <a:ext uri="{FF2B5EF4-FFF2-40B4-BE49-F238E27FC236}">
                    <a16:creationId xmlns:a16="http://schemas.microsoft.com/office/drawing/2014/main" id="{A465E892-9A3E-441A-BE03-17C0A2AE5112}"/>
                  </a:ext>
                </a:extLst>
              </p:cNvPr>
              <p:cNvSpPr/>
              <p:nvPr/>
            </p:nvSpPr>
            <p:spPr>
              <a:xfrm rot="902505">
                <a:off x="1968050" y="655320"/>
                <a:ext cx="565474" cy="178936"/>
              </a:xfrm>
              <a:custGeom>
                <a:avLst/>
                <a:gdLst>
                  <a:gd name="connsiteX0" fmla="*/ 282737 w 565474"/>
                  <a:gd name="connsiteY0" fmla="*/ 0 h 178936"/>
                  <a:gd name="connsiteX1" fmla="*/ 565474 w 565474"/>
                  <a:gd name="connsiteY1" fmla="*/ 167447 h 178936"/>
                  <a:gd name="connsiteX2" fmla="*/ 561558 w 565474"/>
                  <a:gd name="connsiteY2" fmla="*/ 178936 h 178936"/>
                  <a:gd name="connsiteX3" fmla="*/ 494278 w 565474"/>
                  <a:gd name="connsiteY3" fmla="*/ 165396 h 178936"/>
                  <a:gd name="connsiteX4" fmla="*/ 275914 w 565474"/>
                  <a:gd name="connsiteY4" fmla="*/ 152237 h 178936"/>
                  <a:gd name="connsiteX5" fmla="*/ 57550 w 565474"/>
                  <a:gd name="connsiteY5" fmla="*/ 165396 h 178936"/>
                  <a:gd name="connsiteX6" fmla="*/ 3040 w 565474"/>
                  <a:gd name="connsiteY6" fmla="*/ 176366 h 178936"/>
                  <a:gd name="connsiteX7" fmla="*/ 0 w 565474"/>
                  <a:gd name="connsiteY7" fmla="*/ 167447 h 178936"/>
                  <a:gd name="connsiteX8" fmla="*/ 282737 w 565474"/>
                  <a:gd name="connsiteY8" fmla="*/ 0 h 1789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65474" h="178936">
                    <a:moveTo>
                      <a:pt x="282737" y="0"/>
                    </a:moveTo>
                    <a:cubicBezTo>
                      <a:pt x="438888" y="0"/>
                      <a:pt x="565474" y="74969"/>
                      <a:pt x="565474" y="167447"/>
                    </a:cubicBezTo>
                    <a:lnTo>
                      <a:pt x="561558" y="178936"/>
                    </a:lnTo>
                    <a:lnTo>
                      <a:pt x="494278" y="165396"/>
                    </a:lnTo>
                    <a:cubicBezTo>
                      <a:pt x="427162" y="156923"/>
                      <a:pt x="353371" y="152237"/>
                      <a:pt x="275914" y="152237"/>
                    </a:cubicBezTo>
                    <a:cubicBezTo>
                      <a:pt x="198457" y="152237"/>
                      <a:pt x="124667" y="156923"/>
                      <a:pt x="57550" y="165396"/>
                    </a:cubicBezTo>
                    <a:lnTo>
                      <a:pt x="3040" y="176366"/>
                    </a:lnTo>
                    <a:lnTo>
                      <a:pt x="0" y="167447"/>
                    </a:lnTo>
                    <a:cubicBezTo>
                      <a:pt x="0" y="74969"/>
                      <a:pt x="126586" y="0"/>
                      <a:pt x="282737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0" name="フリーフォーム: 図形 379">
                <a:extLst>
                  <a:ext uri="{FF2B5EF4-FFF2-40B4-BE49-F238E27FC236}">
                    <a16:creationId xmlns:a16="http://schemas.microsoft.com/office/drawing/2014/main" id="{0E5A453B-89E2-44DD-AE0B-2AACFC861863}"/>
                  </a:ext>
                </a:extLst>
              </p:cNvPr>
              <p:cNvSpPr/>
              <p:nvPr/>
            </p:nvSpPr>
            <p:spPr>
              <a:xfrm rot="20547439">
                <a:off x="2499397" y="655320"/>
                <a:ext cx="565474" cy="178936"/>
              </a:xfrm>
              <a:custGeom>
                <a:avLst/>
                <a:gdLst>
                  <a:gd name="connsiteX0" fmla="*/ 282737 w 565474"/>
                  <a:gd name="connsiteY0" fmla="*/ 0 h 178936"/>
                  <a:gd name="connsiteX1" fmla="*/ 565474 w 565474"/>
                  <a:gd name="connsiteY1" fmla="*/ 167447 h 178936"/>
                  <a:gd name="connsiteX2" fmla="*/ 561558 w 565474"/>
                  <a:gd name="connsiteY2" fmla="*/ 178936 h 178936"/>
                  <a:gd name="connsiteX3" fmla="*/ 494278 w 565474"/>
                  <a:gd name="connsiteY3" fmla="*/ 165396 h 178936"/>
                  <a:gd name="connsiteX4" fmla="*/ 275914 w 565474"/>
                  <a:gd name="connsiteY4" fmla="*/ 152237 h 178936"/>
                  <a:gd name="connsiteX5" fmla="*/ 57550 w 565474"/>
                  <a:gd name="connsiteY5" fmla="*/ 165396 h 178936"/>
                  <a:gd name="connsiteX6" fmla="*/ 3040 w 565474"/>
                  <a:gd name="connsiteY6" fmla="*/ 176366 h 178936"/>
                  <a:gd name="connsiteX7" fmla="*/ 0 w 565474"/>
                  <a:gd name="connsiteY7" fmla="*/ 167447 h 178936"/>
                  <a:gd name="connsiteX8" fmla="*/ 282737 w 565474"/>
                  <a:gd name="connsiteY8" fmla="*/ 0 h 1789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65474" h="178936">
                    <a:moveTo>
                      <a:pt x="282737" y="0"/>
                    </a:moveTo>
                    <a:cubicBezTo>
                      <a:pt x="438888" y="0"/>
                      <a:pt x="565474" y="74969"/>
                      <a:pt x="565474" y="167447"/>
                    </a:cubicBezTo>
                    <a:lnTo>
                      <a:pt x="561558" y="178936"/>
                    </a:lnTo>
                    <a:lnTo>
                      <a:pt x="494278" y="165396"/>
                    </a:lnTo>
                    <a:cubicBezTo>
                      <a:pt x="427162" y="156923"/>
                      <a:pt x="353371" y="152237"/>
                      <a:pt x="275914" y="152237"/>
                    </a:cubicBezTo>
                    <a:cubicBezTo>
                      <a:pt x="198457" y="152237"/>
                      <a:pt x="124667" y="156923"/>
                      <a:pt x="57550" y="165396"/>
                    </a:cubicBezTo>
                    <a:lnTo>
                      <a:pt x="3040" y="176366"/>
                    </a:lnTo>
                    <a:lnTo>
                      <a:pt x="0" y="167447"/>
                    </a:lnTo>
                    <a:cubicBezTo>
                      <a:pt x="0" y="74969"/>
                      <a:pt x="126586" y="0"/>
                      <a:pt x="282737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1" name="フリーフォーム: 図形 380">
                <a:extLst>
                  <a:ext uri="{FF2B5EF4-FFF2-40B4-BE49-F238E27FC236}">
                    <a16:creationId xmlns:a16="http://schemas.microsoft.com/office/drawing/2014/main" id="{FDEF23A0-7625-4A2E-9B03-7430F64B9E95}"/>
                  </a:ext>
                </a:extLst>
              </p:cNvPr>
              <p:cNvSpPr/>
              <p:nvPr/>
            </p:nvSpPr>
            <p:spPr>
              <a:xfrm rot="902505">
                <a:off x="1968050" y="914399"/>
                <a:ext cx="565474" cy="178936"/>
              </a:xfrm>
              <a:custGeom>
                <a:avLst/>
                <a:gdLst>
                  <a:gd name="connsiteX0" fmla="*/ 282737 w 565474"/>
                  <a:gd name="connsiteY0" fmla="*/ 0 h 178936"/>
                  <a:gd name="connsiteX1" fmla="*/ 565474 w 565474"/>
                  <a:gd name="connsiteY1" fmla="*/ 167447 h 178936"/>
                  <a:gd name="connsiteX2" fmla="*/ 561558 w 565474"/>
                  <a:gd name="connsiteY2" fmla="*/ 178936 h 178936"/>
                  <a:gd name="connsiteX3" fmla="*/ 494278 w 565474"/>
                  <a:gd name="connsiteY3" fmla="*/ 165396 h 178936"/>
                  <a:gd name="connsiteX4" fmla="*/ 275914 w 565474"/>
                  <a:gd name="connsiteY4" fmla="*/ 152237 h 178936"/>
                  <a:gd name="connsiteX5" fmla="*/ 57550 w 565474"/>
                  <a:gd name="connsiteY5" fmla="*/ 165396 h 178936"/>
                  <a:gd name="connsiteX6" fmla="*/ 3040 w 565474"/>
                  <a:gd name="connsiteY6" fmla="*/ 176366 h 178936"/>
                  <a:gd name="connsiteX7" fmla="*/ 0 w 565474"/>
                  <a:gd name="connsiteY7" fmla="*/ 167447 h 178936"/>
                  <a:gd name="connsiteX8" fmla="*/ 282737 w 565474"/>
                  <a:gd name="connsiteY8" fmla="*/ 0 h 1789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65474" h="178936">
                    <a:moveTo>
                      <a:pt x="282737" y="0"/>
                    </a:moveTo>
                    <a:cubicBezTo>
                      <a:pt x="438888" y="0"/>
                      <a:pt x="565474" y="74969"/>
                      <a:pt x="565474" y="167447"/>
                    </a:cubicBezTo>
                    <a:lnTo>
                      <a:pt x="561558" y="178936"/>
                    </a:lnTo>
                    <a:lnTo>
                      <a:pt x="494278" y="165396"/>
                    </a:lnTo>
                    <a:cubicBezTo>
                      <a:pt x="427162" y="156923"/>
                      <a:pt x="353371" y="152237"/>
                      <a:pt x="275914" y="152237"/>
                    </a:cubicBezTo>
                    <a:cubicBezTo>
                      <a:pt x="198457" y="152237"/>
                      <a:pt x="124667" y="156923"/>
                      <a:pt x="57550" y="165396"/>
                    </a:cubicBezTo>
                    <a:lnTo>
                      <a:pt x="3040" y="176366"/>
                    </a:lnTo>
                    <a:lnTo>
                      <a:pt x="0" y="167447"/>
                    </a:lnTo>
                    <a:cubicBezTo>
                      <a:pt x="0" y="74969"/>
                      <a:pt x="126586" y="0"/>
                      <a:pt x="282737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2" name="フリーフォーム: 図形 381">
                <a:extLst>
                  <a:ext uri="{FF2B5EF4-FFF2-40B4-BE49-F238E27FC236}">
                    <a16:creationId xmlns:a16="http://schemas.microsoft.com/office/drawing/2014/main" id="{E466364B-26BB-4DB0-B22F-83035630D8BD}"/>
                  </a:ext>
                </a:extLst>
              </p:cNvPr>
              <p:cNvSpPr/>
              <p:nvPr/>
            </p:nvSpPr>
            <p:spPr>
              <a:xfrm rot="20547439">
                <a:off x="2499397" y="914399"/>
                <a:ext cx="565474" cy="178936"/>
              </a:xfrm>
              <a:custGeom>
                <a:avLst/>
                <a:gdLst>
                  <a:gd name="connsiteX0" fmla="*/ 282737 w 565474"/>
                  <a:gd name="connsiteY0" fmla="*/ 0 h 178936"/>
                  <a:gd name="connsiteX1" fmla="*/ 565474 w 565474"/>
                  <a:gd name="connsiteY1" fmla="*/ 167447 h 178936"/>
                  <a:gd name="connsiteX2" fmla="*/ 561558 w 565474"/>
                  <a:gd name="connsiteY2" fmla="*/ 178936 h 178936"/>
                  <a:gd name="connsiteX3" fmla="*/ 494278 w 565474"/>
                  <a:gd name="connsiteY3" fmla="*/ 165396 h 178936"/>
                  <a:gd name="connsiteX4" fmla="*/ 275914 w 565474"/>
                  <a:gd name="connsiteY4" fmla="*/ 152237 h 178936"/>
                  <a:gd name="connsiteX5" fmla="*/ 57550 w 565474"/>
                  <a:gd name="connsiteY5" fmla="*/ 165396 h 178936"/>
                  <a:gd name="connsiteX6" fmla="*/ 3040 w 565474"/>
                  <a:gd name="connsiteY6" fmla="*/ 176366 h 178936"/>
                  <a:gd name="connsiteX7" fmla="*/ 0 w 565474"/>
                  <a:gd name="connsiteY7" fmla="*/ 167447 h 178936"/>
                  <a:gd name="connsiteX8" fmla="*/ 282737 w 565474"/>
                  <a:gd name="connsiteY8" fmla="*/ 0 h 1789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65474" h="178936">
                    <a:moveTo>
                      <a:pt x="282737" y="0"/>
                    </a:moveTo>
                    <a:cubicBezTo>
                      <a:pt x="438888" y="0"/>
                      <a:pt x="565474" y="74969"/>
                      <a:pt x="565474" y="167447"/>
                    </a:cubicBezTo>
                    <a:lnTo>
                      <a:pt x="561558" y="178936"/>
                    </a:lnTo>
                    <a:lnTo>
                      <a:pt x="494278" y="165396"/>
                    </a:lnTo>
                    <a:cubicBezTo>
                      <a:pt x="427162" y="156923"/>
                      <a:pt x="353371" y="152237"/>
                      <a:pt x="275914" y="152237"/>
                    </a:cubicBezTo>
                    <a:cubicBezTo>
                      <a:pt x="198457" y="152237"/>
                      <a:pt x="124667" y="156923"/>
                      <a:pt x="57550" y="165396"/>
                    </a:cubicBezTo>
                    <a:lnTo>
                      <a:pt x="3040" y="176366"/>
                    </a:lnTo>
                    <a:lnTo>
                      <a:pt x="0" y="167447"/>
                    </a:lnTo>
                    <a:cubicBezTo>
                      <a:pt x="0" y="74969"/>
                      <a:pt x="126586" y="0"/>
                      <a:pt x="282737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3" name="月 382">
                <a:extLst>
                  <a:ext uri="{FF2B5EF4-FFF2-40B4-BE49-F238E27FC236}">
                    <a16:creationId xmlns:a16="http://schemas.microsoft.com/office/drawing/2014/main" id="{8D43E8CC-DA37-43ED-B6F3-75ED3A383913}"/>
                  </a:ext>
                </a:extLst>
              </p:cNvPr>
              <p:cNvSpPr/>
              <p:nvPr/>
            </p:nvSpPr>
            <p:spPr>
              <a:xfrm>
                <a:off x="2483660" y="236220"/>
                <a:ext cx="79374" cy="1119864"/>
              </a:xfrm>
              <a:prstGeom prst="moon">
                <a:avLst/>
              </a:prstGeom>
              <a:solidFill>
                <a:srgbClr val="00B05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69" name="グループ化 368">
              <a:extLst>
                <a:ext uri="{FF2B5EF4-FFF2-40B4-BE49-F238E27FC236}">
                  <a16:creationId xmlns:a16="http://schemas.microsoft.com/office/drawing/2014/main" id="{3CFCFF04-DF9E-4CD7-8287-6FB82F1EFADD}"/>
                </a:ext>
              </a:extLst>
            </p:cNvPr>
            <p:cNvGrpSpPr/>
            <p:nvPr/>
          </p:nvGrpSpPr>
          <p:grpSpPr>
            <a:xfrm rot="1318831">
              <a:off x="4603823" y="2963507"/>
              <a:ext cx="325570" cy="464543"/>
              <a:chOff x="1968050" y="236220"/>
              <a:chExt cx="1096821" cy="1119864"/>
            </a:xfrm>
          </p:grpSpPr>
          <p:sp>
            <p:nvSpPr>
              <p:cNvPr id="370" name="フリーフォーム: 図形 369">
                <a:extLst>
                  <a:ext uri="{FF2B5EF4-FFF2-40B4-BE49-F238E27FC236}">
                    <a16:creationId xmlns:a16="http://schemas.microsoft.com/office/drawing/2014/main" id="{4138BA36-A7A1-4523-94A7-6B1F6D9BEBA7}"/>
                  </a:ext>
                </a:extLst>
              </p:cNvPr>
              <p:cNvSpPr/>
              <p:nvPr/>
            </p:nvSpPr>
            <p:spPr>
              <a:xfrm rot="902505">
                <a:off x="1968050" y="373380"/>
                <a:ext cx="565474" cy="178936"/>
              </a:xfrm>
              <a:custGeom>
                <a:avLst/>
                <a:gdLst>
                  <a:gd name="connsiteX0" fmla="*/ 282737 w 565474"/>
                  <a:gd name="connsiteY0" fmla="*/ 0 h 178936"/>
                  <a:gd name="connsiteX1" fmla="*/ 565474 w 565474"/>
                  <a:gd name="connsiteY1" fmla="*/ 167447 h 178936"/>
                  <a:gd name="connsiteX2" fmla="*/ 561558 w 565474"/>
                  <a:gd name="connsiteY2" fmla="*/ 178936 h 178936"/>
                  <a:gd name="connsiteX3" fmla="*/ 494278 w 565474"/>
                  <a:gd name="connsiteY3" fmla="*/ 165396 h 178936"/>
                  <a:gd name="connsiteX4" fmla="*/ 275914 w 565474"/>
                  <a:gd name="connsiteY4" fmla="*/ 152237 h 178936"/>
                  <a:gd name="connsiteX5" fmla="*/ 57550 w 565474"/>
                  <a:gd name="connsiteY5" fmla="*/ 165396 h 178936"/>
                  <a:gd name="connsiteX6" fmla="*/ 3040 w 565474"/>
                  <a:gd name="connsiteY6" fmla="*/ 176366 h 178936"/>
                  <a:gd name="connsiteX7" fmla="*/ 0 w 565474"/>
                  <a:gd name="connsiteY7" fmla="*/ 167447 h 178936"/>
                  <a:gd name="connsiteX8" fmla="*/ 282737 w 565474"/>
                  <a:gd name="connsiteY8" fmla="*/ 0 h 1789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65474" h="178936">
                    <a:moveTo>
                      <a:pt x="282737" y="0"/>
                    </a:moveTo>
                    <a:cubicBezTo>
                      <a:pt x="438888" y="0"/>
                      <a:pt x="565474" y="74969"/>
                      <a:pt x="565474" y="167447"/>
                    </a:cubicBezTo>
                    <a:lnTo>
                      <a:pt x="561558" y="178936"/>
                    </a:lnTo>
                    <a:lnTo>
                      <a:pt x="494278" y="165396"/>
                    </a:lnTo>
                    <a:cubicBezTo>
                      <a:pt x="427162" y="156923"/>
                      <a:pt x="353371" y="152237"/>
                      <a:pt x="275914" y="152237"/>
                    </a:cubicBezTo>
                    <a:cubicBezTo>
                      <a:pt x="198457" y="152237"/>
                      <a:pt x="124667" y="156923"/>
                      <a:pt x="57550" y="165396"/>
                    </a:cubicBezTo>
                    <a:lnTo>
                      <a:pt x="3040" y="176366"/>
                    </a:lnTo>
                    <a:lnTo>
                      <a:pt x="0" y="167447"/>
                    </a:lnTo>
                    <a:cubicBezTo>
                      <a:pt x="0" y="74969"/>
                      <a:pt x="126586" y="0"/>
                      <a:pt x="282737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1" name="フリーフォーム: 図形 370">
                <a:extLst>
                  <a:ext uri="{FF2B5EF4-FFF2-40B4-BE49-F238E27FC236}">
                    <a16:creationId xmlns:a16="http://schemas.microsoft.com/office/drawing/2014/main" id="{796EFF91-F3B7-40F9-8716-BC98ACCB9F4F}"/>
                  </a:ext>
                </a:extLst>
              </p:cNvPr>
              <p:cNvSpPr/>
              <p:nvPr/>
            </p:nvSpPr>
            <p:spPr>
              <a:xfrm rot="20547439">
                <a:off x="2499397" y="373380"/>
                <a:ext cx="565474" cy="178936"/>
              </a:xfrm>
              <a:custGeom>
                <a:avLst/>
                <a:gdLst>
                  <a:gd name="connsiteX0" fmla="*/ 282737 w 565474"/>
                  <a:gd name="connsiteY0" fmla="*/ 0 h 178936"/>
                  <a:gd name="connsiteX1" fmla="*/ 565474 w 565474"/>
                  <a:gd name="connsiteY1" fmla="*/ 167447 h 178936"/>
                  <a:gd name="connsiteX2" fmla="*/ 561558 w 565474"/>
                  <a:gd name="connsiteY2" fmla="*/ 178936 h 178936"/>
                  <a:gd name="connsiteX3" fmla="*/ 494278 w 565474"/>
                  <a:gd name="connsiteY3" fmla="*/ 165396 h 178936"/>
                  <a:gd name="connsiteX4" fmla="*/ 275914 w 565474"/>
                  <a:gd name="connsiteY4" fmla="*/ 152237 h 178936"/>
                  <a:gd name="connsiteX5" fmla="*/ 57550 w 565474"/>
                  <a:gd name="connsiteY5" fmla="*/ 165396 h 178936"/>
                  <a:gd name="connsiteX6" fmla="*/ 3040 w 565474"/>
                  <a:gd name="connsiteY6" fmla="*/ 176366 h 178936"/>
                  <a:gd name="connsiteX7" fmla="*/ 0 w 565474"/>
                  <a:gd name="connsiteY7" fmla="*/ 167447 h 178936"/>
                  <a:gd name="connsiteX8" fmla="*/ 282737 w 565474"/>
                  <a:gd name="connsiteY8" fmla="*/ 0 h 1789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65474" h="178936">
                    <a:moveTo>
                      <a:pt x="282737" y="0"/>
                    </a:moveTo>
                    <a:cubicBezTo>
                      <a:pt x="438888" y="0"/>
                      <a:pt x="565474" y="74969"/>
                      <a:pt x="565474" y="167447"/>
                    </a:cubicBezTo>
                    <a:lnTo>
                      <a:pt x="561558" y="178936"/>
                    </a:lnTo>
                    <a:lnTo>
                      <a:pt x="494278" y="165396"/>
                    </a:lnTo>
                    <a:cubicBezTo>
                      <a:pt x="427162" y="156923"/>
                      <a:pt x="353371" y="152237"/>
                      <a:pt x="275914" y="152237"/>
                    </a:cubicBezTo>
                    <a:cubicBezTo>
                      <a:pt x="198457" y="152237"/>
                      <a:pt x="124667" y="156923"/>
                      <a:pt x="57550" y="165396"/>
                    </a:cubicBezTo>
                    <a:lnTo>
                      <a:pt x="3040" y="176366"/>
                    </a:lnTo>
                    <a:lnTo>
                      <a:pt x="0" y="167447"/>
                    </a:lnTo>
                    <a:cubicBezTo>
                      <a:pt x="0" y="74969"/>
                      <a:pt x="126586" y="0"/>
                      <a:pt x="282737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2" name="フリーフォーム: 図形 371">
                <a:extLst>
                  <a:ext uri="{FF2B5EF4-FFF2-40B4-BE49-F238E27FC236}">
                    <a16:creationId xmlns:a16="http://schemas.microsoft.com/office/drawing/2014/main" id="{5E0744D9-7C16-4C52-8F8A-B90C2C69E925}"/>
                  </a:ext>
                </a:extLst>
              </p:cNvPr>
              <p:cNvSpPr/>
              <p:nvPr/>
            </p:nvSpPr>
            <p:spPr>
              <a:xfrm rot="902505">
                <a:off x="1968050" y="655320"/>
                <a:ext cx="565474" cy="178936"/>
              </a:xfrm>
              <a:custGeom>
                <a:avLst/>
                <a:gdLst>
                  <a:gd name="connsiteX0" fmla="*/ 282737 w 565474"/>
                  <a:gd name="connsiteY0" fmla="*/ 0 h 178936"/>
                  <a:gd name="connsiteX1" fmla="*/ 565474 w 565474"/>
                  <a:gd name="connsiteY1" fmla="*/ 167447 h 178936"/>
                  <a:gd name="connsiteX2" fmla="*/ 561558 w 565474"/>
                  <a:gd name="connsiteY2" fmla="*/ 178936 h 178936"/>
                  <a:gd name="connsiteX3" fmla="*/ 494278 w 565474"/>
                  <a:gd name="connsiteY3" fmla="*/ 165396 h 178936"/>
                  <a:gd name="connsiteX4" fmla="*/ 275914 w 565474"/>
                  <a:gd name="connsiteY4" fmla="*/ 152237 h 178936"/>
                  <a:gd name="connsiteX5" fmla="*/ 57550 w 565474"/>
                  <a:gd name="connsiteY5" fmla="*/ 165396 h 178936"/>
                  <a:gd name="connsiteX6" fmla="*/ 3040 w 565474"/>
                  <a:gd name="connsiteY6" fmla="*/ 176366 h 178936"/>
                  <a:gd name="connsiteX7" fmla="*/ 0 w 565474"/>
                  <a:gd name="connsiteY7" fmla="*/ 167447 h 178936"/>
                  <a:gd name="connsiteX8" fmla="*/ 282737 w 565474"/>
                  <a:gd name="connsiteY8" fmla="*/ 0 h 1789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65474" h="178936">
                    <a:moveTo>
                      <a:pt x="282737" y="0"/>
                    </a:moveTo>
                    <a:cubicBezTo>
                      <a:pt x="438888" y="0"/>
                      <a:pt x="565474" y="74969"/>
                      <a:pt x="565474" y="167447"/>
                    </a:cubicBezTo>
                    <a:lnTo>
                      <a:pt x="561558" y="178936"/>
                    </a:lnTo>
                    <a:lnTo>
                      <a:pt x="494278" y="165396"/>
                    </a:lnTo>
                    <a:cubicBezTo>
                      <a:pt x="427162" y="156923"/>
                      <a:pt x="353371" y="152237"/>
                      <a:pt x="275914" y="152237"/>
                    </a:cubicBezTo>
                    <a:cubicBezTo>
                      <a:pt x="198457" y="152237"/>
                      <a:pt x="124667" y="156923"/>
                      <a:pt x="57550" y="165396"/>
                    </a:cubicBezTo>
                    <a:lnTo>
                      <a:pt x="3040" y="176366"/>
                    </a:lnTo>
                    <a:lnTo>
                      <a:pt x="0" y="167447"/>
                    </a:lnTo>
                    <a:cubicBezTo>
                      <a:pt x="0" y="74969"/>
                      <a:pt x="126586" y="0"/>
                      <a:pt x="282737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3" name="フリーフォーム: 図形 372">
                <a:extLst>
                  <a:ext uri="{FF2B5EF4-FFF2-40B4-BE49-F238E27FC236}">
                    <a16:creationId xmlns:a16="http://schemas.microsoft.com/office/drawing/2014/main" id="{684FDC15-2E7E-4046-BC36-4AA18B7C989B}"/>
                  </a:ext>
                </a:extLst>
              </p:cNvPr>
              <p:cNvSpPr/>
              <p:nvPr/>
            </p:nvSpPr>
            <p:spPr>
              <a:xfrm rot="20547439">
                <a:off x="2499397" y="655320"/>
                <a:ext cx="565474" cy="178936"/>
              </a:xfrm>
              <a:custGeom>
                <a:avLst/>
                <a:gdLst>
                  <a:gd name="connsiteX0" fmla="*/ 282737 w 565474"/>
                  <a:gd name="connsiteY0" fmla="*/ 0 h 178936"/>
                  <a:gd name="connsiteX1" fmla="*/ 565474 w 565474"/>
                  <a:gd name="connsiteY1" fmla="*/ 167447 h 178936"/>
                  <a:gd name="connsiteX2" fmla="*/ 561558 w 565474"/>
                  <a:gd name="connsiteY2" fmla="*/ 178936 h 178936"/>
                  <a:gd name="connsiteX3" fmla="*/ 494278 w 565474"/>
                  <a:gd name="connsiteY3" fmla="*/ 165396 h 178936"/>
                  <a:gd name="connsiteX4" fmla="*/ 275914 w 565474"/>
                  <a:gd name="connsiteY4" fmla="*/ 152237 h 178936"/>
                  <a:gd name="connsiteX5" fmla="*/ 57550 w 565474"/>
                  <a:gd name="connsiteY5" fmla="*/ 165396 h 178936"/>
                  <a:gd name="connsiteX6" fmla="*/ 3040 w 565474"/>
                  <a:gd name="connsiteY6" fmla="*/ 176366 h 178936"/>
                  <a:gd name="connsiteX7" fmla="*/ 0 w 565474"/>
                  <a:gd name="connsiteY7" fmla="*/ 167447 h 178936"/>
                  <a:gd name="connsiteX8" fmla="*/ 282737 w 565474"/>
                  <a:gd name="connsiteY8" fmla="*/ 0 h 1789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65474" h="178936">
                    <a:moveTo>
                      <a:pt x="282737" y="0"/>
                    </a:moveTo>
                    <a:cubicBezTo>
                      <a:pt x="438888" y="0"/>
                      <a:pt x="565474" y="74969"/>
                      <a:pt x="565474" y="167447"/>
                    </a:cubicBezTo>
                    <a:lnTo>
                      <a:pt x="561558" y="178936"/>
                    </a:lnTo>
                    <a:lnTo>
                      <a:pt x="494278" y="165396"/>
                    </a:lnTo>
                    <a:cubicBezTo>
                      <a:pt x="427162" y="156923"/>
                      <a:pt x="353371" y="152237"/>
                      <a:pt x="275914" y="152237"/>
                    </a:cubicBezTo>
                    <a:cubicBezTo>
                      <a:pt x="198457" y="152237"/>
                      <a:pt x="124667" y="156923"/>
                      <a:pt x="57550" y="165396"/>
                    </a:cubicBezTo>
                    <a:lnTo>
                      <a:pt x="3040" y="176366"/>
                    </a:lnTo>
                    <a:lnTo>
                      <a:pt x="0" y="167447"/>
                    </a:lnTo>
                    <a:cubicBezTo>
                      <a:pt x="0" y="74969"/>
                      <a:pt x="126586" y="0"/>
                      <a:pt x="282737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4" name="フリーフォーム: 図形 373">
                <a:extLst>
                  <a:ext uri="{FF2B5EF4-FFF2-40B4-BE49-F238E27FC236}">
                    <a16:creationId xmlns:a16="http://schemas.microsoft.com/office/drawing/2014/main" id="{D8BE37E1-0D3E-4988-865A-D6DE7755B280}"/>
                  </a:ext>
                </a:extLst>
              </p:cNvPr>
              <p:cNvSpPr/>
              <p:nvPr/>
            </p:nvSpPr>
            <p:spPr>
              <a:xfrm rot="902505">
                <a:off x="1968050" y="914399"/>
                <a:ext cx="565474" cy="178936"/>
              </a:xfrm>
              <a:custGeom>
                <a:avLst/>
                <a:gdLst>
                  <a:gd name="connsiteX0" fmla="*/ 282737 w 565474"/>
                  <a:gd name="connsiteY0" fmla="*/ 0 h 178936"/>
                  <a:gd name="connsiteX1" fmla="*/ 565474 w 565474"/>
                  <a:gd name="connsiteY1" fmla="*/ 167447 h 178936"/>
                  <a:gd name="connsiteX2" fmla="*/ 561558 w 565474"/>
                  <a:gd name="connsiteY2" fmla="*/ 178936 h 178936"/>
                  <a:gd name="connsiteX3" fmla="*/ 494278 w 565474"/>
                  <a:gd name="connsiteY3" fmla="*/ 165396 h 178936"/>
                  <a:gd name="connsiteX4" fmla="*/ 275914 w 565474"/>
                  <a:gd name="connsiteY4" fmla="*/ 152237 h 178936"/>
                  <a:gd name="connsiteX5" fmla="*/ 57550 w 565474"/>
                  <a:gd name="connsiteY5" fmla="*/ 165396 h 178936"/>
                  <a:gd name="connsiteX6" fmla="*/ 3040 w 565474"/>
                  <a:gd name="connsiteY6" fmla="*/ 176366 h 178936"/>
                  <a:gd name="connsiteX7" fmla="*/ 0 w 565474"/>
                  <a:gd name="connsiteY7" fmla="*/ 167447 h 178936"/>
                  <a:gd name="connsiteX8" fmla="*/ 282737 w 565474"/>
                  <a:gd name="connsiteY8" fmla="*/ 0 h 1789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65474" h="178936">
                    <a:moveTo>
                      <a:pt x="282737" y="0"/>
                    </a:moveTo>
                    <a:cubicBezTo>
                      <a:pt x="438888" y="0"/>
                      <a:pt x="565474" y="74969"/>
                      <a:pt x="565474" y="167447"/>
                    </a:cubicBezTo>
                    <a:lnTo>
                      <a:pt x="561558" y="178936"/>
                    </a:lnTo>
                    <a:lnTo>
                      <a:pt x="494278" y="165396"/>
                    </a:lnTo>
                    <a:cubicBezTo>
                      <a:pt x="427162" y="156923"/>
                      <a:pt x="353371" y="152237"/>
                      <a:pt x="275914" y="152237"/>
                    </a:cubicBezTo>
                    <a:cubicBezTo>
                      <a:pt x="198457" y="152237"/>
                      <a:pt x="124667" y="156923"/>
                      <a:pt x="57550" y="165396"/>
                    </a:cubicBezTo>
                    <a:lnTo>
                      <a:pt x="3040" y="176366"/>
                    </a:lnTo>
                    <a:lnTo>
                      <a:pt x="0" y="167447"/>
                    </a:lnTo>
                    <a:cubicBezTo>
                      <a:pt x="0" y="74969"/>
                      <a:pt x="126586" y="0"/>
                      <a:pt x="282737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5" name="フリーフォーム: 図形 374">
                <a:extLst>
                  <a:ext uri="{FF2B5EF4-FFF2-40B4-BE49-F238E27FC236}">
                    <a16:creationId xmlns:a16="http://schemas.microsoft.com/office/drawing/2014/main" id="{CA4CC851-9528-47A8-96E5-B9BDD478C6AC}"/>
                  </a:ext>
                </a:extLst>
              </p:cNvPr>
              <p:cNvSpPr/>
              <p:nvPr/>
            </p:nvSpPr>
            <p:spPr>
              <a:xfrm rot="20547439">
                <a:off x="2499397" y="914399"/>
                <a:ext cx="565474" cy="178936"/>
              </a:xfrm>
              <a:custGeom>
                <a:avLst/>
                <a:gdLst>
                  <a:gd name="connsiteX0" fmla="*/ 282737 w 565474"/>
                  <a:gd name="connsiteY0" fmla="*/ 0 h 178936"/>
                  <a:gd name="connsiteX1" fmla="*/ 565474 w 565474"/>
                  <a:gd name="connsiteY1" fmla="*/ 167447 h 178936"/>
                  <a:gd name="connsiteX2" fmla="*/ 561558 w 565474"/>
                  <a:gd name="connsiteY2" fmla="*/ 178936 h 178936"/>
                  <a:gd name="connsiteX3" fmla="*/ 494278 w 565474"/>
                  <a:gd name="connsiteY3" fmla="*/ 165396 h 178936"/>
                  <a:gd name="connsiteX4" fmla="*/ 275914 w 565474"/>
                  <a:gd name="connsiteY4" fmla="*/ 152237 h 178936"/>
                  <a:gd name="connsiteX5" fmla="*/ 57550 w 565474"/>
                  <a:gd name="connsiteY5" fmla="*/ 165396 h 178936"/>
                  <a:gd name="connsiteX6" fmla="*/ 3040 w 565474"/>
                  <a:gd name="connsiteY6" fmla="*/ 176366 h 178936"/>
                  <a:gd name="connsiteX7" fmla="*/ 0 w 565474"/>
                  <a:gd name="connsiteY7" fmla="*/ 167447 h 178936"/>
                  <a:gd name="connsiteX8" fmla="*/ 282737 w 565474"/>
                  <a:gd name="connsiteY8" fmla="*/ 0 h 1789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65474" h="178936">
                    <a:moveTo>
                      <a:pt x="282737" y="0"/>
                    </a:moveTo>
                    <a:cubicBezTo>
                      <a:pt x="438888" y="0"/>
                      <a:pt x="565474" y="74969"/>
                      <a:pt x="565474" y="167447"/>
                    </a:cubicBezTo>
                    <a:lnTo>
                      <a:pt x="561558" y="178936"/>
                    </a:lnTo>
                    <a:lnTo>
                      <a:pt x="494278" y="165396"/>
                    </a:lnTo>
                    <a:cubicBezTo>
                      <a:pt x="427162" y="156923"/>
                      <a:pt x="353371" y="152237"/>
                      <a:pt x="275914" y="152237"/>
                    </a:cubicBezTo>
                    <a:cubicBezTo>
                      <a:pt x="198457" y="152237"/>
                      <a:pt x="124667" y="156923"/>
                      <a:pt x="57550" y="165396"/>
                    </a:cubicBezTo>
                    <a:lnTo>
                      <a:pt x="3040" y="176366"/>
                    </a:lnTo>
                    <a:lnTo>
                      <a:pt x="0" y="167447"/>
                    </a:lnTo>
                    <a:cubicBezTo>
                      <a:pt x="0" y="74969"/>
                      <a:pt x="126586" y="0"/>
                      <a:pt x="282737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6" name="月 375">
                <a:extLst>
                  <a:ext uri="{FF2B5EF4-FFF2-40B4-BE49-F238E27FC236}">
                    <a16:creationId xmlns:a16="http://schemas.microsoft.com/office/drawing/2014/main" id="{6DBE6220-35F9-4762-89A4-9C70BD5FE50F}"/>
                  </a:ext>
                </a:extLst>
              </p:cNvPr>
              <p:cNvSpPr/>
              <p:nvPr/>
            </p:nvSpPr>
            <p:spPr>
              <a:xfrm>
                <a:off x="2483660" y="236220"/>
                <a:ext cx="79374" cy="1119864"/>
              </a:xfrm>
              <a:prstGeom prst="moon">
                <a:avLst/>
              </a:prstGeom>
              <a:solidFill>
                <a:srgbClr val="00B05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9286048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F52940EB-5D27-4521-9EF3-49FEE5FC5526}"/>
              </a:ext>
            </a:extLst>
          </p:cNvPr>
          <p:cNvSpPr txBox="1"/>
          <p:nvPr/>
        </p:nvSpPr>
        <p:spPr>
          <a:xfrm>
            <a:off x="276046" y="232912"/>
            <a:ext cx="32624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鹿児島県の花、鳥、木</a:t>
            </a: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DBA25851-FED8-4C09-A263-1F6948E8AE6D}"/>
              </a:ext>
            </a:extLst>
          </p:cNvPr>
          <p:cNvSpPr txBox="1"/>
          <p:nvPr/>
        </p:nvSpPr>
        <p:spPr>
          <a:xfrm>
            <a:off x="638175" y="3518070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1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ミヤマキリシマ（県の花）</a:t>
            </a: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5619B3AB-3A2D-423F-B653-B62E0F7C6B7B}"/>
              </a:ext>
            </a:extLst>
          </p:cNvPr>
          <p:cNvSpPr txBox="1"/>
          <p:nvPr/>
        </p:nvSpPr>
        <p:spPr>
          <a:xfrm>
            <a:off x="3581400" y="3518070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1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ルリカケス（県の鳥）</a:t>
            </a: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2AD474A4-F917-4A99-B373-22A581980833}"/>
              </a:ext>
            </a:extLst>
          </p:cNvPr>
          <p:cNvSpPr txBox="1"/>
          <p:nvPr/>
        </p:nvSpPr>
        <p:spPr>
          <a:xfrm>
            <a:off x="6534150" y="3518070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1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クスノキ（県の木）</a:t>
            </a: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7350CAAF-E9C5-4138-9B17-DBD968C1112E}"/>
              </a:ext>
            </a:extLst>
          </p:cNvPr>
          <p:cNvSpPr txBox="1"/>
          <p:nvPr/>
        </p:nvSpPr>
        <p:spPr>
          <a:xfrm>
            <a:off x="638175" y="6438691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1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カイコウズ（県の木）</a:t>
            </a:r>
          </a:p>
        </p:txBody>
      </p:sp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C6285D36-B5BC-4098-8712-1B81BE82B59F}"/>
              </a:ext>
            </a:extLst>
          </p:cNvPr>
          <p:cNvGrpSpPr/>
          <p:nvPr/>
        </p:nvGrpSpPr>
        <p:grpSpPr>
          <a:xfrm>
            <a:off x="852643" y="1173720"/>
            <a:ext cx="2333314" cy="2029690"/>
            <a:chOff x="3908386" y="4057797"/>
            <a:chExt cx="1914914" cy="1826197"/>
          </a:xfrm>
        </p:grpSpPr>
        <p:grpSp>
          <p:nvGrpSpPr>
            <p:cNvPr id="8" name="グループ化 7">
              <a:extLst>
                <a:ext uri="{FF2B5EF4-FFF2-40B4-BE49-F238E27FC236}">
                  <a16:creationId xmlns:a16="http://schemas.microsoft.com/office/drawing/2014/main" id="{2F1BB2D9-4BB5-4625-8D54-6C732F4D62B5}"/>
                </a:ext>
              </a:extLst>
            </p:cNvPr>
            <p:cNvGrpSpPr/>
            <p:nvPr/>
          </p:nvGrpSpPr>
          <p:grpSpPr>
            <a:xfrm rot="5128361">
              <a:off x="3895714" y="4962994"/>
              <a:ext cx="912359" cy="887016"/>
              <a:chOff x="5253492" y="4827170"/>
              <a:chExt cx="912359" cy="887016"/>
            </a:xfrm>
          </p:grpSpPr>
          <p:sp>
            <p:nvSpPr>
              <p:cNvPr id="102" name="フリーフォーム: 図形 101">
                <a:extLst>
                  <a:ext uri="{FF2B5EF4-FFF2-40B4-BE49-F238E27FC236}">
                    <a16:creationId xmlns:a16="http://schemas.microsoft.com/office/drawing/2014/main" id="{000F9ABA-A27E-4D26-B635-9E48BD6DD19A}"/>
                  </a:ext>
                </a:extLst>
              </p:cNvPr>
              <p:cNvSpPr/>
              <p:nvPr/>
            </p:nvSpPr>
            <p:spPr>
              <a:xfrm rot="5878120">
                <a:off x="5587869" y="4541622"/>
                <a:ext cx="292433" cy="863530"/>
              </a:xfrm>
              <a:custGeom>
                <a:avLst/>
                <a:gdLst>
                  <a:gd name="connsiteX0" fmla="*/ 174388 w 348776"/>
                  <a:gd name="connsiteY0" fmla="*/ 0 h 1029906"/>
                  <a:gd name="connsiteX1" fmla="*/ 213181 w 348776"/>
                  <a:gd name="connsiteY1" fmla="*/ 28627 h 1029906"/>
                  <a:gd name="connsiteX2" fmla="*/ 348776 w 348776"/>
                  <a:gd name="connsiteY2" fmla="*/ 514953 h 1029906"/>
                  <a:gd name="connsiteX3" fmla="*/ 213181 w 348776"/>
                  <a:gd name="connsiteY3" fmla="*/ 1001279 h 1029906"/>
                  <a:gd name="connsiteX4" fmla="*/ 174388 w 348776"/>
                  <a:gd name="connsiteY4" fmla="*/ 1029906 h 1029906"/>
                  <a:gd name="connsiteX5" fmla="*/ 135596 w 348776"/>
                  <a:gd name="connsiteY5" fmla="*/ 1001279 h 1029906"/>
                  <a:gd name="connsiteX6" fmla="*/ 0 w 348776"/>
                  <a:gd name="connsiteY6" fmla="*/ 514953 h 1029906"/>
                  <a:gd name="connsiteX7" fmla="*/ 135596 w 348776"/>
                  <a:gd name="connsiteY7" fmla="*/ 28627 h 10299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48776" h="1029906">
                    <a:moveTo>
                      <a:pt x="174388" y="0"/>
                    </a:moveTo>
                    <a:lnTo>
                      <a:pt x="213181" y="28627"/>
                    </a:lnTo>
                    <a:cubicBezTo>
                      <a:pt x="292864" y="108752"/>
                      <a:pt x="348776" y="296330"/>
                      <a:pt x="348776" y="514953"/>
                    </a:cubicBezTo>
                    <a:cubicBezTo>
                      <a:pt x="348776" y="733577"/>
                      <a:pt x="292864" y="921154"/>
                      <a:pt x="213181" y="1001279"/>
                    </a:cubicBezTo>
                    <a:lnTo>
                      <a:pt x="174388" y="1029906"/>
                    </a:lnTo>
                    <a:lnTo>
                      <a:pt x="135596" y="1001279"/>
                    </a:lnTo>
                    <a:cubicBezTo>
                      <a:pt x="55912" y="921154"/>
                      <a:pt x="0" y="733577"/>
                      <a:pt x="0" y="514953"/>
                    </a:cubicBezTo>
                    <a:cubicBezTo>
                      <a:pt x="0" y="296330"/>
                      <a:pt x="55912" y="108752"/>
                      <a:pt x="135596" y="28627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3" name="フリーフォーム: 図形 102">
                <a:extLst>
                  <a:ext uri="{FF2B5EF4-FFF2-40B4-BE49-F238E27FC236}">
                    <a16:creationId xmlns:a16="http://schemas.microsoft.com/office/drawing/2014/main" id="{572ED036-6C22-4503-82D7-3475D4E0DFA0}"/>
                  </a:ext>
                </a:extLst>
              </p:cNvPr>
              <p:cNvSpPr/>
              <p:nvPr/>
            </p:nvSpPr>
            <p:spPr>
              <a:xfrm rot="7200000">
                <a:off x="5539040" y="4691847"/>
                <a:ext cx="292433" cy="863530"/>
              </a:xfrm>
              <a:custGeom>
                <a:avLst/>
                <a:gdLst>
                  <a:gd name="connsiteX0" fmla="*/ 174388 w 348776"/>
                  <a:gd name="connsiteY0" fmla="*/ 0 h 1029906"/>
                  <a:gd name="connsiteX1" fmla="*/ 213181 w 348776"/>
                  <a:gd name="connsiteY1" fmla="*/ 28627 h 1029906"/>
                  <a:gd name="connsiteX2" fmla="*/ 348776 w 348776"/>
                  <a:gd name="connsiteY2" fmla="*/ 514953 h 1029906"/>
                  <a:gd name="connsiteX3" fmla="*/ 213181 w 348776"/>
                  <a:gd name="connsiteY3" fmla="*/ 1001279 h 1029906"/>
                  <a:gd name="connsiteX4" fmla="*/ 174388 w 348776"/>
                  <a:gd name="connsiteY4" fmla="*/ 1029906 h 1029906"/>
                  <a:gd name="connsiteX5" fmla="*/ 135596 w 348776"/>
                  <a:gd name="connsiteY5" fmla="*/ 1001279 h 1029906"/>
                  <a:gd name="connsiteX6" fmla="*/ 0 w 348776"/>
                  <a:gd name="connsiteY6" fmla="*/ 514953 h 1029906"/>
                  <a:gd name="connsiteX7" fmla="*/ 135596 w 348776"/>
                  <a:gd name="connsiteY7" fmla="*/ 28627 h 10299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48776" h="1029906">
                    <a:moveTo>
                      <a:pt x="174388" y="0"/>
                    </a:moveTo>
                    <a:lnTo>
                      <a:pt x="213181" y="28627"/>
                    </a:lnTo>
                    <a:cubicBezTo>
                      <a:pt x="292864" y="108752"/>
                      <a:pt x="348776" y="296330"/>
                      <a:pt x="348776" y="514953"/>
                    </a:cubicBezTo>
                    <a:cubicBezTo>
                      <a:pt x="348776" y="733577"/>
                      <a:pt x="292864" y="921154"/>
                      <a:pt x="213181" y="1001279"/>
                    </a:cubicBezTo>
                    <a:lnTo>
                      <a:pt x="174388" y="1029906"/>
                    </a:lnTo>
                    <a:lnTo>
                      <a:pt x="135596" y="1001279"/>
                    </a:lnTo>
                    <a:cubicBezTo>
                      <a:pt x="55912" y="921154"/>
                      <a:pt x="0" y="733577"/>
                      <a:pt x="0" y="514953"/>
                    </a:cubicBezTo>
                    <a:cubicBezTo>
                      <a:pt x="0" y="296330"/>
                      <a:pt x="55912" y="108752"/>
                      <a:pt x="135596" y="28627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" name="フリーフォーム: 図形 103">
                <a:extLst>
                  <a:ext uri="{FF2B5EF4-FFF2-40B4-BE49-F238E27FC236}">
                    <a16:creationId xmlns:a16="http://schemas.microsoft.com/office/drawing/2014/main" id="{A268D047-60F7-44AB-B491-E658A6366DD1}"/>
                  </a:ext>
                </a:extLst>
              </p:cNvPr>
              <p:cNvSpPr/>
              <p:nvPr/>
            </p:nvSpPr>
            <p:spPr>
              <a:xfrm rot="8760540">
                <a:off x="5440535" y="4850656"/>
                <a:ext cx="194200" cy="863530"/>
              </a:xfrm>
              <a:custGeom>
                <a:avLst/>
                <a:gdLst>
                  <a:gd name="connsiteX0" fmla="*/ 174388 w 348776"/>
                  <a:gd name="connsiteY0" fmla="*/ 0 h 1029906"/>
                  <a:gd name="connsiteX1" fmla="*/ 213181 w 348776"/>
                  <a:gd name="connsiteY1" fmla="*/ 28627 h 1029906"/>
                  <a:gd name="connsiteX2" fmla="*/ 348776 w 348776"/>
                  <a:gd name="connsiteY2" fmla="*/ 514953 h 1029906"/>
                  <a:gd name="connsiteX3" fmla="*/ 213181 w 348776"/>
                  <a:gd name="connsiteY3" fmla="*/ 1001279 h 1029906"/>
                  <a:gd name="connsiteX4" fmla="*/ 174388 w 348776"/>
                  <a:gd name="connsiteY4" fmla="*/ 1029906 h 1029906"/>
                  <a:gd name="connsiteX5" fmla="*/ 135596 w 348776"/>
                  <a:gd name="connsiteY5" fmla="*/ 1001279 h 1029906"/>
                  <a:gd name="connsiteX6" fmla="*/ 0 w 348776"/>
                  <a:gd name="connsiteY6" fmla="*/ 514953 h 1029906"/>
                  <a:gd name="connsiteX7" fmla="*/ 135596 w 348776"/>
                  <a:gd name="connsiteY7" fmla="*/ 28627 h 10299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48776" h="1029906">
                    <a:moveTo>
                      <a:pt x="174388" y="0"/>
                    </a:moveTo>
                    <a:lnTo>
                      <a:pt x="213181" y="28627"/>
                    </a:lnTo>
                    <a:cubicBezTo>
                      <a:pt x="292864" y="108752"/>
                      <a:pt x="348776" y="296330"/>
                      <a:pt x="348776" y="514953"/>
                    </a:cubicBezTo>
                    <a:cubicBezTo>
                      <a:pt x="348776" y="733577"/>
                      <a:pt x="292864" y="921154"/>
                      <a:pt x="213181" y="1001279"/>
                    </a:cubicBezTo>
                    <a:lnTo>
                      <a:pt x="174388" y="1029906"/>
                    </a:lnTo>
                    <a:lnTo>
                      <a:pt x="135596" y="1001279"/>
                    </a:lnTo>
                    <a:cubicBezTo>
                      <a:pt x="55912" y="921154"/>
                      <a:pt x="0" y="733577"/>
                      <a:pt x="0" y="514953"/>
                    </a:cubicBezTo>
                    <a:cubicBezTo>
                      <a:pt x="0" y="296330"/>
                      <a:pt x="55912" y="108752"/>
                      <a:pt x="135596" y="28627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3" name="グループ化 12">
              <a:extLst>
                <a:ext uri="{FF2B5EF4-FFF2-40B4-BE49-F238E27FC236}">
                  <a16:creationId xmlns:a16="http://schemas.microsoft.com/office/drawing/2014/main" id="{3973EEA4-5AF4-4750-B2B2-3432B8852C83}"/>
                </a:ext>
              </a:extLst>
            </p:cNvPr>
            <p:cNvGrpSpPr/>
            <p:nvPr/>
          </p:nvGrpSpPr>
          <p:grpSpPr>
            <a:xfrm rot="1109916">
              <a:off x="4899492" y="4996978"/>
              <a:ext cx="912359" cy="887016"/>
              <a:chOff x="5253492" y="4827170"/>
              <a:chExt cx="912359" cy="887016"/>
            </a:xfrm>
          </p:grpSpPr>
          <p:sp>
            <p:nvSpPr>
              <p:cNvPr id="99" name="フリーフォーム: 図形 98">
                <a:extLst>
                  <a:ext uri="{FF2B5EF4-FFF2-40B4-BE49-F238E27FC236}">
                    <a16:creationId xmlns:a16="http://schemas.microsoft.com/office/drawing/2014/main" id="{40F92450-CB48-4371-94B9-40B8D4E0FE94}"/>
                  </a:ext>
                </a:extLst>
              </p:cNvPr>
              <p:cNvSpPr/>
              <p:nvPr/>
            </p:nvSpPr>
            <p:spPr>
              <a:xfrm rot="5878120">
                <a:off x="5587869" y="4541622"/>
                <a:ext cx="292433" cy="863530"/>
              </a:xfrm>
              <a:custGeom>
                <a:avLst/>
                <a:gdLst>
                  <a:gd name="connsiteX0" fmla="*/ 174388 w 348776"/>
                  <a:gd name="connsiteY0" fmla="*/ 0 h 1029906"/>
                  <a:gd name="connsiteX1" fmla="*/ 213181 w 348776"/>
                  <a:gd name="connsiteY1" fmla="*/ 28627 h 1029906"/>
                  <a:gd name="connsiteX2" fmla="*/ 348776 w 348776"/>
                  <a:gd name="connsiteY2" fmla="*/ 514953 h 1029906"/>
                  <a:gd name="connsiteX3" fmla="*/ 213181 w 348776"/>
                  <a:gd name="connsiteY3" fmla="*/ 1001279 h 1029906"/>
                  <a:gd name="connsiteX4" fmla="*/ 174388 w 348776"/>
                  <a:gd name="connsiteY4" fmla="*/ 1029906 h 1029906"/>
                  <a:gd name="connsiteX5" fmla="*/ 135596 w 348776"/>
                  <a:gd name="connsiteY5" fmla="*/ 1001279 h 1029906"/>
                  <a:gd name="connsiteX6" fmla="*/ 0 w 348776"/>
                  <a:gd name="connsiteY6" fmla="*/ 514953 h 1029906"/>
                  <a:gd name="connsiteX7" fmla="*/ 135596 w 348776"/>
                  <a:gd name="connsiteY7" fmla="*/ 28627 h 10299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48776" h="1029906">
                    <a:moveTo>
                      <a:pt x="174388" y="0"/>
                    </a:moveTo>
                    <a:lnTo>
                      <a:pt x="213181" y="28627"/>
                    </a:lnTo>
                    <a:cubicBezTo>
                      <a:pt x="292864" y="108752"/>
                      <a:pt x="348776" y="296330"/>
                      <a:pt x="348776" y="514953"/>
                    </a:cubicBezTo>
                    <a:cubicBezTo>
                      <a:pt x="348776" y="733577"/>
                      <a:pt x="292864" y="921154"/>
                      <a:pt x="213181" y="1001279"/>
                    </a:cubicBezTo>
                    <a:lnTo>
                      <a:pt x="174388" y="1029906"/>
                    </a:lnTo>
                    <a:lnTo>
                      <a:pt x="135596" y="1001279"/>
                    </a:lnTo>
                    <a:cubicBezTo>
                      <a:pt x="55912" y="921154"/>
                      <a:pt x="0" y="733577"/>
                      <a:pt x="0" y="514953"/>
                    </a:cubicBezTo>
                    <a:cubicBezTo>
                      <a:pt x="0" y="296330"/>
                      <a:pt x="55912" y="108752"/>
                      <a:pt x="135596" y="28627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0" name="フリーフォーム: 図形 99">
                <a:extLst>
                  <a:ext uri="{FF2B5EF4-FFF2-40B4-BE49-F238E27FC236}">
                    <a16:creationId xmlns:a16="http://schemas.microsoft.com/office/drawing/2014/main" id="{F9967C72-4309-4FF6-9820-CFAFFFA8F817}"/>
                  </a:ext>
                </a:extLst>
              </p:cNvPr>
              <p:cNvSpPr/>
              <p:nvPr/>
            </p:nvSpPr>
            <p:spPr>
              <a:xfrm rot="7200000">
                <a:off x="5539040" y="4691847"/>
                <a:ext cx="292433" cy="863530"/>
              </a:xfrm>
              <a:custGeom>
                <a:avLst/>
                <a:gdLst>
                  <a:gd name="connsiteX0" fmla="*/ 174388 w 348776"/>
                  <a:gd name="connsiteY0" fmla="*/ 0 h 1029906"/>
                  <a:gd name="connsiteX1" fmla="*/ 213181 w 348776"/>
                  <a:gd name="connsiteY1" fmla="*/ 28627 h 1029906"/>
                  <a:gd name="connsiteX2" fmla="*/ 348776 w 348776"/>
                  <a:gd name="connsiteY2" fmla="*/ 514953 h 1029906"/>
                  <a:gd name="connsiteX3" fmla="*/ 213181 w 348776"/>
                  <a:gd name="connsiteY3" fmla="*/ 1001279 h 1029906"/>
                  <a:gd name="connsiteX4" fmla="*/ 174388 w 348776"/>
                  <a:gd name="connsiteY4" fmla="*/ 1029906 h 1029906"/>
                  <a:gd name="connsiteX5" fmla="*/ 135596 w 348776"/>
                  <a:gd name="connsiteY5" fmla="*/ 1001279 h 1029906"/>
                  <a:gd name="connsiteX6" fmla="*/ 0 w 348776"/>
                  <a:gd name="connsiteY6" fmla="*/ 514953 h 1029906"/>
                  <a:gd name="connsiteX7" fmla="*/ 135596 w 348776"/>
                  <a:gd name="connsiteY7" fmla="*/ 28627 h 10299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48776" h="1029906">
                    <a:moveTo>
                      <a:pt x="174388" y="0"/>
                    </a:moveTo>
                    <a:lnTo>
                      <a:pt x="213181" y="28627"/>
                    </a:lnTo>
                    <a:cubicBezTo>
                      <a:pt x="292864" y="108752"/>
                      <a:pt x="348776" y="296330"/>
                      <a:pt x="348776" y="514953"/>
                    </a:cubicBezTo>
                    <a:cubicBezTo>
                      <a:pt x="348776" y="733577"/>
                      <a:pt x="292864" y="921154"/>
                      <a:pt x="213181" y="1001279"/>
                    </a:cubicBezTo>
                    <a:lnTo>
                      <a:pt x="174388" y="1029906"/>
                    </a:lnTo>
                    <a:lnTo>
                      <a:pt x="135596" y="1001279"/>
                    </a:lnTo>
                    <a:cubicBezTo>
                      <a:pt x="55912" y="921154"/>
                      <a:pt x="0" y="733577"/>
                      <a:pt x="0" y="514953"/>
                    </a:cubicBezTo>
                    <a:cubicBezTo>
                      <a:pt x="0" y="296330"/>
                      <a:pt x="55912" y="108752"/>
                      <a:pt x="135596" y="28627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1" name="フリーフォーム: 図形 100">
                <a:extLst>
                  <a:ext uri="{FF2B5EF4-FFF2-40B4-BE49-F238E27FC236}">
                    <a16:creationId xmlns:a16="http://schemas.microsoft.com/office/drawing/2014/main" id="{66E63E80-E824-4A9C-B608-667715F5C1DA}"/>
                  </a:ext>
                </a:extLst>
              </p:cNvPr>
              <p:cNvSpPr/>
              <p:nvPr/>
            </p:nvSpPr>
            <p:spPr>
              <a:xfrm rot="8760540">
                <a:off x="5440535" y="4850656"/>
                <a:ext cx="194200" cy="863530"/>
              </a:xfrm>
              <a:custGeom>
                <a:avLst/>
                <a:gdLst>
                  <a:gd name="connsiteX0" fmla="*/ 174388 w 348776"/>
                  <a:gd name="connsiteY0" fmla="*/ 0 h 1029906"/>
                  <a:gd name="connsiteX1" fmla="*/ 213181 w 348776"/>
                  <a:gd name="connsiteY1" fmla="*/ 28627 h 1029906"/>
                  <a:gd name="connsiteX2" fmla="*/ 348776 w 348776"/>
                  <a:gd name="connsiteY2" fmla="*/ 514953 h 1029906"/>
                  <a:gd name="connsiteX3" fmla="*/ 213181 w 348776"/>
                  <a:gd name="connsiteY3" fmla="*/ 1001279 h 1029906"/>
                  <a:gd name="connsiteX4" fmla="*/ 174388 w 348776"/>
                  <a:gd name="connsiteY4" fmla="*/ 1029906 h 1029906"/>
                  <a:gd name="connsiteX5" fmla="*/ 135596 w 348776"/>
                  <a:gd name="connsiteY5" fmla="*/ 1001279 h 1029906"/>
                  <a:gd name="connsiteX6" fmla="*/ 0 w 348776"/>
                  <a:gd name="connsiteY6" fmla="*/ 514953 h 1029906"/>
                  <a:gd name="connsiteX7" fmla="*/ 135596 w 348776"/>
                  <a:gd name="connsiteY7" fmla="*/ 28627 h 10299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48776" h="1029906">
                    <a:moveTo>
                      <a:pt x="174388" y="0"/>
                    </a:moveTo>
                    <a:lnTo>
                      <a:pt x="213181" y="28627"/>
                    </a:lnTo>
                    <a:cubicBezTo>
                      <a:pt x="292864" y="108752"/>
                      <a:pt x="348776" y="296330"/>
                      <a:pt x="348776" y="514953"/>
                    </a:cubicBezTo>
                    <a:cubicBezTo>
                      <a:pt x="348776" y="733577"/>
                      <a:pt x="292864" y="921154"/>
                      <a:pt x="213181" y="1001279"/>
                    </a:cubicBezTo>
                    <a:lnTo>
                      <a:pt x="174388" y="1029906"/>
                    </a:lnTo>
                    <a:lnTo>
                      <a:pt x="135596" y="1001279"/>
                    </a:lnTo>
                    <a:cubicBezTo>
                      <a:pt x="55912" y="921154"/>
                      <a:pt x="0" y="733577"/>
                      <a:pt x="0" y="514953"/>
                    </a:cubicBezTo>
                    <a:cubicBezTo>
                      <a:pt x="0" y="296330"/>
                      <a:pt x="55912" y="108752"/>
                      <a:pt x="135596" y="28627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4" name="グループ化 13">
              <a:extLst>
                <a:ext uri="{FF2B5EF4-FFF2-40B4-BE49-F238E27FC236}">
                  <a16:creationId xmlns:a16="http://schemas.microsoft.com/office/drawing/2014/main" id="{20FD3ABA-CCD1-40AD-BA61-48CCA92690B3}"/>
                </a:ext>
              </a:extLst>
            </p:cNvPr>
            <p:cNvGrpSpPr/>
            <p:nvPr/>
          </p:nvGrpSpPr>
          <p:grpSpPr>
            <a:xfrm rot="12798508">
              <a:off x="4133623" y="5037107"/>
              <a:ext cx="496769" cy="580522"/>
              <a:chOff x="2192953" y="1161519"/>
              <a:chExt cx="1245684" cy="1774285"/>
            </a:xfrm>
          </p:grpSpPr>
          <p:sp>
            <p:nvSpPr>
              <p:cNvPr id="97" name="フリーフォーム: 図形 96">
                <a:extLst>
                  <a:ext uri="{FF2B5EF4-FFF2-40B4-BE49-F238E27FC236}">
                    <a16:creationId xmlns:a16="http://schemas.microsoft.com/office/drawing/2014/main" id="{0B04C439-26E5-45EC-A237-F9162AE1A35E}"/>
                  </a:ext>
                </a:extLst>
              </p:cNvPr>
              <p:cNvSpPr/>
              <p:nvPr/>
            </p:nvSpPr>
            <p:spPr>
              <a:xfrm>
                <a:off x="2192953" y="1161519"/>
                <a:ext cx="1245684" cy="1774285"/>
              </a:xfrm>
              <a:custGeom>
                <a:avLst/>
                <a:gdLst>
                  <a:gd name="connsiteX0" fmla="*/ 491785 w 1171576"/>
                  <a:gd name="connsiteY0" fmla="*/ 0 h 1647591"/>
                  <a:gd name="connsiteX1" fmla="*/ 585788 w 1171576"/>
                  <a:gd name="connsiteY1" fmla="*/ 59066 h 1647591"/>
                  <a:gd name="connsiteX2" fmla="*/ 678024 w 1171576"/>
                  <a:gd name="connsiteY2" fmla="*/ 1110 h 1647591"/>
                  <a:gd name="connsiteX3" fmla="*/ 717518 w 1171576"/>
                  <a:gd name="connsiteY3" fmla="*/ 18258 h 1647591"/>
                  <a:gd name="connsiteX4" fmla="*/ 1171576 w 1171576"/>
                  <a:gd name="connsiteY4" fmla="*/ 1042753 h 1647591"/>
                  <a:gd name="connsiteX5" fmla="*/ 585788 w 1171576"/>
                  <a:gd name="connsiteY5" fmla="*/ 1647591 h 1647591"/>
                  <a:gd name="connsiteX6" fmla="*/ 0 w 1171576"/>
                  <a:gd name="connsiteY6" fmla="*/ 1042753 h 1647591"/>
                  <a:gd name="connsiteX7" fmla="*/ 454058 w 1171576"/>
                  <a:gd name="connsiteY7" fmla="*/ 14955 h 1647591"/>
                  <a:gd name="connsiteX0" fmla="*/ 491785 w 1171576"/>
                  <a:gd name="connsiteY0" fmla="*/ 11 h 1647602"/>
                  <a:gd name="connsiteX1" fmla="*/ 585788 w 1171576"/>
                  <a:gd name="connsiteY1" fmla="*/ 59077 h 1647602"/>
                  <a:gd name="connsiteX2" fmla="*/ 678024 w 1171576"/>
                  <a:gd name="connsiteY2" fmla="*/ 1121 h 1647602"/>
                  <a:gd name="connsiteX3" fmla="*/ 717518 w 1171576"/>
                  <a:gd name="connsiteY3" fmla="*/ 18269 h 1647602"/>
                  <a:gd name="connsiteX4" fmla="*/ 1171576 w 1171576"/>
                  <a:gd name="connsiteY4" fmla="*/ 1042764 h 1647602"/>
                  <a:gd name="connsiteX5" fmla="*/ 585788 w 1171576"/>
                  <a:gd name="connsiteY5" fmla="*/ 1647602 h 1647602"/>
                  <a:gd name="connsiteX6" fmla="*/ 0 w 1171576"/>
                  <a:gd name="connsiteY6" fmla="*/ 1042764 h 1647602"/>
                  <a:gd name="connsiteX7" fmla="*/ 454058 w 1171576"/>
                  <a:gd name="connsiteY7" fmla="*/ 14966 h 1647602"/>
                  <a:gd name="connsiteX8" fmla="*/ 491785 w 1171576"/>
                  <a:gd name="connsiteY8" fmla="*/ 11 h 1647602"/>
                  <a:gd name="connsiteX0" fmla="*/ 491785 w 1171576"/>
                  <a:gd name="connsiteY0" fmla="*/ 11 h 1647602"/>
                  <a:gd name="connsiteX1" fmla="*/ 585788 w 1171576"/>
                  <a:gd name="connsiteY1" fmla="*/ 59077 h 1647602"/>
                  <a:gd name="connsiteX2" fmla="*/ 678024 w 1171576"/>
                  <a:gd name="connsiteY2" fmla="*/ 1121 h 1647602"/>
                  <a:gd name="connsiteX3" fmla="*/ 717518 w 1171576"/>
                  <a:gd name="connsiteY3" fmla="*/ 18269 h 1647602"/>
                  <a:gd name="connsiteX4" fmla="*/ 1171576 w 1171576"/>
                  <a:gd name="connsiteY4" fmla="*/ 1042764 h 1647602"/>
                  <a:gd name="connsiteX5" fmla="*/ 585788 w 1171576"/>
                  <a:gd name="connsiteY5" fmla="*/ 1647602 h 1647602"/>
                  <a:gd name="connsiteX6" fmla="*/ 0 w 1171576"/>
                  <a:gd name="connsiteY6" fmla="*/ 1042764 h 1647602"/>
                  <a:gd name="connsiteX7" fmla="*/ 454058 w 1171576"/>
                  <a:gd name="connsiteY7" fmla="*/ 14966 h 1647602"/>
                  <a:gd name="connsiteX8" fmla="*/ 491785 w 1171576"/>
                  <a:gd name="connsiteY8" fmla="*/ 11 h 1647602"/>
                  <a:gd name="connsiteX0" fmla="*/ 491785 w 1171576"/>
                  <a:gd name="connsiteY0" fmla="*/ 11 h 1647602"/>
                  <a:gd name="connsiteX1" fmla="*/ 585788 w 1171576"/>
                  <a:gd name="connsiteY1" fmla="*/ 59077 h 1647602"/>
                  <a:gd name="connsiteX2" fmla="*/ 678024 w 1171576"/>
                  <a:gd name="connsiteY2" fmla="*/ 1121 h 1647602"/>
                  <a:gd name="connsiteX3" fmla="*/ 717518 w 1171576"/>
                  <a:gd name="connsiteY3" fmla="*/ 18269 h 1647602"/>
                  <a:gd name="connsiteX4" fmla="*/ 1171576 w 1171576"/>
                  <a:gd name="connsiteY4" fmla="*/ 1042764 h 1647602"/>
                  <a:gd name="connsiteX5" fmla="*/ 585788 w 1171576"/>
                  <a:gd name="connsiteY5" fmla="*/ 1647602 h 1647602"/>
                  <a:gd name="connsiteX6" fmla="*/ 0 w 1171576"/>
                  <a:gd name="connsiteY6" fmla="*/ 1042764 h 1647602"/>
                  <a:gd name="connsiteX7" fmla="*/ 454058 w 1171576"/>
                  <a:gd name="connsiteY7" fmla="*/ 14966 h 1647602"/>
                  <a:gd name="connsiteX8" fmla="*/ 491785 w 1171576"/>
                  <a:gd name="connsiteY8" fmla="*/ 11 h 1647602"/>
                  <a:gd name="connsiteX0" fmla="*/ 491785 w 1173436"/>
                  <a:gd name="connsiteY0" fmla="*/ 11 h 1855457"/>
                  <a:gd name="connsiteX1" fmla="*/ 585788 w 1173436"/>
                  <a:gd name="connsiteY1" fmla="*/ 59077 h 1855457"/>
                  <a:gd name="connsiteX2" fmla="*/ 678024 w 1173436"/>
                  <a:gd name="connsiteY2" fmla="*/ 1121 h 1855457"/>
                  <a:gd name="connsiteX3" fmla="*/ 717518 w 1173436"/>
                  <a:gd name="connsiteY3" fmla="*/ 18269 h 1855457"/>
                  <a:gd name="connsiteX4" fmla="*/ 1171576 w 1173436"/>
                  <a:gd name="connsiteY4" fmla="*/ 1042764 h 1855457"/>
                  <a:gd name="connsiteX5" fmla="*/ 581308 w 1173436"/>
                  <a:gd name="connsiteY5" fmla="*/ 1855457 h 1855457"/>
                  <a:gd name="connsiteX6" fmla="*/ 0 w 1173436"/>
                  <a:gd name="connsiteY6" fmla="*/ 1042764 h 1855457"/>
                  <a:gd name="connsiteX7" fmla="*/ 454058 w 1173436"/>
                  <a:gd name="connsiteY7" fmla="*/ 14966 h 1855457"/>
                  <a:gd name="connsiteX8" fmla="*/ 491785 w 1173436"/>
                  <a:gd name="connsiteY8" fmla="*/ 11 h 1855457"/>
                  <a:gd name="connsiteX0" fmla="*/ 491785 w 1173436"/>
                  <a:gd name="connsiteY0" fmla="*/ 11 h 1855706"/>
                  <a:gd name="connsiteX1" fmla="*/ 585788 w 1173436"/>
                  <a:gd name="connsiteY1" fmla="*/ 59077 h 1855706"/>
                  <a:gd name="connsiteX2" fmla="*/ 678024 w 1173436"/>
                  <a:gd name="connsiteY2" fmla="*/ 1121 h 1855706"/>
                  <a:gd name="connsiteX3" fmla="*/ 717518 w 1173436"/>
                  <a:gd name="connsiteY3" fmla="*/ 18269 h 1855706"/>
                  <a:gd name="connsiteX4" fmla="*/ 1171576 w 1173436"/>
                  <a:gd name="connsiteY4" fmla="*/ 1042764 h 1855706"/>
                  <a:gd name="connsiteX5" fmla="*/ 581308 w 1173436"/>
                  <a:gd name="connsiteY5" fmla="*/ 1855457 h 1855706"/>
                  <a:gd name="connsiteX6" fmla="*/ 0 w 1173436"/>
                  <a:gd name="connsiteY6" fmla="*/ 1042764 h 1855706"/>
                  <a:gd name="connsiteX7" fmla="*/ 454058 w 1173436"/>
                  <a:gd name="connsiteY7" fmla="*/ 14966 h 1855706"/>
                  <a:gd name="connsiteX8" fmla="*/ 491785 w 1173436"/>
                  <a:gd name="connsiteY8" fmla="*/ 11 h 1855706"/>
                  <a:gd name="connsiteX0" fmla="*/ 491785 w 1171681"/>
                  <a:gd name="connsiteY0" fmla="*/ 11 h 1855706"/>
                  <a:gd name="connsiteX1" fmla="*/ 585788 w 1171681"/>
                  <a:gd name="connsiteY1" fmla="*/ 59077 h 1855706"/>
                  <a:gd name="connsiteX2" fmla="*/ 678024 w 1171681"/>
                  <a:gd name="connsiteY2" fmla="*/ 1121 h 1855706"/>
                  <a:gd name="connsiteX3" fmla="*/ 717518 w 1171681"/>
                  <a:gd name="connsiteY3" fmla="*/ 18269 h 1855706"/>
                  <a:gd name="connsiteX4" fmla="*/ 1171576 w 1171681"/>
                  <a:gd name="connsiteY4" fmla="*/ 1042764 h 1855706"/>
                  <a:gd name="connsiteX5" fmla="*/ 581308 w 1171681"/>
                  <a:gd name="connsiteY5" fmla="*/ 1855457 h 1855706"/>
                  <a:gd name="connsiteX6" fmla="*/ 0 w 1171681"/>
                  <a:gd name="connsiteY6" fmla="*/ 1042764 h 1855706"/>
                  <a:gd name="connsiteX7" fmla="*/ 454058 w 1171681"/>
                  <a:gd name="connsiteY7" fmla="*/ 14966 h 1855706"/>
                  <a:gd name="connsiteX8" fmla="*/ 491785 w 1171681"/>
                  <a:gd name="connsiteY8" fmla="*/ 11 h 1855706"/>
                  <a:gd name="connsiteX0" fmla="*/ 491914 w 1171810"/>
                  <a:gd name="connsiteY0" fmla="*/ 11 h 1855706"/>
                  <a:gd name="connsiteX1" fmla="*/ 585917 w 1171810"/>
                  <a:gd name="connsiteY1" fmla="*/ 59077 h 1855706"/>
                  <a:gd name="connsiteX2" fmla="*/ 678153 w 1171810"/>
                  <a:gd name="connsiteY2" fmla="*/ 1121 h 1855706"/>
                  <a:gd name="connsiteX3" fmla="*/ 717647 w 1171810"/>
                  <a:gd name="connsiteY3" fmla="*/ 18269 h 1855706"/>
                  <a:gd name="connsiteX4" fmla="*/ 1171705 w 1171810"/>
                  <a:gd name="connsiteY4" fmla="*/ 1042764 h 1855706"/>
                  <a:gd name="connsiteX5" fmla="*/ 581437 w 1171810"/>
                  <a:gd name="connsiteY5" fmla="*/ 1855457 h 1855706"/>
                  <a:gd name="connsiteX6" fmla="*/ 129 w 1171810"/>
                  <a:gd name="connsiteY6" fmla="*/ 1042764 h 1855706"/>
                  <a:gd name="connsiteX7" fmla="*/ 454187 w 1171810"/>
                  <a:gd name="connsiteY7" fmla="*/ 14966 h 1855706"/>
                  <a:gd name="connsiteX8" fmla="*/ 491914 w 1171810"/>
                  <a:gd name="connsiteY8" fmla="*/ 11 h 18557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71810" h="1855706">
                    <a:moveTo>
                      <a:pt x="491914" y="11"/>
                    </a:moveTo>
                    <a:cubicBezTo>
                      <a:pt x="540800" y="-777"/>
                      <a:pt x="554583" y="39388"/>
                      <a:pt x="585917" y="59077"/>
                    </a:cubicBezTo>
                    <a:cubicBezTo>
                      <a:pt x="616662" y="39758"/>
                      <a:pt x="624006" y="-37"/>
                      <a:pt x="678153" y="1121"/>
                    </a:cubicBezTo>
                    <a:lnTo>
                      <a:pt x="717647" y="18269"/>
                    </a:lnTo>
                    <a:cubicBezTo>
                      <a:pt x="1007371" y="186489"/>
                      <a:pt x="1167527" y="736566"/>
                      <a:pt x="1171705" y="1042764"/>
                    </a:cubicBezTo>
                    <a:cubicBezTo>
                      <a:pt x="1175883" y="1348962"/>
                      <a:pt x="1057281" y="1868725"/>
                      <a:pt x="581437" y="1855457"/>
                    </a:cubicBezTo>
                    <a:cubicBezTo>
                      <a:pt x="105593" y="1842189"/>
                      <a:pt x="-4352" y="1343343"/>
                      <a:pt x="129" y="1042764"/>
                    </a:cubicBezTo>
                    <a:cubicBezTo>
                      <a:pt x="4610" y="742185"/>
                      <a:pt x="164464" y="168870"/>
                      <a:pt x="454187" y="14966"/>
                    </a:cubicBezTo>
                    <a:lnTo>
                      <a:pt x="491914" y="11"/>
                    </a:lnTo>
                    <a:close/>
                  </a:path>
                </a:pathLst>
              </a:custGeom>
              <a:gradFill flip="none" rotWithShape="1">
                <a:gsLst>
                  <a:gs pos="100000">
                    <a:srgbClr val="FFCCFF"/>
                  </a:gs>
                  <a:gs pos="62000">
                    <a:srgbClr val="FF66CC"/>
                  </a:gs>
                  <a:gs pos="0">
                    <a:srgbClr val="FF0066"/>
                  </a:gs>
                </a:gsLst>
                <a:lin ang="162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98" name="フリーフォーム: 図形 97">
                <a:extLst>
                  <a:ext uri="{FF2B5EF4-FFF2-40B4-BE49-F238E27FC236}">
                    <a16:creationId xmlns:a16="http://schemas.microsoft.com/office/drawing/2014/main" id="{0B8AD510-D8D9-415B-92AD-0E5DA0356451}"/>
                  </a:ext>
                </a:extLst>
              </p:cNvPr>
              <p:cNvSpPr/>
              <p:nvPr/>
            </p:nvSpPr>
            <p:spPr>
              <a:xfrm rot="10800000">
                <a:off x="2398433" y="2447520"/>
                <a:ext cx="826471" cy="414247"/>
              </a:xfrm>
              <a:custGeom>
                <a:avLst/>
                <a:gdLst>
                  <a:gd name="connsiteX0" fmla="*/ 658950 w 1177407"/>
                  <a:gd name="connsiteY0" fmla="*/ 471488 h 590144"/>
                  <a:gd name="connsiteX1" fmla="*/ 696394 w 1177407"/>
                  <a:gd name="connsiteY1" fmla="*/ 530816 h 590144"/>
                  <a:gd name="connsiteX2" fmla="*/ 658950 w 1177407"/>
                  <a:gd name="connsiteY2" fmla="*/ 590144 h 590144"/>
                  <a:gd name="connsiteX3" fmla="*/ 621506 w 1177407"/>
                  <a:gd name="connsiteY3" fmla="*/ 530816 h 590144"/>
                  <a:gd name="connsiteX4" fmla="*/ 658950 w 1177407"/>
                  <a:gd name="connsiteY4" fmla="*/ 471488 h 590144"/>
                  <a:gd name="connsiteX5" fmla="*/ 493453 w 1177407"/>
                  <a:gd name="connsiteY5" fmla="*/ 471488 h 590144"/>
                  <a:gd name="connsiteX6" fmla="*/ 530897 w 1177407"/>
                  <a:gd name="connsiteY6" fmla="*/ 530816 h 590144"/>
                  <a:gd name="connsiteX7" fmla="*/ 493453 w 1177407"/>
                  <a:gd name="connsiteY7" fmla="*/ 590144 h 590144"/>
                  <a:gd name="connsiteX8" fmla="*/ 456009 w 1177407"/>
                  <a:gd name="connsiteY8" fmla="*/ 530816 h 590144"/>
                  <a:gd name="connsiteX9" fmla="*/ 493453 w 1177407"/>
                  <a:gd name="connsiteY9" fmla="*/ 471488 h 590144"/>
                  <a:gd name="connsiteX10" fmla="*/ 1139963 w 1177407"/>
                  <a:gd name="connsiteY10" fmla="*/ 461963 h 590144"/>
                  <a:gd name="connsiteX11" fmla="*/ 1177407 w 1177407"/>
                  <a:gd name="connsiteY11" fmla="*/ 521291 h 590144"/>
                  <a:gd name="connsiteX12" fmla="*/ 1139963 w 1177407"/>
                  <a:gd name="connsiteY12" fmla="*/ 580619 h 590144"/>
                  <a:gd name="connsiteX13" fmla="*/ 1102519 w 1177407"/>
                  <a:gd name="connsiteY13" fmla="*/ 521291 h 590144"/>
                  <a:gd name="connsiteX14" fmla="*/ 1139963 w 1177407"/>
                  <a:gd name="connsiteY14" fmla="*/ 461963 h 590144"/>
                  <a:gd name="connsiteX15" fmla="*/ 37444 w 1177407"/>
                  <a:gd name="connsiteY15" fmla="*/ 461963 h 590144"/>
                  <a:gd name="connsiteX16" fmla="*/ 74888 w 1177407"/>
                  <a:gd name="connsiteY16" fmla="*/ 521291 h 590144"/>
                  <a:gd name="connsiteX17" fmla="*/ 37444 w 1177407"/>
                  <a:gd name="connsiteY17" fmla="*/ 580619 h 590144"/>
                  <a:gd name="connsiteX18" fmla="*/ 0 w 1177407"/>
                  <a:gd name="connsiteY18" fmla="*/ 521291 h 590144"/>
                  <a:gd name="connsiteX19" fmla="*/ 37444 w 1177407"/>
                  <a:gd name="connsiteY19" fmla="*/ 461963 h 590144"/>
                  <a:gd name="connsiteX20" fmla="*/ 816114 w 1177407"/>
                  <a:gd name="connsiteY20" fmla="*/ 409575 h 590144"/>
                  <a:gd name="connsiteX21" fmla="*/ 853558 w 1177407"/>
                  <a:gd name="connsiteY21" fmla="*/ 468903 h 590144"/>
                  <a:gd name="connsiteX22" fmla="*/ 816114 w 1177407"/>
                  <a:gd name="connsiteY22" fmla="*/ 528231 h 590144"/>
                  <a:gd name="connsiteX23" fmla="*/ 778670 w 1177407"/>
                  <a:gd name="connsiteY23" fmla="*/ 468903 h 590144"/>
                  <a:gd name="connsiteX24" fmla="*/ 816114 w 1177407"/>
                  <a:gd name="connsiteY24" fmla="*/ 409575 h 590144"/>
                  <a:gd name="connsiteX25" fmla="*/ 327957 w 1177407"/>
                  <a:gd name="connsiteY25" fmla="*/ 409575 h 590144"/>
                  <a:gd name="connsiteX26" fmla="*/ 365401 w 1177407"/>
                  <a:gd name="connsiteY26" fmla="*/ 468903 h 590144"/>
                  <a:gd name="connsiteX27" fmla="*/ 327957 w 1177407"/>
                  <a:gd name="connsiteY27" fmla="*/ 528231 h 590144"/>
                  <a:gd name="connsiteX28" fmla="*/ 290513 w 1177407"/>
                  <a:gd name="connsiteY28" fmla="*/ 468903 h 590144"/>
                  <a:gd name="connsiteX29" fmla="*/ 327957 w 1177407"/>
                  <a:gd name="connsiteY29" fmla="*/ 409575 h 590144"/>
                  <a:gd name="connsiteX30" fmla="*/ 939938 w 1177407"/>
                  <a:gd name="connsiteY30" fmla="*/ 330993 h 590144"/>
                  <a:gd name="connsiteX31" fmla="*/ 977382 w 1177407"/>
                  <a:gd name="connsiteY31" fmla="*/ 390321 h 590144"/>
                  <a:gd name="connsiteX32" fmla="*/ 939938 w 1177407"/>
                  <a:gd name="connsiteY32" fmla="*/ 449649 h 590144"/>
                  <a:gd name="connsiteX33" fmla="*/ 902494 w 1177407"/>
                  <a:gd name="connsiteY33" fmla="*/ 390321 h 590144"/>
                  <a:gd name="connsiteX34" fmla="*/ 939938 w 1177407"/>
                  <a:gd name="connsiteY34" fmla="*/ 330993 h 590144"/>
                  <a:gd name="connsiteX35" fmla="*/ 206513 w 1177407"/>
                  <a:gd name="connsiteY35" fmla="*/ 330993 h 590144"/>
                  <a:gd name="connsiteX36" fmla="*/ 243957 w 1177407"/>
                  <a:gd name="connsiteY36" fmla="*/ 390321 h 590144"/>
                  <a:gd name="connsiteX37" fmla="*/ 206513 w 1177407"/>
                  <a:gd name="connsiteY37" fmla="*/ 449649 h 590144"/>
                  <a:gd name="connsiteX38" fmla="*/ 169069 w 1177407"/>
                  <a:gd name="connsiteY38" fmla="*/ 390321 h 590144"/>
                  <a:gd name="connsiteX39" fmla="*/ 206513 w 1177407"/>
                  <a:gd name="connsiteY39" fmla="*/ 330993 h 590144"/>
                  <a:gd name="connsiteX40" fmla="*/ 708957 w 1177407"/>
                  <a:gd name="connsiteY40" fmla="*/ 278606 h 590144"/>
                  <a:gd name="connsiteX41" fmla="*/ 746401 w 1177407"/>
                  <a:gd name="connsiteY41" fmla="*/ 337934 h 590144"/>
                  <a:gd name="connsiteX42" fmla="*/ 708957 w 1177407"/>
                  <a:gd name="connsiteY42" fmla="*/ 397262 h 590144"/>
                  <a:gd name="connsiteX43" fmla="*/ 671513 w 1177407"/>
                  <a:gd name="connsiteY43" fmla="*/ 337934 h 590144"/>
                  <a:gd name="connsiteX44" fmla="*/ 708957 w 1177407"/>
                  <a:gd name="connsiteY44" fmla="*/ 278606 h 590144"/>
                  <a:gd name="connsiteX45" fmla="*/ 423207 w 1177407"/>
                  <a:gd name="connsiteY45" fmla="*/ 278606 h 590144"/>
                  <a:gd name="connsiteX46" fmla="*/ 460651 w 1177407"/>
                  <a:gd name="connsiteY46" fmla="*/ 337934 h 590144"/>
                  <a:gd name="connsiteX47" fmla="*/ 423207 w 1177407"/>
                  <a:gd name="connsiteY47" fmla="*/ 397262 h 590144"/>
                  <a:gd name="connsiteX48" fmla="*/ 385763 w 1177407"/>
                  <a:gd name="connsiteY48" fmla="*/ 337934 h 590144"/>
                  <a:gd name="connsiteX49" fmla="*/ 423207 w 1177407"/>
                  <a:gd name="connsiteY49" fmla="*/ 278606 h 590144"/>
                  <a:gd name="connsiteX50" fmla="*/ 1070907 w 1177407"/>
                  <a:gd name="connsiteY50" fmla="*/ 273844 h 590144"/>
                  <a:gd name="connsiteX51" fmla="*/ 1108351 w 1177407"/>
                  <a:gd name="connsiteY51" fmla="*/ 333172 h 590144"/>
                  <a:gd name="connsiteX52" fmla="*/ 1070907 w 1177407"/>
                  <a:gd name="connsiteY52" fmla="*/ 392500 h 590144"/>
                  <a:gd name="connsiteX53" fmla="*/ 1033463 w 1177407"/>
                  <a:gd name="connsiteY53" fmla="*/ 333172 h 590144"/>
                  <a:gd name="connsiteX54" fmla="*/ 1070907 w 1177407"/>
                  <a:gd name="connsiteY54" fmla="*/ 273844 h 590144"/>
                  <a:gd name="connsiteX55" fmla="*/ 73163 w 1177407"/>
                  <a:gd name="connsiteY55" fmla="*/ 273844 h 590144"/>
                  <a:gd name="connsiteX56" fmla="*/ 110607 w 1177407"/>
                  <a:gd name="connsiteY56" fmla="*/ 333172 h 590144"/>
                  <a:gd name="connsiteX57" fmla="*/ 73163 w 1177407"/>
                  <a:gd name="connsiteY57" fmla="*/ 392500 h 590144"/>
                  <a:gd name="connsiteX58" fmla="*/ 35719 w 1177407"/>
                  <a:gd name="connsiteY58" fmla="*/ 333172 h 590144"/>
                  <a:gd name="connsiteX59" fmla="*/ 73163 w 1177407"/>
                  <a:gd name="connsiteY59" fmla="*/ 273844 h 590144"/>
                  <a:gd name="connsiteX60" fmla="*/ 563701 w 1177407"/>
                  <a:gd name="connsiteY60" fmla="*/ 204787 h 590144"/>
                  <a:gd name="connsiteX61" fmla="*/ 601145 w 1177407"/>
                  <a:gd name="connsiteY61" fmla="*/ 264115 h 590144"/>
                  <a:gd name="connsiteX62" fmla="*/ 563701 w 1177407"/>
                  <a:gd name="connsiteY62" fmla="*/ 323443 h 590144"/>
                  <a:gd name="connsiteX63" fmla="*/ 526257 w 1177407"/>
                  <a:gd name="connsiteY63" fmla="*/ 264115 h 590144"/>
                  <a:gd name="connsiteX64" fmla="*/ 563701 w 1177407"/>
                  <a:gd name="connsiteY64" fmla="*/ 204787 h 590144"/>
                  <a:gd name="connsiteX65" fmla="*/ 832781 w 1177407"/>
                  <a:gd name="connsiteY65" fmla="*/ 188119 h 590144"/>
                  <a:gd name="connsiteX66" fmla="*/ 870225 w 1177407"/>
                  <a:gd name="connsiteY66" fmla="*/ 247447 h 590144"/>
                  <a:gd name="connsiteX67" fmla="*/ 832781 w 1177407"/>
                  <a:gd name="connsiteY67" fmla="*/ 306775 h 590144"/>
                  <a:gd name="connsiteX68" fmla="*/ 795337 w 1177407"/>
                  <a:gd name="connsiteY68" fmla="*/ 247447 h 590144"/>
                  <a:gd name="connsiteX69" fmla="*/ 832781 w 1177407"/>
                  <a:gd name="connsiteY69" fmla="*/ 188119 h 590144"/>
                  <a:gd name="connsiteX70" fmla="*/ 301763 w 1177407"/>
                  <a:gd name="connsiteY70" fmla="*/ 188119 h 590144"/>
                  <a:gd name="connsiteX71" fmla="*/ 339207 w 1177407"/>
                  <a:gd name="connsiteY71" fmla="*/ 247447 h 590144"/>
                  <a:gd name="connsiteX72" fmla="*/ 301763 w 1177407"/>
                  <a:gd name="connsiteY72" fmla="*/ 306775 h 590144"/>
                  <a:gd name="connsiteX73" fmla="*/ 264319 w 1177407"/>
                  <a:gd name="connsiteY73" fmla="*/ 247447 h 590144"/>
                  <a:gd name="connsiteX74" fmla="*/ 301763 w 1177407"/>
                  <a:gd name="connsiteY74" fmla="*/ 188119 h 590144"/>
                  <a:gd name="connsiteX75" fmla="*/ 963751 w 1177407"/>
                  <a:gd name="connsiteY75" fmla="*/ 152400 h 590144"/>
                  <a:gd name="connsiteX76" fmla="*/ 1001195 w 1177407"/>
                  <a:gd name="connsiteY76" fmla="*/ 211728 h 590144"/>
                  <a:gd name="connsiteX77" fmla="*/ 963751 w 1177407"/>
                  <a:gd name="connsiteY77" fmla="*/ 271056 h 590144"/>
                  <a:gd name="connsiteX78" fmla="*/ 926307 w 1177407"/>
                  <a:gd name="connsiteY78" fmla="*/ 211728 h 590144"/>
                  <a:gd name="connsiteX79" fmla="*/ 963751 w 1177407"/>
                  <a:gd name="connsiteY79" fmla="*/ 152400 h 590144"/>
                  <a:gd name="connsiteX80" fmla="*/ 168413 w 1177407"/>
                  <a:gd name="connsiteY80" fmla="*/ 152400 h 590144"/>
                  <a:gd name="connsiteX81" fmla="*/ 205857 w 1177407"/>
                  <a:gd name="connsiteY81" fmla="*/ 211728 h 590144"/>
                  <a:gd name="connsiteX82" fmla="*/ 168413 w 1177407"/>
                  <a:gd name="connsiteY82" fmla="*/ 271056 h 590144"/>
                  <a:gd name="connsiteX83" fmla="*/ 130969 w 1177407"/>
                  <a:gd name="connsiteY83" fmla="*/ 211728 h 590144"/>
                  <a:gd name="connsiteX84" fmla="*/ 168413 w 1177407"/>
                  <a:gd name="connsiteY84" fmla="*/ 152400 h 590144"/>
                  <a:gd name="connsiteX85" fmla="*/ 708957 w 1177407"/>
                  <a:gd name="connsiteY85" fmla="*/ 73819 h 590144"/>
                  <a:gd name="connsiteX86" fmla="*/ 746401 w 1177407"/>
                  <a:gd name="connsiteY86" fmla="*/ 133147 h 590144"/>
                  <a:gd name="connsiteX87" fmla="*/ 708957 w 1177407"/>
                  <a:gd name="connsiteY87" fmla="*/ 192475 h 590144"/>
                  <a:gd name="connsiteX88" fmla="*/ 671513 w 1177407"/>
                  <a:gd name="connsiteY88" fmla="*/ 133147 h 590144"/>
                  <a:gd name="connsiteX89" fmla="*/ 708957 w 1177407"/>
                  <a:gd name="connsiteY89" fmla="*/ 73819 h 590144"/>
                  <a:gd name="connsiteX90" fmla="*/ 423207 w 1177407"/>
                  <a:gd name="connsiteY90" fmla="*/ 73819 h 590144"/>
                  <a:gd name="connsiteX91" fmla="*/ 460651 w 1177407"/>
                  <a:gd name="connsiteY91" fmla="*/ 133147 h 590144"/>
                  <a:gd name="connsiteX92" fmla="*/ 423207 w 1177407"/>
                  <a:gd name="connsiteY92" fmla="*/ 192475 h 590144"/>
                  <a:gd name="connsiteX93" fmla="*/ 385763 w 1177407"/>
                  <a:gd name="connsiteY93" fmla="*/ 133147 h 590144"/>
                  <a:gd name="connsiteX94" fmla="*/ 423207 w 1177407"/>
                  <a:gd name="connsiteY94" fmla="*/ 73819 h 590144"/>
                  <a:gd name="connsiteX95" fmla="*/ 563701 w 1177407"/>
                  <a:gd name="connsiteY95" fmla="*/ 0 h 590144"/>
                  <a:gd name="connsiteX96" fmla="*/ 601145 w 1177407"/>
                  <a:gd name="connsiteY96" fmla="*/ 59328 h 590144"/>
                  <a:gd name="connsiteX97" fmla="*/ 563701 w 1177407"/>
                  <a:gd name="connsiteY97" fmla="*/ 118656 h 590144"/>
                  <a:gd name="connsiteX98" fmla="*/ 526257 w 1177407"/>
                  <a:gd name="connsiteY98" fmla="*/ 59328 h 590144"/>
                  <a:gd name="connsiteX99" fmla="*/ 563701 w 1177407"/>
                  <a:gd name="connsiteY99" fmla="*/ 0 h 590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</a:cxnLst>
                <a:rect l="l" t="t" r="r" b="b"/>
                <a:pathLst>
                  <a:path w="1177407" h="590144">
                    <a:moveTo>
                      <a:pt x="658950" y="471488"/>
                    </a:moveTo>
                    <a:cubicBezTo>
                      <a:pt x="679630" y="471488"/>
                      <a:pt x="696394" y="498050"/>
                      <a:pt x="696394" y="530816"/>
                    </a:cubicBezTo>
                    <a:cubicBezTo>
                      <a:pt x="696394" y="563582"/>
                      <a:pt x="679630" y="590144"/>
                      <a:pt x="658950" y="590144"/>
                    </a:cubicBezTo>
                    <a:cubicBezTo>
                      <a:pt x="638270" y="590144"/>
                      <a:pt x="621506" y="563582"/>
                      <a:pt x="621506" y="530816"/>
                    </a:cubicBezTo>
                    <a:cubicBezTo>
                      <a:pt x="621506" y="498050"/>
                      <a:pt x="638270" y="471488"/>
                      <a:pt x="658950" y="471488"/>
                    </a:cubicBezTo>
                    <a:close/>
                    <a:moveTo>
                      <a:pt x="493453" y="471488"/>
                    </a:moveTo>
                    <a:cubicBezTo>
                      <a:pt x="514133" y="471488"/>
                      <a:pt x="530897" y="498050"/>
                      <a:pt x="530897" y="530816"/>
                    </a:cubicBezTo>
                    <a:cubicBezTo>
                      <a:pt x="530897" y="563582"/>
                      <a:pt x="514133" y="590144"/>
                      <a:pt x="493453" y="590144"/>
                    </a:cubicBezTo>
                    <a:cubicBezTo>
                      <a:pt x="472773" y="590144"/>
                      <a:pt x="456009" y="563582"/>
                      <a:pt x="456009" y="530816"/>
                    </a:cubicBezTo>
                    <a:cubicBezTo>
                      <a:pt x="456009" y="498050"/>
                      <a:pt x="472773" y="471488"/>
                      <a:pt x="493453" y="471488"/>
                    </a:cubicBezTo>
                    <a:close/>
                    <a:moveTo>
                      <a:pt x="1139963" y="461963"/>
                    </a:moveTo>
                    <a:cubicBezTo>
                      <a:pt x="1160643" y="461963"/>
                      <a:pt x="1177407" y="488525"/>
                      <a:pt x="1177407" y="521291"/>
                    </a:cubicBezTo>
                    <a:cubicBezTo>
                      <a:pt x="1177407" y="554057"/>
                      <a:pt x="1160643" y="580619"/>
                      <a:pt x="1139963" y="580619"/>
                    </a:cubicBezTo>
                    <a:cubicBezTo>
                      <a:pt x="1119283" y="580619"/>
                      <a:pt x="1102519" y="554057"/>
                      <a:pt x="1102519" y="521291"/>
                    </a:cubicBezTo>
                    <a:cubicBezTo>
                      <a:pt x="1102519" y="488525"/>
                      <a:pt x="1119283" y="461963"/>
                      <a:pt x="1139963" y="461963"/>
                    </a:cubicBezTo>
                    <a:close/>
                    <a:moveTo>
                      <a:pt x="37444" y="461963"/>
                    </a:moveTo>
                    <a:cubicBezTo>
                      <a:pt x="58124" y="461963"/>
                      <a:pt x="74888" y="488525"/>
                      <a:pt x="74888" y="521291"/>
                    </a:cubicBezTo>
                    <a:cubicBezTo>
                      <a:pt x="74888" y="554057"/>
                      <a:pt x="58124" y="580619"/>
                      <a:pt x="37444" y="580619"/>
                    </a:cubicBezTo>
                    <a:cubicBezTo>
                      <a:pt x="16764" y="580619"/>
                      <a:pt x="0" y="554057"/>
                      <a:pt x="0" y="521291"/>
                    </a:cubicBezTo>
                    <a:cubicBezTo>
                      <a:pt x="0" y="488525"/>
                      <a:pt x="16764" y="461963"/>
                      <a:pt x="37444" y="461963"/>
                    </a:cubicBezTo>
                    <a:close/>
                    <a:moveTo>
                      <a:pt x="816114" y="409575"/>
                    </a:moveTo>
                    <a:cubicBezTo>
                      <a:pt x="836794" y="409575"/>
                      <a:pt x="853558" y="436137"/>
                      <a:pt x="853558" y="468903"/>
                    </a:cubicBezTo>
                    <a:cubicBezTo>
                      <a:pt x="853558" y="501669"/>
                      <a:pt x="836794" y="528231"/>
                      <a:pt x="816114" y="528231"/>
                    </a:cubicBezTo>
                    <a:cubicBezTo>
                      <a:pt x="795434" y="528231"/>
                      <a:pt x="778670" y="501669"/>
                      <a:pt x="778670" y="468903"/>
                    </a:cubicBezTo>
                    <a:cubicBezTo>
                      <a:pt x="778670" y="436137"/>
                      <a:pt x="795434" y="409575"/>
                      <a:pt x="816114" y="409575"/>
                    </a:cubicBezTo>
                    <a:close/>
                    <a:moveTo>
                      <a:pt x="327957" y="409575"/>
                    </a:moveTo>
                    <a:cubicBezTo>
                      <a:pt x="348637" y="409575"/>
                      <a:pt x="365401" y="436137"/>
                      <a:pt x="365401" y="468903"/>
                    </a:cubicBezTo>
                    <a:cubicBezTo>
                      <a:pt x="365401" y="501669"/>
                      <a:pt x="348637" y="528231"/>
                      <a:pt x="327957" y="528231"/>
                    </a:cubicBezTo>
                    <a:cubicBezTo>
                      <a:pt x="307277" y="528231"/>
                      <a:pt x="290513" y="501669"/>
                      <a:pt x="290513" y="468903"/>
                    </a:cubicBezTo>
                    <a:cubicBezTo>
                      <a:pt x="290513" y="436137"/>
                      <a:pt x="307277" y="409575"/>
                      <a:pt x="327957" y="409575"/>
                    </a:cubicBezTo>
                    <a:close/>
                    <a:moveTo>
                      <a:pt x="939938" y="330993"/>
                    </a:moveTo>
                    <a:cubicBezTo>
                      <a:pt x="960618" y="330993"/>
                      <a:pt x="977382" y="357555"/>
                      <a:pt x="977382" y="390321"/>
                    </a:cubicBezTo>
                    <a:cubicBezTo>
                      <a:pt x="977382" y="423087"/>
                      <a:pt x="960618" y="449649"/>
                      <a:pt x="939938" y="449649"/>
                    </a:cubicBezTo>
                    <a:cubicBezTo>
                      <a:pt x="919258" y="449649"/>
                      <a:pt x="902494" y="423087"/>
                      <a:pt x="902494" y="390321"/>
                    </a:cubicBezTo>
                    <a:cubicBezTo>
                      <a:pt x="902494" y="357555"/>
                      <a:pt x="919258" y="330993"/>
                      <a:pt x="939938" y="330993"/>
                    </a:cubicBezTo>
                    <a:close/>
                    <a:moveTo>
                      <a:pt x="206513" y="330993"/>
                    </a:moveTo>
                    <a:cubicBezTo>
                      <a:pt x="227193" y="330993"/>
                      <a:pt x="243957" y="357555"/>
                      <a:pt x="243957" y="390321"/>
                    </a:cubicBezTo>
                    <a:cubicBezTo>
                      <a:pt x="243957" y="423087"/>
                      <a:pt x="227193" y="449649"/>
                      <a:pt x="206513" y="449649"/>
                    </a:cubicBezTo>
                    <a:cubicBezTo>
                      <a:pt x="185833" y="449649"/>
                      <a:pt x="169069" y="423087"/>
                      <a:pt x="169069" y="390321"/>
                    </a:cubicBezTo>
                    <a:cubicBezTo>
                      <a:pt x="169069" y="357555"/>
                      <a:pt x="185833" y="330993"/>
                      <a:pt x="206513" y="330993"/>
                    </a:cubicBezTo>
                    <a:close/>
                    <a:moveTo>
                      <a:pt x="708957" y="278606"/>
                    </a:moveTo>
                    <a:cubicBezTo>
                      <a:pt x="729637" y="278606"/>
                      <a:pt x="746401" y="305168"/>
                      <a:pt x="746401" y="337934"/>
                    </a:cubicBezTo>
                    <a:cubicBezTo>
                      <a:pt x="746401" y="370700"/>
                      <a:pt x="729637" y="397262"/>
                      <a:pt x="708957" y="397262"/>
                    </a:cubicBezTo>
                    <a:cubicBezTo>
                      <a:pt x="688277" y="397262"/>
                      <a:pt x="671513" y="370700"/>
                      <a:pt x="671513" y="337934"/>
                    </a:cubicBezTo>
                    <a:cubicBezTo>
                      <a:pt x="671513" y="305168"/>
                      <a:pt x="688277" y="278606"/>
                      <a:pt x="708957" y="278606"/>
                    </a:cubicBezTo>
                    <a:close/>
                    <a:moveTo>
                      <a:pt x="423207" y="278606"/>
                    </a:moveTo>
                    <a:cubicBezTo>
                      <a:pt x="443887" y="278606"/>
                      <a:pt x="460651" y="305168"/>
                      <a:pt x="460651" y="337934"/>
                    </a:cubicBezTo>
                    <a:cubicBezTo>
                      <a:pt x="460651" y="370700"/>
                      <a:pt x="443887" y="397262"/>
                      <a:pt x="423207" y="397262"/>
                    </a:cubicBezTo>
                    <a:cubicBezTo>
                      <a:pt x="402527" y="397262"/>
                      <a:pt x="385763" y="370700"/>
                      <a:pt x="385763" y="337934"/>
                    </a:cubicBezTo>
                    <a:cubicBezTo>
                      <a:pt x="385763" y="305168"/>
                      <a:pt x="402527" y="278606"/>
                      <a:pt x="423207" y="278606"/>
                    </a:cubicBezTo>
                    <a:close/>
                    <a:moveTo>
                      <a:pt x="1070907" y="273844"/>
                    </a:moveTo>
                    <a:cubicBezTo>
                      <a:pt x="1091587" y="273844"/>
                      <a:pt x="1108351" y="300406"/>
                      <a:pt x="1108351" y="333172"/>
                    </a:cubicBezTo>
                    <a:cubicBezTo>
                      <a:pt x="1108351" y="365938"/>
                      <a:pt x="1091587" y="392500"/>
                      <a:pt x="1070907" y="392500"/>
                    </a:cubicBezTo>
                    <a:cubicBezTo>
                      <a:pt x="1050227" y="392500"/>
                      <a:pt x="1033463" y="365938"/>
                      <a:pt x="1033463" y="333172"/>
                    </a:cubicBezTo>
                    <a:cubicBezTo>
                      <a:pt x="1033463" y="300406"/>
                      <a:pt x="1050227" y="273844"/>
                      <a:pt x="1070907" y="273844"/>
                    </a:cubicBezTo>
                    <a:close/>
                    <a:moveTo>
                      <a:pt x="73163" y="273844"/>
                    </a:moveTo>
                    <a:cubicBezTo>
                      <a:pt x="93843" y="273844"/>
                      <a:pt x="110607" y="300406"/>
                      <a:pt x="110607" y="333172"/>
                    </a:cubicBezTo>
                    <a:cubicBezTo>
                      <a:pt x="110607" y="365938"/>
                      <a:pt x="93843" y="392500"/>
                      <a:pt x="73163" y="392500"/>
                    </a:cubicBezTo>
                    <a:cubicBezTo>
                      <a:pt x="52483" y="392500"/>
                      <a:pt x="35719" y="365938"/>
                      <a:pt x="35719" y="333172"/>
                    </a:cubicBezTo>
                    <a:cubicBezTo>
                      <a:pt x="35719" y="300406"/>
                      <a:pt x="52483" y="273844"/>
                      <a:pt x="73163" y="273844"/>
                    </a:cubicBezTo>
                    <a:close/>
                    <a:moveTo>
                      <a:pt x="563701" y="204787"/>
                    </a:moveTo>
                    <a:cubicBezTo>
                      <a:pt x="584381" y="204787"/>
                      <a:pt x="601145" y="231349"/>
                      <a:pt x="601145" y="264115"/>
                    </a:cubicBezTo>
                    <a:cubicBezTo>
                      <a:pt x="601145" y="296881"/>
                      <a:pt x="584381" y="323443"/>
                      <a:pt x="563701" y="323443"/>
                    </a:cubicBezTo>
                    <a:cubicBezTo>
                      <a:pt x="543021" y="323443"/>
                      <a:pt x="526257" y="296881"/>
                      <a:pt x="526257" y="264115"/>
                    </a:cubicBezTo>
                    <a:cubicBezTo>
                      <a:pt x="526257" y="231349"/>
                      <a:pt x="543021" y="204787"/>
                      <a:pt x="563701" y="204787"/>
                    </a:cubicBezTo>
                    <a:close/>
                    <a:moveTo>
                      <a:pt x="832781" y="188119"/>
                    </a:moveTo>
                    <a:cubicBezTo>
                      <a:pt x="853461" y="188119"/>
                      <a:pt x="870225" y="214681"/>
                      <a:pt x="870225" y="247447"/>
                    </a:cubicBezTo>
                    <a:cubicBezTo>
                      <a:pt x="870225" y="280213"/>
                      <a:pt x="853461" y="306775"/>
                      <a:pt x="832781" y="306775"/>
                    </a:cubicBezTo>
                    <a:cubicBezTo>
                      <a:pt x="812101" y="306775"/>
                      <a:pt x="795337" y="280213"/>
                      <a:pt x="795337" y="247447"/>
                    </a:cubicBezTo>
                    <a:cubicBezTo>
                      <a:pt x="795337" y="214681"/>
                      <a:pt x="812101" y="188119"/>
                      <a:pt x="832781" y="188119"/>
                    </a:cubicBezTo>
                    <a:close/>
                    <a:moveTo>
                      <a:pt x="301763" y="188119"/>
                    </a:moveTo>
                    <a:cubicBezTo>
                      <a:pt x="322443" y="188119"/>
                      <a:pt x="339207" y="214681"/>
                      <a:pt x="339207" y="247447"/>
                    </a:cubicBezTo>
                    <a:cubicBezTo>
                      <a:pt x="339207" y="280213"/>
                      <a:pt x="322443" y="306775"/>
                      <a:pt x="301763" y="306775"/>
                    </a:cubicBezTo>
                    <a:cubicBezTo>
                      <a:pt x="281083" y="306775"/>
                      <a:pt x="264319" y="280213"/>
                      <a:pt x="264319" y="247447"/>
                    </a:cubicBezTo>
                    <a:cubicBezTo>
                      <a:pt x="264319" y="214681"/>
                      <a:pt x="281083" y="188119"/>
                      <a:pt x="301763" y="188119"/>
                    </a:cubicBezTo>
                    <a:close/>
                    <a:moveTo>
                      <a:pt x="963751" y="152400"/>
                    </a:moveTo>
                    <a:cubicBezTo>
                      <a:pt x="984431" y="152400"/>
                      <a:pt x="1001195" y="178962"/>
                      <a:pt x="1001195" y="211728"/>
                    </a:cubicBezTo>
                    <a:cubicBezTo>
                      <a:pt x="1001195" y="244494"/>
                      <a:pt x="984431" y="271056"/>
                      <a:pt x="963751" y="271056"/>
                    </a:cubicBezTo>
                    <a:cubicBezTo>
                      <a:pt x="943071" y="271056"/>
                      <a:pt x="926307" y="244494"/>
                      <a:pt x="926307" y="211728"/>
                    </a:cubicBezTo>
                    <a:cubicBezTo>
                      <a:pt x="926307" y="178962"/>
                      <a:pt x="943071" y="152400"/>
                      <a:pt x="963751" y="152400"/>
                    </a:cubicBezTo>
                    <a:close/>
                    <a:moveTo>
                      <a:pt x="168413" y="152400"/>
                    </a:moveTo>
                    <a:cubicBezTo>
                      <a:pt x="189093" y="152400"/>
                      <a:pt x="205857" y="178962"/>
                      <a:pt x="205857" y="211728"/>
                    </a:cubicBezTo>
                    <a:cubicBezTo>
                      <a:pt x="205857" y="244494"/>
                      <a:pt x="189093" y="271056"/>
                      <a:pt x="168413" y="271056"/>
                    </a:cubicBezTo>
                    <a:cubicBezTo>
                      <a:pt x="147733" y="271056"/>
                      <a:pt x="130969" y="244494"/>
                      <a:pt x="130969" y="211728"/>
                    </a:cubicBezTo>
                    <a:cubicBezTo>
                      <a:pt x="130969" y="178962"/>
                      <a:pt x="147733" y="152400"/>
                      <a:pt x="168413" y="152400"/>
                    </a:cubicBezTo>
                    <a:close/>
                    <a:moveTo>
                      <a:pt x="708957" y="73819"/>
                    </a:moveTo>
                    <a:cubicBezTo>
                      <a:pt x="729637" y="73819"/>
                      <a:pt x="746401" y="100381"/>
                      <a:pt x="746401" y="133147"/>
                    </a:cubicBezTo>
                    <a:cubicBezTo>
                      <a:pt x="746401" y="165913"/>
                      <a:pt x="729637" y="192475"/>
                      <a:pt x="708957" y="192475"/>
                    </a:cubicBezTo>
                    <a:cubicBezTo>
                      <a:pt x="688277" y="192475"/>
                      <a:pt x="671513" y="165913"/>
                      <a:pt x="671513" y="133147"/>
                    </a:cubicBezTo>
                    <a:cubicBezTo>
                      <a:pt x="671513" y="100381"/>
                      <a:pt x="688277" y="73819"/>
                      <a:pt x="708957" y="73819"/>
                    </a:cubicBezTo>
                    <a:close/>
                    <a:moveTo>
                      <a:pt x="423207" y="73819"/>
                    </a:moveTo>
                    <a:cubicBezTo>
                      <a:pt x="443887" y="73819"/>
                      <a:pt x="460651" y="100381"/>
                      <a:pt x="460651" y="133147"/>
                    </a:cubicBezTo>
                    <a:cubicBezTo>
                      <a:pt x="460651" y="165913"/>
                      <a:pt x="443887" y="192475"/>
                      <a:pt x="423207" y="192475"/>
                    </a:cubicBezTo>
                    <a:cubicBezTo>
                      <a:pt x="402527" y="192475"/>
                      <a:pt x="385763" y="165913"/>
                      <a:pt x="385763" y="133147"/>
                    </a:cubicBezTo>
                    <a:cubicBezTo>
                      <a:pt x="385763" y="100381"/>
                      <a:pt x="402527" y="73819"/>
                      <a:pt x="423207" y="73819"/>
                    </a:cubicBezTo>
                    <a:close/>
                    <a:moveTo>
                      <a:pt x="563701" y="0"/>
                    </a:moveTo>
                    <a:cubicBezTo>
                      <a:pt x="584381" y="0"/>
                      <a:pt x="601145" y="26562"/>
                      <a:pt x="601145" y="59328"/>
                    </a:cubicBezTo>
                    <a:cubicBezTo>
                      <a:pt x="601145" y="92094"/>
                      <a:pt x="584381" y="118656"/>
                      <a:pt x="563701" y="118656"/>
                    </a:cubicBezTo>
                    <a:cubicBezTo>
                      <a:pt x="543021" y="118656"/>
                      <a:pt x="526257" y="92094"/>
                      <a:pt x="526257" y="59328"/>
                    </a:cubicBezTo>
                    <a:cubicBezTo>
                      <a:pt x="526257" y="26562"/>
                      <a:pt x="543021" y="0"/>
                      <a:pt x="563701" y="0"/>
                    </a:cubicBezTo>
                    <a:close/>
                  </a:path>
                </a:pathLst>
              </a:custGeom>
              <a:solidFill>
                <a:srgbClr val="FF0066"/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5" name="グループ化 14">
              <a:extLst>
                <a:ext uri="{FF2B5EF4-FFF2-40B4-BE49-F238E27FC236}">
                  <a16:creationId xmlns:a16="http://schemas.microsoft.com/office/drawing/2014/main" id="{0FE36883-1C25-4752-8900-990492C4C48C}"/>
                </a:ext>
              </a:extLst>
            </p:cNvPr>
            <p:cNvGrpSpPr/>
            <p:nvPr/>
          </p:nvGrpSpPr>
          <p:grpSpPr>
            <a:xfrm rot="7398508" flipH="1">
              <a:off x="4551294" y="4991457"/>
              <a:ext cx="401224" cy="606434"/>
              <a:chOff x="2116527" y="1172153"/>
              <a:chExt cx="1108377" cy="1853482"/>
            </a:xfrm>
          </p:grpSpPr>
          <p:sp>
            <p:nvSpPr>
              <p:cNvPr id="95" name="フリーフォーム: 図形 94">
                <a:extLst>
                  <a:ext uri="{FF2B5EF4-FFF2-40B4-BE49-F238E27FC236}">
                    <a16:creationId xmlns:a16="http://schemas.microsoft.com/office/drawing/2014/main" id="{E6C621FD-1312-41C8-A2F4-A395BEF49CE6}"/>
                  </a:ext>
                </a:extLst>
              </p:cNvPr>
              <p:cNvSpPr/>
              <p:nvPr/>
            </p:nvSpPr>
            <p:spPr>
              <a:xfrm>
                <a:off x="2116527" y="1172153"/>
                <a:ext cx="984549" cy="1853482"/>
              </a:xfrm>
              <a:custGeom>
                <a:avLst/>
                <a:gdLst>
                  <a:gd name="connsiteX0" fmla="*/ 491785 w 1171576"/>
                  <a:gd name="connsiteY0" fmla="*/ 0 h 1647591"/>
                  <a:gd name="connsiteX1" fmla="*/ 585788 w 1171576"/>
                  <a:gd name="connsiteY1" fmla="*/ 59066 h 1647591"/>
                  <a:gd name="connsiteX2" fmla="*/ 678024 w 1171576"/>
                  <a:gd name="connsiteY2" fmla="*/ 1110 h 1647591"/>
                  <a:gd name="connsiteX3" fmla="*/ 717518 w 1171576"/>
                  <a:gd name="connsiteY3" fmla="*/ 18258 h 1647591"/>
                  <a:gd name="connsiteX4" fmla="*/ 1171576 w 1171576"/>
                  <a:gd name="connsiteY4" fmla="*/ 1042753 h 1647591"/>
                  <a:gd name="connsiteX5" fmla="*/ 585788 w 1171576"/>
                  <a:gd name="connsiteY5" fmla="*/ 1647591 h 1647591"/>
                  <a:gd name="connsiteX6" fmla="*/ 0 w 1171576"/>
                  <a:gd name="connsiteY6" fmla="*/ 1042753 h 1647591"/>
                  <a:gd name="connsiteX7" fmla="*/ 454058 w 1171576"/>
                  <a:gd name="connsiteY7" fmla="*/ 14955 h 1647591"/>
                  <a:gd name="connsiteX0" fmla="*/ 491785 w 1171576"/>
                  <a:gd name="connsiteY0" fmla="*/ 11 h 1647602"/>
                  <a:gd name="connsiteX1" fmla="*/ 585788 w 1171576"/>
                  <a:gd name="connsiteY1" fmla="*/ 59077 h 1647602"/>
                  <a:gd name="connsiteX2" fmla="*/ 678024 w 1171576"/>
                  <a:gd name="connsiteY2" fmla="*/ 1121 h 1647602"/>
                  <a:gd name="connsiteX3" fmla="*/ 717518 w 1171576"/>
                  <a:gd name="connsiteY3" fmla="*/ 18269 h 1647602"/>
                  <a:gd name="connsiteX4" fmla="*/ 1171576 w 1171576"/>
                  <a:gd name="connsiteY4" fmla="*/ 1042764 h 1647602"/>
                  <a:gd name="connsiteX5" fmla="*/ 585788 w 1171576"/>
                  <a:gd name="connsiteY5" fmla="*/ 1647602 h 1647602"/>
                  <a:gd name="connsiteX6" fmla="*/ 0 w 1171576"/>
                  <a:gd name="connsiteY6" fmla="*/ 1042764 h 1647602"/>
                  <a:gd name="connsiteX7" fmla="*/ 454058 w 1171576"/>
                  <a:gd name="connsiteY7" fmla="*/ 14966 h 1647602"/>
                  <a:gd name="connsiteX8" fmla="*/ 491785 w 1171576"/>
                  <a:gd name="connsiteY8" fmla="*/ 11 h 1647602"/>
                  <a:gd name="connsiteX0" fmla="*/ 491785 w 1171576"/>
                  <a:gd name="connsiteY0" fmla="*/ 11 h 1647602"/>
                  <a:gd name="connsiteX1" fmla="*/ 585788 w 1171576"/>
                  <a:gd name="connsiteY1" fmla="*/ 59077 h 1647602"/>
                  <a:gd name="connsiteX2" fmla="*/ 678024 w 1171576"/>
                  <a:gd name="connsiteY2" fmla="*/ 1121 h 1647602"/>
                  <a:gd name="connsiteX3" fmla="*/ 717518 w 1171576"/>
                  <a:gd name="connsiteY3" fmla="*/ 18269 h 1647602"/>
                  <a:gd name="connsiteX4" fmla="*/ 1171576 w 1171576"/>
                  <a:gd name="connsiteY4" fmla="*/ 1042764 h 1647602"/>
                  <a:gd name="connsiteX5" fmla="*/ 585788 w 1171576"/>
                  <a:gd name="connsiteY5" fmla="*/ 1647602 h 1647602"/>
                  <a:gd name="connsiteX6" fmla="*/ 0 w 1171576"/>
                  <a:gd name="connsiteY6" fmla="*/ 1042764 h 1647602"/>
                  <a:gd name="connsiteX7" fmla="*/ 454058 w 1171576"/>
                  <a:gd name="connsiteY7" fmla="*/ 14966 h 1647602"/>
                  <a:gd name="connsiteX8" fmla="*/ 491785 w 1171576"/>
                  <a:gd name="connsiteY8" fmla="*/ 11 h 1647602"/>
                  <a:gd name="connsiteX0" fmla="*/ 491785 w 1171576"/>
                  <a:gd name="connsiteY0" fmla="*/ 11 h 1647602"/>
                  <a:gd name="connsiteX1" fmla="*/ 585788 w 1171576"/>
                  <a:gd name="connsiteY1" fmla="*/ 59077 h 1647602"/>
                  <a:gd name="connsiteX2" fmla="*/ 678024 w 1171576"/>
                  <a:gd name="connsiteY2" fmla="*/ 1121 h 1647602"/>
                  <a:gd name="connsiteX3" fmla="*/ 717518 w 1171576"/>
                  <a:gd name="connsiteY3" fmla="*/ 18269 h 1647602"/>
                  <a:gd name="connsiteX4" fmla="*/ 1171576 w 1171576"/>
                  <a:gd name="connsiteY4" fmla="*/ 1042764 h 1647602"/>
                  <a:gd name="connsiteX5" fmla="*/ 585788 w 1171576"/>
                  <a:gd name="connsiteY5" fmla="*/ 1647602 h 1647602"/>
                  <a:gd name="connsiteX6" fmla="*/ 0 w 1171576"/>
                  <a:gd name="connsiteY6" fmla="*/ 1042764 h 1647602"/>
                  <a:gd name="connsiteX7" fmla="*/ 454058 w 1171576"/>
                  <a:gd name="connsiteY7" fmla="*/ 14966 h 1647602"/>
                  <a:gd name="connsiteX8" fmla="*/ 491785 w 1171576"/>
                  <a:gd name="connsiteY8" fmla="*/ 11 h 1647602"/>
                  <a:gd name="connsiteX0" fmla="*/ 491785 w 1173436"/>
                  <a:gd name="connsiteY0" fmla="*/ 11 h 1855457"/>
                  <a:gd name="connsiteX1" fmla="*/ 585788 w 1173436"/>
                  <a:gd name="connsiteY1" fmla="*/ 59077 h 1855457"/>
                  <a:gd name="connsiteX2" fmla="*/ 678024 w 1173436"/>
                  <a:gd name="connsiteY2" fmla="*/ 1121 h 1855457"/>
                  <a:gd name="connsiteX3" fmla="*/ 717518 w 1173436"/>
                  <a:gd name="connsiteY3" fmla="*/ 18269 h 1855457"/>
                  <a:gd name="connsiteX4" fmla="*/ 1171576 w 1173436"/>
                  <a:gd name="connsiteY4" fmla="*/ 1042764 h 1855457"/>
                  <a:gd name="connsiteX5" fmla="*/ 581308 w 1173436"/>
                  <a:gd name="connsiteY5" fmla="*/ 1855457 h 1855457"/>
                  <a:gd name="connsiteX6" fmla="*/ 0 w 1173436"/>
                  <a:gd name="connsiteY6" fmla="*/ 1042764 h 1855457"/>
                  <a:gd name="connsiteX7" fmla="*/ 454058 w 1173436"/>
                  <a:gd name="connsiteY7" fmla="*/ 14966 h 1855457"/>
                  <a:gd name="connsiteX8" fmla="*/ 491785 w 1173436"/>
                  <a:gd name="connsiteY8" fmla="*/ 11 h 1855457"/>
                  <a:gd name="connsiteX0" fmla="*/ 491785 w 1173436"/>
                  <a:gd name="connsiteY0" fmla="*/ 11 h 1855706"/>
                  <a:gd name="connsiteX1" fmla="*/ 585788 w 1173436"/>
                  <a:gd name="connsiteY1" fmla="*/ 59077 h 1855706"/>
                  <a:gd name="connsiteX2" fmla="*/ 678024 w 1173436"/>
                  <a:gd name="connsiteY2" fmla="*/ 1121 h 1855706"/>
                  <a:gd name="connsiteX3" fmla="*/ 717518 w 1173436"/>
                  <a:gd name="connsiteY3" fmla="*/ 18269 h 1855706"/>
                  <a:gd name="connsiteX4" fmla="*/ 1171576 w 1173436"/>
                  <a:gd name="connsiteY4" fmla="*/ 1042764 h 1855706"/>
                  <a:gd name="connsiteX5" fmla="*/ 581308 w 1173436"/>
                  <a:gd name="connsiteY5" fmla="*/ 1855457 h 1855706"/>
                  <a:gd name="connsiteX6" fmla="*/ 0 w 1173436"/>
                  <a:gd name="connsiteY6" fmla="*/ 1042764 h 1855706"/>
                  <a:gd name="connsiteX7" fmla="*/ 454058 w 1173436"/>
                  <a:gd name="connsiteY7" fmla="*/ 14966 h 1855706"/>
                  <a:gd name="connsiteX8" fmla="*/ 491785 w 1173436"/>
                  <a:gd name="connsiteY8" fmla="*/ 11 h 1855706"/>
                  <a:gd name="connsiteX0" fmla="*/ 491785 w 1171681"/>
                  <a:gd name="connsiteY0" fmla="*/ 11 h 1855706"/>
                  <a:gd name="connsiteX1" fmla="*/ 585788 w 1171681"/>
                  <a:gd name="connsiteY1" fmla="*/ 59077 h 1855706"/>
                  <a:gd name="connsiteX2" fmla="*/ 678024 w 1171681"/>
                  <a:gd name="connsiteY2" fmla="*/ 1121 h 1855706"/>
                  <a:gd name="connsiteX3" fmla="*/ 717518 w 1171681"/>
                  <a:gd name="connsiteY3" fmla="*/ 18269 h 1855706"/>
                  <a:gd name="connsiteX4" fmla="*/ 1171576 w 1171681"/>
                  <a:gd name="connsiteY4" fmla="*/ 1042764 h 1855706"/>
                  <a:gd name="connsiteX5" fmla="*/ 581308 w 1171681"/>
                  <a:gd name="connsiteY5" fmla="*/ 1855457 h 1855706"/>
                  <a:gd name="connsiteX6" fmla="*/ 0 w 1171681"/>
                  <a:gd name="connsiteY6" fmla="*/ 1042764 h 1855706"/>
                  <a:gd name="connsiteX7" fmla="*/ 454058 w 1171681"/>
                  <a:gd name="connsiteY7" fmla="*/ 14966 h 1855706"/>
                  <a:gd name="connsiteX8" fmla="*/ 491785 w 1171681"/>
                  <a:gd name="connsiteY8" fmla="*/ 11 h 1855706"/>
                  <a:gd name="connsiteX0" fmla="*/ 491914 w 1171810"/>
                  <a:gd name="connsiteY0" fmla="*/ 11 h 1855706"/>
                  <a:gd name="connsiteX1" fmla="*/ 585917 w 1171810"/>
                  <a:gd name="connsiteY1" fmla="*/ 59077 h 1855706"/>
                  <a:gd name="connsiteX2" fmla="*/ 678153 w 1171810"/>
                  <a:gd name="connsiteY2" fmla="*/ 1121 h 1855706"/>
                  <a:gd name="connsiteX3" fmla="*/ 717647 w 1171810"/>
                  <a:gd name="connsiteY3" fmla="*/ 18269 h 1855706"/>
                  <a:gd name="connsiteX4" fmla="*/ 1171705 w 1171810"/>
                  <a:gd name="connsiteY4" fmla="*/ 1042764 h 1855706"/>
                  <a:gd name="connsiteX5" fmla="*/ 581437 w 1171810"/>
                  <a:gd name="connsiteY5" fmla="*/ 1855457 h 1855706"/>
                  <a:gd name="connsiteX6" fmla="*/ 129 w 1171810"/>
                  <a:gd name="connsiteY6" fmla="*/ 1042764 h 1855706"/>
                  <a:gd name="connsiteX7" fmla="*/ 454187 w 1171810"/>
                  <a:gd name="connsiteY7" fmla="*/ 14966 h 1855706"/>
                  <a:gd name="connsiteX8" fmla="*/ 491914 w 1171810"/>
                  <a:gd name="connsiteY8" fmla="*/ 11 h 1855706"/>
                  <a:gd name="connsiteX0" fmla="*/ 491820 w 894799"/>
                  <a:gd name="connsiteY0" fmla="*/ 11 h 1855511"/>
                  <a:gd name="connsiteX1" fmla="*/ 585823 w 894799"/>
                  <a:gd name="connsiteY1" fmla="*/ 59077 h 1855511"/>
                  <a:gd name="connsiteX2" fmla="*/ 678059 w 894799"/>
                  <a:gd name="connsiteY2" fmla="*/ 1121 h 1855511"/>
                  <a:gd name="connsiteX3" fmla="*/ 717553 w 894799"/>
                  <a:gd name="connsiteY3" fmla="*/ 18269 h 1855511"/>
                  <a:gd name="connsiteX4" fmla="*/ 857770 w 894799"/>
                  <a:gd name="connsiteY4" fmla="*/ 1006188 h 1855511"/>
                  <a:gd name="connsiteX5" fmla="*/ 581343 w 894799"/>
                  <a:gd name="connsiteY5" fmla="*/ 1855457 h 1855511"/>
                  <a:gd name="connsiteX6" fmla="*/ 35 w 894799"/>
                  <a:gd name="connsiteY6" fmla="*/ 1042764 h 1855511"/>
                  <a:gd name="connsiteX7" fmla="*/ 454093 w 894799"/>
                  <a:gd name="connsiteY7" fmla="*/ 14966 h 1855511"/>
                  <a:gd name="connsiteX8" fmla="*/ 491820 w 894799"/>
                  <a:gd name="connsiteY8" fmla="*/ 11 h 1855511"/>
                  <a:gd name="connsiteX0" fmla="*/ 491870 w 894849"/>
                  <a:gd name="connsiteY0" fmla="*/ 11 h 1870062"/>
                  <a:gd name="connsiteX1" fmla="*/ 585873 w 894849"/>
                  <a:gd name="connsiteY1" fmla="*/ 59077 h 1870062"/>
                  <a:gd name="connsiteX2" fmla="*/ 678109 w 894849"/>
                  <a:gd name="connsiteY2" fmla="*/ 1121 h 1870062"/>
                  <a:gd name="connsiteX3" fmla="*/ 717603 w 894849"/>
                  <a:gd name="connsiteY3" fmla="*/ 18269 h 1870062"/>
                  <a:gd name="connsiteX4" fmla="*/ 857820 w 894849"/>
                  <a:gd name="connsiteY4" fmla="*/ 1006188 h 1870062"/>
                  <a:gd name="connsiteX5" fmla="*/ 581393 w 894849"/>
                  <a:gd name="connsiteY5" fmla="*/ 1855457 h 1870062"/>
                  <a:gd name="connsiteX6" fmla="*/ 85 w 894849"/>
                  <a:gd name="connsiteY6" fmla="*/ 1042764 h 1870062"/>
                  <a:gd name="connsiteX7" fmla="*/ 454143 w 894849"/>
                  <a:gd name="connsiteY7" fmla="*/ 14966 h 1870062"/>
                  <a:gd name="connsiteX8" fmla="*/ 491870 w 894849"/>
                  <a:gd name="connsiteY8" fmla="*/ 11 h 1870062"/>
                  <a:gd name="connsiteX0" fmla="*/ 533450 w 936429"/>
                  <a:gd name="connsiteY0" fmla="*/ 11 h 1855519"/>
                  <a:gd name="connsiteX1" fmla="*/ 627453 w 936429"/>
                  <a:gd name="connsiteY1" fmla="*/ 59077 h 1855519"/>
                  <a:gd name="connsiteX2" fmla="*/ 719689 w 936429"/>
                  <a:gd name="connsiteY2" fmla="*/ 1121 h 1855519"/>
                  <a:gd name="connsiteX3" fmla="*/ 759183 w 936429"/>
                  <a:gd name="connsiteY3" fmla="*/ 18269 h 1855519"/>
                  <a:gd name="connsiteX4" fmla="*/ 899400 w 936429"/>
                  <a:gd name="connsiteY4" fmla="*/ 1006188 h 1855519"/>
                  <a:gd name="connsiteX5" fmla="*/ 622973 w 936429"/>
                  <a:gd name="connsiteY5" fmla="*/ 1855457 h 1855519"/>
                  <a:gd name="connsiteX6" fmla="*/ 32 w 936429"/>
                  <a:gd name="connsiteY6" fmla="*/ 1045781 h 1855519"/>
                  <a:gd name="connsiteX7" fmla="*/ 495723 w 936429"/>
                  <a:gd name="connsiteY7" fmla="*/ 14966 h 1855519"/>
                  <a:gd name="connsiteX8" fmla="*/ 533450 w 936429"/>
                  <a:gd name="connsiteY8" fmla="*/ 11 h 18555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36429" h="1855519">
                    <a:moveTo>
                      <a:pt x="533450" y="11"/>
                    </a:moveTo>
                    <a:cubicBezTo>
                      <a:pt x="582336" y="-777"/>
                      <a:pt x="596119" y="39388"/>
                      <a:pt x="627453" y="59077"/>
                    </a:cubicBezTo>
                    <a:cubicBezTo>
                      <a:pt x="658198" y="39758"/>
                      <a:pt x="665542" y="-37"/>
                      <a:pt x="719689" y="1121"/>
                    </a:cubicBezTo>
                    <a:lnTo>
                      <a:pt x="759183" y="18269"/>
                    </a:lnTo>
                    <a:cubicBezTo>
                      <a:pt x="1048907" y="186489"/>
                      <a:pt x="895222" y="699990"/>
                      <a:pt x="899400" y="1006188"/>
                    </a:cubicBezTo>
                    <a:cubicBezTo>
                      <a:pt x="903578" y="1312386"/>
                      <a:pt x="772868" y="1848858"/>
                      <a:pt x="622973" y="1855457"/>
                    </a:cubicBezTo>
                    <a:cubicBezTo>
                      <a:pt x="473078" y="1862056"/>
                      <a:pt x="-4449" y="1346360"/>
                      <a:pt x="32" y="1045781"/>
                    </a:cubicBezTo>
                    <a:cubicBezTo>
                      <a:pt x="4513" y="745202"/>
                      <a:pt x="206000" y="168870"/>
                      <a:pt x="495723" y="14966"/>
                    </a:cubicBezTo>
                    <a:lnTo>
                      <a:pt x="533450" y="11"/>
                    </a:lnTo>
                    <a:close/>
                  </a:path>
                </a:pathLst>
              </a:custGeom>
              <a:gradFill flip="none" rotWithShape="1">
                <a:gsLst>
                  <a:gs pos="100000">
                    <a:srgbClr val="FFCCFF"/>
                  </a:gs>
                  <a:gs pos="62000">
                    <a:srgbClr val="FF66CC"/>
                  </a:gs>
                  <a:gs pos="0">
                    <a:srgbClr val="FF0066"/>
                  </a:gs>
                </a:gsLst>
                <a:lin ang="162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96" name="フリーフォーム: 図形 95">
                <a:extLst>
                  <a:ext uri="{FF2B5EF4-FFF2-40B4-BE49-F238E27FC236}">
                    <a16:creationId xmlns:a16="http://schemas.microsoft.com/office/drawing/2014/main" id="{88276A3C-5B9E-40A9-88D7-41E4EDF6653D}"/>
                  </a:ext>
                </a:extLst>
              </p:cNvPr>
              <p:cNvSpPr/>
              <p:nvPr/>
            </p:nvSpPr>
            <p:spPr>
              <a:xfrm rot="10800000">
                <a:off x="2398433" y="2447520"/>
                <a:ext cx="826471" cy="414247"/>
              </a:xfrm>
              <a:custGeom>
                <a:avLst/>
                <a:gdLst>
                  <a:gd name="connsiteX0" fmla="*/ 658950 w 1177407"/>
                  <a:gd name="connsiteY0" fmla="*/ 471488 h 590144"/>
                  <a:gd name="connsiteX1" fmla="*/ 696394 w 1177407"/>
                  <a:gd name="connsiteY1" fmla="*/ 530816 h 590144"/>
                  <a:gd name="connsiteX2" fmla="*/ 658950 w 1177407"/>
                  <a:gd name="connsiteY2" fmla="*/ 590144 h 590144"/>
                  <a:gd name="connsiteX3" fmla="*/ 621506 w 1177407"/>
                  <a:gd name="connsiteY3" fmla="*/ 530816 h 590144"/>
                  <a:gd name="connsiteX4" fmla="*/ 658950 w 1177407"/>
                  <a:gd name="connsiteY4" fmla="*/ 471488 h 590144"/>
                  <a:gd name="connsiteX5" fmla="*/ 493453 w 1177407"/>
                  <a:gd name="connsiteY5" fmla="*/ 471488 h 590144"/>
                  <a:gd name="connsiteX6" fmla="*/ 530897 w 1177407"/>
                  <a:gd name="connsiteY6" fmla="*/ 530816 h 590144"/>
                  <a:gd name="connsiteX7" fmla="*/ 493453 w 1177407"/>
                  <a:gd name="connsiteY7" fmla="*/ 590144 h 590144"/>
                  <a:gd name="connsiteX8" fmla="*/ 456009 w 1177407"/>
                  <a:gd name="connsiteY8" fmla="*/ 530816 h 590144"/>
                  <a:gd name="connsiteX9" fmla="*/ 493453 w 1177407"/>
                  <a:gd name="connsiteY9" fmla="*/ 471488 h 590144"/>
                  <a:gd name="connsiteX10" fmla="*/ 1139963 w 1177407"/>
                  <a:gd name="connsiteY10" fmla="*/ 461963 h 590144"/>
                  <a:gd name="connsiteX11" fmla="*/ 1177407 w 1177407"/>
                  <a:gd name="connsiteY11" fmla="*/ 521291 h 590144"/>
                  <a:gd name="connsiteX12" fmla="*/ 1139963 w 1177407"/>
                  <a:gd name="connsiteY12" fmla="*/ 580619 h 590144"/>
                  <a:gd name="connsiteX13" fmla="*/ 1102519 w 1177407"/>
                  <a:gd name="connsiteY13" fmla="*/ 521291 h 590144"/>
                  <a:gd name="connsiteX14" fmla="*/ 1139963 w 1177407"/>
                  <a:gd name="connsiteY14" fmla="*/ 461963 h 590144"/>
                  <a:gd name="connsiteX15" fmla="*/ 37444 w 1177407"/>
                  <a:gd name="connsiteY15" fmla="*/ 461963 h 590144"/>
                  <a:gd name="connsiteX16" fmla="*/ 74888 w 1177407"/>
                  <a:gd name="connsiteY16" fmla="*/ 521291 h 590144"/>
                  <a:gd name="connsiteX17" fmla="*/ 37444 w 1177407"/>
                  <a:gd name="connsiteY17" fmla="*/ 580619 h 590144"/>
                  <a:gd name="connsiteX18" fmla="*/ 0 w 1177407"/>
                  <a:gd name="connsiteY18" fmla="*/ 521291 h 590144"/>
                  <a:gd name="connsiteX19" fmla="*/ 37444 w 1177407"/>
                  <a:gd name="connsiteY19" fmla="*/ 461963 h 590144"/>
                  <a:gd name="connsiteX20" fmla="*/ 816114 w 1177407"/>
                  <a:gd name="connsiteY20" fmla="*/ 409575 h 590144"/>
                  <a:gd name="connsiteX21" fmla="*/ 853558 w 1177407"/>
                  <a:gd name="connsiteY21" fmla="*/ 468903 h 590144"/>
                  <a:gd name="connsiteX22" fmla="*/ 816114 w 1177407"/>
                  <a:gd name="connsiteY22" fmla="*/ 528231 h 590144"/>
                  <a:gd name="connsiteX23" fmla="*/ 778670 w 1177407"/>
                  <a:gd name="connsiteY23" fmla="*/ 468903 h 590144"/>
                  <a:gd name="connsiteX24" fmla="*/ 816114 w 1177407"/>
                  <a:gd name="connsiteY24" fmla="*/ 409575 h 590144"/>
                  <a:gd name="connsiteX25" fmla="*/ 327957 w 1177407"/>
                  <a:gd name="connsiteY25" fmla="*/ 409575 h 590144"/>
                  <a:gd name="connsiteX26" fmla="*/ 365401 w 1177407"/>
                  <a:gd name="connsiteY26" fmla="*/ 468903 h 590144"/>
                  <a:gd name="connsiteX27" fmla="*/ 327957 w 1177407"/>
                  <a:gd name="connsiteY27" fmla="*/ 528231 h 590144"/>
                  <a:gd name="connsiteX28" fmla="*/ 290513 w 1177407"/>
                  <a:gd name="connsiteY28" fmla="*/ 468903 h 590144"/>
                  <a:gd name="connsiteX29" fmla="*/ 327957 w 1177407"/>
                  <a:gd name="connsiteY29" fmla="*/ 409575 h 590144"/>
                  <a:gd name="connsiteX30" fmla="*/ 939938 w 1177407"/>
                  <a:gd name="connsiteY30" fmla="*/ 330993 h 590144"/>
                  <a:gd name="connsiteX31" fmla="*/ 977382 w 1177407"/>
                  <a:gd name="connsiteY31" fmla="*/ 390321 h 590144"/>
                  <a:gd name="connsiteX32" fmla="*/ 939938 w 1177407"/>
                  <a:gd name="connsiteY32" fmla="*/ 449649 h 590144"/>
                  <a:gd name="connsiteX33" fmla="*/ 902494 w 1177407"/>
                  <a:gd name="connsiteY33" fmla="*/ 390321 h 590144"/>
                  <a:gd name="connsiteX34" fmla="*/ 939938 w 1177407"/>
                  <a:gd name="connsiteY34" fmla="*/ 330993 h 590144"/>
                  <a:gd name="connsiteX35" fmla="*/ 206513 w 1177407"/>
                  <a:gd name="connsiteY35" fmla="*/ 330993 h 590144"/>
                  <a:gd name="connsiteX36" fmla="*/ 243957 w 1177407"/>
                  <a:gd name="connsiteY36" fmla="*/ 390321 h 590144"/>
                  <a:gd name="connsiteX37" fmla="*/ 206513 w 1177407"/>
                  <a:gd name="connsiteY37" fmla="*/ 449649 h 590144"/>
                  <a:gd name="connsiteX38" fmla="*/ 169069 w 1177407"/>
                  <a:gd name="connsiteY38" fmla="*/ 390321 h 590144"/>
                  <a:gd name="connsiteX39" fmla="*/ 206513 w 1177407"/>
                  <a:gd name="connsiteY39" fmla="*/ 330993 h 590144"/>
                  <a:gd name="connsiteX40" fmla="*/ 708957 w 1177407"/>
                  <a:gd name="connsiteY40" fmla="*/ 278606 h 590144"/>
                  <a:gd name="connsiteX41" fmla="*/ 746401 w 1177407"/>
                  <a:gd name="connsiteY41" fmla="*/ 337934 h 590144"/>
                  <a:gd name="connsiteX42" fmla="*/ 708957 w 1177407"/>
                  <a:gd name="connsiteY42" fmla="*/ 397262 h 590144"/>
                  <a:gd name="connsiteX43" fmla="*/ 671513 w 1177407"/>
                  <a:gd name="connsiteY43" fmla="*/ 337934 h 590144"/>
                  <a:gd name="connsiteX44" fmla="*/ 708957 w 1177407"/>
                  <a:gd name="connsiteY44" fmla="*/ 278606 h 590144"/>
                  <a:gd name="connsiteX45" fmla="*/ 423207 w 1177407"/>
                  <a:gd name="connsiteY45" fmla="*/ 278606 h 590144"/>
                  <a:gd name="connsiteX46" fmla="*/ 460651 w 1177407"/>
                  <a:gd name="connsiteY46" fmla="*/ 337934 h 590144"/>
                  <a:gd name="connsiteX47" fmla="*/ 423207 w 1177407"/>
                  <a:gd name="connsiteY47" fmla="*/ 397262 h 590144"/>
                  <a:gd name="connsiteX48" fmla="*/ 385763 w 1177407"/>
                  <a:gd name="connsiteY48" fmla="*/ 337934 h 590144"/>
                  <a:gd name="connsiteX49" fmla="*/ 423207 w 1177407"/>
                  <a:gd name="connsiteY49" fmla="*/ 278606 h 590144"/>
                  <a:gd name="connsiteX50" fmla="*/ 1070907 w 1177407"/>
                  <a:gd name="connsiteY50" fmla="*/ 273844 h 590144"/>
                  <a:gd name="connsiteX51" fmla="*/ 1108351 w 1177407"/>
                  <a:gd name="connsiteY51" fmla="*/ 333172 h 590144"/>
                  <a:gd name="connsiteX52" fmla="*/ 1070907 w 1177407"/>
                  <a:gd name="connsiteY52" fmla="*/ 392500 h 590144"/>
                  <a:gd name="connsiteX53" fmla="*/ 1033463 w 1177407"/>
                  <a:gd name="connsiteY53" fmla="*/ 333172 h 590144"/>
                  <a:gd name="connsiteX54" fmla="*/ 1070907 w 1177407"/>
                  <a:gd name="connsiteY54" fmla="*/ 273844 h 590144"/>
                  <a:gd name="connsiteX55" fmla="*/ 73163 w 1177407"/>
                  <a:gd name="connsiteY55" fmla="*/ 273844 h 590144"/>
                  <a:gd name="connsiteX56" fmla="*/ 110607 w 1177407"/>
                  <a:gd name="connsiteY56" fmla="*/ 333172 h 590144"/>
                  <a:gd name="connsiteX57" fmla="*/ 73163 w 1177407"/>
                  <a:gd name="connsiteY57" fmla="*/ 392500 h 590144"/>
                  <a:gd name="connsiteX58" fmla="*/ 35719 w 1177407"/>
                  <a:gd name="connsiteY58" fmla="*/ 333172 h 590144"/>
                  <a:gd name="connsiteX59" fmla="*/ 73163 w 1177407"/>
                  <a:gd name="connsiteY59" fmla="*/ 273844 h 590144"/>
                  <a:gd name="connsiteX60" fmla="*/ 563701 w 1177407"/>
                  <a:gd name="connsiteY60" fmla="*/ 204787 h 590144"/>
                  <a:gd name="connsiteX61" fmla="*/ 601145 w 1177407"/>
                  <a:gd name="connsiteY61" fmla="*/ 264115 h 590144"/>
                  <a:gd name="connsiteX62" fmla="*/ 563701 w 1177407"/>
                  <a:gd name="connsiteY62" fmla="*/ 323443 h 590144"/>
                  <a:gd name="connsiteX63" fmla="*/ 526257 w 1177407"/>
                  <a:gd name="connsiteY63" fmla="*/ 264115 h 590144"/>
                  <a:gd name="connsiteX64" fmla="*/ 563701 w 1177407"/>
                  <a:gd name="connsiteY64" fmla="*/ 204787 h 590144"/>
                  <a:gd name="connsiteX65" fmla="*/ 832781 w 1177407"/>
                  <a:gd name="connsiteY65" fmla="*/ 188119 h 590144"/>
                  <a:gd name="connsiteX66" fmla="*/ 870225 w 1177407"/>
                  <a:gd name="connsiteY66" fmla="*/ 247447 h 590144"/>
                  <a:gd name="connsiteX67" fmla="*/ 832781 w 1177407"/>
                  <a:gd name="connsiteY67" fmla="*/ 306775 h 590144"/>
                  <a:gd name="connsiteX68" fmla="*/ 795337 w 1177407"/>
                  <a:gd name="connsiteY68" fmla="*/ 247447 h 590144"/>
                  <a:gd name="connsiteX69" fmla="*/ 832781 w 1177407"/>
                  <a:gd name="connsiteY69" fmla="*/ 188119 h 590144"/>
                  <a:gd name="connsiteX70" fmla="*/ 301763 w 1177407"/>
                  <a:gd name="connsiteY70" fmla="*/ 188119 h 590144"/>
                  <a:gd name="connsiteX71" fmla="*/ 339207 w 1177407"/>
                  <a:gd name="connsiteY71" fmla="*/ 247447 h 590144"/>
                  <a:gd name="connsiteX72" fmla="*/ 301763 w 1177407"/>
                  <a:gd name="connsiteY72" fmla="*/ 306775 h 590144"/>
                  <a:gd name="connsiteX73" fmla="*/ 264319 w 1177407"/>
                  <a:gd name="connsiteY73" fmla="*/ 247447 h 590144"/>
                  <a:gd name="connsiteX74" fmla="*/ 301763 w 1177407"/>
                  <a:gd name="connsiteY74" fmla="*/ 188119 h 590144"/>
                  <a:gd name="connsiteX75" fmla="*/ 963751 w 1177407"/>
                  <a:gd name="connsiteY75" fmla="*/ 152400 h 590144"/>
                  <a:gd name="connsiteX76" fmla="*/ 1001195 w 1177407"/>
                  <a:gd name="connsiteY76" fmla="*/ 211728 h 590144"/>
                  <a:gd name="connsiteX77" fmla="*/ 963751 w 1177407"/>
                  <a:gd name="connsiteY77" fmla="*/ 271056 h 590144"/>
                  <a:gd name="connsiteX78" fmla="*/ 926307 w 1177407"/>
                  <a:gd name="connsiteY78" fmla="*/ 211728 h 590144"/>
                  <a:gd name="connsiteX79" fmla="*/ 963751 w 1177407"/>
                  <a:gd name="connsiteY79" fmla="*/ 152400 h 590144"/>
                  <a:gd name="connsiteX80" fmla="*/ 168413 w 1177407"/>
                  <a:gd name="connsiteY80" fmla="*/ 152400 h 590144"/>
                  <a:gd name="connsiteX81" fmla="*/ 205857 w 1177407"/>
                  <a:gd name="connsiteY81" fmla="*/ 211728 h 590144"/>
                  <a:gd name="connsiteX82" fmla="*/ 168413 w 1177407"/>
                  <a:gd name="connsiteY82" fmla="*/ 271056 h 590144"/>
                  <a:gd name="connsiteX83" fmla="*/ 130969 w 1177407"/>
                  <a:gd name="connsiteY83" fmla="*/ 211728 h 590144"/>
                  <a:gd name="connsiteX84" fmla="*/ 168413 w 1177407"/>
                  <a:gd name="connsiteY84" fmla="*/ 152400 h 590144"/>
                  <a:gd name="connsiteX85" fmla="*/ 708957 w 1177407"/>
                  <a:gd name="connsiteY85" fmla="*/ 73819 h 590144"/>
                  <a:gd name="connsiteX86" fmla="*/ 746401 w 1177407"/>
                  <a:gd name="connsiteY86" fmla="*/ 133147 h 590144"/>
                  <a:gd name="connsiteX87" fmla="*/ 708957 w 1177407"/>
                  <a:gd name="connsiteY87" fmla="*/ 192475 h 590144"/>
                  <a:gd name="connsiteX88" fmla="*/ 671513 w 1177407"/>
                  <a:gd name="connsiteY88" fmla="*/ 133147 h 590144"/>
                  <a:gd name="connsiteX89" fmla="*/ 708957 w 1177407"/>
                  <a:gd name="connsiteY89" fmla="*/ 73819 h 590144"/>
                  <a:gd name="connsiteX90" fmla="*/ 423207 w 1177407"/>
                  <a:gd name="connsiteY90" fmla="*/ 73819 h 590144"/>
                  <a:gd name="connsiteX91" fmla="*/ 460651 w 1177407"/>
                  <a:gd name="connsiteY91" fmla="*/ 133147 h 590144"/>
                  <a:gd name="connsiteX92" fmla="*/ 423207 w 1177407"/>
                  <a:gd name="connsiteY92" fmla="*/ 192475 h 590144"/>
                  <a:gd name="connsiteX93" fmla="*/ 385763 w 1177407"/>
                  <a:gd name="connsiteY93" fmla="*/ 133147 h 590144"/>
                  <a:gd name="connsiteX94" fmla="*/ 423207 w 1177407"/>
                  <a:gd name="connsiteY94" fmla="*/ 73819 h 590144"/>
                  <a:gd name="connsiteX95" fmla="*/ 563701 w 1177407"/>
                  <a:gd name="connsiteY95" fmla="*/ 0 h 590144"/>
                  <a:gd name="connsiteX96" fmla="*/ 601145 w 1177407"/>
                  <a:gd name="connsiteY96" fmla="*/ 59328 h 590144"/>
                  <a:gd name="connsiteX97" fmla="*/ 563701 w 1177407"/>
                  <a:gd name="connsiteY97" fmla="*/ 118656 h 590144"/>
                  <a:gd name="connsiteX98" fmla="*/ 526257 w 1177407"/>
                  <a:gd name="connsiteY98" fmla="*/ 59328 h 590144"/>
                  <a:gd name="connsiteX99" fmla="*/ 563701 w 1177407"/>
                  <a:gd name="connsiteY99" fmla="*/ 0 h 590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</a:cxnLst>
                <a:rect l="l" t="t" r="r" b="b"/>
                <a:pathLst>
                  <a:path w="1177407" h="590144">
                    <a:moveTo>
                      <a:pt x="658950" y="471488"/>
                    </a:moveTo>
                    <a:cubicBezTo>
                      <a:pt x="679630" y="471488"/>
                      <a:pt x="696394" y="498050"/>
                      <a:pt x="696394" y="530816"/>
                    </a:cubicBezTo>
                    <a:cubicBezTo>
                      <a:pt x="696394" y="563582"/>
                      <a:pt x="679630" y="590144"/>
                      <a:pt x="658950" y="590144"/>
                    </a:cubicBezTo>
                    <a:cubicBezTo>
                      <a:pt x="638270" y="590144"/>
                      <a:pt x="621506" y="563582"/>
                      <a:pt x="621506" y="530816"/>
                    </a:cubicBezTo>
                    <a:cubicBezTo>
                      <a:pt x="621506" y="498050"/>
                      <a:pt x="638270" y="471488"/>
                      <a:pt x="658950" y="471488"/>
                    </a:cubicBezTo>
                    <a:close/>
                    <a:moveTo>
                      <a:pt x="493453" y="471488"/>
                    </a:moveTo>
                    <a:cubicBezTo>
                      <a:pt x="514133" y="471488"/>
                      <a:pt x="530897" y="498050"/>
                      <a:pt x="530897" y="530816"/>
                    </a:cubicBezTo>
                    <a:cubicBezTo>
                      <a:pt x="530897" y="563582"/>
                      <a:pt x="514133" y="590144"/>
                      <a:pt x="493453" y="590144"/>
                    </a:cubicBezTo>
                    <a:cubicBezTo>
                      <a:pt x="472773" y="590144"/>
                      <a:pt x="456009" y="563582"/>
                      <a:pt x="456009" y="530816"/>
                    </a:cubicBezTo>
                    <a:cubicBezTo>
                      <a:pt x="456009" y="498050"/>
                      <a:pt x="472773" y="471488"/>
                      <a:pt x="493453" y="471488"/>
                    </a:cubicBezTo>
                    <a:close/>
                    <a:moveTo>
                      <a:pt x="1139963" y="461963"/>
                    </a:moveTo>
                    <a:cubicBezTo>
                      <a:pt x="1160643" y="461963"/>
                      <a:pt x="1177407" y="488525"/>
                      <a:pt x="1177407" y="521291"/>
                    </a:cubicBezTo>
                    <a:cubicBezTo>
                      <a:pt x="1177407" y="554057"/>
                      <a:pt x="1160643" y="580619"/>
                      <a:pt x="1139963" y="580619"/>
                    </a:cubicBezTo>
                    <a:cubicBezTo>
                      <a:pt x="1119283" y="580619"/>
                      <a:pt x="1102519" y="554057"/>
                      <a:pt x="1102519" y="521291"/>
                    </a:cubicBezTo>
                    <a:cubicBezTo>
                      <a:pt x="1102519" y="488525"/>
                      <a:pt x="1119283" y="461963"/>
                      <a:pt x="1139963" y="461963"/>
                    </a:cubicBezTo>
                    <a:close/>
                    <a:moveTo>
                      <a:pt x="37444" y="461963"/>
                    </a:moveTo>
                    <a:cubicBezTo>
                      <a:pt x="58124" y="461963"/>
                      <a:pt x="74888" y="488525"/>
                      <a:pt x="74888" y="521291"/>
                    </a:cubicBezTo>
                    <a:cubicBezTo>
                      <a:pt x="74888" y="554057"/>
                      <a:pt x="58124" y="580619"/>
                      <a:pt x="37444" y="580619"/>
                    </a:cubicBezTo>
                    <a:cubicBezTo>
                      <a:pt x="16764" y="580619"/>
                      <a:pt x="0" y="554057"/>
                      <a:pt x="0" y="521291"/>
                    </a:cubicBezTo>
                    <a:cubicBezTo>
                      <a:pt x="0" y="488525"/>
                      <a:pt x="16764" y="461963"/>
                      <a:pt x="37444" y="461963"/>
                    </a:cubicBezTo>
                    <a:close/>
                    <a:moveTo>
                      <a:pt x="816114" y="409575"/>
                    </a:moveTo>
                    <a:cubicBezTo>
                      <a:pt x="836794" y="409575"/>
                      <a:pt x="853558" y="436137"/>
                      <a:pt x="853558" y="468903"/>
                    </a:cubicBezTo>
                    <a:cubicBezTo>
                      <a:pt x="853558" y="501669"/>
                      <a:pt x="836794" y="528231"/>
                      <a:pt x="816114" y="528231"/>
                    </a:cubicBezTo>
                    <a:cubicBezTo>
                      <a:pt x="795434" y="528231"/>
                      <a:pt x="778670" y="501669"/>
                      <a:pt x="778670" y="468903"/>
                    </a:cubicBezTo>
                    <a:cubicBezTo>
                      <a:pt x="778670" y="436137"/>
                      <a:pt x="795434" y="409575"/>
                      <a:pt x="816114" y="409575"/>
                    </a:cubicBezTo>
                    <a:close/>
                    <a:moveTo>
                      <a:pt x="327957" y="409575"/>
                    </a:moveTo>
                    <a:cubicBezTo>
                      <a:pt x="348637" y="409575"/>
                      <a:pt x="365401" y="436137"/>
                      <a:pt x="365401" y="468903"/>
                    </a:cubicBezTo>
                    <a:cubicBezTo>
                      <a:pt x="365401" y="501669"/>
                      <a:pt x="348637" y="528231"/>
                      <a:pt x="327957" y="528231"/>
                    </a:cubicBezTo>
                    <a:cubicBezTo>
                      <a:pt x="307277" y="528231"/>
                      <a:pt x="290513" y="501669"/>
                      <a:pt x="290513" y="468903"/>
                    </a:cubicBezTo>
                    <a:cubicBezTo>
                      <a:pt x="290513" y="436137"/>
                      <a:pt x="307277" y="409575"/>
                      <a:pt x="327957" y="409575"/>
                    </a:cubicBezTo>
                    <a:close/>
                    <a:moveTo>
                      <a:pt x="939938" y="330993"/>
                    </a:moveTo>
                    <a:cubicBezTo>
                      <a:pt x="960618" y="330993"/>
                      <a:pt x="977382" y="357555"/>
                      <a:pt x="977382" y="390321"/>
                    </a:cubicBezTo>
                    <a:cubicBezTo>
                      <a:pt x="977382" y="423087"/>
                      <a:pt x="960618" y="449649"/>
                      <a:pt x="939938" y="449649"/>
                    </a:cubicBezTo>
                    <a:cubicBezTo>
                      <a:pt x="919258" y="449649"/>
                      <a:pt x="902494" y="423087"/>
                      <a:pt x="902494" y="390321"/>
                    </a:cubicBezTo>
                    <a:cubicBezTo>
                      <a:pt x="902494" y="357555"/>
                      <a:pt x="919258" y="330993"/>
                      <a:pt x="939938" y="330993"/>
                    </a:cubicBezTo>
                    <a:close/>
                    <a:moveTo>
                      <a:pt x="206513" y="330993"/>
                    </a:moveTo>
                    <a:cubicBezTo>
                      <a:pt x="227193" y="330993"/>
                      <a:pt x="243957" y="357555"/>
                      <a:pt x="243957" y="390321"/>
                    </a:cubicBezTo>
                    <a:cubicBezTo>
                      <a:pt x="243957" y="423087"/>
                      <a:pt x="227193" y="449649"/>
                      <a:pt x="206513" y="449649"/>
                    </a:cubicBezTo>
                    <a:cubicBezTo>
                      <a:pt x="185833" y="449649"/>
                      <a:pt x="169069" y="423087"/>
                      <a:pt x="169069" y="390321"/>
                    </a:cubicBezTo>
                    <a:cubicBezTo>
                      <a:pt x="169069" y="357555"/>
                      <a:pt x="185833" y="330993"/>
                      <a:pt x="206513" y="330993"/>
                    </a:cubicBezTo>
                    <a:close/>
                    <a:moveTo>
                      <a:pt x="708957" y="278606"/>
                    </a:moveTo>
                    <a:cubicBezTo>
                      <a:pt x="729637" y="278606"/>
                      <a:pt x="746401" y="305168"/>
                      <a:pt x="746401" y="337934"/>
                    </a:cubicBezTo>
                    <a:cubicBezTo>
                      <a:pt x="746401" y="370700"/>
                      <a:pt x="729637" y="397262"/>
                      <a:pt x="708957" y="397262"/>
                    </a:cubicBezTo>
                    <a:cubicBezTo>
                      <a:pt x="688277" y="397262"/>
                      <a:pt x="671513" y="370700"/>
                      <a:pt x="671513" y="337934"/>
                    </a:cubicBezTo>
                    <a:cubicBezTo>
                      <a:pt x="671513" y="305168"/>
                      <a:pt x="688277" y="278606"/>
                      <a:pt x="708957" y="278606"/>
                    </a:cubicBezTo>
                    <a:close/>
                    <a:moveTo>
                      <a:pt x="423207" y="278606"/>
                    </a:moveTo>
                    <a:cubicBezTo>
                      <a:pt x="443887" y="278606"/>
                      <a:pt x="460651" y="305168"/>
                      <a:pt x="460651" y="337934"/>
                    </a:cubicBezTo>
                    <a:cubicBezTo>
                      <a:pt x="460651" y="370700"/>
                      <a:pt x="443887" y="397262"/>
                      <a:pt x="423207" y="397262"/>
                    </a:cubicBezTo>
                    <a:cubicBezTo>
                      <a:pt x="402527" y="397262"/>
                      <a:pt x="385763" y="370700"/>
                      <a:pt x="385763" y="337934"/>
                    </a:cubicBezTo>
                    <a:cubicBezTo>
                      <a:pt x="385763" y="305168"/>
                      <a:pt x="402527" y="278606"/>
                      <a:pt x="423207" y="278606"/>
                    </a:cubicBezTo>
                    <a:close/>
                    <a:moveTo>
                      <a:pt x="1070907" y="273844"/>
                    </a:moveTo>
                    <a:cubicBezTo>
                      <a:pt x="1091587" y="273844"/>
                      <a:pt x="1108351" y="300406"/>
                      <a:pt x="1108351" y="333172"/>
                    </a:cubicBezTo>
                    <a:cubicBezTo>
                      <a:pt x="1108351" y="365938"/>
                      <a:pt x="1091587" y="392500"/>
                      <a:pt x="1070907" y="392500"/>
                    </a:cubicBezTo>
                    <a:cubicBezTo>
                      <a:pt x="1050227" y="392500"/>
                      <a:pt x="1033463" y="365938"/>
                      <a:pt x="1033463" y="333172"/>
                    </a:cubicBezTo>
                    <a:cubicBezTo>
                      <a:pt x="1033463" y="300406"/>
                      <a:pt x="1050227" y="273844"/>
                      <a:pt x="1070907" y="273844"/>
                    </a:cubicBezTo>
                    <a:close/>
                    <a:moveTo>
                      <a:pt x="73163" y="273844"/>
                    </a:moveTo>
                    <a:cubicBezTo>
                      <a:pt x="93843" y="273844"/>
                      <a:pt x="110607" y="300406"/>
                      <a:pt x="110607" y="333172"/>
                    </a:cubicBezTo>
                    <a:cubicBezTo>
                      <a:pt x="110607" y="365938"/>
                      <a:pt x="93843" y="392500"/>
                      <a:pt x="73163" y="392500"/>
                    </a:cubicBezTo>
                    <a:cubicBezTo>
                      <a:pt x="52483" y="392500"/>
                      <a:pt x="35719" y="365938"/>
                      <a:pt x="35719" y="333172"/>
                    </a:cubicBezTo>
                    <a:cubicBezTo>
                      <a:pt x="35719" y="300406"/>
                      <a:pt x="52483" y="273844"/>
                      <a:pt x="73163" y="273844"/>
                    </a:cubicBezTo>
                    <a:close/>
                    <a:moveTo>
                      <a:pt x="563701" y="204787"/>
                    </a:moveTo>
                    <a:cubicBezTo>
                      <a:pt x="584381" y="204787"/>
                      <a:pt x="601145" y="231349"/>
                      <a:pt x="601145" y="264115"/>
                    </a:cubicBezTo>
                    <a:cubicBezTo>
                      <a:pt x="601145" y="296881"/>
                      <a:pt x="584381" y="323443"/>
                      <a:pt x="563701" y="323443"/>
                    </a:cubicBezTo>
                    <a:cubicBezTo>
                      <a:pt x="543021" y="323443"/>
                      <a:pt x="526257" y="296881"/>
                      <a:pt x="526257" y="264115"/>
                    </a:cubicBezTo>
                    <a:cubicBezTo>
                      <a:pt x="526257" y="231349"/>
                      <a:pt x="543021" y="204787"/>
                      <a:pt x="563701" y="204787"/>
                    </a:cubicBezTo>
                    <a:close/>
                    <a:moveTo>
                      <a:pt x="832781" y="188119"/>
                    </a:moveTo>
                    <a:cubicBezTo>
                      <a:pt x="853461" y="188119"/>
                      <a:pt x="870225" y="214681"/>
                      <a:pt x="870225" y="247447"/>
                    </a:cubicBezTo>
                    <a:cubicBezTo>
                      <a:pt x="870225" y="280213"/>
                      <a:pt x="853461" y="306775"/>
                      <a:pt x="832781" y="306775"/>
                    </a:cubicBezTo>
                    <a:cubicBezTo>
                      <a:pt x="812101" y="306775"/>
                      <a:pt x="795337" y="280213"/>
                      <a:pt x="795337" y="247447"/>
                    </a:cubicBezTo>
                    <a:cubicBezTo>
                      <a:pt x="795337" y="214681"/>
                      <a:pt x="812101" y="188119"/>
                      <a:pt x="832781" y="188119"/>
                    </a:cubicBezTo>
                    <a:close/>
                    <a:moveTo>
                      <a:pt x="301763" y="188119"/>
                    </a:moveTo>
                    <a:cubicBezTo>
                      <a:pt x="322443" y="188119"/>
                      <a:pt x="339207" y="214681"/>
                      <a:pt x="339207" y="247447"/>
                    </a:cubicBezTo>
                    <a:cubicBezTo>
                      <a:pt x="339207" y="280213"/>
                      <a:pt x="322443" y="306775"/>
                      <a:pt x="301763" y="306775"/>
                    </a:cubicBezTo>
                    <a:cubicBezTo>
                      <a:pt x="281083" y="306775"/>
                      <a:pt x="264319" y="280213"/>
                      <a:pt x="264319" y="247447"/>
                    </a:cubicBezTo>
                    <a:cubicBezTo>
                      <a:pt x="264319" y="214681"/>
                      <a:pt x="281083" y="188119"/>
                      <a:pt x="301763" y="188119"/>
                    </a:cubicBezTo>
                    <a:close/>
                    <a:moveTo>
                      <a:pt x="963751" y="152400"/>
                    </a:moveTo>
                    <a:cubicBezTo>
                      <a:pt x="984431" y="152400"/>
                      <a:pt x="1001195" y="178962"/>
                      <a:pt x="1001195" y="211728"/>
                    </a:cubicBezTo>
                    <a:cubicBezTo>
                      <a:pt x="1001195" y="244494"/>
                      <a:pt x="984431" y="271056"/>
                      <a:pt x="963751" y="271056"/>
                    </a:cubicBezTo>
                    <a:cubicBezTo>
                      <a:pt x="943071" y="271056"/>
                      <a:pt x="926307" y="244494"/>
                      <a:pt x="926307" y="211728"/>
                    </a:cubicBezTo>
                    <a:cubicBezTo>
                      <a:pt x="926307" y="178962"/>
                      <a:pt x="943071" y="152400"/>
                      <a:pt x="963751" y="152400"/>
                    </a:cubicBezTo>
                    <a:close/>
                    <a:moveTo>
                      <a:pt x="168413" y="152400"/>
                    </a:moveTo>
                    <a:cubicBezTo>
                      <a:pt x="189093" y="152400"/>
                      <a:pt x="205857" y="178962"/>
                      <a:pt x="205857" y="211728"/>
                    </a:cubicBezTo>
                    <a:cubicBezTo>
                      <a:pt x="205857" y="244494"/>
                      <a:pt x="189093" y="271056"/>
                      <a:pt x="168413" y="271056"/>
                    </a:cubicBezTo>
                    <a:cubicBezTo>
                      <a:pt x="147733" y="271056"/>
                      <a:pt x="130969" y="244494"/>
                      <a:pt x="130969" y="211728"/>
                    </a:cubicBezTo>
                    <a:cubicBezTo>
                      <a:pt x="130969" y="178962"/>
                      <a:pt x="147733" y="152400"/>
                      <a:pt x="168413" y="152400"/>
                    </a:cubicBezTo>
                    <a:close/>
                    <a:moveTo>
                      <a:pt x="708957" y="73819"/>
                    </a:moveTo>
                    <a:cubicBezTo>
                      <a:pt x="729637" y="73819"/>
                      <a:pt x="746401" y="100381"/>
                      <a:pt x="746401" y="133147"/>
                    </a:cubicBezTo>
                    <a:cubicBezTo>
                      <a:pt x="746401" y="165913"/>
                      <a:pt x="729637" y="192475"/>
                      <a:pt x="708957" y="192475"/>
                    </a:cubicBezTo>
                    <a:cubicBezTo>
                      <a:pt x="688277" y="192475"/>
                      <a:pt x="671513" y="165913"/>
                      <a:pt x="671513" y="133147"/>
                    </a:cubicBezTo>
                    <a:cubicBezTo>
                      <a:pt x="671513" y="100381"/>
                      <a:pt x="688277" y="73819"/>
                      <a:pt x="708957" y="73819"/>
                    </a:cubicBezTo>
                    <a:close/>
                    <a:moveTo>
                      <a:pt x="423207" y="73819"/>
                    </a:moveTo>
                    <a:cubicBezTo>
                      <a:pt x="443887" y="73819"/>
                      <a:pt x="460651" y="100381"/>
                      <a:pt x="460651" y="133147"/>
                    </a:cubicBezTo>
                    <a:cubicBezTo>
                      <a:pt x="460651" y="165913"/>
                      <a:pt x="443887" y="192475"/>
                      <a:pt x="423207" y="192475"/>
                    </a:cubicBezTo>
                    <a:cubicBezTo>
                      <a:pt x="402527" y="192475"/>
                      <a:pt x="385763" y="165913"/>
                      <a:pt x="385763" y="133147"/>
                    </a:cubicBezTo>
                    <a:cubicBezTo>
                      <a:pt x="385763" y="100381"/>
                      <a:pt x="402527" y="73819"/>
                      <a:pt x="423207" y="73819"/>
                    </a:cubicBezTo>
                    <a:close/>
                    <a:moveTo>
                      <a:pt x="563701" y="0"/>
                    </a:moveTo>
                    <a:cubicBezTo>
                      <a:pt x="584381" y="0"/>
                      <a:pt x="601145" y="26562"/>
                      <a:pt x="601145" y="59328"/>
                    </a:cubicBezTo>
                    <a:cubicBezTo>
                      <a:pt x="601145" y="92094"/>
                      <a:pt x="584381" y="118656"/>
                      <a:pt x="563701" y="118656"/>
                    </a:cubicBezTo>
                    <a:cubicBezTo>
                      <a:pt x="543021" y="118656"/>
                      <a:pt x="526257" y="92094"/>
                      <a:pt x="526257" y="59328"/>
                    </a:cubicBezTo>
                    <a:cubicBezTo>
                      <a:pt x="526257" y="26562"/>
                      <a:pt x="543021" y="0"/>
                      <a:pt x="563701" y="0"/>
                    </a:cubicBezTo>
                    <a:close/>
                  </a:path>
                </a:pathLst>
              </a:custGeom>
              <a:solidFill>
                <a:srgbClr val="FF0066"/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6" name="楕円 15">
              <a:extLst>
                <a:ext uri="{FF2B5EF4-FFF2-40B4-BE49-F238E27FC236}">
                  <a16:creationId xmlns:a16="http://schemas.microsoft.com/office/drawing/2014/main" id="{FFD7C924-30E7-412B-ACA3-172B236CEB72}"/>
                </a:ext>
              </a:extLst>
            </p:cNvPr>
            <p:cNvSpPr/>
            <p:nvPr/>
          </p:nvSpPr>
          <p:spPr>
            <a:xfrm rot="20898508" flipH="1">
              <a:off x="4453801" y="4900541"/>
              <a:ext cx="176411" cy="215018"/>
            </a:xfrm>
            <a:prstGeom prst="ellipse">
              <a:avLst/>
            </a:prstGeom>
            <a:gradFill flip="none" rotWithShape="1">
              <a:gsLst>
                <a:gs pos="70000">
                  <a:srgbClr val="FF99CC"/>
                </a:gs>
                <a:gs pos="20000">
                  <a:srgbClr val="FF0066"/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17" name="グループ化 16">
              <a:extLst>
                <a:ext uri="{FF2B5EF4-FFF2-40B4-BE49-F238E27FC236}">
                  <a16:creationId xmlns:a16="http://schemas.microsoft.com/office/drawing/2014/main" id="{FAB75266-087D-4DF4-8099-9D1A0FE0CC6C}"/>
                </a:ext>
              </a:extLst>
            </p:cNvPr>
            <p:cNvGrpSpPr/>
            <p:nvPr/>
          </p:nvGrpSpPr>
          <p:grpSpPr>
            <a:xfrm rot="17298508" flipH="1">
              <a:off x="3979327" y="4583419"/>
              <a:ext cx="496769" cy="580522"/>
              <a:chOff x="2192953" y="1161519"/>
              <a:chExt cx="1245684" cy="1774285"/>
            </a:xfrm>
          </p:grpSpPr>
          <p:sp>
            <p:nvSpPr>
              <p:cNvPr id="93" name="フリーフォーム: 図形 92">
                <a:extLst>
                  <a:ext uri="{FF2B5EF4-FFF2-40B4-BE49-F238E27FC236}">
                    <a16:creationId xmlns:a16="http://schemas.microsoft.com/office/drawing/2014/main" id="{1EDDB1F6-6243-45C0-9986-60670FC29703}"/>
                  </a:ext>
                </a:extLst>
              </p:cNvPr>
              <p:cNvSpPr/>
              <p:nvPr/>
            </p:nvSpPr>
            <p:spPr>
              <a:xfrm>
                <a:off x="2192953" y="1161519"/>
                <a:ext cx="1245684" cy="1774285"/>
              </a:xfrm>
              <a:custGeom>
                <a:avLst/>
                <a:gdLst>
                  <a:gd name="connsiteX0" fmla="*/ 491785 w 1171576"/>
                  <a:gd name="connsiteY0" fmla="*/ 0 h 1647591"/>
                  <a:gd name="connsiteX1" fmla="*/ 585788 w 1171576"/>
                  <a:gd name="connsiteY1" fmla="*/ 59066 h 1647591"/>
                  <a:gd name="connsiteX2" fmla="*/ 678024 w 1171576"/>
                  <a:gd name="connsiteY2" fmla="*/ 1110 h 1647591"/>
                  <a:gd name="connsiteX3" fmla="*/ 717518 w 1171576"/>
                  <a:gd name="connsiteY3" fmla="*/ 18258 h 1647591"/>
                  <a:gd name="connsiteX4" fmla="*/ 1171576 w 1171576"/>
                  <a:gd name="connsiteY4" fmla="*/ 1042753 h 1647591"/>
                  <a:gd name="connsiteX5" fmla="*/ 585788 w 1171576"/>
                  <a:gd name="connsiteY5" fmla="*/ 1647591 h 1647591"/>
                  <a:gd name="connsiteX6" fmla="*/ 0 w 1171576"/>
                  <a:gd name="connsiteY6" fmla="*/ 1042753 h 1647591"/>
                  <a:gd name="connsiteX7" fmla="*/ 454058 w 1171576"/>
                  <a:gd name="connsiteY7" fmla="*/ 14955 h 1647591"/>
                  <a:gd name="connsiteX0" fmla="*/ 491785 w 1171576"/>
                  <a:gd name="connsiteY0" fmla="*/ 11 h 1647602"/>
                  <a:gd name="connsiteX1" fmla="*/ 585788 w 1171576"/>
                  <a:gd name="connsiteY1" fmla="*/ 59077 h 1647602"/>
                  <a:gd name="connsiteX2" fmla="*/ 678024 w 1171576"/>
                  <a:gd name="connsiteY2" fmla="*/ 1121 h 1647602"/>
                  <a:gd name="connsiteX3" fmla="*/ 717518 w 1171576"/>
                  <a:gd name="connsiteY3" fmla="*/ 18269 h 1647602"/>
                  <a:gd name="connsiteX4" fmla="*/ 1171576 w 1171576"/>
                  <a:gd name="connsiteY4" fmla="*/ 1042764 h 1647602"/>
                  <a:gd name="connsiteX5" fmla="*/ 585788 w 1171576"/>
                  <a:gd name="connsiteY5" fmla="*/ 1647602 h 1647602"/>
                  <a:gd name="connsiteX6" fmla="*/ 0 w 1171576"/>
                  <a:gd name="connsiteY6" fmla="*/ 1042764 h 1647602"/>
                  <a:gd name="connsiteX7" fmla="*/ 454058 w 1171576"/>
                  <a:gd name="connsiteY7" fmla="*/ 14966 h 1647602"/>
                  <a:gd name="connsiteX8" fmla="*/ 491785 w 1171576"/>
                  <a:gd name="connsiteY8" fmla="*/ 11 h 1647602"/>
                  <a:gd name="connsiteX0" fmla="*/ 491785 w 1171576"/>
                  <a:gd name="connsiteY0" fmla="*/ 11 h 1647602"/>
                  <a:gd name="connsiteX1" fmla="*/ 585788 w 1171576"/>
                  <a:gd name="connsiteY1" fmla="*/ 59077 h 1647602"/>
                  <a:gd name="connsiteX2" fmla="*/ 678024 w 1171576"/>
                  <a:gd name="connsiteY2" fmla="*/ 1121 h 1647602"/>
                  <a:gd name="connsiteX3" fmla="*/ 717518 w 1171576"/>
                  <a:gd name="connsiteY3" fmla="*/ 18269 h 1647602"/>
                  <a:gd name="connsiteX4" fmla="*/ 1171576 w 1171576"/>
                  <a:gd name="connsiteY4" fmla="*/ 1042764 h 1647602"/>
                  <a:gd name="connsiteX5" fmla="*/ 585788 w 1171576"/>
                  <a:gd name="connsiteY5" fmla="*/ 1647602 h 1647602"/>
                  <a:gd name="connsiteX6" fmla="*/ 0 w 1171576"/>
                  <a:gd name="connsiteY6" fmla="*/ 1042764 h 1647602"/>
                  <a:gd name="connsiteX7" fmla="*/ 454058 w 1171576"/>
                  <a:gd name="connsiteY7" fmla="*/ 14966 h 1647602"/>
                  <a:gd name="connsiteX8" fmla="*/ 491785 w 1171576"/>
                  <a:gd name="connsiteY8" fmla="*/ 11 h 1647602"/>
                  <a:gd name="connsiteX0" fmla="*/ 491785 w 1171576"/>
                  <a:gd name="connsiteY0" fmla="*/ 11 h 1647602"/>
                  <a:gd name="connsiteX1" fmla="*/ 585788 w 1171576"/>
                  <a:gd name="connsiteY1" fmla="*/ 59077 h 1647602"/>
                  <a:gd name="connsiteX2" fmla="*/ 678024 w 1171576"/>
                  <a:gd name="connsiteY2" fmla="*/ 1121 h 1647602"/>
                  <a:gd name="connsiteX3" fmla="*/ 717518 w 1171576"/>
                  <a:gd name="connsiteY3" fmla="*/ 18269 h 1647602"/>
                  <a:gd name="connsiteX4" fmla="*/ 1171576 w 1171576"/>
                  <a:gd name="connsiteY4" fmla="*/ 1042764 h 1647602"/>
                  <a:gd name="connsiteX5" fmla="*/ 585788 w 1171576"/>
                  <a:gd name="connsiteY5" fmla="*/ 1647602 h 1647602"/>
                  <a:gd name="connsiteX6" fmla="*/ 0 w 1171576"/>
                  <a:gd name="connsiteY6" fmla="*/ 1042764 h 1647602"/>
                  <a:gd name="connsiteX7" fmla="*/ 454058 w 1171576"/>
                  <a:gd name="connsiteY7" fmla="*/ 14966 h 1647602"/>
                  <a:gd name="connsiteX8" fmla="*/ 491785 w 1171576"/>
                  <a:gd name="connsiteY8" fmla="*/ 11 h 1647602"/>
                  <a:gd name="connsiteX0" fmla="*/ 491785 w 1173436"/>
                  <a:gd name="connsiteY0" fmla="*/ 11 h 1855457"/>
                  <a:gd name="connsiteX1" fmla="*/ 585788 w 1173436"/>
                  <a:gd name="connsiteY1" fmla="*/ 59077 h 1855457"/>
                  <a:gd name="connsiteX2" fmla="*/ 678024 w 1173436"/>
                  <a:gd name="connsiteY2" fmla="*/ 1121 h 1855457"/>
                  <a:gd name="connsiteX3" fmla="*/ 717518 w 1173436"/>
                  <a:gd name="connsiteY3" fmla="*/ 18269 h 1855457"/>
                  <a:gd name="connsiteX4" fmla="*/ 1171576 w 1173436"/>
                  <a:gd name="connsiteY4" fmla="*/ 1042764 h 1855457"/>
                  <a:gd name="connsiteX5" fmla="*/ 581308 w 1173436"/>
                  <a:gd name="connsiteY5" fmla="*/ 1855457 h 1855457"/>
                  <a:gd name="connsiteX6" fmla="*/ 0 w 1173436"/>
                  <a:gd name="connsiteY6" fmla="*/ 1042764 h 1855457"/>
                  <a:gd name="connsiteX7" fmla="*/ 454058 w 1173436"/>
                  <a:gd name="connsiteY7" fmla="*/ 14966 h 1855457"/>
                  <a:gd name="connsiteX8" fmla="*/ 491785 w 1173436"/>
                  <a:gd name="connsiteY8" fmla="*/ 11 h 1855457"/>
                  <a:gd name="connsiteX0" fmla="*/ 491785 w 1173436"/>
                  <a:gd name="connsiteY0" fmla="*/ 11 h 1855706"/>
                  <a:gd name="connsiteX1" fmla="*/ 585788 w 1173436"/>
                  <a:gd name="connsiteY1" fmla="*/ 59077 h 1855706"/>
                  <a:gd name="connsiteX2" fmla="*/ 678024 w 1173436"/>
                  <a:gd name="connsiteY2" fmla="*/ 1121 h 1855706"/>
                  <a:gd name="connsiteX3" fmla="*/ 717518 w 1173436"/>
                  <a:gd name="connsiteY3" fmla="*/ 18269 h 1855706"/>
                  <a:gd name="connsiteX4" fmla="*/ 1171576 w 1173436"/>
                  <a:gd name="connsiteY4" fmla="*/ 1042764 h 1855706"/>
                  <a:gd name="connsiteX5" fmla="*/ 581308 w 1173436"/>
                  <a:gd name="connsiteY5" fmla="*/ 1855457 h 1855706"/>
                  <a:gd name="connsiteX6" fmla="*/ 0 w 1173436"/>
                  <a:gd name="connsiteY6" fmla="*/ 1042764 h 1855706"/>
                  <a:gd name="connsiteX7" fmla="*/ 454058 w 1173436"/>
                  <a:gd name="connsiteY7" fmla="*/ 14966 h 1855706"/>
                  <a:gd name="connsiteX8" fmla="*/ 491785 w 1173436"/>
                  <a:gd name="connsiteY8" fmla="*/ 11 h 1855706"/>
                  <a:gd name="connsiteX0" fmla="*/ 491785 w 1171681"/>
                  <a:gd name="connsiteY0" fmla="*/ 11 h 1855706"/>
                  <a:gd name="connsiteX1" fmla="*/ 585788 w 1171681"/>
                  <a:gd name="connsiteY1" fmla="*/ 59077 h 1855706"/>
                  <a:gd name="connsiteX2" fmla="*/ 678024 w 1171681"/>
                  <a:gd name="connsiteY2" fmla="*/ 1121 h 1855706"/>
                  <a:gd name="connsiteX3" fmla="*/ 717518 w 1171681"/>
                  <a:gd name="connsiteY3" fmla="*/ 18269 h 1855706"/>
                  <a:gd name="connsiteX4" fmla="*/ 1171576 w 1171681"/>
                  <a:gd name="connsiteY4" fmla="*/ 1042764 h 1855706"/>
                  <a:gd name="connsiteX5" fmla="*/ 581308 w 1171681"/>
                  <a:gd name="connsiteY5" fmla="*/ 1855457 h 1855706"/>
                  <a:gd name="connsiteX6" fmla="*/ 0 w 1171681"/>
                  <a:gd name="connsiteY6" fmla="*/ 1042764 h 1855706"/>
                  <a:gd name="connsiteX7" fmla="*/ 454058 w 1171681"/>
                  <a:gd name="connsiteY7" fmla="*/ 14966 h 1855706"/>
                  <a:gd name="connsiteX8" fmla="*/ 491785 w 1171681"/>
                  <a:gd name="connsiteY8" fmla="*/ 11 h 1855706"/>
                  <a:gd name="connsiteX0" fmla="*/ 491914 w 1171810"/>
                  <a:gd name="connsiteY0" fmla="*/ 11 h 1855706"/>
                  <a:gd name="connsiteX1" fmla="*/ 585917 w 1171810"/>
                  <a:gd name="connsiteY1" fmla="*/ 59077 h 1855706"/>
                  <a:gd name="connsiteX2" fmla="*/ 678153 w 1171810"/>
                  <a:gd name="connsiteY2" fmla="*/ 1121 h 1855706"/>
                  <a:gd name="connsiteX3" fmla="*/ 717647 w 1171810"/>
                  <a:gd name="connsiteY3" fmla="*/ 18269 h 1855706"/>
                  <a:gd name="connsiteX4" fmla="*/ 1171705 w 1171810"/>
                  <a:gd name="connsiteY4" fmla="*/ 1042764 h 1855706"/>
                  <a:gd name="connsiteX5" fmla="*/ 581437 w 1171810"/>
                  <a:gd name="connsiteY5" fmla="*/ 1855457 h 1855706"/>
                  <a:gd name="connsiteX6" fmla="*/ 129 w 1171810"/>
                  <a:gd name="connsiteY6" fmla="*/ 1042764 h 1855706"/>
                  <a:gd name="connsiteX7" fmla="*/ 454187 w 1171810"/>
                  <a:gd name="connsiteY7" fmla="*/ 14966 h 1855706"/>
                  <a:gd name="connsiteX8" fmla="*/ 491914 w 1171810"/>
                  <a:gd name="connsiteY8" fmla="*/ 11 h 18557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71810" h="1855706">
                    <a:moveTo>
                      <a:pt x="491914" y="11"/>
                    </a:moveTo>
                    <a:cubicBezTo>
                      <a:pt x="540800" y="-777"/>
                      <a:pt x="554583" y="39388"/>
                      <a:pt x="585917" y="59077"/>
                    </a:cubicBezTo>
                    <a:cubicBezTo>
                      <a:pt x="616662" y="39758"/>
                      <a:pt x="624006" y="-37"/>
                      <a:pt x="678153" y="1121"/>
                    </a:cubicBezTo>
                    <a:lnTo>
                      <a:pt x="717647" y="18269"/>
                    </a:lnTo>
                    <a:cubicBezTo>
                      <a:pt x="1007371" y="186489"/>
                      <a:pt x="1167527" y="736566"/>
                      <a:pt x="1171705" y="1042764"/>
                    </a:cubicBezTo>
                    <a:cubicBezTo>
                      <a:pt x="1175883" y="1348962"/>
                      <a:pt x="1057281" y="1868725"/>
                      <a:pt x="581437" y="1855457"/>
                    </a:cubicBezTo>
                    <a:cubicBezTo>
                      <a:pt x="105593" y="1842189"/>
                      <a:pt x="-4352" y="1343343"/>
                      <a:pt x="129" y="1042764"/>
                    </a:cubicBezTo>
                    <a:cubicBezTo>
                      <a:pt x="4610" y="742185"/>
                      <a:pt x="164464" y="168870"/>
                      <a:pt x="454187" y="14966"/>
                    </a:cubicBezTo>
                    <a:lnTo>
                      <a:pt x="491914" y="11"/>
                    </a:lnTo>
                    <a:close/>
                  </a:path>
                </a:pathLst>
              </a:custGeom>
              <a:gradFill flip="none" rotWithShape="1">
                <a:gsLst>
                  <a:gs pos="100000">
                    <a:srgbClr val="FFCCFF"/>
                  </a:gs>
                  <a:gs pos="62000">
                    <a:srgbClr val="FF66CC"/>
                  </a:gs>
                  <a:gs pos="0">
                    <a:srgbClr val="FF0066"/>
                  </a:gs>
                </a:gsLst>
                <a:lin ang="162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94" name="フリーフォーム: 図形 93">
                <a:extLst>
                  <a:ext uri="{FF2B5EF4-FFF2-40B4-BE49-F238E27FC236}">
                    <a16:creationId xmlns:a16="http://schemas.microsoft.com/office/drawing/2014/main" id="{74A9B6EE-6543-43C7-BF01-CDF997487BD2}"/>
                  </a:ext>
                </a:extLst>
              </p:cNvPr>
              <p:cNvSpPr/>
              <p:nvPr/>
            </p:nvSpPr>
            <p:spPr>
              <a:xfrm rot="10800000">
                <a:off x="2398433" y="2447520"/>
                <a:ext cx="826471" cy="414247"/>
              </a:xfrm>
              <a:custGeom>
                <a:avLst/>
                <a:gdLst>
                  <a:gd name="connsiteX0" fmla="*/ 658950 w 1177407"/>
                  <a:gd name="connsiteY0" fmla="*/ 471488 h 590144"/>
                  <a:gd name="connsiteX1" fmla="*/ 696394 w 1177407"/>
                  <a:gd name="connsiteY1" fmla="*/ 530816 h 590144"/>
                  <a:gd name="connsiteX2" fmla="*/ 658950 w 1177407"/>
                  <a:gd name="connsiteY2" fmla="*/ 590144 h 590144"/>
                  <a:gd name="connsiteX3" fmla="*/ 621506 w 1177407"/>
                  <a:gd name="connsiteY3" fmla="*/ 530816 h 590144"/>
                  <a:gd name="connsiteX4" fmla="*/ 658950 w 1177407"/>
                  <a:gd name="connsiteY4" fmla="*/ 471488 h 590144"/>
                  <a:gd name="connsiteX5" fmla="*/ 493453 w 1177407"/>
                  <a:gd name="connsiteY5" fmla="*/ 471488 h 590144"/>
                  <a:gd name="connsiteX6" fmla="*/ 530897 w 1177407"/>
                  <a:gd name="connsiteY6" fmla="*/ 530816 h 590144"/>
                  <a:gd name="connsiteX7" fmla="*/ 493453 w 1177407"/>
                  <a:gd name="connsiteY7" fmla="*/ 590144 h 590144"/>
                  <a:gd name="connsiteX8" fmla="*/ 456009 w 1177407"/>
                  <a:gd name="connsiteY8" fmla="*/ 530816 h 590144"/>
                  <a:gd name="connsiteX9" fmla="*/ 493453 w 1177407"/>
                  <a:gd name="connsiteY9" fmla="*/ 471488 h 590144"/>
                  <a:gd name="connsiteX10" fmla="*/ 1139963 w 1177407"/>
                  <a:gd name="connsiteY10" fmla="*/ 461963 h 590144"/>
                  <a:gd name="connsiteX11" fmla="*/ 1177407 w 1177407"/>
                  <a:gd name="connsiteY11" fmla="*/ 521291 h 590144"/>
                  <a:gd name="connsiteX12" fmla="*/ 1139963 w 1177407"/>
                  <a:gd name="connsiteY12" fmla="*/ 580619 h 590144"/>
                  <a:gd name="connsiteX13" fmla="*/ 1102519 w 1177407"/>
                  <a:gd name="connsiteY13" fmla="*/ 521291 h 590144"/>
                  <a:gd name="connsiteX14" fmla="*/ 1139963 w 1177407"/>
                  <a:gd name="connsiteY14" fmla="*/ 461963 h 590144"/>
                  <a:gd name="connsiteX15" fmla="*/ 37444 w 1177407"/>
                  <a:gd name="connsiteY15" fmla="*/ 461963 h 590144"/>
                  <a:gd name="connsiteX16" fmla="*/ 74888 w 1177407"/>
                  <a:gd name="connsiteY16" fmla="*/ 521291 h 590144"/>
                  <a:gd name="connsiteX17" fmla="*/ 37444 w 1177407"/>
                  <a:gd name="connsiteY17" fmla="*/ 580619 h 590144"/>
                  <a:gd name="connsiteX18" fmla="*/ 0 w 1177407"/>
                  <a:gd name="connsiteY18" fmla="*/ 521291 h 590144"/>
                  <a:gd name="connsiteX19" fmla="*/ 37444 w 1177407"/>
                  <a:gd name="connsiteY19" fmla="*/ 461963 h 590144"/>
                  <a:gd name="connsiteX20" fmla="*/ 816114 w 1177407"/>
                  <a:gd name="connsiteY20" fmla="*/ 409575 h 590144"/>
                  <a:gd name="connsiteX21" fmla="*/ 853558 w 1177407"/>
                  <a:gd name="connsiteY21" fmla="*/ 468903 h 590144"/>
                  <a:gd name="connsiteX22" fmla="*/ 816114 w 1177407"/>
                  <a:gd name="connsiteY22" fmla="*/ 528231 h 590144"/>
                  <a:gd name="connsiteX23" fmla="*/ 778670 w 1177407"/>
                  <a:gd name="connsiteY23" fmla="*/ 468903 h 590144"/>
                  <a:gd name="connsiteX24" fmla="*/ 816114 w 1177407"/>
                  <a:gd name="connsiteY24" fmla="*/ 409575 h 590144"/>
                  <a:gd name="connsiteX25" fmla="*/ 327957 w 1177407"/>
                  <a:gd name="connsiteY25" fmla="*/ 409575 h 590144"/>
                  <a:gd name="connsiteX26" fmla="*/ 365401 w 1177407"/>
                  <a:gd name="connsiteY26" fmla="*/ 468903 h 590144"/>
                  <a:gd name="connsiteX27" fmla="*/ 327957 w 1177407"/>
                  <a:gd name="connsiteY27" fmla="*/ 528231 h 590144"/>
                  <a:gd name="connsiteX28" fmla="*/ 290513 w 1177407"/>
                  <a:gd name="connsiteY28" fmla="*/ 468903 h 590144"/>
                  <a:gd name="connsiteX29" fmla="*/ 327957 w 1177407"/>
                  <a:gd name="connsiteY29" fmla="*/ 409575 h 590144"/>
                  <a:gd name="connsiteX30" fmla="*/ 939938 w 1177407"/>
                  <a:gd name="connsiteY30" fmla="*/ 330993 h 590144"/>
                  <a:gd name="connsiteX31" fmla="*/ 977382 w 1177407"/>
                  <a:gd name="connsiteY31" fmla="*/ 390321 h 590144"/>
                  <a:gd name="connsiteX32" fmla="*/ 939938 w 1177407"/>
                  <a:gd name="connsiteY32" fmla="*/ 449649 h 590144"/>
                  <a:gd name="connsiteX33" fmla="*/ 902494 w 1177407"/>
                  <a:gd name="connsiteY33" fmla="*/ 390321 h 590144"/>
                  <a:gd name="connsiteX34" fmla="*/ 939938 w 1177407"/>
                  <a:gd name="connsiteY34" fmla="*/ 330993 h 590144"/>
                  <a:gd name="connsiteX35" fmla="*/ 206513 w 1177407"/>
                  <a:gd name="connsiteY35" fmla="*/ 330993 h 590144"/>
                  <a:gd name="connsiteX36" fmla="*/ 243957 w 1177407"/>
                  <a:gd name="connsiteY36" fmla="*/ 390321 h 590144"/>
                  <a:gd name="connsiteX37" fmla="*/ 206513 w 1177407"/>
                  <a:gd name="connsiteY37" fmla="*/ 449649 h 590144"/>
                  <a:gd name="connsiteX38" fmla="*/ 169069 w 1177407"/>
                  <a:gd name="connsiteY38" fmla="*/ 390321 h 590144"/>
                  <a:gd name="connsiteX39" fmla="*/ 206513 w 1177407"/>
                  <a:gd name="connsiteY39" fmla="*/ 330993 h 590144"/>
                  <a:gd name="connsiteX40" fmla="*/ 708957 w 1177407"/>
                  <a:gd name="connsiteY40" fmla="*/ 278606 h 590144"/>
                  <a:gd name="connsiteX41" fmla="*/ 746401 w 1177407"/>
                  <a:gd name="connsiteY41" fmla="*/ 337934 h 590144"/>
                  <a:gd name="connsiteX42" fmla="*/ 708957 w 1177407"/>
                  <a:gd name="connsiteY42" fmla="*/ 397262 h 590144"/>
                  <a:gd name="connsiteX43" fmla="*/ 671513 w 1177407"/>
                  <a:gd name="connsiteY43" fmla="*/ 337934 h 590144"/>
                  <a:gd name="connsiteX44" fmla="*/ 708957 w 1177407"/>
                  <a:gd name="connsiteY44" fmla="*/ 278606 h 590144"/>
                  <a:gd name="connsiteX45" fmla="*/ 423207 w 1177407"/>
                  <a:gd name="connsiteY45" fmla="*/ 278606 h 590144"/>
                  <a:gd name="connsiteX46" fmla="*/ 460651 w 1177407"/>
                  <a:gd name="connsiteY46" fmla="*/ 337934 h 590144"/>
                  <a:gd name="connsiteX47" fmla="*/ 423207 w 1177407"/>
                  <a:gd name="connsiteY47" fmla="*/ 397262 h 590144"/>
                  <a:gd name="connsiteX48" fmla="*/ 385763 w 1177407"/>
                  <a:gd name="connsiteY48" fmla="*/ 337934 h 590144"/>
                  <a:gd name="connsiteX49" fmla="*/ 423207 w 1177407"/>
                  <a:gd name="connsiteY49" fmla="*/ 278606 h 590144"/>
                  <a:gd name="connsiteX50" fmla="*/ 1070907 w 1177407"/>
                  <a:gd name="connsiteY50" fmla="*/ 273844 h 590144"/>
                  <a:gd name="connsiteX51" fmla="*/ 1108351 w 1177407"/>
                  <a:gd name="connsiteY51" fmla="*/ 333172 h 590144"/>
                  <a:gd name="connsiteX52" fmla="*/ 1070907 w 1177407"/>
                  <a:gd name="connsiteY52" fmla="*/ 392500 h 590144"/>
                  <a:gd name="connsiteX53" fmla="*/ 1033463 w 1177407"/>
                  <a:gd name="connsiteY53" fmla="*/ 333172 h 590144"/>
                  <a:gd name="connsiteX54" fmla="*/ 1070907 w 1177407"/>
                  <a:gd name="connsiteY54" fmla="*/ 273844 h 590144"/>
                  <a:gd name="connsiteX55" fmla="*/ 73163 w 1177407"/>
                  <a:gd name="connsiteY55" fmla="*/ 273844 h 590144"/>
                  <a:gd name="connsiteX56" fmla="*/ 110607 w 1177407"/>
                  <a:gd name="connsiteY56" fmla="*/ 333172 h 590144"/>
                  <a:gd name="connsiteX57" fmla="*/ 73163 w 1177407"/>
                  <a:gd name="connsiteY57" fmla="*/ 392500 h 590144"/>
                  <a:gd name="connsiteX58" fmla="*/ 35719 w 1177407"/>
                  <a:gd name="connsiteY58" fmla="*/ 333172 h 590144"/>
                  <a:gd name="connsiteX59" fmla="*/ 73163 w 1177407"/>
                  <a:gd name="connsiteY59" fmla="*/ 273844 h 590144"/>
                  <a:gd name="connsiteX60" fmla="*/ 563701 w 1177407"/>
                  <a:gd name="connsiteY60" fmla="*/ 204787 h 590144"/>
                  <a:gd name="connsiteX61" fmla="*/ 601145 w 1177407"/>
                  <a:gd name="connsiteY61" fmla="*/ 264115 h 590144"/>
                  <a:gd name="connsiteX62" fmla="*/ 563701 w 1177407"/>
                  <a:gd name="connsiteY62" fmla="*/ 323443 h 590144"/>
                  <a:gd name="connsiteX63" fmla="*/ 526257 w 1177407"/>
                  <a:gd name="connsiteY63" fmla="*/ 264115 h 590144"/>
                  <a:gd name="connsiteX64" fmla="*/ 563701 w 1177407"/>
                  <a:gd name="connsiteY64" fmla="*/ 204787 h 590144"/>
                  <a:gd name="connsiteX65" fmla="*/ 832781 w 1177407"/>
                  <a:gd name="connsiteY65" fmla="*/ 188119 h 590144"/>
                  <a:gd name="connsiteX66" fmla="*/ 870225 w 1177407"/>
                  <a:gd name="connsiteY66" fmla="*/ 247447 h 590144"/>
                  <a:gd name="connsiteX67" fmla="*/ 832781 w 1177407"/>
                  <a:gd name="connsiteY67" fmla="*/ 306775 h 590144"/>
                  <a:gd name="connsiteX68" fmla="*/ 795337 w 1177407"/>
                  <a:gd name="connsiteY68" fmla="*/ 247447 h 590144"/>
                  <a:gd name="connsiteX69" fmla="*/ 832781 w 1177407"/>
                  <a:gd name="connsiteY69" fmla="*/ 188119 h 590144"/>
                  <a:gd name="connsiteX70" fmla="*/ 301763 w 1177407"/>
                  <a:gd name="connsiteY70" fmla="*/ 188119 h 590144"/>
                  <a:gd name="connsiteX71" fmla="*/ 339207 w 1177407"/>
                  <a:gd name="connsiteY71" fmla="*/ 247447 h 590144"/>
                  <a:gd name="connsiteX72" fmla="*/ 301763 w 1177407"/>
                  <a:gd name="connsiteY72" fmla="*/ 306775 h 590144"/>
                  <a:gd name="connsiteX73" fmla="*/ 264319 w 1177407"/>
                  <a:gd name="connsiteY73" fmla="*/ 247447 h 590144"/>
                  <a:gd name="connsiteX74" fmla="*/ 301763 w 1177407"/>
                  <a:gd name="connsiteY74" fmla="*/ 188119 h 590144"/>
                  <a:gd name="connsiteX75" fmla="*/ 963751 w 1177407"/>
                  <a:gd name="connsiteY75" fmla="*/ 152400 h 590144"/>
                  <a:gd name="connsiteX76" fmla="*/ 1001195 w 1177407"/>
                  <a:gd name="connsiteY76" fmla="*/ 211728 h 590144"/>
                  <a:gd name="connsiteX77" fmla="*/ 963751 w 1177407"/>
                  <a:gd name="connsiteY77" fmla="*/ 271056 h 590144"/>
                  <a:gd name="connsiteX78" fmla="*/ 926307 w 1177407"/>
                  <a:gd name="connsiteY78" fmla="*/ 211728 h 590144"/>
                  <a:gd name="connsiteX79" fmla="*/ 963751 w 1177407"/>
                  <a:gd name="connsiteY79" fmla="*/ 152400 h 590144"/>
                  <a:gd name="connsiteX80" fmla="*/ 168413 w 1177407"/>
                  <a:gd name="connsiteY80" fmla="*/ 152400 h 590144"/>
                  <a:gd name="connsiteX81" fmla="*/ 205857 w 1177407"/>
                  <a:gd name="connsiteY81" fmla="*/ 211728 h 590144"/>
                  <a:gd name="connsiteX82" fmla="*/ 168413 w 1177407"/>
                  <a:gd name="connsiteY82" fmla="*/ 271056 h 590144"/>
                  <a:gd name="connsiteX83" fmla="*/ 130969 w 1177407"/>
                  <a:gd name="connsiteY83" fmla="*/ 211728 h 590144"/>
                  <a:gd name="connsiteX84" fmla="*/ 168413 w 1177407"/>
                  <a:gd name="connsiteY84" fmla="*/ 152400 h 590144"/>
                  <a:gd name="connsiteX85" fmla="*/ 708957 w 1177407"/>
                  <a:gd name="connsiteY85" fmla="*/ 73819 h 590144"/>
                  <a:gd name="connsiteX86" fmla="*/ 746401 w 1177407"/>
                  <a:gd name="connsiteY86" fmla="*/ 133147 h 590144"/>
                  <a:gd name="connsiteX87" fmla="*/ 708957 w 1177407"/>
                  <a:gd name="connsiteY87" fmla="*/ 192475 h 590144"/>
                  <a:gd name="connsiteX88" fmla="*/ 671513 w 1177407"/>
                  <a:gd name="connsiteY88" fmla="*/ 133147 h 590144"/>
                  <a:gd name="connsiteX89" fmla="*/ 708957 w 1177407"/>
                  <a:gd name="connsiteY89" fmla="*/ 73819 h 590144"/>
                  <a:gd name="connsiteX90" fmla="*/ 423207 w 1177407"/>
                  <a:gd name="connsiteY90" fmla="*/ 73819 h 590144"/>
                  <a:gd name="connsiteX91" fmla="*/ 460651 w 1177407"/>
                  <a:gd name="connsiteY91" fmla="*/ 133147 h 590144"/>
                  <a:gd name="connsiteX92" fmla="*/ 423207 w 1177407"/>
                  <a:gd name="connsiteY92" fmla="*/ 192475 h 590144"/>
                  <a:gd name="connsiteX93" fmla="*/ 385763 w 1177407"/>
                  <a:gd name="connsiteY93" fmla="*/ 133147 h 590144"/>
                  <a:gd name="connsiteX94" fmla="*/ 423207 w 1177407"/>
                  <a:gd name="connsiteY94" fmla="*/ 73819 h 590144"/>
                  <a:gd name="connsiteX95" fmla="*/ 563701 w 1177407"/>
                  <a:gd name="connsiteY95" fmla="*/ 0 h 590144"/>
                  <a:gd name="connsiteX96" fmla="*/ 601145 w 1177407"/>
                  <a:gd name="connsiteY96" fmla="*/ 59328 h 590144"/>
                  <a:gd name="connsiteX97" fmla="*/ 563701 w 1177407"/>
                  <a:gd name="connsiteY97" fmla="*/ 118656 h 590144"/>
                  <a:gd name="connsiteX98" fmla="*/ 526257 w 1177407"/>
                  <a:gd name="connsiteY98" fmla="*/ 59328 h 590144"/>
                  <a:gd name="connsiteX99" fmla="*/ 563701 w 1177407"/>
                  <a:gd name="connsiteY99" fmla="*/ 0 h 590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</a:cxnLst>
                <a:rect l="l" t="t" r="r" b="b"/>
                <a:pathLst>
                  <a:path w="1177407" h="590144">
                    <a:moveTo>
                      <a:pt x="658950" y="471488"/>
                    </a:moveTo>
                    <a:cubicBezTo>
                      <a:pt x="679630" y="471488"/>
                      <a:pt x="696394" y="498050"/>
                      <a:pt x="696394" y="530816"/>
                    </a:cubicBezTo>
                    <a:cubicBezTo>
                      <a:pt x="696394" y="563582"/>
                      <a:pt x="679630" y="590144"/>
                      <a:pt x="658950" y="590144"/>
                    </a:cubicBezTo>
                    <a:cubicBezTo>
                      <a:pt x="638270" y="590144"/>
                      <a:pt x="621506" y="563582"/>
                      <a:pt x="621506" y="530816"/>
                    </a:cubicBezTo>
                    <a:cubicBezTo>
                      <a:pt x="621506" y="498050"/>
                      <a:pt x="638270" y="471488"/>
                      <a:pt x="658950" y="471488"/>
                    </a:cubicBezTo>
                    <a:close/>
                    <a:moveTo>
                      <a:pt x="493453" y="471488"/>
                    </a:moveTo>
                    <a:cubicBezTo>
                      <a:pt x="514133" y="471488"/>
                      <a:pt x="530897" y="498050"/>
                      <a:pt x="530897" y="530816"/>
                    </a:cubicBezTo>
                    <a:cubicBezTo>
                      <a:pt x="530897" y="563582"/>
                      <a:pt x="514133" y="590144"/>
                      <a:pt x="493453" y="590144"/>
                    </a:cubicBezTo>
                    <a:cubicBezTo>
                      <a:pt x="472773" y="590144"/>
                      <a:pt x="456009" y="563582"/>
                      <a:pt x="456009" y="530816"/>
                    </a:cubicBezTo>
                    <a:cubicBezTo>
                      <a:pt x="456009" y="498050"/>
                      <a:pt x="472773" y="471488"/>
                      <a:pt x="493453" y="471488"/>
                    </a:cubicBezTo>
                    <a:close/>
                    <a:moveTo>
                      <a:pt x="1139963" y="461963"/>
                    </a:moveTo>
                    <a:cubicBezTo>
                      <a:pt x="1160643" y="461963"/>
                      <a:pt x="1177407" y="488525"/>
                      <a:pt x="1177407" y="521291"/>
                    </a:cubicBezTo>
                    <a:cubicBezTo>
                      <a:pt x="1177407" y="554057"/>
                      <a:pt x="1160643" y="580619"/>
                      <a:pt x="1139963" y="580619"/>
                    </a:cubicBezTo>
                    <a:cubicBezTo>
                      <a:pt x="1119283" y="580619"/>
                      <a:pt x="1102519" y="554057"/>
                      <a:pt x="1102519" y="521291"/>
                    </a:cubicBezTo>
                    <a:cubicBezTo>
                      <a:pt x="1102519" y="488525"/>
                      <a:pt x="1119283" y="461963"/>
                      <a:pt x="1139963" y="461963"/>
                    </a:cubicBezTo>
                    <a:close/>
                    <a:moveTo>
                      <a:pt x="37444" y="461963"/>
                    </a:moveTo>
                    <a:cubicBezTo>
                      <a:pt x="58124" y="461963"/>
                      <a:pt x="74888" y="488525"/>
                      <a:pt x="74888" y="521291"/>
                    </a:cubicBezTo>
                    <a:cubicBezTo>
                      <a:pt x="74888" y="554057"/>
                      <a:pt x="58124" y="580619"/>
                      <a:pt x="37444" y="580619"/>
                    </a:cubicBezTo>
                    <a:cubicBezTo>
                      <a:pt x="16764" y="580619"/>
                      <a:pt x="0" y="554057"/>
                      <a:pt x="0" y="521291"/>
                    </a:cubicBezTo>
                    <a:cubicBezTo>
                      <a:pt x="0" y="488525"/>
                      <a:pt x="16764" y="461963"/>
                      <a:pt x="37444" y="461963"/>
                    </a:cubicBezTo>
                    <a:close/>
                    <a:moveTo>
                      <a:pt x="816114" y="409575"/>
                    </a:moveTo>
                    <a:cubicBezTo>
                      <a:pt x="836794" y="409575"/>
                      <a:pt x="853558" y="436137"/>
                      <a:pt x="853558" y="468903"/>
                    </a:cubicBezTo>
                    <a:cubicBezTo>
                      <a:pt x="853558" y="501669"/>
                      <a:pt x="836794" y="528231"/>
                      <a:pt x="816114" y="528231"/>
                    </a:cubicBezTo>
                    <a:cubicBezTo>
                      <a:pt x="795434" y="528231"/>
                      <a:pt x="778670" y="501669"/>
                      <a:pt x="778670" y="468903"/>
                    </a:cubicBezTo>
                    <a:cubicBezTo>
                      <a:pt x="778670" y="436137"/>
                      <a:pt x="795434" y="409575"/>
                      <a:pt x="816114" y="409575"/>
                    </a:cubicBezTo>
                    <a:close/>
                    <a:moveTo>
                      <a:pt x="327957" y="409575"/>
                    </a:moveTo>
                    <a:cubicBezTo>
                      <a:pt x="348637" y="409575"/>
                      <a:pt x="365401" y="436137"/>
                      <a:pt x="365401" y="468903"/>
                    </a:cubicBezTo>
                    <a:cubicBezTo>
                      <a:pt x="365401" y="501669"/>
                      <a:pt x="348637" y="528231"/>
                      <a:pt x="327957" y="528231"/>
                    </a:cubicBezTo>
                    <a:cubicBezTo>
                      <a:pt x="307277" y="528231"/>
                      <a:pt x="290513" y="501669"/>
                      <a:pt x="290513" y="468903"/>
                    </a:cubicBezTo>
                    <a:cubicBezTo>
                      <a:pt x="290513" y="436137"/>
                      <a:pt x="307277" y="409575"/>
                      <a:pt x="327957" y="409575"/>
                    </a:cubicBezTo>
                    <a:close/>
                    <a:moveTo>
                      <a:pt x="939938" y="330993"/>
                    </a:moveTo>
                    <a:cubicBezTo>
                      <a:pt x="960618" y="330993"/>
                      <a:pt x="977382" y="357555"/>
                      <a:pt x="977382" y="390321"/>
                    </a:cubicBezTo>
                    <a:cubicBezTo>
                      <a:pt x="977382" y="423087"/>
                      <a:pt x="960618" y="449649"/>
                      <a:pt x="939938" y="449649"/>
                    </a:cubicBezTo>
                    <a:cubicBezTo>
                      <a:pt x="919258" y="449649"/>
                      <a:pt x="902494" y="423087"/>
                      <a:pt x="902494" y="390321"/>
                    </a:cubicBezTo>
                    <a:cubicBezTo>
                      <a:pt x="902494" y="357555"/>
                      <a:pt x="919258" y="330993"/>
                      <a:pt x="939938" y="330993"/>
                    </a:cubicBezTo>
                    <a:close/>
                    <a:moveTo>
                      <a:pt x="206513" y="330993"/>
                    </a:moveTo>
                    <a:cubicBezTo>
                      <a:pt x="227193" y="330993"/>
                      <a:pt x="243957" y="357555"/>
                      <a:pt x="243957" y="390321"/>
                    </a:cubicBezTo>
                    <a:cubicBezTo>
                      <a:pt x="243957" y="423087"/>
                      <a:pt x="227193" y="449649"/>
                      <a:pt x="206513" y="449649"/>
                    </a:cubicBezTo>
                    <a:cubicBezTo>
                      <a:pt x="185833" y="449649"/>
                      <a:pt x="169069" y="423087"/>
                      <a:pt x="169069" y="390321"/>
                    </a:cubicBezTo>
                    <a:cubicBezTo>
                      <a:pt x="169069" y="357555"/>
                      <a:pt x="185833" y="330993"/>
                      <a:pt x="206513" y="330993"/>
                    </a:cubicBezTo>
                    <a:close/>
                    <a:moveTo>
                      <a:pt x="708957" y="278606"/>
                    </a:moveTo>
                    <a:cubicBezTo>
                      <a:pt x="729637" y="278606"/>
                      <a:pt x="746401" y="305168"/>
                      <a:pt x="746401" y="337934"/>
                    </a:cubicBezTo>
                    <a:cubicBezTo>
                      <a:pt x="746401" y="370700"/>
                      <a:pt x="729637" y="397262"/>
                      <a:pt x="708957" y="397262"/>
                    </a:cubicBezTo>
                    <a:cubicBezTo>
                      <a:pt x="688277" y="397262"/>
                      <a:pt x="671513" y="370700"/>
                      <a:pt x="671513" y="337934"/>
                    </a:cubicBezTo>
                    <a:cubicBezTo>
                      <a:pt x="671513" y="305168"/>
                      <a:pt x="688277" y="278606"/>
                      <a:pt x="708957" y="278606"/>
                    </a:cubicBezTo>
                    <a:close/>
                    <a:moveTo>
                      <a:pt x="423207" y="278606"/>
                    </a:moveTo>
                    <a:cubicBezTo>
                      <a:pt x="443887" y="278606"/>
                      <a:pt x="460651" y="305168"/>
                      <a:pt x="460651" y="337934"/>
                    </a:cubicBezTo>
                    <a:cubicBezTo>
                      <a:pt x="460651" y="370700"/>
                      <a:pt x="443887" y="397262"/>
                      <a:pt x="423207" y="397262"/>
                    </a:cubicBezTo>
                    <a:cubicBezTo>
                      <a:pt x="402527" y="397262"/>
                      <a:pt x="385763" y="370700"/>
                      <a:pt x="385763" y="337934"/>
                    </a:cubicBezTo>
                    <a:cubicBezTo>
                      <a:pt x="385763" y="305168"/>
                      <a:pt x="402527" y="278606"/>
                      <a:pt x="423207" y="278606"/>
                    </a:cubicBezTo>
                    <a:close/>
                    <a:moveTo>
                      <a:pt x="1070907" y="273844"/>
                    </a:moveTo>
                    <a:cubicBezTo>
                      <a:pt x="1091587" y="273844"/>
                      <a:pt x="1108351" y="300406"/>
                      <a:pt x="1108351" y="333172"/>
                    </a:cubicBezTo>
                    <a:cubicBezTo>
                      <a:pt x="1108351" y="365938"/>
                      <a:pt x="1091587" y="392500"/>
                      <a:pt x="1070907" y="392500"/>
                    </a:cubicBezTo>
                    <a:cubicBezTo>
                      <a:pt x="1050227" y="392500"/>
                      <a:pt x="1033463" y="365938"/>
                      <a:pt x="1033463" y="333172"/>
                    </a:cubicBezTo>
                    <a:cubicBezTo>
                      <a:pt x="1033463" y="300406"/>
                      <a:pt x="1050227" y="273844"/>
                      <a:pt x="1070907" y="273844"/>
                    </a:cubicBezTo>
                    <a:close/>
                    <a:moveTo>
                      <a:pt x="73163" y="273844"/>
                    </a:moveTo>
                    <a:cubicBezTo>
                      <a:pt x="93843" y="273844"/>
                      <a:pt x="110607" y="300406"/>
                      <a:pt x="110607" y="333172"/>
                    </a:cubicBezTo>
                    <a:cubicBezTo>
                      <a:pt x="110607" y="365938"/>
                      <a:pt x="93843" y="392500"/>
                      <a:pt x="73163" y="392500"/>
                    </a:cubicBezTo>
                    <a:cubicBezTo>
                      <a:pt x="52483" y="392500"/>
                      <a:pt x="35719" y="365938"/>
                      <a:pt x="35719" y="333172"/>
                    </a:cubicBezTo>
                    <a:cubicBezTo>
                      <a:pt x="35719" y="300406"/>
                      <a:pt x="52483" y="273844"/>
                      <a:pt x="73163" y="273844"/>
                    </a:cubicBezTo>
                    <a:close/>
                    <a:moveTo>
                      <a:pt x="563701" y="204787"/>
                    </a:moveTo>
                    <a:cubicBezTo>
                      <a:pt x="584381" y="204787"/>
                      <a:pt x="601145" y="231349"/>
                      <a:pt x="601145" y="264115"/>
                    </a:cubicBezTo>
                    <a:cubicBezTo>
                      <a:pt x="601145" y="296881"/>
                      <a:pt x="584381" y="323443"/>
                      <a:pt x="563701" y="323443"/>
                    </a:cubicBezTo>
                    <a:cubicBezTo>
                      <a:pt x="543021" y="323443"/>
                      <a:pt x="526257" y="296881"/>
                      <a:pt x="526257" y="264115"/>
                    </a:cubicBezTo>
                    <a:cubicBezTo>
                      <a:pt x="526257" y="231349"/>
                      <a:pt x="543021" y="204787"/>
                      <a:pt x="563701" y="204787"/>
                    </a:cubicBezTo>
                    <a:close/>
                    <a:moveTo>
                      <a:pt x="832781" y="188119"/>
                    </a:moveTo>
                    <a:cubicBezTo>
                      <a:pt x="853461" y="188119"/>
                      <a:pt x="870225" y="214681"/>
                      <a:pt x="870225" y="247447"/>
                    </a:cubicBezTo>
                    <a:cubicBezTo>
                      <a:pt x="870225" y="280213"/>
                      <a:pt x="853461" y="306775"/>
                      <a:pt x="832781" y="306775"/>
                    </a:cubicBezTo>
                    <a:cubicBezTo>
                      <a:pt x="812101" y="306775"/>
                      <a:pt x="795337" y="280213"/>
                      <a:pt x="795337" y="247447"/>
                    </a:cubicBezTo>
                    <a:cubicBezTo>
                      <a:pt x="795337" y="214681"/>
                      <a:pt x="812101" y="188119"/>
                      <a:pt x="832781" y="188119"/>
                    </a:cubicBezTo>
                    <a:close/>
                    <a:moveTo>
                      <a:pt x="301763" y="188119"/>
                    </a:moveTo>
                    <a:cubicBezTo>
                      <a:pt x="322443" y="188119"/>
                      <a:pt x="339207" y="214681"/>
                      <a:pt x="339207" y="247447"/>
                    </a:cubicBezTo>
                    <a:cubicBezTo>
                      <a:pt x="339207" y="280213"/>
                      <a:pt x="322443" y="306775"/>
                      <a:pt x="301763" y="306775"/>
                    </a:cubicBezTo>
                    <a:cubicBezTo>
                      <a:pt x="281083" y="306775"/>
                      <a:pt x="264319" y="280213"/>
                      <a:pt x="264319" y="247447"/>
                    </a:cubicBezTo>
                    <a:cubicBezTo>
                      <a:pt x="264319" y="214681"/>
                      <a:pt x="281083" y="188119"/>
                      <a:pt x="301763" y="188119"/>
                    </a:cubicBezTo>
                    <a:close/>
                    <a:moveTo>
                      <a:pt x="963751" y="152400"/>
                    </a:moveTo>
                    <a:cubicBezTo>
                      <a:pt x="984431" y="152400"/>
                      <a:pt x="1001195" y="178962"/>
                      <a:pt x="1001195" y="211728"/>
                    </a:cubicBezTo>
                    <a:cubicBezTo>
                      <a:pt x="1001195" y="244494"/>
                      <a:pt x="984431" y="271056"/>
                      <a:pt x="963751" y="271056"/>
                    </a:cubicBezTo>
                    <a:cubicBezTo>
                      <a:pt x="943071" y="271056"/>
                      <a:pt x="926307" y="244494"/>
                      <a:pt x="926307" y="211728"/>
                    </a:cubicBezTo>
                    <a:cubicBezTo>
                      <a:pt x="926307" y="178962"/>
                      <a:pt x="943071" y="152400"/>
                      <a:pt x="963751" y="152400"/>
                    </a:cubicBezTo>
                    <a:close/>
                    <a:moveTo>
                      <a:pt x="168413" y="152400"/>
                    </a:moveTo>
                    <a:cubicBezTo>
                      <a:pt x="189093" y="152400"/>
                      <a:pt x="205857" y="178962"/>
                      <a:pt x="205857" y="211728"/>
                    </a:cubicBezTo>
                    <a:cubicBezTo>
                      <a:pt x="205857" y="244494"/>
                      <a:pt x="189093" y="271056"/>
                      <a:pt x="168413" y="271056"/>
                    </a:cubicBezTo>
                    <a:cubicBezTo>
                      <a:pt x="147733" y="271056"/>
                      <a:pt x="130969" y="244494"/>
                      <a:pt x="130969" y="211728"/>
                    </a:cubicBezTo>
                    <a:cubicBezTo>
                      <a:pt x="130969" y="178962"/>
                      <a:pt x="147733" y="152400"/>
                      <a:pt x="168413" y="152400"/>
                    </a:cubicBezTo>
                    <a:close/>
                    <a:moveTo>
                      <a:pt x="708957" y="73819"/>
                    </a:moveTo>
                    <a:cubicBezTo>
                      <a:pt x="729637" y="73819"/>
                      <a:pt x="746401" y="100381"/>
                      <a:pt x="746401" y="133147"/>
                    </a:cubicBezTo>
                    <a:cubicBezTo>
                      <a:pt x="746401" y="165913"/>
                      <a:pt x="729637" y="192475"/>
                      <a:pt x="708957" y="192475"/>
                    </a:cubicBezTo>
                    <a:cubicBezTo>
                      <a:pt x="688277" y="192475"/>
                      <a:pt x="671513" y="165913"/>
                      <a:pt x="671513" y="133147"/>
                    </a:cubicBezTo>
                    <a:cubicBezTo>
                      <a:pt x="671513" y="100381"/>
                      <a:pt x="688277" y="73819"/>
                      <a:pt x="708957" y="73819"/>
                    </a:cubicBezTo>
                    <a:close/>
                    <a:moveTo>
                      <a:pt x="423207" y="73819"/>
                    </a:moveTo>
                    <a:cubicBezTo>
                      <a:pt x="443887" y="73819"/>
                      <a:pt x="460651" y="100381"/>
                      <a:pt x="460651" y="133147"/>
                    </a:cubicBezTo>
                    <a:cubicBezTo>
                      <a:pt x="460651" y="165913"/>
                      <a:pt x="443887" y="192475"/>
                      <a:pt x="423207" y="192475"/>
                    </a:cubicBezTo>
                    <a:cubicBezTo>
                      <a:pt x="402527" y="192475"/>
                      <a:pt x="385763" y="165913"/>
                      <a:pt x="385763" y="133147"/>
                    </a:cubicBezTo>
                    <a:cubicBezTo>
                      <a:pt x="385763" y="100381"/>
                      <a:pt x="402527" y="73819"/>
                      <a:pt x="423207" y="73819"/>
                    </a:cubicBezTo>
                    <a:close/>
                    <a:moveTo>
                      <a:pt x="563701" y="0"/>
                    </a:moveTo>
                    <a:cubicBezTo>
                      <a:pt x="584381" y="0"/>
                      <a:pt x="601145" y="26562"/>
                      <a:pt x="601145" y="59328"/>
                    </a:cubicBezTo>
                    <a:cubicBezTo>
                      <a:pt x="601145" y="92094"/>
                      <a:pt x="584381" y="118656"/>
                      <a:pt x="563701" y="118656"/>
                    </a:cubicBezTo>
                    <a:cubicBezTo>
                      <a:pt x="543021" y="118656"/>
                      <a:pt x="526257" y="92094"/>
                      <a:pt x="526257" y="59328"/>
                    </a:cubicBezTo>
                    <a:cubicBezTo>
                      <a:pt x="526257" y="26562"/>
                      <a:pt x="543021" y="0"/>
                      <a:pt x="563701" y="0"/>
                    </a:cubicBezTo>
                    <a:close/>
                  </a:path>
                </a:pathLst>
              </a:custGeom>
              <a:solidFill>
                <a:srgbClr val="FF0066"/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8" name="グループ化 17">
              <a:extLst>
                <a:ext uri="{FF2B5EF4-FFF2-40B4-BE49-F238E27FC236}">
                  <a16:creationId xmlns:a16="http://schemas.microsoft.com/office/drawing/2014/main" id="{60C65479-F463-4092-8C94-20C53F4E3EF1}"/>
                </a:ext>
              </a:extLst>
            </p:cNvPr>
            <p:cNvGrpSpPr/>
            <p:nvPr/>
          </p:nvGrpSpPr>
          <p:grpSpPr>
            <a:xfrm rot="20898508" flipH="1">
              <a:off x="4170150" y="4290092"/>
              <a:ext cx="422829" cy="707831"/>
              <a:chOff x="2398433" y="1161513"/>
              <a:chExt cx="1292317" cy="1774938"/>
            </a:xfrm>
          </p:grpSpPr>
          <p:sp>
            <p:nvSpPr>
              <p:cNvPr id="91" name="フリーフォーム: 図形 90">
                <a:extLst>
                  <a:ext uri="{FF2B5EF4-FFF2-40B4-BE49-F238E27FC236}">
                    <a16:creationId xmlns:a16="http://schemas.microsoft.com/office/drawing/2014/main" id="{A974B7A6-B4B9-4E64-B86B-D2461AC53F4F}"/>
                  </a:ext>
                </a:extLst>
              </p:cNvPr>
              <p:cNvSpPr/>
              <p:nvPr/>
            </p:nvSpPr>
            <p:spPr>
              <a:xfrm>
                <a:off x="2552554" y="1161513"/>
                <a:ext cx="1138196" cy="1774938"/>
              </a:xfrm>
              <a:custGeom>
                <a:avLst/>
                <a:gdLst>
                  <a:gd name="connsiteX0" fmla="*/ 491785 w 1171576"/>
                  <a:gd name="connsiteY0" fmla="*/ 0 h 1647591"/>
                  <a:gd name="connsiteX1" fmla="*/ 585788 w 1171576"/>
                  <a:gd name="connsiteY1" fmla="*/ 59066 h 1647591"/>
                  <a:gd name="connsiteX2" fmla="*/ 678024 w 1171576"/>
                  <a:gd name="connsiteY2" fmla="*/ 1110 h 1647591"/>
                  <a:gd name="connsiteX3" fmla="*/ 717518 w 1171576"/>
                  <a:gd name="connsiteY3" fmla="*/ 18258 h 1647591"/>
                  <a:gd name="connsiteX4" fmla="*/ 1171576 w 1171576"/>
                  <a:gd name="connsiteY4" fmla="*/ 1042753 h 1647591"/>
                  <a:gd name="connsiteX5" fmla="*/ 585788 w 1171576"/>
                  <a:gd name="connsiteY5" fmla="*/ 1647591 h 1647591"/>
                  <a:gd name="connsiteX6" fmla="*/ 0 w 1171576"/>
                  <a:gd name="connsiteY6" fmla="*/ 1042753 h 1647591"/>
                  <a:gd name="connsiteX7" fmla="*/ 454058 w 1171576"/>
                  <a:gd name="connsiteY7" fmla="*/ 14955 h 1647591"/>
                  <a:gd name="connsiteX0" fmla="*/ 491785 w 1171576"/>
                  <a:gd name="connsiteY0" fmla="*/ 11 h 1647602"/>
                  <a:gd name="connsiteX1" fmla="*/ 585788 w 1171576"/>
                  <a:gd name="connsiteY1" fmla="*/ 59077 h 1647602"/>
                  <a:gd name="connsiteX2" fmla="*/ 678024 w 1171576"/>
                  <a:gd name="connsiteY2" fmla="*/ 1121 h 1647602"/>
                  <a:gd name="connsiteX3" fmla="*/ 717518 w 1171576"/>
                  <a:gd name="connsiteY3" fmla="*/ 18269 h 1647602"/>
                  <a:gd name="connsiteX4" fmla="*/ 1171576 w 1171576"/>
                  <a:gd name="connsiteY4" fmla="*/ 1042764 h 1647602"/>
                  <a:gd name="connsiteX5" fmla="*/ 585788 w 1171576"/>
                  <a:gd name="connsiteY5" fmla="*/ 1647602 h 1647602"/>
                  <a:gd name="connsiteX6" fmla="*/ 0 w 1171576"/>
                  <a:gd name="connsiteY6" fmla="*/ 1042764 h 1647602"/>
                  <a:gd name="connsiteX7" fmla="*/ 454058 w 1171576"/>
                  <a:gd name="connsiteY7" fmla="*/ 14966 h 1647602"/>
                  <a:gd name="connsiteX8" fmla="*/ 491785 w 1171576"/>
                  <a:gd name="connsiteY8" fmla="*/ 11 h 1647602"/>
                  <a:gd name="connsiteX0" fmla="*/ 491785 w 1171576"/>
                  <a:gd name="connsiteY0" fmla="*/ 11 h 1647602"/>
                  <a:gd name="connsiteX1" fmla="*/ 585788 w 1171576"/>
                  <a:gd name="connsiteY1" fmla="*/ 59077 h 1647602"/>
                  <a:gd name="connsiteX2" fmla="*/ 678024 w 1171576"/>
                  <a:gd name="connsiteY2" fmla="*/ 1121 h 1647602"/>
                  <a:gd name="connsiteX3" fmla="*/ 717518 w 1171576"/>
                  <a:gd name="connsiteY3" fmla="*/ 18269 h 1647602"/>
                  <a:gd name="connsiteX4" fmla="*/ 1171576 w 1171576"/>
                  <a:gd name="connsiteY4" fmla="*/ 1042764 h 1647602"/>
                  <a:gd name="connsiteX5" fmla="*/ 585788 w 1171576"/>
                  <a:gd name="connsiteY5" fmla="*/ 1647602 h 1647602"/>
                  <a:gd name="connsiteX6" fmla="*/ 0 w 1171576"/>
                  <a:gd name="connsiteY6" fmla="*/ 1042764 h 1647602"/>
                  <a:gd name="connsiteX7" fmla="*/ 454058 w 1171576"/>
                  <a:gd name="connsiteY7" fmla="*/ 14966 h 1647602"/>
                  <a:gd name="connsiteX8" fmla="*/ 491785 w 1171576"/>
                  <a:gd name="connsiteY8" fmla="*/ 11 h 1647602"/>
                  <a:gd name="connsiteX0" fmla="*/ 491785 w 1171576"/>
                  <a:gd name="connsiteY0" fmla="*/ 11 h 1647602"/>
                  <a:gd name="connsiteX1" fmla="*/ 585788 w 1171576"/>
                  <a:gd name="connsiteY1" fmla="*/ 59077 h 1647602"/>
                  <a:gd name="connsiteX2" fmla="*/ 678024 w 1171576"/>
                  <a:gd name="connsiteY2" fmla="*/ 1121 h 1647602"/>
                  <a:gd name="connsiteX3" fmla="*/ 717518 w 1171576"/>
                  <a:gd name="connsiteY3" fmla="*/ 18269 h 1647602"/>
                  <a:gd name="connsiteX4" fmla="*/ 1171576 w 1171576"/>
                  <a:gd name="connsiteY4" fmla="*/ 1042764 h 1647602"/>
                  <a:gd name="connsiteX5" fmla="*/ 585788 w 1171576"/>
                  <a:gd name="connsiteY5" fmla="*/ 1647602 h 1647602"/>
                  <a:gd name="connsiteX6" fmla="*/ 0 w 1171576"/>
                  <a:gd name="connsiteY6" fmla="*/ 1042764 h 1647602"/>
                  <a:gd name="connsiteX7" fmla="*/ 454058 w 1171576"/>
                  <a:gd name="connsiteY7" fmla="*/ 14966 h 1647602"/>
                  <a:gd name="connsiteX8" fmla="*/ 491785 w 1171576"/>
                  <a:gd name="connsiteY8" fmla="*/ 11 h 1647602"/>
                  <a:gd name="connsiteX0" fmla="*/ 491785 w 1173436"/>
                  <a:gd name="connsiteY0" fmla="*/ 11 h 1855457"/>
                  <a:gd name="connsiteX1" fmla="*/ 585788 w 1173436"/>
                  <a:gd name="connsiteY1" fmla="*/ 59077 h 1855457"/>
                  <a:gd name="connsiteX2" fmla="*/ 678024 w 1173436"/>
                  <a:gd name="connsiteY2" fmla="*/ 1121 h 1855457"/>
                  <a:gd name="connsiteX3" fmla="*/ 717518 w 1173436"/>
                  <a:gd name="connsiteY3" fmla="*/ 18269 h 1855457"/>
                  <a:gd name="connsiteX4" fmla="*/ 1171576 w 1173436"/>
                  <a:gd name="connsiteY4" fmla="*/ 1042764 h 1855457"/>
                  <a:gd name="connsiteX5" fmla="*/ 581308 w 1173436"/>
                  <a:gd name="connsiteY5" fmla="*/ 1855457 h 1855457"/>
                  <a:gd name="connsiteX6" fmla="*/ 0 w 1173436"/>
                  <a:gd name="connsiteY6" fmla="*/ 1042764 h 1855457"/>
                  <a:gd name="connsiteX7" fmla="*/ 454058 w 1173436"/>
                  <a:gd name="connsiteY7" fmla="*/ 14966 h 1855457"/>
                  <a:gd name="connsiteX8" fmla="*/ 491785 w 1173436"/>
                  <a:gd name="connsiteY8" fmla="*/ 11 h 1855457"/>
                  <a:gd name="connsiteX0" fmla="*/ 491785 w 1173436"/>
                  <a:gd name="connsiteY0" fmla="*/ 11 h 1855706"/>
                  <a:gd name="connsiteX1" fmla="*/ 585788 w 1173436"/>
                  <a:gd name="connsiteY1" fmla="*/ 59077 h 1855706"/>
                  <a:gd name="connsiteX2" fmla="*/ 678024 w 1173436"/>
                  <a:gd name="connsiteY2" fmla="*/ 1121 h 1855706"/>
                  <a:gd name="connsiteX3" fmla="*/ 717518 w 1173436"/>
                  <a:gd name="connsiteY3" fmla="*/ 18269 h 1855706"/>
                  <a:gd name="connsiteX4" fmla="*/ 1171576 w 1173436"/>
                  <a:gd name="connsiteY4" fmla="*/ 1042764 h 1855706"/>
                  <a:gd name="connsiteX5" fmla="*/ 581308 w 1173436"/>
                  <a:gd name="connsiteY5" fmla="*/ 1855457 h 1855706"/>
                  <a:gd name="connsiteX6" fmla="*/ 0 w 1173436"/>
                  <a:gd name="connsiteY6" fmla="*/ 1042764 h 1855706"/>
                  <a:gd name="connsiteX7" fmla="*/ 454058 w 1173436"/>
                  <a:gd name="connsiteY7" fmla="*/ 14966 h 1855706"/>
                  <a:gd name="connsiteX8" fmla="*/ 491785 w 1173436"/>
                  <a:gd name="connsiteY8" fmla="*/ 11 h 1855706"/>
                  <a:gd name="connsiteX0" fmla="*/ 491785 w 1171681"/>
                  <a:gd name="connsiteY0" fmla="*/ 11 h 1855706"/>
                  <a:gd name="connsiteX1" fmla="*/ 585788 w 1171681"/>
                  <a:gd name="connsiteY1" fmla="*/ 59077 h 1855706"/>
                  <a:gd name="connsiteX2" fmla="*/ 678024 w 1171681"/>
                  <a:gd name="connsiteY2" fmla="*/ 1121 h 1855706"/>
                  <a:gd name="connsiteX3" fmla="*/ 717518 w 1171681"/>
                  <a:gd name="connsiteY3" fmla="*/ 18269 h 1855706"/>
                  <a:gd name="connsiteX4" fmla="*/ 1171576 w 1171681"/>
                  <a:gd name="connsiteY4" fmla="*/ 1042764 h 1855706"/>
                  <a:gd name="connsiteX5" fmla="*/ 581308 w 1171681"/>
                  <a:gd name="connsiteY5" fmla="*/ 1855457 h 1855706"/>
                  <a:gd name="connsiteX6" fmla="*/ 0 w 1171681"/>
                  <a:gd name="connsiteY6" fmla="*/ 1042764 h 1855706"/>
                  <a:gd name="connsiteX7" fmla="*/ 454058 w 1171681"/>
                  <a:gd name="connsiteY7" fmla="*/ 14966 h 1855706"/>
                  <a:gd name="connsiteX8" fmla="*/ 491785 w 1171681"/>
                  <a:gd name="connsiteY8" fmla="*/ 11 h 1855706"/>
                  <a:gd name="connsiteX0" fmla="*/ 491914 w 1171810"/>
                  <a:gd name="connsiteY0" fmla="*/ 11 h 1855706"/>
                  <a:gd name="connsiteX1" fmla="*/ 585917 w 1171810"/>
                  <a:gd name="connsiteY1" fmla="*/ 59077 h 1855706"/>
                  <a:gd name="connsiteX2" fmla="*/ 678153 w 1171810"/>
                  <a:gd name="connsiteY2" fmla="*/ 1121 h 1855706"/>
                  <a:gd name="connsiteX3" fmla="*/ 717647 w 1171810"/>
                  <a:gd name="connsiteY3" fmla="*/ 18269 h 1855706"/>
                  <a:gd name="connsiteX4" fmla="*/ 1171705 w 1171810"/>
                  <a:gd name="connsiteY4" fmla="*/ 1042764 h 1855706"/>
                  <a:gd name="connsiteX5" fmla="*/ 581437 w 1171810"/>
                  <a:gd name="connsiteY5" fmla="*/ 1855457 h 1855706"/>
                  <a:gd name="connsiteX6" fmla="*/ 129 w 1171810"/>
                  <a:gd name="connsiteY6" fmla="*/ 1042764 h 1855706"/>
                  <a:gd name="connsiteX7" fmla="*/ 454187 w 1171810"/>
                  <a:gd name="connsiteY7" fmla="*/ 14966 h 1855706"/>
                  <a:gd name="connsiteX8" fmla="*/ 491914 w 1171810"/>
                  <a:gd name="connsiteY8" fmla="*/ 11 h 1855706"/>
                  <a:gd name="connsiteX0" fmla="*/ 491828 w 1391419"/>
                  <a:gd name="connsiteY0" fmla="*/ 11 h 1855591"/>
                  <a:gd name="connsiteX1" fmla="*/ 585831 w 1391419"/>
                  <a:gd name="connsiteY1" fmla="*/ 59077 h 1855591"/>
                  <a:gd name="connsiteX2" fmla="*/ 678067 w 1391419"/>
                  <a:gd name="connsiteY2" fmla="*/ 1121 h 1855591"/>
                  <a:gd name="connsiteX3" fmla="*/ 717561 w 1391419"/>
                  <a:gd name="connsiteY3" fmla="*/ 18269 h 1855591"/>
                  <a:gd name="connsiteX4" fmla="*/ 1391397 w 1391419"/>
                  <a:gd name="connsiteY4" fmla="*/ 984269 h 1855591"/>
                  <a:gd name="connsiteX5" fmla="*/ 581351 w 1391419"/>
                  <a:gd name="connsiteY5" fmla="*/ 1855457 h 1855591"/>
                  <a:gd name="connsiteX6" fmla="*/ 43 w 1391419"/>
                  <a:gd name="connsiteY6" fmla="*/ 1042764 h 1855591"/>
                  <a:gd name="connsiteX7" fmla="*/ 454101 w 1391419"/>
                  <a:gd name="connsiteY7" fmla="*/ 14966 h 1855591"/>
                  <a:gd name="connsiteX8" fmla="*/ 491828 w 1391419"/>
                  <a:gd name="connsiteY8" fmla="*/ 11 h 1855591"/>
                  <a:gd name="connsiteX0" fmla="*/ 184269 w 1083857"/>
                  <a:gd name="connsiteY0" fmla="*/ 11 h 1855460"/>
                  <a:gd name="connsiteX1" fmla="*/ 278272 w 1083857"/>
                  <a:gd name="connsiteY1" fmla="*/ 59077 h 1855460"/>
                  <a:gd name="connsiteX2" fmla="*/ 370508 w 1083857"/>
                  <a:gd name="connsiteY2" fmla="*/ 1121 h 1855460"/>
                  <a:gd name="connsiteX3" fmla="*/ 410002 w 1083857"/>
                  <a:gd name="connsiteY3" fmla="*/ 18269 h 1855460"/>
                  <a:gd name="connsiteX4" fmla="*/ 1083838 w 1083857"/>
                  <a:gd name="connsiteY4" fmla="*/ 984269 h 1855460"/>
                  <a:gd name="connsiteX5" fmla="*/ 273792 w 1083857"/>
                  <a:gd name="connsiteY5" fmla="*/ 1855457 h 1855460"/>
                  <a:gd name="connsiteX6" fmla="*/ 82414 w 1083857"/>
                  <a:gd name="connsiteY6" fmla="*/ 994669 h 1855460"/>
                  <a:gd name="connsiteX7" fmla="*/ 146542 w 1083857"/>
                  <a:gd name="connsiteY7" fmla="*/ 14966 h 1855460"/>
                  <a:gd name="connsiteX8" fmla="*/ 184269 w 1083857"/>
                  <a:gd name="connsiteY8" fmla="*/ 11 h 1855460"/>
                  <a:gd name="connsiteX0" fmla="*/ 153638 w 1053226"/>
                  <a:gd name="connsiteY0" fmla="*/ 11 h 1855463"/>
                  <a:gd name="connsiteX1" fmla="*/ 247641 w 1053226"/>
                  <a:gd name="connsiteY1" fmla="*/ 59077 h 1855463"/>
                  <a:gd name="connsiteX2" fmla="*/ 339877 w 1053226"/>
                  <a:gd name="connsiteY2" fmla="*/ 1121 h 1855463"/>
                  <a:gd name="connsiteX3" fmla="*/ 379371 w 1053226"/>
                  <a:gd name="connsiteY3" fmla="*/ 18269 h 1855463"/>
                  <a:gd name="connsiteX4" fmla="*/ 1053207 w 1053226"/>
                  <a:gd name="connsiteY4" fmla="*/ 984269 h 1855463"/>
                  <a:gd name="connsiteX5" fmla="*/ 243161 w 1053226"/>
                  <a:gd name="connsiteY5" fmla="*/ 1855457 h 1855463"/>
                  <a:gd name="connsiteX6" fmla="*/ 51783 w 1053226"/>
                  <a:gd name="connsiteY6" fmla="*/ 994669 h 1855463"/>
                  <a:gd name="connsiteX7" fmla="*/ 115911 w 1053226"/>
                  <a:gd name="connsiteY7" fmla="*/ 14966 h 1855463"/>
                  <a:gd name="connsiteX8" fmla="*/ 153638 w 1053226"/>
                  <a:gd name="connsiteY8" fmla="*/ 11 h 1855463"/>
                  <a:gd name="connsiteX0" fmla="*/ 153638 w 1053522"/>
                  <a:gd name="connsiteY0" fmla="*/ 11 h 1855463"/>
                  <a:gd name="connsiteX1" fmla="*/ 247641 w 1053522"/>
                  <a:gd name="connsiteY1" fmla="*/ 59077 h 1855463"/>
                  <a:gd name="connsiteX2" fmla="*/ 339877 w 1053522"/>
                  <a:gd name="connsiteY2" fmla="*/ 1121 h 1855463"/>
                  <a:gd name="connsiteX3" fmla="*/ 379371 w 1053522"/>
                  <a:gd name="connsiteY3" fmla="*/ 18269 h 1855463"/>
                  <a:gd name="connsiteX4" fmla="*/ 1053207 w 1053522"/>
                  <a:gd name="connsiteY4" fmla="*/ 984269 h 1855463"/>
                  <a:gd name="connsiteX5" fmla="*/ 243161 w 1053522"/>
                  <a:gd name="connsiteY5" fmla="*/ 1855457 h 1855463"/>
                  <a:gd name="connsiteX6" fmla="*/ 51783 w 1053522"/>
                  <a:gd name="connsiteY6" fmla="*/ 994669 h 1855463"/>
                  <a:gd name="connsiteX7" fmla="*/ 115911 w 1053522"/>
                  <a:gd name="connsiteY7" fmla="*/ 14966 h 1855463"/>
                  <a:gd name="connsiteX8" fmla="*/ 153638 w 1053522"/>
                  <a:gd name="connsiteY8" fmla="*/ 11 h 1855463"/>
                  <a:gd name="connsiteX0" fmla="*/ 153638 w 1059583"/>
                  <a:gd name="connsiteY0" fmla="*/ 11 h 1855463"/>
                  <a:gd name="connsiteX1" fmla="*/ 247641 w 1059583"/>
                  <a:gd name="connsiteY1" fmla="*/ 59077 h 1855463"/>
                  <a:gd name="connsiteX2" fmla="*/ 339877 w 1059583"/>
                  <a:gd name="connsiteY2" fmla="*/ 1121 h 1855463"/>
                  <a:gd name="connsiteX3" fmla="*/ 379371 w 1059583"/>
                  <a:gd name="connsiteY3" fmla="*/ 18269 h 1855463"/>
                  <a:gd name="connsiteX4" fmla="*/ 1053207 w 1059583"/>
                  <a:gd name="connsiteY4" fmla="*/ 984269 h 1855463"/>
                  <a:gd name="connsiteX5" fmla="*/ 243161 w 1059583"/>
                  <a:gd name="connsiteY5" fmla="*/ 1855457 h 1855463"/>
                  <a:gd name="connsiteX6" fmla="*/ 51783 w 1059583"/>
                  <a:gd name="connsiteY6" fmla="*/ 994669 h 1855463"/>
                  <a:gd name="connsiteX7" fmla="*/ 115911 w 1059583"/>
                  <a:gd name="connsiteY7" fmla="*/ 14966 h 1855463"/>
                  <a:gd name="connsiteX8" fmla="*/ 153638 w 1059583"/>
                  <a:gd name="connsiteY8" fmla="*/ 11 h 1855463"/>
                  <a:gd name="connsiteX0" fmla="*/ 153638 w 1065701"/>
                  <a:gd name="connsiteY0" fmla="*/ 11 h 1856389"/>
                  <a:gd name="connsiteX1" fmla="*/ 247641 w 1065701"/>
                  <a:gd name="connsiteY1" fmla="*/ 59077 h 1856389"/>
                  <a:gd name="connsiteX2" fmla="*/ 339877 w 1065701"/>
                  <a:gd name="connsiteY2" fmla="*/ 1121 h 1856389"/>
                  <a:gd name="connsiteX3" fmla="*/ 379371 w 1065701"/>
                  <a:gd name="connsiteY3" fmla="*/ 18269 h 1856389"/>
                  <a:gd name="connsiteX4" fmla="*/ 1059367 w 1065701"/>
                  <a:gd name="connsiteY4" fmla="*/ 847055 h 1856389"/>
                  <a:gd name="connsiteX5" fmla="*/ 243161 w 1065701"/>
                  <a:gd name="connsiteY5" fmla="*/ 1855457 h 1856389"/>
                  <a:gd name="connsiteX6" fmla="*/ 51783 w 1065701"/>
                  <a:gd name="connsiteY6" fmla="*/ 994669 h 1856389"/>
                  <a:gd name="connsiteX7" fmla="*/ 115911 w 1065701"/>
                  <a:gd name="connsiteY7" fmla="*/ 14966 h 1856389"/>
                  <a:gd name="connsiteX8" fmla="*/ 153638 w 1065701"/>
                  <a:gd name="connsiteY8" fmla="*/ 11 h 1856389"/>
                  <a:gd name="connsiteX0" fmla="*/ 153638 w 1090844"/>
                  <a:gd name="connsiteY0" fmla="*/ 11 h 1856389"/>
                  <a:gd name="connsiteX1" fmla="*/ 247641 w 1090844"/>
                  <a:gd name="connsiteY1" fmla="*/ 59077 h 1856389"/>
                  <a:gd name="connsiteX2" fmla="*/ 339877 w 1090844"/>
                  <a:gd name="connsiteY2" fmla="*/ 1121 h 1856389"/>
                  <a:gd name="connsiteX3" fmla="*/ 379371 w 1090844"/>
                  <a:gd name="connsiteY3" fmla="*/ 18269 h 1856389"/>
                  <a:gd name="connsiteX4" fmla="*/ 1059367 w 1090844"/>
                  <a:gd name="connsiteY4" fmla="*/ 847055 h 1856389"/>
                  <a:gd name="connsiteX5" fmla="*/ 243161 w 1090844"/>
                  <a:gd name="connsiteY5" fmla="*/ 1855457 h 1856389"/>
                  <a:gd name="connsiteX6" fmla="*/ 51783 w 1090844"/>
                  <a:gd name="connsiteY6" fmla="*/ 994669 h 1856389"/>
                  <a:gd name="connsiteX7" fmla="*/ 115911 w 1090844"/>
                  <a:gd name="connsiteY7" fmla="*/ 14966 h 1856389"/>
                  <a:gd name="connsiteX8" fmla="*/ 153638 w 1090844"/>
                  <a:gd name="connsiteY8" fmla="*/ 11 h 1856389"/>
                  <a:gd name="connsiteX0" fmla="*/ 153638 w 1070698"/>
                  <a:gd name="connsiteY0" fmla="*/ 11 h 1856389"/>
                  <a:gd name="connsiteX1" fmla="*/ 247641 w 1070698"/>
                  <a:gd name="connsiteY1" fmla="*/ 59077 h 1856389"/>
                  <a:gd name="connsiteX2" fmla="*/ 339877 w 1070698"/>
                  <a:gd name="connsiteY2" fmla="*/ 1121 h 1856389"/>
                  <a:gd name="connsiteX3" fmla="*/ 379371 w 1070698"/>
                  <a:gd name="connsiteY3" fmla="*/ 18269 h 1856389"/>
                  <a:gd name="connsiteX4" fmla="*/ 1059367 w 1070698"/>
                  <a:gd name="connsiteY4" fmla="*/ 847055 h 1856389"/>
                  <a:gd name="connsiteX5" fmla="*/ 243161 w 1070698"/>
                  <a:gd name="connsiteY5" fmla="*/ 1855457 h 1856389"/>
                  <a:gd name="connsiteX6" fmla="*/ 51783 w 1070698"/>
                  <a:gd name="connsiteY6" fmla="*/ 994669 h 1856389"/>
                  <a:gd name="connsiteX7" fmla="*/ 115911 w 1070698"/>
                  <a:gd name="connsiteY7" fmla="*/ 14966 h 1856389"/>
                  <a:gd name="connsiteX8" fmla="*/ 153638 w 1070698"/>
                  <a:gd name="connsiteY8" fmla="*/ 11 h 1856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070698" h="1856389">
                    <a:moveTo>
                      <a:pt x="153638" y="11"/>
                    </a:moveTo>
                    <a:cubicBezTo>
                      <a:pt x="202524" y="-777"/>
                      <a:pt x="216307" y="39388"/>
                      <a:pt x="247641" y="59077"/>
                    </a:cubicBezTo>
                    <a:cubicBezTo>
                      <a:pt x="278386" y="39758"/>
                      <a:pt x="285730" y="-37"/>
                      <a:pt x="339877" y="1121"/>
                    </a:cubicBezTo>
                    <a:lnTo>
                      <a:pt x="379371" y="18269"/>
                    </a:lnTo>
                    <a:cubicBezTo>
                      <a:pt x="669095" y="186489"/>
                      <a:pt x="946680" y="391276"/>
                      <a:pt x="1059367" y="847055"/>
                    </a:cubicBezTo>
                    <a:cubicBezTo>
                      <a:pt x="1172054" y="1302834"/>
                      <a:pt x="411092" y="1830855"/>
                      <a:pt x="243161" y="1855457"/>
                    </a:cubicBezTo>
                    <a:cubicBezTo>
                      <a:pt x="75230" y="1880059"/>
                      <a:pt x="-84316" y="1413628"/>
                      <a:pt x="51783" y="994669"/>
                    </a:cubicBezTo>
                    <a:cubicBezTo>
                      <a:pt x="187882" y="575710"/>
                      <a:pt x="-173812" y="168870"/>
                      <a:pt x="115911" y="14966"/>
                    </a:cubicBezTo>
                    <a:lnTo>
                      <a:pt x="153638" y="11"/>
                    </a:lnTo>
                    <a:close/>
                  </a:path>
                </a:pathLst>
              </a:custGeom>
              <a:gradFill flip="none" rotWithShape="1">
                <a:gsLst>
                  <a:gs pos="100000">
                    <a:srgbClr val="FFCCFF"/>
                  </a:gs>
                  <a:gs pos="62000">
                    <a:srgbClr val="FF66CC"/>
                  </a:gs>
                  <a:gs pos="0">
                    <a:srgbClr val="FF0066"/>
                  </a:gs>
                </a:gsLst>
                <a:lin ang="162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92" name="フリーフォーム: 図形 91">
                <a:extLst>
                  <a:ext uri="{FF2B5EF4-FFF2-40B4-BE49-F238E27FC236}">
                    <a16:creationId xmlns:a16="http://schemas.microsoft.com/office/drawing/2014/main" id="{7285E50B-28B9-415F-AE3C-72F611A05034}"/>
                  </a:ext>
                </a:extLst>
              </p:cNvPr>
              <p:cNvSpPr/>
              <p:nvPr/>
            </p:nvSpPr>
            <p:spPr>
              <a:xfrm rot="10800000">
                <a:off x="2398433" y="2447520"/>
                <a:ext cx="826471" cy="414247"/>
              </a:xfrm>
              <a:custGeom>
                <a:avLst/>
                <a:gdLst>
                  <a:gd name="connsiteX0" fmla="*/ 658950 w 1177407"/>
                  <a:gd name="connsiteY0" fmla="*/ 471488 h 590144"/>
                  <a:gd name="connsiteX1" fmla="*/ 696394 w 1177407"/>
                  <a:gd name="connsiteY1" fmla="*/ 530816 h 590144"/>
                  <a:gd name="connsiteX2" fmla="*/ 658950 w 1177407"/>
                  <a:gd name="connsiteY2" fmla="*/ 590144 h 590144"/>
                  <a:gd name="connsiteX3" fmla="*/ 621506 w 1177407"/>
                  <a:gd name="connsiteY3" fmla="*/ 530816 h 590144"/>
                  <a:gd name="connsiteX4" fmla="*/ 658950 w 1177407"/>
                  <a:gd name="connsiteY4" fmla="*/ 471488 h 590144"/>
                  <a:gd name="connsiteX5" fmla="*/ 493453 w 1177407"/>
                  <a:gd name="connsiteY5" fmla="*/ 471488 h 590144"/>
                  <a:gd name="connsiteX6" fmla="*/ 530897 w 1177407"/>
                  <a:gd name="connsiteY6" fmla="*/ 530816 h 590144"/>
                  <a:gd name="connsiteX7" fmla="*/ 493453 w 1177407"/>
                  <a:gd name="connsiteY7" fmla="*/ 590144 h 590144"/>
                  <a:gd name="connsiteX8" fmla="*/ 456009 w 1177407"/>
                  <a:gd name="connsiteY8" fmla="*/ 530816 h 590144"/>
                  <a:gd name="connsiteX9" fmla="*/ 493453 w 1177407"/>
                  <a:gd name="connsiteY9" fmla="*/ 471488 h 590144"/>
                  <a:gd name="connsiteX10" fmla="*/ 1139963 w 1177407"/>
                  <a:gd name="connsiteY10" fmla="*/ 461963 h 590144"/>
                  <a:gd name="connsiteX11" fmla="*/ 1177407 w 1177407"/>
                  <a:gd name="connsiteY11" fmla="*/ 521291 h 590144"/>
                  <a:gd name="connsiteX12" fmla="*/ 1139963 w 1177407"/>
                  <a:gd name="connsiteY12" fmla="*/ 580619 h 590144"/>
                  <a:gd name="connsiteX13" fmla="*/ 1102519 w 1177407"/>
                  <a:gd name="connsiteY13" fmla="*/ 521291 h 590144"/>
                  <a:gd name="connsiteX14" fmla="*/ 1139963 w 1177407"/>
                  <a:gd name="connsiteY14" fmla="*/ 461963 h 590144"/>
                  <a:gd name="connsiteX15" fmla="*/ 37444 w 1177407"/>
                  <a:gd name="connsiteY15" fmla="*/ 461963 h 590144"/>
                  <a:gd name="connsiteX16" fmla="*/ 74888 w 1177407"/>
                  <a:gd name="connsiteY16" fmla="*/ 521291 h 590144"/>
                  <a:gd name="connsiteX17" fmla="*/ 37444 w 1177407"/>
                  <a:gd name="connsiteY17" fmla="*/ 580619 h 590144"/>
                  <a:gd name="connsiteX18" fmla="*/ 0 w 1177407"/>
                  <a:gd name="connsiteY18" fmla="*/ 521291 h 590144"/>
                  <a:gd name="connsiteX19" fmla="*/ 37444 w 1177407"/>
                  <a:gd name="connsiteY19" fmla="*/ 461963 h 590144"/>
                  <a:gd name="connsiteX20" fmla="*/ 816114 w 1177407"/>
                  <a:gd name="connsiteY20" fmla="*/ 409575 h 590144"/>
                  <a:gd name="connsiteX21" fmla="*/ 853558 w 1177407"/>
                  <a:gd name="connsiteY21" fmla="*/ 468903 h 590144"/>
                  <a:gd name="connsiteX22" fmla="*/ 816114 w 1177407"/>
                  <a:gd name="connsiteY22" fmla="*/ 528231 h 590144"/>
                  <a:gd name="connsiteX23" fmla="*/ 778670 w 1177407"/>
                  <a:gd name="connsiteY23" fmla="*/ 468903 h 590144"/>
                  <a:gd name="connsiteX24" fmla="*/ 816114 w 1177407"/>
                  <a:gd name="connsiteY24" fmla="*/ 409575 h 590144"/>
                  <a:gd name="connsiteX25" fmla="*/ 327957 w 1177407"/>
                  <a:gd name="connsiteY25" fmla="*/ 409575 h 590144"/>
                  <a:gd name="connsiteX26" fmla="*/ 365401 w 1177407"/>
                  <a:gd name="connsiteY26" fmla="*/ 468903 h 590144"/>
                  <a:gd name="connsiteX27" fmla="*/ 327957 w 1177407"/>
                  <a:gd name="connsiteY27" fmla="*/ 528231 h 590144"/>
                  <a:gd name="connsiteX28" fmla="*/ 290513 w 1177407"/>
                  <a:gd name="connsiteY28" fmla="*/ 468903 h 590144"/>
                  <a:gd name="connsiteX29" fmla="*/ 327957 w 1177407"/>
                  <a:gd name="connsiteY29" fmla="*/ 409575 h 590144"/>
                  <a:gd name="connsiteX30" fmla="*/ 939938 w 1177407"/>
                  <a:gd name="connsiteY30" fmla="*/ 330993 h 590144"/>
                  <a:gd name="connsiteX31" fmla="*/ 977382 w 1177407"/>
                  <a:gd name="connsiteY31" fmla="*/ 390321 h 590144"/>
                  <a:gd name="connsiteX32" fmla="*/ 939938 w 1177407"/>
                  <a:gd name="connsiteY32" fmla="*/ 449649 h 590144"/>
                  <a:gd name="connsiteX33" fmla="*/ 902494 w 1177407"/>
                  <a:gd name="connsiteY33" fmla="*/ 390321 h 590144"/>
                  <a:gd name="connsiteX34" fmla="*/ 939938 w 1177407"/>
                  <a:gd name="connsiteY34" fmla="*/ 330993 h 590144"/>
                  <a:gd name="connsiteX35" fmla="*/ 206513 w 1177407"/>
                  <a:gd name="connsiteY35" fmla="*/ 330993 h 590144"/>
                  <a:gd name="connsiteX36" fmla="*/ 243957 w 1177407"/>
                  <a:gd name="connsiteY36" fmla="*/ 390321 h 590144"/>
                  <a:gd name="connsiteX37" fmla="*/ 206513 w 1177407"/>
                  <a:gd name="connsiteY37" fmla="*/ 449649 h 590144"/>
                  <a:gd name="connsiteX38" fmla="*/ 169069 w 1177407"/>
                  <a:gd name="connsiteY38" fmla="*/ 390321 h 590144"/>
                  <a:gd name="connsiteX39" fmla="*/ 206513 w 1177407"/>
                  <a:gd name="connsiteY39" fmla="*/ 330993 h 590144"/>
                  <a:gd name="connsiteX40" fmla="*/ 708957 w 1177407"/>
                  <a:gd name="connsiteY40" fmla="*/ 278606 h 590144"/>
                  <a:gd name="connsiteX41" fmla="*/ 746401 w 1177407"/>
                  <a:gd name="connsiteY41" fmla="*/ 337934 h 590144"/>
                  <a:gd name="connsiteX42" fmla="*/ 708957 w 1177407"/>
                  <a:gd name="connsiteY42" fmla="*/ 397262 h 590144"/>
                  <a:gd name="connsiteX43" fmla="*/ 671513 w 1177407"/>
                  <a:gd name="connsiteY43" fmla="*/ 337934 h 590144"/>
                  <a:gd name="connsiteX44" fmla="*/ 708957 w 1177407"/>
                  <a:gd name="connsiteY44" fmla="*/ 278606 h 590144"/>
                  <a:gd name="connsiteX45" fmla="*/ 423207 w 1177407"/>
                  <a:gd name="connsiteY45" fmla="*/ 278606 h 590144"/>
                  <a:gd name="connsiteX46" fmla="*/ 460651 w 1177407"/>
                  <a:gd name="connsiteY46" fmla="*/ 337934 h 590144"/>
                  <a:gd name="connsiteX47" fmla="*/ 423207 w 1177407"/>
                  <a:gd name="connsiteY47" fmla="*/ 397262 h 590144"/>
                  <a:gd name="connsiteX48" fmla="*/ 385763 w 1177407"/>
                  <a:gd name="connsiteY48" fmla="*/ 337934 h 590144"/>
                  <a:gd name="connsiteX49" fmla="*/ 423207 w 1177407"/>
                  <a:gd name="connsiteY49" fmla="*/ 278606 h 590144"/>
                  <a:gd name="connsiteX50" fmla="*/ 1070907 w 1177407"/>
                  <a:gd name="connsiteY50" fmla="*/ 273844 h 590144"/>
                  <a:gd name="connsiteX51" fmla="*/ 1108351 w 1177407"/>
                  <a:gd name="connsiteY51" fmla="*/ 333172 h 590144"/>
                  <a:gd name="connsiteX52" fmla="*/ 1070907 w 1177407"/>
                  <a:gd name="connsiteY52" fmla="*/ 392500 h 590144"/>
                  <a:gd name="connsiteX53" fmla="*/ 1033463 w 1177407"/>
                  <a:gd name="connsiteY53" fmla="*/ 333172 h 590144"/>
                  <a:gd name="connsiteX54" fmla="*/ 1070907 w 1177407"/>
                  <a:gd name="connsiteY54" fmla="*/ 273844 h 590144"/>
                  <a:gd name="connsiteX55" fmla="*/ 73163 w 1177407"/>
                  <a:gd name="connsiteY55" fmla="*/ 273844 h 590144"/>
                  <a:gd name="connsiteX56" fmla="*/ 110607 w 1177407"/>
                  <a:gd name="connsiteY56" fmla="*/ 333172 h 590144"/>
                  <a:gd name="connsiteX57" fmla="*/ 73163 w 1177407"/>
                  <a:gd name="connsiteY57" fmla="*/ 392500 h 590144"/>
                  <a:gd name="connsiteX58" fmla="*/ 35719 w 1177407"/>
                  <a:gd name="connsiteY58" fmla="*/ 333172 h 590144"/>
                  <a:gd name="connsiteX59" fmla="*/ 73163 w 1177407"/>
                  <a:gd name="connsiteY59" fmla="*/ 273844 h 590144"/>
                  <a:gd name="connsiteX60" fmla="*/ 563701 w 1177407"/>
                  <a:gd name="connsiteY60" fmla="*/ 204787 h 590144"/>
                  <a:gd name="connsiteX61" fmla="*/ 601145 w 1177407"/>
                  <a:gd name="connsiteY61" fmla="*/ 264115 h 590144"/>
                  <a:gd name="connsiteX62" fmla="*/ 563701 w 1177407"/>
                  <a:gd name="connsiteY62" fmla="*/ 323443 h 590144"/>
                  <a:gd name="connsiteX63" fmla="*/ 526257 w 1177407"/>
                  <a:gd name="connsiteY63" fmla="*/ 264115 h 590144"/>
                  <a:gd name="connsiteX64" fmla="*/ 563701 w 1177407"/>
                  <a:gd name="connsiteY64" fmla="*/ 204787 h 590144"/>
                  <a:gd name="connsiteX65" fmla="*/ 832781 w 1177407"/>
                  <a:gd name="connsiteY65" fmla="*/ 188119 h 590144"/>
                  <a:gd name="connsiteX66" fmla="*/ 870225 w 1177407"/>
                  <a:gd name="connsiteY66" fmla="*/ 247447 h 590144"/>
                  <a:gd name="connsiteX67" fmla="*/ 832781 w 1177407"/>
                  <a:gd name="connsiteY67" fmla="*/ 306775 h 590144"/>
                  <a:gd name="connsiteX68" fmla="*/ 795337 w 1177407"/>
                  <a:gd name="connsiteY68" fmla="*/ 247447 h 590144"/>
                  <a:gd name="connsiteX69" fmla="*/ 832781 w 1177407"/>
                  <a:gd name="connsiteY69" fmla="*/ 188119 h 590144"/>
                  <a:gd name="connsiteX70" fmla="*/ 301763 w 1177407"/>
                  <a:gd name="connsiteY70" fmla="*/ 188119 h 590144"/>
                  <a:gd name="connsiteX71" fmla="*/ 339207 w 1177407"/>
                  <a:gd name="connsiteY71" fmla="*/ 247447 h 590144"/>
                  <a:gd name="connsiteX72" fmla="*/ 301763 w 1177407"/>
                  <a:gd name="connsiteY72" fmla="*/ 306775 h 590144"/>
                  <a:gd name="connsiteX73" fmla="*/ 264319 w 1177407"/>
                  <a:gd name="connsiteY73" fmla="*/ 247447 h 590144"/>
                  <a:gd name="connsiteX74" fmla="*/ 301763 w 1177407"/>
                  <a:gd name="connsiteY74" fmla="*/ 188119 h 590144"/>
                  <a:gd name="connsiteX75" fmla="*/ 963751 w 1177407"/>
                  <a:gd name="connsiteY75" fmla="*/ 152400 h 590144"/>
                  <a:gd name="connsiteX76" fmla="*/ 1001195 w 1177407"/>
                  <a:gd name="connsiteY76" fmla="*/ 211728 h 590144"/>
                  <a:gd name="connsiteX77" fmla="*/ 963751 w 1177407"/>
                  <a:gd name="connsiteY77" fmla="*/ 271056 h 590144"/>
                  <a:gd name="connsiteX78" fmla="*/ 926307 w 1177407"/>
                  <a:gd name="connsiteY78" fmla="*/ 211728 h 590144"/>
                  <a:gd name="connsiteX79" fmla="*/ 963751 w 1177407"/>
                  <a:gd name="connsiteY79" fmla="*/ 152400 h 590144"/>
                  <a:gd name="connsiteX80" fmla="*/ 168413 w 1177407"/>
                  <a:gd name="connsiteY80" fmla="*/ 152400 h 590144"/>
                  <a:gd name="connsiteX81" fmla="*/ 205857 w 1177407"/>
                  <a:gd name="connsiteY81" fmla="*/ 211728 h 590144"/>
                  <a:gd name="connsiteX82" fmla="*/ 168413 w 1177407"/>
                  <a:gd name="connsiteY82" fmla="*/ 271056 h 590144"/>
                  <a:gd name="connsiteX83" fmla="*/ 130969 w 1177407"/>
                  <a:gd name="connsiteY83" fmla="*/ 211728 h 590144"/>
                  <a:gd name="connsiteX84" fmla="*/ 168413 w 1177407"/>
                  <a:gd name="connsiteY84" fmla="*/ 152400 h 590144"/>
                  <a:gd name="connsiteX85" fmla="*/ 708957 w 1177407"/>
                  <a:gd name="connsiteY85" fmla="*/ 73819 h 590144"/>
                  <a:gd name="connsiteX86" fmla="*/ 746401 w 1177407"/>
                  <a:gd name="connsiteY86" fmla="*/ 133147 h 590144"/>
                  <a:gd name="connsiteX87" fmla="*/ 708957 w 1177407"/>
                  <a:gd name="connsiteY87" fmla="*/ 192475 h 590144"/>
                  <a:gd name="connsiteX88" fmla="*/ 671513 w 1177407"/>
                  <a:gd name="connsiteY88" fmla="*/ 133147 h 590144"/>
                  <a:gd name="connsiteX89" fmla="*/ 708957 w 1177407"/>
                  <a:gd name="connsiteY89" fmla="*/ 73819 h 590144"/>
                  <a:gd name="connsiteX90" fmla="*/ 423207 w 1177407"/>
                  <a:gd name="connsiteY90" fmla="*/ 73819 h 590144"/>
                  <a:gd name="connsiteX91" fmla="*/ 460651 w 1177407"/>
                  <a:gd name="connsiteY91" fmla="*/ 133147 h 590144"/>
                  <a:gd name="connsiteX92" fmla="*/ 423207 w 1177407"/>
                  <a:gd name="connsiteY92" fmla="*/ 192475 h 590144"/>
                  <a:gd name="connsiteX93" fmla="*/ 385763 w 1177407"/>
                  <a:gd name="connsiteY93" fmla="*/ 133147 h 590144"/>
                  <a:gd name="connsiteX94" fmla="*/ 423207 w 1177407"/>
                  <a:gd name="connsiteY94" fmla="*/ 73819 h 590144"/>
                  <a:gd name="connsiteX95" fmla="*/ 563701 w 1177407"/>
                  <a:gd name="connsiteY95" fmla="*/ 0 h 590144"/>
                  <a:gd name="connsiteX96" fmla="*/ 601145 w 1177407"/>
                  <a:gd name="connsiteY96" fmla="*/ 59328 h 590144"/>
                  <a:gd name="connsiteX97" fmla="*/ 563701 w 1177407"/>
                  <a:gd name="connsiteY97" fmla="*/ 118656 h 590144"/>
                  <a:gd name="connsiteX98" fmla="*/ 526257 w 1177407"/>
                  <a:gd name="connsiteY98" fmla="*/ 59328 h 590144"/>
                  <a:gd name="connsiteX99" fmla="*/ 563701 w 1177407"/>
                  <a:gd name="connsiteY99" fmla="*/ 0 h 590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</a:cxnLst>
                <a:rect l="l" t="t" r="r" b="b"/>
                <a:pathLst>
                  <a:path w="1177407" h="590144">
                    <a:moveTo>
                      <a:pt x="658950" y="471488"/>
                    </a:moveTo>
                    <a:cubicBezTo>
                      <a:pt x="679630" y="471488"/>
                      <a:pt x="696394" y="498050"/>
                      <a:pt x="696394" y="530816"/>
                    </a:cubicBezTo>
                    <a:cubicBezTo>
                      <a:pt x="696394" y="563582"/>
                      <a:pt x="679630" y="590144"/>
                      <a:pt x="658950" y="590144"/>
                    </a:cubicBezTo>
                    <a:cubicBezTo>
                      <a:pt x="638270" y="590144"/>
                      <a:pt x="621506" y="563582"/>
                      <a:pt x="621506" y="530816"/>
                    </a:cubicBezTo>
                    <a:cubicBezTo>
                      <a:pt x="621506" y="498050"/>
                      <a:pt x="638270" y="471488"/>
                      <a:pt x="658950" y="471488"/>
                    </a:cubicBezTo>
                    <a:close/>
                    <a:moveTo>
                      <a:pt x="493453" y="471488"/>
                    </a:moveTo>
                    <a:cubicBezTo>
                      <a:pt x="514133" y="471488"/>
                      <a:pt x="530897" y="498050"/>
                      <a:pt x="530897" y="530816"/>
                    </a:cubicBezTo>
                    <a:cubicBezTo>
                      <a:pt x="530897" y="563582"/>
                      <a:pt x="514133" y="590144"/>
                      <a:pt x="493453" y="590144"/>
                    </a:cubicBezTo>
                    <a:cubicBezTo>
                      <a:pt x="472773" y="590144"/>
                      <a:pt x="456009" y="563582"/>
                      <a:pt x="456009" y="530816"/>
                    </a:cubicBezTo>
                    <a:cubicBezTo>
                      <a:pt x="456009" y="498050"/>
                      <a:pt x="472773" y="471488"/>
                      <a:pt x="493453" y="471488"/>
                    </a:cubicBezTo>
                    <a:close/>
                    <a:moveTo>
                      <a:pt x="1139963" y="461963"/>
                    </a:moveTo>
                    <a:cubicBezTo>
                      <a:pt x="1160643" y="461963"/>
                      <a:pt x="1177407" y="488525"/>
                      <a:pt x="1177407" y="521291"/>
                    </a:cubicBezTo>
                    <a:cubicBezTo>
                      <a:pt x="1177407" y="554057"/>
                      <a:pt x="1160643" y="580619"/>
                      <a:pt x="1139963" y="580619"/>
                    </a:cubicBezTo>
                    <a:cubicBezTo>
                      <a:pt x="1119283" y="580619"/>
                      <a:pt x="1102519" y="554057"/>
                      <a:pt x="1102519" y="521291"/>
                    </a:cubicBezTo>
                    <a:cubicBezTo>
                      <a:pt x="1102519" y="488525"/>
                      <a:pt x="1119283" y="461963"/>
                      <a:pt x="1139963" y="461963"/>
                    </a:cubicBezTo>
                    <a:close/>
                    <a:moveTo>
                      <a:pt x="37444" y="461963"/>
                    </a:moveTo>
                    <a:cubicBezTo>
                      <a:pt x="58124" y="461963"/>
                      <a:pt x="74888" y="488525"/>
                      <a:pt x="74888" y="521291"/>
                    </a:cubicBezTo>
                    <a:cubicBezTo>
                      <a:pt x="74888" y="554057"/>
                      <a:pt x="58124" y="580619"/>
                      <a:pt x="37444" y="580619"/>
                    </a:cubicBezTo>
                    <a:cubicBezTo>
                      <a:pt x="16764" y="580619"/>
                      <a:pt x="0" y="554057"/>
                      <a:pt x="0" y="521291"/>
                    </a:cubicBezTo>
                    <a:cubicBezTo>
                      <a:pt x="0" y="488525"/>
                      <a:pt x="16764" y="461963"/>
                      <a:pt x="37444" y="461963"/>
                    </a:cubicBezTo>
                    <a:close/>
                    <a:moveTo>
                      <a:pt x="816114" y="409575"/>
                    </a:moveTo>
                    <a:cubicBezTo>
                      <a:pt x="836794" y="409575"/>
                      <a:pt x="853558" y="436137"/>
                      <a:pt x="853558" y="468903"/>
                    </a:cubicBezTo>
                    <a:cubicBezTo>
                      <a:pt x="853558" y="501669"/>
                      <a:pt x="836794" y="528231"/>
                      <a:pt x="816114" y="528231"/>
                    </a:cubicBezTo>
                    <a:cubicBezTo>
                      <a:pt x="795434" y="528231"/>
                      <a:pt x="778670" y="501669"/>
                      <a:pt x="778670" y="468903"/>
                    </a:cubicBezTo>
                    <a:cubicBezTo>
                      <a:pt x="778670" y="436137"/>
                      <a:pt x="795434" y="409575"/>
                      <a:pt x="816114" y="409575"/>
                    </a:cubicBezTo>
                    <a:close/>
                    <a:moveTo>
                      <a:pt x="327957" y="409575"/>
                    </a:moveTo>
                    <a:cubicBezTo>
                      <a:pt x="348637" y="409575"/>
                      <a:pt x="365401" y="436137"/>
                      <a:pt x="365401" y="468903"/>
                    </a:cubicBezTo>
                    <a:cubicBezTo>
                      <a:pt x="365401" y="501669"/>
                      <a:pt x="348637" y="528231"/>
                      <a:pt x="327957" y="528231"/>
                    </a:cubicBezTo>
                    <a:cubicBezTo>
                      <a:pt x="307277" y="528231"/>
                      <a:pt x="290513" y="501669"/>
                      <a:pt x="290513" y="468903"/>
                    </a:cubicBezTo>
                    <a:cubicBezTo>
                      <a:pt x="290513" y="436137"/>
                      <a:pt x="307277" y="409575"/>
                      <a:pt x="327957" y="409575"/>
                    </a:cubicBezTo>
                    <a:close/>
                    <a:moveTo>
                      <a:pt x="939938" y="330993"/>
                    </a:moveTo>
                    <a:cubicBezTo>
                      <a:pt x="960618" y="330993"/>
                      <a:pt x="977382" y="357555"/>
                      <a:pt x="977382" y="390321"/>
                    </a:cubicBezTo>
                    <a:cubicBezTo>
                      <a:pt x="977382" y="423087"/>
                      <a:pt x="960618" y="449649"/>
                      <a:pt x="939938" y="449649"/>
                    </a:cubicBezTo>
                    <a:cubicBezTo>
                      <a:pt x="919258" y="449649"/>
                      <a:pt x="902494" y="423087"/>
                      <a:pt x="902494" y="390321"/>
                    </a:cubicBezTo>
                    <a:cubicBezTo>
                      <a:pt x="902494" y="357555"/>
                      <a:pt x="919258" y="330993"/>
                      <a:pt x="939938" y="330993"/>
                    </a:cubicBezTo>
                    <a:close/>
                    <a:moveTo>
                      <a:pt x="206513" y="330993"/>
                    </a:moveTo>
                    <a:cubicBezTo>
                      <a:pt x="227193" y="330993"/>
                      <a:pt x="243957" y="357555"/>
                      <a:pt x="243957" y="390321"/>
                    </a:cubicBezTo>
                    <a:cubicBezTo>
                      <a:pt x="243957" y="423087"/>
                      <a:pt x="227193" y="449649"/>
                      <a:pt x="206513" y="449649"/>
                    </a:cubicBezTo>
                    <a:cubicBezTo>
                      <a:pt x="185833" y="449649"/>
                      <a:pt x="169069" y="423087"/>
                      <a:pt x="169069" y="390321"/>
                    </a:cubicBezTo>
                    <a:cubicBezTo>
                      <a:pt x="169069" y="357555"/>
                      <a:pt x="185833" y="330993"/>
                      <a:pt x="206513" y="330993"/>
                    </a:cubicBezTo>
                    <a:close/>
                    <a:moveTo>
                      <a:pt x="708957" y="278606"/>
                    </a:moveTo>
                    <a:cubicBezTo>
                      <a:pt x="729637" y="278606"/>
                      <a:pt x="746401" y="305168"/>
                      <a:pt x="746401" y="337934"/>
                    </a:cubicBezTo>
                    <a:cubicBezTo>
                      <a:pt x="746401" y="370700"/>
                      <a:pt x="729637" y="397262"/>
                      <a:pt x="708957" y="397262"/>
                    </a:cubicBezTo>
                    <a:cubicBezTo>
                      <a:pt x="688277" y="397262"/>
                      <a:pt x="671513" y="370700"/>
                      <a:pt x="671513" y="337934"/>
                    </a:cubicBezTo>
                    <a:cubicBezTo>
                      <a:pt x="671513" y="305168"/>
                      <a:pt x="688277" y="278606"/>
                      <a:pt x="708957" y="278606"/>
                    </a:cubicBezTo>
                    <a:close/>
                    <a:moveTo>
                      <a:pt x="423207" y="278606"/>
                    </a:moveTo>
                    <a:cubicBezTo>
                      <a:pt x="443887" y="278606"/>
                      <a:pt x="460651" y="305168"/>
                      <a:pt x="460651" y="337934"/>
                    </a:cubicBezTo>
                    <a:cubicBezTo>
                      <a:pt x="460651" y="370700"/>
                      <a:pt x="443887" y="397262"/>
                      <a:pt x="423207" y="397262"/>
                    </a:cubicBezTo>
                    <a:cubicBezTo>
                      <a:pt x="402527" y="397262"/>
                      <a:pt x="385763" y="370700"/>
                      <a:pt x="385763" y="337934"/>
                    </a:cubicBezTo>
                    <a:cubicBezTo>
                      <a:pt x="385763" y="305168"/>
                      <a:pt x="402527" y="278606"/>
                      <a:pt x="423207" y="278606"/>
                    </a:cubicBezTo>
                    <a:close/>
                    <a:moveTo>
                      <a:pt x="1070907" y="273844"/>
                    </a:moveTo>
                    <a:cubicBezTo>
                      <a:pt x="1091587" y="273844"/>
                      <a:pt x="1108351" y="300406"/>
                      <a:pt x="1108351" y="333172"/>
                    </a:cubicBezTo>
                    <a:cubicBezTo>
                      <a:pt x="1108351" y="365938"/>
                      <a:pt x="1091587" y="392500"/>
                      <a:pt x="1070907" y="392500"/>
                    </a:cubicBezTo>
                    <a:cubicBezTo>
                      <a:pt x="1050227" y="392500"/>
                      <a:pt x="1033463" y="365938"/>
                      <a:pt x="1033463" y="333172"/>
                    </a:cubicBezTo>
                    <a:cubicBezTo>
                      <a:pt x="1033463" y="300406"/>
                      <a:pt x="1050227" y="273844"/>
                      <a:pt x="1070907" y="273844"/>
                    </a:cubicBezTo>
                    <a:close/>
                    <a:moveTo>
                      <a:pt x="73163" y="273844"/>
                    </a:moveTo>
                    <a:cubicBezTo>
                      <a:pt x="93843" y="273844"/>
                      <a:pt x="110607" y="300406"/>
                      <a:pt x="110607" y="333172"/>
                    </a:cubicBezTo>
                    <a:cubicBezTo>
                      <a:pt x="110607" y="365938"/>
                      <a:pt x="93843" y="392500"/>
                      <a:pt x="73163" y="392500"/>
                    </a:cubicBezTo>
                    <a:cubicBezTo>
                      <a:pt x="52483" y="392500"/>
                      <a:pt x="35719" y="365938"/>
                      <a:pt x="35719" y="333172"/>
                    </a:cubicBezTo>
                    <a:cubicBezTo>
                      <a:pt x="35719" y="300406"/>
                      <a:pt x="52483" y="273844"/>
                      <a:pt x="73163" y="273844"/>
                    </a:cubicBezTo>
                    <a:close/>
                    <a:moveTo>
                      <a:pt x="563701" y="204787"/>
                    </a:moveTo>
                    <a:cubicBezTo>
                      <a:pt x="584381" y="204787"/>
                      <a:pt x="601145" y="231349"/>
                      <a:pt x="601145" y="264115"/>
                    </a:cubicBezTo>
                    <a:cubicBezTo>
                      <a:pt x="601145" y="296881"/>
                      <a:pt x="584381" y="323443"/>
                      <a:pt x="563701" y="323443"/>
                    </a:cubicBezTo>
                    <a:cubicBezTo>
                      <a:pt x="543021" y="323443"/>
                      <a:pt x="526257" y="296881"/>
                      <a:pt x="526257" y="264115"/>
                    </a:cubicBezTo>
                    <a:cubicBezTo>
                      <a:pt x="526257" y="231349"/>
                      <a:pt x="543021" y="204787"/>
                      <a:pt x="563701" y="204787"/>
                    </a:cubicBezTo>
                    <a:close/>
                    <a:moveTo>
                      <a:pt x="832781" y="188119"/>
                    </a:moveTo>
                    <a:cubicBezTo>
                      <a:pt x="853461" y="188119"/>
                      <a:pt x="870225" y="214681"/>
                      <a:pt x="870225" y="247447"/>
                    </a:cubicBezTo>
                    <a:cubicBezTo>
                      <a:pt x="870225" y="280213"/>
                      <a:pt x="853461" y="306775"/>
                      <a:pt x="832781" y="306775"/>
                    </a:cubicBezTo>
                    <a:cubicBezTo>
                      <a:pt x="812101" y="306775"/>
                      <a:pt x="795337" y="280213"/>
                      <a:pt x="795337" y="247447"/>
                    </a:cubicBezTo>
                    <a:cubicBezTo>
                      <a:pt x="795337" y="214681"/>
                      <a:pt x="812101" y="188119"/>
                      <a:pt x="832781" y="188119"/>
                    </a:cubicBezTo>
                    <a:close/>
                    <a:moveTo>
                      <a:pt x="301763" y="188119"/>
                    </a:moveTo>
                    <a:cubicBezTo>
                      <a:pt x="322443" y="188119"/>
                      <a:pt x="339207" y="214681"/>
                      <a:pt x="339207" y="247447"/>
                    </a:cubicBezTo>
                    <a:cubicBezTo>
                      <a:pt x="339207" y="280213"/>
                      <a:pt x="322443" y="306775"/>
                      <a:pt x="301763" y="306775"/>
                    </a:cubicBezTo>
                    <a:cubicBezTo>
                      <a:pt x="281083" y="306775"/>
                      <a:pt x="264319" y="280213"/>
                      <a:pt x="264319" y="247447"/>
                    </a:cubicBezTo>
                    <a:cubicBezTo>
                      <a:pt x="264319" y="214681"/>
                      <a:pt x="281083" y="188119"/>
                      <a:pt x="301763" y="188119"/>
                    </a:cubicBezTo>
                    <a:close/>
                    <a:moveTo>
                      <a:pt x="963751" y="152400"/>
                    </a:moveTo>
                    <a:cubicBezTo>
                      <a:pt x="984431" y="152400"/>
                      <a:pt x="1001195" y="178962"/>
                      <a:pt x="1001195" y="211728"/>
                    </a:cubicBezTo>
                    <a:cubicBezTo>
                      <a:pt x="1001195" y="244494"/>
                      <a:pt x="984431" y="271056"/>
                      <a:pt x="963751" y="271056"/>
                    </a:cubicBezTo>
                    <a:cubicBezTo>
                      <a:pt x="943071" y="271056"/>
                      <a:pt x="926307" y="244494"/>
                      <a:pt x="926307" y="211728"/>
                    </a:cubicBezTo>
                    <a:cubicBezTo>
                      <a:pt x="926307" y="178962"/>
                      <a:pt x="943071" y="152400"/>
                      <a:pt x="963751" y="152400"/>
                    </a:cubicBezTo>
                    <a:close/>
                    <a:moveTo>
                      <a:pt x="168413" y="152400"/>
                    </a:moveTo>
                    <a:cubicBezTo>
                      <a:pt x="189093" y="152400"/>
                      <a:pt x="205857" y="178962"/>
                      <a:pt x="205857" y="211728"/>
                    </a:cubicBezTo>
                    <a:cubicBezTo>
                      <a:pt x="205857" y="244494"/>
                      <a:pt x="189093" y="271056"/>
                      <a:pt x="168413" y="271056"/>
                    </a:cubicBezTo>
                    <a:cubicBezTo>
                      <a:pt x="147733" y="271056"/>
                      <a:pt x="130969" y="244494"/>
                      <a:pt x="130969" y="211728"/>
                    </a:cubicBezTo>
                    <a:cubicBezTo>
                      <a:pt x="130969" y="178962"/>
                      <a:pt x="147733" y="152400"/>
                      <a:pt x="168413" y="152400"/>
                    </a:cubicBezTo>
                    <a:close/>
                    <a:moveTo>
                      <a:pt x="708957" y="73819"/>
                    </a:moveTo>
                    <a:cubicBezTo>
                      <a:pt x="729637" y="73819"/>
                      <a:pt x="746401" y="100381"/>
                      <a:pt x="746401" y="133147"/>
                    </a:cubicBezTo>
                    <a:cubicBezTo>
                      <a:pt x="746401" y="165913"/>
                      <a:pt x="729637" y="192475"/>
                      <a:pt x="708957" y="192475"/>
                    </a:cubicBezTo>
                    <a:cubicBezTo>
                      <a:pt x="688277" y="192475"/>
                      <a:pt x="671513" y="165913"/>
                      <a:pt x="671513" y="133147"/>
                    </a:cubicBezTo>
                    <a:cubicBezTo>
                      <a:pt x="671513" y="100381"/>
                      <a:pt x="688277" y="73819"/>
                      <a:pt x="708957" y="73819"/>
                    </a:cubicBezTo>
                    <a:close/>
                    <a:moveTo>
                      <a:pt x="423207" y="73819"/>
                    </a:moveTo>
                    <a:cubicBezTo>
                      <a:pt x="443887" y="73819"/>
                      <a:pt x="460651" y="100381"/>
                      <a:pt x="460651" y="133147"/>
                    </a:cubicBezTo>
                    <a:cubicBezTo>
                      <a:pt x="460651" y="165913"/>
                      <a:pt x="443887" y="192475"/>
                      <a:pt x="423207" y="192475"/>
                    </a:cubicBezTo>
                    <a:cubicBezTo>
                      <a:pt x="402527" y="192475"/>
                      <a:pt x="385763" y="165913"/>
                      <a:pt x="385763" y="133147"/>
                    </a:cubicBezTo>
                    <a:cubicBezTo>
                      <a:pt x="385763" y="100381"/>
                      <a:pt x="402527" y="73819"/>
                      <a:pt x="423207" y="73819"/>
                    </a:cubicBezTo>
                    <a:close/>
                    <a:moveTo>
                      <a:pt x="563701" y="0"/>
                    </a:moveTo>
                    <a:cubicBezTo>
                      <a:pt x="584381" y="0"/>
                      <a:pt x="601145" y="26562"/>
                      <a:pt x="601145" y="59328"/>
                    </a:cubicBezTo>
                    <a:cubicBezTo>
                      <a:pt x="601145" y="92094"/>
                      <a:pt x="584381" y="118656"/>
                      <a:pt x="563701" y="118656"/>
                    </a:cubicBezTo>
                    <a:cubicBezTo>
                      <a:pt x="543021" y="118656"/>
                      <a:pt x="526257" y="92094"/>
                      <a:pt x="526257" y="59328"/>
                    </a:cubicBezTo>
                    <a:cubicBezTo>
                      <a:pt x="526257" y="26562"/>
                      <a:pt x="543021" y="0"/>
                      <a:pt x="563701" y="0"/>
                    </a:cubicBezTo>
                    <a:close/>
                  </a:path>
                </a:pathLst>
              </a:custGeom>
              <a:solidFill>
                <a:srgbClr val="FF0066"/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9" name="グループ化 18">
              <a:extLst>
                <a:ext uri="{FF2B5EF4-FFF2-40B4-BE49-F238E27FC236}">
                  <a16:creationId xmlns:a16="http://schemas.microsoft.com/office/drawing/2014/main" id="{83741ECB-11BF-4866-AB71-DCCD6807C0CF}"/>
                </a:ext>
              </a:extLst>
            </p:cNvPr>
            <p:cNvGrpSpPr/>
            <p:nvPr/>
          </p:nvGrpSpPr>
          <p:grpSpPr>
            <a:xfrm rot="3810259" flipH="1">
              <a:off x="4275297" y="4911034"/>
              <a:ext cx="123303" cy="440269"/>
              <a:chOff x="3362325" y="2062163"/>
              <a:chExt cx="217002" cy="669756"/>
            </a:xfrm>
            <a:solidFill>
              <a:srgbClr val="FF0066"/>
            </a:solidFill>
          </p:grpSpPr>
          <p:sp>
            <p:nvSpPr>
              <p:cNvPr id="89" name="フリーフォーム: 図形 88">
                <a:extLst>
                  <a:ext uri="{FF2B5EF4-FFF2-40B4-BE49-F238E27FC236}">
                    <a16:creationId xmlns:a16="http://schemas.microsoft.com/office/drawing/2014/main" id="{0CE2FA5C-C66C-4CED-A273-5683ED2D9E0D}"/>
                  </a:ext>
                </a:extLst>
              </p:cNvPr>
              <p:cNvSpPr/>
              <p:nvPr/>
            </p:nvSpPr>
            <p:spPr>
              <a:xfrm>
                <a:off x="3362325" y="2062163"/>
                <a:ext cx="127529" cy="581677"/>
              </a:xfrm>
              <a:custGeom>
                <a:avLst/>
                <a:gdLst>
                  <a:gd name="connsiteX0" fmla="*/ 124629 w 194203"/>
                  <a:gd name="connsiteY0" fmla="*/ 0 h 673895"/>
                  <a:gd name="connsiteX1" fmla="*/ 194203 w 194203"/>
                  <a:gd name="connsiteY1" fmla="*/ 0 h 673895"/>
                  <a:gd name="connsiteX2" fmla="*/ 138923 w 194203"/>
                  <a:gd name="connsiteY2" fmla="*/ 71667 h 673895"/>
                  <a:gd name="connsiteX3" fmla="*/ 73387 w 194203"/>
                  <a:gd name="connsiteY3" fmla="*/ 336947 h 673895"/>
                  <a:gd name="connsiteX4" fmla="*/ 138923 w 194203"/>
                  <a:gd name="connsiteY4" fmla="*/ 602227 h 673895"/>
                  <a:gd name="connsiteX5" fmla="*/ 194203 w 194203"/>
                  <a:gd name="connsiteY5" fmla="*/ 673895 h 673895"/>
                  <a:gd name="connsiteX6" fmla="*/ 124628 w 194203"/>
                  <a:gd name="connsiteY6" fmla="*/ 673895 h 673895"/>
                  <a:gd name="connsiteX7" fmla="*/ 90416 w 194203"/>
                  <a:gd name="connsiteY7" fmla="*/ 635312 h 673895"/>
                  <a:gd name="connsiteX8" fmla="*/ 0 w 194203"/>
                  <a:gd name="connsiteY8" fmla="*/ 336948 h 673895"/>
                  <a:gd name="connsiteX9" fmla="*/ 90416 w 194203"/>
                  <a:gd name="connsiteY9" fmla="*/ 38584 h 6738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94203" h="673895">
                    <a:moveTo>
                      <a:pt x="124629" y="0"/>
                    </a:moveTo>
                    <a:lnTo>
                      <a:pt x="194203" y="0"/>
                    </a:lnTo>
                    <a:lnTo>
                      <a:pt x="138923" y="71667"/>
                    </a:lnTo>
                    <a:cubicBezTo>
                      <a:pt x="97468" y="146002"/>
                      <a:pt x="73387" y="238438"/>
                      <a:pt x="73387" y="336947"/>
                    </a:cubicBezTo>
                    <a:cubicBezTo>
                      <a:pt x="73387" y="435457"/>
                      <a:pt x="97468" y="527893"/>
                      <a:pt x="138923" y="602227"/>
                    </a:cubicBezTo>
                    <a:lnTo>
                      <a:pt x="194203" y="673895"/>
                    </a:lnTo>
                    <a:lnTo>
                      <a:pt x="124628" y="673895"/>
                    </a:lnTo>
                    <a:lnTo>
                      <a:pt x="90416" y="635312"/>
                    </a:lnTo>
                    <a:cubicBezTo>
                      <a:pt x="34552" y="558954"/>
                      <a:pt x="0" y="453467"/>
                      <a:pt x="0" y="336948"/>
                    </a:cubicBezTo>
                    <a:cubicBezTo>
                      <a:pt x="0" y="220430"/>
                      <a:pt x="34552" y="114942"/>
                      <a:pt x="90416" y="38584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" name="楕円 89">
                <a:extLst>
                  <a:ext uri="{FF2B5EF4-FFF2-40B4-BE49-F238E27FC236}">
                    <a16:creationId xmlns:a16="http://schemas.microsoft.com/office/drawing/2014/main" id="{3E1B1784-C907-4666-ACAD-BA1A7BF3CE85}"/>
                  </a:ext>
                </a:extLst>
              </p:cNvPr>
              <p:cNvSpPr/>
              <p:nvPr/>
            </p:nvSpPr>
            <p:spPr>
              <a:xfrm rot="900000">
                <a:off x="3419776" y="2624428"/>
                <a:ext cx="159551" cy="107491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0" name="グループ化 19">
              <a:extLst>
                <a:ext uri="{FF2B5EF4-FFF2-40B4-BE49-F238E27FC236}">
                  <a16:creationId xmlns:a16="http://schemas.microsoft.com/office/drawing/2014/main" id="{ADDBCD75-1BDB-4FF7-91ED-648D8E3CA6A7}"/>
                </a:ext>
              </a:extLst>
            </p:cNvPr>
            <p:cNvGrpSpPr/>
            <p:nvPr/>
          </p:nvGrpSpPr>
          <p:grpSpPr>
            <a:xfrm rot="4698508" flipH="1">
              <a:off x="4263303" y="4805411"/>
              <a:ext cx="123303" cy="440269"/>
              <a:chOff x="3362325" y="2062163"/>
              <a:chExt cx="217002" cy="669756"/>
            </a:xfrm>
            <a:solidFill>
              <a:srgbClr val="FF0066"/>
            </a:solidFill>
          </p:grpSpPr>
          <p:sp>
            <p:nvSpPr>
              <p:cNvPr id="87" name="フリーフォーム: 図形 86">
                <a:extLst>
                  <a:ext uri="{FF2B5EF4-FFF2-40B4-BE49-F238E27FC236}">
                    <a16:creationId xmlns:a16="http://schemas.microsoft.com/office/drawing/2014/main" id="{B7716430-3DC9-4597-A788-17F156311650}"/>
                  </a:ext>
                </a:extLst>
              </p:cNvPr>
              <p:cNvSpPr/>
              <p:nvPr/>
            </p:nvSpPr>
            <p:spPr>
              <a:xfrm>
                <a:off x="3362325" y="2062163"/>
                <a:ext cx="127529" cy="581677"/>
              </a:xfrm>
              <a:custGeom>
                <a:avLst/>
                <a:gdLst>
                  <a:gd name="connsiteX0" fmla="*/ 124629 w 194203"/>
                  <a:gd name="connsiteY0" fmla="*/ 0 h 673895"/>
                  <a:gd name="connsiteX1" fmla="*/ 194203 w 194203"/>
                  <a:gd name="connsiteY1" fmla="*/ 0 h 673895"/>
                  <a:gd name="connsiteX2" fmla="*/ 138923 w 194203"/>
                  <a:gd name="connsiteY2" fmla="*/ 71667 h 673895"/>
                  <a:gd name="connsiteX3" fmla="*/ 73387 w 194203"/>
                  <a:gd name="connsiteY3" fmla="*/ 336947 h 673895"/>
                  <a:gd name="connsiteX4" fmla="*/ 138923 w 194203"/>
                  <a:gd name="connsiteY4" fmla="*/ 602227 h 673895"/>
                  <a:gd name="connsiteX5" fmla="*/ 194203 w 194203"/>
                  <a:gd name="connsiteY5" fmla="*/ 673895 h 673895"/>
                  <a:gd name="connsiteX6" fmla="*/ 124628 w 194203"/>
                  <a:gd name="connsiteY6" fmla="*/ 673895 h 673895"/>
                  <a:gd name="connsiteX7" fmla="*/ 90416 w 194203"/>
                  <a:gd name="connsiteY7" fmla="*/ 635312 h 673895"/>
                  <a:gd name="connsiteX8" fmla="*/ 0 w 194203"/>
                  <a:gd name="connsiteY8" fmla="*/ 336948 h 673895"/>
                  <a:gd name="connsiteX9" fmla="*/ 90416 w 194203"/>
                  <a:gd name="connsiteY9" fmla="*/ 38584 h 6738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94203" h="673895">
                    <a:moveTo>
                      <a:pt x="124629" y="0"/>
                    </a:moveTo>
                    <a:lnTo>
                      <a:pt x="194203" y="0"/>
                    </a:lnTo>
                    <a:lnTo>
                      <a:pt x="138923" y="71667"/>
                    </a:lnTo>
                    <a:cubicBezTo>
                      <a:pt x="97468" y="146002"/>
                      <a:pt x="73387" y="238438"/>
                      <a:pt x="73387" y="336947"/>
                    </a:cubicBezTo>
                    <a:cubicBezTo>
                      <a:pt x="73387" y="435457"/>
                      <a:pt x="97468" y="527893"/>
                      <a:pt x="138923" y="602227"/>
                    </a:cubicBezTo>
                    <a:lnTo>
                      <a:pt x="194203" y="673895"/>
                    </a:lnTo>
                    <a:lnTo>
                      <a:pt x="124628" y="673895"/>
                    </a:lnTo>
                    <a:lnTo>
                      <a:pt x="90416" y="635312"/>
                    </a:lnTo>
                    <a:cubicBezTo>
                      <a:pt x="34552" y="558954"/>
                      <a:pt x="0" y="453467"/>
                      <a:pt x="0" y="336948"/>
                    </a:cubicBezTo>
                    <a:cubicBezTo>
                      <a:pt x="0" y="220430"/>
                      <a:pt x="34552" y="114942"/>
                      <a:pt x="90416" y="38584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" name="楕円 87">
                <a:extLst>
                  <a:ext uri="{FF2B5EF4-FFF2-40B4-BE49-F238E27FC236}">
                    <a16:creationId xmlns:a16="http://schemas.microsoft.com/office/drawing/2014/main" id="{384D081F-A6C8-4846-B14A-3317EF4175BF}"/>
                  </a:ext>
                </a:extLst>
              </p:cNvPr>
              <p:cNvSpPr/>
              <p:nvPr/>
            </p:nvSpPr>
            <p:spPr>
              <a:xfrm rot="900000">
                <a:off x="3419776" y="2624428"/>
                <a:ext cx="159551" cy="107491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1" name="グループ化 20">
              <a:extLst>
                <a:ext uri="{FF2B5EF4-FFF2-40B4-BE49-F238E27FC236}">
                  <a16:creationId xmlns:a16="http://schemas.microsoft.com/office/drawing/2014/main" id="{C41C681B-4BC5-45A3-BDDC-9008761A106D}"/>
                </a:ext>
              </a:extLst>
            </p:cNvPr>
            <p:cNvGrpSpPr/>
            <p:nvPr/>
          </p:nvGrpSpPr>
          <p:grpSpPr>
            <a:xfrm rot="2326625" flipH="1">
              <a:off x="4372512" y="4983933"/>
              <a:ext cx="121476" cy="433745"/>
              <a:chOff x="3362325" y="2062163"/>
              <a:chExt cx="217002" cy="669756"/>
            </a:xfrm>
            <a:solidFill>
              <a:srgbClr val="FF0066"/>
            </a:solidFill>
          </p:grpSpPr>
          <p:sp>
            <p:nvSpPr>
              <p:cNvPr id="85" name="フリーフォーム: 図形 84">
                <a:extLst>
                  <a:ext uri="{FF2B5EF4-FFF2-40B4-BE49-F238E27FC236}">
                    <a16:creationId xmlns:a16="http://schemas.microsoft.com/office/drawing/2014/main" id="{8352E4AF-0D7D-4E21-BE05-DE133F96AB2F}"/>
                  </a:ext>
                </a:extLst>
              </p:cNvPr>
              <p:cNvSpPr/>
              <p:nvPr/>
            </p:nvSpPr>
            <p:spPr>
              <a:xfrm>
                <a:off x="3362325" y="2062163"/>
                <a:ext cx="127529" cy="581677"/>
              </a:xfrm>
              <a:custGeom>
                <a:avLst/>
                <a:gdLst>
                  <a:gd name="connsiteX0" fmla="*/ 124629 w 194203"/>
                  <a:gd name="connsiteY0" fmla="*/ 0 h 673895"/>
                  <a:gd name="connsiteX1" fmla="*/ 194203 w 194203"/>
                  <a:gd name="connsiteY1" fmla="*/ 0 h 673895"/>
                  <a:gd name="connsiteX2" fmla="*/ 138923 w 194203"/>
                  <a:gd name="connsiteY2" fmla="*/ 71667 h 673895"/>
                  <a:gd name="connsiteX3" fmla="*/ 73387 w 194203"/>
                  <a:gd name="connsiteY3" fmla="*/ 336947 h 673895"/>
                  <a:gd name="connsiteX4" fmla="*/ 138923 w 194203"/>
                  <a:gd name="connsiteY4" fmla="*/ 602227 h 673895"/>
                  <a:gd name="connsiteX5" fmla="*/ 194203 w 194203"/>
                  <a:gd name="connsiteY5" fmla="*/ 673895 h 673895"/>
                  <a:gd name="connsiteX6" fmla="*/ 124628 w 194203"/>
                  <a:gd name="connsiteY6" fmla="*/ 673895 h 673895"/>
                  <a:gd name="connsiteX7" fmla="*/ 90416 w 194203"/>
                  <a:gd name="connsiteY7" fmla="*/ 635312 h 673895"/>
                  <a:gd name="connsiteX8" fmla="*/ 0 w 194203"/>
                  <a:gd name="connsiteY8" fmla="*/ 336948 h 673895"/>
                  <a:gd name="connsiteX9" fmla="*/ 90416 w 194203"/>
                  <a:gd name="connsiteY9" fmla="*/ 38584 h 6738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94203" h="673895">
                    <a:moveTo>
                      <a:pt x="124629" y="0"/>
                    </a:moveTo>
                    <a:lnTo>
                      <a:pt x="194203" y="0"/>
                    </a:lnTo>
                    <a:lnTo>
                      <a:pt x="138923" y="71667"/>
                    </a:lnTo>
                    <a:cubicBezTo>
                      <a:pt x="97468" y="146002"/>
                      <a:pt x="73387" y="238438"/>
                      <a:pt x="73387" y="336947"/>
                    </a:cubicBezTo>
                    <a:cubicBezTo>
                      <a:pt x="73387" y="435457"/>
                      <a:pt x="97468" y="527893"/>
                      <a:pt x="138923" y="602227"/>
                    </a:cubicBezTo>
                    <a:lnTo>
                      <a:pt x="194203" y="673895"/>
                    </a:lnTo>
                    <a:lnTo>
                      <a:pt x="124628" y="673895"/>
                    </a:lnTo>
                    <a:lnTo>
                      <a:pt x="90416" y="635312"/>
                    </a:lnTo>
                    <a:cubicBezTo>
                      <a:pt x="34552" y="558954"/>
                      <a:pt x="0" y="453467"/>
                      <a:pt x="0" y="336948"/>
                    </a:cubicBezTo>
                    <a:cubicBezTo>
                      <a:pt x="0" y="220430"/>
                      <a:pt x="34552" y="114942"/>
                      <a:pt x="90416" y="38584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" name="楕円 85">
                <a:extLst>
                  <a:ext uri="{FF2B5EF4-FFF2-40B4-BE49-F238E27FC236}">
                    <a16:creationId xmlns:a16="http://schemas.microsoft.com/office/drawing/2014/main" id="{02051D1C-1FFB-4138-831A-87DF1BC5179E}"/>
                  </a:ext>
                </a:extLst>
              </p:cNvPr>
              <p:cNvSpPr/>
              <p:nvPr/>
            </p:nvSpPr>
            <p:spPr>
              <a:xfrm rot="900000">
                <a:off x="3419776" y="2624428"/>
                <a:ext cx="159551" cy="107491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2" name="グループ化 21">
              <a:extLst>
                <a:ext uri="{FF2B5EF4-FFF2-40B4-BE49-F238E27FC236}">
                  <a16:creationId xmlns:a16="http://schemas.microsoft.com/office/drawing/2014/main" id="{43C3B9AF-6369-41C5-BF4D-CD31F5AD7D05}"/>
                </a:ext>
              </a:extLst>
            </p:cNvPr>
            <p:cNvGrpSpPr/>
            <p:nvPr/>
          </p:nvGrpSpPr>
          <p:grpSpPr>
            <a:xfrm rot="3214874" flipH="1">
              <a:off x="4319406" y="4921736"/>
              <a:ext cx="121476" cy="433745"/>
              <a:chOff x="3362325" y="2062163"/>
              <a:chExt cx="217002" cy="669756"/>
            </a:xfrm>
            <a:solidFill>
              <a:srgbClr val="FF0066"/>
            </a:solidFill>
          </p:grpSpPr>
          <p:sp>
            <p:nvSpPr>
              <p:cNvPr id="83" name="フリーフォーム: 図形 82">
                <a:extLst>
                  <a:ext uri="{FF2B5EF4-FFF2-40B4-BE49-F238E27FC236}">
                    <a16:creationId xmlns:a16="http://schemas.microsoft.com/office/drawing/2014/main" id="{4EDA0FE7-0132-4099-8910-A94AEB781D13}"/>
                  </a:ext>
                </a:extLst>
              </p:cNvPr>
              <p:cNvSpPr/>
              <p:nvPr/>
            </p:nvSpPr>
            <p:spPr>
              <a:xfrm>
                <a:off x="3362325" y="2062163"/>
                <a:ext cx="127529" cy="581677"/>
              </a:xfrm>
              <a:custGeom>
                <a:avLst/>
                <a:gdLst>
                  <a:gd name="connsiteX0" fmla="*/ 124629 w 194203"/>
                  <a:gd name="connsiteY0" fmla="*/ 0 h 673895"/>
                  <a:gd name="connsiteX1" fmla="*/ 194203 w 194203"/>
                  <a:gd name="connsiteY1" fmla="*/ 0 h 673895"/>
                  <a:gd name="connsiteX2" fmla="*/ 138923 w 194203"/>
                  <a:gd name="connsiteY2" fmla="*/ 71667 h 673895"/>
                  <a:gd name="connsiteX3" fmla="*/ 73387 w 194203"/>
                  <a:gd name="connsiteY3" fmla="*/ 336947 h 673895"/>
                  <a:gd name="connsiteX4" fmla="*/ 138923 w 194203"/>
                  <a:gd name="connsiteY4" fmla="*/ 602227 h 673895"/>
                  <a:gd name="connsiteX5" fmla="*/ 194203 w 194203"/>
                  <a:gd name="connsiteY5" fmla="*/ 673895 h 673895"/>
                  <a:gd name="connsiteX6" fmla="*/ 124628 w 194203"/>
                  <a:gd name="connsiteY6" fmla="*/ 673895 h 673895"/>
                  <a:gd name="connsiteX7" fmla="*/ 90416 w 194203"/>
                  <a:gd name="connsiteY7" fmla="*/ 635312 h 673895"/>
                  <a:gd name="connsiteX8" fmla="*/ 0 w 194203"/>
                  <a:gd name="connsiteY8" fmla="*/ 336948 h 673895"/>
                  <a:gd name="connsiteX9" fmla="*/ 90416 w 194203"/>
                  <a:gd name="connsiteY9" fmla="*/ 38584 h 6738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94203" h="673895">
                    <a:moveTo>
                      <a:pt x="124629" y="0"/>
                    </a:moveTo>
                    <a:lnTo>
                      <a:pt x="194203" y="0"/>
                    </a:lnTo>
                    <a:lnTo>
                      <a:pt x="138923" y="71667"/>
                    </a:lnTo>
                    <a:cubicBezTo>
                      <a:pt x="97468" y="146002"/>
                      <a:pt x="73387" y="238438"/>
                      <a:pt x="73387" y="336947"/>
                    </a:cubicBezTo>
                    <a:cubicBezTo>
                      <a:pt x="73387" y="435457"/>
                      <a:pt x="97468" y="527893"/>
                      <a:pt x="138923" y="602227"/>
                    </a:cubicBezTo>
                    <a:lnTo>
                      <a:pt x="194203" y="673895"/>
                    </a:lnTo>
                    <a:lnTo>
                      <a:pt x="124628" y="673895"/>
                    </a:lnTo>
                    <a:lnTo>
                      <a:pt x="90416" y="635312"/>
                    </a:lnTo>
                    <a:cubicBezTo>
                      <a:pt x="34552" y="558954"/>
                      <a:pt x="0" y="453467"/>
                      <a:pt x="0" y="336948"/>
                    </a:cubicBezTo>
                    <a:cubicBezTo>
                      <a:pt x="0" y="220430"/>
                      <a:pt x="34552" y="114942"/>
                      <a:pt x="90416" y="38584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" name="楕円 83">
                <a:extLst>
                  <a:ext uri="{FF2B5EF4-FFF2-40B4-BE49-F238E27FC236}">
                    <a16:creationId xmlns:a16="http://schemas.microsoft.com/office/drawing/2014/main" id="{1AFF5A47-7648-47F6-BB74-D7FB34C3086A}"/>
                  </a:ext>
                </a:extLst>
              </p:cNvPr>
              <p:cNvSpPr/>
              <p:nvPr/>
            </p:nvSpPr>
            <p:spPr>
              <a:xfrm rot="900000">
                <a:off x="3419776" y="2624428"/>
                <a:ext cx="159551" cy="107491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3" name="グループ化 22">
              <a:extLst>
                <a:ext uri="{FF2B5EF4-FFF2-40B4-BE49-F238E27FC236}">
                  <a16:creationId xmlns:a16="http://schemas.microsoft.com/office/drawing/2014/main" id="{45652BE3-8FCB-4A13-8A63-331BF4F80D04}"/>
                </a:ext>
              </a:extLst>
            </p:cNvPr>
            <p:cNvGrpSpPr/>
            <p:nvPr/>
          </p:nvGrpSpPr>
          <p:grpSpPr>
            <a:xfrm rot="2097175" flipH="1">
              <a:off x="4077869" y="4889449"/>
              <a:ext cx="544501" cy="133921"/>
              <a:chOff x="1594529" y="2803714"/>
              <a:chExt cx="751847" cy="250577"/>
            </a:xfrm>
            <a:solidFill>
              <a:srgbClr val="FF0066"/>
            </a:solidFill>
          </p:grpSpPr>
          <p:grpSp>
            <p:nvGrpSpPr>
              <p:cNvPr id="77" name="グループ化 76">
                <a:extLst>
                  <a:ext uri="{FF2B5EF4-FFF2-40B4-BE49-F238E27FC236}">
                    <a16:creationId xmlns:a16="http://schemas.microsoft.com/office/drawing/2014/main" id="{09B30661-202D-4641-B506-FDEF0F982563}"/>
                  </a:ext>
                </a:extLst>
              </p:cNvPr>
              <p:cNvGrpSpPr/>
              <p:nvPr/>
            </p:nvGrpSpPr>
            <p:grpSpPr>
              <a:xfrm rot="17088249">
                <a:off x="1952839" y="2557237"/>
                <a:ext cx="147060" cy="640014"/>
                <a:chOff x="3362325" y="2062163"/>
                <a:chExt cx="217002" cy="669756"/>
              </a:xfrm>
              <a:grpFill/>
            </p:grpSpPr>
            <p:sp>
              <p:nvSpPr>
                <p:cNvPr id="81" name="フリーフォーム: 図形 80">
                  <a:extLst>
                    <a:ext uri="{FF2B5EF4-FFF2-40B4-BE49-F238E27FC236}">
                      <a16:creationId xmlns:a16="http://schemas.microsoft.com/office/drawing/2014/main" id="{C00B131E-79A7-45B7-8179-BE33E875ED55}"/>
                    </a:ext>
                  </a:extLst>
                </p:cNvPr>
                <p:cNvSpPr/>
                <p:nvPr/>
              </p:nvSpPr>
              <p:spPr>
                <a:xfrm>
                  <a:off x="3362325" y="2062163"/>
                  <a:ext cx="127529" cy="581677"/>
                </a:xfrm>
                <a:custGeom>
                  <a:avLst/>
                  <a:gdLst>
                    <a:gd name="connsiteX0" fmla="*/ 124629 w 194203"/>
                    <a:gd name="connsiteY0" fmla="*/ 0 h 673895"/>
                    <a:gd name="connsiteX1" fmla="*/ 194203 w 194203"/>
                    <a:gd name="connsiteY1" fmla="*/ 0 h 673895"/>
                    <a:gd name="connsiteX2" fmla="*/ 138923 w 194203"/>
                    <a:gd name="connsiteY2" fmla="*/ 71667 h 673895"/>
                    <a:gd name="connsiteX3" fmla="*/ 73387 w 194203"/>
                    <a:gd name="connsiteY3" fmla="*/ 336947 h 673895"/>
                    <a:gd name="connsiteX4" fmla="*/ 138923 w 194203"/>
                    <a:gd name="connsiteY4" fmla="*/ 602227 h 673895"/>
                    <a:gd name="connsiteX5" fmla="*/ 194203 w 194203"/>
                    <a:gd name="connsiteY5" fmla="*/ 673895 h 673895"/>
                    <a:gd name="connsiteX6" fmla="*/ 124628 w 194203"/>
                    <a:gd name="connsiteY6" fmla="*/ 673895 h 673895"/>
                    <a:gd name="connsiteX7" fmla="*/ 90416 w 194203"/>
                    <a:gd name="connsiteY7" fmla="*/ 635312 h 673895"/>
                    <a:gd name="connsiteX8" fmla="*/ 0 w 194203"/>
                    <a:gd name="connsiteY8" fmla="*/ 336948 h 673895"/>
                    <a:gd name="connsiteX9" fmla="*/ 90416 w 194203"/>
                    <a:gd name="connsiteY9" fmla="*/ 38584 h 6738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94203" h="673895">
                      <a:moveTo>
                        <a:pt x="124629" y="0"/>
                      </a:moveTo>
                      <a:lnTo>
                        <a:pt x="194203" y="0"/>
                      </a:lnTo>
                      <a:lnTo>
                        <a:pt x="138923" y="71667"/>
                      </a:lnTo>
                      <a:cubicBezTo>
                        <a:pt x="97468" y="146002"/>
                        <a:pt x="73387" y="238438"/>
                        <a:pt x="73387" y="336947"/>
                      </a:cubicBezTo>
                      <a:cubicBezTo>
                        <a:pt x="73387" y="435457"/>
                        <a:pt x="97468" y="527893"/>
                        <a:pt x="138923" y="602227"/>
                      </a:cubicBezTo>
                      <a:lnTo>
                        <a:pt x="194203" y="673895"/>
                      </a:lnTo>
                      <a:lnTo>
                        <a:pt x="124628" y="673895"/>
                      </a:lnTo>
                      <a:lnTo>
                        <a:pt x="90416" y="635312"/>
                      </a:lnTo>
                      <a:cubicBezTo>
                        <a:pt x="34552" y="558954"/>
                        <a:pt x="0" y="453467"/>
                        <a:pt x="0" y="336948"/>
                      </a:cubicBezTo>
                      <a:cubicBezTo>
                        <a:pt x="0" y="220430"/>
                        <a:pt x="34552" y="114942"/>
                        <a:pt x="90416" y="38584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2" name="楕円 81">
                  <a:extLst>
                    <a:ext uri="{FF2B5EF4-FFF2-40B4-BE49-F238E27FC236}">
                      <a16:creationId xmlns:a16="http://schemas.microsoft.com/office/drawing/2014/main" id="{8ADEE832-1DB0-4350-B6A1-715F69EC8F8D}"/>
                    </a:ext>
                  </a:extLst>
                </p:cNvPr>
                <p:cNvSpPr/>
                <p:nvPr/>
              </p:nvSpPr>
              <p:spPr>
                <a:xfrm rot="900000">
                  <a:off x="3419776" y="2624428"/>
                  <a:ext cx="159551" cy="107491"/>
                </a:xfrm>
                <a:prstGeom prst="ellipse">
                  <a:avLst/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8" name="グループ化 77">
                <a:extLst>
                  <a:ext uri="{FF2B5EF4-FFF2-40B4-BE49-F238E27FC236}">
                    <a16:creationId xmlns:a16="http://schemas.microsoft.com/office/drawing/2014/main" id="{3263E91C-0C28-4615-9637-F84522024F54}"/>
                  </a:ext>
                </a:extLst>
              </p:cNvPr>
              <p:cNvGrpSpPr/>
              <p:nvPr/>
            </p:nvGrpSpPr>
            <p:grpSpPr>
              <a:xfrm rot="18571883">
                <a:off x="1837354" y="2666585"/>
                <a:ext cx="144881" cy="630531"/>
                <a:chOff x="3362325" y="2062163"/>
                <a:chExt cx="217002" cy="669756"/>
              </a:xfrm>
              <a:grpFill/>
            </p:grpSpPr>
            <p:sp>
              <p:nvSpPr>
                <p:cNvPr id="79" name="フリーフォーム: 図形 78">
                  <a:extLst>
                    <a:ext uri="{FF2B5EF4-FFF2-40B4-BE49-F238E27FC236}">
                      <a16:creationId xmlns:a16="http://schemas.microsoft.com/office/drawing/2014/main" id="{33B3C0F9-54D3-414F-A007-840243B64336}"/>
                    </a:ext>
                  </a:extLst>
                </p:cNvPr>
                <p:cNvSpPr/>
                <p:nvPr/>
              </p:nvSpPr>
              <p:spPr>
                <a:xfrm>
                  <a:off x="3362325" y="2062163"/>
                  <a:ext cx="127529" cy="581677"/>
                </a:xfrm>
                <a:custGeom>
                  <a:avLst/>
                  <a:gdLst>
                    <a:gd name="connsiteX0" fmla="*/ 124629 w 194203"/>
                    <a:gd name="connsiteY0" fmla="*/ 0 h 673895"/>
                    <a:gd name="connsiteX1" fmla="*/ 194203 w 194203"/>
                    <a:gd name="connsiteY1" fmla="*/ 0 h 673895"/>
                    <a:gd name="connsiteX2" fmla="*/ 138923 w 194203"/>
                    <a:gd name="connsiteY2" fmla="*/ 71667 h 673895"/>
                    <a:gd name="connsiteX3" fmla="*/ 73387 w 194203"/>
                    <a:gd name="connsiteY3" fmla="*/ 336947 h 673895"/>
                    <a:gd name="connsiteX4" fmla="*/ 138923 w 194203"/>
                    <a:gd name="connsiteY4" fmla="*/ 602227 h 673895"/>
                    <a:gd name="connsiteX5" fmla="*/ 194203 w 194203"/>
                    <a:gd name="connsiteY5" fmla="*/ 673895 h 673895"/>
                    <a:gd name="connsiteX6" fmla="*/ 124628 w 194203"/>
                    <a:gd name="connsiteY6" fmla="*/ 673895 h 673895"/>
                    <a:gd name="connsiteX7" fmla="*/ 90416 w 194203"/>
                    <a:gd name="connsiteY7" fmla="*/ 635312 h 673895"/>
                    <a:gd name="connsiteX8" fmla="*/ 0 w 194203"/>
                    <a:gd name="connsiteY8" fmla="*/ 336948 h 673895"/>
                    <a:gd name="connsiteX9" fmla="*/ 90416 w 194203"/>
                    <a:gd name="connsiteY9" fmla="*/ 38584 h 6738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94203" h="673895">
                      <a:moveTo>
                        <a:pt x="124629" y="0"/>
                      </a:moveTo>
                      <a:lnTo>
                        <a:pt x="194203" y="0"/>
                      </a:lnTo>
                      <a:lnTo>
                        <a:pt x="138923" y="71667"/>
                      </a:lnTo>
                      <a:cubicBezTo>
                        <a:pt x="97468" y="146002"/>
                        <a:pt x="73387" y="238438"/>
                        <a:pt x="73387" y="336947"/>
                      </a:cubicBezTo>
                      <a:cubicBezTo>
                        <a:pt x="73387" y="435457"/>
                        <a:pt x="97468" y="527893"/>
                        <a:pt x="138923" y="602227"/>
                      </a:cubicBezTo>
                      <a:lnTo>
                        <a:pt x="194203" y="673895"/>
                      </a:lnTo>
                      <a:lnTo>
                        <a:pt x="124628" y="673895"/>
                      </a:lnTo>
                      <a:lnTo>
                        <a:pt x="90416" y="635312"/>
                      </a:lnTo>
                      <a:cubicBezTo>
                        <a:pt x="34552" y="558954"/>
                        <a:pt x="0" y="453467"/>
                        <a:pt x="0" y="336948"/>
                      </a:cubicBezTo>
                      <a:cubicBezTo>
                        <a:pt x="0" y="220430"/>
                        <a:pt x="34552" y="114942"/>
                        <a:pt x="90416" y="38584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0" name="楕円 79">
                  <a:extLst>
                    <a:ext uri="{FF2B5EF4-FFF2-40B4-BE49-F238E27FC236}">
                      <a16:creationId xmlns:a16="http://schemas.microsoft.com/office/drawing/2014/main" id="{5CC8A78A-5423-472D-825B-C4E04BC4F822}"/>
                    </a:ext>
                  </a:extLst>
                </p:cNvPr>
                <p:cNvSpPr/>
                <p:nvPr/>
              </p:nvSpPr>
              <p:spPr>
                <a:xfrm rot="900000">
                  <a:off x="3419776" y="2624428"/>
                  <a:ext cx="159551" cy="107491"/>
                </a:xfrm>
                <a:prstGeom prst="ellipse">
                  <a:avLst/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24" name="グループ化 23">
              <a:extLst>
                <a:ext uri="{FF2B5EF4-FFF2-40B4-BE49-F238E27FC236}">
                  <a16:creationId xmlns:a16="http://schemas.microsoft.com/office/drawing/2014/main" id="{E86C9292-1BC6-4AD7-BA47-C3F985D1A50A}"/>
                </a:ext>
              </a:extLst>
            </p:cNvPr>
            <p:cNvGrpSpPr/>
            <p:nvPr/>
          </p:nvGrpSpPr>
          <p:grpSpPr>
            <a:xfrm rot="18470813" flipH="1">
              <a:off x="4312889" y="5113114"/>
              <a:ext cx="405339" cy="163230"/>
              <a:chOff x="1594529" y="2803714"/>
              <a:chExt cx="751847" cy="250577"/>
            </a:xfrm>
            <a:solidFill>
              <a:srgbClr val="FF0066"/>
            </a:solidFill>
          </p:grpSpPr>
          <p:grpSp>
            <p:nvGrpSpPr>
              <p:cNvPr id="71" name="グループ化 70">
                <a:extLst>
                  <a:ext uri="{FF2B5EF4-FFF2-40B4-BE49-F238E27FC236}">
                    <a16:creationId xmlns:a16="http://schemas.microsoft.com/office/drawing/2014/main" id="{390643AB-D9C6-41DE-8114-BAA06C8FA8C2}"/>
                  </a:ext>
                </a:extLst>
              </p:cNvPr>
              <p:cNvGrpSpPr/>
              <p:nvPr/>
            </p:nvGrpSpPr>
            <p:grpSpPr>
              <a:xfrm rot="17088249">
                <a:off x="1952839" y="2557237"/>
                <a:ext cx="147060" cy="640014"/>
                <a:chOff x="3362325" y="2062163"/>
                <a:chExt cx="217002" cy="669756"/>
              </a:xfrm>
              <a:grpFill/>
            </p:grpSpPr>
            <p:sp>
              <p:nvSpPr>
                <p:cNvPr id="75" name="フリーフォーム: 図形 74">
                  <a:extLst>
                    <a:ext uri="{FF2B5EF4-FFF2-40B4-BE49-F238E27FC236}">
                      <a16:creationId xmlns:a16="http://schemas.microsoft.com/office/drawing/2014/main" id="{C6DC4CE6-6575-4AB2-BE72-B6263E61BAA3}"/>
                    </a:ext>
                  </a:extLst>
                </p:cNvPr>
                <p:cNvSpPr/>
                <p:nvPr/>
              </p:nvSpPr>
              <p:spPr>
                <a:xfrm>
                  <a:off x="3362325" y="2062163"/>
                  <a:ext cx="127529" cy="581677"/>
                </a:xfrm>
                <a:custGeom>
                  <a:avLst/>
                  <a:gdLst>
                    <a:gd name="connsiteX0" fmla="*/ 124629 w 194203"/>
                    <a:gd name="connsiteY0" fmla="*/ 0 h 673895"/>
                    <a:gd name="connsiteX1" fmla="*/ 194203 w 194203"/>
                    <a:gd name="connsiteY1" fmla="*/ 0 h 673895"/>
                    <a:gd name="connsiteX2" fmla="*/ 138923 w 194203"/>
                    <a:gd name="connsiteY2" fmla="*/ 71667 h 673895"/>
                    <a:gd name="connsiteX3" fmla="*/ 73387 w 194203"/>
                    <a:gd name="connsiteY3" fmla="*/ 336947 h 673895"/>
                    <a:gd name="connsiteX4" fmla="*/ 138923 w 194203"/>
                    <a:gd name="connsiteY4" fmla="*/ 602227 h 673895"/>
                    <a:gd name="connsiteX5" fmla="*/ 194203 w 194203"/>
                    <a:gd name="connsiteY5" fmla="*/ 673895 h 673895"/>
                    <a:gd name="connsiteX6" fmla="*/ 124628 w 194203"/>
                    <a:gd name="connsiteY6" fmla="*/ 673895 h 673895"/>
                    <a:gd name="connsiteX7" fmla="*/ 90416 w 194203"/>
                    <a:gd name="connsiteY7" fmla="*/ 635312 h 673895"/>
                    <a:gd name="connsiteX8" fmla="*/ 0 w 194203"/>
                    <a:gd name="connsiteY8" fmla="*/ 336948 h 673895"/>
                    <a:gd name="connsiteX9" fmla="*/ 90416 w 194203"/>
                    <a:gd name="connsiteY9" fmla="*/ 38584 h 6738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94203" h="673895">
                      <a:moveTo>
                        <a:pt x="124629" y="0"/>
                      </a:moveTo>
                      <a:lnTo>
                        <a:pt x="194203" y="0"/>
                      </a:lnTo>
                      <a:lnTo>
                        <a:pt x="138923" y="71667"/>
                      </a:lnTo>
                      <a:cubicBezTo>
                        <a:pt x="97468" y="146002"/>
                        <a:pt x="73387" y="238438"/>
                        <a:pt x="73387" y="336947"/>
                      </a:cubicBezTo>
                      <a:cubicBezTo>
                        <a:pt x="73387" y="435457"/>
                        <a:pt x="97468" y="527893"/>
                        <a:pt x="138923" y="602227"/>
                      </a:cubicBezTo>
                      <a:lnTo>
                        <a:pt x="194203" y="673895"/>
                      </a:lnTo>
                      <a:lnTo>
                        <a:pt x="124628" y="673895"/>
                      </a:lnTo>
                      <a:lnTo>
                        <a:pt x="90416" y="635312"/>
                      </a:lnTo>
                      <a:cubicBezTo>
                        <a:pt x="34552" y="558954"/>
                        <a:pt x="0" y="453467"/>
                        <a:pt x="0" y="336948"/>
                      </a:cubicBezTo>
                      <a:cubicBezTo>
                        <a:pt x="0" y="220430"/>
                        <a:pt x="34552" y="114942"/>
                        <a:pt x="90416" y="38584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6" name="楕円 75">
                  <a:extLst>
                    <a:ext uri="{FF2B5EF4-FFF2-40B4-BE49-F238E27FC236}">
                      <a16:creationId xmlns:a16="http://schemas.microsoft.com/office/drawing/2014/main" id="{9778FC97-4A7E-4010-B937-A7B014AB7A13}"/>
                    </a:ext>
                  </a:extLst>
                </p:cNvPr>
                <p:cNvSpPr/>
                <p:nvPr/>
              </p:nvSpPr>
              <p:spPr>
                <a:xfrm rot="900000">
                  <a:off x="3419776" y="2624428"/>
                  <a:ext cx="159551" cy="107491"/>
                </a:xfrm>
                <a:prstGeom prst="ellipse">
                  <a:avLst/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2" name="グループ化 71">
                <a:extLst>
                  <a:ext uri="{FF2B5EF4-FFF2-40B4-BE49-F238E27FC236}">
                    <a16:creationId xmlns:a16="http://schemas.microsoft.com/office/drawing/2014/main" id="{9F7D3DC3-B660-44E5-930E-B1C8BE40EE2A}"/>
                  </a:ext>
                </a:extLst>
              </p:cNvPr>
              <p:cNvGrpSpPr/>
              <p:nvPr/>
            </p:nvGrpSpPr>
            <p:grpSpPr>
              <a:xfrm rot="18571883">
                <a:off x="1837354" y="2666585"/>
                <a:ext cx="144881" cy="630531"/>
                <a:chOff x="3362325" y="2062163"/>
                <a:chExt cx="217002" cy="669756"/>
              </a:xfrm>
              <a:grpFill/>
            </p:grpSpPr>
            <p:sp>
              <p:nvSpPr>
                <p:cNvPr id="73" name="フリーフォーム: 図形 72">
                  <a:extLst>
                    <a:ext uri="{FF2B5EF4-FFF2-40B4-BE49-F238E27FC236}">
                      <a16:creationId xmlns:a16="http://schemas.microsoft.com/office/drawing/2014/main" id="{72D80438-3DEA-408B-8FE0-6657ADDA478B}"/>
                    </a:ext>
                  </a:extLst>
                </p:cNvPr>
                <p:cNvSpPr/>
                <p:nvPr/>
              </p:nvSpPr>
              <p:spPr>
                <a:xfrm>
                  <a:off x="3362325" y="2062163"/>
                  <a:ext cx="127529" cy="581677"/>
                </a:xfrm>
                <a:custGeom>
                  <a:avLst/>
                  <a:gdLst>
                    <a:gd name="connsiteX0" fmla="*/ 124629 w 194203"/>
                    <a:gd name="connsiteY0" fmla="*/ 0 h 673895"/>
                    <a:gd name="connsiteX1" fmla="*/ 194203 w 194203"/>
                    <a:gd name="connsiteY1" fmla="*/ 0 h 673895"/>
                    <a:gd name="connsiteX2" fmla="*/ 138923 w 194203"/>
                    <a:gd name="connsiteY2" fmla="*/ 71667 h 673895"/>
                    <a:gd name="connsiteX3" fmla="*/ 73387 w 194203"/>
                    <a:gd name="connsiteY3" fmla="*/ 336947 h 673895"/>
                    <a:gd name="connsiteX4" fmla="*/ 138923 w 194203"/>
                    <a:gd name="connsiteY4" fmla="*/ 602227 h 673895"/>
                    <a:gd name="connsiteX5" fmla="*/ 194203 w 194203"/>
                    <a:gd name="connsiteY5" fmla="*/ 673895 h 673895"/>
                    <a:gd name="connsiteX6" fmla="*/ 124628 w 194203"/>
                    <a:gd name="connsiteY6" fmla="*/ 673895 h 673895"/>
                    <a:gd name="connsiteX7" fmla="*/ 90416 w 194203"/>
                    <a:gd name="connsiteY7" fmla="*/ 635312 h 673895"/>
                    <a:gd name="connsiteX8" fmla="*/ 0 w 194203"/>
                    <a:gd name="connsiteY8" fmla="*/ 336948 h 673895"/>
                    <a:gd name="connsiteX9" fmla="*/ 90416 w 194203"/>
                    <a:gd name="connsiteY9" fmla="*/ 38584 h 6738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94203" h="673895">
                      <a:moveTo>
                        <a:pt x="124629" y="0"/>
                      </a:moveTo>
                      <a:lnTo>
                        <a:pt x="194203" y="0"/>
                      </a:lnTo>
                      <a:lnTo>
                        <a:pt x="138923" y="71667"/>
                      </a:lnTo>
                      <a:cubicBezTo>
                        <a:pt x="97468" y="146002"/>
                        <a:pt x="73387" y="238438"/>
                        <a:pt x="73387" y="336947"/>
                      </a:cubicBezTo>
                      <a:cubicBezTo>
                        <a:pt x="73387" y="435457"/>
                        <a:pt x="97468" y="527893"/>
                        <a:pt x="138923" y="602227"/>
                      </a:cubicBezTo>
                      <a:lnTo>
                        <a:pt x="194203" y="673895"/>
                      </a:lnTo>
                      <a:lnTo>
                        <a:pt x="124628" y="673895"/>
                      </a:lnTo>
                      <a:lnTo>
                        <a:pt x="90416" y="635312"/>
                      </a:lnTo>
                      <a:cubicBezTo>
                        <a:pt x="34552" y="558954"/>
                        <a:pt x="0" y="453467"/>
                        <a:pt x="0" y="336948"/>
                      </a:cubicBezTo>
                      <a:cubicBezTo>
                        <a:pt x="0" y="220430"/>
                        <a:pt x="34552" y="114942"/>
                        <a:pt x="90416" y="38584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4" name="楕円 73">
                  <a:extLst>
                    <a:ext uri="{FF2B5EF4-FFF2-40B4-BE49-F238E27FC236}">
                      <a16:creationId xmlns:a16="http://schemas.microsoft.com/office/drawing/2014/main" id="{A39F7659-FDB4-44C9-8592-7ED53BC674E7}"/>
                    </a:ext>
                  </a:extLst>
                </p:cNvPr>
                <p:cNvSpPr/>
                <p:nvPr/>
              </p:nvSpPr>
              <p:spPr>
                <a:xfrm rot="900000">
                  <a:off x="3419776" y="2624428"/>
                  <a:ext cx="159551" cy="107491"/>
                </a:xfrm>
                <a:prstGeom prst="ellipse">
                  <a:avLst/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25" name="グループ化 24">
              <a:extLst>
                <a:ext uri="{FF2B5EF4-FFF2-40B4-BE49-F238E27FC236}">
                  <a16:creationId xmlns:a16="http://schemas.microsoft.com/office/drawing/2014/main" id="{794C3022-33A0-431B-B8DE-F840B233FB90}"/>
                </a:ext>
              </a:extLst>
            </p:cNvPr>
            <p:cNvGrpSpPr/>
            <p:nvPr/>
          </p:nvGrpSpPr>
          <p:grpSpPr>
            <a:xfrm>
              <a:off x="4473172" y="4603478"/>
              <a:ext cx="530451" cy="617639"/>
              <a:chOff x="4237882" y="4674389"/>
              <a:chExt cx="580523" cy="543824"/>
            </a:xfrm>
          </p:grpSpPr>
          <p:sp>
            <p:nvSpPr>
              <p:cNvPr id="69" name="フリーフォーム: 図形 68">
                <a:extLst>
                  <a:ext uri="{FF2B5EF4-FFF2-40B4-BE49-F238E27FC236}">
                    <a16:creationId xmlns:a16="http://schemas.microsoft.com/office/drawing/2014/main" id="{F3819DD7-C26B-42E8-A242-89F92BD84A5D}"/>
                  </a:ext>
                </a:extLst>
              </p:cNvPr>
              <p:cNvSpPr/>
              <p:nvPr/>
            </p:nvSpPr>
            <p:spPr>
              <a:xfrm rot="2898508">
                <a:off x="4279759" y="4632512"/>
                <a:ext cx="496769" cy="580523"/>
              </a:xfrm>
              <a:custGeom>
                <a:avLst/>
                <a:gdLst>
                  <a:gd name="connsiteX0" fmla="*/ 491785 w 1171576"/>
                  <a:gd name="connsiteY0" fmla="*/ 0 h 1647591"/>
                  <a:gd name="connsiteX1" fmla="*/ 585788 w 1171576"/>
                  <a:gd name="connsiteY1" fmla="*/ 59066 h 1647591"/>
                  <a:gd name="connsiteX2" fmla="*/ 678024 w 1171576"/>
                  <a:gd name="connsiteY2" fmla="*/ 1110 h 1647591"/>
                  <a:gd name="connsiteX3" fmla="*/ 717518 w 1171576"/>
                  <a:gd name="connsiteY3" fmla="*/ 18258 h 1647591"/>
                  <a:gd name="connsiteX4" fmla="*/ 1171576 w 1171576"/>
                  <a:gd name="connsiteY4" fmla="*/ 1042753 h 1647591"/>
                  <a:gd name="connsiteX5" fmla="*/ 585788 w 1171576"/>
                  <a:gd name="connsiteY5" fmla="*/ 1647591 h 1647591"/>
                  <a:gd name="connsiteX6" fmla="*/ 0 w 1171576"/>
                  <a:gd name="connsiteY6" fmla="*/ 1042753 h 1647591"/>
                  <a:gd name="connsiteX7" fmla="*/ 454058 w 1171576"/>
                  <a:gd name="connsiteY7" fmla="*/ 14955 h 1647591"/>
                  <a:gd name="connsiteX0" fmla="*/ 491785 w 1171576"/>
                  <a:gd name="connsiteY0" fmla="*/ 11 h 1647602"/>
                  <a:gd name="connsiteX1" fmla="*/ 585788 w 1171576"/>
                  <a:gd name="connsiteY1" fmla="*/ 59077 h 1647602"/>
                  <a:gd name="connsiteX2" fmla="*/ 678024 w 1171576"/>
                  <a:gd name="connsiteY2" fmla="*/ 1121 h 1647602"/>
                  <a:gd name="connsiteX3" fmla="*/ 717518 w 1171576"/>
                  <a:gd name="connsiteY3" fmla="*/ 18269 h 1647602"/>
                  <a:gd name="connsiteX4" fmla="*/ 1171576 w 1171576"/>
                  <a:gd name="connsiteY4" fmla="*/ 1042764 h 1647602"/>
                  <a:gd name="connsiteX5" fmla="*/ 585788 w 1171576"/>
                  <a:gd name="connsiteY5" fmla="*/ 1647602 h 1647602"/>
                  <a:gd name="connsiteX6" fmla="*/ 0 w 1171576"/>
                  <a:gd name="connsiteY6" fmla="*/ 1042764 h 1647602"/>
                  <a:gd name="connsiteX7" fmla="*/ 454058 w 1171576"/>
                  <a:gd name="connsiteY7" fmla="*/ 14966 h 1647602"/>
                  <a:gd name="connsiteX8" fmla="*/ 491785 w 1171576"/>
                  <a:gd name="connsiteY8" fmla="*/ 11 h 1647602"/>
                  <a:gd name="connsiteX0" fmla="*/ 491785 w 1171576"/>
                  <a:gd name="connsiteY0" fmla="*/ 11 h 1647602"/>
                  <a:gd name="connsiteX1" fmla="*/ 585788 w 1171576"/>
                  <a:gd name="connsiteY1" fmla="*/ 59077 h 1647602"/>
                  <a:gd name="connsiteX2" fmla="*/ 678024 w 1171576"/>
                  <a:gd name="connsiteY2" fmla="*/ 1121 h 1647602"/>
                  <a:gd name="connsiteX3" fmla="*/ 717518 w 1171576"/>
                  <a:gd name="connsiteY3" fmla="*/ 18269 h 1647602"/>
                  <a:gd name="connsiteX4" fmla="*/ 1171576 w 1171576"/>
                  <a:gd name="connsiteY4" fmla="*/ 1042764 h 1647602"/>
                  <a:gd name="connsiteX5" fmla="*/ 585788 w 1171576"/>
                  <a:gd name="connsiteY5" fmla="*/ 1647602 h 1647602"/>
                  <a:gd name="connsiteX6" fmla="*/ 0 w 1171576"/>
                  <a:gd name="connsiteY6" fmla="*/ 1042764 h 1647602"/>
                  <a:gd name="connsiteX7" fmla="*/ 454058 w 1171576"/>
                  <a:gd name="connsiteY7" fmla="*/ 14966 h 1647602"/>
                  <a:gd name="connsiteX8" fmla="*/ 491785 w 1171576"/>
                  <a:gd name="connsiteY8" fmla="*/ 11 h 1647602"/>
                  <a:gd name="connsiteX0" fmla="*/ 491785 w 1171576"/>
                  <a:gd name="connsiteY0" fmla="*/ 11 h 1647602"/>
                  <a:gd name="connsiteX1" fmla="*/ 585788 w 1171576"/>
                  <a:gd name="connsiteY1" fmla="*/ 59077 h 1647602"/>
                  <a:gd name="connsiteX2" fmla="*/ 678024 w 1171576"/>
                  <a:gd name="connsiteY2" fmla="*/ 1121 h 1647602"/>
                  <a:gd name="connsiteX3" fmla="*/ 717518 w 1171576"/>
                  <a:gd name="connsiteY3" fmla="*/ 18269 h 1647602"/>
                  <a:gd name="connsiteX4" fmla="*/ 1171576 w 1171576"/>
                  <a:gd name="connsiteY4" fmla="*/ 1042764 h 1647602"/>
                  <a:gd name="connsiteX5" fmla="*/ 585788 w 1171576"/>
                  <a:gd name="connsiteY5" fmla="*/ 1647602 h 1647602"/>
                  <a:gd name="connsiteX6" fmla="*/ 0 w 1171576"/>
                  <a:gd name="connsiteY6" fmla="*/ 1042764 h 1647602"/>
                  <a:gd name="connsiteX7" fmla="*/ 454058 w 1171576"/>
                  <a:gd name="connsiteY7" fmla="*/ 14966 h 1647602"/>
                  <a:gd name="connsiteX8" fmla="*/ 491785 w 1171576"/>
                  <a:gd name="connsiteY8" fmla="*/ 11 h 1647602"/>
                  <a:gd name="connsiteX0" fmla="*/ 491785 w 1173436"/>
                  <a:gd name="connsiteY0" fmla="*/ 11 h 1855457"/>
                  <a:gd name="connsiteX1" fmla="*/ 585788 w 1173436"/>
                  <a:gd name="connsiteY1" fmla="*/ 59077 h 1855457"/>
                  <a:gd name="connsiteX2" fmla="*/ 678024 w 1173436"/>
                  <a:gd name="connsiteY2" fmla="*/ 1121 h 1855457"/>
                  <a:gd name="connsiteX3" fmla="*/ 717518 w 1173436"/>
                  <a:gd name="connsiteY3" fmla="*/ 18269 h 1855457"/>
                  <a:gd name="connsiteX4" fmla="*/ 1171576 w 1173436"/>
                  <a:gd name="connsiteY4" fmla="*/ 1042764 h 1855457"/>
                  <a:gd name="connsiteX5" fmla="*/ 581308 w 1173436"/>
                  <a:gd name="connsiteY5" fmla="*/ 1855457 h 1855457"/>
                  <a:gd name="connsiteX6" fmla="*/ 0 w 1173436"/>
                  <a:gd name="connsiteY6" fmla="*/ 1042764 h 1855457"/>
                  <a:gd name="connsiteX7" fmla="*/ 454058 w 1173436"/>
                  <a:gd name="connsiteY7" fmla="*/ 14966 h 1855457"/>
                  <a:gd name="connsiteX8" fmla="*/ 491785 w 1173436"/>
                  <a:gd name="connsiteY8" fmla="*/ 11 h 1855457"/>
                  <a:gd name="connsiteX0" fmla="*/ 491785 w 1173436"/>
                  <a:gd name="connsiteY0" fmla="*/ 11 h 1855706"/>
                  <a:gd name="connsiteX1" fmla="*/ 585788 w 1173436"/>
                  <a:gd name="connsiteY1" fmla="*/ 59077 h 1855706"/>
                  <a:gd name="connsiteX2" fmla="*/ 678024 w 1173436"/>
                  <a:gd name="connsiteY2" fmla="*/ 1121 h 1855706"/>
                  <a:gd name="connsiteX3" fmla="*/ 717518 w 1173436"/>
                  <a:gd name="connsiteY3" fmla="*/ 18269 h 1855706"/>
                  <a:gd name="connsiteX4" fmla="*/ 1171576 w 1173436"/>
                  <a:gd name="connsiteY4" fmla="*/ 1042764 h 1855706"/>
                  <a:gd name="connsiteX5" fmla="*/ 581308 w 1173436"/>
                  <a:gd name="connsiteY5" fmla="*/ 1855457 h 1855706"/>
                  <a:gd name="connsiteX6" fmla="*/ 0 w 1173436"/>
                  <a:gd name="connsiteY6" fmla="*/ 1042764 h 1855706"/>
                  <a:gd name="connsiteX7" fmla="*/ 454058 w 1173436"/>
                  <a:gd name="connsiteY7" fmla="*/ 14966 h 1855706"/>
                  <a:gd name="connsiteX8" fmla="*/ 491785 w 1173436"/>
                  <a:gd name="connsiteY8" fmla="*/ 11 h 1855706"/>
                  <a:gd name="connsiteX0" fmla="*/ 491785 w 1171681"/>
                  <a:gd name="connsiteY0" fmla="*/ 11 h 1855706"/>
                  <a:gd name="connsiteX1" fmla="*/ 585788 w 1171681"/>
                  <a:gd name="connsiteY1" fmla="*/ 59077 h 1855706"/>
                  <a:gd name="connsiteX2" fmla="*/ 678024 w 1171681"/>
                  <a:gd name="connsiteY2" fmla="*/ 1121 h 1855706"/>
                  <a:gd name="connsiteX3" fmla="*/ 717518 w 1171681"/>
                  <a:gd name="connsiteY3" fmla="*/ 18269 h 1855706"/>
                  <a:gd name="connsiteX4" fmla="*/ 1171576 w 1171681"/>
                  <a:gd name="connsiteY4" fmla="*/ 1042764 h 1855706"/>
                  <a:gd name="connsiteX5" fmla="*/ 581308 w 1171681"/>
                  <a:gd name="connsiteY5" fmla="*/ 1855457 h 1855706"/>
                  <a:gd name="connsiteX6" fmla="*/ 0 w 1171681"/>
                  <a:gd name="connsiteY6" fmla="*/ 1042764 h 1855706"/>
                  <a:gd name="connsiteX7" fmla="*/ 454058 w 1171681"/>
                  <a:gd name="connsiteY7" fmla="*/ 14966 h 1855706"/>
                  <a:gd name="connsiteX8" fmla="*/ 491785 w 1171681"/>
                  <a:gd name="connsiteY8" fmla="*/ 11 h 1855706"/>
                  <a:gd name="connsiteX0" fmla="*/ 491914 w 1171810"/>
                  <a:gd name="connsiteY0" fmla="*/ 11 h 1855706"/>
                  <a:gd name="connsiteX1" fmla="*/ 585917 w 1171810"/>
                  <a:gd name="connsiteY1" fmla="*/ 59077 h 1855706"/>
                  <a:gd name="connsiteX2" fmla="*/ 678153 w 1171810"/>
                  <a:gd name="connsiteY2" fmla="*/ 1121 h 1855706"/>
                  <a:gd name="connsiteX3" fmla="*/ 717647 w 1171810"/>
                  <a:gd name="connsiteY3" fmla="*/ 18269 h 1855706"/>
                  <a:gd name="connsiteX4" fmla="*/ 1171705 w 1171810"/>
                  <a:gd name="connsiteY4" fmla="*/ 1042764 h 1855706"/>
                  <a:gd name="connsiteX5" fmla="*/ 581437 w 1171810"/>
                  <a:gd name="connsiteY5" fmla="*/ 1855457 h 1855706"/>
                  <a:gd name="connsiteX6" fmla="*/ 129 w 1171810"/>
                  <a:gd name="connsiteY6" fmla="*/ 1042764 h 1855706"/>
                  <a:gd name="connsiteX7" fmla="*/ 454187 w 1171810"/>
                  <a:gd name="connsiteY7" fmla="*/ 14966 h 1855706"/>
                  <a:gd name="connsiteX8" fmla="*/ 491914 w 1171810"/>
                  <a:gd name="connsiteY8" fmla="*/ 11 h 18557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71810" h="1855706">
                    <a:moveTo>
                      <a:pt x="491914" y="11"/>
                    </a:moveTo>
                    <a:cubicBezTo>
                      <a:pt x="540800" y="-777"/>
                      <a:pt x="554583" y="39388"/>
                      <a:pt x="585917" y="59077"/>
                    </a:cubicBezTo>
                    <a:cubicBezTo>
                      <a:pt x="616662" y="39758"/>
                      <a:pt x="624006" y="-37"/>
                      <a:pt x="678153" y="1121"/>
                    </a:cubicBezTo>
                    <a:lnTo>
                      <a:pt x="717647" y="18269"/>
                    </a:lnTo>
                    <a:cubicBezTo>
                      <a:pt x="1007371" y="186489"/>
                      <a:pt x="1167527" y="736566"/>
                      <a:pt x="1171705" y="1042764"/>
                    </a:cubicBezTo>
                    <a:cubicBezTo>
                      <a:pt x="1175883" y="1348962"/>
                      <a:pt x="1057281" y="1868725"/>
                      <a:pt x="581437" y="1855457"/>
                    </a:cubicBezTo>
                    <a:cubicBezTo>
                      <a:pt x="105593" y="1842189"/>
                      <a:pt x="-4352" y="1343343"/>
                      <a:pt x="129" y="1042764"/>
                    </a:cubicBezTo>
                    <a:cubicBezTo>
                      <a:pt x="4610" y="742185"/>
                      <a:pt x="164464" y="168870"/>
                      <a:pt x="454187" y="14966"/>
                    </a:cubicBezTo>
                    <a:lnTo>
                      <a:pt x="491914" y="11"/>
                    </a:lnTo>
                    <a:close/>
                  </a:path>
                </a:pathLst>
              </a:custGeom>
              <a:gradFill flip="none" rotWithShape="1">
                <a:gsLst>
                  <a:gs pos="100000">
                    <a:srgbClr val="FFCCFF"/>
                  </a:gs>
                  <a:gs pos="62000">
                    <a:srgbClr val="FF66CC"/>
                  </a:gs>
                  <a:gs pos="0">
                    <a:srgbClr val="FF0066"/>
                  </a:gs>
                </a:gsLst>
                <a:lin ang="162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70" name="フリーフォーム: 図形 69">
                <a:extLst>
                  <a:ext uri="{FF2B5EF4-FFF2-40B4-BE49-F238E27FC236}">
                    <a16:creationId xmlns:a16="http://schemas.microsoft.com/office/drawing/2014/main" id="{534956F8-94C5-40C2-B3B1-B52C210227DD}"/>
                  </a:ext>
                </a:extLst>
              </p:cNvPr>
              <p:cNvSpPr/>
              <p:nvPr/>
            </p:nvSpPr>
            <p:spPr>
              <a:xfrm rot="13698508">
                <a:off x="4214199" y="4985650"/>
                <a:ext cx="329590" cy="135536"/>
              </a:xfrm>
              <a:custGeom>
                <a:avLst/>
                <a:gdLst>
                  <a:gd name="connsiteX0" fmla="*/ 658950 w 1177407"/>
                  <a:gd name="connsiteY0" fmla="*/ 471488 h 590144"/>
                  <a:gd name="connsiteX1" fmla="*/ 696394 w 1177407"/>
                  <a:gd name="connsiteY1" fmla="*/ 530816 h 590144"/>
                  <a:gd name="connsiteX2" fmla="*/ 658950 w 1177407"/>
                  <a:gd name="connsiteY2" fmla="*/ 590144 h 590144"/>
                  <a:gd name="connsiteX3" fmla="*/ 621506 w 1177407"/>
                  <a:gd name="connsiteY3" fmla="*/ 530816 h 590144"/>
                  <a:gd name="connsiteX4" fmla="*/ 658950 w 1177407"/>
                  <a:gd name="connsiteY4" fmla="*/ 471488 h 590144"/>
                  <a:gd name="connsiteX5" fmla="*/ 493453 w 1177407"/>
                  <a:gd name="connsiteY5" fmla="*/ 471488 h 590144"/>
                  <a:gd name="connsiteX6" fmla="*/ 530897 w 1177407"/>
                  <a:gd name="connsiteY6" fmla="*/ 530816 h 590144"/>
                  <a:gd name="connsiteX7" fmla="*/ 493453 w 1177407"/>
                  <a:gd name="connsiteY7" fmla="*/ 590144 h 590144"/>
                  <a:gd name="connsiteX8" fmla="*/ 456009 w 1177407"/>
                  <a:gd name="connsiteY8" fmla="*/ 530816 h 590144"/>
                  <a:gd name="connsiteX9" fmla="*/ 493453 w 1177407"/>
                  <a:gd name="connsiteY9" fmla="*/ 471488 h 590144"/>
                  <a:gd name="connsiteX10" fmla="*/ 1139963 w 1177407"/>
                  <a:gd name="connsiteY10" fmla="*/ 461963 h 590144"/>
                  <a:gd name="connsiteX11" fmla="*/ 1177407 w 1177407"/>
                  <a:gd name="connsiteY11" fmla="*/ 521291 h 590144"/>
                  <a:gd name="connsiteX12" fmla="*/ 1139963 w 1177407"/>
                  <a:gd name="connsiteY12" fmla="*/ 580619 h 590144"/>
                  <a:gd name="connsiteX13" fmla="*/ 1102519 w 1177407"/>
                  <a:gd name="connsiteY13" fmla="*/ 521291 h 590144"/>
                  <a:gd name="connsiteX14" fmla="*/ 1139963 w 1177407"/>
                  <a:gd name="connsiteY14" fmla="*/ 461963 h 590144"/>
                  <a:gd name="connsiteX15" fmla="*/ 37444 w 1177407"/>
                  <a:gd name="connsiteY15" fmla="*/ 461963 h 590144"/>
                  <a:gd name="connsiteX16" fmla="*/ 74888 w 1177407"/>
                  <a:gd name="connsiteY16" fmla="*/ 521291 h 590144"/>
                  <a:gd name="connsiteX17" fmla="*/ 37444 w 1177407"/>
                  <a:gd name="connsiteY17" fmla="*/ 580619 h 590144"/>
                  <a:gd name="connsiteX18" fmla="*/ 0 w 1177407"/>
                  <a:gd name="connsiteY18" fmla="*/ 521291 h 590144"/>
                  <a:gd name="connsiteX19" fmla="*/ 37444 w 1177407"/>
                  <a:gd name="connsiteY19" fmla="*/ 461963 h 590144"/>
                  <a:gd name="connsiteX20" fmla="*/ 816114 w 1177407"/>
                  <a:gd name="connsiteY20" fmla="*/ 409575 h 590144"/>
                  <a:gd name="connsiteX21" fmla="*/ 853558 w 1177407"/>
                  <a:gd name="connsiteY21" fmla="*/ 468903 h 590144"/>
                  <a:gd name="connsiteX22" fmla="*/ 816114 w 1177407"/>
                  <a:gd name="connsiteY22" fmla="*/ 528231 h 590144"/>
                  <a:gd name="connsiteX23" fmla="*/ 778670 w 1177407"/>
                  <a:gd name="connsiteY23" fmla="*/ 468903 h 590144"/>
                  <a:gd name="connsiteX24" fmla="*/ 816114 w 1177407"/>
                  <a:gd name="connsiteY24" fmla="*/ 409575 h 590144"/>
                  <a:gd name="connsiteX25" fmla="*/ 327957 w 1177407"/>
                  <a:gd name="connsiteY25" fmla="*/ 409575 h 590144"/>
                  <a:gd name="connsiteX26" fmla="*/ 365401 w 1177407"/>
                  <a:gd name="connsiteY26" fmla="*/ 468903 h 590144"/>
                  <a:gd name="connsiteX27" fmla="*/ 327957 w 1177407"/>
                  <a:gd name="connsiteY27" fmla="*/ 528231 h 590144"/>
                  <a:gd name="connsiteX28" fmla="*/ 290513 w 1177407"/>
                  <a:gd name="connsiteY28" fmla="*/ 468903 h 590144"/>
                  <a:gd name="connsiteX29" fmla="*/ 327957 w 1177407"/>
                  <a:gd name="connsiteY29" fmla="*/ 409575 h 590144"/>
                  <a:gd name="connsiteX30" fmla="*/ 939938 w 1177407"/>
                  <a:gd name="connsiteY30" fmla="*/ 330993 h 590144"/>
                  <a:gd name="connsiteX31" fmla="*/ 977382 w 1177407"/>
                  <a:gd name="connsiteY31" fmla="*/ 390321 h 590144"/>
                  <a:gd name="connsiteX32" fmla="*/ 939938 w 1177407"/>
                  <a:gd name="connsiteY32" fmla="*/ 449649 h 590144"/>
                  <a:gd name="connsiteX33" fmla="*/ 902494 w 1177407"/>
                  <a:gd name="connsiteY33" fmla="*/ 390321 h 590144"/>
                  <a:gd name="connsiteX34" fmla="*/ 939938 w 1177407"/>
                  <a:gd name="connsiteY34" fmla="*/ 330993 h 590144"/>
                  <a:gd name="connsiteX35" fmla="*/ 206513 w 1177407"/>
                  <a:gd name="connsiteY35" fmla="*/ 330993 h 590144"/>
                  <a:gd name="connsiteX36" fmla="*/ 243957 w 1177407"/>
                  <a:gd name="connsiteY36" fmla="*/ 390321 h 590144"/>
                  <a:gd name="connsiteX37" fmla="*/ 206513 w 1177407"/>
                  <a:gd name="connsiteY37" fmla="*/ 449649 h 590144"/>
                  <a:gd name="connsiteX38" fmla="*/ 169069 w 1177407"/>
                  <a:gd name="connsiteY38" fmla="*/ 390321 h 590144"/>
                  <a:gd name="connsiteX39" fmla="*/ 206513 w 1177407"/>
                  <a:gd name="connsiteY39" fmla="*/ 330993 h 590144"/>
                  <a:gd name="connsiteX40" fmla="*/ 708957 w 1177407"/>
                  <a:gd name="connsiteY40" fmla="*/ 278606 h 590144"/>
                  <a:gd name="connsiteX41" fmla="*/ 746401 w 1177407"/>
                  <a:gd name="connsiteY41" fmla="*/ 337934 h 590144"/>
                  <a:gd name="connsiteX42" fmla="*/ 708957 w 1177407"/>
                  <a:gd name="connsiteY42" fmla="*/ 397262 h 590144"/>
                  <a:gd name="connsiteX43" fmla="*/ 671513 w 1177407"/>
                  <a:gd name="connsiteY43" fmla="*/ 337934 h 590144"/>
                  <a:gd name="connsiteX44" fmla="*/ 708957 w 1177407"/>
                  <a:gd name="connsiteY44" fmla="*/ 278606 h 590144"/>
                  <a:gd name="connsiteX45" fmla="*/ 423207 w 1177407"/>
                  <a:gd name="connsiteY45" fmla="*/ 278606 h 590144"/>
                  <a:gd name="connsiteX46" fmla="*/ 460651 w 1177407"/>
                  <a:gd name="connsiteY46" fmla="*/ 337934 h 590144"/>
                  <a:gd name="connsiteX47" fmla="*/ 423207 w 1177407"/>
                  <a:gd name="connsiteY47" fmla="*/ 397262 h 590144"/>
                  <a:gd name="connsiteX48" fmla="*/ 385763 w 1177407"/>
                  <a:gd name="connsiteY48" fmla="*/ 337934 h 590144"/>
                  <a:gd name="connsiteX49" fmla="*/ 423207 w 1177407"/>
                  <a:gd name="connsiteY49" fmla="*/ 278606 h 590144"/>
                  <a:gd name="connsiteX50" fmla="*/ 1070907 w 1177407"/>
                  <a:gd name="connsiteY50" fmla="*/ 273844 h 590144"/>
                  <a:gd name="connsiteX51" fmla="*/ 1108351 w 1177407"/>
                  <a:gd name="connsiteY51" fmla="*/ 333172 h 590144"/>
                  <a:gd name="connsiteX52" fmla="*/ 1070907 w 1177407"/>
                  <a:gd name="connsiteY52" fmla="*/ 392500 h 590144"/>
                  <a:gd name="connsiteX53" fmla="*/ 1033463 w 1177407"/>
                  <a:gd name="connsiteY53" fmla="*/ 333172 h 590144"/>
                  <a:gd name="connsiteX54" fmla="*/ 1070907 w 1177407"/>
                  <a:gd name="connsiteY54" fmla="*/ 273844 h 590144"/>
                  <a:gd name="connsiteX55" fmla="*/ 73163 w 1177407"/>
                  <a:gd name="connsiteY55" fmla="*/ 273844 h 590144"/>
                  <a:gd name="connsiteX56" fmla="*/ 110607 w 1177407"/>
                  <a:gd name="connsiteY56" fmla="*/ 333172 h 590144"/>
                  <a:gd name="connsiteX57" fmla="*/ 73163 w 1177407"/>
                  <a:gd name="connsiteY57" fmla="*/ 392500 h 590144"/>
                  <a:gd name="connsiteX58" fmla="*/ 35719 w 1177407"/>
                  <a:gd name="connsiteY58" fmla="*/ 333172 h 590144"/>
                  <a:gd name="connsiteX59" fmla="*/ 73163 w 1177407"/>
                  <a:gd name="connsiteY59" fmla="*/ 273844 h 590144"/>
                  <a:gd name="connsiteX60" fmla="*/ 563701 w 1177407"/>
                  <a:gd name="connsiteY60" fmla="*/ 204787 h 590144"/>
                  <a:gd name="connsiteX61" fmla="*/ 601145 w 1177407"/>
                  <a:gd name="connsiteY61" fmla="*/ 264115 h 590144"/>
                  <a:gd name="connsiteX62" fmla="*/ 563701 w 1177407"/>
                  <a:gd name="connsiteY62" fmla="*/ 323443 h 590144"/>
                  <a:gd name="connsiteX63" fmla="*/ 526257 w 1177407"/>
                  <a:gd name="connsiteY63" fmla="*/ 264115 h 590144"/>
                  <a:gd name="connsiteX64" fmla="*/ 563701 w 1177407"/>
                  <a:gd name="connsiteY64" fmla="*/ 204787 h 590144"/>
                  <a:gd name="connsiteX65" fmla="*/ 832781 w 1177407"/>
                  <a:gd name="connsiteY65" fmla="*/ 188119 h 590144"/>
                  <a:gd name="connsiteX66" fmla="*/ 870225 w 1177407"/>
                  <a:gd name="connsiteY66" fmla="*/ 247447 h 590144"/>
                  <a:gd name="connsiteX67" fmla="*/ 832781 w 1177407"/>
                  <a:gd name="connsiteY67" fmla="*/ 306775 h 590144"/>
                  <a:gd name="connsiteX68" fmla="*/ 795337 w 1177407"/>
                  <a:gd name="connsiteY68" fmla="*/ 247447 h 590144"/>
                  <a:gd name="connsiteX69" fmla="*/ 832781 w 1177407"/>
                  <a:gd name="connsiteY69" fmla="*/ 188119 h 590144"/>
                  <a:gd name="connsiteX70" fmla="*/ 301763 w 1177407"/>
                  <a:gd name="connsiteY70" fmla="*/ 188119 h 590144"/>
                  <a:gd name="connsiteX71" fmla="*/ 339207 w 1177407"/>
                  <a:gd name="connsiteY71" fmla="*/ 247447 h 590144"/>
                  <a:gd name="connsiteX72" fmla="*/ 301763 w 1177407"/>
                  <a:gd name="connsiteY72" fmla="*/ 306775 h 590144"/>
                  <a:gd name="connsiteX73" fmla="*/ 264319 w 1177407"/>
                  <a:gd name="connsiteY73" fmla="*/ 247447 h 590144"/>
                  <a:gd name="connsiteX74" fmla="*/ 301763 w 1177407"/>
                  <a:gd name="connsiteY74" fmla="*/ 188119 h 590144"/>
                  <a:gd name="connsiteX75" fmla="*/ 963751 w 1177407"/>
                  <a:gd name="connsiteY75" fmla="*/ 152400 h 590144"/>
                  <a:gd name="connsiteX76" fmla="*/ 1001195 w 1177407"/>
                  <a:gd name="connsiteY76" fmla="*/ 211728 h 590144"/>
                  <a:gd name="connsiteX77" fmla="*/ 963751 w 1177407"/>
                  <a:gd name="connsiteY77" fmla="*/ 271056 h 590144"/>
                  <a:gd name="connsiteX78" fmla="*/ 926307 w 1177407"/>
                  <a:gd name="connsiteY78" fmla="*/ 211728 h 590144"/>
                  <a:gd name="connsiteX79" fmla="*/ 963751 w 1177407"/>
                  <a:gd name="connsiteY79" fmla="*/ 152400 h 590144"/>
                  <a:gd name="connsiteX80" fmla="*/ 168413 w 1177407"/>
                  <a:gd name="connsiteY80" fmla="*/ 152400 h 590144"/>
                  <a:gd name="connsiteX81" fmla="*/ 205857 w 1177407"/>
                  <a:gd name="connsiteY81" fmla="*/ 211728 h 590144"/>
                  <a:gd name="connsiteX82" fmla="*/ 168413 w 1177407"/>
                  <a:gd name="connsiteY82" fmla="*/ 271056 h 590144"/>
                  <a:gd name="connsiteX83" fmla="*/ 130969 w 1177407"/>
                  <a:gd name="connsiteY83" fmla="*/ 211728 h 590144"/>
                  <a:gd name="connsiteX84" fmla="*/ 168413 w 1177407"/>
                  <a:gd name="connsiteY84" fmla="*/ 152400 h 590144"/>
                  <a:gd name="connsiteX85" fmla="*/ 708957 w 1177407"/>
                  <a:gd name="connsiteY85" fmla="*/ 73819 h 590144"/>
                  <a:gd name="connsiteX86" fmla="*/ 746401 w 1177407"/>
                  <a:gd name="connsiteY86" fmla="*/ 133147 h 590144"/>
                  <a:gd name="connsiteX87" fmla="*/ 708957 w 1177407"/>
                  <a:gd name="connsiteY87" fmla="*/ 192475 h 590144"/>
                  <a:gd name="connsiteX88" fmla="*/ 671513 w 1177407"/>
                  <a:gd name="connsiteY88" fmla="*/ 133147 h 590144"/>
                  <a:gd name="connsiteX89" fmla="*/ 708957 w 1177407"/>
                  <a:gd name="connsiteY89" fmla="*/ 73819 h 590144"/>
                  <a:gd name="connsiteX90" fmla="*/ 423207 w 1177407"/>
                  <a:gd name="connsiteY90" fmla="*/ 73819 h 590144"/>
                  <a:gd name="connsiteX91" fmla="*/ 460651 w 1177407"/>
                  <a:gd name="connsiteY91" fmla="*/ 133147 h 590144"/>
                  <a:gd name="connsiteX92" fmla="*/ 423207 w 1177407"/>
                  <a:gd name="connsiteY92" fmla="*/ 192475 h 590144"/>
                  <a:gd name="connsiteX93" fmla="*/ 385763 w 1177407"/>
                  <a:gd name="connsiteY93" fmla="*/ 133147 h 590144"/>
                  <a:gd name="connsiteX94" fmla="*/ 423207 w 1177407"/>
                  <a:gd name="connsiteY94" fmla="*/ 73819 h 590144"/>
                  <a:gd name="connsiteX95" fmla="*/ 563701 w 1177407"/>
                  <a:gd name="connsiteY95" fmla="*/ 0 h 590144"/>
                  <a:gd name="connsiteX96" fmla="*/ 601145 w 1177407"/>
                  <a:gd name="connsiteY96" fmla="*/ 59328 h 590144"/>
                  <a:gd name="connsiteX97" fmla="*/ 563701 w 1177407"/>
                  <a:gd name="connsiteY97" fmla="*/ 118656 h 590144"/>
                  <a:gd name="connsiteX98" fmla="*/ 526257 w 1177407"/>
                  <a:gd name="connsiteY98" fmla="*/ 59328 h 590144"/>
                  <a:gd name="connsiteX99" fmla="*/ 563701 w 1177407"/>
                  <a:gd name="connsiteY99" fmla="*/ 0 h 590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</a:cxnLst>
                <a:rect l="l" t="t" r="r" b="b"/>
                <a:pathLst>
                  <a:path w="1177407" h="590144">
                    <a:moveTo>
                      <a:pt x="658950" y="471488"/>
                    </a:moveTo>
                    <a:cubicBezTo>
                      <a:pt x="679630" y="471488"/>
                      <a:pt x="696394" y="498050"/>
                      <a:pt x="696394" y="530816"/>
                    </a:cubicBezTo>
                    <a:cubicBezTo>
                      <a:pt x="696394" y="563582"/>
                      <a:pt x="679630" y="590144"/>
                      <a:pt x="658950" y="590144"/>
                    </a:cubicBezTo>
                    <a:cubicBezTo>
                      <a:pt x="638270" y="590144"/>
                      <a:pt x="621506" y="563582"/>
                      <a:pt x="621506" y="530816"/>
                    </a:cubicBezTo>
                    <a:cubicBezTo>
                      <a:pt x="621506" y="498050"/>
                      <a:pt x="638270" y="471488"/>
                      <a:pt x="658950" y="471488"/>
                    </a:cubicBezTo>
                    <a:close/>
                    <a:moveTo>
                      <a:pt x="493453" y="471488"/>
                    </a:moveTo>
                    <a:cubicBezTo>
                      <a:pt x="514133" y="471488"/>
                      <a:pt x="530897" y="498050"/>
                      <a:pt x="530897" y="530816"/>
                    </a:cubicBezTo>
                    <a:cubicBezTo>
                      <a:pt x="530897" y="563582"/>
                      <a:pt x="514133" y="590144"/>
                      <a:pt x="493453" y="590144"/>
                    </a:cubicBezTo>
                    <a:cubicBezTo>
                      <a:pt x="472773" y="590144"/>
                      <a:pt x="456009" y="563582"/>
                      <a:pt x="456009" y="530816"/>
                    </a:cubicBezTo>
                    <a:cubicBezTo>
                      <a:pt x="456009" y="498050"/>
                      <a:pt x="472773" y="471488"/>
                      <a:pt x="493453" y="471488"/>
                    </a:cubicBezTo>
                    <a:close/>
                    <a:moveTo>
                      <a:pt x="1139963" y="461963"/>
                    </a:moveTo>
                    <a:cubicBezTo>
                      <a:pt x="1160643" y="461963"/>
                      <a:pt x="1177407" y="488525"/>
                      <a:pt x="1177407" y="521291"/>
                    </a:cubicBezTo>
                    <a:cubicBezTo>
                      <a:pt x="1177407" y="554057"/>
                      <a:pt x="1160643" y="580619"/>
                      <a:pt x="1139963" y="580619"/>
                    </a:cubicBezTo>
                    <a:cubicBezTo>
                      <a:pt x="1119283" y="580619"/>
                      <a:pt x="1102519" y="554057"/>
                      <a:pt x="1102519" y="521291"/>
                    </a:cubicBezTo>
                    <a:cubicBezTo>
                      <a:pt x="1102519" y="488525"/>
                      <a:pt x="1119283" y="461963"/>
                      <a:pt x="1139963" y="461963"/>
                    </a:cubicBezTo>
                    <a:close/>
                    <a:moveTo>
                      <a:pt x="37444" y="461963"/>
                    </a:moveTo>
                    <a:cubicBezTo>
                      <a:pt x="58124" y="461963"/>
                      <a:pt x="74888" y="488525"/>
                      <a:pt x="74888" y="521291"/>
                    </a:cubicBezTo>
                    <a:cubicBezTo>
                      <a:pt x="74888" y="554057"/>
                      <a:pt x="58124" y="580619"/>
                      <a:pt x="37444" y="580619"/>
                    </a:cubicBezTo>
                    <a:cubicBezTo>
                      <a:pt x="16764" y="580619"/>
                      <a:pt x="0" y="554057"/>
                      <a:pt x="0" y="521291"/>
                    </a:cubicBezTo>
                    <a:cubicBezTo>
                      <a:pt x="0" y="488525"/>
                      <a:pt x="16764" y="461963"/>
                      <a:pt x="37444" y="461963"/>
                    </a:cubicBezTo>
                    <a:close/>
                    <a:moveTo>
                      <a:pt x="816114" y="409575"/>
                    </a:moveTo>
                    <a:cubicBezTo>
                      <a:pt x="836794" y="409575"/>
                      <a:pt x="853558" y="436137"/>
                      <a:pt x="853558" y="468903"/>
                    </a:cubicBezTo>
                    <a:cubicBezTo>
                      <a:pt x="853558" y="501669"/>
                      <a:pt x="836794" y="528231"/>
                      <a:pt x="816114" y="528231"/>
                    </a:cubicBezTo>
                    <a:cubicBezTo>
                      <a:pt x="795434" y="528231"/>
                      <a:pt x="778670" y="501669"/>
                      <a:pt x="778670" y="468903"/>
                    </a:cubicBezTo>
                    <a:cubicBezTo>
                      <a:pt x="778670" y="436137"/>
                      <a:pt x="795434" y="409575"/>
                      <a:pt x="816114" y="409575"/>
                    </a:cubicBezTo>
                    <a:close/>
                    <a:moveTo>
                      <a:pt x="327957" y="409575"/>
                    </a:moveTo>
                    <a:cubicBezTo>
                      <a:pt x="348637" y="409575"/>
                      <a:pt x="365401" y="436137"/>
                      <a:pt x="365401" y="468903"/>
                    </a:cubicBezTo>
                    <a:cubicBezTo>
                      <a:pt x="365401" y="501669"/>
                      <a:pt x="348637" y="528231"/>
                      <a:pt x="327957" y="528231"/>
                    </a:cubicBezTo>
                    <a:cubicBezTo>
                      <a:pt x="307277" y="528231"/>
                      <a:pt x="290513" y="501669"/>
                      <a:pt x="290513" y="468903"/>
                    </a:cubicBezTo>
                    <a:cubicBezTo>
                      <a:pt x="290513" y="436137"/>
                      <a:pt x="307277" y="409575"/>
                      <a:pt x="327957" y="409575"/>
                    </a:cubicBezTo>
                    <a:close/>
                    <a:moveTo>
                      <a:pt x="939938" y="330993"/>
                    </a:moveTo>
                    <a:cubicBezTo>
                      <a:pt x="960618" y="330993"/>
                      <a:pt x="977382" y="357555"/>
                      <a:pt x="977382" y="390321"/>
                    </a:cubicBezTo>
                    <a:cubicBezTo>
                      <a:pt x="977382" y="423087"/>
                      <a:pt x="960618" y="449649"/>
                      <a:pt x="939938" y="449649"/>
                    </a:cubicBezTo>
                    <a:cubicBezTo>
                      <a:pt x="919258" y="449649"/>
                      <a:pt x="902494" y="423087"/>
                      <a:pt x="902494" y="390321"/>
                    </a:cubicBezTo>
                    <a:cubicBezTo>
                      <a:pt x="902494" y="357555"/>
                      <a:pt x="919258" y="330993"/>
                      <a:pt x="939938" y="330993"/>
                    </a:cubicBezTo>
                    <a:close/>
                    <a:moveTo>
                      <a:pt x="206513" y="330993"/>
                    </a:moveTo>
                    <a:cubicBezTo>
                      <a:pt x="227193" y="330993"/>
                      <a:pt x="243957" y="357555"/>
                      <a:pt x="243957" y="390321"/>
                    </a:cubicBezTo>
                    <a:cubicBezTo>
                      <a:pt x="243957" y="423087"/>
                      <a:pt x="227193" y="449649"/>
                      <a:pt x="206513" y="449649"/>
                    </a:cubicBezTo>
                    <a:cubicBezTo>
                      <a:pt x="185833" y="449649"/>
                      <a:pt x="169069" y="423087"/>
                      <a:pt x="169069" y="390321"/>
                    </a:cubicBezTo>
                    <a:cubicBezTo>
                      <a:pt x="169069" y="357555"/>
                      <a:pt x="185833" y="330993"/>
                      <a:pt x="206513" y="330993"/>
                    </a:cubicBezTo>
                    <a:close/>
                    <a:moveTo>
                      <a:pt x="708957" y="278606"/>
                    </a:moveTo>
                    <a:cubicBezTo>
                      <a:pt x="729637" y="278606"/>
                      <a:pt x="746401" y="305168"/>
                      <a:pt x="746401" y="337934"/>
                    </a:cubicBezTo>
                    <a:cubicBezTo>
                      <a:pt x="746401" y="370700"/>
                      <a:pt x="729637" y="397262"/>
                      <a:pt x="708957" y="397262"/>
                    </a:cubicBezTo>
                    <a:cubicBezTo>
                      <a:pt x="688277" y="397262"/>
                      <a:pt x="671513" y="370700"/>
                      <a:pt x="671513" y="337934"/>
                    </a:cubicBezTo>
                    <a:cubicBezTo>
                      <a:pt x="671513" y="305168"/>
                      <a:pt x="688277" y="278606"/>
                      <a:pt x="708957" y="278606"/>
                    </a:cubicBezTo>
                    <a:close/>
                    <a:moveTo>
                      <a:pt x="423207" y="278606"/>
                    </a:moveTo>
                    <a:cubicBezTo>
                      <a:pt x="443887" y="278606"/>
                      <a:pt x="460651" y="305168"/>
                      <a:pt x="460651" y="337934"/>
                    </a:cubicBezTo>
                    <a:cubicBezTo>
                      <a:pt x="460651" y="370700"/>
                      <a:pt x="443887" y="397262"/>
                      <a:pt x="423207" y="397262"/>
                    </a:cubicBezTo>
                    <a:cubicBezTo>
                      <a:pt x="402527" y="397262"/>
                      <a:pt x="385763" y="370700"/>
                      <a:pt x="385763" y="337934"/>
                    </a:cubicBezTo>
                    <a:cubicBezTo>
                      <a:pt x="385763" y="305168"/>
                      <a:pt x="402527" y="278606"/>
                      <a:pt x="423207" y="278606"/>
                    </a:cubicBezTo>
                    <a:close/>
                    <a:moveTo>
                      <a:pt x="1070907" y="273844"/>
                    </a:moveTo>
                    <a:cubicBezTo>
                      <a:pt x="1091587" y="273844"/>
                      <a:pt x="1108351" y="300406"/>
                      <a:pt x="1108351" y="333172"/>
                    </a:cubicBezTo>
                    <a:cubicBezTo>
                      <a:pt x="1108351" y="365938"/>
                      <a:pt x="1091587" y="392500"/>
                      <a:pt x="1070907" y="392500"/>
                    </a:cubicBezTo>
                    <a:cubicBezTo>
                      <a:pt x="1050227" y="392500"/>
                      <a:pt x="1033463" y="365938"/>
                      <a:pt x="1033463" y="333172"/>
                    </a:cubicBezTo>
                    <a:cubicBezTo>
                      <a:pt x="1033463" y="300406"/>
                      <a:pt x="1050227" y="273844"/>
                      <a:pt x="1070907" y="273844"/>
                    </a:cubicBezTo>
                    <a:close/>
                    <a:moveTo>
                      <a:pt x="73163" y="273844"/>
                    </a:moveTo>
                    <a:cubicBezTo>
                      <a:pt x="93843" y="273844"/>
                      <a:pt x="110607" y="300406"/>
                      <a:pt x="110607" y="333172"/>
                    </a:cubicBezTo>
                    <a:cubicBezTo>
                      <a:pt x="110607" y="365938"/>
                      <a:pt x="93843" y="392500"/>
                      <a:pt x="73163" y="392500"/>
                    </a:cubicBezTo>
                    <a:cubicBezTo>
                      <a:pt x="52483" y="392500"/>
                      <a:pt x="35719" y="365938"/>
                      <a:pt x="35719" y="333172"/>
                    </a:cubicBezTo>
                    <a:cubicBezTo>
                      <a:pt x="35719" y="300406"/>
                      <a:pt x="52483" y="273844"/>
                      <a:pt x="73163" y="273844"/>
                    </a:cubicBezTo>
                    <a:close/>
                    <a:moveTo>
                      <a:pt x="563701" y="204787"/>
                    </a:moveTo>
                    <a:cubicBezTo>
                      <a:pt x="584381" y="204787"/>
                      <a:pt x="601145" y="231349"/>
                      <a:pt x="601145" y="264115"/>
                    </a:cubicBezTo>
                    <a:cubicBezTo>
                      <a:pt x="601145" y="296881"/>
                      <a:pt x="584381" y="323443"/>
                      <a:pt x="563701" y="323443"/>
                    </a:cubicBezTo>
                    <a:cubicBezTo>
                      <a:pt x="543021" y="323443"/>
                      <a:pt x="526257" y="296881"/>
                      <a:pt x="526257" y="264115"/>
                    </a:cubicBezTo>
                    <a:cubicBezTo>
                      <a:pt x="526257" y="231349"/>
                      <a:pt x="543021" y="204787"/>
                      <a:pt x="563701" y="204787"/>
                    </a:cubicBezTo>
                    <a:close/>
                    <a:moveTo>
                      <a:pt x="832781" y="188119"/>
                    </a:moveTo>
                    <a:cubicBezTo>
                      <a:pt x="853461" y="188119"/>
                      <a:pt x="870225" y="214681"/>
                      <a:pt x="870225" y="247447"/>
                    </a:cubicBezTo>
                    <a:cubicBezTo>
                      <a:pt x="870225" y="280213"/>
                      <a:pt x="853461" y="306775"/>
                      <a:pt x="832781" y="306775"/>
                    </a:cubicBezTo>
                    <a:cubicBezTo>
                      <a:pt x="812101" y="306775"/>
                      <a:pt x="795337" y="280213"/>
                      <a:pt x="795337" y="247447"/>
                    </a:cubicBezTo>
                    <a:cubicBezTo>
                      <a:pt x="795337" y="214681"/>
                      <a:pt x="812101" y="188119"/>
                      <a:pt x="832781" y="188119"/>
                    </a:cubicBezTo>
                    <a:close/>
                    <a:moveTo>
                      <a:pt x="301763" y="188119"/>
                    </a:moveTo>
                    <a:cubicBezTo>
                      <a:pt x="322443" y="188119"/>
                      <a:pt x="339207" y="214681"/>
                      <a:pt x="339207" y="247447"/>
                    </a:cubicBezTo>
                    <a:cubicBezTo>
                      <a:pt x="339207" y="280213"/>
                      <a:pt x="322443" y="306775"/>
                      <a:pt x="301763" y="306775"/>
                    </a:cubicBezTo>
                    <a:cubicBezTo>
                      <a:pt x="281083" y="306775"/>
                      <a:pt x="264319" y="280213"/>
                      <a:pt x="264319" y="247447"/>
                    </a:cubicBezTo>
                    <a:cubicBezTo>
                      <a:pt x="264319" y="214681"/>
                      <a:pt x="281083" y="188119"/>
                      <a:pt x="301763" y="188119"/>
                    </a:cubicBezTo>
                    <a:close/>
                    <a:moveTo>
                      <a:pt x="963751" y="152400"/>
                    </a:moveTo>
                    <a:cubicBezTo>
                      <a:pt x="984431" y="152400"/>
                      <a:pt x="1001195" y="178962"/>
                      <a:pt x="1001195" y="211728"/>
                    </a:cubicBezTo>
                    <a:cubicBezTo>
                      <a:pt x="1001195" y="244494"/>
                      <a:pt x="984431" y="271056"/>
                      <a:pt x="963751" y="271056"/>
                    </a:cubicBezTo>
                    <a:cubicBezTo>
                      <a:pt x="943071" y="271056"/>
                      <a:pt x="926307" y="244494"/>
                      <a:pt x="926307" y="211728"/>
                    </a:cubicBezTo>
                    <a:cubicBezTo>
                      <a:pt x="926307" y="178962"/>
                      <a:pt x="943071" y="152400"/>
                      <a:pt x="963751" y="152400"/>
                    </a:cubicBezTo>
                    <a:close/>
                    <a:moveTo>
                      <a:pt x="168413" y="152400"/>
                    </a:moveTo>
                    <a:cubicBezTo>
                      <a:pt x="189093" y="152400"/>
                      <a:pt x="205857" y="178962"/>
                      <a:pt x="205857" y="211728"/>
                    </a:cubicBezTo>
                    <a:cubicBezTo>
                      <a:pt x="205857" y="244494"/>
                      <a:pt x="189093" y="271056"/>
                      <a:pt x="168413" y="271056"/>
                    </a:cubicBezTo>
                    <a:cubicBezTo>
                      <a:pt x="147733" y="271056"/>
                      <a:pt x="130969" y="244494"/>
                      <a:pt x="130969" y="211728"/>
                    </a:cubicBezTo>
                    <a:cubicBezTo>
                      <a:pt x="130969" y="178962"/>
                      <a:pt x="147733" y="152400"/>
                      <a:pt x="168413" y="152400"/>
                    </a:cubicBezTo>
                    <a:close/>
                    <a:moveTo>
                      <a:pt x="708957" y="73819"/>
                    </a:moveTo>
                    <a:cubicBezTo>
                      <a:pt x="729637" y="73819"/>
                      <a:pt x="746401" y="100381"/>
                      <a:pt x="746401" y="133147"/>
                    </a:cubicBezTo>
                    <a:cubicBezTo>
                      <a:pt x="746401" y="165913"/>
                      <a:pt x="729637" y="192475"/>
                      <a:pt x="708957" y="192475"/>
                    </a:cubicBezTo>
                    <a:cubicBezTo>
                      <a:pt x="688277" y="192475"/>
                      <a:pt x="671513" y="165913"/>
                      <a:pt x="671513" y="133147"/>
                    </a:cubicBezTo>
                    <a:cubicBezTo>
                      <a:pt x="671513" y="100381"/>
                      <a:pt x="688277" y="73819"/>
                      <a:pt x="708957" y="73819"/>
                    </a:cubicBezTo>
                    <a:close/>
                    <a:moveTo>
                      <a:pt x="423207" y="73819"/>
                    </a:moveTo>
                    <a:cubicBezTo>
                      <a:pt x="443887" y="73819"/>
                      <a:pt x="460651" y="100381"/>
                      <a:pt x="460651" y="133147"/>
                    </a:cubicBezTo>
                    <a:cubicBezTo>
                      <a:pt x="460651" y="165913"/>
                      <a:pt x="443887" y="192475"/>
                      <a:pt x="423207" y="192475"/>
                    </a:cubicBezTo>
                    <a:cubicBezTo>
                      <a:pt x="402527" y="192475"/>
                      <a:pt x="385763" y="165913"/>
                      <a:pt x="385763" y="133147"/>
                    </a:cubicBezTo>
                    <a:cubicBezTo>
                      <a:pt x="385763" y="100381"/>
                      <a:pt x="402527" y="73819"/>
                      <a:pt x="423207" y="73819"/>
                    </a:cubicBezTo>
                    <a:close/>
                    <a:moveTo>
                      <a:pt x="563701" y="0"/>
                    </a:moveTo>
                    <a:cubicBezTo>
                      <a:pt x="584381" y="0"/>
                      <a:pt x="601145" y="26562"/>
                      <a:pt x="601145" y="59328"/>
                    </a:cubicBezTo>
                    <a:cubicBezTo>
                      <a:pt x="601145" y="92094"/>
                      <a:pt x="584381" y="118656"/>
                      <a:pt x="563701" y="118656"/>
                    </a:cubicBezTo>
                    <a:cubicBezTo>
                      <a:pt x="543021" y="118656"/>
                      <a:pt x="526257" y="92094"/>
                      <a:pt x="526257" y="59328"/>
                    </a:cubicBezTo>
                    <a:cubicBezTo>
                      <a:pt x="526257" y="26562"/>
                      <a:pt x="543021" y="0"/>
                      <a:pt x="563701" y="0"/>
                    </a:cubicBezTo>
                    <a:close/>
                  </a:path>
                </a:pathLst>
              </a:custGeom>
              <a:solidFill>
                <a:srgbClr val="FF0066"/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6" name="グループ化 25">
              <a:extLst>
                <a:ext uri="{FF2B5EF4-FFF2-40B4-BE49-F238E27FC236}">
                  <a16:creationId xmlns:a16="http://schemas.microsoft.com/office/drawing/2014/main" id="{F5D4878B-B57B-431E-B3C8-0CD7522857BA}"/>
                </a:ext>
              </a:extLst>
            </p:cNvPr>
            <p:cNvGrpSpPr/>
            <p:nvPr/>
          </p:nvGrpSpPr>
          <p:grpSpPr>
            <a:xfrm rot="8100000" flipH="1">
              <a:off x="5149026" y="4727199"/>
              <a:ext cx="496769" cy="707571"/>
              <a:chOff x="2192953" y="1161519"/>
              <a:chExt cx="1245684" cy="1774285"/>
            </a:xfrm>
          </p:grpSpPr>
          <p:sp>
            <p:nvSpPr>
              <p:cNvPr id="67" name="フリーフォーム: 図形 66">
                <a:extLst>
                  <a:ext uri="{FF2B5EF4-FFF2-40B4-BE49-F238E27FC236}">
                    <a16:creationId xmlns:a16="http://schemas.microsoft.com/office/drawing/2014/main" id="{B45F6E30-098A-4A1E-AED9-4D82A4F62ED0}"/>
                  </a:ext>
                </a:extLst>
              </p:cNvPr>
              <p:cNvSpPr/>
              <p:nvPr/>
            </p:nvSpPr>
            <p:spPr>
              <a:xfrm>
                <a:off x="2192953" y="1161519"/>
                <a:ext cx="1245684" cy="1774285"/>
              </a:xfrm>
              <a:custGeom>
                <a:avLst/>
                <a:gdLst>
                  <a:gd name="connsiteX0" fmla="*/ 491785 w 1171576"/>
                  <a:gd name="connsiteY0" fmla="*/ 0 h 1647591"/>
                  <a:gd name="connsiteX1" fmla="*/ 585788 w 1171576"/>
                  <a:gd name="connsiteY1" fmla="*/ 59066 h 1647591"/>
                  <a:gd name="connsiteX2" fmla="*/ 678024 w 1171576"/>
                  <a:gd name="connsiteY2" fmla="*/ 1110 h 1647591"/>
                  <a:gd name="connsiteX3" fmla="*/ 717518 w 1171576"/>
                  <a:gd name="connsiteY3" fmla="*/ 18258 h 1647591"/>
                  <a:gd name="connsiteX4" fmla="*/ 1171576 w 1171576"/>
                  <a:gd name="connsiteY4" fmla="*/ 1042753 h 1647591"/>
                  <a:gd name="connsiteX5" fmla="*/ 585788 w 1171576"/>
                  <a:gd name="connsiteY5" fmla="*/ 1647591 h 1647591"/>
                  <a:gd name="connsiteX6" fmla="*/ 0 w 1171576"/>
                  <a:gd name="connsiteY6" fmla="*/ 1042753 h 1647591"/>
                  <a:gd name="connsiteX7" fmla="*/ 454058 w 1171576"/>
                  <a:gd name="connsiteY7" fmla="*/ 14955 h 1647591"/>
                  <a:gd name="connsiteX0" fmla="*/ 491785 w 1171576"/>
                  <a:gd name="connsiteY0" fmla="*/ 11 h 1647602"/>
                  <a:gd name="connsiteX1" fmla="*/ 585788 w 1171576"/>
                  <a:gd name="connsiteY1" fmla="*/ 59077 h 1647602"/>
                  <a:gd name="connsiteX2" fmla="*/ 678024 w 1171576"/>
                  <a:gd name="connsiteY2" fmla="*/ 1121 h 1647602"/>
                  <a:gd name="connsiteX3" fmla="*/ 717518 w 1171576"/>
                  <a:gd name="connsiteY3" fmla="*/ 18269 h 1647602"/>
                  <a:gd name="connsiteX4" fmla="*/ 1171576 w 1171576"/>
                  <a:gd name="connsiteY4" fmla="*/ 1042764 h 1647602"/>
                  <a:gd name="connsiteX5" fmla="*/ 585788 w 1171576"/>
                  <a:gd name="connsiteY5" fmla="*/ 1647602 h 1647602"/>
                  <a:gd name="connsiteX6" fmla="*/ 0 w 1171576"/>
                  <a:gd name="connsiteY6" fmla="*/ 1042764 h 1647602"/>
                  <a:gd name="connsiteX7" fmla="*/ 454058 w 1171576"/>
                  <a:gd name="connsiteY7" fmla="*/ 14966 h 1647602"/>
                  <a:gd name="connsiteX8" fmla="*/ 491785 w 1171576"/>
                  <a:gd name="connsiteY8" fmla="*/ 11 h 1647602"/>
                  <a:gd name="connsiteX0" fmla="*/ 491785 w 1171576"/>
                  <a:gd name="connsiteY0" fmla="*/ 11 h 1647602"/>
                  <a:gd name="connsiteX1" fmla="*/ 585788 w 1171576"/>
                  <a:gd name="connsiteY1" fmla="*/ 59077 h 1647602"/>
                  <a:gd name="connsiteX2" fmla="*/ 678024 w 1171576"/>
                  <a:gd name="connsiteY2" fmla="*/ 1121 h 1647602"/>
                  <a:gd name="connsiteX3" fmla="*/ 717518 w 1171576"/>
                  <a:gd name="connsiteY3" fmla="*/ 18269 h 1647602"/>
                  <a:gd name="connsiteX4" fmla="*/ 1171576 w 1171576"/>
                  <a:gd name="connsiteY4" fmla="*/ 1042764 h 1647602"/>
                  <a:gd name="connsiteX5" fmla="*/ 585788 w 1171576"/>
                  <a:gd name="connsiteY5" fmla="*/ 1647602 h 1647602"/>
                  <a:gd name="connsiteX6" fmla="*/ 0 w 1171576"/>
                  <a:gd name="connsiteY6" fmla="*/ 1042764 h 1647602"/>
                  <a:gd name="connsiteX7" fmla="*/ 454058 w 1171576"/>
                  <a:gd name="connsiteY7" fmla="*/ 14966 h 1647602"/>
                  <a:gd name="connsiteX8" fmla="*/ 491785 w 1171576"/>
                  <a:gd name="connsiteY8" fmla="*/ 11 h 1647602"/>
                  <a:gd name="connsiteX0" fmla="*/ 491785 w 1171576"/>
                  <a:gd name="connsiteY0" fmla="*/ 11 h 1647602"/>
                  <a:gd name="connsiteX1" fmla="*/ 585788 w 1171576"/>
                  <a:gd name="connsiteY1" fmla="*/ 59077 h 1647602"/>
                  <a:gd name="connsiteX2" fmla="*/ 678024 w 1171576"/>
                  <a:gd name="connsiteY2" fmla="*/ 1121 h 1647602"/>
                  <a:gd name="connsiteX3" fmla="*/ 717518 w 1171576"/>
                  <a:gd name="connsiteY3" fmla="*/ 18269 h 1647602"/>
                  <a:gd name="connsiteX4" fmla="*/ 1171576 w 1171576"/>
                  <a:gd name="connsiteY4" fmla="*/ 1042764 h 1647602"/>
                  <a:gd name="connsiteX5" fmla="*/ 585788 w 1171576"/>
                  <a:gd name="connsiteY5" fmla="*/ 1647602 h 1647602"/>
                  <a:gd name="connsiteX6" fmla="*/ 0 w 1171576"/>
                  <a:gd name="connsiteY6" fmla="*/ 1042764 h 1647602"/>
                  <a:gd name="connsiteX7" fmla="*/ 454058 w 1171576"/>
                  <a:gd name="connsiteY7" fmla="*/ 14966 h 1647602"/>
                  <a:gd name="connsiteX8" fmla="*/ 491785 w 1171576"/>
                  <a:gd name="connsiteY8" fmla="*/ 11 h 1647602"/>
                  <a:gd name="connsiteX0" fmla="*/ 491785 w 1173436"/>
                  <a:gd name="connsiteY0" fmla="*/ 11 h 1855457"/>
                  <a:gd name="connsiteX1" fmla="*/ 585788 w 1173436"/>
                  <a:gd name="connsiteY1" fmla="*/ 59077 h 1855457"/>
                  <a:gd name="connsiteX2" fmla="*/ 678024 w 1173436"/>
                  <a:gd name="connsiteY2" fmla="*/ 1121 h 1855457"/>
                  <a:gd name="connsiteX3" fmla="*/ 717518 w 1173436"/>
                  <a:gd name="connsiteY3" fmla="*/ 18269 h 1855457"/>
                  <a:gd name="connsiteX4" fmla="*/ 1171576 w 1173436"/>
                  <a:gd name="connsiteY4" fmla="*/ 1042764 h 1855457"/>
                  <a:gd name="connsiteX5" fmla="*/ 581308 w 1173436"/>
                  <a:gd name="connsiteY5" fmla="*/ 1855457 h 1855457"/>
                  <a:gd name="connsiteX6" fmla="*/ 0 w 1173436"/>
                  <a:gd name="connsiteY6" fmla="*/ 1042764 h 1855457"/>
                  <a:gd name="connsiteX7" fmla="*/ 454058 w 1173436"/>
                  <a:gd name="connsiteY7" fmla="*/ 14966 h 1855457"/>
                  <a:gd name="connsiteX8" fmla="*/ 491785 w 1173436"/>
                  <a:gd name="connsiteY8" fmla="*/ 11 h 1855457"/>
                  <a:gd name="connsiteX0" fmla="*/ 491785 w 1173436"/>
                  <a:gd name="connsiteY0" fmla="*/ 11 h 1855706"/>
                  <a:gd name="connsiteX1" fmla="*/ 585788 w 1173436"/>
                  <a:gd name="connsiteY1" fmla="*/ 59077 h 1855706"/>
                  <a:gd name="connsiteX2" fmla="*/ 678024 w 1173436"/>
                  <a:gd name="connsiteY2" fmla="*/ 1121 h 1855706"/>
                  <a:gd name="connsiteX3" fmla="*/ 717518 w 1173436"/>
                  <a:gd name="connsiteY3" fmla="*/ 18269 h 1855706"/>
                  <a:gd name="connsiteX4" fmla="*/ 1171576 w 1173436"/>
                  <a:gd name="connsiteY4" fmla="*/ 1042764 h 1855706"/>
                  <a:gd name="connsiteX5" fmla="*/ 581308 w 1173436"/>
                  <a:gd name="connsiteY5" fmla="*/ 1855457 h 1855706"/>
                  <a:gd name="connsiteX6" fmla="*/ 0 w 1173436"/>
                  <a:gd name="connsiteY6" fmla="*/ 1042764 h 1855706"/>
                  <a:gd name="connsiteX7" fmla="*/ 454058 w 1173436"/>
                  <a:gd name="connsiteY7" fmla="*/ 14966 h 1855706"/>
                  <a:gd name="connsiteX8" fmla="*/ 491785 w 1173436"/>
                  <a:gd name="connsiteY8" fmla="*/ 11 h 1855706"/>
                  <a:gd name="connsiteX0" fmla="*/ 491785 w 1171681"/>
                  <a:gd name="connsiteY0" fmla="*/ 11 h 1855706"/>
                  <a:gd name="connsiteX1" fmla="*/ 585788 w 1171681"/>
                  <a:gd name="connsiteY1" fmla="*/ 59077 h 1855706"/>
                  <a:gd name="connsiteX2" fmla="*/ 678024 w 1171681"/>
                  <a:gd name="connsiteY2" fmla="*/ 1121 h 1855706"/>
                  <a:gd name="connsiteX3" fmla="*/ 717518 w 1171681"/>
                  <a:gd name="connsiteY3" fmla="*/ 18269 h 1855706"/>
                  <a:gd name="connsiteX4" fmla="*/ 1171576 w 1171681"/>
                  <a:gd name="connsiteY4" fmla="*/ 1042764 h 1855706"/>
                  <a:gd name="connsiteX5" fmla="*/ 581308 w 1171681"/>
                  <a:gd name="connsiteY5" fmla="*/ 1855457 h 1855706"/>
                  <a:gd name="connsiteX6" fmla="*/ 0 w 1171681"/>
                  <a:gd name="connsiteY6" fmla="*/ 1042764 h 1855706"/>
                  <a:gd name="connsiteX7" fmla="*/ 454058 w 1171681"/>
                  <a:gd name="connsiteY7" fmla="*/ 14966 h 1855706"/>
                  <a:gd name="connsiteX8" fmla="*/ 491785 w 1171681"/>
                  <a:gd name="connsiteY8" fmla="*/ 11 h 1855706"/>
                  <a:gd name="connsiteX0" fmla="*/ 491914 w 1171810"/>
                  <a:gd name="connsiteY0" fmla="*/ 11 h 1855706"/>
                  <a:gd name="connsiteX1" fmla="*/ 585917 w 1171810"/>
                  <a:gd name="connsiteY1" fmla="*/ 59077 h 1855706"/>
                  <a:gd name="connsiteX2" fmla="*/ 678153 w 1171810"/>
                  <a:gd name="connsiteY2" fmla="*/ 1121 h 1855706"/>
                  <a:gd name="connsiteX3" fmla="*/ 717647 w 1171810"/>
                  <a:gd name="connsiteY3" fmla="*/ 18269 h 1855706"/>
                  <a:gd name="connsiteX4" fmla="*/ 1171705 w 1171810"/>
                  <a:gd name="connsiteY4" fmla="*/ 1042764 h 1855706"/>
                  <a:gd name="connsiteX5" fmla="*/ 581437 w 1171810"/>
                  <a:gd name="connsiteY5" fmla="*/ 1855457 h 1855706"/>
                  <a:gd name="connsiteX6" fmla="*/ 129 w 1171810"/>
                  <a:gd name="connsiteY6" fmla="*/ 1042764 h 1855706"/>
                  <a:gd name="connsiteX7" fmla="*/ 454187 w 1171810"/>
                  <a:gd name="connsiteY7" fmla="*/ 14966 h 1855706"/>
                  <a:gd name="connsiteX8" fmla="*/ 491914 w 1171810"/>
                  <a:gd name="connsiteY8" fmla="*/ 11 h 18557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71810" h="1855706">
                    <a:moveTo>
                      <a:pt x="491914" y="11"/>
                    </a:moveTo>
                    <a:cubicBezTo>
                      <a:pt x="540800" y="-777"/>
                      <a:pt x="554583" y="39388"/>
                      <a:pt x="585917" y="59077"/>
                    </a:cubicBezTo>
                    <a:cubicBezTo>
                      <a:pt x="616662" y="39758"/>
                      <a:pt x="624006" y="-37"/>
                      <a:pt x="678153" y="1121"/>
                    </a:cubicBezTo>
                    <a:lnTo>
                      <a:pt x="717647" y="18269"/>
                    </a:lnTo>
                    <a:cubicBezTo>
                      <a:pt x="1007371" y="186489"/>
                      <a:pt x="1167527" y="736566"/>
                      <a:pt x="1171705" y="1042764"/>
                    </a:cubicBezTo>
                    <a:cubicBezTo>
                      <a:pt x="1175883" y="1348962"/>
                      <a:pt x="1057281" y="1868725"/>
                      <a:pt x="581437" y="1855457"/>
                    </a:cubicBezTo>
                    <a:cubicBezTo>
                      <a:pt x="105593" y="1842189"/>
                      <a:pt x="-4352" y="1343343"/>
                      <a:pt x="129" y="1042764"/>
                    </a:cubicBezTo>
                    <a:cubicBezTo>
                      <a:pt x="4610" y="742185"/>
                      <a:pt x="164464" y="168870"/>
                      <a:pt x="454187" y="14966"/>
                    </a:cubicBezTo>
                    <a:lnTo>
                      <a:pt x="491914" y="11"/>
                    </a:lnTo>
                    <a:close/>
                  </a:path>
                </a:pathLst>
              </a:custGeom>
              <a:gradFill flip="none" rotWithShape="1">
                <a:gsLst>
                  <a:gs pos="100000">
                    <a:srgbClr val="FFCCFF"/>
                  </a:gs>
                  <a:gs pos="62000">
                    <a:srgbClr val="FF66CC"/>
                  </a:gs>
                  <a:gs pos="0">
                    <a:srgbClr val="FF0066"/>
                  </a:gs>
                </a:gsLst>
                <a:lin ang="162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68" name="フリーフォーム: 図形 67">
                <a:extLst>
                  <a:ext uri="{FF2B5EF4-FFF2-40B4-BE49-F238E27FC236}">
                    <a16:creationId xmlns:a16="http://schemas.microsoft.com/office/drawing/2014/main" id="{6FB3DA10-A953-400B-93FF-CA8399F9150B}"/>
                  </a:ext>
                </a:extLst>
              </p:cNvPr>
              <p:cNvSpPr/>
              <p:nvPr/>
            </p:nvSpPr>
            <p:spPr>
              <a:xfrm rot="10800000">
                <a:off x="2398433" y="2447520"/>
                <a:ext cx="826471" cy="414247"/>
              </a:xfrm>
              <a:custGeom>
                <a:avLst/>
                <a:gdLst>
                  <a:gd name="connsiteX0" fmla="*/ 658950 w 1177407"/>
                  <a:gd name="connsiteY0" fmla="*/ 471488 h 590144"/>
                  <a:gd name="connsiteX1" fmla="*/ 696394 w 1177407"/>
                  <a:gd name="connsiteY1" fmla="*/ 530816 h 590144"/>
                  <a:gd name="connsiteX2" fmla="*/ 658950 w 1177407"/>
                  <a:gd name="connsiteY2" fmla="*/ 590144 h 590144"/>
                  <a:gd name="connsiteX3" fmla="*/ 621506 w 1177407"/>
                  <a:gd name="connsiteY3" fmla="*/ 530816 h 590144"/>
                  <a:gd name="connsiteX4" fmla="*/ 658950 w 1177407"/>
                  <a:gd name="connsiteY4" fmla="*/ 471488 h 590144"/>
                  <a:gd name="connsiteX5" fmla="*/ 493453 w 1177407"/>
                  <a:gd name="connsiteY5" fmla="*/ 471488 h 590144"/>
                  <a:gd name="connsiteX6" fmla="*/ 530897 w 1177407"/>
                  <a:gd name="connsiteY6" fmla="*/ 530816 h 590144"/>
                  <a:gd name="connsiteX7" fmla="*/ 493453 w 1177407"/>
                  <a:gd name="connsiteY7" fmla="*/ 590144 h 590144"/>
                  <a:gd name="connsiteX8" fmla="*/ 456009 w 1177407"/>
                  <a:gd name="connsiteY8" fmla="*/ 530816 h 590144"/>
                  <a:gd name="connsiteX9" fmla="*/ 493453 w 1177407"/>
                  <a:gd name="connsiteY9" fmla="*/ 471488 h 590144"/>
                  <a:gd name="connsiteX10" fmla="*/ 1139963 w 1177407"/>
                  <a:gd name="connsiteY10" fmla="*/ 461963 h 590144"/>
                  <a:gd name="connsiteX11" fmla="*/ 1177407 w 1177407"/>
                  <a:gd name="connsiteY11" fmla="*/ 521291 h 590144"/>
                  <a:gd name="connsiteX12" fmla="*/ 1139963 w 1177407"/>
                  <a:gd name="connsiteY12" fmla="*/ 580619 h 590144"/>
                  <a:gd name="connsiteX13" fmla="*/ 1102519 w 1177407"/>
                  <a:gd name="connsiteY13" fmla="*/ 521291 h 590144"/>
                  <a:gd name="connsiteX14" fmla="*/ 1139963 w 1177407"/>
                  <a:gd name="connsiteY14" fmla="*/ 461963 h 590144"/>
                  <a:gd name="connsiteX15" fmla="*/ 37444 w 1177407"/>
                  <a:gd name="connsiteY15" fmla="*/ 461963 h 590144"/>
                  <a:gd name="connsiteX16" fmla="*/ 74888 w 1177407"/>
                  <a:gd name="connsiteY16" fmla="*/ 521291 h 590144"/>
                  <a:gd name="connsiteX17" fmla="*/ 37444 w 1177407"/>
                  <a:gd name="connsiteY17" fmla="*/ 580619 h 590144"/>
                  <a:gd name="connsiteX18" fmla="*/ 0 w 1177407"/>
                  <a:gd name="connsiteY18" fmla="*/ 521291 h 590144"/>
                  <a:gd name="connsiteX19" fmla="*/ 37444 w 1177407"/>
                  <a:gd name="connsiteY19" fmla="*/ 461963 h 590144"/>
                  <a:gd name="connsiteX20" fmla="*/ 816114 w 1177407"/>
                  <a:gd name="connsiteY20" fmla="*/ 409575 h 590144"/>
                  <a:gd name="connsiteX21" fmla="*/ 853558 w 1177407"/>
                  <a:gd name="connsiteY21" fmla="*/ 468903 h 590144"/>
                  <a:gd name="connsiteX22" fmla="*/ 816114 w 1177407"/>
                  <a:gd name="connsiteY22" fmla="*/ 528231 h 590144"/>
                  <a:gd name="connsiteX23" fmla="*/ 778670 w 1177407"/>
                  <a:gd name="connsiteY23" fmla="*/ 468903 h 590144"/>
                  <a:gd name="connsiteX24" fmla="*/ 816114 w 1177407"/>
                  <a:gd name="connsiteY24" fmla="*/ 409575 h 590144"/>
                  <a:gd name="connsiteX25" fmla="*/ 327957 w 1177407"/>
                  <a:gd name="connsiteY25" fmla="*/ 409575 h 590144"/>
                  <a:gd name="connsiteX26" fmla="*/ 365401 w 1177407"/>
                  <a:gd name="connsiteY26" fmla="*/ 468903 h 590144"/>
                  <a:gd name="connsiteX27" fmla="*/ 327957 w 1177407"/>
                  <a:gd name="connsiteY27" fmla="*/ 528231 h 590144"/>
                  <a:gd name="connsiteX28" fmla="*/ 290513 w 1177407"/>
                  <a:gd name="connsiteY28" fmla="*/ 468903 h 590144"/>
                  <a:gd name="connsiteX29" fmla="*/ 327957 w 1177407"/>
                  <a:gd name="connsiteY29" fmla="*/ 409575 h 590144"/>
                  <a:gd name="connsiteX30" fmla="*/ 939938 w 1177407"/>
                  <a:gd name="connsiteY30" fmla="*/ 330993 h 590144"/>
                  <a:gd name="connsiteX31" fmla="*/ 977382 w 1177407"/>
                  <a:gd name="connsiteY31" fmla="*/ 390321 h 590144"/>
                  <a:gd name="connsiteX32" fmla="*/ 939938 w 1177407"/>
                  <a:gd name="connsiteY32" fmla="*/ 449649 h 590144"/>
                  <a:gd name="connsiteX33" fmla="*/ 902494 w 1177407"/>
                  <a:gd name="connsiteY33" fmla="*/ 390321 h 590144"/>
                  <a:gd name="connsiteX34" fmla="*/ 939938 w 1177407"/>
                  <a:gd name="connsiteY34" fmla="*/ 330993 h 590144"/>
                  <a:gd name="connsiteX35" fmla="*/ 206513 w 1177407"/>
                  <a:gd name="connsiteY35" fmla="*/ 330993 h 590144"/>
                  <a:gd name="connsiteX36" fmla="*/ 243957 w 1177407"/>
                  <a:gd name="connsiteY36" fmla="*/ 390321 h 590144"/>
                  <a:gd name="connsiteX37" fmla="*/ 206513 w 1177407"/>
                  <a:gd name="connsiteY37" fmla="*/ 449649 h 590144"/>
                  <a:gd name="connsiteX38" fmla="*/ 169069 w 1177407"/>
                  <a:gd name="connsiteY38" fmla="*/ 390321 h 590144"/>
                  <a:gd name="connsiteX39" fmla="*/ 206513 w 1177407"/>
                  <a:gd name="connsiteY39" fmla="*/ 330993 h 590144"/>
                  <a:gd name="connsiteX40" fmla="*/ 708957 w 1177407"/>
                  <a:gd name="connsiteY40" fmla="*/ 278606 h 590144"/>
                  <a:gd name="connsiteX41" fmla="*/ 746401 w 1177407"/>
                  <a:gd name="connsiteY41" fmla="*/ 337934 h 590144"/>
                  <a:gd name="connsiteX42" fmla="*/ 708957 w 1177407"/>
                  <a:gd name="connsiteY42" fmla="*/ 397262 h 590144"/>
                  <a:gd name="connsiteX43" fmla="*/ 671513 w 1177407"/>
                  <a:gd name="connsiteY43" fmla="*/ 337934 h 590144"/>
                  <a:gd name="connsiteX44" fmla="*/ 708957 w 1177407"/>
                  <a:gd name="connsiteY44" fmla="*/ 278606 h 590144"/>
                  <a:gd name="connsiteX45" fmla="*/ 423207 w 1177407"/>
                  <a:gd name="connsiteY45" fmla="*/ 278606 h 590144"/>
                  <a:gd name="connsiteX46" fmla="*/ 460651 w 1177407"/>
                  <a:gd name="connsiteY46" fmla="*/ 337934 h 590144"/>
                  <a:gd name="connsiteX47" fmla="*/ 423207 w 1177407"/>
                  <a:gd name="connsiteY47" fmla="*/ 397262 h 590144"/>
                  <a:gd name="connsiteX48" fmla="*/ 385763 w 1177407"/>
                  <a:gd name="connsiteY48" fmla="*/ 337934 h 590144"/>
                  <a:gd name="connsiteX49" fmla="*/ 423207 w 1177407"/>
                  <a:gd name="connsiteY49" fmla="*/ 278606 h 590144"/>
                  <a:gd name="connsiteX50" fmla="*/ 1070907 w 1177407"/>
                  <a:gd name="connsiteY50" fmla="*/ 273844 h 590144"/>
                  <a:gd name="connsiteX51" fmla="*/ 1108351 w 1177407"/>
                  <a:gd name="connsiteY51" fmla="*/ 333172 h 590144"/>
                  <a:gd name="connsiteX52" fmla="*/ 1070907 w 1177407"/>
                  <a:gd name="connsiteY52" fmla="*/ 392500 h 590144"/>
                  <a:gd name="connsiteX53" fmla="*/ 1033463 w 1177407"/>
                  <a:gd name="connsiteY53" fmla="*/ 333172 h 590144"/>
                  <a:gd name="connsiteX54" fmla="*/ 1070907 w 1177407"/>
                  <a:gd name="connsiteY54" fmla="*/ 273844 h 590144"/>
                  <a:gd name="connsiteX55" fmla="*/ 73163 w 1177407"/>
                  <a:gd name="connsiteY55" fmla="*/ 273844 h 590144"/>
                  <a:gd name="connsiteX56" fmla="*/ 110607 w 1177407"/>
                  <a:gd name="connsiteY56" fmla="*/ 333172 h 590144"/>
                  <a:gd name="connsiteX57" fmla="*/ 73163 w 1177407"/>
                  <a:gd name="connsiteY57" fmla="*/ 392500 h 590144"/>
                  <a:gd name="connsiteX58" fmla="*/ 35719 w 1177407"/>
                  <a:gd name="connsiteY58" fmla="*/ 333172 h 590144"/>
                  <a:gd name="connsiteX59" fmla="*/ 73163 w 1177407"/>
                  <a:gd name="connsiteY59" fmla="*/ 273844 h 590144"/>
                  <a:gd name="connsiteX60" fmla="*/ 563701 w 1177407"/>
                  <a:gd name="connsiteY60" fmla="*/ 204787 h 590144"/>
                  <a:gd name="connsiteX61" fmla="*/ 601145 w 1177407"/>
                  <a:gd name="connsiteY61" fmla="*/ 264115 h 590144"/>
                  <a:gd name="connsiteX62" fmla="*/ 563701 w 1177407"/>
                  <a:gd name="connsiteY62" fmla="*/ 323443 h 590144"/>
                  <a:gd name="connsiteX63" fmla="*/ 526257 w 1177407"/>
                  <a:gd name="connsiteY63" fmla="*/ 264115 h 590144"/>
                  <a:gd name="connsiteX64" fmla="*/ 563701 w 1177407"/>
                  <a:gd name="connsiteY64" fmla="*/ 204787 h 590144"/>
                  <a:gd name="connsiteX65" fmla="*/ 832781 w 1177407"/>
                  <a:gd name="connsiteY65" fmla="*/ 188119 h 590144"/>
                  <a:gd name="connsiteX66" fmla="*/ 870225 w 1177407"/>
                  <a:gd name="connsiteY66" fmla="*/ 247447 h 590144"/>
                  <a:gd name="connsiteX67" fmla="*/ 832781 w 1177407"/>
                  <a:gd name="connsiteY67" fmla="*/ 306775 h 590144"/>
                  <a:gd name="connsiteX68" fmla="*/ 795337 w 1177407"/>
                  <a:gd name="connsiteY68" fmla="*/ 247447 h 590144"/>
                  <a:gd name="connsiteX69" fmla="*/ 832781 w 1177407"/>
                  <a:gd name="connsiteY69" fmla="*/ 188119 h 590144"/>
                  <a:gd name="connsiteX70" fmla="*/ 301763 w 1177407"/>
                  <a:gd name="connsiteY70" fmla="*/ 188119 h 590144"/>
                  <a:gd name="connsiteX71" fmla="*/ 339207 w 1177407"/>
                  <a:gd name="connsiteY71" fmla="*/ 247447 h 590144"/>
                  <a:gd name="connsiteX72" fmla="*/ 301763 w 1177407"/>
                  <a:gd name="connsiteY72" fmla="*/ 306775 h 590144"/>
                  <a:gd name="connsiteX73" fmla="*/ 264319 w 1177407"/>
                  <a:gd name="connsiteY73" fmla="*/ 247447 h 590144"/>
                  <a:gd name="connsiteX74" fmla="*/ 301763 w 1177407"/>
                  <a:gd name="connsiteY74" fmla="*/ 188119 h 590144"/>
                  <a:gd name="connsiteX75" fmla="*/ 963751 w 1177407"/>
                  <a:gd name="connsiteY75" fmla="*/ 152400 h 590144"/>
                  <a:gd name="connsiteX76" fmla="*/ 1001195 w 1177407"/>
                  <a:gd name="connsiteY76" fmla="*/ 211728 h 590144"/>
                  <a:gd name="connsiteX77" fmla="*/ 963751 w 1177407"/>
                  <a:gd name="connsiteY77" fmla="*/ 271056 h 590144"/>
                  <a:gd name="connsiteX78" fmla="*/ 926307 w 1177407"/>
                  <a:gd name="connsiteY78" fmla="*/ 211728 h 590144"/>
                  <a:gd name="connsiteX79" fmla="*/ 963751 w 1177407"/>
                  <a:gd name="connsiteY79" fmla="*/ 152400 h 590144"/>
                  <a:gd name="connsiteX80" fmla="*/ 168413 w 1177407"/>
                  <a:gd name="connsiteY80" fmla="*/ 152400 h 590144"/>
                  <a:gd name="connsiteX81" fmla="*/ 205857 w 1177407"/>
                  <a:gd name="connsiteY81" fmla="*/ 211728 h 590144"/>
                  <a:gd name="connsiteX82" fmla="*/ 168413 w 1177407"/>
                  <a:gd name="connsiteY82" fmla="*/ 271056 h 590144"/>
                  <a:gd name="connsiteX83" fmla="*/ 130969 w 1177407"/>
                  <a:gd name="connsiteY83" fmla="*/ 211728 h 590144"/>
                  <a:gd name="connsiteX84" fmla="*/ 168413 w 1177407"/>
                  <a:gd name="connsiteY84" fmla="*/ 152400 h 590144"/>
                  <a:gd name="connsiteX85" fmla="*/ 708957 w 1177407"/>
                  <a:gd name="connsiteY85" fmla="*/ 73819 h 590144"/>
                  <a:gd name="connsiteX86" fmla="*/ 746401 w 1177407"/>
                  <a:gd name="connsiteY86" fmla="*/ 133147 h 590144"/>
                  <a:gd name="connsiteX87" fmla="*/ 708957 w 1177407"/>
                  <a:gd name="connsiteY87" fmla="*/ 192475 h 590144"/>
                  <a:gd name="connsiteX88" fmla="*/ 671513 w 1177407"/>
                  <a:gd name="connsiteY88" fmla="*/ 133147 h 590144"/>
                  <a:gd name="connsiteX89" fmla="*/ 708957 w 1177407"/>
                  <a:gd name="connsiteY89" fmla="*/ 73819 h 590144"/>
                  <a:gd name="connsiteX90" fmla="*/ 423207 w 1177407"/>
                  <a:gd name="connsiteY90" fmla="*/ 73819 h 590144"/>
                  <a:gd name="connsiteX91" fmla="*/ 460651 w 1177407"/>
                  <a:gd name="connsiteY91" fmla="*/ 133147 h 590144"/>
                  <a:gd name="connsiteX92" fmla="*/ 423207 w 1177407"/>
                  <a:gd name="connsiteY92" fmla="*/ 192475 h 590144"/>
                  <a:gd name="connsiteX93" fmla="*/ 385763 w 1177407"/>
                  <a:gd name="connsiteY93" fmla="*/ 133147 h 590144"/>
                  <a:gd name="connsiteX94" fmla="*/ 423207 w 1177407"/>
                  <a:gd name="connsiteY94" fmla="*/ 73819 h 590144"/>
                  <a:gd name="connsiteX95" fmla="*/ 563701 w 1177407"/>
                  <a:gd name="connsiteY95" fmla="*/ 0 h 590144"/>
                  <a:gd name="connsiteX96" fmla="*/ 601145 w 1177407"/>
                  <a:gd name="connsiteY96" fmla="*/ 59328 h 590144"/>
                  <a:gd name="connsiteX97" fmla="*/ 563701 w 1177407"/>
                  <a:gd name="connsiteY97" fmla="*/ 118656 h 590144"/>
                  <a:gd name="connsiteX98" fmla="*/ 526257 w 1177407"/>
                  <a:gd name="connsiteY98" fmla="*/ 59328 h 590144"/>
                  <a:gd name="connsiteX99" fmla="*/ 563701 w 1177407"/>
                  <a:gd name="connsiteY99" fmla="*/ 0 h 590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</a:cxnLst>
                <a:rect l="l" t="t" r="r" b="b"/>
                <a:pathLst>
                  <a:path w="1177407" h="590144">
                    <a:moveTo>
                      <a:pt x="658950" y="471488"/>
                    </a:moveTo>
                    <a:cubicBezTo>
                      <a:pt x="679630" y="471488"/>
                      <a:pt x="696394" y="498050"/>
                      <a:pt x="696394" y="530816"/>
                    </a:cubicBezTo>
                    <a:cubicBezTo>
                      <a:pt x="696394" y="563582"/>
                      <a:pt x="679630" y="590144"/>
                      <a:pt x="658950" y="590144"/>
                    </a:cubicBezTo>
                    <a:cubicBezTo>
                      <a:pt x="638270" y="590144"/>
                      <a:pt x="621506" y="563582"/>
                      <a:pt x="621506" y="530816"/>
                    </a:cubicBezTo>
                    <a:cubicBezTo>
                      <a:pt x="621506" y="498050"/>
                      <a:pt x="638270" y="471488"/>
                      <a:pt x="658950" y="471488"/>
                    </a:cubicBezTo>
                    <a:close/>
                    <a:moveTo>
                      <a:pt x="493453" y="471488"/>
                    </a:moveTo>
                    <a:cubicBezTo>
                      <a:pt x="514133" y="471488"/>
                      <a:pt x="530897" y="498050"/>
                      <a:pt x="530897" y="530816"/>
                    </a:cubicBezTo>
                    <a:cubicBezTo>
                      <a:pt x="530897" y="563582"/>
                      <a:pt x="514133" y="590144"/>
                      <a:pt x="493453" y="590144"/>
                    </a:cubicBezTo>
                    <a:cubicBezTo>
                      <a:pt x="472773" y="590144"/>
                      <a:pt x="456009" y="563582"/>
                      <a:pt x="456009" y="530816"/>
                    </a:cubicBezTo>
                    <a:cubicBezTo>
                      <a:pt x="456009" y="498050"/>
                      <a:pt x="472773" y="471488"/>
                      <a:pt x="493453" y="471488"/>
                    </a:cubicBezTo>
                    <a:close/>
                    <a:moveTo>
                      <a:pt x="1139963" y="461963"/>
                    </a:moveTo>
                    <a:cubicBezTo>
                      <a:pt x="1160643" y="461963"/>
                      <a:pt x="1177407" y="488525"/>
                      <a:pt x="1177407" y="521291"/>
                    </a:cubicBezTo>
                    <a:cubicBezTo>
                      <a:pt x="1177407" y="554057"/>
                      <a:pt x="1160643" y="580619"/>
                      <a:pt x="1139963" y="580619"/>
                    </a:cubicBezTo>
                    <a:cubicBezTo>
                      <a:pt x="1119283" y="580619"/>
                      <a:pt x="1102519" y="554057"/>
                      <a:pt x="1102519" y="521291"/>
                    </a:cubicBezTo>
                    <a:cubicBezTo>
                      <a:pt x="1102519" y="488525"/>
                      <a:pt x="1119283" y="461963"/>
                      <a:pt x="1139963" y="461963"/>
                    </a:cubicBezTo>
                    <a:close/>
                    <a:moveTo>
                      <a:pt x="37444" y="461963"/>
                    </a:moveTo>
                    <a:cubicBezTo>
                      <a:pt x="58124" y="461963"/>
                      <a:pt x="74888" y="488525"/>
                      <a:pt x="74888" y="521291"/>
                    </a:cubicBezTo>
                    <a:cubicBezTo>
                      <a:pt x="74888" y="554057"/>
                      <a:pt x="58124" y="580619"/>
                      <a:pt x="37444" y="580619"/>
                    </a:cubicBezTo>
                    <a:cubicBezTo>
                      <a:pt x="16764" y="580619"/>
                      <a:pt x="0" y="554057"/>
                      <a:pt x="0" y="521291"/>
                    </a:cubicBezTo>
                    <a:cubicBezTo>
                      <a:pt x="0" y="488525"/>
                      <a:pt x="16764" y="461963"/>
                      <a:pt x="37444" y="461963"/>
                    </a:cubicBezTo>
                    <a:close/>
                    <a:moveTo>
                      <a:pt x="816114" y="409575"/>
                    </a:moveTo>
                    <a:cubicBezTo>
                      <a:pt x="836794" y="409575"/>
                      <a:pt x="853558" y="436137"/>
                      <a:pt x="853558" y="468903"/>
                    </a:cubicBezTo>
                    <a:cubicBezTo>
                      <a:pt x="853558" y="501669"/>
                      <a:pt x="836794" y="528231"/>
                      <a:pt x="816114" y="528231"/>
                    </a:cubicBezTo>
                    <a:cubicBezTo>
                      <a:pt x="795434" y="528231"/>
                      <a:pt x="778670" y="501669"/>
                      <a:pt x="778670" y="468903"/>
                    </a:cubicBezTo>
                    <a:cubicBezTo>
                      <a:pt x="778670" y="436137"/>
                      <a:pt x="795434" y="409575"/>
                      <a:pt x="816114" y="409575"/>
                    </a:cubicBezTo>
                    <a:close/>
                    <a:moveTo>
                      <a:pt x="327957" y="409575"/>
                    </a:moveTo>
                    <a:cubicBezTo>
                      <a:pt x="348637" y="409575"/>
                      <a:pt x="365401" y="436137"/>
                      <a:pt x="365401" y="468903"/>
                    </a:cubicBezTo>
                    <a:cubicBezTo>
                      <a:pt x="365401" y="501669"/>
                      <a:pt x="348637" y="528231"/>
                      <a:pt x="327957" y="528231"/>
                    </a:cubicBezTo>
                    <a:cubicBezTo>
                      <a:pt x="307277" y="528231"/>
                      <a:pt x="290513" y="501669"/>
                      <a:pt x="290513" y="468903"/>
                    </a:cubicBezTo>
                    <a:cubicBezTo>
                      <a:pt x="290513" y="436137"/>
                      <a:pt x="307277" y="409575"/>
                      <a:pt x="327957" y="409575"/>
                    </a:cubicBezTo>
                    <a:close/>
                    <a:moveTo>
                      <a:pt x="939938" y="330993"/>
                    </a:moveTo>
                    <a:cubicBezTo>
                      <a:pt x="960618" y="330993"/>
                      <a:pt x="977382" y="357555"/>
                      <a:pt x="977382" y="390321"/>
                    </a:cubicBezTo>
                    <a:cubicBezTo>
                      <a:pt x="977382" y="423087"/>
                      <a:pt x="960618" y="449649"/>
                      <a:pt x="939938" y="449649"/>
                    </a:cubicBezTo>
                    <a:cubicBezTo>
                      <a:pt x="919258" y="449649"/>
                      <a:pt x="902494" y="423087"/>
                      <a:pt x="902494" y="390321"/>
                    </a:cubicBezTo>
                    <a:cubicBezTo>
                      <a:pt x="902494" y="357555"/>
                      <a:pt x="919258" y="330993"/>
                      <a:pt x="939938" y="330993"/>
                    </a:cubicBezTo>
                    <a:close/>
                    <a:moveTo>
                      <a:pt x="206513" y="330993"/>
                    </a:moveTo>
                    <a:cubicBezTo>
                      <a:pt x="227193" y="330993"/>
                      <a:pt x="243957" y="357555"/>
                      <a:pt x="243957" y="390321"/>
                    </a:cubicBezTo>
                    <a:cubicBezTo>
                      <a:pt x="243957" y="423087"/>
                      <a:pt x="227193" y="449649"/>
                      <a:pt x="206513" y="449649"/>
                    </a:cubicBezTo>
                    <a:cubicBezTo>
                      <a:pt x="185833" y="449649"/>
                      <a:pt x="169069" y="423087"/>
                      <a:pt x="169069" y="390321"/>
                    </a:cubicBezTo>
                    <a:cubicBezTo>
                      <a:pt x="169069" y="357555"/>
                      <a:pt x="185833" y="330993"/>
                      <a:pt x="206513" y="330993"/>
                    </a:cubicBezTo>
                    <a:close/>
                    <a:moveTo>
                      <a:pt x="708957" y="278606"/>
                    </a:moveTo>
                    <a:cubicBezTo>
                      <a:pt x="729637" y="278606"/>
                      <a:pt x="746401" y="305168"/>
                      <a:pt x="746401" y="337934"/>
                    </a:cubicBezTo>
                    <a:cubicBezTo>
                      <a:pt x="746401" y="370700"/>
                      <a:pt x="729637" y="397262"/>
                      <a:pt x="708957" y="397262"/>
                    </a:cubicBezTo>
                    <a:cubicBezTo>
                      <a:pt x="688277" y="397262"/>
                      <a:pt x="671513" y="370700"/>
                      <a:pt x="671513" y="337934"/>
                    </a:cubicBezTo>
                    <a:cubicBezTo>
                      <a:pt x="671513" y="305168"/>
                      <a:pt x="688277" y="278606"/>
                      <a:pt x="708957" y="278606"/>
                    </a:cubicBezTo>
                    <a:close/>
                    <a:moveTo>
                      <a:pt x="423207" y="278606"/>
                    </a:moveTo>
                    <a:cubicBezTo>
                      <a:pt x="443887" y="278606"/>
                      <a:pt x="460651" y="305168"/>
                      <a:pt x="460651" y="337934"/>
                    </a:cubicBezTo>
                    <a:cubicBezTo>
                      <a:pt x="460651" y="370700"/>
                      <a:pt x="443887" y="397262"/>
                      <a:pt x="423207" y="397262"/>
                    </a:cubicBezTo>
                    <a:cubicBezTo>
                      <a:pt x="402527" y="397262"/>
                      <a:pt x="385763" y="370700"/>
                      <a:pt x="385763" y="337934"/>
                    </a:cubicBezTo>
                    <a:cubicBezTo>
                      <a:pt x="385763" y="305168"/>
                      <a:pt x="402527" y="278606"/>
                      <a:pt x="423207" y="278606"/>
                    </a:cubicBezTo>
                    <a:close/>
                    <a:moveTo>
                      <a:pt x="1070907" y="273844"/>
                    </a:moveTo>
                    <a:cubicBezTo>
                      <a:pt x="1091587" y="273844"/>
                      <a:pt x="1108351" y="300406"/>
                      <a:pt x="1108351" y="333172"/>
                    </a:cubicBezTo>
                    <a:cubicBezTo>
                      <a:pt x="1108351" y="365938"/>
                      <a:pt x="1091587" y="392500"/>
                      <a:pt x="1070907" y="392500"/>
                    </a:cubicBezTo>
                    <a:cubicBezTo>
                      <a:pt x="1050227" y="392500"/>
                      <a:pt x="1033463" y="365938"/>
                      <a:pt x="1033463" y="333172"/>
                    </a:cubicBezTo>
                    <a:cubicBezTo>
                      <a:pt x="1033463" y="300406"/>
                      <a:pt x="1050227" y="273844"/>
                      <a:pt x="1070907" y="273844"/>
                    </a:cubicBezTo>
                    <a:close/>
                    <a:moveTo>
                      <a:pt x="73163" y="273844"/>
                    </a:moveTo>
                    <a:cubicBezTo>
                      <a:pt x="93843" y="273844"/>
                      <a:pt x="110607" y="300406"/>
                      <a:pt x="110607" y="333172"/>
                    </a:cubicBezTo>
                    <a:cubicBezTo>
                      <a:pt x="110607" y="365938"/>
                      <a:pt x="93843" y="392500"/>
                      <a:pt x="73163" y="392500"/>
                    </a:cubicBezTo>
                    <a:cubicBezTo>
                      <a:pt x="52483" y="392500"/>
                      <a:pt x="35719" y="365938"/>
                      <a:pt x="35719" y="333172"/>
                    </a:cubicBezTo>
                    <a:cubicBezTo>
                      <a:pt x="35719" y="300406"/>
                      <a:pt x="52483" y="273844"/>
                      <a:pt x="73163" y="273844"/>
                    </a:cubicBezTo>
                    <a:close/>
                    <a:moveTo>
                      <a:pt x="563701" y="204787"/>
                    </a:moveTo>
                    <a:cubicBezTo>
                      <a:pt x="584381" y="204787"/>
                      <a:pt x="601145" y="231349"/>
                      <a:pt x="601145" y="264115"/>
                    </a:cubicBezTo>
                    <a:cubicBezTo>
                      <a:pt x="601145" y="296881"/>
                      <a:pt x="584381" y="323443"/>
                      <a:pt x="563701" y="323443"/>
                    </a:cubicBezTo>
                    <a:cubicBezTo>
                      <a:pt x="543021" y="323443"/>
                      <a:pt x="526257" y="296881"/>
                      <a:pt x="526257" y="264115"/>
                    </a:cubicBezTo>
                    <a:cubicBezTo>
                      <a:pt x="526257" y="231349"/>
                      <a:pt x="543021" y="204787"/>
                      <a:pt x="563701" y="204787"/>
                    </a:cubicBezTo>
                    <a:close/>
                    <a:moveTo>
                      <a:pt x="832781" y="188119"/>
                    </a:moveTo>
                    <a:cubicBezTo>
                      <a:pt x="853461" y="188119"/>
                      <a:pt x="870225" y="214681"/>
                      <a:pt x="870225" y="247447"/>
                    </a:cubicBezTo>
                    <a:cubicBezTo>
                      <a:pt x="870225" y="280213"/>
                      <a:pt x="853461" y="306775"/>
                      <a:pt x="832781" y="306775"/>
                    </a:cubicBezTo>
                    <a:cubicBezTo>
                      <a:pt x="812101" y="306775"/>
                      <a:pt x="795337" y="280213"/>
                      <a:pt x="795337" y="247447"/>
                    </a:cubicBezTo>
                    <a:cubicBezTo>
                      <a:pt x="795337" y="214681"/>
                      <a:pt x="812101" y="188119"/>
                      <a:pt x="832781" y="188119"/>
                    </a:cubicBezTo>
                    <a:close/>
                    <a:moveTo>
                      <a:pt x="301763" y="188119"/>
                    </a:moveTo>
                    <a:cubicBezTo>
                      <a:pt x="322443" y="188119"/>
                      <a:pt x="339207" y="214681"/>
                      <a:pt x="339207" y="247447"/>
                    </a:cubicBezTo>
                    <a:cubicBezTo>
                      <a:pt x="339207" y="280213"/>
                      <a:pt x="322443" y="306775"/>
                      <a:pt x="301763" y="306775"/>
                    </a:cubicBezTo>
                    <a:cubicBezTo>
                      <a:pt x="281083" y="306775"/>
                      <a:pt x="264319" y="280213"/>
                      <a:pt x="264319" y="247447"/>
                    </a:cubicBezTo>
                    <a:cubicBezTo>
                      <a:pt x="264319" y="214681"/>
                      <a:pt x="281083" y="188119"/>
                      <a:pt x="301763" y="188119"/>
                    </a:cubicBezTo>
                    <a:close/>
                    <a:moveTo>
                      <a:pt x="963751" y="152400"/>
                    </a:moveTo>
                    <a:cubicBezTo>
                      <a:pt x="984431" y="152400"/>
                      <a:pt x="1001195" y="178962"/>
                      <a:pt x="1001195" y="211728"/>
                    </a:cubicBezTo>
                    <a:cubicBezTo>
                      <a:pt x="1001195" y="244494"/>
                      <a:pt x="984431" y="271056"/>
                      <a:pt x="963751" y="271056"/>
                    </a:cubicBezTo>
                    <a:cubicBezTo>
                      <a:pt x="943071" y="271056"/>
                      <a:pt x="926307" y="244494"/>
                      <a:pt x="926307" y="211728"/>
                    </a:cubicBezTo>
                    <a:cubicBezTo>
                      <a:pt x="926307" y="178962"/>
                      <a:pt x="943071" y="152400"/>
                      <a:pt x="963751" y="152400"/>
                    </a:cubicBezTo>
                    <a:close/>
                    <a:moveTo>
                      <a:pt x="168413" y="152400"/>
                    </a:moveTo>
                    <a:cubicBezTo>
                      <a:pt x="189093" y="152400"/>
                      <a:pt x="205857" y="178962"/>
                      <a:pt x="205857" y="211728"/>
                    </a:cubicBezTo>
                    <a:cubicBezTo>
                      <a:pt x="205857" y="244494"/>
                      <a:pt x="189093" y="271056"/>
                      <a:pt x="168413" y="271056"/>
                    </a:cubicBezTo>
                    <a:cubicBezTo>
                      <a:pt x="147733" y="271056"/>
                      <a:pt x="130969" y="244494"/>
                      <a:pt x="130969" y="211728"/>
                    </a:cubicBezTo>
                    <a:cubicBezTo>
                      <a:pt x="130969" y="178962"/>
                      <a:pt x="147733" y="152400"/>
                      <a:pt x="168413" y="152400"/>
                    </a:cubicBezTo>
                    <a:close/>
                    <a:moveTo>
                      <a:pt x="708957" y="73819"/>
                    </a:moveTo>
                    <a:cubicBezTo>
                      <a:pt x="729637" y="73819"/>
                      <a:pt x="746401" y="100381"/>
                      <a:pt x="746401" y="133147"/>
                    </a:cubicBezTo>
                    <a:cubicBezTo>
                      <a:pt x="746401" y="165913"/>
                      <a:pt x="729637" y="192475"/>
                      <a:pt x="708957" y="192475"/>
                    </a:cubicBezTo>
                    <a:cubicBezTo>
                      <a:pt x="688277" y="192475"/>
                      <a:pt x="671513" y="165913"/>
                      <a:pt x="671513" y="133147"/>
                    </a:cubicBezTo>
                    <a:cubicBezTo>
                      <a:pt x="671513" y="100381"/>
                      <a:pt x="688277" y="73819"/>
                      <a:pt x="708957" y="73819"/>
                    </a:cubicBezTo>
                    <a:close/>
                    <a:moveTo>
                      <a:pt x="423207" y="73819"/>
                    </a:moveTo>
                    <a:cubicBezTo>
                      <a:pt x="443887" y="73819"/>
                      <a:pt x="460651" y="100381"/>
                      <a:pt x="460651" y="133147"/>
                    </a:cubicBezTo>
                    <a:cubicBezTo>
                      <a:pt x="460651" y="165913"/>
                      <a:pt x="443887" y="192475"/>
                      <a:pt x="423207" y="192475"/>
                    </a:cubicBezTo>
                    <a:cubicBezTo>
                      <a:pt x="402527" y="192475"/>
                      <a:pt x="385763" y="165913"/>
                      <a:pt x="385763" y="133147"/>
                    </a:cubicBezTo>
                    <a:cubicBezTo>
                      <a:pt x="385763" y="100381"/>
                      <a:pt x="402527" y="73819"/>
                      <a:pt x="423207" y="73819"/>
                    </a:cubicBezTo>
                    <a:close/>
                    <a:moveTo>
                      <a:pt x="563701" y="0"/>
                    </a:moveTo>
                    <a:cubicBezTo>
                      <a:pt x="584381" y="0"/>
                      <a:pt x="601145" y="26562"/>
                      <a:pt x="601145" y="59328"/>
                    </a:cubicBezTo>
                    <a:cubicBezTo>
                      <a:pt x="601145" y="92094"/>
                      <a:pt x="584381" y="118656"/>
                      <a:pt x="563701" y="118656"/>
                    </a:cubicBezTo>
                    <a:cubicBezTo>
                      <a:pt x="543021" y="118656"/>
                      <a:pt x="526257" y="92094"/>
                      <a:pt x="526257" y="59328"/>
                    </a:cubicBezTo>
                    <a:cubicBezTo>
                      <a:pt x="526257" y="26562"/>
                      <a:pt x="543021" y="0"/>
                      <a:pt x="563701" y="0"/>
                    </a:cubicBezTo>
                    <a:close/>
                  </a:path>
                </a:pathLst>
              </a:custGeom>
              <a:solidFill>
                <a:srgbClr val="FF0066"/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7" name="グループ化 26">
              <a:extLst>
                <a:ext uri="{FF2B5EF4-FFF2-40B4-BE49-F238E27FC236}">
                  <a16:creationId xmlns:a16="http://schemas.microsoft.com/office/drawing/2014/main" id="{3A2C6FED-F8EE-403B-BE13-61CB23760776}"/>
                </a:ext>
              </a:extLst>
            </p:cNvPr>
            <p:cNvGrpSpPr/>
            <p:nvPr/>
          </p:nvGrpSpPr>
          <p:grpSpPr>
            <a:xfrm rot="13500000">
              <a:off x="4621255" y="4727199"/>
              <a:ext cx="496769" cy="707571"/>
              <a:chOff x="2192953" y="1161519"/>
              <a:chExt cx="1245684" cy="1774285"/>
            </a:xfrm>
          </p:grpSpPr>
          <p:sp>
            <p:nvSpPr>
              <p:cNvPr id="65" name="フリーフォーム: 図形 64">
                <a:extLst>
                  <a:ext uri="{FF2B5EF4-FFF2-40B4-BE49-F238E27FC236}">
                    <a16:creationId xmlns:a16="http://schemas.microsoft.com/office/drawing/2014/main" id="{D3A4E8CD-599F-48A9-8447-F2EA2E0A5B7D}"/>
                  </a:ext>
                </a:extLst>
              </p:cNvPr>
              <p:cNvSpPr/>
              <p:nvPr/>
            </p:nvSpPr>
            <p:spPr>
              <a:xfrm>
                <a:off x="2192953" y="1161519"/>
                <a:ext cx="1245684" cy="1774285"/>
              </a:xfrm>
              <a:custGeom>
                <a:avLst/>
                <a:gdLst>
                  <a:gd name="connsiteX0" fmla="*/ 491785 w 1171576"/>
                  <a:gd name="connsiteY0" fmla="*/ 0 h 1647591"/>
                  <a:gd name="connsiteX1" fmla="*/ 585788 w 1171576"/>
                  <a:gd name="connsiteY1" fmla="*/ 59066 h 1647591"/>
                  <a:gd name="connsiteX2" fmla="*/ 678024 w 1171576"/>
                  <a:gd name="connsiteY2" fmla="*/ 1110 h 1647591"/>
                  <a:gd name="connsiteX3" fmla="*/ 717518 w 1171576"/>
                  <a:gd name="connsiteY3" fmla="*/ 18258 h 1647591"/>
                  <a:gd name="connsiteX4" fmla="*/ 1171576 w 1171576"/>
                  <a:gd name="connsiteY4" fmla="*/ 1042753 h 1647591"/>
                  <a:gd name="connsiteX5" fmla="*/ 585788 w 1171576"/>
                  <a:gd name="connsiteY5" fmla="*/ 1647591 h 1647591"/>
                  <a:gd name="connsiteX6" fmla="*/ 0 w 1171576"/>
                  <a:gd name="connsiteY6" fmla="*/ 1042753 h 1647591"/>
                  <a:gd name="connsiteX7" fmla="*/ 454058 w 1171576"/>
                  <a:gd name="connsiteY7" fmla="*/ 14955 h 1647591"/>
                  <a:gd name="connsiteX0" fmla="*/ 491785 w 1171576"/>
                  <a:gd name="connsiteY0" fmla="*/ 11 h 1647602"/>
                  <a:gd name="connsiteX1" fmla="*/ 585788 w 1171576"/>
                  <a:gd name="connsiteY1" fmla="*/ 59077 h 1647602"/>
                  <a:gd name="connsiteX2" fmla="*/ 678024 w 1171576"/>
                  <a:gd name="connsiteY2" fmla="*/ 1121 h 1647602"/>
                  <a:gd name="connsiteX3" fmla="*/ 717518 w 1171576"/>
                  <a:gd name="connsiteY3" fmla="*/ 18269 h 1647602"/>
                  <a:gd name="connsiteX4" fmla="*/ 1171576 w 1171576"/>
                  <a:gd name="connsiteY4" fmla="*/ 1042764 h 1647602"/>
                  <a:gd name="connsiteX5" fmla="*/ 585788 w 1171576"/>
                  <a:gd name="connsiteY5" fmla="*/ 1647602 h 1647602"/>
                  <a:gd name="connsiteX6" fmla="*/ 0 w 1171576"/>
                  <a:gd name="connsiteY6" fmla="*/ 1042764 h 1647602"/>
                  <a:gd name="connsiteX7" fmla="*/ 454058 w 1171576"/>
                  <a:gd name="connsiteY7" fmla="*/ 14966 h 1647602"/>
                  <a:gd name="connsiteX8" fmla="*/ 491785 w 1171576"/>
                  <a:gd name="connsiteY8" fmla="*/ 11 h 1647602"/>
                  <a:gd name="connsiteX0" fmla="*/ 491785 w 1171576"/>
                  <a:gd name="connsiteY0" fmla="*/ 11 h 1647602"/>
                  <a:gd name="connsiteX1" fmla="*/ 585788 w 1171576"/>
                  <a:gd name="connsiteY1" fmla="*/ 59077 h 1647602"/>
                  <a:gd name="connsiteX2" fmla="*/ 678024 w 1171576"/>
                  <a:gd name="connsiteY2" fmla="*/ 1121 h 1647602"/>
                  <a:gd name="connsiteX3" fmla="*/ 717518 w 1171576"/>
                  <a:gd name="connsiteY3" fmla="*/ 18269 h 1647602"/>
                  <a:gd name="connsiteX4" fmla="*/ 1171576 w 1171576"/>
                  <a:gd name="connsiteY4" fmla="*/ 1042764 h 1647602"/>
                  <a:gd name="connsiteX5" fmla="*/ 585788 w 1171576"/>
                  <a:gd name="connsiteY5" fmla="*/ 1647602 h 1647602"/>
                  <a:gd name="connsiteX6" fmla="*/ 0 w 1171576"/>
                  <a:gd name="connsiteY6" fmla="*/ 1042764 h 1647602"/>
                  <a:gd name="connsiteX7" fmla="*/ 454058 w 1171576"/>
                  <a:gd name="connsiteY7" fmla="*/ 14966 h 1647602"/>
                  <a:gd name="connsiteX8" fmla="*/ 491785 w 1171576"/>
                  <a:gd name="connsiteY8" fmla="*/ 11 h 1647602"/>
                  <a:gd name="connsiteX0" fmla="*/ 491785 w 1171576"/>
                  <a:gd name="connsiteY0" fmla="*/ 11 h 1647602"/>
                  <a:gd name="connsiteX1" fmla="*/ 585788 w 1171576"/>
                  <a:gd name="connsiteY1" fmla="*/ 59077 h 1647602"/>
                  <a:gd name="connsiteX2" fmla="*/ 678024 w 1171576"/>
                  <a:gd name="connsiteY2" fmla="*/ 1121 h 1647602"/>
                  <a:gd name="connsiteX3" fmla="*/ 717518 w 1171576"/>
                  <a:gd name="connsiteY3" fmla="*/ 18269 h 1647602"/>
                  <a:gd name="connsiteX4" fmla="*/ 1171576 w 1171576"/>
                  <a:gd name="connsiteY4" fmla="*/ 1042764 h 1647602"/>
                  <a:gd name="connsiteX5" fmla="*/ 585788 w 1171576"/>
                  <a:gd name="connsiteY5" fmla="*/ 1647602 h 1647602"/>
                  <a:gd name="connsiteX6" fmla="*/ 0 w 1171576"/>
                  <a:gd name="connsiteY6" fmla="*/ 1042764 h 1647602"/>
                  <a:gd name="connsiteX7" fmla="*/ 454058 w 1171576"/>
                  <a:gd name="connsiteY7" fmla="*/ 14966 h 1647602"/>
                  <a:gd name="connsiteX8" fmla="*/ 491785 w 1171576"/>
                  <a:gd name="connsiteY8" fmla="*/ 11 h 1647602"/>
                  <a:gd name="connsiteX0" fmla="*/ 491785 w 1173436"/>
                  <a:gd name="connsiteY0" fmla="*/ 11 h 1855457"/>
                  <a:gd name="connsiteX1" fmla="*/ 585788 w 1173436"/>
                  <a:gd name="connsiteY1" fmla="*/ 59077 h 1855457"/>
                  <a:gd name="connsiteX2" fmla="*/ 678024 w 1173436"/>
                  <a:gd name="connsiteY2" fmla="*/ 1121 h 1855457"/>
                  <a:gd name="connsiteX3" fmla="*/ 717518 w 1173436"/>
                  <a:gd name="connsiteY3" fmla="*/ 18269 h 1855457"/>
                  <a:gd name="connsiteX4" fmla="*/ 1171576 w 1173436"/>
                  <a:gd name="connsiteY4" fmla="*/ 1042764 h 1855457"/>
                  <a:gd name="connsiteX5" fmla="*/ 581308 w 1173436"/>
                  <a:gd name="connsiteY5" fmla="*/ 1855457 h 1855457"/>
                  <a:gd name="connsiteX6" fmla="*/ 0 w 1173436"/>
                  <a:gd name="connsiteY6" fmla="*/ 1042764 h 1855457"/>
                  <a:gd name="connsiteX7" fmla="*/ 454058 w 1173436"/>
                  <a:gd name="connsiteY7" fmla="*/ 14966 h 1855457"/>
                  <a:gd name="connsiteX8" fmla="*/ 491785 w 1173436"/>
                  <a:gd name="connsiteY8" fmla="*/ 11 h 1855457"/>
                  <a:gd name="connsiteX0" fmla="*/ 491785 w 1173436"/>
                  <a:gd name="connsiteY0" fmla="*/ 11 h 1855706"/>
                  <a:gd name="connsiteX1" fmla="*/ 585788 w 1173436"/>
                  <a:gd name="connsiteY1" fmla="*/ 59077 h 1855706"/>
                  <a:gd name="connsiteX2" fmla="*/ 678024 w 1173436"/>
                  <a:gd name="connsiteY2" fmla="*/ 1121 h 1855706"/>
                  <a:gd name="connsiteX3" fmla="*/ 717518 w 1173436"/>
                  <a:gd name="connsiteY3" fmla="*/ 18269 h 1855706"/>
                  <a:gd name="connsiteX4" fmla="*/ 1171576 w 1173436"/>
                  <a:gd name="connsiteY4" fmla="*/ 1042764 h 1855706"/>
                  <a:gd name="connsiteX5" fmla="*/ 581308 w 1173436"/>
                  <a:gd name="connsiteY5" fmla="*/ 1855457 h 1855706"/>
                  <a:gd name="connsiteX6" fmla="*/ 0 w 1173436"/>
                  <a:gd name="connsiteY6" fmla="*/ 1042764 h 1855706"/>
                  <a:gd name="connsiteX7" fmla="*/ 454058 w 1173436"/>
                  <a:gd name="connsiteY7" fmla="*/ 14966 h 1855706"/>
                  <a:gd name="connsiteX8" fmla="*/ 491785 w 1173436"/>
                  <a:gd name="connsiteY8" fmla="*/ 11 h 1855706"/>
                  <a:gd name="connsiteX0" fmla="*/ 491785 w 1171681"/>
                  <a:gd name="connsiteY0" fmla="*/ 11 h 1855706"/>
                  <a:gd name="connsiteX1" fmla="*/ 585788 w 1171681"/>
                  <a:gd name="connsiteY1" fmla="*/ 59077 h 1855706"/>
                  <a:gd name="connsiteX2" fmla="*/ 678024 w 1171681"/>
                  <a:gd name="connsiteY2" fmla="*/ 1121 h 1855706"/>
                  <a:gd name="connsiteX3" fmla="*/ 717518 w 1171681"/>
                  <a:gd name="connsiteY3" fmla="*/ 18269 h 1855706"/>
                  <a:gd name="connsiteX4" fmla="*/ 1171576 w 1171681"/>
                  <a:gd name="connsiteY4" fmla="*/ 1042764 h 1855706"/>
                  <a:gd name="connsiteX5" fmla="*/ 581308 w 1171681"/>
                  <a:gd name="connsiteY5" fmla="*/ 1855457 h 1855706"/>
                  <a:gd name="connsiteX6" fmla="*/ 0 w 1171681"/>
                  <a:gd name="connsiteY6" fmla="*/ 1042764 h 1855706"/>
                  <a:gd name="connsiteX7" fmla="*/ 454058 w 1171681"/>
                  <a:gd name="connsiteY7" fmla="*/ 14966 h 1855706"/>
                  <a:gd name="connsiteX8" fmla="*/ 491785 w 1171681"/>
                  <a:gd name="connsiteY8" fmla="*/ 11 h 1855706"/>
                  <a:gd name="connsiteX0" fmla="*/ 491914 w 1171810"/>
                  <a:gd name="connsiteY0" fmla="*/ 11 h 1855706"/>
                  <a:gd name="connsiteX1" fmla="*/ 585917 w 1171810"/>
                  <a:gd name="connsiteY1" fmla="*/ 59077 h 1855706"/>
                  <a:gd name="connsiteX2" fmla="*/ 678153 w 1171810"/>
                  <a:gd name="connsiteY2" fmla="*/ 1121 h 1855706"/>
                  <a:gd name="connsiteX3" fmla="*/ 717647 w 1171810"/>
                  <a:gd name="connsiteY3" fmla="*/ 18269 h 1855706"/>
                  <a:gd name="connsiteX4" fmla="*/ 1171705 w 1171810"/>
                  <a:gd name="connsiteY4" fmla="*/ 1042764 h 1855706"/>
                  <a:gd name="connsiteX5" fmla="*/ 581437 w 1171810"/>
                  <a:gd name="connsiteY5" fmla="*/ 1855457 h 1855706"/>
                  <a:gd name="connsiteX6" fmla="*/ 129 w 1171810"/>
                  <a:gd name="connsiteY6" fmla="*/ 1042764 h 1855706"/>
                  <a:gd name="connsiteX7" fmla="*/ 454187 w 1171810"/>
                  <a:gd name="connsiteY7" fmla="*/ 14966 h 1855706"/>
                  <a:gd name="connsiteX8" fmla="*/ 491914 w 1171810"/>
                  <a:gd name="connsiteY8" fmla="*/ 11 h 18557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71810" h="1855706">
                    <a:moveTo>
                      <a:pt x="491914" y="11"/>
                    </a:moveTo>
                    <a:cubicBezTo>
                      <a:pt x="540800" y="-777"/>
                      <a:pt x="554583" y="39388"/>
                      <a:pt x="585917" y="59077"/>
                    </a:cubicBezTo>
                    <a:cubicBezTo>
                      <a:pt x="616662" y="39758"/>
                      <a:pt x="624006" y="-37"/>
                      <a:pt x="678153" y="1121"/>
                    </a:cubicBezTo>
                    <a:lnTo>
                      <a:pt x="717647" y="18269"/>
                    </a:lnTo>
                    <a:cubicBezTo>
                      <a:pt x="1007371" y="186489"/>
                      <a:pt x="1167527" y="736566"/>
                      <a:pt x="1171705" y="1042764"/>
                    </a:cubicBezTo>
                    <a:cubicBezTo>
                      <a:pt x="1175883" y="1348962"/>
                      <a:pt x="1057281" y="1868725"/>
                      <a:pt x="581437" y="1855457"/>
                    </a:cubicBezTo>
                    <a:cubicBezTo>
                      <a:pt x="105593" y="1842189"/>
                      <a:pt x="-4352" y="1343343"/>
                      <a:pt x="129" y="1042764"/>
                    </a:cubicBezTo>
                    <a:cubicBezTo>
                      <a:pt x="4610" y="742185"/>
                      <a:pt x="164464" y="168870"/>
                      <a:pt x="454187" y="14966"/>
                    </a:cubicBezTo>
                    <a:lnTo>
                      <a:pt x="491914" y="11"/>
                    </a:lnTo>
                    <a:close/>
                  </a:path>
                </a:pathLst>
              </a:custGeom>
              <a:gradFill flip="none" rotWithShape="1">
                <a:gsLst>
                  <a:gs pos="100000">
                    <a:srgbClr val="FFCCFF"/>
                  </a:gs>
                  <a:gs pos="62000">
                    <a:srgbClr val="FF66CC"/>
                  </a:gs>
                  <a:gs pos="0">
                    <a:srgbClr val="FF0066"/>
                  </a:gs>
                </a:gsLst>
                <a:lin ang="162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66" name="フリーフォーム: 図形 65">
                <a:extLst>
                  <a:ext uri="{FF2B5EF4-FFF2-40B4-BE49-F238E27FC236}">
                    <a16:creationId xmlns:a16="http://schemas.microsoft.com/office/drawing/2014/main" id="{2B67795D-4670-4619-96D5-7A0F91C1E7EA}"/>
                  </a:ext>
                </a:extLst>
              </p:cNvPr>
              <p:cNvSpPr/>
              <p:nvPr/>
            </p:nvSpPr>
            <p:spPr>
              <a:xfrm rot="10800000">
                <a:off x="2398433" y="2447520"/>
                <a:ext cx="826471" cy="414247"/>
              </a:xfrm>
              <a:custGeom>
                <a:avLst/>
                <a:gdLst>
                  <a:gd name="connsiteX0" fmla="*/ 658950 w 1177407"/>
                  <a:gd name="connsiteY0" fmla="*/ 471488 h 590144"/>
                  <a:gd name="connsiteX1" fmla="*/ 696394 w 1177407"/>
                  <a:gd name="connsiteY1" fmla="*/ 530816 h 590144"/>
                  <a:gd name="connsiteX2" fmla="*/ 658950 w 1177407"/>
                  <a:gd name="connsiteY2" fmla="*/ 590144 h 590144"/>
                  <a:gd name="connsiteX3" fmla="*/ 621506 w 1177407"/>
                  <a:gd name="connsiteY3" fmla="*/ 530816 h 590144"/>
                  <a:gd name="connsiteX4" fmla="*/ 658950 w 1177407"/>
                  <a:gd name="connsiteY4" fmla="*/ 471488 h 590144"/>
                  <a:gd name="connsiteX5" fmla="*/ 493453 w 1177407"/>
                  <a:gd name="connsiteY5" fmla="*/ 471488 h 590144"/>
                  <a:gd name="connsiteX6" fmla="*/ 530897 w 1177407"/>
                  <a:gd name="connsiteY6" fmla="*/ 530816 h 590144"/>
                  <a:gd name="connsiteX7" fmla="*/ 493453 w 1177407"/>
                  <a:gd name="connsiteY7" fmla="*/ 590144 h 590144"/>
                  <a:gd name="connsiteX8" fmla="*/ 456009 w 1177407"/>
                  <a:gd name="connsiteY8" fmla="*/ 530816 h 590144"/>
                  <a:gd name="connsiteX9" fmla="*/ 493453 w 1177407"/>
                  <a:gd name="connsiteY9" fmla="*/ 471488 h 590144"/>
                  <a:gd name="connsiteX10" fmla="*/ 1139963 w 1177407"/>
                  <a:gd name="connsiteY10" fmla="*/ 461963 h 590144"/>
                  <a:gd name="connsiteX11" fmla="*/ 1177407 w 1177407"/>
                  <a:gd name="connsiteY11" fmla="*/ 521291 h 590144"/>
                  <a:gd name="connsiteX12" fmla="*/ 1139963 w 1177407"/>
                  <a:gd name="connsiteY12" fmla="*/ 580619 h 590144"/>
                  <a:gd name="connsiteX13" fmla="*/ 1102519 w 1177407"/>
                  <a:gd name="connsiteY13" fmla="*/ 521291 h 590144"/>
                  <a:gd name="connsiteX14" fmla="*/ 1139963 w 1177407"/>
                  <a:gd name="connsiteY14" fmla="*/ 461963 h 590144"/>
                  <a:gd name="connsiteX15" fmla="*/ 37444 w 1177407"/>
                  <a:gd name="connsiteY15" fmla="*/ 461963 h 590144"/>
                  <a:gd name="connsiteX16" fmla="*/ 74888 w 1177407"/>
                  <a:gd name="connsiteY16" fmla="*/ 521291 h 590144"/>
                  <a:gd name="connsiteX17" fmla="*/ 37444 w 1177407"/>
                  <a:gd name="connsiteY17" fmla="*/ 580619 h 590144"/>
                  <a:gd name="connsiteX18" fmla="*/ 0 w 1177407"/>
                  <a:gd name="connsiteY18" fmla="*/ 521291 h 590144"/>
                  <a:gd name="connsiteX19" fmla="*/ 37444 w 1177407"/>
                  <a:gd name="connsiteY19" fmla="*/ 461963 h 590144"/>
                  <a:gd name="connsiteX20" fmla="*/ 816114 w 1177407"/>
                  <a:gd name="connsiteY20" fmla="*/ 409575 h 590144"/>
                  <a:gd name="connsiteX21" fmla="*/ 853558 w 1177407"/>
                  <a:gd name="connsiteY21" fmla="*/ 468903 h 590144"/>
                  <a:gd name="connsiteX22" fmla="*/ 816114 w 1177407"/>
                  <a:gd name="connsiteY22" fmla="*/ 528231 h 590144"/>
                  <a:gd name="connsiteX23" fmla="*/ 778670 w 1177407"/>
                  <a:gd name="connsiteY23" fmla="*/ 468903 h 590144"/>
                  <a:gd name="connsiteX24" fmla="*/ 816114 w 1177407"/>
                  <a:gd name="connsiteY24" fmla="*/ 409575 h 590144"/>
                  <a:gd name="connsiteX25" fmla="*/ 327957 w 1177407"/>
                  <a:gd name="connsiteY25" fmla="*/ 409575 h 590144"/>
                  <a:gd name="connsiteX26" fmla="*/ 365401 w 1177407"/>
                  <a:gd name="connsiteY26" fmla="*/ 468903 h 590144"/>
                  <a:gd name="connsiteX27" fmla="*/ 327957 w 1177407"/>
                  <a:gd name="connsiteY27" fmla="*/ 528231 h 590144"/>
                  <a:gd name="connsiteX28" fmla="*/ 290513 w 1177407"/>
                  <a:gd name="connsiteY28" fmla="*/ 468903 h 590144"/>
                  <a:gd name="connsiteX29" fmla="*/ 327957 w 1177407"/>
                  <a:gd name="connsiteY29" fmla="*/ 409575 h 590144"/>
                  <a:gd name="connsiteX30" fmla="*/ 939938 w 1177407"/>
                  <a:gd name="connsiteY30" fmla="*/ 330993 h 590144"/>
                  <a:gd name="connsiteX31" fmla="*/ 977382 w 1177407"/>
                  <a:gd name="connsiteY31" fmla="*/ 390321 h 590144"/>
                  <a:gd name="connsiteX32" fmla="*/ 939938 w 1177407"/>
                  <a:gd name="connsiteY32" fmla="*/ 449649 h 590144"/>
                  <a:gd name="connsiteX33" fmla="*/ 902494 w 1177407"/>
                  <a:gd name="connsiteY33" fmla="*/ 390321 h 590144"/>
                  <a:gd name="connsiteX34" fmla="*/ 939938 w 1177407"/>
                  <a:gd name="connsiteY34" fmla="*/ 330993 h 590144"/>
                  <a:gd name="connsiteX35" fmla="*/ 206513 w 1177407"/>
                  <a:gd name="connsiteY35" fmla="*/ 330993 h 590144"/>
                  <a:gd name="connsiteX36" fmla="*/ 243957 w 1177407"/>
                  <a:gd name="connsiteY36" fmla="*/ 390321 h 590144"/>
                  <a:gd name="connsiteX37" fmla="*/ 206513 w 1177407"/>
                  <a:gd name="connsiteY37" fmla="*/ 449649 h 590144"/>
                  <a:gd name="connsiteX38" fmla="*/ 169069 w 1177407"/>
                  <a:gd name="connsiteY38" fmla="*/ 390321 h 590144"/>
                  <a:gd name="connsiteX39" fmla="*/ 206513 w 1177407"/>
                  <a:gd name="connsiteY39" fmla="*/ 330993 h 590144"/>
                  <a:gd name="connsiteX40" fmla="*/ 708957 w 1177407"/>
                  <a:gd name="connsiteY40" fmla="*/ 278606 h 590144"/>
                  <a:gd name="connsiteX41" fmla="*/ 746401 w 1177407"/>
                  <a:gd name="connsiteY41" fmla="*/ 337934 h 590144"/>
                  <a:gd name="connsiteX42" fmla="*/ 708957 w 1177407"/>
                  <a:gd name="connsiteY42" fmla="*/ 397262 h 590144"/>
                  <a:gd name="connsiteX43" fmla="*/ 671513 w 1177407"/>
                  <a:gd name="connsiteY43" fmla="*/ 337934 h 590144"/>
                  <a:gd name="connsiteX44" fmla="*/ 708957 w 1177407"/>
                  <a:gd name="connsiteY44" fmla="*/ 278606 h 590144"/>
                  <a:gd name="connsiteX45" fmla="*/ 423207 w 1177407"/>
                  <a:gd name="connsiteY45" fmla="*/ 278606 h 590144"/>
                  <a:gd name="connsiteX46" fmla="*/ 460651 w 1177407"/>
                  <a:gd name="connsiteY46" fmla="*/ 337934 h 590144"/>
                  <a:gd name="connsiteX47" fmla="*/ 423207 w 1177407"/>
                  <a:gd name="connsiteY47" fmla="*/ 397262 h 590144"/>
                  <a:gd name="connsiteX48" fmla="*/ 385763 w 1177407"/>
                  <a:gd name="connsiteY48" fmla="*/ 337934 h 590144"/>
                  <a:gd name="connsiteX49" fmla="*/ 423207 w 1177407"/>
                  <a:gd name="connsiteY49" fmla="*/ 278606 h 590144"/>
                  <a:gd name="connsiteX50" fmla="*/ 1070907 w 1177407"/>
                  <a:gd name="connsiteY50" fmla="*/ 273844 h 590144"/>
                  <a:gd name="connsiteX51" fmla="*/ 1108351 w 1177407"/>
                  <a:gd name="connsiteY51" fmla="*/ 333172 h 590144"/>
                  <a:gd name="connsiteX52" fmla="*/ 1070907 w 1177407"/>
                  <a:gd name="connsiteY52" fmla="*/ 392500 h 590144"/>
                  <a:gd name="connsiteX53" fmla="*/ 1033463 w 1177407"/>
                  <a:gd name="connsiteY53" fmla="*/ 333172 h 590144"/>
                  <a:gd name="connsiteX54" fmla="*/ 1070907 w 1177407"/>
                  <a:gd name="connsiteY54" fmla="*/ 273844 h 590144"/>
                  <a:gd name="connsiteX55" fmla="*/ 73163 w 1177407"/>
                  <a:gd name="connsiteY55" fmla="*/ 273844 h 590144"/>
                  <a:gd name="connsiteX56" fmla="*/ 110607 w 1177407"/>
                  <a:gd name="connsiteY56" fmla="*/ 333172 h 590144"/>
                  <a:gd name="connsiteX57" fmla="*/ 73163 w 1177407"/>
                  <a:gd name="connsiteY57" fmla="*/ 392500 h 590144"/>
                  <a:gd name="connsiteX58" fmla="*/ 35719 w 1177407"/>
                  <a:gd name="connsiteY58" fmla="*/ 333172 h 590144"/>
                  <a:gd name="connsiteX59" fmla="*/ 73163 w 1177407"/>
                  <a:gd name="connsiteY59" fmla="*/ 273844 h 590144"/>
                  <a:gd name="connsiteX60" fmla="*/ 563701 w 1177407"/>
                  <a:gd name="connsiteY60" fmla="*/ 204787 h 590144"/>
                  <a:gd name="connsiteX61" fmla="*/ 601145 w 1177407"/>
                  <a:gd name="connsiteY61" fmla="*/ 264115 h 590144"/>
                  <a:gd name="connsiteX62" fmla="*/ 563701 w 1177407"/>
                  <a:gd name="connsiteY62" fmla="*/ 323443 h 590144"/>
                  <a:gd name="connsiteX63" fmla="*/ 526257 w 1177407"/>
                  <a:gd name="connsiteY63" fmla="*/ 264115 h 590144"/>
                  <a:gd name="connsiteX64" fmla="*/ 563701 w 1177407"/>
                  <a:gd name="connsiteY64" fmla="*/ 204787 h 590144"/>
                  <a:gd name="connsiteX65" fmla="*/ 832781 w 1177407"/>
                  <a:gd name="connsiteY65" fmla="*/ 188119 h 590144"/>
                  <a:gd name="connsiteX66" fmla="*/ 870225 w 1177407"/>
                  <a:gd name="connsiteY66" fmla="*/ 247447 h 590144"/>
                  <a:gd name="connsiteX67" fmla="*/ 832781 w 1177407"/>
                  <a:gd name="connsiteY67" fmla="*/ 306775 h 590144"/>
                  <a:gd name="connsiteX68" fmla="*/ 795337 w 1177407"/>
                  <a:gd name="connsiteY68" fmla="*/ 247447 h 590144"/>
                  <a:gd name="connsiteX69" fmla="*/ 832781 w 1177407"/>
                  <a:gd name="connsiteY69" fmla="*/ 188119 h 590144"/>
                  <a:gd name="connsiteX70" fmla="*/ 301763 w 1177407"/>
                  <a:gd name="connsiteY70" fmla="*/ 188119 h 590144"/>
                  <a:gd name="connsiteX71" fmla="*/ 339207 w 1177407"/>
                  <a:gd name="connsiteY71" fmla="*/ 247447 h 590144"/>
                  <a:gd name="connsiteX72" fmla="*/ 301763 w 1177407"/>
                  <a:gd name="connsiteY72" fmla="*/ 306775 h 590144"/>
                  <a:gd name="connsiteX73" fmla="*/ 264319 w 1177407"/>
                  <a:gd name="connsiteY73" fmla="*/ 247447 h 590144"/>
                  <a:gd name="connsiteX74" fmla="*/ 301763 w 1177407"/>
                  <a:gd name="connsiteY74" fmla="*/ 188119 h 590144"/>
                  <a:gd name="connsiteX75" fmla="*/ 963751 w 1177407"/>
                  <a:gd name="connsiteY75" fmla="*/ 152400 h 590144"/>
                  <a:gd name="connsiteX76" fmla="*/ 1001195 w 1177407"/>
                  <a:gd name="connsiteY76" fmla="*/ 211728 h 590144"/>
                  <a:gd name="connsiteX77" fmla="*/ 963751 w 1177407"/>
                  <a:gd name="connsiteY77" fmla="*/ 271056 h 590144"/>
                  <a:gd name="connsiteX78" fmla="*/ 926307 w 1177407"/>
                  <a:gd name="connsiteY78" fmla="*/ 211728 h 590144"/>
                  <a:gd name="connsiteX79" fmla="*/ 963751 w 1177407"/>
                  <a:gd name="connsiteY79" fmla="*/ 152400 h 590144"/>
                  <a:gd name="connsiteX80" fmla="*/ 168413 w 1177407"/>
                  <a:gd name="connsiteY80" fmla="*/ 152400 h 590144"/>
                  <a:gd name="connsiteX81" fmla="*/ 205857 w 1177407"/>
                  <a:gd name="connsiteY81" fmla="*/ 211728 h 590144"/>
                  <a:gd name="connsiteX82" fmla="*/ 168413 w 1177407"/>
                  <a:gd name="connsiteY82" fmla="*/ 271056 h 590144"/>
                  <a:gd name="connsiteX83" fmla="*/ 130969 w 1177407"/>
                  <a:gd name="connsiteY83" fmla="*/ 211728 h 590144"/>
                  <a:gd name="connsiteX84" fmla="*/ 168413 w 1177407"/>
                  <a:gd name="connsiteY84" fmla="*/ 152400 h 590144"/>
                  <a:gd name="connsiteX85" fmla="*/ 708957 w 1177407"/>
                  <a:gd name="connsiteY85" fmla="*/ 73819 h 590144"/>
                  <a:gd name="connsiteX86" fmla="*/ 746401 w 1177407"/>
                  <a:gd name="connsiteY86" fmla="*/ 133147 h 590144"/>
                  <a:gd name="connsiteX87" fmla="*/ 708957 w 1177407"/>
                  <a:gd name="connsiteY87" fmla="*/ 192475 h 590144"/>
                  <a:gd name="connsiteX88" fmla="*/ 671513 w 1177407"/>
                  <a:gd name="connsiteY88" fmla="*/ 133147 h 590144"/>
                  <a:gd name="connsiteX89" fmla="*/ 708957 w 1177407"/>
                  <a:gd name="connsiteY89" fmla="*/ 73819 h 590144"/>
                  <a:gd name="connsiteX90" fmla="*/ 423207 w 1177407"/>
                  <a:gd name="connsiteY90" fmla="*/ 73819 h 590144"/>
                  <a:gd name="connsiteX91" fmla="*/ 460651 w 1177407"/>
                  <a:gd name="connsiteY91" fmla="*/ 133147 h 590144"/>
                  <a:gd name="connsiteX92" fmla="*/ 423207 w 1177407"/>
                  <a:gd name="connsiteY92" fmla="*/ 192475 h 590144"/>
                  <a:gd name="connsiteX93" fmla="*/ 385763 w 1177407"/>
                  <a:gd name="connsiteY93" fmla="*/ 133147 h 590144"/>
                  <a:gd name="connsiteX94" fmla="*/ 423207 w 1177407"/>
                  <a:gd name="connsiteY94" fmla="*/ 73819 h 590144"/>
                  <a:gd name="connsiteX95" fmla="*/ 563701 w 1177407"/>
                  <a:gd name="connsiteY95" fmla="*/ 0 h 590144"/>
                  <a:gd name="connsiteX96" fmla="*/ 601145 w 1177407"/>
                  <a:gd name="connsiteY96" fmla="*/ 59328 h 590144"/>
                  <a:gd name="connsiteX97" fmla="*/ 563701 w 1177407"/>
                  <a:gd name="connsiteY97" fmla="*/ 118656 h 590144"/>
                  <a:gd name="connsiteX98" fmla="*/ 526257 w 1177407"/>
                  <a:gd name="connsiteY98" fmla="*/ 59328 h 590144"/>
                  <a:gd name="connsiteX99" fmla="*/ 563701 w 1177407"/>
                  <a:gd name="connsiteY99" fmla="*/ 0 h 590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</a:cxnLst>
                <a:rect l="l" t="t" r="r" b="b"/>
                <a:pathLst>
                  <a:path w="1177407" h="590144">
                    <a:moveTo>
                      <a:pt x="658950" y="471488"/>
                    </a:moveTo>
                    <a:cubicBezTo>
                      <a:pt x="679630" y="471488"/>
                      <a:pt x="696394" y="498050"/>
                      <a:pt x="696394" y="530816"/>
                    </a:cubicBezTo>
                    <a:cubicBezTo>
                      <a:pt x="696394" y="563582"/>
                      <a:pt x="679630" y="590144"/>
                      <a:pt x="658950" y="590144"/>
                    </a:cubicBezTo>
                    <a:cubicBezTo>
                      <a:pt x="638270" y="590144"/>
                      <a:pt x="621506" y="563582"/>
                      <a:pt x="621506" y="530816"/>
                    </a:cubicBezTo>
                    <a:cubicBezTo>
                      <a:pt x="621506" y="498050"/>
                      <a:pt x="638270" y="471488"/>
                      <a:pt x="658950" y="471488"/>
                    </a:cubicBezTo>
                    <a:close/>
                    <a:moveTo>
                      <a:pt x="493453" y="471488"/>
                    </a:moveTo>
                    <a:cubicBezTo>
                      <a:pt x="514133" y="471488"/>
                      <a:pt x="530897" y="498050"/>
                      <a:pt x="530897" y="530816"/>
                    </a:cubicBezTo>
                    <a:cubicBezTo>
                      <a:pt x="530897" y="563582"/>
                      <a:pt x="514133" y="590144"/>
                      <a:pt x="493453" y="590144"/>
                    </a:cubicBezTo>
                    <a:cubicBezTo>
                      <a:pt x="472773" y="590144"/>
                      <a:pt x="456009" y="563582"/>
                      <a:pt x="456009" y="530816"/>
                    </a:cubicBezTo>
                    <a:cubicBezTo>
                      <a:pt x="456009" y="498050"/>
                      <a:pt x="472773" y="471488"/>
                      <a:pt x="493453" y="471488"/>
                    </a:cubicBezTo>
                    <a:close/>
                    <a:moveTo>
                      <a:pt x="1139963" y="461963"/>
                    </a:moveTo>
                    <a:cubicBezTo>
                      <a:pt x="1160643" y="461963"/>
                      <a:pt x="1177407" y="488525"/>
                      <a:pt x="1177407" y="521291"/>
                    </a:cubicBezTo>
                    <a:cubicBezTo>
                      <a:pt x="1177407" y="554057"/>
                      <a:pt x="1160643" y="580619"/>
                      <a:pt x="1139963" y="580619"/>
                    </a:cubicBezTo>
                    <a:cubicBezTo>
                      <a:pt x="1119283" y="580619"/>
                      <a:pt x="1102519" y="554057"/>
                      <a:pt x="1102519" y="521291"/>
                    </a:cubicBezTo>
                    <a:cubicBezTo>
                      <a:pt x="1102519" y="488525"/>
                      <a:pt x="1119283" y="461963"/>
                      <a:pt x="1139963" y="461963"/>
                    </a:cubicBezTo>
                    <a:close/>
                    <a:moveTo>
                      <a:pt x="37444" y="461963"/>
                    </a:moveTo>
                    <a:cubicBezTo>
                      <a:pt x="58124" y="461963"/>
                      <a:pt x="74888" y="488525"/>
                      <a:pt x="74888" y="521291"/>
                    </a:cubicBezTo>
                    <a:cubicBezTo>
                      <a:pt x="74888" y="554057"/>
                      <a:pt x="58124" y="580619"/>
                      <a:pt x="37444" y="580619"/>
                    </a:cubicBezTo>
                    <a:cubicBezTo>
                      <a:pt x="16764" y="580619"/>
                      <a:pt x="0" y="554057"/>
                      <a:pt x="0" y="521291"/>
                    </a:cubicBezTo>
                    <a:cubicBezTo>
                      <a:pt x="0" y="488525"/>
                      <a:pt x="16764" y="461963"/>
                      <a:pt x="37444" y="461963"/>
                    </a:cubicBezTo>
                    <a:close/>
                    <a:moveTo>
                      <a:pt x="816114" y="409575"/>
                    </a:moveTo>
                    <a:cubicBezTo>
                      <a:pt x="836794" y="409575"/>
                      <a:pt x="853558" y="436137"/>
                      <a:pt x="853558" y="468903"/>
                    </a:cubicBezTo>
                    <a:cubicBezTo>
                      <a:pt x="853558" y="501669"/>
                      <a:pt x="836794" y="528231"/>
                      <a:pt x="816114" y="528231"/>
                    </a:cubicBezTo>
                    <a:cubicBezTo>
                      <a:pt x="795434" y="528231"/>
                      <a:pt x="778670" y="501669"/>
                      <a:pt x="778670" y="468903"/>
                    </a:cubicBezTo>
                    <a:cubicBezTo>
                      <a:pt x="778670" y="436137"/>
                      <a:pt x="795434" y="409575"/>
                      <a:pt x="816114" y="409575"/>
                    </a:cubicBezTo>
                    <a:close/>
                    <a:moveTo>
                      <a:pt x="327957" y="409575"/>
                    </a:moveTo>
                    <a:cubicBezTo>
                      <a:pt x="348637" y="409575"/>
                      <a:pt x="365401" y="436137"/>
                      <a:pt x="365401" y="468903"/>
                    </a:cubicBezTo>
                    <a:cubicBezTo>
                      <a:pt x="365401" y="501669"/>
                      <a:pt x="348637" y="528231"/>
                      <a:pt x="327957" y="528231"/>
                    </a:cubicBezTo>
                    <a:cubicBezTo>
                      <a:pt x="307277" y="528231"/>
                      <a:pt x="290513" y="501669"/>
                      <a:pt x="290513" y="468903"/>
                    </a:cubicBezTo>
                    <a:cubicBezTo>
                      <a:pt x="290513" y="436137"/>
                      <a:pt x="307277" y="409575"/>
                      <a:pt x="327957" y="409575"/>
                    </a:cubicBezTo>
                    <a:close/>
                    <a:moveTo>
                      <a:pt x="939938" y="330993"/>
                    </a:moveTo>
                    <a:cubicBezTo>
                      <a:pt x="960618" y="330993"/>
                      <a:pt x="977382" y="357555"/>
                      <a:pt x="977382" y="390321"/>
                    </a:cubicBezTo>
                    <a:cubicBezTo>
                      <a:pt x="977382" y="423087"/>
                      <a:pt x="960618" y="449649"/>
                      <a:pt x="939938" y="449649"/>
                    </a:cubicBezTo>
                    <a:cubicBezTo>
                      <a:pt x="919258" y="449649"/>
                      <a:pt x="902494" y="423087"/>
                      <a:pt x="902494" y="390321"/>
                    </a:cubicBezTo>
                    <a:cubicBezTo>
                      <a:pt x="902494" y="357555"/>
                      <a:pt x="919258" y="330993"/>
                      <a:pt x="939938" y="330993"/>
                    </a:cubicBezTo>
                    <a:close/>
                    <a:moveTo>
                      <a:pt x="206513" y="330993"/>
                    </a:moveTo>
                    <a:cubicBezTo>
                      <a:pt x="227193" y="330993"/>
                      <a:pt x="243957" y="357555"/>
                      <a:pt x="243957" y="390321"/>
                    </a:cubicBezTo>
                    <a:cubicBezTo>
                      <a:pt x="243957" y="423087"/>
                      <a:pt x="227193" y="449649"/>
                      <a:pt x="206513" y="449649"/>
                    </a:cubicBezTo>
                    <a:cubicBezTo>
                      <a:pt x="185833" y="449649"/>
                      <a:pt x="169069" y="423087"/>
                      <a:pt x="169069" y="390321"/>
                    </a:cubicBezTo>
                    <a:cubicBezTo>
                      <a:pt x="169069" y="357555"/>
                      <a:pt x="185833" y="330993"/>
                      <a:pt x="206513" y="330993"/>
                    </a:cubicBezTo>
                    <a:close/>
                    <a:moveTo>
                      <a:pt x="708957" y="278606"/>
                    </a:moveTo>
                    <a:cubicBezTo>
                      <a:pt x="729637" y="278606"/>
                      <a:pt x="746401" y="305168"/>
                      <a:pt x="746401" y="337934"/>
                    </a:cubicBezTo>
                    <a:cubicBezTo>
                      <a:pt x="746401" y="370700"/>
                      <a:pt x="729637" y="397262"/>
                      <a:pt x="708957" y="397262"/>
                    </a:cubicBezTo>
                    <a:cubicBezTo>
                      <a:pt x="688277" y="397262"/>
                      <a:pt x="671513" y="370700"/>
                      <a:pt x="671513" y="337934"/>
                    </a:cubicBezTo>
                    <a:cubicBezTo>
                      <a:pt x="671513" y="305168"/>
                      <a:pt x="688277" y="278606"/>
                      <a:pt x="708957" y="278606"/>
                    </a:cubicBezTo>
                    <a:close/>
                    <a:moveTo>
                      <a:pt x="423207" y="278606"/>
                    </a:moveTo>
                    <a:cubicBezTo>
                      <a:pt x="443887" y="278606"/>
                      <a:pt x="460651" y="305168"/>
                      <a:pt x="460651" y="337934"/>
                    </a:cubicBezTo>
                    <a:cubicBezTo>
                      <a:pt x="460651" y="370700"/>
                      <a:pt x="443887" y="397262"/>
                      <a:pt x="423207" y="397262"/>
                    </a:cubicBezTo>
                    <a:cubicBezTo>
                      <a:pt x="402527" y="397262"/>
                      <a:pt x="385763" y="370700"/>
                      <a:pt x="385763" y="337934"/>
                    </a:cubicBezTo>
                    <a:cubicBezTo>
                      <a:pt x="385763" y="305168"/>
                      <a:pt x="402527" y="278606"/>
                      <a:pt x="423207" y="278606"/>
                    </a:cubicBezTo>
                    <a:close/>
                    <a:moveTo>
                      <a:pt x="1070907" y="273844"/>
                    </a:moveTo>
                    <a:cubicBezTo>
                      <a:pt x="1091587" y="273844"/>
                      <a:pt x="1108351" y="300406"/>
                      <a:pt x="1108351" y="333172"/>
                    </a:cubicBezTo>
                    <a:cubicBezTo>
                      <a:pt x="1108351" y="365938"/>
                      <a:pt x="1091587" y="392500"/>
                      <a:pt x="1070907" y="392500"/>
                    </a:cubicBezTo>
                    <a:cubicBezTo>
                      <a:pt x="1050227" y="392500"/>
                      <a:pt x="1033463" y="365938"/>
                      <a:pt x="1033463" y="333172"/>
                    </a:cubicBezTo>
                    <a:cubicBezTo>
                      <a:pt x="1033463" y="300406"/>
                      <a:pt x="1050227" y="273844"/>
                      <a:pt x="1070907" y="273844"/>
                    </a:cubicBezTo>
                    <a:close/>
                    <a:moveTo>
                      <a:pt x="73163" y="273844"/>
                    </a:moveTo>
                    <a:cubicBezTo>
                      <a:pt x="93843" y="273844"/>
                      <a:pt x="110607" y="300406"/>
                      <a:pt x="110607" y="333172"/>
                    </a:cubicBezTo>
                    <a:cubicBezTo>
                      <a:pt x="110607" y="365938"/>
                      <a:pt x="93843" y="392500"/>
                      <a:pt x="73163" y="392500"/>
                    </a:cubicBezTo>
                    <a:cubicBezTo>
                      <a:pt x="52483" y="392500"/>
                      <a:pt x="35719" y="365938"/>
                      <a:pt x="35719" y="333172"/>
                    </a:cubicBezTo>
                    <a:cubicBezTo>
                      <a:pt x="35719" y="300406"/>
                      <a:pt x="52483" y="273844"/>
                      <a:pt x="73163" y="273844"/>
                    </a:cubicBezTo>
                    <a:close/>
                    <a:moveTo>
                      <a:pt x="563701" y="204787"/>
                    </a:moveTo>
                    <a:cubicBezTo>
                      <a:pt x="584381" y="204787"/>
                      <a:pt x="601145" y="231349"/>
                      <a:pt x="601145" y="264115"/>
                    </a:cubicBezTo>
                    <a:cubicBezTo>
                      <a:pt x="601145" y="296881"/>
                      <a:pt x="584381" y="323443"/>
                      <a:pt x="563701" y="323443"/>
                    </a:cubicBezTo>
                    <a:cubicBezTo>
                      <a:pt x="543021" y="323443"/>
                      <a:pt x="526257" y="296881"/>
                      <a:pt x="526257" y="264115"/>
                    </a:cubicBezTo>
                    <a:cubicBezTo>
                      <a:pt x="526257" y="231349"/>
                      <a:pt x="543021" y="204787"/>
                      <a:pt x="563701" y="204787"/>
                    </a:cubicBezTo>
                    <a:close/>
                    <a:moveTo>
                      <a:pt x="832781" y="188119"/>
                    </a:moveTo>
                    <a:cubicBezTo>
                      <a:pt x="853461" y="188119"/>
                      <a:pt x="870225" y="214681"/>
                      <a:pt x="870225" y="247447"/>
                    </a:cubicBezTo>
                    <a:cubicBezTo>
                      <a:pt x="870225" y="280213"/>
                      <a:pt x="853461" y="306775"/>
                      <a:pt x="832781" y="306775"/>
                    </a:cubicBezTo>
                    <a:cubicBezTo>
                      <a:pt x="812101" y="306775"/>
                      <a:pt x="795337" y="280213"/>
                      <a:pt x="795337" y="247447"/>
                    </a:cubicBezTo>
                    <a:cubicBezTo>
                      <a:pt x="795337" y="214681"/>
                      <a:pt x="812101" y="188119"/>
                      <a:pt x="832781" y="188119"/>
                    </a:cubicBezTo>
                    <a:close/>
                    <a:moveTo>
                      <a:pt x="301763" y="188119"/>
                    </a:moveTo>
                    <a:cubicBezTo>
                      <a:pt x="322443" y="188119"/>
                      <a:pt x="339207" y="214681"/>
                      <a:pt x="339207" y="247447"/>
                    </a:cubicBezTo>
                    <a:cubicBezTo>
                      <a:pt x="339207" y="280213"/>
                      <a:pt x="322443" y="306775"/>
                      <a:pt x="301763" y="306775"/>
                    </a:cubicBezTo>
                    <a:cubicBezTo>
                      <a:pt x="281083" y="306775"/>
                      <a:pt x="264319" y="280213"/>
                      <a:pt x="264319" y="247447"/>
                    </a:cubicBezTo>
                    <a:cubicBezTo>
                      <a:pt x="264319" y="214681"/>
                      <a:pt x="281083" y="188119"/>
                      <a:pt x="301763" y="188119"/>
                    </a:cubicBezTo>
                    <a:close/>
                    <a:moveTo>
                      <a:pt x="963751" y="152400"/>
                    </a:moveTo>
                    <a:cubicBezTo>
                      <a:pt x="984431" y="152400"/>
                      <a:pt x="1001195" y="178962"/>
                      <a:pt x="1001195" y="211728"/>
                    </a:cubicBezTo>
                    <a:cubicBezTo>
                      <a:pt x="1001195" y="244494"/>
                      <a:pt x="984431" y="271056"/>
                      <a:pt x="963751" y="271056"/>
                    </a:cubicBezTo>
                    <a:cubicBezTo>
                      <a:pt x="943071" y="271056"/>
                      <a:pt x="926307" y="244494"/>
                      <a:pt x="926307" y="211728"/>
                    </a:cubicBezTo>
                    <a:cubicBezTo>
                      <a:pt x="926307" y="178962"/>
                      <a:pt x="943071" y="152400"/>
                      <a:pt x="963751" y="152400"/>
                    </a:cubicBezTo>
                    <a:close/>
                    <a:moveTo>
                      <a:pt x="168413" y="152400"/>
                    </a:moveTo>
                    <a:cubicBezTo>
                      <a:pt x="189093" y="152400"/>
                      <a:pt x="205857" y="178962"/>
                      <a:pt x="205857" y="211728"/>
                    </a:cubicBezTo>
                    <a:cubicBezTo>
                      <a:pt x="205857" y="244494"/>
                      <a:pt x="189093" y="271056"/>
                      <a:pt x="168413" y="271056"/>
                    </a:cubicBezTo>
                    <a:cubicBezTo>
                      <a:pt x="147733" y="271056"/>
                      <a:pt x="130969" y="244494"/>
                      <a:pt x="130969" y="211728"/>
                    </a:cubicBezTo>
                    <a:cubicBezTo>
                      <a:pt x="130969" y="178962"/>
                      <a:pt x="147733" y="152400"/>
                      <a:pt x="168413" y="152400"/>
                    </a:cubicBezTo>
                    <a:close/>
                    <a:moveTo>
                      <a:pt x="708957" y="73819"/>
                    </a:moveTo>
                    <a:cubicBezTo>
                      <a:pt x="729637" y="73819"/>
                      <a:pt x="746401" y="100381"/>
                      <a:pt x="746401" y="133147"/>
                    </a:cubicBezTo>
                    <a:cubicBezTo>
                      <a:pt x="746401" y="165913"/>
                      <a:pt x="729637" y="192475"/>
                      <a:pt x="708957" y="192475"/>
                    </a:cubicBezTo>
                    <a:cubicBezTo>
                      <a:pt x="688277" y="192475"/>
                      <a:pt x="671513" y="165913"/>
                      <a:pt x="671513" y="133147"/>
                    </a:cubicBezTo>
                    <a:cubicBezTo>
                      <a:pt x="671513" y="100381"/>
                      <a:pt x="688277" y="73819"/>
                      <a:pt x="708957" y="73819"/>
                    </a:cubicBezTo>
                    <a:close/>
                    <a:moveTo>
                      <a:pt x="423207" y="73819"/>
                    </a:moveTo>
                    <a:cubicBezTo>
                      <a:pt x="443887" y="73819"/>
                      <a:pt x="460651" y="100381"/>
                      <a:pt x="460651" y="133147"/>
                    </a:cubicBezTo>
                    <a:cubicBezTo>
                      <a:pt x="460651" y="165913"/>
                      <a:pt x="443887" y="192475"/>
                      <a:pt x="423207" y="192475"/>
                    </a:cubicBezTo>
                    <a:cubicBezTo>
                      <a:pt x="402527" y="192475"/>
                      <a:pt x="385763" y="165913"/>
                      <a:pt x="385763" y="133147"/>
                    </a:cubicBezTo>
                    <a:cubicBezTo>
                      <a:pt x="385763" y="100381"/>
                      <a:pt x="402527" y="73819"/>
                      <a:pt x="423207" y="73819"/>
                    </a:cubicBezTo>
                    <a:close/>
                    <a:moveTo>
                      <a:pt x="563701" y="0"/>
                    </a:moveTo>
                    <a:cubicBezTo>
                      <a:pt x="584381" y="0"/>
                      <a:pt x="601145" y="26562"/>
                      <a:pt x="601145" y="59328"/>
                    </a:cubicBezTo>
                    <a:cubicBezTo>
                      <a:pt x="601145" y="92094"/>
                      <a:pt x="584381" y="118656"/>
                      <a:pt x="563701" y="118656"/>
                    </a:cubicBezTo>
                    <a:cubicBezTo>
                      <a:pt x="543021" y="118656"/>
                      <a:pt x="526257" y="92094"/>
                      <a:pt x="526257" y="59328"/>
                    </a:cubicBezTo>
                    <a:cubicBezTo>
                      <a:pt x="526257" y="26562"/>
                      <a:pt x="543021" y="0"/>
                      <a:pt x="563701" y="0"/>
                    </a:cubicBezTo>
                    <a:close/>
                  </a:path>
                </a:pathLst>
              </a:custGeom>
              <a:solidFill>
                <a:srgbClr val="FF0066"/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8" name="楕円 27">
              <a:extLst>
                <a:ext uri="{FF2B5EF4-FFF2-40B4-BE49-F238E27FC236}">
                  <a16:creationId xmlns:a16="http://schemas.microsoft.com/office/drawing/2014/main" id="{8EDB8063-F8DA-403B-8DF0-F0F07DD0A7DD}"/>
                </a:ext>
              </a:extLst>
            </p:cNvPr>
            <p:cNvSpPr/>
            <p:nvPr/>
          </p:nvSpPr>
          <p:spPr>
            <a:xfrm>
              <a:off x="5020064" y="4693204"/>
              <a:ext cx="215018" cy="215018"/>
            </a:xfrm>
            <a:prstGeom prst="ellipse">
              <a:avLst/>
            </a:prstGeom>
            <a:gradFill flip="none" rotWithShape="1">
              <a:gsLst>
                <a:gs pos="70000">
                  <a:srgbClr val="FF99CC"/>
                </a:gs>
                <a:gs pos="20000">
                  <a:srgbClr val="FF0066"/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29" name="グループ化 28">
              <a:extLst>
                <a:ext uri="{FF2B5EF4-FFF2-40B4-BE49-F238E27FC236}">
                  <a16:creationId xmlns:a16="http://schemas.microsoft.com/office/drawing/2014/main" id="{0303D5D6-4CAB-4E15-B848-5A89E4D5D7C7}"/>
                </a:ext>
              </a:extLst>
            </p:cNvPr>
            <p:cNvGrpSpPr/>
            <p:nvPr/>
          </p:nvGrpSpPr>
          <p:grpSpPr>
            <a:xfrm rot="3600000">
              <a:off x="5221130" y="4251656"/>
              <a:ext cx="496769" cy="707571"/>
              <a:chOff x="2192953" y="1161519"/>
              <a:chExt cx="1245684" cy="1774285"/>
            </a:xfrm>
          </p:grpSpPr>
          <p:sp>
            <p:nvSpPr>
              <p:cNvPr id="63" name="フリーフォーム: 図形 62">
                <a:extLst>
                  <a:ext uri="{FF2B5EF4-FFF2-40B4-BE49-F238E27FC236}">
                    <a16:creationId xmlns:a16="http://schemas.microsoft.com/office/drawing/2014/main" id="{654535C2-6903-4F00-871B-F36038D82C1B}"/>
                  </a:ext>
                </a:extLst>
              </p:cNvPr>
              <p:cNvSpPr/>
              <p:nvPr/>
            </p:nvSpPr>
            <p:spPr>
              <a:xfrm>
                <a:off x="2192953" y="1161519"/>
                <a:ext cx="1245684" cy="1774285"/>
              </a:xfrm>
              <a:custGeom>
                <a:avLst/>
                <a:gdLst>
                  <a:gd name="connsiteX0" fmla="*/ 491785 w 1171576"/>
                  <a:gd name="connsiteY0" fmla="*/ 0 h 1647591"/>
                  <a:gd name="connsiteX1" fmla="*/ 585788 w 1171576"/>
                  <a:gd name="connsiteY1" fmla="*/ 59066 h 1647591"/>
                  <a:gd name="connsiteX2" fmla="*/ 678024 w 1171576"/>
                  <a:gd name="connsiteY2" fmla="*/ 1110 h 1647591"/>
                  <a:gd name="connsiteX3" fmla="*/ 717518 w 1171576"/>
                  <a:gd name="connsiteY3" fmla="*/ 18258 h 1647591"/>
                  <a:gd name="connsiteX4" fmla="*/ 1171576 w 1171576"/>
                  <a:gd name="connsiteY4" fmla="*/ 1042753 h 1647591"/>
                  <a:gd name="connsiteX5" fmla="*/ 585788 w 1171576"/>
                  <a:gd name="connsiteY5" fmla="*/ 1647591 h 1647591"/>
                  <a:gd name="connsiteX6" fmla="*/ 0 w 1171576"/>
                  <a:gd name="connsiteY6" fmla="*/ 1042753 h 1647591"/>
                  <a:gd name="connsiteX7" fmla="*/ 454058 w 1171576"/>
                  <a:gd name="connsiteY7" fmla="*/ 14955 h 1647591"/>
                  <a:gd name="connsiteX0" fmla="*/ 491785 w 1171576"/>
                  <a:gd name="connsiteY0" fmla="*/ 11 h 1647602"/>
                  <a:gd name="connsiteX1" fmla="*/ 585788 w 1171576"/>
                  <a:gd name="connsiteY1" fmla="*/ 59077 h 1647602"/>
                  <a:gd name="connsiteX2" fmla="*/ 678024 w 1171576"/>
                  <a:gd name="connsiteY2" fmla="*/ 1121 h 1647602"/>
                  <a:gd name="connsiteX3" fmla="*/ 717518 w 1171576"/>
                  <a:gd name="connsiteY3" fmla="*/ 18269 h 1647602"/>
                  <a:gd name="connsiteX4" fmla="*/ 1171576 w 1171576"/>
                  <a:gd name="connsiteY4" fmla="*/ 1042764 h 1647602"/>
                  <a:gd name="connsiteX5" fmla="*/ 585788 w 1171576"/>
                  <a:gd name="connsiteY5" fmla="*/ 1647602 h 1647602"/>
                  <a:gd name="connsiteX6" fmla="*/ 0 w 1171576"/>
                  <a:gd name="connsiteY6" fmla="*/ 1042764 h 1647602"/>
                  <a:gd name="connsiteX7" fmla="*/ 454058 w 1171576"/>
                  <a:gd name="connsiteY7" fmla="*/ 14966 h 1647602"/>
                  <a:gd name="connsiteX8" fmla="*/ 491785 w 1171576"/>
                  <a:gd name="connsiteY8" fmla="*/ 11 h 1647602"/>
                  <a:gd name="connsiteX0" fmla="*/ 491785 w 1171576"/>
                  <a:gd name="connsiteY0" fmla="*/ 11 h 1647602"/>
                  <a:gd name="connsiteX1" fmla="*/ 585788 w 1171576"/>
                  <a:gd name="connsiteY1" fmla="*/ 59077 h 1647602"/>
                  <a:gd name="connsiteX2" fmla="*/ 678024 w 1171576"/>
                  <a:gd name="connsiteY2" fmla="*/ 1121 h 1647602"/>
                  <a:gd name="connsiteX3" fmla="*/ 717518 w 1171576"/>
                  <a:gd name="connsiteY3" fmla="*/ 18269 h 1647602"/>
                  <a:gd name="connsiteX4" fmla="*/ 1171576 w 1171576"/>
                  <a:gd name="connsiteY4" fmla="*/ 1042764 h 1647602"/>
                  <a:gd name="connsiteX5" fmla="*/ 585788 w 1171576"/>
                  <a:gd name="connsiteY5" fmla="*/ 1647602 h 1647602"/>
                  <a:gd name="connsiteX6" fmla="*/ 0 w 1171576"/>
                  <a:gd name="connsiteY6" fmla="*/ 1042764 h 1647602"/>
                  <a:gd name="connsiteX7" fmla="*/ 454058 w 1171576"/>
                  <a:gd name="connsiteY7" fmla="*/ 14966 h 1647602"/>
                  <a:gd name="connsiteX8" fmla="*/ 491785 w 1171576"/>
                  <a:gd name="connsiteY8" fmla="*/ 11 h 1647602"/>
                  <a:gd name="connsiteX0" fmla="*/ 491785 w 1171576"/>
                  <a:gd name="connsiteY0" fmla="*/ 11 h 1647602"/>
                  <a:gd name="connsiteX1" fmla="*/ 585788 w 1171576"/>
                  <a:gd name="connsiteY1" fmla="*/ 59077 h 1647602"/>
                  <a:gd name="connsiteX2" fmla="*/ 678024 w 1171576"/>
                  <a:gd name="connsiteY2" fmla="*/ 1121 h 1647602"/>
                  <a:gd name="connsiteX3" fmla="*/ 717518 w 1171576"/>
                  <a:gd name="connsiteY3" fmla="*/ 18269 h 1647602"/>
                  <a:gd name="connsiteX4" fmla="*/ 1171576 w 1171576"/>
                  <a:gd name="connsiteY4" fmla="*/ 1042764 h 1647602"/>
                  <a:gd name="connsiteX5" fmla="*/ 585788 w 1171576"/>
                  <a:gd name="connsiteY5" fmla="*/ 1647602 h 1647602"/>
                  <a:gd name="connsiteX6" fmla="*/ 0 w 1171576"/>
                  <a:gd name="connsiteY6" fmla="*/ 1042764 h 1647602"/>
                  <a:gd name="connsiteX7" fmla="*/ 454058 w 1171576"/>
                  <a:gd name="connsiteY7" fmla="*/ 14966 h 1647602"/>
                  <a:gd name="connsiteX8" fmla="*/ 491785 w 1171576"/>
                  <a:gd name="connsiteY8" fmla="*/ 11 h 1647602"/>
                  <a:gd name="connsiteX0" fmla="*/ 491785 w 1173436"/>
                  <a:gd name="connsiteY0" fmla="*/ 11 h 1855457"/>
                  <a:gd name="connsiteX1" fmla="*/ 585788 w 1173436"/>
                  <a:gd name="connsiteY1" fmla="*/ 59077 h 1855457"/>
                  <a:gd name="connsiteX2" fmla="*/ 678024 w 1173436"/>
                  <a:gd name="connsiteY2" fmla="*/ 1121 h 1855457"/>
                  <a:gd name="connsiteX3" fmla="*/ 717518 w 1173436"/>
                  <a:gd name="connsiteY3" fmla="*/ 18269 h 1855457"/>
                  <a:gd name="connsiteX4" fmla="*/ 1171576 w 1173436"/>
                  <a:gd name="connsiteY4" fmla="*/ 1042764 h 1855457"/>
                  <a:gd name="connsiteX5" fmla="*/ 581308 w 1173436"/>
                  <a:gd name="connsiteY5" fmla="*/ 1855457 h 1855457"/>
                  <a:gd name="connsiteX6" fmla="*/ 0 w 1173436"/>
                  <a:gd name="connsiteY6" fmla="*/ 1042764 h 1855457"/>
                  <a:gd name="connsiteX7" fmla="*/ 454058 w 1173436"/>
                  <a:gd name="connsiteY7" fmla="*/ 14966 h 1855457"/>
                  <a:gd name="connsiteX8" fmla="*/ 491785 w 1173436"/>
                  <a:gd name="connsiteY8" fmla="*/ 11 h 1855457"/>
                  <a:gd name="connsiteX0" fmla="*/ 491785 w 1173436"/>
                  <a:gd name="connsiteY0" fmla="*/ 11 h 1855706"/>
                  <a:gd name="connsiteX1" fmla="*/ 585788 w 1173436"/>
                  <a:gd name="connsiteY1" fmla="*/ 59077 h 1855706"/>
                  <a:gd name="connsiteX2" fmla="*/ 678024 w 1173436"/>
                  <a:gd name="connsiteY2" fmla="*/ 1121 h 1855706"/>
                  <a:gd name="connsiteX3" fmla="*/ 717518 w 1173436"/>
                  <a:gd name="connsiteY3" fmla="*/ 18269 h 1855706"/>
                  <a:gd name="connsiteX4" fmla="*/ 1171576 w 1173436"/>
                  <a:gd name="connsiteY4" fmla="*/ 1042764 h 1855706"/>
                  <a:gd name="connsiteX5" fmla="*/ 581308 w 1173436"/>
                  <a:gd name="connsiteY5" fmla="*/ 1855457 h 1855706"/>
                  <a:gd name="connsiteX6" fmla="*/ 0 w 1173436"/>
                  <a:gd name="connsiteY6" fmla="*/ 1042764 h 1855706"/>
                  <a:gd name="connsiteX7" fmla="*/ 454058 w 1173436"/>
                  <a:gd name="connsiteY7" fmla="*/ 14966 h 1855706"/>
                  <a:gd name="connsiteX8" fmla="*/ 491785 w 1173436"/>
                  <a:gd name="connsiteY8" fmla="*/ 11 h 1855706"/>
                  <a:gd name="connsiteX0" fmla="*/ 491785 w 1171681"/>
                  <a:gd name="connsiteY0" fmla="*/ 11 h 1855706"/>
                  <a:gd name="connsiteX1" fmla="*/ 585788 w 1171681"/>
                  <a:gd name="connsiteY1" fmla="*/ 59077 h 1855706"/>
                  <a:gd name="connsiteX2" fmla="*/ 678024 w 1171681"/>
                  <a:gd name="connsiteY2" fmla="*/ 1121 h 1855706"/>
                  <a:gd name="connsiteX3" fmla="*/ 717518 w 1171681"/>
                  <a:gd name="connsiteY3" fmla="*/ 18269 h 1855706"/>
                  <a:gd name="connsiteX4" fmla="*/ 1171576 w 1171681"/>
                  <a:gd name="connsiteY4" fmla="*/ 1042764 h 1855706"/>
                  <a:gd name="connsiteX5" fmla="*/ 581308 w 1171681"/>
                  <a:gd name="connsiteY5" fmla="*/ 1855457 h 1855706"/>
                  <a:gd name="connsiteX6" fmla="*/ 0 w 1171681"/>
                  <a:gd name="connsiteY6" fmla="*/ 1042764 h 1855706"/>
                  <a:gd name="connsiteX7" fmla="*/ 454058 w 1171681"/>
                  <a:gd name="connsiteY7" fmla="*/ 14966 h 1855706"/>
                  <a:gd name="connsiteX8" fmla="*/ 491785 w 1171681"/>
                  <a:gd name="connsiteY8" fmla="*/ 11 h 1855706"/>
                  <a:gd name="connsiteX0" fmla="*/ 491914 w 1171810"/>
                  <a:gd name="connsiteY0" fmla="*/ 11 h 1855706"/>
                  <a:gd name="connsiteX1" fmla="*/ 585917 w 1171810"/>
                  <a:gd name="connsiteY1" fmla="*/ 59077 h 1855706"/>
                  <a:gd name="connsiteX2" fmla="*/ 678153 w 1171810"/>
                  <a:gd name="connsiteY2" fmla="*/ 1121 h 1855706"/>
                  <a:gd name="connsiteX3" fmla="*/ 717647 w 1171810"/>
                  <a:gd name="connsiteY3" fmla="*/ 18269 h 1855706"/>
                  <a:gd name="connsiteX4" fmla="*/ 1171705 w 1171810"/>
                  <a:gd name="connsiteY4" fmla="*/ 1042764 h 1855706"/>
                  <a:gd name="connsiteX5" fmla="*/ 581437 w 1171810"/>
                  <a:gd name="connsiteY5" fmla="*/ 1855457 h 1855706"/>
                  <a:gd name="connsiteX6" fmla="*/ 129 w 1171810"/>
                  <a:gd name="connsiteY6" fmla="*/ 1042764 h 1855706"/>
                  <a:gd name="connsiteX7" fmla="*/ 454187 w 1171810"/>
                  <a:gd name="connsiteY7" fmla="*/ 14966 h 1855706"/>
                  <a:gd name="connsiteX8" fmla="*/ 491914 w 1171810"/>
                  <a:gd name="connsiteY8" fmla="*/ 11 h 18557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71810" h="1855706">
                    <a:moveTo>
                      <a:pt x="491914" y="11"/>
                    </a:moveTo>
                    <a:cubicBezTo>
                      <a:pt x="540800" y="-777"/>
                      <a:pt x="554583" y="39388"/>
                      <a:pt x="585917" y="59077"/>
                    </a:cubicBezTo>
                    <a:cubicBezTo>
                      <a:pt x="616662" y="39758"/>
                      <a:pt x="624006" y="-37"/>
                      <a:pt x="678153" y="1121"/>
                    </a:cubicBezTo>
                    <a:lnTo>
                      <a:pt x="717647" y="18269"/>
                    </a:lnTo>
                    <a:cubicBezTo>
                      <a:pt x="1007371" y="186489"/>
                      <a:pt x="1167527" y="736566"/>
                      <a:pt x="1171705" y="1042764"/>
                    </a:cubicBezTo>
                    <a:cubicBezTo>
                      <a:pt x="1175883" y="1348962"/>
                      <a:pt x="1057281" y="1868725"/>
                      <a:pt x="581437" y="1855457"/>
                    </a:cubicBezTo>
                    <a:cubicBezTo>
                      <a:pt x="105593" y="1842189"/>
                      <a:pt x="-4352" y="1343343"/>
                      <a:pt x="129" y="1042764"/>
                    </a:cubicBezTo>
                    <a:cubicBezTo>
                      <a:pt x="4610" y="742185"/>
                      <a:pt x="164464" y="168870"/>
                      <a:pt x="454187" y="14966"/>
                    </a:cubicBezTo>
                    <a:lnTo>
                      <a:pt x="491914" y="11"/>
                    </a:lnTo>
                    <a:close/>
                  </a:path>
                </a:pathLst>
              </a:custGeom>
              <a:gradFill flip="none" rotWithShape="1">
                <a:gsLst>
                  <a:gs pos="100000">
                    <a:srgbClr val="FFCCFF"/>
                  </a:gs>
                  <a:gs pos="62000">
                    <a:srgbClr val="FF66CC"/>
                  </a:gs>
                  <a:gs pos="0">
                    <a:srgbClr val="FF0066"/>
                  </a:gs>
                </a:gsLst>
                <a:lin ang="162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64" name="フリーフォーム: 図形 63">
                <a:extLst>
                  <a:ext uri="{FF2B5EF4-FFF2-40B4-BE49-F238E27FC236}">
                    <a16:creationId xmlns:a16="http://schemas.microsoft.com/office/drawing/2014/main" id="{78E11070-3FE6-412C-910C-C5C5A198AF1A}"/>
                  </a:ext>
                </a:extLst>
              </p:cNvPr>
              <p:cNvSpPr/>
              <p:nvPr/>
            </p:nvSpPr>
            <p:spPr>
              <a:xfrm rot="10800000">
                <a:off x="2398433" y="2447520"/>
                <a:ext cx="826471" cy="414247"/>
              </a:xfrm>
              <a:custGeom>
                <a:avLst/>
                <a:gdLst>
                  <a:gd name="connsiteX0" fmla="*/ 658950 w 1177407"/>
                  <a:gd name="connsiteY0" fmla="*/ 471488 h 590144"/>
                  <a:gd name="connsiteX1" fmla="*/ 696394 w 1177407"/>
                  <a:gd name="connsiteY1" fmla="*/ 530816 h 590144"/>
                  <a:gd name="connsiteX2" fmla="*/ 658950 w 1177407"/>
                  <a:gd name="connsiteY2" fmla="*/ 590144 h 590144"/>
                  <a:gd name="connsiteX3" fmla="*/ 621506 w 1177407"/>
                  <a:gd name="connsiteY3" fmla="*/ 530816 h 590144"/>
                  <a:gd name="connsiteX4" fmla="*/ 658950 w 1177407"/>
                  <a:gd name="connsiteY4" fmla="*/ 471488 h 590144"/>
                  <a:gd name="connsiteX5" fmla="*/ 493453 w 1177407"/>
                  <a:gd name="connsiteY5" fmla="*/ 471488 h 590144"/>
                  <a:gd name="connsiteX6" fmla="*/ 530897 w 1177407"/>
                  <a:gd name="connsiteY6" fmla="*/ 530816 h 590144"/>
                  <a:gd name="connsiteX7" fmla="*/ 493453 w 1177407"/>
                  <a:gd name="connsiteY7" fmla="*/ 590144 h 590144"/>
                  <a:gd name="connsiteX8" fmla="*/ 456009 w 1177407"/>
                  <a:gd name="connsiteY8" fmla="*/ 530816 h 590144"/>
                  <a:gd name="connsiteX9" fmla="*/ 493453 w 1177407"/>
                  <a:gd name="connsiteY9" fmla="*/ 471488 h 590144"/>
                  <a:gd name="connsiteX10" fmla="*/ 1139963 w 1177407"/>
                  <a:gd name="connsiteY10" fmla="*/ 461963 h 590144"/>
                  <a:gd name="connsiteX11" fmla="*/ 1177407 w 1177407"/>
                  <a:gd name="connsiteY11" fmla="*/ 521291 h 590144"/>
                  <a:gd name="connsiteX12" fmla="*/ 1139963 w 1177407"/>
                  <a:gd name="connsiteY12" fmla="*/ 580619 h 590144"/>
                  <a:gd name="connsiteX13" fmla="*/ 1102519 w 1177407"/>
                  <a:gd name="connsiteY13" fmla="*/ 521291 h 590144"/>
                  <a:gd name="connsiteX14" fmla="*/ 1139963 w 1177407"/>
                  <a:gd name="connsiteY14" fmla="*/ 461963 h 590144"/>
                  <a:gd name="connsiteX15" fmla="*/ 37444 w 1177407"/>
                  <a:gd name="connsiteY15" fmla="*/ 461963 h 590144"/>
                  <a:gd name="connsiteX16" fmla="*/ 74888 w 1177407"/>
                  <a:gd name="connsiteY16" fmla="*/ 521291 h 590144"/>
                  <a:gd name="connsiteX17" fmla="*/ 37444 w 1177407"/>
                  <a:gd name="connsiteY17" fmla="*/ 580619 h 590144"/>
                  <a:gd name="connsiteX18" fmla="*/ 0 w 1177407"/>
                  <a:gd name="connsiteY18" fmla="*/ 521291 h 590144"/>
                  <a:gd name="connsiteX19" fmla="*/ 37444 w 1177407"/>
                  <a:gd name="connsiteY19" fmla="*/ 461963 h 590144"/>
                  <a:gd name="connsiteX20" fmla="*/ 816114 w 1177407"/>
                  <a:gd name="connsiteY20" fmla="*/ 409575 h 590144"/>
                  <a:gd name="connsiteX21" fmla="*/ 853558 w 1177407"/>
                  <a:gd name="connsiteY21" fmla="*/ 468903 h 590144"/>
                  <a:gd name="connsiteX22" fmla="*/ 816114 w 1177407"/>
                  <a:gd name="connsiteY22" fmla="*/ 528231 h 590144"/>
                  <a:gd name="connsiteX23" fmla="*/ 778670 w 1177407"/>
                  <a:gd name="connsiteY23" fmla="*/ 468903 h 590144"/>
                  <a:gd name="connsiteX24" fmla="*/ 816114 w 1177407"/>
                  <a:gd name="connsiteY24" fmla="*/ 409575 h 590144"/>
                  <a:gd name="connsiteX25" fmla="*/ 327957 w 1177407"/>
                  <a:gd name="connsiteY25" fmla="*/ 409575 h 590144"/>
                  <a:gd name="connsiteX26" fmla="*/ 365401 w 1177407"/>
                  <a:gd name="connsiteY26" fmla="*/ 468903 h 590144"/>
                  <a:gd name="connsiteX27" fmla="*/ 327957 w 1177407"/>
                  <a:gd name="connsiteY27" fmla="*/ 528231 h 590144"/>
                  <a:gd name="connsiteX28" fmla="*/ 290513 w 1177407"/>
                  <a:gd name="connsiteY28" fmla="*/ 468903 h 590144"/>
                  <a:gd name="connsiteX29" fmla="*/ 327957 w 1177407"/>
                  <a:gd name="connsiteY29" fmla="*/ 409575 h 590144"/>
                  <a:gd name="connsiteX30" fmla="*/ 939938 w 1177407"/>
                  <a:gd name="connsiteY30" fmla="*/ 330993 h 590144"/>
                  <a:gd name="connsiteX31" fmla="*/ 977382 w 1177407"/>
                  <a:gd name="connsiteY31" fmla="*/ 390321 h 590144"/>
                  <a:gd name="connsiteX32" fmla="*/ 939938 w 1177407"/>
                  <a:gd name="connsiteY32" fmla="*/ 449649 h 590144"/>
                  <a:gd name="connsiteX33" fmla="*/ 902494 w 1177407"/>
                  <a:gd name="connsiteY33" fmla="*/ 390321 h 590144"/>
                  <a:gd name="connsiteX34" fmla="*/ 939938 w 1177407"/>
                  <a:gd name="connsiteY34" fmla="*/ 330993 h 590144"/>
                  <a:gd name="connsiteX35" fmla="*/ 206513 w 1177407"/>
                  <a:gd name="connsiteY35" fmla="*/ 330993 h 590144"/>
                  <a:gd name="connsiteX36" fmla="*/ 243957 w 1177407"/>
                  <a:gd name="connsiteY36" fmla="*/ 390321 h 590144"/>
                  <a:gd name="connsiteX37" fmla="*/ 206513 w 1177407"/>
                  <a:gd name="connsiteY37" fmla="*/ 449649 h 590144"/>
                  <a:gd name="connsiteX38" fmla="*/ 169069 w 1177407"/>
                  <a:gd name="connsiteY38" fmla="*/ 390321 h 590144"/>
                  <a:gd name="connsiteX39" fmla="*/ 206513 w 1177407"/>
                  <a:gd name="connsiteY39" fmla="*/ 330993 h 590144"/>
                  <a:gd name="connsiteX40" fmla="*/ 708957 w 1177407"/>
                  <a:gd name="connsiteY40" fmla="*/ 278606 h 590144"/>
                  <a:gd name="connsiteX41" fmla="*/ 746401 w 1177407"/>
                  <a:gd name="connsiteY41" fmla="*/ 337934 h 590144"/>
                  <a:gd name="connsiteX42" fmla="*/ 708957 w 1177407"/>
                  <a:gd name="connsiteY42" fmla="*/ 397262 h 590144"/>
                  <a:gd name="connsiteX43" fmla="*/ 671513 w 1177407"/>
                  <a:gd name="connsiteY43" fmla="*/ 337934 h 590144"/>
                  <a:gd name="connsiteX44" fmla="*/ 708957 w 1177407"/>
                  <a:gd name="connsiteY44" fmla="*/ 278606 h 590144"/>
                  <a:gd name="connsiteX45" fmla="*/ 423207 w 1177407"/>
                  <a:gd name="connsiteY45" fmla="*/ 278606 h 590144"/>
                  <a:gd name="connsiteX46" fmla="*/ 460651 w 1177407"/>
                  <a:gd name="connsiteY46" fmla="*/ 337934 h 590144"/>
                  <a:gd name="connsiteX47" fmla="*/ 423207 w 1177407"/>
                  <a:gd name="connsiteY47" fmla="*/ 397262 h 590144"/>
                  <a:gd name="connsiteX48" fmla="*/ 385763 w 1177407"/>
                  <a:gd name="connsiteY48" fmla="*/ 337934 h 590144"/>
                  <a:gd name="connsiteX49" fmla="*/ 423207 w 1177407"/>
                  <a:gd name="connsiteY49" fmla="*/ 278606 h 590144"/>
                  <a:gd name="connsiteX50" fmla="*/ 1070907 w 1177407"/>
                  <a:gd name="connsiteY50" fmla="*/ 273844 h 590144"/>
                  <a:gd name="connsiteX51" fmla="*/ 1108351 w 1177407"/>
                  <a:gd name="connsiteY51" fmla="*/ 333172 h 590144"/>
                  <a:gd name="connsiteX52" fmla="*/ 1070907 w 1177407"/>
                  <a:gd name="connsiteY52" fmla="*/ 392500 h 590144"/>
                  <a:gd name="connsiteX53" fmla="*/ 1033463 w 1177407"/>
                  <a:gd name="connsiteY53" fmla="*/ 333172 h 590144"/>
                  <a:gd name="connsiteX54" fmla="*/ 1070907 w 1177407"/>
                  <a:gd name="connsiteY54" fmla="*/ 273844 h 590144"/>
                  <a:gd name="connsiteX55" fmla="*/ 73163 w 1177407"/>
                  <a:gd name="connsiteY55" fmla="*/ 273844 h 590144"/>
                  <a:gd name="connsiteX56" fmla="*/ 110607 w 1177407"/>
                  <a:gd name="connsiteY56" fmla="*/ 333172 h 590144"/>
                  <a:gd name="connsiteX57" fmla="*/ 73163 w 1177407"/>
                  <a:gd name="connsiteY57" fmla="*/ 392500 h 590144"/>
                  <a:gd name="connsiteX58" fmla="*/ 35719 w 1177407"/>
                  <a:gd name="connsiteY58" fmla="*/ 333172 h 590144"/>
                  <a:gd name="connsiteX59" fmla="*/ 73163 w 1177407"/>
                  <a:gd name="connsiteY59" fmla="*/ 273844 h 590144"/>
                  <a:gd name="connsiteX60" fmla="*/ 563701 w 1177407"/>
                  <a:gd name="connsiteY60" fmla="*/ 204787 h 590144"/>
                  <a:gd name="connsiteX61" fmla="*/ 601145 w 1177407"/>
                  <a:gd name="connsiteY61" fmla="*/ 264115 h 590144"/>
                  <a:gd name="connsiteX62" fmla="*/ 563701 w 1177407"/>
                  <a:gd name="connsiteY62" fmla="*/ 323443 h 590144"/>
                  <a:gd name="connsiteX63" fmla="*/ 526257 w 1177407"/>
                  <a:gd name="connsiteY63" fmla="*/ 264115 h 590144"/>
                  <a:gd name="connsiteX64" fmla="*/ 563701 w 1177407"/>
                  <a:gd name="connsiteY64" fmla="*/ 204787 h 590144"/>
                  <a:gd name="connsiteX65" fmla="*/ 832781 w 1177407"/>
                  <a:gd name="connsiteY65" fmla="*/ 188119 h 590144"/>
                  <a:gd name="connsiteX66" fmla="*/ 870225 w 1177407"/>
                  <a:gd name="connsiteY66" fmla="*/ 247447 h 590144"/>
                  <a:gd name="connsiteX67" fmla="*/ 832781 w 1177407"/>
                  <a:gd name="connsiteY67" fmla="*/ 306775 h 590144"/>
                  <a:gd name="connsiteX68" fmla="*/ 795337 w 1177407"/>
                  <a:gd name="connsiteY68" fmla="*/ 247447 h 590144"/>
                  <a:gd name="connsiteX69" fmla="*/ 832781 w 1177407"/>
                  <a:gd name="connsiteY69" fmla="*/ 188119 h 590144"/>
                  <a:gd name="connsiteX70" fmla="*/ 301763 w 1177407"/>
                  <a:gd name="connsiteY70" fmla="*/ 188119 h 590144"/>
                  <a:gd name="connsiteX71" fmla="*/ 339207 w 1177407"/>
                  <a:gd name="connsiteY71" fmla="*/ 247447 h 590144"/>
                  <a:gd name="connsiteX72" fmla="*/ 301763 w 1177407"/>
                  <a:gd name="connsiteY72" fmla="*/ 306775 h 590144"/>
                  <a:gd name="connsiteX73" fmla="*/ 264319 w 1177407"/>
                  <a:gd name="connsiteY73" fmla="*/ 247447 h 590144"/>
                  <a:gd name="connsiteX74" fmla="*/ 301763 w 1177407"/>
                  <a:gd name="connsiteY74" fmla="*/ 188119 h 590144"/>
                  <a:gd name="connsiteX75" fmla="*/ 963751 w 1177407"/>
                  <a:gd name="connsiteY75" fmla="*/ 152400 h 590144"/>
                  <a:gd name="connsiteX76" fmla="*/ 1001195 w 1177407"/>
                  <a:gd name="connsiteY76" fmla="*/ 211728 h 590144"/>
                  <a:gd name="connsiteX77" fmla="*/ 963751 w 1177407"/>
                  <a:gd name="connsiteY77" fmla="*/ 271056 h 590144"/>
                  <a:gd name="connsiteX78" fmla="*/ 926307 w 1177407"/>
                  <a:gd name="connsiteY78" fmla="*/ 211728 h 590144"/>
                  <a:gd name="connsiteX79" fmla="*/ 963751 w 1177407"/>
                  <a:gd name="connsiteY79" fmla="*/ 152400 h 590144"/>
                  <a:gd name="connsiteX80" fmla="*/ 168413 w 1177407"/>
                  <a:gd name="connsiteY80" fmla="*/ 152400 h 590144"/>
                  <a:gd name="connsiteX81" fmla="*/ 205857 w 1177407"/>
                  <a:gd name="connsiteY81" fmla="*/ 211728 h 590144"/>
                  <a:gd name="connsiteX82" fmla="*/ 168413 w 1177407"/>
                  <a:gd name="connsiteY82" fmla="*/ 271056 h 590144"/>
                  <a:gd name="connsiteX83" fmla="*/ 130969 w 1177407"/>
                  <a:gd name="connsiteY83" fmla="*/ 211728 h 590144"/>
                  <a:gd name="connsiteX84" fmla="*/ 168413 w 1177407"/>
                  <a:gd name="connsiteY84" fmla="*/ 152400 h 590144"/>
                  <a:gd name="connsiteX85" fmla="*/ 708957 w 1177407"/>
                  <a:gd name="connsiteY85" fmla="*/ 73819 h 590144"/>
                  <a:gd name="connsiteX86" fmla="*/ 746401 w 1177407"/>
                  <a:gd name="connsiteY86" fmla="*/ 133147 h 590144"/>
                  <a:gd name="connsiteX87" fmla="*/ 708957 w 1177407"/>
                  <a:gd name="connsiteY87" fmla="*/ 192475 h 590144"/>
                  <a:gd name="connsiteX88" fmla="*/ 671513 w 1177407"/>
                  <a:gd name="connsiteY88" fmla="*/ 133147 h 590144"/>
                  <a:gd name="connsiteX89" fmla="*/ 708957 w 1177407"/>
                  <a:gd name="connsiteY89" fmla="*/ 73819 h 590144"/>
                  <a:gd name="connsiteX90" fmla="*/ 423207 w 1177407"/>
                  <a:gd name="connsiteY90" fmla="*/ 73819 h 590144"/>
                  <a:gd name="connsiteX91" fmla="*/ 460651 w 1177407"/>
                  <a:gd name="connsiteY91" fmla="*/ 133147 h 590144"/>
                  <a:gd name="connsiteX92" fmla="*/ 423207 w 1177407"/>
                  <a:gd name="connsiteY92" fmla="*/ 192475 h 590144"/>
                  <a:gd name="connsiteX93" fmla="*/ 385763 w 1177407"/>
                  <a:gd name="connsiteY93" fmla="*/ 133147 h 590144"/>
                  <a:gd name="connsiteX94" fmla="*/ 423207 w 1177407"/>
                  <a:gd name="connsiteY94" fmla="*/ 73819 h 590144"/>
                  <a:gd name="connsiteX95" fmla="*/ 563701 w 1177407"/>
                  <a:gd name="connsiteY95" fmla="*/ 0 h 590144"/>
                  <a:gd name="connsiteX96" fmla="*/ 601145 w 1177407"/>
                  <a:gd name="connsiteY96" fmla="*/ 59328 h 590144"/>
                  <a:gd name="connsiteX97" fmla="*/ 563701 w 1177407"/>
                  <a:gd name="connsiteY97" fmla="*/ 118656 h 590144"/>
                  <a:gd name="connsiteX98" fmla="*/ 526257 w 1177407"/>
                  <a:gd name="connsiteY98" fmla="*/ 59328 h 590144"/>
                  <a:gd name="connsiteX99" fmla="*/ 563701 w 1177407"/>
                  <a:gd name="connsiteY99" fmla="*/ 0 h 590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</a:cxnLst>
                <a:rect l="l" t="t" r="r" b="b"/>
                <a:pathLst>
                  <a:path w="1177407" h="590144">
                    <a:moveTo>
                      <a:pt x="658950" y="471488"/>
                    </a:moveTo>
                    <a:cubicBezTo>
                      <a:pt x="679630" y="471488"/>
                      <a:pt x="696394" y="498050"/>
                      <a:pt x="696394" y="530816"/>
                    </a:cubicBezTo>
                    <a:cubicBezTo>
                      <a:pt x="696394" y="563582"/>
                      <a:pt x="679630" y="590144"/>
                      <a:pt x="658950" y="590144"/>
                    </a:cubicBezTo>
                    <a:cubicBezTo>
                      <a:pt x="638270" y="590144"/>
                      <a:pt x="621506" y="563582"/>
                      <a:pt x="621506" y="530816"/>
                    </a:cubicBezTo>
                    <a:cubicBezTo>
                      <a:pt x="621506" y="498050"/>
                      <a:pt x="638270" y="471488"/>
                      <a:pt x="658950" y="471488"/>
                    </a:cubicBezTo>
                    <a:close/>
                    <a:moveTo>
                      <a:pt x="493453" y="471488"/>
                    </a:moveTo>
                    <a:cubicBezTo>
                      <a:pt x="514133" y="471488"/>
                      <a:pt x="530897" y="498050"/>
                      <a:pt x="530897" y="530816"/>
                    </a:cubicBezTo>
                    <a:cubicBezTo>
                      <a:pt x="530897" y="563582"/>
                      <a:pt x="514133" y="590144"/>
                      <a:pt x="493453" y="590144"/>
                    </a:cubicBezTo>
                    <a:cubicBezTo>
                      <a:pt x="472773" y="590144"/>
                      <a:pt x="456009" y="563582"/>
                      <a:pt x="456009" y="530816"/>
                    </a:cubicBezTo>
                    <a:cubicBezTo>
                      <a:pt x="456009" y="498050"/>
                      <a:pt x="472773" y="471488"/>
                      <a:pt x="493453" y="471488"/>
                    </a:cubicBezTo>
                    <a:close/>
                    <a:moveTo>
                      <a:pt x="1139963" y="461963"/>
                    </a:moveTo>
                    <a:cubicBezTo>
                      <a:pt x="1160643" y="461963"/>
                      <a:pt x="1177407" y="488525"/>
                      <a:pt x="1177407" y="521291"/>
                    </a:cubicBezTo>
                    <a:cubicBezTo>
                      <a:pt x="1177407" y="554057"/>
                      <a:pt x="1160643" y="580619"/>
                      <a:pt x="1139963" y="580619"/>
                    </a:cubicBezTo>
                    <a:cubicBezTo>
                      <a:pt x="1119283" y="580619"/>
                      <a:pt x="1102519" y="554057"/>
                      <a:pt x="1102519" y="521291"/>
                    </a:cubicBezTo>
                    <a:cubicBezTo>
                      <a:pt x="1102519" y="488525"/>
                      <a:pt x="1119283" y="461963"/>
                      <a:pt x="1139963" y="461963"/>
                    </a:cubicBezTo>
                    <a:close/>
                    <a:moveTo>
                      <a:pt x="37444" y="461963"/>
                    </a:moveTo>
                    <a:cubicBezTo>
                      <a:pt x="58124" y="461963"/>
                      <a:pt x="74888" y="488525"/>
                      <a:pt x="74888" y="521291"/>
                    </a:cubicBezTo>
                    <a:cubicBezTo>
                      <a:pt x="74888" y="554057"/>
                      <a:pt x="58124" y="580619"/>
                      <a:pt x="37444" y="580619"/>
                    </a:cubicBezTo>
                    <a:cubicBezTo>
                      <a:pt x="16764" y="580619"/>
                      <a:pt x="0" y="554057"/>
                      <a:pt x="0" y="521291"/>
                    </a:cubicBezTo>
                    <a:cubicBezTo>
                      <a:pt x="0" y="488525"/>
                      <a:pt x="16764" y="461963"/>
                      <a:pt x="37444" y="461963"/>
                    </a:cubicBezTo>
                    <a:close/>
                    <a:moveTo>
                      <a:pt x="816114" y="409575"/>
                    </a:moveTo>
                    <a:cubicBezTo>
                      <a:pt x="836794" y="409575"/>
                      <a:pt x="853558" y="436137"/>
                      <a:pt x="853558" y="468903"/>
                    </a:cubicBezTo>
                    <a:cubicBezTo>
                      <a:pt x="853558" y="501669"/>
                      <a:pt x="836794" y="528231"/>
                      <a:pt x="816114" y="528231"/>
                    </a:cubicBezTo>
                    <a:cubicBezTo>
                      <a:pt x="795434" y="528231"/>
                      <a:pt x="778670" y="501669"/>
                      <a:pt x="778670" y="468903"/>
                    </a:cubicBezTo>
                    <a:cubicBezTo>
                      <a:pt x="778670" y="436137"/>
                      <a:pt x="795434" y="409575"/>
                      <a:pt x="816114" y="409575"/>
                    </a:cubicBezTo>
                    <a:close/>
                    <a:moveTo>
                      <a:pt x="327957" y="409575"/>
                    </a:moveTo>
                    <a:cubicBezTo>
                      <a:pt x="348637" y="409575"/>
                      <a:pt x="365401" y="436137"/>
                      <a:pt x="365401" y="468903"/>
                    </a:cubicBezTo>
                    <a:cubicBezTo>
                      <a:pt x="365401" y="501669"/>
                      <a:pt x="348637" y="528231"/>
                      <a:pt x="327957" y="528231"/>
                    </a:cubicBezTo>
                    <a:cubicBezTo>
                      <a:pt x="307277" y="528231"/>
                      <a:pt x="290513" y="501669"/>
                      <a:pt x="290513" y="468903"/>
                    </a:cubicBezTo>
                    <a:cubicBezTo>
                      <a:pt x="290513" y="436137"/>
                      <a:pt x="307277" y="409575"/>
                      <a:pt x="327957" y="409575"/>
                    </a:cubicBezTo>
                    <a:close/>
                    <a:moveTo>
                      <a:pt x="939938" y="330993"/>
                    </a:moveTo>
                    <a:cubicBezTo>
                      <a:pt x="960618" y="330993"/>
                      <a:pt x="977382" y="357555"/>
                      <a:pt x="977382" y="390321"/>
                    </a:cubicBezTo>
                    <a:cubicBezTo>
                      <a:pt x="977382" y="423087"/>
                      <a:pt x="960618" y="449649"/>
                      <a:pt x="939938" y="449649"/>
                    </a:cubicBezTo>
                    <a:cubicBezTo>
                      <a:pt x="919258" y="449649"/>
                      <a:pt x="902494" y="423087"/>
                      <a:pt x="902494" y="390321"/>
                    </a:cubicBezTo>
                    <a:cubicBezTo>
                      <a:pt x="902494" y="357555"/>
                      <a:pt x="919258" y="330993"/>
                      <a:pt x="939938" y="330993"/>
                    </a:cubicBezTo>
                    <a:close/>
                    <a:moveTo>
                      <a:pt x="206513" y="330993"/>
                    </a:moveTo>
                    <a:cubicBezTo>
                      <a:pt x="227193" y="330993"/>
                      <a:pt x="243957" y="357555"/>
                      <a:pt x="243957" y="390321"/>
                    </a:cubicBezTo>
                    <a:cubicBezTo>
                      <a:pt x="243957" y="423087"/>
                      <a:pt x="227193" y="449649"/>
                      <a:pt x="206513" y="449649"/>
                    </a:cubicBezTo>
                    <a:cubicBezTo>
                      <a:pt x="185833" y="449649"/>
                      <a:pt x="169069" y="423087"/>
                      <a:pt x="169069" y="390321"/>
                    </a:cubicBezTo>
                    <a:cubicBezTo>
                      <a:pt x="169069" y="357555"/>
                      <a:pt x="185833" y="330993"/>
                      <a:pt x="206513" y="330993"/>
                    </a:cubicBezTo>
                    <a:close/>
                    <a:moveTo>
                      <a:pt x="708957" y="278606"/>
                    </a:moveTo>
                    <a:cubicBezTo>
                      <a:pt x="729637" y="278606"/>
                      <a:pt x="746401" y="305168"/>
                      <a:pt x="746401" y="337934"/>
                    </a:cubicBezTo>
                    <a:cubicBezTo>
                      <a:pt x="746401" y="370700"/>
                      <a:pt x="729637" y="397262"/>
                      <a:pt x="708957" y="397262"/>
                    </a:cubicBezTo>
                    <a:cubicBezTo>
                      <a:pt x="688277" y="397262"/>
                      <a:pt x="671513" y="370700"/>
                      <a:pt x="671513" y="337934"/>
                    </a:cubicBezTo>
                    <a:cubicBezTo>
                      <a:pt x="671513" y="305168"/>
                      <a:pt x="688277" y="278606"/>
                      <a:pt x="708957" y="278606"/>
                    </a:cubicBezTo>
                    <a:close/>
                    <a:moveTo>
                      <a:pt x="423207" y="278606"/>
                    </a:moveTo>
                    <a:cubicBezTo>
                      <a:pt x="443887" y="278606"/>
                      <a:pt x="460651" y="305168"/>
                      <a:pt x="460651" y="337934"/>
                    </a:cubicBezTo>
                    <a:cubicBezTo>
                      <a:pt x="460651" y="370700"/>
                      <a:pt x="443887" y="397262"/>
                      <a:pt x="423207" y="397262"/>
                    </a:cubicBezTo>
                    <a:cubicBezTo>
                      <a:pt x="402527" y="397262"/>
                      <a:pt x="385763" y="370700"/>
                      <a:pt x="385763" y="337934"/>
                    </a:cubicBezTo>
                    <a:cubicBezTo>
                      <a:pt x="385763" y="305168"/>
                      <a:pt x="402527" y="278606"/>
                      <a:pt x="423207" y="278606"/>
                    </a:cubicBezTo>
                    <a:close/>
                    <a:moveTo>
                      <a:pt x="1070907" y="273844"/>
                    </a:moveTo>
                    <a:cubicBezTo>
                      <a:pt x="1091587" y="273844"/>
                      <a:pt x="1108351" y="300406"/>
                      <a:pt x="1108351" y="333172"/>
                    </a:cubicBezTo>
                    <a:cubicBezTo>
                      <a:pt x="1108351" y="365938"/>
                      <a:pt x="1091587" y="392500"/>
                      <a:pt x="1070907" y="392500"/>
                    </a:cubicBezTo>
                    <a:cubicBezTo>
                      <a:pt x="1050227" y="392500"/>
                      <a:pt x="1033463" y="365938"/>
                      <a:pt x="1033463" y="333172"/>
                    </a:cubicBezTo>
                    <a:cubicBezTo>
                      <a:pt x="1033463" y="300406"/>
                      <a:pt x="1050227" y="273844"/>
                      <a:pt x="1070907" y="273844"/>
                    </a:cubicBezTo>
                    <a:close/>
                    <a:moveTo>
                      <a:pt x="73163" y="273844"/>
                    </a:moveTo>
                    <a:cubicBezTo>
                      <a:pt x="93843" y="273844"/>
                      <a:pt x="110607" y="300406"/>
                      <a:pt x="110607" y="333172"/>
                    </a:cubicBezTo>
                    <a:cubicBezTo>
                      <a:pt x="110607" y="365938"/>
                      <a:pt x="93843" y="392500"/>
                      <a:pt x="73163" y="392500"/>
                    </a:cubicBezTo>
                    <a:cubicBezTo>
                      <a:pt x="52483" y="392500"/>
                      <a:pt x="35719" y="365938"/>
                      <a:pt x="35719" y="333172"/>
                    </a:cubicBezTo>
                    <a:cubicBezTo>
                      <a:pt x="35719" y="300406"/>
                      <a:pt x="52483" y="273844"/>
                      <a:pt x="73163" y="273844"/>
                    </a:cubicBezTo>
                    <a:close/>
                    <a:moveTo>
                      <a:pt x="563701" y="204787"/>
                    </a:moveTo>
                    <a:cubicBezTo>
                      <a:pt x="584381" y="204787"/>
                      <a:pt x="601145" y="231349"/>
                      <a:pt x="601145" y="264115"/>
                    </a:cubicBezTo>
                    <a:cubicBezTo>
                      <a:pt x="601145" y="296881"/>
                      <a:pt x="584381" y="323443"/>
                      <a:pt x="563701" y="323443"/>
                    </a:cubicBezTo>
                    <a:cubicBezTo>
                      <a:pt x="543021" y="323443"/>
                      <a:pt x="526257" y="296881"/>
                      <a:pt x="526257" y="264115"/>
                    </a:cubicBezTo>
                    <a:cubicBezTo>
                      <a:pt x="526257" y="231349"/>
                      <a:pt x="543021" y="204787"/>
                      <a:pt x="563701" y="204787"/>
                    </a:cubicBezTo>
                    <a:close/>
                    <a:moveTo>
                      <a:pt x="832781" y="188119"/>
                    </a:moveTo>
                    <a:cubicBezTo>
                      <a:pt x="853461" y="188119"/>
                      <a:pt x="870225" y="214681"/>
                      <a:pt x="870225" y="247447"/>
                    </a:cubicBezTo>
                    <a:cubicBezTo>
                      <a:pt x="870225" y="280213"/>
                      <a:pt x="853461" y="306775"/>
                      <a:pt x="832781" y="306775"/>
                    </a:cubicBezTo>
                    <a:cubicBezTo>
                      <a:pt x="812101" y="306775"/>
                      <a:pt x="795337" y="280213"/>
                      <a:pt x="795337" y="247447"/>
                    </a:cubicBezTo>
                    <a:cubicBezTo>
                      <a:pt x="795337" y="214681"/>
                      <a:pt x="812101" y="188119"/>
                      <a:pt x="832781" y="188119"/>
                    </a:cubicBezTo>
                    <a:close/>
                    <a:moveTo>
                      <a:pt x="301763" y="188119"/>
                    </a:moveTo>
                    <a:cubicBezTo>
                      <a:pt x="322443" y="188119"/>
                      <a:pt x="339207" y="214681"/>
                      <a:pt x="339207" y="247447"/>
                    </a:cubicBezTo>
                    <a:cubicBezTo>
                      <a:pt x="339207" y="280213"/>
                      <a:pt x="322443" y="306775"/>
                      <a:pt x="301763" y="306775"/>
                    </a:cubicBezTo>
                    <a:cubicBezTo>
                      <a:pt x="281083" y="306775"/>
                      <a:pt x="264319" y="280213"/>
                      <a:pt x="264319" y="247447"/>
                    </a:cubicBezTo>
                    <a:cubicBezTo>
                      <a:pt x="264319" y="214681"/>
                      <a:pt x="281083" y="188119"/>
                      <a:pt x="301763" y="188119"/>
                    </a:cubicBezTo>
                    <a:close/>
                    <a:moveTo>
                      <a:pt x="963751" y="152400"/>
                    </a:moveTo>
                    <a:cubicBezTo>
                      <a:pt x="984431" y="152400"/>
                      <a:pt x="1001195" y="178962"/>
                      <a:pt x="1001195" y="211728"/>
                    </a:cubicBezTo>
                    <a:cubicBezTo>
                      <a:pt x="1001195" y="244494"/>
                      <a:pt x="984431" y="271056"/>
                      <a:pt x="963751" y="271056"/>
                    </a:cubicBezTo>
                    <a:cubicBezTo>
                      <a:pt x="943071" y="271056"/>
                      <a:pt x="926307" y="244494"/>
                      <a:pt x="926307" y="211728"/>
                    </a:cubicBezTo>
                    <a:cubicBezTo>
                      <a:pt x="926307" y="178962"/>
                      <a:pt x="943071" y="152400"/>
                      <a:pt x="963751" y="152400"/>
                    </a:cubicBezTo>
                    <a:close/>
                    <a:moveTo>
                      <a:pt x="168413" y="152400"/>
                    </a:moveTo>
                    <a:cubicBezTo>
                      <a:pt x="189093" y="152400"/>
                      <a:pt x="205857" y="178962"/>
                      <a:pt x="205857" y="211728"/>
                    </a:cubicBezTo>
                    <a:cubicBezTo>
                      <a:pt x="205857" y="244494"/>
                      <a:pt x="189093" y="271056"/>
                      <a:pt x="168413" y="271056"/>
                    </a:cubicBezTo>
                    <a:cubicBezTo>
                      <a:pt x="147733" y="271056"/>
                      <a:pt x="130969" y="244494"/>
                      <a:pt x="130969" y="211728"/>
                    </a:cubicBezTo>
                    <a:cubicBezTo>
                      <a:pt x="130969" y="178962"/>
                      <a:pt x="147733" y="152400"/>
                      <a:pt x="168413" y="152400"/>
                    </a:cubicBezTo>
                    <a:close/>
                    <a:moveTo>
                      <a:pt x="708957" y="73819"/>
                    </a:moveTo>
                    <a:cubicBezTo>
                      <a:pt x="729637" y="73819"/>
                      <a:pt x="746401" y="100381"/>
                      <a:pt x="746401" y="133147"/>
                    </a:cubicBezTo>
                    <a:cubicBezTo>
                      <a:pt x="746401" y="165913"/>
                      <a:pt x="729637" y="192475"/>
                      <a:pt x="708957" y="192475"/>
                    </a:cubicBezTo>
                    <a:cubicBezTo>
                      <a:pt x="688277" y="192475"/>
                      <a:pt x="671513" y="165913"/>
                      <a:pt x="671513" y="133147"/>
                    </a:cubicBezTo>
                    <a:cubicBezTo>
                      <a:pt x="671513" y="100381"/>
                      <a:pt x="688277" y="73819"/>
                      <a:pt x="708957" y="73819"/>
                    </a:cubicBezTo>
                    <a:close/>
                    <a:moveTo>
                      <a:pt x="423207" y="73819"/>
                    </a:moveTo>
                    <a:cubicBezTo>
                      <a:pt x="443887" y="73819"/>
                      <a:pt x="460651" y="100381"/>
                      <a:pt x="460651" y="133147"/>
                    </a:cubicBezTo>
                    <a:cubicBezTo>
                      <a:pt x="460651" y="165913"/>
                      <a:pt x="443887" y="192475"/>
                      <a:pt x="423207" y="192475"/>
                    </a:cubicBezTo>
                    <a:cubicBezTo>
                      <a:pt x="402527" y="192475"/>
                      <a:pt x="385763" y="165913"/>
                      <a:pt x="385763" y="133147"/>
                    </a:cubicBezTo>
                    <a:cubicBezTo>
                      <a:pt x="385763" y="100381"/>
                      <a:pt x="402527" y="73819"/>
                      <a:pt x="423207" y="73819"/>
                    </a:cubicBezTo>
                    <a:close/>
                    <a:moveTo>
                      <a:pt x="563701" y="0"/>
                    </a:moveTo>
                    <a:cubicBezTo>
                      <a:pt x="584381" y="0"/>
                      <a:pt x="601145" y="26562"/>
                      <a:pt x="601145" y="59328"/>
                    </a:cubicBezTo>
                    <a:cubicBezTo>
                      <a:pt x="601145" y="92094"/>
                      <a:pt x="584381" y="118656"/>
                      <a:pt x="563701" y="118656"/>
                    </a:cubicBezTo>
                    <a:cubicBezTo>
                      <a:pt x="543021" y="118656"/>
                      <a:pt x="526257" y="92094"/>
                      <a:pt x="526257" y="59328"/>
                    </a:cubicBezTo>
                    <a:cubicBezTo>
                      <a:pt x="526257" y="26562"/>
                      <a:pt x="543021" y="0"/>
                      <a:pt x="563701" y="0"/>
                    </a:cubicBezTo>
                    <a:close/>
                  </a:path>
                </a:pathLst>
              </a:custGeom>
              <a:solidFill>
                <a:srgbClr val="FF0066"/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0" name="グループ化 29">
              <a:extLst>
                <a:ext uri="{FF2B5EF4-FFF2-40B4-BE49-F238E27FC236}">
                  <a16:creationId xmlns:a16="http://schemas.microsoft.com/office/drawing/2014/main" id="{8298744B-782E-4ADB-B984-805AEEE48A3C}"/>
                </a:ext>
              </a:extLst>
            </p:cNvPr>
            <p:cNvGrpSpPr/>
            <p:nvPr/>
          </p:nvGrpSpPr>
          <p:grpSpPr>
            <a:xfrm rot="18000000" flipH="1">
              <a:off x="4549007" y="4251655"/>
              <a:ext cx="496769" cy="707571"/>
              <a:chOff x="2192953" y="1161519"/>
              <a:chExt cx="1245684" cy="1774285"/>
            </a:xfrm>
          </p:grpSpPr>
          <p:sp>
            <p:nvSpPr>
              <p:cNvPr id="61" name="フリーフォーム: 図形 60">
                <a:extLst>
                  <a:ext uri="{FF2B5EF4-FFF2-40B4-BE49-F238E27FC236}">
                    <a16:creationId xmlns:a16="http://schemas.microsoft.com/office/drawing/2014/main" id="{5776E212-353F-4116-B8D3-26A12E743AEE}"/>
                  </a:ext>
                </a:extLst>
              </p:cNvPr>
              <p:cNvSpPr/>
              <p:nvPr/>
            </p:nvSpPr>
            <p:spPr>
              <a:xfrm>
                <a:off x="2192953" y="1161519"/>
                <a:ext cx="1245684" cy="1774285"/>
              </a:xfrm>
              <a:custGeom>
                <a:avLst/>
                <a:gdLst>
                  <a:gd name="connsiteX0" fmla="*/ 491785 w 1171576"/>
                  <a:gd name="connsiteY0" fmla="*/ 0 h 1647591"/>
                  <a:gd name="connsiteX1" fmla="*/ 585788 w 1171576"/>
                  <a:gd name="connsiteY1" fmla="*/ 59066 h 1647591"/>
                  <a:gd name="connsiteX2" fmla="*/ 678024 w 1171576"/>
                  <a:gd name="connsiteY2" fmla="*/ 1110 h 1647591"/>
                  <a:gd name="connsiteX3" fmla="*/ 717518 w 1171576"/>
                  <a:gd name="connsiteY3" fmla="*/ 18258 h 1647591"/>
                  <a:gd name="connsiteX4" fmla="*/ 1171576 w 1171576"/>
                  <a:gd name="connsiteY4" fmla="*/ 1042753 h 1647591"/>
                  <a:gd name="connsiteX5" fmla="*/ 585788 w 1171576"/>
                  <a:gd name="connsiteY5" fmla="*/ 1647591 h 1647591"/>
                  <a:gd name="connsiteX6" fmla="*/ 0 w 1171576"/>
                  <a:gd name="connsiteY6" fmla="*/ 1042753 h 1647591"/>
                  <a:gd name="connsiteX7" fmla="*/ 454058 w 1171576"/>
                  <a:gd name="connsiteY7" fmla="*/ 14955 h 1647591"/>
                  <a:gd name="connsiteX0" fmla="*/ 491785 w 1171576"/>
                  <a:gd name="connsiteY0" fmla="*/ 11 h 1647602"/>
                  <a:gd name="connsiteX1" fmla="*/ 585788 w 1171576"/>
                  <a:gd name="connsiteY1" fmla="*/ 59077 h 1647602"/>
                  <a:gd name="connsiteX2" fmla="*/ 678024 w 1171576"/>
                  <a:gd name="connsiteY2" fmla="*/ 1121 h 1647602"/>
                  <a:gd name="connsiteX3" fmla="*/ 717518 w 1171576"/>
                  <a:gd name="connsiteY3" fmla="*/ 18269 h 1647602"/>
                  <a:gd name="connsiteX4" fmla="*/ 1171576 w 1171576"/>
                  <a:gd name="connsiteY4" fmla="*/ 1042764 h 1647602"/>
                  <a:gd name="connsiteX5" fmla="*/ 585788 w 1171576"/>
                  <a:gd name="connsiteY5" fmla="*/ 1647602 h 1647602"/>
                  <a:gd name="connsiteX6" fmla="*/ 0 w 1171576"/>
                  <a:gd name="connsiteY6" fmla="*/ 1042764 h 1647602"/>
                  <a:gd name="connsiteX7" fmla="*/ 454058 w 1171576"/>
                  <a:gd name="connsiteY7" fmla="*/ 14966 h 1647602"/>
                  <a:gd name="connsiteX8" fmla="*/ 491785 w 1171576"/>
                  <a:gd name="connsiteY8" fmla="*/ 11 h 1647602"/>
                  <a:gd name="connsiteX0" fmla="*/ 491785 w 1171576"/>
                  <a:gd name="connsiteY0" fmla="*/ 11 h 1647602"/>
                  <a:gd name="connsiteX1" fmla="*/ 585788 w 1171576"/>
                  <a:gd name="connsiteY1" fmla="*/ 59077 h 1647602"/>
                  <a:gd name="connsiteX2" fmla="*/ 678024 w 1171576"/>
                  <a:gd name="connsiteY2" fmla="*/ 1121 h 1647602"/>
                  <a:gd name="connsiteX3" fmla="*/ 717518 w 1171576"/>
                  <a:gd name="connsiteY3" fmla="*/ 18269 h 1647602"/>
                  <a:gd name="connsiteX4" fmla="*/ 1171576 w 1171576"/>
                  <a:gd name="connsiteY4" fmla="*/ 1042764 h 1647602"/>
                  <a:gd name="connsiteX5" fmla="*/ 585788 w 1171576"/>
                  <a:gd name="connsiteY5" fmla="*/ 1647602 h 1647602"/>
                  <a:gd name="connsiteX6" fmla="*/ 0 w 1171576"/>
                  <a:gd name="connsiteY6" fmla="*/ 1042764 h 1647602"/>
                  <a:gd name="connsiteX7" fmla="*/ 454058 w 1171576"/>
                  <a:gd name="connsiteY7" fmla="*/ 14966 h 1647602"/>
                  <a:gd name="connsiteX8" fmla="*/ 491785 w 1171576"/>
                  <a:gd name="connsiteY8" fmla="*/ 11 h 1647602"/>
                  <a:gd name="connsiteX0" fmla="*/ 491785 w 1171576"/>
                  <a:gd name="connsiteY0" fmla="*/ 11 h 1647602"/>
                  <a:gd name="connsiteX1" fmla="*/ 585788 w 1171576"/>
                  <a:gd name="connsiteY1" fmla="*/ 59077 h 1647602"/>
                  <a:gd name="connsiteX2" fmla="*/ 678024 w 1171576"/>
                  <a:gd name="connsiteY2" fmla="*/ 1121 h 1647602"/>
                  <a:gd name="connsiteX3" fmla="*/ 717518 w 1171576"/>
                  <a:gd name="connsiteY3" fmla="*/ 18269 h 1647602"/>
                  <a:gd name="connsiteX4" fmla="*/ 1171576 w 1171576"/>
                  <a:gd name="connsiteY4" fmla="*/ 1042764 h 1647602"/>
                  <a:gd name="connsiteX5" fmla="*/ 585788 w 1171576"/>
                  <a:gd name="connsiteY5" fmla="*/ 1647602 h 1647602"/>
                  <a:gd name="connsiteX6" fmla="*/ 0 w 1171576"/>
                  <a:gd name="connsiteY6" fmla="*/ 1042764 h 1647602"/>
                  <a:gd name="connsiteX7" fmla="*/ 454058 w 1171576"/>
                  <a:gd name="connsiteY7" fmla="*/ 14966 h 1647602"/>
                  <a:gd name="connsiteX8" fmla="*/ 491785 w 1171576"/>
                  <a:gd name="connsiteY8" fmla="*/ 11 h 1647602"/>
                  <a:gd name="connsiteX0" fmla="*/ 491785 w 1173436"/>
                  <a:gd name="connsiteY0" fmla="*/ 11 h 1855457"/>
                  <a:gd name="connsiteX1" fmla="*/ 585788 w 1173436"/>
                  <a:gd name="connsiteY1" fmla="*/ 59077 h 1855457"/>
                  <a:gd name="connsiteX2" fmla="*/ 678024 w 1173436"/>
                  <a:gd name="connsiteY2" fmla="*/ 1121 h 1855457"/>
                  <a:gd name="connsiteX3" fmla="*/ 717518 w 1173436"/>
                  <a:gd name="connsiteY3" fmla="*/ 18269 h 1855457"/>
                  <a:gd name="connsiteX4" fmla="*/ 1171576 w 1173436"/>
                  <a:gd name="connsiteY4" fmla="*/ 1042764 h 1855457"/>
                  <a:gd name="connsiteX5" fmla="*/ 581308 w 1173436"/>
                  <a:gd name="connsiteY5" fmla="*/ 1855457 h 1855457"/>
                  <a:gd name="connsiteX6" fmla="*/ 0 w 1173436"/>
                  <a:gd name="connsiteY6" fmla="*/ 1042764 h 1855457"/>
                  <a:gd name="connsiteX7" fmla="*/ 454058 w 1173436"/>
                  <a:gd name="connsiteY7" fmla="*/ 14966 h 1855457"/>
                  <a:gd name="connsiteX8" fmla="*/ 491785 w 1173436"/>
                  <a:gd name="connsiteY8" fmla="*/ 11 h 1855457"/>
                  <a:gd name="connsiteX0" fmla="*/ 491785 w 1173436"/>
                  <a:gd name="connsiteY0" fmla="*/ 11 h 1855706"/>
                  <a:gd name="connsiteX1" fmla="*/ 585788 w 1173436"/>
                  <a:gd name="connsiteY1" fmla="*/ 59077 h 1855706"/>
                  <a:gd name="connsiteX2" fmla="*/ 678024 w 1173436"/>
                  <a:gd name="connsiteY2" fmla="*/ 1121 h 1855706"/>
                  <a:gd name="connsiteX3" fmla="*/ 717518 w 1173436"/>
                  <a:gd name="connsiteY3" fmla="*/ 18269 h 1855706"/>
                  <a:gd name="connsiteX4" fmla="*/ 1171576 w 1173436"/>
                  <a:gd name="connsiteY4" fmla="*/ 1042764 h 1855706"/>
                  <a:gd name="connsiteX5" fmla="*/ 581308 w 1173436"/>
                  <a:gd name="connsiteY5" fmla="*/ 1855457 h 1855706"/>
                  <a:gd name="connsiteX6" fmla="*/ 0 w 1173436"/>
                  <a:gd name="connsiteY6" fmla="*/ 1042764 h 1855706"/>
                  <a:gd name="connsiteX7" fmla="*/ 454058 w 1173436"/>
                  <a:gd name="connsiteY7" fmla="*/ 14966 h 1855706"/>
                  <a:gd name="connsiteX8" fmla="*/ 491785 w 1173436"/>
                  <a:gd name="connsiteY8" fmla="*/ 11 h 1855706"/>
                  <a:gd name="connsiteX0" fmla="*/ 491785 w 1171681"/>
                  <a:gd name="connsiteY0" fmla="*/ 11 h 1855706"/>
                  <a:gd name="connsiteX1" fmla="*/ 585788 w 1171681"/>
                  <a:gd name="connsiteY1" fmla="*/ 59077 h 1855706"/>
                  <a:gd name="connsiteX2" fmla="*/ 678024 w 1171681"/>
                  <a:gd name="connsiteY2" fmla="*/ 1121 h 1855706"/>
                  <a:gd name="connsiteX3" fmla="*/ 717518 w 1171681"/>
                  <a:gd name="connsiteY3" fmla="*/ 18269 h 1855706"/>
                  <a:gd name="connsiteX4" fmla="*/ 1171576 w 1171681"/>
                  <a:gd name="connsiteY4" fmla="*/ 1042764 h 1855706"/>
                  <a:gd name="connsiteX5" fmla="*/ 581308 w 1171681"/>
                  <a:gd name="connsiteY5" fmla="*/ 1855457 h 1855706"/>
                  <a:gd name="connsiteX6" fmla="*/ 0 w 1171681"/>
                  <a:gd name="connsiteY6" fmla="*/ 1042764 h 1855706"/>
                  <a:gd name="connsiteX7" fmla="*/ 454058 w 1171681"/>
                  <a:gd name="connsiteY7" fmla="*/ 14966 h 1855706"/>
                  <a:gd name="connsiteX8" fmla="*/ 491785 w 1171681"/>
                  <a:gd name="connsiteY8" fmla="*/ 11 h 1855706"/>
                  <a:gd name="connsiteX0" fmla="*/ 491914 w 1171810"/>
                  <a:gd name="connsiteY0" fmla="*/ 11 h 1855706"/>
                  <a:gd name="connsiteX1" fmla="*/ 585917 w 1171810"/>
                  <a:gd name="connsiteY1" fmla="*/ 59077 h 1855706"/>
                  <a:gd name="connsiteX2" fmla="*/ 678153 w 1171810"/>
                  <a:gd name="connsiteY2" fmla="*/ 1121 h 1855706"/>
                  <a:gd name="connsiteX3" fmla="*/ 717647 w 1171810"/>
                  <a:gd name="connsiteY3" fmla="*/ 18269 h 1855706"/>
                  <a:gd name="connsiteX4" fmla="*/ 1171705 w 1171810"/>
                  <a:gd name="connsiteY4" fmla="*/ 1042764 h 1855706"/>
                  <a:gd name="connsiteX5" fmla="*/ 581437 w 1171810"/>
                  <a:gd name="connsiteY5" fmla="*/ 1855457 h 1855706"/>
                  <a:gd name="connsiteX6" fmla="*/ 129 w 1171810"/>
                  <a:gd name="connsiteY6" fmla="*/ 1042764 h 1855706"/>
                  <a:gd name="connsiteX7" fmla="*/ 454187 w 1171810"/>
                  <a:gd name="connsiteY7" fmla="*/ 14966 h 1855706"/>
                  <a:gd name="connsiteX8" fmla="*/ 491914 w 1171810"/>
                  <a:gd name="connsiteY8" fmla="*/ 11 h 18557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71810" h="1855706">
                    <a:moveTo>
                      <a:pt x="491914" y="11"/>
                    </a:moveTo>
                    <a:cubicBezTo>
                      <a:pt x="540800" y="-777"/>
                      <a:pt x="554583" y="39388"/>
                      <a:pt x="585917" y="59077"/>
                    </a:cubicBezTo>
                    <a:cubicBezTo>
                      <a:pt x="616662" y="39758"/>
                      <a:pt x="624006" y="-37"/>
                      <a:pt x="678153" y="1121"/>
                    </a:cubicBezTo>
                    <a:lnTo>
                      <a:pt x="717647" y="18269"/>
                    </a:lnTo>
                    <a:cubicBezTo>
                      <a:pt x="1007371" y="186489"/>
                      <a:pt x="1167527" y="736566"/>
                      <a:pt x="1171705" y="1042764"/>
                    </a:cubicBezTo>
                    <a:cubicBezTo>
                      <a:pt x="1175883" y="1348962"/>
                      <a:pt x="1057281" y="1868725"/>
                      <a:pt x="581437" y="1855457"/>
                    </a:cubicBezTo>
                    <a:cubicBezTo>
                      <a:pt x="105593" y="1842189"/>
                      <a:pt x="-4352" y="1343343"/>
                      <a:pt x="129" y="1042764"/>
                    </a:cubicBezTo>
                    <a:cubicBezTo>
                      <a:pt x="4610" y="742185"/>
                      <a:pt x="164464" y="168870"/>
                      <a:pt x="454187" y="14966"/>
                    </a:cubicBezTo>
                    <a:lnTo>
                      <a:pt x="491914" y="11"/>
                    </a:lnTo>
                    <a:close/>
                  </a:path>
                </a:pathLst>
              </a:custGeom>
              <a:gradFill flip="none" rotWithShape="1">
                <a:gsLst>
                  <a:gs pos="100000">
                    <a:srgbClr val="FFCCFF"/>
                  </a:gs>
                  <a:gs pos="62000">
                    <a:srgbClr val="FF66CC"/>
                  </a:gs>
                  <a:gs pos="0">
                    <a:srgbClr val="FF0066"/>
                  </a:gs>
                </a:gsLst>
                <a:lin ang="162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62" name="フリーフォーム: 図形 61">
                <a:extLst>
                  <a:ext uri="{FF2B5EF4-FFF2-40B4-BE49-F238E27FC236}">
                    <a16:creationId xmlns:a16="http://schemas.microsoft.com/office/drawing/2014/main" id="{3421CEEB-27A1-454B-9190-B178AEE3D829}"/>
                  </a:ext>
                </a:extLst>
              </p:cNvPr>
              <p:cNvSpPr/>
              <p:nvPr/>
            </p:nvSpPr>
            <p:spPr>
              <a:xfrm rot="10800000">
                <a:off x="2398433" y="2447520"/>
                <a:ext cx="826471" cy="414247"/>
              </a:xfrm>
              <a:custGeom>
                <a:avLst/>
                <a:gdLst>
                  <a:gd name="connsiteX0" fmla="*/ 658950 w 1177407"/>
                  <a:gd name="connsiteY0" fmla="*/ 471488 h 590144"/>
                  <a:gd name="connsiteX1" fmla="*/ 696394 w 1177407"/>
                  <a:gd name="connsiteY1" fmla="*/ 530816 h 590144"/>
                  <a:gd name="connsiteX2" fmla="*/ 658950 w 1177407"/>
                  <a:gd name="connsiteY2" fmla="*/ 590144 h 590144"/>
                  <a:gd name="connsiteX3" fmla="*/ 621506 w 1177407"/>
                  <a:gd name="connsiteY3" fmla="*/ 530816 h 590144"/>
                  <a:gd name="connsiteX4" fmla="*/ 658950 w 1177407"/>
                  <a:gd name="connsiteY4" fmla="*/ 471488 h 590144"/>
                  <a:gd name="connsiteX5" fmla="*/ 493453 w 1177407"/>
                  <a:gd name="connsiteY5" fmla="*/ 471488 h 590144"/>
                  <a:gd name="connsiteX6" fmla="*/ 530897 w 1177407"/>
                  <a:gd name="connsiteY6" fmla="*/ 530816 h 590144"/>
                  <a:gd name="connsiteX7" fmla="*/ 493453 w 1177407"/>
                  <a:gd name="connsiteY7" fmla="*/ 590144 h 590144"/>
                  <a:gd name="connsiteX8" fmla="*/ 456009 w 1177407"/>
                  <a:gd name="connsiteY8" fmla="*/ 530816 h 590144"/>
                  <a:gd name="connsiteX9" fmla="*/ 493453 w 1177407"/>
                  <a:gd name="connsiteY9" fmla="*/ 471488 h 590144"/>
                  <a:gd name="connsiteX10" fmla="*/ 1139963 w 1177407"/>
                  <a:gd name="connsiteY10" fmla="*/ 461963 h 590144"/>
                  <a:gd name="connsiteX11" fmla="*/ 1177407 w 1177407"/>
                  <a:gd name="connsiteY11" fmla="*/ 521291 h 590144"/>
                  <a:gd name="connsiteX12" fmla="*/ 1139963 w 1177407"/>
                  <a:gd name="connsiteY12" fmla="*/ 580619 h 590144"/>
                  <a:gd name="connsiteX13" fmla="*/ 1102519 w 1177407"/>
                  <a:gd name="connsiteY13" fmla="*/ 521291 h 590144"/>
                  <a:gd name="connsiteX14" fmla="*/ 1139963 w 1177407"/>
                  <a:gd name="connsiteY14" fmla="*/ 461963 h 590144"/>
                  <a:gd name="connsiteX15" fmla="*/ 37444 w 1177407"/>
                  <a:gd name="connsiteY15" fmla="*/ 461963 h 590144"/>
                  <a:gd name="connsiteX16" fmla="*/ 74888 w 1177407"/>
                  <a:gd name="connsiteY16" fmla="*/ 521291 h 590144"/>
                  <a:gd name="connsiteX17" fmla="*/ 37444 w 1177407"/>
                  <a:gd name="connsiteY17" fmla="*/ 580619 h 590144"/>
                  <a:gd name="connsiteX18" fmla="*/ 0 w 1177407"/>
                  <a:gd name="connsiteY18" fmla="*/ 521291 h 590144"/>
                  <a:gd name="connsiteX19" fmla="*/ 37444 w 1177407"/>
                  <a:gd name="connsiteY19" fmla="*/ 461963 h 590144"/>
                  <a:gd name="connsiteX20" fmla="*/ 816114 w 1177407"/>
                  <a:gd name="connsiteY20" fmla="*/ 409575 h 590144"/>
                  <a:gd name="connsiteX21" fmla="*/ 853558 w 1177407"/>
                  <a:gd name="connsiteY21" fmla="*/ 468903 h 590144"/>
                  <a:gd name="connsiteX22" fmla="*/ 816114 w 1177407"/>
                  <a:gd name="connsiteY22" fmla="*/ 528231 h 590144"/>
                  <a:gd name="connsiteX23" fmla="*/ 778670 w 1177407"/>
                  <a:gd name="connsiteY23" fmla="*/ 468903 h 590144"/>
                  <a:gd name="connsiteX24" fmla="*/ 816114 w 1177407"/>
                  <a:gd name="connsiteY24" fmla="*/ 409575 h 590144"/>
                  <a:gd name="connsiteX25" fmla="*/ 327957 w 1177407"/>
                  <a:gd name="connsiteY25" fmla="*/ 409575 h 590144"/>
                  <a:gd name="connsiteX26" fmla="*/ 365401 w 1177407"/>
                  <a:gd name="connsiteY26" fmla="*/ 468903 h 590144"/>
                  <a:gd name="connsiteX27" fmla="*/ 327957 w 1177407"/>
                  <a:gd name="connsiteY27" fmla="*/ 528231 h 590144"/>
                  <a:gd name="connsiteX28" fmla="*/ 290513 w 1177407"/>
                  <a:gd name="connsiteY28" fmla="*/ 468903 h 590144"/>
                  <a:gd name="connsiteX29" fmla="*/ 327957 w 1177407"/>
                  <a:gd name="connsiteY29" fmla="*/ 409575 h 590144"/>
                  <a:gd name="connsiteX30" fmla="*/ 939938 w 1177407"/>
                  <a:gd name="connsiteY30" fmla="*/ 330993 h 590144"/>
                  <a:gd name="connsiteX31" fmla="*/ 977382 w 1177407"/>
                  <a:gd name="connsiteY31" fmla="*/ 390321 h 590144"/>
                  <a:gd name="connsiteX32" fmla="*/ 939938 w 1177407"/>
                  <a:gd name="connsiteY32" fmla="*/ 449649 h 590144"/>
                  <a:gd name="connsiteX33" fmla="*/ 902494 w 1177407"/>
                  <a:gd name="connsiteY33" fmla="*/ 390321 h 590144"/>
                  <a:gd name="connsiteX34" fmla="*/ 939938 w 1177407"/>
                  <a:gd name="connsiteY34" fmla="*/ 330993 h 590144"/>
                  <a:gd name="connsiteX35" fmla="*/ 206513 w 1177407"/>
                  <a:gd name="connsiteY35" fmla="*/ 330993 h 590144"/>
                  <a:gd name="connsiteX36" fmla="*/ 243957 w 1177407"/>
                  <a:gd name="connsiteY36" fmla="*/ 390321 h 590144"/>
                  <a:gd name="connsiteX37" fmla="*/ 206513 w 1177407"/>
                  <a:gd name="connsiteY37" fmla="*/ 449649 h 590144"/>
                  <a:gd name="connsiteX38" fmla="*/ 169069 w 1177407"/>
                  <a:gd name="connsiteY38" fmla="*/ 390321 h 590144"/>
                  <a:gd name="connsiteX39" fmla="*/ 206513 w 1177407"/>
                  <a:gd name="connsiteY39" fmla="*/ 330993 h 590144"/>
                  <a:gd name="connsiteX40" fmla="*/ 708957 w 1177407"/>
                  <a:gd name="connsiteY40" fmla="*/ 278606 h 590144"/>
                  <a:gd name="connsiteX41" fmla="*/ 746401 w 1177407"/>
                  <a:gd name="connsiteY41" fmla="*/ 337934 h 590144"/>
                  <a:gd name="connsiteX42" fmla="*/ 708957 w 1177407"/>
                  <a:gd name="connsiteY42" fmla="*/ 397262 h 590144"/>
                  <a:gd name="connsiteX43" fmla="*/ 671513 w 1177407"/>
                  <a:gd name="connsiteY43" fmla="*/ 337934 h 590144"/>
                  <a:gd name="connsiteX44" fmla="*/ 708957 w 1177407"/>
                  <a:gd name="connsiteY44" fmla="*/ 278606 h 590144"/>
                  <a:gd name="connsiteX45" fmla="*/ 423207 w 1177407"/>
                  <a:gd name="connsiteY45" fmla="*/ 278606 h 590144"/>
                  <a:gd name="connsiteX46" fmla="*/ 460651 w 1177407"/>
                  <a:gd name="connsiteY46" fmla="*/ 337934 h 590144"/>
                  <a:gd name="connsiteX47" fmla="*/ 423207 w 1177407"/>
                  <a:gd name="connsiteY47" fmla="*/ 397262 h 590144"/>
                  <a:gd name="connsiteX48" fmla="*/ 385763 w 1177407"/>
                  <a:gd name="connsiteY48" fmla="*/ 337934 h 590144"/>
                  <a:gd name="connsiteX49" fmla="*/ 423207 w 1177407"/>
                  <a:gd name="connsiteY49" fmla="*/ 278606 h 590144"/>
                  <a:gd name="connsiteX50" fmla="*/ 1070907 w 1177407"/>
                  <a:gd name="connsiteY50" fmla="*/ 273844 h 590144"/>
                  <a:gd name="connsiteX51" fmla="*/ 1108351 w 1177407"/>
                  <a:gd name="connsiteY51" fmla="*/ 333172 h 590144"/>
                  <a:gd name="connsiteX52" fmla="*/ 1070907 w 1177407"/>
                  <a:gd name="connsiteY52" fmla="*/ 392500 h 590144"/>
                  <a:gd name="connsiteX53" fmla="*/ 1033463 w 1177407"/>
                  <a:gd name="connsiteY53" fmla="*/ 333172 h 590144"/>
                  <a:gd name="connsiteX54" fmla="*/ 1070907 w 1177407"/>
                  <a:gd name="connsiteY54" fmla="*/ 273844 h 590144"/>
                  <a:gd name="connsiteX55" fmla="*/ 73163 w 1177407"/>
                  <a:gd name="connsiteY55" fmla="*/ 273844 h 590144"/>
                  <a:gd name="connsiteX56" fmla="*/ 110607 w 1177407"/>
                  <a:gd name="connsiteY56" fmla="*/ 333172 h 590144"/>
                  <a:gd name="connsiteX57" fmla="*/ 73163 w 1177407"/>
                  <a:gd name="connsiteY57" fmla="*/ 392500 h 590144"/>
                  <a:gd name="connsiteX58" fmla="*/ 35719 w 1177407"/>
                  <a:gd name="connsiteY58" fmla="*/ 333172 h 590144"/>
                  <a:gd name="connsiteX59" fmla="*/ 73163 w 1177407"/>
                  <a:gd name="connsiteY59" fmla="*/ 273844 h 590144"/>
                  <a:gd name="connsiteX60" fmla="*/ 563701 w 1177407"/>
                  <a:gd name="connsiteY60" fmla="*/ 204787 h 590144"/>
                  <a:gd name="connsiteX61" fmla="*/ 601145 w 1177407"/>
                  <a:gd name="connsiteY61" fmla="*/ 264115 h 590144"/>
                  <a:gd name="connsiteX62" fmla="*/ 563701 w 1177407"/>
                  <a:gd name="connsiteY62" fmla="*/ 323443 h 590144"/>
                  <a:gd name="connsiteX63" fmla="*/ 526257 w 1177407"/>
                  <a:gd name="connsiteY63" fmla="*/ 264115 h 590144"/>
                  <a:gd name="connsiteX64" fmla="*/ 563701 w 1177407"/>
                  <a:gd name="connsiteY64" fmla="*/ 204787 h 590144"/>
                  <a:gd name="connsiteX65" fmla="*/ 832781 w 1177407"/>
                  <a:gd name="connsiteY65" fmla="*/ 188119 h 590144"/>
                  <a:gd name="connsiteX66" fmla="*/ 870225 w 1177407"/>
                  <a:gd name="connsiteY66" fmla="*/ 247447 h 590144"/>
                  <a:gd name="connsiteX67" fmla="*/ 832781 w 1177407"/>
                  <a:gd name="connsiteY67" fmla="*/ 306775 h 590144"/>
                  <a:gd name="connsiteX68" fmla="*/ 795337 w 1177407"/>
                  <a:gd name="connsiteY68" fmla="*/ 247447 h 590144"/>
                  <a:gd name="connsiteX69" fmla="*/ 832781 w 1177407"/>
                  <a:gd name="connsiteY69" fmla="*/ 188119 h 590144"/>
                  <a:gd name="connsiteX70" fmla="*/ 301763 w 1177407"/>
                  <a:gd name="connsiteY70" fmla="*/ 188119 h 590144"/>
                  <a:gd name="connsiteX71" fmla="*/ 339207 w 1177407"/>
                  <a:gd name="connsiteY71" fmla="*/ 247447 h 590144"/>
                  <a:gd name="connsiteX72" fmla="*/ 301763 w 1177407"/>
                  <a:gd name="connsiteY72" fmla="*/ 306775 h 590144"/>
                  <a:gd name="connsiteX73" fmla="*/ 264319 w 1177407"/>
                  <a:gd name="connsiteY73" fmla="*/ 247447 h 590144"/>
                  <a:gd name="connsiteX74" fmla="*/ 301763 w 1177407"/>
                  <a:gd name="connsiteY74" fmla="*/ 188119 h 590144"/>
                  <a:gd name="connsiteX75" fmla="*/ 963751 w 1177407"/>
                  <a:gd name="connsiteY75" fmla="*/ 152400 h 590144"/>
                  <a:gd name="connsiteX76" fmla="*/ 1001195 w 1177407"/>
                  <a:gd name="connsiteY76" fmla="*/ 211728 h 590144"/>
                  <a:gd name="connsiteX77" fmla="*/ 963751 w 1177407"/>
                  <a:gd name="connsiteY77" fmla="*/ 271056 h 590144"/>
                  <a:gd name="connsiteX78" fmla="*/ 926307 w 1177407"/>
                  <a:gd name="connsiteY78" fmla="*/ 211728 h 590144"/>
                  <a:gd name="connsiteX79" fmla="*/ 963751 w 1177407"/>
                  <a:gd name="connsiteY79" fmla="*/ 152400 h 590144"/>
                  <a:gd name="connsiteX80" fmla="*/ 168413 w 1177407"/>
                  <a:gd name="connsiteY80" fmla="*/ 152400 h 590144"/>
                  <a:gd name="connsiteX81" fmla="*/ 205857 w 1177407"/>
                  <a:gd name="connsiteY81" fmla="*/ 211728 h 590144"/>
                  <a:gd name="connsiteX82" fmla="*/ 168413 w 1177407"/>
                  <a:gd name="connsiteY82" fmla="*/ 271056 h 590144"/>
                  <a:gd name="connsiteX83" fmla="*/ 130969 w 1177407"/>
                  <a:gd name="connsiteY83" fmla="*/ 211728 h 590144"/>
                  <a:gd name="connsiteX84" fmla="*/ 168413 w 1177407"/>
                  <a:gd name="connsiteY84" fmla="*/ 152400 h 590144"/>
                  <a:gd name="connsiteX85" fmla="*/ 708957 w 1177407"/>
                  <a:gd name="connsiteY85" fmla="*/ 73819 h 590144"/>
                  <a:gd name="connsiteX86" fmla="*/ 746401 w 1177407"/>
                  <a:gd name="connsiteY86" fmla="*/ 133147 h 590144"/>
                  <a:gd name="connsiteX87" fmla="*/ 708957 w 1177407"/>
                  <a:gd name="connsiteY87" fmla="*/ 192475 h 590144"/>
                  <a:gd name="connsiteX88" fmla="*/ 671513 w 1177407"/>
                  <a:gd name="connsiteY88" fmla="*/ 133147 h 590144"/>
                  <a:gd name="connsiteX89" fmla="*/ 708957 w 1177407"/>
                  <a:gd name="connsiteY89" fmla="*/ 73819 h 590144"/>
                  <a:gd name="connsiteX90" fmla="*/ 423207 w 1177407"/>
                  <a:gd name="connsiteY90" fmla="*/ 73819 h 590144"/>
                  <a:gd name="connsiteX91" fmla="*/ 460651 w 1177407"/>
                  <a:gd name="connsiteY91" fmla="*/ 133147 h 590144"/>
                  <a:gd name="connsiteX92" fmla="*/ 423207 w 1177407"/>
                  <a:gd name="connsiteY92" fmla="*/ 192475 h 590144"/>
                  <a:gd name="connsiteX93" fmla="*/ 385763 w 1177407"/>
                  <a:gd name="connsiteY93" fmla="*/ 133147 h 590144"/>
                  <a:gd name="connsiteX94" fmla="*/ 423207 w 1177407"/>
                  <a:gd name="connsiteY94" fmla="*/ 73819 h 590144"/>
                  <a:gd name="connsiteX95" fmla="*/ 563701 w 1177407"/>
                  <a:gd name="connsiteY95" fmla="*/ 0 h 590144"/>
                  <a:gd name="connsiteX96" fmla="*/ 601145 w 1177407"/>
                  <a:gd name="connsiteY96" fmla="*/ 59328 h 590144"/>
                  <a:gd name="connsiteX97" fmla="*/ 563701 w 1177407"/>
                  <a:gd name="connsiteY97" fmla="*/ 118656 h 590144"/>
                  <a:gd name="connsiteX98" fmla="*/ 526257 w 1177407"/>
                  <a:gd name="connsiteY98" fmla="*/ 59328 h 590144"/>
                  <a:gd name="connsiteX99" fmla="*/ 563701 w 1177407"/>
                  <a:gd name="connsiteY99" fmla="*/ 0 h 590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</a:cxnLst>
                <a:rect l="l" t="t" r="r" b="b"/>
                <a:pathLst>
                  <a:path w="1177407" h="590144">
                    <a:moveTo>
                      <a:pt x="658950" y="471488"/>
                    </a:moveTo>
                    <a:cubicBezTo>
                      <a:pt x="679630" y="471488"/>
                      <a:pt x="696394" y="498050"/>
                      <a:pt x="696394" y="530816"/>
                    </a:cubicBezTo>
                    <a:cubicBezTo>
                      <a:pt x="696394" y="563582"/>
                      <a:pt x="679630" y="590144"/>
                      <a:pt x="658950" y="590144"/>
                    </a:cubicBezTo>
                    <a:cubicBezTo>
                      <a:pt x="638270" y="590144"/>
                      <a:pt x="621506" y="563582"/>
                      <a:pt x="621506" y="530816"/>
                    </a:cubicBezTo>
                    <a:cubicBezTo>
                      <a:pt x="621506" y="498050"/>
                      <a:pt x="638270" y="471488"/>
                      <a:pt x="658950" y="471488"/>
                    </a:cubicBezTo>
                    <a:close/>
                    <a:moveTo>
                      <a:pt x="493453" y="471488"/>
                    </a:moveTo>
                    <a:cubicBezTo>
                      <a:pt x="514133" y="471488"/>
                      <a:pt x="530897" y="498050"/>
                      <a:pt x="530897" y="530816"/>
                    </a:cubicBezTo>
                    <a:cubicBezTo>
                      <a:pt x="530897" y="563582"/>
                      <a:pt x="514133" y="590144"/>
                      <a:pt x="493453" y="590144"/>
                    </a:cubicBezTo>
                    <a:cubicBezTo>
                      <a:pt x="472773" y="590144"/>
                      <a:pt x="456009" y="563582"/>
                      <a:pt x="456009" y="530816"/>
                    </a:cubicBezTo>
                    <a:cubicBezTo>
                      <a:pt x="456009" y="498050"/>
                      <a:pt x="472773" y="471488"/>
                      <a:pt x="493453" y="471488"/>
                    </a:cubicBezTo>
                    <a:close/>
                    <a:moveTo>
                      <a:pt x="1139963" y="461963"/>
                    </a:moveTo>
                    <a:cubicBezTo>
                      <a:pt x="1160643" y="461963"/>
                      <a:pt x="1177407" y="488525"/>
                      <a:pt x="1177407" y="521291"/>
                    </a:cubicBezTo>
                    <a:cubicBezTo>
                      <a:pt x="1177407" y="554057"/>
                      <a:pt x="1160643" y="580619"/>
                      <a:pt x="1139963" y="580619"/>
                    </a:cubicBezTo>
                    <a:cubicBezTo>
                      <a:pt x="1119283" y="580619"/>
                      <a:pt x="1102519" y="554057"/>
                      <a:pt x="1102519" y="521291"/>
                    </a:cubicBezTo>
                    <a:cubicBezTo>
                      <a:pt x="1102519" y="488525"/>
                      <a:pt x="1119283" y="461963"/>
                      <a:pt x="1139963" y="461963"/>
                    </a:cubicBezTo>
                    <a:close/>
                    <a:moveTo>
                      <a:pt x="37444" y="461963"/>
                    </a:moveTo>
                    <a:cubicBezTo>
                      <a:pt x="58124" y="461963"/>
                      <a:pt x="74888" y="488525"/>
                      <a:pt x="74888" y="521291"/>
                    </a:cubicBezTo>
                    <a:cubicBezTo>
                      <a:pt x="74888" y="554057"/>
                      <a:pt x="58124" y="580619"/>
                      <a:pt x="37444" y="580619"/>
                    </a:cubicBezTo>
                    <a:cubicBezTo>
                      <a:pt x="16764" y="580619"/>
                      <a:pt x="0" y="554057"/>
                      <a:pt x="0" y="521291"/>
                    </a:cubicBezTo>
                    <a:cubicBezTo>
                      <a:pt x="0" y="488525"/>
                      <a:pt x="16764" y="461963"/>
                      <a:pt x="37444" y="461963"/>
                    </a:cubicBezTo>
                    <a:close/>
                    <a:moveTo>
                      <a:pt x="816114" y="409575"/>
                    </a:moveTo>
                    <a:cubicBezTo>
                      <a:pt x="836794" y="409575"/>
                      <a:pt x="853558" y="436137"/>
                      <a:pt x="853558" y="468903"/>
                    </a:cubicBezTo>
                    <a:cubicBezTo>
                      <a:pt x="853558" y="501669"/>
                      <a:pt x="836794" y="528231"/>
                      <a:pt x="816114" y="528231"/>
                    </a:cubicBezTo>
                    <a:cubicBezTo>
                      <a:pt x="795434" y="528231"/>
                      <a:pt x="778670" y="501669"/>
                      <a:pt x="778670" y="468903"/>
                    </a:cubicBezTo>
                    <a:cubicBezTo>
                      <a:pt x="778670" y="436137"/>
                      <a:pt x="795434" y="409575"/>
                      <a:pt x="816114" y="409575"/>
                    </a:cubicBezTo>
                    <a:close/>
                    <a:moveTo>
                      <a:pt x="327957" y="409575"/>
                    </a:moveTo>
                    <a:cubicBezTo>
                      <a:pt x="348637" y="409575"/>
                      <a:pt x="365401" y="436137"/>
                      <a:pt x="365401" y="468903"/>
                    </a:cubicBezTo>
                    <a:cubicBezTo>
                      <a:pt x="365401" y="501669"/>
                      <a:pt x="348637" y="528231"/>
                      <a:pt x="327957" y="528231"/>
                    </a:cubicBezTo>
                    <a:cubicBezTo>
                      <a:pt x="307277" y="528231"/>
                      <a:pt x="290513" y="501669"/>
                      <a:pt x="290513" y="468903"/>
                    </a:cubicBezTo>
                    <a:cubicBezTo>
                      <a:pt x="290513" y="436137"/>
                      <a:pt x="307277" y="409575"/>
                      <a:pt x="327957" y="409575"/>
                    </a:cubicBezTo>
                    <a:close/>
                    <a:moveTo>
                      <a:pt x="939938" y="330993"/>
                    </a:moveTo>
                    <a:cubicBezTo>
                      <a:pt x="960618" y="330993"/>
                      <a:pt x="977382" y="357555"/>
                      <a:pt x="977382" y="390321"/>
                    </a:cubicBezTo>
                    <a:cubicBezTo>
                      <a:pt x="977382" y="423087"/>
                      <a:pt x="960618" y="449649"/>
                      <a:pt x="939938" y="449649"/>
                    </a:cubicBezTo>
                    <a:cubicBezTo>
                      <a:pt x="919258" y="449649"/>
                      <a:pt x="902494" y="423087"/>
                      <a:pt x="902494" y="390321"/>
                    </a:cubicBezTo>
                    <a:cubicBezTo>
                      <a:pt x="902494" y="357555"/>
                      <a:pt x="919258" y="330993"/>
                      <a:pt x="939938" y="330993"/>
                    </a:cubicBezTo>
                    <a:close/>
                    <a:moveTo>
                      <a:pt x="206513" y="330993"/>
                    </a:moveTo>
                    <a:cubicBezTo>
                      <a:pt x="227193" y="330993"/>
                      <a:pt x="243957" y="357555"/>
                      <a:pt x="243957" y="390321"/>
                    </a:cubicBezTo>
                    <a:cubicBezTo>
                      <a:pt x="243957" y="423087"/>
                      <a:pt x="227193" y="449649"/>
                      <a:pt x="206513" y="449649"/>
                    </a:cubicBezTo>
                    <a:cubicBezTo>
                      <a:pt x="185833" y="449649"/>
                      <a:pt x="169069" y="423087"/>
                      <a:pt x="169069" y="390321"/>
                    </a:cubicBezTo>
                    <a:cubicBezTo>
                      <a:pt x="169069" y="357555"/>
                      <a:pt x="185833" y="330993"/>
                      <a:pt x="206513" y="330993"/>
                    </a:cubicBezTo>
                    <a:close/>
                    <a:moveTo>
                      <a:pt x="708957" y="278606"/>
                    </a:moveTo>
                    <a:cubicBezTo>
                      <a:pt x="729637" y="278606"/>
                      <a:pt x="746401" y="305168"/>
                      <a:pt x="746401" y="337934"/>
                    </a:cubicBezTo>
                    <a:cubicBezTo>
                      <a:pt x="746401" y="370700"/>
                      <a:pt x="729637" y="397262"/>
                      <a:pt x="708957" y="397262"/>
                    </a:cubicBezTo>
                    <a:cubicBezTo>
                      <a:pt x="688277" y="397262"/>
                      <a:pt x="671513" y="370700"/>
                      <a:pt x="671513" y="337934"/>
                    </a:cubicBezTo>
                    <a:cubicBezTo>
                      <a:pt x="671513" y="305168"/>
                      <a:pt x="688277" y="278606"/>
                      <a:pt x="708957" y="278606"/>
                    </a:cubicBezTo>
                    <a:close/>
                    <a:moveTo>
                      <a:pt x="423207" y="278606"/>
                    </a:moveTo>
                    <a:cubicBezTo>
                      <a:pt x="443887" y="278606"/>
                      <a:pt x="460651" y="305168"/>
                      <a:pt x="460651" y="337934"/>
                    </a:cubicBezTo>
                    <a:cubicBezTo>
                      <a:pt x="460651" y="370700"/>
                      <a:pt x="443887" y="397262"/>
                      <a:pt x="423207" y="397262"/>
                    </a:cubicBezTo>
                    <a:cubicBezTo>
                      <a:pt x="402527" y="397262"/>
                      <a:pt x="385763" y="370700"/>
                      <a:pt x="385763" y="337934"/>
                    </a:cubicBezTo>
                    <a:cubicBezTo>
                      <a:pt x="385763" y="305168"/>
                      <a:pt x="402527" y="278606"/>
                      <a:pt x="423207" y="278606"/>
                    </a:cubicBezTo>
                    <a:close/>
                    <a:moveTo>
                      <a:pt x="1070907" y="273844"/>
                    </a:moveTo>
                    <a:cubicBezTo>
                      <a:pt x="1091587" y="273844"/>
                      <a:pt x="1108351" y="300406"/>
                      <a:pt x="1108351" y="333172"/>
                    </a:cubicBezTo>
                    <a:cubicBezTo>
                      <a:pt x="1108351" y="365938"/>
                      <a:pt x="1091587" y="392500"/>
                      <a:pt x="1070907" y="392500"/>
                    </a:cubicBezTo>
                    <a:cubicBezTo>
                      <a:pt x="1050227" y="392500"/>
                      <a:pt x="1033463" y="365938"/>
                      <a:pt x="1033463" y="333172"/>
                    </a:cubicBezTo>
                    <a:cubicBezTo>
                      <a:pt x="1033463" y="300406"/>
                      <a:pt x="1050227" y="273844"/>
                      <a:pt x="1070907" y="273844"/>
                    </a:cubicBezTo>
                    <a:close/>
                    <a:moveTo>
                      <a:pt x="73163" y="273844"/>
                    </a:moveTo>
                    <a:cubicBezTo>
                      <a:pt x="93843" y="273844"/>
                      <a:pt x="110607" y="300406"/>
                      <a:pt x="110607" y="333172"/>
                    </a:cubicBezTo>
                    <a:cubicBezTo>
                      <a:pt x="110607" y="365938"/>
                      <a:pt x="93843" y="392500"/>
                      <a:pt x="73163" y="392500"/>
                    </a:cubicBezTo>
                    <a:cubicBezTo>
                      <a:pt x="52483" y="392500"/>
                      <a:pt x="35719" y="365938"/>
                      <a:pt x="35719" y="333172"/>
                    </a:cubicBezTo>
                    <a:cubicBezTo>
                      <a:pt x="35719" y="300406"/>
                      <a:pt x="52483" y="273844"/>
                      <a:pt x="73163" y="273844"/>
                    </a:cubicBezTo>
                    <a:close/>
                    <a:moveTo>
                      <a:pt x="563701" y="204787"/>
                    </a:moveTo>
                    <a:cubicBezTo>
                      <a:pt x="584381" y="204787"/>
                      <a:pt x="601145" y="231349"/>
                      <a:pt x="601145" y="264115"/>
                    </a:cubicBezTo>
                    <a:cubicBezTo>
                      <a:pt x="601145" y="296881"/>
                      <a:pt x="584381" y="323443"/>
                      <a:pt x="563701" y="323443"/>
                    </a:cubicBezTo>
                    <a:cubicBezTo>
                      <a:pt x="543021" y="323443"/>
                      <a:pt x="526257" y="296881"/>
                      <a:pt x="526257" y="264115"/>
                    </a:cubicBezTo>
                    <a:cubicBezTo>
                      <a:pt x="526257" y="231349"/>
                      <a:pt x="543021" y="204787"/>
                      <a:pt x="563701" y="204787"/>
                    </a:cubicBezTo>
                    <a:close/>
                    <a:moveTo>
                      <a:pt x="832781" y="188119"/>
                    </a:moveTo>
                    <a:cubicBezTo>
                      <a:pt x="853461" y="188119"/>
                      <a:pt x="870225" y="214681"/>
                      <a:pt x="870225" y="247447"/>
                    </a:cubicBezTo>
                    <a:cubicBezTo>
                      <a:pt x="870225" y="280213"/>
                      <a:pt x="853461" y="306775"/>
                      <a:pt x="832781" y="306775"/>
                    </a:cubicBezTo>
                    <a:cubicBezTo>
                      <a:pt x="812101" y="306775"/>
                      <a:pt x="795337" y="280213"/>
                      <a:pt x="795337" y="247447"/>
                    </a:cubicBezTo>
                    <a:cubicBezTo>
                      <a:pt x="795337" y="214681"/>
                      <a:pt x="812101" y="188119"/>
                      <a:pt x="832781" y="188119"/>
                    </a:cubicBezTo>
                    <a:close/>
                    <a:moveTo>
                      <a:pt x="301763" y="188119"/>
                    </a:moveTo>
                    <a:cubicBezTo>
                      <a:pt x="322443" y="188119"/>
                      <a:pt x="339207" y="214681"/>
                      <a:pt x="339207" y="247447"/>
                    </a:cubicBezTo>
                    <a:cubicBezTo>
                      <a:pt x="339207" y="280213"/>
                      <a:pt x="322443" y="306775"/>
                      <a:pt x="301763" y="306775"/>
                    </a:cubicBezTo>
                    <a:cubicBezTo>
                      <a:pt x="281083" y="306775"/>
                      <a:pt x="264319" y="280213"/>
                      <a:pt x="264319" y="247447"/>
                    </a:cubicBezTo>
                    <a:cubicBezTo>
                      <a:pt x="264319" y="214681"/>
                      <a:pt x="281083" y="188119"/>
                      <a:pt x="301763" y="188119"/>
                    </a:cubicBezTo>
                    <a:close/>
                    <a:moveTo>
                      <a:pt x="963751" y="152400"/>
                    </a:moveTo>
                    <a:cubicBezTo>
                      <a:pt x="984431" y="152400"/>
                      <a:pt x="1001195" y="178962"/>
                      <a:pt x="1001195" y="211728"/>
                    </a:cubicBezTo>
                    <a:cubicBezTo>
                      <a:pt x="1001195" y="244494"/>
                      <a:pt x="984431" y="271056"/>
                      <a:pt x="963751" y="271056"/>
                    </a:cubicBezTo>
                    <a:cubicBezTo>
                      <a:pt x="943071" y="271056"/>
                      <a:pt x="926307" y="244494"/>
                      <a:pt x="926307" y="211728"/>
                    </a:cubicBezTo>
                    <a:cubicBezTo>
                      <a:pt x="926307" y="178962"/>
                      <a:pt x="943071" y="152400"/>
                      <a:pt x="963751" y="152400"/>
                    </a:cubicBezTo>
                    <a:close/>
                    <a:moveTo>
                      <a:pt x="168413" y="152400"/>
                    </a:moveTo>
                    <a:cubicBezTo>
                      <a:pt x="189093" y="152400"/>
                      <a:pt x="205857" y="178962"/>
                      <a:pt x="205857" y="211728"/>
                    </a:cubicBezTo>
                    <a:cubicBezTo>
                      <a:pt x="205857" y="244494"/>
                      <a:pt x="189093" y="271056"/>
                      <a:pt x="168413" y="271056"/>
                    </a:cubicBezTo>
                    <a:cubicBezTo>
                      <a:pt x="147733" y="271056"/>
                      <a:pt x="130969" y="244494"/>
                      <a:pt x="130969" y="211728"/>
                    </a:cubicBezTo>
                    <a:cubicBezTo>
                      <a:pt x="130969" y="178962"/>
                      <a:pt x="147733" y="152400"/>
                      <a:pt x="168413" y="152400"/>
                    </a:cubicBezTo>
                    <a:close/>
                    <a:moveTo>
                      <a:pt x="708957" y="73819"/>
                    </a:moveTo>
                    <a:cubicBezTo>
                      <a:pt x="729637" y="73819"/>
                      <a:pt x="746401" y="100381"/>
                      <a:pt x="746401" y="133147"/>
                    </a:cubicBezTo>
                    <a:cubicBezTo>
                      <a:pt x="746401" y="165913"/>
                      <a:pt x="729637" y="192475"/>
                      <a:pt x="708957" y="192475"/>
                    </a:cubicBezTo>
                    <a:cubicBezTo>
                      <a:pt x="688277" y="192475"/>
                      <a:pt x="671513" y="165913"/>
                      <a:pt x="671513" y="133147"/>
                    </a:cubicBezTo>
                    <a:cubicBezTo>
                      <a:pt x="671513" y="100381"/>
                      <a:pt x="688277" y="73819"/>
                      <a:pt x="708957" y="73819"/>
                    </a:cubicBezTo>
                    <a:close/>
                    <a:moveTo>
                      <a:pt x="423207" y="73819"/>
                    </a:moveTo>
                    <a:cubicBezTo>
                      <a:pt x="443887" y="73819"/>
                      <a:pt x="460651" y="100381"/>
                      <a:pt x="460651" y="133147"/>
                    </a:cubicBezTo>
                    <a:cubicBezTo>
                      <a:pt x="460651" y="165913"/>
                      <a:pt x="443887" y="192475"/>
                      <a:pt x="423207" y="192475"/>
                    </a:cubicBezTo>
                    <a:cubicBezTo>
                      <a:pt x="402527" y="192475"/>
                      <a:pt x="385763" y="165913"/>
                      <a:pt x="385763" y="133147"/>
                    </a:cubicBezTo>
                    <a:cubicBezTo>
                      <a:pt x="385763" y="100381"/>
                      <a:pt x="402527" y="73819"/>
                      <a:pt x="423207" y="73819"/>
                    </a:cubicBezTo>
                    <a:close/>
                    <a:moveTo>
                      <a:pt x="563701" y="0"/>
                    </a:moveTo>
                    <a:cubicBezTo>
                      <a:pt x="584381" y="0"/>
                      <a:pt x="601145" y="26562"/>
                      <a:pt x="601145" y="59328"/>
                    </a:cubicBezTo>
                    <a:cubicBezTo>
                      <a:pt x="601145" y="92094"/>
                      <a:pt x="584381" y="118656"/>
                      <a:pt x="563701" y="118656"/>
                    </a:cubicBezTo>
                    <a:cubicBezTo>
                      <a:pt x="543021" y="118656"/>
                      <a:pt x="526257" y="92094"/>
                      <a:pt x="526257" y="59328"/>
                    </a:cubicBezTo>
                    <a:cubicBezTo>
                      <a:pt x="526257" y="26562"/>
                      <a:pt x="543021" y="0"/>
                      <a:pt x="563701" y="0"/>
                    </a:cubicBezTo>
                    <a:close/>
                  </a:path>
                </a:pathLst>
              </a:custGeom>
              <a:solidFill>
                <a:srgbClr val="FF0066"/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2" name="グループ化 31">
              <a:extLst>
                <a:ext uri="{FF2B5EF4-FFF2-40B4-BE49-F238E27FC236}">
                  <a16:creationId xmlns:a16="http://schemas.microsoft.com/office/drawing/2014/main" id="{AD429C4B-BC2E-42A7-9F08-E1751A097564}"/>
                </a:ext>
              </a:extLst>
            </p:cNvPr>
            <p:cNvGrpSpPr/>
            <p:nvPr/>
          </p:nvGrpSpPr>
          <p:grpSpPr>
            <a:xfrm>
              <a:off x="4889526" y="4057797"/>
              <a:ext cx="496769" cy="707571"/>
              <a:chOff x="2192953" y="1161519"/>
              <a:chExt cx="1245684" cy="1774285"/>
            </a:xfrm>
          </p:grpSpPr>
          <p:sp>
            <p:nvSpPr>
              <p:cNvPr id="59" name="フリーフォーム: 図形 58">
                <a:extLst>
                  <a:ext uri="{FF2B5EF4-FFF2-40B4-BE49-F238E27FC236}">
                    <a16:creationId xmlns:a16="http://schemas.microsoft.com/office/drawing/2014/main" id="{7B790727-4F25-4741-AEB5-7BA584A10EDE}"/>
                  </a:ext>
                </a:extLst>
              </p:cNvPr>
              <p:cNvSpPr/>
              <p:nvPr/>
            </p:nvSpPr>
            <p:spPr>
              <a:xfrm>
                <a:off x="2192953" y="1161519"/>
                <a:ext cx="1245684" cy="1774285"/>
              </a:xfrm>
              <a:custGeom>
                <a:avLst/>
                <a:gdLst>
                  <a:gd name="connsiteX0" fmla="*/ 491785 w 1171576"/>
                  <a:gd name="connsiteY0" fmla="*/ 0 h 1647591"/>
                  <a:gd name="connsiteX1" fmla="*/ 585788 w 1171576"/>
                  <a:gd name="connsiteY1" fmla="*/ 59066 h 1647591"/>
                  <a:gd name="connsiteX2" fmla="*/ 678024 w 1171576"/>
                  <a:gd name="connsiteY2" fmla="*/ 1110 h 1647591"/>
                  <a:gd name="connsiteX3" fmla="*/ 717518 w 1171576"/>
                  <a:gd name="connsiteY3" fmla="*/ 18258 h 1647591"/>
                  <a:gd name="connsiteX4" fmla="*/ 1171576 w 1171576"/>
                  <a:gd name="connsiteY4" fmla="*/ 1042753 h 1647591"/>
                  <a:gd name="connsiteX5" fmla="*/ 585788 w 1171576"/>
                  <a:gd name="connsiteY5" fmla="*/ 1647591 h 1647591"/>
                  <a:gd name="connsiteX6" fmla="*/ 0 w 1171576"/>
                  <a:gd name="connsiteY6" fmla="*/ 1042753 h 1647591"/>
                  <a:gd name="connsiteX7" fmla="*/ 454058 w 1171576"/>
                  <a:gd name="connsiteY7" fmla="*/ 14955 h 1647591"/>
                  <a:gd name="connsiteX0" fmla="*/ 491785 w 1171576"/>
                  <a:gd name="connsiteY0" fmla="*/ 11 h 1647602"/>
                  <a:gd name="connsiteX1" fmla="*/ 585788 w 1171576"/>
                  <a:gd name="connsiteY1" fmla="*/ 59077 h 1647602"/>
                  <a:gd name="connsiteX2" fmla="*/ 678024 w 1171576"/>
                  <a:gd name="connsiteY2" fmla="*/ 1121 h 1647602"/>
                  <a:gd name="connsiteX3" fmla="*/ 717518 w 1171576"/>
                  <a:gd name="connsiteY3" fmla="*/ 18269 h 1647602"/>
                  <a:gd name="connsiteX4" fmla="*/ 1171576 w 1171576"/>
                  <a:gd name="connsiteY4" fmla="*/ 1042764 h 1647602"/>
                  <a:gd name="connsiteX5" fmla="*/ 585788 w 1171576"/>
                  <a:gd name="connsiteY5" fmla="*/ 1647602 h 1647602"/>
                  <a:gd name="connsiteX6" fmla="*/ 0 w 1171576"/>
                  <a:gd name="connsiteY6" fmla="*/ 1042764 h 1647602"/>
                  <a:gd name="connsiteX7" fmla="*/ 454058 w 1171576"/>
                  <a:gd name="connsiteY7" fmla="*/ 14966 h 1647602"/>
                  <a:gd name="connsiteX8" fmla="*/ 491785 w 1171576"/>
                  <a:gd name="connsiteY8" fmla="*/ 11 h 1647602"/>
                  <a:gd name="connsiteX0" fmla="*/ 491785 w 1171576"/>
                  <a:gd name="connsiteY0" fmla="*/ 11 h 1647602"/>
                  <a:gd name="connsiteX1" fmla="*/ 585788 w 1171576"/>
                  <a:gd name="connsiteY1" fmla="*/ 59077 h 1647602"/>
                  <a:gd name="connsiteX2" fmla="*/ 678024 w 1171576"/>
                  <a:gd name="connsiteY2" fmla="*/ 1121 h 1647602"/>
                  <a:gd name="connsiteX3" fmla="*/ 717518 w 1171576"/>
                  <a:gd name="connsiteY3" fmla="*/ 18269 h 1647602"/>
                  <a:gd name="connsiteX4" fmla="*/ 1171576 w 1171576"/>
                  <a:gd name="connsiteY4" fmla="*/ 1042764 h 1647602"/>
                  <a:gd name="connsiteX5" fmla="*/ 585788 w 1171576"/>
                  <a:gd name="connsiteY5" fmla="*/ 1647602 h 1647602"/>
                  <a:gd name="connsiteX6" fmla="*/ 0 w 1171576"/>
                  <a:gd name="connsiteY6" fmla="*/ 1042764 h 1647602"/>
                  <a:gd name="connsiteX7" fmla="*/ 454058 w 1171576"/>
                  <a:gd name="connsiteY7" fmla="*/ 14966 h 1647602"/>
                  <a:gd name="connsiteX8" fmla="*/ 491785 w 1171576"/>
                  <a:gd name="connsiteY8" fmla="*/ 11 h 1647602"/>
                  <a:gd name="connsiteX0" fmla="*/ 491785 w 1171576"/>
                  <a:gd name="connsiteY0" fmla="*/ 11 h 1647602"/>
                  <a:gd name="connsiteX1" fmla="*/ 585788 w 1171576"/>
                  <a:gd name="connsiteY1" fmla="*/ 59077 h 1647602"/>
                  <a:gd name="connsiteX2" fmla="*/ 678024 w 1171576"/>
                  <a:gd name="connsiteY2" fmla="*/ 1121 h 1647602"/>
                  <a:gd name="connsiteX3" fmla="*/ 717518 w 1171576"/>
                  <a:gd name="connsiteY3" fmla="*/ 18269 h 1647602"/>
                  <a:gd name="connsiteX4" fmla="*/ 1171576 w 1171576"/>
                  <a:gd name="connsiteY4" fmla="*/ 1042764 h 1647602"/>
                  <a:gd name="connsiteX5" fmla="*/ 585788 w 1171576"/>
                  <a:gd name="connsiteY5" fmla="*/ 1647602 h 1647602"/>
                  <a:gd name="connsiteX6" fmla="*/ 0 w 1171576"/>
                  <a:gd name="connsiteY6" fmla="*/ 1042764 h 1647602"/>
                  <a:gd name="connsiteX7" fmla="*/ 454058 w 1171576"/>
                  <a:gd name="connsiteY7" fmla="*/ 14966 h 1647602"/>
                  <a:gd name="connsiteX8" fmla="*/ 491785 w 1171576"/>
                  <a:gd name="connsiteY8" fmla="*/ 11 h 1647602"/>
                  <a:gd name="connsiteX0" fmla="*/ 491785 w 1173436"/>
                  <a:gd name="connsiteY0" fmla="*/ 11 h 1855457"/>
                  <a:gd name="connsiteX1" fmla="*/ 585788 w 1173436"/>
                  <a:gd name="connsiteY1" fmla="*/ 59077 h 1855457"/>
                  <a:gd name="connsiteX2" fmla="*/ 678024 w 1173436"/>
                  <a:gd name="connsiteY2" fmla="*/ 1121 h 1855457"/>
                  <a:gd name="connsiteX3" fmla="*/ 717518 w 1173436"/>
                  <a:gd name="connsiteY3" fmla="*/ 18269 h 1855457"/>
                  <a:gd name="connsiteX4" fmla="*/ 1171576 w 1173436"/>
                  <a:gd name="connsiteY4" fmla="*/ 1042764 h 1855457"/>
                  <a:gd name="connsiteX5" fmla="*/ 581308 w 1173436"/>
                  <a:gd name="connsiteY5" fmla="*/ 1855457 h 1855457"/>
                  <a:gd name="connsiteX6" fmla="*/ 0 w 1173436"/>
                  <a:gd name="connsiteY6" fmla="*/ 1042764 h 1855457"/>
                  <a:gd name="connsiteX7" fmla="*/ 454058 w 1173436"/>
                  <a:gd name="connsiteY7" fmla="*/ 14966 h 1855457"/>
                  <a:gd name="connsiteX8" fmla="*/ 491785 w 1173436"/>
                  <a:gd name="connsiteY8" fmla="*/ 11 h 1855457"/>
                  <a:gd name="connsiteX0" fmla="*/ 491785 w 1173436"/>
                  <a:gd name="connsiteY0" fmla="*/ 11 h 1855706"/>
                  <a:gd name="connsiteX1" fmla="*/ 585788 w 1173436"/>
                  <a:gd name="connsiteY1" fmla="*/ 59077 h 1855706"/>
                  <a:gd name="connsiteX2" fmla="*/ 678024 w 1173436"/>
                  <a:gd name="connsiteY2" fmla="*/ 1121 h 1855706"/>
                  <a:gd name="connsiteX3" fmla="*/ 717518 w 1173436"/>
                  <a:gd name="connsiteY3" fmla="*/ 18269 h 1855706"/>
                  <a:gd name="connsiteX4" fmla="*/ 1171576 w 1173436"/>
                  <a:gd name="connsiteY4" fmla="*/ 1042764 h 1855706"/>
                  <a:gd name="connsiteX5" fmla="*/ 581308 w 1173436"/>
                  <a:gd name="connsiteY5" fmla="*/ 1855457 h 1855706"/>
                  <a:gd name="connsiteX6" fmla="*/ 0 w 1173436"/>
                  <a:gd name="connsiteY6" fmla="*/ 1042764 h 1855706"/>
                  <a:gd name="connsiteX7" fmla="*/ 454058 w 1173436"/>
                  <a:gd name="connsiteY7" fmla="*/ 14966 h 1855706"/>
                  <a:gd name="connsiteX8" fmla="*/ 491785 w 1173436"/>
                  <a:gd name="connsiteY8" fmla="*/ 11 h 1855706"/>
                  <a:gd name="connsiteX0" fmla="*/ 491785 w 1171681"/>
                  <a:gd name="connsiteY0" fmla="*/ 11 h 1855706"/>
                  <a:gd name="connsiteX1" fmla="*/ 585788 w 1171681"/>
                  <a:gd name="connsiteY1" fmla="*/ 59077 h 1855706"/>
                  <a:gd name="connsiteX2" fmla="*/ 678024 w 1171681"/>
                  <a:gd name="connsiteY2" fmla="*/ 1121 h 1855706"/>
                  <a:gd name="connsiteX3" fmla="*/ 717518 w 1171681"/>
                  <a:gd name="connsiteY3" fmla="*/ 18269 h 1855706"/>
                  <a:gd name="connsiteX4" fmla="*/ 1171576 w 1171681"/>
                  <a:gd name="connsiteY4" fmla="*/ 1042764 h 1855706"/>
                  <a:gd name="connsiteX5" fmla="*/ 581308 w 1171681"/>
                  <a:gd name="connsiteY5" fmla="*/ 1855457 h 1855706"/>
                  <a:gd name="connsiteX6" fmla="*/ 0 w 1171681"/>
                  <a:gd name="connsiteY6" fmla="*/ 1042764 h 1855706"/>
                  <a:gd name="connsiteX7" fmla="*/ 454058 w 1171681"/>
                  <a:gd name="connsiteY7" fmla="*/ 14966 h 1855706"/>
                  <a:gd name="connsiteX8" fmla="*/ 491785 w 1171681"/>
                  <a:gd name="connsiteY8" fmla="*/ 11 h 1855706"/>
                  <a:gd name="connsiteX0" fmla="*/ 491914 w 1171810"/>
                  <a:gd name="connsiteY0" fmla="*/ 11 h 1855706"/>
                  <a:gd name="connsiteX1" fmla="*/ 585917 w 1171810"/>
                  <a:gd name="connsiteY1" fmla="*/ 59077 h 1855706"/>
                  <a:gd name="connsiteX2" fmla="*/ 678153 w 1171810"/>
                  <a:gd name="connsiteY2" fmla="*/ 1121 h 1855706"/>
                  <a:gd name="connsiteX3" fmla="*/ 717647 w 1171810"/>
                  <a:gd name="connsiteY3" fmla="*/ 18269 h 1855706"/>
                  <a:gd name="connsiteX4" fmla="*/ 1171705 w 1171810"/>
                  <a:gd name="connsiteY4" fmla="*/ 1042764 h 1855706"/>
                  <a:gd name="connsiteX5" fmla="*/ 581437 w 1171810"/>
                  <a:gd name="connsiteY5" fmla="*/ 1855457 h 1855706"/>
                  <a:gd name="connsiteX6" fmla="*/ 129 w 1171810"/>
                  <a:gd name="connsiteY6" fmla="*/ 1042764 h 1855706"/>
                  <a:gd name="connsiteX7" fmla="*/ 454187 w 1171810"/>
                  <a:gd name="connsiteY7" fmla="*/ 14966 h 1855706"/>
                  <a:gd name="connsiteX8" fmla="*/ 491914 w 1171810"/>
                  <a:gd name="connsiteY8" fmla="*/ 11 h 18557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71810" h="1855706">
                    <a:moveTo>
                      <a:pt x="491914" y="11"/>
                    </a:moveTo>
                    <a:cubicBezTo>
                      <a:pt x="540800" y="-777"/>
                      <a:pt x="554583" y="39388"/>
                      <a:pt x="585917" y="59077"/>
                    </a:cubicBezTo>
                    <a:cubicBezTo>
                      <a:pt x="616662" y="39758"/>
                      <a:pt x="624006" y="-37"/>
                      <a:pt x="678153" y="1121"/>
                    </a:cubicBezTo>
                    <a:lnTo>
                      <a:pt x="717647" y="18269"/>
                    </a:lnTo>
                    <a:cubicBezTo>
                      <a:pt x="1007371" y="186489"/>
                      <a:pt x="1167527" y="736566"/>
                      <a:pt x="1171705" y="1042764"/>
                    </a:cubicBezTo>
                    <a:cubicBezTo>
                      <a:pt x="1175883" y="1348962"/>
                      <a:pt x="1057281" y="1868725"/>
                      <a:pt x="581437" y="1855457"/>
                    </a:cubicBezTo>
                    <a:cubicBezTo>
                      <a:pt x="105593" y="1842189"/>
                      <a:pt x="-4352" y="1343343"/>
                      <a:pt x="129" y="1042764"/>
                    </a:cubicBezTo>
                    <a:cubicBezTo>
                      <a:pt x="4610" y="742185"/>
                      <a:pt x="164464" y="168870"/>
                      <a:pt x="454187" y="14966"/>
                    </a:cubicBezTo>
                    <a:lnTo>
                      <a:pt x="491914" y="11"/>
                    </a:lnTo>
                    <a:close/>
                  </a:path>
                </a:pathLst>
              </a:custGeom>
              <a:gradFill flip="none" rotWithShape="1">
                <a:gsLst>
                  <a:gs pos="100000">
                    <a:srgbClr val="FFCCFF"/>
                  </a:gs>
                  <a:gs pos="62000">
                    <a:srgbClr val="FF66CC"/>
                  </a:gs>
                  <a:gs pos="0">
                    <a:srgbClr val="FF0066"/>
                  </a:gs>
                </a:gsLst>
                <a:lin ang="162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60" name="フリーフォーム: 図形 59">
                <a:extLst>
                  <a:ext uri="{FF2B5EF4-FFF2-40B4-BE49-F238E27FC236}">
                    <a16:creationId xmlns:a16="http://schemas.microsoft.com/office/drawing/2014/main" id="{AC35C344-3761-44B2-9890-60103181BCBD}"/>
                  </a:ext>
                </a:extLst>
              </p:cNvPr>
              <p:cNvSpPr/>
              <p:nvPr/>
            </p:nvSpPr>
            <p:spPr>
              <a:xfrm rot="10800000">
                <a:off x="2398433" y="2447520"/>
                <a:ext cx="826471" cy="414247"/>
              </a:xfrm>
              <a:custGeom>
                <a:avLst/>
                <a:gdLst>
                  <a:gd name="connsiteX0" fmla="*/ 658950 w 1177407"/>
                  <a:gd name="connsiteY0" fmla="*/ 471488 h 590144"/>
                  <a:gd name="connsiteX1" fmla="*/ 696394 w 1177407"/>
                  <a:gd name="connsiteY1" fmla="*/ 530816 h 590144"/>
                  <a:gd name="connsiteX2" fmla="*/ 658950 w 1177407"/>
                  <a:gd name="connsiteY2" fmla="*/ 590144 h 590144"/>
                  <a:gd name="connsiteX3" fmla="*/ 621506 w 1177407"/>
                  <a:gd name="connsiteY3" fmla="*/ 530816 h 590144"/>
                  <a:gd name="connsiteX4" fmla="*/ 658950 w 1177407"/>
                  <a:gd name="connsiteY4" fmla="*/ 471488 h 590144"/>
                  <a:gd name="connsiteX5" fmla="*/ 493453 w 1177407"/>
                  <a:gd name="connsiteY5" fmla="*/ 471488 h 590144"/>
                  <a:gd name="connsiteX6" fmla="*/ 530897 w 1177407"/>
                  <a:gd name="connsiteY6" fmla="*/ 530816 h 590144"/>
                  <a:gd name="connsiteX7" fmla="*/ 493453 w 1177407"/>
                  <a:gd name="connsiteY7" fmla="*/ 590144 h 590144"/>
                  <a:gd name="connsiteX8" fmla="*/ 456009 w 1177407"/>
                  <a:gd name="connsiteY8" fmla="*/ 530816 h 590144"/>
                  <a:gd name="connsiteX9" fmla="*/ 493453 w 1177407"/>
                  <a:gd name="connsiteY9" fmla="*/ 471488 h 590144"/>
                  <a:gd name="connsiteX10" fmla="*/ 1139963 w 1177407"/>
                  <a:gd name="connsiteY10" fmla="*/ 461963 h 590144"/>
                  <a:gd name="connsiteX11" fmla="*/ 1177407 w 1177407"/>
                  <a:gd name="connsiteY11" fmla="*/ 521291 h 590144"/>
                  <a:gd name="connsiteX12" fmla="*/ 1139963 w 1177407"/>
                  <a:gd name="connsiteY12" fmla="*/ 580619 h 590144"/>
                  <a:gd name="connsiteX13" fmla="*/ 1102519 w 1177407"/>
                  <a:gd name="connsiteY13" fmla="*/ 521291 h 590144"/>
                  <a:gd name="connsiteX14" fmla="*/ 1139963 w 1177407"/>
                  <a:gd name="connsiteY14" fmla="*/ 461963 h 590144"/>
                  <a:gd name="connsiteX15" fmla="*/ 37444 w 1177407"/>
                  <a:gd name="connsiteY15" fmla="*/ 461963 h 590144"/>
                  <a:gd name="connsiteX16" fmla="*/ 74888 w 1177407"/>
                  <a:gd name="connsiteY16" fmla="*/ 521291 h 590144"/>
                  <a:gd name="connsiteX17" fmla="*/ 37444 w 1177407"/>
                  <a:gd name="connsiteY17" fmla="*/ 580619 h 590144"/>
                  <a:gd name="connsiteX18" fmla="*/ 0 w 1177407"/>
                  <a:gd name="connsiteY18" fmla="*/ 521291 h 590144"/>
                  <a:gd name="connsiteX19" fmla="*/ 37444 w 1177407"/>
                  <a:gd name="connsiteY19" fmla="*/ 461963 h 590144"/>
                  <a:gd name="connsiteX20" fmla="*/ 816114 w 1177407"/>
                  <a:gd name="connsiteY20" fmla="*/ 409575 h 590144"/>
                  <a:gd name="connsiteX21" fmla="*/ 853558 w 1177407"/>
                  <a:gd name="connsiteY21" fmla="*/ 468903 h 590144"/>
                  <a:gd name="connsiteX22" fmla="*/ 816114 w 1177407"/>
                  <a:gd name="connsiteY22" fmla="*/ 528231 h 590144"/>
                  <a:gd name="connsiteX23" fmla="*/ 778670 w 1177407"/>
                  <a:gd name="connsiteY23" fmla="*/ 468903 h 590144"/>
                  <a:gd name="connsiteX24" fmla="*/ 816114 w 1177407"/>
                  <a:gd name="connsiteY24" fmla="*/ 409575 h 590144"/>
                  <a:gd name="connsiteX25" fmla="*/ 327957 w 1177407"/>
                  <a:gd name="connsiteY25" fmla="*/ 409575 h 590144"/>
                  <a:gd name="connsiteX26" fmla="*/ 365401 w 1177407"/>
                  <a:gd name="connsiteY26" fmla="*/ 468903 h 590144"/>
                  <a:gd name="connsiteX27" fmla="*/ 327957 w 1177407"/>
                  <a:gd name="connsiteY27" fmla="*/ 528231 h 590144"/>
                  <a:gd name="connsiteX28" fmla="*/ 290513 w 1177407"/>
                  <a:gd name="connsiteY28" fmla="*/ 468903 h 590144"/>
                  <a:gd name="connsiteX29" fmla="*/ 327957 w 1177407"/>
                  <a:gd name="connsiteY29" fmla="*/ 409575 h 590144"/>
                  <a:gd name="connsiteX30" fmla="*/ 939938 w 1177407"/>
                  <a:gd name="connsiteY30" fmla="*/ 330993 h 590144"/>
                  <a:gd name="connsiteX31" fmla="*/ 977382 w 1177407"/>
                  <a:gd name="connsiteY31" fmla="*/ 390321 h 590144"/>
                  <a:gd name="connsiteX32" fmla="*/ 939938 w 1177407"/>
                  <a:gd name="connsiteY32" fmla="*/ 449649 h 590144"/>
                  <a:gd name="connsiteX33" fmla="*/ 902494 w 1177407"/>
                  <a:gd name="connsiteY33" fmla="*/ 390321 h 590144"/>
                  <a:gd name="connsiteX34" fmla="*/ 939938 w 1177407"/>
                  <a:gd name="connsiteY34" fmla="*/ 330993 h 590144"/>
                  <a:gd name="connsiteX35" fmla="*/ 206513 w 1177407"/>
                  <a:gd name="connsiteY35" fmla="*/ 330993 h 590144"/>
                  <a:gd name="connsiteX36" fmla="*/ 243957 w 1177407"/>
                  <a:gd name="connsiteY36" fmla="*/ 390321 h 590144"/>
                  <a:gd name="connsiteX37" fmla="*/ 206513 w 1177407"/>
                  <a:gd name="connsiteY37" fmla="*/ 449649 h 590144"/>
                  <a:gd name="connsiteX38" fmla="*/ 169069 w 1177407"/>
                  <a:gd name="connsiteY38" fmla="*/ 390321 h 590144"/>
                  <a:gd name="connsiteX39" fmla="*/ 206513 w 1177407"/>
                  <a:gd name="connsiteY39" fmla="*/ 330993 h 590144"/>
                  <a:gd name="connsiteX40" fmla="*/ 708957 w 1177407"/>
                  <a:gd name="connsiteY40" fmla="*/ 278606 h 590144"/>
                  <a:gd name="connsiteX41" fmla="*/ 746401 w 1177407"/>
                  <a:gd name="connsiteY41" fmla="*/ 337934 h 590144"/>
                  <a:gd name="connsiteX42" fmla="*/ 708957 w 1177407"/>
                  <a:gd name="connsiteY42" fmla="*/ 397262 h 590144"/>
                  <a:gd name="connsiteX43" fmla="*/ 671513 w 1177407"/>
                  <a:gd name="connsiteY43" fmla="*/ 337934 h 590144"/>
                  <a:gd name="connsiteX44" fmla="*/ 708957 w 1177407"/>
                  <a:gd name="connsiteY44" fmla="*/ 278606 h 590144"/>
                  <a:gd name="connsiteX45" fmla="*/ 423207 w 1177407"/>
                  <a:gd name="connsiteY45" fmla="*/ 278606 h 590144"/>
                  <a:gd name="connsiteX46" fmla="*/ 460651 w 1177407"/>
                  <a:gd name="connsiteY46" fmla="*/ 337934 h 590144"/>
                  <a:gd name="connsiteX47" fmla="*/ 423207 w 1177407"/>
                  <a:gd name="connsiteY47" fmla="*/ 397262 h 590144"/>
                  <a:gd name="connsiteX48" fmla="*/ 385763 w 1177407"/>
                  <a:gd name="connsiteY48" fmla="*/ 337934 h 590144"/>
                  <a:gd name="connsiteX49" fmla="*/ 423207 w 1177407"/>
                  <a:gd name="connsiteY49" fmla="*/ 278606 h 590144"/>
                  <a:gd name="connsiteX50" fmla="*/ 1070907 w 1177407"/>
                  <a:gd name="connsiteY50" fmla="*/ 273844 h 590144"/>
                  <a:gd name="connsiteX51" fmla="*/ 1108351 w 1177407"/>
                  <a:gd name="connsiteY51" fmla="*/ 333172 h 590144"/>
                  <a:gd name="connsiteX52" fmla="*/ 1070907 w 1177407"/>
                  <a:gd name="connsiteY52" fmla="*/ 392500 h 590144"/>
                  <a:gd name="connsiteX53" fmla="*/ 1033463 w 1177407"/>
                  <a:gd name="connsiteY53" fmla="*/ 333172 h 590144"/>
                  <a:gd name="connsiteX54" fmla="*/ 1070907 w 1177407"/>
                  <a:gd name="connsiteY54" fmla="*/ 273844 h 590144"/>
                  <a:gd name="connsiteX55" fmla="*/ 73163 w 1177407"/>
                  <a:gd name="connsiteY55" fmla="*/ 273844 h 590144"/>
                  <a:gd name="connsiteX56" fmla="*/ 110607 w 1177407"/>
                  <a:gd name="connsiteY56" fmla="*/ 333172 h 590144"/>
                  <a:gd name="connsiteX57" fmla="*/ 73163 w 1177407"/>
                  <a:gd name="connsiteY57" fmla="*/ 392500 h 590144"/>
                  <a:gd name="connsiteX58" fmla="*/ 35719 w 1177407"/>
                  <a:gd name="connsiteY58" fmla="*/ 333172 h 590144"/>
                  <a:gd name="connsiteX59" fmla="*/ 73163 w 1177407"/>
                  <a:gd name="connsiteY59" fmla="*/ 273844 h 590144"/>
                  <a:gd name="connsiteX60" fmla="*/ 563701 w 1177407"/>
                  <a:gd name="connsiteY60" fmla="*/ 204787 h 590144"/>
                  <a:gd name="connsiteX61" fmla="*/ 601145 w 1177407"/>
                  <a:gd name="connsiteY61" fmla="*/ 264115 h 590144"/>
                  <a:gd name="connsiteX62" fmla="*/ 563701 w 1177407"/>
                  <a:gd name="connsiteY62" fmla="*/ 323443 h 590144"/>
                  <a:gd name="connsiteX63" fmla="*/ 526257 w 1177407"/>
                  <a:gd name="connsiteY63" fmla="*/ 264115 h 590144"/>
                  <a:gd name="connsiteX64" fmla="*/ 563701 w 1177407"/>
                  <a:gd name="connsiteY64" fmla="*/ 204787 h 590144"/>
                  <a:gd name="connsiteX65" fmla="*/ 832781 w 1177407"/>
                  <a:gd name="connsiteY65" fmla="*/ 188119 h 590144"/>
                  <a:gd name="connsiteX66" fmla="*/ 870225 w 1177407"/>
                  <a:gd name="connsiteY66" fmla="*/ 247447 h 590144"/>
                  <a:gd name="connsiteX67" fmla="*/ 832781 w 1177407"/>
                  <a:gd name="connsiteY67" fmla="*/ 306775 h 590144"/>
                  <a:gd name="connsiteX68" fmla="*/ 795337 w 1177407"/>
                  <a:gd name="connsiteY68" fmla="*/ 247447 h 590144"/>
                  <a:gd name="connsiteX69" fmla="*/ 832781 w 1177407"/>
                  <a:gd name="connsiteY69" fmla="*/ 188119 h 590144"/>
                  <a:gd name="connsiteX70" fmla="*/ 301763 w 1177407"/>
                  <a:gd name="connsiteY70" fmla="*/ 188119 h 590144"/>
                  <a:gd name="connsiteX71" fmla="*/ 339207 w 1177407"/>
                  <a:gd name="connsiteY71" fmla="*/ 247447 h 590144"/>
                  <a:gd name="connsiteX72" fmla="*/ 301763 w 1177407"/>
                  <a:gd name="connsiteY72" fmla="*/ 306775 h 590144"/>
                  <a:gd name="connsiteX73" fmla="*/ 264319 w 1177407"/>
                  <a:gd name="connsiteY73" fmla="*/ 247447 h 590144"/>
                  <a:gd name="connsiteX74" fmla="*/ 301763 w 1177407"/>
                  <a:gd name="connsiteY74" fmla="*/ 188119 h 590144"/>
                  <a:gd name="connsiteX75" fmla="*/ 963751 w 1177407"/>
                  <a:gd name="connsiteY75" fmla="*/ 152400 h 590144"/>
                  <a:gd name="connsiteX76" fmla="*/ 1001195 w 1177407"/>
                  <a:gd name="connsiteY76" fmla="*/ 211728 h 590144"/>
                  <a:gd name="connsiteX77" fmla="*/ 963751 w 1177407"/>
                  <a:gd name="connsiteY77" fmla="*/ 271056 h 590144"/>
                  <a:gd name="connsiteX78" fmla="*/ 926307 w 1177407"/>
                  <a:gd name="connsiteY78" fmla="*/ 211728 h 590144"/>
                  <a:gd name="connsiteX79" fmla="*/ 963751 w 1177407"/>
                  <a:gd name="connsiteY79" fmla="*/ 152400 h 590144"/>
                  <a:gd name="connsiteX80" fmla="*/ 168413 w 1177407"/>
                  <a:gd name="connsiteY80" fmla="*/ 152400 h 590144"/>
                  <a:gd name="connsiteX81" fmla="*/ 205857 w 1177407"/>
                  <a:gd name="connsiteY81" fmla="*/ 211728 h 590144"/>
                  <a:gd name="connsiteX82" fmla="*/ 168413 w 1177407"/>
                  <a:gd name="connsiteY82" fmla="*/ 271056 h 590144"/>
                  <a:gd name="connsiteX83" fmla="*/ 130969 w 1177407"/>
                  <a:gd name="connsiteY83" fmla="*/ 211728 h 590144"/>
                  <a:gd name="connsiteX84" fmla="*/ 168413 w 1177407"/>
                  <a:gd name="connsiteY84" fmla="*/ 152400 h 590144"/>
                  <a:gd name="connsiteX85" fmla="*/ 708957 w 1177407"/>
                  <a:gd name="connsiteY85" fmla="*/ 73819 h 590144"/>
                  <a:gd name="connsiteX86" fmla="*/ 746401 w 1177407"/>
                  <a:gd name="connsiteY86" fmla="*/ 133147 h 590144"/>
                  <a:gd name="connsiteX87" fmla="*/ 708957 w 1177407"/>
                  <a:gd name="connsiteY87" fmla="*/ 192475 h 590144"/>
                  <a:gd name="connsiteX88" fmla="*/ 671513 w 1177407"/>
                  <a:gd name="connsiteY88" fmla="*/ 133147 h 590144"/>
                  <a:gd name="connsiteX89" fmla="*/ 708957 w 1177407"/>
                  <a:gd name="connsiteY89" fmla="*/ 73819 h 590144"/>
                  <a:gd name="connsiteX90" fmla="*/ 423207 w 1177407"/>
                  <a:gd name="connsiteY90" fmla="*/ 73819 h 590144"/>
                  <a:gd name="connsiteX91" fmla="*/ 460651 w 1177407"/>
                  <a:gd name="connsiteY91" fmla="*/ 133147 h 590144"/>
                  <a:gd name="connsiteX92" fmla="*/ 423207 w 1177407"/>
                  <a:gd name="connsiteY92" fmla="*/ 192475 h 590144"/>
                  <a:gd name="connsiteX93" fmla="*/ 385763 w 1177407"/>
                  <a:gd name="connsiteY93" fmla="*/ 133147 h 590144"/>
                  <a:gd name="connsiteX94" fmla="*/ 423207 w 1177407"/>
                  <a:gd name="connsiteY94" fmla="*/ 73819 h 590144"/>
                  <a:gd name="connsiteX95" fmla="*/ 563701 w 1177407"/>
                  <a:gd name="connsiteY95" fmla="*/ 0 h 590144"/>
                  <a:gd name="connsiteX96" fmla="*/ 601145 w 1177407"/>
                  <a:gd name="connsiteY96" fmla="*/ 59328 h 590144"/>
                  <a:gd name="connsiteX97" fmla="*/ 563701 w 1177407"/>
                  <a:gd name="connsiteY97" fmla="*/ 118656 h 590144"/>
                  <a:gd name="connsiteX98" fmla="*/ 526257 w 1177407"/>
                  <a:gd name="connsiteY98" fmla="*/ 59328 h 590144"/>
                  <a:gd name="connsiteX99" fmla="*/ 563701 w 1177407"/>
                  <a:gd name="connsiteY99" fmla="*/ 0 h 590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</a:cxnLst>
                <a:rect l="l" t="t" r="r" b="b"/>
                <a:pathLst>
                  <a:path w="1177407" h="590144">
                    <a:moveTo>
                      <a:pt x="658950" y="471488"/>
                    </a:moveTo>
                    <a:cubicBezTo>
                      <a:pt x="679630" y="471488"/>
                      <a:pt x="696394" y="498050"/>
                      <a:pt x="696394" y="530816"/>
                    </a:cubicBezTo>
                    <a:cubicBezTo>
                      <a:pt x="696394" y="563582"/>
                      <a:pt x="679630" y="590144"/>
                      <a:pt x="658950" y="590144"/>
                    </a:cubicBezTo>
                    <a:cubicBezTo>
                      <a:pt x="638270" y="590144"/>
                      <a:pt x="621506" y="563582"/>
                      <a:pt x="621506" y="530816"/>
                    </a:cubicBezTo>
                    <a:cubicBezTo>
                      <a:pt x="621506" y="498050"/>
                      <a:pt x="638270" y="471488"/>
                      <a:pt x="658950" y="471488"/>
                    </a:cubicBezTo>
                    <a:close/>
                    <a:moveTo>
                      <a:pt x="493453" y="471488"/>
                    </a:moveTo>
                    <a:cubicBezTo>
                      <a:pt x="514133" y="471488"/>
                      <a:pt x="530897" y="498050"/>
                      <a:pt x="530897" y="530816"/>
                    </a:cubicBezTo>
                    <a:cubicBezTo>
                      <a:pt x="530897" y="563582"/>
                      <a:pt x="514133" y="590144"/>
                      <a:pt x="493453" y="590144"/>
                    </a:cubicBezTo>
                    <a:cubicBezTo>
                      <a:pt x="472773" y="590144"/>
                      <a:pt x="456009" y="563582"/>
                      <a:pt x="456009" y="530816"/>
                    </a:cubicBezTo>
                    <a:cubicBezTo>
                      <a:pt x="456009" y="498050"/>
                      <a:pt x="472773" y="471488"/>
                      <a:pt x="493453" y="471488"/>
                    </a:cubicBezTo>
                    <a:close/>
                    <a:moveTo>
                      <a:pt x="1139963" y="461963"/>
                    </a:moveTo>
                    <a:cubicBezTo>
                      <a:pt x="1160643" y="461963"/>
                      <a:pt x="1177407" y="488525"/>
                      <a:pt x="1177407" y="521291"/>
                    </a:cubicBezTo>
                    <a:cubicBezTo>
                      <a:pt x="1177407" y="554057"/>
                      <a:pt x="1160643" y="580619"/>
                      <a:pt x="1139963" y="580619"/>
                    </a:cubicBezTo>
                    <a:cubicBezTo>
                      <a:pt x="1119283" y="580619"/>
                      <a:pt x="1102519" y="554057"/>
                      <a:pt x="1102519" y="521291"/>
                    </a:cubicBezTo>
                    <a:cubicBezTo>
                      <a:pt x="1102519" y="488525"/>
                      <a:pt x="1119283" y="461963"/>
                      <a:pt x="1139963" y="461963"/>
                    </a:cubicBezTo>
                    <a:close/>
                    <a:moveTo>
                      <a:pt x="37444" y="461963"/>
                    </a:moveTo>
                    <a:cubicBezTo>
                      <a:pt x="58124" y="461963"/>
                      <a:pt x="74888" y="488525"/>
                      <a:pt x="74888" y="521291"/>
                    </a:cubicBezTo>
                    <a:cubicBezTo>
                      <a:pt x="74888" y="554057"/>
                      <a:pt x="58124" y="580619"/>
                      <a:pt x="37444" y="580619"/>
                    </a:cubicBezTo>
                    <a:cubicBezTo>
                      <a:pt x="16764" y="580619"/>
                      <a:pt x="0" y="554057"/>
                      <a:pt x="0" y="521291"/>
                    </a:cubicBezTo>
                    <a:cubicBezTo>
                      <a:pt x="0" y="488525"/>
                      <a:pt x="16764" y="461963"/>
                      <a:pt x="37444" y="461963"/>
                    </a:cubicBezTo>
                    <a:close/>
                    <a:moveTo>
                      <a:pt x="816114" y="409575"/>
                    </a:moveTo>
                    <a:cubicBezTo>
                      <a:pt x="836794" y="409575"/>
                      <a:pt x="853558" y="436137"/>
                      <a:pt x="853558" y="468903"/>
                    </a:cubicBezTo>
                    <a:cubicBezTo>
                      <a:pt x="853558" y="501669"/>
                      <a:pt x="836794" y="528231"/>
                      <a:pt x="816114" y="528231"/>
                    </a:cubicBezTo>
                    <a:cubicBezTo>
                      <a:pt x="795434" y="528231"/>
                      <a:pt x="778670" y="501669"/>
                      <a:pt x="778670" y="468903"/>
                    </a:cubicBezTo>
                    <a:cubicBezTo>
                      <a:pt x="778670" y="436137"/>
                      <a:pt x="795434" y="409575"/>
                      <a:pt x="816114" y="409575"/>
                    </a:cubicBezTo>
                    <a:close/>
                    <a:moveTo>
                      <a:pt x="327957" y="409575"/>
                    </a:moveTo>
                    <a:cubicBezTo>
                      <a:pt x="348637" y="409575"/>
                      <a:pt x="365401" y="436137"/>
                      <a:pt x="365401" y="468903"/>
                    </a:cubicBezTo>
                    <a:cubicBezTo>
                      <a:pt x="365401" y="501669"/>
                      <a:pt x="348637" y="528231"/>
                      <a:pt x="327957" y="528231"/>
                    </a:cubicBezTo>
                    <a:cubicBezTo>
                      <a:pt x="307277" y="528231"/>
                      <a:pt x="290513" y="501669"/>
                      <a:pt x="290513" y="468903"/>
                    </a:cubicBezTo>
                    <a:cubicBezTo>
                      <a:pt x="290513" y="436137"/>
                      <a:pt x="307277" y="409575"/>
                      <a:pt x="327957" y="409575"/>
                    </a:cubicBezTo>
                    <a:close/>
                    <a:moveTo>
                      <a:pt x="939938" y="330993"/>
                    </a:moveTo>
                    <a:cubicBezTo>
                      <a:pt x="960618" y="330993"/>
                      <a:pt x="977382" y="357555"/>
                      <a:pt x="977382" y="390321"/>
                    </a:cubicBezTo>
                    <a:cubicBezTo>
                      <a:pt x="977382" y="423087"/>
                      <a:pt x="960618" y="449649"/>
                      <a:pt x="939938" y="449649"/>
                    </a:cubicBezTo>
                    <a:cubicBezTo>
                      <a:pt x="919258" y="449649"/>
                      <a:pt x="902494" y="423087"/>
                      <a:pt x="902494" y="390321"/>
                    </a:cubicBezTo>
                    <a:cubicBezTo>
                      <a:pt x="902494" y="357555"/>
                      <a:pt x="919258" y="330993"/>
                      <a:pt x="939938" y="330993"/>
                    </a:cubicBezTo>
                    <a:close/>
                    <a:moveTo>
                      <a:pt x="206513" y="330993"/>
                    </a:moveTo>
                    <a:cubicBezTo>
                      <a:pt x="227193" y="330993"/>
                      <a:pt x="243957" y="357555"/>
                      <a:pt x="243957" y="390321"/>
                    </a:cubicBezTo>
                    <a:cubicBezTo>
                      <a:pt x="243957" y="423087"/>
                      <a:pt x="227193" y="449649"/>
                      <a:pt x="206513" y="449649"/>
                    </a:cubicBezTo>
                    <a:cubicBezTo>
                      <a:pt x="185833" y="449649"/>
                      <a:pt x="169069" y="423087"/>
                      <a:pt x="169069" y="390321"/>
                    </a:cubicBezTo>
                    <a:cubicBezTo>
                      <a:pt x="169069" y="357555"/>
                      <a:pt x="185833" y="330993"/>
                      <a:pt x="206513" y="330993"/>
                    </a:cubicBezTo>
                    <a:close/>
                    <a:moveTo>
                      <a:pt x="708957" y="278606"/>
                    </a:moveTo>
                    <a:cubicBezTo>
                      <a:pt x="729637" y="278606"/>
                      <a:pt x="746401" y="305168"/>
                      <a:pt x="746401" y="337934"/>
                    </a:cubicBezTo>
                    <a:cubicBezTo>
                      <a:pt x="746401" y="370700"/>
                      <a:pt x="729637" y="397262"/>
                      <a:pt x="708957" y="397262"/>
                    </a:cubicBezTo>
                    <a:cubicBezTo>
                      <a:pt x="688277" y="397262"/>
                      <a:pt x="671513" y="370700"/>
                      <a:pt x="671513" y="337934"/>
                    </a:cubicBezTo>
                    <a:cubicBezTo>
                      <a:pt x="671513" y="305168"/>
                      <a:pt x="688277" y="278606"/>
                      <a:pt x="708957" y="278606"/>
                    </a:cubicBezTo>
                    <a:close/>
                    <a:moveTo>
                      <a:pt x="423207" y="278606"/>
                    </a:moveTo>
                    <a:cubicBezTo>
                      <a:pt x="443887" y="278606"/>
                      <a:pt x="460651" y="305168"/>
                      <a:pt x="460651" y="337934"/>
                    </a:cubicBezTo>
                    <a:cubicBezTo>
                      <a:pt x="460651" y="370700"/>
                      <a:pt x="443887" y="397262"/>
                      <a:pt x="423207" y="397262"/>
                    </a:cubicBezTo>
                    <a:cubicBezTo>
                      <a:pt x="402527" y="397262"/>
                      <a:pt x="385763" y="370700"/>
                      <a:pt x="385763" y="337934"/>
                    </a:cubicBezTo>
                    <a:cubicBezTo>
                      <a:pt x="385763" y="305168"/>
                      <a:pt x="402527" y="278606"/>
                      <a:pt x="423207" y="278606"/>
                    </a:cubicBezTo>
                    <a:close/>
                    <a:moveTo>
                      <a:pt x="1070907" y="273844"/>
                    </a:moveTo>
                    <a:cubicBezTo>
                      <a:pt x="1091587" y="273844"/>
                      <a:pt x="1108351" y="300406"/>
                      <a:pt x="1108351" y="333172"/>
                    </a:cubicBezTo>
                    <a:cubicBezTo>
                      <a:pt x="1108351" y="365938"/>
                      <a:pt x="1091587" y="392500"/>
                      <a:pt x="1070907" y="392500"/>
                    </a:cubicBezTo>
                    <a:cubicBezTo>
                      <a:pt x="1050227" y="392500"/>
                      <a:pt x="1033463" y="365938"/>
                      <a:pt x="1033463" y="333172"/>
                    </a:cubicBezTo>
                    <a:cubicBezTo>
                      <a:pt x="1033463" y="300406"/>
                      <a:pt x="1050227" y="273844"/>
                      <a:pt x="1070907" y="273844"/>
                    </a:cubicBezTo>
                    <a:close/>
                    <a:moveTo>
                      <a:pt x="73163" y="273844"/>
                    </a:moveTo>
                    <a:cubicBezTo>
                      <a:pt x="93843" y="273844"/>
                      <a:pt x="110607" y="300406"/>
                      <a:pt x="110607" y="333172"/>
                    </a:cubicBezTo>
                    <a:cubicBezTo>
                      <a:pt x="110607" y="365938"/>
                      <a:pt x="93843" y="392500"/>
                      <a:pt x="73163" y="392500"/>
                    </a:cubicBezTo>
                    <a:cubicBezTo>
                      <a:pt x="52483" y="392500"/>
                      <a:pt x="35719" y="365938"/>
                      <a:pt x="35719" y="333172"/>
                    </a:cubicBezTo>
                    <a:cubicBezTo>
                      <a:pt x="35719" y="300406"/>
                      <a:pt x="52483" y="273844"/>
                      <a:pt x="73163" y="273844"/>
                    </a:cubicBezTo>
                    <a:close/>
                    <a:moveTo>
                      <a:pt x="563701" y="204787"/>
                    </a:moveTo>
                    <a:cubicBezTo>
                      <a:pt x="584381" y="204787"/>
                      <a:pt x="601145" y="231349"/>
                      <a:pt x="601145" y="264115"/>
                    </a:cubicBezTo>
                    <a:cubicBezTo>
                      <a:pt x="601145" y="296881"/>
                      <a:pt x="584381" y="323443"/>
                      <a:pt x="563701" y="323443"/>
                    </a:cubicBezTo>
                    <a:cubicBezTo>
                      <a:pt x="543021" y="323443"/>
                      <a:pt x="526257" y="296881"/>
                      <a:pt x="526257" y="264115"/>
                    </a:cubicBezTo>
                    <a:cubicBezTo>
                      <a:pt x="526257" y="231349"/>
                      <a:pt x="543021" y="204787"/>
                      <a:pt x="563701" y="204787"/>
                    </a:cubicBezTo>
                    <a:close/>
                    <a:moveTo>
                      <a:pt x="832781" y="188119"/>
                    </a:moveTo>
                    <a:cubicBezTo>
                      <a:pt x="853461" y="188119"/>
                      <a:pt x="870225" y="214681"/>
                      <a:pt x="870225" y="247447"/>
                    </a:cubicBezTo>
                    <a:cubicBezTo>
                      <a:pt x="870225" y="280213"/>
                      <a:pt x="853461" y="306775"/>
                      <a:pt x="832781" y="306775"/>
                    </a:cubicBezTo>
                    <a:cubicBezTo>
                      <a:pt x="812101" y="306775"/>
                      <a:pt x="795337" y="280213"/>
                      <a:pt x="795337" y="247447"/>
                    </a:cubicBezTo>
                    <a:cubicBezTo>
                      <a:pt x="795337" y="214681"/>
                      <a:pt x="812101" y="188119"/>
                      <a:pt x="832781" y="188119"/>
                    </a:cubicBezTo>
                    <a:close/>
                    <a:moveTo>
                      <a:pt x="301763" y="188119"/>
                    </a:moveTo>
                    <a:cubicBezTo>
                      <a:pt x="322443" y="188119"/>
                      <a:pt x="339207" y="214681"/>
                      <a:pt x="339207" y="247447"/>
                    </a:cubicBezTo>
                    <a:cubicBezTo>
                      <a:pt x="339207" y="280213"/>
                      <a:pt x="322443" y="306775"/>
                      <a:pt x="301763" y="306775"/>
                    </a:cubicBezTo>
                    <a:cubicBezTo>
                      <a:pt x="281083" y="306775"/>
                      <a:pt x="264319" y="280213"/>
                      <a:pt x="264319" y="247447"/>
                    </a:cubicBezTo>
                    <a:cubicBezTo>
                      <a:pt x="264319" y="214681"/>
                      <a:pt x="281083" y="188119"/>
                      <a:pt x="301763" y="188119"/>
                    </a:cubicBezTo>
                    <a:close/>
                    <a:moveTo>
                      <a:pt x="963751" y="152400"/>
                    </a:moveTo>
                    <a:cubicBezTo>
                      <a:pt x="984431" y="152400"/>
                      <a:pt x="1001195" y="178962"/>
                      <a:pt x="1001195" y="211728"/>
                    </a:cubicBezTo>
                    <a:cubicBezTo>
                      <a:pt x="1001195" y="244494"/>
                      <a:pt x="984431" y="271056"/>
                      <a:pt x="963751" y="271056"/>
                    </a:cubicBezTo>
                    <a:cubicBezTo>
                      <a:pt x="943071" y="271056"/>
                      <a:pt x="926307" y="244494"/>
                      <a:pt x="926307" y="211728"/>
                    </a:cubicBezTo>
                    <a:cubicBezTo>
                      <a:pt x="926307" y="178962"/>
                      <a:pt x="943071" y="152400"/>
                      <a:pt x="963751" y="152400"/>
                    </a:cubicBezTo>
                    <a:close/>
                    <a:moveTo>
                      <a:pt x="168413" y="152400"/>
                    </a:moveTo>
                    <a:cubicBezTo>
                      <a:pt x="189093" y="152400"/>
                      <a:pt x="205857" y="178962"/>
                      <a:pt x="205857" y="211728"/>
                    </a:cubicBezTo>
                    <a:cubicBezTo>
                      <a:pt x="205857" y="244494"/>
                      <a:pt x="189093" y="271056"/>
                      <a:pt x="168413" y="271056"/>
                    </a:cubicBezTo>
                    <a:cubicBezTo>
                      <a:pt x="147733" y="271056"/>
                      <a:pt x="130969" y="244494"/>
                      <a:pt x="130969" y="211728"/>
                    </a:cubicBezTo>
                    <a:cubicBezTo>
                      <a:pt x="130969" y="178962"/>
                      <a:pt x="147733" y="152400"/>
                      <a:pt x="168413" y="152400"/>
                    </a:cubicBezTo>
                    <a:close/>
                    <a:moveTo>
                      <a:pt x="708957" y="73819"/>
                    </a:moveTo>
                    <a:cubicBezTo>
                      <a:pt x="729637" y="73819"/>
                      <a:pt x="746401" y="100381"/>
                      <a:pt x="746401" y="133147"/>
                    </a:cubicBezTo>
                    <a:cubicBezTo>
                      <a:pt x="746401" y="165913"/>
                      <a:pt x="729637" y="192475"/>
                      <a:pt x="708957" y="192475"/>
                    </a:cubicBezTo>
                    <a:cubicBezTo>
                      <a:pt x="688277" y="192475"/>
                      <a:pt x="671513" y="165913"/>
                      <a:pt x="671513" y="133147"/>
                    </a:cubicBezTo>
                    <a:cubicBezTo>
                      <a:pt x="671513" y="100381"/>
                      <a:pt x="688277" y="73819"/>
                      <a:pt x="708957" y="73819"/>
                    </a:cubicBezTo>
                    <a:close/>
                    <a:moveTo>
                      <a:pt x="423207" y="73819"/>
                    </a:moveTo>
                    <a:cubicBezTo>
                      <a:pt x="443887" y="73819"/>
                      <a:pt x="460651" y="100381"/>
                      <a:pt x="460651" y="133147"/>
                    </a:cubicBezTo>
                    <a:cubicBezTo>
                      <a:pt x="460651" y="165913"/>
                      <a:pt x="443887" y="192475"/>
                      <a:pt x="423207" y="192475"/>
                    </a:cubicBezTo>
                    <a:cubicBezTo>
                      <a:pt x="402527" y="192475"/>
                      <a:pt x="385763" y="165913"/>
                      <a:pt x="385763" y="133147"/>
                    </a:cubicBezTo>
                    <a:cubicBezTo>
                      <a:pt x="385763" y="100381"/>
                      <a:pt x="402527" y="73819"/>
                      <a:pt x="423207" y="73819"/>
                    </a:cubicBezTo>
                    <a:close/>
                    <a:moveTo>
                      <a:pt x="563701" y="0"/>
                    </a:moveTo>
                    <a:cubicBezTo>
                      <a:pt x="584381" y="0"/>
                      <a:pt x="601145" y="26562"/>
                      <a:pt x="601145" y="59328"/>
                    </a:cubicBezTo>
                    <a:cubicBezTo>
                      <a:pt x="601145" y="92094"/>
                      <a:pt x="584381" y="118656"/>
                      <a:pt x="563701" y="118656"/>
                    </a:cubicBezTo>
                    <a:cubicBezTo>
                      <a:pt x="543021" y="118656"/>
                      <a:pt x="526257" y="92094"/>
                      <a:pt x="526257" y="59328"/>
                    </a:cubicBezTo>
                    <a:cubicBezTo>
                      <a:pt x="526257" y="26562"/>
                      <a:pt x="543021" y="0"/>
                      <a:pt x="563701" y="0"/>
                    </a:cubicBezTo>
                    <a:close/>
                  </a:path>
                </a:pathLst>
              </a:custGeom>
              <a:solidFill>
                <a:srgbClr val="FF0066"/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3" name="グループ化 32">
              <a:extLst>
                <a:ext uri="{FF2B5EF4-FFF2-40B4-BE49-F238E27FC236}">
                  <a16:creationId xmlns:a16="http://schemas.microsoft.com/office/drawing/2014/main" id="{E72F5155-E1A1-43A4-909C-E186E6D36335}"/>
                </a:ext>
              </a:extLst>
            </p:cNvPr>
            <p:cNvGrpSpPr/>
            <p:nvPr/>
          </p:nvGrpSpPr>
          <p:grpSpPr>
            <a:xfrm rot="17088249">
              <a:off x="5341080" y="4611413"/>
              <a:ext cx="123303" cy="536623"/>
              <a:chOff x="3362325" y="2062163"/>
              <a:chExt cx="217002" cy="669756"/>
            </a:xfrm>
            <a:solidFill>
              <a:srgbClr val="FF0066"/>
            </a:solidFill>
          </p:grpSpPr>
          <p:sp>
            <p:nvSpPr>
              <p:cNvPr id="57" name="フリーフォーム: 図形 56">
                <a:extLst>
                  <a:ext uri="{FF2B5EF4-FFF2-40B4-BE49-F238E27FC236}">
                    <a16:creationId xmlns:a16="http://schemas.microsoft.com/office/drawing/2014/main" id="{9986751D-AB85-4BD6-A9C2-68F68EA7288F}"/>
                  </a:ext>
                </a:extLst>
              </p:cNvPr>
              <p:cNvSpPr/>
              <p:nvPr/>
            </p:nvSpPr>
            <p:spPr>
              <a:xfrm>
                <a:off x="3362325" y="2062163"/>
                <a:ext cx="127529" cy="581677"/>
              </a:xfrm>
              <a:custGeom>
                <a:avLst/>
                <a:gdLst>
                  <a:gd name="connsiteX0" fmla="*/ 124629 w 194203"/>
                  <a:gd name="connsiteY0" fmla="*/ 0 h 673895"/>
                  <a:gd name="connsiteX1" fmla="*/ 194203 w 194203"/>
                  <a:gd name="connsiteY1" fmla="*/ 0 h 673895"/>
                  <a:gd name="connsiteX2" fmla="*/ 138923 w 194203"/>
                  <a:gd name="connsiteY2" fmla="*/ 71667 h 673895"/>
                  <a:gd name="connsiteX3" fmla="*/ 73387 w 194203"/>
                  <a:gd name="connsiteY3" fmla="*/ 336947 h 673895"/>
                  <a:gd name="connsiteX4" fmla="*/ 138923 w 194203"/>
                  <a:gd name="connsiteY4" fmla="*/ 602227 h 673895"/>
                  <a:gd name="connsiteX5" fmla="*/ 194203 w 194203"/>
                  <a:gd name="connsiteY5" fmla="*/ 673895 h 673895"/>
                  <a:gd name="connsiteX6" fmla="*/ 124628 w 194203"/>
                  <a:gd name="connsiteY6" fmla="*/ 673895 h 673895"/>
                  <a:gd name="connsiteX7" fmla="*/ 90416 w 194203"/>
                  <a:gd name="connsiteY7" fmla="*/ 635312 h 673895"/>
                  <a:gd name="connsiteX8" fmla="*/ 0 w 194203"/>
                  <a:gd name="connsiteY8" fmla="*/ 336948 h 673895"/>
                  <a:gd name="connsiteX9" fmla="*/ 90416 w 194203"/>
                  <a:gd name="connsiteY9" fmla="*/ 38584 h 6738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94203" h="673895">
                    <a:moveTo>
                      <a:pt x="124629" y="0"/>
                    </a:moveTo>
                    <a:lnTo>
                      <a:pt x="194203" y="0"/>
                    </a:lnTo>
                    <a:lnTo>
                      <a:pt x="138923" y="71667"/>
                    </a:lnTo>
                    <a:cubicBezTo>
                      <a:pt x="97468" y="146002"/>
                      <a:pt x="73387" y="238438"/>
                      <a:pt x="73387" y="336947"/>
                    </a:cubicBezTo>
                    <a:cubicBezTo>
                      <a:pt x="73387" y="435457"/>
                      <a:pt x="97468" y="527893"/>
                      <a:pt x="138923" y="602227"/>
                    </a:cubicBezTo>
                    <a:lnTo>
                      <a:pt x="194203" y="673895"/>
                    </a:lnTo>
                    <a:lnTo>
                      <a:pt x="124628" y="673895"/>
                    </a:lnTo>
                    <a:lnTo>
                      <a:pt x="90416" y="635312"/>
                    </a:lnTo>
                    <a:cubicBezTo>
                      <a:pt x="34552" y="558954"/>
                      <a:pt x="0" y="453467"/>
                      <a:pt x="0" y="336948"/>
                    </a:cubicBezTo>
                    <a:cubicBezTo>
                      <a:pt x="0" y="220430"/>
                      <a:pt x="34552" y="114942"/>
                      <a:pt x="90416" y="38584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" name="楕円 57">
                <a:extLst>
                  <a:ext uri="{FF2B5EF4-FFF2-40B4-BE49-F238E27FC236}">
                    <a16:creationId xmlns:a16="http://schemas.microsoft.com/office/drawing/2014/main" id="{D7A7A773-A4AA-4593-AB4A-9EADD14093B8}"/>
                  </a:ext>
                </a:extLst>
              </p:cNvPr>
              <p:cNvSpPr/>
              <p:nvPr/>
            </p:nvSpPr>
            <p:spPr>
              <a:xfrm rot="900000">
                <a:off x="3419776" y="2624428"/>
                <a:ext cx="159551" cy="107491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4" name="グループ化 33">
              <a:extLst>
                <a:ext uri="{FF2B5EF4-FFF2-40B4-BE49-F238E27FC236}">
                  <a16:creationId xmlns:a16="http://schemas.microsoft.com/office/drawing/2014/main" id="{65D2DAF0-D737-49F6-96DE-D8B40D0C7A9B}"/>
                </a:ext>
              </a:extLst>
            </p:cNvPr>
            <p:cNvGrpSpPr/>
            <p:nvPr/>
          </p:nvGrpSpPr>
          <p:grpSpPr>
            <a:xfrm rot="16200000">
              <a:off x="5329307" y="4505550"/>
              <a:ext cx="123303" cy="536623"/>
              <a:chOff x="3362325" y="2062163"/>
              <a:chExt cx="217002" cy="669756"/>
            </a:xfrm>
            <a:solidFill>
              <a:srgbClr val="FF0066"/>
            </a:solidFill>
          </p:grpSpPr>
          <p:sp>
            <p:nvSpPr>
              <p:cNvPr id="55" name="フリーフォーム: 図形 54">
                <a:extLst>
                  <a:ext uri="{FF2B5EF4-FFF2-40B4-BE49-F238E27FC236}">
                    <a16:creationId xmlns:a16="http://schemas.microsoft.com/office/drawing/2014/main" id="{3A1D5545-CD90-4367-8F80-935FB3C7BD6C}"/>
                  </a:ext>
                </a:extLst>
              </p:cNvPr>
              <p:cNvSpPr/>
              <p:nvPr/>
            </p:nvSpPr>
            <p:spPr>
              <a:xfrm>
                <a:off x="3362325" y="2062163"/>
                <a:ext cx="127529" cy="581677"/>
              </a:xfrm>
              <a:custGeom>
                <a:avLst/>
                <a:gdLst>
                  <a:gd name="connsiteX0" fmla="*/ 124629 w 194203"/>
                  <a:gd name="connsiteY0" fmla="*/ 0 h 673895"/>
                  <a:gd name="connsiteX1" fmla="*/ 194203 w 194203"/>
                  <a:gd name="connsiteY1" fmla="*/ 0 h 673895"/>
                  <a:gd name="connsiteX2" fmla="*/ 138923 w 194203"/>
                  <a:gd name="connsiteY2" fmla="*/ 71667 h 673895"/>
                  <a:gd name="connsiteX3" fmla="*/ 73387 w 194203"/>
                  <a:gd name="connsiteY3" fmla="*/ 336947 h 673895"/>
                  <a:gd name="connsiteX4" fmla="*/ 138923 w 194203"/>
                  <a:gd name="connsiteY4" fmla="*/ 602227 h 673895"/>
                  <a:gd name="connsiteX5" fmla="*/ 194203 w 194203"/>
                  <a:gd name="connsiteY5" fmla="*/ 673895 h 673895"/>
                  <a:gd name="connsiteX6" fmla="*/ 124628 w 194203"/>
                  <a:gd name="connsiteY6" fmla="*/ 673895 h 673895"/>
                  <a:gd name="connsiteX7" fmla="*/ 90416 w 194203"/>
                  <a:gd name="connsiteY7" fmla="*/ 635312 h 673895"/>
                  <a:gd name="connsiteX8" fmla="*/ 0 w 194203"/>
                  <a:gd name="connsiteY8" fmla="*/ 336948 h 673895"/>
                  <a:gd name="connsiteX9" fmla="*/ 90416 w 194203"/>
                  <a:gd name="connsiteY9" fmla="*/ 38584 h 6738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94203" h="673895">
                    <a:moveTo>
                      <a:pt x="124629" y="0"/>
                    </a:moveTo>
                    <a:lnTo>
                      <a:pt x="194203" y="0"/>
                    </a:lnTo>
                    <a:lnTo>
                      <a:pt x="138923" y="71667"/>
                    </a:lnTo>
                    <a:cubicBezTo>
                      <a:pt x="97468" y="146002"/>
                      <a:pt x="73387" y="238438"/>
                      <a:pt x="73387" y="336947"/>
                    </a:cubicBezTo>
                    <a:cubicBezTo>
                      <a:pt x="73387" y="435457"/>
                      <a:pt x="97468" y="527893"/>
                      <a:pt x="138923" y="602227"/>
                    </a:cubicBezTo>
                    <a:lnTo>
                      <a:pt x="194203" y="673895"/>
                    </a:lnTo>
                    <a:lnTo>
                      <a:pt x="124628" y="673895"/>
                    </a:lnTo>
                    <a:lnTo>
                      <a:pt x="90416" y="635312"/>
                    </a:lnTo>
                    <a:cubicBezTo>
                      <a:pt x="34552" y="558954"/>
                      <a:pt x="0" y="453467"/>
                      <a:pt x="0" y="336948"/>
                    </a:cubicBezTo>
                    <a:cubicBezTo>
                      <a:pt x="0" y="220430"/>
                      <a:pt x="34552" y="114942"/>
                      <a:pt x="90416" y="38584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" name="楕円 55">
                <a:extLst>
                  <a:ext uri="{FF2B5EF4-FFF2-40B4-BE49-F238E27FC236}">
                    <a16:creationId xmlns:a16="http://schemas.microsoft.com/office/drawing/2014/main" id="{60617CB0-26D2-4FF6-BD40-D4F1A0015BD2}"/>
                  </a:ext>
                </a:extLst>
              </p:cNvPr>
              <p:cNvSpPr/>
              <p:nvPr/>
            </p:nvSpPr>
            <p:spPr>
              <a:xfrm rot="900000">
                <a:off x="3419776" y="2624428"/>
                <a:ext cx="159551" cy="107491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5" name="グループ化 34">
              <a:extLst>
                <a:ext uri="{FF2B5EF4-FFF2-40B4-BE49-F238E27FC236}">
                  <a16:creationId xmlns:a16="http://schemas.microsoft.com/office/drawing/2014/main" id="{AE31B272-3C48-499C-9BF7-77FD6BF53B9F}"/>
                </a:ext>
              </a:extLst>
            </p:cNvPr>
            <p:cNvGrpSpPr/>
            <p:nvPr/>
          </p:nvGrpSpPr>
          <p:grpSpPr>
            <a:xfrm rot="18571883">
              <a:off x="5244251" y="4703096"/>
              <a:ext cx="121476" cy="528672"/>
              <a:chOff x="3362325" y="2062163"/>
              <a:chExt cx="217002" cy="669756"/>
            </a:xfrm>
            <a:solidFill>
              <a:srgbClr val="FF0066"/>
            </a:solidFill>
          </p:grpSpPr>
          <p:sp>
            <p:nvSpPr>
              <p:cNvPr id="53" name="フリーフォーム: 図形 52">
                <a:extLst>
                  <a:ext uri="{FF2B5EF4-FFF2-40B4-BE49-F238E27FC236}">
                    <a16:creationId xmlns:a16="http://schemas.microsoft.com/office/drawing/2014/main" id="{AE57A1AF-B6E6-4F82-B294-00BE3AE7F4E5}"/>
                  </a:ext>
                </a:extLst>
              </p:cNvPr>
              <p:cNvSpPr/>
              <p:nvPr/>
            </p:nvSpPr>
            <p:spPr>
              <a:xfrm>
                <a:off x="3362325" y="2062163"/>
                <a:ext cx="127529" cy="581677"/>
              </a:xfrm>
              <a:custGeom>
                <a:avLst/>
                <a:gdLst>
                  <a:gd name="connsiteX0" fmla="*/ 124629 w 194203"/>
                  <a:gd name="connsiteY0" fmla="*/ 0 h 673895"/>
                  <a:gd name="connsiteX1" fmla="*/ 194203 w 194203"/>
                  <a:gd name="connsiteY1" fmla="*/ 0 h 673895"/>
                  <a:gd name="connsiteX2" fmla="*/ 138923 w 194203"/>
                  <a:gd name="connsiteY2" fmla="*/ 71667 h 673895"/>
                  <a:gd name="connsiteX3" fmla="*/ 73387 w 194203"/>
                  <a:gd name="connsiteY3" fmla="*/ 336947 h 673895"/>
                  <a:gd name="connsiteX4" fmla="*/ 138923 w 194203"/>
                  <a:gd name="connsiteY4" fmla="*/ 602227 h 673895"/>
                  <a:gd name="connsiteX5" fmla="*/ 194203 w 194203"/>
                  <a:gd name="connsiteY5" fmla="*/ 673895 h 673895"/>
                  <a:gd name="connsiteX6" fmla="*/ 124628 w 194203"/>
                  <a:gd name="connsiteY6" fmla="*/ 673895 h 673895"/>
                  <a:gd name="connsiteX7" fmla="*/ 90416 w 194203"/>
                  <a:gd name="connsiteY7" fmla="*/ 635312 h 673895"/>
                  <a:gd name="connsiteX8" fmla="*/ 0 w 194203"/>
                  <a:gd name="connsiteY8" fmla="*/ 336948 h 673895"/>
                  <a:gd name="connsiteX9" fmla="*/ 90416 w 194203"/>
                  <a:gd name="connsiteY9" fmla="*/ 38584 h 6738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94203" h="673895">
                    <a:moveTo>
                      <a:pt x="124629" y="0"/>
                    </a:moveTo>
                    <a:lnTo>
                      <a:pt x="194203" y="0"/>
                    </a:lnTo>
                    <a:lnTo>
                      <a:pt x="138923" y="71667"/>
                    </a:lnTo>
                    <a:cubicBezTo>
                      <a:pt x="97468" y="146002"/>
                      <a:pt x="73387" y="238438"/>
                      <a:pt x="73387" y="336947"/>
                    </a:cubicBezTo>
                    <a:cubicBezTo>
                      <a:pt x="73387" y="435457"/>
                      <a:pt x="97468" y="527893"/>
                      <a:pt x="138923" y="602227"/>
                    </a:cubicBezTo>
                    <a:lnTo>
                      <a:pt x="194203" y="673895"/>
                    </a:lnTo>
                    <a:lnTo>
                      <a:pt x="124628" y="673895"/>
                    </a:lnTo>
                    <a:lnTo>
                      <a:pt x="90416" y="635312"/>
                    </a:lnTo>
                    <a:cubicBezTo>
                      <a:pt x="34552" y="558954"/>
                      <a:pt x="0" y="453467"/>
                      <a:pt x="0" y="336948"/>
                    </a:cubicBezTo>
                    <a:cubicBezTo>
                      <a:pt x="0" y="220430"/>
                      <a:pt x="34552" y="114942"/>
                      <a:pt x="90416" y="38584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" name="楕円 53">
                <a:extLst>
                  <a:ext uri="{FF2B5EF4-FFF2-40B4-BE49-F238E27FC236}">
                    <a16:creationId xmlns:a16="http://schemas.microsoft.com/office/drawing/2014/main" id="{95361001-805F-4A5A-A7BD-76E74EAF7655}"/>
                  </a:ext>
                </a:extLst>
              </p:cNvPr>
              <p:cNvSpPr/>
              <p:nvPr/>
            </p:nvSpPr>
            <p:spPr>
              <a:xfrm rot="900000">
                <a:off x="3419776" y="2624428"/>
                <a:ext cx="159551" cy="107491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6" name="グループ化 35">
              <a:extLst>
                <a:ext uri="{FF2B5EF4-FFF2-40B4-BE49-F238E27FC236}">
                  <a16:creationId xmlns:a16="http://schemas.microsoft.com/office/drawing/2014/main" id="{FF1F3AF8-6D98-4D85-B24C-9AF3CA4C1960}"/>
                </a:ext>
              </a:extLst>
            </p:cNvPr>
            <p:cNvGrpSpPr/>
            <p:nvPr/>
          </p:nvGrpSpPr>
          <p:grpSpPr>
            <a:xfrm rot="17683634">
              <a:off x="5292275" y="4631427"/>
              <a:ext cx="121476" cy="528672"/>
              <a:chOff x="3362325" y="2062163"/>
              <a:chExt cx="217002" cy="669756"/>
            </a:xfrm>
            <a:solidFill>
              <a:srgbClr val="FF0066"/>
            </a:solidFill>
          </p:grpSpPr>
          <p:sp>
            <p:nvSpPr>
              <p:cNvPr id="51" name="フリーフォーム: 図形 50">
                <a:extLst>
                  <a:ext uri="{FF2B5EF4-FFF2-40B4-BE49-F238E27FC236}">
                    <a16:creationId xmlns:a16="http://schemas.microsoft.com/office/drawing/2014/main" id="{32EF6410-271C-4EFD-B4B3-5818F8F5955A}"/>
                  </a:ext>
                </a:extLst>
              </p:cNvPr>
              <p:cNvSpPr/>
              <p:nvPr/>
            </p:nvSpPr>
            <p:spPr>
              <a:xfrm>
                <a:off x="3362325" y="2062163"/>
                <a:ext cx="127529" cy="581677"/>
              </a:xfrm>
              <a:custGeom>
                <a:avLst/>
                <a:gdLst>
                  <a:gd name="connsiteX0" fmla="*/ 124629 w 194203"/>
                  <a:gd name="connsiteY0" fmla="*/ 0 h 673895"/>
                  <a:gd name="connsiteX1" fmla="*/ 194203 w 194203"/>
                  <a:gd name="connsiteY1" fmla="*/ 0 h 673895"/>
                  <a:gd name="connsiteX2" fmla="*/ 138923 w 194203"/>
                  <a:gd name="connsiteY2" fmla="*/ 71667 h 673895"/>
                  <a:gd name="connsiteX3" fmla="*/ 73387 w 194203"/>
                  <a:gd name="connsiteY3" fmla="*/ 336947 h 673895"/>
                  <a:gd name="connsiteX4" fmla="*/ 138923 w 194203"/>
                  <a:gd name="connsiteY4" fmla="*/ 602227 h 673895"/>
                  <a:gd name="connsiteX5" fmla="*/ 194203 w 194203"/>
                  <a:gd name="connsiteY5" fmla="*/ 673895 h 673895"/>
                  <a:gd name="connsiteX6" fmla="*/ 124628 w 194203"/>
                  <a:gd name="connsiteY6" fmla="*/ 673895 h 673895"/>
                  <a:gd name="connsiteX7" fmla="*/ 90416 w 194203"/>
                  <a:gd name="connsiteY7" fmla="*/ 635312 h 673895"/>
                  <a:gd name="connsiteX8" fmla="*/ 0 w 194203"/>
                  <a:gd name="connsiteY8" fmla="*/ 336948 h 673895"/>
                  <a:gd name="connsiteX9" fmla="*/ 90416 w 194203"/>
                  <a:gd name="connsiteY9" fmla="*/ 38584 h 6738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94203" h="673895">
                    <a:moveTo>
                      <a:pt x="124629" y="0"/>
                    </a:moveTo>
                    <a:lnTo>
                      <a:pt x="194203" y="0"/>
                    </a:lnTo>
                    <a:lnTo>
                      <a:pt x="138923" y="71667"/>
                    </a:lnTo>
                    <a:cubicBezTo>
                      <a:pt x="97468" y="146002"/>
                      <a:pt x="73387" y="238438"/>
                      <a:pt x="73387" y="336947"/>
                    </a:cubicBezTo>
                    <a:cubicBezTo>
                      <a:pt x="73387" y="435457"/>
                      <a:pt x="97468" y="527893"/>
                      <a:pt x="138923" y="602227"/>
                    </a:cubicBezTo>
                    <a:lnTo>
                      <a:pt x="194203" y="673895"/>
                    </a:lnTo>
                    <a:lnTo>
                      <a:pt x="124628" y="673895"/>
                    </a:lnTo>
                    <a:lnTo>
                      <a:pt x="90416" y="635312"/>
                    </a:lnTo>
                    <a:cubicBezTo>
                      <a:pt x="34552" y="558954"/>
                      <a:pt x="0" y="453467"/>
                      <a:pt x="0" y="336948"/>
                    </a:cubicBezTo>
                    <a:cubicBezTo>
                      <a:pt x="0" y="220430"/>
                      <a:pt x="34552" y="114942"/>
                      <a:pt x="90416" y="38584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" name="楕円 51">
                <a:extLst>
                  <a:ext uri="{FF2B5EF4-FFF2-40B4-BE49-F238E27FC236}">
                    <a16:creationId xmlns:a16="http://schemas.microsoft.com/office/drawing/2014/main" id="{B14D3BF2-9691-4B5C-A4F2-1E790E1A33AA}"/>
                  </a:ext>
                </a:extLst>
              </p:cNvPr>
              <p:cNvSpPr/>
              <p:nvPr/>
            </p:nvSpPr>
            <p:spPr>
              <a:xfrm rot="900000">
                <a:off x="3419776" y="2624428"/>
                <a:ext cx="159551" cy="107491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7" name="グループ化 36">
              <a:extLst>
                <a:ext uri="{FF2B5EF4-FFF2-40B4-BE49-F238E27FC236}">
                  <a16:creationId xmlns:a16="http://schemas.microsoft.com/office/drawing/2014/main" id="{65660F01-6974-4F63-AB9F-FAC5933259A9}"/>
                </a:ext>
              </a:extLst>
            </p:cNvPr>
            <p:cNvGrpSpPr/>
            <p:nvPr/>
          </p:nvGrpSpPr>
          <p:grpSpPr>
            <a:xfrm rot="18801333">
              <a:off x="5071597" y="4629645"/>
              <a:ext cx="544501" cy="163230"/>
              <a:chOff x="1594529" y="2803714"/>
              <a:chExt cx="751847" cy="250577"/>
            </a:xfrm>
            <a:solidFill>
              <a:srgbClr val="FF0066"/>
            </a:solidFill>
          </p:grpSpPr>
          <p:grpSp>
            <p:nvGrpSpPr>
              <p:cNvPr id="45" name="グループ化 44">
                <a:extLst>
                  <a:ext uri="{FF2B5EF4-FFF2-40B4-BE49-F238E27FC236}">
                    <a16:creationId xmlns:a16="http://schemas.microsoft.com/office/drawing/2014/main" id="{4B205E16-31D1-49A7-BDAB-662A2B426FD3}"/>
                  </a:ext>
                </a:extLst>
              </p:cNvPr>
              <p:cNvGrpSpPr/>
              <p:nvPr/>
            </p:nvGrpSpPr>
            <p:grpSpPr>
              <a:xfrm rot="17088249">
                <a:off x="1952839" y="2557237"/>
                <a:ext cx="147060" cy="640014"/>
                <a:chOff x="3362325" y="2062163"/>
                <a:chExt cx="217002" cy="669756"/>
              </a:xfrm>
              <a:grpFill/>
            </p:grpSpPr>
            <p:sp>
              <p:nvSpPr>
                <p:cNvPr id="49" name="フリーフォーム: 図形 48">
                  <a:extLst>
                    <a:ext uri="{FF2B5EF4-FFF2-40B4-BE49-F238E27FC236}">
                      <a16:creationId xmlns:a16="http://schemas.microsoft.com/office/drawing/2014/main" id="{F17A6F60-A9D7-4609-9EC0-250CC810380D}"/>
                    </a:ext>
                  </a:extLst>
                </p:cNvPr>
                <p:cNvSpPr/>
                <p:nvPr/>
              </p:nvSpPr>
              <p:spPr>
                <a:xfrm>
                  <a:off x="3362325" y="2062163"/>
                  <a:ext cx="127529" cy="581677"/>
                </a:xfrm>
                <a:custGeom>
                  <a:avLst/>
                  <a:gdLst>
                    <a:gd name="connsiteX0" fmla="*/ 124629 w 194203"/>
                    <a:gd name="connsiteY0" fmla="*/ 0 h 673895"/>
                    <a:gd name="connsiteX1" fmla="*/ 194203 w 194203"/>
                    <a:gd name="connsiteY1" fmla="*/ 0 h 673895"/>
                    <a:gd name="connsiteX2" fmla="*/ 138923 w 194203"/>
                    <a:gd name="connsiteY2" fmla="*/ 71667 h 673895"/>
                    <a:gd name="connsiteX3" fmla="*/ 73387 w 194203"/>
                    <a:gd name="connsiteY3" fmla="*/ 336947 h 673895"/>
                    <a:gd name="connsiteX4" fmla="*/ 138923 w 194203"/>
                    <a:gd name="connsiteY4" fmla="*/ 602227 h 673895"/>
                    <a:gd name="connsiteX5" fmla="*/ 194203 w 194203"/>
                    <a:gd name="connsiteY5" fmla="*/ 673895 h 673895"/>
                    <a:gd name="connsiteX6" fmla="*/ 124628 w 194203"/>
                    <a:gd name="connsiteY6" fmla="*/ 673895 h 673895"/>
                    <a:gd name="connsiteX7" fmla="*/ 90416 w 194203"/>
                    <a:gd name="connsiteY7" fmla="*/ 635312 h 673895"/>
                    <a:gd name="connsiteX8" fmla="*/ 0 w 194203"/>
                    <a:gd name="connsiteY8" fmla="*/ 336948 h 673895"/>
                    <a:gd name="connsiteX9" fmla="*/ 90416 w 194203"/>
                    <a:gd name="connsiteY9" fmla="*/ 38584 h 6738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94203" h="673895">
                      <a:moveTo>
                        <a:pt x="124629" y="0"/>
                      </a:moveTo>
                      <a:lnTo>
                        <a:pt x="194203" y="0"/>
                      </a:lnTo>
                      <a:lnTo>
                        <a:pt x="138923" y="71667"/>
                      </a:lnTo>
                      <a:cubicBezTo>
                        <a:pt x="97468" y="146002"/>
                        <a:pt x="73387" y="238438"/>
                        <a:pt x="73387" y="336947"/>
                      </a:cubicBezTo>
                      <a:cubicBezTo>
                        <a:pt x="73387" y="435457"/>
                        <a:pt x="97468" y="527893"/>
                        <a:pt x="138923" y="602227"/>
                      </a:cubicBezTo>
                      <a:lnTo>
                        <a:pt x="194203" y="673895"/>
                      </a:lnTo>
                      <a:lnTo>
                        <a:pt x="124628" y="673895"/>
                      </a:lnTo>
                      <a:lnTo>
                        <a:pt x="90416" y="635312"/>
                      </a:lnTo>
                      <a:cubicBezTo>
                        <a:pt x="34552" y="558954"/>
                        <a:pt x="0" y="453467"/>
                        <a:pt x="0" y="336948"/>
                      </a:cubicBezTo>
                      <a:cubicBezTo>
                        <a:pt x="0" y="220430"/>
                        <a:pt x="34552" y="114942"/>
                        <a:pt x="90416" y="38584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" name="楕円 49">
                  <a:extLst>
                    <a:ext uri="{FF2B5EF4-FFF2-40B4-BE49-F238E27FC236}">
                      <a16:creationId xmlns:a16="http://schemas.microsoft.com/office/drawing/2014/main" id="{BAD24F4C-674F-4E1E-8F7B-D5B920A6375D}"/>
                    </a:ext>
                  </a:extLst>
                </p:cNvPr>
                <p:cNvSpPr/>
                <p:nvPr/>
              </p:nvSpPr>
              <p:spPr>
                <a:xfrm rot="900000">
                  <a:off x="3419776" y="2624428"/>
                  <a:ext cx="159551" cy="107491"/>
                </a:xfrm>
                <a:prstGeom prst="ellipse">
                  <a:avLst/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6" name="グループ化 45">
                <a:extLst>
                  <a:ext uri="{FF2B5EF4-FFF2-40B4-BE49-F238E27FC236}">
                    <a16:creationId xmlns:a16="http://schemas.microsoft.com/office/drawing/2014/main" id="{C869DC4E-3DB5-48D3-82DD-7AEBE427ECAE}"/>
                  </a:ext>
                </a:extLst>
              </p:cNvPr>
              <p:cNvGrpSpPr/>
              <p:nvPr/>
            </p:nvGrpSpPr>
            <p:grpSpPr>
              <a:xfrm rot="18571883">
                <a:off x="1837354" y="2666585"/>
                <a:ext cx="144881" cy="630531"/>
                <a:chOff x="3362325" y="2062163"/>
                <a:chExt cx="217002" cy="669756"/>
              </a:xfrm>
              <a:grpFill/>
            </p:grpSpPr>
            <p:sp>
              <p:nvSpPr>
                <p:cNvPr id="47" name="フリーフォーム: 図形 46">
                  <a:extLst>
                    <a:ext uri="{FF2B5EF4-FFF2-40B4-BE49-F238E27FC236}">
                      <a16:creationId xmlns:a16="http://schemas.microsoft.com/office/drawing/2014/main" id="{0E261E52-DEE6-4C3E-82C9-B4D57012AE03}"/>
                    </a:ext>
                  </a:extLst>
                </p:cNvPr>
                <p:cNvSpPr/>
                <p:nvPr/>
              </p:nvSpPr>
              <p:spPr>
                <a:xfrm>
                  <a:off x="3362325" y="2062163"/>
                  <a:ext cx="127529" cy="581677"/>
                </a:xfrm>
                <a:custGeom>
                  <a:avLst/>
                  <a:gdLst>
                    <a:gd name="connsiteX0" fmla="*/ 124629 w 194203"/>
                    <a:gd name="connsiteY0" fmla="*/ 0 h 673895"/>
                    <a:gd name="connsiteX1" fmla="*/ 194203 w 194203"/>
                    <a:gd name="connsiteY1" fmla="*/ 0 h 673895"/>
                    <a:gd name="connsiteX2" fmla="*/ 138923 w 194203"/>
                    <a:gd name="connsiteY2" fmla="*/ 71667 h 673895"/>
                    <a:gd name="connsiteX3" fmla="*/ 73387 w 194203"/>
                    <a:gd name="connsiteY3" fmla="*/ 336947 h 673895"/>
                    <a:gd name="connsiteX4" fmla="*/ 138923 w 194203"/>
                    <a:gd name="connsiteY4" fmla="*/ 602227 h 673895"/>
                    <a:gd name="connsiteX5" fmla="*/ 194203 w 194203"/>
                    <a:gd name="connsiteY5" fmla="*/ 673895 h 673895"/>
                    <a:gd name="connsiteX6" fmla="*/ 124628 w 194203"/>
                    <a:gd name="connsiteY6" fmla="*/ 673895 h 673895"/>
                    <a:gd name="connsiteX7" fmla="*/ 90416 w 194203"/>
                    <a:gd name="connsiteY7" fmla="*/ 635312 h 673895"/>
                    <a:gd name="connsiteX8" fmla="*/ 0 w 194203"/>
                    <a:gd name="connsiteY8" fmla="*/ 336948 h 673895"/>
                    <a:gd name="connsiteX9" fmla="*/ 90416 w 194203"/>
                    <a:gd name="connsiteY9" fmla="*/ 38584 h 6738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94203" h="673895">
                      <a:moveTo>
                        <a:pt x="124629" y="0"/>
                      </a:moveTo>
                      <a:lnTo>
                        <a:pt x="194203" y="0"/>
                      </a:lnTo>
                      <a:lnTo>
                        <a:pt x="138923" y="71667"/>
                      </a:lnTo>
                      <a:cubicBezTo>
                        <a:pt x="97468" y="146002"/>
                        <a:pt x="73387" y="238438"/>
                        <a:pt x="73387" y="336947"/>
                      </a:cubicBezTo>
                      <a:cubicBezTo>
                        <a:pt x="73387" y="435457"/>
                        <a:pt x="97468" y="527893"/>
                        <a:pt x="138923" y="602227"/>
                      </a:cubicBezTo>
                      <a:lnTo>
                        <a:pt x="194203" y="673895"/>
                      </a:lnTo>
                      <a:lnTo>
                        <a:pt x="124628" y="673895"/>
                      </a:lnTo>
                      <a:lnTo>
                        <a:pt x="90416" y="635312"/>
                      </a:lnTo>
                      <a:cubicBezTo>
                        <a:pt x="34552" y="558954"/>
                        <a:pt x="0" y="453467"/>
                        <a:pt x="0" y="336948"/>
                      </a:cubicBezTo>
                      <a:cubicBezTo>
                        <a:pt x="0" y="220430"/>
                        <a:pt x="34552" y="114942"/>
                        <a:pt x="90416" y="38584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" name="楕円 47">
                  <a:extLst>
                    <a:ext uri="{FF2B5EF4-FFF2-40B4-BE49-F238E27FC236}">
                      <a16:creationId xmlns:a16="http://schemas.microsoft.com/office/drawing/2014/main" id="{272C39EC-9A29-4D6D-83A3-9BE78F071735}"/>
                    </a:ext>
                  </a:extLst>
                </p:cNvPr>
                <p:cNvSpPr/>
                <p:nvPr/>
              </p:nvSpPr>
              <p:spPr>
                <a:xfrm rot="900000">
                  <a:off x="3419776" y="2624428"/>
                  <a:ext cx="159551" cy="107491"/>
                </a:xfrm>
                <a:prstGeom prst="ellipse">
                  <a:avLst/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38" name="グループ化 37">
              <a:extLst>
                <a:ext uri="{FF2B5EF4-FFF2-40B4-BE49-F238E27FC236}">
                  <a16:creationId xmlns:a16="http://schemas.microsoft.com/office/drawing/2014/main" id="{21D6F26F-9F59-40AF-9E3C-96407F316CE2}"/>
                </a:ext>
              </a:extLst>
            </p:cNvPr>
            <p:cNvGrpSpPr/>
            <p:nvPr/>
          </p:nvGrpSpPr>
          <p:grpSpPr>
            <a:xfrm rot="2427695">
              <a:off x="4958224" y="4896545"/>
              <a:ext cx="494049" cy="163230"/>
              <a:chOff x="1594529" y="2803714"/>
              <a:chExt cx="751847" cy="250577"/>
            </a:xfrm>
            <a:solidFill>
              <a:srgbClr val="FF0066"/>
            </a:solidFill>
          </p:grpSpPr>
          <p:grpSp>
            <p:nvGrpSpPr>
              <p:cNvPr id="39" name="グループ化 38">
                <a:extLst>
                  <a:ext uri="{FF2B5EF4-FFF2-40B4-BE49-F238E27FC236}">
                    <a16:creationId xmlns:a16="http://schemas.microsoft.com/office/drawing/2014/main" id="{2EE7BA98-2E45-4ECF-BF55-E59CCB4B46B6}"/>
                  </a:ext>
                </a:extLst>
              </p:cNvPr>
              <p:cNvGrpSpPr/>
              <p:nvPr/>
            </p:nvGrpSpPr>
            <p:grpSpPr>
              <a:xfrm rot="17088249">
                <a:off x="1952839" y="2557237"/>
                <a:ext cx="147060" cy="640014"/>
                <a:chOff x="3362325" y="2062163"/>
                <a:chExt cx="217002" cy="669756"/>
              </a:xfrm>
              <a:grpFill/>
            </p:grpSpPr>
            <p:sp>
              <p:nvSpPr>
                <p:cNvPr id="43" name="フリーフォーム: 図形 42">
                  <a:extLst>
                    <a:ext uri="{FF2B5EF4-FFF2-40B4-BE49-F238E27FC236}">
                      <a16:creationId xmlns:a16="http://schemas.microsoft.com/office/drawing/2014/main" id="{0559E8D1-6FD3-4BA4-B3CE-F2496117B6E0}"/>
                    </a:ext>
                  </a:extLst>
                </p:cNvPr>
                <p:cNvSpPr/>
                <p:nvPr/>
              </p:nvSpPr>
              <p:spPr>
                <a:xfrm>
                  <a:off x="3362325" y="2062163"/>
                  <a:ext cx="127529" cy="581677"/>
                </a:xfrm>
                <a:custGeom>
                  <a:avLst/>
                  <a:gdLst>
                    <a:gd name="connsiteX0" fmla="*/ 124629 w 194203"/>
                    <a:gd name="connsiteY0" fmla="*/ 0 h 673895"/>
                    <a:gd name="connsiteX1" fmla="*/ 194203 w 194203"/>
                    <a:gd name="connsiteY1" fmla="*/ 0 h 673895"/>
                    <a:gd name="connsiteX2" fmla="*/ 138923 w 194203"/>
                    <a:gd name="connsiteY2" fmla="*/ 71667 h 673895"/>
                    <a:gd name="connsiteX3" fmla="*/ 73387 w 194203"/>
                    <a:gd name="connsiteY3" fmla="*/ 336947 h 673895"/>
                    <a:gd name="connsiteX4" fmla="*/ 138923 w 194203"/>
                    <a:gd name="connsiteY4" fmla="*/ 602227 h 673895"/>
                    <a:gd name="connsiteX5" fmla="*/ 194203 w 194203"/>
                    <a:gd name="connsiteY5" fmla="*/ 673895 h 673895"/>
                    <a:gd name="connsiteX6" fmla="*/ 124628 w 194203"/>
                    <a:gd name="connsiteY6" fmla="*/ 673895 h 673895"/>
                    <a:gd name="connsiteX7" fmla="*/ 90416 w 194203"/>
                    <a:gd name="connsiteY7" fmla="*/ 635312 h 673895"/>
                    <a:gd name="connsiteX8" fmla="*/ 0 w 194203"/>
                    <a:gd name="connsiteY8" fmla="*/ 336948 h 673895"/>
                    <a:gd name="connsiteX9" fmla="*/ 90416 w 194203"/>
                    <a:gd name="connsiteY9" fmla="*/ 38584 h 6738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94203" h="673895">
                      <a:moveTo>
                        <a:pt x="124629" y="0"/>
                      </a:moveTo>
                      <a:lnTo>
                        <a:pt x="194203" y="0"/>
                      </a:lnTo>
                      <a:lnTo>
                        <a:pt x="138923" y="71667"/>
                      </a:lnTo>
                      <a:cubicBezTo>
                        <a:pt x="97468" y="146002"/>
                        <a:pt x="73387" y="238438"/>
                        <a:pt x="73387" y="336947"/>
                      </a:cubicBezTo>
                      <a:cubicBezTo>
                        <a:pt x="73387" y="435457"/>
                        <a:pt x="97468" y="527893"/>
                        <a:pt x="138923" y="602227"/>
                      </a:cubicBezTo>
                      <a:lnTo>
                        <a:pt x="194203" y="673895"/>
                      </a:lnTo>
                      <a:lnTo>
                        <a:pt x="124628" y="673895"/>
                      </a:lnTo>
                      <a:lnTo>
                        <a:pt x="90416" y="635312"/>
                      </a:lnTo>
                      <a:cubicBezTo>
                        <a:pt x="34552" y="558954"/>
                        <a:pt x="0" y="453467"/>
                        <a:pt x="0" y="336948"/>
                      </a:cubicBezTo>
                      <a:cubicBezTo>
                        <a:pt x="0" y="220430"/>
                        <a:pt x="34552" y="114942"/>
                        <a:pt x="90416" y="38584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" name="楕円 43">
                  <a:extLst>
                    <a:ext uri="{FF2B5EF4-FFF2-40B4-BE49-F238E27FC236}">
                      <a16:creationId xmlns:a16="http://schemas.microsoft.com/office/drawing/2014/main" id="{BACE052C-1683-4109-90AF-8AF5E82569B7}"/>
                    </a:ext>
                  </a:extLst>
                </p:cNvPr>
                <p:cNvSpPr/>
                <p:nvPr/>
              </p:nvSpPr>
              <p:spPr>
                <a:xfrm rot="900000">
                  <a:off x="3419776" y="2624428"/>
                  <a:ext cx="159551" cy="107491"/>
                </a:xfrm>
                <a:prstGeom prst="ellipse">
                  <a:avLst/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0" name="グループ化 39">
                <a:extLst>
                  <a:ext uri="{FF2B5EF4-FFF2-40B4-BE49-F238E27FC236}">
                    <a16:creationId xmlns:a16="http://schemas.microsoft.com/office/drawing/2014/main" id="{CB19F170-8531-4824-8734-B6E3D498526A}"/>
                  </a:ext>
                </a:extLst>
              </p:cNvPr>
              <p:cNvGrpSpPr/>
              <p:nvPr/>
            </p:nvGrpSpPr>
            <p:grpSpPr>
              <a:xfrm rot="18571883">
                <a:off x="1837354" y="2666585"/>
                <a:ext cx="144881" cy="630531"/>
                <a:chOff x="3362325" y="2062163"/>
                <a:chExt cx="217002" cy="669756"/>
              </a:xfrm>
              <a:grpFill/>
            </p:grpSpPr>
            <p:sp>
              <p:nvSpPr>
                <p:cNvPr id="41" name="フリーフォーム: 図形 40">
                  <a:extLst>
                    <a:ext uri="{FF2B5EF4-FFF2-40B4-BE49-F238E27FC236}">
                      <a16:creationId xmlns:a16="http://schemas.microsoft.com/office/drawing/2014/main" id="{BE7D5583-066C-4E6E-9ED7-127F00444CEB}"/>
                    </a:ext>
                  </a:extLst>
                </p:cNvPr>
                <p:cNvSpPr/>
                <p:nvPr/>
              </p:nvSpPr>
              <p:spPr>
                <a:xfrm>
                  <a:off x="3362325" y="2062163"/>
                  <a:ext cx="127529" cy="581677"/>
                </a:xfrm>
                <a:custGeom>
                  <a:avLst/>
                  <a:gdLst>
                    <a:gd name="connsiteX0" fmla="*/ 124629 w 194203"/>
                    <a:gd name="connsiteY0" fmla="*/ 0 h 673895"/>
                    <a:gd name="connsiteX1" fmla="*/ 194203 w 194203"/>
                    <a:gd name="connsiteY1" fmla="*/ 0 h 673895"/>
                    <a:gd name="connsiteX2" fmla="*/ 138923 w 194203"/>
                    <a:gd name="connsiteY2" fmla="*/ 71667 h 673895"/>
                    <a:gd name="connsiteX3" fmla="*/ 73387 w 194203"/>
                    <a:gd name="connsiteY3" fmla="*/ 336947 h 673895"/>
                    <a:gd name="connsiteX4" fmla="*/ 138923 w 194203"/>
                    <a:gd name="connsiteY4" fmla="*/ 602227 h 673895"/>
                    <a:gd name="connsiteX5" fmla="*/ 194203 w 194203"/>
                    <a:gd name="connsiteY5" fmla="*/ 673895 h 673895"/>
                    <a:gd name="connsiteX6" fmla="*/ 124628 w 194203"/>
                    <a:gd name="connsiteY6" fmla="*/ 673895 h 673895"/>
                    <a:gd name="connsiteX7" fmla="*/ 90416 w 194203"/>
                    <a:gd name="connsiteY7" fmla="*/ 635312 h 673895"/>
                    <a:gd name="connsiteX8" fmla="*/ 0 w 194203"/>
                    <a:gd name="connsiteY8" fmla="*/ 336948 h 673895"/>
                    <a:gd name="connsiteX9" fmla="*/ 90416 w 194203"/>
                    <a:gd name="connsiteY9" fmla="*/ 38584 h 6738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94203" h="673895">
                      <a:moveTo>
                        <a:pt x="124629" y="0"/>
                      </a:moveTo>
                      <a:lnTo>
                        <a:pt x="194203" y="0"/>
                      </a:lnTo>
                      <a:lnTo>
                        <a:pt x="138923" y="71667"/>
                      </a:lnTo>
                      <a:cubicBezTo>
                        <a:pt x="97468" y="146002"/>
                        <a:pt x="73387" y="238438"/>
                        <a:pt x="73387" y="336947"/>
                      </a:cubicBezTo>
                      <a:cubicBezTo>
                        <a:pt x="73387" y="435457"/>
                        <a:pt x="97468" y="527893"/>
                        <a:pt x="138923" y="602227"/>
                      </a:cubicBezTo>
                      <a:lnTo>
                        <a:pt x="194203" y="673895"/>
                      </a:lnTo>
                      <a:lnTo>
                        <a:pt x="124628" y="673895"/>
                      </a:lnTo>
                      <a:lnTo>
                        <a:pt x="90416" y="635312"/>
                      </a:lnTo>
                      <a:cubicBezTo>
                        <a:pt x="34552" y="558954"/>
                        <a:pt x="0" y="453467"/>
                        <a:pt x="0" y="336948"/>
                      </a:cubicBezTo>
                      <a:cubicBezTo>
                        <a:pt x="0" y="220430"/>
                        <a:pt x="34552" y="114942"/>
                        <a:pt x="90416" y="38584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" name="楕円 41">
                  <a:extLst>
                    <a:ext uri="{FF2B5EF4-FFF2-40B4-BE49-F238E27FC236}">
                      <a16:creationId xmlns:a16="http://schemas.microsoft.com/office/drawing/2014/main" id="{C30C8AF3-FA1C-47CA-A9A2-DA71085F451B}"/>
                    </a:ext>
                  </a:extLst>
                </p:cNvPr>
                <p:cNvSpPr/>
                <p:nvPr/>
              </p:nvSpPr>
              <p:spPr>
                <a:xfrm rot="900000">
                  <a:off x="3419776" y="2624428"/>
                  <a:ext cx="159551" cy="107491"/>
                </a:xfrm>
                <a:prstGeom prst="ellipse">
                  <a:avLst/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105" name="グループ化 104">
            <a:extLst>
              <a:ext uri="{FF2B5EF4-FFF2-40B4-BE49-F238E27FC236}">
                <a16:creationId xmlns:a16="http://schemas.microsoft.com/office/drawing/2014/main" id="{51117BDF-A9CD-45E3-999A-FB3C4B91F699}"/>
              </a:ext>
            </a:extLst>
          </p:cNvPr>
          <p:cNvGrpSpPr/>
          <p:nvPr/>
        </p:nvGrpSpPr>
        <p:grpSpPr>
          <a:xfrm>
            <a:off x="6641130" y="1134251"/>
            <a:ext cx="2564732" cy="2143124"/>
            <a:chOff x="117135" y="3442397"/>
            <a:chExt cx="4071779" cy="2867857"/>
          </a:xfrm>
        </p:grpSpPr>
        <p:sp>
          <p:nvSpPr>
            <p:cNvPr id="106" name="フリーフォーム: 図形 105">
              <a:extLst>
                <a:ext uri="{FF2B5EF4-FFF2-40B4-BE49-F238E27FC236}">
                  <a16:creationId xmlns:a16="http://schemas.microsoft.com/office/drawing/2014/main" id="{E3D32B34-122A-4A52-9416-E3E8FA12B975}"/>
                </a:ext>
              </a:extLst>
            </p:cNvPr>
            <p:cNvSpPr/>
            <p:nvPr/>
          </p:nvSpPr>
          <p:spPr>
            <a:xfrm>
              <a:off x="294377" y="3614518"/>
              <a:ext cx="3804572" cy="2173092"/>
            </a:xfrm>
            <a:custGeom>
              <a:avLst/>
              <a:gdLst>
                <a:gd name="connsiteX0" fmla="*/ 2646609 w 3982395"/>
                <a:gd name="connsiteY0" fmla="*/ 2083890 h 2274663"/>
                <a:gd name="connsiteX1" fmla="*/ 2646363 w 3982395"/>
                <a:gd name="connsiteY1" fmla="*/ 2084090 h 2274663"/>
                <a:gd name="connsiteX2" fmla="*/ 2645902 w 3982395"/>
                <a:gd name="connsiteY2" fmla="*/ 2092213 h 2274663"/>
                <a:gd name="connsiteX3" fmla="*/ 2649051 w 3982395"/>
                <a:gd name="connsiteY3" fmla="*/ 2087837 h 2274663"/>
                <a:gd name="connsiteX4" fmla="*/ 2919292 w 3982395"/>
                <a:gd name="connsiteY4" fmla="*/ 2021065 h 2274663"/>
                <a:gd name="connsiteX5" fmla="*/ 2918961 w 3982395"/>
                <a:gd name="connsiteY5" fmla="*/ 2021118 h 2274663"/>
                <a:gd name="connsiteX6" fmla="*/ 2914231 w 3982395"/>
                <a:gd name="connsiteY6" fmla="*/ 2028331 h 2274663"/>
                <a:gd name="connsiteX7" fmla="*/ 2919441 w 3982395"/>
                <a:gd name="connsiteY7" fmla="*/ 2025983 h 2274663"/>
                <a:gd name="connsiteX8" fmla="*/ 1528540 w 3982395"/>
                <a:gd name="connsiteY8" fmla="*/ 2007689 h 2274663"/>
                <a:gd name="connsiteX9" fmla="*/ 1528294 w 3982395"/>
                <a:gd name="connsiteY9" fmla="*/ 2007889 h 2274663"/>
                <a:gd name="connsiteX10" fmla="*/ 1527833 w 3982395"/>
                <a:gd name="connsiteY10" fmla="*/ 2016012 h 2274663"/>
                <a:gd name="connsiteX11" fmla="*/ 1530982 w 3982395"/>
                <a:gd name="connsiteY11" fmla="*/ 2011636 h 2274663"/>
                <a:gd name="connsiteX12" fmla="*/ 928465 w 3982395"/>
                <a:gd name="connsiteY12" fmla="*/ 1964826 h 2274663"/>
                <a:gd name="connsiteX13" fmla="*/ 928219 w 3982395"/>
                <a:gd name="connsiteY13" fmla="*/ 1965026 h 2274663"/>
                <a:gd name="connsiteX14" fmla="*/ 927758 w 3982395"/>
                <a:gd name="connsiteY14" fmla="*/ 1973149 h 2274663"/>
                <a:gd name="connsiteX15" fmla="*/ 930907 w 3982395"/>
                <a:gd name="connsiteY15" fmla="*/ 1968773 h 2274663"/>
                <a:gd name="connsiteX16" fmla="*/ 642715 w 3982395"/>
                <a:gd name="connsiteY16" fmla="*/ 1912439 h 2274663"/>
                <a:gd name="connsiteX17" fmla="*/ 642469 w 3982395"/>
                <a:gd name="connsiteY17" fmla="*/ 1912639 h 2274663"/>
                <a:gd name="connsiteX18" fmla="*/ 642007 w 3982395"/>
                <a:gd name="connsiteY18" fmla="*/ 1920762 h 2274663"/>
                <a:gd name="connsiteX19" fmla="*/ 645156 w 3982395"/>
                <a:gd name="connsiteY19" fmla="*/ 1916386 h 2274663"/>
                <a:gd name="connsiteX20" fmla="*/ 1265375 w 3982395"/>
                <a:gd name="connsiteY20" fmla="*/ 1905747 h 2274663"/>
                <a:gd name="connsiteX21" fmla="*/ 1265115 w 3982395"/>
                <a:gd name="connsiteY21" fmla="*/ 1905959 h 2274663"/>
                <a:gd name="connsiteX22" fmla="*/ 1264625 w 3982395"/>
                <a:gd name="connsiteY22" fmla="*/ 1914569 h 2274663"/>
                <a:gd name="connsiteX23" fmla="*/ 1267963 w 3982395"/>
                <a:gd name="connsiteY23" fmla="*/ 1909931 h 2274663"/>
                <a:gd name="connsiteX24" fmla="*/ 1049041 w 3982395"/>
                <a:gd name="connsiteY24" fmla="*/ 1902385 h 2274663"/>
                <a:gd name="connsiteX25" fmla="*/ 1043523 w 3982395"/>
                <a:gd name="connsiteY25" fmla="*/ 1910800 h 2274663"/>
                <a:gd name="connsiteX26" fmla="*/ 1044393 w 3982395"/>
                <a:gd name="connsiteY26" fmla="*/ 1911418 h 2274663"/>
                <a:gd name="connsiteX27" fmla="*/ 1046919 w 3982395"/>
                <a:gd name="connsiteY27" fmla="*/ 1915290 h 2274663"/>
                <a:gd name="connsiteX28" fmla="*/ 1051189 w 3982395"/>
                <a:gd name="connsiteY28" fmla="*/ 1908156 h 2274663"/>
                <a:gd name="connsiteX29" fmla="*/ 1094061 w 3982395"/>
                <a:gd name="connsiteY29" fmla="*/ 1879627 h 2274663"/>
                <a:gd name="connsiteX30" fmla="*/ 1092865 w 3982395"/>
                <a:gd name="connsiteY30" fmla="*/ 1880693 h 2274663"/>
                <a:gd name="connsiteX31" fmla="*/ 1093035 w 3982395"/>
                <a:gd name="connsiteY31" fmla="*/ 1880806 h 2274663"/>
                <a:gd name="connsiteX32" fmla="*/ 1094717 w 3982395"/>
                <a:gd name="connsiteY32" fmla="*/ 1885246 h 2274663"/>
                <a:gd name="connsiteX33" fmla="*/ 1095514 w 3982395"/>
                <a:gd name="connsiteY33" fmla="*/ 1885414 h 2274663"/>
                <a:gd name="connsiteX34" fmla="*/ 1067194 w 3982395"/>
                <a:gd name="connsiteY34" fmla="*/ 1873316 h 2274663"/>
                <a:gd name="connsiteX35" fmla="*/ 1060430 w 3982395"/>
                <a:gd name="connsiteY35" fmla="*/ 1878818 h 2274663"/>
                <a:gd name="connsiteX36" fmla="*/ 1060224 w 3982395"/>
                <a:gd name="connsiteY36" fmla="*/ 1878908 h 2274663"/>
                <a:gd name="connsiteX37" fmla="*/ 1059512 w 3982395"/>
                <a:gd name="connsiteY37" fmla="*/ 1886416 h 2274663"/>
                <a:gd name="connsiteX38" fmla="*/ 1057109 w 3982395"/>
                <a:gd name="connsiteY38" fmla="*/ 1890080 h 2274663"/>
                <a:gd name="connsiteX39" fmla="*/ 1074310 w 3982395"/>
                <a:gd name="connsiteY39" fmla="*/ 1887177 h 2274663"/>
                <a:gd name="connsiteX40" fmla="*/ 1077152 w 3982395"/>
                <a:gd name="connsiteY40" fmla="*/ 1884854 h 2274663"/>
                <a:gd name="connsiteX41" fmla="*/ 1070865 w 3982395"/>
                <a:gd name="connsiteY41" fmla="*/ 1879251 h 2274663"/>
                <a:gd name="connsiteX42" fmla="*/ 1454826 w 3982395"/>
                <a:gd name="connsiteY42" fmla="*/ 1863726 h 2274663"/>
                <a:gd name="connsiteX43" fmla="*/ 1454979 w 3982395"/>
                <a:gd name="connsiteY43" fmla="*/ 1873499 h 2274663"/>
                <a:gd name="connsiteX44" fmla="*/ 1456794 w 3982395"/>
                <a:gd name="connsiteY44" fmla="*/ 1872579 h 2274663"/>
                <a:gd name="connsiteX45" fmla="*/ 1462917 w 3982395"/>
                <a:gd name="connsiteY45" fmla="*/ 1871998 h 2274663"/>
                <a:gd name="connsiteX46" fmla="*/ 1463800 w 3982395"/>
                <a:gd name="connsiteY46" fmla="*/ 1866764 h 2274663"/>
                <a:gd name="connsiteX47" fmla="*/ 1456410 w 3982395"/>
                <a:gd name="connsiteY47" fmla="*/ 1865015 h 2274663"/>
                <a:gd name="connsiteX48" fmla="*/ 1162824 w 3982395"/>
                <a:gd name="connsiteY48" fmla="*/ 1843898 h 2274663"/>
                <a:gd name="connsiteX49" fmla="*/ 1160634 w 3982395"/>
                <a:gd name="connsiteY49" fmla="*/ 1845679 h 2274663"/>
                <a:gd name="connsiteX50" fmla="*/ 1151208 w 3982395"/>
                <a:gd name="connsiteY50" fmla="*/ 1850456 h 2274663"/>
                <a:gd name="connsiteX51" fmla="*/ 1155183 w 3982395"/>
                <a:gd name="connsiteY51" fmla="*/ 1854308 h 2274663"/>
                <a:gd name="connsiteX52" fmla="*/ 1155816 w 3982395"/>
                <a:gd name="connsiteY52" fmla="*/ 1852374 h 2274663"/>
                <a:gd name="connsiteX53" fmla="*/ 2951501 w 3982395"/>
                <a:gd name="connsiteY53" fmla="*/ 1841170 h 2274663"/>
                <a:gd name="connsiteX54" fmla="*/ 2956013 w 3982395"/>
                <a:gd name="connsiteY54" fmla="*/ 1842507 h 2274663"/>
                <a:gd name="connsiteX55" fmla="*/ 2980912 w 3982395"/>
                <a:gd name="connsiteY55" fmla="*/ 1872627 h 2274663"/>
                <a:gd name="connsiteX56" fmla="*/ 2982435 w 3982395"/>
                <a:gd name="connsiteY56" fmla="*/ 1877279 h 2274663"/>
                <a:gd name="connsiteX57" fmla="*/ 2992368 w 3982395"/>
                <a:gd name="connsiteY57" fmla="*/ 1867653 h 2274663"/>
                <a:gd name="connsiteX58" fmla="*/ 3031233 w 3982395"/>
                <a:gd name="connsiteY58" fmla="*/ 1850137 h 2274663"/>
                <a:gd name="connsiteX59" fmla="*/ 3035909 w 3982395"/>
                <a:gd name="connsiteY59" fmla="*/ 1851062 h 2274663"/>
                <a:gd name="connsiteX60" fmla="*/ 3039048 w 3982395"/>
                <a:gd name="connsiteY60" fmla="*/ 1854649 h 2274663"/>
                <a:gd name="connsiteX61" fmla="*/ 3043311 w 3982395"/>
                <a:gd name="connsiteY61" fmla="*/ 1897064 h 2274663"/>
                <a:gd name="connsiteX62" fmla="*/ 3039208 w 3982395"/>
                <a:gd name="connsiteY62" fmla="*/ 1913400 h 2274663"/>
                <a:gd name="connsiteX63" fmla="*/ 3041199 w 3982395"/>
                <a:gd name="connsiteY63" fmla="*/ 1912981 h 2274663"/>
                <a:gd name="connsiteX64" fmla="*/ 3079733 w 3982395"/>
                <a:gd name="connsiteY64" fmla="*/ 1919486 h 2274663"/>
                <a:gd name="connsiteX65" fmla="*/ 3083147 w 3982395"/>
                <a:gd name="connsiteY65" fmla="*/ 1922724 h 2274663"/>
                <a:gd name="connsiteX66" fmla="*/ 3084244 w 3982395"/>
                <a:gd name="connsiteY66" fmla="*/ 1927300 h 2274663"/>
                <a:gd name="connsiteX67" fmla="*/ 3080447 w 3982395"/>
                <a:gd name="connsiteY67" fmla="*/ 1945624 h 2274663"/>
                <a:gd name="connsiteX68" fmla="*/ 3070950 w 3982395"/>
                <a:gd name="connsiteY68" fmla="*/ 1963292 h 2274663"/>
                <a:gd name="connsiteX69" fmla="*/ 3085634 w 3982395"/>
                <a:gd name="connsiteY69" fmla="*/ 1967709 h 2274663"/>
                <a:gd name="connsiteX70" fmla="*/ 3101276 w 3982395"/>
                <a:gd name="connsiteY70" fmla="*/ 1977981 h 2274663"/>
                <a:gd name="connsiteX71" fmla="*/ 3103736 w 3982395"/>
                <a:gd name="connsiteY71" fmla="*/ 1981993 h 2274663"/>
                <a:gd name="connsiteX72" fmla="*/ 3103612 w 3982395"/>
                <a:gd name="connsiteY72" fmla="*/ 1986697 h 2274663"/>
                <a:gd name="connsiteX73" fmla="*/ 3080963 w 3982395"/>
                <a:gd name="connsiteY73" fmla="*/ 2018543 h 2274663"/>
                <a:gd name="connsiteX74" fmla="*/ 3053391 w 3982395"/>
                <a:gd name="connsiteY74" fmla="*/ 2032439 h 2274663"/>
                <a:gd name="connsiteX75" fmla="*/ 3053861 w 3982395"/>
                <a:gd name="connsiteY75" fmla="*/ 2033468 h 2274663"/>
                <a:gd name="connsiteX76" fmla="*/ 3054128 w 3982395"/>
                <a:gd name="connsiteY76" fmla="*/ 2038355 h 2274663"/>
                <a:gd name="connsiteX77" fmla="*/ 3066214 w 3982395"/>
                <a:gd name="connsiteY77" fmla="*/ 2031628 h 2274663"/>
                <a:gd name="connsiteX78" fmla="*/ 3108288 w 3982395"/>
                <a:gd name="connsiteY78" fmla="*/ 2024769 h 2274663"/>
                <a:gd name="connsiteX79" fmla="*/ 3112565 w 3982395"/>
                <a:gd name="connsiteY79" fmla="*/ 2026872 h 2274663"/>
                <a:gd name="connsiteX80" fmla="*/ 3114669 w 3982395"/>
                <a:gd name="connsiteY80" fmla="*/ 2031149 h 2274663"/>
                <a:gd name="connsiteX81" fmla="*/ 3107809 w 3982395"/>
                <a:gd name="connsiteY81" fmla="*/ 2073223 h 2274663"/>
                <a:gd name="connsiteX82" fmla="*/ 3099618 w 3982395"/>
                <a:gd name="connsiteY82" fmla="*/ 2087940 h 2274663"/>
                <a:gd name="connsiteX83" fmla="*/ 3101649 w 3982395"/>
                <a:gd name="connsiteY83" fmla="*/ 2088051 h 2274663"/>
                <a:gd name="connsiteX84" fmla="*/ 3137186 w 3982395"/>
                <a:gd name="connsiteY84" fmla="*/ 2104307 h 2274663"/>
                <a:gd name="connsiteX85" fmla="*/ 3139646 w 3982395"/>
                <a:gd name="connsiteY85" fmla="*/ 2108319 h 2274663"/>
                <a:gd name="connsiteX86" fmla="*/ 3139522 w 3982395"/>
                <a:gd name="connsiteY86" fmla="*/ 2113023 h 2274663"/>
                <a:gd name="connsiteX87" fmla="*/ 3131111 w 3982395"/>
                <a:gd name="connsiteY87" fmla="*/ 2129739 h 2274663"/>
                <a:gd name="connsiteX88" fmla="*/ 3117365 w 3982395"/>
                <a:gd name="connsiteY88" fmla="*/ 2144347 h 2274663"/>
                <a:gd name="connsiteX89" fmla="*/ 3130406 w 3982395"/>
                <a:gd name="connsiteY89" fmla="*/ 2152414 h 2274663"/>
                <a:gd name="connsiteX90" fmla="*/ 3142856 w 3982395"/>
                <a:gd name="connsiteY90" fmla="*/ 2166385 h 2274663"/>
                <a:gd name="connsiteX91" fmla="*/ 3144194 w 3982395"/>
                <a:gd name="connsiteY91" fmla="*/ 2170896 h 2274663"/>
                <a:gd name="connsiteX92" fmla="*/ 3142856 w 3982395"/>
                <a:gd name="connsiteY92" fmla="*/ 2175408 h 2274663"/>
                <a:gd name="connsiteX93" fmla="*/ 3066257 w 3982395"/>
                <a:gd name="connsiteY93" fmla="*/ 2209973 h 2274663"/>
                <a:gd name="connsiteX94" fmla="*/ 3041536 w 3982395"/>
                <a:gd name="connsiteY94" fmla="*/ 2207428 h 2274663"/>
                <a:gd name="connsiteX95" fmla="*/ 3022504 w 3982395"/>
                <a:gd name="connsiteY95" fmla="*/ 2201200 h 2274663"/>
                <a:gd name="connsiteX96" fmla="*/ 3021066 w 3982395"/>
                <a:gd name="connsiteY96" fmla="*/ 2205593 h 2274663"/>
                <a:gd name="connsiteX97" fmla="*/ 3005157 w 3982395"/>
                <a:gd name="connsiteY97" fmla="*/ 2224837 h 2274663"/>
                <a:gd name="connsiteX98" fmla="*/ 3002274 w 3982395"/>
                <a:gd name="connsiteY98" fmla="*/ 2225692 h 2274663"/>
                <a:gd name="connsiteX99" fmla="*/ 2999391 w 3982395"/>
                <a:gd name="connsiteY99" fmla="*/ 2224837 h 2274663"/>
                <a:gd name="connsiteX100" fmla="*/ 2978932 w 3982395"/>
                <a:gd name="connsiteY100" fmla="*/ 2191690 h 2274663"/>
                <a:gd name="connsiteX101" fmla="*/ 2978841 w 3982395"/>
                <a:gd name="connsiteY101" fmla="*/ 2190805 h 2274663"/>
                <a:gd name="connsiteX102" fmla="*/ 2950969 w 3982395"/>
                <a:gd name="connsiteY102" fmla="*/ 2204852 h 2274663"/>
                <a:gd name="connsiteX103" fmla="*/ 2926432 w 3982395"/>
                <a:gd name="connsiteY103" fmla="*/ 2208793 h 2274663"/>
                <a:gd name="connsiteX104" fmla="*/ 2906436 w 3982395"/>
                <a:gd name="connsiteY104" fmla="*/ 2207702 h 2274663"/>
                <a:gd name="connsiteX105" fmla="*/ 2906184 w 3982395"/>
                <a:gd name="connsiteY105" fmla="*/ 2212318 h 2274663"/>
                <a:gd name="connsiteX106" fmla="*/ 2895798 w 3982395"/>
                <a:gd name="connsiteY106" fmla="*/ 2235024 h 2274663"/>
                <a:gd name="connsiteX107" fmla="*/ 2893234 w 3982395"/>
                <a:gd name="connsiteY107" fmla="*/ 2236596 h 2274663"/>
                <a:gd name="connsiteX108" fmla="*/ 2890229 w 3982395"/>
                <a:gd name="connsiteY108" fmla="*/ 2236516 h 2274663"/>
                <a:gd name="connsiteX109" fmla="*/ 2861887 w 3982395"/>
                <a:gd name="connsiteY109" fmla="*/ 2209794 h 2274663"/>
                <a:gd name="connsiteX110" fmla="*/ 2858682 w 3982395"/>
                <a:gd name="connsiteY110" fmla="*/ 2201392 h 2274663"/>
                <a:gd name="connsiteX111" fmla="*/ 2852358 w 3982395"/>
                <a:gd name="connsiteY111" fmla="*/ 2204792 h 2274663"/>
                <a:gd name="connsiteX112" fmla="*/ 2840650 w 3982395"/>
                <a:gd name="connsiteY112" fmla="*/ 2207218 h 2274663"/>
                <a:gd name="connsiteX113" fmla="*/ 2837726 w 3982395"/>
                <a:gd name="connsiteY113" fmla="*/ 2206517 h 2274663"/>
                <a:gd name="connsiteX114" fmla="*/ 2835657 w 3982395"/>
                <a:gd name="connsiteY114" fmla="*/ 2204335 h 2274663"/>
                <a:gd name="connsiteX115" fmla="*/ 2831904 w 3982395"/>
                <a:gd name="connsiteY115" fmla="*/ 2192983 h 2274663"/>
                <a:gd name="connsiteX116" fmla="*/ 2831692 w 3982395"/>
                <a:gd name="connsiteY116" fmla="*/ 2186008 h 2274663"/>
                <a:gd name="connsiteX117" fmla="*/ 2823084 w 3982395"/>
                <a:gd name="connsiteY117" fmla="*/ 2187390 h 2274663"/>
                <a:gd name="connsiteX118" fmla="*/ 2816729 w 3982395"/>
                <a:gd name="connsiteY118" fmla="*/ 2185486 h 2274663"/>
                <a:gd name="connsiteX119" fmla="*/ 2816997 w 3982395"/>
                <a:gd name="connsiteY119" fmla="*/ 2186757 h 2274663"/>
                <a:gd name="connsiteX120" fmla="*/ 2813072 w 3982395"/>
                <a:gd name="connsiteY120" fmla="*/ 2210011 h 2274663"/>
                <a:gd name="connsiteX121" fmla="*/ 2811118 w 3982395"/>
                <a:gd name="connsiteY121" fmla="*/ 2212071 h 2274663"/>
                <a:gd name="connsiteX122" fmla="*/ 2808356 w 3982395"/>
                <a:gd name="connsiteY122" fmla="*/ 2212733 h 2274663"/>
                <a:gd name="connsiteX123" fmla="*/ 2775968 w 3982395"/>
                <a:gd name="connsiteY123" fmla="*/ 2195283 h 2274663"/>
                <a:gd name="connsiteX124" fmla="*/ 2775473 w 3982395"/>
                <a:gd name="connsiteY124" fmla="*/ 2194599 h 2274663"/>
                <a:gd name="connsiteX125" fmla="*/ 2759309 w 3982395"/>
                <a:gd name="connsiteY125" fmla="*/ 2219249 h 2274663"/>
                <a:gd name="connsiteX126" fmla="*/ 2741100 w 3982395"/>
                <a:gd name="connsiteY126" fmla="*/ 2234060 h 2274663"/>
                <a:gd name="connsiteX127" fmla="*/ 2724230 w 3982395"/>
                <a:gd name="connsiteY127" fmla="*/ 2242611 h 2274663"/>
                <a:gd name="connsiteX128" fmla="*/ 2726203 w 3982395"/>
                <a:gd name="connsiteY128" fmla="*/ 2246505 h 2274663"/>
                <a:gd name="connsiteX129" fmla="*/ 2728431 w 3982395"/>
                <a:gd name="connsiteY129" fmla="*/ 2269982 h 2274663"/>
                <a:gd name="connsiteX130" fmla="*/ 2727076 w 3982395"/>
                <a:gd name="connsiteY130" fmla="*/ 2272478 h 2274663"/>
                <a:gd name="connsiteX131" fmla="*/ 2724580 w 3982395"/>
                <a:gd name="connsiteY131" fmla="*/ 2273832 h 2274663"/>
                <a:gd name="connsiteX132" fmla="*/ 2688779 w 3982395"/>
                <a:gd name="connsiteY132" fmla="*/ 2265359 h 2274663"/>
                <a:gd name="connsiteX133" fmla="*/ 2682190 w 3982395"/>
                <a:gd name="connsiteY133" fmla="*/ 2260000 h 2274663"/>
                <a:gd name="connsiteX134" fmla="*/ 2678623 w 3982395"/>
                <a:gd name="connsiteY134" fmla="*/ 2265768 h 2274663"/>
                <a:gd name="connsiteX135" fmla="*/ 2670192 w 3982395"/>
                <a:gd name="connsiteY135" fmla="*/ 2273281 h 2274663"/>
                <a:gd name="connsiteX136" fmla="*/ 2667469 w 3982395"/>
                <a:gd name="connsiteY136" fmla="*/ 2274089 h 2274663"/>
                <a:gd name="connsiteX137" fmla="*/ 2664747 w 3982395"/>
                <a:gd name="connsiteY137" fmla="*/ 2273281 h 2274663"/>
                <a:gd name="connsiteX138" fmla="*/ 2656316 w 3982395"/>
                <a:gd name="connsiteY138" fmla="*/ 2265768 h 2274663"/>
                <a:gd name="connsiteX139" fmla="*/ 2652849 w 3982395"/>
                <a:gd name="connsiteY139" fmla="*/ 2260163 h 2274663"/>
                <a:gd name="connsiteX140" fmla="*/ 2646461 w 3982395"/>
                <a:gd name="connsiteY140" fmla="*/ 2265359 h 2274663"/>
                <a:gd name="connsiteX141" fmla="*/ 2610660 w 3982395"/>
                <a:gd name="connsiteY141" fmla="*/ 2273832 h 2274663"/>
                <a:gd name="connsiteX142" fmla="*/ 2608164 w 3982395"/>
                <a:gd name="connsiteY142" fmla="*/ 2272478 h 2274663"/>
                <a:gd name="connsiteX143" fmla="*/ 2606809 w 3982395"/>
                <a:gd name="connsiteY143" fmla="*/ 2269982 h 2274663"/>
                <a:gd name="connsiteX144" fmla="*/ 2609037 w 3982395"/>
                <a:gd name="connsiteY144" fmla="*/ 2246504 h 2274663"/>
                <a:gd name="connsiteX145" fmla="*/ 2611504 w 3982395"/>
                <a:gd name="connsiteY145" fmla="*/ 2241636 h 2274663"/>
                <a:gd name="connsiteX146" fmla="*/ 2606444 w 3982395"/>
                <a:gd name="connsiteY146" fmla="*/ 2239592 h 2274663"/>
                <a:gd name="connsiteX147" fmla="*/ 2578647 w 3982395"/>
                <a:gd name="connsiteY147" fmla="*/ 2219249 h 2274663"/>
                <a:gd name="connsiteX148" fmla="*/ 2565591 w 3982395"/>
                <a:gd name="connsiteY148" fmla="*/ 2199339 h 2274663"/>
                <a:gd name="connsiteX149" fmla="*/ 2559080 w 3982395"/>
                <a:gd name="connsiteY149" fmla="*/ 2208201 h 2274663"/>
                <a:gd name="connsiteX150" fmla="*/ 2544268 w 3982395"/>
                <a:gd name="connsiteY150" fmla="*/ 2217167 h 2274663"/>
                <a:gd name="connsiteX151" fmla="*/ 2541429 w 3982395"/>
                <a:gd name="connsiteY151" fmla="*/ 2217242 h 2274663"/>
                <a:gd name="connsiteX152" fmla="*/ 2539008 w 3982395"/>
                <a:gd name="connsiteY152" fmla="*/ 2215757 h 2274663"/>
                <a:gd name="connsiteX153" fmla="*/ 2529198 w 3982395"/>
                <a:gd name="connsiteY153" fmla="*/ 2194312 h 2274663"/>
                <a:gd name="connsiteX154" fmla="*/ 2528901 w 3982395"/>
                <a:gd name="connsiteY154" fmla="*/ 2188862 h 2274663"/>
                <a:gd name="connsiteX155" fmla="*/ 2523497 w 3982395"/>
                <a:gd name="connsiteY155" fmla="*/ 2189622 h 2274663"/>
                <a:gd name="connsiteX156" fmla="*/ 2489252 w 3982395"/>
                <a:gd name="connsiteY156" fmla="*/ 2185903 h 2274663"/>
                <a:gd name="connsiteX157" fmla="*/ 2427821 w 3982395"/>
                <a:gd name="connsiteY157" fmla="*/ 2135645 h 2274663"/>
                <a:gd name="connsiteX158" fmla="*/ 2427704 w 3982395"/>
                <a:gd name="connsiteY158" fmla="*/ 2131202 h 2274663"/>
                <a:gd name="connsiteX159" fmla="*/ 2430027 w 3982395"/>
                <a:gd name="connsiteY159" fmla="*/ 2127413 h 2274663"/>
                <a:gd name="connsiteX160" fmla="*/ 2444800 w 3982395"/>
                <a:gd name="connsiteY160" fmla="*/ 2117712 h 2274663"/>
                <a:gd name="connsiteX161" fmla="*/ 2456090 w 3982395"/>
                <a:gd name="connsiteY161" fmla="*/ 2114316 h 2274663"/>
                <a:gd name="connsiteX162" fmla="*/ 2453878 w 3982395"/>
                <a:gd name="connsiteY162" fmla="*/ 2111848 h 2274663"/>
                <a:gd name="connsiteX163" fmla="*/ 2441001 w 3982395"/>
                <a:gd name="connsiteY163" fmla="*/ 2077258 h 2274663"/>
                <a:gd name="connsiteX164" fmla="*/ 2442037 w 3982395"/>
                <a:gd name="connsiteY164" fmla="*/ 2072936 h 2274663"/>
                <a:gd name="connsiteX165" fmla="*/ 2445262 w 3982395"/>
                <a:gd name="connsiteY165" fmla="*/ 2069877 h 2274663"/>
                <a:gd name="connsiteX166" fmla="*/ 2481656 w 3982395"/>
                <a:gd name="connsiteY166" fmla="*/ 2063734 h 2274663"/>
                <a:gd name="connsiteX167" fmla="*/ 2486180 w 3982395"/>
                <a:gd name="connsiteY167" fmla="*/ 2064686 h 2274663"/>
                <a:gd name="connsiteX168" fmla="*/ 2482998 w 3982395"/>
                <a:gd name="connsiteY168" fmla="*/ 2052015 h 2274663"/>
                <a:gd name="connsiteX169" fmla="*/ 2487025 w 3982395"/>
                <a:gd name="connsiteY169" fmla="*/ 2011955 h 2274663"/>
                <a:gd name="connsiteX170" fmla="*/ 2489989 w 3982395"/>
                <a:gd name="connsiteY170" fmla="*/ 2008567 h 2274663"/>
                <a:gd name="connsiteX171" fmla="*/ 2494405 w 3982395"/>
                <a:gd name="connsiteY171" fmla="*/ 2007694 h 2274663"/>
                <a:gd name="connsiteX172" fmla="*/ 2531112 w 3982395"/>
                <a:gd name="connsiteY172" fmla="*/ 2024237 h 2274663"/>
                <a:gd name="connsiteX173" fmla="*/ 2542536 w 3982395"/>
                <a:gd name="connsiteY173" fmla="*/ 2035307 h 2274663"/>
                <a:gd name="connsiteX174" fmla="*/ 2543133 w 3982395"/>
                <a:gd name="connsiteY174" fmla="*/ 2033481 h 2274663"/>
                <a:gd name="connsiteX175" fmla="*/ 2555986 w 3982395"/>
                <a:gd name="connsiteY175" fmla="*/ 2017934 h 2274663"/>
                <a:gd name="connsiteX176" fmla="*/ 2547821 w 3982395"/>
                <a:gd name="connsiteY176" fmla="*/ 2005480 h 2274663"/>
                <a:gd name="connsiteX177" fmla="*/ 2544335 w 3982395"/>
                <a:gd name="connsiteY177" fmla="*/ 1968736 h 2274663"/>
                <a:gd name="connsiteX178" fmla="*/ 2546455 w 3982395"/>
                <a:gd name="connsiteY178" fmla="*/ 1964829 h 2274663"/>
                <a:gd name="connsiteX179" fmla="*/ 2550361 w 3982395"/>
                <a:gd name="connsiteY179" fmla="*/ 1962710 h 2274663"/>
                <a:gd name="connsiteX180" fmla="*/ 2568006 w 3982395"/>
                <a:gd name="connsiteY180" fmla="*/ 1961695 h 2274663"/>
                <a:gd name="connsiteX181" fmla="*/ 2579481 w 3982395"/>
                <a:gd name="connsiteY181" fmla="*/ 1964399 h 2274663"/>
                <a:gd name="connsiteX182" fmla="*/ 2578799 w 3982395"/>
                <a:gd name="connsiteY182" fmla="*/ 1961156 h 2274663"/>
                <a:gd name="connsiteX183" fmla="*/ 2584942 w 3982395"/>
                <a:gd name="connsiteY183" fmla="*/ 1924761 h 2274663"/>
                <a:gd name="connsiteX184" fmla="*/ 2588001 w 3982395"/>
                <a:gd name="connsiteY184" fmla="*/ 1921536 h 2274663"/>
                <a:gd name="connsiteX185" fmla="*/ 2592323 w 3982395"/>
                <a:gd name="connsiteY185" fmla="*/ 1920500 h 2274663"/>
                <a:gd name="connsiteX186" fmla="*/ 2626913 w 3982395"/>
                <a:gd name="connsiteY186" fmla="*/ 1933377 h 2274663"/>
                <a:gd name="connsiteX187" fmla="*/ 2630355 w 3982395"/>
                <a:gd name="connsiteY187" fmla="*/ 1936463 h 2274663"/>
                <a:gd name="connsiteX188" fmla="*/ 2633934 w 3982395"/>
                <a:gd name="connsiteY188" fmla="*/ 1923899 h 2274663"/>
                <a:gd name="connsiteX189" fmla="*/ 2657452 w 3982395"/>
                <a:gd name="connsiteY189" fmla="*/ 1891219 h 2274663"/>
                <a:gd name="connsiteX190" fmla="*/ 2661713 w 3982395"/>
                <a:gd name="connsiteY190" fmla="*/ 1889767 h 2274663"/>
                <a:gd name="connsiteX191" fmla="*/ 2665974 w 3982395"/>
                <a:gd name="connsiteY191" fmla="*/ 1891219 h 2274663"/>
                <a:gd name="connsiteX192" fmla="*/ 2689491 w 3982395"/>
                <a:gd name="connsiteY192" fmla="*/ 1923899 h 2274663"/>
                <a:gd name="connsiteX193" fmla="*/ 2693850 w 3982395"/>
                <a:gd name="connsiteY193" fmla="*/ 1939198 h 2274663"/>
                <a:gd name="connsiteX194" fmla="*/ 2695280 w 3982395"/>
                <a:gd name="connsiteY194" fmla="*/ 1937915 h 2274663"/>
                <a:gd name="connsiteX195" fmla="*/ 2729870 w 3982395"/>
                <a:gd name="connsiteY195" fmla="*/ 1925038 h 2274663"/>
                <a:gd name="connsiteX196" fmla="*/ 2731035 w 3982395"/>
                <a:gd name="connsiteY196" fmla="*/ 1925317 h 2274663"/>
                <a:gd name="connsiteX197" fmla="*/ 2734272 w 3982395"/>
                <a:gd name="connsiteY197" fmla="*/ 1906136 h 2274663"/>
                <a:gd name="connsiteX198" fmla="*/ 2737510 w 3982395"/>
                <a:gd name="connsiteY198" fmla="*/ 1902722 h 2274663"/>
                <a:gd name="connsiteX199" fmla="*/ 2742087 w 3982395"/>
                <a:gd name="connsiteY199" fmla="*/ 1901625 h 2274663"/>
                <a:gd name="connsiteX200" fmla="*/ 2778710 w 3982395"/>
                <a:gd name="connsiteY200" fmla="*/ 1915259 h 2274663"/>
                <a:gd name="connsiteX201" fmla="*/ 2782354 w 3982395"/>
                <a:gd name="connsiteY201" fmla="*/ 1918526 h 2274663"/>
                <a:gd name="connsiteX202" fmla="*/ 2786144 w 3982395"/>
                <a:gd name="connsiteY202" fmla="*/ 1905223 h 2274663"/>
                <a:gd name="connsiteX203" fmla="*/ 2811045 w 3982395"/>
                <a:gd name="connsiteY203" fmla="*/ 1870622 h 2274663"/>
                <a:gd name="connsiteX204" fmla="*/ 2815556 w 3982395"/>
                <a:gd name="connsiteY204" fmla="*/ 1869085 h 2274663"/>
                <a:gd name="connsiteX205" fmla="*/ 2820068 w 3982395"/>
                <a:gd name="connsiteY205" fmla="*/ 1870622 h 2274663"/>
                <a:gd name="connsiteX206" fmla="*/ 2844967 w 3982395"/>
                <a:gd name="connsiteY206" fmla="*/ 1905223 h 2274663"/>
                <a:gd name="connsiteX207" fmla="*/ 2849582 w 3982395"/>
                <a:gd name="connsiteY207" fmla="*/ 1921422 h 2274663"/>
                <a:gd name="connsiteX208" fmla="*/ 2851097 w 3982395"/>
                <a:gd name="connsiteY208" fmla="*/ 1920064 h 2274663"/>
                <a:gd name="connsiteX209" fmla="*/ 2871113 w 3982395"/>
                <a:gd name="connsiteY209" fmla="*/ 1912613 h 2274663"/>
                <a:gd name="connsiteX210" fmla="*/ 2870219 w 3982395"/>
                <a:gd name="connsiteY210" fmla="*/ 1896870 h 2274663"/>
                <a:gd name="connsiteX211" fmla="*/ 2886475 w 3982395"/>
                <a:gd name="connsiteY211" fmla="*/ 1861332 h 2274663"/>
                <a:gd name="connsiteX212" fmla="*/ 2890487 w 3982395"/>
                <a:gd name="connsiteY212" fmla="*/ 1858872 h 2274663"/>
                <a:gd name="connsiteX213" fmla="*/ 2895191 w 3982395"/>
                <a:gd name="connsiteY213" fmla="*/ 1858997 h 2274663"/>
                <a:gd name="connsiteX214" fmla="*/ 2911907 w 3982395"/>
                <a:gd name="connsiteY214" fmla="*/ 1867407 h 2274663"/>
                <a:gd name="connsiteX215" fmla="*/ 2920998 w 3982395"/>
                <a:gd name="connsiteY215" fmla="*/ 1875961 h 2274663"/>
                <a:gd name="connsiteX216" fmla="*/ 2922089 w 3982395"/>
                <a:gd name="connsiteY216" fmla="*/ 1872627 h 2274663"/>
                <a:gd name="connsiteX217" fmla="*/ 2946989 w 3982395"/>
                <a:gd name="connsiteY217" fmla="*/ 1842507 h 2274663"/>
                <a:gd name="connsiteX218" fmla="*/ 383879 w 3982395"/>
                <a:gd name="connsiteY218" fmla="*/ 1827008 h 2274663"/>
                <a:gd name="connsiteX219" fmla="*/ 383759 w 3982395"/>
                <a:gd name="connsiteY219" fmla="*/ 1827323 h 2274663"/>
                <a:gd name="connsiteX220" fmla="*/ 387641 w 3982395"/>
                <a:gd name="connsiteY220" fmla="*/ 1835024 h 2274663"/>
                <a:gd name="connsiteX221" fmla="*/ 388212 w 3982395"/>
                <a:gd name="connsiteY221" fmla="*/ 1829338 h 2274663"/>
                <a:gd name="connsiteX222" fmla="*/ 974804 w 3982395"/>
                <a:gd name="connsiteY222" fmla="*/ 1808911 h 2274663"/>
                <a:gd name="connsiteX223" fmla="*/ 973150 w 3982395"/>
                <a:gd name="connsiteY223" fmla="*/ 1811162 h 2274663"/>
                <a:gd name="connsiteX224" fmla="*/ 975706 w 3982395"/>
                <a:gd name="connsiteY224" fmla="*/ 1820134 h 2274663"/>
                <a:gd name="connsiteX225" fmla="*/ 977136 w 3982395"/>
                <a:gd name="connsiteY225" fmla="*/ 1818851 h 2274663"/>
                <a:gd name="connsiteX226" fmla="*/ 980500 w 3982395"/>
                <a:gd name="connsiteY226" fmla="*/ 1817599 h 2274663"/>
                <a:gd name="connsiteX227" fmla="*/ 2460871 w 3982395"/>
                <a:gd name="connsiteY227" fmla="*/ 1783852 h 2274663"/>
                <a:gd name="connsiteX228" fmla="*/ 2460625 w 3982395"/>
                <a:gd name="connsiteY228" fmla="*/ 1784052 h 2274663"/>
                <a:gd name="connsiteX229" fmla="*/ 2460164 w 3982395"/>
                <a:gd name="connsiteY229" fmla="*/ 1792175 h 2274663"/>
                <a:gd name="connsiteX230" fmla="*/ 2463313 w 3982395"/>
                <a:gd name="connsiteY230" fmla="*/ 1787799 h 2274663"/>
                <a:gd name="connsiteX231" fmla="*/ 3375272 w 3982395"/>
                <a:gd name="connsiteY231" fmla="*/ 1769563 h 2274663"/>
                <a:gd name="connsiteX232" fmla="*/ 3375026 w 3982395"/>
                <a:gd name="connsiteY232" fmla="*/ 1769763 h 2274663"/>
                <a:gd name="connsiteX233" fmla="*/ 3374565 w 3982395"/>
                <a:gd name="connsiteY233" fmla="*/ 1777886 h 2274663"/>
                <a:gd name="connsiteX234" fmla="*/ 3377714 w 3982395"/>
                <a:gd name="connsiteY234" fmla="*/ 1773510 h 2274663"/>
                <a:gd name="connsiteX235" fmla="*/ 2592793 w 3982395"/>
                <a:gd name="connsiteY235" fmla="*/ 1717583 h 2274663"/>
                <a:gd name="connsiteX236" fmla="*/ 2582724 w 3982395"/>
                <a:gd name="connsiteY236" fmla="*/ 1722002 h 2274663"/>
                <a:gd name="connsiteX237" fmla="*/ 2581037 w 3982395"/>
                <a:gd name="connsiteY237" fmla="*/ 1722037 h 2274663"/>
                <a:gd name="connsiteX238" fmla="*/ 2575929 w 3982395"/>
                <a:gd name="connsiteY238" fmla="*/ 1729826 h 2274663"/>
                <a:gd name="connsiteX239" fmla="*/ 2576799 w 3982395"/>
                <a:gd name="connsiteY239" fmla="*/ 1730444 h 2274663"/>
                <a:gd name="connsiteX240" fmla="*/ 2579325 w 3982395"/>
                <a:gd name="connsiteY240" fmla="*/ 1734316 h 2274663"/>
                <a:gd name="connsiteX241" fmla="*/ 2586035 w 3982395"/>
                <a:gd name="connsiteY241" fmla="*/ 1723106 h 2274663"/>
                <a:gd name="connsiteX242" fmla="*/ 535022 w 3982395"/>
                <a:gd name="connsiteY242" fmla="*/ 1701186 h 2274663"/>
                <a:gd name="connsiteX243" fmla="*/ 531250 w 3982395"/>
                <a:gd name="connsiteY243" fmla="*/ 1703098 h 2274663"/>
                <a:gd name="connsiteX244" fmla="*/ 531957 w 3982395"/>
                <a:gd name="connsiteY244" fmla="*/ 1704279 h 2274663"/>
                <a:gd name="connsiteX245" fmla="*/ 533068 w 3982395"/>
                <a:gd name="connsiteY245" fmla="*/ 1702576 h 2274663"/>
                <a:gd name="connsiteX246" fmla="*/ 1060587 w 3982395"/>
                <a:gd name="connsiteY246" fmla="*/ 1686672 h 2274663"/>
                <a:gd name="connsiteX247" fmla="*/ 1060327 w 3982395"/>
                <a:gd name="connsiteY247" fmla="*/ 1686884 h 2274663"/>
                <a:gd name="connsiteX248" fmla="*/ 1059837 w 3982395"/>
                <a:gd name="connsiteY248" fmla="*/ 1695494 h 2274663"/>
                <a:gd name="connsiteX249" fmla="*/ 1063175 w 3982395"/>
                <a:gd name="connsiteY249" fmla="*/ 1690856 h 2274663"/>
                <a:gd name="connsiteX250" fmla="*/ 1414240 w 3982395"/>
                <a:gd name="connsiteY250" fmla="*/ 1683546 h 2274663"/>
                <a:gd name="connsiteX251" fmla="*/ 1413994 w 3982395"/>
                <a:gd name="connsiteY251" fmla="*/ 1683746 h 2274663"/>
                <a:gd name="connsiteX252" fmla="*/ 1413533 w 3982395"/>
                <a:gd name="connsiteY252" fmla="*/ 1691869 h 2274663"/>
                <a:gd name="connsiteX253" fmla="*/ 1416682 w 3982395"/>
                <a:gd name="connsiteY253" fmla="*/ 1687493 h 2274663"/>
                <a:gd name="connsiteX254" fmla="*/ 3633668 w 3982395"/>
                <a:gd name="connsiteY254" fmla="*/ 1668640 h 2274663"/>
                <a:gd name="connsiteX255" fmla="*/ 3633337 w 3982395"/>
                <a:gd name="connsiteY255" fmla="*/ 1668693 h 2274663"/>
                <a:gd name="connsiteX256" fmla="*/ 3628607 w 3982395"/>
                <a:gd name="connsiteY256" fmla="*/ 1675906 h 2274663"/>
                <a:gd name="connsiteX257" fmla="*/ 3633817 w 3982395"/>
                <a:gd name="connsiteY257" fmla="*/ 1673558 h 2274663"/>
                <a:gd name="connsiteX258" fmla="*/ 2728793 w 3982395"/>
                <a:gd name="connsiteY258" fmla="*/ 1654353 h 2274663"/>
                <a:gd name="connsiteX259" fmla="*/ 2728462 w 3982395"/>
                <a:gd name="connsiteY259" fmla="*/ 1654406 h 2274663"/>
                <a:gd name="connsiteX260" fmla="*/ 2723732 w 3982395"/>
                <a:gd name="connsiteY260" fmla="*/ 1661619 h 2274663"/>
                <a:gd name="connsiteX261" fmla="*/ 2728942 w 3982395"/>
                <a:gd name="connsiteY261" fmla="*/ 1659271 h 2274663"/>
                <a:gd name="connsiteX262" fmla="*/ 922529 w 3982395"/>
                <a:gd name="connsiteY262" fmla="*/ 1589738 h 2274663"/>
                <a:gd name="connsiteX263" fmla="*/ 916018 w 3982395"/>
                <a:gd name="connsiteY263" fmla="*/ 1598600 h 2274663"/>
                <a:gd name="connsiteX264" fmla="*/ 901937 w 3982395"/>
                <a:gd name="connsiteY264" fmla="*/ 1607123 h 2274663"/>
                <a:gd name="connsiteX265" fmla="*/ 938299 w 3982395"/>
                <a:gd name="connsiteY265" fmla="*/ 1623512 h 2274663"/>
                <a:gd name="connsiteX266" fmla="*/ 950395 w 3982395"/>
                <a:gd name="connsiteY266" fmla="*/ 1635233 h 2274663"/>
                <a:gd name="connsiteX267" fmla="*/ 951028 w 3982395"/>
                <a:gd name="connsiteY267" fmla="*/ 1633299 h 2274663"/>
                <a:gd name="connsiteX268" fmla="*/ 957389 w 3982395"/>
                <a:gd name="connsiteY268" fmla="*/ 1625605 h 2274663"/>
                <a:gd name="connsiteX269" fmla="*/ 935585 w 3982395"/>
                <a:gd name="connsiteY269" fmla="*/ 1609648 h 2274663"/>
                <a:gd name="connsiteX270" fmla="*/ 824649 w 3982395"/>
                <a:gd name="connsiteY270" fmla="*/ 1565446 h 2274663"/>
                <a:gd name="connsiteX271" fmla="*/ 816176 w 3982395"/>
                <a:gd name="connsiteY271" fmla="*/ 1567228 h 2274663"/>
                <a:gd name="connsiteX272" fmla="*/ 817128 w 3982395"/>
                <a:gd name="connsiteY272" fmla="*/ 1571752 h 2274663"/>
                <a:gd name="connsiteX273" fmla="*/ 812972 w 3982395"/>
                <a:gd name="connsiteY273" fmla="*/ 1596372 h 2274663"/>
                <a:gd name="connsiteX274" fmla="*/ 810903 w 3982395"/>
                <a:gd name="connsiteY274" fmla="*/ 1598554 h 2274663"/>
                <a:gd name="connsiteX275" fmla="*/ 807979 w 3982395"/>
                <a:gd name="connsiteY275" fmla="*/ 1599255 h 2274663"/>
                <a:gd name="connsiteX276" fmla="*/ 773687 w 3982395"/>
                <a:gd name="connsiteY276" fmla="*/ 1580779 h 2274663"/>
                <a:gd name="connsiteX277" fmla="*/ 773166 w 3982395"/>
                <a:gd name="connsiteY277" fmla="*/ 1580058 h 2274663"/>
                <a:gd name="connsiteX278" fmla="*/ 756051 w 3982395"/>
                <a:gd name="connsiteY278" fmla="*/ 1606160 h 2274663"/>
                <a:gd name="connsiteX279" fmla="*/ 736771 w 3982395"/>
                <a:gd name="connsiteY279" fmla="*/ 1621841 h 2274663"/>
                <a:gd name="connsiteX280" fmla="*/ 718909 w 3982395"/>
                <a:gd name="connsiteY280" fmla="*/ 1630895 h 2274663"/>
                <a:gd name="connsiteX281" fmla="*/ 720999 w 3982395"/>
                <a:gd name="connsiteY281" fmla="*/ 1635017 h 2274663"/>
                <a:gd name="connsiteX282" fmla="*/ 723357 w 3982395"/>
                <a:gd name="connsiteY282" fmla="*/ 1659875 h 2274663"/>
                <a:gd name="connsiteX283" fmla="*/ 721923 w 3982395"/>
                <a:gd name="connsiteY283" fmla="*/ 1662518 h 2274663"/>
                <a:gd name="connsiteX284" fmla="*/ 719280 w 3982395"/>
                <a:gd name="connsiteY284" fmla="*/ 1663952 h 2274663"/>
                <a:gd name="connsiteX285" fmla="*/ 681374 w 3982395"/>
                <a:gd name="connsiteY285" fmla="*/ 1654980 h 2274663"/>
                <a:gd name="connsiteX286" fmla="*/ 674398 w 3982395"/>
                <a:gd name="connsiteY286" fmla="*/ 1649306 h 2274663"/>
                <a:gd name="connsiteX287" fmla="*/ 670621 w 3982395"/>
                <a:gd name="connsiteY287" fmla="*/ 1655413 h 2274663"/>
                <a:gd name="connsiteX288" fmla="*/ 661694 w 3982395"/>
                <a:gd name="connsiteY288" fmla="*/ 1663368 h 2274663"/>
                <a:gd name="connsiteX289" fmla="*/ 658812 w 3982395"/>
                <a:gd name="connsiteY289" fmla="*/ 1664223 h 2274663"/>
                <a:gd name="connsiteX290" fmla="*/ 655929 w 3982395"/>
                <a:gd name="connsiteY290" fmla="*/ 1663368 h 2274663"/>
                <a:gd name="connsiteX291" fmla="*/ 647003 w 3982395"/>
                <a:gd name="connsiteY291" fmla="*/ 1655413 h 2274663"/>
                <a:gd name="connsiteX292" fmla="*/ 643332 w 3982395"/>
                <a:gd name="connsiteY292" fmla="*/ 1649478 h 2274663"/>
                <a:gd name="connsiteX293" fmla="*/ 636568 w 3982395"/>
                <a:gd name="connsiteY293" fmla="*/ 1654980 h 2274663"/>
                <a:gd name="connsiteX294" fmla="*/ 616990 w 3982395"/>
                <a:gd name="connsiteY294" fmla="*/ 1663572 h 2274663"/>
                <a:gd name="connsiteX295" fmla="*/ 610211 w 3982395"/>
                <a:gd name="connsiteY295" fmla="*/ 1663712 h 2274663"/>
                <a:gd name="connsiteX296" fmla="*/ 608034 w 3982395"/>
                <a:gd name="connsiteY296" fmla="*/ 1676610 h 2274663"/>
                <a:gd name="connsiteX297" fmla="*/ 606080 w 3982395"/>
                <a:gd name="connsiteY297" fmla="*/ 1678670 h 2274663"/>
                <a:gd name="connsiteX298" fmla="*/ 603319 w 3982395"/>
                <a:gd name="connsiteY298" fmla="*/ 1679332 h 2274663"/>
                <a:gd name="connsiteX299" fmla="*/ 570930 w 3982395"/>
                <a:gd name="connsiteY299" fmla="*/ 1661882 h 2274663"/>
                <a:gd name="connsiteX300" fmla="*/ 570436 w 3982395"/>
                <a:gd name="connsiteY300" fmla="*/ 1661198 h 2274663"/>
                <a:gd name="connsiteX301" fmla="*/ 554272 w 3982395"/>
                <a:gd name="connsiteY301" fmla="*/ 1685848 h 2274663"/>
                <a:gd name="connsiteX302" fmla="*/ 538143 w 3982395"/>
                <a:gd name="connsiteY302" fmla="*/ 1698967 h 2274663"/>
                <a:gd name="connsiteX303" fmla="*/ 564916 w 3982395"/>
                <a:gd name="connsiteY303" fmla="*/ 1679927 h 2274663"/>
                <a:gd name="connsiteX304" fmla="*/ 569620 w 3982395"/>
                <a:gd name="connsiteY304" fmla="*/ 1679803 h 2274663"/>
                <a:gd name="connsiteX305" fmla="*/ 573631 w 3982395"/>
                <a:gd name="connsiteY305" fmla="*/ 1682263 h 2274663"/>
                <a:gd name="connsiteX306" fmla="*/ 583903 w 3982395"/>
                <a:gd name="connsiteY306" fmla="*/ 1697905 h 2274663"/>
                <a:gd name="connsiteX307" fmla="*/ 589681 w 3982395"/>
                <a:gd name="connsiteY307" fmla="*/ 1717113 h 2274663"/>
                <a:gd name="connsiteX308" fmla="*/ 603188 w 3982395"/>
                <a:gd name="connsiteY308" fmla="*/ 1709853 h 2274663"/>
                <a:gd name="connsiteX309" fmla="*/ 621512 w 3982395"/>
                <a:gd name="connsiteY309" fmla="*/ 1706056 h 2274663"/>
                <a:gd name="connsiteX310" fmla="*/ 626088 w 3982395"/>
                <a:gd name="connsiteY310" fmla="*/ 1707153 h 2274663"/>
                <a:gd name="connsiteX311" fmla="*/ 629326 w 3982395"/>
                <a:gd name="connsiteY311" fmla="*/ 1710567 h 2274663"/>
                <a:gd name="connsiteX312" fmla="*/ 635187 w 3982395"/>
                <a:gd name="connsiteY312" fmla="*/ 1745295 h 2274663"/>
                <a:gd name="connsiteX313" fmla="*/ 653557 w 3982395"/>
                <a:gd name="connsiteY313" fmla="*/ 1719768 h 2274663"/>
                <a:gd name="connsiteX314" fmla="*/ 657818 w 3982395"/>
                <a:gd name="connsiteY314" fmla="*/ 1718316 h 2274663"/>
                <a:gd name="connsiteX315" fmla="*/ 662080 w 3982395"/>
                <a:gd name="connsiteY315" fmla="*/ 1719768 h 2274663"/>
                <a:gd name="connsiteX316" fmla="*/ 685597 w 3982395"/>
                <a:gd name="connsiteY316" fmla="*/ 1752448 h 2274663"/>
                <a:gd name="connsiteX317" fmla="*/ 689955 w 3982395"/>
                <a:gd name="connsiteY317" fmla="*/ 1767747 h 2274663"/>
                <a:gd name="connsiteX318" fmla="*/ 691386 w 3982395"/>
                <a:gd name="connsiteY318" fmla="*/ 1766464 h 2274663"/>
                <a:gd name="connsiteX319" fmla="*/ 725976 w 3982395"/>
                <a:gd name="connsiteY319" fmla="*/ 1753587 h 2274663"/>
                <a:gd name="connsiteX320" fmla="*/ 730298 w 3982395"/>
                <a:gd name="connsiteY320" fmla="*/ 1754624 h 2274663"/>
                <a:gd name="connsiteX321" fmla="*/ 733356 w 3982395"/>
                <a:gd name="connsiteY321" fmla="*/ 1757849 h 2274663"/>
                <a:gd name="connsiteX322" fmla="*/ 738904 w 3982395"/>
                <a:gd name="connsiteY322" fmla="*/ 1774630 h 2274663"/>
                <a:gd name="connsiteX323" fmla="*/ 739479 w 3982395"/>
                <a:gd name="connsiteY323" fmla="*/ 1793566 h 2274663"/>
                <a:gd name="connsiteX324" fmla="*/ 753576 w 3982395"/>
                <a:gd name="connsiteY324" fmla="*/ 1790244 h 2274663"/>
                <a:gd name="connsiteX325" fmla="*/ 771221 w 3982395"/>
                <a:gd name="connsiteY325" fmla="*/ 1791259 h 2274663"/>
                <a:gd name="connsiteX326" fmla="*/ 775127 w 3982395"/>
                <a:gd name="connsiteY326" fmla="*/ 1793379 h 2274663"/>
                <a:gd name="connsiteX327" fmla="*/ 777247 w 3982395"/>
                <a:gd name="connsiteY327" fmla="*/ 1797285 h 2274663"/>
                <a:gd name="connsiteX328" fmla="*/ 773761 w 3982395"/>
                <a:gd name="connsiteY328" fmla="*/ 1834030 h 2274663"/>
                <a:gd name="connsiteX329" fmla="*/ 757773 w 3982395"/>
                <a:gd name="connsiteY329" fmla="*/ 1858413 h 2274663"/>
                <a:gd name="connsiteX330" fmla="*/ 758643 w 3982395"/>
                <a:gd name="connsiteY330" fmla="*/ 1859031 h 2274663"/>
                <a:gd name="connsiteX331" fmla="*/ 761169 w 3982395"/>
                <a:gd name="connsiteY331" fmla="*/ 1862903 h 2274663"/>
                <a:gd name="connsiteX332" fmla="*/ 767878 w 3982395"/>
                <a:gd name="connsiteY332" fmla="*/ 1851693 h 2274663"/>
                <a:gd name="connsiteX333" fmla="*/ 799053 w 3982395"/>
                <a:gd name="connsiteY333" fmla="*/ 1826213 h 2274663"/>
                <a:gd name="connsiteX334" fmla="*/ 803544 w 3982395"/>
                <a:gd name="connsiteY334" fmla="*/ 1825914 h 2274663"/>
                <a:gd name="connsiteX335" fmla="*/ 807285 w 3982395"/>
                <a:gd name="connsiteY335" fmla="*/ 1828419 h 2274663"/>
                <a:gd name="connsiteX336" fmla="*/ 821542 w 3982395"/>
                <a:gd name="connsiteY336" fmla="*/ 1866072 h 2274663"/>
                <a:gd name="connsiteX337" fmla="*/ 821792 w 3982395"/>
                <a:gd name="connsiteY337" fmla="*/ 1881978 h 2274663"/>
                <a:gd name="connsiteX338" fmla="*/ 823506 w 3982395"/>
                <a:gd name="connsiteY338" fmla="*/ 1881110 h 2274663"/>
                <a:gd name="connsiteX339" fmla="*/ 829122 w 3982395"/>
                <a:gd name="connsiteY339" fmla="*/ 1880577 h 2274663"/>
                <a:gd name="connsiteX340" fmla="*/ 826190 w 3982395"/>
                <a:gd name="connsiteY340" fmla="*/ 1849672 h 2274663"/>
                <a:gd name="connsiteX341" fmla="*/ 828310 w 3982395"/>
                <a:gd name="connsiteY341" fmla="*/ 1845765 h 2274663"/>
                <a:gd name="connsiteX342" fmla="*/ 832217 w 3982395"/>
                <a:gd name="connsiteY342" fmla="*/ 1843646 h 2274663"/>
                <a:gd name="connsiteX343" fmla="*/ 849861 w 3982395"/>
                <a:gd name="connsiteY343" fmla="*/ 1842631 h 2274663"/>
                <a:gd name="connsiteX344" fmla="*/ 861336 w 3982395"/>
                <a:gd name="connsiteY344" fmla="*/ 1845335 h 2274663"/>
                <a:gd name="connsiteX345" fmla="*/ 860654 w 3982395"/>
                <a:gd name="connsiteY345" fmla="*/ 1842092 h 2274663"/>
                <a:gd name="connsiteX346" fmla="*/ 866798 w 3982395"/>
                <a:gd name="connsiteY346" fmla="*/ 1805697 h 2274663"/>
                <a:gd name="connsiteX347" fmla="*/ 869856 w 3982395"/>
                <a:gd name="connsiteY347" fmla="*/ 1802472 h 2274663"/>
                <a:gd name="connsiteX348" fmla="*/ 874178 w 3982395"/>
                <a:gd name="connsiteY348" fmla="*/ 1801436 h 2274663"/>
                <a:gd name="connsiteX349" fmla="*/ 908769 w 3982395"/>
                <a:gd name="connsiteY349" fmla="*/ 1814313 h 2274663"/>
                <a:gd name="connsiteX350" fmla="*/ 912211 w 3982395"/>
                <a:gd name="connsiteY350" fmla="*/ 1817399 h 2274663"/>
                <a:gd name="connsiteX351" fmla="*/ 915790 w 3982395"/>
                <a:gd name="connsiteY351" fmla="*/ 1804835 h 2274663"/>
                <a:gd name="connsiteX352" fmla="*/ 920986 w 3982395"/>
                <a:gd name="connsiteY352" fmla="*/ 1797615 h 2274663"/>
                <a:gd name="connsiteX353" fmla="*/ 893979 w 3982395"/>
                <a:gd name="connsiteY353" fmla="*/ 1794682 h 2274663"/>
                <a:gd name="connsiteX354" fmla="*/ 828936 w 3982395"/>
                <a:gd name="connsiteY354" fmla="*/ 1741469 h 2274663"/>
                <a:gd name="connsiteX355" fmla="*/ 828811 w 3982395"/>
                <a:gd name="connsiteY355" fmla="*/ 1736765 h 2274663"/>
                <a:gd name="connsiteX356" fmla="*/ 831271 w 3982395"/>
                <a:gd name="connsiteY356" fmla="*/ 1732754 h 2274663"/>
                <a:gd name="connsiteX357" fmla="*/ 846913 w 3982395"/>
                <a:gd name="connsiteY357" fmla="*/ 1722482 h 2274663"/>
                <a:gd name="connsiteX358" fmla="*/ 858867 w 3982395"/>
                <a:gd name="connsiteY358" fmla="*/ 1718886 h 2274663"/>
                <a:gd name="connsiteX359" fmla="*/ 856524 w 3982395"/>
                <a:gd name="connsiteY359" fmla="*/ 1716274 h 2274663"/>
                <a:gd name="connsiteX360" fmla="*/ 842890 w 3982395"/>
                <a:gd name="connsiteY360" fmla="*/ 1679650 h 2274663"/>
                <a:gd name="connsiteX361" fmla="*/ 843988 w 3982395"/>
                <a:gd name="connsiteY361" fmla="*/ 1675074 h 2274663"/>
                <a:gd name="connsiteX362" fmla="*/ 847402 w 3982395"/>
                <a:gd name="connsiteY362" fmla="*/ 1671836 h 2274663"/>
                <a:gd name="connsiteX363" fmla="*/ 885936 w 3982395"/>
                <a:gd name="connsiteY363" fmla="*/ 1665331 h 2274663"/>
                <a:gd name="connsiteX364" fmla="*/ 890726 w 3982395"/>
                <a:gd name="connsiteY364" fmla="*/ 1666339 h 2274663"/>
                <a:gd name="connsiteX365" fmla="*/ 887356 w 3982395"/>
                <a:gd name="connsiteY365" fmla="*/ 1652923 h 2274663"/>
                <a:gd name="connsiteX366" fmla="*/ 891620 w 3982395"/>
                <a:gd name="connsiteY366" fmla="*/ 1610508 h 2274663"/>
                <a:gd name="connsiteX367" fmla="*/ 894759 w 3982395"/>
                <a:gd name="connsiteY367" fmla="*/ 1606921 h 2274663"/>
                <a:gd name="connsiteX368" fmla="*/ 896599 w 3982395"/>
                <a:gd name="connsiteY368" fmla="*/ 1606557 h 2274663"/>
                <a:gd name="connsiteX369" fmla="*/ 895946 w 3982395"/>
                <a:gd name="connsiteY369" fmla="*/ 1606156 h 2274663"/>
                <a:gd name="connsiteX370" fmla="*/ 886136 w 3982395"/>
                <a:gd name="connsiteY370" fmla="*/ 1584711 h 2274663"/>
                <a:gd name="connsiteX371" fmla="*/ 885839 w 3982395"/>
                <a:gd name="connsiteY371" fmla="*/ 1579261 h 2274663"/>
                <a:gd name="connsiteX372" fmla="*/ 880434 w 3982395"/>
                <a:gd name="connsiteY372" fmla="*/ 1580021 h 2274663"/>
                <a:gd name="connsiteX373" fmla="*/ 846190 w 3982395"/>
                <a:gd name="connsiteY373" fmla="*/ 1576302 h 2274663"/>
                <a:gd name="connsiteX374" fmla="*/ 441014 w 3982395"/>
                <a:gd name="connsiteY374" fmla="*/ 1556177 h 2274663"/>
                <a:gd name="connsiteX375" fmla="*/ 440864 w 3982395"/>
                <a:gd name="connsiteY375" fmla="*/ 1558812 h 2274663"/>
                <a:gd name="connsiteX376" fmla="*/ 442295 w 3982395"/>
                <a:gd name="connsiteY376" fmla="*/ 1556823 h 2274663"/>
                <a:gd name="connsiteX377" fmla="*/ 1392775 w 3982395"/>
                <a:gd name="connsiteY377" fmla="*/ 1499690 h 2274663"/>
                <a:gd name="connsiteX378" fmla="*/ 1394869 w 3982395"/>
                <a:gd name="connsiteY378" fmla="*/ 1521763 h 2274663"/>
                <a:gd name="connsiteX379" fmla="*/ 1393436 w 3982395"/>
                <a:gd name="connsiteY379" fmla="*/ 1524406 h 2274663"/>
                <a:gd name="connsiteX380" fmla="*/ 1390793 w 3982395"/>
                <a:gd name="connsiteY380" fmla="*/ 1525840 h 2274663"/>
                <a:gd name="connsiteX381" fmla="*/ 1374305 w 3982395"/>
                <a:gd name="connsiteY381" fmla="*/ 1525498 h 2274663"/>
                <a:gd name="connsiteX382" fmla="*/ 1392456 w 3982395"/>
                <a:gd name="connsiteY382" fmla="*/ 1532256 h 2274663"/>
                <a:gd name="connsiteX383" fmla="*/ 1393406 w 3982395"/>
                <a:gd name="connsiteY383" fmla="*/ 1531632 h 2274663"/>
                <a:gd name="connsiteX384" fmla="*/ 1399813 w 3982395"/>
                <a:gd name="connsiteY384" fmla="*/ 1529704 h 2274663"/>
                <a:gd name="connsiteX385" fmla="*/ 1401565 w 3982395"/>
                <a:gd name="connsiteY385" fmla="*/ 1523555 h 2274663"/>
                <a:gd name="connsiteX386" fmla="*/ 1401628 w 3982395"/>
                <a:gd name="connsiteY386" fmla="*/ 1523468 h 2274663"/>
                <a:gd name="connsiteX387" fmla="*/ 1595215 w 3982395"/>
                <a:gd name="connsiteY387" fmla="*/ 1497810 h 2274663"/>
                <a:gd name="connsiteX388" fmla="*/ 1594969 w 3982395"/>
                <a:gd name="connsiteY388" fmla="*/ 1498010 h 2274663"/>
                <a:gd name="connsiteX389" fmla="*/ 1594508 w 3982395"/>
                <a:gd name="connsiteY389" fmla="*/ 1506133 h 2274663"/>
                <a:gd name="connsiteX390" fmla="*/ 1597657 w 3982395"/>
                <a:gd name="connsiteY390" fmla="*/ 1501757 h 2274663"/>
                <a:gd name="connsiteX391" fmla="*/ 341908 w 3982395"/>
                <a:gd name="connsiteY391" fmla="*/ 1495468 h 2274663"/>
                <a:gd name="connsiteX392" fmla="*/ 333466 w 3982395"/>
                <a:gd name="connsiteY392" fmla="*/ 1497999 h 2274663"/>
                <a:gd name="connsiteX393" fmla="*/ 337498 w 3982395"/>
                <a:gd name="connsiteY393" fmla="*/ 1501906 h 2274663"/>
                <a:gd name="connsiteX394" fmla="*/ 338096 w 3982395"/>
                <a:gd name="connsiteY394" fmla="*/ 1500080 h 2274663"/>
                <a:gd name="connsiteX395" fmla="*/ 2761002 w 3982395"/>
                <a:gd name="connsiteY395" fmla="*/ 1474458 h 2274663"/>
                <a:gd name="connsiteX396" fmla="*/ 2765514 w 3982395"/>
                <a:gd name="connsiteY396" fmla="*/ 1475795 h 2274663"/>
                <a:gd name="connsiteX397" fmla="*/ 2790413 w 3982395"/>
                <a:gd name="connsiteY397" fmla="*/ 1505915 h 2274663"/>
                <a:gd name="connsiteX398" fmla="*/ 2791936 w 3982395"/>
                <a:gd name="connsiteY398" fmla="*/ 1510567 h 2274663"/>
                <a:gd name="connsiteX399" fmla="*/ 2801869 w 3982395"/>
                <a:gd name="connsiteY399" fmla="*/ 1500941 h 2274663"/>
                <a:gd name="connsiteX400" fmla="*/ 2840734 w 3982395"/>
                <a:gd name="connsiteY400" fmla="*/ 1483425 h 2274663"/>
                <a:gd name="connsiteX401" fmla="*/ 2845410 w 3982395"/>
                <a:gd name="connsiteY401" fmla="*/ 1484350 h 2274663"/>
                <a:gd name="connsiteX402" fmla="*/ 2848549 w 3982395"/>
                <a:gd name="connsiteY402" fmla="*/ 1487937 h 2274663"/>
                <a:gd name="connsiteX403" fmla="*/ 2852812 w 3982395"/>
                <a:gd name="connsiteY403" fmla="*/ 1530352 h 2274663"/>
                <a:gd name="connsiteX404" fmla="*/ 2848709 w 3982395"/>
                <a:gd name="connsiteY404" fmla="*/ 1546688 h 2274663"/>
                <a:gd name="connsiteX405" fmla="*/ 2850700 w 3982395"/>
                <a:gd name="connsiteY405" fmla="*/ 1546269 h 2274663"/>
                <a:gd name="connsiteX406" fmla="*/ 2889234 w 3982395"/>
                <a:gd name="connsiteY406" fmla="*/ 1552774 h 2274663"/>
                <a:gd name="connsiteX407" fmla="*/ 2892648 w 3982395"/>
                <a:gd name="connsiteY407" fmla="*/ 1556012 h 2274663"/>
                <a:gd name="connsiteX408" fmla="*/ 2893745 w 3982395"/>
                <a:gd name="connsiteY408" fmla="*/ 1560588 h 2274663"/>
                <a:gd name="connsiteX409" fmla="*/ 2889948 w 3982395"/>
                <a:gd name="connsiteY409" fmla="*/ 1578912 h 2274663"/>
                <a:gd name="connsiteX410" fmla="*/ 2880451 w 3982395"/>
                <a:gd name="connsiteY410" fmla="*/ 1596580 h 2274663"/>
                <a:gd name="connsiteX411" fmla="*/ 2895135 w 3982395"/>
                <a:gd name="connsiteY411" fmla="*/ 1600997 h 2274663"/>
                <a:gd name="connsiteX412" fmla="*/ 2910777 w 3982395"/>
                <a:gd name="connsiteY412" fmla="*/ 1611269 h 2274663"/>
                <a:gd name="connsiteX413" fmla="*/ 2913237 w 3982395"/>
                <a:gd name="connsiteY413" fmla="*/ 1615281 h 2274663"/>
                <a:gd name="connsiteX414" fmla="*/ 2913113 w 3982395"/>
                <a:gd name="connsiteY414" fmla="*/ 1619985 h 2274663"/>
                <a:gd name="connsiteX415" fmla="*/ 2890464 w 3982395"/>
                <a:gd name="connsiteY415" fmla="*/ 1651831 h 2274663"/>
                <a:gd name="connsiteX416" fmla="*/ 2862892 w 3982395"/>
                <a:gd name="connsiteY416" fmla="*/ 1665727 h 2274663"/>
                <a:gd name="connsiteX417" fmla="*/ 2863362 w 3982395"/>
                <a:gd name="connsiteY417" fmla="*/ 1666756 h 2274663"/>
                <a:gd name="connsiteX418" fmla="*/ 2863629 w 3982395"/>
                <a:gd name="connsiteY418" fmla="*/ 1671643 h 2274663"/>
                <a:gd name="connsiteX419" fmla="*/ 2875715 w 3982395"/>
                <a:gd name="connsiteY419" fmla="*/ 1664916 h 2274663"/>
                <a:gd name="connsiteX420" fmla="*/ 2917789 w 3982395"/>
                <a:gd name="connsiteY420" fmla="*/ 1658057 h 2274663"/>
                <a:gd name="connsiteX421" fmla="*/ 2922066 w 3982395"/>
                <a:gd name="connsiteY421" fmla="*/ 1660160 h 2274663"/>
                <a:gd name="connsiteX422" fmla="*/ 2924170 w 3982395"/>
                <a:gd name="connsiteY422" fmla="*/ 1664437 h 2274663"/>
                <a:gd name="connsiteX423" fmla="*/ 2917310 w 3982395"/>
                <a:gd name="connsiteY423" fmla="*/ 1706511 h 2274663"/>
                <a:gd name="connsiteX424" fmla="*/ 2909119 w 3982395"/>
                <a:gd name="connsiteY424" fmla="*/ 1721228 h 2274663"/>
                <a:gd name="connsiteX425" fmla="*/ 2911150 w 3982395"/>
                <a:gd name="connsiteY425" fmla="*/ 1721339 h 2274663"/>
                <a:gd name="connsiteX426" fmla="*/ 2946687 w 3982395"/>
                <a:gd name="connsiteY426" fmla="*/ 1737595 h 2274663"/>
                <a:gd name="connsiteX427" fmla="*/ 2949147 w 3982395"/>
                <a:gd name="connsiteY427" fmla="*/ 1741607 h 2274663"/>
                <a:gd name="connsiteX428" fmla="*/ 2949023 w 3982395"/>
                <a:gd name="connsiteY428" fmla="*/ 1746311 h 2274663"/>
                <a:gd name="connsiteX429" fmla="*/ 2940612 w 3982395"/>
                <a:gd name="connsiteY429" fmla="*/ 1763027 h 2274663"/>
                <a:gd name="connsiteX430" fmla="*/ 2926866 w 3982395"/>
                <a:gd name="connsiteY430" fmla="*/ 1777635 h 2274663"/>
                <a:gd name="connsiteX431" fmla="*/ 2939907 w 3982395"/>
                <a:gd name="connsiteY431" fmla="*/ 1785702 h 2274663"/>
                <a:gd name="connsiteX432" fmla="*/ 2952357 w 3982395"/>
                <a:gd name="connsiteY432" fmla="*/ 1799673 h 2274663"/>
                <a:gd name="connsiteX433" fmla="*/ 2953695 w 3982395"/>
                <a:gd name="connsiteY433" fmla="*/ 1804184 h 2274663"/>
                <a:gd name="connsiteX434" fmla="*/ 2952357 w 3982395"/>
                <a:gd name="connsiteY434" fmla="*/ 1808696 h 2274663"/>
                <a:gd name="connsiteX435" fmla="*/ 2875758 w 3982395"/>
                <a:gd name="connsiteY435" fmla="*/ 1843261 h 2274663"/>
                <a:gd name="connsiteX436" fmla="*/ 2851037 w 3982395"/>
                <a:gd name="connsiteY436" fmla="*/ 1840716 h 2274663"/>
                <a:gd name="connsiteX437" fmla="*/ 2832005 w 3982395"/>
                <a:gd name="connsiteY437" fmla="*/ 1834488 h 2274663"/>
                <a:gd name="connsiteX438" fmla="*/ 2830567 w 3982395"/>
                <a:gd name="connsiteY438" fmla="*/ 1838881 h 2274663"/>
                <a:gd name="connsiteX439" fmla="*/ 2814658 w 3982395"/>
                <a:gd name="connsiteY439" fmla="*/ 1858125 h 2274663"/>
                <a:gd name="connsiteX440" fmla="*/ 2811775 w 3982395"/>
                <a:gd name="connsiteY440" fmla="*/ 1858980 h 2274663"/>
                <a:gd name="connsiteX441" fmla="*/ 2808892 w 3982395"/>
                <a:gd name="connsiteY441" fmla="*/ 1858125 h 2274663"/>
                <a:gd name="connsiteX442" fmla="*/ 2788433 w 3982395"/>
                <a:gd name="connsiteY442" fmla="*/ 1824978 h 2274663"/>
                <a:gd name="connsiteX443" fmla="*/ 2788342 w 3982395"/>
                <a:gd name="connsiteY443" fmla="*/ 1824093 h 2274663"/>
                <a:gd name="connsiteX444" fmla="*/ 2760470 w 3982395"/>
                <a:gd name="connsiteY444" fmla="*/ 1838140 h 2274663"/>
                <a:gd name="connsiteX445" fmla="*/ 2735933 w 3982395"/>
                <a:gd name="connsiteY445" fmla="*/ 1842081 h 2274663"/>
                <a:gd name="connsiteX446" fmla="*/ 2715937 w 3982395"/>
                <a:gd name="connsiteY446" fmla="*/ 1840990 h 2274663"/>
                <a:gd name="connsiteX447" fmla="*/ 2715685 w 3982395"/>
                <a:gd name="connsiteY447" fmla="*/ 1845606 h 2274663"/>
                <a:gd name="connsiteX448" fmla="*/ 2705299 w 3982395"/>
                <a:gd name="connsiteY448" fmla="*/ 1868312 h 2274663"/>
                <a:gd name="connsiteX449" fmla="*/ 2702735 w 3982395"/>
                <a:gd name="connsiteY449" fmla="*/ 1869884 h 2274663"/>
                <a:gd name="connsiteX450" fmla="*/ 2699730 w 3982395"/>
                <a:gd name="connsiteY450" fmla="*/ 1869804 h 2274663"/>
                <a:gd name="connsiteX451" fmla="*/ 2684047 w 3982395"/>
                <a:gd name="connsiteY451" fmla="*/ 1860312 h 2274663"/>
                <a:gd name="connsiteX452" fmla="*/ 2682437 w 3982395"/>
                <a:gd name="connsiteY452" fmla="*/ 1858121 h 2274663"/>
                <a:gd name="connsiteX453" fmla="*/ 2670291 w 3982395"/>
                <a:gd name="connsiteY453" fmla="*/ 1868961 h 2274663"/>
                <a:gd name="connsiteX454" fmla="*/ 2648869 w 3982395"/>
                <a:gd name="connsiteY454" fmla="*/ 1878554 h 2274663"/>
                <a:gd name="connsiteX455" fmla="*/ 2630360 w 3982395"/>
                <a:gd name="connsiteY455" fmla="*/ 1882447 h 2274663"/>
                <a:gd name="connsiteX456" fmla="*/ 2631259 w 3982395"/>
                <a:gd name="connsiteY456" fmla="*/ 1886719 h 2274663"/>
                <a:gd name="connsiteX457" fmla="*/ 2627334 w 3982395"/>
                <a:gd name="connsiteY457" fmla="*/ 1909973 h 2274663"/>
                <a:gd name="connsiteX458" fmla="*/ 2625380 w 3982395"/>
                <a:gd name="connsiteY458" fmla="*/ 1912033 h 2274663"/>
                <a:gd name="connsiteX459" fmla="*/ 2622618 w 3982395"/>
                <a:gd name="connsiteY459" fmla="*/ 1912695 h 2274663"/>
                <a:gd name="connsiteX460" fmla="*/ 2590230 w 3982395"/>
                <a:gd name="connsiteY460" fmla="*/ 1895245 h 2274663"/>
                <a:gd name="connsiteX461" fmla="*/ 2589735 w 3982395"/>
                <a:gd name="connsiteY461" fmla="*/ 1894561 h 2274663"/>
                <a:gd name="connsiteX462" fmla="*/ 2573571 w 3982395"/>
                <a:gd name="connsiteY462" fmla="*/ 1919211 h 2274663"/>
                <a:gd name="connsiteX463" fmla="*/ 2555362 w 3982395"/>
                <a:gd name="connsiteY463" fmla="*/ 1934022 h 2274663"/>
                <a:gd name="connsiteX464" fmla="*/ 2538492 w 3982395"/>
                <a:gd name="connsiteY464" fmla="*/ 1942573 h 2274663"/>
                <a:gd name="connsiteX465" fmla="*/ 2540465 w 3982395"/>
                <a:gd name="connsiteY465" fmla="*/ 1946467 h 2274663"/>
                <a:gd name="connsiteX466" fmla="*/ 2542693 w 3982395"/>
                <a:gd name="connsiteY466" fmla="*/ 1969944 h 2274663"/>
                <a:gd name="connsiteX467" fmla="*/ 2541338 w 3982395"/>
                <a:gd name="connsiteY467" fmla="*/ 1972440 h 2274663"/>
                <a:gd name="connsiteX468" fmla="*/ 2538842 w 3982395"/>
                <a:gd name="connsiteY468" fmla="*/ 1973794 h 2274663"/>
                <a:gd name="connsiteX469" fmla="*/ 2503041 w 3982395"/>
                <a:gd name="connsiteY469" fmla="*/ 1965321 h 2274663"/>
                <a:gd name="connsiteX470" fmla="*/ 2496452 w 3982395"/>
                <a:gd name="connsiteY470" fmla="*/ 1959962 h 2274663"/>
                <a:gd name="connsiteX471" fmla="*/ 2492885 w 3982395"/>
                <a:gd name="connsiteY471" fmla="*/ 1965730 h 2274663"/>
                <a:gd name="connsiteX472" fmla="*/ 2484454 w 3982395"/>
                <a:gd name="connsiteY472" fmla="*/ 1973243 h 2274663"/>
                <a:gd name="connsiteX473" fmla="*/ 2481731 w 3982395"/>
                <a:gd name="connsiteY473" fmla="*/ 1974051 h 2274663"/>
                <a:gd name="connsiteX474" fmla="*/ 2479009 w 3982395"/>
                <a:gd name="connsiteY474" fmla="*/ 1973243 h 2274663"/>
                <a:gd name="connsiteX475" fmla="*/ 2470578 w 3982395"/>
                <a:gd name="connsiteY475" fmla="*/ 1965730 h 2274663"/>
                <a:gd name="connsiteX476" fmla="*/ 2467111 w 3982395"/>
                <a:gd name="connsiteY476" fmla="*/ 1960125 h 2274663"/>
                <a:gd name="connsiteX477" fmla="*/ 2460723 w 3982395"/>
                <a:gd name="connsiteY477" fmla="*/ 1965321 h 2274663"/>
                <a:gd name="connsiteX478" fmla="*/ 2424922 w 3982395"/>
                <a:gd name="connsiteY478" fmla="*/ 1973794 h 2274663"/>
                <a:gd name="connsiteX479" fmla="*/ 2422426 w 3982395"/>
                <a:gd name="connsiteY479" fmla="*/ 1972440 h 2274663"/>
                <a:gd name="connsiteX480" fmla="*/ 2421071 w 3982395"/>
                <a:gd name="connsiteY480" fmla="*/ 1969944 h 2274663"/>
                <a:gd name="connsiteX481" fmla="*/ 2423299 w 3982395"/>
                <a:gd name="connsiteY481" fmla="*/ 1946466 h 2274663"/>
                <a:gd name="connsiteX482" fmla="*/ 2425766 w 3982395"/>
                <a:gd name="connsiteY482" fmla="*/ 1941598 h 2274663"/>
                <a:gd name="connsiteX483" fmla="*/ 2420706 w 3982395"/>
                <a:gd name="connsiteY483" fmla="*/ 1939554 h 2274663"/>
                <a:gd name="connsiteX484" fmla="*/ 2392909 w 3982395"/>
                <a:gd name="connsiteY484" fmla="*/ 1919211 h 2274663"/>
                <a:gd name="connsiteX485" fmla="*/ 2379853 w 3982395"/>
                <a:gd name="connsiteY485" fmla="*/ 1899301 h 2274663"/>
                <a:gd name="connsiteX486" fmla="*/ 2373342 w 3982395"/>
                <a:gd name="connsiteY486" fmla="*/ 1908163 h 2274663"/>
                <a:gd name="connsiteX487" fmla="*/ 2358530 w 3982395"/>
                <a:gd name="connsiteY487" fmla="*/ 1917129 h 2274663"/>
                <a:gd name="connsiteX488" fmla="*/ 2355691 w 3982395"/>
                <a:gd name="connsiteY488" fmla="*/ 1917204 h 2274663"/>
                <a:gd name="connsiteX489" fmla="*/ 2353270 w 3982395"/>
                <a:gd name="connsiteY489" fmla="*/ 1915719 h 2274663"/>
                <a:gd name="connsiteX490" fmla="*/ 2343460 w 3982395"/>
                <a:gd name="connsiteY490" fmla="*/ 1894274 h 2274663"/>
                <a:gd name="connsiteX491" fmla="*/ 2343163 w 3982395"/>
                <a:gd name="connsiteY491" fmla="*/ 1888824 h 2274663"/>
                <a:gd name="connsiteX492" fmla="*/ 2337759 w 3982395"/>
                <a:gd name="connsiteY492" fmla="*/ 1889584 h 2274663"/>
                <a:gd name="connsiteX493" fmla="*/ 2303514 w 3982395"/>
                <a:gd name="connsiteY493" fmla="*/ 1885865 h 2274663"/>
                <a:gd name="connsiteX494" fmla="*/ 2242083 w 3982395"/>
                <a:gd name="connsiteY494" fmla="*/ 1835607 h 2274663"/>
                <a:gd name="connsiteX495" fmla="*/ 2241966 w 3982395"/>
                <a:gd name="connsiteY495" fmla="*/ 1831164 h 2274663"/>
                <a:gd name="connsiteX496" fmla="*/ 2244289 w 3982395"/>
                <a:gd name="connsiteY496" fmla="*/ 1827375 h 2274663"/>
                <a:gd name="connsiteX497" fmla="*/ 2259062 w 3982395"/>
                <a:gd name="connsiteY497" fmla="*/ 1817674 h 2274663"/>
                <a:gd name="connsiteX498" fmla="*/ 2270352 w 3982395"/>
                <a:gd name="connsiteY498" fmla="*/ 1814278 h 2274663"/>
                <a:gd name="connsiteX499" fmla="*/ 2268140 w 3982395"/>
                <a:gd name="connsiteY499" fmla="*/ 1811810 h 2274663"/>
                <a:gd name="connsiteX500" fmla="*/ 2255263 w 3982395"/>
                <a:gd name="connsiteY500" fmla="*/ 1777220 h 2274663"/>
                <a:gd name="connsiteX501" fmla="*/ 2256299 w 3982395"/>
                <a:gd name="connsiteY501" fmla="*/ 1772898 h 2274663"/>
                <a:gd name="connsiteX502" fmla="*/ 2259524 w 3982395"/>
                <a:gd name="connsiteY502" fmla="*/ 1769839 h 2274663"/>
                <a:gd name="connsiteX503" fmla="*/ 2295918 w 3982395"/>
                <a:gd name="connsiteY503" fmla="*/ 1763696 h 2274663"/>
                <a:gd name="connsiteX504" fmla="*/ 2300442 w 3982395"/>
                <a:gd name="connsiteY504" fmla="*/ 1764648 h 2274663"/>
                <a:gd name="connsiteX505" fmla="*/ 2297260 w 3982395"/>
                <a:gd name="connsiteY505" fmla="*/ 1751977 h 2274663"/>
                <a:gd name="connsiteX506" fmla="*/ 2301287 w 3982395"/>
                <a:gd name="connsiteY506" fmla="*/ 1711917 h 2274663"/>
                <a:gd name="connsiteX507" fmla="*/ 2304251 w 3982395"/>
                <a:gd name="connsiteY507" fmla="*/ 1708529 h 2274663"/>
                <a:gd name="connsiteX508" fmla="*/ 2308667 w 3982395"/>
                <a:gd name="connsiteY508" fmla="*/ 1707656 h 2274663"/>
                <a:gd name="connsiteX509" fmla="*/ 2345374 w 3982395"/>
                <a:gd name="connsiteY509" fmla="*/ 1724199 h 2274663"/>
                <a:gd name="connsiteX510" fmla="*/ 2356798 w 3982395"/>
                <a:gd name="connsiteY510" fmla="*/ 1735269 h 2274663"/>
                <a:gd name="connsiteX511" fmla="*/ 2357395 w 3982395"/>
                <a:gd name="connsiteY511" fmla="*/ 1733443 h 2274663"/>
                <a:gd name="connsiteX512" fmla="*/ 2370248 w 3982395"/>
                <a:gd name="connsiteY512" fmla="*/ 1717896 h 2274663"/>
                <a:gd name="connsiteX513" fmla="*/ 2362083 w 3982395"/>
                <a:gd name="connsiteY513" fmla="*/ 1705442 h 2274663"/>
                <a:gd name="connsiteX514" fmla="*/ 2358597 w 3982395"/>
                <a:gd name="connsiteY514" fmla="*/ 1668698 h 2274663"/>
                <a:gd name="connsiteX515" fmla="*/ 2360717 w 3982395"/>
                <a:gd name="connsiteY515" fmla="*/ 1664791 h 2274663"/>
                <a:gd name="connsiteX516" fmla="*/ 2364623 w 3982395"/>
                <a:gd name="connsiteY516" fmla="*/ 1662672 h 2274663"/>
                <a:gd name="connsiteX517" fmla="*/ 2382268 w 3982395"/>
                <a:gd name="connsiteY517" fmla="*/ 1661657 h 2274663"/>
                <a:gd name="connsiteX518" fmla="*/ 2393743 w 3982395"/>
                <a:gd name="connsiteY518" fmla="*/ 1664361 h 2274663"/>
                <a:gd name="connsiteX519" fmla="*/ 2393061 w 3982395"/>
                <a:gd name="connsiteY519" fmla="*/ 1661118 h 2274663"/>
                <a:gd name="connsiteX520" fmla="*/ 2399204 w 3982395"/>
                <a:gd name="connsiteY520" fmla="*/ 1624723 h 2274663"/>
                <a:gd name="connsiteX521" fmla="*/ 2402263 w 3982395"/>
                <a:gd name="connsiteY521" fmla="*/ 1621498 h 2274663"/>
                <a:gd name="connsiteX522" fmla="*/ 2406585 w 3982395"/>
                <a:gd name="connsiteY522" fmla="*/ 1620462 h 2274663"/>
                <a:gd name="connsiteX523" fmla="*/ 2441175 w 3982395"/>
                <a:gd name="connsiteY523" fmla="*/ 1633339 h 2274663"/>
                <a:gd name="connsiteX524" fmla="*/ 2444617 w 3982395"/>
                <a:gd name="connsiteY524" fmla="*/ 1636425 h 2274663"/>
                <a:gd name="connsiteX525" fmla="*/ 2448196 w 3982395"/>
                <a:gd name="connsiteY525" fmla="*/ 1623861 h 2274663"/>
                <a:gd name="connsiteX526" fmla="*/ 2471714 w 3982395"/>
                <a:gd name="connsiteY526" fmla="*/ 1591181 h 2274663"/>
                <a:gd name="connsiteX527" fmla="*/ 2475975 w 3982395"/>
                <a:gd name="connsiteY527" fmla="*/ 1589729 h 2274663"/>
                <a:gd name="connsiteX528" fmla="*/ 2480236 w 3982395"/>
                <a:gd name="connsiteY528" fmla="*/ 1591181 h 2274663"/>
                <a:gd name="connsiteX529" fmla="*/ 2503753 w 3982395"/>
                <a:gd name="connsiteY529" fmla="*/ 1623861 h 2274663"/>
                <a:gd name="connsiteX530" fmla="*/ 2508112 w 3982395"/>
                <a:gd name="connsiteY530" fmla="*/ 1639160 h 2274663"/>
                <a:gd name="connsiteX531" fmla="*/ 2509542 w 3982395"/>
                <a:gd name="connsiteY531" fmla="*/ 1637877 h 2274663"/>
                <a:gd name="connsiteX532" fmla="*/ 2512310 w 3982395"/>
                <a:gd name="connsiteY532" fmla="*/ 1636847 h 2274663"/>
                <a:gd name="connsiteX533" fmla="*/ 2504469 w 3982395"/>
                <a:gd name="connsiteY533" fmla="*/ 1624889 h 2274663"/>
                <a:gd name="connsiteX534" fmla="*/ 2500778 w 3982395"/>
                <a:gd name="connsiteY534" fmla="*/ 1585984 h 2274663"/>
                <a:gd name="connsiteX535" fmla="*/ 2503023 w 3982395"/>
                <a:gd name="connsiteY535" fmla="*/ 1581848 h 2274663"/>
                <a:gd name="connsiteX536" fmla="*/ 2507159 w 3982395"/>
                <a:gd name="connsiteY536" fmla="*/ 1579604 h 2274663"/>
                <a:gd name="connsiteX537" fmla="*/ 2525841 w 3982395"/>
                <a:gd name="connsiteY537" fmla="*/ 1578529 h 2274663"/>
                <a:gd name="connsiteX538" fmla="*/ 2537991 w 3982395"/>
                <a:gd name="connsiteY538" fmla="*/ 1581392 h 2274663"/>
                <a:gd name="connsiteX539" fmla="*/ 2537269 w 3982395"/>
                <a:gd name="connsiteY539" fmla="*/ 1577959 h 2274663"/>
                <a:gd name="connsiteX540" fmla="*/ 2543773 w 3982395"/>
                <a:gd name="connsiteY540" fmla="*/ 1539424 h 2274663"/>
                <a:gd name="connsiteX541" fmla="*/ 2547011 w 3982395"/>
                <a:gd name="connsiteY541" fmla="*/ 1536010 h 2274663"/>
                <a:gd name="connsiteX542" fmla="*/ 2551588 w 3982395"/>
                <a:gd name="connsiteY542" fmla="*/ 1534913 h 2274663"/>
                <a:gd name="connsiteX543" fmla="*/ 2588211 w 3982395"/>
                <a:gd name="connsiteY543" fmla="*/ 1548547 h 2274663"/>
                <a:gd name="connsiteX544" fmla="*/ 2591855 w 3982395"/>
                <a:gd name="connsiteY544" fmla="*/ 1551814 h 2274663"/>
                <a:gd name="connsiteX545" fmla="*/ 2595645 w 3982395"/>
                <a:gd name="connsiteY545" fmla="*/ 1538511 h 2274663"/>
                <a:gd name="connsiteX546" fmla="*/ 2620546 w 3982395"/>
                <a:gd name="connsiteY546" fmla="*/ 1503910 h 2274663"/>
                <a:gd name="connsiteX547" fmla="*/ 2625057 w 3982395"/>
                <a:gd name="connsiteY547" fmla="*/ 1502373 h 2274663"/>
                <a:gd name="connsiteX548" fmla="*/ 2629569 w 3982395"/>
                <a:gd name="connsiteY548" fmla="*/ 1503910 h 2274663"/>
                <a:gd name="connsiteX549" fmla="*/ 2654468 w 3982395"/>
                <a:gd name="connsiteY549" fmla="*/ 1538511 h 2274663"/>
                <a:gd name="connsiteX550" fmla="*/ 2659083 w 3982395"/>
                <a:gd name="connsiteY550" fmla="*/ 1554710 h 2274663"/>
                <a:gd name="connsiteX551" fmla="*/ 2660598 w 3982395"/>
                <a:gd name="connsiteY551" fmla="*/ 1553352 h 2274663"/>
                <a:gd name="connsiteX552" fmla="*/ 2680614 w 3982395"/>
                <a:gd name="connsiteY552" fmla="*/ 1545901 h 2274663"/>
                <a:gd name="connsiteX553" fmla="*/ 2679720 w 3982395"/>
                <a:gd name="connsiteY553" fmla="*/ 1530158 h 2274663"/>
                <a:gd name="connsiteX554" fmla="*/ 2695976 w 3982395"/>
                <a:gd name="connsiteY554" fmla="*/ 1494620 h 2274663"/>
                <a:gd name="connsiteX555" fmla="*/ 2699988 w 3982395"/>
                <a:gd name="connsiteY555" fmla="*/ 1492160 h 2274663"/>
                <a:gd name="connsiteX556" fmla="*/ 2704692 w 3982395"/>
                <a:gd name="connsiteY556" fmla="*/ 1492285 h 2274663"/>
                <a:gd name="connsiteX557" fmla="*/ 2721408 w 3982395"/>
                <a:gd name="connsiteY557" fmla="*/ 1500695 h 2274663"/>
                <a:gd name="connsiteX558" fmla="*/ 2730499 w 3982395"/>
                <a:gd name="connsiteY558" fmla="*/ 1509249 h 2274663"/>
                <a:gd name="connsiteX559" fmla="*/ 2731590 w 3982395"/>
                <a:gd name="connsiteY559" fmla="*/ 1505915 h 2274663"/>
                <a:gd name="connsiteX560" fmla="*/ 2756490 w 3982395"/>
                <a:gd name="connsiteY560" fmla="*/ 1475795 h 2274663"/>
                <a:gd name="connsiteX561" fmla="*/ 1003547 w 3982395"/>
                <a:gd name="connsiteY561" fmla="*/ 1474289 h 2274663"/>
                <a:gd name="connsiteX562" fmla="*/ 1003301 w 3982395"/>
                <a:gd name="connsiteY562" fmla="*/ 1474489 h 2274663"/>
                <a:gd name="connsiteX563" fmla="*/ 1002840 w 3982395"/>
                <a:gd name="connsiteY563" fmla="*/ 1482612 h 2274663"/>
                <a:gd name="connsiteX564" fmla="*/ 1005989 w 3982395"/>
                <a:gd name="connsiteY564" fmla="*/ 1478236 h 2274663"/>
                <a:gd name="connsiteX565" fmla="*/ 636725 w 3982395"/>
                <a:gd name="connsiteY565" fmla="*/ 1462834 h 2274663"/>
                <a:gd name="connsiteX566" fmla="*/ 636464 w 3982395"/>
                <a:gd name="connsiteY566" fmla="*/ 1463046 h 2274663"/>
                <a:gd name="connsiteX567" fmla="*/ 635975 w 3982395"/>
                <a:gd name="connsiteY567" fmla="*/ 1471656 h 2274663"/>
                <a:gd name="connsiteX568" fmla="*/ 639313 w 3982395"/>
                <a:gd name="connsiteY568" fmla="*/ 1467018 h 2274663"/>
                <a:gd name="connsiteX569" fmla="*/ 1432085 w 3982395"/>
                <a:gd name="connsiteY569" fmla="*/ 1461153 h 2274663"/>
                <a:gd name="connsiteX570" fmla="*/ 1427563 w 3982395"/>
                <a:gd name="connsiteY570" fmla="*/ 1468048 h 2274663"/>
                <a:gd name="connsiteX571" fmla="*/ 1411953 w 3982395"/>
                <a:gd name="connsiteY571" fmla="*/ 1480745 h 2274663"/>
                <a:gd name="connsiteX572" fmla="*/ 1430262 w 3982395"/>
                <a:gd name="connsiteY572" fmla="*/ 1477654 h 2274663"/>
                <a:gd name="connsiteX573" fmla="*/ 1434786 w 3982395"/>
                <a:gd name="connsiteY573" fmla="*/ 1478606 h 2274663"/>
                <a:gd name="connsiteX574" fmla="*/ 1431604 w 3982395"/>
                <a:gd name="connsiteY574" fmla="*/ 1465935 h 2274663"/>
                <a:gd name="connsiteX575" fmla="*/ 1227649 w 3982395"/>
                <a:gd name="connsiteY575" fmla="*/ 1454884 h 2274663"/>
                <a:gd name="connsiteX576" fmla="*/ 1228124 w 3982395"/>
                <a:gd name="connsiteY576" fmla="*/ 1463145 h 2274663"/>
                <a:gd name="connsiteX577" fmla="*/ 1223779 w 3982395"/>
                <a:gd name="connsiteY577" fmla="*/ 1481585 h 2274663"/>
                <a:gd name="connsiteX578" fmla="*/ 1238255 w 3982395"/>
                <a:gd name="connsiteY578" fmla="*/ 1482025 h 2274663"/>
                <a:gd name="connsiteX579" fmla="*/ 1255036 w 3982395"/>
                <a:gd name="connsiteY579" fmla="*/ 1487572 h 2274663"/>
                <a:gd name="connsiteX580" fmla="*/ 1258261 w 3982395"/>
                <a:gd name="connsiteY580" fmla="*/ 1490631 h 2274663"/>
                <a:gd name="connsiteX581" fmla="*/ 1259297 w 3982395"/>
                <a:gd name="connsiteY581" fmla="*/ 1494953 h 2274663"/>
                <a:gd name="connsiteX582" fmla="*/ 1212967 w 3982395"/>
                <a:gd name="connsiteY582" fmla="*/ 1559398 h 2274663"/>
                <a:gd name="connsiteX583" fmla="*/ 1202636 w 3982395"/>
                <a:gd name="connsiteY583" fmla="*/ 1564024 h 2274663"/>
                <a:gd name="connsiteX584" fmla="*/ 1203029 w 3982395"/>
                <a:gd name="connsiteY584" fmla="*/ 1564749 h 2274663"/>
                <a:gd name="connsiteX585" fmla="*/ 1199338 w 3982395"/>
                <a:gd name="connsiteY585" fmla="*/ 1603653 h 2274663"/>
                <a:gd name="connsiteX586" fmla="*/ 1182408 w 3982395"/>
                <a:gd name="connsiteY586" fmla="*/ 1629473 h 2274663"/>
                <a:gd name="connsiteX587" fmla="*/ 1183329 w 3982395"/>
                <a:gd name="connsiteY587" fmla="*/ 1630128 h 2274663"/>
                <a:gd name="connsiteX588" fmla="*/ 1186004 w 3982395"/>
                <a:gd name="connsiteY588" fmla="*/ 1634227 h 2274663"/>
                <a:gd name="connsiteX589" fmla="*/ 1193107 w 3982395"/>
                <a:gd name="connsiteY589" fmla="*/ 1622358 h 2274663"/>
                <a:gd name="connsiteX590" fmla="*/ 1226115 w 3982395"/>
                <a:gd name="connsiteY590" fmla="*/ 1595380 h 2274663"/>
                <a:gd name="connsiteX591" fmla="*/ 1230870 w 3982395"/>
                <a:gd name="connsiteY591" fmla="*/ 1595064 h 2274663"/>
                <a:gd name="connsiteX592" fmla="*/ 1234830 w 3982395"/>
                <a:gd name="connsiteY592" fmla="*/ 1597716 h 2274663"/>
                <a:gd name="connsiteX593" fmla="*/ 1249926 w 3982395"/>
                <a:gd name="connsiteY593" fmla="*/ 1637583 h 2274663"/>
                <a:gd name="connsiteX594" fmla="*/ 1250191 w 3982395"/>
                <a:gd name="connsiteY594" fmla="*/ 1654424 h 2274663"/>
                <a:gd name="connsiteX595" fmla="*/ 1251193 w 3982395"/>
                <a:gd name="connsiteY595" fmla="*/ 1653916 h 2274663"/>
                <a:gd name="connsiteX596" fmla="*/ 1250629 w 3982395"/>
                <a:gd name="connsiteY596" fmla="*/ 1651671 h 2274663"/>
                <a:gd name="connsiteX597" fmla="*/ 1254656 w 3982395"/>
                <a:gd name="connsiteY597" fmla="*/ 1611611 h 2274663"/>
                <a:gd name="connsiteX598" fmla="*/ 1257620 w 3982395"/>
                <a:gd name="connsiteY598" fmla="*/ 1608223 h 2274663"/>
                <a:gd name="connsiteX599" fmla="*/ 1262036 w 3982395"/>
                <a:gd name="connsiteY599" fmla="*/ 1607350 h 2274663"/>
                <a:gd name="connsiteX600" fmla="*/ 1298743 w 3982395"/>
                <a:gd name="connsiteY600" fmla="*/ 1623893 h 2274663"/>
                <a:gd name="connsiteX601" fmla="*/ 1310167 w 3982395"/>
                <a:gd name="connsiteY601" fmla="*/ 1634963 h 2274663"/>
                <a:gd name="connsiteX602" fmla="*/ 1310764 w 3982395"/>
                <a:gd name="connsiteY602" fmla="*/ 1633137 h 2274663"/>
                <a:gd name="connsiteX603" fmla="*/ 1323617 w 3982395"/>
                <a:gd name="connsiteY603" fmla="*/ 1617590 h 2274663"/>
                <a:gd name="connsiteX604" fmla="*/ 1315452 w 3982395"/>
                <a:gd name="connsiteY604" fmla="*/ 1605136 h 2274663"/>
                <a:gd name="connsiteX605" fmla="*/ 1311966 w 3982395"/>
                <a:gd name="connsiteY605" fmla="*/ 1568392 h 2274663"/>
                <a:gd name="connsiteX606" fmla="*/ 1314086 w 3982395"/>
                <a:gd name="connsiteY606" fmla="*/ 1564485 h 2274663"/>
                <a:gd name="connsiteX607" fmla="*/ 1317992 w 3982395"/>
                <a:gd name="connsiteY607" fmla="*/ 1562366 h 2274663"/>
                <a:gd name="connsiteX608" fmla="*/ 1335637 w 3982395"/>
                <a:gd name="connsiteY608" fmla="*/ 1561351 h 2274663"/>
                <a:gd name="connsiteX609" fmla="*/ 1347112 w 3982395"/>
                <a:gd name="connsiteY609" fmla="*/ 1564055 h 2274663"/>
                <a:gd name="connsiteX610" fmla="*/ 1346430 w 3982395"/>
                <a:gd name="connsiteY610" fmla="*/ 1560812 h 2274663"/>
                <a:gd name="connsiteX611" fmla="*/ 1352573 w 3982395"/>
                <a:gd name="connsiteY611" fmla="*/ 1524417 h 2274663"/>
                <a:gd name="connsiteX612" fmla="*/ 1355632 w 3982395"/>
                <a:gd name="connsiteY612" fmla="*/ 1521192 h 2274663"/>
                <a:gd name="connsiteX613" fmla="*/ 1359954 w 3982395"/>
                <a:gd name="connsiteY613" fmla="*/ 1520156 h 2274663"/>
                <a:gd name="connsiteX614" fmla="*/ 1362748 w 3982395"/>
                <a:gd name="connsiteY614" fmla="*/ 1521196 h 2274663"/>
                <a:gd name="connsiteX615" fmla="*/ 1352887 w 3982395"/>
                <a:gd name="connsiteY615" fmla="*/ 1516868 h 2274663"/>
                <a:gd name="connsiteX616" fmla="*/ 1345911 w 3982395"/>
                <a:gd name="connsiteY616" fmla="*/ 1511194 h 2274663"/>
                <a:gd name="connsiteX617" fmla="*/ 1342133 w 3982395"/>
                <a:gd name="connsiteY617" fmla="*/ 1517301 h 2274663"/>
                <a:gd name="connsiteX618" fmla="*/ 1333207 w 3982395"/>
                <a:gd name="connsiteY618" fmla="*/ 1525256 h 2274663"/>
                <a:gd name="connsiteX619" fmla="*/ 1330324 w 3982395"/>
                <a:gd name="connsiteY619" fmla="*/ 1526111 h 2274663"/>
                <a:gd name="connsiteX620" fmla="*/ 1327442 w 3982395"/>
                <a:gd name="connsiteY620" fmla="*/ 1525256 h 2274663"/>
                <a:gd name="connsiteX621" fmla="*/ 1318515 w 3982395"/>
                <a:gd name="connsiteY621" fmla="*/ 1517301 h 2274663"/>
                <a:gd name="connsiteX622" fmla="*/ 1314844 w 3982395"/>
                <a:gd name="connsiteY622" fmla="*/ 1511366 h 2274663"/>
                <a:gd name="connsiteX623" fmla="*/ 1308080 w 3982395"/>
                <a:gd name="connsiteY623" fmla="*/ 1516868 h 2274663"/>
                <a:gd name="connsiteX624" fmla="*/ 1270175 w 3982395"/>
                <a:gd name="connsiteY624" fmla="*/ 1525839 h 2274663"/>
                <a:gd name="connsiteX625" fmla="*/ 1267532 w 3982395"/>
                <a:gd name="connsiteY625" fmla="*/ 1524406 h 2274663"/>
                <a:gd name="connsiteX626" fmla="*/ 1266098 w 3982395"/>
                <a:gd name="connsiteY626" fmla="*/ 1521763 h 2274663"/>
                <a:gd name="connsiteX627" fmla="*/ 1268456 w 3982395"/>
                <a:gd name="connsiteY627" fmla="*/ 1496905 h 2274663"/>
                <a:gd name="connsiteX628" fmla="*/ 1271069 w 3982395"/>
                <a:gd name="connsiteY628" fmla="*/ 1491750 h 2274663"/>
                <a:gd name="connsiteX629" fmla="*/ 1265711 w 3982395"/>
                <a:gd name="connsiteY629" fmla="*/ 1489586 h 2274663"/>
                <a:gd name="connsiteX630" fmla="*/ 1236280 w 3982395"/>
                <a:gd name="connsiteY630" fmla="*/ 1468047 h 2274663"/>
                <a:gd name="connsiteX631" fmla="*/ 1183609 w 3982395"/>
                <a:gd name="connsiteY631" fmla="*/ 1435864 h 2274663"/>
                <a:gd name="connsiteX632" fmla="*/ 1182502 w 3982395"/>
                <a:gd name="connsiteY632" fmla="*/ 1436020 h 2274663"/>
                <a:gd name="connsiteX633" fmla="*/ 1182625 w 3982395"/>
                <a:gd name="connsiteY633" fmla="*/ 1443828 h 2274663"/>
                <a:gd name="connsiteX634" fmla="*/ 1184339 w 3982395"/>
                <a:gd name="connsiteY634" fmla="*/ 1442959 h 2274663"/>
                <a:gd name="connsiteX635" fmla="*/ 1184522 w 3982395"/>
                <a:gd name="connsiteY635" fmla="*/ 1442942 h 2274663"/>
                <a:gd name="connsiteX636" fmla="*/ 1183924 w 3982395"/>
                <a:gd name="connsiteY636" fmla="*/ 1441635 h 2274663"/>
                <a:gd name="connsiteX637" fmla="*/ 1500966 w 3982395"/>
                <a:gd name="connsiteY637" fmla="*/ 1426323 h 2274663"/>
                <a:gd name="connsiteX638" fmla="*/ 1487689 w 3982395"/>
                <a:gd name="connsiteY638" fmla="*/ 1429116 h 2274663"/>
                <a:gd name="connsiteX639" fmla="*/ 1488640 w 3982395"/>
                <a:gd name="connsiteY639" fmla="*/ 1433639 h 2274663"/>
                <a:gd name="connsiteX640" fmla="*/ 1486731 w 3982395"/>
                <a:gd name="connsiteY640" fmla="*/ 1444952 h 2274663"/>
                <a:gd name="connsiteX641" fmla="*/ 1491142 w 3982395"/>
                <a:gd name="connsiteY641" fmla="*/ 1449226 h 2274663"/>
                <a:gd name="connsiteX642" fmla="*/ 1491739 w 3982395"/>
                <a:gd name="connsiteY642" fmla="*/ 1447401 h 2274663"/>
                <a:gd name="connsiteX643" fmla="*/ 1504593 w 3982395"/>
                <a:gd name="connsiteY643" fmla="*/ 1431853 h 2274663"/>
                <a:gd name="connsiteX644" fmla="*/ 1120142 w 3982395"/>
                <a:gd name="connsiteY644" fmla="*/ 1421903 h 2274663"/>
                <a:gd name="connsiteX645" fmla="*/ 1122001 w 3982395"/>
                <a:gd name="connsiteY645" fmla="*/ 1424752 h 2274663"/>
                <a:gd name="connsiteX646" fmla="*/ 1122881 w 3982395"/>
                <a:gd name="connsiteY646" fmla="*/ 1423283 h 2274663"/>
                <a:gd name="connsiteX647" fmla="*/ 3757493 w 3982395"/>
                <a:gd name="connsiteY647" fmla="*/ 1416226 h 2274663"/>
                <a:gd name="connsiteX648" fmla="*/ 3757162 w 3982395"/>
                <a:gd name="connsiteY648" fmla="*/ 1416279 h 2274663"/>
                <a:gd name="connsiteX649" fmla="*/ 3752432 w 3982395"/>
                <a:gd name="connsiteY649" fmla="*/ 1423493 h 2274663"/>
                <a:gd name="connsiteX650" fmla="*/ 3757642 w 3982395"/>
                <a:gd name="connsiteY650" fmla="*/ 1421144 h 2274663"/>
                <a:gd name="connsiteX651" fmla="*/ 892229 w 3982395"/>
                <a:gd name="connsiteY651" fmla="*/ 1399083 h 2274663"/>
                <a:gd name="connsiteX652" fmla="*/ 883404 w 3982395"/>
                <a:gd name="connsiteY652" fmla="*/ 1412542 h 2274663"/>
                <a:gd name="connsiteX653" fmla="*/ 888049 w 3982395"/>
                <a:gd name="connsiteY653" fmla="*/ 1414635 h 2274663"/>
                <a:gd name="connsiteX654" fmla="*/ 899473 w 3982395"/>
                <a:gd name="connsiteY654" fmla="*/ 1425705 h 2274663"/>
                <a:gd name="connsiteX655" fmla="*/ 900071 w 3982395"/>
                <a:gd name="connsiteY655" fmla="*/ 1423880 h 2274663"/>
                <a:gd name="connsiteX656" fmla="*/ 909129 w 3982395"/>
                <a:gd name="connsiteY656" fmla="*/ 1412923 h 2274663"/>
                <a:gd name="connsiteX657" fmla="*/ 892750 w 3982395"/>
                <a:gd name="connsiteY657" fmla="*/ 1399803 h 2274663"/>
                <a:gd name="connsiteX658" fmla="*/ 370152 w 3982395"/>
                <a:gd name="connsiteY658" fmla="*/ 1388821 h 2274663"/>
                <a:gd name="connsiteX659" fmla="*/ 368381 w 3982395"/>
                <a:gd name="connsiteY659" fmla="*/ 1419982 h 2274663"/>
                <a:gd name="connsiteX660" fmla="*/ 365027 w 3982395"/>
                <a:gd name="connsiteY660" fmla="*/ 1428778 h 2274663"/>
                <a:gd name="connsiteX661" fmla="*/ 374443 w 3982395"/>
                <a:gd name="connsiteY661" fmla="*/ 1430997 h 2274663"/>
                <a:gd name="connsiteX662" fmla="*/ 373761 w 3982395"/>
                <a:gd name="connsiteY662" fmla="*/ 1427754 h 2274663"/>
                <a:gd name="connsiteX663" fmla="*/ 379905 w 3982395"/>
                <a:gd name="connsiteY663" fmla="*/ 1391360 h 2274663"/>
                <a:gd name="connsiteX664" fmla="*/ 380574 w 3982395"/>
                <a:gd name="connsiteY664" fmla="*/ 1390654 h 2274663"/>
                <a:gd name="connsiteX665" fmla="*/ 370964 w 3982395"/>
                <a:gd name="connsiteY665" fmla="*/ 1389184 h 2274663"/>
                <a:gd name="connsiteX666" fmla="*/ 193379 w 3982395"/>
                <a:gd name="connsiteY666" fmla="*/ 1355521 h 2274663"/>
                <a:gd name="connsiteX667" fmla="*/ 193259 w 3982395"/>
                <a:gd name="connsiteY667" fmla="*/ 1355835 h 2274663"/>
                <a:gd name="connsiteX668" fmla="*/ 197141 w 3982395"/>
                <a:gd name="connsiteY668" fmla="*/ 1363536 h 2274663"/>
                <a:gd name="connsiteX669" fmla="*/ 197712 w 3982395"/>
                <a:gd name="connsiteY669" fmla="*/ 1357850 h 2274663"/>
                <a:gd name="connsiteX670" fmla="*/ 1099932 w 3982395"/>
                <a:gd name="connsiteY670" fmla="*/ 1342927 h 2274663"/>
                <a:gd name="connsiteX671" fmla="*/ 1100311 w 3982395"/>
                <a:gd name="connsiteY671" fmla="*/ 1355415 h 2274663"/>
                <a:gd name="connsiteX672" fmla="*/ 1104309 w 3982395"/>
                <a:gd name="connsiteY672" fmla="*/ 1354473 h 2274663"/>
                <a:gd name="connsiteX673" fmla="*/ 1104175 w 3982395"/>
                <a:gd name="connsiteY673" fmla="*/ 1354323 h 2274663"/>
                <a:gd name="connsiteX674" fmla="*/ 1308237 w 3982395"/>
                <a:gd name="connsiteY674" fmla="*/ 1324722 h 2274663"/>
                <a:gd name="connsiteX675" fmla="*/ 1307977 w 3982395"/>
                <a:gd name="connsiteY675" fmla="*/ 1324934 h 2274663"/>
                <a:gd name="connsiteX676" fmla="*/ 1307487 w 3982395"/>
                <a:gd name="connsiteY676" fmla="*/ 1333544 h 2274663"/>
                <a:gd name="connsiteX677" fmla="*/ 1310825 w 3982395"/>
                <a:gd name="connsiteY677" fmla="*/ 1328905 h 2274663"/>
                <a:gd name="connsiteX678" fmla="*/ 3085981 w 3982395"/>
                <a:gd name="connsiteY678" fmla="*/ 1306689 h 2274663"/>
                <a:gd name="connsiteX679" fmla="*/ 3085650 w 3982395"/>
                <a:gd name="connsiteY679" fmla="*/ 1306742 h 2274663"/>
                <a:gd name="connsiteX680" fmla="*/ 3080920 w 3982395"/>
                <a:gd name="connsiteY680" fmla="*/ 1313956 h 2274663"/>
                <a:gd name="connsiteX681" fmla="*/ 3086130 w 3982395"/>
                <a:gd name="connsiteY681" fmla="*/ 1311607 h 2274663"/>
                <a:gd name="connsiteX682" fmla="*/ 755788 w 3982395"/>
                <a:gd name="connsiteY682" fmla="*/ 1281859 h 2274663"/>
                <a:gd name="connsiteX683" fmla="*/ 755527 w 3982395"/>
                <a:gd name="connsiteY683" fmla="*/ 1282071 h 2274663"/>
                <a:gd name="connsiteX684" fmla="*/ 755038 w 3982395"/>
                <a:gd name="connsiteY684" fmla="*/ 1290681 h 2274663"/>
                <a:gd name="connsiteX685" fmla="*/ 758376 w 3982395"/>
                <a:gd name="connsiteY685" fmla="*/ 1286042 h 2274663"/>
                <a:gd name="connsiteX686" fmla="*/ 1447188 w 3982395"/>
                <a:gd name="connsiteY686" fmla="*/ 1239597 h 2274663"/>
                <a:gd name="connsiteX687" fmla="*/ 1446988 w 3982395"/>
                <a:gd name="connsiteY687" fmla="*/ 1241703 h 2274663"/>
                <a:gd name="connsiteX688" fmla="*/ 1430058 w 3982395"/>
                <a:gd name="connsiteY688" fmla="*/ 1267522 h 2274663"/>
                <a:gd name="connsiteX689" fmla="*/ 1430979 w 3982395"/>
                <a:gd name="connsiteY689" fmla="*/ 1268177 h 2274663"/>
                <a:gd name="connsiteX690" fmla="*/ 1433654 w 3982395"/>
                <a:gd name="connsiteY690" fmla="*/ 1272276 h 2274663"/>
                <a:gd name="connsiteX691" fmla="*/ 1440757 w 3982395"/>
                <a:gd name="connsiteY691" fmla="*/ 1260408 h 2274663"/>
                <a:gd name="connsiteX692" fmla="*/ 1456568 w 3982395"/>
                <a:gd name="connsiteY692" fmla="*/ 1243630 h 2274663"/>
                <a:gd name="connsiteX693" fmla="*/ 1462553 w 3982395"/>
                <a:gd name="connsiteY693" fmla="*/ 1240080 h 2274663"/>
                <a:gd name="connsiteX694" fmla="*/ 1448610 w 3982395"/>
                <a:gd name="connsiteY694" fmla="*/ 1240369 h 2274663"/>
                <a:gd name="connsiteX695" fmla="*/ 3789702 w 3982395"/>
                <a:gd name="connsiteY695" fmla="*/ 1236331 h 2274663"/>
                <a:gd name="connsiteX696" fmla="*/ 3794214 w 3982395"/>
                <a:gd name="connsiteY696" fmla="*/ 1237669 h 2274663"/>
                <a:gd name="connsiteX697" fmla="*/ 3819113 w 3982395"/>
                <a:gd name="connsiteY697" fmla="*/ 1267788 h 2274663"/>
                <a:gd name="connsiteX698" fmla="*/ 3820636 w 3982395"/>
                <a:gd name="connsiteY698" fmla="*/ 1272440 h 2274663"/>
                <a:gd name="connsiteX699" fmla="*/ 3830569 w 3982395"/>
                <a:gd name="connsiteY699" fmla="*/ 1262814 h 2274663"/>
                <a:gd name="connsiteX700" fmla="*/ 3869434 w 3982395"/>
                <a:gd name="connsiteY700" fmla="*/ 1245299 h 2274663"/>
                <a:gd name="connsiteX701" fmla="*/ 3874110 w 3982395"/>
                <a:gd name="connsiteY701" fmla="*/ 1246224 h 2274663"/>
                <a:gd name="connsiteX702" fmla="*/ 3877249 w 3982395"/>
                <a:gd name="connsiteY702" fmla="*/ 1249810 h 2274663"/>
                <a:gd name="connsiteX703" fmla="*/ 3881512 w 3982395"/>
                <a:gd name="connsiteY703" fmla="*/ 1292226 h 2274663"/>
                <a:gd name="connsiteX704" fmla="*/ 3877409 w 3982395"/>
                <a:gd name="connsiteY704" fmla="*/ 1308562 h 2274663"/>
                <a:gd name="connsiteX705" fmla="*/ 3879400 w 3982395"/>
                <a:gd name="connsiteY705" fmla="*/ 1308143 h 2274663"/>
                <a:gd name="connsiteX706" fmla="*/ 3917934 w 3982395"/>
                <a:gd name="connsiteY706" fmla="*/ 1314647 h 2274663"/>
                <a:gd name="connsiteX707" fmla="*/ 3921348 w 3982395"/>
                <a:gd name="connsiteY707" fmla="*/ 1317886 h 2274663"/>
                <a:gd name="connsiteX708" fmla="*/ 3922445 w 3982395"/>
                <a:gd name="connsiteY708" fmla="*/ 1322462 h 2274663"/>
                <a:gd name="connsiteX709" fmla="*/ 3918648 w 3982395"/>
                <a:gd name="connsiteY709" fmla="*/ 1340786 h 2274663"/>
                <a:gd name="connsiteX710" fmla="*/ 3909151 w 3982395"/>
                <a:gd name="connsiteY710" fmla="*/ 1358454 h 2274663"/>
                <a:gd name="connsiteX711" fmla="*/ 3923835 w 3982395"/>
                <a:gd name="connsiteY711" fmla="*/ 1362871 h 2274663"/>
                <a:gd name="connsiteX712" fmla="*/ 3939477 w 3982395"/>
                <a:gd name="connsiteY712" fmla="*/ 1373142 h 2274663"/>
                <a:gd name="connsiteX713" fmla="*/ 3941937 w 3982395"/>
                <a:gd name="connsiteY713" fmla="*/ 1377154 h 2274663"/>
                <a:gd name="connsiteX714" fmla="*/ 3941813 w 3982395"/>
                <a:gd name="connsiteY714" fmla="*/ 1381858 h 2274663"/>
                <a:gd name="connsiteX715" fmla="*/ 3919164 w 3982395"/>
                <a:gd name="connsiteY715" fmla="*/ 1413705 h 2274663"/>
                <a:gd name="connsiteX716" fmla="*/ 3891592 w 3982395"/>
                <a:gd name="connsiteY716" fmla="*/ 1427601 h 2274663"/>
                <a:gd name="connsiteX717" fmla="*/ 3892062 w 3982395"/>
                <a:gd name="connsiteY717" fmla="*/ 1428629 h 2274663"/>
                <a:gd name="connsiteX718" fmla="*/ 3892329 w 3982395"/>
                <a:gd name="connsiteY718" fmla="*/ 1433517 h 2274663"/>
                <a:gd name="connsiteX719" fmla="*/ 3904415 w 3982395"/>
                <a:gd name="connsiteY719" fmla="*/ 1426790 h 2274663"/>
                <a:gd name="connsiteX720" fmla="*/ 3946489 w 3982395"/>
                <a:gd name="connsiteY720" fmla="*/ 1419930 h 2274663"/>
                <a:gd name="connsiteX721" fmla="*/ 3950766 w 3982395"/>
                <a:gd name="connsiteY721" fmla="*/ 1422034 h 2274663"/>
                <a:gd name="connsiteX722" fmla="*/ 3952870 w 3982395"/>
                <a:gd name="connsiteY722" fmla="*/ 1426311 h 2274663"/>
                <a:gd name="connsiteX723" fmla="*/ 3946010 w 3982395"/>
                <a:gd name="connsiteY723" fmla="*/ 1468385 h 2274663"/>
                <a:gd name="connsiteX724" fmla="*/ 3937819 w 3982395"/>
                <a:gd name="connsiteY724" fmla="*/ 1483102 h 2274663"/>
                <a:gd name="connsiteX725" fmla="*/ 3939850 w 3982395"/>
                <a:gd name="connsiteY725" fmla="*/ 1483213 h 2274663"/>
                <a:gd name="connsiteX726" fmla="*/ 3975387 w 3982395"/>
                <a:gd name="connsiteY726" fmla="*/ 1499469 h 2274663"/>
                <a:gd name="connsiteX727" fmla="*/ 3977847 w 3982395"/>
                <a:gd name="connsiteY727" fmla="*/ 1503481 h 2274663"/>
                <a:gd name="connsiteX728" fmla="*/ 3977723 w 3982395"/>
                <a:gd name="connsiteY728" fmla="*/ 1508185 h 2274663"/>
                <a:gd name="connsiteX729" fmla="*/ 3969312 w 3982395"/>
                <a:gd name="connsiteY729" fmla="*/ 1524901 h 2274663"/>
                <a:gd name="connsiteX730" fmla="*/ 3955566 w 3982395"/>
                <a:gd name="connsiteY730" fmla="*/ 1539509 h 2274663"/>
                <a:gd name="connsiteX731" fmla="*/ 3968607 w 3982395"/>
                <a:gd name="connsiteY731" fmla="*/ 1547576 h 2274663"/>
                <a:gd name="connsiteX732" fmla="*/ 3981057 w 3982395"/>
                <a:gd name="connsiteY732" fmla="*/ 1561547 h 2274663"/>
                <a:gd name="connsiteX733" fmla="*/ 3982395 w 3982395"/>
                <a:gd name="connsiteY733" fmla="*/ 1566058 h 2274663"/>
                <a:gd name="connsiteX734" fmla="*/ 3981057 w 3982395"/>
                <a:gd name="connsiteY734" fmla="*/ 1570570 h 2274663"/>
                <a:gd name="connsiteX735" fmla="*/ 3904458 w 3982395"/>
                <a:gd name="connsiteY735" fmla="*/ 1605135 h 2274663"/>
                <a:gd name="connsiteX736" fmla="*/ 3879737 w 3982395"/>
                <a:gd name="connsiteY736" fmla="*/ 1602590 h 2274663"/>
                <a:gd name="connsiteX737" fmla="*/ 3860705 w 3982395"/>
                <a:gd name="connsiteY737" fmla="*/ 1596362 h 2274663"/>
                <a:gd name="connsiteX738" fmla="*/ 3859267 w 3982395"/>
                <a:gd name="connsiteY738" fmla="*/ 1600755 h 2274663"/>
                <a:gd name="connsiteX739" fmla="*/ 3843358 w 3982395"/>
                <a:gd name="connsiteY739" fmla="*/ 1619999 h 2274663"/>
                <a:gd name="connsiteX740" fmla="*/ 3840475 w 3982395"/>
                <a:gd name="connsiteY740" fmla="*/ 1620854 h 2274663"/>
                <a:gd name="connsiteX741" fmla="*/ 3837592 w 3982395"/>
                <a:gd name="connsiteY741" fmla="*/ 1619999 h 2274663"/>
                <a:gd name="connsiteX742" fmla="*/ 3817133 w 3982395"/>
                <a:gd name="connsiteY742" fmla="*/ 1586852 h 2274663"/>
                <a:gd name="connsiteX743" fmla="*/ 3817042 w 3982395"/>
                <a:gd name="connsiteY743" fmla="*/ 1585967 h 2274663"/>
                <a:gd name="connsiteX744" fmla="*/ 3791899 w 3982395"/>
                <a:gd name="connsiteY744" fmla="*/ 1598639 h 2274663"/>
                <a:gd name="connsiteX745" fmla="*/ 3785326 w 3982395"/>
                <a:gd name="connsiteY745" fmla="*/ 1610867 h 2274663"/>
                <a:gd name="connsiteX746" fmla="*/ 3800010 w 3982395"/>
                <a:gd name="connsiteY746" fmla="*/ 1615284 h 2274663"/>
                <a:gd name="connsiteX747" fmla="*/ 3815652 w 3982395"/>
                <a:gd name="connsiteY747" fmla="*/ 1625556 h 2274663"/>
                <a:gd name="connsiteX748" fmla="*/ 3818112 w 3982395"/>
                <a:gd name="connsiteY748" fmla="*/ 1629568 h 2274663"/>
                <a:gd name="connsiteX749" fmla="*/ 3817988 w 3982395"/>
                <a:gd name="connsiteY749" fmla="*/ 1634272 h 2274663"/>
                <a:gd name="connsiteX750" fmla="*/ 3795339 w 3982395"/>
                <a:gd name="connsiteY750" fmla="*/ 1666118 h 2274663"/>
                <a:gd name="connsiteX751" fmla="*/ 3767767 w 3982395"/>
                <a:gd name="connsiteY751" fmla="*/ 1680014 h 2274663"/>
                <a:gd name="connsiteX752" fmla="*/ 3768237 w 3982395"/>
                <a:gd name="connsiteY752" fmla="*/ 1681043 h 2274663"/>
                <a:gd name="connsiteX753" fmla="*/ 3768504 w 3982395"/>
                <a:gd name="connsiteY753" fmla="*/ 1685930 h 2274663"/>
                <a:gd name="connsiteX754" fmla="*/ 3780590 w 3982395"/>
                <a:gd name="connsiteY754" fmla="*/ 1679203 h 2274663"/>
                <a:gd name="connsiteX755" fmla="*/ 3822664 w 3982395"/>
                <a:gd name="connsiteY755" fmla="*/ 1672344 h 2274663"/>
                <a:gd name="connsiteX756" fmla="*/ 3826941 w 3982395"/>
                <a:gd name="connsiteY756" fmla="*/ 1674447 h 2274663"/>
                <a:gd name="connsiteX757" fmla="*/ 3829045 w 3982395"/>
                <a:gd name="connsiteY757" fmla="*/ 1678724 h 2274663"/>
                <a:gd name="connsiteX758" fmla="*/ 3822185 w 3982395"/>
                <a:gd name="connsiteY758" fmla="*/ 1720798 h 2274663"/>
                <a:gd name="connsiteX759" fmla="*/ 3813994 w 3982395"/>
                <a:gd name="connsiteY759" fmla="*/ 1735515 h 2274663"/>
                <a:gd name="connsiteX760" fmla="*/ 3816025 w 3982395"/>
                <a:gd name="connsiteY760" fmla="*/ 1735626 h 2274663"/>
                <a:gd name="connsiteX761" fmla="*/ 3851562 w 3982395"/>
                <a:gd name="connsiteY761" fmla="*/ 1751882 h 2274663"/>
                <a:gd name="connsiteX762" fmla="*/ 3854022 w 3982395"/>
                <a:gd name="connsiteY762" fmla="*/ 1755894 h 2274663"/>
                <a:gd name="connsiteX763" fmla="*/ 3853898 w 3982395"/>
                <a:gd name="connsiteY763" fmla="*/ 1760598 h 2274663"/>
                <a:gd name="connsiteX764" fmla="*/ 3845487 w 3982395"/>
                <a:gd name="connsiteY764" fmla="*/ 1777314 h 2274663"/>
                <a:gd name="connsiteX765" fmla="*/ 3831741 w 3982395"/>
                <a:gd name="connsiteY765" fmla="*/ 1791922 h 2274663"/>
                <a:gd name="connsiteX766" fmla="*/ 3844782 w 3982395"/>
                <a:gd name="connsiteY766" fmla="*/ 1799989 h 2274663"/>
                <a:gd name="connsiteX767" fmla="*/ 3857232 w 3982395"/>
                <a:gd name="connsiteY767" fmla="*/ 1813960 h 2274663"/>
                <a:gd name="connsiteX768" fmla="*/ 3858570 w 3982395"/>
                <a:gd name="connsiteY768" fmla="*/ 1818471 h 2274663"/>
                <a:gd name="connsiteX769" fmla="*/ 3857232 w 3982395"/>
                <a:gd name="connsiteY769" fmla="*/ 1822983 h 2274663"/>
                <a:gd name="connsiteX770" fmla="*/ 3780633 w 3982395"/>
                <a:gd name="connsiteY770" fmla="*/ 1857548 h 2274663"/>
                <a:gd name="connsiteX771" fmla="*/ 3755912 w 3982395"/>
                <a:gd name="connsiteY771" fmla="*/ 1855003 h 2274663"/>
                <a:gd name="connsiteX772" fmla="*/ 3736880 w 3982395"/>
                <a:gd name="connsiteY772" fmla="*/ 1848775 h 2274663"/>
                <a:gd name="connsiteX773" fmla="*/ 3735442 w 3982395"/>
                <a:gd name="connsiteY773" fmla="*/ 1853168 h 2274663"/>
                <a:gd name="connsiteX774" fmla="*/ 3719533 w 3982395"/>
                <a:gd name="connsiteY774" fmla="*/ 1872412 h 2274663"/>
                <a:gd name="connsiteX775" fmla="*/ 3716650 w 3982395"/>
                <a:gd name="connsiteY775" fmla="*/ 1873267 h 2274663"/>
                <a:gd name="connsiteX776" fmla="*/ 3713767 w 3982395"/>
                <a:gd name="connsiteY776" fmla="*/ 1872412 h 2274663"/>
                <a:gd name="connsiteX777" fmla="*/ 3693308 w 3982395"/>
                <a:gd name="connsiteY777" fmla="*/ 1839265 h 2274663"/>
                <a:gd name="connsiteX778" fmla="*/ 3693217 w 3982395"/>
                <a:gd name="connsiteY778" fmla="*/ 1838380 h 2274663"/>
                <a:gd name="connsiteX779" fmla="*/ 3665345 w 3982395"/>
                <a:gd name="connsiteY779" fmla="*/ 1852427 h 2274663"/>
                <a:gd name="connsiteX780" fmla="*/ 3640808 w 3982395"/>
                <a:gd name="connsiteY780" fmla="*/ 1856368 h 2274663"/>
                <a:gd name="connsiteX781" fmla="*/ 3620812 w 3982395"/>
                <a:gd name="connsiteY781" fmla="*/ 1855277 h 2274663"/>
                <a:gd name="connsiteX782" fmla="*/ 3620560 w 3982395"/>
                <a:gd name="connsiteY782" fmla="*/ 1859893 h 2274663"/>
                <a:gd name="connsiteX783" fmla="*/ 3610174 w 3982395"/>
                <a:gd name="connsiteY783" fmla="*/ 1882599 h 2274663"/>
                <a:gd name="connsiteX784" fmla="*/ 3607610 w 3982395"/>
                <a:gd name="connsiteY784" fmla="*/ 1884171 h 2274663"/>
                <a:gd name="connsiteX785" fmla="*/ 3604605 w 3982395"/>
                <a:gd name="connsiteY785" fmla="*/ 1884091 h 2274663"/>
                <a:gd name="connsiteX786" fmla="*/ 3588922 w 3982395"/>
                <a:gd name="connsiteY786" fmla="*/ 1874599 h 2274663"/>
                <a:gd name="connsiteX787" fmla="*/ 3576858 w 3982395"/>
                <a:gd name="connsiteY787" fmla="*/ 1858180 h 2274663"/>
                <a:gd name="connsiteX788" fmla="*/ 3563270 w 3982395"/>
                <a:gd name="connsiteY788" fmla="*/ 1864265 h 2274663"/>
                <a:gd name="connsiteX789" fmla="*/ 3544761 w 3982395"/>
                <a:gd name="connsiteY789" fmla="*/ 1868158 h 2274663"/>
                <a:gd name="connsiteX790" fmla="*/ 3545660 w 3982395"/>
                <a:gd name="connsiteY790" fmla="*/ 1872430 h 2274663"/>
                <a:gd name="connsiteX791" fmla="*/ 3541735 w 3982395"/>
                <a:gd name="connsiteY791" fmla="*/ 1895684 h 2274663"/>
                <a:gd name="connsiteX792" fmla="*/ 3539781 w 3982395"/>
                <a:gd name="connsiteY792" fmla="*/ 1897744 h 2274663"/>
                <a:gd name="connsiteX793" fmla="*/ 3537019 w 3982395"/>
                <a:gd name="connsiteY793" fmla="*/ 1898406 h 2274663"/>
                <a:gd name="connsiteX794" fmla="*/ 3504631 w 3982395"/>
                <a:gd name="connsiteY794" fmla="*/ 1880956 h 2274663"/>
                <a:gd name="connsiteX795" fmla="*/ 3504136 w 3982395"/>
                <a:gd name="connsiteY795" fmla="*/ 1880272 h 2274663"/>
                <a:gd name="connsiteX796" fmla="*/ 3487972 w 3982395"/>
                <a:gd name="connsiteY796" fmla="*/ 1904922 h 2274663"/>
                <a:gd name="connsiteX797" fmla="*/ 3469763 w 3982395"/>
                <a:gd name="connsiteY797" fmla="*/ 1919733 h 2274663"/>
                <a:gd name="connsiteX798" fmla="*/ 3452893 w 3982395"/>
                <a:gd name="connsiteY798" fmla="*/ 1928284 h 2274663"/>
                <a:gd name="connsiteX799" fmla="*/ 3454866 w 3982395"/>
                <a:gd name="connsiteY799" fmla="*/ 1932178 h 2274663"/>
                <a:gd name="connsiteX800" fmla="*/ 3457094 w 3982395"/>
                <a:gd name="connsiteY800" fmla="*/ 1955655 h 2274663"/>
                <a:gd name="connsiteX801" fmla="*/ 3455739 w 3982395"/>
                <a:gd name="connsiteY801" fmla="*/ 1958151 h 2274663"/>
                <a:gd name="connsiteX802" fmla="*/ 3453243 w 3982395"/>
                <a:gd name="connsiteY802" fmla="*/ 1959505 h 2274663"/>
                <a:gd name="connsiteX803" fmla="*/ 3417442 w 3982395"/>
                <a:gd name="connsiteY803" fmla="*/ 1951032 h 2274663"/>
                <a:gd name="connsiteX804" fmla="*/ 3410853 w 3982395"/>
                <a:gd name="connsiteY804" fmla="*/ 1945673 h 2274663"/>
                <a:gd name="connsiteX805" fmla="*/ 3407286 w 3982395"/>
                <a:gd name="connsiteY805" fmla="*/ 1951441 h 2274663"/>
                <a:gd name="connsiteX806" fmla="*/ 3398855 w 3982395"/>
                <a:gd name="connsiteY806" fmla="*/ 1958954 h 2274663"/>
                <a:gd name="connsiteX807" fmla="*/ 3396132 w 3982395"/>
                <a:gd name="connsiteY807" fmla="*/ 1959762 h 2274663"/>
                <a:gd name="connsiteX808" fmla="*/ 3393410 w 3982395"/>
                <a:gd name="connsiteY808" fmla="*/ 1958954 h 2274663"/>
                <a:gd name="connsiteX809" fmla="*/ 3384979 w 3982395"/>
                <a:gd name="connsiteY809" fmla="*/ 1951441 h 2274663"/>
                <a:gd name="connsiteX810" fmla="*/ 3381512 w 3982395"/>
                <a:gd name="connsiteY810" fmla="*/ 1945836 h 2274663"/>
                <a:gd name="connsiteX811" fmla="*/ 3375124 w 3982395"/>
                <a:gd name="connsiteY811" fmla="*/ 1951032 h 2274663"/>
                <a:gd name="connsiteX812" fmla="*/ 3339323 w 3982395"/>
                <a:gd name="connsiteY812" fmla="*/ 1959505 h 2274663"/>
                <a:gd name="connsiteX813" fmla="*/ 3336827 w 3982395"/>
                <a:gd name="connsiteY813" fmla="*/ 1958151 h 2274663"/>
                <a:gd name="connsiteX814" fmla="*/ 3335472 w 3982395"/>
                <a:gd name="connsiteY814" fmla="*/ 1955655 h 2274663"/>
                <a:gd name="connsiteX815" fmla="*/ 3337700 w 3982395"/>
                <a:gd name="connsiteY815" fmla="*/ 1932177 h 2274663"/>
                <a:gd name="connsiteX816" fmla="*/ 3340167 w 3982395"/>
                <a:gd name="connsiteY816" fmla="*/ 1927309 h 2274663"/>
                <a:gd name="connsiteX817" fmla="*/ 3335107 w 3982395"/>
                <a:gd name="connsiteY817" fmla="*/ 1925265 h 2274663"/>
                <a:gd name="connsiteX818" fmla="*/ 3307310 w 3982395"/>
                <a:gd name="connsiteY818" fmla="*/ 1904922 h 2274663"/>
                <a:gd name="connsiteX819" fmla="*/ 3294254 w 3982395"/>
                <a:gd name="connsiteY819" fmla="*/ 1885012 h 2274663"/>
                <a:gd name="connsiteX820" fmla="*/ 3287743 w 3982395"/>
                <a:gd name="connsiteY820" fmla="*/ 1893874 h 2274663"/>
                <a:gd name="connsiteX821" fmla="*/ 3272931 w 3982395"/>
                <a:gd name="connsiteY821" fmla="*/ 1902840 h 2274663"/>
                <a:gd name="connsiteX822" fmla="*/ 3270092 w 3982395"/>
                <a:gd name="connsiteY822" fmla="*/ 1902915 h 2274663"/>
                <a:gd name="connsiteX823" fmla="*/ 3267671 w 3982395"/>
                <a:gd name="connsiteY823" fmla="*/ 1901430 h 2274663"/>
                <a:gd name="connsiteX824" fmla="*/ 3257861 w 3982395"/>
                <a:gd name="connsiteY824" fmla="*/ 1879985 h 2274663"/>
                <a:gd name="connsiteX825" fmla="*/ 3257564 w 3982395"/>
                <a:gd name="connsiteY825" fmla="*/ 1874535 h 2274663"/>
                <a:gd name="connsiteX826" fmla="*/ 3252160 w 3982395"/>
                <a:gd name="connsiteY826" fmla="*/ 1875295 h 2274663"/>
                <a:gd name="connsiteX827" fmla="*/ 3217915 w 3982395"/>
                <a:gd name="connsiteY827" fmla="*/ 1871576 h 2274663"/>
                <a:gd name="connsiteX828" fmla="*/ 3156484 w 3982395"/>
                <a:gd name="connsiteY828" fmla="*/ 1821318 h 2274663"/>
                <a:gd name="connsiteX829" fmla="*/ 3156367 w 3982395"/>
                <a:gd name="connsiteY829" fmla="*/ 1816875 h 2274663"/>
                <a:gd name="connsiteX830" fmla="*/ 3158690 w 3982395"/>
                <a:gd name="connsiteY830" fmla="*/ 1813086 h 2274663"/>
                <a:gd name="connsiteX831" fmla="*/ 3173463 w 3982395"/>
                <a:gd name="connsiteY831" fmla="*/ 1803385 h 2274663"/>
                <a:gd name="connsiteX832" fmla="*/ 3184753 w 3982395"/>
                <a:gd name="connsiteY832" fmla="*/ 1799989 h 2274663"/>
                <a:gd name="connsiteX833" fmla="*/ 3182541 w 3982395"/>
                <a:gd name="connsiteY833" fmla="*/ 1797521 h 2274663"/>
                <a:gd name="connsiteX834" fmla="*/ 3169664 w 3982395"/>
                <a:gd name="connsiteY834" fmla="*/ 1762931 h 2274663"/>
                <a:gd name="connsiteX835" fmla="*/ 3170700 w 3982395"/>
                <a:gd name="connsiteY835" fmla="*/ 1758609 h 2274663"/>
                <a:gd name="connsiteX836" fmla="*/ 3173925 w 3982395"/>
                <a:gd name="connsiteY836" fmla="*/ 1755550 h 2274663"/>
                <a:gd name="connsiteX837" fmla="*/ 3210319 w 3982395"/>
                <a:gd name="connsiteY837" fmla="*/ 1749407 h 2274663"/>
                <a:gd name="connsiteX838" fmla="*/ 3214843 w 3982395"/>
                <a:gd name="connsiteY838" fmla="*/ 1750359 h 2274663"/>
                <a:gd name="connsiteX839" fmla="*/ 3211661 w 3982395"/>
                <a:gd name="connsiteY839" fmla="*/ 1737688 h 2274663"/>
                <a:gd name="connsiteX840" fmla="*/ 3215688 w 3982395"/>
                <a:gd name="connsiteY840" fmla="*/ 1697628 h 2274663"/>
                <a:gd name="connsiteX841" fmla="*/ 3218652 w 3982395"/>
                <a:gd name="connsiteY841" fmla="*/ 1694240 h 2274663"/>
                <a:gd name="connsiteX842" fmla="*/ 3223068 w 3982395"/>
                <a:gd name="connsiteY842" fmla="*/ 1693367 h 2274663"/>
                <a:gd name="connsiteX843" fmla="*/ 3259775 w 3982395"/>
                <a:gd name="connsiteY843" fmla="*/ 1709910 h 2274663"/>
                <a:gd name="connsiteX844" fmla="*/ 3271199 w 3982395"/>
                <a:gd name="connsiteY844" fmla="*/ 1720980 h 2274663"/>
                <a:gd name="connsiteX845" fmla="*/ 3271796 w 3982395"/>
                <a:gd name="connsiteY845" fmla="*/ 1719154 h 2274663"/>
                <a:gd name="connsiteX846" fmla="*/ 3284649 w 3982395"/>
                <a:gd name="connsiteY846" fmla="*/ 1703607 h 2274663"/>
                <a:gd name="connsiteX847" fmla="*/ 3276484 w 3982395"/>
                <a:gd name="connsiteY847" fmla="*/ 1691153 h 2274663"/>
                <a:gd name="connsiteX848" fmla="*/ 3272998 w 3982395"/>
                <a:gd name="connsiteY848" fmla="*/ 1654409 h 2274663"/>
                <a:gd name="connsiteX849" fmla="*/ 3275118 w 3982395"/>
                <a:gd name="connsiteY849" fmla="*/ 1650502 h 2274663"/>
                <a:gd name="connsiteX850" fmla="*/ 3279024 w 3982395"/>
                <a:gd name="connsiteY850" fmla="*/ 1648383 h 2274663"/>
                <a:gd name="connsiteX851" fmla="*/ 3296669 w 3982395"/>
                <a:gd name="connsiteY851" fmla="*/ 1647368 h 2274663"/>
                <a:gd name="connsiteX852" fmla="*/ 3308144 w 3982395"/>
                <a:gd name="connsiteY852" fmla="*/ 1650072 h 2274663"/>
                <a:gd name="connsiteX853" fmla="*/ 3307462 w 3982395"/>
                <a:gd name="connsiteY853" fmla="*/ 1646829 h 2274663"/>
                <a:gd name="connsiteX854" fmla="*/ 3313605 w 3982395"/>
                <a:gd name="connsiteY854" fmla="*/ 1610434 h 2274663"/>
                <a:gd name="connsiteX855" fmla="*/ 3316664 w 3982395"/>
                <a:gd name="connsiteY855" fmla="*/ 1607209 h 2274663"/>
                <a:gd name="connsiteX856" fmla="*/ 3320986 w 3982395"/>
                <a:gd name="connsiteY856" fmla="*/ 1606173 h 2274663"/>
                <a:gd name="connsiteX857" fmla="*/ 3355576 w 3982395"/>
                <a:gd name="connsiteY857" fmla="*/ 1619050 h 2274663"/>
                <a:gd name="connsiteX858" fmla="*/ 3359018 w 3982395"/>
                <a:gd name="connsiteY858" fmla="*/ 1622136 h 2274663"/>
                <a:gd name="connsiteX859" fmla="*/ 3362597 w 3982395"/>
                <a:gd name="connsiteY859" fmla="*/ 1609572 h 2274663"/>
                <a:gd name="connsiteX860" fmla="*/ 3386115 w 3982395"/>
                <a:gd name="connsiteY860" fmla="*/ 1576892 h 2274663"/>
                <a:gd name="connsiteX861" fmla="*/ 3390376 w 3982395"/>
                <a:gd name="connsiteY861" fmla="*/ 1575440 h 2274663"/>
                <a:gd name="connsiteX862" fmla="*/ 3394637 w 3982395"/>
                <a:gd name="connsiteY862" fmla="*/ 1576892 h 2274663"/>
                <a:gd name="connsiteX863" fmla="*/ 3408320 w 3982395"/>
                <a:gd name="connsiteY863" fmla="*/ 1595906 h 2274663"/>
                <a:gd name="connsiteX864" fmla="*/ 3412034 w 3982395"/>
                <a:gd name="connsiteY864" fmla="*/ 1593891 h 2274663"/>
                <a:gd name="connsiteX865" fmla="*/ 3430716 w 3982395"/>
                <a:gd name="connsiteY865" fmla="*/ 1592816 h 2274663"/>
                <a:gd name="connsiteX866" fmla="*/ 3442866 w 3982395"/>
                <a:gd name="connsiteY866" fmla="*/ 1595679 h 2274663"/>
                <a:gd name="connsiteX867" fmla="*/ 3442144 w 3982395"/>
                <a:gd name="connsiteY867" fmla="*/ 1592246 h 2274663"/>
                <a:gd name="connsiteX868" fmla="*/ 3448648 w 3982395"/>
                <a:gd name="connsiteY868" fmla="*/ 1553711 h 2274663"/>
                <a:gd name="connsiteX869" fmla="*/ 3451886 w 3982395"/>
                <a:gd name="connsiteY869" fmla="*/ 1550297 h 2274663"/>
                <a:gd name="connsiteX870" fmla="*/ 3456463 w 3982395"/>
                <a:gd name="connsiteY870" fmla="*/ 1549200 h 2274663"/>
                <a:gd name="connsiteX871" fmla="*/ 3493086 w 3982395"/>
                <a:gd name="connsiteY871" fmla="*/ 1562834 h 2274663"/>
                <a:gd name="connsiteX872" fmla="*/ 3496730 w 3982395"/>
                <a:gd name="connsiteY872" fmla="*/ 1566101 h 2274663"/>
                <a:gd name="connsiteX873" fmla="*/ 3500520 w 3982395"/>
                <a:gd name="connsiteY873" fmla="*/ 1552798 h 2274663"/>
                <a:gd name="connsiteX874" fmla="*/ 3525421 w 3982395"/>
                <a:gd name="connsiteY874" fmla="*/ 1518197 h 2274663"/>
                <a:gd name="connsiteX875" fmla="*/ 3529932 w 3982395"/>
                <a:gd name="connsiteY875" fmla="*/ 1516660 h 2274663"/>
                <a:gd name="connsiteX876" fmla="*/ 3534444 w 3982395"/>
                <a:gd name="connsiteY876" fmla="*/ 1518197 h 2274663"/>
                <a:gd name="connsiteX877" fmla="*/ 3559343 w 3982395"/>
                <a:gd name="connsiteY877" fmla="*/ 1552798 h 2274663"/>
                <a:gd name="connsiteX878" fmla="*/ 3563958 w 3982395"/>
                <a:gd name="connsiteY878" fmla="*/ 1568997 h 2274663"/>
                <a:gd name="connsiteX879" fmla="*/ 3565473 w 3982395"/>
                <a:gd name="connsiteY879" fmla="*/ 1567639 h 2274663"/>
                <a:gd name="connsiteX880" fmla="*/ 3585489 w 3982395"/>
                <a:gd name="connsiteY880" fmla="*/ 1560188 h 2274663"/>
                <a:gd name="connsiteX881" fmla="*/ 3584595 w 3982395"/>
                <a:gd name="connsiteY881" fmla="*/ 1544445 h 2274663"/>
                <a:gd name="connsiteX882" fmla="*/ 3600851 w 3982395"/>
                <a:gd name="connsiteY882" fmla="*/ 1508907 h 2274663"/>
                <a:gd name="connsiteX883" fmla="*/ 3604863 w 3982395"/>
                <a:gd name="connsiteY883" fmla="*/ 1506447 h 2274663"/>
                <a:gd name="connsiteX884" fmla="*/ 3609567 w 3982395"/>
                <a:gd name="connsiteY884" fmla="*/ 1506572 h 2274663"/>
                <a:gd name="connsiteX885" fmla="*/ 3626283 w 3982395"/>
                <a:gd name="connsiteY885" fmla="*/ 1514982 h 2274663"/>
                <a:gd name="connsiteX886" fmla="*/ 3629549 w 3982395"/>
                <a:gd name="connsiteY886" fmla="*/ 1518055 h 2274663"/>
                <a:gd name="connsiteX887" fmla="*/ 3623513 w 3982395"/>
                <a:gd name="connsiteY887" fmla="*/ 1504372 h 2274663"/>
                <a:gd name="connsiteX888" fmla="*/ 3622083 w 3982395"/>
                <a:gd name="connsiteY888" fmla="*/ 1479198 h 2274663"/>
                <a:gd name="connsiteX889" fmla="*/ 3611424 w 3982395"/>
                <a:gd name="connsiteY889" fmla="*/ 1483876 h 2274663"/>
                <a:gd name="connsiteX890" fmla="*/ 3593096 w 3982395"/>
                <a:gd name="connsiteY890" fmla="*/ 1484255 h 2274663"/>
                <a:gd name="connsiteX891" fmla="*/ 3590453 w 3982395"/>
                <a:gd name="connsiteY891" fmla="*/ 1482822 h 2274663"/>
                <a:gd name="connsiteX892" fmla="*/ 3589019 w 3982395"/>
                <a:gd name="connsiteY892" fmla="*/ 1480179 h 2274663"/>
                <a:gd name="connsiteX893" fmla="*/ 3591377 w 3982395"/>
                <a:gd name="connsiteY893" fmla="*/ 1455320 h 2274663"/>
                <a:gd name="connsiteX894" fmla="*/ 3593990 w 3982395"/>
                <a:gd name="connsiteY894" fmla="*/ 1450166 h 2274663"/>
                <a:gd name="connsiteX895" fmla="*/ 3588632 w 3982395"/>
                <a:gd name="connsiteY895" fmla="*/ 1448002 h 2274663"/>
                <a:gd name="connsiteX896" fmla="*/ 3559201 w 3982395"/>
                <a:gd name="connsiteY896" fmla="*/ 1426463 h 2274663"/>
                <a:gd name="connsiteX897" fmla="*/ 3529478 w 3982395"/>
                <a:gd name="connsiteY897" fmla="*/ 1347858 h 2274663"/>
                <a:gd name="connsiteX898" fmla="*/ 3531723 w 3982395"/>
                <a:gd name="connsiteY898" fmla="*/ 1343722 h 2274663"/>
                <a:gd name="connsiteX899" fmla="*/ 3535859 w 3982395"/>
                <a:gd name="connsiteY899" fmla="*/ 1341477 h 2274663"/>
                <a:gd name="connsiteX900" fmla="*/ 3554541 w 3982395"/>
                <a:gd name="connsiteY900" fmla="*/ 1340403 h 2274663"/>
                <a:gd name="connsiteX901" fmla="*/ 3566691 w 3982395"/>
                <a:gd name="connsiteY901" fmla="*/ 1343266 h 2274663"/>
                <a:gd name="connsiteX902" fmla="*/ 3565969 w 3982395"/>
                <a:gd name="connsiteY902" fmla="*/ 1339832 h 2274663"/>
                <a:gd name="connsiteX903" fmla="*/ 3572473 w 3982395"/>
                <a:gd name="connsiteY903" fmla="*/ 1301298 h 2274663"/>
                <a:gd name="connsiteX904" fmla="*/ 3575711 w 3982395"/>
                <a:gd name="connsiteY904" fmla="*/ 1297884 h 2274663"/>
                <a:gd name="connsiteX905" fmla="*/ 3580288 w 3982395"/>
                <a:gd name="connsiteY905" fmla="*/ 1296786 h 2274663"/>
                <a:gd name="connsiteX906" fmla="*/ 3616911 w 3982395"/>
                <a:gd name="connsiteY906" fmla="*/ 1310421 h 2274663"/>
                <a:gd name="connsiteX907" fmla="*/ 3620555 w 3982395"/>
                <a:gd name="connsiteY907" fmla="*/ 1313688 h 2274663"/>
                <a:gd name="connsiteX908" fmla="*/ 3624345 w 3982395"/>
                <a:gd name="connsiteY908" fmla="*/ 1300385 h 2274663"/>
                <a:gd name="connsiteX909" fmla="*/ 3649246 w 3982395"/>
                <a:gd name="connsiteY909" fmla="*/ 1265784 h 2274663"/>
                <a:gd name="connsiteX910" fmla="*/ 3653757 w 3982395"/>
                <a:gd name="connsiteY910" fmla="*/ 1264247 h 2274663"/>
                <a:gd name="connsiteX911" fmla="*/ 3658269 w 3982395"/>
                <a:gd name="connsiteY911" fmla="*/ 1265784 h 2274663"/>
                <a:gd name="connsiteX912" fmla="*/ 3683168 w 3982395"/>
                <a:gd name="connsiteY912" fmla="*/ 1300385 h 2274663"/>
                <a:gd name="connsiteX913" fmla="*/ 3687783 w 3982395"/>
                <a:gd name="connsiteY913" fmla="*/ 1316583 h 2274663"/>
                <a:gd name="connsiteX914" fmla="*/ 3689298 w 3982395"/>
                <a:gd name="connsiteY914" fmla="*/ 1315226 h 2274663"/>
                <a:gd name="connsiteX915" fmla="*/ 3709314 w 3982395"/>
                <a:gd name="connsiteY915" fmla="*/ 1307774 h 2274663"/>
                <a:gd name="connsiteX916" fmla="*/ 3708420 w 3982395"/>
                <a:gd name="connsiteY916" fmla="*/ 1292031 h 2274663"/>
                <a:gd name="connsiteX917" fmla="*/ 3724676 w 3982395"/>
                <a:gd name="connsiteY917" fmla="*/ 1256494 h 2274663"/>
                <a:gd name="connsiteX918" fmla="*/ 3728688 w 3982395"/>
                <a:gd name="connsiteY918" fmla="*/ 1254034 h 2274663"/>
                <a:gd name="connsiteX919" fmla="*/ 3733392 w 3982395"/>
                <a:gd name="connsiteY919" fmla="*/ 1254158 h 2274663"/>
                <a:gd name="connsiteX920" fmla="*/ 3750108 w 3982395"/>
                <a:gd name="connsiteY920" fmla="*/ 1262569 h 2274663"/>
                <a:gd name="connsiteX921" fmla="*/ 3759199 w 3982395"/>
                <a:gd name="connsiteY921" fmla="*/ 1271123 h 2274663"/>
                <a:gd name="connsiteX922" fmla="*/ 3760290 w 3982395"/>
                <a:gd name="connsiteY922" fmla="*/ 1267788 h 2274663"/>
                <a:gd name="connsiteX923" fmla="*/ 3785190 w 3982395"/>
                <a:gd name="connsiteY923" fmla="*/ 1237669 h 2274663"/>
                <a:gd name="connsiteX924" fmla="*/ 643768 w 3982395"/>
                <a:gd name="connsiteY924" fmla="*/ 1189591 h 2274663"/>
                <a:gd name="connsiteX925" fmla="*/ 639539 w 3982395"/>
                <a:gd name="connsiteY925" fmla="*/ 1200435 h 2274663"/>
                <a:gd name="connsiteX926" fmla="*/ 626848 w 3982395"/>
                <a:gd name="connsiteY926" fmla="*/ 1213663 h 2274663"/>
                <a:gd name="connsiteX927" fmla="*/ 624122 w 3982395"/>
                <a:gd name="connsiteY927" fmla="*/ 1214472 h 2274663"/>
                <a:gd name="connsiteX928" fmla="*/ 633500 w 3982395"/>
                <a:gd name="connsiteY928" fmla="*/ 1218698 h 2274663"/>
                <a:gd name="connsiteX929" fmla="*/ 645596 w 3982395"/>
                <a:gd name="connsiteY929" fmla="*/ 1230419 h 2274663"/>
                <a:gd name="connsiteX930" fmla="*/ 646228 w 3982395"/>
                <a:gd name="connsiteY930" fmla="*/ 1228486 h 2274663"/>
                <a:gd name="connsiteX931" fmla="*/ 659837 w 3982395"/>
                <a:gd name="connsiteY931" fmla="*/ 1212025 h 2274663"/>
                <a:gd name="connsiteX932" fmla="*/ 651191 w 3982395"/>
                <a:gd name="connsiteY932" fmla="*/ 1198839 h 2274663"/>
                <a:gd name="connsiteX933" fmla="*/ 650919 w 3982395"/>
                <a:gd name="connsiteY933" fmla="*/ 1195973 h 2274663"/>
                <a:gd name="connsiteX934" fmla="*/ 2446584 w 3982395"/>
                <a:gd name="connsiteY934" fmla="*/ 1174251 h 2274663"/>
                <a:gd name="connsiteX935" fmla="*/ 2446338 w 3982395"/>
                <a:gd name="connsiteY935" fmla="*/ 1174451 h 2274663"/>
                <a:gd name="connsiteX936" fmla="*/ 2445877 w 3982395"/>
                <a:gd name="connsiteY936" fmla="*/ 1182574 h 2274663"/>
                <a:gd name="connsiteX937" fmla="*/ 2449026 w 3982395"/>
                <a:gd name="connsiteY937" fmla="*/ 1178198 h 2274663"/>
                <a:gd name="connsiteX938" fmla="*/ 896954 w 3982395"/>
                <a:gd name="connsiteY938" fmla="*/ 1173381 h 2274663"/>
                <a:gd name="connsiteX939" fmla="*/ 894539 w 3982395"/>
                <a:gd name="connsiteY939" fmla="*/ 1198840 h 2274663"/>
                <a:gd name="connsiteX940" fmla="*/ 877609 w 3982395"/>
                <a:gd name="connsiteY940" fmla="*/ 1224659 h 2274663"/>
                <a:gd name="connsiteX941" fmla="*/ 878530 w 3982395"/>
                <a:gd name="connsiteY941" fmla="*/ 1225314 h 2274663"/>
                <a:gd name="connsiteX942" fmla="*/ 881204 w 3982395"/>
                <a:gd name="connsiteY942" fmla="*/ 1229413 h 2274663"/>
                <a:gd name="connsiteX943" fmla="*/ 888308 w 3982395"/>
                <a:gd name="connsiteY943" fmla="*/ 1217545 h 2274663"/>
                <a:gd name="connsiteX944" fmla="*/ 921316 w 3982395"/>
                <a:gd name="connsiteY944" fmla="*/ 1190567 h 2274663"/>
                <a:gd name="connsiteX945" fmla="*/ 924265 w 3982395"/>
                <a:gd name="connsiteY945" fmla="*/ 1190370 h 2274663"/>
                <a:gd name="connsiteX946" fmla="*/ 919474 w 3982395"/>
                <a:gd name="connsiteY946" fmla="*/ 1179897 h 2274663"/>
                <a:gd name="connsiteX947" fmla="*/ 919177 w 3982395"/>
                <a:gd name="connsiteY947" fmla="*/ 1174447 h 2274663"/>
                <a:gd name="connsiteX948" fmla="*/ 913773 w 3982395"/>
                <a:gd name="connsiteY948" fmla="*/ 1175208 h 2274663"/>
                <a:gd name="connsiteX949" fmla="*/ 1408107 w 3982395"/>
                <a:gd name="connsiteY949" fmla="*/ 1172839 h 2274663"/>
                <a:gd name="connsiteX950" fmla="*/ 1410081 w 3982395"/>
                <a:gd name="connsiteY950" fmla="*/ 1178811 h 2274663"/>
                <a:gd name="connsiteX951" fmla="*/ 1410690 w 3982395"/>
                <a:gd name="connsiteY951" fmla="*/ 1198860 h 2274663"/>
                <a:gd name="connsiteX952" fmla="*/ 1425616 w 3982395"/>
                <a:gd name="connsiteY952" fmla="*/ 1195343 h 2274663"/>
                <a:gd name="connsiteX953" fmla="*/ 1430001 w 3982395"/>
                <a:gd name="connsiteY953" fmla="*/ 1195595 h 2274663"/>
                <a:gd name="connsiteX954" fmla="*/ 1416597 w 3982395"/>
                <a:gd name="connsiteY954" fmla="*/ 1185786 h 2274663"/>
                <a:gd name="connsiteX955" fmla="*/ 2927597 w 3982395"/>
                <a:gd name="connsiteY955" fmla="*/ 1164725 h 2274663"/>
                <a:gd name="connsiteX956" fmla="*/ 2927351 w 3982395"/>
                <a:gd name="connsiteY956" fmla="*/ 1164925 h 2274663"/>
                <a:gd name="connsiteX957" fmla="*/ 2926890 w 3982395"/>
                <a:gd name="connsiteY957" fmla="*/ 1173049 h 2274663"/>
                <a:gd name="connsiteX958" fmla="*/ 2930039 w 3982395"/>
                <a:gd name="connsiteY958" fmla="*/ 1168672 h 2274663"/>
                <a:gd name="connsiteX959" fmla="*/ 1243191 w 3982395"/>
                <a:gd name="connsiteY959" fmla="*/ 1155979 h 2274663"/>
                <a:gd name="connsiteX960" fmla="*/ 1224883 w 3982395"/>
                <a:gd name="connsiteY960" fmla="*/ 1164177 h 2274663"/>
                <a:gd name="connsiteX961" fmla="*/ 1206374 w 3982395"/>
                <a:gd name="connsiteY961" fmla="*/ 1168070 h 2274663"/>
                <a:gd name="connsiteX962" fmla="*/ 1207273 w 3982395"/>
                <a:gd name="connsiteY962" fmla="*/ 1172343 h 2274663"/>
                <a:gd name="connsiteX963" fmla="*/ 1203348 w 3982395"/>
                <a:gd name="connsiteY963" fmla="*/ 1195596 h 2274663"/>
                <a:gd name="connsiteX964" fmla="*/ 1201394 w 3982395"/>
                <a:gd name="connsiteY964" fmla="*/ 1197657 h 2274663"/>
                <a:gd name="connsiteX965" fmla="*/ 1198632 w 3982395"/>
                <a:gd name="connsiteY965" fmla="*/ 1198319 h 2274663"/>
                <a:gd name="connsiteX966" fmla="*/ 1166244 w 3982395"/>
                <a:gd name="connsiteY966" fmla="*/ 1180868 h 2274663"/>
                <a:gd name="connsiteX967" fmla="*/ 1165749 w 3982395"/>
                <a:gd name="connsiteY967" fmla="*/ 1180184 h 2274663"/>
                <a:gd name="connsiteX968" fmla="*/ 1149585 w 3982395"/>
                <a:gd name="connsiteY968" fmla="*/ 1204835 h 2274663"/>
                <a:gd name="connsiteX969" fmla="*/ 1131376 w 3982395"/>
                <a:gd name="connsiteY969" fmla="*/ 1219645 h 2274663"/>
                <a:gd name="connsiteX970" fmla="*/ 1114506 w 3982395"/>
                <a:gd name="connsiteY970" fmla="*/ 1228196 h 2274663"/>
                <a:gd name="connsiteX971" fmla="*/ 1116479 w 3982395"/>
                <a:gd name="connsiteY971" fmla="*/ 1232090 h 2274663"/>
                <a:gd name="connsiteX972" fmla="*/ 1118707 w 3982395"/>
                <a:gd name="connsiteY972" fmla="*/ 1255568 h 2274663"/>
                <a:gd name="connsiteX973" fmla="*/ 1117352 w 3982395"/>
                <a:gd name="connsiteY973" fmla="*/ 1258064 h 2274663"/>
                <a:gd name="connsiteX974" fmla="*/ 1114856 w 3982395"/>
                <a:gd name="connsiteY974" fmla="*/ 1259418 h 2274663"/>
                <a:gd name="connsiteX975" fmla="*/ 1079055 w 3982395"/>
                <a:gd name="connsiteY975" fmla="*/ 1250945 h 2274663"/>
                <a:gd name="connsiteX976" fmla="*/ 1072466 w 3982395"/>
                <a:gd name="connsiteY976" fmla="*/ 1245586 h 2274663"/>
                <a:gd name="connsiteX977" fmla="*/ 1068899 w 3982395"/>
                <a:gd name="connsiteY977" fmla="*/ 1251353 h 2274663"/>
                <a:gd name="connsiteX978" fmla="*/ 1060468 w 3982395"/>
                <a:gd name="connsiteY978" fmla="*/ 1258867 h 2274663"/>
                <a:gd name="connsiteX979" fmla="*/ 1057745 w 3982395"/>
                <a:gd name="connsiteY979" fmla="*/ 1259674 h 2274663"/>
                <a:gd name="connsiteX980" fmla="*/ 1055023 w 3982395"/>
                <a:gd name="connsiteY980" fmla="*/ 1258867 h 2274663"/>
                <a:gd name="connsiteX981" fmla="*/ 1046592 w 3982395"/>
                <a:gd name="connsiteY981" fmla="*/ 1251353 h 2274663"/>
                <a:gd name="connsiteX982" fmla="*/ 1043125 w 3982395"/>
                <a:gd name="connsiteY982" fmla="*/ 1245748 h 2274663"/>
                <a:gd name="connsiteX983" fmla="*/ 1036737 w 3982395"/>
                <a:gd name="connsiteY983" fmla="*/ 1250944 h 2274663"/>
                <a:gd name="connsiteX984" fmla="*/ 1000936 w 3982395"/>
                <a:gd name="connsiteY984" fmla="*/ 1259418 h 2274663"/>
                <a:gd name="connsiteX985" fmla="*/ 998440 w 3982395"/>
                <a:gd name="connsiteY985" fmla="*/ 1258064 h 2274663"/>
                <a:gd name="connsiteX986" fmla="*/ 997085 w 3982395"/>
                <a:gd name="connsiteY986" fmla="*/ 1255567 h 2274663"/>
                <a:gd name="connsiteX987" fmla="*/ 999313 w 3982395"/>
                <a:gd name="connsiteY987" fmla="*/ 1232090 h 2274663"/>
                <a:gd name="connsiteX988" fmla="*/ 1001780 w 3982395"/>
                <a:gd name="connsiteY988" fmla="*/ 1227221 h 2274663"/>
                <a:gd name="connsiteX989" fmla="*/ 996720 w 3982395"/>
                <a:gd name="connsiteY989" fmla="*/ 1225178 h 2274663"/>
                <a:gd name="connsiteX990" fmla="*/ 968923 w 3982395"/>
                <a:gd name="connsiteY990" fmla="*/ 1204835 h 2274663"/>
                <a:gd name="connsiteX991" fmla="*/ 954945 w 3982395"/>
                <a:gd name="connsiteY991" fmla="*/ 1183517 h 2274663"/>
                <a:gd name="connsiteX992" fmla="*/ 934544 w 3982395"/>
                <a:gd name="connsiteY992" fmla="*/ 1202752 h 2274663"/>
                <a:gd name="connsiteX993" fmla="*/ 933769 w 3982395"/>
                <a:gd name="connsiteY993" fmla="*/ 1202773 h 2274663"/>
                <a:gd name="connsiteX994" fmla="*/ 945127 w 3982395"/>
                <a:gd name="connsiteY994" fmla="*/ 1232769 h 2274663"/>
                <a:gd name="connsiteX995" fmla="*/ 945392 w 3982395"/>
                <a:gd name="connsiteY995" fmla="*/ 1249610 h 2274663"/>
                <a:gd name="connsiteX996" fmla="*/ 947207 w 3982395"/>
                <a:gd name="connsiteY996" fmla="*/ 1248690 h 2274663"/>
                <a:gd name="connsiteX997" fmla="*/ 986111 w 3982395"/>
                <a:gd name="connsiteY997" fmla="*/ 1245000 h 2274663"/>
                <a:gd name="connsiteX998" fmla="*/ 990247 w 3982395"/>
                <a:gd name="connsiteY998" fmla="*/ 1247244 h 2274663"/>
                <a:gd name="connsiteX999" fmla="*/ 992492 w 3982395"/>
                <a:gd name="connsiteY999" fmla="*/ 1251380 h 2274663"/>
                <a:gd name="connsiteX1000" fmla="*/ 993566 w 3982395"/>
                <a:gd name="connsiteY1000" fmla="*/ 1270063 h 2274663"/>
                <a:gd name="connsiteX1001" fmla="*/ 988965 w 3982395"/>
                <a:gd name="connsiteY1001" fmla="*/ 1289587 h 2274663"/>
                <a:gd name="connsiteX1002" fmla="*/ 1004293 w 3982395"/>
                <a:gd name="connsiteY1002" fmla="*/ 1290052 h 2274663"/>
                <a:gd name="connsiteX1003" fmla="*/ 1007546 w 3982395"/>
                <a:gd name="connsiteY1003" fmla="*/ 1291128 h 2274663"/>
                <a:gd name="connsiteX1004" fmla="*/ 1014390 w 3982395"/>
                <a:gd name="connsiteY1004" fmla="*/ 1281617 h 2274663"/>
                <a:gd name="connsiteX1005" fmla="*/ 1018651 w 3982395"/>
                <a:gd name="connsiteY1005" fmla="*/ 1280166 h 2274663"/>
                <a:gd name="connsiteX1006" fmla="*/ 1022912 w 3982395"/>
                <a:gd name="connsiteY1006" fmla="*/ 1281617 h 2274663"/>
                <a:gd name="connsiteX1007" fmla="*/ 1046429 w 3982395"/>
                <a:gd name="connsiteY1007" fmla="*/ 1314297 h 2274663"/>
                <a:gd name="connsiteX1008" fmla="*/ 1050788 w 3982395"/>
                <a:gd name="connsiteY1008" fmla="*/ 1329596 h 2274663"/>
                <a:gd name="connsiteX1009" fmla="*/ 1052218 w 3982395"/>
                <a:gd name="connsiteY1009" fmla="*/ 1328314 h 2274663"/>
                <a:gd name="connsiteX1010" fmla="*/ 1086808 w 3982395"/>
                <a:gd name="connsiteY1010" fmla="*/ 1315437 h 2274663"/>
                <a:gd name="connsiteX1011" fmla="*/ 1090851 w 3982395"/>
                <a:gd name="connsiteY1011" fmla="*/ 1316406 h 2274663"/>
                <a:gd name="connsiteX1012" fmla="*/ 1091638 w 3982395"/>
                <a:gd name="connsiteY1012" fmla="*/ 1313124 h 2274663"/>
                <a:gd name="connsiteX1013" fmla="*/ 1095052 w 3982395"/>
                <a:gd name="connsiteY1013" fmla="*/ 1309885 h 2274663"/>
                <a:gd name="connsiteX1014" fmla="*/ 1133587 w 3982395"/>
                <a:gd name="connsiteY1014" fmla="*/ 1303381 h 2274663"/>
                <a:gd name="connsiteX1015" fmla="*/ 1138376 w 3982395"/>
                <a:gd name="connsiteY1015" fmla="*/ 1304389 h 2274663"/>
                <a:gd name="connsiteX1016" fmla="*/ 1135007 w 3982395"/>
                <a:gd name="connsiteY1016" fmla="*/ 1290973 h 2274663"/>
                <a:gd name="connsiteX1017" fmla="*/ 1139271 w 3982395"/>
                <a:gd name="connsiteY1017" fmla="*/ 1248557 h 2274663"/>
                <a:gd name="connsiteX1018" fmla="*/ 1142409 w 3982395"/>
                <a:gd name="connsiteY1018" fmla="*/ 1244970 h 2274663"/>
                <a:gd name="connsiteX1019" fmla="*/ 1147085 w 3982395"/>
                <a:gd name="connsiteY1019" fmla="*/ 1244045 h 2274663"/>
                <a:gd name="connsiteX1020" fmla="*/ 1185949 w 3982395"/>
                <a:gd name="connsiteY1020" fmla="*/ 1261561 h 2274663"/>
                <a:gd name="connsiteX1021" fmla="*/ 1198045 w 3982395"/>
                <a:gd name="connsiteY1021" fmla="*/ 1273282 h 2274663"/>
                <a:gd name="connsiteX1022" fmla="*/ 1198678 w 3982395"/>
                <a:gd name="connsiteY1022" fmla="*/ 1271349 h 2274663"/>
                <a:gd name="connsiteX1023" fmla="*/ 1212287 w 3982395"/>
                <a:gd name="connsiteY1023" fmla="*/ 1254888 h 2274663"/>
                <a:gd name="connsiteX1024" fmla="*/ 1203641 w 3982395"/>
                <a:gd name="connsiteY1024" fmla="*/ 1241702 h 2274663"/>
                <a:gd name="connsiteX1025" fmla="*/ 1199950 w 3982395"/>
                <a:gd name="connsiteY1025" fmla="*/ 1202798 h 2274663"/>
                <a:gd name="connsiteX1026" fmla="*/ 1202195 w 3982395"/>
                <a:gd name="connsiteY1026" fmla="*/ 1198662 h 2274663"/>
                <a:gd name="connsiteX1027" fmla="*/ 1206331 w 3982395"/>
                <a:gd name="connsiteY1027" fmla="*/ 1196417 h 2274663"/>
                <a:gd name="connsiteX1028" fmla="*/ 1225013 w 3982395"/>
                <a:gd name="connsiteY1028" fmla="*/ 1195343 h 2274663"/>
                <a:gd name="connsiteX1029" fmla="*/ 1237163 w 3982395"/>
                <a:gd name="connsiteY1029" fmla="*/ 1198206 h 2274663"/>
                <a:gd name="connsiteX1030" fmla="*/ 1236441 w 3982395"/>
                <a:gd name="connsiteY1030" fmla="*/ 1194772 h 2274663"/>
                <a:gd name="connsiteX1031" fmla="*/ 1242945 w 3982395"/>
                <a:gd name="connsiteY1031" fmla="*/ 1156238 h 2274663"/>
                <a:gd name="connsiteX1032" fmla="*/ 1353630 w 3982395"/>
                <a:gd name="connsiteY1032" fmla="*/ 1155310 h 2274663"/>
                <a:gd name="connsiteX1033" fmla="*/ 1353640 w 3982395"/>
                <a:gd name="connsiteY1033" fmla="*/ 1155325 h 2274663"/>
                <a:gd name="connsiteX1034" fmla="*/ 1358255 w 3982395"/>
                <a:gd name="connsiteY1034" fmla="*/ 1171523 h 2274663"/>
                <a:gd name="connsiteX1035" fmla="*/ 1359770 w 3982395"/>
                <a:gd name="connsiteY1035" fmla="*/ 1170166 h 2274663"/>
                <a:gd name="connsiteX1036" fmla="*/ 1369717 w 3982395"/>
                <a:gd name="connsiteY1036" fmla="*/ 1166463 h 2274663"/>
                <a:gd name="connsiteX1037" fmla="*/ 1367148 w 3982395"/>
                <a:gd name="connsiteY1037" fmla="*/ 1160848 h 2274663"/>
                <a:gd name="connsiteX1038" fmla="*/ 1366851 w 3982395"/>
                <a:gd name="connsiteY1038" fmla="*/ 1155398 h 2274663"/>
                <a:gd name="connsiteX1039" fmla="*/ 1361447 w 3982395"/>
                <a:gd name="connsiteY1039" fmla="*/ 1156159 h 2274663"/>
                <a:gd name="connsiteX1040" fmla="*/ 1280462 w 3982395"/>
                <a:gd name="connsiteY1040" fmla="*/ 1122839 h 2274663"/>
                <a:gd name="connsiteX1041" fmla="*/ 1279758 w 3982395"/>
                <a:gd name="connsiteY1041" fmla="*/ 1124729 h 2274663"/>
                <a:gd name="connsiteX1042" fmla="*/ 1249047 w 3982395"/>
                <a:gd name="connsiteY1042" fmla="*/ 1152137 h 2274663"/>
                <a:gd name="connsiteX1043" fmla="*/ 1250760 w 3982395"/>
                <a:gd name="connsiteY1043" fmla="*/ 1151726 h 2274663"/>
                <a:gd name="connsiteX1044" fmla="*/ 1287383 w 3982395"/>
                <a:gd name="connsiteY1044" fmla="*/ 1165361 h 2274663"/>
                <a:gd name="connsiteX1045" fmla="*/ 1291027 w 3982395"/>
                <a:gd name="connsiteY1045" fmla="*/ 1168628 h 2274663"/>
                <a:gd name="connsiteX1046" fmla="*/ 1294817 w 3982395"/>
                <a:gd name="connsiteY1046" fmla="*/ 1155325 h 2274663"/>
                <a:gd name="connsiteX1047" fmla="*/ 1304960 w 3982395"/>
                <a:gd name="connsiteY1047" fmla="*/ 1141230 h 2274663"/>
                <a:gd name="connsiteX1048" fmla="*/ 1287162 w 3982395"/>
                <a:gd name="connsiteY1048" fmla="*/ 1132260 h 2274663"/>
                <a:gd name="connsiteX1049" fmla="*/ 1951284 w 3982395"/>
                <a:gd name="connsiteY1049" fmla="*/ 1117101 h 2274663"/>
                <a:gd name="connsiteX1050" fmla="*/ 1951038 w 3982395"/>
                <a:gd name="connsiteY1050" fmla="*/ 1117301 h 2274663"/>
                <a:gd name="connsiteX1051" fmla="*/ 1950577 w 3982395"/>
                <a:gd name="connsiteY1051" fmla="*/ 1125425 h 2274663"/>
                <a:gd name="connsiteX1052" fmla="*/ 1953726 w 3982395"/>
                <a:gd name="connsiteY1052" fmla="*/ 1121048 h 2274663"/>
                <a:gd name="connsiteX1053" fmla="*/ 1036885 w 3982395"/>
                <a:gd name="connsiteY1053" fmla="*/ 1069475 h 2274663"/>
                <a:gd name="connsiteX1054" fmla="*/ 1036639 w 3982395"/>
                <a:gd name="connsiteY1054" fmla="*/ 1069675 h 2274663"/>
                <a:gd name="connsiteX1055" fmla="*/ 1036178 w 3982395"/>
                <a:gd name="connsiteY1055" fmla="*/ 1077798 h 2274663"/>
                <a:gd name="connsiteX1056" fmla="*/ 1039327 w 3982395"/>
                <a:gd name="connsiteY1056" fmla="*/ 1073422 h 2274663"/>
                <a:gd name="connsiteX1057" fmla="*/ 1484559 w 3982395"/>
                <a:gd name="connsiteY1057" fmla="*/ 1050426 h 2274663"/>
                <a:gd name="connsiteX1058" fmla="*/ 1484313 w 3982395"/>
                <a:gd name="connsiteY1058" fmla="*/ 1050626 h 2274663"/>
                <a:gd name="connsiteX1059" fmla="*/ 1483852 w 3982395"/>
                <a:gd name="connsiteY1059" fmla="*/ 1058749 h 2274663"/>
                <a:gd name="connsiteX1060" fmla="*/ 1487001 w 3982395"/>
                <a:gd name="connsiteY1060" fmla="*/ 1054373 h 2274663"/>
                <a:gd name="connsiteX1061" fmla="*/ 694990 w 3982395"/>
                <a:gd name="connsiteY1061" fmla="*/ 1049315 h 2274663"/>
                <a:gd name="connsiteX1062" fmla="*/ 694794 w 3982395"/>
                <a:gd name="connsiteY1062" fmla="*/ 1049586 h 2274663"/>
                <a:gd name="connsiteX1063" fmla="*/ 696550 w 3982395"/>
                <a:gd name="connsiteY1063" fmla="*/ 1058029 h 2274663"/>
                <a:gd name="connsiteX1064" fmla="*/ 698573 w 3982395"/>
                <a:gd name="connsiteY1064" fmla="*/ 1052686 h 2274663"/>
                <a:gd name="connsiteX1065" fmla="*/ 2698887 w 3982395"/>
                <a:gd name="connsiteY1065" fmla="*/ 1019922 h 2274663"/>
                <a:gd name="connsiteX1066" fmla="*/ 2698627 w 3982395"/>
                <a:gd name="connsiteY1066" fmla="*/ 1020134 h 2274663"/>
                <a:gd name="connsiteX1067" fmla="*/ 2698137 w 3982395"/>
                <a:gd name="connsiteY1067" fmla="*/ 1028744 h 2274663"/>
                <a:gd name="connsiteX1068" fmla="*/ 2701475 w 3982395"/>
                <a:gd name="connsiteY1068" fmla="*/ 1024105 h 2274663"/>
                <a:gd name="connsiteX1069" fmla="*/ 2108391 w 3982395"/>
                <a:gd name="connsiteY1069" fmla="*/ 1018237 h 2274663"/>
                <a:gd name="connsiteX1070" fmla="*/ 2101880 w 3982395"/>
                <a:gd name="connsiteY1070" fmla="*/ 1027100 h 2274663"/>
                <a:gd name="connsiteX1071" fmla="*/ 2087068 w 3982395"/>
                <a:gd name="connsiteY1071" fmla="*/ 1036065 h 2274663"/>
                <a:gd name="connsiteX1072" fmla="*/ 2084229 w 3982395"/>
                <a:gd name="connsiteY1072" fmla="*/ 1036141 h 2274663"/>
                <a:gd name="connsiteX1073" fmla="*/ 2082664 w 3982395"/>
                <a:gd name="connsiteY1073" fmla="*/ 1035181 h 2274663"/>
                <a:gd name="connsiteX1074" fmla="*/ 2082331 w 3982395"/>
                <a:gd name="connsiteY1074" fmla="*/ 1038692 h 2274663"/>
                <a:gd name="connsiteX1075" fmla="*/ 2066342 w 3982395"/>
                <a:gd name="connsiteY1075" fmla="*/ 1063075 h 2274663"/>
                <a:gd name="connsiteX1076" fmla="*/ 2067212 w 3982395"/>
                <a:gd name="connsiteY1076" fmla="*/ 1063694 h 2274663"/>
                <a:gd name="connsiteX1077" fmla="*/ 2069738 w 3982395"/>
                <a:gd name="connsiteY1077" fmla="*/ 1067565 h 2274663"/>
                <a:gd name="connsiteX1078" fmla="*/ 2076448 w 3982395"/>
                <a:gd name="connsiteY1078" fmla="*/ 1056356 h 2274663"/>
                <a:gd name="connsiteX1079" fmla="*/ 2107622 w 3982395"/>
                <a:gd name="connsiteY1079" fmla="*/ 1030876 h 2274663"/>
                <a:gd name="connsiteX1080" fmla="*/ 2112114 w 3982395"/>
                <a:gd name="connsiteY1080" fmla="*/ 1030577 h 2274663"/>
                <a:gd name="connsiteX1081" fmla="*/ 2115854 w 3982395"/>
                <a:gd name="connsiteY1081" fmla="*/ 1033082 h 2274663"/>
                <a:gd name="connsiteX1082" fmla="*/ 2130112 w 3982395"/>
                <a:gd name="connsiteY1082" fmla="*/ 1070735 h 2274663"/>
                <a:gd name="connsiteX1083" fmla="*/ 2130362 w 3982395"/>
                <a:gd name="connsiteY1083" fmla="*/ 1086641 h 2274663"/>
                <a:gd name="connsiteX1084" fmla="*/ 2132076 w 3982395"/>
                <a:gd name="connsiteY1084" fmla="*/ 1085772 h 2274663"/>
                <a:gd name="connsiteX1085" fmla="*/ 2150066 w 3982395"/>
                <a:gd name="connsiteY1085" fmla="*/ 1084066 h 2274663"/>
                <a:gd name="connsiteX1086" fmla="*/ 2151837 w 3982395"/>
                <a:gd name="connsiteY1086" fmla="*/ 1065403 h 2274663"/>
                <a:gd name="connsiteX1087" fmla="*/ 2154304 w 3982395"/>
                <a:gd name="connsiteY1087" fmla="*/ 1060534 h 2274663"/>
                <a:gd name="connsiteX1088" fmla="*/ 2149244 w 3982395"/>
                <a:gd name="connsiteY1088" fmla="*/ 1058491 h 2274663"/>
                <a:gd name="connsiteX1089" fmla="*/ 2121447 w 3982395"/>
                <a:gd name="connsiteY1089" fmla="*/ 1038148 h 2274663"/>
                <a:gd name="connsiteX1090" fmla="*/ 2973956 w 3982395"/>
                <a:gd name="connsiteY1090" fmla="*/ 1016940 h 2274663"/>
                <a:gd name="connsiteX1091" fmla="*/ 2974838 w 3982395"/>
                <a:gd name="connsiteY1091" fmla="*/ 1020033 h 2274663"/>
                <a:gd name="connsiteX1092" fmla="*/ 2976268 w 3982395"/>
                <a:gd name="connsiteY1092" fmla="*/ 1018751 h 2274663"/>
                <a:gd name="connsiteX1093" fmla="*/ 2976376 w 3982395"/>
                <a:gd name="connsiteY1093" fmla="*/ 1018711 h 2274663"/>
                <a:gd name="connsiteX1094" fmla="*/ 3152656 w 3982395"/>
                <a:gd name="connsiteY1094" fmla="*/ 992364 h 2274663"/>
                <a:gd name="connsiteX1095" fmla="*/ 3152325 w 3982395"/>
                <a:gd name="connsiteY1095" fmla="*/ 992418 h 2274663"/>
                <a:gd name="connsiteX1096" fmla="*/ 3147595 w 3982395"/>
                <a:gd name="connsiteY1096" fmla="*/ 999631 h 2274663"/>
                <a:gd name="connsiteX1097" fmla="*/ 3152805 w 3982395"/>
                <a:gd name="connsiteY1097" fmla="*/ 997282 h 2274663"/>
                <a:gd name="connsiteX1098" fmla="*/ 2925759 w 3982395"/>
                <a:gd name="connsiteY1098" fmla="*/ 935784 h 2274663"/>
                <a:gd name="connsiteX1099" fmla="*/ 2916909 w 3982395"/>
                <a:gd name="connsiteY1099" fmla="*/ 937205 h 2274663"/>
                <a:gd name="connsiteX1100" fmla="*/ 2896913 w 3982395"/>
                <a:gd name="connsiteY1100" fmla="*/ 936115 h 2274663"/>
                <a:gd name="connsiteX1101" fmla="*/ 2896661 w 3982395"/>
                <a:gd name="connsiteY1101" fmla="*/ 940730 h 2274663"/>
                <a:gd name="connsiteX1102" fmla="*/ 2886275 w 3982395"/>
                <a:gd name="connsiteY1102" fmla="*/ 963437 h 2274663"/>
                <a:gd name="connsiteX1103" fmla="*/ 2885586 w 3982395"/>
                <a:gd name="connsiteY1103" fmla="*/ 963859 h 2274663"/>
                <a:gd name="connsiteX1104" fmla="*/ 2888226 w 3982395"/>
                <a:gd name="connsiteY1104" fmla="*/ 970832 h 2274663"/>
                <a:gd name="connsiteX1105" fmla="*/ 2888491 w 3982395"/>
                <a:gd name="connsiteY1105" fmla="*/ 987673 h 2274663"/>
                <a:gd name="connsiteX1106" fmla="*/ 2890306 w 3982395"/>
                <a:gd name="connsiteY1106" fmla="*/ 986753 h 2274663"/>
                <a:gd name="connsiteX1107" fmla="*/ 2929210 w 3982395"/>
                <a:gd name="connsiteY1107" fmla="*/ 983063 h 2274663"/>
                <a:gd name="connsiteX1108" fmla="*/ 2930151 w 3982395"/>
                <a:gd name="connsiteY1108" fmla="*/ 983573 h 2274663"/>
                <a:gd name="connsiteX1109" fmla="*/ 2936292 w 3982395"/>
                <a:gd name="connsiteY1109" fmla="*/ 975039 h 2274663"/>
                <a:gd name="connsiteX1110" fmla="*/ 2928332 w 3982395"/>
                <a:gd name="connsiteY1110" fmla="*/ 962900 h 2274663"/>
                <a:gd name="connsiteX1111" fmla="*/ 2849159 w 3982395"/>
                <a:gd name="connsiteY1111" fmla="*/ 929804 h 2274663"/>
                <a:gd name="connsiteX1112" fmla="*/ 2842835 w 3982395"/>
                <a:gd name="connsiteY1112" fmla="*/ 933204 h 2274663"/>
                <a:gd name="connsiteX1113" fmla="*/ 2837892 w 3982395"/>
                <a:gd name="connsiteY1113" fmla="*/ 934228 h 2274663"/>
                <a:gd name="connsiteX1114" fmla="*/ 2837638 w 3982395"/>
                <a:gd name="connsiteY1114" fmla="*/ 936903 h 2274663"/>
                <a:gd name="connsiteX1115" fmla="*/ 2820708 w 3982395"/>
                <a:gd name="connsiteY1115" fmla="*/ 962722 h 2274663"/>
                <a:gd name="connsiteX1116" fmla="*/ 2821629 w 3982395"/>
                <a:gd name="connsiteY1116" fmla="*/ 963377 h 2274663"/>
                <a:gd name="connsiteX1117" fmla="*/ 2824304 w 3982395"/>
                <a:gd name="connsiteY1117" fmla="*/ 967476 h 2274663"/>
                <a:gd name="connsiteX1118" fmla="*/ 2831407 w 3982395"/>
                <a:gd name="connsiteY1118" fmla="*/ 955608 h 2274663"/>
                <a:gd name="connsiteX1119" fmla="*/ 2847218 w 3982395"/>
                <a:gd name="connsiteY1119" fmla="*/ 938830 h 2274663"/>
                <a:gd name="connsiteX1120" fmla="*/ 2851608 w 3982395"/>
                <a:gd name="connsiteY1120" fmla="*/ 936226 h 2274663"/>
                <a:gd name="connsiteX1121" fmla="*/ 1166914 w 3982395"/>
                <a:gd name="connsiteY1121" fmla="*/ 928497 h 2274663"/>
                <a:gd name="connsiteX1122" fmla="*/ 1154348 w 3982395"/>
                <a:gd name="connsiteY1122" fmla="*/ 947660 h 2274663"/>
                <a:gd name="connsiteX1123" fmla="*/ 1154348 w 3982395"/>
                <a:gd name="connsiteY1123" fmla="*/ 947660 h 2274663"/>
                <a:gd name="connsiteX1124" fmla="*/ 1165391 w 3982395"/>
                <a:gd name="connsiteY1124" fmla="*/ 948296 h 2274663"/>
                <a:gd name="connsiteX1125" fmla="*/ 1169298 w 3982395"/>
                <a:gd name="connsiteY1125" fmla="*/ 950415 h 2274663"/>
                <a:gd name="connsiteX1126" fmla="*/ 1171418 w 3982395"/>
                <a:gd name="connsiteY1126" fmla="*/ 954322 h 2274663"/>
                <a:gd name="connsiteX1127" fmla="*/ 1167932 w 3982395"/>
                <a:gd name="connsiteY1127" fmla="*/ 991066 h 2274663"/>
                <a:gd name="connsiteX1128" fmla="*/ 1151943 w 3982395"/>
                <a:gd name="connsiteY1128" fmla="*/ 1015449 h 2274663"/>
                <a:gd name="connsiteX1129" fmla="*/ 1152813 w 3982395"/>
                <a:gd name="connsiteY1129" fmla="*/ 1016068 h 2274663"/>
                <a:gd name="connsiteX1130" fmla="*/ 1155339 w 3982395"/>
                <a:gd name="connsiteY1130" fmla="*/ 1019939 h 2274663"/>
                <a:gd name="connsiteX1131" fmla="*/ 1162049 w 3982395"/>
                <a:gd name="connsiteY1131" fmla="*/ 1008730 h 2274663"/>
                <a:gd name="connsiteX1132" fmla="*/ 1193223 w 3982395"/>
                <a:gd name="connsiteY1132" fmla="*/ 983250 h 2274663"/>
                <a:gd name="connsiteX1133" fmla="*/ 1197715 w 3982395"/>
                <a:gd name="connsiteY1133" fmla="*/ 982951 h 2274663"/>
                <a:gd name="connsiteX1134" fmla="*/ 1201455 w 3982395"/>
                <a:gd name="connsiteY1134" fmla="*/ 985456 h 2274663"/>
                <a:gd name="connsiteX1135" fmla="*/ 1215713 w 3982395"/>
                <a:gd name="connsiteY1135" fmla="*/ 1023109 h 2274663"/>
                <a:gd name="connsiteX1136" fmla="*/ 1215963 w 3982395"/>
                <a:gd name="connsiteY1136" fmla="*/ 1039015 h 2274663"/>
                <a:gd name="connsiteX1137" fmla="*/ 1217677 w 3982395"/>
                <a:gd name="connsiteY1137" fmla="*/ 1038146 h 2274663"/>
                <a:gd name="connsiteX1138" fmla="*/ 1254421 w 3982395"/>
                <a:gd name="connsiteY1138" fmla="*/ 1034661 h 2274663"/>
                <a:gd name="connsiteX1139" fmla="*/ 1258327 w 3982395"/>
                <a:gd name="connsiteY1139" fmla="*/ 1036780 h 2274663"/>
                <a:gd name="connsiteX1140" fmla="*/ 1260447 w 3982395"/>
                <a:gd name="connsiteY1140" fmla="*/ 1040687 h 2274663"/>
                <a:gd name="connsiteX1141" fmla="*/ 1261462 w 3982395"/>
                <a:gd name="connsiteY1141" fmla="*/ 1058332 h 2274663"/>
                <a:gd name="connsiteX1142" fmla="*/ 1257117 w 3982395"/>
                <a:gd name="connsiteY1142" fmla="*/ 1076772 h 2274663"/>
                <a:gd name="connsiteX1143" fmla="*/ 1271593 w 3982395"/>
                <a:gd name="connsiteY1143" fmla="*/ 1077211 h 2274663"/>
                <a:gd name="connsiteX1144" fmla="*/ 1288054 w 3982395"/>
                <a:gd name="connsiteY1144" fmla="*/ 1082653 h 2274663"/>
                <a:gd name="connsiteX1145" fmla="*/ 1294040 w 3982395"/>
                <a:gd name="connsiteY1145" fmla="*/ 1080852 h 2274663"/>
                <a:gd name="connsiteX1146" fmla="*/ 1291828 w 3982395"/>
                <a:gd name="connsiteY1146" fmla="*/ 1078385 h 2274663"/>
                <a:gd name="connsiteX1147" fmla="*/ 1278951 w 3982395"/>
                <a:gd name="connsiteY1147" fmla="*/ 1043795 h 2274663"/>
                <a:gd name="connsiteX1148" fmla="*/ 1279987 w 3982395"/>
                <a:gd name="connsiteY1148" fmla="*/ 1039473 h 2274663"/>
                <a:gd name="connsiteX1149" fmla="*/ 1283212 w 3982395"/>
                <a:gd name="connsiteY1149" fmla="*/ 1036414 h 2274663"/>
                <a:gd name="connsiteX1150" fmla="*/ 1319606 w 3982395"/>
                <a:gd name="connsiteY1150" fmla="*/ 1030271 h 2274663"/>
                <a:gd name="connsiteX1151" fmla="*/ 1324130 w 3982395"/>
                <a:gd name="connsiteY1151" fmla="*/ 1031223 h 2274663"/>
                <a:gd name="connsiteX1152" fmla="*/ 1320948 w 3982395"/>
                <a:gd name="connsiteY1152" fmla="*/ 1018552 h 2274663"/>
                <a:gd name="connsiteX1153" fmla="*/ 1322786 w 3982395"/>
                <a:gd name="connsiteY1153" fmla="*/ 1000270 h 2274663"/>
                <a:gd name="connsiteX1154" fmla="*/ 1298193 w 3982395"/>
                <a:gd name="connsiteY1154" fmla="*/ 982272 h 2274663"/>
                <a:gd name="connsiteX1155" fmla="*/ 1284367 w 3982395"/>
                <a:gd name="connsiteY1155" fmla="*/ 961186 h 2274663"/>
                <a:gd name="connsiteX1156" fmla="*/ 1277475 w 3982395"/>
                <a:gd name="connsiteY1156" fmla="*/ 970566 h 2274663"/>
                <a:gd name="connsiteX1157" fmla="*/ 1261792 w 3982395"/>
                <a:gd name="connsiteY1157" fmla="*/ 980059 h 2274663"/>
                <a:gd name="connsiteX1158" fmla="*/ 1258787 w 3982395"/>
                <a:gd name="connsiteY1158" fmla="*/ 980138 h 2274663"/>
                <a:gd name="connsiteX1159" fmla="*/ 1256223 w 3982395"/>
                <a:gd name="connsiteY1159" fmla="*/ 978566 h 2274663"/>
                <a:gd name="connsiteX1160" fmla="*/ 1245837 w 3982395"/>
                <a:gd name="connsiteY1160" fmla="*/ 955860 h 2274663"/>
                <a:gd name="connsiteX1161" fmla="*/ 1245522 w 3982395"/>
                <a:gd name="connsiteY1161" fmla="*/ 950089 h 2274663"/>
                <a:gd name="connsiteX1162" fmla="*/ 1239800 w 3982395"/>
                <a:gd name="connsiteY1162" fmla="*/ 950894 h 2274663"/>
                <a:gd name="connsiteX1163" fmla="*/ 1203542 w 3982395"/>
                <a:gd name="connsiteY1163" fmla="*/ 946957 h 2274663"/>
                <a:gd name="connsiteX1164" fmla="*/ 814471 w 3982395"/>
                <a:gd name="connsiteY1164" fmla="*/ 923593 h 2274663"/>
                <a:gd name="connsiteX1165" fmla="*/ 812403 w 3982395"/>
                <a:gd name="connsiteY1165" fmla="*/ 930469 h 2274663"/>
                <a:gd name="connsiteX1166" fmla="*/ 805840 w 3982395"/>
                <a:gd name="connsiteY1166" fmla="*/ 940463 h 2274663"/>
                <a:gd name="connsiteX1167" fmla="*/ 804956 w 3982395"/>
                <a:gd name="connsiteY1167" fmla="*/ 941005 h 2274663"/>
                <a:gd name="connsiteX1168" fmla="*/ 797856 w 3982395"/>
                <a:gd name="connsiteY1168" fmla="*/ 962534 h 2274663"/>
                <a:gd name="connsiteX1169" fmla="*/ 798916 w 3982395"/>
                <a:gd name="connsiteY1169" fmla="*/ 962929 h 2274663"/>
                <a:gd name="connsiteX1170" fmla="*/ 802560 w 3982395"/>
                <a:gd name="connsiteY1170" fmla="*/ 966196 h 2274663"/>
                <a:gd name="connsiteX1171" fmla="*/ 806350 w 3982395"/>
                <a:gd name="connsiteY1171" fmla="*/ 952893 h 2274663"/>
                <a:gd name="connsiteX1172" fmla="*/ 824581 w 3982395"/>
                <a:gd name="connsiteY1172" fmla="*/ 927559 h 2274663"/>
                <a:gd name="connsiteX1173" fmla="*/ 822678 w 3982395"/>
                <a:gd name="connsiteY1173" fmla="*/ 927268 h 2274663"/>
                <a:gd name="connsiteX1174" fmla="*/ 2189409 w 3982395"/>
                <a:gd name="connsiteY1174" fmla="*/ 902788 h 2274663"/>
                <a:gd name="connsiteX1175" fmla="*/ 2189163 w 3982395"/>
                <a:gd name="connsiteY1175" fmla="*/ 902988 h 2274663"/>
                <a:gd name="connsiteX1176" fmla="*/ 2188702 w 3982395"/>
                <a:gd name="connsiteY1176" fmla="*/ 911111 h 2274663"/>
                <a:gd name="connsiteX1177" fmla="*/ 2191851 w 3982395"/>
                <a:gd name="connsiteY1177" fmla="*/ 906735 h 2274663"/>
                <a:gd name="connsiteX1178" fmla="*/ 856802 w 3982395"/>
                <a:gd name="connsiteY1178" fmla="*/ 900460 h 2274663"/>
                <a:gd name="connsiteX1179" fmla="*/ 864497 w 3982395"/>
                <a:gd name="connsiteY1179" fmla="*/ 921130 h 2274663"/>
                <a:gd name="connsiteX1180" fmla="*/ 863796 w 3982395"/>
                <a:gd name="connsiteY1180" fmla="*/ 924054 h 2274663"/>
                <a:gd name="connsiteX1181" fmla="*/ 861614 w 3982395"/>
                <a:gd name="connsiteY1181" fmla="*/ 926123 h 2274663"/>
                <a:gd name="connsiteX1182" fmla="*/ 848270 w 3982395"/>
                <a:gd name="connsiteY1182" fmla="*/ 929404 h 2274663"/>
                <a:gd name="connsiteX1183" fmla="*/ 865173 w 3982395"/>
                <a:gd name="connsiteY1183" fmla="*/ 952893 h 2274663"/>
                <a:gd name="connsiteX1184" fmla="*/ 869788 w 3982395"/>
                <a:gd name="connsiteY1184" fmla="*/ 969091 h 2274663"/>
                <a:gd name="connsiteX1185" fmla="*/ 871302 w 3982395"/>
                <a:gd name="connsiteY1185" fmla="*/ 967734 h 2274663"/>
                <a:gd name="connsiteX1186" fmla="*/ 907927 w 3982395"/>
                <a:gd name="connsiteY1186" fmla="*/ 954100 h 2274663"/>
                <a:gd name="connsiteX1187" fmla="*/ 912503 w 3982395"/>
                <a:gd name="connsiteY1187" fmla="*/ 955197 h 2274663"/>
                <a:gd name="connsiteX1188" fmla="*/ 915741 w 3982395"/>
                <a:gd name="connsiteY1188" fmla="*/ 958611 h 2274663"/>
                <a:gd name="connsiteX1189" fmla="*/ 921614 w 3982395"/>
                <a:gd name="connsiteY1189" fmla="*/ 976379 h 2274663"/>
                <a:gd name="connsiteX1190" fmla="*/ 922223 w 3982395"/>
                <a:gd name="connsiteY1190" fmla="*/ 996428 h 2274663"/>
                <a:gd name="connsiteX1191" fmla="*/ 937149 w 3982395"/>
                <a:gd name="connsiteY1191" fmla="*/ 992911 h 2274663"/>
                <a:gd name="connsiteX1192" fmla="*/ 939391 w 3982395"/>
                <a:gd name="connsiteY1192" fmla="*/ 993040 h 2274663"/>
                <a:gd name="connsiteX1193" fmla="*/ 938097 w 3982395"/>
                <a:gd name="connsiteY1193" fmla="*/ 991066 h 2274663"/>
                <a:gd name="connsiteX1194" fmla="*/ 934611 w 3982395"/>
                <a:gd name="connsiteY1194" fmla="*/ 954321 h 2274663"/>
                <a:gd name="connsiteX1195" fmla="*/ 936731 w 3982395"/>
                <a:gd name="connsiteY1195" fmla="*/ 950415 h 2274663"/>
                <a:gd name="connsiteX1196" fmla="*/ 940637 w 3982395"/>
                <a:gd name="connsiteY1196" fmla="*/ 948295 h 2274663"/>
                <a:gd name="connsiteX1197" fmla="*/ 958282 w 3982395"/>
                <a:gd name="connsiteY1197" fmla="*/ 947280 h 2274663"/>
                <a:gd name="connsiteX1198" fmla="*/ 969757 w 3982395"/>
                <a:gd name="connsiteY1198" fmla="*/ 949984 h 2274663"/>
                <a:gd name="connsiteX1199" fmla="*/ 969075 w 3982395"/>
                <a:gd name="connsiteY1199" fmla="*/ 946741 h 2274663"/>
                <a:gd name="connsiteX1200" fmla="*/ 969895 w 3982395"/>
                <a:gd name="connsiteY1200" fmla="*/ 941879 h 2274663"/>
                <a:gd name="connsiteX1201" fmla="*/ 959708 w 3982395"/>
                <a:gd name="connsiteY1201" fmla="*/ 926342 h 2274663"/>
                <a:gd name="connsiteX1202" fmla="*/ 939307 w 3982395"/>
                <a:gd name="connsiteY1202" fmla="*/ 945577 h 2274663"/>
                <a:gd name="connsiteX1203" fmla="*/ 936468 w 3982395"/>
                <a:gd name="connsiteY1203" fmla="*/ 945653 h 2274663"/>
                <a:gd name="connsiteX1204" fmla="*/ 934047 w 3982395"/>
                <a:gd name="connsiteY1204" fmla="*/ 944168 h 2274663"/>
                <a:gd name="connsiteX1205" fmla="*/ 924237 w 3982395"/>
                <a:gd name="connsiteY1205" fmla="*/ 922722 h 2274663"/>
                <a:gd name="connsiteX1206" fmla="*/ 923940 w 3982395"/>
                <a:gd name="connsiteY1206" fmla="*/ 917272 h 2274663"/>
                <a:gd name="connsiteX1207" fmla="*/ 918536 w 3982395"/>
                <a:gd name="connsiteY1207" fmla="*/ 918033 h 2274663"/>
                <a:gd name="connsiteX1208" fmla="*/ 884291 w 3982395"/>
                <a:gd name="connsiteY1208" fmla="*/ 914314 h 2274663"/>
                <a:gd name="connsiteX1209" fmla="*/ 638126 w 3982395"/>
                <a:gd name="connsiteY1209" fmla="*/ 892870 h 2274663"/>
                <a:gd name="connsiteX1210" fmla="*/ 632884 w 3982395"/>
                <a:gd name="connsiteY1210" fmla="*/ 895096 h 2274663"/>
                <a:gd name="connsiteX1211" fmla="*/ 610390 w 3982395"/>
                <a:gd name="connsiteY1211" fmla="*/ 898579 h 2274663"/>
                <a:gd name="connsiteX1212" fmla="*/ 633601 w 3982395"/>
                <a:gd name="connsiteY1212" fmla="*/ 900781 h 2274663"/>
                <a:gd name="connsiteX1213" fmla="*/ 637966 w 3982395"/>
                <a:gd name="connsiteY1213" fmla="*/ 902994 h 2274663"/>
                <a:gd name="connsiteX1214" fmla="*/ 1898787 w 3982395"/>
                <a:gd name="connsiteY1214" fmla="*/ 838947 h 2274663"/>
                <a:gd name="connsiteX1215" fmla="*/ 1898527 w 3982395"/>
                <a:gd name="connsiteY1215" fmla="*/ 839159 h 2274663"/>
                <a:gd name="connsiteX1216" fmla="*/ 1898037 w 3982395"/>
                <a:gd name="connsiteY1216" fmla="*/ 847769 h 2274663"/>
                <a:gd name="connsiteX1217" fmla="*/ 1901375 w 3982395"/>
                <a:gd name="connsiteY1217" fmla="*/ 843130 h 2274663"/>
                <a:gd name="connsiteX1218" fmla="*/ 1370150 w 3982395"/>
                <a:gd name="connsiteY1218" fmla="*/ 838947 h 2274663"/>
                <a:gd name="connsiteX1219" fmla="*/ 1369890 w 3982395"/>
                <a:gd name="connsiteY1219" fmla="*/ 839159 h 2274663"/>
                <a:gd name="connsiteX1220" fmla="*/ 1369400 w 3982395"/>
                <a:gd name="connsiteY1220" fmla="*/ 847769 h 2274663"/>
                <a:gd name="connsiteX1221" fmla="*/ 1372738 w 3982395"/>
                <a:gd name="connsiteY1221" fmla="*/ 843130 h 2274663"/>
                <a:gd name="connsiteX1222" fmla="*/ 1041648 w 3982395"/>
                <a:gd name="connsiteY1222" fmla="*/ 812300 h 2274663"/>
                <a:gd name="connsiteX1223" fmla="*/ 1041402 w 3982395"/>
                <a:gd name="connsiteY1223" fmla="*/ 812500 h 2274663"/>
                <a:gd name="connsiteX1224" fmla="*/ 1040941 w 3982395"/>
                <a:gd name="connsiteY1224" fmla="*/ 820623 h 2274663"/>
                <a:gd name="connsiteX1225" fmla="*/ 1044090 w 3982395"/>
                <a:gd name="connsiteY1225" fmla="*/ 816247 h 2274663"/>
                <a:gd name="connsiteX1226" fmla="*/ 2565647 w 3982395"/>
                <a:gd name="connsiteY1226" fmla="*/ 802775 h 2274663"/>
                <a:gd name="connsiteX1227" fmla="*/ 2565401 w 3982395"/>
                <a:gd name="connsiteY1227" fmla="*/ 802975 h 2274663"/>
                <a:gd name="connsiteX1228" fmla="*/ 2564940 w 3982395"/>
                <a:gd name="connsiteY1228" fmla="*/ 811099 h 2274663"/>
                <a:gd name="connsiteX1229" fmla="*/ 2568089 w 3982395"/>
                <a:gd name="connsiteY1229" fmla="*/ 806722 h 2274663"/>
                <a:gd name="connsiteX1230" fmla="*/ 2088281 w 3982395"/>
                <a:gd name="connsiteY1230" fmla="*/ 799721 h 2274663"/>
                <a:gd name="connsiteX1231" fmla="*/ 2088391 w 3982395"/>
                <a:gd name="connsiteY1231" fmla="*/ 806698 h 2274663"/>
                <a:gd name="connsiteX1232" fmla="*/ 2088918 w 3982395"/>
                <a:gd name="connsiteY1232" fmla="*/ 806431 h 2274663"/>
                <a:gd name="connsiteX1233" fmla="*/ 2341468 w 3982395"/>
                <a:gd name="connsiteY1233" fmla="*/ 796262 h 2274663"/>
                <a:gd name="connsiteX1234" fmla="*/ 2340030 w 3982395"/>
                <a:gd name="connsiteY1234" fmla="*/ 800655 h 2274663"/>
                <a:gd name="connsiteX1235" fmla="*/ 2324121 w 3982395"/>
                <a:gd name="connsiteY1235" fmla="*/ 819900 h 2274663"/>
                <a:gd name="connsiteX1236" fmla="*/ 2321238 w 3982395"/>
                <a:gd name="connsiteY1236" fmla="*/ 820755 h 2274663"/>
                <a:gd name="connsiteX1237" fmla="*/ 2320812 w 3982395"/>
                <a:gd name="connsiteY1237" fmla="*/ 820628 h 2274663"/>
                <a:gd name="connsiteX1238" fmla="*/ 2320456 w 3982395"/>
                <a:gd name="connsiteY1238" fmla="*/ 824379 h 2274663"/>
                <a:gd name="connsiteX1239" fmla="*/ 2304467 w 3982395"/>
                <a:gd name="connsiteY1239" fmla="*/ 848762 h 2274663"/>
                <a:gd name="connsiteX1240" fmla="*/ 2305337 w 3982395"/>
                <a:gd name="connsiteY1240" fmla="*/ 849381 h 2274663"/>
                <a:gd name="connsiteX1241" fmla="*/ 2307863 w 3982395"/>
                <a:gd name="connsiteY1241" fmla="*/ 853252 h 2274663"/>
                <a:gd name="connsiteX1242" fmla="*/ 2314573 w 3982395"/>
                <a:gd name="connsiteY1242" fmla="*/ 842043 h 2274663"/>
                <a:gd name="connsiteX1243" fmla="*/ 2345747 w 3982395"/>
                <a:gd name="connsiteY1243" fmla="*/ 816563 h 2274663"/>
                <a:gd name="connsiteX1244" fmla="*/ 2350239 w 3982395"/>
                <a:gd name="connsiteY1244" fmla="*/ 816264 h 2274663"/>
                <a:gd name="connsiteX1245" fmla="*/ 2353979 w 3982395"/>
                <a:gd name="connsiteY1245" fmla="*/ 818769 h 2274663"/>
                <a:gd name="connsiteX1246" fmla="*/ 2361349 w 3982395"/>
                <a:gd name="connsiteY1246" fmla="*/ 838232 h 2274663"/>
                <a:gd name="connsiteX1247" fmla="*/ 2363838 w 3982395"/>
                <a:gd name="connsiteY1247" fmla="*/ 836597 h 2274663"/>
                <a:gd name="connsiteX1248" fmla="*/ 2375128 w 3982395"/>
                <a:gd name="connsiteY1248" fmla="*/ 833201 h 2274663"/>
                <a:gd name="connsiteX1249" fmla="*/ 2372916 w 3982395"/>
                <a:gd name="connsiteY1249" fmla="*/ 830734 h 2274663"/>
                <a:gd name="connsiteX1250" fmla="*/ 2362477 w 3982395"/>
                <a:gd name="connsiteY1250" fmla="*/ 802694 h 2274663"/>
                <a:gd name="connsiteX1251" fmla="*/ 2360500 w 3982395"/>
                <a:gd name="connsiteY1251" fmla="*/ 802491 h 2274663"/>
                <a:gd name="connsiteX1252" fmla="*/ 729818 w 3982395"/>
                <a:gd name="connsiteY1252" fmla="*/ 753226 h 2274663"/>
                <a:gd name="connsiteX1253" fmla="*/ 729622 w 3982395"/>
                <a:gd name="connsiteY1253" fmla="*/ 753497 h 2274663"/>
                <a:gd name="connsiteX1254" fmla="*/ 731378 w 3982395"/>
                <a:gd name="connsiteY1254" fmla="*/ 761940 h 2274663"/>
                <a:gd name="connsiteX1255" fmla="*/ 733401 w 3982395"/>
                <a:gd name="connsiteY1255" fmla="*/ 756597 h 2274663"/>
                <a:gd name="connsiteX1256" fmla="*/ 2909769 w 3982395"/>
                <a:gd name="connsiteY1256" fmla="*/ 749477 h 2274663"/>
                <a:gd name="connsiteX1257" fmla="*/ 2909438 w 3982395"/>
                <a:gd name="connsiteY1257" fmla="*/ 749530 h 2274663"/>
                <a:gd name="connsiteX1258" fmla="*/ 2904708 w 3982395"/>
                <a:gd name="connsiteY1258" fmla="*/ 756744 h 2274663"/>
                <a:gd name="connsiteX1259" fmla="*/ 2909918 w 3982395"/>
                <a:gd name="connsiteY1259" fmla="*/ 754395 h 2274663"/>
                <a:gd name="connsiteX1260" fmla="*/ 971271 w 3982395"/>
                <a:gd name="connsiteY1260" fmla="*/ 674391 h 2274663"/>
                <a:gd name="connsiteX1261" fmla="*/ 964379 w 3982395"/>
                <a:gd name="connsiteY1261" fmla="*/ 683771 h 2274663"/>
                <a:gd name="connsiteX1262" fmla="*/ 956689 w 3982395"/>
                <a:gd name="connsiteY1262" fmla="*/ 688426 h 2274663"/>
                <a:gd name="connsiteX1263" fmla="*/ 956751 w 3982395"/>
                <a:gd name="connsiteY1263" fmla="*/ 690467 h 2274663"/>
                <a:gd name="connsiteX1264" fmla="*/ 963045 w 3982395"/>
                <a:gd name="connsiteY1264" fmla="*/ 690105 h 2274663"/>
                <a:gd name="connsiteX1265" fmla="*/ 974520 w 3982395"/>
                <a:gd name="connsiteY1265" fmla="*/ 692809 h 2274663"/>
                <a:gd name="connsiteX1266" fmla="*/ 973838 w 3982395"/>
                <a:gd name="connsiteY1266" fmla="*/ 689566 h 2274663"/>
                <a:gd name="connsiteX1267" fmla="*/ 975349 w 3982395"/>
                <a:gd name="connsiteY1267" fmla="*/ 680611 h 2274663"/>
                <a:gd name="connsiteX1268" fmla="*/ 901293 w 3982395"/>
                <a:gd name="connsiteY1268" fmla="*/ 661340 h 2274663"/>
                <a:gd name="connsiteX1269" fmla="*/ 904616 w 3982395"/>
                <a:gd name="connsiteY1269" fmla="*/ 673002 h 2274663"/>
                <a:gd name="connsiteX1270" fmla="*/ 906130 w 3982395"/>
                <a:gd name="connsiteY1270" fmla="*/ 671645 h 2274663"/>
                <a:gd name="connsiteX1271" fmla="*/ 926468 w 3982395"/>
                <a:gd name="connsiteY1271" fmla="*/ 664074 h 2274663"/>
                <a:gd name="connsiteX1272" fmla="*/ 840951 w 3982395"/>
                <a:gd name="connsiteY1272" fmla="*/ 628812 h 2274663"/>
                <a:gd name="connsiteX1273" fmla="*/ 842354 w 3982395"/>
                <a:gd name="connsiteY1273" fmla="*/ 637124 h 2274663"/>
                <a:gd name="connsiteX1274" fmla="*/ 832684 w 3982395"/>
                <a:gd name="connsiteY1274" fmla="*/ 666445 h 2274663"/>
                <a:gd name="connsiteX1275" fmla="*/ 833744 w 3982395"/>
                <a:gd name="connsiteY1275" fmla="*/ 666840 h 2274663"/>
                <a:gd name="connsiteX1276" fmla="*/ 837388 w 3982395"/>
                <a:gd name="connsiteY1276" fmla="*/ 670107 h 2274663"/>
                <a:gd name="connsiteX1277" fmla="*/ 841178 w 3982395"/>
                <a:gd name="connsiteY1277" fmla="*/ 656804 h 2274663"/>
                <a:gd name="connsiteX1278" fmla="*/ 852517 w 3982395"/>
                <a:gd name="connsiteY1278" fmla="*/ 641047 h 2274663"/>
                <a:gd name="connsiteX1279" fmla="*/ 848051 w 3982395"/>
                <a:gd name="connsiteY1279" fmla="*/ 638796 h 2274663"/>
                <a:gd name="connsiteX1280" fmla="*/ 2238256 w 3982395"/>
                <a:gd name="connsiteY1280" fmla="*/ 616127 h 2274663"/>
                <a:gd name="connsiteX1281" fmla="*/ 2237925 w 3982395"/>
                <a:gd name="connsiteY1281" fmla="*/ 616181 h 2274663"/>
                <a:gd name="connsiteX1282" fmla="*/ 2233195 w 3982395"/>
                <a:gd name="connsiteY1282" fmla="*/ 623394 h 2274663"/>
                <a:gd name="connsiteX1283" fmla="*/ 2238405 w 3982395"/>
                <a:gd name="connsiteY1283" fmla="*/ 621045 h 2274663"/>
                <a:gd name="connsiteX1284" fmla="*/ 2643069 w 3982395"/>
                <a:gd name="connsiteY1284" fmla="*/ 592314 h 2274663"/>
                <a:gd name="connsiteX1285" fmla="*/ 2642738 w 3982395"/>
                <a:gd name="connsiteY1285" fmla="*/ 592368 h 2274663"/>
                <a:gd name="connsiteX1286" fmla="*/ 2638008 w 3982395"/>
                <a:gd name="connsiteY1286" fmla="*/ 599581 h 2274663"/>
                <a:gd name="connsiteX1287" fmla="*/ 2643218 w 3982395"/>
                <a:gd name="connsiteY1287" fmla="*/ 597233 h 2274663"/>
                <a:gd name="connsiteX1288" fmla="*/ 1057054 w 3982395"/>
                <a:gd name="connsiteY1288" fmla="*/ 552152 h 2274663"/>
                <a:gd name="connsiteX1289" fmla="*/ 1056794 w 3982395"/>
                <a:gd name="connsiteY1289" fmla="*/ 552364 h 2274663"/>
                <a:gd name="connsiteX1290" fmla="*/ 1056304 w 3982395"/>
                <a:gd name="connsiteY1290" fmla="*/ 560974 h 2274663"/>
                <a:gd name="connsiteX1291" fmla="*/ 1059642 w 3982395"/>
                <a:gd name="connsiteY1291" fmla="*/ 556336 h 2274663"/>
                <a:gd name="connsiteX1292" fmla="*/ 1536946 w 3982395"/>
                <a:gd name="connsiteY1292" fmla="*/ 502739 h 2274663"/>
                <a:gd name="connsiteX1293" fmla="*/ 1536700 w 3982395"/>
                <a:gd name="connsiteY1293" fmla="*/ 502939 h 2274663"/>
                <a:gd name="connsiteX1294" fmla="*/ 1536239 w 3982395"/>
                <a:gd name="connsiteY1294" fmla="*/ 511063 h 2274663"/>
                <a:gd name="connsiteX1295" fmla="*/ 1539388 w 3982395"/>
                <a:gd name="connsiteY1295" fmla="*/ 506687 h 2274663"/>
                <a:gd name="connsiteX1296" fmla="*/ 2675278 w 3982395"/>
                <a:gd name="connsiteY1296" fmla="*/ 412419 h 2274663"/>
                <a:gd name="connsiteX1297" fmla="*/ 2679790 w 3982395"/>
                <a:gd name="connsiteY1297" fmla="*/ 413757 h 2274663"/>
                <a:gd name="connsiteX1298" fmla="*/ 2704689 w 3982395"/>
                <a:gd name="connsiteY1298" fmla="*/ 443876 h 2274663"/>
                <a:gd name="connsiteX1299" fmla="*/ 2706212 w 3982395"/>
                <a:gd name="connsiteY1299" fmla="*/ 448528 h 2274663"/>
                <a:gd name="connsiteX1300" fmla="*/ 2716145 w 3982395"/>
                <a:gd name="connsiteY1300" fmla="*/ 438902 h 2274663"/>
                <a:gd name="connsiteX1301" fmla="*/ 2755010 w 3982395"/>
                <a:gd name="connsiteY1301" fmla="*/ 421387 h 2274663"/>
                <a:gd name="connsiteX1302" fmla="*/ 2759686 w 3982395"/>
                <a:gd name="connsiteY1302" fmla="*/ 422312 h 2274663"/>
                <a:gd name="connsiteX1303" fmla="*/ 2762825 w 3982395"/>
                <a:gd name="connsiteY1303" fmla="*/ 425899 h 2274663"/>
                <a:gd name="connsiteX1304" fmla="*/ 2767088 w 3982395"/>
                <a:gd name="connsiteY1304" fmla="*/ 468314 h 2274663"/>
                <a:gd name="connsiteX1305" fmla="*/ 2762985 w 3982395"/>
                <a:gd name="connsiteY1305" fmla="*/ 484650 h 2274663"/>
                <a:gd name="connsiteX1306" fmla="*/ 2764976 w 3982395"/>
                <a:gd name="connsiteY1306" fmla="*/ 484231 h 2274663"/>
                <a:gd name="connsiteX1307" fmla="*/ 2803510 w 3982395"/>
                <a:gd name="connsiteY1307" fmla="*/ 490736 h 2274663"/>
                <a:gd name="connsiteX1308" fmla="*/ 2806924 w 3982395"/>
                <a:gd name="connsiteY1308" fmla="*/ 493974 h 2274663"/>
                <a:gd name="connsiteX1309" fmla="*/ 2808021 w 3982395"/>
                <a:gd name="connsiteY1309" fmla="*/ 498550 h 2274663"/>
                <a:gd name="connsiteX1310" fmla="*/ 2804224 w 3982395"/>
                <a:gd name="connsiteY1310" fmla="*/ 516874 h 2274663"/>
                <a:gd name="connsiteX1311" fmla="*/ 2794727 w 3982395"/>
                <a:gd name="connsiteY1311" fmla="*/ 534542 h 2274663"/>
                <a:gd name="connsiteX1312" fmla="*/ 2809411 w 3982395"/>
                <a:gd name="connsiteY1312" fmla="*/ 538959 h 2274663"/>
                <a:gd name="connsiteX1313" fmla="*/ 2825053 w 3982395"/>
                <a:gd name="connsiteY1313" fmla="*/ 549231 h 2274663"/>
                <a:gd name="connsiteX1314" fmla="*/ 2827513 w 3982395"/>
                <a:gd name="connsiteY1314" fmla="*/ 553242 h 2274663"/>
                <a:gd name="connsiteX1315" fmla="*/ 2827389 w 3982395"/>
                <a:gd name="connsiteY1315" fmla="*/ 557946 h 2274663"/>
                <a:gd name="connsiteX1316" fmla="*/ 2804740 w 3982395"/>
                <a:gd name="connsiteY1316" fmla="*/ 589793 h 2274663"/>
                <a:gd name="connsiteX1317" fmla="*/ 2777168 w 3982395"/>
                <a:gd name="connsiteY1317" fmla="*/ 603689 h 2274663"/>
                <a:gd name="connsiteX1318" fmla="*/ 2777638 w 3982395"/>
                <a:gd name="connsiteY1318" fmla="*/ 604717 h 2274663"/>
                <a:gd name="connsiteX1319" fmla="*/ 2777905 w 3982395"/>
                <a:gd name="connsiteY1319" fmla="*/ 609605 h 2274663"/>
                <a:gd name="connsiteX1320" fmla="*/ 2789991 w 3982395"/>
                <a:gd name="connsiteY1320" fmla="*/ 602878 h 2274663"/>
                <a:gd name="connsiteX1321" fmla="*/ 2799921 w 3982395"/>
                <a:gd name="connsiteY1321" fmla="*/ 601259 h 2274663"/>
                <a:gd name="connsiteX1322" fmla="*/ 2801522 w 3982395"/>
                <a:gd name="connsiteY1322" fmla="*/ 599035 h 2274663"/>
                <a:gd name="connsiteX1323" fmla="*/ 2806033 w 3982395"/>
                <a:gd name="connsiteY1323" fmla="*/ 597498 h 2274663"/>
                <a:gd name="connsiteX1324" fmla="*/ 2810545 w 3982395"/>
                <a:gd name="connsiteY1324" fmla="*/ 599035 h 2274663"/>
                <a:gd name="connsiteX1325" fmla="*/ 2810862 w 3982395"/>
                <a:gd name="connsiteY1325" fmla="*/ 599475 h 2274663"/>
                <a:gd name="connsiteX1326" fmla="*/ 2832065 w 3982395"/>
                <a:gd name="connsiteY1326" fmla="*/ 596018 h 2274663"/>
                <a:gd name="connsiteX1327" fmla="*/ 2836342 w 3982395"/>
                <a:gd name="connsiteY1327" fmla="*/ 598122 h 2274663"/>
                <a:gd name="connsiteX1328" fmla="*/ 2838446 w 3982395"/>
                <a:gd name="connsiteY1328" fmla="*/ 602399 h 2274663"/>
                <a:gd name="connsiteX1329" fmla="*/ 2833739 w 3982395"/>
                <a:gd name="connsiteY1329" fmla="*/ 631266 h 2274663"/>
                <a:gd name="connsiteX1330" fmla="*/ 2835444 w 3982395"/>
                <a:gd name="connsiteY1330" fmla="*/ 633636 h 2274663"/>
                <a:gd name="connsiteX1331" fmla="*/ 2840059 w 3982395"/>
                <a:gd name="connsiteY1331" fmla="*/ 649834 h 2274663"/>
                <a:gd name="connsiteX1332" fmla="*/ 2841574 w 3982395"/>
                <a:gd name="connsiteY1332" fmla="*/ 648477 h 2274663"/>
                <a:gd name="connsiteX1333" fmla="*/ 2861590 w 3982395"/>
                <a:gd name="connsiteY1333" fmla="*/ 641025 h 2274663"/>
                <a:gd name="connsiteX1334" fmla="*/ 2860696 w 3982395"/>
                <a:gd name="connsiteY1334" fmla="*/ 625282 h 2274663"/>
                <a:gd name="connsiteX1335" fmla="*/ 2876952 w 3982395"/>
                <a:gd name="connsiteY1335" fmla="*/ 589745 h 2274663"/>
                <a:gd name="connsiteX1336" fmla="*/ 2880964 w 3982395"/>
                <a:gd name="connsiteY1336" fmla="*/ 587285 h 2274663"/>
                <a:gd name="connsiteX1337" fmla="*/ 2885668 w 3982395"/>
                <a:gd name="connsiteY1337" fmla="*/ 587409 h 2274663"/>
                <a:gd name="connsiteX1338" fmla="*/ 2902384 w 3982395"/>
                <a:gd name="connsiteY1338" fmla="*/ 595820 h 2274663"/>
                <a:gd name="connsiteX1339" fmla="*/ 2911475 w 3982395"/>
                <a:gd name="connsiteY1339" fmla="*/ 604374 h 2274663"/>
                <a:gd name="connsiteX1340" fmla="*/ 2912566 w 3982395"/>
                <a:gd name="connsiteY1340" fmla="*/ 601039 h 2274663"/>
                <a:gd name="connsiteX1341" fmla="*/ 2937466 w 3982395"/>
                <a:gd name="connsiteY1341" fmla="*/ 570920 h 2274663"/>
                <a:gd name="connsiteX1342" fmla="*/ 2941978 w 3982395"/>
                <a:gd name="connsiteY1342" fmla="*/ 569582 h 2274663"/>
                <a:gd name="connsiteX1343" fmla="*/ 2946490 w 3982395"/>
                <a:gd name="connsiteY1343" fmla="*/ 570920 h 2274663"/>
                <a:gd name="connsiteX1344" fmla="*/ 2971389 w 3982395"/>
                <a:gd name="connsiteY1344" fmla="*/ 601039 h 2274663"/>
                <a:gd name="connsiteX1345" fmla="*/ 2972912 w 3982395"/>
                <a:gd name="connsiteY1345" fmla="*/ 605691 h 2274663"/>
                <a:gd name="connsiteX1346" fmla="*/ 2982845 w 3982395"/>
                <a:gd name="connsiteY1346" fmla="*/ 596065 h 2274663"/>
                <a:gd name="connsiteX1347" fmla="*/ 3021710 w 3982395"/>
                <a:gd name="connsiteY1347" fmla="*/ 578550 h 2274663"/>
                <a:gd name="connsiteX1348" fmla="*/ 3026386 w 3982395"/>
                <a:gd name="connsiteY1348" fmla="*/ 579475 h 2274663"/>
                <a:gd name="connsiteX1349" fmla="*/ 3029525 w 3982395"/>
                <a:gd name="connsiteY1349" fmla="*/ 583062 h 2274663"/>
                <a:gd name="connsiteX1350" fmla="*/ 3033788 w 3982395"/>
                <a:gd name="connsiteY1350" fmla="*/ 625477 h 2274663"/>
                <a:gd name="connsiteX1351" fmla="*/ 3029685 w 3982395"/>
                <a:gd name="connsiteY1351" fmla="*/ 641813 h 2274663"/>
                <a:gd name="connsiteX1352" fmla="*/ 3031676 w 3982395"/>
                <a:gd name="connsiteY1352" fmla="*/ 641394 h 2274663"/>
                <a:gd name="connsiteX1353" fmla="*/ 3070210 w 3982395"/>
                <a:gd name="connsiteY1353" fmla="*/ 647898 h 2274663"/>
                <a:gd name="connsiteX1354" fmla="*/ 3073624 w 3982395"/>
                <a:gd name="connsiteY1354" fmla="*/ 651137 h 2274663"/>
                <a:gd name="connsiteX1355" fmla="*/ 3074721 w 3982395"/>
                <a:gd name="connsiteY1355" fmla="*/ 655713 h 2274663"/>
                <a:gd name="connsiteX1356" fmla="*/ 3070924 w 3982395"/>
                <a:gd name="connsiteY1356" fmla="*/ 674037 h 2274663"/>
                <a:gd name="connsiteX1357" fmla="*/ 3061427 w 3982395"/>
                <a:gd name="connsiteY1357" fmla="*/ 691705 h 2274663"/>
                <a:gd name="connsiteX1358" fmla="*/ 3076111 w 3982395"/>
                <a:gd name="connsiteY1358" fmla="*/ 696122 h 2274663"/>
                <a:gd name="connsiteX1359" fmla="*/ 3091753 w 3982395"/>
                <a:gd name="connsiteY1359" fmla="*/ 706393 h 2274663"/>
                <a:gd name="connsiteX1360" fmla="*/ 3094213 w 3982395"/>
                <a:gd name="connsiteY1360" fmla="*/ 710405 h 2274663"/>
                <a:gd name="connsiteX1361" fmla="*/ 3094089 w 3982395"/>
                <a:gd name="connsiteY1361" fmla="*/ 715109 h 2274663"/>
                <a:gd name="connsiteX1362" fmla="*/ 3071440 w 3982395"/>
                <a:gd name="connsiteY1362" fmla="*/ 746956 h 2274663"/>
                <a:gd name="connsiteX1363" fmla="*/ 3043868 w 3982395"/>
                <a:gd name="connsiteY1363" fmla="*/ 760852 h 2274663"/>
                <a:gd name="connsiteX1364" fmla="*/ 3044338 w 3982395"/>
                <a:gd name="connsiteY1364" fmla="*/ 761880 h 2274663"/>
                <a:gd name="connsiteX1365" fmla="*/ 3044605 w 3982395"/>
                <a:gd name="connsiteY1365" fmla="*/ 766768 h 2274663"/>
                <a:gd name="connsiteX1366" fmla="*/ 3056691 w 3982395"/>
                <a:gd name="connsiteY1366" fmla="*/ 760041 h 2274663"/>
                <a:gd name="connsiteX1367" fmla="*/ 3098765 w 3982395"/>
                <a:gd name="connsiteY1367" fmla="*/ 753181 h 2274663"/>
                <a:gd name="connsiteX1368" fmla="*/ 3103042 w 3982395"/>
                <a:gd name="connsiteY1368" fmla="*/ 755285 h 2274663"/>
                <a:gd name="connsiteX1369" fmla="*/ 3105146 w 3982395"/>
                <a:gd name="connsiteY1369" fmla="*/ 759562 h 2274663"/>
                <a:gd name="connsiteX1370" fmla="*/ 3098286 w 3982395"/>
                <a:gd name="connsiteY1370" fmla="*/ 801635 h 2274663"/>
                <a:gd name="connsiteX1371" fmla="*/ 3090095 w 3982395"/>
                <a:gd name="connsiteY1371" fmla="*/ 816352 h 2274663"/>
                <a:gd name="connsiteX1372" fmla="*/ 3092126 w 3982395"/>
                <a:gd name="connsiteY1372" fmla="*/ 816463 h 2274663"/>
                <a:gd name="connsiteX1373" fmla="*/ 3123100 w 3982395"/>
                <a:gd name="connsiteY1373" fmla="*/ 830632 h 2274663"/>
                <a:gd name="connsiteX1374" fmla="*/ 3123851 w 3982395"/>
                <a:gd name="connsiteY1374" fmla="*/ 830172 h 2274663"/>
                <a:gd name="connsiteX1375" fmla="*/ 3128555 w 3982395"/>
                <a:gd name="connsiteY1375" fmla="*/ 830296 h 2274663"/>
                <a:gd name="connsiteX1376" fmla="*/ 3145271 w 3982395"/>
                <a:gd name="connsiteY1376" fmla="*/ 838707 h 2274663"/>
                <a:gd name="connsiteX1377" fmla="*/ 3154362 w 3982395"/>
                <a:gd name="connsiteY1377" fmla="*/ 847261 h 2274663"/>
                <a:gd name="connsiteX1378" fmla="*/ 3155453 w 3982395"/>
                <a:gd name="connsiteY1378" fmla="*/ 843926 h 2274663"/>
                <a:gd name="connsiteX1379" fmla="*/ 3180353 w 3982395"/>
                <a:gd name="connsiteY1379" fmla="*/ 813807 h 2274663"/>
                <a:gd name="connsiteX1380" fmla="*/ 3184865 w 3982395"/>
                <a:gd name="connsiteY1380" fmla="*/ 812469 h 2274663"/>
                <a:gd name="connsiteX1381" fmla="*/ 3189377 w 3982395"/>
                <a:gd name="connsiteY1381" fmla="*/ 813807 h 2274663"/>
                <a:gd name="connsiteX1382" fmla="*/ 3214276 w 3982395"/>
                <a:gd name="connsiteY1382" fmla="*/ 843926 h 2274663"/>
                <a:gd name="connsiteX1383" fmla="*/ 3215799 w 3982395"/>
                <a:gd name="connsiteY1383" fmla="*/ 848578 h 2274663"/>
                <a:gd name="connsiteX1384" fmla="*/ 3225732 w 3982395"/>
                <a:gd name="connsiteY1384" fmla="*/ 838952 h 2274663"/>
                <a:gd name="connsiteX1385" fmla="*/ 3264597 w 3982395"/>
                <a:gd name="connsiteY1385" fmla="*/ 821437 h 2274663"/>
                <a:gd name="connsiteX1386" fmla="*/ 3269273 w 3982395"/>
                <a:gd name="connsiteY1386" fmla="*/ 822362 h 2274663"/>
                <a:gd name="connsiteX1387" fmla="*/ 3272412 w 3982395"/>
                <a:gd name="connsiteY1387" fmla="*/ 825948 h 2274663"/>
                <a:gd name="connsiteX1388" fmla="*/ 3276675 w 3982395"/>
                <a:gd name="connsiteY1388" fmla="*/ 868364 h 2274663"/>
                <a:gd name="connsiteX1389" fmla="*/ 3272572 w 3982395"/>
                <a:gd name="connsiteY1389" fmla="*/ 884700 h 2274663"/>
                <a:gd name="connsiteX1390" fmla="*/ 3274563 w 3982395"/>
                <a:gd name="connsiteY1390" fmla="*/ 884281 h 2274663"/>
                <a:gd name="connsiteX1391" fmla="*/ 3313097 w 3982395"/>
                <a:gd name="connsiteY1391" fmla="*/ 890785 h 2274663"/>
                <a:gd name="connsiteX1392" fmla="*/ 3316511 w 3982395"/>
                <a:gd name="connsiteY1392" fmla="*/ 894024 h 2274663"/>
                <a:gd name="connsiteX1393" fmla="*/ 3317608 w 3982395"/>
                <a:gd name="connsiteY1393" fmla="*/ 898600 h 2274663"/>
                <a:gd name="connsiteX1394" fmla="*/ 3313811 w 3982395"/>
                <a:gd name="connsiteY1394" fmla="*/ 916924 h 2274663"/>
                <a:gd name="connsiteX1395" fmla="*/ 3304314 w 3982395"/>
                <a:gd name="connsiteY1395" fmla="*/ 934592 h 2274663"/>
                <a:gd name="connsiteX1396" fmla="*/ 3318998 w 3982395"/>
                <a:gd name="connsiteY1396" fmla="*/ 939009 h 2274663"/>
                <a:gd name="connsiteX1397" fmla="*/ 3334640 w 3982395"/>
                <a:gd name="connsiteY1397" fmla="*/ 949280 h 2274663"/>
                <a:gd name="connsiteX1398" fmla="*/ 3337100 w 3982395"/>
                <a:gd name="connsiteY1398" fmla="*/ 953292 h 2274663"/>
                <a:gd name="connsiteX1399" fmla="*/ 3336976 w 3982395"/>
                <a:gd name="connsiteY1399" fmla="*/ 957996 h 2274663"/>
                <a:gd name="connsiteX1400" fmla="*/ 3314327 w 3982395"/>
                <a:gd name="connsiteY1400" fmla="*/ 989843 h 2274663"/>
                <a:gd name="connsiteX1401" fmla="*/ 3286755 w 3982395"/>
                <a:gd name="connsiteY1401" fmla="*/ 1003739 h 2274663"/>
                <a:gd name="connsiteX1402" fmla="*/ 3287225 w 3982395"/>
                <a:gd name="connsiteY1402" fmla="*/ 1004767 h 2274663"/>
                <a:gd name="connsiteX1403" fmla="*/ 3287492 w 3982395"/>
                <a:gd name="connsiteY1403" fmla="*/ 1009655 h 2274663"/>
                <a:gd name="connsiteX1404" fmla="*/ 3299578 w 3982395"/>
                <a:gd name="connsiteY1404" fmla="*/ 1002928 h 2274663"/>
                <a:gd name="connsiteX1405" fmla="*/ 3341652 w 3982395"/>
                <a:gd name="connsiteY1405" fmla="*/ 996068 h 2274663"/>
                <a:gd name="connsiteX1406" fmla="*/ 3345929 w 3982395"/>
                <a:gd name="connsiteY1406" fmla="*/ 998172 h 2274663"/>
                <a:gd name="connsiteX1407" fmla="*/ 3348033 w 3982395"/>
                <a:gd name="connsiteY1407" fmla="*/ 1002449 h 2274663"/>
                <a:gd name="connsiteX1408" fmla="*/ 3341173 w 3982395"/>
                <a:gd name="connsiteY1408" fmla="*/ 1044522 h 2274663"/>
                <a:gd name="connsiteX1409" fmla="*/ 3332982 w 3982395"/>
                <a:gd name="connsiteY1409" fmla="*/ 1059239 h 2274663"/>
                <a:gd name="connsiteX1410" fmla="*/ 3335013 w 3982395"/>
                <a:gd name="connsiteY1410" fmla="*/ 1059350 h 2274663"/>
                <a:gd name="connsiteX1411" fmla="*/ 3370550 w 3982395"/>
                <a:gd name="connsiteY1411" fmla="*/ 1075606 h 2274663"/>
                <a:gd name="connsiteX1412" fmla="*/ 3373010 w 3982395"/>
                <a:gd name="connsiteY1412" fmla="*/ 1079618 h 2274663"/>
                <a:gd name="connsiteX1413" fmla="*/ 3372886 w 3982395"/>
                <a:gd name="connsiteY1413" fmla="*/ 1084322 h 2274663"/>
                <a:gd name="connsiteX1414" fmla="*/ 3364475 w 3982395"/>
                <a:gd name="connsiteY1414" fmla="*/ 1101039 h 2274663"/>
                <a:gd name="connsiteX1415" fmla="*/ 3350729 w 3982395"/>
                <a:gd name="connsiteY1415" fmla="*/ 1115647 h 2274663"/>
                <a:gd name="connsiteX1416" fmla="*/ 3363770 w 3982395"/>
                <a:gd name="connsiteY1416" fmla="*/ 1123714 h 2274663"/>
                <a:gd name="connsiteX1417" fmla="*/ 3376220 w 3982395"/>
                <a:gd name="connsiteY1417" fmla="*/ 1137684 h 2274663"/>
                <a:gd name="connsiteX1418" fmla="*/ 3377558 w 3982395"/>
                <a:gd name="connsiteY1418" fmla="*/ 1142196 h 2274663"/>
                <a:gd name="connsiteX1419" fmla="*/ 3376220 w 3982395"/>
                <a:gd name="connsiteY1419" fmla="*/ 1146707 h 2274663"/>
                <a:gd name="connsiteX1420" fmla="*/ 3299621 w 3982395"/>
                <a:gd name="connsiteY1420" fmla="*/ 1181272 h 2274663"/>
                <a:gd name="connsiteX1421" fmla="*/ 3274900 w 3982395"/>
                <a:gd name="connsiteY1421" fmla="*/ 1178728 h 2274663"/>
                <a:gd name="connsiteX1422" fmla="*/ 3255868 w 3982395"/>
                <a:gd name="connsiteY1422" fmla="*/ 1172499 h 2274663"/>
                <a:gd name="connsiteX1423" fmla="*/ 3254430 w 3982395"/>
                <a:gd name="connsiteY1423" fmla="*/ 1176892 h 2274663"/>
                <a:gd name="connsiteX1424" fmla="*/ 3238521 w 3982395"/>
                <a:gd name="connsiteY1424" fmla="*/ 1196137 h 2274663"/>
                <a:gd name="connsiteX1425" fmla="*/ 3235638 w 3982395"/>
                <a:gd name="connsiteY1425" fmla="*/ 1196992 h 2274663"/>
                <a:gd name="connsiteX1426" fmla="*/ 3232755 w 3982395"/>
                <a:gd name="connsiteY1426" fmla="*/ 1196137 h 2274663"/>
                <a:gd name="connsiteX1427" fmla="*/ 3212296 w 3982395"/>
                <a:gd name="connsiteY1427" fmla="*/ 1162989 h 2274663"/>
                <a:gd name="connsiteX1428" fmla="*/ 3212205 w 3982395"/>
                <a:gd name="connsiteY1428" fmla="*/ 1162105 h 2274663"/>
                <a:gd name="connsiteX1429" fmla="*/ 3208137 w 3982395"/>
                <a:gd name="connsiteY1429" fmla="*/ 1164155 h 2274663"/>
                <a:gd name="connsiteX1430" fmla="*/ 3210000 w 3982395"/>
                <a:gd name="connsiteY1430" fmla="*/ 1182689 h 2274663"/>
                <a:gd name="connsiteX1431" fmla="*/ 3205897 w 3982395"/>
                <a:gd name="connsiteY1431" fmla="*/ 1199025 h 2274663"/>
                <a:gd name="connsiteX1432" fmla="*/ 3207888 w 3982395"/>
                <a:gd name="connsiteY1432" fmla="*/ 1198606 h 2274663"/>
                <a:gd name="connsiteX1433" fmla="*/ 3246422 w 3982395"/>
                <a:gd name="connsiteY1433" fmla="*/ 1205110 h 2274663"/>
                <a:gd name="connsiteX1434" fmla="*/ 3249836 w 3982395"/>
                <a:gd name="connsiteY1434" fmla="*/ 1208349 h 2274663"/>
                <a:gd name="connsiteX1435" fmla="*/ 3250933 w 3982395"/>
                <a:gd name="connsiteY1435" fmla="*/ 1212925 h 2274663"/>
                <a:gd name="connsiteX1436" fmla="*/ 3247136 w 3982395"/>
                <a:gd name="connsiteY1436" fmla="*/ 1231249 h 2274663"/>
                <a:gd name="connsiteX1437" fmla="*/ 3237639 w 3982395"/>
                <a:gd name="connsiteY1437" fmla="*/ 1248917 h 2274663"/>
                <a:gd name="connsiteX1438" fmla="*/ 3252323 w 3982395"/>
                <a:gd name="connsiteY1438" fmla="*/ 1253334 h 2274663"/>
                <a:gd name="connsiteX1439" fmla="*/ 3267965 w 3982395"/>
                <a:gd name="connsiteY1439" fmla="*/ 1263605 h 2274663"/>
                <a:gd name="connsiteX1440" fmla="*/ 3270425 w 3982395"/>
                <a:gd name="connsiteY1440" fmla="*/ 1267617 h 2274663"/>
                <a:gd name="connsiteX1441" fmla="*/ 3270301 w 3982395"/>
                <a:gd name="connsiteY1441" fmla="*/ 1272321 h 2274663"/>
                <a:gd name="connsiteX1442" fmla="*/ 3247652 w 3982395"/>
                <a:gd name="connsiteY1442" fmla="*/ 1304168 h 2274663"/>
                <a:gd name="connsiteX1443" fmla="*/ 3220080 w 3982395"/>
                <a:gd name="connsiteY1443" fmla="*/ 1318064 h 2274663"/>
                <a:gd name="connsiteX1444" fmla="*/ 3220550 w 3982395"/>
                <a:gd name="connsiteY1444" fmla="*/ 1319092 h 2274663"/>
                <a:gd name="connsiteX1445" fmla="*/ 3220817 w 3982395"/>
                <a:gd name="connsiteY1445" fmla="*/ 1323980 h 2274663"/>
                <a:gd name="connsiteX1446" fmla="*/ 3232903 w 3982395"/>
                <a:gd name="connsiteY1446" fmla="*/ 1317253 h 2274663"/>
                <a:gd name="connsiteX1447" fmla="*/ 3274977 w 3982395"/>
                <a:gd name="connsiteY1447" fmla="*/ 1310393 h 2274663"/>
                <a:gd name="connsiteX1448" fmla="*/ 3279254 w 3982395"/>
                <a:gd name="connsiteY1448" fmla="*/ 1312497 h 2274663"/>
                <a:gd name="connsiteX1449" fmla="*/ 3281358 w 3982395"/>
                <a:gd name="connsiteY1449" fmla="*/ 1316774 h 2274663"/>
                <a:gd name="connsiteX1450" fmla="*/ 3274498 w 3982395"/>
                <a:gd name="connsiteY1450" fmla="*/ 1358847 h 2274663"/>
                <a:gd name="connsiteX1451" fmla="*/ 3266307 w 3982395"/>
                <a:gd name="connsiteY1451" fmla="*/ 1373564 h 2274663"/>
                <a:gd name="connsiteX1452" fmla="*/ 3268338 w 3982395"/>
                <a:gd name="connsiteY1452" fmla="*/ 1373675 h 2274663"/>
                <a:gd name="connsiteX1453" fmla="*/ 3303875 w 3982395"/>
                <a:gd name="connsiteY1453" fmla="*/ 1389931 h 2274663"/>
                <a:gd name="connsiteX1454" fmla="*/ 3306335 w 3982395"/>
                <a:gd name="connsiteY1454" fmla="*/ 1393943 h 2274663"/>
                <a:gd name="connsiteX1455" fmla="*/ 3306211 w 3982395"/>
                <a:gd name="connsiteY1455" fmla="*/ 1398647 h 2274663"/>
                <a:gd name="connsiteX1456" fmla="*/ 3297800 w 3982395"/>
                <a:gd name="connsiteY1456" fmla="*/ 1415364 h 2274663"/>
                <a:gd name="connsiteX1457" fmla="*/ 3284054 w 3982395"/>
                <a:gd name="connsiteY1457" fmla="*/ 1429972 h 2274663"/>
                <a:gd name="connsiteX1458" fmla="*/ 3297095 w 3982395"/>
                <a:gd name="connsiteY1458" fmla="*/ 1438039 h 2274663"/>
                <a:gd name="connsiteX1459" fmla="*/ 3309545 w 3982395"/>
                <a:gd name="connsiteY1459" fmla="*/ 1452009 h 2274663"/>
                <a:gd name="connsiteX1460" fmla="*/ 3310883 w 3982395"/>
                <a:gd name="connsiteY1460" fmla="*/ 1456521 h 2274663"/>
                <a:gd name="connsiteX1461" fmla="*/ 3309545 w 3982395"/>
                <a:gd name="connsiteY1461" fmla="*/ 1461033 h 2274663"/>
                <a:gd name="connsiteX1462" fmla="*/ 3232946 w 3982395"/>
                <a:gd name="connsiteY1462" fmla="*/ 1495598 h 2274663"/>
                <a:gd name="connsiteX1463" fmla="*/ 3208225 w 3982395"/>
                <a:gd name="connsiteY1463" fmla="*/ 1493053 h 2274663"/>
                <a:gd name="connsiteX1464" fmla="*/ 3189193 w 3982395"/>
                <a:gd name="connsiteY1464" fmla="*/ 1486825 h 2274663"/>
                <a:gd name="connsiteX1465" fmla="*/ 3187755 w 3982395"/>
                <a:gd name="connsiteY1465" fmla="*/ 1491218 h 2274663"/>
                <a:gd name="connsiteX1466" fmla="*/ 3171846 w 3982395"/>
                <a:gd name="connsiteY1466" fmla="*/ 1510462 h 2274663"/>
                <a:gd name="connsiteX1467" fmla="*/ 3168963 w 3982395"/>
                <a:gd name="connsiteY1467" fmla="*/ 1511317 h 2274663"/>
                <a:gd name="connsiteX1468" fmla="*/ 3166080 w 3982395"/>
                <a:gd name="connsiteY1468" fmla="*/ 1510462 h 2274663"/>
                <a:gd name="connsiteX1469" fmla="*/ 3145621 w 3982395"/>
                <a:gd name="connsiteY1469" fmla="*/ 1477315 h 2274663"/>
                <a:gd name="connsiteX1470" fmla="*/ 3145530 w 3982395"/>
                <a:gd name="connsiteY1470" fmla="*/ 1476430 h 2274663"/>
                <a:gd name="connsiteX1471" fmla="*/ 3117658 w 3982395"/>
                <a:gd name="connsiteY1471" fmla="*/ 1490477 h 2274663"/>
                <a:gd name="connsiteX1472" fmla="*/ 3093121 w 3982395"/>
                <a:gd name="connsiteY1472" fmla="*/ 1494418 h 2274663"/>
                <a:gd name="connsiteX1473" fmla="*/ 3073125 w 3982395"/>
                <a:gd name="connsiteY1473" fmla="*/ 1493327 h 2274663"/>
                <a:gd name="connsiteX1474" fmla="*/ 3072873 w 3982395"/>
                <a:gd name="connsiteY1474" fmla="*/ 1497943 h 2274663"/>
                <a:gd name="connsiteX1475" fmla="*/ 3062487 w 3982395"/>
                <a:gd name="connsiteY1475" fmla="*/ 1520649 h 2274663"/>
                <a:gd name="connsiteX1476" fmla="*/ 3059923 w 3982395"/>
                <a:gd name="connsiteY1476" fmla="*/ 1522221 h 2274663"/>
                <a:gd name="connsiteX1477" fmla="*/ 3056918 w 3982395"/>
                <a:gd name="connsiteY1477" fmla="*/ 1522141 h 2274663"/>
                <a:gd name="connsiteX1478" fmla="*/ 3028576 w 3982395"/>
                <a:gd name="connsiteY1478" fmla="*/ 1495419 h 2274663"/>
                <a:gd name="connsiteX1479" fmla="*/ 3025371 w 3982395"/>
                <a:gd name="connsiteY1479" fmla="*/ 1487017 h 2274663"/>
                <a:gd name="connsiteX1480" fmla="*/ 3019047 w 3982395"/>
                <a:gd name="connsiteY1480" fmla="*/ 1490417 h 2274663"/>
                <a:gd name="connsiteX1481" fmla="*/ 3007339 w 3982395"/>
                <a:gd name="connsiteY1481" fmla="*/ 1492843 h 2274663"/>
                <a:gd name="connsiteX1482" fmla="*/ 3004415 w 3982395"/>
                <a:gd name="connsiteY1482" fmla="*/ 1492142 h 2274663"/>
                <a:gd name="connsiteX1483" fmla="*/ 3002346 w 3982395"/>
                <a:gd name="connsiteY1483" fmla="*/ 1489960 h 2274663"/>
                <a:gd name="connsiteX1484" fmla="*/ 2998593 w 3982395"/>
                <a:gd name="connsiteY1484" fmla="*/ 1478608 h 2274663"/>
                <a:gd name="connsiteX1485" fmla="*/ 2998381 w 3982395"/>
                <a:gd name="connsiteY1485" fmla="*/ 1471633 h 2274663"/>
                <a:gd name="connsiteX1486" fmla="*/ 2989773 w 3982395"/>
                <a:gd name="connsiteY1486" fmla="*/ 1473015 h 2274663"/>
                <a:gd name="connsiteX1487" fmla="*/ 2952460 w 3982395"/>
                <a:gd name="connsiteY1487" fmla="*/ 1461832 h 2274663"/>
                <a:gd name="connsiteX1488" fmla="*/ 2950888 w 3982395"/>
                <a:gd name="connsiteY1488" fmla="*/ 1459269 h 2274663"/>
                <a:gd name="connsiteX1489" fmla="*/ 2950967 w 3982395"/>
                <a:gd name="connsiteY1489" fmla="*/ 1456263 h 2274663"/>
                <a:gd name="connsiteX1490" fmla="*/ 2965438 w 3982395"/>
                <a:gd name="connsiteY1490" fmla="*/ 1435914 h 2274663"/>
                <a:gd name="connsiteX1491" fmla="*/ 2970278 w 3982395"/>
                <a:gd name="connsiteY1491" fmla="*/ 1432756 h 2274663"/>
                <a:gd name="connsiteX1492" fmla="*/ 2966720 w 3982395"/>
                <a:gd name="connsiteY1492" fmla="*/ 1428203 h 2274663"/>
                <a:gd name="connsiteX1493" fmla="*/ 2952001 w 3982395"/>
                <a:gd name="connsiteY1493" fmla="*/ 1394835 h 2274663"/>
                <a:gd name="connsiteX1494" fmla="*/ 2950571 w 3982395"/>
                <a:gd name="connsiteY1494" fmla="*/ 1369660 h 2274663"/>
                <a:gd name="connsiteX1495" fmla="*/ 2939912 w 3982395"/>
                <a:gd name="connsiteY1495" fmla="*/ 1374338 h 2274663"/>
                <a:gd name="connsiteX1496" fmla="*/ 2921584 w 3982395"/>
                <a:gd name="connsiteY1496" fmla="*/ 1374718 h 2274663"/>
                <a:gd name="connsiteX1497" fmla="*/ 2918941 w 3982395"/>
                <a:gd name="connsiteY1497" fmla="*/ 1373284 h 2274663"/>
                <a:gd name="connsiteX1498" fmla="*/ 2917507 w 3982395"/>
                <a:gd name="connsiteY1498" fmla="*/ 1370641 h 2274663"/>
                <a:gd name="connsiteX1499" fmla="*/ 2919495 w 3982395"/>
                <a:gd name="connsiteY1499" fmla="*/ 1349685 h 2274663"/>
                <a:gd name="connsiteX1500" fmla="*/ 2908958 w 3982395"/>
                <a:gd name="connsiteY1500" fmla="*/ 1354309 h 2274663"/>
                <a:gd name="connsiteX1501" fmla="*/ 2891648 w 3982395"/>
                <a:gd name="connsiteY1501" fmla="*/ 1354668 h 2274663"/>
                <a:gd name="connsiteX1502" fmla="*/ 2889152 w 3982395"/>
                <a:gd name="connsiteY1502" fmla="*/ 1353314 h 2274663"/>
                <a:gd name="connsiteX1503" fmla="*/ 2887797 w 3982395"/>
                <a:gd name="connsiteY1503" fmla="*/ 1350817 h 2274663"/>
                <a:gd name="connsiteX1504" fmla="*/ 2890025 w 3982395"/>
                <a:gd name="connsiteY1504" fmla="*/ 1327340 h 2274663"/>
                <a:gd name="connsiteX1505" fmla="*/ 2892492 w 3982395"/>
                <a:gd name="connsiteY1505" fmla="*/ 1322471 h 2274663"/>
                <a:gd name="connsiteX1506" fmla="*/ 2887432 w 3982395"/>
                <a:gd name="connsiteY1506" fmla="*/ 1320428 h 2274663"/>
                <a:gd name="connsiteX1507" fmla="*/ 2859635 w 3982395"/>
                <a:gd name="connsiteY1507" fmla="*/ 1300085 h 2274663"/>
                <a:gd name="connsiteX1508" fmla="*/ 2846579 w 3982395"/>
                <a:gd name="connsiteY1508" fmla="*/ 1280174 h 2274663"/>
                <a:gd name="connsiteX1509" fmla="*/ 2840068 w 3982395"/>
                <a:gd name="connsiteY1509" fmla="*/ 1289037 h 2274663"/>
                <a:gd name="connsiteX1510" fmla="*/ 2825256 w 3982395"/>
                <a:gd name="connsiteY1510" fmla="*/ 1298002 h 2274663"/>
                <a:gd name="connsiteX1511" fmla="*/ 2822417 w 3982395"/>
                <a:gd name="connsiteY1511" fmla="*/ 1298078 h 2274663"/>
                <a:gd name="connsiteX1512" fmla="*/ 2819996 w 3982395"/>
                <a:gd name="connsiteY1512" fmla="*/ 1296593 h 2274663"/>
                <a:gd name="connsiteX1513" fmla="*/ 2810186 w 3982395"/>
                <a:gd name="connsiteY1513" fmla="*/ 1275147 h 2274663"/>
                <a:gd name="connsiteX1514" fmla="*/ 2809889 w 3982395"/>
                <a:gd name="connsiteY1514" fmla="*/ 1269697 h 2274663"/>
                <a:gd name="connsiteX1515" fmla="*/ 2804485 w 3982395"/>
                <a:gd name="connsiteY1515" fmla="*/ 1270458 h 2274663"/>
                <a:gd name="connsiteX1516" fmla="*/ 2770240 w 3982395"/>
                <a:gd name="connsiteY1516" fmla="*/ 1266739 h 2274663"/>
                <a:gd name="connsiteX1517" fmla="*/ 2708809 w 3982395"/>
                <a:gd name="connsiteY1517" fmla="*/ 1216480 h 2274663"/>
                <a:gd name="connsiteX1518" fmla="*/ 2708692 w 3982395"/>
                <a:gd name="connsiteY1518" fmla="*/ 1212037 h 2274663"/>
                <a:gd name="connsiteX1519" fmla="*/ 2708785 w 3982395"/>
                <a:gd name="connsiteY1519" fmla="*/ 1211885 h 2274663"/>
                <a:gd name="connsiteX1520" fmla="*/ 2705494 w 3982395"/>
                <a:gd name="connsiteY1520" fmla="*/ 1206566 h 2274663"/>
                <a:gd name="connsiteX1521" fmla="*/ 2698730 w 3982395"/>
                <a:gd name="connsiteY1521" fmla="*/ 1212067 h 2274663"/>
                <a:gd name="connsiteX1522" fmla="*/ 2695406 w 3982395"/>
                <a:gd name="connsiteY1522" fmla="*/ 1213526 h 2274663"/>
                <a:gd name="connsiteX1523" fmla="*/ 2689457 w 3982395"/>
                <a:gd name="connsiteY1523" fmla="*/ 1229505 h 2274663"/>
                <a:gd name="connsiteX1524" fmla="*/ 2656004 w 3982395"/>
                <a:gd name="connsiteY1524" fmla="*/ 1259360 h 2274663"/>
                <a:gd name="connsiteX1525" fmla="*/ 2634582 w 3982395"/>
                <a:gd name="connsiteY1525" fmla="*/ 1268953 h 2274663"/>
                <a:gd name="connsiteX1526" fmla="*/ 2616073 w 3982395"/>
                <a:gd name="connsiteY1526" fmla="*/ 1272846 h 2274663"/>
                <a:gd name="connsiteX1527" fmla="*/ 2616972 w 3982395"/>
                <a:gd name="connsiteY1527" fmla="*/ 1277119 h 2274663"/>
                <a:gd name="connsiteX1528" fmla="*/ 2613047 w 3982395"/>
                <a:gd name="connsiteY1528" fmla="*/ 1300372 h 2274663"/>
                <a:gd name="connsiteX1529" fmla="*/ 2611093 w 3982395"/>
                <a:gd name="connsiteY1529" fmla="*/ 1302433 h 2274663"/>
                <a:gd name="connsiteX1530" fmla="*/ 2608331 w 3982395"/>
                <a:gd name="connsiteY1530" fmla="*/ 1303095 h 2274663"/>
                <a:gd name="connsiteX1531" fmla="*/ 2575943 w 3982395"/>
                <a:gd name="connsiteY1531" fmla="*/ 1285644 h 2274663"/>
                <a:gd name="connsiteX1532" fmla="*/ 2575448 w 3982395"/>
                <a:gd name="connsiteY1532" fmla="*/ 1284960 h 2274663"/>
                <a:gd name="connsiteX1533" fmla="*/ 2559284 w 3982395"/>
                <a:gd name="connsiteY1533" fmla="*/ 1309611 h 2274663"/>
                <a:gd name="connsiteX1534" fmla="*/ 2541075 w 3982395"/>
                <a:gd name="connsiteY1534" fmla="*/ 1324421 h 2274663"/>
                <a:gd name="connsiteX1535" fmla="*/ 2524205 w 3982395"/>
                <a:gd name="connsiteY1535" fmla="*/ 1332972 h 2274663"/>
                <a:gd name="connsiteX1536" fmla="*/ 2526178 w 3982395"/>
                <a:gd name="connsiteY1536" fmla="*/ 1336866 h 2274663"/>
                <a:gd name="connsiteX1537" fmla="*/ 2528406 w 3982395"/>
                <a:gd name="connsiteY1537" fmla="*/ 1360344 h 2274663"/>
                <a:gd name="connsiteX1538" fmla="*/ 2527051 w 3982395"/>
                <a:gd name="connsiteY1538" fmla="*/ 1362840 h 2274663"/>
                <a:gd name="connsiteX1539" fmla="*/ 2524555 w 3982395"/>
                <a:gd name="connsiteY1539" fmla="*/ 1364194 h 2274663"/>
                <a:gd name="connsiteX1540" fmla="*/ 2488754 w 3982395"/>
                <a:gd name="connsiteY1540" fmla="*/ 1355721 h 2274663"/>
                <a:gd name="connsiteX1541" fmla="*/ 2482165 w 3982395"/>
                <a:gd name="connsiteY1541" fmla="*/ 1350362 h 2274663"/>
                <a:gd name="connsiteX1542" fmla="*/ 2478598 w 3982395"/>
                <a:gd name="connsiteY1542" fmla="*/ 1356129 h 2274663"/>
                <a:gd name="connsiteX1543" fmla="*/ 2470167 w 3982395"/>
                <a:gd name="connsiteY1543" fmla="*/ 1363643 h 2274663"/>
                <a:gd name="connsiteX1544" fmla="*/ 2467444 w 3982395"/>
                <a:gd name="connsiteY1544" fmla="*/ 1364450 h 2274663"/>
                <a:gd name="connsiteX1545" fmla="*/ 2464722 w 3982395"/>
                <a:gd name="connsiteY1545" fmla="*/ 1363643 h 2274663"/>
                <a:gd name="connsiteX1546" fmla="*/ 2456291 w 3982395"/>
                <a:gd name="connsiteY1546" fmla="*/ 1356129 h 2274663"/>
                <a:gd name="connsiteX1547" fmla="*/ 2452824 w 3982395"/>
                <a:gd name="connsiteY1547" fmla="*/ 1350524 h 2274663"/>
                <a:gd name="connsiteX1548" fmla="*/ 2446436 w 3982395"/>
                <a:gd name="connsiteY1548" fmla="*/ 1355720 h 2274663"/>
                <a:gd name="connsiteX1549" fmla="*/ 2410635 w 3982395"/>
                <a:gd name="connsiteY1549" fmla="*/ 1364194 h 2274663"/>
                <a:gd name="connsiteX1550" fmla="*/ 2408139 w 3982395"/>
                <a:gd name="connsiteY1550" fmla="*/ 1362840 h 2274663"/>
                <a:gd name="connsiteX1551" fmla="*/ 2406784 w 3982395"/>
                <a:gd name="connsiteY1551" fmla="*/ 1360343 h 2274663"/>
                <a:gd name="connsiteX1552" fmla="*/ 2409012 w 3982395"/>
                <a:gd name="connsiteY1552" fmla="*/ 1336866 h 2274663"/>
                <a:gd name="connsiteX1553" fmla="*/ 2411479 w 3982395"/>
                <a:gd name="connsiteY1553" fmla="*/ 1331997 h 2274663"/>
                <a:gd name="connsiteX1554" fmla="*/ 2406419 w 3982395"/>
                <a:gd name="connsiteY1554" fmla="*/ 1329954 h 2274663"/>
                <a:gd name="connsiteX1555" fmla="*/ 2378622 w 3982395"/>
                <a:gd name="connsiteY1555" fmla="*/ 1309611 h 2274663"/>
                <a:gd name="connsiteX1556" fmla="*/ 2365566 w 3982395"/>
                <a:gd name="connsiteY1556" fmla="*/ 1289700 h 2274663"/>
                <a:gd name="connsiteX1557" fmla="*/ 2359055 w 3982395"/>
                <a:gd name="connsiteY1557" fmla="*/ 1298563 h 2274663"/>
                <a:gd name="connsiteX1558" fmla="*/ 2344243 w 3982395"/>
                <a:gd name="connsiteY1558" fmla="*/ 1307528 h 2274663"/>
                <a:gd name="connsiteX1559" fmla="*/ 2341404 w 3982395"/>
                <a:gd name="connsiteY1559" fmla="*/ 1307604 h 2274663"/>
                <a:gd name="connsiteX1560" fmla="*/ 2338983 w 3982395"/>
                <a:gd name="connsiteY1560" fmla="*/ 1306119 h 2274663"/>
                <a:gd name="connsiteX1561" fmla="*/ 2329173 w 3982395"/>
                <a:gd name="connsiteY1561" fmla="*/ 1284673 h 2274663"/>
                <a:gd name="connsiteX1562" fmla="*/ 2328876 w 3982395"/>
                <a:gd name="connsiteY1562" fmla="*/ 1279223 h 2274663"/>
                <a:gd name="connsiteX1563" fmla="*/ 2323472 w 3982395"/>
                <a:gd name="connsiteY1563" fmla="*/ 1279984 h 2274663"/>
                <a:gd name="connsiteX1564" fmla="*/ 2289227 w 3982395"/>
                <a:gd name="connsiteY1564" fmla="*/ 1276265 h 2274663"/>
                <a:gd name="connsiteX1565" fmla="*/ 2227796 w 3982395"/>
                <a:gd name="connsiteY1565" fmla="*/ 1226006 h 2274663"/>
                <a:gd name="connsiteX1566" fmla="*/ 2227679 w 3982395"/>
                <a:gd name="connsiteY1566" fmla="*/ 1221563 h 2274663"/>
                <a:gd name="connsiteX1567" fmla="*/ 2230002 w 3982395"/>
                <a:gd name="connsiteY1567" fmla="*/ 1217774 h 2274663"/>
                <a:gd name="connsiteX1568" fmla="*/ 2244775 w 3982395"/>
                <a:gd name="connsiteY1568" fmla="*/ 1208073 h 2274663"/>
                <a:gd name="connsiteX1569" fmla="*/ 2256065 w 3982395"/>
                <a:gd name="connsiteY1569" fmla="*/ 1204677 h 2274663"/>
                <a:gd name="connsiteX1570" fmla="*/ 2253853 w 3982395"/>
                <a:gd name="connsiteY1570" fmla="*/ 1202210 h 2274663"/>
                <a:gd name="connsiteX1571" fmla="*/ 2240976 w 3982395"/>
                <a:gd name="connsiteY1571" fmla="*/ 1167620 h 2274663"/>
                <a:gd name="connsiteX1572" fmla="*/ 2242012 w 3982395"/>
                <a:gd name="connsiteY1572" fmla="*/ 1163298 h 2274663"/>
                <a:gd name="connsiteX1573" fmla="*/ 2245237 w 3982395"/>
                <a:gd name="connsiteY1573" fmla="*/ 1160239 h 2274663"/>
                <a:gd name="connsiteX1574" fmla="*/ 2281631 w 3982395"/>
                <a:gd name="connsiteY1574" fmla="*/ 1154096 h 2274663"/>
                <a:gd name="connsiteX1575" fmla="*/ 2286155 w 3982395"/>
                <a:gd name="connsiteY1575" fmla="*/ 1155048 h 2274663"/>
                <a:gd name="connsiteX1576" fmla="*/ 2282973 w 3982395"/>
                <a:gd name="connsiteY1576" fmla="*/ 1142377 h 2274663"/>
                <a:gd name="connsiteX1577" fmla="*/ 2287000 w 3982395"/>
                <a:gd name="connsiteY1577" fmla="*/ 1102316 h 2274663"/>
                <a:gd name="connsiteX1578" fmla="*/ 2289964 w 3982395"/>
                <a:gd name="connsiteY1578" fmla="*/ 1098929 h 2274663"/>
                <a:gd name="connsiteX1579" fmla="*/ 2294380 w 3982395"/>
                <a:gd name="connsiteY1579" fmla="*/ 1098055 h 2274663"/>
                <a:gd name="connsiteX1580" fmla="*/ 2331087 w 3982395"/>
                <a:gd name="connsiteY1580" fmla="*/ 1114598 h 2274663"/>
                <a:gd name="connsiteX1581" fmla="*/ 2342511 w 3982395"/>
                <a:gd name="connsiteY1581" fmla="*/ 1125668 h 2274663"/>
                <a:gd name="connsiteX1582" fmla="*/ 2343108 w 3982395"/>
                <a:gd name="connsiteY1582" fmla="*/ 1123843 h 2274663"/>
                <a:gd name="connsiteX1583" fmla="*/ 2355961 w 3982395"/>
                <a:gd name="connsiteY1583" fmla="*/ 1108295 h 2274663"/>
                <a:gd name="connsiteX1584" fmla="*/ 2347796 w 3982395"/>
                <a:gd name="connsiteY1584" fmla="*/ 1095842 h 2274663"/>
                <a:gd name="connsiteX1585" fmla="*/ 2344310 w 3982395"/>
                <a:gd name="connsiteY1585" fmla="*/ 1059097 h 2274663"/>
                <a:gd name="connsiteX1586" fmla="*/ 2346430 w 3982395"/>
                <a:gd name="connsiteY1586" fmla="*/ 1055191 h 2274663"/>
                <a:gd name="connsiteX1587" fmla="*/ 2350336 w 3982395"/>
                <a:gd name="connsiteY1587" fmla="*/ 1053071 h 2274663"/>
                <a:gd name="connsiteX1588" fmla="*/ 2367981 w 3982395"/>
                <a:gd name="connsiteY1588" fmla="*/ 1052056 h 2274663"/>
                <a:gd name="connsiteX1589" fmla="*/ 2379456 w 3982395"/>
                <a:gd name="connsiteY1589" fmla="*/ 1054760 h 2274663"/>
                <a:gd name="connsiteX1590" fmla="*/ 2378774 w 3982395"/>
                <a:gd name="connsiteY1590" fmla="*/ 1051517 h 2274663"/>
                <a:gd name="connsiteX1591" fmla="*/ 2384917 w 3982395"/>
                <a:gd name="connsiteY1591" fmla="*/ 1015123 h 2274663"/>
                <a:gd name="connsiteX1592" fmla="*/ 2387976 w 3982395"/>
                <a:gd name="connsiteY1592" fmla="*/ 1011898 h 2274663"/>
                <a:gd name="connsiteX1593" fmla="*/ 2392298 w 3982395"/>
                <a:gd name="connsiteY1593" fmla="*/ 1010861 h 2274663"/>
                <a:gd name="connsiteX1594" fmla="*/ 2426888 w 3982395"/>
                <a:gd name="connsiteY1594" fmla="*/ 1023739 h 2274663"/>
                <a:gd name="connsiteX1595" fmla="*/ 2430330 w 3982395"/>
                <a:gd name="connsiteY1595" fmla="*/ 1026825 h 2274663"/>
                <a:gd name="connsiteX1596" fmla="*/ 2433909 w 3982395"/>
                <a:gd name="connsiteY1596" fmla="*/ 1014260 h 2274663"/>
                <a:gd name="connsiteX1597" fmla="*/ 2457427 w 3982395"/>
                <a:gd name="connsiteY1597" fmla="*/ 981580 h 2274663"/>
                <a:gd name="connsiteX1598" fmla="*/ 2461688 w 3982395"/>
                <a:gd name="connsiteY1598" fmla="*/ 980129 h 2274663"/>
                <a:gd name="connsiteX1599" fmla="*/ 2465949 w 3982395"/>
                <a:gd name="connsiteY1599" fmla="*/ 981580 h 2274663"/>
                <a:gd name="connsiteX1600" fmla="*/ 2484015 w 3982395"/>
                <a:gd name="connsiteY1600" fmla="*/ 1006686 h 2274663"/>
                <a:gd name="connsiteX1601" fmla="*/ 2485702 w 3982395"/>
                <a:gd name="connsiteY1601" fmla="*/ 1005085 h 2274663"/>
                <a:gd name="connsiteX1602" fmla="*/ 2524237 w 3982395"/>
                <a:gd name="connsiteY1602" fmla="*/ 998581 h 2274663"/>
                <a:gd name="connsiteX1603" fmla="*/ 2529026 w 3982395"/>
                <a:gd name="connsiteY1603" fmla="*/ 999589 h 2274663"/>
                <a:gd name="connsiteX1604" fmla="*/ 2526753 w 3982395"/>
                <a:gd name="connsiteY1604" fmla="*/ 990536 h 2274663"/>
                <a:gd name="connsiteX1605" fmla="*/ 2525847 w 3982395"/>
                <a:gd name="connsiteY1605" fmla="*/ 988867 h 2274663"/>
                <a:gd name="connsiteX1606" fmla="*/ 2525981 w 3982395"/>
                <a:gd name="connsiteY1606" fmla="*/ 987462 h 2274663"/>
                <a:gd name="connsiteX1607" fmla="*/ 2525657 w 3982395"/>
                <a:gd name="connsiteY1607" fmla="*/ 986173 h 2274663"/>
                <a:gd name="connsiteX1608" fmla="*/ 2528325 w 3982395"/>
                <a:gd name="connsiteY1608" fmla="*/ 959626 h 2274663"/>
                <a:gd name="connsiteX1609" fmla="*/ 2525482 w 3982395"/>
                <a:gd name="connsiteY1609" fmla="*/ 958478 h 2274663"/>
                <a:gd name="connsiteX1610" fmla="*/ 2497685 w 3982395"/>
                <a:gd name="connsiteY1610" fmla="*/ 938135 h 2274663"/>
                <a:gd name="connsiteX1611" fmla="*/ 2484629 w 3982395"/>
                <a:gd name="connsiteY1611" fmla="*/ 918224 h 2274663"/>
                <a:gd name="connsiteX1612" fmla="*/ 2478118 w 3982395"/>
                <a:gd name="connsiteY1612" fmla="*/ 927087 h 2274663"/>
                <a:gd name="connsiteX1613" fmla="*/ 2463306 w 3982395"/>
                <a:gd name="connsiteY1613" fmla="*/ 936052 h 2274663"/>
                <a:gd name="connsiteX1614" fmla="*/ 2460467 w 3982395"/>
                <a:gd name="connsiteY1614" fmla="*/ 936128 h 2274663"/>
                <a:gd name="connsiteX1615" fmla="*/ 2458046 w 3982395"/>
                <a:gd name="connsiteY1615" fmla="*/ 934643 h 2274663"/>
                <a:gd name="connsiteX1616" fmla="*/ 2448236 w 3982395"/>
                <a:gd name="connsiteY1616" fmla="*/ 913197 h 2274663"/>
                <a:gd name="connsiteX1617" fmla="*/ 2447939 w 3982395"/>
                <a:gd name="connsiteY1617" fmla="*/ 907747 h 2274663"/>
                <a:gd name="connsiteX1618" fmla="*/ 2442535 w 3982395"/>
                <a:gd name="connsiteY1618" fmla="*/ 908508 h 2274663"/>
                <a:gd name="connsiteX1619" fmla="*/ 2410824 w 3982395"/>
                <a:gd name="connsiteY1619" fmla="*/ 905064 h 2274663"/>
                <a:gd name="connsiteX1620" fmla="*/ 2409641 w 3982395"/>
                <a:gd name="connsiteY1620" fmla="*/ 910085 h 2274663"/>
                <a:gd name="connsiteX1621" fmla="*/ 2424117 w 3982395"/>
                <a:gd name="connsiteY1621" fmla="*/ 910524 h 2274663"/>
                <a:gd name="connsiteX1622" fmla="*/ 2440898 w 3982395"/>
                <a:gd name="connsiteY1622" fmla="*/ 916072 h 2274663"/>
                <a:gd name="connsiteX1623" fmla="*/ 2444123 w 3982395"/>
                <a:gd name="connsiteY1623" fmla="*/ 919130 h 2274663"/>
                <a:gd name="connsiteX1624" fmla="*/ 2445159 w 3982395"/>
                <a:gd name="connsiteY1624" fmla="*/ 923452 h 2274663"/>
                <a:gd name="connsiteX1625" fmla="*/ 2398829 w 3982395"/>
                <a:gd name="connsiteY1625" fmla="*/ 987897 h 2274663"/>
                <a:gd name="connsiteX1626" fmla="*/ 2377407 w 3982395"/>
                <a:gd name="connsiteY1626" fmla="*/ 997490 h 2274663"/>
                <a:gd name="connsiteX1627" fmla="*/ 2358898 w 3982395"/>
                <a:gd name="connsiteY1627" fmla="*/ 1001383 h 2274663"/>
                <a:gd name="connsiteX1628" fmla="*/ 2359797 w 3982395"/>
                <a:gd name="connsiteY1628" fmla="*/ 1005656 h 2274663"/>
                <a:gd name="connsiteX1629" fmla="*/ 2355872 w 3982395"/>
                <a:gd name="connsiteY1629" fmla="*/ 1028909 h 2274663"/>
                <a:gd name="connsiteX1630" fmla="*/ 2353918 w 3982395"/>
                <a:gd name="connsiteY1630" fmla="*/ 1030970 h 2274663"/>
                <a:gd name="connsiteX1631" fmla="*/ 2351156 w 3982395"/>
                <a:gd name="connsiteY1631" fmla="*/ 1031632 h 2274663"/>
                <a:gd name="connsiteX1632" fmla="*/ 2318768 w 3982395"/>
                <a:gd name="connsiteY1632" fmla="*/ 1014181 h 2274663"/>
                <a:gd name="connsiteX1633" fmla="*/ 2318273 w 3982395"/>
                <a:gd name="connsiteY1633" fmla="*/ 1013497 h 2274663"/>
                <a:gd name="connsiteX1634" fmla="*/ 2302109 w 3982395"/>
                <a:gd name="connsiteY1634" fmla="*/ 1038148 h 2274663"/>
                <a:gd name="connsiteX1635" fmla="*/ 2283900 w 3982395"/>
                <a:gd name="connsiteY1635" fmla="*/ 1052958 h 2274663"/>
                <a:gd name="connsiteX1636" fmla="*/ 2267030 w 3982395"/>
                <a:gd name="connsiteY1636" fmla="*/ 1061509 h 2274663"/>
                <a:gd name="connsiteX1637" fmla="*/ 2269003 w 3982395"/>
                <a:gd name="connsiteY1637" fmla="*/ 1065403 h 2274663"/>
                <a:gd name="connsiteX1638" fmla="*/ 2271231 w 3982395"/>
                <a:gd name="connsiteY1638" fmla="*/ 1088881 h 2274663"/>
                <a:gd name="connsiteX1639" fmla="*/ 2269876 w 3982395"/>
                <a:gd name="connsiteY1639" fmla="*/ 1091377 h 2274663"/>
                <a:gd name="connsiteX1640" fmla="*/ 2267380 w 3982395"/>
                <a:gd name="connsiteY1640" fmla="*/ 1092731 h 2274663"/>
                <a:gd name="connsiteX1641" fmla="*/ 2231579 w 3982395"/>
                <a:gd name="connsiteY1641" fmla="*/ 1084258 h 2274663"/>
                <a:gd name="connsiteX1642" fmla="*/ 2224990 w 3982395"/>
                <a:gd name="connsiteY1642" fmla="*/ 1078899 h 2274663"/>
                <a:gd name="connsiteX1643" fmla="*/ 2221423 w 3982395"/>
                <a:gd name="connsiteY1643" fmla="*/ 1084666 h 2274663"/>
                <a:gd name="connsiteX1644" fmla="*/ 2212992 w 3982395"/>
                <a:gd name="connsiteY1644" fmla="*/ 1092180 h 2274663"/>
                <a:gd name="connsiteX1645" fmla="*/ 2210269 w 3982395"/>
                <a:gd name="connsiteY1645" fmla="*/ 1092987 h 2274663"/>
                <a:gd name="connsiteX1646" fmla="*/ 2207547 w 3982395"/>
                <a:gd name="connsiteY1646" fmla="*/ 1092180 h 2274663"/>
                <a:gd name="connsiteX1647" fmla="*/ 2199116 w 3982395"/>
                <a:gd name="connsiteY1647" fmla="*/ 1084666 h 2274663"/>
                <a:gd name="connsiteX1648" fmla="*/ 2195649 w 3982395"/>
                <a:gd name="connsiteY1648" fmla="*/ 1079061 h 2274663"/>
                <a:gd name="connsiteX1649" fmla="*/ 2189261 w 3982395"/>
                <a:gd name="connsiteY1649" fmla="*/ 1084257 h 2274663"/>
                <a:gd name="connsiteX1650" fmla="*/ 2174974 w 3982395"/>
                <a:gd name="connsiteY1650" fmla="*/ 1090528 h 2274663"/>
                <a:gd name="connsiteX1651" fmla="*/ 2175861 w 3982395"/>
                <a:gd name="connsiteY1651" fmla="*/ 1105958 h 2274663"/>
                <a:gd name="connsiteX1652" fmla="*/ 2171516 w 3982395"/>
                <a:gd name="connsiteY1652" fmla="*/ 1124398 h 2274663"/>
                <a:gd name="connsiteX1653" fmla="*/ 2185992 w 3982395"/>
                <a:gd name="connsiteY1653" fmla="*/ 1124837 h 2274663"/>
                <a:gd name="connsiteX1654" fmla="*/ 2202773 w 3982395"/>
                <a:gd name="connsiteY1654" fmla="*/ 1130385 h 2274663"/>
                <a:gd name="connsiteX1655" fmla="*/ 2205998 w 3982395"/>
                <a:gd name="connsiteY1655" fmla="*/ 1133443 h 2274663"/>
                <a:gd name="connsiteX1656" fmla="*/ 2207034 w 3982395"/>
                <a:gd name="connsiteY1656" fmla="*/ 1137765 h 2274663"/>
                <a:gd name="connsiteX1657" fmla="*/ 2160704 w 3982395"/>
                <a:gd name="connsiteY1657" fmla="*/ 1202210 h 2274663"/>
                <a:gd name="connsiteX1658" fmla="*/ 2139282 w 3982395"/>
                <a:gd name="connsiteY1658" fmla="*/ 1211803 h 2274663"/>
                <a:gd name="connsiteX1659" fmla="*/ 2120773 w 3982395"/>
                <a:gd name="connsiteY1659" fmla="*/ 1215696 h 2274663"/>
                <a:gd name="connsiteX1660" fmla="*/ 2121672 w 3982395"/>
                <a:gd name="connsiteY1660" fmla="*/ 1219969 h 2274663"/>
                <a:gd name="connsiteX1661" fmla="*/ 2117747 w 3982395"/>
                <a:gd name="connsiteY1661" fmla="*/ 1243222 h 2274663"/>
                <a:gd name="connsiteX1662" fmla="*/ 2115793 w 3982395"/>
                <a:gd name="connsiteY1662" fmla="*/ 1245283 h 2274663"/>
                <a:gd name="connsiteX1663" fmla="*/ 2113031 w 3982395"/>
                <a:gd name="connsiteY1663" fmla="*/ 1245945 h 2274663"/>
                <a:gd name="connsiteX1664" fmla="*/ 2080643 w 3982395"/>
                <a:gd name="connsiteY1664" fmla="*/ 1228494 h 2274663"/>
                <a:gd name="connsiteX1665" fmla="*/ 2080148 w 3982395"/>
                <a:gd name="connsiteY1665" fmla="*/ 1227810 h 2274663"/>
                <a:gd name="connsiteX1666" fmla="*/ 2063984 w 3982395"/>
                <a:gd name="connsiteY1666" fmla="*/ 1252461 h 2274663"/>
                <a:gd name="connsiteX1667" fmla="*/ 2045775 w 3982395"/>
                <a:gd name="connsiteY1667" fmla="*/ 1267271 h 2274663"/>
                <a:gd name="connsiteX1668" fmla="*/ 2028905 w 3982395"/>
                <a:gd name="connsiteY1668" fmla="*/ 1275822 h 2274663"/>
                <a:gd name="connsiteX1669" fmla="*/ 2030878 w 3982395"/>
                <a:gd name="connsiteY1669" fmla="*/ 1279716 h 2274663"/>
                <a:gd name="connsiteX1670" fmla="*/ 2033106 w 3982395"/>
                <a:gd name="connsiteY1670" fmla="*/ 1303194 h 2274663"/>
                <a:gd name="connsiteX1671" fmla="*/ 2031751 w 3982395"/>
                <a:gd name="connsiteY1671" fmla="*/ 1305690 h 2274663"/>
                <a:gd name="connsiteX1672" fmla="*/ 2029255 w 3982395"/>
                <a:gd name="connsiteY1672" fmla="*/ 1307044 h 2274663"/>
                <a:gd name="connsiteX1673" fmla="*/ 1993454 w 3982395"/>
                <a:gd name="connsiteY1673" fmla="*/ 1298571 h 2274663"/>
                <a:gd name="connsiteX1674" fmla="*/ 1986865 w 3982395"/>
                <a:gd name="connsiteY1674" fmla="*/ 1293212 h 2274663"/>
                <a:gd name="connsiteX1675" fmla="*/ 1983298 w 3982395"/>
                <a:gd name="connsiteY1675" fmla="*/ 1298979 h 2274663"/>
                <a:gd name="connsiteX1676" fmla="*/ 1974867 w 3982395"/>
                <a:gd name="connsiteY1676" fmla="*/ 1306493 h 2274663"/>
                <a:gd name="connsiteX1677" fmla="*/ 1972144 w 3982395"/>
                <a:gd name="connsiteY1677" fmla="*/ 1307300 h 2274663"/>
                <a:gd name="connsiteX1678" fmla="*/ 1969422 w 3982395"/>
                <a:gd name="connsiteY1678" fmla="*/ 1306493 h 2274663"/>
                <a:gd name="connsiteX1679" fmla="*/ 1960991 w 3982395"/>
                <a:gd name="connsiteY1679" fmla="*/ 1298979 h 2274663"/>
                <a:gd name="connsiteX1680" fmla="*/ 1957524 w 3982395"/>
                <a:gd name="connsiteY1680" fmla="*/ 1293374 h 2274663"/>
                <a:gd name="connsiteX1681" fmla="*/ 1951136 w 3982395"/>
                <a:gd name="connsiteY1681" fmla="*/ 1298570 h 2274663"/>
                <a:gd name="connsiteX1682" fmla="*/ 1915335 w 3982395"/>
                <a:gd name="connsiteY1682" fmla="*/ 1307044 h 2274663"/>
                <a:gd name="connsiteX1683" fmla="*/ 1912839 w 3982395"/>
                <a:gd name="connsiteY1683" fmla="*/ 1305690 h 2274663"/>
                <a:gd name="connsiteX1684" fmla="*/ 1911484 w 3982395"/>
                <a:gd name="connsiteY1684" fmla="*/ 1303193 h 2274663"/>
                <a:gd name="connsiteX1685" fmla="*/ 1913712 w 3982395"/>
                <a:gd name="connsiteY1685" fmla="*/ 1279716 h 2274663"/>
                <a:gd name="connsiteX1686" fmla="*/ 1916179 w 3982395"/>
                <a:gd name="connsiteY1686" fmla="*/ 1274847 h 2274663"/>
                <a:gd name="connsiteX1687" fmla="*/ 1911119 w 3982395"/>
                <a:gd name="connsiteY1687" fmla="*/ 1272804 h 2274663"/>
                <a:gd name="connsiteX1688" fmla="*/ 1883322 w 3982395"/>
                <a:gd name="connsiteY1688" fmla="*/ 1252461 h 2274663"/>
                <a:gd name="connsiteX1689" fmla="*/ 1870266 w 3982395"/>
                <a:gd name="connsiteY1689" fmla="*/ 1232550 h 2274663"/>
                <a:gd name="connsiteX1690" fmla="*/ 1863755 w 3982395"/>
                <a:gd name="connsiteY1690" fmla="*/ 1241413 h 2274663"/>
                <a:gd name="connsiteX1691" fmla="*/ 1848943 w 3982395"/>
                <a:gd name="connsiteY1691" fmla="*/ 1250378 h 2274663"/>
                <a:gd name="connsiteX1692" fmla="*/ 1846104 w 3982395"/>
                <a:gd name="connsiteY1692" fmla="*/ 1250454 h 2274663"/>
                <a:gd name="connsiteX1693" fmla="*/ 1843683 w 3982395"/>
                <a:gd name="connsiteY1693" fmla="*/ 1248969 h 2274663"/>
                <a:gd name="connsiteX1694" fmla="*/ 1833873 w 3982395"/>
                <a:gd name="connsiteY1694" fmla="*/ 1227523 h 2274663"/>
                <a:gd name="connsiteX1695" fmla="*/ 1833576 w 3982395"/>
                <a:gd name="connsiteY1695" fmla="*/ 1222073 h 2274663"/>
                <a:gd name="connsiteX1696" fmla="*/ 1828172 w 3982395"/>
                <a:gd name="connsiteY1696" fmla="*/ 1222834 h 2274663"/>
                <a:gd name="connsiteX1697" fmla="*/ 1793927 w 3982395"/>
                <a:gd name="connsiteY1697" fmla="*/ 1219115 h 2274663"/>
                <a:gd name="connsiteX1698" fmla="*/ 1732496 w 3982395"/>
                <a:gd name="connsiteY1698" fmla="*/ 1168856 h 2274663"/>
                <a:gd name="connsiteX1699" fmla="*/ 1732379 w 3982395"/>
                <a:gd name="connsiteY1699" fmla="*/ 1164413 h 2274663"/>
                <a:gd name="connsiteX1700" fmla="*/ 1734702 w 3982395"/>
                <a:gd name="connsiteY1700" fmla="*/ 1160624 h 2274663"/>
                <a:gd name="connsiteX1701" fmla="*/ 1749475 w 3982395"/>
                <a:gd name="connsiteY1701" fmla="*/ 1150923 h 2274663"/>
                <a:gd name="connsiteX1702" fmla="*/ 1760765 w 3982395"/>
                <a:gd name="connsiteY1702" fmla="*/ 1147527 h 2274663"/>
                <a:gd name="connsiteX1703" fmla="*/ 1758553 w 3982395"/>
                <a:gd name="connsiteY1703" fmla="*/ 1145060 h 2274663"/>
                <a:gd name="connsiteX1704" fmla="*/ 1745676 w 3982395"/>
                <a:gd name="connsiteY1704" fmla="*/ 1110470 h 2274663"/>
                <a:gd name="connsiteX1705" fmla="*/ 1746712 w 3982395"/>
                <a:gd name="connsiteY1705" fmla="*/ 1106148 h 2274663"/>
                <a:gd name="connsiteX1706" fmla="*/ 1749937 w 3982395"/>
                <a:gd name="connsiteY1706" fmla="*/ 1103089 h 2274663"/>
                <a:gd name="connsiteX1707" fmla="*/ 1786331 w 3982395"/>
                <a:gd name="connsiteY1707" fmla="*/ 1096946 h 2274663"/>
                <a:gd name="connsiteX1708" fmla="*/ 1790855 w 3982395"/>
                <a:gd name="connsiteY1708" fmla="*/ 1097898 h 2274663"/>
                <a:gd name="connsiteX1709" fmla="*/ 1787673 w 3982395"/>
                <a:gd name="connsiteY1709" fmla="*/ 1085227 h 2274663"/>
                <a:gd name="connsiteX1710" fmla="*/ 1791700 w 3982395"/>
                <a:gd name="connsiteY1710" fmla="*/ 1045166 h 2274663"/>
                <a:gd name="connsiteX1711" fmla="*/ 1794664 w 3982395"/>
                <a:gd name="connsiteY1711" fmla="*/ 1041779 h 2274663"/>
                <a:gd name="connsiteX1712" fmla="*/ 1799080 w 3982395"/>
                <a:gd name="connsiteY1712" fmla="*/ 1040905 h 2274663"/>
                <a:gd name="connsiteX1713" fmla="*/ 1835787 w 3982395"/>
                <a:gd name="connsiteY1713" fmla="*/ 1057448 h 2274663"/>
                <a:gd name="connsiteX1714" fmla="*/ 1847211 w 3982395"/>
                <a:gd name="connsiteY1714" fmla="*/ 1068518 h 2274663"/>
                <a:gd name="connsiteX1715" fmla="*/ 1847808 w 3982395"/>
                <a:gd name="connsiteY1715" fmla="*/ 1066693 h 2274663"/>
                <a:gd name="connsiteX1716" fmla="*/ 1860662 w 3982395"/>
                <a:gd name="connsiteY1716" fmla="*/ 1051145 h 2274663"/>
                <a:gd name="connsiteX1717" fmla="*/ 1852496 w 3982395"/>
                <a:gd name="connsiteY1717" fmla="*/ 1038692 h 2274663"/>
                <a:gd name="connsiteX1718" fmla="*/ 1849010 w 3982395"/>
                <a:gd name="connsiteY1718" fmla="*/ 1001947 h 2274663"/>
                <a:gd name="connsiteX1719" fmla="*/ 1850347 w 3982395"/>
                <a:gd name="connsiteY1719" fmla="*/ 999483 h 2274663"/>
                <a:gd name="connsiteX1720" fmla="*/ 1826830 w 3982395"/>
                <a:gd name="connsiteY1720" fmla="*/ 982272 h 2274663"/>
                <a:gd name="connsiteX1721" fmla="*/ 1813004 w 3982395"/>
                <a:gd name="connsiteY1721" fmla="*/ 961186 h 2274663"/>
                <a:gd name="connsiteX1722" fmla="*/ 1806112 w 3982395"/>
                <a:gd name="connsiteY1722" fmla="*/ 970566 h 2274663"/>
                <a:gd name="connsiteX1723" fmla="*/ 1790429 w 3982395"/>
                <a:gd name="connsiteY1723" fmla="*/ 980059 h 2274663"/>
                <a:gd name="connsiteX1724" fmla="*/ 1787424 w 3982395"/>
                <a:gd name="connsiteY1724" fmla="*/ 980138 h 2274663"/>
                <a:gd name="connsiteX1725" fmla="*/ 1784860 w 3982395"/>
                <a:gd name="connsiteY1725" fmla="*/ 978566 h 2274663"/>
                <a:gd name="connsiteX1726" fmla="*/ 1774474 w 3982395"/>
                <a:gd name="connsiteY1726" fmla="*/ 955860 h 2274663"/>
                <a:gd name="connsiteX1727" fmla="*/ 1774159 w 3982395"/>
                <a:gd name="connsiteY1727" fmla="*/ 950089 h 2274663"/>
                <a:gd name="connsiteX1728" fmla="*/ 1768437 w 3982395"/>
                <a:gd name="connsiteY1728" fmla="*/ 950894 h 2274663"/>
                <a:gd name="connsiteX1729" fmla="*/ 1732179 w 3982395"/>
                <a:gd name="connsiteY1729" fmla="*/ 946957 h 2274663"/>
                <a:gd name="connsiteX1730" fmla="*/ 1667136 w 3982395"/>
                <a:gd name="connsiteY1730" fmla="*/ 893744 h 2274663"/>
                <a:gd name="connsiteX1731" fmla="*/ 1667012 w 3982395"/>
                <a:gd name="connsiteY1731" fmla="*/ 889040 h 2274663"/>
                <a:gd name="connsiteX1732" fmla="*/ 1669472 w 3982395"/>
                <a:gd name="connsiteY1732" fmla="*/ 885028 h 2274663"/>
                <a:gd name="connsiteX1733" fmla="*/ 1685114 w 3982395"/>
                <a:gd name="connsiteY1733" fmla="*/ 874756 h 2274663"/>
                <a:gd name="connsiteX1734" fmla="*/ 1697067 w 3982395"/>
                <a:gd name="connsiteY1734" fmla="*/ 871161 h 2274663"/>
                <a:gd name="connsiteX1735" fmla="*/ 1694725 w 3982395"/>
                <a:gd name="connsiteY1735" fmla="*/ 868548 h 2274663"/>
                <a:gd name="connsiteX1736" fmla="*/ 1681091 w 3982395"/>
                <a:gd name="connsiteY1736" fmla="*/ 831925 h 2274663"/>
                <a:gd name="connsiteX1737" fmla="*/ 1682188 w 3982395"/>
                <a:gd name="connsiteY1737" fmla="*/ 827349 h 2274663"/>
                <a:gd name="connsiteX1738" fmla="*/ 1685602 w 3982395"/>
                <a:gd name="connsiteY1738" fmla="*/ 824110 h 2274663"/>
                <a:gd name="connsiteX1739" fmla="*/ 1724137 w 3982395"/>
                <a:gd name="connsiteY1739" fmla="*/ 817606 h 2274663"/>
                <a:gd name="connsiteX1740" fmla="*/ 1728926 w 3982395"/>
                <a:gd name="connsiteY1740" fmla="*/ 818614 h 2274663"/>
                <a:gd name="connsiteX1741" fmla="*/ 1725557 w 3982395"/>
                <a:gd name="connsiteY1741" fmla="*/ 805198 h 2274663"/>
                <a:gd name="connsiteX1742" fmla="*/ 1729821 w 3982395"/>
                <a:gd name="connsiteY1742" fmla="*/ 762782 h 2274663"/>
                <a:gd name="connsiteX1743" fmla="*/ 1732959 w 3982395"/>
                <a:gd name="connsiteY1743" fmla="*/ 759195 h 2274663"/>
                <a:gd name="connsiteX1744" fmla="*/ 1737635 w 3982395"/>
                <a:gd name="connsiteY1744" fmla="*/ 758270 h 2274663"/>
                <a:gd name="connsiteX1745" fmla="*/ 1776499 w 3982395"/>
                <a:gd name="connsiteY1745" fmla="*/ 775786 h 2274663"/>
                <a:gd name="connsiteX1746" fmla="*/ 1788595 w 3982395"/>
                <a:gd name="connsiteY1746" fmla="*/ 787507 h 2274663"/>
                <a:gd name="connsiteX1747" fmla="*/ 1789228 w 3982395"/>
                <a:gd name="connsiteY1747" fmla="*/ 785574 h 2274663"/>
                <a:gd name="connsiteX1748" fmla="*/ 1802837 w 3982395"/>
                <a:gd name="connsiteY1748" fmla="*/ 769113 h 2274663"/>
                <a:gd name="connsiteX1749" fmla="*/ 1794191 w 3982395"/>
                <a:gd name="connsiteY1749" fmla="*/ 755927 h 2274663"/>
                <a:gd name="connsiteX1750" fmla="*/ 1790500 w 3982395"/>
                <a:gd name="connsiteY1750" fmla="*/ 717023 h 2274663"/>
                <a:gd name="connsiteX1751" fmla="*/ 1792745 w 3982395"/>
                <a:gd name="connsiteY1751" fmla="*/ 712887 h 2274663"/>
                <a:gd name="connsiteX1752" fmla="*/ 1796881 w 3982395"/>
                <a:gd name="connsiteY1752" fmla="*/ 710642 h 2274663"/>
                <a:gd name="connsiteX1753" fmla="*/ 1815563 w 3982395"/>
                <a:gd name="connsiteY1753" fmla="*/ 709568 h 2274663"/>
                <a:gd name="connsiteX1754" fmla="*/ 1827713 w 3982395"/>
                <a:gd name="connsiteY1754" fmla="*/ 712431 h 2274663"/>
                <a:gd name="connsiteX1755" fmla="*/ 1826991 w 3982395"/>
                <a:gd name="connsiteY1755" fmla="*/ 708997 h 2274663"/>
                <a:gd name="connsiteX1756" fmla="*/ 1833495 w 3982395"/>
                <a:gd name="connsiteY1756" fmla="*/ 670463 h 2274663"/>
                <a:gd name="connsiteX1757" fmla="*/ 1836733 w 3982395"/>
                <a:gd name="connsiteY1757" fmla="*/ 667049 h 2274663"/>
                <a:gd name="connsiteX1758" fmla="*/ 1841310 w 3982395"/>
                <a:gd name="connsiteY1758" fmla="*/ 665951 h 2274663"/>
                <a:gd name="connsiteX1759" fmla="*/ 1877933 w 3982395"/>
                <a:gd name="connsiteY1759" fmla="*/ 679586 h 2274663"/>
                <a:gd name="connsiteX1760" fmla="*/ 1881577 w 3982395"/>
                <a:gd name="connsiteY1760" fmla="*/ 682853 h 2274663"/>
                <a:gd name="connsiteX1761" fmla="*/ 1885367 w 3982395"/>
                <a:gd name="connsiteY1761" fmla="*/ 669550 h 2274663"/>
                <a:gd name="connsiteX1762" fmla="*/ 1910268 w 3982395"/>
                <a:gd name="connsiteY1762" fmla="*/ 634949 h 2274663"/>
                <a:gd name="connsiteX1763" fmla="*/ 1914779 w 3982395"/>
                <a:gd name="connsiteY1763" fmla="*/ 633412 h 2274663"/>
                <a:gd name="connsiteX1764" fmla="*/ 1919291 w 3982395"/>
                <a:gd name="connsiteY1764" fmla="*/ 634949 h 2274663"/>
                <a:gd name="connsiteX1765" fmla="*/ 1944190 w 3982395"/>
                <a:gd name="connsiteY1765" fmla="*/ 669550 h 2274663"/>
                <a:gd name="connsiteX1766" fmla="*/ 1948805 w 3982395"/>
                <a:gd name="connsiteY1766" fmla="*/ 685748 h 2274663"/>
                <a:gd name="connsiteX1767" fmla="*/ 1950320 w 3982395"/>
                <a:gd name="connsiteY1767" fmla="*/ 684391 h 2274663"/>
                <a:gd name="connsiteX1768" fmla="*/ 1986944 w 3982395"/>
                <a:gd name="connsiteY1768" fmla="*/ 670757 h 2274663"/>
                <a:gd name="connsiteX1769" fmla="*/ 1991520 w 3982395"/>
                <a:gd name="connsiteY1769" fmla="*/ 671854 h 2274663"/>
                <a:gd name="connsiteX1770" fmla="*/ 1994758 w 3982395"/>
                <a:gd name="connsiteY1770" fmla="*/ 675268 h 2274663"/>
                <a:gd name="connsiteX1771" fmla="*/ 2000631 w 3982395"/>
                <a:gd name="connsiteY1771" fmla="*/ 693036 h 2274663"/>
                <a:gd name="connsiteX1772" fmla="*/ 2001240 w 3982395"/>
                <a:gd name="connsiteY1772" fmla="*/ 713085 h 2274663"/>
                <a:gd name="connsiteX1773" fmla="*/ 2016166 w 3982395"/>
                <a:gd name="connsiteY1773" fmla="*/ 709568 h 2274663"/>
                <a:gd name="connsiteX1774" fmla="*/ 2034849 w 3982395"/>
                <a:gd name="connsiteY1774" fmla="*/ 710643 h 2274663"/>
                <a:gd name="connsiteX1775" fmla="*/ 2038985 w 3982395"/>
                <a:gd name="connsiteY1775" fmla="*/ 712887 h 2274663"/>
                <a:gd name="connsiteX1776" fmla="*/ 2041229 w 3982395"/>
                <a:gd name="connsiteY1776" fmla="*/ 717023 h 2274663"/>
                <a:gd name="connsiteX1777" fmla="*/ 2037538 w 3982395"/>
                <a:gd name="connsiteY1777" fmla="*/ 755928 h 2274663"/>
                <a:gd name="connsiteX1778" fmla="*/ 2020608 w 3982395"/>
                <a:gd name="connsiteY1778" fmla="*/ 781747 h 2274663"/>
                <a:gd name="connsiteX1779" fmla="*/ 2021529 w 3982395"/>
                <a:gd name="connsiteY1779" fmla="*/ 782402 h 2274663"/>
                <a:gd name="connsiteX1780" fmla="*/ 2024204 w 3982395"/>
                <a:gd name="connsiteY1780" fmla="*/ 786501 h 2274663"/>
                <a:gd name="connsiteX1781" fmla="*/ 2031307 w 3982395"/>
                <a:gd name="connsiteY1781" fmla="*/ 774633 h 2274663"/>
                <a:gd name="connsiteX1782" fmla="*/ 2064315 w 3982395"/>
                <a:gd name="connsiteY1782" fmla="*/ 747655 h 2274663"/>
                <a:gd name="connsiteX1783" fmla="*/ 2069070 w 3982395"/>
                <a:gd name="connsiteY1783" fmla="*/ 747338 h 2274663"/>
                <a:gd name="connsiteX1784" fmla="*/ 2073030 w 3982395"/>
                <a:gd name="connsiteY1784" fmla="*/ 749990 h 2274663"/>
                <a:gd name="connsiteX1785" fmla="*/ 2087223 w 3982395"/>
                <a:gd name="connsiteY1785" fmla="*/ 787472 h 2274663"/>
                <a:gd name="connsiteX1786" fmla="*/ 2089255 w 3982395"/>
                <a:gd name="connsiteY1786" fmla="*/ 783728 h 2274663"/>
                <a:gd name="connsiteX1787" fmla="*/ 2093161 w 3982395"/>
                <a:gd name="connsiteY1787" fmla="*/ 781608 h 2274663"/>
                <a:gd name="connsiteX1788" fmla="*/ 2110806 w 3982395"/>
                <a:gd name="connsiteY1788" fmla="*/ 780593 h 2274663"/>
                <a:gd name="connsiteX1789" fmla="*/ 2122281 w 3982395"/>
                <a:gd name="connsiteY1789" fmla="*/ 783297 h 2274663"/>
                <a:gd name="connsiteX1790" fmla="*/ 2121599 w 3982395"/>
                <a:gd name="connsiteY1790" fmla="*/ 780054 h 2274663"/>
                <a:gd name="connsiteX1791" fmla="*/ 2122198 w 3982395"/>
                <a:gd name="connsiteY1791" fmla="*/ 776504 h 2274663"/>
                <a:gd name="connsiteX1792" fmla="*/ 2104735 w 3982395"/>
                <a:gd name="connsiteY1792" fmla="*/ 771270 h 2274663"/>
                <a:gd name="connsiteX1793" fmla="*/ 2103163 w 3982395"/>
                <a:gd name="connsiteY1793" fmla="*/ 768707 h 2274663"/>
                <a:gd name="connsiteX1794" fmla="*/ 2103242 w 3982395"/>
                <a:gd name="connsiteY1794" fmla="*/ 765701 h 2274663"/>
                <a:gd name="connsiteX1795" fmla="*/ 2117713 w 3982395"/>
                <a:gd name="connsiteY1795" fmla="*/ 745352 h 2274663"/>
                <a:gd name="connsiteX1796" fmla="*/ 2122553 w 3982395"/>
                <a:gd name="connsiteY1796" fmla="*/ 742194 h 2274663"/>
                <a:gd name="connsiteX1797" fmla="*/ 2118995 w 3982395"/>
                <a:gd name="connsiteY1797" fmla="*/ 737641 h 2274663"/>
                <a:gd name="connsiteX1798" fmla="*/ 2104276 w 3982395"/>
                <a:gd name="connsiteY1798" fmla="*/ 704273 h 2274663"/>
                <a:gd name="connsiteX1799" fmla="*/ 2102846 w 3982395"/>
                <a:gd name="connsiteY1799" fmla="*/ 679098 h 2274663"/>
                <a:gd name="connsiteX1800" fmla="*/ 2092187 w 3982395"/>
                <a:gd name="connsiteY1800" fmla="*/ 683776 h 2274663"/>
                <a:gd name="connsiteX1801" fmla="*/ 2073859 w 3982395"/>
                <a:gd name="connsiteY1801" fmla="*/ 684156 h 2274663"/>
                <a:gd name="connsiteX1802" fmla="*/ 2071216 w 3982395"/>
                <a:gd name="connsiteY1802" fmla="*/ 682722 h 2274663"/>
                <a:gd name="connsiteX1803" fmla="*/ 2069782 w 3982395"/>
                <a:gd name="connsiteY1803" fmla="*/ 680079 h 2274663"/>
                <a:gd name="connsiteX1804" fmla="*/ 2072140 w 3982395"/>
                <a:gd name="connsiteY1804" fmla="*/ 655221 h 2274663"/>
                <a:gd name="connsiteX1805" fmla="*/ 2074753 w 3982395"/>
                <a:gd name="connsiteY1805" fmla="*/ 650067 h 2274663"/>
                <a:gd name="connsiteX1806" fmla="*/ 2069395 w 3982395"/>
                <a:gd name="connsiteY1806" fmla="*/ 647903 h 2274663"/>
                <a:gd name="connsiteX1807" fmla="*/ 2039964 w 3982395"/>
                <a:gd name="connsiteY1807" fmla="*/ 626364 h 2274663"/>
                <a:gd name="connsiteX1808" fmla="*/ 2010241 w 3982395"/>
                <a:gd name="connsiteY1808" fmla="*/ 547759 h 2274663"/>
                <a:gd name="connsiteX1809" fmla="*/ 2012486 w 3982395"/>
                <a:gd name="connsiteY1809" fmla="*/ 543623 h 2274663"/>
                <a:gd name="connsiteX1810" fmla="*/ 2016622 w 3982395"/>
                <a:gd name="connsiteY1810" fmla="*/ 541378 h 2274663"/>
                <a:gd name="connsiteX1811" fmla="*/ 2035304 w 3982395"/>
                <a:gd name="connsiteY1811" fmla="*/ 540304 h 2274663"/>
                <a:gd name="connsiteX1812" fmla="*/ 2047454 w 3982395"/>
                <a:gd name="connsiteY1812" fmla="*/ 543167 h 2274663"/>
                <a:gd name="connsiteX1813" fmla="*/ 2046732 w 3982395"/>
                <a:gd name="connsiteY1813" fmla="*/ 539733 h 2274663"/>
                <a:gd name="connsiteX1814" fmla="*/ 2053236 w 3982395"/>
                <a:gd name="connsiteY1814" fmla="*/ 501199 h 2274663"/>
                <a:gd name="connsiteX1815" fmla="*/ 2056474 w 3982395"/>
                <a:gd name="connsiteY1815" fmla="*/ 497785 h 2274663"/>
                <a:gd name="connsiteX1816" fmla="*/ 2061051 w 3982395"/>
                <a:gd name="connsiteY1816" fmla="*/ 496687 h 2274663"/>
                <a:gd name="connsiteX1817" fmla="*/ 2097674 w 3982395"/>
                <a:gd name="connsiteY1817" fmla="*/ 510322 h 2274663"/>
                <a:gd name="connsiteX1818" fmla="*/ 2101318 w 3982395"/>
                <a:gd name="connsiteY1818" fmla="*/ 513589 h 2274663"/>
                <a:gd name="connsiteX1819" fmla="*/ 2105108 w 3982395"/>
                <a:gd name="connsiteY1819" fmla="*/ 500286 h 2274663"/>
                <a:gd name="connsiteX1820" fmla="*/ 2130009 w 3982395"/>
                <a:gd name="connsiteY1820" fmla="*/ 465685 h 2274663"/>
                <a:gd name="connsiteX1821" fmla="*/ 2134520 w 3982395"/>
                <a:gd name="connsiteY1821" fmla="*/ 464148 h 2274663"/>
                <a:gd name="connsiteX1822" fmla="*/ 2139032 w 3982395"/>
                <a:gd name="connsiteY1822" fmla="*/ 465685 h 2274663"/>
                <a:gd name="connsiteX1823" fmla="*/ 2163931 w 3982395"/>
                <a:gd name="connsiteY1823" fmla="*/ 500286 h 2274663"/>
                <a:gd name="connsiteX1824" fmla="*/ 2168546 w 3982395"/>
                <a:gd name="connsiteY1824" fmla="*/ 516485 h 2274663"/>
                <a:gd name="connsiteX1825" fmla="*/ 2170061 w 3982395"/>
                <a:gd name="connsiteY1825" fmla="*/ 515127 h 2274663"/>
                <a:gd name="connsiteX1826" fmla="*/ 2190077 w 3982395"/>
                <a:gd name="connsiteY1826" fmla="*/ 507675 h 2274663"/>
                <a:gd name="connsiteX1827" fmla="*/ 2189183 w 3982395"/>
                <a:gd name="connsiteY1827" fmla="*/ 491932 h 2274663"/>
                <a:gd name="connsiteX1828" fmla="*/ 2205439 w 3982395"/>
                <a:gd name="connsiteY1828" fmla="*/ 456395 h 2274663"/>
                <a:gd name="connsiteX1829" fmla="*/ 2209451 w 3982395"/>
                <a:gd name="connsiteY1829" fmla="*/ 453935 h 2274663"/>
                <a:gd name="connsiteX1830" fmla="*/ 2214155 w 3982395"/>
                <a:gd name="connsiteY1830" fmla="*/ 454059 h 2274663"/>
                <a:gd name="connsiteX1831" fmla="*/ 2230871 w 3982395"/>
                <a:gd name="connsiteY1831" fmla="*/ 462470 h 2274663"/>
                <a:gd name="connsiteX1832" fmla="*/ 2239962 w 3982395"/>
                <a:gd name="connsiteY1832" fmla="*/ 471024 h 2274663"/>
                <a:gd name="connsiteX1833" fmla="*/ 2241053 w 3982395"/>
                <a:gd name="connsiteY1833" fmla="*/ 467689 h 2274663"/>
                <a:gd name="connsiteX1834" fmla="*/ 2265953 w 3982395"/>
                <a:gd name="connsiteY1834" fmla="*/ 437570 h 2274663"/>
                <a:gd name="connsiteX1835" fmla="*/ 2270465 w 3982395"/>
                <a:gd name="connsiteY1835" fmla="*/ 436232 h 2274663"/>
                <a:gd name="connsiteX1836" fmla="*/ 2274977 w 3982395"/>
                <a:gd name="connsiteY1836" fmla="*/ 437570 h 2274663"/>
                <a:gd name="connsiteX1837" fmla="*/ 2299876 w 3982395"/>
                <a:gd name="connsiteY1837" fmla="*/ 467689 h 2274663"/>
                <a:gd name="connsiteX1838" fmla="*/ 2301399 w 3982395"/>
                <a:gd name="connsiteY1838" fmla="*/ 472341 h 2274663"/>
                <a:gd name="connsiteX1839" fmla="*/ 2311332 w 3982395"/>
                <a:gd name="connsiteY1839" fmla="*/ 462715 h 2274663"/>
                <a:gd name="connsiteX1840" fmla="*/ 2350197 w 3982395"/>
                <a:gd name="connsiteY1840" fmla="*/ 445200 h 2274663"/>
                <a:gd name="connsiteX1841" fmla="*/ 2354873 w 3982395"/>
                <a:gd name="connsiteY1841" fmla="*/ 446125 h 2274663"/>
                <a:gd name="connsiteX1842" fmla="*/ 2358012 w 3982395"/>
                <a:gd name="connsiteY1842" fmla="*/ 449712 h 2274663"/>
                <a:gd name="connsiteX1843" fmla="*/ 2362275 w 3982395"/>
                <a:gd name="connsiteY1843" fmla="*/ 492127 h 2274663"/>
                <a:gd name="connsiteX1844" fmla="*/ 2358172 w 3982395"/>
                <a:gd name="connsiteY1844" fmla="*/ 508463 h 2274663"/>
                <a:gd name="connsiteX1845" fmla="*/ 2360163 w 3982395"/>
                <a:gd name="connsiteY1845" fmla="*/ 508044 h 2274663"/>
                <a:gd name="connsiteX1846" fmla="*/ 2398697 w 3982395"/>
                <a:gd name="connsiteY1846" fmla="*/ 514549 h 2274663"/>
                <a:gd name="connsiteX1847" fmla="*/ 2402111 w 3982395"/>
                <a:gd name="connsiteY1847" fmla="*/ 517787 h 2274663"/>
                <a:gd name="connsiteX1848" fmla="*/ 2403208 w 3982395"/>
                <a:gd name="connsiteY1848" fmla="*/ 522363 h 2274663"/>
                <a:gd name="connsiteX1849" fmla="*/ 2399411 w 3982395"/>
                <a:gd name="connsiteY1849" fmla="*/ 540687 h 2274663"/>
                <a:gd name="connsiteX1850" fmla="*/ 2389914 w 3982395"/>
                <a:gd name="connsiteY1850" fmla="*/ 558355 h 2274663"/>
                <a:gd name="connsiteX1851" fmla="*/ 2404598 w 3982395"/>
                <a:gd name="connsiteY1851" fmla="*/ 562772 h 2274663"/>
                <a:gd name="connsiteX1852" fmla="*/ 2420240 w 3982395"/>
                <a:gd name="connsiteY1852" fmla="*/ 573044 h 2274663"/>
                <a:gd name="connsiteX1853" fmla="*/ 2422700 w 3982395"/>
                <a:gd name="connsiteY1853" fmla="*/ 577055 h 2274663"/>
                <a:gd name="connsiteX1854" fmla="*/ 2422576 w 3982395"/>
                <a:gd name="connsiteY1854" fmla="*/ 581759 h 2274663"/>
                <a:gd name="connsiteX1855" fmla="*/ 2399927 w 3982395"/>
                <a:gd name="connsiteY1855" fmla="*/ 613606 h 2274663"/>
                <a:gd name="connsiteX1856" fmla="*/ 2372355 w 3982395"/>
                <a:gd name="connsiteY1856" fmla="*/ 627502 h 2274663"/>
                <a:gd name="connsiteX1857" fmla="*/ 2372825 w 3982395"/>
                <a:gd name="connsiteY1857" fmla="*/ 628530 h 2274663"/>
                <a:gd name="connsiteX1858" fmla="*/ 2373092 w 3982395"/>
                <a:gd name="connsiteY1858" fmla="*/ 633418 h 2274663"/>
                <a:gd name="connsiteX1859" fmla="*/ 2385178 w 3982395"/>
                <a:gd name="connsiteY1859" fmla="*/ 626691 h 2274663"/>
                <a:gd name="connsiteX1860" fmla="*/ 2427252 w 3982395"/>
                <a:gd name="connsiteY1860" fmla="*/ 619831 h 2274663"/>
                <a:gd name="connsiteX1861" fmla="*/ 2431529 w 3982395"/>
                <a:gd name="connsiteY1861" fmla="*/ 621935 h 2274663"/>
                <a:gd name="connsiteX1862" fmla="*/ 2433633 w 3982395"/>
                <a:gd name="connsiteY1862" fmla="*/ 626212 h 2274663"/>
                <a:gd name="connsiteX1863" fmla="*/ 2426773 w 3982395"/>
                <a:gd name="connsiteY1863" fmla="*/ 668285 h 2274663"/>
                <a:gd name="connsiteX1864" fmla="*/ 2418582 w 3982395"/>
                <a:gd name="connsiteY1864" fmla="*/ 683002 h 2274663"/>
                <a:gd name="connsiteX1865" fmla="*/ 2420613 w 3982395"/>
                <a:gd name="connsiteY1865" fmla="*/ 683113 h 2274663"/>
                <a:gd name="connsiteX1866" fmla="*/ 2456150 w 3982395"/>
                <a:gd name="connsiteY1866" fmla="*/ 699369 h 2274663"/>
                <a:gd name="connsiteX1867" fmla="*/ 2458610 w 3982395"/>
                <a:gd name="connsiteY1867" fmla="*/ 703381 h 2274663"/>
                <a:gd name="connsiteX1868" fmla="*/ 2458486 w 3982395"/>
                <a:gd name="connsiteY1868" fmla="*/ 708085 h 2274663"/>
                <a:gd name="connsiteX1869" fmla="*/ 2450075 w 3982395"/>
                <a:gd name="connsiteY1869" fmla="*/ 724802 h 2274663"/>
                <a:gd name="connsiteX1870" fmla="*/ 2437992 w 3982395"/>
                <a:gd name="connsiteY1870" fmla="*/ 737643 h 2274663"/>
                <a:gd name="connsiteX1871" fmla="*/ 2450150 w 3982395"/>
                <a:gd name="connsiteY1871" fmla="*/ 743122 h 2274663"/>
                <a:gd name="connsiteX1872" fmla="*/ 2461574 w 3982395"/>
                <a:gd name="connsiteY1872" fmla="*/ 754192 h 2274663"/>
                <a:gd name="connsiteX1873" fmla="*/ 2462171 w 3982395"/>
                <a:gd name="connsiteY1873" fmla="*/ 752367 h 2274663"/>
                <a:gd name="connsiteX1874" fmla="*/ 2475024 w 3982395"/>
                <a:gd name="connsiteY1874" fmla="*/ 736819 h 2274663"/>
                <a:gd name="connsiteX1875" fmla="*/ 2466859 w 3982395"/>
                <a:gd name="connsiteY1875" fmla="*/ 724366 h 2274663"/>
                <a:gd name="connsiteX1876" fmla="*/ 2463373 w 3982395"/>
                <a:gd name="connsiteY1876" fmla="*/ 687621 h 2274663"/>
                <a:gd name="connsiteX1877" fmla="*/ 2465493 w 3982395"/>
                <a:gd name="connsiteY1877" fmla="*/ 683715 h 2274663"/>
                <a:gd name="connsiteX1878" fmla="*/ 2469399 w 3982395"/>
                <a:gd name="connsiteY1878" fmla="*/ 681595 h 2274663"/>
                <a:gd name="connsiteX1879" fmla="*/ 2487044 w 3982395"/>
                <a:gd name="connsiteY1879" fmla="*/ 680580 h 2274663"/>
                <a:gd name="connsiteX1880" fmla="*/ 2498519 w 3982395"/>
                <a:gd name="connsiteY1880" fmla="*/ 683284 h 2274663"/>
                <a:gd name="connsiteX1881" fmla="*/ 2497837 w 3982395"/>
                <a:gd name="connsiteY1881" fmla="*/ 680041 h 2274663"/>
                <a:gd name="connsiteX1882" fmla="*/ 2501564 w 3982395"/>
                <a:gd name="connsiteY1882" fmla="*/ 657960 h 2274663"/>
                <a:gd name="connsiteX1883" fmla="*/ 2497000 w 3982395"/>
                <a:gd name="connsiteY1883" fmla="*/ 659963 h 2274663"/>
                <a:gd name="connsiteX1884" fmla="*/ 2478672 w 3982395"/>
                <a:gd name="connsiteY1884" fmla="*/ 660343 h 2274663"/>
                <a:gd name="connsiteX1885" fmla="*/ 2476029 w 3982395"/>
                <a:gd name="connsiteY1885" fmla="*/ 658909 h 2274663"/>
                <a:gd name="connsiteX1886" fmla="*/ 2474595 w 3982395"/>
                <a:gd name="connsiteY1886" fmla="*/ 656266 h 2274663"/>
                <a:gd name="connsiteX1887" fmla="*/ 2476953 w 3982395"/>
                <a:gd name="connsiteY1887" fmla="*/ 631408 h 2274663"/>
                <a:gd name="connsiteX1888" fmla="*/ 2479566 w 3982395"/>
                <a:gd name="connsiteY1888" fmla="*/ 626254 h 2274663"/>
                <a:gd name="connsiteX1889" fmla="*/ 2474208 w 3982395"/>
                <a:gd name="connsiteY1889" fmla="*/ 624090 h 2274663"/>
                <a:gd name="connsiteX1890" fmla="*/ 2444777 w 3982395"/>
                <a:gd name="connsiteY1890" fmla="*/ 602551 h 2274663"/>
                <a:gd name="connsiteX1891" fmla="*/ 2415054 w 3982395"/>
                <a:gd name="connsiteY1891" fmla="*/ 523946 h 2274663"/>
                <a:gd name="connsiteX1892" fmla="*/ 2417299 w 3982395"/>
                <a:gd name="connsiteY1892" fmla="*/ 519810 h 2274663"/>
                <a:gd name="connsiteX1893" fmla="*/ 2421435 w 3982395"/>
                <a:gd name="connsiteY1893" fmla="*/ 517565 h 2274663"/>
                <a:gd name="connsiteX1894" fmla="*/ 2440117 w 3982395"/>
                <a:gd name="connsiteY1894" fmla="*/ 516491 h 2274663"/>
                <a:gd name="connsiteX1895" fmla="*/ 2452267 w 3982395"/>
                <a:gd name="connsiteY1895" fmla="*/ 519354 h 2274663"/>
                <a:gd name="connsiteX1896" fmla="*/ 2451545 w 3982395"/>
                <a:gd name="connsiteY1896" fmla="*/ 515920 h 2274663"/>
                <a:gd name="connsiteX1897" fmla="*/ 2458049 w 3982395"/>
                <a:gd name="connsiteY1897" fmla="*/ 477386 h 2274663"/>
                <a:gd name="connsiteX1898" fmla="*/ 2461287 w 3982395"/>
                <a:gd name="connsiteY1898" fmla="*/ 473972 h 2274663"/>
                <a:gd name="connsiteX1899" fmla="*/ 2465864 w 3982395"/>
                <a:gd name="connsiteY1899" fmla="*/ 472874 h 2274663"/>
                <a:gd name="connsiteX1900" fmla="*/ 2502487 w 3982395"/>
                <a:gd name="connsiteY1900" fmla="*/ 486509 h 2274663"/>
                <a:gd name="connsiteX1901" fmla="*/ 2506131 w 3982395"/>
                <a:gd name="connsiteY1901" fmla="*/ 489776 h 2274663"/>
                <a:gd name="connsiteX1902" fmla="*/ 2509921 w 3982395"/>
                <a:gd name="connsiteY1902" fmla="*/ 476473 h 2274663"/>
                <a:gd name="connsiteX1903" fmla="*/ 2534822 w 3982395"/>
                <a:gd name="connsiteY1903" fmla="*/ 441872 h 2274663"/>
                <a:gd name="connsiteX1904" fmla="*/ 2539333 w 3982395"/>
                <a:gd name="connsiteY1904" fmla="*/ 440335 h 2274663"/>
                <a:gd name="connsiteX1905" fmla="*/ 2543845 w 3982395"/>
                <a:gd name="connsiteY1905" fmla="*/ 441872 h 2274663"/>
                <a:gd name="connsiteX1906" fmla="*/ 2568744 w 3982395"/>
                <a:gd name="connsiteY1906" fmla="*/ 476473 h 2274663"/>
                <a:gd name="connsiteX1907" fmla="*/ 2573359 w 3982395"/>
                <a:gd name="connsiteY1907" fmla="*/ 492672 h 2274663"/>
                <a:gd name="connsiteX1908" fmla="*/ 2574874 w 3982395"/>
                <a:gd name="connsiteY1908" fmla="*/ 491314 h 2274663"/>
                <a:gd name="connsiteX1909" fmla="*/ 2594890 w 3982395"/>
                <a:gd name="connsiteY1909" fmla="*/ 483862 h 2274663"/>
                <a:gd name="connsiteX1910" fmla="*/ 2593996 w 3982395"/>
                <a:gd name="connsiteY1910" fmla="*/ 468119 h 2274663"/>
                <a:gd name="connsiteX1911" fmla="*/ 2610252 w 3982395"/>
                <a:gd name="connsiteY1911" fmla="*/ 432582 h 2274663"/>
                <a:gd name="connsiteX1912" fmla="*/ 2614264 w 3982395"/>
                <a:gd name="connsiteY1912" fmla="*/ 430122 h 2274663"/>
                <a:gd name="connsiteX1913" fmla="*/ 2618968 w 3982395"/>
                <a:gd name="connsiteY1913" fmla="*/ 430246 h 2274663"/>
                <a:gd name="connsiteX1914" fmla="*/ 2635684 w 3982395"/>
                <a:gd name="connsiteY1914" fmla="*/ 438657 h 2274663"/>
                <a:gd name="connsiteX1915" fmla="*/ 2644775 w 3982395"/>
                <a:gd name="connsiteY1915" fmla="*/ 447211 h 2274663"/>
                <a:gd name="connsiteX1916" fmla="*/ 2645866 w 3982395"/>
                <a:gd name="connsiteY1916" fmla="*/ 443876 h 2274663"/>
                <a:gd name="connsiteX1917" fmla="*/ 2670766 w 3982395"/>
                <a:gd name="connsiteY1917" fmla="*/ 413757 h 2274663"/>
                <a:gd name="connsiteX1918" fmla="*/ 1784598 w 3982395"/>
                <a:gd name="connsiteY1918" fmla="*/ 359863 h 2274663"/>
                <a:gd name="connsiteX1919" fmla="*/ 1784352 w 3982395"/>
                <a:gd name="connsiteY1919" fmla="*/ 360063 h 2274663"/>
                <a:gd name="connsiteX1920" fmla="*/ 1783891 w 3982395"/>
                <a:gd name="connsiteY1920" fmla="*/ 368187 h 2274663"/>
                <a:gd name="connsiteX1921" fmla="*/ 1787040 w 3982395"/>
                <a:gd name="connsiteY1921" fmla="*/ 363811 h 2274663"/>
                <a:gd name="connsiteX1922" fmla="*/ 1073046 w 3982395"/>
                <a:gd name="connsiteY1922" fmla="*/ 346617 h 2274663"/>
                <a:gd name="connsiteX1923" fmla="*/ 1077558 w 3982395"/>
                <a:gd name="connsiteY1923" fmla="*/ 348154 h 2274663"/>
                <a:gd name="connsiteX1924" fmla="*/ 1102457 w 3982395"/>
                <a:gd name="connsiteY1924" fmla="*/ 382755 h 2274663"/>
                <a:gd name="connsiteX1925" fmla="*/ 1107072 w 3982395"/>
                <a:gd name="connsiteY1925" fmla="*/ 398954 h 2274663"/>
                <a:gd name="connsiteX1926" fmla="*/ 1108587 w 3982395"/>
                <a:gd name="connsiteY1926" fmla="*/ 397596 h 2274663"/>
                <a:gd name="connsiteX1927" fmla="*/ 1145211 w 3982395"/>
                <a:gd name="connsiteY1927" fmla="*/ 383962 h 2274663"/>
                <a:gd name="connsiteX1928" fmla="*/ 1149787 w 3982395"/>
                <a:gd name="connsiteY1928" fmla="*/ 385059 h 2274663"/>
                <a:gd name="connsiteX1929" fmla="*/ 1153025 w 3982395"/>
                <a:gd name="connsiteY1929" fmla="*/ 388473 h 2274663"/>
                <a:gd name="connsiteX1930" fmla="*/ 1158898 w 3982395"/>
                <a:gd name="connsiteY1930" fmla="*/ 406241 h 2274663"/>
                <a:gd name="connsiteX1931" fmla="*/ 1159507 w 3982395"/>
                <a:gd name="connsiteY1931" fmla="*/ 426290 h 2274663"/>
                <a:gd name="connsiteX1932" fmla="*/ 1174433 w 3982395"/>
                <a:gd name="connsiteY1932" fmla="*/ 422773 h 2274663"/>
                <a:gd name="connsiteX1933" fmla="*/ 1193116 w 3982395"/>
                <a:gd name="connsiteY1933" fmla="*/ 423848 h 2274663"/>
                <a:gd name="connsiteX1934" fmla="*/ 1197252 w 3982395"/>
                <a:gd name="connsiteY1934" fmla="*/ 426092 h 2274663"/>
                <a:gd name="connsiteX1935" fmla="*/ 1199496 w 3982395"/>
                <a:gd name="connsiteY1935" fmla="*/ 430228 h 2274663"/>
                <a:gd name="connsiteX1936" fmla="*/ 1195805 w 3982395"/>
                <a:gd name="connsiteY1936" fmla="*/ 469133 h 2274663"/>
                <a:gd name="connsiteX1937" fmla="*/ 1178875 w 3982395"/>
                <a:gd name="connsiteY1937" fmla="*/ 494952 h 2274663"/>
                <a:gd name="connsiteX1938" fmla="*/ 1179796 w 3982395"/>
                <a:gd name="connsiteY1938" fmla="*/ 495607 h 2274663"/>
                <a:gd name="connsiteX1939" fmla="*/ 1182471 w 3982395"/>
                <a:gd name="connsiteY1939" fmla="*/ 499707 h 2274663"/>
                <a:gd name="connsiteX1940" fmla="*/ 1189574 w 3982395"/>
                <a:gd name="connsiteY1940" fmla="*/ 487838 h 2274663"/>
                <a:gd name="connsiteX1941" fmla="*/ 1222582 w 3982395"/>
                <a:gd name="connsiteY1941" fmla="*/ 460860 h 2274663"/>
                <a:gd name="connsiteX1942" fmla="*/ 1227337 w 3982395"/>
                <a:gd name="connsiteY1942" fmla="*/ 460543 h 2274663"/>
                <a:gd name="connsiteX1943" fmla="*/ 1231297 w 3982395"/>
                <a:gd name="connsiteY1943" fmla="*/ 463195 h 2274663"/>
                <a:gd name="connsiteX1944" fmla="*/ 1246393 w 3982395"/>
                <a:gd name="connsiteY1944" fmla="*/ 503062 h 2274663"/>
                <a:gd name="connsiteX1945" fmla="*/ 1246658 w 3982395"/>
                <a:gd name="connsiteY1945" fmla="*/ 519903 h 2274663"/>
                <a:gd name="connsiteX1946" fmla="*/ 1248473 w 3982395"/>
                <a:gd name="connsiteY1946" fmla="*/ 518984 h 2274663"/>
                <a:gd name="connsiteX1947" fmla="*/ 1287377 w 3982395"/>
                <a:gd name="connsiteY1947" fmla="*/ 515293 h 2274663"/>
                <a:gd name="connsiteX1948" fmla="*/ 1291513 w 3982395"/>
                <a:gd name="connsiteY1948" fmla="*/ 517537 h 2274663"/>
                <a:gd name="connsiteX1949" fmla="*/ 1293758 w 3982395"/>
                <a:gd name="connsiteY1949" fmla="*/ 521674 h 2274663"/>
                <a:gd name="connsiteX1950" fmla="*/ 1294832 w 3982395"/>
                <a:gd name="connsiteY1950" fmla="*/ 540356 h 2274663"/>
                <a:gd name="connsiteX1951" fmla="*/ 1290231 w 3982395"/>
                <a:gd name="connsiteY1951" fmla="*/ 559880 h 2274663"/>
                <a:gd name="connsiteX1952" fmla="*/ 1305559 w 3982395"/>
                <a:gd name="connsiteY1952" fmla="*/ 560345 h 2274663"/>
                <a:gd name="connsiteX1953" fmla="*/ 1323327 w 3982395"/>
                <a:gd name="connsiteY1953" fmla="*/ 566219 h 2274663"/>
                <a:gd name="connsiteX1954" fmla="*/ 1326741 w 3982395"/>
                <a:gd name="connsiteY1954" fmla="*/ 569457 h 2274663"/>
                <a:gd name="connsiteX1955" fmla="*/ 1327838 w 3982395"/>
                <a:gd name="connsiteY1955" fmla="*/ 574033 h 2274663"/>
                <a:gd name="connsiteX1956" fmla="*/ 1278784 w 3982395"/>
                <a:gd name="connsiteY1956" fmla="*/ 642267 h 2274663"/>
                <a:gd name="connsiteX1957" fmla="*/ 1256103 w 3982395"/>
                <a:gd name="connsiteY1957" fmla="*/ 652424 h 2274663"/>
                <a:gd name="connsiteX1958" fmla="*/ 1236506 w 3982395"/>
                <a:gd name="connsiteY1958" fmla="*/ 656546 h 2274663"/>
                <a:gd name="connsiteX1959" fmla="*/ 1237457 w 3982395"/>
                <a:gd name="connsiteY1959" fmla="*/ 661069 h 2274663"/>
                <a:gd name="connsiteX1960" fmla="*/ 1233302 w 3982395"/>
                <a:gd name="connsiteY1960" fmla="*/ 685690 h 2274663"/>
                <a:gd name="connsiteX1961" fmla="*/ 1231232 w 3982395"/>
                <a:gd name="connsiteY1961" fmla="*/ 687872 h 2274663"/>
                <a:gd name="connsiteX1962" fmla="*/ 1228308 w 3982395"/>
                <a:gd name="connsiteY1962" fmla="*/ 688573 h 2274663"/>
                <a:gd name="connsiteX1963" fmla="*/ 1194016 w 3982395"/>
                <a:gd name="connsiteY1963" fmla="*/ 670096 h 2274663"/>
                <a:gd name="connsiteX1964" fmla="*/ 1193495 w 3982395"/>
                <a:gd name="connsiteY1964" fmla="*/ 669376 h 2274663"/>
                <a:gd name="connsiteX1965" fmla="*/ 1176380 w 3982395"/>
                <a:gd name="connsiteY1965" fmla="*/ 695477 h 2274663"/>
                <a:gd name="connsiteX1966" fmla="*/ 1175613 w 3982395"/>
                <a:gd name="connsiteY1966" fmla="*/ 696101 h 2274663"/>
                <a:gd name="connsiteX1967" fmla="*/ 1176181 w 3982395"/>
                <a:gd name="connsiteY1967" fmla="*/ 697147 h 2274663"/>
                <a:gd name="connsiteX1968" fmla="*/ 1172695 w 3982395"/>
                <a:gd name="connsiteY1968" fmla="*/ 733891 h 2274663"/>
                <a:gd name="connsiteX1969" fmla="*/ 1156706 w 3982395"/>
                <a:gd name="connsiteY1969" fmla="*/ 758274 h 2274663"/>
                <a:gd name="connsiteX1970" fmla="*/ 1157576 w 3982395"/>
                <a:gd name="connsiteY1970" fmla="*/ 758893 h 2274663"/>
                <a:gd name="connsiteX1971" fmla="*/ 1160102 w 3982395"/>
                <a:gd name="connsiteY1971" fmla="*/ 762764 h 2274663"/>
                <a:gd name="connsiteX1972" fmla="*/ 1166812 w 3982395"/>
                <a:gd name="connsiteY1972" fmla="*/ 751555 h 2274663"/>
                <a:gd name="connsiteX1973" fmla="*/ 1197986 w 3982395"/>
                <a:gd name="connsiteY1973" fmla="*/ 726075 h 2274663"/>
                <a:gd name="connsiteX1974" fmla="*/ 1202478 w 3982395"/>
                <a:gd name="connsiteY1974" fmla="*/ 725776 h 2274663"/>
                <a:gd name="connsiteX1975" fmla="*/ 1206218 w 3982395"/>
                <a:gd name="connsiteY1975" fmla="*/ 728281 h 2274663"/>
                <a:gd name="connsiteX1976" fmla="*/ 1219339 w 3982395"/>
                <a:gd name="connsiteY1976" fmla="*/ 762931 h 2274663"/>
                <a:gd name="connsiteX1977" fmla="*/ 1247862 w 3982395"/>
                <a:gd name="connsiteY1977" fmla="*/ 775786 h 2274663"/>
                <a:gd name="connsiteX1978" fmla="*/ 1250469 w 3982395"/>
                <a:gd name="connsiteY1978" fmla="*/ 778312 h 2274663"/>
                <a:gd name="connsiteX1979" fmla="*/ 1259184 w 3982395"/>
                <a:gd name="connsiteY1979" fmla="*/ 777486 h 2274663"/>
                <a:gd name="connsiteX1980" fmla="*/ 1263090 w 3982395"/>
                <a:gd name="connsiteY1980" fmla="*/ 779605 h 2274663"/>
                <a:gd name="connsiteX1981" fmla="*/ 1264055 w 3982395"/>
                <a:gd name="connsiteY1981" fmla="*/ 781383 h 2274663"/>
                <a:gd name="connsiteX1982" fmla="*/ 1274200 w 3982395"/>
                <a:gd name="connsiteY1982" fmla="*/ 769113 h 2274663"/>
                <a:gd name="connsiteX1983" fmla="*/ 1265554 w 3982395"/>
                <a:gd name="connsiteY1983" fmla="*/ 755927 h 2274663"/>
                <a:gd name="connsiteX1984" fmla="*/ 1261863 w 3982395"/>
                <a:gd name="connsiteY1984" fmla="*/ 717023 h 2274663"/>
                <a:gd name="connsiteX1985" fmla="*/ 1264108 w 3982395"/>
                <a:gd name="connsiteY1985" fmla="*/ 712887 h 2274663"/>
                <a:gd name="connsiteX1986" fmla="*/ 1268244 w 3982395"/>
                <a:gd name="connsiteY1986" fmla="*/ 710642 h 2274663"/>
                <a:gd name="connsiteX1987" fmla="*/ 1286926 w 3982395"/>
                <a:gd name="connsiteY1987" fmla="*/ 709568 h 2274663"/>
                <a:gd name="connsiteX1988" fmla="*/ 1299076 w 3982395"/>
                <a:gd name="connsiteY1988" fmla="*/ 712431 h 2274663"/>
                <a:gd name="connsiteX1989" fmla="*/ 1298354 w 3982395"/>
                <a:gd name="connsiteY1989" fmla="*/ 708997 h 2274663"/>
                <a:gd name="connsiteX1990" fmla="*/ 1304858 w 3982395"/>
                <a:gd name="connsiteY1990" fmla="*/ 670463 h 2274663"/>
                <a:gd name="connsiteX1991" fmla="*/ 1308096 w 3982395"/>
                <a:gd name="connsiteY1991" fmla="*/ 667049 h 2274663"/>
                <a:gd name="connsiteX1992" fmla="*/ 1312673 w 3982395"/>
                <a:gd name="connsiteY1992" fmla="*/ 665951 h 2274663"/>
                <a:gd name="connsiteX1993" fmla="*/ 1349296 w 3982395"/>
                <a:gd name="connsiteY1993" fmla="*/ 679586 h 2274663"/>
                <a:gd name="connsiteX1994" fmla="*/ 1352940 w 3982395"/>
                <a:gd name="connsiteY1994" fmla="*/ 682853 h 2274663"/>
                <a:gd name="connsiteX1995" fmla="*/ 1356730 w 3982395"/>
                <a:gd name="connsiteY1995" fmla="*/ 669550 h 2274663"/>
                <a:gd name="connsiteX1996" fmla="*/ 1381631 w 3982395"/>
                <a:gd name="connsiteY1996" fmla="*/ 634949 h 2274663"/>
                <a:gd name="connsiteX1997" fmla="*/ 1386142 w 3982395"/>
                <a:gd name="connsiteY1997" fmla="*/ 633412 h 2274663"/>
                <a:gd name="connsiteX1998" fmla="*/ 1390654 w 3982395"/>
                <a:gd name="connsiteY1998" fmla="*/ 634949 h 2274663"/>
                <a:gd name="connsiteX1999" fmla="*/ 1415553 w 3982395"/>
                <a:gd name="connsiteY1999" fmla="*/ 669550 h 2274663"/>
                <a:gd name="connsiteX2000" fmla="*/ 1420168 w 3982395"/>
                <a:gd name="connsiteY2000" fmla="*/ 685748 h 2274663"/>
                <a:gd name="connsiteX2001" fmla="*/ 1421683 w 3982395"/>
                <a:gd name="connsiteY2001" fmla="*/ 684391 h 2274663"/>
                <a:gd name="connsiteX2002" fmla="*/ 1458307 w 3982395"/>
                <a:gd name="connsiteY2002" fmla="*/ 670757 h 2274663"/>
                <a:gd name="connsiteX2003" fmla="*/ 1462883 w 3982395"/>
                <a:gd name="connsiteY2003" fmla="*/ 671854 h 2274663"/>
                <a:gd name="connsiteX2004" fmla="*/ 1466121 w 3982395"/>
                <a:gd name="connsiteY2004" fmla="*/ 675268 h 2274663"/>
                <a:gd name="connsiteX2005" fmla="*/ 1471994 w 3982395"/>
                <a:gd name="connsiteY2005" fmla="*/ 693036 h 2274663"/>
                <a:gd name="connsiteX2006" fmla="*/ 1472603 w 3982395"/>
                <a:gd name="connsiteY2006" fmla="*/ 713085 h 2274663"/>
                <a:gd name="connsiteX2007" fmla="*/ 1487529 w 3982395"/>
                <a:gd name="connsiteY2007" fmla="*/ 709568 h 2274663"/>
                <a:gd name="connsiteX2008" fmla="*/ 1506212 w 3982395"/>
                <a:gd name="connsiteY2008" fmla="*/ 710643 h 2274663"/>
                <a:gd name="connsiteX2009" fmla="*/ 1510348 w 3982395"/>
                <a:gd name="connsiteY2009" fmla="*/ 712887 h 2274663"/>
                <a:gd name="connsiteX2010" fmla="*/ 1512592 w 3982395"/>
                <a:gd name="connsiteY2010" fmla="*/ 717023 h 2274663"/>
                <a:gd name="connsiteX2011" fmla="*/ 1508901 w 3982395"/>
                <a:gd name="connsiteY2011" fmla="*/ 755928 h 2274663"/>
                <a:gd name="connsiteX2012" fmla="*/ 1491971 w 3982395"/>
                <a:gd name="connsiteY2012" fmla="*/ 781747 h 2274663"/>
                <a:gd name="connsiteX2013" fmla="*/ 1492892 w 3982395"/>
                <a:gd name="connsiteY2013" fmla="*/ 782402 h 2274663"/>
                <a:gd name="connsiteX2014" fmla="*/ 1495567 w 3982395"/>
                <a:gd name="connsiteY2014" fmla="*/ 786501 h 2274663"/>
                <a:gd name="connsiteX2015" fmla="*/ 1502670 w 3982395"/>
                <a:gd name="connsiteY2015" fmla="*/ 774633 h 2274663"/>
                <a:gd name="connsiteX2016" fmla="*/ 1535678 w 3982395"/>
                <a:gd name="connsiteY2016" fmla="*/ 747655 h 2274663"/>
                <a:gd name="connsiteX2017" fmla="*/ 1540433 w 3982395"/>
                <a:gd name="connsiteY2017" fmla="*/ 747338 h 2274663"/>
                <a:gd name="connsiteX2018" fmla="*/ 1544393 w 3982395"/>
                <a:gd name="connsiteY2018" fmla="*/ 749990 h 2274663"/>
                <a:gd name="connsiteX2019" fmla="*/ 1559489 w 3982395"/>
                <a:gd name="connsiteY2019" fmla="*/ 789857 h 2274663"/>
                <a:gd name="connsiteX2020" fmla="*/ 1559754 w 3982395"/>
                <a:gd name="connsiteY2020" fmla="*/ 806698 h 2274663"/>
                <a:gd name="connsiteX2021" fmla="*/ 1561569 w 3982395"/>
                <a:gd name="connsiteY2021" fmla="*/ 805778 h 2274663"/>
                <a:gd name="connsiteX2022" fmla="*/ 1600473 w 3982395"/>
                <a:gd name="connsiteY2022" fmla="*/ 802088 h 2274663"/>
                <a:gd name="connsiteX2023" fmla="*/ 1604609 w 3982395"/>
                <a:gd name="connsiteY2023" fmla="*/ 804332 h 2274663"/>
                <a:gd name="connsiteX2024" fmla="*/ 1606854 w 3982395"/>
                <a:gd name="connsiteY2024" fmla="*/ 808468 h 2274663"/>
                <a:gd name="connsiteX2025" fmla="*/ 1607928 w 3982395"/>
                <a:gd name="connsiteY2025" fmla="*/ 827151 h 2274663"/>
                <a:gd name="connsiteX2026" fmla="*/ 1603327 w 3982395"/>
                <a:gd name="connsiteY2026" fmla="*/ 846675 h 2274663"/>
                <a:gd name="connsiteX2027" fmla="*/ 1618655 w 3982395"/>
                <a:gd name="connsiteY2027" fmla="*/ 847140 h 2274663"/>
                <a:gd name="connsiteX2028" fmla="*/ 1636423 w 3982395"/>
                <a:gd name="connsiteY2028" fmla="*/ 853014 h 2274663"/>
                <a:gd name="connsiteX2029" fmla="*/ 1639837 w 3982395"/>
                <a:gd name="connsiteY2029" fmla="*/ 856252 h 2274663"/>
                <a:gd name="connsiteX2030" fmla="*/ 1640934 w 3982395"/>
                <a:gd name="connsiteY2030" fmla="*/ 860828 h 2274663"/>
                <a:gd name="connsiteX2031" fmla="*/ 1591880 w 3982395"/>
                <a:gd name="connsiteY2031" fmla="*/ 929062 h 2274663"/>
                <a:gd name="connsiteX2032" fmla="*/ 1591862 w 3982395"/>
                <a:gd name="connsiteY2032" fmla="*/ 929070 h 2274663"/>
                <a:gd name="connsiteX2033" fmla="*/ 1595420 w 3982395"/>
                <a:gd name="connsiteY2033" fmla="*/ 928231 h 2274663"/>
                <a:gd name="connsiteX2034" fmla="*/ 1613065 w 3982395"/>
                <a:gd name="connsiteY2034" fmla="*/ 929247 h 2274663"/>
                <a:gd name="connsiteX2035" fmla="*/ 1616972 w 3982395"/>
                <a:gd name="connsiteY2035" fmla="*/ 931366 h 2274663"/>
                <a:gd name="connsiteX2036" fmla="*/ 1619092 w 3982395"/>
                <a:gd name="connsiteY2036" fmla="*/ 935273 h 2274663"/>
                <a:gd name="connsiteX2037" fmla="*/ 1615606 w 3982395"/>
                <a:gd name="connsiteY2037" fmla="*/ 972017 h 2274663"/>
                <a:gd name="connsiteX2038" fmla="*/ 1599617 w 3982395"/>
                <a:gd name="connsiteY2038" fmla="*/ 996400 h 2274663"/>
                <a:gd name="connsiteX2039" fmla="*/ 1600487 w 3982395"/>
                <a:gd name="connsiteY2039" fmla="*/ 997019 h 2274663"/>
                <a:gd name="connsiteX2040" fmla="*/ 1603013 w 3982395"/>
                <a:gd name="connsiteY2040" fmla="*/ 1000890 h 2274663"/>
                <a:gd name="connsiteX2041" fmla="*/ 1609723 w 3982395"/>
                <a:gd name="connsiteY2041" fmla="*/ 989681 h 2274663"/>
                <a:gd name="connsiteX2042" fmla="*/ 1640897 w 3982395"/>
                <a:gd name="connsiteY2042" fmla="*/ 964201 h 2274663"/>
                <a:gd name="connsiteX2043" fmla="*/ 1645389 w 3982395"/>
                <a:gd name="connsiteY2043" fmla="*/ 963902 h 2274663"/>
                <a:gd name="connsiteX2044" fmla="*/ 1649129 w 3982395"/>
                <a:gd name="connsiteY2044" fmla="*/ 966407 h 2274663"/>
                <a:gd name="connsiteX2045" fmla="*/ 1663387 w 3982395"/>
                <a:gd name="connsiteY2045" fmla="*/ 1004060 h 2274663"/>
                <a:gd name="connsiteX2046" fmla="*/ 1663637 w 3982395"/>
                <a:gd name="connsiteY2046" fmla="*/ 1019966 h 2274663"/>
                <a:gd name="connsiteX2047" fmla="*/ 1665351 w 3982395"/>
                <a:gd name="connsiteY2047" fmla="*/ 1019097 h 2274663"/>
                <a:gd name="connsiteX2048" fmla="*/ 1702095 w 3982395"/>
                <a:gd name="connsiteY2048" fmla="*/ 1015612 h 2274663"/>
                <a:gd name="connsiteX2049" fmla="*/ 1706001 w 3982395"/>
                <a:gd name="connsiteY2049" fmla="*/ 1017731 h 2274663"/>
                <a:gd name="connsiteX2050" fmla="*/ 1708121 w 3982395"/>
                <a:gd name="connsiteY2050" fmla="*/ 1021638 h 2274663"/>
                <a:gd name="connsiteX2051" fmla="*/ 1709136 w 3982395"/>
                <a:gd name="connsiteY2051" fmla="*/ 1039283 h 2274663"/>
                <a:gd name="connsiteX2052" fmla="*/ 1704791 w 3982395"/>
                <a:gd name="connsiteY2052" fmla="*/ 1057723 h 2274663"/>
                <a:gd name="connsiteX2053" fmla="*/ 1719267 w 3982395"/>
                <a:gd name="connsiteY2053" fmla="*/ 1058162 h 2274663"/>
                <a:gd name="connsiteX2054" fmla="*/ 1736048 w 3982395"/>
                <a:gd name="connsiteY2054" fmla="*/ 1063710 h 2274663"/>
                <a:gd name="connsiteX2055" fmla="*/ 1739273 w 3982395"/>
                <a:gd name="connsiteY2055" fmla="*/ 1066768 h 2274663"/>
                <a:gd name="connsiteX2056" fmla="*/ 1740309 w 3982395"/>
                <a:gd name="connsiteY2056" fmla="*/ 1071090 h 2274663"/>
                <a:gd name="connsiteX2057" fmla="*/ 1693979 w 3982395"/>
                <a:gd name="connsiteY2057" fmla="*/ 1135535 h 2274663"/>
                <a:gd name="connsiteX2058" fmla="*/ 1672557 w 3982395"/>
                <a:gd name="connsiteY2058" fmla="*/ 1145128 h 2274663"/>
                <a:gd name="connsiteX2059" fmla="*/ 1654048 w 3982395"/>
                <a:gd name="connsiteY2059" fmla="*/ 1149021 h 2274663"/>
                <a:gd name="connsiteX2060" fmla="*/ 1654947 w 3982395"/>
                <a:gd name="connsiteY2060" fmla="*/ 1153294 h 2274663"/>
                <a:gd name="connsiteX2061" fmla="*/ 1651022 w 3982395"/>
                <a:gd name="connsiteY2061" fmla="*/ 1176547 h 2274663"/>
                <a:gd name="connsiteX2062" fmla="*/ 1649068 w 3982395"/>
                <a:gd name="connsiteY2062" fmla="*/ 1178608 h 2274663"/>
                <a:gd name="connsiteX2063" fmla="*/ 1646306 w 3982395"/>
                <a:gd name="connsiteY2063" fmla="*/ 1179270 h 2274663"/>
                <a:gd name="connsiteX2064" fmla="*/ 1613918 w 3982395"/>
                <a:gd name="connsiteY2064" fmla="*/ 1161819 h 2274663"/>
                <a:gd name="connsiteX2065" fmla="*/ 1613423 w 3982395"/>
                <a:gd name="connsiteY2065" fmla="*/ 1161135 h 2274663"/>
                <a:gd name="connsiteX2066" fmla="*/ 1597259 w 3982395"/>
                <a:gd name="connsiteY2066" fmla="*/ 1185786 h 2274663"/>
                <a:gd name="connsiteX2067" fmla="*/ 1579050 w 3982395"/>
                <a:gd name="connsiteY2067" fmla="*/ 1200596 h 2274663"/>
                <a:gd name="connsiteX2068" fmla="*/ 1562180 w 3982395"/>
                <a:gd name="connsiteY2068" fmla="*/ 1209147 h 2274663"/>
                <a:gd name="connsiteX2069" fmla="*/ 1564153 w 3982395"/>
                <a:gd name="connsiteY2069" fmla="*/ 1213041 h 2274663"/>
                <a:gd name="connsiteX2070" fmla="*/ 1566381 w 3982395"/>
                <a:gd name="connsiteY2070" fmla="*/ 1236519 h 2274663"/>
                <a:gd name="connsiteX2071" fmla="*/ 1565026 w 3982395"/>
                <a:gd name="connsiteY2071" fmla="*/ 1239015 h 2274663"/>
                <a:gd name="connsiteX2072" fmla="*/ 1562530 w 3982395"/>
                <a:gd name="connsiteY2072" fmla="*/ 1240369 h 2274663"/>
                <a:gd name="connsiteX2073" fmla="*/ 1526729 w 3982395"/>
                <a:gd name="connsiteY2073" fmla="*/ 1231896 h 2274663"/>
                <a:gd name="connsiteX2074" fmla="*/ 1520140 w 3982395"/>
                <a:gd name="connsiteY2074" fmla="*/ 1226537 h 2274663"/>
                <a:gd name="connsiteX2075" fmla="*/ 1516573 w 3982395"/>
                <a:gd name="connsiteY2075" fmla="*/ 1232304 h 2274663"/>
                <a:gd name="connsiteX2076" fmla="*/ 1508142 w 3982395"/>
                <a:gd name="connsiteY2076" fmla="*/ 1239818 h 2274663"/>
                <a:gd name="connsiteX2077" fmla="*/ 1505419 w 3982395"/>
                <a:gd name="connsiteY2077" fmla="*/ 1240625 h 2274663"/>
                <a:gd name="connsiteX2078" fmla="*/ 1502697 w 3982395"/>
                <a:gd name="connsiteY2078" fmla="*/ 1239818 h 2274663"/>
                <a:gd name="connsiteX2079" fmla="*/ 1494266 w 3982395"/>
                <a:gd name="connsiteY2079" fmla="*/ 1232304 h 2274663"/>
                <a:gd name="connsiteX2080" fmla="*/ 1490799 w 3982395"/>
                <a:gd name="connsiteY2080" fmla="*/ 1226699 h 2274663"/>
                <a:gd name="connsiteX2081" fmla="*/ 1484411 w 3982395"/>
                <a:gd name="connsiteY2081" fmla="*/ 1231895 h 2274663"/>
                <a:gd name="connsiteX2082" fmla="*/ 1479754 w 3982395"/>
                <a:gd name="connsiteY2082" fmla="*/ 1233939 h 2274663"/>
                <a:gd name="connsiteX2083" fmla="*/ 1482480 w 3982395"/>
                <a:gd name="connsiteY2083" fmla="*/ 1235765 h 2274663"/>
                <a:gd name="connsiteX2084" fmla="*/ 1497576 w 3982395"/>
                <a:gd name="connsiteY2084" fmla="*/ 1275632 h 2274663"/>
                <a:gd name="connsiteX2085" fmla="*/ 1497841 w 3982395"/>
                <a:gd name="connsiteY2085" fmla="*/ 1292473 h 2274663"/>
                <a:gd name="connsiteX2086" fmla="*/ 1499656 w 3982395"/>
                <a:gd name="connsiteY2086" fmla="*/ 1291553 h 2274663"/>
                <a:gd name="connsiteX2087" fmla="*/ 1538560 w 3982395"/>
                <a:gd name="connsiteY2087" fmla="*/ 1287863 h 2274663"/>
                <a:gd name="connsiteX2088" fmla="*/ 1542696 w 3982395"/>
                <a:gd name="connsiteY2088" fmla="*/ 1290107 h 2274663"/>
                <a:gd name="connsiteX2089" fmla="*/ 1544941 w 3982395"/>
                <a:gd name="connsiteY2089" fmla="*/ 1294243 h 2274663"/>
                <a:gd name="connsiteX2090" fmla="*/ 1546015 w 3982395"/>
                <a:gd name="connsiteY2090" fmla="*/ 1312926 h 2274663"/>
                <a:gd name="connsiteX2091" fmla="*/ 1541414 w 3982395"/>
                <a:gd name="connsiteY2091" fmla="*/ 1332450 h 2274663"/>
                <a:gd name="connsiteX2092" fmla="*/ 1556742 w 3982395"/>
                <a:gd name="connsiteY2092" fmla="*/ 1332915 h 2274663"/>
                <a:gd name="connsiteX2093" fmla="*/ 1574510 w 3982395"/>
                <a:gd name="connsiteY2093" fmla="*/ 1338789 h 2274663"/>
                <a:gd name="connsiteX2094" fmla="*/ 1577924 w 3982395"/>
                <a:gd name="connsiteY2094" fmla="*/ 1342027 h 2274663"/>
                <a:gd name="connsiteX2095" fmla="*/ 1579021 w 3982395"/>
                <a:gd name="connsiteY2095" fmla="*/ 1346603 h 2274663"/>
                <a:gd name="connsiteX2096" fmla="*/ 1577951 w 3982395"/>
                <a:gd name="connsiteY2096" fmla="*/ 1349478 h 2274663"/>
                <a:gd name="connsiteX2097" fmla="*/ 1578961 w 3982395"/>
                <a:gd name="connsiteY2097" fmla="*/ 1350383 h 2274663"/>
                <a:gd name="connsiteX2098" fmla="*/ 1582540 w 3982395"/>
                <a:gd name="connsiteY2098" fmla="*/ 1337818 h 2274663"/>
                <a:gd name="connsiteX2099" fmla="*/ 1606058 w 3982395"/>
                <a:gd name="connsiteY2099" fmla="*/ 1305138 h 2274663"/>
                <a:gd name="connsiteX2100" fmla="*/ 1610319 w 3982395"/>
                <a:gd name="connsiteY2100" fmla="*/ 1303687 h 2274663"/>
                <a:gd name="connsiteX2101" fmla="*/ 1614580 w 3982395"/>
                <a:gd name="connsiteY2101" fmla="*/ 1305138 h 2274663"/>
                <a:gd name="connsiteX2102" fmla="*/ 1638097 w 3982395"/>
                <a:gd name="connsiteY2102" fmla="*/ 1337818 h 2274663"/>
                <a:gd name="connsiteX2103" fmla="*/ 1642456 w 3982395"/>
                <a:gd name="connsiteY2103" fmla="*/ 1353117 h 2274663"/>
                <a:gd name="connsiteX2104" fmla="*/ 1643886 w 3982395"/>
                <a:gd name="connsiteY2104" fmla="*/ 1351835 h 2274663"/>
                <a:gd name="connsiteX2105" fmla="*/ 1678476 w 3982395"/>
                <a:gd name="connsiteY2105" fmla="*/ 1338958 h 2274663"/>
                <a:gd name="connsiteX2106" fmla="*/ 1682798 w 3982395"/>
                <a:gd name="connsiteY2106" fmla="*/ 1339994 h 2274663"/>
                <a:gd name="connsiteX2107" fmla="*/ 1685857 w 3982395"/>
                <a:gd name="connsiteY2107" fmla="*/ 1343219 h 2274663"/>
                <a:gd name="connsiteX2108" fmla="*/ 1691404 w 3982395"/>
                <a:gd name="connsiteY2108" fmla="*/ 1360000 h 2274663"/>
                <a:gd name="connsiteX2109" fmla="*/ 1691979 w 3982395"/>
                <a:gd name="connsiteY2109" fmla="*/ 1378936 h 2274663"/>
                <a:gd name="connsiteX2110" fmla="*/ 1706076 w 3982395"/>
                <a:gd name="connsiteY2110" fmla="*/ 1375614 h 2274663"/>
                <a:gd name="connsiteX2111" fmla="*/ 1723721 w 3982395"/>
                <a:gd name="connsiteY2111" fmla="*/ 1376630 h 2274663"/>
                <a:gd name="connsiteX2112" fmla="*/ 1727628 w 3982395"/>
                <a:gd name="connsiteY2112" fmla="*/ 1378749 h 2274663"/>
                <a:gd name="connsiteX2113" fmla="*/ 1729748 w 3982395"/>
                <a:gd name="connsiteY2113" fmla="*/ 1382656 h 2274663"/>
                <a:gd name="connsiteX2114" fmla="*/ 1726262 w 3982395"/>
                <a:gd name="connsiteY2114" fmla="*/ 1419400 h 2274663"/>
                <a:gd name="connsiteX2115" fmla="*/ 1710273 w 3982395"/>
                <a:gd name="connsiteY2115" fmla="*/ 1443783 h 2274663"/>
                <a:gd name="connsiteX2116" fmla="*/ 1711143 w 3982395"/>
                <a:gd name="connsiteY2116" fmla="*/ 1444402 h 2274663"/>
                <a:gd name="connsiteX2117" fmla="*/ 1713669 w 3982395"/>
                <a:gd name="connsiteY2117" fmla="*/ 1448273 h 2274663"/>
                <a:gd name="connsiteX2118" fmla="*/ 1720379 w 3982395"/>
                <a:gd name="connsiteY2118" fmla="*/ 1437064 h 2274663"/>
                <a:gd name="connsiteX2119" fmla="*/ 1751553 w 3982395"/>
                <a:gd name="connsiteY2119" fmla="*/ 1411584 h 2274663"/>
                <a:gd name="connsiteX2120" fmla="*/ 1756045 w 3982395"/>
                <a:gd name="connsiteY2120" fmla="*/ 1411285 h 2274663"/>
                <a:gd name="connsiteX2121" fmla="*/ 1759785 w 3982395"/>
                <a:gd name="connsiteY2121" fmla="*/ 1413790 h 2274663"/>
                <a:gd name="connsiteX2122" fmla="*/ 1774043 w 3982395"/>
                <a:gd name="connsiteY2122" fmla="*/ 1451443 h 2274663"/>
                <a:gd name="connsiteX2123" fmla="*/ 1774293 w 3982395"/>
                <a:gd name="connsiteY2123" fmla="*/ 1467349 h 2274663"/>
                <a:gd name="connsiteX2124" fmla="*/ 1776007 w 3982395"/>
                <a:gd name="connsiteY2124" fmla="*/ 1466481 h 2274663"/>
                <a:gd name="connsiteX2125" fmla="*/ 1812751 w 3982395"/>
                <a:gd name="connsiteY2125" fmla="*/ 1462995 h 2274663"/>
                <a:gd name="connsiteX2126" fmla="*/ 1816657 w 3982395"/>
                <a:gd name="connsiteY2126" fmla="*/ 1465115 h 2274663"/>
                <a:gd name="connsiteX2127" fmla="*/ 1818777 w 3982395"/>
                <a:gd name="connsiteY2127" fmla="*/ 1469021 h 2274663"/>
                <a:gd name="connsiteX2128" fmla="*/ 1819792 w 3982395"/>
                <a:gd name="connsiteY2128" fmla="*/ 1486666 h 2274663"/>
                <a:gd name="connsiteX2129" fmla="*/ 1815447 w 3982395"/>
                <a:gd name="connsiteY2129" fmla="*/ 1505106 h 2274663"/>
                <a:gd name="connsiteX2130" fmla="*/ 1829923 w 3982395"/>
                <a:gd name="connsiteY2130" fmla="*/ 1505546 h 2274663"/>
                <a:gd name="connsiteX2131" fmla="*/ 1846704 w 3982395"/>
                <a:gd name="connsiteY2131" fmla="*/ 1511093 h 2274663"/>
                <a:gd name="connsiteX2132" fmla="*/ 1849929 w 3982395"/>
                <a:gd name="connsiteY2132" fmla="*/ 1514152 h 2274663"/>
                <a:gd name="connsiteX2133" fmla="*/ 1850965 w 3982395"/>
                <a:gd name="connsiteY2133" fmla="*/ 1518474 h 2274663"/>
                <a:gd name="connsiteX2134" fmla="*/ 1804635 w 3982395"/>
                <a:gd name="connsiteY2134" fmla="*/ 1582919 h 2274663"/>
                <a:gd name="connsiteX2135" fmla="*/ 1783213 w 3982395"/>
                <a:gd name="connsiteY2135" fmla="*/ 1592512 h 2274663"/>
                <a:gd name="connsiteX2136" fmla="*/ 1764704 w 3982395"/>
                <a:gd name="connsiteY2136" fmla="*/ 1596405 h 2274663"/>
                <a:gd name="connsiteX2137" fmla="*/ 1765603 w 3982395"/>
                <a:gd name="connsiteY2137" fmla="*/ 1600677 h 2274663"/>
                <a:gd name="connsiteX2138" fmla="*/ 1761678 w 3982395"/>
                <a:gd name="connsiteY2138" fmla="*/ 1623931 h 2274663"/>
                <a:gd name="connsiteX2139" fmla="*/ 1759724 w 3982395"/>
                <a:gd name="connsiteY2139" fmla="*/ 1625991 h 2274663"/>
                <a:gd name="connsiteX2140" fmla="*/ 1756962 w 3982395"/>
                <a:gd name="connsiteY2140" fmla="*/ 1626653 h 2274663"/>
                <a:gd name="connsiteX2141" fmla="*/ 1724574 w 3982395"/>
                <a:gd name="connsiteY2141" fmla="*/ 1609203 h 2274663"/>
                <a:gd name="connsiteX2142" fmla="*/ 1724079 w 3982395"/>
                <a:gd name="connsiteY2142" fmla="*/ 1608519 h 2274663"/>
                <a:gd name="connsiteX2143" fmla="*/ 1707915 w 3982395"/>
                <a:gd name="connsiteY2143" fmla="*/ 1633169 h 2274663"/>
                <a:gd name="connsiteX2144" fmla="*/ 1689706 w 3982395"/>
                <a:gd name="connsiteY2144" fmla="*/ 1647980 h 2274663"/>
                <a:gd name="connsiteX2145" fmla="*/ 1672836 w 3982395"/>
                <a:gd name="connsiteY2145" fmla="*/ 1656531 h 2274663"/>
                <a:gd name="connsiteX2146" fmla="*/ 1674809 w 3982395"/>
                <a:gd name="connsiteY2146" fmla="*/ 1660425 h 2274663"/>
                <a:gd name="connsiteX2147" fmla="*/ 1677037 w 3982395"/>
                <a:gd name="connsiteY2147" fmla="*/ 1683902 h 2274663"/>
                <a:gd name="connsiteX2148" fmla="*/ 1675682 w 3982395"/>
                <a:gd name="connsiteY2148" fmla="*/ 1686398 h 2274663"/>
                <a:gd name="connsiteX2149" fmla="*/ 1673186 w 3982395"/>
                <a:gd name="connsiteY2149" fmla="*/ 1687752 h 2274663"/>
                <a:gd name="connsiteX2150" fmla="*/ 1637385 w 3982395"/>
                <a:gd name="connsiteY2150" fmla="*/ 1679279 h 2274663"/>
                <a:gd name="connsiteX2151" fmla="*/ 1637227 w 3982395"/>
                <a:gd name="connsiteY2151" fmla="*/ 1679151 h 2274663"/>
                <a:gd name="connsiteX2152" fmla="*/ 1634472 w 3982395"/>
                <a:gd name="connsiteY2152" fmla="*/ 1690842 h 2274663"/>
                <a:gd name="connsiteX2153" fmla="*/ 1648948 w 3982395"/>
                <a:gd name="connsiteY2153" fmla="*/ 1691282 h 2274663"/>
                <a:gd name="connsiteX2154" fmla="*/ 1665729 w 3982395"/>
                <a:gd name="connsiteY2154" fmla="*/ 1696829 h 2274663"/>
                <a:gd name="connsiteX2155" fmla="*/ 1668954 w 3982395"/>
                <a:gd name="connsiteY2155" fmla="*/ 1699888 h 2274663"/>
                <a:gd name="connsiteX2156" fmla="*/ 1669990 w 3982395"/>
                <a:gd name="connsiteY2156" fmla="*/ 1704210 h 2274663"/>
                <a:gd name="connsiteX2157" fmla="*/ 1623660 w 3982395"/>
                <a:gd name="connsiteY2157" fmla="*/ 1768655 h 2274663"/>
                <a:gd name="connsiteX2158" fmla="*/ 1602238 w 3982395"/>
                <a:gd name="connsiteY2158" fmla="*/ 1778248 h 2274663"/>
                <a:gd name="connsiteX2159" fmla="*/ 1583729 w 3982395"/>
                <a:gd name="connsiteY2159" fmla="*/ 1782141 h 2274663"/>
                <a:gd name="connsiteX2160" fmla="*/ 1584628 w 3982395"/>
                <a:gd name="connsiteY2160" fmla="*/ 1786413 h 2274663"/>
                <a:gd name="connsiteX2161" fmla="*/ 1580703 w 3982395"/>
                <a:gd name="connsiteY2161" fmla="*/ 1809667 h 2274663"/>
                <a:gd name="connsiteX2162" fmla="*/ 1578749 w 3982395"/>
                <a:gd name="connsiteY2162" fmla="*/ 1811727 h 2274663"/>
                <a:gd name="connsiteX2163" fmla="*/ 1575987 w 3982395"/>
                <a:gd name="connsiteY2163" fmla="*/ 1812389 h 2274663"/>
                <a:gd name="connsiteX2164" fmla="*/ 1543599 w 3982395"/>
                <a:gd name="connsiteY2164" fmla="*/ 1794939 h 2274663"/>
                <a:gd name="connsiteX2165" fmla="*/ 1543104 w 3982395"/>
                <a:gd name="connsiteY2165" fmla="*/ 1794255 h 2274663"/>
                <a:gd name="connsiteX2166" fmla="*/ 1526940 w 3982395"/>
                <a:gd name="connsiteY2166" fmla="*/ 1818905 h 2274663"/>
                <a:gd name="connsiteX2167" fmla="*/ 1508731 w 3982395"/>
                <a:gd name="connsiteY2167" fmla="*/ 1833716 h 2274663"/>
                <a:gd name="connsiteX2168" fmla="*/ 1491861 w 3982395"/>
                <a:gd name="connsiteY2168" fmla="*/ 1842267 h 2274663"/>
                <a:gd name="connsiteX2169" fmla="*/ 1493834 w 3982395"/>
                <a:gd name="connsiteY2169" fmla="*/ 1846161 h 2274663"/>
                <a:gd name="connsiteX2170" fmla="*/ 1494368 w 3982395"/>
                <a:gd name="connsiteY2170" fmla="*/ 1851787 h 2274663"/>
                <a:gd name="connsiteX2171" fmla="*/ 1508844 w 3982395"/>
                <a:gd name="connsiteY2171" fmla="*/ 1857176 h 2274663"/>
                <a:gd name="connsiteX2172" fmla="*/ 1512286 w 3982395"/>
                <a:gd name="connsiteY2172" fmla="*/ 1860262 h 2274663"/>
                <a:gd name="connsiteX2173" fmla="*/ 1515865 w 3982395"/>
                <a:gd name="connsiteY2173" fmla="*/ 1847698 h 2274663"/>
                <a:gd name="connsiteX2174" fmla="*/ 1539383 w 3982395"/>
                <a:gd name="connsiteY2174" fmla="*/ 1815018 h 2274663"/>
                <a:gd name="connsiteX2175" fmla="*/ 1543644 w 3982395"/>
                <a:gd name="connsiteY2175" fmla="*/ 1813566 h 2274663"/>
                <a:gd name="connsiteX2176" fmla="*/ 1547905 w 3982395"/>
                <a:gd name="connsiteY2176" fmla="*/ 1815018 h 2274663"/>
                <a:gd name="connsiteX2177" fmla="*/ 1571422 w 3982395"/>
                <a:gd name="connsiteY2177" fmla="*/ 1847698 h 2274663"/>
                <a:gd name="connsiteX2178" fmla="*/ 1575781 w 3982395"/>
                <a:gd name="connsiteY2178" fmla="*/ 1862997 h 2274663"/>
                <a:gd name="connsiteX2179" fmla="*/ 1577211 w 3982395"/>
                <a:gd name="connsiteY2179" fmla="*/ 1861714 h 2274663"/>
                <a:gd name="connsiteX2180" fmla="*/ 1611801 w 3982395"/>
                <a:gd name="connsiteY2180" fmla="*/ 1848837 h 2274663"/>
                <a:gd name="connsiteX2181" fmla="*/ 1616123 w 3982395"/>
                <a:gd name="connsiteY2181" fmla="*/ 1849874 h 2274663"/>
                <a:gd name="connsiteX2182" fmla="*/ 1619182 w 3982395"/>
                <a:gd name="connsiteY2182" fmla="*/ 1853099 h 2274663"/>
                <a:gd name="connsiteX2183" fmla="*/ 1624729 w 3982395"/>
                <a:gd name="connsiteY2183" fmla="*/ 1869880 h 2274663"/>
                <a:gd name="connsiteX2184" fmla="*/ 1625304 w 3982395"/>
                <a:gd name="connsiteY2184" fmla="*/ 1888816 h 2274663"/>
                <a:gd name="connsiteX2185" fmla="*/ 1639401 w 3982395"/>
                <a:gd name="connsiteY2185" fmla="*/ 1885494 h 2274663"/>
                <a:gd name="connsiteX2186" fmla="*/ 1657046 w 3982395"/>
                <a:gd name="connsiteY2186" fmla="*/ 1886509 h 2274663"/>
                <a:gd name="connsiteX2187" fmla="*/ 1660953 w 3982395"/>
                <a:gd name="connsiteY2187" fmla="*/ 1888629 h 2274663"/>
                <a:gd name="connsiteX2188" fmla="*/ 1663073 w 3982395"/>
                <a:gd name="connsiteY2188" fmla="*/ 1892535 h 2274663"/>
                <a:gd name="connsiteX2189" fmla="*/ 1659587 w 3982395"/>
                <a:gd name="connsiteY2189" fmla="*/ 1929279 h 2274663"/>
                <a:gd name="connsiteX2190" fmla="*/ 1643598 w 3982395"/>
                <a:gd name="connsiteY2190" fmla="*/ 1953663 h 2274663"/>
                <a:gd name="connsiteX2191" fmla="*/ 1644468 w 3982395"/>
                <a:gd name="connsiteY2191" fmla="*/ 1954281 h 2274663"/>
                <a:gd name="connsiteX2192" fmla="*/ 1646994 w 3982395"/>
                <a:gd name="connsiteY2192" fmla="*/ 1958153 h 2274663"/>
                <a:gd name="connsiteX2193" fmla="*/ 1653704 w 3982395"/>
                <a:gd name="connsiteY2193" fmla="*/ 1946943 h 2274663"/>
                <a:gd name="connsiteX2194" fmla="*/ 1684878 w 3982395"/>
                <a:gd name="connsiteY2194" fmla="*/ 1921463 h 2274663"/>
                <a:gd name="connsiteX2195" fmla="*/ 1689370 w 3982395"/>
                <a:gd name="connsiteY2195" fmla="*/ 1921164 h 2274663"/>
                <a:gd name="connsiteX2196" fmla="*/ 1693110 w 3982395"/>
                <a:gd name="connsiteY2196" fmla="*/ 1923669 h 2274663"/>
                <a:gd name="connsiteX2197" fmla="*/ 1707368 w 3982395"/>
                <a:gd name="connsiteY2197" fmla="*/ 1961322 h 2274663"/>
                <a:gd name="connsiteX2198" fmla="*/ 1707618 w 3982395"/>
                <a:gd name="connsiteY2198" fmla="*/ 1977228 h 2274663"/>
                <a:gd name="connsiteX2199" fmla="*/ 1709332 w 3982395"/>
                <a:gd name="connsiteY2199" fmla="*/ 1976360 h 2274663"/>
                <a:gd name="connsiteX2200" fmla="*/ 1746076 w 3982395"/>
                <a:gd name="connsiteY2200" fmla="*/ 1972874 h 2274663"/>
                <a:gd name="connsiteX2201" fmla="*/ 1749982 w 3982395"/>
                <a:gd name="connsiteY2201" fmla="*/ 1974994 h 2274663"/>
                <a:gd name="connsiteX2202" fmla="*/ 1752102 w 3982395"/>
                <a:gd name="connsiteY2202" fmla="*/ 1978900 h 2274663"/>
                <a:gd name="connsiteX2203" fmla="*/ 1753117 w 3982395"/>
                <a:gd name="connsiteY2203" fmla="*/ 1996545 h 2274663"/>
                <a:gd name="connsiteX2204" fmla="*/ 1748772 w 3982395"/>
                <a:gd name="connsiteY2204" fmla="*/ 2014985 h 2274663"/>
                <a:gd name="connsiteX2205" fmla="*/ 1763248 w 3982395"/>
                <a:gd name="connsiteY2205" fmla="*/ 2015425 h 2274663"/>
                <a:gd name="connsiteX2206" fmla="*/ 1780029 w 3982395"/>
                <a:gd name="connsiteY2206" fmla="*/ 2020972 h 2274663"/>
                <a:gd name="connsiteX2207" fmla="*/ 1783254 w 3982395"/>
                <a:gd name="connsiteY2207" fmla="*/ 2024031 h 2274663"/>
                <a:gd name="connsiteX2208" fmla="*/ 1784290 w 3982395"/>
                <a:gd name="connsiteY2208" fmla="*/ 2028353 h 2274663"/>
                <a:gd name="connsiteX2209" fmla="*/ 1737960 w 3982395"/>
                <a:gd name="connsiteY2209" fmla="*/ 2092798 h 2274663"/>
                <a:gd name="connsiteX2210" fmla="*/ 1716538 w 3982395"/>
                <a:gd name="connsiteY2210" fmla="*/ 2102391 h 2274663"/>
                <a:gd name="connsiteX2211" fmla="*/ 1698029 w 3982395"/>
                <a:gd name="connsiteY2211" fmla="*/ 2106284 h 2274663"/>
                <a:gd name="connsiteX2212" fmla="*/ 1698928 w 3982395"/>
                <a:gd name="connsiteY2212" fmla="*/ 2110556 h 2274663"/>
                <a:gd name="connsiteX2213" fmla="*/ 1695003 w 3982395"/>
                <a:gd name="connsiteY2213" fmla="*/ 2133810 h 2274663"/>
                <a:gd name="connsiteX2214" fmla="*/ 1693049 w 3982395"/>
                <a:gd name="connsiteY2214" fmla="*/ 2135870 h 2274663"/>
                <a:gd name="connsiteX2215" fmla="*/ 1690287 w 3982395"/>
                <a:gd name="connsiteY2215" fmla="*/ 2136532 h 2274663"/>
                <a:gd name="connsiteX2216" fmla="*/ 1657899 w 3982395"/>
                <a:gd name="connsiteY2216" fmla="*/ 2119082 h 2274663"/>
                <a:gd name="connsiteX2217" fmla="*/ 1657404 w 3982395"/>
                <a:gd name="connsiteY2217" fmla="*/ 2118398 h 2274663"/>
                <a:gd name="connsiteX2218" fmla="*/ 1641240 w 3982395"/>
                <a:gd name="connsiteY2218" fmla="*/ 2143048 h 2274663"/>
                <a:gd name="connsiteX2219" fmla="*/ 1623031 w 3982395"/>
                <a:gd name="connsiteY2219" fmla="*/ 2157859 h 2274663"/>
                <a:gd name="connsiteX2220" fmla="*/ 1606161 w 3982395"/>
                <a:gd name="connsiteY2220" fmla="*/ 2166410 h 2274663"/>
                <a:gd name="connsiteX2221" fmla="*/ 1608134 w 3982395"/>
                <a:gd name="connsiteY2221" fmla="*/ 2170304 h 2274663"/>
                <a:gd name="connsiteX2222" fmla="*/ 1610362 w 3982395"/>
                <a:gd name="connsiteY2222" fmla="*/ 2193781 h 2274663"/>
                <a:gd name="connsiteX2223" fmla="*/ 1609007 w 3982395"/>
                <a:gd name="connsiteY2223" fmla="*/ 2196277 h 2274663"/>
                <a:gd name="connsiteX2224" fmla="*/ 1606511 w 3982395"/>
                <a:gd name="connsiteY2224" fmla="*/ 2197631 h 2274663"/>
                <a:gd name="connsiteX2225" fmla="*/ 1570710 w 3982395"/>
                <a:gd name="connsiteY2225" fmla="*/ 2189158 h 2274663"/>
                <a:gd name="connsiteX2226" fmla="*/ 1564121 w 3982395"/>
                <a:gd name="connsiteY2226" fmla="*/ 2183799 h 2274663"/>
                <a:gd name="connsiteX2227" fmla="*/ 1560554 w 3982395"/>
                <a:gd name="connsiteY2227" fmla="*/ 2189567 h 2274663"/>
                <a:gd name="connsiteX2228" fmla="*/ 1552123 w 3982395"/>
                <a:gd name="connsiteY2228" fmla="*/ 2197080 h 2274663"/>
                <a:gd name="connsiteX2229" fmla="*/ 1549400 w 3982395"/>
                <a:gd name="connsiteY2229" fmla="*/ 2197888 h 2274663"/>
                <a:gd name="connsiteX2230" fmla="*/ 1546678 w 3982395"/>
                <a:gd name="connsiteY2230" fmla="*/ 2197080 h 2274663"/>
                <a:gd name="connsiteX2231" fmla="*/ 1538247 w 3982395"/>
                <a:gd name="connsiteY2231" fmla="*/ 2189567 h 2274663"/>
                <a:gd name="connsiteX2232" fmla="*/ 1534780 w 3982395"/>
                <a:gd name="connsiteY2232" fmla="*/ 2183962 h 2274663"/>
                <a:gd name="connsiteX2233" fmla="*/ 1528392 w 3982395"/>
                <a:gd name="connsiteY2233" fmla="*/ 2189158 h 2274663"/>
                <a:gd name="connsiteX2234" fmla="*/ 1492591 w 3982395"/>
                <a:gd name="connsiteY2234" fmla="*/ 2197631 h 2274663"/>
                <a:gd name="connsiteX2235" fmla="*/ 1490095 w 3982395"/>
                <a:gd name="connsiteY2235" fmla="*/ 2196277 h 2274663"/>
                <a:gd name="connsiteX2236" fmla="*/ 1488740 w 3982395"/>
                <a:gd name="connsiteY2236" fmla="*/ 2193781 h 2274663"/>
                <a:gd name="connsiteX2237" fmla="*/ 1490968 w 3982395"/>
                <a:gd name="connsiteY2237" fmla="*/ 2170303 h 2274663"/>
                <a:gd name="connsiteX2238" fmla="*/ 1493435 w 3982395"/>
                <a:gd name="connsiteY2238" fmla="*/ 2165435 h 2274663"/>
                <a:gd name="connsiteX2239" fmla="*/ 1488375 w 3982395"/>
                <a:gd name="connsiteY2239" fmla="*/ 2163391 h 2274663"/>
                <a:gd name="connsiteX2240" fmla="*/ 1460578 w 3982395"/>
                <a:gd name="connsiteY2240" fmla="*/ 2143048 h 2274663"/>
                <a:gd name="connsiteX2241" fmla="*/ 1447522 w 3982395"/>
                <a:gd name="connsiteY2241" fmla="*/ 2123138 h 2274663"/>
                <a:gd name="connsiteX2242" fmla="*/ 1441011 w 3982395"/>
                <a:gd name="connsiteY2242" fmla="*/ 2132000 h 2274663"/>
                <a:gd name="connsiteX2243" fmla="*/ 1426199 w 3982395"/>
                <a:gd name="connsiteY2243" fmla="*/ 2140966 h 2274663"/>
                <a:gd name="connsiteX2244" fmla="*/ 1423360 w 3982395"/>
                <a:gd name="connsiteY2244" fmla="*/ 2141041 h 2274663"/>
                <a:gd name="connsiteX2245" fmla="*/ 1420939 w 3982395"/>
                <a:gd name="connsiteY2245" fmla="*/ 2139556 h 2274663"/>
                <a:gd name="connsiteX2246" fmla="*/ 1411129 w 3982395"/>
                <a:gd name="connsiteY2246" fmla="*/ 2118111 h 2274663"/>
                <a:gd name="connsiteX2247" fmla="*/ 1410832 w 3982395"/>
                <a:gd name="connsiteY2247" fmla="*/ 2112661 h 2274663"/>
                <a:gd name="connsiteX2248" fmla="*/ 1405428 w 3982395"/>
                <a:gd name="connsiteY2248" fmla="*/ 2113421 h 2274663"/>
                <a:gd name="connsiteX2249" fmla="*/ 1371183 w 3982395"/>
                <a:gd name="connsiteY2249" fmla="*/ 2109702 h 2274663"/>
                <a:gd name="connsiteX2250" fmla="*/ 1351733 w 3982395"/>
                <a:gd name="connsiteY2250" fmla="*/ 2099900 h 2274663"/>
                <a:gd name="connsiteX2251" fmla="*/ 1352007 w 3982395"/>
                <a:gd name="connsiteY2251" fmla="*/ 2102788 h 2274663"/>
                <a:gd name="connsiteX2252" fmla="*/ 1350574 w 3982395"/>
                <a:gd name="connsiteY2252" fmla="*/ 2105431 h 2274663"/>
                <a:gd name="connsiteX2253" fmla="*/ 1347931 w 3982395"/>
                <a:gd name="connsiteY2253" fmla="*/ 2106865 h 2274663"/>
                <a:gd name="connsiteX2254" fmla="*/ 1310025 w 3982395"/>
                <a:gd name="connsiteY2254" fmla="*/ 2097893 h 2274663"/>
                <a:gd name="connsiteX2255" fmla="*/ 1303049 w 3982395"/>
                <a:gd name="connsiteY2255" fmla="*/ 2092219 h 2274663"/>
                <a:gd name="connsiteX2256" fmla="*/ 1299271 w 3982395"/>
                <a:gd name="connsiteY2256" fmla="*/ 2098326 h 2274663"/>
                <a:gd name="connsiteX2257" fmla="*/ 1290345 w 3982395"/>
                <a:gd name="connsiteY2257" fmla="*/ 2106281 h 2274663"/>
                <a:gd name="connsiteX2258" fmla="*/ 1287462 w 3982395"/>
                <a:gd name="connsiteY2258" fmla="*/ 2107136 h 2274663"/>
                <a:gd name="connsiteX2259" fmla="*/ 1284580 w 3982395"/>
                <a:gd name="connsiteY2259" fmla="*/ 2106281 h 2274663"/>
                <a:gd name="connsiteX2260" fmla="*/ 1275653 w 3982395"/>
                <a:gd name="connsiteY2260" fmla="*/ 2098326 h 2274663"/>
                <a:gd name="connsiteX2261" fmla="*/ 1271982 w 3982395"/>
                <a:gd name="connsiteY2261" fmla="*/ 2092391 h 2274663"/>
                <a:gd name="connsiteX2262" fmla="*/ 1265218 w 3982395"/>
                <a:gd name="connsiteY2262" fmla="*/ 2097893 h 2274663"/>
                <a:gd name="connsiteX2263" fmla="*/ 1227313 w 3982395"/>
                <a:gd name="connsiteY2263" fmla="*/ 2106864 h 2274663"/>
                <a:gd name="connsiteX2264" fmla="*/ 1224670 w 3982395"/>
                <a:gd name="connsiteY2264" fmla="*/ 2105431 h 2274663"/>
                <a:gd name="connsiteX2265" fmla="*/ 1223236 w 3982395"/>
                <a:gd name="connsiteY2265" fmla="*/ 2102788 h 2274663"/>
                <a:gd name="connsiteX2266" fmla="*/ 1225594 w 3982395"/>
                <a:gd name="connsiteY2266" fmla="*/ 2077930 h 2274663"/>
                <a:gd name="connsiteX2267" fmla="*/ 1228207 w 3982395"/>
                <a:gd name="connsiteY2267" fmla="*/ 2072775 h 2274663"/>
                <a:gd name="connsiteX2268" fmla="*/ 1222849 w 3982395"/>
                <a:gd name="connsiteY2268" fmla="*/ 2070611 h 2274663"/>
                <a:gd name="connsiteX2269" fmla="*/ 1193418 w 3982395"/>
                <a:gd name="connsiteY2269" fmla="*/ 2049072 h 2274663"/>
                <a:gd name="connsiteX2270" fmla="*/ 1179592 w 3982395"/>
                <a:gd name="connsiteY2270" fmla="*/ 2027986 h 2274663"/>
                <a:gd name="connsiteX2271" fmla="*/ 1172700 w 3982395"/>
                <a:gd name="connsiteY2271" fmla="*/ 2037366 h 2274663"/>
                <a:gd name="connsiteX2272" fmla="*/ 1157017 w 3982395"/>
                <a:gd name="connsiteY2272" fmla="*/ 2046859 h 2274663"/>
                <a:gd name="connsiteX2273" fmla="*/ 1154012 w 3982395"/>
                <a:gd name="connsiteY2273" fmla="*/ 2046939 h 2274663"/>
                <a:gd name="connsiteX2274" fmla="*/ 1151448 w 3982395"/>
                <a:gd name="connsiteY2274" fmla="*/ 2045367 h 2274663"/>
                <a:gd name="connsiteX2275" fmla="*/ 1149000 w 3982395"/>
                <a:gd name="connsiteY2275" fmla="*/ 2040015 h 2274663"/>
                <a:gd name="connsiteX2276" fmla="*/ 1137885 w 3982395"/>
                <a:gd name="connsiteY2276" fmla="*/ 2049935 h 2274663"/>
                <a:gd name="connsiteX2277" fmla="*/ 1116463 w 3982395"/>
                <a:gd name="connsiteY2277" fmla="*/ 2059528 h 2274663"/>
                <a:gd name="connsiteX2278" fmla="*/ 1097954 w 3982395"/>
                <a:gd name="connsiteY2278" fmla="*/ 2063421 h 2274663"/>
                <a:gd name="connsiteX2279" fmla="*/ 1098853 w 3982395"/>
                <a:gd name="connsiteY2279" fmla="*/ 2067693 h 2274663"/>
                <a:gd name="connsiteX2280" fmla="*/ 1094928 w 3982395"/>
                <a:gd name="connsiteY2280" fmla="*/ 2090947 h 2274663"/>
                <a:gd name="connsiteX2281" fmla="*/ 1092974 w 3982395"/>
                <a:gd name="connsiteY2281" fmla="*/ 2093007 h 2274663"/>
                <a:gd name="connsiteX2282" fmla="*/ 1090212 w 3982395"/>
                <a:gd name="connsiteY2282" fmla="*/ 2093669 h 2274663"/>
                <a:gd name="connsiteX2283" fmla="*/ 1057824 w 3982395"/>
                <a:gd name="connsiteY2283" fmla="*/ 2076219 h 2274663"/>
                <a:gd name="connsiteX2284" fmla="*/ 1057329 w 3982395"/>
                <a:gd name="connsiteY2284" fmla="*/ 2075535 h 2274663"/>
                <a:gd name="connsiteX2285" fmla="*/ 1041165 w 3982395"/>
                <a:gd name="connsiteY2285" fmla="*/ 2100185 h 2274663"/>
                <a:gd name="connsiteX2286" fmla="*/ 1022956 w 3982395"/>
                <a:gd name="connsiteY2286" fmla="*/ 2114996 h 2274663"/>
                <a:gd name="connsiteX2287" fmla="*/ 1006086 w 3982395"/>
                <a:gd name="connsiteY2287" fmla="*/ 2123547 h 2274663"/>
                <a:gd name="connsiteX2288" fmla="*/ 1008059 w 3982395"/>
                <a:gd name="connsiteY2288" fmla="*/ 2127441 h 2274663"/>
                <a:gd name="connsiteX2289" fmla="*/ 1010287 w 3982395"/>
                <a:gd name="connsiteY2289" fmla="*/ 2150918 h 2274663"/>
                <a:gd name="connsiteX2290" fmla="*/ 1008932 w 3982395"/>
                <a:gd name="connsiteY2290" fmla="*/ 2153414 h 2274663"/>
                <a:gd name="connsiteX2291" fmla="*/ 1006436 w 3982395"/>
                <a:gd name="connsiteY2291" fmla="*/ 2154768 h 2274663"/>
                <a:gd name="connsiteX2292" fmla="*/ 970635 w 3982395"/>
                <a:gd name="connsiteY2292" fmla="*/ 2146295 h 2274663"/>
                <a:gd name="connsiteX2293" fmla="*/ 964046 w 3982395"/>
                <a:gd name="connsiteY2293" fmla="*/ 2140936 h 2274663"/>
                <a:gd name="connsiteX2294" fmla="*/ 960479 w 3982395"/>
                <a:gd name="connsiteY2294" fmla="*/ 2146704 h 2274663"/>
                <a:gd name="connsiteX2295" fmla="*/ 952048 w 3982395"/>
                <a:gd name="connsiteY2295" fmla="*/ 2154217 h 2274663"/>
                <a:gd name="connsiteX2296" fmla="*/ 949325 w 3982395"/>
                <a:gd name="connsiteY2296" fmla="*/ 2155025 h 2274663"/>
                <a:gd name="connsiteX2297" fmla="*/ 946603 w 3982395"/>
                <a:gd name="connsiteY2297" fmla="*/ 2154217 h 2274663"/>
                <a:gd name="connsiteX2298" fmla="*/ 938172 w 3982395"/>
                <a:gd name="connsiteY2298" fmla="*/ 2146704 h 2274663"/>
                <a:gd name="connsiteX2299" fmla="*/ 934705 w 3982395"/>
                <a:gd name="connsiteY2299" fmla="*/ 2141099 h 2274663"/>
                <a:gd name="connsiteX2300" fmla="*/ 928317 w 3982395"/>
                <a:gd name="connsiteY2300" fmla="*/ 2146295 h 2274663"/>
                <a:gd name="connsiteX2301" fmla="*/ 892515 w 3982395"/>
                <a:gd name="connsiteY2301" fmla="*/ 2154768 h 2274663"/>
                <a:gd name="connsiteX2302" fmla="*/ 890019 w 3982395"/>
                <a:gd name="connsiteY2302" fmla="*/ 2153414 h 2274663"/>
                <a:gd name="connsiteX2303" fmla="*/ 888665 w 3982395"/>
                <a:gd name="connsiteY2303" fmla="*/ 2150918 h 2274663"/>
                <a:gd name="connsiteX2304" fmla="*/ 890892 w 3982395"/>
                <a:gd name="connsiteY2304" fmla="*/ 2127440 h 2274663"/>
                <a:gd name="connsiteX2305" fmla="*/ 893360 w 3982395"/>
                <a:gd name="connsiteY2305" fmla="*/ 2122572 h 2274663"/>
                <a:gd name="connsiteX2306" fmla="*/ 888299 w 3982395"/>
                <a:gd name="connsiteY2306" fmla="*/ 2120528 h 2274663"/>
                <a:gd name="connsiteX2307" fmla="*/ 860502 w 3982395"/>
                <a:gd name="connsiteY2307" fmla="*/ 2100185 h 2274663"/>
                <a:gd name="connsiteX2308" fmla="*/ 847447 w 3982395"/>
                <a:gd name="connsiteY2308" fmla="*/ 2080275 h 2274663"/>
                <a:gd name="connsiteX2309" fmla="*/ 840936 w 3982395"/>
                <a:gd name="connsiteY2309" fmla="*/ 2089137 h 2274663"/>
                <a:gd name="connsiteX2310" fmla="*/ 826124 w 3982395"/>
                <a:gd name="connsiteY2310" fmla="*/ 2098103 h 2274663"/>
                <a:gd name="connsiteX2311" fmla="*/ 823285 w 3982395"/>
                <a:gd name="connsiteY2311" fmla="*/ 2098178 h 2274663"/>
                <a:gd name="connsiteX2312" fmla="*/ 820864 w 3982395"/>
                <a:gd name="connsiteY2312" fmla="*/ 2096693 h 2274663"/>
                <a:gd name="connsiteX2313" fmla="*/ 811054 w 3982395"/>
                <a:gd name="connsiteY2313" fmla="*/ 2075248 h 2274663"/>
                <a:gd name="connsiteX2314" fmla="*/ 810757 w 3982395"/>
                <a:gd name="connsiteY2314" fmla="*/ 2069798 h 2274663"/>
                <a:gd name="connsiteX2315" fmla="*/ 805352 w 3982395"/>
                <a:gd name="connsiteY2315" fmla="*/ 2070558 h 2274663"/>
                <a:gd name="connsiteX2316" fmla="*/ 771108 w 3982395"/>
                <a:gd name="connsiteY2316" fmla="*/ 2066839 h 2274663"/>
                <a:gd name="connsiteX2317" fmla="*/ 746964 w 3982395"/>
                <a:gd name="connsiteY2317" fmla="*/ 2054671 h 2274663"/>
                <a:gd name="connsiteX2318" fmla="*/ 737206 w 3982395"/>
                <a:gd name="connsiteY2318" fmla="*/ 2062609 h 2274663"/>
                <a:gd name="connsiteX2319" fmla="*/ 720335 w 3982395"/>
                <a:gd name="connsiteY2319" fmla="*/ 2071160 h 2274663"/>
                <a:gd name="connsiteX2320" fmla="*/ 722309 w 3982395"/>
                <a:gd name="connsiteY2320" fmla="*/ 2075054 h 2274663"/>
                <a:gd name="connsiteX2321" fmla="*/ 724536 w 3982395"/>
                <a:gd name="connsiteY2321" fmla="*/ 2098531 h 2274663"/>
                <a:gd name="connsiteX2322" fmla="*/ 723182 w 3982395"/>
                <a:gd name="connsiteY2322" fmla="*/ 2101027 h 2274663"/>
                <a:gd name="connsiteX2323" fmla="*/ 720686 w 3982395"/>
                <a:gd name="connsiteY2323" fmla="*/ 2102381 h 2274663"/>
                <a:gd name="connsiteX2324" fmla="*/ 684885 w 3982395"/>
                <a:gd name="connsiteY2324" fmla="*/ 2093908 h 2274663"/>
                <a:gd name="connsiteX2325" fmla="*/ 678296 w 3982395"/>
                <a:gd name="connsiteY2325" fmla="*/ 2088549 h 2274663"/>
                <a:gd name="connsiteX2326" fmla="*/ 674728 w 3982395"/>
                <a:gd name="connsiteY2326" fmla="*/ 2094317 h 2274663"/>
                <a:gd name="connsiteX2327" fmla="*/ 666298 w 3982395"/>
                <a:gd name="connsiteY2327" fmla="*/ 2101830 h 2274663"/>
                <a:gd name="connsiteX2328" fmla="*/ 663575 w 3982395"/>
                <a:gd name="connsiteY2328" fmla="*/ 2102638 h 2274663"/>
                <a:gd name="connsiteX2329" fmla="*/ 660853 w 3982395"/>
                <a:gd name="connsiteY2329" fmla="*/ 2101830 h 2274663"/>
                <a:gd name="connsiteX2330" fmla="*/ 652422 w 3982395"/>
                <a:gd name="connsiteY2330" fmla="*/ 2094317 h 2274663"/>
                <a:gd name="connsiteX2331" fmla="*/ 648955 w 3982395"/>
                <a:gd name="connsiteY2331" fmla="*/ 2088712 h 2274663"/>
                <a:gd name="connsiteX2332" fmla="*/ 642566 w 3982395"/>
                <a:gd name="connsiteY2332" fmla="*/ 2093908 h 2274663"/>
                <a:gd name="connsiteX2333" fmla="*/ 606765 w 3982395"/>
                <a:gd name="connsiteY2333" fmla="*/ 2102381 h 2274663"/>
                <a:gd name="connsiteX2334" fmla="*/ 604269 w 3982395"/>
                <a:gd name="connsiteY2334" fmla="*/ 2101027 h 2274663"/>
                <a:gd name="connsiteX2335" fmla="*/ 602915 w 3982395"/>
                <a:gd name="connsiteY2335" fmla="*/ 2098531 h 2274663"/>
                <a:gd name="connsiteX2336" fmla="*/ 605142 w 3982395"/>
                <a:gd name="connsiteY2336" fmla="*/ 2075053 h 2274663"/>
                <a:gd name="connsiteX2337" fmla="*/ 607610 w 3982395"/>
                <a:gd name="connsiteY2337" fmla="*/ 2070185 h 2274663"/>
                <a:gd name="connsiteX2338" fmla="*/ 602549 w 3982395"/>
                <a:gd name="connsiteY2338" fmla="*/ 2068141 h 2274663"/>
                <a:gd name="connsiteX2339" fmla="*/ 574752 w 3982395"/>
                <a:gd name="connsiteY2339" fmla="*/ 2047798 h 2274663"/>
                <a:gd name="connsiteX2340" fmla="*/ 561697 w 3982395"/>
                <a:gd name="connsiteY2340" fmla="*/ 2027888 h 2274663"/>
                <a:gd name="connsiteX2341" fmla="*/ 555186 w 3982395"/>
                <a:gd name="connsiteY2341" fmla="*/ 2036750 h 2274663"/>
                <a:gd name="connsiteX2342" fmla="*/ 540374 w 3982395"/>
                <a:gd name="connsiteY2342" fmla="*/ 2045716 h 2274663"/>
                <a:gd name="connsiteX2343" fmla="*/ 537535 w 3982395"/>
                <a:gd name="connsiteY2343" fmla="*/ 2045791 h 2274663"/>
                <a:gd name="connsiteX2344" fmla="*/ 535114 w 3982395"/>
                <a:gd name="connsiteY2344" fmla="*/ 2044306 h 2274663"/>
                <a:gd name="connsiteX2345" fmla="*/ 525304 w 3982395"/>
                <a:gd name="connsiteY2345" fmla="*/ 2022861 h 2274663"/>
                <a:gd name="connsiteX2346" fmla="*/ 525007 w 3982395"/>
                <a:gd name="connsiteY2346" fmla="*/ 2017411 h 2274663"/>
                <a:gd name="connsiteX2347" fmla="*/ 519602 w 3982395"/>
                <a:gd name="connsiteY2347" fmla="*/ 2018171 h 2274663"/>
                <a:gd name="connsiteX2348" fmla="*/ 485358 w 3982395"/>
                <a:gd name="connsiteY2348" fmla="*/ 2014452 h 2274663"/>
                <a:gd name="connsiteX2349" fmla="*/ 470075 w 3982395"/>
                <a:gd name="connsiteY2349" fmla="*/ 2006750 h 2274663"/>
                <a:gd name="connsiteX2350" fmla="*/ 467157 w 3982395"/>
                <a:gd name="connsiteY2350" fmla="*/ 2010721 h 2274663"/>
                <a:gd name="connsiteX2351" fmla="*/ 451475 w 3982395"/>
                <a:gd name="connsiteY2351" fmla="*/ 2020213 h 2274663"/>
                <a:gd name="connsiteX2352" fmla="*/ 448469 w 3982395"/>
                <a:gd name="connsiteY2352" fmla="*/ 2020293 h 2274663"/>
                <a:gd name="connsiteX2353" fmla="*/ 445906 w 3982395"/>
                <a:gd name="connsiteY2353" fmla="*/ 2018721 h 2274663"/>
                <a:gd name="connsiteX2354" fmla="*/ 435519 w 3982395"/>
                <a:gd name="connsiteY2354" fmla="*/ 1996014 h 2274663"/>
                <a:gd name="connsiteX2355" fmla="*/ 435204 w 3982395"/>
                <a:gd name="connsiteY2355" fmla="*/ 1990244 h 2274663"/>
                <a:gd name="connsiteX2356" fmla="*/ 429482 w 3982395"/>
                <a:gd name="connsiteY2356" fmla="*/ 1991049 h 2274663"/>
                <a:gd name="connsiteX2357" fmla="*/ 393225 w 3982395"/>
                <a:gd name="connsiteY2357" fmla="*/ 1987111 h 2274663"/>
                <a:gd name="connsiteX2358" fmla="*/ 370708 w 3982395"/>
                <a:gd name="connsiteY2358" fmla="*/ 1975763 h 2274663"/>
                <a:gd name="connsiteX2359" fmla="*/ 369430 w 3982395"/>
                <a:gd name="connsiteY2359" fmla="*/ 1987333 h 2274663"/>
                <a:gd name="connsiteX2360" fmla="*/ 360595 w 3982395"/>
                <a:gd name="connsiteY2360" fmla="*/ 2003395 h 2274663"/>
                <a:gd name="connsiteX2361" fmla="*/ 358032 w 3982395"/>
                <a:gd name="connsiteY2361" fmla="*/ 2004967 h 2274663"/>
                <a:gd name="connsiteX2362" fmla="*/ 355026 w 3982395"/>
                <a:gd name="connsiteY2362" fmla="*/ 2004887 h 2274663"/>
                <a:gd name="connsiteX2363" fmla="*/ 334677 w 3982395"/>
                <a:gd name="connsiteY2363" fmla="*/ 1990416 h 2274663"/>
                <a:gd name="connsiteX2364" fmla="*/ 331519 w 3982395"/>
                <a:gd name="connsiteY2364" fmla="*/ 1985576 h 2274663"/>
                <a:gd name="connsiteX2365" fmla="*/ 326966 w 3982395"/>
                <a:gd name="connsiteY2365" fmla="*/ 1989134 h 2274663"/>
                <a:gd name="connsiteX2366" fmla="*/ 293598 w 3982395"/>
                <a:gd name="connsiteY2366" fmla="*/ 2003853 h 2274663"/>
                <a:gd name="connsiteX2367" fmla="*/ 210663 w 3982395"/>
                <a:gd name="connsiteY2367" fmla="*/ 1990291 h 2274663"/>
                <a:gd name="connsiteX2368" fmla="*/ 208203 w 3982395"/>
                <a:gd name="connsiteY2368" fmla="*/ 1986279 h 2274663"/>
                <a:gd name="connsiteX2369" fmla="*/ 208327 w 3982395"/>
                <a:gd name="connsiteY2369" fmla="*/ 1981575 h 2274663"/>
                <a:gd name="connsiteX2370" fmla="*/ 216738 w 3982395"/>
                <a:gd name="connsiteY2370" fmla="*/ 1964858 h 2274663"/>
                <a:gd name="connsiteX2371" fmla="*/ 225292 w 3982395"/>
                <a:gd name="connsiteY2371" fmla="*/ 1955768 h 2274663"/>
                <a:gd name="connsiteX2372" fmla="*/ 221957 w 3982395"/>
                <a:gd name="connsiteY2372" fmla="*/ 1954676 h 2274663"/>
                <a:gd name="connsiteX2373" fmla="*/ 191838 w 3982395"/>
                <a:gd name="connsiteY2373" fmla="*/ 1929776 h 2274663"/>
                <a:gd name="connsiteX2374" fmla="*/ 190500 w 3982395"/>
                <a:gd name="connsiteY2374" fmla="*/ 1925265 h 2274663"/>
                <a:gd name="connsiteX2375" fmla="*/ 191838 w 3982395"/>
                <a:gd name="connsiteY2375" fmla="*/ 1920753 h 2274663"/>
                <a:gd name="connsiteX2376" fmla="*/ 221957 w 3982395"/>
                <a:gd name="connsiteY2376" fmla="*/ 1895853 h 2274663"/>
                <a:gd name="connsiteX2377" fmla="*/ 226609 w 3982395"/>
                <a:gd name="connsiteY2377" fmla="*/ 1894331 h 2274663"/>
                <a:gd name="connsiteX2378" fmla="*/ 216983 w 3982395"/>
                <a:gd name="connsiteY2378" fmla="*/ 1884397 h 2274663"/>
                <a:gd name="connsiteX2379" fmla="*/ 199468 w 3982395"/>
                <a:gd name="connsiteY2379" fmla="*/ 1845532 h 2274663"/>
                <a:gd name="connsiteX2380" fmla="*/ 200393 w 3982395"/>
                <a:gd name="connsiteY2380" fmla="*/ 1840857 h 2274663"/>
                <a:gd name="connsiteX2381" fmla="*/ 203979 w 3982395"/>
                <a:gd name="connsiteY2381" fmla="*/ 1837718 h 2274663"/>
                <a:gd name="connsiteX2382" fmla="*/ 246395 w 3982395"/>
                <a:gd name="connsiteY2382" fmla="*/ 1833455 h 2274663"/>
                <a:gd name="connsiteX2383" fmla="*/ 262731 w 3982395"/>
                <a:gd name="connsiteY2383" fmla="*/ 1837558 h 2274663"/>
                <a:gd name="connsiteX2384" fmla="*/ 262312 w 3982395"/>
                <a:gd name="connsiteY2384" fmla="*/ 1835567 h 2274663"/>
                <a:gd name="connsiteX2385" fmla="*/ 265867 w 3982395"/>
                <a:gd name="connsiteY2385" fmla="*/ 1814506 h 2274663"/>
                <a:gd name="connsiteX2386" fmla="*/ 251786 w 3982395"/>
                <a:gd name="connsiteY2386" fmla="*/ 1807410 h 2274663"/>
                <a:gd name="connsiteX2387" fmla="*/ 229138 w 3982395"/>
                <a:gd name="connsiteY2387" fmla="*/ 1775562 h 2274663"/>
                <a:gd name="connsiteX2388" fmla="*/ 229013 w 3982395"/>
                <a:gd name="connsiteY2388" fmla="*/ 1770858 h 2274663"/>
                <a:gd name="connsiteX2389" fmla="*/ 231473 w 3982395"/>
                <a:gd name="connsiteY2389" fmla="*/ 1766847 h 2274663"/>
                <a:gd name="connsiteX2390" fmla="*/ 247115 w 3982395"/>
                <a:gd name="connsiteY2390" fmla="*/ 1756575 h 2274663"/>
                <a:gd name="connsiteX2391" fmla="*/ 259069 w 3982395"/>
                <a:gd name="connsiteY2391" fmla="*/ 1752979 h 2274663"/>
                <a:gd name="connsiteX2392" fmla="*/ 256726 w 3982395"/>
                <a:gd name="connsiteY2392" fmla="*/ 1750367 h 2274663"/>
                <a:gd name="connsiteX2393" fmla="*/ 243092 w 3982395"/>
                <a:gd name="connsiteY2393" fmla="*/ 1713743 h 2274663"/>
                <a:gd name="connsiteX2394" fmla="*/ 244190 w 3982395"/>
                <a:gd name="connsiteY2394" fmla="*/ 1709167 h 2274663"/>
                <a:gd name="connsiteX2395" fmla="*/ 247604 w 3982395"/>
                <a:gd name="connsiteY2395" fmla="*/ 1705929 h 2274663"/>
                <a:gd name="connsiteX2396" fmla="*/ 286138 w 3982395"/>
                <a:gd name="connsiteY2396" fmla="*/ 1699424 h 2274663"/>
                <a:gd name="connsiteX2397" fmla="*/ 290928 w 3982395"/>
                <a:gd name="connsiteY2397" fmla="*/ 1700432 h 2274663"/>
                <a:gd name="connsiteX2398" fmla="*/ 287558 w 3982395"/>
                <a:gd name="connsiteY2398" fmla="*/ 1687016 h 2274663"/>
                <a:gd name="connsiteX2399" fmla="*/ 290954 w 3982395"/>
                <a:gd name="connsiteY2399" fmla="*/ 1653234 h 2274663"/>
                <a:gd name="connsiteX2400" fmla="*/ 284215 w 3982395"/>
                <a:gd name="connsiteY2400" fmla="*/ 1652502 h 2274663"/>
                <a:gd name="connsiteX2401" fmla="*/ 222784 w 3982395"/>
                <a:gd name="connsiteY2401" fmla="*/ 1602244 h 2274663"/>
                <a:gd name="connsiteX2402" fmla="*/ 222666 w 3982395"/>
                <a:gd name="connsiteY2402" fmla="*/ 1597801 h 2274663"/>
                <a:gd name="connsiteX2403" fmla="*/ 224989 w 3982395"/>
                <a:gd name="connsiteY2403" fmla="*/ 1594012 h 2274663"/>
                <a:gd name="connsiteX2404" fmla="*/ 239763 w 3982395"/>
                <a:gd name="connsiteY2404" fmla="*/ 1584311 h 2274663"/>
                <a:gd name="connsiteX2405" fmla="*/ 251052 w 3982395"/>
                <a:gd name="connsiteY2405" fmla="*/ 1580915 h 2274663"/>
                <a:gd name="connsiteX2406" fmla="*/ 248840 w 3982395"/>
                <a:gd name="connsiteY2406" fmla="*/ 1578447 h 2274663"/>
                <a:gd name="connsiteX2407" fmla="*/ 235963 w 3982395"/>
                <a:gd name="connsiteY2407" fmla="*/ 1543857 h 2274663"/>
                <a:gd name="connsiteX2408" fmla="*/ 237000 w 3982395"/>
                <a:gd name="connsiteY2408" fmla="*/ 1539535 h 2274663"/>
                <a:gd name="connsiteX2409" fmla="*/ 240224 w 3982395"/>
                <a:gd name="connsiteY2409" fmla="*/ 1536476 h 2274663"/>
                <a:gd name="connsiteX2410" fmla="*/ 249750 w 3982395"/>
                <a:gd name="connsiteY2410" fmla="*/ 1534868 h 2274663"/>
                <a:gd name="connsiteX2411" fmla="*/ 245019 w 3982395"/>
                <a:gd name="connsiteY2411" fmla="*/ 1524527 h 2274663"/>
                <a:gd name="connsiteX2412" fmla="*/ 244704 w 3982395"/>
                <a:gd name="connsiteY2412" fmla="*/ 1518757 h 2274663"/>
                <a:gd name="connsiteX2413" fmla="*/ 238982 w 3982395"/>
                <a:gd name="connsiteY2413" fmla="*/ 1519562 h 2274663"/>
                <a:gd name="connsiteX2414" fmla="*/ 202725 w 3982395"/>
                <a:gd name="connsiteY2414" fmla="*/ 1515624 h 2274663"/>
                <a:gd name="connsiteX2415" fmla="*/ 180208 w 3982395"/>
                <a:gd name="connsiteY2415" fmla="*/ 1504276 h 2274663"/>
                <a:gd name="connsiteX2416" fmla="*/ 178930 w 3982395"/>
                <a:gd name="connsiteY2416" fmla="*/ 1515846 h 2274663"/>
                <a:gd name="connsiteX2417" fmla="*/ 170095 w 3982395"/>
                <a:gd name="connsiteY2417" fmla="*/ 1531908 h 2274663"/>
                <a:gd name="connsiteX2418" fmla="*/ 167532 w 3982395"/>
                <a:gd name="connsiteY2418" fmla="*/ 1533480 h 2274663"/>
                <a:gd name="connsiteX2419" fmla="*/ 164526 w 3982395"/>
                <a:gd name="connsiteY2419" fmla="*/ 1533400 h 2274663"/>
                <a:gd name="connsiteX2420" fmla="*/ 144177 w 3982395"/>
                <a:gd name="connsiteY2420" fmla="*/ 1518929 h 2274663"/>
                <a:gd name="connsiteX2421" fmla="*/ 141019 w 3982395"/>
                <a:gd name="connsiteY2421" fmla="*/ 1514089 h 2274663"/>
                <a:gd name="connsiteX2422" fmla="*/ 136466 w 3982395"/>
                <a:gd name="connsiteY2422" fmla="*/ 1517647 h 2274663"/>
                <a:gd name="connsiteX2423" fmla="*/ 103098 w 3982395"/>
                <a:gd name="connsiteY2423" fmla="*/ 1532366 h 2274663"/>
                <a:gd name="connsiteX2424" fmla="*/ 20163 w 3982395"/>
                <a:gd name="connsiteY2424" fmla="*/ 1518804 h 2274663"/>
                <a:gd name="connsiteX2425" fmla="*/ 17703 w 3982395"/>
                <a:gd name="connsiteY2425" fmla="*/ 1514792 h 2274663"/>
                <a:gd name="connsiteX2426" fmla="*/ 17827 w 3982395"/>
                <a:gd name="connsiteY2426" fmla="*/ 1510088 h 2274663"/>
                <a:gd name="connsiteX2427" fmla="*/ 26238 w 3982395"/>
                <a:gd name="connsiteY2427" fmla="*/ 1493371 h 2274663"/>
                <a:gd name="connsiteX2428" fmla="*/ 34792 w 3982395"/>
                <a:gd name="connsiteY2428" fmla="*/ 1484281 h 2274663"/>
                <a:gd name="connsiteX2429" fmla="*/ 31457 w 3982395"/>
                <a:gd name="connsiteY2429" fmla="*/ 1483189 h 2274663"/>
                <a:gd name="connsiteX2430" fmla="*/ 1338 w 3982395"/>
                <a:gd name="connsiteY2430" fmla="*/ 1458289 h 2274663"/>
                <a:gd name="connsiteX2431" fmla="*/ 0 w 3982395"/>
                <a:gd name="connsiteY2431" fmla="*/ 1453777 h 2274663"/>
                <a:gd name="connsiteX2432" fmla="*/ 1338 w 3982395"/>
                <a:gd name="connsiteY2432" fmla="*/ 1449265 h 2274663"/>
                <a:gd name="connsiteX2433" fmla="*/ 31457 w 3982395"/>
                <a:gd name="connsiteY2433" fmla="*/ 1424366 h 2274663"/>
                <a:gd name="connsiteX2434" fmla="*/ 36109 w 3982395"/>
                <a:gd name="connsiteY2434" fmla="*/ 1422843 h 2274663"/>
                <a:gd name="connsiteX2435" fmla="*/ 26483 w 3982395"/>
                <a:gd name="connsiteY2435" fmla="*/ 1412910 h 2274663"/>
                <a:gd name="connsiteX2436" fmla="*/ 8968 w 3982395"/>
                <a:gd name="connsiteY2436" fmla="*/ 1374045 h 2274663"/>
                <a:gd name="connsiteX2437" fmla="*/ 9893 w 3982395"/>
                <a:gd name="connsiteY2437" fmla="*/ 1369369 h 2274663"/>
                <a:gd name="connsiteX2438" fmla="*/ 13479 w 3982395"/>
                <a:gd name="connsiteY2438" fmla="*/ 1366230 h 2274663"/>
                <a:gd name="connsiteX2439" fmla="*/ 55895 w 3982395"/>
                <a:gd name="connsiteY2439" fmla="*/ 1361967 h 2274663"/>
                <a:gd name="connsiteX2440" fmla="*/ 72231 w 3982395"/>
                <a:gd name="connsiteY2440" fmla="*/ 1366070 h 2274663"/>
                <a:gd name="connsiteX2441" fmla="*/ 71812 w 3982395"/>
                <a:gd name="connsiteY2441" fmla="*/ 1364079 h 2274663"/>
                <a:gd name="connsiteX2442" fmla="*/ 75367 w 3982395"/>
                <a:gd name="connsiteY2442" fmla="*/ 1343018 h 2274663"/>
                <a:gd name="connsiteX2443" fmla="*/ 61286 w 3982395"/>
                <a:gd name="connsiteY2443" fmla="*/ 1335922 h 2274663"/>
                <a:gd name="connsiteX2444" fmla="*/ 38638 w 3982395"/>
                <a:gd name="connsiteY2444" fmla="*/ 1304075 h 2274663"/>
                <a:gd name="connsiteX2445" fmla="*/ 38513 w 3982395"/>
                <a:gd name="connsiteY2445" fmla="*/ 1299371 h 2274663"/>
                <a:gd name="connsiteX2446" fmla="*/ 40973 w 3982395"/>
                <a:gd name="connsiteY2446" fmla="*/ 1295359 h 2274663"/>
                <a:gd name="connsiteX2447" fmla="*/ 56615 w 3982395"/>
                <a:gd name="connsiteY2447" fmla="*/ 1285087 h 2274663"/>
                <a:gd name="connsiteX2448" fmla="*/ 68569 w 3982395"/>
                <a:gd name="connsiteY2448" fmla="*/ 1281492 h 2274663"/>
                <a:gd name="connsiteX2449" fmla="*/ 66226 w 3982395"/>
                <a:gd name="connsiteY2449" fmla="*/ 1278879 h 2274663"/>
                <a:gd name="connsiteX2450" fmla="*/ 52592 w 3982395"/>
                <a:gd name="connsiteY2450" fmla="*/ 1242256 h 2274663"/>
                <a:gd name="connsiteX2451" fmla="*/ 53690 w 3982395"/>
                <a:gd name="connsiteY2451" fmla="*/ 1237680 h 2274663"/>
                <a:gd name="connsiteX2452" fmla="*/ 57104 w 3982395"/>
                <a:gd name="connsiteY2452" fmla="*/ 1234441 h 2274663"/>
                <a:gd name="connsiteX2453" fmla="*/ 95638 w 3982395"/>
                <a:gd name="connsiteY2453" fmla="*/ 1227937 h 2274663"/>
                <a:gd name="connsiteX2454" fmla="*/ 100428 w 3982395"/>
                <a:gd name="connsiteY2454" fmla="*/ 1228945 h 2274663"/>
                <a:gd name="connsiteX2455" fmla="*/ 97058 w 3982395"/>
                <a:gd name="connsiteY2455" fmla="*/ 1215529 h 2274663"/>
                <a:gd name="connsiteX2456" fmla="*/ 101322 w 3982395"/>
                <a:gd name="connsiteY2456" fmla="*/ 1173113 h 2274663"/>
                <a:gd name="connsiteX2457" fmla="*/ 104461 w 3982395"/>
                <a:gd name="connsiteY2457" fmla="*/ 1169526 h 2274663"/>
                <a:gd name="connsiteX2458" fmla="*/ 109137 w 3982395"/>
                <a:gd name="connsiteY2458" fmla="*/ 1168601 h 2274663"/>
                <a:gd name="connsiteX2459" fmla="*/ 148001 w 3982395"/>
                <a:gd name="connsiteY2459" fmla="*/ 1186117 h 2274663"/>
                <a:gd name="connsiteX2460" fmla="*/ 160097 w 3982395"/>
                <a:gd name="connsiteY2460" fmla="*/ 1197838 h 2274663"/>
                <a:gd name="connsiteX2461" fmla="*/ 160729 w 3982395"/>
                <a:gd name="connsiteY2461" fmla="*/ 1195905 h 2274663"/>
                <a:gd name="connsiteX2462" fmla="*/ 185629 w 3982395"/>
                <a:gd name="connsiteY2462" fmla="*/ 1165786 h 2274663"/>
                <a:gd name="connsiteX2463" fmla="*/ 190141 w 3982395"/>
                <a:gd name="connsiteY2463" fmla="*/ 1164448 h 2274663"/>
                <a:gd name="connsiteX2464" fmla="*/ 194653 w 3982395"/>
                <a:gd name="connsiteY2464" fmla="*/ 1165786 h 2274663"/>
                <a:gd name="connsiteX2465" fmla="*/ 208623 w 3982395"/>
                <a:gd name="connsiteY2465" fmla="*/ 1178236 h 2274663"/>
                <a:gd name="connsiteX2466" fmla="*/ 219175 w 3982395"/>
                <a:gd name="connsiteY2466" fmla="*/ 1195295 h 2274663"/>
                <a:gd name="connsiteX2467" fmla="*/ 230343 w 3982395"/>
                <a:gd name="connsiteY2467" fmla="*/ 1184786 h 2274663"/>
                <a:gd name="connsiteX2468" fmla="*/ 247060 w 3982395"/>
                <a:gd name="connsiteY2468" fmla="*/ 1176376 h 2274663"/>
                <a:gd name="connsiteX2469" fmla="*/ 251764 w 3982395"/>
                <a:gd name="connsiteY2469" fmla="*/ 1176251 h 2274663"/>
                <a:gd name="connsiteX2470" fmla="*/ 255775 w 3982395"/>
                <a:gd name="connsiteY2470" fmla="*/ 1178711 h 2274663"/>
                <a:gd name="connsiteX2471" fmla="*/ 272031 w 3982395"/>
                <a:gd name="connsiteY2471" fmla="*/ 1214249 h 2274663"/>
                <a:gd name="connsiteX2472" fmla="*/ 270279 w 3982395"/>
                <a:gd name="connsiteY2472" fmla="*/ 1245075 h 2274663"/>
                <a:gd name="connsiteX2473" fmla="*/ 271405 w 3982395"/>
                <a:gd name="connsiteY2473" fmla="*/ 1245182 h 2274663"/>
                <a:gd name="connsiteX2474" fmla="*/ 275770 w 3982395"/>
                <a:gd name="connsiteY2474" fmla="*/ 1247395 h 2274663"/>
                <a:gd name="connsiteX2475" fmla="*/ 275988 w 3982395"/>
                <a:gd name="connsiteY2475" fmla="*/ 1233564 h 2274663"/>
                <a:gd name="connsiteX2476" fmla="*/ 291084 w 3982395"/>
                <a:gd name="connsiteY2476" fmla="*/ 1193697 h 2274663"/>
                <a:gd name="connsiteX2477" fmla="*/ 295044 w 3982395"/>
                <a:gd name="connsiteY2477" fmla="*/ 1191045 h 2274663"/>
                <a:gd name="connsiteX2478" fmla="*/ 299800 w 3982395"/>
                <a:gd name="connsiteY2478" fmla="*/ 1191362 h 2274663"/>
                <a:gd name="connsiteX2479" fmla="*/ 332807 w 3982395"/>
                <a:gd name="connsiteY2479" fmla="*/ 1218340 h 2274663"/>
                <a:gd name="connsiteX2480" fmla="*/ 341457 w 3982395"/>
                <a:gd name="connsiteY2480" fmla="*/ 1232792 h 2274663"/>
                <a:gd name="connsiteX2481" fmla="*/ 342568 w 3982395"/>
                <a:gd name="connsiteY2481" fmla="*/ 1231088 h 2274663"/>
                <a:gd name="connsiteX2482" fmla="*/ 374416 w 3982395"/>
                <a:gd name="connsiteY2482" fmla="*/ 1208440 h 2274663"/>
                <a:gd name="connsiteX2483" fmla="*/ 379120 w 3982395"/>
                <a:gd name="connsiteY2483" fmla="*/ 1208315 h 2274663"/>
                <a:gd name="connsiteX2484" fmla="*/ 383131 w 3982395"/>
                <a:gd name="connsiteY2484" fmla="*/ 1210775 h 2274663"/>
                <a:gd name="connsiteX2485" fmla="*/ 393403 w 3982395"/>
                <a:gd name="connsiteY2485" fmla="*/ 1226417 h 2274663"/>
                <a:gd name="connsiteX2486" fmla="*/ 399181 w 3982395"/>
                <a:gd name="connsiteY2486" fmla="*/ 1245626 h 2274663"/>
                <a:gd name="connsiteX2487" fmla="*/ 412688 w 3982395"/>
                <a:gd name="connsiteY2487" fmla="*/ 1238366 h 2274663"/>
                <a:gd name="connsiteX2488" fmla="*/ 431012 w 3982395"/>
                <a:gd name="connsiteY2488" fmla="*/ 1234568 h 2274663"/>
                <a:gd name="connsiteX2489" fmla="*/ 435588 w 3982395"/>
                <a:gd name="connsiteY2489" fmla="*/ 1235666 h 2274663"/>
                <a:gd name="connsiteX2490" fmla="*/ 438826 w 3982395"/>
                <a:gd name="connsiteY2490" fmla="*/ 1239080 h 2274663"/>
                <a:gd name="connsiteX2491" fmla="*/ 430461 w 3982395"/>
                <a:gd name="connsiteY2491" fmla="*/ 1322699 h 2274663"/>
                <a:gd name="connsiteX2492" fmla="*/ 415897 w 3982395"/>
                <a:gd name="connsiteY2492" fmla="*/ 1342836 h 2274663"/>
                <a:gd name="connsiteX2493" fmla="*/ 400986 w 3982395"/>
                <a:gd name="connsiteY2493" fmla="*/ 1356204 h 2274663"/>
                <a:gd name="connsiteX2494" fmla="*/ 404072 w 3982395"/>
                <a:gd name="connsiteY2494" fmla="*/ 1359646 h 2274663"/>
                <a:gd name="connsiteX2495" fmla="*/ 412783 w 3982395"/>
                <a:gd name="connsiteY2495" fmla="*/ 1383046 h 2274663"/>
                <a:gd name="connsiteX2496" fmla="*/ 412082 w 3982395"/>
                <a:gd name="connsiteY2496" fmla="*/ 1385970 h 2274663"/>
                <a:gd name="connsiteX2497" fmla="*/ 409900 w 3982395"/>
                <a:gd name="connsiteY2497" fmla="*/ 1388039 h 2274663"/>
                <a:gd name="connsiteX2498" fmla="*/ 397802 w 3982395"/>
                <a:gd name="connsiteY2498" fmla="*/ 1391014 h 2274663"/>
                <a:gd name="connsiteX2499" fmla="*/ 421875 w 3982395"/>
                <a:gd name="connsiteY2499" fmla="*/ 1399976 h 2274663"/>
                <a:gd name="connsiteX2500" fmla="*/ 425317 w 3982395"/>
                <a:gd name="connsiteY2500" fmla="*/ 1403062 h 2274663"/>
                <a:gd name="connsiteX2501" fmla="*/ 428897 w 3982395"/>
                <a:gd name="connsiteY2501" fmla="*/ 1390497 h 2274663"/>
                <a:gd name="connsiteX2502" fmla="*/ 452414 w 3982395"/>
                <a:gd name="connsiteY2502" fmla="*/ 1357817 h 2274663"/>
                <a:gd name="connsiteX2503" fmla="*/ 456675 w 3982395"/>
                <a:gd name="connsiteY2503" fmla="*/ 1356366 h 2274663"/>
                <a:gd name="connsiteX2504" fmla="*/ 460937 w 3982395"/>
                <a:gd name="connsiteY2504" fmla="*/ 1357817 h 2274663"/>
                <a:gd name="connsiteX2505" fmla="*/ 479834 w 3982395"/>
                <a:gd name="connsiteY2505" fmla="*/ 1384078 h 2274663"/>
                <a:gd name="connsiteX2506" fmla="*/ 509374 w 3982395"/>
                <a:gd name="connsiteY2506" fmla="*/ 1397392 h 2274663"/>
                <a:gd name="connsiteX2507" fmla="*/ 524833 w 3982395"/>
                <a:gd name="connsiteY2507" fmla="*/ 1391637 h 2274663"/>
                <a:gd name="connsiteX2508" fmla="*/ 529155 w 3982395"/>
                <a:gd name="connsiteY2508" fmla="*/ 1392673 h 2274663"/>
                <a:gd name="connsiteX2509" fmla="*/ 532213 w 3982395"/>
                <a:gd name="connsiteY2509" fmla="*/ 1395898 h 2274663"/>
                <a:gd name="connsiteX2510" fmla="*/ 533974 w 3982395"/>
                <a:gd name="connsiteY2510" fmla="*/ 1401225 h 2274663"/>
                <a:gd name="connsiteX2511" fmla="*/ 540774 w 3982395"/>
                <a:gd name="connsiteY2511" fmla="*/ 1393000 h 2274663"/>
                <a:gd name="connsiteX2512" fmla="*/ 532128 w 3982395"/>
                <a:gd name="connsiteY2512" fmla="*/ 1379814 h 2274663"/>
                <a:gd name="connsiteX2513" fmla="*/ 528634 w 3982395"/>
                <a:gd name="connsiteY2513" fmla="*/ 1342980 h 2274663"/>
                <a:gd name="connsiteX2514" fmla="*/ 524137 w 3982395"/>
                <a:gd name="connsiteY2514" fmla="*/ 1336656 h 2274663"/>
                <a:gd name="connsiteX2515" fmla="*/ 524012 w 3982395"/>
                <a:gd name="connsiteY2515" fmla="*/ 1331952 h 2274663"/>
                <a:gd name="connsiteX2516" fmla="*/ 526472 w 3982395"/>
                <a:gd name="connsiteY2516" fmla="*/ 1327940 h 2274663"/>
                <a:gd name="connsiteX2517" fmla="*/ 542114 w 3982395"/>
                <a:gd name="connsiteY2517" fmla="*/ 1317668 h 2274663"/>
                <a:gd name="connsiteX2518" fmla="*/ 554068 w 3982395"/>
                <a:gd name="connsiteY2518" fmla="*/ 1314073 h 2274663"/>
                <a:gd name="connsiteX2519" fmla="*/ 551725 w 3982395"/>
                <a:gd name="connsiteY2519" fmla="*/ 1311460 h 2274663"/>
                <a:gd name="connsiteX2520" fmla="*/ 538091 w 3982395"/>
                <a:gd name="connsiteY2520" fmla="*/ 1274837 h 2274663"/>
                <a:gd name="connsiteX2521" fmla="*/ 539189 w 3982395"/>
                <a:gd name="connsiteY2521" fmla="*/ 1270261 h 2274663"/>
                <a:gd name="connsiteX2522" fmla="*/ 542603 w 3982395"/>
                <a:gd name="connsiteY2522" fmla="*/ 1267022 h 2274663"/>
                <a:gd name="connsiteX2523" fmla="*/ 581137 w 3982395"/>
                <a:gd name="connsiteY2523" fmla="*/ 1260518 h 2274663"/>
                <a:gd name="connsiteX2524" fmla="*/ 585927 w 3982395"/>
                <a:gd name="connsiteY2524" fmla="*/ 1261526 h 2274663"/>
                <a:gd name="connsiteX2525" fmla="*/ 582557 w 3982395"/>
                <a:gd name="connsiteY2525" fmla="*/ 1248110 h 2274663"/>
                <a:gd name="connsiteX2526" fmla="*/ 586821 w 3982395"/>
                <a:gd name="connsiteY2526" fmla="*/ 1205694 h 2274663"/>
                <a:gd name="connsiteX2527" fmla="*/ 589960 w 3982395"/>
                <a:gd name="connsiteY2527" fmla="*/ 1202107 h 2274663"/>
                <a:gd name="connsiteX2528" fmla="*/ 594636 w 3982395"/>
                <a:gd name="connsiteY2528" fmla="*/ 1201182 h 2274663"/>
                <a:gd name="connsiteX2529" fmla="*/ 620342 w 3982395"/>
                <a:gd name="connsiteY2529" fmla="*/ 1212768 h 2274663"/>
                <a:gd name="connsiteX2530" fmla="*/ 605173 w 3982395"/>
                <a:gd name="connsiteY2530" fmla="*/ 1194419 h 2274663"/>
                <a:gd name="connsiteX2531" fmla="*/ 603375 w 3982395"/>
                <a:gd name="connsiteY2531" fmla="*/ 1188926 h 2274663"/>
                <a:gd name="connsiteX2532" fmla="*/ 598056 w 3982395"/>
                <a:gd name="connsiteY2532" fmla="*/ 1191185 h 2274663"/>
                <a:gd name="connsiteX2533" fmla="*/ 562015 w 3982395"/>
                <a:gd name="connsiteY2533" fmla="*/ 1196766 h 2274663"/>
                <a:gd name="connsiteX2534" fmla="*/ 485416 w 3982395"/>
                <a:gd name="connsiteY2534" fmla="*/ 1162200 h 2274663"/>
                <a:gd name="connsiteX2535" fmla="*/ 484078 w 3982395"/>
                <a:gd name="connsiteY2535" fmla="*/ 1157688 h 2274663"/>
                <a:gd name="connsiteX2536" fmla="*/ 485416 w 3982395"/>
                <a:gd name="connsiteY2536" fmla="*/ 1153177 h 2274663"/>
                <a:gd name="connsiteX2537" fmla="*/ 497867 w 3982395"/>
                <a:gd name="connsiteY2537" fmla="*/ 1139207 h 2274663"/>
                <a:gd name="connsiteX2538" fmla="*/ 508482 w 3982395"/>
                <a:gd name="connsiteY2538" fmla="*/ 1132640 h 2274663"/>
                <a:gd name="connsiteX2539" fmla="*/ 505544 w 3982395"/>
                <a:gd name="connsiteY2539" fmla="*/ 1130723 h 2274663"/>
                <a:gd name="connsiteX2540" fmla="*/ 482895 w 3982395"/>
                <a:gd name="connsiteY2540" fmla="*/ 1098876 h 2274663"/>
                <a:gd name="connsiteX2541" fmla="*/ 482771 w 3982395"/>
                <a:gd name="connsiteY2541" fmla="*/ 1094171 h 2274663"/>
                <a:gd name="connsiteX2542" fmla="*/ 485231 w 3982395"/>
                <a:gd name="connsiteY2542" fmla="*/ 1090160 h 2274663"/>
                <a:gd name="connsiteX2543" fmla="*/ 520768 w 3982395"/>
                <a:gd name="connsiteY2543" fmla="*/ 1073904 h 2274663"/>
                <a:gd name="connsiteX2544" fmla="*/ 525656 w 3982395"/>
                <a:gd name="connsiteY2544" fmla="*/ 1073637 h 2274663"/>
                <a:gd name="connsiteX2545" fmla="*/ 518929 w 3982395"/>
                <a:gd name="connsiteY2545" fmla="*/ 1061551 h 2274663"/>
                <a:gd name="connsiteX2546" fmla="*/ 512069 w 3982395"/>
                <a:gd name="connsiteY2546" fmla="*/ 1019477 h 2274663"/>
                <a:gd name="connsiteX2547" fmla="*/ 514173 w 3982395"/>
                <a:gd name="connsiteY2547" fmla="*/ 1015200 h 2274663"/>
                <a:gd name="connsiteX2548" fmla="*/ 518450 w 3982395"/>
                <a:gd name="connsiteY2548" fmla="*/ 1013096 h 2274663"/>
                <a:gd name="connsiteX2549" fmla="*/ 560523 w 3982395"/>
                <a:gd name="connsiteY2549" fmla="*/ 1019956 h 2274663"/>
                <a:gd name="connsiteX2550" fmla="*/ 575240 w 3982395"/>
                <a:gd name="connsiteY2550" fmla="*/ 1028147 h 2274663"/>
                <a:gd name="connsiteX2551" fmla="*/ 575351 w 3982395"/>
                <a:gd name="connsiteY2551" fmla="*/ 1026116 h 2274663"/>
                <a:gd name="connsiteX2552" fmla="*/ 584235 w 3982395"/>
                <a:gd name="connsiteY2552" fmla="*/ 1006695 h 2274663"/>
                <a:gd name="connsiteX2553" fmla="*/ 572471 w 3982395"/>
                <a:gd name="connsiteY2553" fmla="*/ 996195 h 2274663"/>
                <a:gd name="connsiteX2554" fmla="*/ 558837 w 3982395"/>
                <a:gd name="connsiteY2554" fmla="*/ 959572 h 2274663"/>
                <a:gd name="connsiteX2555" fmla="*/ 559934 w 3982395"/>
                <a:gd name="connsiteY2555" fmla="*/ 954996 h 2274663"/>
                <a:gd name="connsiteX2556" fmla="*/ 563348 w 3982395"/>
                <a:gd name="connsiteY2556" fmla="*/ 951757 h 2274663"/>
                <a:gd name="connsiteX2557" fmla="*/ 581116 w 3982395"/>
                <a:gd name="connsiteY2557" fmla="*/ 945884 h 2274663"/>
                <a:gd name="connsiteX2558" fmla="*/ 593592 w 3982395"/>
                <a:gd name="connsiteY2558" fmla="*/ 945505 h 2274663"/>
                <a:gd name="connsiteX2559" fmla="*/ 592006 w 3982395"/>
                <a:gd name="connsiteY2559" fmla="*/ 942375 h 2274663"/>
                <a:gd name="connsiteX2560" fmla="*/ 588316 w 3982395"/>
                <a:gd name="connsiteY2560" fmla="*/ 903471 h 2274663"/>
                <a:gd name="connsiteX2561" fmla="*/ 590542 w 3982395"/>
                <a:gd name="connsiteY2561" fmla="*/ 899366 h 2274663"/>
                <a:gd name="connsiteX2562" fmla="*/ 550364 w 3982395"/>
                <a:gd name="connsiteY2562" fmla="*/ 891011 h 2274663"/>
                <a:gd name="connsiteX2563" fmla="*/ 520244 w 3982395"/>
                <a:gd name="connsiteY2563" fmla="*/ 866111 h 2274663"/>
                <a:gd name="connsiteX2564" fmla="*/ 518906 w 3982395"/>
                <a:gd name="connsiteY2564" fmla="*/ 861599 h 2274663"/>
                <a:gd name="connsiteX2565" fmla="*/ 520244 w 3982395"/>
                <a:gd name="connsiteY2565" fmla="*/ 857088 h 2274663"/>
                <a:gd name="connsiteX2566" fmla="*/ 532695 w 3982395"/>
                <a:gd name="connsiteY2566" fmla="*/ 843118 h 2274663"/>
                <a:gd name="connsiteX2567" fmla="*/ 543310 w 3982395"/>
                <a:gd name="connsiteY2567" fmla="*/ 836551 h 2274663"/>
                <a:gd name="connsiteX2568" fmla="*/ 540372 w 3982395"/>
                <a:gd name="connsiteY2568" fmla="*/ 834634 h 2274663"/>
                <a:gd name="connsiteX2569" fmla="*/ 517723 w 3982395"/>
                <a:gd name="connsiteY2569" fmla="*/ 802787 h 2274663"/>
                <a:gd name="connsiteX2570" fmla="*/ 517599 w 3982395"/>
                <a:gd name="connsiteY2570" fmla="*/ 798082 h 2274663"/>
                <a:gd name="connsiteX2571" fmla="*/ 520059 w 3982395"/>
                <a:gd name="connsiteY2571" fmla="*/ 794071 h 2274663"/>
                <a:gd name="connsiteX2572" fmla="*/ 555596 w 3982395"/>
                <a:gd name="connsiteY2572" fmla="*/ 777815 h 2274663"/>
                <a:gd name="connsiteX2573" fmla="*/ 560484 w 3982395"/>
                <a:gd name="connsiteY2573" fmla="*/ 777548 h 2274663"/>
                <a:gd name="connsiteX2574" fmla="*/ 553757 w 3982395"/>
                <a:gd name="connsiteY2574" fmla="*/ 765462 h 2274663"/>
                <a:gd name="connsiteX2575" fmla="*/ 546897 w 3982395"/>
                <a:gd name="connsiteY2575" fmla="*/ 723388 h 2274663"/>
                <a:gd name="connsiteX2576" fmla="*/ 549001 w 3982395"/>
                <a:gd name="connsiteY2576" fmla="*/ 719111 h 2274663"/>
                <a:gd name="connsiteX2577" fmla="*/ 553278 w 3982395"/>
                <a:gd name="connsiteY2577" fmla="*/ 717007 h 2274663"/>
                <a:gd name="connsiteX2578" fmla="*/ 595351 w 3982395"/>
                <a:gd name="connsiteY2578" fmla="*/ 723867 h 2274663"/>
                <a:gd name="connsiteX2579" fmla="*/ 610068 w 3982395"/>
                <a:gd name="connsiteY2579" fmla="*/ 732058 h 2274663"/>
                <a:gd name="connsiteX2580" fmla="*/ 610179 w 3982395"/>
                <a:gd name="connsiteY2580" fmla="*/ 730027 h 2274663"/>
                <a:gd name="connsiteX2581" fmla="*/ 619063 w 3982395"/>
                <a:gd name="connsiteY2581" fmla="*/ 710606 h 2274663"/>
                <a:gd name="connsiteX2582" fmla="*/ 607299 w 3982395"/>
                <a:gd name="connsiteY2582" fmla="*/ 700106 h 2274663"/>
                <a:gd name="connsiteX2583" fmla="*/ 593665 w 3982395"/>
                <a:gd name="connsiteY2583" fmla="*/ 663483 h 2274663"/>
                <a:gd name="connsiteX2584" fmla="*/ 594762 w 3982395"/>
                <a:gd name="connsiteY2584" fmla="*/ 658907 h 2274663"/>
                <a:gd name="connsiteX2585" fmla="*/ 598176 w 3982395"/>
                <a:gd name="connsiteY2585" fmla="*/ 655668 h 2274663"/>
                <a:gd name="connsiteX2586" fmla="*/ 615944 w 3982395"/>
                <a:gd name="connsiteY2586" fmla="*/ 649795 h 2274663"/>
                <a:gd name="connsiteX2587" fmla="*/ 628420 w 3982395"/>
                <a:gd name="connsiteY2587" fmla="*/ 649416 h 2274663"/>
                <a:gd name="connsiteX2588" fmla="*/ 626834 w 3982395"/>
                <a:gd name="connsiteY2588" fmla="*/ 646286 h 2274663"/>
                <a:gd name="connsiteX2589" fmla="*/ 623144 w 3982395"/>
                <a:gd name="connsiteY2589" fmla="*/ 607382 h 2274663"/>
                <a:gd name="connsiteX2590" fmla="*/ 625388 w 3982395"/>
                <a:gd name="connsiteY2590" fmla="*/ 603246 h 2274663"/>
                <a:gd name="connsiteX2591" fmla="*/ 629524 w 3982395"/>
                <a:gd name="connsiteY2591" fmla="*/ 601001 h 2274663"/>
                <a:gd name="connsiteX2592" fmla="*/ 668429 w 3982395"/>
                <a:gd name="connsiteY2592" fmla="*/ 604692 h 2274663"/>
                <a:gd name="connsiteX2593" fmla="*/ 672794 w 3982395"/>
                <a:gd name="connsiteY2593" fmla="*/ 606905 h 2274663"/>
                <a:gd name="connsiteX2594" fmla="*/ 673012 w 3982395"/>
                <a:gd name="connsiteY2594" fmla="*/ 593074 h 2274663"/>
                <a:gd name="connsiteX2595" fmla="*/ 688108 w 3982395"/>
                <a:gd name="connsiteY2595" fmla="*/ 553207 h 2274663"/>
                <a:gd name="connsiteX2596" fmla="*/ 692068 w 3982395"/>
                <a:gd name="connsiteY2596" fmla="*/ 550555 h 2274663"/>
                <a:gd name="connsiteX2597" fmla="*/ 696824 w 3982395"/>
                <a:gd name="connsiteY2597" fmla="*/ 550872 h 2274663"/>
                <a:gd name="connsiteX2598" fmla="*/ 729831 w 3982395"/>
                <a:gd name="connsiteY2598" fmla="*/ 577850 h 2274663"/>
                <a:gd name="connsiteX2599" fmla="*/ 738481 w 3982395"/>
                <a:gd name="connsiteY2599" fmla="*/ 592302 h 2274663"/>
                <a:gd name="connsiteX2600" fmla="*/ 739592 w 3982395"/>
                <a:gd name="connsiteY2600" fmla="*/ 590598 h 2274663"/>
                <a:gd name="connsiteX2601" fmla="*/ 771440 w 3982395"/>
                <a:gd name="connsiteY2601" fmla="*/ 567950 h 2274663"/>
                <a:gd name="connsiteX2602" fmla="*/ 776144 w 3982395"/>
                <a:gd name="connsiteY2602" fmla="*/ 567826 h 2274663"/>
                <a:gd name="connsiteX2603" fmla="*/ 780155 w 3982395"/>
                <a:gd name="connsiteY2603" fmla="*/ 570285 h 2274663"/>
                <a:gd name="connsiteX2604" fmla="*/ 790427 w 3982395"/>
                <a:gd name="connsiteY2604" fmla="*/ 585927 h 2274663"/>
                <a:gd name="connsiteX2605" fmla="*/ 796205 w 3982395"/>
                <a:gd name="connsiteY2605" fmla="*/ 605136 h 2274663"/>
                <a:gd name="connsiteX2606" fmla="*/ 809712 w 3982395"/>
                <a:gd name="connsiteY2606" fmla="*/ 597876 h 2274663"/>
                <a:gd name="connsiteX2607" fmla="*/ 828036 w 3982395"/>
                <a:gd name="connsiteY2607" fmla="*/ 594078 h 2274663"/>
                <a:gd name="connsiteX2608" fmla="*/ 832453 w 3982395"/>
                <a:gd name="connsiteY2608" fmla="*/ 595137 h 2274663"/>
                <a:gd name="connsiteX2609" fmla="*/ 843380 w 3982395"/>
                <a:gd name="connsiteY2609" fmla="*/ 587962 h 2274663"/>
                <a:gd name="connsiteX2610" fmla="*/ 855334 w 3982395"/>
                <a:gd name="connsiteY2610" fmla="*/ 584366 h 2274663"/>
                <a:gd name="connsiteX2611" fmla="*/ 852991 w 3982395"/>
                <a:gd name="connsiteY2611" fmla="*/ 581754 h 2274663"/>
                <a:gd name="connsiteX2612" fmla="*/ 839357 w 3982395"/>
                <a:gd name="connsiteY2612" fmla="*/ 545130 h 2274663"/>
                <a:gd name="connsiteX2613" fmla="*/ 840455 w 3982395"/>
                <a:gd name="connsiteY2613" fmla="*/ 540554 h 2274663"/>
                <a:gd name="connsiteX2614" fmla="*/ 843869 w 3982395"/>
                <a:gd name="connsiteY2614" fmla="*/ 537315 h 2274663"/>
                <a:gd name="connsiteX2615" fmla="*/ 882403 w 3982395"/>
                <a:gd name="connsiteY2615" fmla="*/ 530811 h 2274663"/>
                <a:gd name="connsiteX2616" fmla="*/ 887193 w 3982395"/>
                <a:gd name="connsiteY2616" fmla="*/ 531819 h 2274663"/>
                <a:gd name="connsiteX2617" fmla="*/ 883823 w 3982395"/>
                <a:gd name="connsiteY2617" fmla="*/ 518403 h 2274663"/>
                <a:gd name="connsiteX2618" fmla="*/ 888087 w 3982395"/>
                <a:gd name="connsiteY2618" fmla="*/ 475987 h 2274663"/>
                <a:gd name="connsiteX2619" fmla="*/ 891226 w 3982395"/>
                <a:gd name="connsiteY2619" fmla="*/ 472400 h 2274663"/>
                <a:gd name="connsiteX2620" fmla="*/ 895902 w 3982395"/>
                <a:gd name="connsiteY2620" fmla="*/ 471476 h 2274663"/>
                <a:gd name="connsiteX2621" fmla="*/ 934766 w 3982395"/>
                <a:gd name="connsiteY2621" fmla="*/ 488991 h 2274663"/>
                <a:gd name="connsiteX2622" fmla="*/ 946862 w 3982395"/>
                <a:gd name="connsiteY2622" fmla="*/ 500712 h 2274663"/>
                <a:gd name="connsiteX2623" fmla="*/ 947495 w 3982395"/>
                <a:gd name="connsiteY2623" fmla="*/ 498779 h 2274663"/>
                <a:gd name="connsiteX2624" fmla="*/ 961104 w 3982395"/>
                <a:gd name="connsiteY2624" fmla="*/ 482318 h 2274663"/>
                <a:gd name="connsiteX2625" fmla="*/ 952458 w 3982395"/>
                <a:gd name="connsiteY2625" fmla="*/ 469133 h 2274663"/>
                <a:gd name="connsiteX2626" fmla="*/ 948767 w 3982395"/>
                <a:gd name="connsiteY2626" fmla="*/ 430228 h 2274663"/>
                <a:gd name="connsiteX2627" fmla="*/ 951012 w 3982395"/>
                <a:gd name="connsiteY2627" fmla="*/ 426092 h 2274663"/>
                <a:gd name="connsiteX2628" fmla="*/ 955148 w 3982395"/>
                <a:gd name="connsiteY2628" fmla="*/ 423847 h 2274663"/>
                <a:gd name="connsiteX2629" fmla="*/ 973830 w 3982395"/>
                <a:gd name="connsiteY2629" fmla="*/ 422773 h 2274663"/>
                <a:gd name="connsiteX2630" fmla="*/ 985980 w 3982395"/>
                <a:gd name="connsiteY2630" fmla="*/ 425636 h 2274663"/>
                <a:gd name="connsiteX2631" fmla="*/ 985258 w 3982395"/>
                <a:gd name="connsiteY2631" fmla="*/ 422202 h 2274663"/>
                <a:gd name="connsiteX2632" fmla="*/ 991762 w 3982395"/>
                <a:gd name="connsiteY2632" fmla="*/ 383668 h 2274663"/>
                <a:gd name="connsiteX2633" fmla="*/ 995000 w 3982395"/>
                <a:gd name="connsiteY2633" fmla="*/ 380254 h 2274663"/>
                <a:gd name="connsiteX2634" fmla="*/ 999577 w 3982395"/>
                <a:gd name="connsiteY2634" fmla="*/ 379156 h 2274663"/>
                <a:gd name="connsiteX2635" fmla="*/ 1036200 w 3982395"/>
                <a:gd name="connsiteY2635" fmla="*/ 392791 h 2274663"/>
                <a:gd name="connsiteX2636" fmla="*/ 1039844 w 3982395"/>
                <a:gd name="connsiteY2636" fmla="*/ 396058 h 2274663"/>
                <a:gd name="connsiteX2637" fmla="*/ 1043634 w 3982395"/>
                <a:gd name="connsiteY2637" fmla="*/ 382755 h 2274663"/>
                <a:gd name="connsiteX2638" fmla="*/ 1068535 w 3982395"/>
                <a:gd name="connsiteY2638" fmla="*/ 348154 h 2274663"/>
                <a:gd name="connsiteX2639" fmla="*/ 1490442 w 3982395"/>
                <a:gd name="connsiteY2639" fmla="*/ 223540 h 2274663"/>
                <a:gd name="connsiteX2640" fmla="*/ 1490182 w 3982395"/>
                <a:gd name="connsiteY2640" fmla="*/ 223752 h 2274663"/>
                <a:gd name="connsiteX2641" fmla="*/ 1489692 w 3982395"/>
                <a:gd name="connsiteY2641" fmla="*/ 232362 h 2274663"/>
                <a:gd name="connsiteX2642" fmla="*/ 1493030 w 3982395"/>
                <a:gd name="connsiteY2642" fmla="*/ 227724 h 2274663"/>
                <a:gd name="connsiteX2643" fmla="*/ 2041662 w 3982395"/>
                <a:gd name="connsiteY2643" fmla="*/ 205535 h 2274663"/>
                <a:gd name="connsiteX2644" fmla="*/ 2041402 w 3982395"/>
                <a:gd name="connsiteY2644" fmla="*/ 205747 h 2274663"/>
                <a:gd name="connsiteX2645" fmla="*/ 2040912 w 3982395"/>
                <a:gd name="connsiteY2645" fmla="*/ 214357 h 2274663"/>
                <a:gd name="connsiteX2646" fmla="*/ 2044250 w 3982395"/>
                <a:gd name="connsiteY2646" fmla="*/ 209719 h 2274663"/>
                <a:gd name="connsiteX2647" fmla="*/ 2057654 w 3982395"/>
                <a:gd name="connsiteY2647" fmla="*/ 0 h 2274663"/>
                <a:gd name="connsiteX2648" fmla="*/ 2062166 w 3982395"/>
                <a:gd name="connsiteY2648" fmla="*/ 1537 h 2274663"/>
                <a:gd name="connsiteX2649" fmla="*/ 2087065 w 3982395"/>
                <a:gd name="connsiteY2649" fmla="*/ 36138 h 2274663"/>
                <a:gd name="connsiteX2650" fmla="*/ 2091680 w 3982395"/>
                <a:gd name="connsiteY2650" fmla="*/ 52337 h 2274663"/>
                <a:gd name="connsiteX2651" fmla="*/ 2093195 w 3982395"/>
                <a:gd name="connsiteY2651" fmla="*/ 50979 h 2274663"/>
                <a:gd name="connsiteX2652" fmla="*/ 2129819 w 3982395"/>
                <a:gd name="connsiteY2652" fmla="*/ 37345 h 2274663"/>
                <a:gd name="connsiteX2653" fmla="*/ 2134395 w 3982395"/>
                <a:gd name="connsiteY2653" fmla="*/ 38442 h 2274663"/>
                <a:gd name="connsiteX2654" fmla="*/ 2137633 w 3982395"/>
                <a:gd name="connsiteY2654" fmla="*/ 41856 h 2274663"/>
                <a:gd name="connsiteX2655" fmla="*/ 2143506 w 3982395"/>
                <a:gd name="connsiteY2655" fmla="*/ 59624 h 2274663"/>
                <a:gd name="connsiteX2656" fmla="*/ 2144115 w 3982395"/>
                <a:gd name="connsiteY2656" fmla="*/ 79673 h 2274663"/>
                <a:gd name="connsiteX2657" fmla="*/ 2159041 w 3982395"/>
                <a:gd name="connsiteY2657" fmla="*/ 76156 h 2274663"/>
                <a:gd name="connsiteX2658" fmla="*/ 2177724 w 3982395"/>
                <a:gd name="connsiteY2658" fmla="*/ 77231 h 2274663"/>
                <a:gd name="connsiteX2659" fmla="*/ 2181860 w 3982395"/>
                <a:gd name="connsiteY2659" fmla="*/ 79475 h 2274663"/>
                <a:gd name="connsiteX2660" fmla="*/ 2184104 w 3982395"/>
                <a:gd name="connsiteY2660" fmla="*/ 83611 h 2274663"/>
                <a:gd name="connsiteX2661" fmla="*/ 2180413 w 3982395"/>
                <a:gd name="connsiteY2661" fmla="*/ 122516 h 2274663"/>
                <a:gd name="connsiteX2662" fmla="*/ 2163483 w 3982395"/>
                <a:gd name="connsiteY2662" fmla="*/ 148335 h 2274663"/>
                <a:gd name="connsiteX2663" fmla="*/ 2164404 w 3982395"/>
                <a:gd name="connsiteY2663" fmla="*/ 148990 h 2274663"/>
                <a:gd name="connsiteX2664" fmla="*/ 2167079 w 3982395"/>
                <a:gd name="connsiteY2664" fmla="*/ 153090 h 2274663"/>
                <a:gd name="connsiteX2665" fmla="*/ 2174182 w 3982395"/>
                <a:gd name="connsiteY2665" fmla="*/ 141221 h 2274663"/>
                <a:gd name="connsiteX2666" fmla="*/ 2207190 w 3982395"/>
                <a:gd name="connsiteY2666" fmla="*/ 114243 h 2274663"/>
                <a:gd name="connsiteX2667" fmla="*/ 2211945 w 3982395"/>
                <a:gd name="connsiteY2667" fmla="*/ 113926 h 2274663"/>
                <a:gd name="connsiteX2668" fmla="*/ 2215905 w 3982395"/>
                <a:gd name="connsiteY2668" fmla="*/ 116578 h 2274663"/>
                <a:gd name="connsiteX2669" fmla="*/ 2231001 w 3982395"/>
                <a:gd name="connsiteY2669" fmla="*/ 156445 h 2274663"/>
                <a:gd name="connsiteX2670" fmla="*/ 2231266 w 3982395"/>
                <a:gd name="connsiteY2670" fmla="*/ 173286 h 2274663"/>
                <a:gd name="connsiteX2671" fmla="*/ 2233081 w 3982395"/>
                <a:gd name="connsiteY2671" fmla="*/ 172367 h 2274663"/>
                <a:gd name="connsiteX2672" fmla="*/ 2271985 w 3982395"/>
                <a:gd name="connsiteY2672" fmla="*/ 168676 h 2274663"/>
                <a:gd name="connsiteX2673" fmla="*/ 2276121 w 3982395"/>
                <a:gd name="connsiteY2673" fmla="*/ 170920 h 2274663"/>
                <a:gd name="connsiteX2674" fmla="*/ 2278366 w 3982395"/>
                <a:gd name="connsiteY2674" fmla="*/ 175057 h 2274663"/>
                <a:gd name="connsiteX2675" fmla="*/ 2279440 w 3982395"/>
                <a:gd name="connsiteY2675" fmla="*/ 193739 h 2274663"/>
                <a:gd name="connsiteX2676" fmla="*/ 2274839 w 3982395"/>
                <a:gd name="connsiteY2676" fmla="*/ 213263 h 2274663"/>
                <a:gd name="connsiteX2677" fmla="*/ 2290167 w 3982395"/>
                <a:gd name="connsiteY2677" fmla="*/ 213728 h 2274663"/>
                <a:gd name="connsiteX2678" fmla="*/ 2307935 w 3982395"/>
                <a:gd name="connsiteY2678" fmla="*/ 219602 h 2274663"/>
                <a:gd name="connsiteX2679" fmla="*/ 2311349 w 3982395"/>
                <a:gd name="connsiteY2679" fmla="*/ 222840 h 2274663"/>
                <a:gd name="connsiteX2680" fmla="*/ 2312446 w 3982395"/>
                <a:gd name="connsiteY2680" fmla="*/ 227416 h 2274663"/>
                <a:gd name="connsiteX2681" fmla="*/ 2263392 w 3982395"/>
                <a:gd name="connsiteY2681" fmla="*/ 295650 h 2274663"/>
                <a:gd name="connsiteX2682" fmla="*/ 2240711 w 3982395"/>
                <a:gd name="connsiteY2682" fmla="*/ 305807 h 2274663"/>
                <a:gd name="connsiteX2683" fmla="*/ 2221114 w 3982395"/>
                <a:gd name="connsiteY2683" fmla="*/ 309929 h 2274663"/>
                <a:gd name="connsiteX2684" fmla="*/ 2222065 w 3982395"/>
                <a:gd name="connsiteY2684" fmla="*/ 314452 h 2274663"/>
                <a:gd name="connsiteX2685" fmla="*/ 2217910 w 3982395"/>
                <a:gd name="connsiteY2685" fmla="*/ 339073 h 2274663"/>
                <a:gd name="connsiteX2686" fmla="*/ 2215840 w 3982395"/>
                <a:gd name="connsiteY2686" fmla="*/ 341255 h 2274663"/>
                <a:gd name="connsiteX2687" fmla="*/ 2212916 w 3982395"/>
                <a:gd name="connsiteY2687" fmla="*/ 341956 h 2274663"/>
                <a:gd name="connsiteX2688" fmla="*/ 2178624 w 3982395"/>
                <a:gd name="connsiteY2688" fmla="*/ 323480 h 2274663"/>
                <a:gd name="connsiteX2689" fmla="*/ 2178103 w 3982395"/>
                <a:gd name="connsiteY2689" fmla="*/ 322759 h 2274663"/>
                <a:gd name="connsiteX2690" fmla="*/ 2160988 w 3982395"/>
                <a:gd name="connsiteY2690" fmla="*/ 348860 h 2274663"/>
                <a:gd name="connsiteX2691" fmla="*/ 2141709 w 3982395"/>
                <a:gd name="connsiteY2691" fmla="*/ 364541 h 2274663"/>
                <a:gd name="connsiteX2692" fmla="*/ 2123846 w 3982395"/>
                <a:gd name="connsiteY2692" fmla="*/ 373595 h 2274663"/>
                <a:gd name="connsiteX2693" fmla="*/ 2125936 w 3982395"/>
                <a:gd name="connsiteY2693" fmla="*/ 377718 h 2274663"/>
                <a:gd name="connsiteX2694" fmla="*/ 2128294 w 3982395"/>
                <a:gd name="connsiteY2694" fmla="*/ 402575 h 2274663"/>
                <a:gd name="connsiteX2695" fmla="*/ 2126861 w 3982395"/>
                <a:gd name="connsiteY2695" fmla="*/ 405219 h 2274663"/>
                <a:gd name="connsiteX2696" fmla="*/ 2124218 w 3982395"/>
                <a:gd name="connsiteY2696" fmla="*/ 406652 h 2274663"/>
                <a:gd name="connsiteX2697" fmla="*/ 2086312 w 3982395"/>
                <a:gd name="connsiteY2697" fmla="*/ 397681 h 2274663"/>
                <a:gd name="connsiteX2698" fmla="*/ 2079336 w 3982395"/>
                <a:gd name="connsiteY2698" fmla="*/ 392007 h 2274663"/>
                <a:gd name="connsiteX2699" fmla="*/ 2075558 w 3982395"/>
                <a:gd name="connsiteY2699" fmla="*/ 398113 h 2274663"/>
                <a:gd name="connsiteX2700" fmla="*/ 2066632 w 3982395"/>
                <a:gd name="connsiteY2700" fmla="*/ 406068 h 2274663"/>
                <a:gd name="connsiteX2701" fmla="*/ 2063749 w 3982395"/>
                <a:gd name="connsiteY2701" fmla="*/ 406923 h 2274663"/>
                <a:gd name="connsiteX2702" fmla="*/ 2060867 w 3982395"/>
                <a:gd name="connsiteY2702" fmla="*/ 406068 h 2274663"/>
                <a:gd name="connsiteX2703" fmla="*/ 2051940 w 3982395"/>
                <a:gd name="connsiteY2703" fmla="*/ 398113 h 2274663"/>
                <a:gd name="connsiteX2704" fmla="*/ 2048269 w 3982395"/>
                <a:gd name="connsiteY2704" fmla="*/ 392179 h 2274663"/>
                <a:gd name="connsiteX2705" fmla="*/ 2041505 w 3982395"/>
                <a:gd name="connsiteY2705" fmla="*/ 397680 h 2274663"/>
                <a:gd name="connsiteX2706" fmla="*/ 2032489 w 3982395"/>
                <a:gd name="connsiteY2706" fmla="*/ 401637 h 2274663"/>
                <a:gd name="connsiteX2707" fmla="*/ 2027471 w 3982395"/>
                <a:gd name="connsiteY2707" fmla="*/ 415117 h 2274663"/>
                <a:gd name="connsiteX2708" fmla="*/ 1994018 w 3982395"/>
                <a:gd name="connsiteY2708" fmla="*/ 444972 h 2274663"/>
                <a:gd name="connsiteX2709" fmla="*/ 1972596 w 3982395"/>
                <a:gd name="connsiteY2709" fmla="*/ 454565 h 2274663"/>
                <a:gd name="connsiteX2710" fmla="*/ 1954087 w 3982395"/>
                <a:gd name="connsiteY2710" fmla="*/ 458459 h 2274663"/>
                <a:gd name="connsiteX2711" fmla="*/ 1954986 w 3982395"/>
                <a:gd name="connsiteY2711" fmla="*/ 462731 h 2274663"/>
                <a:gd name="connsiteX2712" fmla="*/ 1951061 w 3982395"/>
                <a:gd name="connsiteY2712" fmla="*/ 485984 h 2274663"/>
                <a:gd name="connsiteX2713" fmla="*/ 1949107 w 3982395"/>
                <a:gd name="connsiteY2713" fmla="*/ 488045 h 2274663"/>
                <a:gd name="connsiteX2714" fmla="*/ 1946345 w 3982395"/>
                <a:gd name="connsiteY2714" fmla="*/ 488707 h 2274663"/>
                <a:gd name="connsiteX2715" fmla="*/ 1913957 w 3982395"/>
                <a:gd name="connsiteY2715" fmla="*/ 471257 h 2274663"/>
                <a:gd name="connsiteX2716" fmla="*/ 1913462 w 3982395"/>
                <a:gd name="connsiteY2716" fmla="*/ 470572 h 2274663"/>
                <a:gd name="connsiteX2717" fmla="*/ 1897298 w 3982395"/>
                <a:gd name="connsiteY2717" fmla="*/ 495223 h 2274663"/>
                <a:gd name="connsiteX2718" fmla="*/ 1879089 w 3982395"/>
                <a:gd name="connsiteY2718" fmla="*/ 510034 h 2274663"/>
                <a:gd name="connsiteX2719" fmla="*/ 1862219 w 3982395"/>
                <a:gd name="connsiteY2719" fmla="*/ 518585 h 2274663"/>
                <a:gd name="connsiteX2720" fmla="*/ 1864192 w 3982395"/>
                <a:gd name="connsiteY2720" fmla="*/ 522479 h 2274663"/>
                <a:gd name="connsiteX2721" fmla="*/ 1866420 w 3982395"/>
                <a:gd name="connsiteY2721" fmla="*/ 545956 h 2274663"/>
                <a:gd name="connsiteX2722" fmla="*/ 1865065 w 3982395"/>
                <a:gd name="connsiteY2722" fmla="*/ 548452 h 2274663"/>
                <a:gd name="connsiteX2723" fmla="*/ 1862569 w 3982395"/>
                <a:gd name="connsiteY2723" fmla="*/ 549806 h 2274663"/>
                <a:gd name="connsiteX2724" fmla="*/ 1826768 w 3982395"/>
                <a:gd name="connsiteY2724" fmla="*/ 541333 h 2274663"/>
                <a:gd name="connsiteX2725" fmla="*/ 1820179 w 3982395"/>
                <a:gd name="connsiteY2725" fmla="*/ 535974 h 2274663"/>
                <a:gd name="connsiteX2726" fmla="*/ 1816612 w 3982395"/>
                <a:gd name="connsiteY2726" fmla="*/ 541741 h 2274663"/>
                <a:gd name="connsiteX2727" fmla="*/ 1808181 w 3982395"/>
                <a:gd name="connsiteY2727" fmla="*/ 549255 h 2274663"/>
                <a:gd name="connsiteX2728" fmla="*/ 1805458 w 3982395"/>
                <a:gd name="connsiteY2728" fmla="*/ 550062 h 2274663"/>
                <a:gd name="connsiteX2729" fmla="*/ 1802736 w 3982395"/>
                <a:gd name="connsiteY2729" fmla="*/ 549255 h 2274663"/>
                <a:gd name="connsiteX2730" fmla="*/ 1794305 w 3982395"/>
                <a:gd name="connsiteY2730" fmla="*/ 541741 h 2274663"/>
                <a:gd name="connsiteX2731" fmla="*/ 1790838 w 3982395"/>
                <a:gd name="connsiteY2731" fmla="*/ 536136 h 2274663"/>
                <a:gd name="connsiteX2732" fmla="*/ 1786704 w 3982395"/>
                <a:gd name="connsiteY2732" fmla="*/ 539499 h 2274663"/>
                <a:gd name="connsiteX2733" fmla="*/ 1779819 w 3982395"/>
                <a:gd name="connsiteY2733" fmla="*/ 557993 h 2274663"/>
                <a:gd name="connsiteX2734" fmla="*/ 1746366 w 3982395"/>
                <a:gd name="connsiteY2734" fmla="*/ 587848 h 2274663"/>
                <a:gd name="connsiteX2735" fmla="*/ 1724944 w 3982395"/>
                <a:gd name="connsiteY2735" fmla="*/ 597441 h 2274663"/>
                <a:gd name="connsiteX2736" fmla="*/ 1706435 w 3982395"/>
                <a:gd name="connsiteY2736" fmla="*/ 601335 h 2274663"/>
                <a:gd name="connsiteX2737" fmla="*/ 1707334 w 3982395"/>
                <a:gd name="connsiteY2737" fmla="*/ 605607 h 2274663"/>
                <a:gd name="connsiteX2738" fmla="*/ 1703409 w 3982395"/>
                <a:gd name="connsiteY2738" fmla="*/ 628860 h 2274663"/>
                <a:gd name="connsiteX2739" fmla="*/ 1701455 w 3982395"/>
                <a:gd name="connsiteY2739" fmla="*/ 630921 h 2274663"/>
                <a:gd name="connsiteX2740" fmla="*/ 1698693 w 3982395"/>
                <a:gd name="connsiteY2740" fmla="*/ 631583 h 2274663"/>
                <a:gd name="connsiteX2741" fmla="*/ 1666305 w 3982395"/>
                <a:gd name="connsiteY2741" fmla="*/ 614132 h 2274663"/>
                <a:gd name="connsiteX2742" fmla="*/ 1665810 w 3982395"/>
                <a:gd name="connsiteY2742" fmla="*/ 613448 h 2274663"/>
                <a:gd name="connsiteX2743" fmla="*/ 1649646 w 3982395"/>
                <a:gd name="connsiteY2743" fmla="*/ 638099 h 2274663"/>
                <a:gd name="connsiteX2744" fmla="*/ 1631437 w 3982395"/>
                <a:gd name="connsiteY2744" fmla="*/ 652909 h 2274663"/>
                <a:gd name="connsiteX2745" fmla="*/ 1614567 w 3982395"/>
                <a:gd name="connsiteY2745" fmla="*/ 661460 h 2274663"/>
                <a:gd name="connsiteX2746" fmla="*/ 1616540 w 3982395"/>
                <a:gd name="connsiteY2746" fmla="*/ 665354 h 2274663"/>
                <a:gd name="connsiteX2747" fmla="*/ 1618768 w 3982395"/>
                <a:gd name="connsiteY2747" fmla="*/ 688832 h 2274663"/>
                <a:gd name="connsiteX2748" fmla="*/ 1617413 w 3982395"/>
                <a:gd name="connsiteY2748" fmla="*/ 691328 h 2274663"/>
                <a:gd name="connsiteX2749" fmla="*/ 1614917 w 3982395"/>
                <a:gd name="connsiteY2749" fmla="*/ 692682 h 2274663"/>
                <a:gd name="connsiteX2750" fmla="*/ 1579116 w 3982395"/>
                <a:gd name="connsiteY2750" fmla="*/ 684209 h 2274663"/>
                <a:gd name="connsiteX2751" fmla="*/ 1572527 w 3982395"/>
                <a:gd name="connsiteY2751" fmla="*/ 678850 h 2274663"/>
                <a:gd name="connsiteX2752" fmla="*/ 1568960 w 3982395"/>
                <a:gd name="connsiteY2752" fmla="*/ 684617 h 2274663"/>
                <a:gd name="connsiteX2753" fmla="*/ 1560529 w 3982395"/>
                <a:gd name="connsiteY2753" fmla="*/ 692131 h 2274663"/>
                <a:gd name="connsiteX2754" fmla="*/ 1557806 w 3982395"/>
                <a:gd name="connsiteY2754" fmla="*/ 692938 h 2274663"/>
                <a:gd name="connsiteX2755" fmla="*/ 1555084 w 3982395"/>
                <a:gd name="connsiteY2755" fmla="*/ 692131 h 2274663"/>
                <a:gd name="connsiteX2756" fmla="*/ 1546653 w 3982395"/>
                <a:gd name="connsiteY2756" fmla="*/ 684617 h 2274663"/>
                <a:gd name="connsiteX2757" fmla="*/ 1543186 w 3982395"/>
                <a:gd name="connsiteY2757" fmla="*/ 679012 h 2274663"/>
                <a:gd name="connsiteX2758" fmla="*/ 1536798 w 3982395"/>
                <a:gd name="connsiteY2758" fmla="*/ 684208 h 2274663"/>
                <a:gd name="connsiteX2759" fmla="*/ 1500997 w 3982395"/>
                <a:gd name="connsiteY2759" fmla="*/ 692682 h 2274663"/>
                <a:gd name="connsiteX2760" fmla="*/ 1498501 w 3982395"/>
                <a:gd name="connsiteY2760" fmla="*/ 691328 h 2274663"/>
                <a:gd name="connsiteX2761" fmla="*/ 1497146 w 3982395"/>
                <a:gd name="connsiteY2761" fmla="*/ 688831 h 2274663"/>
                <a:gd name="connsiteX2762" fmla="*/ 1499374 w 3982395"/>
                <a:gd name="connsiteY2762" fmla="*/ 665354 h 2274663"/>
                <a:gd name="connsiteX2763" fmla="*/ 1501841 w 3982395"/>
                <a:gd name="connsiteY2763" fmla="*/ 660485 h 2274663"/>
                <a:gd name="connsiteX2764" fmla="*/ 1496781 w 3982395"/>
                <a:gd name="connsiteY2764" fmla="*/ 658442 h 2274663"/>
                <a:gd name="connsiteX2765" fmla="*/ 1468984 w 3982395"/>
                <a:gd name="connsiteY2765" fmla="*/ 638099 h 2274663"/>
                <a:gd name="connsiteX2766" fmla="*/ 1455928 w 3982395"/>
                <a:gd name="connsiteY2766" fmla="*/ 618188 h 2274663"/>
                <a:gd name="connsiteX2767" fmla="*/ 1449417 w 3982395"/>
                <a:gd name="connsiteY2767" fmla="*/ 627051 h 2274663"/>
                <a:gd name="connsiteX2768" fmla="*/ 1434605 w 3982395"/>
                <a:gd name="connsiteY2768" fmla="*/ 636016 h 2274663"/>
                <a:gd name="connsiteX2769" fmla="*/ 1431766 w 3982395"/>
                <a:gd name="connsiteY2769" fmla="*/ 636092 h 2274663"/>
                <a:gd name="connsiteX2770" fmla="*/ 1429345 w 3982395"/>
                <a:gd name="connsiteY2770" fmla="*/ 634607 h 2274663"/>
                <a:gd name="connsiteX2771" fmla="*/ 1419535 w 3982395"/>
                <a:gd name="connsiteY2771" fmla="*/ 613161 h 2274663"/>
                <a:gd name="connsiteX2772" fmla="*/ 1419238 w 3982395"/>
                <a:gd name="connsiteY2772" fmla="*/ 607711 h 2274663"/>
                <a:gd name="connsiteX2773" fmla="*/ 1413834 w 3982395"/>
                <a:gd name="connsiteY2773" fmla="*/ 608472 h 2274663"/>
                <a:gd name="connsiteX2774" fmla="*/ 1379589 w 3982395"/>
                <a:gd name="connsiteY2774" fmla="*/ 604753 h 2274663"/>
                <a:gd name="connsiteX2775" fmla="*/ 1318158 w 3982395"/>
                <a:gd name="connsiteY2775" fmla="*/ 554494 h 2274663"/>
                <a:gd name="connsiteX2776" fmla="*/ 1318041 w 3982395"/>
                <a:gd name="connsiteY2776" fmla="*/ 550051 h 2274663"/>
                <a:gd name="connsiteX2777" fmla="*/ 1320364 w 3982395"/>
                <a:gd name="connsiteY2777" fmla="*/ 546262 h 2274663"/>
                <a:gd name="connsiteX2778" fmla="*/ 1335137 w 3982395"/>
                <a:gd name="connsiteY2778" fmla="*/ 536561 h 2274663"/>
                <a:gd name="connsiteX2779" fmla="*/ 1346427 w 3982395"/>
                <a:gd name="connsiteY2779" fmla="*/ 533165 h 2274663"/>
                <a:gd name="connsiteX2780" fmla="*/ 1344215 w 3982395"/>
                <a:gd name="connsiteY2780" fmla="*/ 530698 h 2274663"/>
                <a:gd name="connsiteX2781" fmla="*/ 1331338 w 3982395"/>
                <a:gd name="connsiteY2781" fmla="*/ 496108 h 2274663"/>
                <a:gd name="connsiteX2782" fmla="*/ 1332374 w 3982395"/>
                <a:gd name="connsiteY2782" fmla="*/ 491786 h 2274663"/>
                <a:gd name="connsiteX2783" fmla="*/ 1335599 w 3982395"/>
                <a:gd name="connsiteY2783" fmla="*/ 488727 h 2274663"/>
                <a:gd name="connsiteX2784" fmla="*/ 1371993 w 3982395"/>
                <a:gd name="connsiteY2784" fmla="*/ 482584 h 2274663"/>
                <a:gd name="connsiteX2785" fmla="*/ 1376517 w 3982395"/>
                <a:gd name="connsiteY2785" fmla="*/ 483536 h 2274663"/>
                <a:gd name="connsiteX2786" fmla="*/ 1373335 w 3982395"/>
                <a:gd name="connsiteY2786" fmla="*/ 470865 h 2274663"/>
                <a:gd name="connsiteX2787" fmla="*/ 1377362 w 3982395"/>
                <a:gd name="connsiteY2787" fmla="*/ 430804 h 2274663"/>
                <a:gd name="connsiteX2788" fmla="*/ 1380326 w 3982395"/>
                <a:gd name="connsiteY2788" fmla="*/ 427417 h 2274663"/>
                <a:gd name="connsiteX2789" fmla="*/ 1384742 w 3982395"/>
                <a:gd name="connsiteY2789" fmla="*/ 426543 h 2274663"/>
                <a:gd name="connsiteX2790" fmla="*/ 1421449 w 3982395"/>
                <a:gd name="connsiteY2790" fmla="*/ 443086 h 2274663"/>
                <a:gd name="connsiteX2791" fmla="*/ 1432873 w 3982395"/>
                <a:gd name="connsiteY2791" fmla="*/ 454157 h 2274663"/>
                <a:gd name="connsiteX2792" fmla="*/ 1433470 w 3982395"/>
                <a:gd name="connsiteY2792" fmla="*/ 452331 h 2274663"/>
                <a:gd name="connsiteX2793" fmla="*/ 1446323 w 3982395"/>
                <a:gd name="connsiteY2793" fmla="*/ 436783 h 2274663"/>
                <a:gd name="connsiteX2794" fmla="*/ 1438158 w 3982395"/>
                <a:gd name="connsiteY2794" fmla="*/ 424330 h 2274663"/>
                <a:gd name="connsiteX2795" fmla="*/ 1434672 w 3982395"/>
                <a:gd name="connsiteY2795" fmla="*/ 387585 h 2274663"/>
                <a:gd name="connsiteX2796" fmla="*/ 1436792 w 3982395"/>
                <a:gd name="connsiteY2796" fmla="*/ 383679 h 2274663"/>
                <a:gd name="connsiteX2797" fmla="*/ 1439472 w 3982395"/>
                <a:gd name="connsiteY2797" fmla="*/ 382224 h 2274663"/>
                <a:gd name="connsiteX2798" fmla="*/ 1418485 w 3982395"/>
                <a:gd name="connsiteY2798" fmla="*/ 366865 h 2274663"/>
                <a:gd name="connsiteX2799" fmla="*/ 1404659 w 3982395"/>
                <a:gd name="connsiteY2799" fmla="*/ 345779 h 2274663"/>
                <a:gd name="connsiteX2800" fmla="*/ 1397767 w 3982395"/>
                <a:gd name="connsiteY2800" fmla="*/ 355159 h 2274663"/>
                <a:gd name="connsiteX2801" fmla="*/ 1382084 w 3982395"/>
                <a:gd name="connsiteY2801" fmla="*/ 364652 h 2274663"/>
                <a:gd name="connsiteX2802" fmla="*/ 1379079 w 3982395"/>
                <a:gd name="connsiteY2802" fmla="*/ 364731 h 2274663"/>
                <a:gd name="connsiteX2803" fmla="*/ 1376515 w 3982395"/>
                <a:gd name="connsiteY2803" fmla="*/ 363159 h 2274663"/>
                <a:gd name="connsiteX2804" fmla="*/ 1366129 w 3982395"/>
                <a:gd name="connsiteY2804" fmla="*/ 340453 h 2274663"/>
                <a:gd name="connsiteX2805" fmla="*/ 1365814 w 3982395"/>
                <a:gd name="connsiteY2805" fmla="*/ 334682 h 2274663"/>
                <a:gd name="connsiteX2806" fmla="*/ 1360092 w 3982395"/>
                <a:gd name="connsiteY2806" fmla="*/ 335488 h 2274663"/>
                <a:gd name="connsiteX2807" fmla="*/ 1323834 w 3982395"/>
                <a:gd name="connsiteY2807" fmla="*/ 331550 h 2274663"/>
                <a:gd name="connsiteX2808" fmla="*/ 1258791 w 3982395"/>
                <a:gd name="connsiteY2808" fmla="*/ 278337 h 2274663"/>
                <a:gd name="connsiteX2809" fmla="*/ 1258667 w 3982395"/>
                <a:gd name="connsiteY2809" fmla="*/ 273633 h 2274663"/>
                <a:gd name="connsiteX2810" fmla="*/ 1261127 w 3982395"/>
                <a:gd name="connsiteY2810" fmla="*/ 269621 h 2274663"/>
                <a:gd name="connsiteX2811" fmla="*/ 1276769 w 3982395"/>
                <a:gd name="connsiteY2811" fmla="*/ 259350 h 2274663"/>
                <a:gd name="connsiteX2812" fmla="*/ 1288722 w 3982395"/>
                <a:gd name="connsiteY2812" fmla="*/ 255754 h 2274663"/>
                <a:gd name="connsiteX2813" fmla="*/ 1286380 w 3982395"/>
                <a:gd name="connsiteY2813" fmla="*/ 253142 h 2274663"/>
                <a:gd name="connsiteX2814" fmla="*/ 1272746 w 3982395"/>
                <a:gd name="connsiteY2814" fmla="*/ 216518 h 2274663"/>
                <a:gd name="connsiteX2815" fmla="*/ 1273843 w 3982395"/>
                <a:gd name="connsiteY2815" fmla="*/ 211942 h 2274663"/>
                <a:gd name="connsiteX2816" fmla="*/ 1277257 w 3982395"/>
                <a:gd name="connsiteY2816" fmla="*/ 208703 h 2274663"/>
                <a:gd name="connsiteX2817" fmla="*/ 1315792 w 3982395"/>
                <a:gd name="connsiteY2817" fmla="*/ 202199 h 2274663"/>
                <a:gd name="connsiteX2818" fmla="*/ 1320581 w 3982395"/>
                <a:gd name="connsiteY2818" fmla="*/ 203207 h 2274663"/>
                <a:gd name="connsiteX2819" fmla="*/ 1317212 w 3982395"/>
                <a:gd name="connsiteY2819" fmla="*/ 189791 h 2274663"/>
                <a:gd name="connsiteX2820" fmla="*/ 1321476 w 3982395"/>
                <a:gd name="connsiteY2820" fmla="*/ 147375 h 2274663"/>
                <a:gd name="connsiteX2821" fmla="*/ 1324614 w 3982395"/>
                <a:gd name="connsiteY2821" fmla="*/ 143788 h 2274663"/>
                <a:gd name="connsiteX2822" fmla="*/ 1329290 w 3982395"/>
                <a:gd name="connsiteY2822" fmla="*/ 142864 h 2274663"/>
                <a:gd name="connsiteX2823" fmla="*/ 1368154 w 3982395"/>
                <a:gd name="connsiteY2823" fmla="*/ 160379 h 2274663"/>
                <a:gd name="connsiteX2824" fmla="*/ 1380250 w 3982395"/>
                <a:gd name="connsiteY2824" fmla="*/ 172100 h 2274663"/>
                <a:gd name="connsiteX2825" fmla="*/ 1380883 w 3982395"/>
                <a:gd name="connsiteY2825" fmla="*/ 170167 h 2274663"/>
                <a:gd name="connsiteX2826" fmla="*/ 1394492 w 3982395"/>
                <a:gd name="connsiteY2826" fmla="*/ 153706 h 2274663"/>
                <a:gd name="connsiteX2827" fmla="*/ 1385846 w 3982395"/>
                <a:gd name="connsiteY2827" fmla="*/ 140521 h 2274663"/>
                <a:gd name="connsiteX2828" fmla="*/ 1382155 w 3982395"/>
                <a:gd name="connsiteY2828" fmla="*/ 101616 h 2274663"/>
                <a:gd name="connsiteX2829" fmla="*/ 1384400 w 3982395"/>
                <a:gd name="connsiteY2829" fmla="*/ 97480 h 2274663"/>
                <a:gd name="connsiteX2830" fmla="*/ 1388536 w 3982395"/>
                <a:gd name="connsiteY2830" fmla="*/ 95235 h 2274663"/>
                <a:gd name="connsiteX2831" fmla="*/ 1407218 w 3982395"/>
                <a:gd name="connsiteY2831" fmla="*/ 94161 h 2274663"/>
                <a:gd name="connsiteX2832" fmla="*/ 1419368 w 3982395"/>
                <a:gd name="connsiteY2832" fmla="*/ 97024 h 2274663"/>
                <a:gd name="connsiteX2833" fmla="*/ 1418646 w 3982395"/>
                <a:gd name="connsiteY2833" fmla="*/ 93590 h 2274663"/>
                <a:gd name="connsiteX2834" fmla="*/ 1425150 w 3982395"/>
                <a:gd name="connsiteY2834" fmla="*/ 55056 h 2274663"/>
                <a:gd name="connsiteX2835" fmla="*/ 1428388 w 3982395"/>
                <a:gd name="connsiteY2835" fmla="*/ 51642 h 2274663"/>
                <a:gd name="connsiteX2836" fmla="*/ 1432965 w 3982395"/>
                <a:gd name="connsiteY2836" fmla="*/ 50544 h 2274663"/>
                <a:gd name="connsiteX2837" fmla="*/ 1469588 w 3982395"/>
                <a:gd name="connsiteY2837" fmla="*/ 64179 h 2274663"/>
                <a:gd name="connsiteX2838" fmla="*/ 1473232 w 3982395"/>
                <a:gd name="connsiteY2838" fmla="*/ 67446 h 2274663"/>
                <a:gd name="connsiteX2839" fmla="*/ 1477022 w 3982395"/>
                <a:gd name="connsiteY2839" fmla="*/ 54143 h 2274663"/>
                <a:gd name="connsiteX2840" fmla="*/ 1501923 w 3982395"/>
                <a:gd name="connsiteY2840" fmla="*/ 19542 h 2274663"/>
                <a:gd name="connsiteX2841" fmla="*/ 1506434 w 3982395"/>
                <a:gd name="connsiteY2841" fmla="*/ 18005 h 2274663"/>
                <a:gd name="connsiteX2842" fmla="*/ 1510946 w 3982395"/>
                <a:gd name="connsiteY2842" fmla="*/ 19542 h 2274663"/>
                <a:gd name="connsiteX2843" fmla="*/ 1535845 w 3982395"/>
                <a:gd name="connsiteY2843" fmla="*/ 54143 h 2274663"/>
                <a:gd name="connsiteX2844" fmla="*/ 1540460 w 3982395"/>
                <a:gd name="connsiteY2844" fmla="*/ 70342 h 2274663"/>
                <a:gd name="connsiteX2845" fmla="*/ 1541975 w 3982395"/>
                <a:gd name="connsiteY2845" fmla="*/ 68984 h 2274663"/>
                <a:gd name="connsiteX2846" fmla="*/ 1578599 w 3982395"/>
                <a:gd name="connsiteY2846" fmla="*/ 55350 h 2274663"/>
                <a:gd name="connsiteX2847" fmla="*/ 1583175 w 3982395"/>
                <a:gd name="connsiteY2847" fmla="*/ 56447 h 2274663"/>
                <a:gd name="connsiteX2848" fmla="*/ 1586413 w 3982395"/>
                <a:gd name="connsiteY2848" fmla="*/ 59861 h 2274663"/>
                <a:gd name="connsiteX2849" fmla="*/ 1592286 w 3982395"/>
                <a:gd name="connsiteY2849" fmla="*/ 77629 h 2274663"/>
                <a:gd name="connsiteX2850" fmla="*/ 1592895 w 3982395"/>
                <a:gd name="connsiteY2850" fmla="*/ 97678 h 2274663"/>
                <a:gd name="connsiteX2851" fmla="*/ 1607821 w 3982395"/>
                <a:gd name="connsiteY2851" fmla="*/ 94161 h 2274663"/>
                <a:gd name="connsiteX2852" fmla="*/ 1626504 w 3982395"/>
                <a:gd name="connsiteY2852" fmla="*/ 95236 h 2274663"/>
                <a:gd name="connsiteX2853" fmla="*/ 1630640 w 3982395"/>
                <a:gd name="connsiteY2853" fmla="*/ 97480 h 2274663"/>
                <a:gd name="connsiteX2854" fmla="*/ 1632884 w 3982395"/>
                <a:gd name="connsiteY2854" fmla="*/ 101616 h 2274663"/>
                <a:gd name="connsiteX2855" fmla="*/ 1629193 w 3982395"/>
                <a:gd name="connsiteY2855" fmla="*/ 140521 h 2274663"/>
                <a:gd name="connsiteX2856" fmla="*/ 1612263 w 3982395"/>
                <a:gd name="connsiteY2856" fmla="*/ 166340 h 2274663"/>
                <a:gd name="connsiteX2857" fmla="*/ 1613184 w 3982395"/>
                <a:gd name="connsiteY2857" fmla="*/ 166995 h 2274663"/>
                <a:gd name="connsiteX2858" fmla="*/ 1615859 w 3982395"/>
                <a:gd name="connsiteY2858" fmla="*/ 171095 h 2274663"/>
                <a:gd name="connsiteX2859" fmla="*/ 1622962 w 3982395"/>
                <a:gd name="connsiteY2859" fmla="*/ 159226 h 2274663"/>
                <a:gd name="connsiteX2860" fmla="*/ 1655970 w 3982395"/>
                <a:gd name="connsiteY2860" fmla="*/ 132248 h 2274663"/>
                <a:gd name="connsiteX2861" fmla="*/ 1660725 w 3982395"/>
                <a:gd name="connsiteY2861" fmla="*/ 131931 h 2274663"/>
                <a:gd name="connsiteX2862" fmla="*/ 1664685 w 3982395"/>
                <a:gd name="connsiteY2862" fmla="*/ 134583 h 2274663"/>
                <a:gd name="connsiteX2863" fmla="*/ 1679781 w 3982395"/>
                <a:gd name="connsiteY2863" fmla="*/ 174450 h 2274663"/>
                <a:gd name="connsiteX2864" fmla="*/ 1680046 w 3982395"/>
                <a:gd name="connsiteY2864" fmla="*/ 191291 h 2274663"/>
                <a:gd name="connsiteX2865" fmla="*/ 1681861 w 3982395"/>
                <a:gd name="connsiteY2865" fmla="*/ 190372 h 2274663"/>
                <a:gd name="connsiteX2866" fmla="*/ 1720765 w 3982395"/>
                <a:gd name="connsiteY2866" fmla="*/ 186681 h 2274663"/>
                <a:gd name="connsiteX2867" fmla="*/ 1724901 w 3982395"/>
                <a:gd name="connsiteY2867" fmla="*/ 188925 h 2274663"/>
                <a:gd name="connsiteX2868" fmla="*/ 1727146 w 3982395"/>
                <a:gd name="connsiteY2868" fmla="*/ 193062 h 2274663"/>
                <a:gd name="connsiteX2869" fmla="*/ 1727382 w 3982395"/>
                <a:gd name="connsiteY2869" fmla="*/ 197176 h 2274663"/>
                <a:gd name="connsiteX2870" fmla="*/ 1730312 w 3982395"/>
                <a:gd name="connsiteY2870" fmla="*/ 196474 h 2274663"/>
                <a:gd name="connsiteX2871" fmla="*/ 1764902 w 3982395"/>
                <a:gd name="connsiteY2871" fmla="*/ 209351 h 2274663"/>
                <a:gd name="connsiteX2872" fmla="*/ 1768344 w 3982395"/>
                <a:gd name="connsiteY2872" fmla="*/ 212437 h 2274663"/>
                <a:gd name="connsiteX2873" fmla="*/ 1771923 w 3982395"/>
                <a:gd name="connsiteY2873" fmla="*/ 199873 h 2274663"/>
                <a:gd name="connsiteX2874" fmla="*/ 1795441 w 3982395"/>
                <a:gd name="connsiteY2874" fmla="*/ 167192 h 2274663"/>
                <a:gd name="connsiteX2875" fmla="*/ 1799702 w 3982395"/>
                <a:gd name="connsiteY2875" fmla="*/ 165741 h 2274663"/>
                <a:gd name="connsiteX2876" fmla="*/ 1803963 w 3982395"/>
                <a:gd name="connsiteY2876" fmla="*/ 167192 h 2274663"/>
                <a:gd name="connsiteX2877" fmla="*/ 1824600 w 3982395"/>
                <a:gd name="connsiteY2877" fmla="*/ 195870 h 2274663"/>
                <a:gd name="connsiteX2878" fmla="*/ 1825063 w 3982395"/>
                <a:gd name="connsiteY2878" fmla="*/ 193937 h 2274663"/>
                <a:gd name="connsiteX2879" fmla="*/ 1828477 w 3982395"/>
                <a:gd name="connsiteY2879" fmla="*/ 190698 h 2274663"/>
                <a:gd name="connsiteX2880" fmla="*/ 1867012 w 3982395"/>
                <a:gd name="connsiteY2880" fmla="*/ 184194 h 2274663"/>
                <a:gd name="connsiteX2881" fmla="*/ 1871801 w 3982395"/>
                <a:gd name="connsiteY2881" fmla="*/ 185202 h 2274663"/>
                <a:gd name="connsiteX2882" fmla="*/ 1868432 w 3982395"/>
                <a:gd name="connsiteY2882" fmla="*/ 171786 h 2274663"/>
                <a:gd name="connsiteX2883" fmla="*/ 1872696 w 3982395"/>
                <a:gd name="connsiteY2883" fmla="*/ 129370 h 2274663"/>
                <a:gd name="connsiteX2884" fmla="*/ 1875834 w 3982395"/>
                <a:gd name="connsiteY2884" fmla="*/ 125783 h 2274663"/>
                <a:gd name="connsiteX2885" fmla="*/ 1880510 w 3982395"/>
                <a:gd name="connsiteY2885" fmla="*/ 124859 h 2274663"/>
                <a:gd name="connsiteX2886" fmla="*/ 1919374 w 3982395"/>
                <a:gd name="connsiteY2886" fmla="*/ 142374 h 2274663"/>
                <a:gd name="connsiteX2887" fmla="*/ 1931470 w 3982395"/>
                <a:gd name="connsiteY2887" fmla="*/ 154095 h 2274663"/>
                <a:gd name="connsiteX2888" fmla="*/ 1932103 w 3982395"/>
                <a:gd name="connsiteY2888" fmla="*/ 152162 h 2274663"/>
                <a:gd name="connsiteX2889" fmla="*/ 1945712 w 3982395"/>
                <a:gd name="connsiteY2889" fmla="*/ 135701 h 2274663"/>
                <a:gd name="connsiteX2890" fmla="*/ 1937066 w 3982395"/>
                <a:gd name="connsiteY2890" fmla="*/ 122516 h 2274663"/>
                <a:gd name="connsiteX2891" fmla="*/ 1933375 w 3982395"/>
                <a:gd name="connsiteY2891" fmla="*/ 83611 h 2274663"/>
                <a:gd name="connsiteX2892" fmla="*/ 1935620 w 3982395"/>
                <a:gd name="connsiteY2892" fmla="*/ 79475 h 2274663"/>
                <a:gd name="connsiteX2893" fmla="*/ 1939756 w 3982395"/>
                <a:gd name="connsiteY2893" fmla="*/ 77230 h 2274663"/>
                <a:gd name="connsiteX2894" fmla="*/ 1958438 w 3982395"/>
                <a:gd name="connsiteY2894" fmla="*/ 76156 h 2274663"/>
                <a:gd name="connsiteX2895" fmla="*/ 1970588 w 3982395"/>
                <a:gd name="connsiteY2895" fmla="*/ 79019 h 2274663"/>
                <a:gd name="connsiteX2896" fmla="*/ 1969866 w 3982395"/>
                <a:gd name="connsiteY2896" fmla="*/ 75585 h 2274663"/>
                <a:gd name="connsiteX2897" fmla="*/ 1976370 w 3982395"/>
                <a:gd name="connsiteY2897" fmla="*/ 37051 h 2274663"/>
                <a:gd name="connsiteX2898" fmla="*/ 1979608 w 3982395"/>
                <a:gd name="connsiteY2898" fmla="*/ 33637 h 2274663"/>
                <a:gd name="connsiteX2899" fmla="*/ 1984185 w 3982395"/>
                <a:gd name="connsiteY2899" fmla="*/ 32539 h 2274663"/>
                <a:gd name="connsiteX2900" fmla="*/ 2020808 w 3982395"/>
                <a:gd name="connsiteY2900" fmla="*/ 46174 h 2274663"/>
                <a:gd name="connsiteX2901" fmla="*/ 2024452 w 3982395"/>
                <a:gd name="connsiteY2901" fmla="*/ 49441 h 2274663"/>
                <a:gd name="connsiteX2902" fmla="*/ 2028242 w 3982395"/>
                <a:gd name="connsiteY2902" fmla="*/ 36138 h 2274663"/>
                <a:gd name="connsiteX2903" fmla="*/ 2053143 w 3982395"/>
                <a:gd name="connsiteY2903" fmla="*/ 1537 h 22746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  <a:cxn ang="0">
                  <a:pos x="connsiteX731" y="connsiteY731"/>
                </a:cxn>
                <a:cxn ang="0">
                  <a:pos x="connsiteX732" y="connsiteY732"/>
                </a:cxn>
                <a:cxn ang="0">
                  <a:pos x="connsiteX733" y="connsiteY733"/>
                </a:cxn>
                <a:cxn ang="0">
                  <a:pos x="connsiteX734" y="connsiteY734"/>
                </a:cxn>
                <a:cxn ang="0">
                  <a:pos x="connsiteX735" y="connsiteY735"/>
                </a:cxn>
                <a:cxn ang="0">
                  <a:pos x="connsiteX736" y="connsiteY736"/>
                </a:cxn>
                <a:cxn ang="0">
                  <a:pos x="connsiteX737" y="connsiteY737"/>
                </a:cxn>
                <a:cxn ang="0">
                  <a:pos x="connsiteX738" y="connsiteY738"/>
                </a:cxn>
                <a:cxn ang="0">
                  <a:pos x="connsiteX739" y="connsiteY739"/>
                </a:cxn>
                <a:cxn ang="0">
                  <a:pos x="connsiteX740" y="connsiteY740"/>
                </a:cxn>
                <a:cxn ang="0">
                  <a:pos x="connsiteX741" y="connsiteY741"/>
                </a:cxn>
                <a:cxn ang="0">
                  <a:pos x="connsiteX742" y="connsiteY742"/>
                </a:cxn>
                <a:cxn ang="0">
                  <a:pos x="connsiteX743" y="connsiteY743"/>
                </a:cxn>
                <a:cxn ang="0">
                  <a:pos x="connsiteX744" y="connsiteY744"/>
                </a:cxn>
                <a:cxn ang="0">
                  <a:pos x="connsiteX745" y="connsiteY745"/>
                </a:cxn>
                <a:cxn ang="0">
                  <a:pos x="connsiteX746" y="connsiteY746"/>
                </a:cxn>
                <a:cxn ang="0">
                  <a:pos x="connsiteX747" y="connsiteY747"/>
                </a:cxn>
                <a:cxn ang="0">
                  <a:pos x="connsiteX748" y="connsiteY748"/>
                </a:cxn>
                <a:cxn ang="0">
                  <a:pos x="connsiteX749" y="connsiteY749"/>
                </a:cxn>
                <a:cxn ang="0">
                  <a:pos x="connsiteX750" y="connsiteY750"/>
                </a:cxn>
                <a:cxn ang="0">
                  <a:pos x="connsiteX751" y="connsiteY751"/>
                </a:cxn>
                <a:cxn ang="0">
                  <a:pos x="connsiteX752" y="connsiteY752"/>
                </a:cxn>
                <a:cxn ang="0">
                  <a:pos x="connsiteX753" y="connsiteY753"/>
                </a:cxn>
                <a:cxn ang="0">
                  <a:pos x="connsiteX754" y="connsiteY754"/>
                </a:cxn>
                <a:cxn ang="0">
                  <a:pos x="connsiteX755" y="connsiteY755"/>
                </a:cxn>
                <a:cxn ang="0">
                  <a:pos x="connsiteX756" y="connsiteY756"/>
                </a:cxn>
                <a:cxn ang="0">
                  <a:pos x="connsiteX757" y="connsiteY757"/>
                </a:cxn>
                <a:cxn ang="0">
                  <a:pos x="connsiteX758" y="connsiteY758"/>
                </a:cxn>
                <a:cxn ang="0">
                  <a:pos x="connsiteX759" y="connsiteY759"/>
                </a:cxn>
                <a:cxn ang="0">
                  <a:pos x="connsiteX760" y="connsiteY760"/>
                </a:cxn>
                <a:cxn ang="0">
                  <a:pos x="connsiteX761" y="connsiteY761"/>
                </a:cxn>
                <a:cxn ang="0">
                  <a:pos x="connsiteX762" y="connsiteY762"/>
                </a:cxn>
                <a:cxn ang="0">
                  <a:pos x="connsiteX763" y="connsiteY763"/>
                </a:cxn>
                <a:cxn ang="0">
                  <a:pos x="connsiteX764" y="connsiteY764"/>
                </a:cxn>
                <a:cxn ang="0">
                  <a:pos x="connsiteX765" y="connsiteY765"/>
                </a:cxn>
                <a:cxn ang="0">
                  <a:pos x="connsiteX766" y="connsiteY766"/>
                </a:cxn>
                <a:cxn ang="0">
                  <a:pos x="connsiteX767" y="connsiteY767"/>
                </a:cxn>
                <a:cxn ang="0">
                  <a:pos x="connsiteX768" y="connsiteY768"/>
                </a:cxn>
                <a:cxn ang="0">
                  <a:pos x="connsiteX769" y="connsiteY769"/>
                </a:cxn>
                <a:cxn ang="0">
                  <a:pos x="connsiteX770" y="connsiteY770"/>
                </a:cxn>
                <a:cxn ang="0">
                  <a:pos x="connsiteX771" y="connsiteY771"/>
                </a:cxn>
                <a:cxn ang="0">
                  <a:pos x="connsiteX772" y="connsiteY772"/>
                </a:cxn>
                <a:cxn ang="0">
                  <a:pos x="connsiteX773" y="connsiteY773"/>
                </a:cxn>
                <a:cxn ang="0">
                  <a:pos x="connsiteX774" y="connsiteY774"/>
                </a:cxn>
                <a:cxn ang="0">
                  <a:pos x="connsiteX775" y="connsiteY775"/>
                </a:cxn>
                <a:cxn ang="0">
                  <a:pos x="connsiteX776" y="connsiteY776"/>
                </a:cxn>
                <a:cxn ang="0">
                  <a:pos x="connsiteX777" y="connsiteY777"/>
                </a:cxn>
                <a:cxn ang="0">
                  <a:pos x="connsiteX778" y="connsiteY778"/>
                </a:cxn>
                <a:cxn ang="0">
                  <a:pos x="connsiteX779" y="connsiteY779"/>
                </a:cxn>
                <a:cxn ang="0">
                  <a:pos x="connsiteX780" y="connsiteY780"/>
                </a:cxn>
                <a:cxn ang="0">
                  <a:pos x="connsiteX781" y="connsiteY781"/>
                </a:cxn>
                <a:cxn ang="0">
                  <a:pos x="connsiteX782" y="connsiteY782"/>
                </a:cxn>
                <a:cxn ang="0">
                  <a:pos x="connsiteX783" y="connsiteY783"/>
                </a:cxn>
                <a:cxn ang="0">
                  <a:pos x="connsiteX784" y="connsiteY784"/>
                </a:cxn>
                <a:cxn ang="0">
                  <a:pos x="connsiteX785" y="connsiteY785"/>
                </a:cxn>
                <a:cxn ang="0">
                  <a:pos x="connsiteX786" y="connsiteY786"/>
                </a:cxn>
                <a:cxn ang="0">
                  <a:pos x="connsiteX787" y="connsiteY787"/>
                </a:cxn>
                <a:cxn ang="0">
                  <a:pos x="connsiteX788" y="connsiteY788"/>
                </a:cxn>
                <a:cxn ang="0">
                  <a:pos x="connsiteX789" y="connsiteY789"/>
                </a:cxn>
                <a:cxn ang="0">
                  <a:pos x="connsiteX790" y="connsiteY790"/>
                </a:cxn>
                <a:cxn ang="0">
                  <a:pos x="connsiteX791" y="connsiteY791"/>
                </a:cxn>
                <a:cxn ang="0">
                  <a:pos x="connsiteX792" y="connsiteY792"/>
                </a:cxn>
                <a:cxn ang="0">
                  <a:pos x="connsiteX793" y="connsiteY793"/>
                </a:cxn>
                <a:cxn ang="0">
                  <a:pos x="connsiteX794" y="connsiteY794"/>
                </a:cxn>
                <a:cxn ang="0">
                  <a:pos x="connsiteX795" y="connsiteY795"/>
                </a:cxn>
                <a:cxn ang="0">
                  <a:pos x="connsiteX796" y="connsiteY796"/>
                </a:cxn>
                <a:cxn ang="0">
                  <a:pos x="connsiteX797" y="connsiteY797"/>
                </a:cxn>
                <a:cxn ang="0">
                  <a:pos x="connsiteX798" y="connsiteY798"/>
                </a:cxn>
                <a:cxn ang="0">
                  <a:pos x="connsiteX799" y="connsiteY799"/>
                </a:cxn>
                <a:cxn ang="0">
                  <a:pos x="connsiteX800" y="connsiteY800"/>
                </a:cxn>
                <a:cxn ang="0">
                  <a:pos x="connsiteX801" y="connsiteY801"/>
                </a:cxn>
                <a:cxn ang="0">
                  <a:pos x="connsiteX802" y="connsiteY802"/>
                </a:cxn>
                <a:cxn ang="0">
                  <a:pos x="connsiteX803" y="connsiteY803"/>
                </a:cxn>
                <a:cxn ang="0">
                  <a:pos x="connsiteX804" y="connsiteY804"/>
                </a:cxn>
                <a:cxn ang="0">
                  <a:pos x="connsiteX805" y="connsiteY805"/>
                </a:cxn>
                <a:cxn ang="0">
                  <a:pos x="connsiteX806" y="connsiteY806"/>
                </a:cxn>
                <a:cxn ang="0">
                  <a:pos x="connsiteX807" y="connsiteY807"/>
                </a:cxn>
                <a:cxn ang="0">
                  <a:pos x="connsiteX808" y="connsiteY808"/>
                </a:cxn>
                <a:cxn ang="0">
                  <a:pos x="connsiteX809" y="connsiteY809"/>
                </a:cxn>
                <a:cxn ang="0">
                  <a:pos x="connsiteX810" y="connsiteY810"/>
                </a:cxn>
                <a:cxn ang="0">
                  <a:pos x="connsiteX811" y="connsiteY811"/>
                </a:cxn>
                <a:cxn ang="0">
                  <a:pos x="connsiteX812" y="connsiteY812"/>
                </a:cxn>
                <a:cxn ang="0">
                  <a:pos x="connsiteX813" y="connsiteY813"/>
                </a:cxn>
                <a:cxn ang="0">
                  <a:pos x="connsiteX814" y="connsiteY814"/>
                </a:cxn>
                <a:cxn ang="0">
                  <a:pos x="connsiteX815" y="connsiteY815"/>
                </a:cxn>
                <a:cxn ang="0">
                  <a:pos x="connsiteX816" y="connsiteY816"/>
                </a:cxn>
                <a:cxn ang="0">
                  <a:pos x="connsiteX817" y="connsiteY817"/>
                </a:cxn>
                <a:cxn ang="0">
                  <a:pos x="connsiteX818" y="connsiteY818"/>
                </a:cxn>
                <a:cxn ang="0">
                  <a:pos x="connsiteX819" y="connsiteY819"/>
                </a:cxn>
                <a:cxn ang="0">
                  <a:pos x="connsiteX820" y="connsiteY820"/>
                </a:cxn>
                <a:cxn ang="0">
                  <a:pos x="connsiteX821" y="connsiteY821"/>
                </a:cxn>
                <a:cxn ang="0">
                  <a:pos x="connsiteX822" y="connsiteY822"/>
                </a:cxn>
                <a:cxn ang="0">
                  <a:pos x="connsiteX823" y="connsiteY823"/>
                </a:cxn>
                <a:cxn ang="0">
                  <a:pos x="connsiteX824" y="connsiteY824"/>
                </a:cxn>
                <a:cxn ang="0">
                  <a:pos x="connsiteX825" y="connsiteY825"/>
                </a:cxn>
                <a:cxn ang="0">
                  <a:pos x="connsiteX826" y="connsiteY826"/>
                </a:cxn>
                <a:cxn ang="0">
                  <a:pos x="connsiteX827" y="connsiteY827"/>
                </a:cxn>
                <a:cxn ang="0">
                  <a:pos x="connsiteX828" y="connsiteY828"/>
                </a:cxn>
                <a:cxn ang="0">
                  <a:pos x="connsiteX829" y="connsiteY829"/>
                </a:cxn>
                <a:cxn ang="0">
                  <a:pos x="connsiteX830" y="connsiteY830"/>
                </a:cxn>
                <a:cxn ang="0">
                  <a:pos x="connsiteX831" y="connsiteY831"/>
                </a:cxn>
                <a:cxn ang="0">
                  <a:pos x="connsiteX832" y="connsiteY832"/>
                </a:cxn>
                <a:cxn ang="0">
                  <a:pos x="connsiteX833" y="connsiteY833"/>
                </a:cxn>
                <a:cxn ang="0">
                  <a:pos x="connsiteX834" y="connsiteY834"/>
                </a:cxn>
                <a:cxn ang="0">
                  <a:pos x="connsiteX835" y="connsiteY835"/>
                </a:cxn>
                <a:cxn ang="0">
                  <a:pos x="connsiteX836" y="connsiteY836"/>
                </a:cxn>
                <a:cxn ang="0">
                  <a:pos x="connsiteX837" y="connsiteY837"/>
                </a:cxn>
                <a:cxn ang="0">
                  <a:pos x="connsiteX838" y="connsiteY838"/>
                </a:cxn>
                <a:cxn ang="0">
                  <a:pos x="connsiteX839" y="connsiteY839"/>
                </a:cxn>
                <a:cxn ang="0">
                  <a:pos x="connsiteX840" y="connsiteY840"/>
                </a:cxn>
                <a:cxn ang="0">
                  <a:pos x="connsiteX841" y="connsiteY841"/>
                </a:cxn>
                <a:cxn ang="0">
                  <a:pos x="connsiteX842" y="connsiteY842"/>
                </a:cxn>
                <a:cxn ang="0">
                  <a:pos x="connsiteX843" y="connsiteY843"/>
                </a:cxn>
                <a:cxn ang="0">
                  <a:pos x="connsiteX844" y="connsiteY844"/>
                </a:cxn>
                <a:cxn ang="0">
                  <a:pos x="connsiteX845" y="connsiteY845"/>
                </a:cxn>
                <a:cxn ang="0">
                  <a:pos x="connsiteX846" y="connsiteY846"/>
                </a:cxn>
                <a:cxn ang="0">
                  <a:pos x="connsiteX847" y="connsiteY847"/>
                </a:cxn>
                <a:cxn ang="0">
                  <a:pos x="connsiteX848" y="connsiteY848"/>
                </a:cxn>
                <a:cxn ang="0">
                  <a:pos x="connsiteX849" y="connsiteY849"/>
                </a:cxn>
                <a:cxn ang="0">
                  <a:pos x="connsiteX850" y="connsiteY850"/>
                </a:cxn>
                <a:cxn ang="0">
                  <a:pos x="connsiteX851" y="connsiteY851"/>
                </a:cxn>
                <a:cxn ang="0">
                  <a:pos x="connsiteX852" y="connsiteY852"/>
                </a:cxn>
                <a:cxn ang="0">
                  <a:pos x="connsiteX853" y="connsiteY853"/>
                </a:cxn>
                <a:cxn ang="0">
                  <a:pos x="connsiteX854" y="connsiteY854"/>
                </a:cxn>
                <a:cxn ang="0">
                  <a:pos x="connsiteX855" y="connsiteY855"/>
                </a:cxn>
                <a:cxn ang="0">
                  <a:pos x="connsiteX856" y="connsiteY856"/>
                </a:cxn>
                <a:cxn ang="0">
                  <a:pos x="connsiteX857" y="connsiteY857"/>
                </a:cxn>
                <a:cxn ang="0">
                  <a:pos x="connsiteX858" y="connsiteY858"/>
                </a:cxn>
                <a:cxn ang="0">
                  <a:pos x="connsiteX859" y="connsiteY859"/>
                </a:cxn>
                <a:cxn ang="0">
                  <a:pos x="connsiteX860" y="connsiteY860"/>
                </a:cxn>
                <a:cxn ang="0">
                  <a:pos x="connsiteX861" y="connsiteY861"/>
                </a:cxn>
                <a:cxn ang="0">
                  <a:pos x="connsiteX862" y="connsiteY862"/>
                </a:cxn>
                <a:cxn ang="0">
                  <a:pos x="connsiteX863" y="connsiteY863"/>
                </a:cxn>
                <a:cxn ang="0">
                  <a:pos x="connsiteX864" y="connsiteY864"/>
                </a:cxn>
                <a:cxn ang="0">
                  <a:pos x="connsiteX865" y="connsiteY865"/>
                </a:cxn>
                <a:cxn ang="0">
                  <a:pos x="connsiteX866" y="connsiteY866"/>
                </a:cxn>
                <a:cxn ang="0">
                  <a:pos x="connsiteX867" y="connsiteY867"/>
                </a:cxn>
                <a:cxn ang="0">
                  <a:pos x="connsiteX868" y="connsiteY868"/>
                </a:cxn>
                <a:cxn ang="0">
                  <a:pos x="connsiteX869" y="connsiteY869"/>
                </a:cxn>
                <a:cxn ang="0">
                  <a:pos x="connsiteX870" y="connsiteY870"/>
                </a:cxn>
                <a:cxn ang="0">
                  <a:pos x="connsiteX871" y="connsiteY871"/>
                </a:cxn>
                <a:cxn ang="0">
                  <a:pos x="connsiteX872" y="connsiteY872"/>
                </a:cxn>
                <a:cxn ang="0">
                  <a:pos x="connsiteX873" y="connsiteY873"/>
                </a:cxn>
                <a:cxn ang="0">
                  <a:pos x="connsiteX874" y="connsiteY874"/>
                </a:cxn>
                <a:cxn ang="0">
                  <a:pos x="connsiteX875" y="connsiteY875"/>
                </a:cxn>
                <a:cxn ang="0">
                  <a:pos x="connsiteX876" y="connsiteY876"/>
                </a:cxn>
                <a:cxn ang="0">
                  <a:pos x="connsiteX877" y="connsiteY877"/>
                </a:cxn>
                <a:cxn ang="0">
                  <a:pos x="connsiteX878" y="connsiteY878"/>
                </a:cxn>
                <a:cxn ang="0">
                  <a:pos x="connsiteX879" y="connsiteY879"/>
                </a:cxn>
                <a:cxn ang="0">
                  <a:pos x="connsiteX880" y="connsiteY880"/>
                </a:cxn>
                <a:cxn ang="0">
                  <a:pos x="connsiteX881" y="connsiteY881"/>
                </a:cxn>
                <a:cxn ang="0">
                  <a:pos x="connsiteX882" y="connsiteY882"/>
                </a:cxn>
                <a:cxn ang="0">
                  <a:pos x="connsiteX883" y="connsiteY883"/>
                </a:cxn>
                <a:cxn ang="0">
                  <a:pos x="connsiteX884" y="connsiteY884"/>
                </a:cxn>
                <a:cxn ang="0">
                  <a:pos x="connsiteX885" y="connsiteY885"/>
                </a:cxn>
                <a:cxn ang="0">
                  <a:pos x="connsiteX886" y="connsiteY886"/>
                </a:cxn>
                <a:cxn ang="0">
                  <a:pos x="connsiteX887" y="connsiteY887"/>
                </a:cxn>
                <a:cxn ang="0">
                  <a:pos x="connsiteX888" y="connsiteY888"/>
                </a:cxn>
                <a:cxn ang="0">
                  <a:pos x="connsiteX889" y="connsiteY889"/>
                </a:cxn>
                <a:cxn ang="0">
                  <a:pos x="connsiteX890" y="connsiteY890"/>
                </a:cxn>
                <a:cxn ang="0">
                  <a:pos x="connsiteX891" y="connsiteY891"/>
                </a:cxn>
                <a:cxn ang="0">
                  <a:pos x="connsiteX892" y="connsiteY892"/>
                </a:cxn>
                <a:cxn ang="0">
                  <a:pos x="connsiteX893" y="connsiteY893"/>
                </a:cxn>
                <a:cxn ang="0">
                  <a:pos x="connsiteX894" y="connsiteY894"/>
                </a:cxn>
                <a:cxn ang="0">
                  <a:pos x="connsiteX895" y="connsiteY895"/>
                </a:cxn>
                <a:cxn ang="0">
                  <a:pos x="connsiteX896" y="connsiteY896"/>
                </a:cxn>
                <a:cxn ang="0">
                  <a:pos x="connsiteX897" y="connsiteY897"/>
                </a:cxn>
                <a:cxn ang="0">
                  <a:pos x="connsiteX898" y="connsiteY898"/>
                </a:cxn>
                <a:cxn ang="0">
                  <a:pos x="connsiteX899" y="connsiteY899"/>
                </a:cxn>
                <a:cxn ang="0">
                  <a:pos x="connsiteX900" y="connsiteY900"/>
                </a:cxn>
                <a:cxn ang="0">
                  <a:pos x="connsiteX901" y="connsiteY901"/>
                </a:cxn>
                <a:cxn ang="0">
                  <a:pos x="connsiteX902" y="connsiteY902"/>
                </a:cxn>
                <a:cxn ang="0">
                  <a:pos x="connsiteX903" y="connsiteY903"/>
                </a:cxn>
                <a:cxn ang="0">
                  <a:pos x="connsiteX904" y="connsiteY904"/>
                </a:cxn>
                <a:cxn ang="0">
                  <a:pos x="connsiteX905" y="connsiteY905"/>
                </a:cxn>
                <a:cxn ang="0">
                  <a:pos x="connsiteX906" y="connsiteY906"/>
                </a:cxn>
                <a:cxn ang="0">
                  <a:pos x="connsiteX907" y="connsiteY907"/>
                </a:cxn>
                <a:cxn ang="0">
                  <a:pos x="connsiteX908" y="connsiteY908"/>
                </a:cxn>
                <a:cxn ang="0">
                  <a:pos x="connsiteX909" y="connsiteY909"/>
                </a:cxn>
                <a:cxn ang="0">
                  <a:pos x="connsiteX910" y="connsiteY910"/>
                </a:cxn>
                <a:cxn ang="0">
                  <a:pos x="connsiteX911" y="connsiteY911"/>
                </a:cxn>
                <a:cxn ang="0">
                  <a:pos x="connsiteX912" y="connsiteY912"/>
                </a:cxn>
                <a:cxn ang="0">
                  <a:pos x="connsiteX913" y="connsiteY913"/>
                </a:cxn>
                <a:cxn ang="0">
                  <a:pos x="connsiteX914" y="connsiteY914"/>
                </a:cxn>
                <a:cxn ang="0">
                  <a:pos x="connsiteX915" y="connsiteY915"/>
                </a:cxn>
                <a:cxn ang="0">
                  <a:pos x="connsiteX916" y="connsiteY916"/>
                </a:cxn>
                <a:cxn ang="0">
                  <a:pos x="connsiteX917" y="connsiteY917"/>
                </a:cxn>
                <a:cxn ang="0">
                  <a:pos x="connsiteX918" y="connsiteY918"/>
                </a:cxn>
                <a:cxn ang="0">
                  <a:pos x="connsiteX919" y="connsiteY919"/>
                </a:cxn>
                <a:cxn ang="0">
                  <a:pos x="connsiteX920" y="connsiteY920"/>
                </a:cxn>
                <a:cxn ang="0">
                  <a:pos x="connsiteX921" y="connsiteY921"/>
                </a:cxn>
                <a:cxn ang="0">
                  <a:pos x="connsiteX922" y="connsiteY922"/>
                </a:cxn>
                <a:cxn ang="0">
                  <a:pos x="connsiteX923" y="connsiteY923"/>
                </a:cxn>
                <a:cxn ang="0">
                  <a:pos x="connsiteX924" y="connsiteY924"/>
                </a:cxn>
                <a:cxn ang="0">
                  <a:pos x="connsiteX925" y="connsiteY925"/>
                </a:cxn>
                <a:cxn ang="0">
                  <a:pos x="connsiteX926" y="connsiteY926"/>
                </a:cxn>
                <a:cxn ang="0">
                  <a:pos x="connsiteX927" y="connsiteY927"/>
                </a:cxn>
                <a:cxn ang="0">
                  <a:pos x="connsiteX928" y="connsiteY928"/>
                </a:cxn>
                <a:cxn ang="0">
                  <a:pos x="connsiteX929" y="connsiteY929"/>
                </a:cxn>
                <a:cxn ang="0">
                  <a:pos x="connsiteX930" y="connsiteY930"/>
                </a:cxn>
                <a:cxn ang="0">
                  <a:pos x="connsiteX931" y="connsiteY931"/>
                </a:cxn>
                <a:cxn ang="0">
                  <a:pos x="connsiteX932" y="connsiteY932"/>
                </a:cxn>
                <a:cxn ang="0">
                  <a:pos x="connsiteX933" y="connsiteY933"/>
                </a:cxn>
                <a:cxn ang="0">
                  <a:pos x="connsiteX934" y="connsiteY934"/>
                </a:cxn>
                <a:cxn ang="0">
                  <a:pos x="connsiteX935" y="connsiteY935"/>
                </a:cxn>
                <a:cxn ang="0">
                  <a:pos x="connsiteX936" y="connsiteY936"/>
                </a:cxn>
                <a:cxn ang="0">
                  <a:pos x="connsiteX937" y="connsiteY937"/>
                </a:cxn>
                <a:cxn ang="0">
                  <a:pos x="connsiteX938" y="connsiteY938"/>
                </a:cxn>
                <a:cxn ang="0">
                  <a:pos x="connsiteX939" y="connsiteY939"/>
                </a:cxn>
                <a:cxn ang="0">
                  <a:pos x="connsiteX940" y="connsiteY940"/>
                </a:cxn>
                <a:cxn ang="0">
                  <a:pos x="connsiteX941" y="connsiteY941"/>
                </a:cxn>
                <a:cxn ang="0">
                  <a:pos x="connsiteX942" y="connsiteY942"/>
                </a:cxn>
                <a:cxn ang="0">
                  <a:pos x="connsiteX943" y="connsiteY943"/>
                </a:cxn>
                <a:cxn ang="0">
                  <a:pos x="connsiteX944" y="connsiteY944"/>
                </a:cxn>
                <a:cxn ang="0">
                  <a:pos x="connsiteX945" y="connsiteY945"/>
                </a:cxn>
                <a:cxn ang="0">
                  <a:pos x="connsiteX946" y="connsiteY946"/>
                </a:cxn>
                <a:cxn ang="0">
                  <a:pos x="connsiteX947" y="connsiteY947"/>
                </a:cxn>
                <a:cxn ang="0">
                  <a:pos x="connsiteX948" y="connsiteY948"/>
                </a:cxn>
                <a:cxn ang="0">
                  <a:pos x="connsiteX949" y="connsiteY949"/>
                </a:cxn>
                <a:cxn ang="0">
                  <a:pos x="connsiteX950" y="connsiteY950"/>
                </a:cxn>
                <a:cxn ang="0">
                  <a:pos x="connsiteX951" y="connsiteY951"/>
                </a:cxn>
                <a:cxn ang="0">
                  <a:pos x="connsiteX952" y="connsiteY952"/>
                </a:cxn>
                <a:cxn ang="0">
                  <a:pos x="connsiteX953" y="connsiteY953"/>
                </a:cxn>
                <a:cxn ang="0">
                  <a:pos x="connsiteX954" y="connsiteY954"/>
                </a:cxn>
                <a:cxn ang="0">
                  <a:pos x="connsiteX955" y="connsiteY955"/>
                </a:cxn>
                <a:cxn ang="0">
                  <a:pos x="connsiteX956" y="connsiteY956"/>
                </a:cxn>
                <a:cxn ang="0">
                  <a:pos x="connsiteX957" y="connsiteY957"/>
                </a:cxn>
                <a:cxn ang="0">
                  <a:pos x="connsiteX958" y="connsiteY958"/>
                </a:cxn>
                <a:cxn ang="0">
                  <a:pos x="connsiteX959" y="connsiteY959"/>
                </a:cxn>
                <a:cxn ang="0">
                  <a:pos x="connsiteX960" y="connsiteY960"/>
                </a:cxn>
                <a:cxn ang="0">
                  <a:pos x="connsiteX961" y="connsiteY961"/>
                </a:cxn>
                <a:cxn ang="0">
                  <a:pos x="connsiteX962" y="connsiteY962"/>
                </a:cxn>
                <a:cxn ang="0">
                  <a:pos x="connsiteX963" y="connsiteY963"/>
                </a:cxn>
                <a:cxn ang="0">
                  <a:pos x="connsiteX964" y="connsiteY964"/>
                </a:cxn>
                <a:cxn ang="0">
                  <a:pos x="connsiteX965" y="connsiteY965"/>
                </a:cxn>
                <a:cxn ang="0">
                  <a:pos x="connsiteX966" y="connsiteY966"/>
                </a:cxn>
                <a:cxn ang="0">
                  <a:pos x="connsiteX967" y="connsiteY967"/>
                </a:cxn>
                <a:cxn ang="0">
                  <a:pos x="connsiteX968" y="connsiteY968"/>
                </a:cxn>
                <a:cxn ang="0">
                  <a:pos x="connsiteX969" y="connsiteY969"/>
                </a:cxn>
                <a:cxn ang="0">
                  <a:pos x="connsiteX970" y="connsiteY970"/>
                </a:cxn>
                <a:cxn ang="0">
                  <a:pos x="connsiteX971" y="connsiteY971"/>
                </a:cxn>
                <a:cxn ang="0">
                  <a:pos x="connsiteX972" y="connsiteY972"/>
                </a:cxn>
                <a:cxn ang="0">
                  <a:pos x="connsiteX973" y="connsiteY973"/>
                </a:cxn>
                <a:cxn ang="0">
                  <a:pos x="connsiteX974" y="connsiteY974"/>
                </a:cxn>
                <a:cxn ang="0">
                  <a:pos x="connsiteX975" y="connsiteY975"/>
                </a:cxn>
                <a:cxn ang="0">
                  <a:pos x="connsiteX976" y="connsiteY976"/>
                </a:cxn>
                <a:cxn ang="0">
                  <a:pos x="connsiteX977" y="connsiteY977"/>
                </a:cxn>
                <a:cxn ang="0">
                  <a:pos x="connsiteX978" y="connsiteY978"/>
                </a:cxn>
                <a:cxn ang="0">
                  <a:pos x="connsiteX979" y="connsiteY979"/>
                </a:cxn>
                <a:cxn ang="0">
                  <a:pos x="connsiteX980" y="connsiteY980"/>
                </a:cxn>
                <a:cxn ang="0">
                  <a:pos x="connsiteX981" y="connsiteY981"/>
                </a:cxn>
                <a:cxn ang="0">
                  <a:pos x="connsiteX982" y="connsiteY982"/>
                </a:cxn>
                <a:cxn ang="0">
                  <a:pos x="connsiteX983" y="connsiteY983"/>
                </a:cxn>
                <a:cxn ang="0">
                  <a:pos x="connsiteX984" y="connsiteY984"/>
                </a:cxn>
                <a:cxn ang="0">
                  <a:pos x="connsiteX985" y="connsiteY985"/>
                </a:cxn>
                <a:cxn ang="0">
                  <a:pos x="connsiteX986" y="connsiteY986"/>
                </a:cxn>
                <a:cxn ang="0">
                  <a:pos x="connsiteX987" y="connsiteY987"/>
                </a:cxn>
                <a:cxn ang="0">
                  <a:pos x="connsiteX988" y="connsiteY988"/>
                </a:cxn>
                <a:cxn ang="0">
                  <a:pos x="connsiteX989" y="connsiteY989"/>
                </a:cxn>
                <a:cxn ang="0">
                  <a:pos x="connsiteX990" y="connsiteY990"/>
                </a:cxn>
                <a:cxn ang="0">
                  <a:pos x="connsiteX991" y="connsiteY991"/>
                </a:cxn>
                <a:cxn ang="0">
                  <a:pos x="connsiteX992" y="connsiteY992"/>
                </a:cxn>
                <a:cxn ang="0">
                  <a:pos x="connsiteX993" y="connsiteY993"/>
                </a:cxn>
                <a:cxn ang="0">
                  <a:pos x="connsiteX994" y="connsiteY994"/>
                </a:cxn>
                <a:cxn ang="0">
                  <a:pos x="connsiteX995" y="connsiteY995"/>
                </a:cxn>
                <a:cxn ang="0">
                  <a:pos x="connsiteX996" y="connsiteY996"/>
                </a:cxn>
                <a:cxn ang="0">
                  <a:pos x="connsiteX997" y="connsiteY997"/>
                </a:cxn>
                <a:cxn ang="0">
                  <a:pos x="connsiteX998" y="connsiteY998"/>
                </a:cxn>
                <a:cxn ang="0">
                  <a:pos x="connsiteX999" y="connsiteY999"/>
                </a:cxn>
                <a:cxn ang="0">
                  <a:pos x="connsiteX1000" y="connsiteY1000"/>
                </a:cxn>
                <a:cxn ang="0">
                  <a:pos x="connsiteX1001" y="connsiteY1001"/>
                </a:cxn>
                <a:cxn ang="0">
                  <a:pos x="connsiteX1002" y="connsiteY1002"/>
                </a:cxn>
                <a:cxn ang="0">
                  <a:pos x="connsiteX1003" y="connsiteY1003"/>
                </a:cxn>
                <a:cxn ang="0">
                  <a:pos x="connsiteX1004" y="connsiteY1004"/>
                </a:cxn>
                <a:cxn ang="0">
                  <a:pos x="connsiteX1005" y="connsiteY1005"/>
                </a:cxn>
                <a:cxn ang="0">
                  <a:pos x="connsiteX1006" y="connsiteY1006"/>
                </a:cxn>
                <a:cxn ang="0">
                  <a:pos x="connsiteX1007" y="connsiteY1007"/>
                </a:cxn>
                <a:cxn ang="0">
                  <a:pos x="connsiteX1008" y="connsiteY1008"/>
                </a:cxn>
                <a:cxn ang="0">
                  <a:pos x="connsiteX1009" y="connsiteY1009"/>
                </a:cxn>
                <a:cxn ang="0">
                  <a:pos x="connsiteX1010" y="connsiteY1010"/>
                </a:cxn>
                <a:cxn ang="0">
                  <a:pos x="connsiteX1011" y="connsiteY1011"/>
                </a:cxn>
                <a:cxn ang="0">
                  <a:pos x="connsiteX1012" y="connsiteY1012"/>
                </a:cxn>
                <a:cxn ang="0">
                  <a:pos x="connsiteX1013" y="connsiteY1013"/>
                </a:cxn>
                <a:cxn ang="0">
                  <a:pos x="connsiteX1014" y="connsiteY1014"/>
                </a:cxn>
                <a:cxn ang="0">
                  <a:pos x="connsiteX1015" y="connsiteY1015"/>
                </a:cxn>
                <a:cxn ang="0">
                  <a:pos x="connsiteX1016" y="connsiteY1016"/>
                </a:cxn>
                <a:cxn ang="0">
                  <a:pos x="connsiteX1017" y="connsiteY1017"/>
                </a:cxn>
                <a:cxn ang="0">
                  <a:pos x="connsiteX1018" y="connsiteY1018"/>
                </a:cxn>
                <a:cxn ang="0">
                  <a:pos x="connsiteX1019" y="connsiteY1019"/>
                </a:cxn>
                <a:cxn ang="0">
                  <a:pos x="connsiteX1020" y="connsiteY1020"/>
                </a:cxn>
                <a:cxn ang="0">
                  <a:pos x="connsiteX1021" y="connsiteY1021"/>
                </a:cxn>
                <a:cxn ang="0">
                  <a:pos x="connsiteX1022" y="connsiteY1022"/>
                </a:cxn>
                <a:cxn ang="0">
                  <a:pos x="connsiteX1023" y="connsiteY1023"/>
                </a:cxn>
                <a:cxn ang="0">
                  <a:pos x="connsiteX1024" y="connsiteY1024"/>
                </a:cxn>
                <a:cxn ang="0">
                  <a:pos x="connsiteX1025" y="connsiteY1025"/>
                </a:cxn>
                <a:cxn ang="0">
                  <a:pos x="connsiteX1026" y="connsiteY1026"/>
                </a:cxn>
                <a:cxn ang="0">
                  <a:pos x="connsiteX1027" y="connsiteY1027"/>
                </a:cxn>
                <a:cxn ang="0">
                  <a:pos x="connsiteX1028" y="connsiteY1028"/>
                </a:cxn>
                <a:cxn ang="0">
                  <a:pos x="connsiteX1029" y="connsiteY1029"/>
                </a:cxn>
                <a:cxn ang="0">
                  <a:pos x="connsiteX1030" y="connsiteY1030"/>
                </a:cxn>
                <a:cxn ang="0">
                  <a:pos x="connsiteX1031" y="connsiteY1031"/>
                </a:cxn>
                <a:cxn ang="0">
                  <a:pos x="connsiteX1032" y="connsiteY1032"/>
                </a:cxn>
                <a:cxn ang="0">
                  <a:pos x="connsiteX1033" y="connsiteY1033"/>
                </a:cxn>
                <a:cxn ang="0">
                  <a:pos x="connsiteX1034" y="connsiteY1034"/>
                </a:cxn>
                <a:cxn ang="0">
                  <a:pos x="connsiteX1035" y="connsiteY1035"/>
                </a:cxn>
                <a:cxn ang="0">
                  <a:pos x="connsiteX1036" y="connsiteY1036"/>
                </a:cxn>
                <a:cxn ang="0">
                  <a:pos x="connsiteX1037" y="connsiteY1037"/>
                </a:cxn>
                <a:cxn ang="0">
                  <a:pos x="connsiteX1038" y="connsiteY1038"/>
                </a:cxn>
                <a:cxn ang="0">
                  <a:pos x="connsiteX1039" y="connsiteY1039"/>
                </a:cxn>
                <a:cxn ang="0">
                  <a:pos x="connsiteX1040" y="connsiteY1040"/>
                </a:cxn>
                <a:cxn ang="0">
                  <a:pos x="connsiteX1041" y="connsiteY1041"/>
                </a:cxn>
                <a:cxn ang="0">
                  <a:pos x="connsiteX1042" y="connsiteY1042"/>
                </a:cxn>
                <a:cxn ang="0">
                  <a:pos x="connsiteX1043" y="connsiteY1043"/>
                </a:cxn>
                <a:cxn ang="0">
                  <a:pos x="connsiteX1044" y="connsiteY1044"/>
                </a:cxn>
                <a:cxn ang="0">
                  <a:pos x="connsiteX1045" y="connsiteY1045"/>
                </a:cxn>
                <a:cxn ang="0">
                  <a:pos x="connsiteX1046" y="connsiteY1046"/>
                </a:cxn>
                <a:cxn ang="0">
                  <a:pos x="connsiteX1047" y="connsiteY1047"/>
                </a:cxn>
                <a:cxn ang="0">
                  <a:pos x="connsiteX1048" y="connsiteY1048"/>
                </a:cxn>
                <a:cxn ang="0">
                  <a:pos x="connsiteX1049" y="connsiteY1049"/>
                </a:cxn>
                <a:cxn ang="0">
                  <a:pos x="connsiteX1050" y="connsiteY1050"/>
                </a:cxn>
                <a:cxn ang="0">
                  <a:pos x="connsiteX1051" y="connsiteY1051"/>
                </a:cxn>
                <a:cxn ang="0">
                  <a:pos x="connsiteX1052" y="connsiteY1052"/>
                </a:cxn>
                <a:cxn ang="0">
                  <a:pos x="connsiteX1053" y="connsiteY1053"/>
                </a:cxn>
                <a:cxn ang="0">
                  <a:pos x="connsiteX1054" y="connsiteY1054"/>
                </a:cxn>
                <a:cxn ang="0">
                  <a:pos x="connsiteX1055" y="connsiteY1055"/>
                </a:cxn>
                <a:cxn ang="0">
                  <a:pos x="connsiteX1056" y="connsiteY1056"/>
                </a:cxn>
                <a:cxn ang="0">
                  <a:pos x="connsiteX1057" y="connsiteY1057"/>
                </a:cxn>
                <a:cxn ang="0">
                  <a:pos x="connsiteX1058" y="connsiteY1058"/>
                </a:cxn>
                <a:cxn ang="0">
                  <a:pos x="connsiteX1059" y="connsiteY1059"/>
                </a:cxn>
                <a:cxn ang="0">
                  <a:pos x="connsiteX1060" y="connsiteY1060"/>
                </a:cxn>
                <a:cxn ang="0">
                  <a:pos x="connsiteX1061" y="connsiteY1061"/>
                </a:cxn>
                <a:cxn ang="0">
                  <a:pos x="connsiteX1062" y="connsiteY1062"/>
                </a:cxn>
                <a:cxn ang="0">
                  <a:pos x="connsiteX1063" y="connsiteY1063"/>
                </a:cxn>
                <a:cxn ang="0">
                  <a:pos x="connsiteX1064" y="connsiteY1064"/>
                </a:cxn>
                <a:cxn ang="0">
                  <a:pos x="connsiteX1065" y="connsiteY1065"/>
                </a:cxn>
                <a:cxn ang="0">
                  <a:pos x="connsiteX1066" y="connsiteY1066"/>
                </a:cxn>
                <a:cxn ang="0">
                  <a:pos x="connsiteX1067" y="connsiteY1067"/>
                </a:cxn>
                <a:cxn ang="0">
                  <a:pos x="connsiteX1068" y="connsiteY1068"/>
                </a:cxn>
                <a:cxn ang="0">
                  <a:pos x="connsiteX1069" y="connsiteY1069"/>
                </a:cxn>
                <a:cxn ang="0">
                  <a:pos x="connsiteX1070" y="connsiteY1070"/>
                </a:cxn>
                <a:cxn ang="0">
                  <a:pos x="connsiteX1071" y="connsiteY1071"/>
                </a:cxn>
                <a:cxn ang="0">
                  <a:pos x="connsiteX1072" y="connsiteY1072"/>
                </a:cxn>
                <a:cxn ang="0">
                  <a:pos x="connsiteX1073" y="connsiteY1073"/>
                </a:cxn>
                <a:cxn ang="0">
                  <a:pos x="connsiteX1074" y="connsiteY1074"/>
                </a:cxn>
                <a:cxn ang="0">
                  <a:pos x="connsiteX1075" y="connsiteY1075"/>
                </a:cxn>
                <a:cxn ang="0">
                  <a:pos x="connsiteX1076" y="connsiteY1076"/>
                </a:cxn>
                <a:cxn ang="0">
                  <a:pos x="connsiteX1077" y="connsiteY1077"/>
                </a:cxn>
                <a:cxn ang="0">
                  <a:pos x="connsiteX1078" y="connsiteY1078"/>
                </a:cxn>
                <a:cxn ang="0">
                  <a:pos x="connsiteX1079" y="connsiteY1079"/>
                </a:cxn>
                <a:cxn ang="0">
                  <a:pos x="connsiteX1080" y="connsiteY1080"/>
                </a:cxn>
                <a:cxn ang="0">
                  <a:pos x="connsiteX1081" y="connsiteY1081"/>
                </a:cxn>
                <a:cxn ang="0">
                  <a:pos x="connsiteX1082" y="connsiteY1082"/>
                </a:cxn>
                <a:cxn ang="0">
                  <a:pos x="connsiteX1083" y="connsiteY1083"/>
                </a:cxn>
                <a:cxn ang="0">
                  <a:pos x="connsiteX1084" y="connsiteY1084"/>
                </a:cxn>
                <a:cxn ang="0">
                  <a:pos x="connsiteX1085" y="connsiteY1085"/>
                </a:cxn>
                <a:cxn ang="0">
                  <a:pos x="connsiteX1086" y="connsiteY1086"/>
                </a:cxn>
                <a:cxn ang="0">
                  <a:pos x="connsiteX1087" y="connsiteY1087"/>
                </a:cxn>
                <a:cxn ang="0">
                  <a:pos x="connsiteX1088" y="connsiteY1088"/>
                </a:cxn>
                <a:cxn ang="0">
                  <a:pos x="connsiteX1089" y="connsiteY1089"/>
                </a:cxn>
                <a:cxn ang="0">
                  <a:pos x="connsiteX1090" y="connsiteY1090"/>
                </a:cxn>
                <a:cxn ang="0">
                  <a:pos x="connsiteX1091" y="connsiteY1091"/>
                </a:cxn>
                <a:cxn ang="0">
                  <a:pos x="connsiteX1092" y="connsiteY1092"/>
                </a:cxn>
                <a:cxn ang="0">
                  <a:pos x="connsiteX1093" y="connsiteY1093"/>
                </a:cxn>
                <a:cxn ang="0">
                  <a:pos x="connsiteX1094" y="connsiteY1094"/>
                </a:cxn>
                <a:cxn ang="0">
                  <a:pos x="connsiteX1095" y="connsiteY1095"/>
                </a:cxn>
                <a:cxn ang="0">
                  <a:pos x="connsiteX1096" y="connsiteY1096"/>
                </a:cxn>
                <a:cxn ang="0">
                  <a:pos x="connsiteX1097" y="connsiteY1097"/>
                </a:cxn>
                <a:cxn ang="0">
                  <a:pos x="connsiteX1098" y="connsiteY1098"/>
                </a:cxn>
                <a:cxn ang="0">
                  <a:pos x="connsiteX1099" y="connsiteY1099"/>
                </a:cxn>
                <a:cxn ang="0">
                  <a:pos x="connsiteX1100" y="connsiteY1100"/>
                </a:cxn>
                <a:cxn ang="0">
                  <a:pos x="connsiteX1101" y="connsiteY1101"/>
                </a:cxn>
                <a:cxn ang="0">
                  <a:pos x="connsiteX1102" y="connsiteY1102"/>
                </a:cxn>
                <a:cxn ang="0">
                  <a:pos x="connsiteX1103" y="connsiteY1103"/>
                </a:cxn>
                <a:cxn ang="0">
                  <a:pos x="connsiteX1104" y="connsiteY1104"/>
                </a:cxn>
                <a:cxn ang="0">
                  <a:pos x="connsiteX1105" y="connsiteY1105"/>
                </a:cxn>
                <a:cxn ang="0">
                  <a:pos x="connsiteX1106" y="connsiteY1106"/>
                </a:cxn>
                <a:cxn ang="0">
                  <a:pos x="connsiteX1107" y="connsiteY1107"/>
                </a:cxn>
                <a:cxn ang="0">
                  <a:pos x="connsiteX1108" y="connsiteY1108"/>
                </a:cxn>
                <a:cxn ang="0">
                  <a:pos x="connsiteX1109" y="connsiteY1109"/>
                </a:cxn>
                <a:cxn ang="0">
                  <a:pos x="connsiteX1110" y="connsiteY1110"/>
                </a:cxn>
                <a:cxn ang="0">
                  <a:pos x="connsiteX1111" y="connsiteY1111"/>
                </a:cxn>
                <a:cxn ang="0">
                  <a:pos x="connsiteX1112" y="connsiteY1112"/>
                </a:cxn>
                <a:cxn ang="0">
                  <a:pos x="connsiteX1113" y="connsiteY1113"/>
                </a:cxn>
                <a:cxn ang="0">
                  <a:pos x="connsiteX1114" y="connsiteY1114"/>
                </a:cxn>
                <a:cxn ang="0">
                  <a:pos x="connsiteX1115" y="connsiteY1115"/>
                </a:cxn>
                <a:cxn ang="0">
                  <a:pos x="connsiteX1116" y="connsiteY1116"/>
                </a:cxn>
                <a:cxn ang="0">
                  <a:pos x="connsiteX1117" y="connsiteY1117"/>
                </a:cxn>
                <a:cxn ang="0">
                  <a:pos x="connsiteX1118" y="connsiteY1118"/>
                </a:cxn>
                <a:cxn ang="0">
                  <a:pos x="connsiteX1119" y="connsiteY1119"/>
                </a:cxn>
                <a:cxn ang="0">
                  <a:pos x="connsiteX1120" y="connsiteY1120"/>
                </a:cxn>
                <a:cxn ang="0">
                  <a:pos x="connsiteX1121" y="connsiteY1121"/>
                </a:cxn>
                <a:cxn ang="0">
                  <a:pos x="connsiteX1122" y="connsiteY1122"/>
                </a:cxn>
                <a:cxn ang="0">
                  <a:pos x="connsiteX1123" y="connsiteY1123"/>
                </a:cxn>
                <a:cxn ang="0">
                  <a:pos x="connsiteX1124" y="connsiteY1124"/>
                </a:cxn>
                <a:cxn ang="0">
                  <a:pos x="connsiteX1125" y="connsiteY1125"/>
                </a:cxn>
                <a:cxn ang="0">
                  <a:pos x="connsiteX1126" y="connsiteY1126"/>
                </a:cxn>
                <a:cxn ang="0">
                  <a:pos x="connsiteX1127" y="connsiteY1127"/>
                </a:cxn>
                <a:cxn ang="0">
                  <a:pos x="connsiteX1128" y="connsiteY1128"/>
                </a:cxn>
                <a:cxn ang="0">
                  <a:pos x="connsiteX1129" y="connsiteY1129"/>
                </a:cxn>
                <a:cxn ang="0">
                  <a:pos x="connsiteX1130" y="connsiteY1130"/>
                </a:cxn>
                <a:cxn ang="0">
                  <a:pos x="connsiteX1131" y="connsiteY1131"/>
                </a:cxn>
                <a:cxn ang="0">
                  <a:pos x="connsiteX1132" y="connsiteY1132"/>
                </a:cxn>
                <a:cxn ang="0">
                  <a:pos x="connsiteX1133" y="connsiteY1133"/>
                </a:cxn>
                <a:cxn ang="0">
                  <a:pos x="connsiteX1134" y="connsiteY1134"/>
                </a:cxn>
                <a:cxn ang="0">
                  <a:pos x="connsiteX1135" y="connsiteY1135"/>
                </a:cxn>
                <a:cxn ang="0">
                  <a:pos x="connsiteX1136" y="connsiteY1136"/>
                </a:cxn>
                <a:cxn ang="0">
                  <a:pos x="connsiteX1137" y="connsiteY1137"/>
                </a:cxn>
                <a:cxn ang="0">
                  <a:pos x="connsiteX1138" y="connsiteY1138"/>
                </a:cxn>
                <a:cxn ang="0">
                  <a:pos x="connsiteX1139" y="connsiteY1139"/>
                </a:cxn>
                <a:cxn ang="0">
                  <a:pos x="connsiteX1140" y="connsiteY1140"/>
                </a:cxn>
                <a:cxn ang="0">
                  <a:pos x="connsiteX1141" y="connsiteY1141"/>
                </a:cxn>
                <a:cxn ang="0">
                  <a:pos x="connsiteX1142" y="connsiteY1142"/>
                </a:cxn>
                <a:cxn ang="0">
                  <a:pos x="connsiteX1143" y="connsiteY1143"/>
                </a:cxn>
                <a:cxn ang="0">
                  <a:pos x="connsiteX1144" y="connsiteY1144"/>
                </a:cxn>
                <a:cxn ang="0">
                  <a:pos x="connsiteX1145" y="connsiteY1145"/>
                </a:cxn>
                <a:cxn ang="0">
                  <a:pos x="connsiteX1146" y="connsiteY1146"/>
                </a:cxn>
                <a:cxn ang="0">
                  <a:pos x="connsiteX1147" y="connsiteY1147"/>
                </a:cxn>
                <a:cxn ang="0">
                  <a:pos x="connsiteX1148" y="connsiteY1148"/>
                </a:cxn>
                <a:cxn ang="0">
                  <a:pos x="connsiteX1149" y="connsiteY1149"/>
                </a:cxn>
                <a:cxn ang="0">
                  <a:pos x="connsiteX1150" y="connsiteY1150"/>
                </a:cxn>
                <a:cxn ang="0">
                  <a:pos x="connsiteX1151" y="connsiteY1151"/>
                </a:cxn>
                <a:cxn ang="0">
                  <a:pos x="connsiteX1152" y="connsiteY1152"/>
                </a:cxn>
                <a:cxn ang="0">
                  <a:pos x="connsiteX1153" y="connsiteY1153"/>
                </a:cxn>
                <a:cxn ang="0">
                  <a:pos x="connsiteX1154" y="connsiteY1154"/>
                </a:cxn>
                <a:cxn ang="0">
                  <a:pos x="connsiteX1155" y="connsiteY1155"/>
                </a:cxn>
                <a:cxn ang="0">
                  <a:pos x="connsiteX1156" y="connsiteY1156"/>
                </a:cxn>
                <a:cxn ang="0">
                  <a:pos x="connsiteX1157" y="connsiteY1157"/>
                </a:cxn>
                <a:cxn ang="0">
                  <a:pos x="connsiteX1158" y="connsiteY1158"/>
                </a:cxn>
                <a:cxn ang="0">
                  <a:pos x="connsiteX1159" y="connsiteY1159"/>
                </a:cxn>
                <a:cxn ang="0">
                  <a:pos x="connsiteX1160" y="connsiteY1160"/>
                </a:cxn>
                <a:cxn ang="0">
                  <a:pos x="connsiteX1161" y="connsiteY1161"/>
                </a:cxn>
                <a:cxn ang="0">
                  <a:pos x="connsiteX1162" y="connsiteY1162"/>
                </a:cxn>
                <a:cxn ang="0">
                  <a:pos x="connsiteX1163" y="connsiteY1163"/>
                </a:cxn>
                <a:cxn ang="0">
                  <a:pos x="connsiteX1164" y="connsiteY1164"/>
                </a:cxn>
                <a:cxn ang="0">
                  <a:pos x="connsiteX1165" y="connsiteY1165"/>
                </a:cxn>
                <a:cxn ang="0">
                  <a:pos x="connsiteX1166" y="connsiteY1166"/>
                </a:cxn>
                <a:cxn ang="0">
                  <a:pos x="connsiteX1167" y="connsiteY1167"/>
                </a:cxn>
                <a:cxn ang="0">
                  <a:pos x="connsiteX1168" y="connsiteY1168"/>
                </a:cxn>
                <a:cxn ang="0">
                  <a:pos x="connsiteX1169" y="connsiteY1169"/>
                </a:cxn>
                <a:cxn ang="0">
                  <a:pos x="connsiteX1170" y="connsiteY1170"/>
                </a:cxn>
                <a:cxn ang="0">
                  <a:pos x="connsiteX1171" y="connsiteY1171"/>
                </a:cxn>
                <a:cxn ang="0">
                  <a:pos x="connsiteX1172" y="connsiteY1172"/>
                </a:cxn>
                <a:cxn ang="0">
                  <a:pos x="connsiteX1173" y="connsiteY1173"/>
                </a:cxn>
                <a:cxn ang="0">
                  <a:pos x="connsiteX1174" y="connsiteY1174"/>
                </a:cxn>
                <a:cxn ang="0">
                  <a:pos x="connsiteX1175" y="connsiteY1175"/>
                </a:cxn>
                <a:cxn ang="0">
                  <a:pos x="connsiteX1176" y="connsiteY1176"/>
                </a:cxn>
                <a:cxn ang="0">
                  <a:pos x="connsiteX1177" y="connsiteY1177"/>
                </a:cxn>
                <a:cxn ang="0">
                  <a:pos x="connsiteX1178" y="connsiteY1178"/>
                </a:cxn>
                <a:cxn ang="0">
                  <a:pos x="connsiteX1179" y="connsiteY1179"/>
                </a:cxn>
                <a:cxn ang="0">
                  <a:pos x="connsiteX1180" y="connsiteY1180"/>
                </a:cxn>
                <a:cxn ang="0">
                  <a:pos x="connsiteX1181" y="connsiteY1181"/>
                </a:cxn>
                <a:cxn ang="0">
                  <a:pos x="connsiteX1182" y="connsiteY1182"/>
                </a:cxn>
                <a:cxn ang="0">
                  <a:pos x="connsiteX1183" y="connsiteY1183"/>
                </a:cxn>
                <a:cxn ang="0">
                  <a:pos x="connsiteX1184" y="connsiteY1184"/>
                </a:cxn>
                <a:cxn ang="0">
                  <a:pos x="connsiteX1185" y="connsiteY1185"/>
                </a:cxn>
                <a:cxn ang="0">
                  <a:pos x="connsiteX1186" y="connsiteY1186"/>
                </a:cxn>
                <a:cxn ang="0">
                  <a:pos x="connsiteX1187" y="connsiteY1187"/>
                </a:cxn>
                <a:cxn ang="0">
                  <a:pos x="connsiteX1188" y="connsiteY1188"/>
                </a:cxn>
                <a:cxn ang="0">
                  <a:pos x="connsiteX1189" y="connsiteY1189"/>
                </a:cxn>
                <a:cxn ang="0">
                  <a:pos x="connsiteX1190" y="connsiteY1190"/>
                </a:cxn>
                <a:cxn ang="0">
                  <a:pos x="connsiteX1191" y="connsiteY1191"/>
                </a:cxn>
                <a:cxn ang="0">
                  <a:pos x="connsiteX1192" y="connsiteY1192"/>
                </a:cxn>
                <a:cxn ang="0">
                  <a:pos x="connsiteX1193" y="connsiteY1193"/>
                </a:cxn>
                <a:cxn ang="0">
                  <a:pos x="connsiteX1194" y="connsiteY1194"/>
                </a:cxn>
                <a:cxn ang="0">
                  <a:pos x="connsiteX1195" y="connsiteY1195"/>
                </a:cxn>
                <a:cxn ang="0">
                  <a:pos x="connsiteX1196" y="connsiteY1196"/>
                </a:cxn>
                <a:cxn ang="0">
                  <a:pos x="connsiteX1197" y="connsiteY1197"/>
                </a:cxn>
                <a:cxn ang="0">
                  <a:pos x="connsiteX1198" y="connsiteY1198"/>
                </a:cxn>
                <a:cxn ang="0">
                  <a:pos x="connsiteX1199" y="connsiteY1199"/>
                </a:cxn>
                <a:cxn ang="0">
                  <a:pos x="connsiteX1200" y="connsiteY1200"/>
                </a:cxn>
                <a:cxn ang="0">
                  <a:pos x="connsiteX1201" y="connsiteY1201"/>
                </a:cxn>
                <a:cxn ang="0">
                  <a:pos x="connsiteX1202" y="connsiteY1202"/>
                </a:cxn>
                <a:cxn ang="0">
                  <a:pos x="connsiteX1203" y="connsiteY1203"/>
                </a:cxn>
                <a:cxn ang="0">
                  <a:pos x="connsiteX1204" y="connsiteY1204"/>
                </a:cxn>
                <a:cxn ang="0">
                  <a:pos x="connsiteX1205" y="connsiteY1205"/>
                </a:cxn>
                <a:cxn ang="0">
                  <a:pos x="connsiteX1206" y="connsiteY1206"/>
                </a:cxn>
                <a:cxn ang="0">
                  <a:pos x="connsiteX1207" y="connsiteY1207"/>
                </a:cxn>
                <a:cxn ang="0">
                  <a:pos x="connsiteX1208" y="connsiteY1208"/>
                </a:cxn>
                <a:cxn ang="0">
                  <a:pos x="connsiteX1209" y="connsiteY1209"/>
                </a:cxn>
                <a:cxn ang="0">
                  <a:pos x="connsiteX1210" y="connsiteY1210"/>
                </a:cxn>
                <a:cxn ang="0">
                  <a:pos x="connsiteX1211" y="connsiteY1211"/>
                </a:cxn>
                <a:cxn ang="0">
                  <a:pos x="connsiteX1212" y="connsiteY1212"/>
                </a:cxn>
                <a:cxn ang="0">
                  <a:pos x="connsiteX1213" y="connsiteY1213"/>
                </a:cxn>
                <a:cxn ang="0">
                  <a:pos x="connsiteX1214" y="connsiteY1214"/>
                </a:cxn>
                <a:cxn ang="0">
                  <a:pos x="connsiteX1215" y="connsiteY1215"/>
                </a:cxn>
                <a:cxn ang="0">
                  <a:pos x="connsiteX1216" y="connsiteY1216"/>
                </a:cxn>
                <a:cxn ang="0">
                  <a:pos x="connsiteX1217" y="connsiteY1217"/>
                </a:cxn>
                <a:cxn ang="0">
                  <a:pos x="connsiteX1218" y="connsiteY1218"/>
                </a:cxn>
                <a:cxn ang="0">
                  <a:pos x="connsiteX1219" y="connsiteY1219"/>
                </a:cxn>
                <a:cxn ang="0">
                  <a:pos x="connsiteX1220" y="connsiteY1220"/>
                </a:cxn>
                <a:cxn ang="0">
                  <a:pos x="connsiteX1221" y="connsiteY1221"/>
                </a:cxn>
                <a:cxn ang="0">
                  <a:pos x="connsiteX1222" y="connsiteY1222"/>
                </a:cxn>
                <a:cxn ang="0">
                  <a:pos x="connsiteX1223" y="connsiteY1223"/>
                </a:cxn>
                <a:cxn ang="0">
                  <a:pos x="connsiteX1224" y="connsiteY1224"/>
                </a:cxn>
                <a:cxn ang="0">
                  <a:pos x="connsiteX1225" y="connsiteY1225"/>
                </a:cxn>
                <a:cxn ang="0">
                  <a:pos x="connsiteX1226" y="connsiteY1226"/>
                </a:cxn>
                <a:cxn ang="0">
                  <a:pos x="connsiteX1227" y="connsiteY1227"/>
                </a:cxn>
                <a:cxn ang="0">
                  <a:pos x="connsiteX1228" y="connsiteY1228"/>
                </a:cxn>
                <a:cxn ang="0">
                  <a:pos x="connsiteX1229" y="connsiteY1229"/>
                </a:cxn>
                <a:cxn ang="0">
                  <a:pos x="connsiteX1230" y="connsiteY1230"/>
                </a:cxn>
                <a:cxn ang="0">
                  <a:pos x="connsiteX1231" y="connsiteY1231"/>
                </a:cxn>
                <a:cxn ang="0">
                  <a:pos x="connsiteX1232" y="connsiteY1232"/>
                </a:cxn>
                <a:cxn ang="0">
                  <a:pos x="connsiteX1233" y="connsiteY1233"/>
                </a:cxn>
                <a:cxn ang="0">
                  <a:pos x="connsiteX1234" y="connsiteY1234"/>
                </a:cxn>
                <a:cxn ang="0">
                  <a:pos x="connsiteX1235" y="connsiteY1235"/>
                </a:cxn>
                <a:cxn ang="0">
                  <a:pos x="connsiteX1236" y="connsiteY1236"/>
                </a:cxn>
                <a:cxn ang="0">
                  <a:pos x="connsiteX1237" y="connsiteY1237"/>
                </a:cxn>
                <a:cxn ang="0">
                  <a:pos x="connsiteX1238" y="connsiteY1238"/>
                </a:cxn>
                <a:cxn ang="0">
                  <a:pos x="connsiteX1239" y="connsiteY1239"/>
                </a:cxn>
                <a:cxn ang="0">
                  <a:pos x="connsiteX1240" y="connsiteY1240"/>
                </a:cxn>
                <a:cxn ang="0">
                  <a:pos x="connsiteX1241" y="connsiteY1241"/>
                </a:cxn>
                <a:cxn ang="0">
                  <a:pos x="connsiteX1242" y="connsiteY1242"/>
                </a:cxn>
                <a:cxn ang="0">
                  <a:pos x="connsiteX1243" y="connsiteY1243"/>
                </a:cxn>
                <a:cxn ang="0">
                  <a:pos x="connsiteX1244" y="connsiteY1244"/>
                </a:cxn>
                <a:cxn ang="0">
                  <a:pos x="connsiteX1245" y="connsiteY1245"/>
                </a:cxn>
                <a:cxn ang="0">
                  <a:pos x="connsiteX1246" y="connsiteY1246"/>
                </a:cxn>
                <a:cxn ang="0">
                  <a:pos x="connsiteX1247" y="connsiteY1247"/>
                </a:cxn>
                <a:cxn ang="0">
                  <a:pos x="connsiteX1248" y="connsiteY1248"/>
                </a:cxn>
                <a:cxn ang="0">
                  <a:pos x="connsiteX1249" y="connsiteY1249"/>
                </a:cxn>
                <a:cxn ang="0">
                  <a:pos x="connsiteX1250" y="connsiteY1250"/>
                </a:cxn>
                <a:cxn ang="0">
                  <a:pos x="connsiteX1251" y="connsiteY1251"/>
                </a:cxn>
                <a:cxn ang="0">
                  <a:pos x="connsiteX1252" y="connsiteY1252"/>
                </a:cxn>
                <a:cxn ang="0">
                  <a:pos x="connsiteX1253" y="connsiteY1253"/>
                </a:cxn>
                <a:cxn ang="0">
                  <a:pos x="connsiteX1254" y="connsiteY1254"/>
                </a:cxn>
                <a:cxn ang="0">
                  <a:pos x="connsiteX1255" y="connsiteY1255"/>
                </a:cxn>
                <a:cxn ang="0">
                  <a:pos x="connsiteX1256" y="connsiteY1256"/>
                </a:cxn>
                <a:cxn ang="0">
                  <a:pos x="connsiteX1257" y="connsiteY1257"/>
                </a:cxn>
                <a:cxn ang="0">
                  <a:pos x="connsiteX1258" y="connsiteY1258"/>
                </a:cxn>
                <a:cxn ang="0">
                  <a:pos x="connsiteX1259" y="connsiteY1259"/>
                </a:cxn>
                <a:cxn ang="0">
                  <a:pos x="connsiteX1260" y="connsiteY1260"/>
                </a:cxn>
                <a:cxn ang="0">
                  <a:pos x="connsiteX1261" y="connsiteY1261"/>
                </a:cxn>
                <a:cxn ang="0">
                  <a:pos x="connsiteX1262" y="connsiteY1262"/>
                </a:cxn>
                <a:cxn ang="0">
                  <a:pos x="connsiteX1263" y="connsiteY1263"/>
                </a:cxn>
                <a:cxn ang="0">
                  <a:pos x="connsiteX1264" y="connsiteY1264"/>
                </a:cxn>
                <a:cxn ang="0">
                  <a:pos x="connsiteX1265" y="connsiteY1265"/>
                </a:cxn>
                <a:cxn ang="0">
                  <a:pos x="connsiteX1266" y="connsiteY1266"/>
                </a:cxn>
                <a:cxn ang="0">
                  <a:pos x="connsiteX1267" y="connsiteY1267"/>
                </a:cxn>
                <a:cxn ang="0">
                  <a:pos x="connsiteX1268" y="connsiteY1268"/>
                </a:cxn>
                <a:cxn ang="0">
                  <a:pos x="connsiteX1269" y="connsiteY1269"/>
                </a:cxn>
                <a:cxn ang="0">
                  <a:pos x="connsiteX1270" y="connsiteY1270"/>
                </a:cxn>
                <a:cxn ang="0">
                  <a:pos x="connsiteX1271" y="connsiteY1271"/>
                </a:cxn>
                <a:cxn ang="0">
                  <a:pos x="connsiteX1272" y="connsiteY1272"/>
                </a:cxn>
                <a:cxn ang="0">
                  <a:pos x="connsiteX1273" y="connsiteY1273"/>
                </a:cxn>
                <a:cxn ang="0">
                  <a:pos x="connsiteX1274" y="connsiteY1274"/>
                </a:cxn>
                <a:cxn ang="0">
                  <a:pos x="connsiteX1275" y="connsiteY1275"/>
                </a:cxn>
                <a:cxn ang="0">
                  <a:pos x="connsiteX1276" y="connsiteY1276"/>
                </a:cxn>
                <a:cxn ang="0">
                  <a:pos x="connsiteX1277" y="connsiteY1277"/>
                </a:cxn>
                <a:cxn ang="0">
                  <a:pos x="connsiteX1278" y="connsiteY1278"/>
                </a:cxn>
                <a:cxn ang="0">
                  <a:pos x="connsiteX1279" y="connsiteY1279"/>
                </a:cxn>
                <a:cxn ang="0">
                  <a:pos x="connsiteX1280" y="connsiteY1280"/>
                </a:cxn>
                <a:cxn ang="0">
                  <a:pos x="connsiteX1281" y="connsiteY1281"/>
                </a:cxn>
                <a:cxn ang="0">
                  <a:pos x="connsiteX1282" y="connsiteY1282"/>
                </a:cxn>
                <a:cxn ang="0">
                  <a:pos x="connsiteX1283" y="connsiteY1283"/>
                </a:cxn>
                <a:cxn ang="0">
                  <a:pos x="connsiteX1284" y="connsiteY1284"/>
                </a:cxn>
                <a:cxn ang="0">
                  <a:pos x="connsiteX1285" y="connsiteY1285"/>
                </a:cxn>
                <a:cxn ang="0">
                  <a:pos x="connsiteX1286" y="connsiteY1286"/>
                </a:cxn>
                <a:cxn ang="0">
                  <a:pos x="connsiteX1287" y="connsiteY1287"/>
                </a:cxn>
                <a:cxn ang="0">
                  <a:pos x="connsiteX1288" y="connsiteY1288"/>
                </a:cxn>
                <a:cxn ang="0">
                  <a:pos x="connsiteX1289" y="connsiteY1289"/>
                </a:cxn>
                <a:cxn ang="0">
                  <a:pos x="connsiteX1290" y="connsiteY1290"/>
                </a:cxn>
                <a:cxn ang="0">
                  <a:pos x="connsiteX1291" y="connsiteY1291"/>
                </a:cxn>
                <a:cxn ang="0">
                  <a:pos x="connsiteX1292" y="connsiteY1292"/>
                </a:cxn>
                <a:cxn ang="0">
                  <a:pos x="connsiteX1293" y="connsiteY1293"/>
                </a:cxn>
                <a:cxn ang="0">
                  <a:pos x="connsiteX1294" y="connsiteY1294"/>
                </a:cxn>
                <a:cxn ang="0">
                  <a:pos x="connsiteX1295" y="connsiteY1295"/>
                </a:cxn>
                <a:cxn ang="0">
                  <a:pos x="connsiteX1296" y="connsiteY1296"/>
                </a:cxn>
                <a:cxn ang="0">
                  <a:pos x="connsiteX1297" y="connsiteY1297"/>
                </a:cxn>
                <a:cxn ang="0">
                  <a:pos x="connsiteX1298" y="connsiteY1298"/>
                </a:cxn>
                <a:cxn ang="0">
                  <a:pos x="connsiteX1299" y="connsiteY1299"/>
                </a:cxn>
                <a:cxn ang="0">
                  <a:pos x="connsiteX1300" y="connsiteY1300"/>
                </a:cxn>
                <a:cxn ang="0">
                  <a:pos x="connsiteX1301" y="connsiteY1301"/>
                </a:cxn>
                <a:cxn ang="0">
                  <a:pos x="connsiteX1302" y="connsiteY1302"/>
                </a:cxn>
                <a:cxn ang="0">
                  <a:pos x="connsiteX1303" y="connsiteY1303"/>
                </a:cxn>
                <a:cxn ang="0">
                  <a:pos x="connsiteX1304" y="connsiteY1304"/>
                </a:cxn>
                <a:cxn ang="0">
                  <a:pos x="connsiteX1305" y="connsiteY1305"/>
                </a:cxn>
                <a:cxn ang="0">
                  <a:pos x="connsiteX1306" y="connsiteY1306"/>
                </a:cxn>
                <a:cxn ang="0">
                  <a:pos x="connsiteX1307" y="connsiteY1307"/>
                </a:cxn>
                <a:cxn ang="0">
                  <a:pos x="connsiteX1308" y="connsiteY1308"/>
                </a:cxn>
                <a:cxn ang="0">
                  <a:pos x="connsiteX1309" y="connsiteY1309"/>
                </a:cxn>
                <a:cxn ang="0">
                  <a:pos x="connsiteX1310" y="connsiteY1310"/>
                </a:cxn>
                <a:cxn ang="0">
                  <a:pos x="connsiteX1311" y="connsiteY1311"/>
                </a:cxn>
                <a:cxn ang="0">
                  <a:pos x="connsiteX1312" y="connsiteY1312"/>
                </a:cxn>
                <a:cxn ang="0">
                  <a:pos x="connsiteX1313" y="connsiteY1313"/>
                </a:cxn>
                <a:cxn ang="0">
                  <a:pos x="connsiteX1314" y="connsiteY1314"/>
                </a:cxn>
                <a:cxn ang="0">
                  <a:pos x="connsiteX1315" y="connsiteY1315"/>
                </a:cxn>
                <a:cxn ang="0">
                  <a:pos x="connsiteX1316" y="connsiteY1316"/>
                </a:cxn>
                <a:cxn ang="0">
                  <a:pos x="connsiteX1317" y="connsiteY1317"/>
                </a:cxn>
                <a:cxn ang="0">
                  <a:pos x="connsiteX1318" y="connsiteY1318"/>
                </a:cxn>
                <a:cxn ang="0">
                  <a:pos x="connsiteX1319" y="connsiteY1319"/>
                </a:cxn>
                <a:cxn ang="0">
                  <a:pos x="connsiteX1320" y="connsiteY1320"/>
                </a:cxn>
                <a:cxn ang="0">
                  <a:pos x="connsiteX1321" y="connsiteY1321"/>
                </a:cxn>
                <a:cxn ang="0">
                  <a:pos x="connsiteX1322" y="connsiteY1322"/>
                </a:cxn>
                <a:cxn ang="0">
                  <a:pos x="connsiteX1323" y="connsiteY1323"/>
                </a:cxn>
                <a:cxn ang="0">
                  <a:pos x="connsiteX1324" y="connsiteY1324"/>
                </a:cxn>
                <a:cxn ang="0">
                  <a:pos x="connsiteX1325" y="connsiteY1325"/>
                </a:cxn>
                <a:cxn ang="0">
                  <a:pos x="connsiteX1326" y="connsiteY1326"/>
                </a:cxn>
                <a:cxn ang="0">
                  <a:pos x="connsiteX1327" y="connsiteY1327"/>
                </a:cxn>
                <a:cxn ang="0">
                  <a:pos x="connsiteX1328" y="connsiteY1328"/>
                </a:cxn>
                <a:cxn ang="0">
                  <a:pos x="connsiteX1329" y="connsiteY1329"/>
                </a:cxn>
                <a:cxn ang="0">
                  <a:pos x="connsiteX1330" y="connsiteY1330"/>
                </a:cxn>
                <a:cxn ang="0">
                  <a:pos x="connsiteX1331" y="connsiteY1331"/>
                </a:cxn>
                <a:cxn ang="0">
                  <a:pos x="connsiteX1332" y="connsiteY1332"/>
                </a:cxn>
                <a:cxn ang="0">
                  <a:pos x="connsiteX1333" y="connsiteY1333"/>
                </a:cxn>
                <a:cxn ang="0">
                  <a:pos x="connsiteX1334" y="connsiteY1334"/>
                </a:cxn>
                <a:cxn ang="0">
                  <a:pos x="connsiteX1335" y="connsiteY1335"/>
                </a:cxn>
                <a:cxn ang="0">
                  <a:pos x="connsiteX1336" y="connsiteY1336"/>
                </a:cxn>
                <a:cxn ang="0">
                  <a:pos x="connsiteX1337" y="connsiteY1337"/>
                </a:cxn>
                <a:cxn ang="0">
                  <a:pos x="connsiteX1338" y="connsiteY1338"/>
                </a:cxn>
                <a:cxn ang="0">
                  <a:pos x="connsiteX1339" y="connsiteY1339"/>
                </a:cxn>
                <a:cxn ang="0">
                  <a:pos x="connsiteX1340" y="connsiteY1340"/>
                </a:cxn>
                <a:cxn ang="0">
                  <a:pos x="connsiteX1341" y="connsiteY1341"/>
                </a:cxn>
                <a:cxn ang="0">
                  <a:pos x="connsiteX1342" y="connsiteY1342"/>
                </a:cxn>
                <a:cxn ang="0">
                  <a:pos x="connsiteX1343" y="connsiteY1343"/>
                </a:cxn>
                <a:cxn ang="0">
                  <a:pos x="connsiteX1344" y="connsiteY1344"/>
                </a:cxn>
                <a:cxn ang="0">
                  <a:pos x="connsiteX1345" y="connsiteY1345"/>
                </a:cxn>
                <a:cxn ang="0">
                  <a:pos x="connsiteX1346" y="connsiteY1346"/>
                </a:cxn>
                <a:cxn ang="0">
                  <a:pos x="connsiteX1347" y="connsiteY1347"/>
                </a:cxn>
                <a:cxn ang="0">
                  <a:pos x="connsiteX1348" y="connsiteY1348"/>
                </a:cxn>
                <a:cxn ang="0">
                  <a:pos x="connsiteX1349" y="connsiteY1349"/>
                </a:cxn>
                <a:cxn ang="0">
                  <a:pos x="connsiteX1350" y="connsiteY1350"/>
                </a:cxn>
                <a:cxn ang="0">
                  <a:pos x="connsiteX1351" y="connsiteY1351"/>
                </a:cxn>
                <a:cxn ang="0">
                  <a:pos x="connsiteX1352" y="connsiteY1352"/>
                </a:cxn>
                <a:cxn ang="0">
                  <a:pos x="connsiteX1353" y="connsiteY1353"/>
                </a:cxn>
                <a:cxn ang="0">
                  <a:pos x="connsiteX1354" y="connsiteY1354"/>
                </a:cxn>
                <a:cxn ang="0">
                  <a:pos x="connsiteX1355" y="connsiteY1355"/>
                </a:cxn>
                <a:cxn ang="0">
                  <a:pos x="connsiteX1356" y="connsiteY1356"/>
                </a:cxn>
                <a:cxn ang="0">
                  <a:pos x="connsiteX1357" y="connsiteY1357"/>
                </a:cxn>
                <a:cxn ang="0">
                  <a:pos x="connsiteX1358" y="connsiteY1358"/>
                </a:cxn>
                <a:cxn ang="0">
                  <a:pos x="connsiteX1359" y="connsiteY1359"/>
                </a:cxn>
                <a:cxn ang="0">
                  <a:pos x="connsiteX1360" y="connsiteY1360"/>
                </a:cxn>
                <a:cxn ang="0">
                  <a:pos x="connsiteX1361" y="connsiteY1361"/>
                </a:cxn>
                <a:cxn ang="0">
                  <a:pos x="connsiteX1362" y="connsiteY1362"/>
                </a:cxn>
                <a:cxn ang="0">
                  <a:pos x="connsiteX1363" y="connsiteY1363"/>
                </a:cxn>
                <a:cxn ang="0">
                  <a:pos x="connsiteX1364" y="connsiteY1364"/>
                </a:cxn>
                <a:cxn ang="0">
                  <a:pos x="connsiteX1365" y="connsiteY1365"/>
                </a:cxn>
                <a:cxn ang="0">
                  <a:pos x="connsiteX1366" y="connsiteY1366"/>
                </a:cxn>
                <a:cxn ang="0">
                  <a:pos x="connsiteX1367" y="connsiteY1367"/>
                </a:cxn>
                <a:cxn ang="0">
                  <a:pos x="connsiteX1368" y="connsiteY1368"/>
                </a:cxn>
                <a:cxn ang="0">
                  <a:pos x="connsiteX1369" y="connsiteY1369"/>
                </a:cxn>
                <a:cxn ang="0">
                  <a:pos x="connsiteX1370" y="connsiteY1370"/>
                </a:cxn>
                <a:cxn ang="0">
                  <a:pos x="connsiteX1371" y="connsiteY1371"/>
                </a:cxn>
                <a:cxn ang="0">
                  <a:pos x="connsiteX1372" y="connsiteY1372"/>
                </a:cxn>
                <a:cxn ang="0">
                  <a:pos x="connsiteX1373" y="connsiteY1373"/>
                </a:cxn>
                <a:cxn ang="0">
                  <a:pos x="connsiteX1374" y="connsiteY1374"/>
                </a:cxn>
                <a:cxn ang="0">
                  <a:pos x="connsiteX1375" y="connsiteY1375"/>
                </a:cxn>
                <a:cxn ang="0">
                  <a:pos x="connsiteX1376" y="connsiteY1376"/>
                </a:cxn>
                <a:cxn ang="0">
                  <a:pos x="connsiteX1377" y="connsiteY1377"/>
                </a:cxn>
                <a:cxn ang="0">
                  <a:pos x="connsiteX1378" y="connsiteY1378"/>
                </a:cxn>
                <a:cxn ang="0">
                  <a:pos x="connsiteX1379" y="connsiteY1379"/>
                </a:cxn>
                <a:cxn ang="0">
                  <a:pos x="connsiteX1380" y="connsiteY1380"/>
                </a:cxn>
                <a:cxn ang="0">
                  <a:pos x="connsiteX1381" y="connsiteY1381"/>
                </a:cxn>
                <a:cxn ang="0">
                  <a:pos x="connsiteX1382" y="connsiteY1382"/>
                </a:cxn>
                <a:cxn ang="0">
                  <a:pos x="connsiteX1383" y="connsiteY1383"/>
                </a:cxn>
                <a:cxn ang="0">
                  <a:pos x="connsiteX1384" y="connsiteY1384"/>
                </a:cxn>
                <a:cxn ang="0">
                  <a:pos x="connsiteX1385" y="connsiteY1385"/>
                </a:cxn>
                <a:cxn ang="0">
                  <a:pos x="connsiteX1386" y="connsiteY1386"/>
                </a:cxn>
                <a:cxn ang="0">
                  <a:pos x="connsiteX1387" y="connsiteY1387"/>
                </a:cxn>
                <a:cxn ang="0">
                  <a:pos x="connsiteX1388" y="connsiteY1388"/>
                </a:cxn>
                <a:cxn ang="0">
                  <a:pos x="connsiteX1389" y="connsiteY1389"/>
                </a:cxn>
                <a:cxn ang="0">
                  <a:pos x="connsiteX1390" y="connsiteY1390"/>
                </a:cxn>
                <a:cxn ang="0">
                  <a:pos x="connsiteX1391" y="connsiteY1391"/>
                </a:cxn>
                <a:cxn ang="0">
                  <a:pos x="connsiteX1392" y="connsiteY1392"/>
                </a:cxn>
                <a:cxn ang="0">
                  <a:pos x="connsiteX1393" y="connsiteY1393"/>
                </a:cxn>
                <a:cxn ang="0">
                  <a:pos x="connsiteX1394" y="connsiteY1394"/>
                </a:cxn>
                <a:cxn ang="0">
                  <a:pos x="connsiteX1395" y="connsiteY1395"/>
                </a:cxn>
                <a:cxn ang="0">
                  <a:pos x="connsiteX1396" y="connsiteY1396"/>
                </a:cxn>
                <a:cxn ang="0">
                  <a:pos x="connsiteX1397" y="connsiteY1397"/>
                </a:cxn>
                <a:cxn ang="0">
                  <a:pos x="connsiteX1398" y="connsiteY1398"/>
                </a:cxn>
                <a:cxn ang="0">
                  <a:pos x="connsiteX1399" y="connsiteY1399"/>
                </a:cxn>
                <a:cxn ang="0">
                  <a:pos x="connsiteX1400" y="connsiteY1400"/>
                </a:cxn>
                <a:cxn ang="0">
                  <a:pos x="connsiteX1401" y="connsiteY1401"/>
                </a:cxn>
                <a:cxn ang="0">
                  <a:pos x="connsiteX1402" y="connsiteY1402"/>
                </a:cxn>
                <a:cxn ang="0">
                  <a:pos x="connsiteX1403" y="connsiteY1403"/>
                </a:cxn>
                <a:cxn ang="0">
                  <a:pos x="connsiteX1404" y="connsiteY1404"/>
                </a:cxn>
                <a:cxn ang="0">
                  <a:pos x="connsiteX1405" y="connsiteY1405"/>
                </a:cxn>
                <a:cxn ang="0">
                  <a:pos x="connsiteX1406" y="connsiteY1406"/>
                </a:cxn>
                <a:cxn ang="0">
                  <a:pos x="connsiteX1407" y="connsiteY1407"/>
                </a:cxn>
                <a:cxn ang="0">
                  <a:pos x="connsiteX1408" y="connsiteY1408"/>
                </a:cxn>
                <a:cxn ang="0">
                  <a:pos x="connsiteX1409" y="connsiteY1409"/>
                </a:cxn>
                <a:cxn ang="0">
                  <a:pos x="connsiteX1410" y="connsiteY1410"/>
                </a:cxn>
                <a:cxn ang="0">
                  <a:pos x="connsiteX1411" y="connsiteY1411"/>
                </a:cxn>
                <a:cxn ang="0">
                  <a:pos x="connsiteX1412" y="connsiteY1412"/>
                </a:cxn>
                <a:cxn ang="0">
                  <a:pos x="connsiteX1413" y="connsiteY1413"/>
                </a:cxn>
                <a:cxn ang="0">
                  <a:pos x="connsiteX1414" y="connsiteY1414"/>
                </a:cxn>
                <a:cxn ang="0">
                  <a:pos x="connsiteX1415" y="connsiteY1415"/>
                </a:cxn>
                <a:cxn ang="0">
                  <a:pos x="connsiteX1416" y="connsiteY1416"/>
                </a:cxn>
                <a:cxn ang="0">
                  <a:pos x="connsiteX1417" y="connsiteY1417"/>
                </a:cxn>
                <a:cxn ang="0">
                  <a:pos x="connsiteX1418" y="connsiteY1418"/>
                </a:cxn>
                <a:cxn ang="0">
                  <a:pos x="connsiteX1419" y="connsiteY1419"/>
                </a:cxn>
                <a:cxn ang="0">
                  <a:pos x="connsiteX1420" y="connsiteY1420"/>
                </a:cxn>
                <a:cxn ang="0">
                  <a:pos x="connsiteX1421" y="connsiteY1421"/>
                </a:cxn>
                <a:cxn ang="0">
                  <a:pos x="connsiteX1422" y="connsiteY1422"/>
                </a:cxn>
                <a:cxn ang="0">
                  <a:pos x="connsiteX1423" y="connsiteY1423"/>
                </a:cxn>
                <a:cxn ang="0">
                  <a:pos x="connsiteX1424" y="connsiteY1424"/>
                </a:cxn>
                <a:cxn ang="0">
                  <a:pos x="connsiteX1425" y="connsiteY1425"/>
                </a:cxn>
                <a:cxn ang="0">
                  <a:pos x="connsiteX1426" y="connsiteY1426"/>
                </a:cxn>
                <a:cxn ang="0">
                  <a:pos x="connsiteX1427" y="connsiteY1427"/>
                </a:cxn>
                <a:cxn ang="0">
                  <a:pos x="connsiteX1428" y="connsiteY1428"/>
                </a:cxn>
                <a:cxn ang="0">
                  <a:pos x="connsiteX1429" y="connsiteY1429"/>
                </a:cxn>
                <a:cxn ang="0">
                  <a:pos x="connsiteX1430" y="connsiteY1430"/>
                </a:cxn>
                <a:cxn ang="0">
                  <a:pos x="connsiteX1431" y="connsiteY1431"/>
                </a:cxn>
                <a:cxn ang="0">
                  <a:pos x="connsiteX1432" y="connsiteY1432"/>
                </a:cxn>
                <a:cxn ang="0">
                  <a:pos x="connsiteX1433" y="connsiteY1433"/>
                </a:cxn>
                <a:cxn ang="0">
                  <a:pos x="connsiteX1434" y="connsiteY1434"/>
                </a:cxn>
                <a:cxn ang="0">
                  <a:pos x="connsiteX1435" y="connsiteY1435"/>
                </a:cxn>
                <a:cxn ang="0">
                  <a:pos x="connsiteX1436" y="connsiteY1436"/>
                </a:cxn>
                <a:cxn ang="0">
                  <a:pos x="connsiteX1437" y="connsiteY1437"/>
                </a:cxn>
                <a:cxn ang="0">
                  <a:pos x="connsiteX1438" y="connsiteY1438"/>
                </a:cxn>
                <a:cxn ang="0">
                  <a:pos x="connsiteX1439" y="connsiteY1439"/>
                </a:cxn>
                <a:cxn ang="0">
                  <a:pos x="connsiteX1440" y="connsiteY1440"/>
                </a:cxn>
                <a:cxn ang="0">
                  <a:pos x="connsiteX1441" y="connsiteY1441"/>
                </a:cxn>
                <a:cxn ang="0">
                  <a:pos x="connsiteX1442" y="connsiteY1442"/>
                </a:cxn>
                <a:cxn ang="0">
                  <a:pos x="connsiteX1443" y="connsiteY1443"/>
                </a:cxn>
                <a:cxn ang="0">
                  <a:pos x="connsiteX1444" y="connsiteY1444"/>
                </a:cxn>
                <a:cxn ang="0">
                  <a:pos x="connsiteX1445" y="connsiteY1445"/>
                </a:cxn>
                <a:cxn ang="0">
                  <a:pos x="connsiteX1446" y="connsiteY1446"/>
                </a:cxn>
                <a:cxn ang="0">
                  <a:pos x="connsiteX1447" y="connsiteY1447"/>
                </a:cxn>
                <a:cxn ang="0">
                  <a:pos x="connsiteX1448" y="connsiteY1448"/>
                </a:cxn>
                <a:cxn ang="0">
                  <a:pos x="connsiteX1449" y="connsiteY1449"/>
                </a:cxn>
                <a:cxn ang="0">
                  <a:pos x="connsiteX1450" y="connsiteY1450"/>
                </a:cxn>
                <a:cxn ang="0">
                  <a:pos x="connsiteX1451" y="connsiteY1451"/>
                </a:cxn>
                <a:cxn ang="0">
                  <a:pos x="connsiteX1452" y="connsiteY1452"/>
                </a:cxn>
                <a:cxn ang="0">
                  <a:pos x="connsiteX1453" y="connsiteY1453"/>
                </a:cxn>
                <a:cxn ang="0">
                  <a:pos x="connsiteX1454" y="connsiteY1454"/>
                </a:cxn>
                <a:cxn ang="0">
                  <a:pos x="connsiteX1455" y="connsiteY1455"/>
                </a:cxn>
                <a:cxn ang="0">
                  <a:pos x="connsiteX1456" y="connsiteY1456"/>
                </a:cxn>
                <a:cxn ang="0">
                  <a:pos x="connsiteX1457" y="connsiteY1457"/>
                </a:cxn>
                <a:cxn ang="0">
                  <a:pos x="connsiteX1458" y="connsiteY1458"/>
                </a:cxn>
                <a:cxn ang="0">
                  <a:pos x="connsiteX1459" y="connsiteY1459"/>
                </a:cxn>
                <a:cxn ang="0">
                  <a:pos x="connsiteX1460" y="connsiteY1460"/>
                </a:cxn>
                <a:cxn ang="0">
                  <a:pos x="connsiteX1461" y="connsiteY1461"/>
                </a:cxn>
                <a:cxn ang="0">
                  <a:pos x="connsiteX1462" y="connsiteY1462"/>
                </a:cxn>
                <a:cxn ang="0">
                  <a:pos x="connsiteX1463" y="connsiteY1463"/>
                </a:cxn>
                <a:cxn ang="0">
                  <a:pos x="connsiteX1464" y="connsiteY1464"/>
                </a:cxn>
                <a:cxn ang="0">
                  <a:pos x="connsiteX1465" y="connsiteY1465"/>
                </a:cxn>
                <a:cxn ang="0">
                  <a:pos x="connsiteX1466" y="connsiteY1466"/>
                </a:cxn>
                <a:cxn ang="0">
                  <a:pos x="connsiteX1467" y="connsiteY1467"/>
                </a:cxn>
                <a:cxn ang="0">
                  <a:pos x="connsiteX1468" y="connsiteY1468"/>
                </a:cxn>
                <a:cxn ang="0">
                  <a:pos x="connsiteX1469" y="connsiteY1469"/>
                </a:cxn>
                <a:cxn ang="0">
                  <a:pos x="connsiteX1470" y="connsiteY1470"/>
                </a:cxn>
                <a:cxn ang="0">
                  <a:pos x="connsiteX1471" y="connsiteY1471"/>
                </a:cxn>
                <a:cxn ang="0">
                  <a:pos x="connsiteX1472" y="connsiteY1472"/>
                </a:cxn>
                <a:cxn ang="0">
                  <a:pos x="connsiteX1473" y="connsiteY1473"/>
                </a:cxn>
                <a:cxn ang="0">
                  <a:pos x="connsiteX1474" y="connsiteY1474"/>
                </a:cxn>
                <a:cxn ang="0">
                  <a:pos x="connsiteX1475" y="connsiteY1475"/>
                </a:cxn>
                <a:cxn ang="0">
                  <a:pos x="connsiteX1476" y="connsiteY1476"/>
                </a:cxn>
                <a:cxn ang="0">
                  <a:pos x="connsiteX1477" y="connsiteY1477"/>
                </a:cxn>
                <a:cxn ang="0">
                  <a:pos x="connsiteX1478" y="connsiteY1478"/>
                </a:cxn>
                <a:cxn ang="0">
                  <a:pos x="connsiteX1479" y="connsiteY1479"/>
                </a:cxn>
                <a:cxn ang="0">
                  <a:pos x="connsiteX1480" y="connsiteY1480"/>
                </a:cxn>
                <a:cxn ang="0">
                  <a:pos x="connsiteX1481" y="connsiteY1481"/>
                </a:cxn>
                <a:cxn ang="0">
                  <a:pos x="connsiteX1482" y="connsiteY1482"/>
                </a:cxn>
                <a:cxn ang="0">
                  <a:pos x="connsiteX1483" y="connsiteY1483"/>
                </a:cxn>
                <a:cxn ang="0">
                  <a:pos x="connsiteX1484" y="connsiteY1484"/>
                </a:cxn>
                <a:cxn ang="0">
                  <a:pos x="connsiteX1485" y="connsiteY1485"/>
                </a:cxn>
                <a:cxn ang="0">
                  <a:pos x="connsiteX1486" y="connsiteY1486"/>
                </a:cxn>
                <a:cxn ang="0">
                  <a:pos x="connsiteX1487" y="connsiteY1487"/>
                </a:cxn>
                <a:cxn ang="0">
                  <a:pos x="connsiteX1488" y="connsiteY1488"/>
                </a:cxn>
                <a:cxn ang="0">
                  <a:pos x="connsiteX1489" y="connsiteY1489"/>
                </a:cxn>
                <a:cxn ang="0">
                  <a:pos x="connsiteX1490" y="connsiteY1490"/>
                </a:cxn>
                <a:cxn ang="0">
                  <a:pos x="connsiteX1491" y="connsiteY1491"/>
                </a:cxn>
                <a:cxn ang="0">
                  <a:pos x="connsiteX1492" y="connsiteY1492"/>
                </a:cxn>
                <a:cxn ang="0">
                  <a:pos x="connsiteX1493" y="connsiteY1493"/>
                </a:cxn>
                <a:cxn ang="0">
                  <a:pos x="connsiteX1494" y="connsiteY1494"/>
                </a:cxn>
                <a:cxn ang="0">
                  <a:pos x="connsiteX1495" y="connsiteY1495"/>
                </a:cxn>
                <a:cxn ang="0">
                  <a:pos x="connsiteX1496" y="connsiteY1496"/>
                </a:cxn>
                <a:cxn ang="0">
                  <a:pos x="connsiteX1497" y="connsiteY1497"/>
                </a:cxn>
                <a:cxn ang="0">
                  <a:pos x="connsiteX1498" y="connsiteY1498"/>
                </a:cxn>
                <a:cxn ang="0">
                  <a:pos x="connsiteX1499" y="connsiteY1499"/>
                </a:cxn>
                <a:cxn ang="0">
                  <a:pos x="connsiteX1500" y="connsiteY1500"/>
                </a:cxn>
                <a:cxn ang="0">
                  <a:pos x="connsiteX1501" y="connsiteY1501"/>
                </a:cxn>
                <a:cxn ang="0">
                  <a:pos x="connsiteX1502" y="connsiteY1502"/>
                </a:cxn>
                <a:cxn ang="0">
                  <a:pos x="connsiteX1503" y="connsiteY1503"/>
                </a:cxn>
                <a:cxn ang="0">
                  <a:pos x="connsiteX1504" y="connsiteY1504"/>
                </a:cxn>
                <a:cxn ang="0">
                  <a:pos x="connsiteX1505" y="connsiteY1505"/>
                </a:cxn>
                <a:cxn ang="0">
                  <a:pos x="connsiteX1506" y="connsiteY1506"/>
                </a:cxn>
                <a:cxn ang="0">
                  <a:pos x="connsiteX1507" y="connsiteY1507"/>
                </a:cxn>
                <a:cxn ang="0">
                  <a:pos x="connsiteX1508" y="connsiteY1508"/>
                </a:cxn>
                <a:cxn ang="0">
                  <a:pos x="connsiteX1509" y="connsiteY1509"/>
                </a:cxn>
                <a:cxn ang="0">
                  <a:pos x="connsiteX1510" y="connsiteY1510"/>
                </a:cxn>
                <a:cxn ang="0">
                  <a:pos x="connsiteX1511" y="connsiteY1511"/>
                </a:cxn>
                <a:cxn ang="0">
                  <a:pos x="connsiteX1512" y="connsiteY1512"/>
                </a:cxn>
                <a:cxn ang="0">
                  <a:pos x="connsiteX1513" y="connsiteY1513"/>
                </a:cxn>
                <a:cxn ang="0">
                  <a:pos x="connsiteX1514" y="connsiteY1514"/>
                </a:cxn>
                <a:cxn ang="0">
                  <a:pos x="connsiteX1515" y="connsiteY1515"/>
                </a:cxn>
                <a:cxn ang="0">
                  <a:pos x="connsiteX1516" y="connsiteY1516"/>
                </a:cxn>
                <a:cxn ang="0">
                  <a:pos x="connsiteX1517" y="connsiteY1517"/>
                </a:cxn>
                <a:cxn ang="0">
                  <a:pos x="connsiteX1518" y="connsiteY1518"/>
                </a:cxn>
                <a:cxn ang="0">
                  <a:pos x="connsiteX1519" y="connsiteY1519"/>
                </a:cxn>
                <a:cxn ang="0">
                  <a:pos x="connsiteX1520" y="connsiteY1520"/>
                </a:cxn>
                <a:cxn ang="0">
                  <a:pos x="connsiteX1521" y="connsiteY1521"/>
                </a:cxn>
                <a:cxn ang="0">
                  <a:pos x="connsiteX1522" y="connsiteY1522"/>
                </a:cxn>
                <a:cxn ang="0">
                  <a:pos x="connsiteX1523" y="connsiteY1523"/>
                </a:cxn>
                <a:cxn ang="0">
                  <a:pos x="connsiteX1524" y="connsiteY1524"/>
                </a:cxn>
                <a:cxn ang="0">
                  <a:pos x="connsiteX1525" y="connsiteY1525"/>
                </a:cxn>
                <a:cxn ang="0">
                  <a:pos x="connsiteX1526" y="connsiteY1526"/>
                </a:cxn>
                <a:cxn ang="0">
                  <a:pos x="connsiteX1527" y="connsiteY1527"/>
                </a:cxn>
                <a:cxn ang="0">
                  <a:pos x="connsiteX1528" y="connsiteY1528"/>
                </a:cxn>
                <a:cxn ang="0">
                  <a:pos x="connsiteX1529" y="connsiteY1529"/>
                </a:cxn>
                <a:cxn ang="0">
                  <a:pos x="connsiteX1530" y="connsiteY1530"/>
                </a:cxn>
                <a:cxn ang="0">
                  <a:pos x="connsiteX1531" y="connsiteY1531"/>
                </a:cxn>
                <a:cxn ang="0">
                  <a:pos x="connsiteX1532" y="connsiteY1532"/>
                </a:cxn>
                <a:cxn ang="0">
                  <a:pos x="connsiteX1533" y="connsiteY1533"/>
                </a:cxn>
                <a:cxn ang="0">
                  <a:pos x="connsiteX1534" y="connsiteY1534"/>
                </a:cxn>
                <a:cxn ang="0">
                  <a:pos x="connsiteX1535" y="connsiteY1535"/>
                </a:cxn>
                <a:cxn ang="0">
                  <a:pos x="connsiteX1536" y="connsiteY1536"/>
                </a:cxn>
                <a:cxn ang="0">
                  <a:pos x="connsiteX1537" y="connsiteY1537"/>
                </a:cxn>
                <a:cxn ang="0">
                  <a:pos x="connsiteX1538" y="connsiteY1538"/>
                </a:cxn>
                <a:cxn ang="0">
                  <a:pos x="connsiteX1539" y="connsiteY1539"/>
                </a:cxn>
                <a:cxn ang="0">
                  <a:pos x="connsiteX1540" y="connsiteY1540"/>
                </a:cxn>
                <a:cxn ang="0">
                  <a:pos x="connsiteX1541" y="connsiteY1541"/>
                </a:cxn>
                <a:cxn ang="0">
                  <a:pos x="connsiteX1542" y="connsiteY1542"/>
                </a:cxn>
                <a:cxn ang="0">
                  <a:pos x="connsiteX1543" y="connsiteY1543"/>
                </a:cxn>
                <a:cxn ang="0">
                  <a:pos x="connsiteX1544" y="connsiteY1544"/>
                </a:cxn>
                <a:cxn ang="0">
                  <a:pos x="connsiteX1545" y="connsiteY1545"/>
                </a:cxn>
                <a:cxn ang="0">
                  <a:pos x="connsiteX1546" y="connsiteY1546"/>
                </a:cxn>
                <a:cxn ang="0">
                  <a:pos x="connsiteX1547" y="connsiteY1547"/>
                </a:cxn>
                <a:cxn ang="0">
                  <a:pos x="connsiteX1548" y="connsiteY1548"/>
                </a:cxn>
                <a:cxn ang="0">
                  <a:pos x="connsiteX1549" y="connsiteY1549"/>
                </a:cxn>
                <a:cxn ang="0">
                  <a:pos x="connsiteX1550" y="connsiteY1550"/>
                </a:cxn>
                <a:cxn ang="0">
                  <a:pos x="connsiteX1551" y="connsiteY1551"/>
                </a:cxn>
                <a:cxn ang="0">
                  <a:pos x="connsiteX1552" y="connsiteY1552"/>
                </a:cxn>
                <a:cxn ang="0">
                  <a:pos x="connsiteX1553" y="connsiteY1553"/>
                </a:cxn>
                <a:cxn ang="0">
                  <a:pos x="connsiteX1554" y="connsiteY1554"/>
                </a:cxn>
                <a:cxn ang="0">
                  <a:pos x="connsiteX1555" y="connsiteY1555"/>
                </a:cxn>
                <a:cxn ang="0">
                  <a:pos x="connsiteX1556" y="connsiteY1556"/>
                </a:cxn>
                <a:cxn ang="0">
                  <a:pos x="connsiteX1557" y="connsiteY1557"/>
                </a:cxn>
                <a:cxn ang="0">
                  <a:pos x="connsiteX1558" y="connsiteY1558"/>
                </a:cxn>
                <a:cxn ang="0">
                  <a:pos x="connsiteX1559" y="connsiteY1559"/>
                </a:cxn>
                <a:cxn ang="0">
                  <a:pos x="connsiteX1560" y="connsiteY1560"/>
                </a:cxn>
                <a:cxn ang="0">
                  <a:pos x="connsiteX1561" y="connsiteY1561"/>
                </a:cxn>
                <a:cxn ang="0">
                  <a:pos x="connsiteX1562" y="connsiteY1562"/>
                </a:cxn>
                <a:cxn ang="0">
                  <a:pos x="connsiteX1563" y="connsiteY1563"/>
                </a:cxn>
                <a:cxn ang="0">
                  <a:pos x="connsiteX1564" y="connsiteY1564"/>
                </a:cxn>
                <a:cxn ang="0">
                  <a:pos x="connsiteX1565" y="connsiteY1565"/>
                </a:cxn>
                <a:cxn ang="0">
                  <a:pos x="connsiteX1566" y="connsiteY1566"/>
                </a:cxn>
                <a:cxn ang="0">
                  <a:pos x="connsiteX1567" y="connsiteY1567"/>
                </a:cxn>
                <a:cxn ang="0">
                  <a:pos x="connsiteX1568" y="connsiteY1568"/>
                </a:cxn>
                <a:cxn ang="0">
                  <a:pos x="connsiteX1569" y="connsiteY1569"/>
                </a:cxn>
                <a:cxn ang="0">
                  <a:pos x="connsiteX1570" y="connsiteY1570"/>
                </a:cxn>
                <a:cxn ang="0">
                  <a:pos x="connsiteX1571" y="connsiteY1571"/>
                </a:cxn>
                <a:cxn ang="0">
                  <a:pos x="connsiteX1572" y="connsiteY1572"/>
                </a:cxn>
                <a:cxn ang="0">
                  <a:pos x="connsiteX1573" y="connsiteY1573"/>
                </a:cxn>
                <a:cxn ang="0">
                  <a:pos x="connsiteX1574" y="connsiteY1574"/>
                </a:cxn>
                <a:cxn ang="0">
                  <a:pos x="connsiteX1575" y="connsiteY1575"/>
                </a:cxn>
                <a:cxn ang="0">
                  <a:pos x="connsiteX1576" y="connsiteY1576"/>
                </a:cxn>
                <a:cxn ang="0">
                  <a:pos x="connsiteX1577" y="connsiteY1577"/>
                </a:cxn>
                <a:cxn ang="0">
                  <a:pos x="connsiteX1578" y="connsiteY1578"/>
                </a:cxn>
                <a:cxn ang="0">
                  <a:pos x="connsiteX1579" y="connsiteY1579"/>
                </a:cxn>
                <a:cxn ang="0">
                  <a:pos x="connsiteX1580" y="connsiteY1580"/>
                </a:cxn>
                <a:cxn ang="0">
                  <a:pos x="connsiteX1581" y="connsiteY1581"/>
                </a:cxn>
                <a:cxn ang="0">
                  <a:pos x="connsiteX1582" y="connsiteY1582"/>
                </a:cxn>
                <a:cxn ang="0">
                  <a:pos x="connsiteX1583" y="connsiteY1583"/>
                </a:cxn>
                <a:cxn ang="0">
                  <a:pos x="connsiteX1584" y="connsiteY1584"/>
                </a:cxn>
                <a:cxn ang="0">
                  <a:pos x="connsiteX1585" y="connsiteY1585"/>
                </a:cxn>
                <a:cxn ang="0">
                  <a:pos x="connsiteX1586" y="connsiteY1586"/>
                </a:cxn>
                <a:cxn ang="0">
                  <a:pos x="connsiteX1587" y="connsiteY1587"/>
                </a:cxn>
                <a:cxn ang="0">
                  <a:pos x="connsiteX1588" y="connsiteY1588"/>
                </a:cxn>
                <a:cxn ang="0">
                  <a:pos x="connsiteX1589" y="connsiteY1589"/>
                </a:cxn>
                <a:cxn ang="0">
                  <a:pos x="connsiteX1590" y="connsiteY1590"/>
                </a:cxn>
                <a:cxn ang="0">
                  <a:pos x="connsiteX1591" y="connsiteY1591"/>
                </a:cxn>
                <a:cxn ang="0">
                  <a:pos x="connsiteX1592" y="connsiteY1592"/>
                </a:cxn>
                <a:cxn ang="0">
                  <a:pos x="connsiteX1593" y="connsiteY1593"/>
                </a:cxn>
                <a:cxn ang="0">
                  <a:pos x="connsiteX1594" y="connsiteY1594"/>
                </a:cxn>
                <a:cxn ang="0">
                  <a:pos x="connsiteX1595" y="connsiteY1595"/>
                </a:cxn>
                <a:cxn ang="0">
                  <a:pos x="connsiteX1596" y="connsiteY1596"/>
                </a:cxn>
                <a:cxn ang="0">
                  <a:pos x="connsiteX1597" y="connsiteY1597"/>
                </a:cxn>
                <a:cxn ang="0">
                  <a:pos x="connsiteX1598" y="connsiteY1598"/>
                </a:cxn>
                <a:cxn ang="0">
                  <a:pos x="connsiteX1599" y="connsiteY1599"/>
                </a:cxn>
                <a:cxn ang="0">
                  <a:pos x="connsiteX1600" y="connsiteY1600"/>
                </a:cxn>
                <a:cxn ang="0">
                  <a:pos x="connsiteX1601" y="connsiteY1601"/>
                </a:cxn>
                <a:cxn ang="0">
                  <a:pos x="connsiteX1602" y="connsiteY1602"/>
                </a:cxn>
                <a:cxn ang="0">
                  <a:pos x="connsiteX1603" y="connsiteY1603"/>
                </a:cxn>
                <a:cxn ang="0">
                  <a:pos x="connsiteX1604" y="connsiteY1604"/>
                </a:cxn>
                <a:cxn ang="0">
                  <a:pos x="connsiteX1605" y="connsiteY1605"/>
                </a:cxn>
                <a:cxn ang="0">
                  <a:pos x="connsiteX1606" y="connsiteY1606"/>
                </a:cxn>
                <a:cxn ang="0">
                  <a:pos x="connsiteX1607" y="connsiteY1607"/>
                </a:cxn>
                <a:cxn ang="0">
                  <a:pos x="connsiteX1608" y="connsiteY1608"/>
                </a:cxn>
                <a:cxn ang="0">
                  <a:pos x="connsiteX1609" y="connsiteY1609"/>
                </a:cxn>
                <a:cxn ang="0">
                  <a:pos x="connsiteX1610" y="connsiteY1610"/>
                </a:cxn>
                <a:cxn ang="0">
                  <a:pos x="connsiteX1611" y="connsiteY1611"/>
                </a:cxn>
                <a:cxn ang="0">
                  <a:pos x="connsiteX1612" y="connsiteY1612"/>
                </a:cxn>
                <a:cxn ang="0">
                  <a:pos x="connsiteX1613" y="connsiteY1613"/>
                </a:cxn>
                <a:cxn ang="0">
                  <a:pos x="connsiteX1614" y="connsiteY1614"/>
                </a:cxn>
                <a:cxn ang="0">
                  <a:pos x="connsiteX1615" y="connsiteY1615"/>
                </a:cxn>
                <a:cxn ang="0">
                  <a:pos x="connsiteX1616" y="connsiteY1616"/>
                </a:cxn>
                <a:cxn ang="0">
                  <a:pos x="connsiteX1617" y="connsiteY1617"/>
                </a:cxn>
                <a:cxn ang="0">
                  <a:pos x="connsiteX1618" y="connsiteY1618"/>
                </a:cxn>
                <a:cxn ang="0">
                  <a:pos x="connsiteX1619" y="connsiteY1619"/>
                </a:cxn>
                <a:cxn ang="0">
                  <a:pos x="connsiteX1620" y="connsiteY1620"/>
                </a:cxn>
                <a:cxn ang="0">
                  <a:pos x="connsiteX1621" y="connsiteY1621"/>
                </a:cxn>
                <a:cxn ang="0">
                  <a:pos x="connsiteX1622" y="connsiteY1622"/>
                </a:cxn>
                <a:cxn ang="0">
                  <a:pos x="connsiteX1623" y="connsiteY1623"/>
                </a:cxn>
                <a:cxn ang="0">
                  <a:pos x="connsiteX1624" y="connsiteY1624"/>
                </a:cxn>
                <a:cxn ang="0">
                  <a:pos x="connsiteX1625" y="connsiteY1625"/>
                </a:cxn>
                <a:cxn ang="0">
                  <a:pos x="connsiteX1626" y="connsiteY1626"/>
                </a:cxn>
                <a:cxn ang="0">
                  <a:pos x="connsiteX1627" y="connsiteY1627"/>
                </a:cxn>
                <a:cxn ang="0">
                  <a:pos x="connsiteX1628" y="connsiteY1628"/>
                </a:cxn>
                <a:cxn ang="0">
                  <a:pos x="connsiteX1629" y="connsiteY1629"/>
                </a:cxn>
                <a:cxn ang="0">
                  <a:pos x="connsiteX1630" y="connsiteY1630"/>
                </a:cxn>
                <a:cxn ang="0">
                  <a:pos x="connsiteX1631" y="connsiteY1631"/>
                </a:cxn>
                <a:cxn ang="0">
                  <a:pos x="connsiteX1632" y="connsiteY1632"/>
                </a:cxn>
                <a:cxn ang="0">
                  <a:pos x="connsiteX1633" y="connsiteY1633"/>
                </a:cxn>
                <a:cxn ang="0">
                  <a:pos x="connsiteX1634" y="connsiteY1634"/>
                </a:cxn>
                <a:cxn ang="0">
                  <a:pos x="connsiteX1635" y="connsiteY1635"/>
                </a:cxn>
                <a:cxn ang="0">
                  <a:pos x="connsiteX1636" y="connsiteY1636"/>
                </a:cxn>
                <a:cxn ang="0">
                  <a:pos x="connsiteX1637" y="connsiteY1637"/>
                </a:cxn>
                <a:cxn ang="0">
                  <a:pos x="connsiteX1638" y="connsiteY1638"/>
                </a:cxn>
                <a:cxn ang="0">
                  <a:pos x="connsiteX1639" y="connsiteY1639"/>
                </a:cxn>
                <a:cxn ang="0">
                  <a:pos x="connsiteX1640" y="connsiteY1640"/>
                </a:cxn>
                <a:cxn ang="0">
                  <a:pos x="connsiteX1641" y="connsiteY1641"/>
                </a:cxn>
                <a:cxn ang="0">
                  <a:pos x="connsiteX1642" y="connsiteY1642"/>
                </a:cxn>
                <a:cxn ang="0">
                  <a:pos x="connsiteX1643" y="connsiteY1643"/>
                </a:cxn>
                <a:cxn ang="0">
                  <a:pos x="connsiteX1644" y="connsiteY1644"/>
                </a:cxn>
                <a:cxn ang="0">
                  <a:pos x="connsiteX1645" y="connsiteY1645"/>
                </a:cxn>
                <a:cxn ang="0">
                  <a:pos x="connsiteX1646" y="connsiteY1646"/>
                </a:cxn>
                <a:cxn ang="0">
                  <a:pos x="connsiteX1647" y="connsiteY1647"/>
                </a:cxn>
                <a:cxn ang="0">
                  <a:pos x="connsiteX1648" y="connsiteY1648"/>
                </a:cxn>
                <a:cxn ang="0">
                  <a:pos x="connsiteX1649" y="connsiteY1649"/>
                </a:cxn>
                <a:cxn ang="0">
                  <a:pos x="connsiteX1650" y="connsiteY1650"/>
                </a:cxn>
                <a:cxn ang="0">
                  <a:pos x="connsiteX1651" y="connsiteY1651"/>
                </a:cxn>
                <a:cxn ang="0">
                  <a:pos x="connsiteX1652" y="connsiteY1652"/>
                </a:cxn>
                <a:cxn ang="0">
                  <a:pos x="connsiteX1653" y="connsiteY1653"/>
                </a:cxn>
                <a:cxn ang="0">
                  <a:pos x="connsiteX1654" y="connsiteY1654"/>
                </a:cxn>
                <a:cxn ang="0">
                  <a:pos x="connsiteX1655" y="connsiteY1655"/>
                </a:cxn>
                <a:cxn ang="0">
                  <a:pos x="connsiteX1656" y="connsiteY1656"/>
                </a:cxn>
                <a:cxn ang="0">
                  <a:pos x="connsiteX1657" y="connsiteY1657"/>
                </a:cxn>
                <a:cxn ang="0">
                  <a:pos x="connsiteX1658" y="connsiteY1658"/>
                </a:cxn>
                <a:cxn ang="0">
                  <a:pos x="connsiteX1659" y="connsiteY1659"/>
                </a:cxn>
                <a:cxn ang="0">
                  <a:pos x="connsiteX1660" y="connsiteY1660"/>
                </a:cxn>
                <a:cxn ang="0">
                  <a:pos x="connsiteX1661" y="connsiteY1661"/>
                </a:cxn>
                <a:cxn ang="0">
                  <a:pos x="connsiteX1662" y="connsiteY1662"/>
                </a:cxn>
                <a:cxn ang="0">
                  <a:pos x="connsiteX1663" y="connsiteY1663"/>
                </a:cxn>
                <a:cxn ang="0">
                  <a:pos x="connsiteX1664" y="connsiteY1664"/>
                </a:cxn>
                <a:cxn ang="0">
                  <a:pos x="connsiteX1665" y="connsiteY1665"/>
                </a:cxn>
                <a:cxn ang="0">
                  <a:pos x="connsiteX1666" y="connsiteY1666"/>
                </a:cxn>
                <a:cxn ang="0">
                  <a:pos x="connsiteX1667" y="connsiteY1667"/>
                </a:cxn>
                <a:cxn ang="0">
                  <a:pos x="connsiteX1668" y="connsiteY1668"/>
                </a:cxn>
                <a:cxn ang="0">
                  <a:pos x="connsiteX1669" y="connsiteY1669"/>
                </a:cxn>
                <a:cxn ang="0">
                  <a:pos x="connsiteX1670" y="connsiteY1670"/>
                </a:cxn>
                <a:cxn ang="0">
                  <a:pos x="connsiteX1671" y="connsiteY1671"/>
                </a:cxn>
                <a:cxn ang="0">
                  <a:pos x="connsiteX1672" y="connsiteY1672"/>
                </a:cxn>
                <a:cxn ang="0">
                  <a:pos x="connsiteX1673" y="connsiteY1673"/>
                </a:cxn>
                <a:cxn ang="0">
                  <a:pos x="connsiteX1674" y="connsiteY1674"/>
                </a:cxn>
                <a:cxn ang="0">
                  <a:pos x="connsiteX1675" y="connsiteY1675"/>
                </a:cxn>
                <a:cxn ang="0">
                  <a:pos x="connsiteX1676" y="connsiteY1676"/>
                </a:cxn>
                <a:cxn ang="0">
                  <a:pos x="connsiteX1677" y="connsiteY1677"/>
                </a:cxn>
                <a:cxn ang="0">
                  <a:pos x="connsiteX1678" y="connsiteY1678"/>
                </a:cxn>
                <a:cxn ang="0">
                  <a:pos x="connsiteX1679" y="connsiteY1679"/>
                </a:cxn>
                <a:cxn ang="0">
                  <a:pos x="connsiteX1680" y="connsiteY1680"/>
                </a:cxn>
                <a:cxn ang="0">
                  <a:pos x="connsiteX1681" y="connsiteY1681"/>
                </a:cxn>
                <a:cxn ang="0">
                  <a:pos x="connsiteX1682" y="connsiteY1682"/>
                </a:cxn>
                <a:cxn ang="0">
                  <a:pos x="connsiteX1683" y="connsiteY1683"/>
                </a:cxn>
                <a:cxn ang="0">
                  <a:pos x="connsiteX1684" y="connsiteY1684"/>
                </a:cxn>
                <a:cxn ang="0">
                  <a:pos x="connsiteX1685" y="connsiteY1685"/>
                </a:cxn>
                <a:cxn ang="0">
                  <a:pos x="connsiteX1686" y="connsiteY1686"/>
                </a:cxn>
                <a:cxn ang="0">
                  <a:pos x="connsiteX1687" y="connsiteY1687"/>
                </a:cxn>
                <a:cxn ang="0">
                  <a:pos x="connsiteX1688" y="connsiteY1688"/>
                </a:cxn>
                <a:cxn ang="0">
                  <a:pos x="connsiteX1689" y="connsiteY1689"/>
                </a:cxn>
                <a:cxn ang="0">
                  <a:pos x="connsiteX1690" y="connsiteY1690"/>
                </a:cxn>
                <a:cxn ang="0">
                  <a:pos x="connsiteX1691" y="connsiteY1691"/>
                </a:cxn>
                <a:cxn ang="0">
                  <a:pos x="connsiteX1692" y="connsiteY1692"/>
                </a:cxn>
                <a:cxn ang="0">
                  <a:pos x="connsiteX1693" y="connsiteY1693"/>
                </a:cxn>
                <a:cxn ang="0">
                  <a:pos x="connsiteX1694" y="connsiteY1694"/>
                </a:cxn>
                <a:cxn ang="0">
                  <a:pos x="connsiteX1695" y="connsiteY1695"/>
                </a:cxn>
                <a:cxn ang="0">
                  <a:pos x="connsiteX1696" y="connsiteY1696"/>
                </a:cxn>
                <a:cxn ang="0">
                  <a:pos x="connsiteX1697" y="connsiteY1697"/>
                </a:cxn>
                <a:cxn ang="0">
                  <a:pos x="connsiteX1698" y="connsiteY1698"/>
                </a:cxn>
                <a:cxn ang="0">
                  <a:pos x="connsiteX1699" y="connsiteY1699"/>
                </a:cxn>
                <a:cxn ang="0">
                  <a:pos x="connsiteX1700" y="connsiteY1700"/>
                </a:cxn>
                <a:cxn ang="0">
                  <a:pos x="connsiteX1701" y="connsiteY1701"/>
                </a:cxn>
                <a:cxn ang="0">
                  <a:pos x="connsiteX1702" y="connsiteY1702"/>
                </a:cxn>
                <a:cxn ang="0">
                  <a:pos x="connsiteX1703" y="connsiteY1703"/>
                </a:cxn>
                <a:cxn ang="0">
                  <a:pos x="connsiteX1704" y="connsiteY1704"/>
                </a:cxn>
                <a:cxn ang="0">
                  <a:pos x="connsiteX1705" y="connsiteY1705"/>
                </a:cxn>
                <a:cxn ang="0">
                  <a:pos x="connsiteX1706" y="connsiteY1706"/>
                </a:cxn>
                <a:cxn ang="0">
                  <a:pos x="connsiteX1707" y="connsiteY1707"/>
                </a:cxn>
                <a:cxn ang="0">
                  <a:pos x="connsiteX1708" y="connsiteY1708"/>
                </a:cxn>
                <a:cxn ang="0">
                  <a:pos x="connsiteX1709" y="connsiteY1709"/>
                </a:cxn>
                <a:cxn ang="0">
                  <a:pos x="connsiteX1710" y="connsiteY1710"/>
                </a:cxn>
                <a:cxn ang="0">
                  <a:pos x="connsiteX1711" y="connsiteY1711"/>
                </a:cxn>
                <a:cxn ang="0">
                  <a:pos x="connsiteX1712" y="connsiteY1712"/>
                </a:cxn>
                <a:cxn ang="0">
                  <a:pos x="connsiteX1713" y="connsiteY1713"/>
                </a:cxn>
                <a:cxn ang="0">
                  <a:pos x="connsiteX1714" y="connsiteY1714"/>
                </a:cxn>
                <a:cxn ang="0">
                  <a:pos x="connsiteX1715" y="connsiteY1715"/>
                </a:cxn>
                <a:cxn ang="0">
                  <a:pos x="connsiteX1716" y="connsiteY1716"/>
                </a:cxn>
                <a:cxn ang="0">
                  <a:pos x="connsiteX1717" y="connsiteY1717"/>
                </a:cxn>
                <a:cxn ang="0">
                  <a:pos x="connsiteX1718" y="connsiteY1718"/>
                </a:cxn>
                <a:cxn ang="0">
                  <a:pos x="connsiteX1719" y="connsiteY1719"/>
                </a:cxn>
                <a:cxn ang="0">
                  <a:pos x="connsiteX1720" y="connsiteY1720"/>
                </a:cxn>
                <a:cxn ang="0">
                  <a:pos x="connsiteX1721" y="connsiteY1721"/>
                </a:cxn>
                <a:cxn ang="0">
                  <a:pos x="connsiteX1722" y="connsiteY1722"/>
                </a:cxn>
                <a:cxn ang="0">
                  <a:pos x="connsiteX1723" y="connsiteY1723"/>
                </a:cxn>
                <a:cxn ang="0">
                  <a:pos x="connsiteX1724" y="connsiteY1724"/>
                </a:cxn>
                <a:cxn ang="0">
                  <a:pos x="connsiteX1725" y="connsiteY1725"/>
                </a:cxn>
                <a:cxn ang="0">
                  <a:pos x="connsiteX1726" y="connsiteY1726"/>
                </a:cxn>
                <a:cxn ang="0">
                  <a:pos x="connsiteX1727" y="connsiteY1727"/>
                </a:cxn>
                <a:cxn ang="0">
                  <a:pos x="connsiteX1728" y="connsiteY1728"/>
                </a:cxn>
                <a:cxn ang="0">
                  <a:pos x="connsiteX1729" y="connsiteY1729"/>
                </a:cxn>
                <a:cxn ang="0">
                  <a:pos x="connsiteX1730" y="connsiteY1730"/>
                </a:cxn>
                <a:cxn ang="0">
                  <a:pos x="connsiteX1731" y="connsiteY1731"/>
                </a:cxn>
                <a:cxn ang="0">
                  <a:pos x="connsiteX1732" y="connsiteY1732"/>
                </a:cxn>
                <a:cxn ang="0">
                  <a:pos x="connsiteX1733" y="connsiteY1733"/>
                </a:cxn>
                <a:cxn ang="0">
                  <a:pos x="connsiteX1734" y="connsiteY1734"/>
                </a:cxn>
                <a:cxn ang="0">
                  <a:pos x="connsiteX1735" y="connsiteY1735"/>
                </a:cxn>
                <a:cxn ang="0">
                  <a:pos x="connsiteX1736" y="connsiteY1736"/>
                </a:cxn>
                <a:cxn ang="0">
                  <a:pos x="connsiteX1737" y="connsiteY1737"/>
                </a:cxn>
                <a:cxn ang="0">
                  <a:pos x="connsiteX1738" y="connsiteY1738"/>
                </a:cxn>
                <a:cxn ang="0">
                  <a:pos x="connsiteX1739" y="connsiteY1739"/>
                </a:cxn>
                <a:cxn ang="0">
                  <a:pos x="connsiteX1740" y="connsiteY1740"/>
                </a:cxn>
                <a:cxn ang="0">
                  <a:pos x="connsiteX1741" y="connsiteY1741"/>
                </a:cxn>
                <a:cxn ang="0">
                  <a:pos x="connsiteX1742" y="connsiteY1742"/>
                </a:cxn>
                <a:cxn ang="0">
                  <a:pos x="connsiteX1743" y="connsiteY1743"/>
                </a:cxn>
                <a:cxn ang="0">
                  <a:pos x="connsiteX1744" y="connsiteY1744"/>
                </a:cxn>
                <a:cxn ang="0">
                  <a:pos x="connsiteX1745" y="connsiteY1745"/>
                </a:cxn>
                <a:cxn ang="0">
                  <a:pos x="connsiteX1746" y="connsiteY1746"/>
                </a:cxn>
                <a:cxn ang="0">
                  <a:pos x="connsiteX1747" y="connsiteY1747"/>
                </a:cxn>
                <a:cxn ang="0">
                  <a:pos x="connsiteX1748" y="connsiteY1748"/>
                </a:cxn>
                <a:cxn ang="0">
                  <a:pos x="connsiteX1749" y="connsiteY1749"/>
                </a:cxn>
                <a:cxn ang="0">
                  <a:pos x="connsiteX1750" y="connsiteY1750"/>
                </a:cxn>
                <a:cxn ang="0">
                  <a:pos x="connsiteX1751" y="connsiteY1751"/>
                </a:cxn>
                <a:cxn ang="0">
                  <a:pos x="connsiteX1752" y="connsiteY1752"/>
                </a:cxn>
                <a:cxn ang="0">
                  <a:pos x="connsiteX1753" y="connsiteY1753"/>
                </a:cxn>
                <a:cxn ang="0">
                  <a:pos x="connsiteX1754" y="connsiteY1754"/>
                </a:cxn>
                <a:cxn ang="0">
                  <a:pos x="connsiteX1755" y="connsiteY1755"/>
                </a:cxn>
                <a:cxn ang="0">
                  <a:pos x="connsiteX1756" y="connsiteY1756"/>
                </a:cxn>
                <a:cxn ang="0">
                  <a:pos x="connsiteX1757" y="connsiteY1757"/>
                </a:cxn>
                <a:cxn ang="0">
                  <a:pos x="connsiteX1758" y="connsiteY1758"/>
                </a:cxn>
                <a:cxn ang="0">
                  <a:pos x="connsiteX1759" y="connsiteY1759"/>
                </a:cxn>
                <a:cxn ang="0">
                  <a:pos x="connsiteX1760" y="connsiteY1760"/>
                </a:cxn>
                <a:cxn ang="0">
                  <a:pos x="connsiteX1761" y="connsiteY1761"/>
                </a:cxn>
                <a:cxn ang="0">
                  <a:pos x="connsiteX1762" y="connsiteY1762"/>
                </a:cxn>
                <a:cxn ang="0">
                  <a:pos x="connsiteX1763" y="connsiteY1763"/>
                </a:cxn>
                <a:cxn ang="0">
                  <a:pos x="connsiteX1764" y="connsiteY1764"/>
                </a:cxn>
                <a:cxn ang="0">
                  <a:pos x="connsiteX1765" y="connsiteY1765"/>
                </a:cxn>
                <a:cxn ang="0">
                  <a:pos x="connsiteX1766" y="connsiteY1766"/>
                </a:cxn>
                <a:cxn ang="0">
                  <a:pos x="connsiteX1767" y="connsiteY1767"/>
                </a:cxn>
                <a:cxn ang="0">
                  <a:pos x="connsiteX1768" y="connsiteY1768"/>
                </a:cxn>
                <a:cxn ang="0">
                  <a:pos x="connsiteX1769" y="connsiteY1769"/>
                </a:cxn>
                <a:cxn ang="0">
                  <a:pos x="connsiteX1770" y="connsiteY1770"/>
                </a:cxn>
                <a:cxn ang="0">
                  <a:pos x="connsiteX1771" y="connsiteY1771"/>
                </a:cxn>
                <a:cxn ang="0">
                  <a:pos x="connsiteX1772" y="connsiteY1772"/>
                </a:cxn>
                <a:cxn ang="0">
                  <a:pos x="connsiteX1773" y="connsiteY1773"/>
                </a:cxn>
                <a:cxn ang="0">
                  <a:pos x="connsiteX1774" y="connsiteY1774"/>
                </a:cxn>
                <a:cxn ang="0">
                  <a:pos x="connsiteX1775" y="connsiteY1775"/>
                </a:cxn>
                <a:cxn ang="0">
                  <a:pos x="connsiteX1776" y="connsiteY1776"/>
                </a:cxn>
                <a:cxn ang="0">
                  <a:pos x="connsiteX1777" y="connsiteY1777"/>
                </a:cxn>
                <a:cxn ang="0">
                  <a:pos x="connsiteX1778" y="connsiteY1778"/>
                </a:cxn>
                <a:cxn ang="0">
                  <a:pos x="connsiteX1779" y="connsiteY1779"/>
                </a:cxn>
                <a:cxn ang="0">
                  <a:pos x="connsiteX1780" y="connsiteY1780"/>
                </a:cxn>
                <a:cxn ang="0">
                  <a:pos x="connsiteX1781" y="connsiteY1781"/>
                </a:cxn>
                <a:cxn ang="0">
                  <a:pos x="connsiteX1782" y="connsiteY1782"/>
                </a:cxn>
                <a:cxn ang="0">
                  <a:pos x="connsiteX1783" y="connsiteY1783"/>
                </a:cxn>
                <a:cxn ang="0">
                  <a:pos x="connsiteX1784" y="connsiteY1784"/>
                </a:cxn>
                <a:cxn ang="0">
                  <a:pos x="connsiteX1785" y="connsiteY1785"/>
                </a:cxn>
                <a:cxn ang="0">
                  <a:pos x="connsiteX1786" y="connsiteY1786"/>
                </a:cxn>
                <a:cxn ang="0">
                  <a:pos x="connsiteX1787" y="connsiteY1787"/>
                </a:cxn>
                <a:cxn ang="0">
                  <a:pos x="connsiteX1788" y="connsiteY1788"/>
                </a:cxn>
                <a:cxn ang="0">
                  <a:pos x="connsiteX1789" y="connsiteY1789"/>
                </a:cxn>
                <a:cxn ang="0">
                  <a:pos x="connsiteX1790" y="connsiteY1790"/>
                </a:cxn>
                <a:cxn ang="0">
                  <a:pos x="connsiteX1791" y="connsiteY1791"/>
                </a:cxn>
                <a:cxn ang="0">
                  <a:pos x="connsiteX1792" y="connsiteY1792"/>
                </a:cxn>
                <a:cxn ang="0">
                  <a:pos x="connsiteX1793" y="connsiteY1793"/>
                </a:cxn>
                <a:cxn ang="0">
                  <a:pos x="connsiteX1794" y="connsiteY1794"/>
                </a:cxn>
                <a:cxn ang="0">
                  <a:pos x="connsiteX1795" y="connsiteY1795"/>
                </a:cxn>
                <a:cxn ang="0">
                  <a:pos x="connsiteX1796" y="connsiteY1796"/>
                </a:cxn>
                <a:cxn ang="0">
                  <a:pos x="connsiteX1797" y="connsiteY1797"/>
                </a:cxn>
                <a:cxn ang="0">
                  <a:pos x="connsiteX1798" y="connsiteY1798"/>
                </a:cxn>
                <a:cxn ang="0">
                  <a:pos x="connsiteX1799" y="connsiteY1799"/>
                </a:cxn>
                <a:cxn ang="0">
                  <a:pos x="connsiteX1800" y="connsiteY1800"/>
                </a:cxn>
                <a:cxn ang="0">
                  <a:pos x="connsiteX1801" y="connsiteY1801"/>
                </a:cxn>
                <a:cxn ang="0">
                  <a:pos x="connsiteX1802" y="connsiteY1802"/>
                </a:cxn>
                <a:cxn ang="0">
                  <a:pos x="connsiteX1803" y="connsiteY1803"/>
                </a:cxn>
                <a:cxn ang="0">
                  <a:pos x="connsiteX1804" y="connsiteY1804"/>
                </a:cxn>
                <a:cxn ang="0">
                  <a:pos x="connsiteX1805" y="connsiteY1805"/>
                </a:cxn>
                <a:cxn ang="0">
                  <a:pos x="connsiteX1806" y="connsiteY1806"/>
                </a:cxn>
                <a:cxn ang="0">
                  <a:pos x="connsiteX1807" y="connsiteY1807"/>
                </a:cxn>
                <a:cxn ang="0">
                  <a:pos x="connsiteX1808" y="connsiteY1808"/>
                </a:cxn>
                <a:cxn ang="0">
                  <a:pos x="connsiteX1809" y="connsiteY1809"/>
                </a:cxn>
                <a:cxn ang="0">
                  <a:pos x="connsiteX1810" y="connsiteY1810"/>
                </a:cxn>
                <a:cxn ang="0">
                  <a:pos x="connsiteX1811" y="connsiteY1811"/>
                </a:cxn>
                <a:cxn ang="0">
                  <a:pos x="connsiteX1812" y="connsiteY1812"/>
                </a:cxn>
                <a:cxn ang="0">
                  <a:pos x="connsiteX1813" y="connsiteY1813"/>
                </a:cxn>
                <a:cxn ang="0">
                  <a:pos x="connsiteX1814" y="connsiteY1814"/>
                </a:cxn>
                <a:cxn ang="0">
                  <a:pos x="connsiteX1815" y="connsiteY1815"/>
                </a:cxn>
                <a:cxn ang="0">
                  <a:pos x="connsiteX1816" y="connsiteY1816"/>
                </a:cxn>
                <a:cxn ang="0">
                  <a:pos x="connsiteX1817" y="connsiteY1817"/>
                </a:cxn>
                <a:cxn ang="0">
                  <a:pos x="connsiteX1818" y="connsiteY1818"/>
                </a:cxn>
                <a:cxn ang="0">
                  <a:pos x="connsiteX1819" y="connsiteY1819"/>
                </a:cxn>
                <a:cxn ang="0">
                  <a:pos x="connsiteX1820" y="connsiteY1820"/>
                </a:cxn>
                <a:cxn ang="0">
                  <a:pos x="connsiteX1821" y="connsiteY1821"/>
                </a:cxn>
                <a:cxn ang="0">
                  <a:pos x="connsiteX1822" y="connsiteY1822"/>
                </a:cxn>
                <a:cxn ang="0">
                  <a:pos x="connsiteX1823" y="connsiteY1823"/>
                </a:cxn>
                <a:cxn ang="0">
                  <a:pos x="connsiteX1824" y="connsiteY1824"/>
                </a:cxn>
                <a:cxn ang="0">
                  <a:pos x="connsiteX1825" y="connsiteY1825"/>
                </a:cxn>
                <a:cxn ang="0">
                  <a:pos x="connsiteX1826" y="connsiteY1826"/>
                </a:cxn>
                <a:cxn ang="0">
                  <a:pos x="connsiteX1827" y="connsiteY1827"/>
                </a:cxn>
                <a:cxn ang="0">
                  <a:pos x="connsiteX1828" y="connsiteY1828"/>
                </a:cxn>
                <a:cxn ang="0">
                  <a:pos x="connsiteX1829" y="connsiteY1829"/>
                </a:cxn>
                <a:cxn ang="0">
                  <a:pos x="connsiteX1830" y="connsiteY1830"/>
                </a:cxn>
                <a:cxn ang="0">
                  <a:pos x="connsiteX1831" y="connsiteY1831"/>
                </a:cxn>
                <a:cxn ang="0">
                  <a:pos x="connsiteX1832" y="connsiteY1832"/>
                </a:cxn>
                <a:cxn ang="0">
                  <a:pos x="connsiteX1833" y="connsiteY1833"/>
                </a:cxn>
                <a:cxn ang="0">
                  <a:pos x="connsiteX1834" y="connsiteY1834"/>
                </a:cxn>
                <a:cxn ang="0">
                  <a:pos x="connsiteX1835" y="connsiteY1835"/>
                </a:cxn>
                <a:cxn ang="0">
                  <a:pos x="connsiteX1836" y="connsiteY1836"/>
                </a:cxn>
                <a:cxn ang="0">
                  <a:pos x="connsiteX1837" y="connsiteY1837"/>
                </a:cxn>
                <a:cxn ang="0">
                  <a:pos x="connsiteX1838" y="connsiteY1838"/>
                </a:cxn>
                <a:cxn ang="0">
                  <a:pos x="connsiteX1839" y="connsiteY1839"/>
                </a:cxn>
                <a:cxn ang="0">
                  <a:pos x="connsiteX1840" y="connsiteY1840"/>
                </a:cxn>
                <a:cxn ang="0">
                  <a:pos x="connsiteX1841" y="connsiteY1841"/>
                </a:cxn>
                <a:cxn ang="0">
                  <a:pos x="connsiteX1842" y="connsiteY1842"/>
                </a:cxn>
                <a:cxn ang="0">
                  <a:pos x="connsiteX1843" y="connsiteY1843"/>
                </a:cxn>
                <a:cxn ang="0">
                  <a:pos x="connsiteX1844" y="connsiteY1844"/>
                </a:cxn>
                <a:cxn ang="0">
                  <a:pos x="connsiteX1845" y="connsiteY1845"/>
                </a:cxn>
                <a:cxn ang="0">
                  <a:pos x="connsiteX1846" y="connsiteY1846"/>
                </a:cxn>
                <a:cxn ang="0">
                  <a:pos x="connsiteX1847" y="connsiteY1847"/>
                </a:cxn>
                <a:cxn ang="0">
                  <a:pos x="connsiteX1848" y="connsiteY1848"/>
                </a:cxn>
                <a:cxn ang="0">
                  <a:pos x="connsiteX1849" y="connsiteY1849"/>
                </a:cxn>
                <a:cxn ang="0">
                  <a:pos x="connsiteX1850" y="connsiteY1850"/>
                </a:cxn>
                <a:cxn ang="0">
                  <a:pos x="connsiteX1851" y="connsiteY1851"/>
                </a:cxn>
                <a:cxn ang="0">
                  <a:pos x="connsiteX1852" y="connsiteY1852"/>
                </a:cxn>
                <a:cxn ang="0">
                  <a:pos x="connsiteX1853" y="connsiteY1853"/>
                </a:cxn>
                <a:cxn ang="0">
                  <a:pos x="connsiteX1854" y="connsiteY1854"/>
                </a:cxn>
                <a:cxn ang="0">
                  <a:pos x="connsiteX1855" y="connsiteY1855"/>
                </a:cxn>
                <a:cxn ang="0">
                  <a:pos x="connsiteX1856" y="connsiteY1856"/>
                </a:cxn>
                <a:cxn ang="0">
                  <a:pos x="connsiteX1857" y="connsiteY1857"/>
                </a:cxn>
                <a:cxn ang="0">
                  <a:pos x="connsiteX1858" y="connsiteY1858"/>
                </a:cxn>
                <a:cxn ang="0">
                  <a:pos x="connsiteX1859" y="connsiteY1859"/>
                </a:cxn>
                <a:cxn ang="0">
                  <a:pos x="connsiteX1860" y="connsiteY1860"/>
                </a:cxn>
                <a:cxn ang="0">
                  <a:pos x="connsiteX1861" y="connsiteY1861"/>
                </a:cxn>
                <a:cxn ang="0">
                  <a:pos x="connsiteX1862" y="connsiteY1862"/>
                </a:cxn>
                <a:cxn ang="0">
                  <a:pos x="connsiteX1863" y="connsiteY1863"/>
                </a:cxn>
                <a:cxn ang="0">
                  <a:pos x="connsiteX1864" y="connsiteY1864"/>
                </a:cxn>
                <a:cxn ang="0">
                  <a:pos x="connsiteX1865" y="connsiteY1865"/>
                </a:cxn>
                <a:cxn ang="0">
                  <a:pos x="connsiteX1866" y="connsiteY1866"/>
                </a:cxn>
                <a:cxn ang="0">
                  <a:pos x="connsiteX1867" y="connsiteY1867"/>
                </a:cxn>
                <a:cxn ang="0">
                  <a:pos x="connsiteX1868" y="connsiteY1868"/>
                </a:cxn>
                <a:cxn ang="0">
                  <a:pos x="connsiteX1869" y="connsiteY1869"/>
                </a:cxn>
                <a:cxn ang="0">
                  <a:pos x="connsiteX1870" y="connsiteY1870"/>
                </a:cxn>
                <a:cxn ang="0">
                  <a:pos x="connsiteX1871" y="connsiteY1871"/>
                </a:cxn>
                <a:cxn ang="0">
                  <a:pos x="connsiteX1872" y="connsiteY1872"/>
                </a:cxn>
                <a:cxn ang="0">
                  <a:pos x="connsiteX1873" y="connsiteY1873"/>
                </a:cxn>
                <a:cxn ang="0">
                  <a:pos x="connsiteX1874" y="connsiteY1874"/>
                </a:cxn>
                <a:cxn ang="0">
                  <a:pos x="connsiteX1875" y="connsiteY1875"/>
                </a:cxn>
                <a:cxn ang="0">
                  <a:pos x="connsiteX1876" y="connsiteY1876"/>
                </a:cxn>
                <a:cxn ang="0">
                  <a:pos x="connsiteX1877" y="connsiteY1877"/>
                </a:cxn>
                <a:cxn ang="0">
                  <a:pos x="connsiteX1878" y="connsiteY1878"/>
                </a:cxn>
                <a:cxn ang="0">
                  <a:pos x="connsiteX1879" y="connsiteY1879"/>
                </a:cxn>
                <a:cxn ang="0">
                  <a:pos x="connsiteX1880" y="connsiteY1880"/>
                </a:cxn>
                <a:cxn ang="0">
                  <a:pos x="connsiteX1881" y="connsiteY1881"/>
                </a:cxn>
                <a:cxn ang="0">
                  <a:pos x="connsiteX1882" y="connsiteY1882"/>
                </a:cxn>
                <a:cxn ang="0">
                  <a:pos x="connsiteX1883" y="connsiteY1883"/>
                </a:cxn>
                <a:cxn ang="0">
                  <a:pos x="connsiteX1884" y="connsiteY1884"/>
                </a:cxn>
                <a:cxn ang="0">
                  <a:pos x="connsiteX1885" y="connsiteY1885"/>
                </a:cxn>
                <a:cxn ang="0">
                  <a:pos x="connsiteX1886" y="connsiteY1886"/>
                </a:cxn>
                <a:cxn ang="0">
                  <a:pos x="connsiteX1887" y="connsiteY1887"/>
                </a:cxn>
                <a:cxn ang="0">
                  <a:pos x="connsiteX1888" y="connsiteY1888"/>
                </a:cxn>
                <a:cxn ang="0">
                  <a:pos x="connsiteX1889" y="connsiteY1889"/>
                </a:cxn>
                <a:cxn ang="0">
                  <a:pos x="connsiteX1890" y="connsiteY1890"/>
                </a:cxn>
                <a:cxn ang="0">
                  <a:pos x="connsiteX1891" y="connsiteY1891"/>
                </a:cxn>
                <a:cxn ang="0">
                  <a:pos x="connsiteX1892" y="connsiteY1892"/>
                </a:cxn>
                <a:cxn ang="0">
                  <a:pos x="connsiteX1893" y="connsiteY1893"/>
                </a:cxn>
                <a:cxn ang="0">
                  <a:pos x="connsiteX1894" y="connsiteY1894"/>
                </a:cxn>
                <a:cxn ang="0">
                  <a:pos x="connsiteX1895" y="connsiteY1895"/>
                </a:cxn>
                <a:cxn ang="0">
                  <a:pos x="connsiteX1896" y="connsiteY1896"/>
                </a:cxn>
                <a:cxn ang="0">
                  <a:pos x="connsiteX1897" y="connsiteY1897"/>
                </a:cxn>
                <a:cxn ang="0">
                  <a:pos x="connsiteX1898" y="connsiteY1898"/>
                </a:cxn>
                <a:cxn ang="0">
                  <a:pos x="connsiteX1899" y="connsiteY1899"/>
                </a:cxn>
                <a:cxn ang="0">
                  <a:pos x="connsiteX1900" y="connsiteY1900"/>
                </a:cxn>
                <a:cxn ang="0">
                  <a:pos x="connsiteX1901" y="connsiteY1901"/>
                </a:cxn>
                <a:cxn ang="0">
                  <a:pos x="connsiteX1902" y="connsiteY1902"/>
                </a:cxn>
                <a:cxn ang="0">
                  <a:pos x="connsiteX1903" y="connsiteY1903"/>
                </a:cxn>
                <a:cxn ang="0">
                  <a:pos x="connsiteX1904" y="connsiteY1904"/>
                </a:cxn>
                <a:cxn ang="0">
                  <a:pos x="connsiteX1905" y="connsiteY1905"/>
                </a:cxn>
                <a:cxn ang="0">
                  <a:pos x="connsiteX1906" y="connsiteY1906"/>
                </a:cxn>
                <a:cxn ang="0">
                  <a:pos x="connsiteX1907" y="connsiteY1907"/>
                </a:cxn>
                <a:cxn ang="0">
                  <a:pos x="connsiteX1908" y="connsiteY1908"/>
                </a:cxn>
                <a:cxn ang="0">
                  <a:pos x="connsiteX1909" y="connsiteY1909"/>
                </a:cxn>
                <a:cxn ang="0">
                  <a:pos x="connsiteX1910" y="connsiteY1910"/>
                </a:cxn>
                <a:cxn ang="0">
                  <a:pos x="connsiteX1911" y="connsiteY1911"/>
                </a:cxn>
                <a:cxn ang="0">
                  <a:pos x="connsiteX1912" y="connsiteY1912"/>
                </a:cxn>
                <a:cxn ang="0">
                  <a:pos x="connsiteX1913" y="connsiteY1913"/>
                </a:cxn>
                <a:cxn ang="0">
                  <a:pos x="connsiteX1914" y="connsiteY1914"/>
                </a:cxn>
                <a:cxn ang="0">
                  <a:pos x="connsiteX1915" y="connsiteY1915"/>
                </a:cxn>
                <a:cxn ang="0">
                  <a:pos x="connsiteX1916" y="connsiteY1916"/>
                </a:cxn>
                <a:cxn ang="0">
                  <a:pos x="connsiteX1917" y="connsiteY1917"/>
                </a:cxn>
                <a:cxn ang="0">
                  <a:pos x="connsiteX1918" y="connsiteY1918"/>
                </a:cxn>
                <a:cxn ang="0">
                  <a:pos x="connsiteX1919" y="connsiteY1919"/>
                </a:cxn>
                <a:cxn ang="0">
                  <a:pos x="connsiteX1920" y="connsiteY1920"/>
                </a:cxn>
                <a:cxn ang="0">
                  <a:pos x="connsiteX1921" y="connsiteY1921"/>
                </a:cxn>
                <a:cxn ang="0">
                  <a:pos x="connsiteX1922" y="connsiteY1922"/>
                </a:cxn>
                <a:cxn ang="0">
                  <a:pos x="connsiteX1923" y="connsiteY1923"/>
                </a:cxn>
                <a:cxn ang="0">
                  <a:pos x="connsiteX1924" y="connsiteY1924"/>
                </a:cxn>
                <a:cxn ang="0">
                  <a:pos x="connsiteX1925" y="connsiteY1925"/>
                </a:cxn>
                <a:cxn ang="0">
                  <a:pos x="connsiteX1926" y="connsiteY1926"/>
                </a:cxn>
                <a:cxn ang="0">
                  <a:pos x="connsiteX1927" y="connsiteY1927"/>
                </a:cxn>
                <a:cxn ang="0">
                  <a:pos x="connsiteX1928" y="connsiteY1928"/>
                </a:cxn>
                <a:cxn ang="0">
                  <a:pos x="connsiteX1929" y="connsiteY1929"/>
                </a:cxn>
                <a:cxn ang="0">
                  <a:pos x="connsiteX1930" y="connsiteY1930"/>
                </a:cxn>
                <a:cxn ang="0">
                  <a:pos x="connsiteX1931" y="connsiteY1931"/>
                </a:cxn>
                <a:cxn ang="0">
                  <a:pos x="connsiteX1932" y="connsiteY1932"/>
                </a:cxn>
                <a:cxn ang="0">
                  <a:pos x="connsiteX1933" y="connsiteY1933"/>
                </a:cxn>
                <a:cxn ang="0">
                  <a:pos x="connsiteX1934" y="connsiteY1934"/>
                </a:cxn>
                <a:cxn ang="0">
                  <a:pos x="connsiteX1935" y="connsiteY1935"/>
                </a:cxn>
                <a:cxn ang="0">
                  <a:pos x="connsiteX1936" y="connsiteY1936"/>
                </a:cxn>
                <a:cxn ang="0">
                  <a:pos x="connsiteX1937" y="connsiteY1937"/>
                </a:cxn>
                <a:cxn ang="0">
                  <a:pos x="connsiteX1938" y="connsiteY1938"/>
                </a:cxn>
                <a:cxn ang="0">
                  <a:pos x="connsiteX1939" y="connsiteY1939"/>
                </a:cxn>
                <a:cxn ang="0">
                  <a:pos x="connsiteX1940" y="connsiteY1940"/>
                </a:cxn>
                <a:cxn ang="0">
                  <a:pos x="connsiteX1941" y="connsiteY1941"/>
                </a:cxn>
                <a:cxn ang="0">
                  <a:pos x="connsiteX1942" y="connsiteY1942"/>
                </a:cxn>
                <a:cxn ang="0">
                  <a:pos x="connsiteX1943" y="connsiteY1943"/>
                </a:cxn>
                <a:cxn ang="0">
                  <a:pos x="connsiteX1944" y="connsiteY1944"/>
                </a:cxn>
                <a:cxn ang="0">
                  <a:pos x="connsiteX1945" y="connsiteY1945"/>
                </a:cxn>
                <a:cxn ang="0">
                  <a:pos x="connsiteX1946" y="connsiteY1946"/>
                </a:cxn>
                <a:cxn ang="0">
                  <a:pos x="connsiteX1947" y="connsiteY1947"/>
                </a:cxn>
                <a:cxn ang="0">
                  <a:pos x="connsiteX1948" y="connsiteY1948"/>
                </a:cxn>
                <a:cxn ang="0">
                  <a:pos x="connsiteX1949" y="connsiteY1949"/>
                </a:cxn>
                <a:cxn ang="0">
                  <a:pos x="connsiteX1950" y="connsiteY1950"/>
                </a:cxn>
                <a:cxn ang="0">
                  <a:pos x="connsiteX1951" y="connsiteY1951"/>
                </a:cxn>
                <a:cxn ang="0">
                  <a:pos x="connsiteX1952" y="connsiteY1952"/>
                </a:cxn>
                <a:cxn ang="0">
                  <a:pos x="connsiteX1953" y="connsiteY1953"/>
                </a:cxn>
                <a:cxn ang="0">
                  <a:pos x="connsiteX1954" y="connsiteY1954"/>
                </a:cxn>
                <a:cxn ang="0">
                  <a:pos x="connsiteX1955" y="connsiteY1955"/>
                </a:cxn>
                <a:cxn ang="0">
                  <a:pos x="connsiteX1956" y="connsiteY1956"/>
                </a:cxn>
                <a:cxn ang="0">
                  <a:pos x="connsiteX1957" y="connsiteY1957"/>
                </a:cxn>
                <a:cxn ang="0">
                  <a:pos x="connsiteX1958" y="connsiteY1958"/>
                </a:cxn>
                <a:cxn ang="0">
                  <a:pos x="connsiteX1959" y="connsiteY1959"/>
                </a:cxn>
                <a:cxn ang="0">
                  <a:pos x="connsiteX1960" y="connsiteY1960"/>
                </a:cxn>
                <a:cxn ang="0">
                  <a:pos x="connsiteX1961" y="connsiteY1961"/>
                </a:cxn>
                <a:cxn ang="0">
                  <a:pos x="connsiteX1962" y="connsiteY1962"/>
                </a:cxn>
                <a:cxn ang="0">
                  <a:pos x="connsiteX1963" y="connsiteY1963"/>
                </a:cxn>
                <a:cxn ang="0">
                  <a:pos x="connsiteX1964" y="connsiteY1964"/>
                </a:cxn>
                <a:cxn ang="0">
                  <a:pos x="connsiteX1965" y="connsiteY1965"/>
                </a:cxn>
                <a:cxn ang="0">
                  <a:pos x="connsiteX1966" y="connsiteY1966"/>
                </a:cxn>
                <a:cxn ang="0">
                  <a:pos x="connsiteX1967" y="connsiteY1967"/>
                </a:cxn>
                <a:cxn ang="0">
                  <a:pos x="connsiteX1968" y="connsiteY1968"/>
                </a:cxn>
                <a:cxn ang="0">
                  <a:pos x="connsiteX1969" y="connsiteY1969"/>
                </a:cxn>
                <a:cxn ang="0">
                  <a:pos x="connsiteX1970" y="connsiteY1970"/>
                </a:cxn>
                <a:cxn ang="0">
                  <a:pos x="connsiteX1971" y="connsiteY1971"/>
                </a:cxn>
                <a:cxn ang="0">
                  <a:pos x="connsiteX1972" y="connsiteY1972"/>
                </a:cxn>
                <a:cxn ang="0">
                  <a:pos x="connsiteX1973" y="connsiteY1973"/>
                </a:cxn>
                <a:cxn ang="0">
                  <a:pos x="connsiteX1974" y="connsiteY1974"/>
                </a:cxn>
                <a:cxn ang="0">
                  <a:pos x="connsiteX1975" y="connsiteY1975"/>
                </a:cxn>
                <a:cxn ang="0">
                  <a:pos x="connsiteX1976" y="connsiteY1976"/>
                </a:cxn>
                <a:cxn ang="0">
                  <a:pos x="connsiteX1977" y="connsiteY1977"/>
                </a:cxn>
                <a:cxn ang="0">
                  <a:pos x="connsiteX1978" y="connsiteY1978"/>
                </a:cxn>
                <a:cxn ang="0">
                  <a:pos x="connsiteX1979" y="connsiteY1979"/>
                </a:cxn>
                <a:cxn ang="0">
                  <a:pos x="connsiteX1980" y="connsiteY1980"/>
                </a:cxn>
                <a:cxn ang="0">
                  <a:pos x="connsiteX1981" y="connsiteY1981"/>
                </a:cxn>
                <a:cxn ang="0">
                  <a:pos x="connsiteX1982" y="connsiteY1982"/>
                </a:cxn>
                <a:cxn ang="0">
                  <a:pos x="connsiteX1983" y="connsiteY1983"/>
                </a:cxn>
                <a:cxn ang="0">
                  <a:pos x="connsiteX1984" y="connsiteY1984"/>
                </a:cxn>
                <a:cxn ang="0">
                  <a:pos x="connsiteX1985" y="connsiteY1985"/>
                </a:cxn>
                <a:cxn ang="0">
                  <a:pos x="connsiteX1986" y="connsiteY1986"/>
                </a:cxn>
                <a:cxn ang="0">
                  <a:pos x="connsiteX1987" y="connsiteY1987"/>
                </a:cxn>
                <a:cxn ang="0">
                  <a:pos x="connsiteX1988" y="connsiteY1988"/>
                </a:cxn>
                <a:cxn ang="0">
                  <a:pos x="connsiteX1989" y="connsiteY1989"/>
                </a:cxn>
                <a:cxn ang="0">
                  <a:pos x="connsiteX1990" y="connsiteY1990"/>
                </a:cxn>
                <a:cxn ang="0">
                  <a:pos x="connsiteX1991" y="connsiteY1991"/>
                </a:cxn>
                <a:cxn ang="0">
                  <a:pos x="connsiteX1992" y="connsiteY1992"/>
                </a:cxn>
                <a:cxn ang="0">
                  <a:pos x="connsiteX1993" y="connsiteY1993"/>
                </a:cxn>
                <a:cxn ang="0">
                  <a:pos x="connsiteX1994" y="connsiteY1994"/>
                </a:cxn>
                <a:cxn ang="0">
                  <a:pos x="connsiteX1995" y="connsiteY1995"/>
                </a:cxn>
                <a:cxn ang="0">
                  <a:pos x="connsiteX1996" y="connsiteY1996"/>
                </a:cxn>
                <a:cxn ang="0">
                  <a:pos x="connsiteX1997" y="connsiteY1997"/>
                </a:cxn>
                <a:cxn ang="0">
                  <a:pos x="connsiteX1998" y="connsiteY1998"/>
                </a:cxn>
                <a:cxn ang="0">
                  <a:pos x="connsiteX1999" y="connsiteY1999"/>
                </a:cxn>
                <a:cxn ang="0">
                  <a:pos x="connsiteX2000" y="connsiteY2000"/>
                </a:cxn>
                <a:cxn ang="0">
                  <a:pos x="connsiteX2001" y="connsiteY2001"/>
                </a:cxn>
                <a:cxn ang="0">
                  <a:pos x="connsiteX2002" y="connsiteY2002"/>
                </a:cxn>
                <a:cxn ang="0">
                  <a:pos x="connsiteX2003" y="connsiteY2003"/>
                </a:cxn>
                <a:cxn ang="0">
                  <a:pos x="connsiteX2004" y="connsiteY2004"/>
                </a:cxn>
                <a:cxn ang="0">
                  <a:pos x="connsiteX2005" y="connsiteY2005"/>
                </a:cxn>
                <a:cxn ang="0">
                  <a:pos x="connsiteX2006" y="connsiteY2006"/>
                </a:cxn>
                <a:cxn ang="0">
                  <a:pos x="connsiteX2007" y="connsiteY2007"/>
                </a:cxn>
                <a:cxn ang="0">
                  <a:pos x="connsiteX2008" y="connsiteY2008"/>
                </a:cxn>
                <a:cxn ang="0">
                  <a:pos x="connsiteX2009" y="connsiteY2009"/>
                </a:cxn>
                <a:cxn ang="0">
                  <a:pos x="connsiteX2010" y="connsiteY2010"/>
                </a:cxn>
                <a:cxn ang="0">
                  <a:pos x="connsiteX2011" y="connsiteY2011"/>
                </a:cxn>
                <a:cxn ang="0">
                  <a:pos x="connsiteX2012" y="connsiteY2012"/>
                </a:cxn>
                <a:cxn ang="0">
                  <a:pos x="connsiteX2013" y="connsiteY2013"/>
                </a:cxn>
                <a:cxn ang="0">
                  <a:pos x="connsiteX2014" y="connsiteY2014"/>
                </a:cxn>
                <a:cxn ang="0">
                  <a:pos x="connsiteX2015" y="connsiteY2015"/>
                </a:cxn>
                <a:cxn ang="0">
                  <a:pos x="connsiteX2016" y="connsiteY2016"/>
                </a:cxn>
                <a:cxn ang="0">
                  <a:pos x="connsiteX2017" y="connsiteY2017"/>
                </a:cxn>
                <a:cxn ang="0">
                  <a:pos x="connsiteX2018" y="connsiteY2018"/>
                </a:cxn>
                <a:cxn ang="0">
                  <a:pos x="connsiteX2019" y="connsiteY2019"/>
                </a:cxn>
                <a:cxn ang="0">
                  <a:pos x="connsiteX2020" y="connsiteY2020"/>
                </a:cxn>
                <a:cxn ang="0">
                  <a:pos x="connsiteX2021" y="connsiteY2021"/>
                </a:cxn>
                <a:cxn ang="0">
                  <a:pos x="connsiteX2022" y="connsiteY2022"/>
                </a:cxn>
                <a:cxn ang="0">
                  <a:pos x="connsiteX2023" y="connsiteY2023"/>
                </a:cxn>
                <a:cxn ang="0">
                  <a:pos x="connsiteX2024" y="connsiteY2024"/>
                </a:cxn>
                <a:cxn ang="0">
                  <a:pos x="connsiteX2025" y="connsiteY2025"/>
                </a:cxn>
                <a:cxn ang="0">
                  <a:pos x="connsiteX2026" y="connsiteY2026"/>
                </a:cxn>
                <a:cxn ang="0">
                  <a:pos x="connsiteX2027" y="connsiteY2027"/>
                </a:cxn>
                <a:cxn ang="0">
                  <a:pos x="connsiteX2028" y="connsiteY2028"/>
                </a:cxn>
                <a:cxn ang="0">
                  <a:pos x="connsiteX2029" y="connsiteY2029"/>
                </a:cxn>
                <a:cxn ang="0">
                  <a:pos x="connsiteX2030" y="connsiteY2030"/>
                </a:cxn>
                <a:cxn ang="0">
                  <a:pos x="connsiteX2031" y="connsiteY2031"/>
                </a:cxn>
                <a:cxn ang="0">
                  <a:pos x="connsiteX2032" y="connsiteY2032"/>
                </a:cxn>
                <a:cxn ang="0">
                  <a:pos x="connsiteX2033" y="connsiteY2033"/>
                </a:cxn>
                <a:cxn ang="0">
                  <a:pos x="connsiteX2034" y="connsiteY2034"/>
                </a:cxn>
                <a:cxn ang="0">
                  <a:pos x="connsiteX2035" y="connsiteY2035"/>
                </a:cxn>
                <a:cxn ang="0">
                  <a:pos x="connsiteX2036" y="connsiteY2036"/>
                </a:cxn>
                <a:cxn ang="0">
                  <a:pos x="connsiteX2037" y="connsiteY2037"/>
                </a:cxn>
                <a:cxn ang="0">
                  <a:pos x="connsiteX2038" y="connsiteY2038"/>
                </a:cxn>
                <a:cxn ang="0">
                  <a:pos x="connsiteX2039" y="connsiteY2039"/>
                </a:cxn>
                <a:cxn ang="0">
                  <a:pos x="connsiteX2040" y="connsiteY2040"/>
                </a:cxn>
                <a:cxn ang="0">
                  <a:pos x="connsiteX2041" y="connsiteY2041"/>
                </a:cxn>
                <a:cxn ang="0">
                  <a:pos x="connsiteX2042" y="connsiteY2042"/>
                </a:cxn>
                <a:cxn ang="0">
                  <a:pos x="connsiteX2043" y="connsiteY2043"/>
                </a:cxn>
                <a:cxn ang="0">
                  <a:pos x="connsiteX2044" y="connsiteY2044"/>
                </a:cxn>
                <a:cxn ang="0">
                  <a:pos x="connsiteX2045" y="connsiteY2045"/>
                </a:cxn>
                <a:cxn ang="0">
                  <a:pos x="connsiteX2046" y="connsiteY2046"/>
                </a:cxn>
                <a:cxn ang="0">
                  <a:pos x="connsiteX2047" y="connsiteY2047"/>
                </a:cxn>
                <a:cxn ang="0">
                  <a:pos x="connsiteX2048" y="connsiteY2048"/>
                </a:cxn>
                <a:cxn ang="0">
                  <a:pos x="connsiteX2049" y="connsiteY2049"/>
                </a:cxn>
                <a:cxn ang="0">
                  <a:pos x="connsiteX2050" y="connsiteY2050"/>
                </a:cxn>
                <a:cxn ang="0">
                  <a:pos x="connsiteX2051" y="connsiteY2051"/>
                </a:cxn>
                <a:cxn ang="0">
                  <a:pos x="connsiteX2052" y="connsiteY2052"/>
                </a:cxn>
                <a:cxn ang="0">
                  <a:pos x="connsiteX2053" y="connsiteY2053"/>
                </a:cxn>
                <a:cxn ang="0">
                  <a:pos x="connsiteX2054" y="connsiteY2054"/>
                </a:cxn>
                <a:cxn ang="0">
                  <a:pos x="connsiteX2055" y="connsiteY2055"/>
                </a:cxn>
                <a:cxn ang="0">
                  <a:pos x="connsiteX2056" y="connsiteY2056"/>
                </a:cxn>
                <a:cxn ang="0">
                  <a:pos x="connsiteX2057" y="connsiteY2057"/>
                </a:cxn>
                <a:cxn ang="0">
                  <a:pos x="connsiteX2058" y="connsiteY2058"/>
                </a:cxn>
                <a:cxn ang="0">
                  <a:pos x="connsiteX2059" y="connsiteY2059"/>
                </a:cxn>
                <a:cxn ang="0">
                  <a:pos x="connsiteX2060" y="connsiteY2060"/>
                </a:cxn>
                <a:cxn ang="0">
                  <a:pos x="connsiteX2061" y="connsiteY2061"/>
                </a:cxn>
                <a:cxn ang="0">
                  <a:pos x="connsiteX2062" y="connsiteY2062"/>
                </a:cxn>
                <a:cxn ang="0">
                  <a:pos x="connsiteX2063" y="connsiteY2063"/>
                </a:cxn>
                <a:cxn ang="0">
                  <a:pos x="connsiteX2064" y="connsiteY2064"/>
                </a:cxn>
                <a:cxn ang="0">
                  <a:pos x="connsiteX2065" y="connsiteY2065"/>
                </a:cxn>
                <a:cxn ang="0">
                  <a:pos x="connsiteX2066" y="connsiteY2066"/>
                </a:cxn>
                <a:cxn ang="0">
                  <a:pos x="connsiteX2067" y="connsiteY2067"/>
                </a:cxn>
                <a:cxn ang="0">
                  <a:pos x="connsiteX2068" y="connsiteY2068"/>
                </a:cxn>
                <a:cxn ang="0">
                  <a:pos x="connsiteX2069" y="connsiteY2069"/>
                </a:cxn>
                <a:cxn ang="0">
                  <a:pos x="connsiteX2070" y="connsiteY2070"/>
                </a:cxn>
                <a:cxn ang="0">
                  <a:pos x="connsiteX2071" y="connsiteY2071"/>
                </a:cxn>
                <a:cxn ang="0">
                  <a:pos x="connsiteX2072" y="connsiteY2072"/>
                </a:cxn>
                <a:cxn ang="0">
                  <a:pos x="connsiteX2073" y="connsiteY2073"/>
                </a:cxn>
                <a:cxn ang="0">
                  <a:pos x="connsiteX2074" y="connsiteY2074"/>
                </a:cxn>
                <a:cxn ang="0">
                  <a:pos x="connsiteX2075" y="connsiteY2075"/>
                </a:cxn>
                <a:cxn ang="0">
                  <a:pos x="connsiteX2076" y="connsiteY2076"/>
                </a:cxn>
                <a:cxn ang="0">
                  <a:pos x="connsiteX2077" y="connsiteY2077"/>
                </a:cxn>
                <a:cxn ang="0">
                  <a:pos x="connsiteX2078" y="connsiteY2078"/>
                </a:cxn>
                <a:cxn ang="0">
                  <a:pos x="connsiteX2079" y="connsiteY2079"/>
                </a:cxn>
                <a:cxn ang="0">
                  <a:pos x="connsiteX2080" y="connsiteY2080"/>
                </a:cxn>
                <a:cxn ang="0">
                  <a:pos x="connsiteX2081" y="connsiteY2081"/>
                </a:cxn>
                <a:cxn ang="0">
                  <a:pos x="connsiteX2082" y="connsiteY2082"/>
                </a:cxn>
                <a:cxn ang="0">
                  <a:pos x="connsiteX2083" y="connsiteY2083"/>
                </a:cxn>
                <a:cxn ang="0">
                  <a:pos x="connsiteX2084" y="connsiteY2084"/>
                </a:cxn>
                <a:cxn ang="0">
                  <a:pos x="connsiteX2085" y="connsiteY2085"/>
                </a:cxn>
                <a:cxn ang="0">
                  <a:pos x="connsiteX2086" y="connsiteY2086"/>
                </a:cxn>
                <a:cxn ang="0">
                  <a:pos x="connsiteX2087" y="connsiteY2087"/>
                </a:cxn>
                <a:cxn ang="0">
                  <a:pos x="connsiteX2088" y="connsiteY2088"/>
                </a:cxn>
                <a:cxn ang="0">
                  <a:pos x="connsiteX2089" y="connsiteY2089"/>
                </a:cxn>
                <a:cxn ang="0">
                  <a:pos x="connsiteX2090" y="connsiteY2090"/>
                </a:cxn>
                <a:cxn ang="0">
                  <a:pos x="connsiteX2091" y="connsiteY2091"/>
                </a:cxn>
                <a:cxn ang="0">
                  <a:pos x="connsiteX2092" y="connsiteY2092"/>
                </a:cxn>
                <a:cxn ang="0">
                  <a:pos x="connsiteX2093" y="connsiteY2093"/>
                </a:cxn>
                <a:cxn ang="0">
                  <a:pos x="connsiteX2094" y="connsiteY2094"/>
                </a:cxn>
                <a:cxn ang="0">
                  <a:pos x="connsiteX2095" y="connsiteY2095"/>
                </a:cxn>
                <a:cxn ang="0">
                  <a:pos x="connsiteX2096" y="connsiteY2096"/>
                </a:cxn>
                <a:cxn ang="0">
                  <a:pos x="connsiteX2097" y="connsiteY2097"/>
                </a:cxn>
                <a:cxn ang="0">
                  <a:pos x="connsiteX2098" y="connsiteY2098"/>
                </a:cxn>
                <a:cxn ang="0">
                  <a:pos x="connsiteX2099" y="connsiteY2099"/>
                </a:cxn>
                <a:cxn ang="0">
                  <a:pos x="connsiteX2100" y="connsiteY2100"/>
                </a:cxn>
                <a:cxn ang="0">
                  <a:pos x="connsiteX2101" y="connsiteY2101"/>
                </a:cxn>
                <a:cxn ang="0">
                  <a:pos x="connsiteX2102" y="connsiteY2102"/>
                </a:cxn>
                <a:cxn ang="0">
                  <a:pos x="connsiteX2103" y="connsiteY2103"/>
                </a:cxn>
                <a:cxn ang="0">
                  <a:pos x="connsiteX2104" y="connsiteY2104"/>
                </a:cxn>
                <a:cxn ang="0">
                  <a:pos x="connsiteX2105" y="connsiteY2105"/>
                </a:cxn>
                <a:cxn ang="0">
                  <a:pos x="connsiteX2106" y="connsiteY2106"/>
                </a:cxn>
                <a:cxn ang="0">
                  <a:pos x="connsiteX2107" y="connsiteY2107"/>
                </a:cxn>
                <a:cxn ang="0">
                  <a:pos x="connsiteX2108" y="connsiteY2108"/>
                </a:cxn>
                <a:cxn ang="0">
                  <a:pos x="connsiteX2109" y="connsiteY2109"/>
                </a:cxn>
                <a:cxn ang="0">
                  <a:pos x="connsiteX2110" y="connsiteY2110"/>
                </a:cxn>
                <a:cxn ang="0">
                  <a:pos x="connsiteX2111" y="connsiteY2111"/>
                </a:cxn>
                <a:cxn ang="0">
                  <a:pos x="connsiteX2112" y="connsiteY2112"/>
                </a:cxn>
                <a:cxn ang="0">
                  <a:pos x="connsiteX2113" y="connsiteY2113"/>
                </a:cxn>
                <a:cxn ang="0">
                  <a:pos x="connsiteX2114" y="connsiteY2114"/>
                </a:cxn>
                <a:cxn ang="0">
                  <a:pos x="connsiteX2115" y="connsiteY2115"/>
                </a:cxn>
                <a:cxn ang="0">
                  <a:pos x="connsiteX2116" y="connsiteY2116"/>
                </a:cxn>
                <a:cxn ang="0">
                  <a:pos x="connsiteX2117" y="connsiteY2117"/>
                </a:cxn>
                <a:cxn ang="0">
                  <a:pos x="connsiteX2118" y="connsiteY2118"/>
                </a:cxn>
                <a:cxn ang="0">
                  <a:pos x="connsiteX2119" y="connsiteY2119"/>
                </a:cxn>
                <a:cxn ang="0">
                  <a:pos x="connsiteX2120" y="connsiteY2120"/>
                </a:cxn>
                <a:cxn ang="0">
                  <a:pos x="connsiteX2121" y="connsiteY2121"/>
                </a:cxn>
                <a:cxn ang="0">
                  <a:pos x="connsiteX2122" y="connsiteY2122"/>
                </a:cxn>
                <a:cxn ang="0">
                  <a:pos x="connsiteX2123" y="connsiteY2123"/>
                </a:cxn>
                <a:cxn ang="0">
                  <a:pos x="connsiteX2124" y="connsiteY2124"/>
                </a:cxn>
                <a:cxn ang="0">
                  <a:pos x="connsiteX2125" y="connsiteY2125"/>
                </a:cxn>
                <a:cxn ang="0">
                  <a:pos x="connsiteX2126" y="connsiteY2126"/>
                </a:cxn>
                <a:cxn ang="0">
                  <a:pos x="connsiteX2127" y="connsiteY2127"/>
                </a:cxn>
                <a:cxn ang="0">
                  <a:pos x="connsiteX2128" y="connsiteY2128"/>
                </a:cxn>
                <a:cxn ang="0">
                  <a:pos x="connsiteX2129" y="connsiteY2129"/>
                </a:cxn>
                <a:cxn ang="0">
                  <a:pos x="connsiteX2130" y="connsiteY2130"/>
                </a:cxn>
                <a:cxn ang="0">
                  <a:pos x="connsiteX2131" y="connsiteY2131"/>
                </a:cxn>
                <a:cxn ang="0">
                  <a:pos x="connsiteX2132" y="connsiteY2132"/>
                </a:cxn>
                <a:cxn ang="0">
                  <a:pos x="connsiteX2133" y="connsiteY2133"/>
                </a:cxn>
                <a:cxn ang="0">
                  <a:pos x="connsiteX2134" y="connsiteY2134"/>
                </a:cxn>
                <a:cxn ang="0">
                  <a:pos x="connsiteX2135" y="connsiteY2135"/>
                </a:cxn>
                <a:cxn ang="0">
                  <a:pos x="connsiteX2136" y="connsiteY2136"/>
                </a:cxn>
                <a:cxn ang="0">
                  <a:pos x="connsiteX2137" y="connsiteY2137"/>
                </a:cxn>
                <a:cxn ang="0">
                  <a:pos x="connsiteX2138" y="connsiteY2138"/>
                </a:cxn>
                <a:cxn ang="0">
                  <a:pos x="connsiteX2139" y="connsiteY2139"/>
                </a:cxn>
                <a:cxn ang="0">
                  <a:pos x="connsiteX2140" y="connsiteY2140"/>
                </a:cxn>
                <a:cxn ang="0">
                  <a:pos x="connsiteX2141" y="connsiteY2141"/>
                </a:cxn>
                <a:cxn ang="0">
                  <a:pos x="connsiteX2142" y="connsiteY2142"/>
                </a:cxn>
                <a:cxn ang="0">
                  <a:pos x="connsiteX2143" y="connsiteY2143"/>
                </a:cxn>
                <a:cxn ang="0">
                  <a:pos x="connsiteX2144" y="connsiteY2144"/>
                </a:cxn>
                <a:cxn ang="0">
                  <a:pos x="connsiteX2145" y="connsiteY2145"/>
                </a:cxn>
                <a:cxn ang="0">
                  <a:pos x="connsiteX2146" y="connsiteY2146"/>
                </a:cxn>
                <a:cxn ang="0">
                  <a:pos x="connsiteX2147" y="connsiteY2147"/>
                </a:cxn>
                <a:cxn ang="0">
                  <a:pos x="connsiteX2148" y="connsiteY2148"/>
                </a:cxn>
                <a:cxn ang="0">
                  <a:pos x="connsiteX2149" y="connsiteY2149"/>
                </a:cxn>
                <a:cxn ang="0">
                  <a:pos x="connsiteX2150" y="connsiteY2150"/>
                </a:cxn>
                <a:cxn ang="0">
                  <a:pos x="connsiteX2151" y="connsiteY2151"/>
                </a:cxn>
                <a:cxn ang="0">
                  <a:pos x="connsiteX2152" y="connsiteY2152"/>
                </a:cxn>
                <a:cxn ang="0">
                  <a:pos x="connsiteX2153" y="connsiteY2153"/>
                </a:cxn>
                <a:cxn ang="0">
                  <a:pos x="connsiteX2154" y="connsiteY2154"/>
                </a:cxn>
                <a:cxn ang="0">
                  <a:pos x="connsiteX2155" y="connsiteY2155"/>
                </a:cxn>
                <a:cxn ang="0">
                  <a:pos x="connsiteX2156" y="connsiteY2156"/>
                </a:cxn>
                <a:cxn ang="0">
                  <a:pos x="connsiteX2157" y="connsiteY2157"/>
                </a:cxn>
                <a:cxn ang="0">
                  <a:pos x="connsiteX2158" y="connsiteY2158"/>
                </a:cxn>
                <a:cxn ang="0">
                  <a:pos x="connsiteX2159" y="connsiteY2159"/>
                </a:cxn>
                <a:cxn ang="0">
                  <a:pos x="connsiteX2160" y="connsiteY2160"/>
                </a:cxn>
                <a:cxn ang="0">
                  <a:pos x="connsiteX2161" y="connsiteY2161"/>
                </a:cxn>
                <a:cxn ang="0">
                  <a:pos x="connsiteX2162" y="connsiteY2162"/>
                </a:cxn>
                <a:cxn ang="0">
                  <a:pos x="connsiteX2163" y="connsiteY2163"/>
                </a:cxn>
                <a:cxn ang="0">
                  <a:pos x="connsiteX2164" y="connsiteY2164"/>
                </a:cxn>
                <a:cxn ang="0">
                  <a:pos x="connsiteX2165" y="connsiteY2165"/>
                </a:cxn>
                <a:cxn ang="0">
                  <a:pos x="connsiteX2166" y="connsiteY2166"/>
                </a:cxn>
                <a:cxn ang="0">
                  <a:pos x="connsiteX2167" y="connsiteY2167"/>
                </a:cxn>
                <a:cxn ang="0">
                  <a:pos x="connsiteX2168" y="connsiteY2168"/>
                </a:cxn>
                <a:cxn ang="0">
                  <a:pos x="connsiteX2169" y="connsiteY2169"/>
                </a:cxn>
                <a:cxn ang="0">
                  <a:pos x="connsiteX2170" y="connsiteY2170"/>
                </a:cxn>
                <a:cxn ang="0">
                  <a:pos x="connsiteX2171" y="connsiteY2171"/>
                </a:cxn>
                <a:cxn ang="0">
                  <a:pos x="connsiteX2172" y="connsiteY2172"/>
                </a:cxn>
                <a:cxn ang="0">
                  <a:pos x="connsiteX2173" y="connsiteY2173"/>
                </a:cxn>
                <a:cxn ang="0">
                  <a:pos x="connsiteX2174" y="connsiteY2174"/>
                </a:cxn>
                <a:cxn ang="0">
                  <a:pos x="connsiteX2175" y="connsiteY2175"/>
                </a:cxn>
                <a:cxn ang="0">
                  <a:pos x="connsiteX2176" y="connsiteY2176"/>
                </a:cxn>
                <a:cxn ang="0">
                  <a:pos x="connsiteX2177" y="connsiteY2177"/>
                </a:cxn>
                <a:cxn ang="0">
                  <a:pos x="connsiteX2178" y="connsiteY2178"/>
                </a:cxn>
                <a:cxn ang="0">
                  <a:pos x="connsiteX2179" y="connsiteY2179"/>
                </a:cxn>
                <a:cxn ang="0">
                  <a:pos x="connsiteX2180" y="connsiteY2180"/>
                </a:cxn>
                <a:cxn ang="0">
                  <a:pos x="connsiteX2181" y="connsiteY2181"/>
                </a:cxn>
                <a:cxn ang="0">
                  <a:pos x="connsiteX2182" y="connsiteY2182"/>
                </a:cxn>
                <a:cxn ang="0">
                  <a:pos x="connsiteX2183" y="connsiteY2183"/>
                </a:cxn>
                <a:cxn ang="0">
                  <a:pos x="connsiteX2184" y="connsiteY2184"/>
                </a:cxn>
                <a:cxn ang="0">
                  <a:pos x="connsiteX2185" y="connsiteY2185"/>
                </a:cxn>
                <a:cxn ang="0">
                  <a:pos x="connsiteX2186" y="connsiteY2186"/>
                </a:cxn>
                <a:cxn ang="0">
                  <a:pos x="connsiteX2187" y="connsiteY2187"/>
                </a:cxn>
                <a:cxn ang="0">
                  <a:pos x="connsiteX2188" y="connsiteY2188"/>
                </a:cxn>
                <a:cxn ang="0">
                  <a:pos x="connsiteX2189" y="connsiteY2189"/>
                </a:cxn>
                <a:cxn ang="0">
                  <a:pos x="connsiteX2190" y="connsiteY2190"/>
                </a:cxn>
                <a:cxn ang="0">
                  <a:pos x="connsiteX2191" y="connsiteY2191"/>
                </a:cxn>
                <a:cxn ang="0">
                  <a:pos x="connsiteX2192" y="connsiteY2192"/>
                </a:cxn>
                <a:cxn ang="0">
                  <a:pos x="connsiteX2193" y="connsiteY2193"/>
                </a:cxn>
                <a:cxn ang="0">
                  <a:pos x="connsiteX2194" y="connsiteY2194"/>
                </a:cxn>
                <a:cxn ang="0">
                  <a:pos x="connsiteX2195" y="connsiteY2195"/>
                </a:cxn>
                <a:cxn ang="0">
                  <a:pos x="connsiteX2196" y="connsiteY2196"/>
                </a:cxn>
                <a:cxn ang="0">
                  <a:pos x="connsiteX2197" y="connsiteY2197"/>
                </a:cxn>
                <a:cxn ang="0">
                  <a:pos x="connsiteX2198" y="connsiteY2198"/>
                </a:cxn>
                <a:cxn ang="0">
                  <a:pos x="connsiteX2199" y="connsiteY2199"/>
                </a:cxn>
                <a:cxn ang="0">
                  <a:pos x="connsiteX2200" y="connsiteY2200"/>
                </a:cxn>
                <a:cxn ang="0">
                  <a:pos x="connsiteX2201" y="connsiteY2201"/>
                </a:cxn>
                <a:cxn ang="0">
                  <a:pos x="connsiteX2202" y="connsiteY2202"/>
                </a:cxn>
                <a:cxn ang="0">
                  <a:pos x="connsiteX2203" y="connsiteY2203"/>
                </a:cxn>
                <a:cxn ang="0">
                  <a:pos x="connsiteX2204" y="connsiteY2204"/>
                </a:cxn>
                <a:cxn ang="0">
                  <a:pos x="connsiteX2205" y="connsiteY2205"/>
                </a:cxn>
                <a:cxn ang="0">
                  <a:pos x="connsiteX2206" y="connsiteY2206"/>
                </a:cxn>
                <a:cxn ang="0">
                  <a:pos x="connsiteX2207" y="connsiteY2207"/>
                </a:cxn>
                <a:cxn ang="0">
                  <a:pos x="connsiteX2208" y="connsiteY2208"/>
                </a:cxn>
                <a:cxn ang="0">
                  <a:pos x="connsiteX2209" y="connsiteY2209"/>
                </a:cxn>
                <a:cxn ang="0">
                  <a:pos x="connsiteX2210" y="connsiteY2210"/>
                </a:cxn>
                <a:cxn ang="0">
                  <a:pos x="connsiteX2211" y="connsiteY2211"/>
                </a:cxn>
                <a:cxn ang="0">
                  <a:pos x="connsiteX2212" y="connsiteY2212"/>
                </a:cxn>
                <a:cxn ang="0">
                  <a:pos x="connsiteX2213" y="connsiteY2213"/>
                </a:cxn>
                <a:cxn ang="0">
                  <a:pos x="connsiteX2214" y="connsiteY2214"/>
                </a:cxn>
                <a:cxn ang="0">
                  <a:pos x="connsiteX2215" y="connsiteY2215"/>
                </a:cxn>
                <a:cxn ang="0">
                  <a:pos x="connsiteX2216" y="connsiteY2216"/>
                </a:cxn>
                <a:cxn ang="0">
                  <a:pos x="connsiteX2217" y="connsiteY2217"/>
                </a:cxn>
                <a:cxn ang="0">
                  <a:pos x="connsiteX2218" y="connsiteY2218"/>
                </a:cxn>
                <a:cxn ang="0">
                  <a:pos x="connsiteX2219" y="connsiteY2219"/>
                </a:cxn>
                <a:cxn ang="0">
                  <a:pos x="connsiteX2220" y="connsiteY2220"/>
                </a:cxn>
                <a:cxn ang="0">
                  <a:pos x="connsiteX2221" y="connsiteY2221"/>
                </a:cxn>
                <a:cxn ang="0">
                  <a:pos x="connsiteX2222" y="connsiteY2222"/>
                </a:cxn>
                <a:cxn ang="0">
                  <a:pos x="connsiteX2223" y="connsiteY2223"/>
                </a:cxn>
                <a:cxn ang="0">
                  <a:pos x="connsiteX2224" y="connsiteY2224"/>
                </a:cxn>
                <a:cxn ang="0">
                  <a:pos x="connsiteX2225" y="connsiteY2225"/>
                </a:cxn>
                <a:cxn ang="0">
                  <a:pos x="connsiteX2226" y="connsiteY2226"/>
                </a:cxn>
                <a:cxn ang="0">
                  <a:pos x="connsiteX2227" y="connsiteY2227"/>
                </a:cxn>
                <a:cxn ang="0">
                  <a:pos x="connsiteX2228" y="connsiteY2228"/>
                </a:cxn>
                <a:cxn ang="0">
                  <a:pos x="connsiteX2229" y="connsiteY2229"/>
                </a:cxn>
                <a:cxn ang="0">
                  <a:pos x="connsiteX2230" y="connsiteY2230"/>
                </a:cxn>
                <a:cxn ang="0">
                  <a:pos x="connsiteX2231" y="connsiteY2231"/>
                </a:cxn>
                <a:cxn ang="0">
                  <a:pos x="connsiteX2232" y="connsiteY2232"/>
                </a:cxn>
                <a:cxn ang="0">
                  <a:pos x="connsiteX2233" y="connsiteY2233"/>
                </a:cxn>
                <a:cxn ang="0">
                  <a:pos x="connsiteX2234" y="connsiteY2234"/>
                </a:cxn>
                <a:cxn ang="0">
                  <a:pos x="connsiteX2235" y="connsiteY2235"/>
                </a:cxn>
                <a:cxn ang="0">
                  <a:pos x="connsiteX2236" y="connsiteY2236"/>
                </a:cxn>
                <a:cxn ang="0">
                  <a:pos x="connsiteX2237" y="connsiteY2237"/>
                </a:cxn>
                <a:cxn ang="0">
                  <a:pos x="connsiteX2238" y="connsiteY2238"/>
                </a:cxn>
                <a:cxn ang="0">
                  <a:pos x="connsiteX2239" y="connsiteY2239"/>
                </a:cxn>
                <a:cxn ang="0">
                  <a:pos x="connsiteX2240" y="connsiteY2240"/>
                </a:cxn>
                <a:cxn ang="0">
                  <a:pos x="connsiteX2241" y="connsiteY2241"/>
                </a:cxn>
                <a:cxn ang="0">
                  <a:pos x="connsiteX2242" y="connsiteY2242"/>
                </a:cxn>
                <a:cxn ang="0">
                  <a:pos x="connsiteX2243" y="connsiteY2243"/>
                </a:cxn>
                <a:cxn ang="0">
                  <a:pos x="connsiteX2244" y="connsiteY2244"/>
                </a:cxn>
                <a:cxn ang="0">
                  <a:pos x="connsiteX2245" y="connsiteY2245"/>
                </a:cxn>
                <a:cxn ang="0">
                  <a:pos x="connsiteX2246" y="connsiteY2246"/>
                </a:cxn>
                <a:cxn ang="0">
                  <a:pos x="connsiteX2247" y="connsiteY2247"/>
                </a:cxn>
                <a:cxn ang="0">
                  <a:pos x="connsiteX2248" y="connsiteY2248"/>
                </a:cxn>
                <a:cxn ang="0">
                  <a:pos x="connsiteX2249" y="connsiteY2249"/>
                </a:cxn>
                <a:cxn ang="0">
                  <a:pos x="connsiteX2250" y="connsiteY2250"/>
                </a:cxn>
                <a:cxn ang="0">
                  <a:pos x="connsiteX2251" y="connsiteY2251"/>
                </a:cxn>
                <a:cxn ang="0">
                  <a:pos x="connsiteX2252" y="connsiteY2252"/>
                </a:cxn>
                <a:cxn ang="0">
                  <a:pos x="connsiteX2253" y="connsiteY2253"/>
                </a:cxn>
                <a:cxn ang="0">
                  <a:pos x="connsiteX2254" y="connsiteY2254"/>
                </a:cxn>
                <a:cxn ang="0">
                  <a:pos x="connsiteX2255" y="connsiteY2255"/>
                </a:cxn>
                <a:cxn ang="0">
                  <a:pos x="connsiteX2256" y="connsiteY2256"/>
                </a:cxn>
                <a:cxn ang="0">
                  <a:pos x="connsiteX2257" y="connsiteY2257"/>
                </a:cxn>
                <a:cxn ang="0">
                  <a:pos x="connsiteX2258" y="connsiteY2258"/>
                </a:cxn>
                <a:cxn ang="0">
                  <a:pos x="connsiteX2259" y="connsiteY2259"/>
                </a:cxn>
                <a:cxn ang="0">
                  <a:pos x="connsiteX2260" y="connsiteY2260"/>
                </a:cxn>
                <a:cxn ang="0">
                  <a:pos x="connsiteX2261" y="connsiteY2261"/>
                </a:cxn>
                <a:cxn ang="0">
                  <a:pos x="connsiteX2262" y="connsiteY2262"/>
                </a:cxn>
                <a:cxn ang="0">
                  <a:pos x="connsiteX2263" y="connsiteY2263"/>
                </a:cxn>
                <a:cxn ang="0">
                  <a:pos x="connsiteX2264" y="connsiteY2264"/>
                </a:cxn>
                <a:cxn ang="0">
                  <a:pos x="connsiteX2265" y="connsiteY2265"/>
                </a:cxn>
                <a:cxn ang="0">
                  <a:pos x="connsiteX2266" y="connsiteY2266"/>
                </a:cxn>
                <a:cxn ang="0">
                  <a:pos x="connsiteX2267" y="connsiteY2267"/>
                </a:cxn>
                <a:cxn ang="0">
                  <a:pos x="connsiteX2268" y="connsiteY2268"/>
                </a:cxn>
                <a:cxn ang="0">
                  <a:pos x="connsiteX2269" y="connsiteY2269"/>
                </a:cxn>
                <a:cxn ang="0">
                  <a:pos x="connsiteX2270" y="connsiteY2270"/>
                </a:cxn>
                <a:cxn ang="0">
                  <a:pos x="connsiteX2271" y="connsiteY2271"/>
                </a:cxn>
                <a:cxn ang="0">
                  <a:pos x="connsiteX2272" y="connsiteY2272"/>
                </a:cxn>
                <a:cxn ang="0">
                  <a:pos x="connsiteX2273" y="connsiteY2273"/>
                </a:cxn>
                <a:cxn ang="0">
                  <a:pos x="connsiteX2274" y="connsiteY2274"/>
                </a:cxn>
                <a:cxn ang="0">
                  <a:pos x="connsiteX2275" y="connsiteY2275"/>
                </a:cxn>
                <a:cxn ang="0">
                  <a:pos x="connsiteX2276" y="connsiteY2276"/>
                </a:cxn>
                <a:cxn ang="0">
                  <a:pos x="connsiteX2277" y="connsiteY2277"/>
                </a:cxn>
                <a:cxn ang="0">
                  <a:pos x="connsiteX2278" y="connsiteY2278"/>
                </a:cxn>
                <a:cxn ang="0">
                  <a:pos x="connsiteX2279" y="connsiteY2279"/>
                </a:cxn>
                <a:cxn ang="0">
                  <a:pos x="connsiteX2280" y="connsiteY2280"/>
                </a:cxn>
                <a:cxn ang="0">
                  <a:pos x="connsiteX2281" y="connsiteY2281"/>
                </a:cxn>
                <a:cxn ang="0">
                  <a:pos x="connsiteX2282" y="connsiteY2282"/>
                </a:cxn>
                <a:cxn ang="0">
                  <a:pos x="connsiteX2283" y="connsiteY2283"/>
                </a:cxn>
                <a:cxn ang="0">
                  <a:pos x="connsiteX2284" y="connsiteY2284"/>
                </a:cxn>
                <a:cxn ang="0">
                  <a:pos x="connsiteX2285" y="connsiteY2285"/>
                </a:cxn>
                <a:cxn ang="0">
                  <a:pos x="connsiteX2286" y="connsiteY2286"/>
                </a:cxn>
                <a:cxn ang="0">
                  <a:pos x="connsiteX2287" y="connsiteY2287"/>
                </a:cxn>
                <a:cxn ang="0">
                  <a:pos x="connsiteX2288" y="connsiteY2288"/>
                </a:cxn>
                <a:cxn ang="0">
                  <a:pos x="connsiteX2289" y="connsiteY2289"/>
                </a:cxn>
                <a:cxn ang="0">
                  <a:pos x="connsiteX2290" y="connsiteY2290"/>
                </a:cxn>
                <a:cxn ang="0">
                  <a:pos x="connsiteX2291" y="connsiteY2291"/>
                </a:cxn>
                <a:cxn ang="0">
                  <a:pos x="connsiteX2292" y="connsiteY2292"/>
                </a:cxn>
                <a:cxn ang="0">
                  <a:pos x="connsiteX2293" y="connsiteY2293"/>
                </a:cxn>
                <a:cxn ang="0">
                  <a:pos x="connsiteX2294" y="connsiteY2294"/>
                </a:cxn>
                <a:cxn ang="0">
                  <a:pos x="connsiteX2295" y="connsiteY2295"/>
                </a:cxn>
                <a:cxn ang="0">
                  <a:pos x="connsiteX2296" y="connsiteY2296"/>
                </a:cxn>
                <a:cxn ang="0">
                  <a:pos x="connsiteX2297" y="connsiteY2297"/>
                </a:cxn>
                <a:cxn ang="0">
                  <a:pos x="connsiteX2298" y="connsiteY2298"/>
                </a:cxn>
                <a:cxn ang="0">
                  <a:pos x="connsiteX2299" y="connsiteY2299"/>
                </a:cxn>
                <a:cxn ang="0">
                  <a:pos x="connsiteX2300" y="connsiteY2300"/>
                </a:cxn>
                <a:cxn ang="0">
                  <a:pos x="connsiteX2301" y="connsiteY2301"/>
                </a:cxn>
                <a:cxn ang="0">
                  <a:pos x="connsiteX2302" y="connsiteY2302"/>
                </a:cxn>
                <a:cxn ang="0">
                  <a:pos x="connsiteX2303" y="connsiteY2303"/>
                </a:cxn>
                <a:cxn ang="0">
                  <a:pos x="connsiteX2304" y="connsiteY2304"/>
                </a:cxn>
                <a:cxn ang="0">
                  <a:pos x="connsiteX2305" y="connsiteY2305"/>
                </a:cxn>
                <a:cxn ang="0">
                  <a:pos x="connsiteX2306" y="connsiteY2306"/>
                </a:cxn>
                <a:cxn ang="0">
                  <a:pos x="connsiteX2307" y="connsiteY2307"/>
                </a:cxn>
                <a:cxn ang="0">
                  <a:pos x="connsiteX2308" y="connsiteY2308"/>
                </a:cxn>
                <a:cxn ang="0">
                  <a:pos x="connsiteX2309" y="connsiteY2309"/>
                </a:cxn>
                <a:cxn ang="0">
                  <a:pos x="connsiteX2310" y="connsiteY2310"/>
                </a:cxn>
                <a:cxn ang="0">
                  <a:pos x="connsiteX2311" y="connsiteY2311"/>
                </a:cxn>
                <a:cxn ang="0">
                  <a:pos x="connsiteX2312" y="connsiteY2312"/>
                </a:cxn>
                <a:cxn ang="0">
                  <a:pos x="connsiteX2313" y="connsiteY2313"/>
                </a:cxn>
                <a:cxn ang="0">
                  <a:pos x="connsiteX2314" y="connsiteY2314"/>
                </a:cxn>
                <a:cxn ang="0">
                  <a:pos x="connsiteX2315" y="connsiteY2315"/>
                </a:cxn>
                <a:cxn ang="0">
                  <a:pos x="connsiteX2316" y="connsiteY2316"/>
                </a:cxn>
                <a:cxn ang="0">
                  <a:pos x="connsiteX2317" y="connsiteY2317"/>
                </a:cxn>
                <a:cxn ang="0">
                  <a:pos x="connsiteX2318" y="connsiteY2318"/>
                </a:cxn>
                <a:cxn ang="0">
                  <a:pos x="connsiteX2319" y="connsiteY2319"/>
                </a:cxn>
                <a:cxn ang="0">
                  <a:pos x="connsiteX2320" y="connsiteY2320"/>
                </a:cxn>
                <a:cxn ang="0">
                  <a:pos x="connsiteX2321" y="connsiteY2321"/>
                </a:cxn>
                <a:cxn ang="0">
                  <a:pos x="connsiteX2322" y="connsiteY2322"/>
                </a:cxn>
                <a:cxn ang="0">
                  <a:pos x="connsiteX2323" y="connsiteY2323"/>
                </a:cxn>
                <a:cxn ang="0">
                  <a:pos x="connsiteX2324" y="connsiteY2324"/>
                </a:cxn>
                <a:cxn ang="0">
                  <a:pos x="connsiteX2325" y="connsiteY2325"/>
                </a:cxn>
                <a:cxn ang="0">
                  <a:pos x="connsiteX2326" y="connsiteY2326"/>
                </a:cxn>
                <a:cxn ang="0">
                  <a:pos x="connsiteX2327" y="connsiteY2327"/>
                </a:cxn>
                <a:cxn ang="0">
                  <a:pos x="connsiteX2328" y="connsiteY2328"/>
                </a:cxn>
                <a:cxn ang="0">
                  <a:pos x="connsiteX2329" y="connsiteY2329"/>
                </a:cxn>
                <a:cxn ang="0">
                  <a:pos x="connsiteX2330" y="connsiteY2330"/>
                </a:cxn>
                <a:cxn ang="0">
                  <a:pos x="connsiteX2331" y="connsiteY2331"/>
                </a:cxn>
                <a:cxn ang="0">
                  <a:pos x="connsiteX2332" y="connsiteY2332"/>
                </a:cxn>
                <a:cxn ang="0">
                  <a:pos x="connsiteX2333" y="connsiteY2333"/>
                </a:cxn>
                <a:cxn ang="0">
                  <a:pos x="connsiteX2334" y="connsiteY2334"/>
                </a:cxn>
                <a:cxn ang="0">
                  <a:pos x="connsiteX2335" y="connsiteY2335"/>
                </a:cxn>
                <a:cxn ang="0">
                  <a:pos x="connsiteX2336" y="connsiteY2336"/>
                </a:cxn>
                <a:cxn ang="0">
                  <a:pos x="connsiteX2337" y="connsiteY2337"/>
                </a:cxn>
                <a:cxn ang="0">
                  <a:pos x="connsiteX2338" y="connsiteY2338"/>
                </a:cxn>
                <a:cxn ang="0">
                  <a:pos x="connsiteX2339" y="connsiteY2339"/>
                </a:cxn>
                <a:cxn ang="0">
                  <a:pos x="connsiteX2340" y="connsiteY2340"/>
                </a:cxn>
                <a:cxn ang="0">
                  <a:pos x="connsiteX2341" y="connsiteY2341"/>
                </a:cxn>
                <a:cxn ang="0">
                  <a:pos x="connsiteX2342" y="connsiteY2342"/>
                </a:cxn>
                <a:cxn ang="0">
                  <a:pos x="connsiteX2343" y="connsiteY2343"/>
                </a:cxn>
                <a:cxn ang="0">
                  <a:pos x="connsiteX2344" y="connsiteY2344"/>
                </a:cxn>
                <a:cxn ang="0">
                  <a:pos x="connsiteX2345" y="connsiteY2345"/>
                </a:cxn>
                <a:cxn ang="0">
                  <a:pos x="connsiteX2346" y="connsiteY2346"/>
                </a:cxn>
                <a:cxn ang="0">
                  <a:pos x="connsiteX2347" y="connsiteY2347"/>
                </a:cxn>
                <a:cxn ang="0">
                  <a:pos x="connsiteX2348" y="connsiteY2348"/>
                </a:cxn>
                <a:cxn ang="0">
                  <a:pos x="connsiteX2349" y="connsiteY2349"/>
                </a:cxn>
                <a:cxn ang="0">
                  <a:pos x="connsiteX2350" y="connsiteY2350"/>
                </a:cxn>
                <a:cxn ang="0">
                  <a:pos x="connsiteX2351" y="connsiteY2351"/>
                </a:cxn>
                <a:cxn ang="0">
                  <a:pos x="connsiteX2352" y="connsiteY2352"/>
                </a:cxn>
                <a:cxn ang="0">
                  <a:pos x="connsiteX2353" y="connsiteY2353"/>
                </a:cxn>
                <a:cxn ang="0">
                  <a:pos x="connsiteX2354" y="connsiteY2354"/>
                </a:cxn>
                <a:cxn ang="0">
                  <a:pos x="connsiteX2355" y="connsiteY2355"/>
                </a:cxn>
                <a:cxn ang="0">
                  <a:pos x="connsiteX2356" y="connsiteY2356"/>
                </a:cxn>
                <a:cxn ang="0">
                  <a:pos x="connsiteX2357" y="connsiteY2357"/>
                </a:cxn>
                <a:cxn ang="0">
                  <a:pos x="connsiteX2358" y="connsiteY2358"/>
                </a:cxn>
                <a:cxn ang="0">
                  <a:pos x="connsiteX2359" y="connsiteY2359"/>
                </a:cxn>
                <a:cxn ang="0">
                  <a:pos x="connsiteX2360" y="connsiteY2360"/>
                </a:cxn>
                <a:cxn ang="0">
                  <a:pos x="connsiteX2361" y="connsiteY2361"/>
                </a:cxn>
                <a:cxn ang="0">
                  <a:pos x="connsiteX2362" y="connsiteY2362"/>
                </a:cxn>
                <a:cxn ang="0">
                  <a:pos x="connsiteX2363" y="connsiteY2363"/>
                </a:cxn>
                <a:cxn ang="0">
                  <a:pos x="connsiteX2364" y="connsiteY2364"/>
                </a:cxn>
                <a:cxn ang="0">
                  <a:pos x="connsiteX2365" y="connsiteY2365"/>
                </a:cxn>
                <a:cxn ang="0">
                  <a:pos x="connsiteX2366" y="connsiteY2366"/>
                </a:cxn>
                <a:cxn ang="0">
                  <a:pos x="connsiteX2367" y="connsiteY2367"/>
                </a:cxn>
                <a:cxn ang="0">
                  <a:pos x="connsiteX2368" y="connsiteY2368"/>
                </a:cxn>
                <a:cxn ang="0">
                  <a:pos x="connsiteX2369" y="connsiteY2369"/>
                </a:cxn>
                <a:cxn ang="0">
                  <a:pos x="connsiteX2370" y="connsiteY2370"/>
                </a:cxn>
                <a:cxn ang="0">
                  <a:pos x="connsiteX2371" y="connsiteY2371"/>
                </a:cxn>
                <a:cxn ang="0">
                  <a:pos x="connsiteX2372" y="connsiteY2372"/>
                </a:cxn>
                <a:cxn ang="0">
                  <a:pos x="connsiteX2373" y="connsiteY2373"/>
                </a:cxn>
                <a:cxn ang="0">
                  <a:pos x="connsiteX2374" y="connsiteY2374"/>
                </a:cxn>
                <a:cxn ang="0">
                  <a:pos x="connsiteX2375" y="connsiteY2375"/>
                </a:cxn>
                <a:cxn ang="0">
                  <a:pos x="connsiteX2376" y="connsiteY2376"/>
                </a:cxn>
                <a:cxn ang="0">
                  <a:pos x="connsiteX2377" y="connsiteY2377"/>
                </a:cxn>
                <a:cxn ang="0">
                  <a:pos x="connsiteX2378" y="connsiteY2378"/>
                </a:cxn>
                <a:cxn ang="0">
                  <a:pos x="connsiteX2379" y="connsiteY2379"/>
                </a:cxn>
                <a:cxn ang="0">
                  <a:pos x="connsiteX2380" y="connsiteY2380"/>
                </a:cxn>
                <a:cxn ang="0">
                  <a:pos x="connsiteX2381" y="connsiteY2381"/>
                </a:cxn>
                <a:cxn ang="0">
                  <a:pos x="connsiteX2382" y="connsiteY2382"/>
                </a:cxn>
                <a:cxn ang="0">
                  <a:pos x="connsiteX2383" y="connsiteY2383"/>
                </a:cxn>
                <a:cxn ang="0">
                  <a:pos x="connsiteX2384" y="connsiteY2384"/>
                </a:cxn>
                <a:cxn ang="0">
                  <a:pos x="connsiteX2385" y="connsiteY2385"/>
                </a:cxn>
                <a:cxn ang="0">
                  <a:pos x="connsiteX2386" y="connsiteY2386"/>
                </a:cxn>
                <a:cxn ang="0">
                  <a:pos x="connsiteX2387" y="connsiteY2387"/>
                </a:cxn>
                <a:cxn ang="0">
                  <a:pos x="connsiteX2388" y="connsiteY2388"/>
                </a:cxn>
                <a:cxn ang="0">
                  <a:pos x="connsiteX2389" y="connsiteY2389"/>
                </a:cxn>
                <a:cxn ang="0">
                  <a:pos x="connsiteX2390" y="connsiteY2390"/>
                </a:cxn>
                <a:cxn ang="0">
                  <a:pos x="connsiteX2391" y="connsiteY2391"/>
                </a:cxn>
                <a:cxn ang="0">
                  <a:pos x="connsiteX2392" y="connsiteY2392"/>
                </a:cxn>
                <a:cxn ang="0">
                  <a:pos x="connsiteX2393" y="connsiteY2393"/>
                </a:cxn>
                <a:cxn ang="0">
                  <a:pos x="connsiteX2394" y="connsiteY2394"/>
                </a:cxn>
                <a:cxn ang="0">
                  <a:pos x="connsiteX2395" y="connsiteY2395"/>
                </a:cxn>
                <a:cxn ang="0">
                  <a:pos x="connsiteX2396" y="connsiteY2396"/>
                </a:cxn>
                <a:cxn ang="0">
                  <a:pos x="connsiteX2397" y="connsiteY2397"/>
                </a:cxn>
                <a:cxn ang="0">
                  <a:pos x="connsiteX2398" y="connsiteY2398"/>
                </a:cxn>
                <a:cxn ang="0">
                  <a:pos x="connsiteX2399" y="connsiteY2399"/>
                </a:cxn>
                <a:cxn ang="0">
                  <a:pos x="connsiteX2400" y="connsiteY2400"/>
                </a:cxn>
                <a:cxn ang="0">
                  <a:pos x="connsiteX2401" y="connsiteY2401"/>
                </a:cxn>
                <a:cxn ang="0">
                  <a:pos x="connsiteX2402" y="connsiteY2402"/>
                </a:cxn>
                <a:cxn ang="0">
                  <a:pos x="connsiteX2403" y="connsiteY2403"/>
                </a:cxn>
                <a:cxn ang="0">
                  <a:pos x="connsiteX2404" y="connsiteY2404"/>
                </a:cxn>
                <a:cxn ang="0">
                  <a:pos x="connsiteX2405" y="connsiteY2405"/>
                </a:cxn>
                <a:cxn ang="0">
                  <a:pos x="connsiteX2406" y="connsiteY2406"/>
                </a:cxn>
                <a:cxn ang="0">
                  <a:pos x="connsiteX2407" y="connsiteY2407"/>
                </a:cxn>
                <a:cxn ang="0">
                  <a:pos x="connsiteX2408" y="connsiteY2408"/>
                </a:cxn>
                <a:cxn ang="0">
                  <a:pos x="connsiteX2409" y="connsiteY2409"/>
                </a:cxn>
                <a:cxn ang="0">
                  <a:pos x="connsiteX2410" y="connsiteY2410"/>
                </a:cxn>
                <a:cxn ang="0">
                  <a:pos x="connsiteX2411" y="connsiteY2411"/>
                </a:cxn>
                <a:cxn ang="0">
                  <a:pos x="connsiteX2412" y="connsiteY2412"/>
                </a:cxn>
                <a:cxn ang="0">
                  <a:pos x="connsiteX2413" y="connsiteY2413"/>
                </a:cxn>
                <a:cxn ang="0">
                  <a:pos x="connsiteX2414" y="connsiteY2414"/>
                </a:cxn>
                <a:cxn ang="0">
                  <a:pos x="connsiteX2415" y="connsiteY2415"/>
                </a:cxn>
                <a:cxn ang="0">
                  <a:pos x="connsiteX2416" y="connsiteY2416"/>
                </a:cxn>
                <a:cxn ang="0">
                  <a:pos x="connsiteX2417" y="connsiteY2417"/>
                </a:cxn>
                <a:cxn ang="0">
                  <a:pos x="connsiteX2418" y="connsiteY2418"/>
                </a:cxn>
                <a:cxn ang="0">
                  <a:pos x="connsiteX2419" y="connsiteY2419"/>
                </a:cxn>
                <a:cxn ang="0">
                  <a:pos x="connsiteX2420" y="connsiteY2420"/>
                </a:cxn>
                <a:cxn ang="0">
                  <a:pos x="connsiteX2421" y="connsiteY2421"/>
                </a:cxn>
                <a:cxn ang="0">
                  <a:pos x="connsiteX2422" y="connsiteY2422"/>
                </a:cxn>
                <a:cxn ang="0">
                  <a:pos x="connsiteX2423" y="connsiteY2423"/>
                </a:cxn>
                <a:cxn ang="0">
                  <a:pos x="connsiteX2424" y="connsiteY2424"/>
                </a:cxn>
                <a:cxn ang="0">
                  <a:pos x="connsiteX2425" y="connsiteY2425"/>
                </a:cxn>
                <a:cxn ang="0">
                  <a:pos x="connsiteX2426" y="connsiteY2426"/>
                </a:cxn>
                <a:cxn ang="0">
                  <a:pos x="connsiteX2427" y="connsiteY2427"/>
                </a:cxn>
                <a:cxn ang="0">
                  <a:pos x="connsiteX2428" y="connsiteY2428"/>
                </a:cxn>
                <a:cxn ang="0">
                  <a:pos x="connsiteX2429" y="connsiteY2429"/>
                </a:cxn>
                <a:cxn ang="0">
                  <a:pos x="connsiteX2430" y="connsiteY2430"/>
                </a:cxn>
                <a:cxn ang="0">
                  <a:pos x="connsiteX2431" y="connsiteY2431"/>
                </a:cxn>
                <a:cxn ang="0">
                  <a:pos x="connsiteX2432" y="connsiteY2432"/>
                </a:cxn>
                <a:cxn ang="0">
                  <a:pos x="connsiteX2433" y="connsiteY2433"/>
                </a:cxn>
                <a:cxn ang="0">
                  <a:pos x="connsiteX2434" y="connsiteY2434"/>
                </a:cxn>
                <a:cxn ang="0">
                  <a:pos x="connsiteX2435" y="connsiteY2435"/>
                </a:cxn>
                <a:cxn ang="0">
                  <a:pos x="connsiteX2436" y="connsiteY2436"/>
                </a:cxn>
                <a:cxn ang="0">
                  <a:pos x="connsiteX2437" y="connsiteY2437"/>
                </a:cxn>
                <a:cxn ang="0">
                  <a:pos x="connsiteX2438" y="connsiteY2438"/>
                </a:cxn>
                <a:cxn ang="0">
                  <a:pos x="connsiteX2439" y="connsiteY2439"/>
                </a:cxn>
                <a:cxn ang="0">
                  <a:pos x="connsiteX2440" y="connsiteY2440"/>
                </a:cxn>
                <a:cxn ang="0">
                  <a:pos x="connsiteX2441" y="connsiteY2441"/>
                </a:cxn>
                <a:cxn ang="0">
                  <a:pos x="connsiteX2442" y="connsiteY2442"/>
                </a:cxn>
                <a:cxn ang="0">
                  <a:pos x="connsiteX2443" y="connsiteY2443"/>
                </a:cxn>
                <a:cxn ang="0">
                  <a:pos x="connsiteX2444" y="connsiteY2444"/>
                </a:cxn>
                <a:cxn ang="0">
                  <a:pos x="connsiteX2445" y="connsiteY2445"/>
                </a:cxn>
                <a:cxn ang="0">
                  <a:pos x="connsiteX2446" y="connsiteY2446"/>
                </a:cxn>
                <a:cxn ang="0">
                  <a:pos x="connsiteX2447" y="connsiteY2447"/>
                </a:cxn>
                <a:cxn ang="0">
                  <a:pos x="connsiteX2448" y="connsiteY2448"/>
                </a:cxn>
                <a:cxn ang="0">
                  <a:pos x="connsiteX2449" y="connsiteY2449"/>
                </a:cxn>
                <a:cxn ang="0">
                  <a:pos x="connsiteX2450" y="connsiteY2450"/>
                </a:cxn>
                <a:cxn ang="0">
                  <a:pos x="connsiteX2451" y="connsiteY2451"/>
                </a:cxn>
                <a:cxn ang="0">
                  <a:pos x="connsiteX2452" y="connsiteY2452"/>
                </a:cxn>
                <a:cxn ang="0">
                  <a:pos x="connsiteX2453" y="connsiteY2453"/>
                </a:cxn>
                <a:cxn ang="0">
                  <a:pos x="connsiteX2454" y="connsiteY2454"/>
                </a:cxn>
                <a:cxn ang="0">
                  <a:pos x="connsiteX2455" y="connsiteY2455"/>
                </a:cxn>
                <a:cxn ang="0">
                  <a:pos x="connsiteX2456" y="connsiteY2456"/>
                </a:cxn>
                <a:cxn ang="0">
                  <a:pos x="connsiteX2457" y="connsiteY2457"/>
                </a:cxn>
                <a:cxn ang="0">
                  <a:pos x="connsiteX2458" y="connsiteY2458"/>
                </a:cxn>
                <a:cxn ang="0">
                  <a:pos x="connsiteX2459" y="connsiteY2459"/>
                </a:cxn>
                <a:cxn ang="0">
                  <a:pos x="connsiteX2460" y="connsiteY2460"/>
                </a:cxn>
                <a:cxn ang="0">
                  <a:pos x="connsiteX2461" y="connsiteY2461"/>
                </a:cxn>
                <a:cxn ang="0">
                  <a:pos x="connsiteX2462" y="connsiteY2462"/>
                </a:cxn>
                <a:cxn ang="0">
                  <a:pos x="connsiteX2463" y="connsiteY2463"/>
                </a:cxn>
                <a:cxn ang="0">
                  <a:pos x="connsiteX2464" y="connsiteY2464"/>
                </a:cxn>
                <a:cxn ang="0">
                  <a:pos x="connsiteX2465" y="connsiteY2465"/>
                </a:cxn>
                <a:cxn ang="0">
                  <a:pos x="connsiteX2466" y="connsiteY2466"/>
                </a:cxn>
                <a:cxn ang="0">
                  <a:pos x="connsiteX2467" y="connsiteY2467"/>
                </a:cxn>
                <a:cxn ang="0">
                  <a:pos x="connsiteX2468" y="connsiteY2468"/>
                </a:cxn>
                <a:cxn ang="0">
                  <a:pos x="connsiteX2469" y="connsiteY2469"/>
                </a:cxn>
                <a:cxn ang="0">
                  <a:pos x="connsiteX2470" y="connsiteY2470"/>
                </a:cxn>
                <a:cxn ang="0">
                  <a:pos x="connsiteX2471" y="connsiteY2471"/>
                </a:cxn>
                <a:cxn ang="0">
                  <a:pos x="connsiteX2472" y="connsiteY2472"/>
                </a:cxn>
                <a:cxn ang="0">
                  <a:pos x="connsiteX2473" y="connsiteY2473"/>
                </a:cxn>
                <a:cxn ang="0">
                  <a:pos x="connsiteX2474" y="connsiteY2474"/>
                </a:cxn>
                <a:cxn ang="0">
                  <a:pos x="connsiteX2475" y="connsiteY2475"/>
                </a:cxn>
                <a:cxn ang="0">
                  <a:pos x="connsiteX2476" y="connsiteY2476"/>
                </a:cxn>
                <a:cxn ang="0">
                  <a:pos x="connsiteX2477" y="connsiteY2477"/>
                </a:cxn>
                <a:cxn ang="0">
                  <a:pos x="connsiteX2478" y="connsiteY2478"/>
                </a:cxn>
                <a:cxn ang="0">
                  <a:pos x="connsiteX2479" y="connsiteY2479"/>
                </a:cxn>
                <a:cxn ang="0">
                  <a:pos x="connsiteX2480" y="connsiteY2480"/>
                </a:cxn>
                <a:cxn ang="0">
                  <a:pos x="connsiteX2481" y="connsiteY2481"/>
                </a:cxn>
                <a:cxn ang="0">
                  <a:pos x="connsiteX2482" y="connsiteY2482"/>
                </a:cxn>
                <a:cxn ang="0">
                  <a:pos x="connsiteX2483" y="connsiteY2483"/>
                </a:cxn>
                <a:cxn ang="0">
                  <a:pos x="connsiteX2484" y="connsiteY2484"/>
                </a:cxn>
                <a:cxn ang="0">
                  <a:pos x="connsiteX2485" y="connsiteY2485"/>
                </a:cxn>
                <a:cxn ang="0">
                  <a:pos x="connsiteX2486" y="connsiteY2486"/>
                </a:cxn>
                <a:cxn ang="0">
                  <a:pos x="connsiteX2487" y="connsiteY2487"/>
                </a:cxn>
                <a:cxn ang="0">
                  <a:pos x="connsiteX2488" y="connsiteY2488"/>
                </a:cxn>
                <a:cxn ang="0">
                  <a:pos x="connsiteX2489" y="connsiteY2489"/>
                </a:cxn>
                <a:cxn ang="0">
                  <a:pos x="connsiteX2490" y="connsiteY2490"/>
                </a:cxn>
                <a:cxn ang="0">
                  <a:pos x="connsiteX2491" y="connsiteY2491"/>
                </a:cxn>
                <a:cxn ang="0">
                  <a:pos x="connsiteX2492" y="connsiteY2492"/>
                </a:cxn>
                <a:cxn ang="0">
                  <a:pos x="connsiteX2493" y="connsiteY2493"/>
                </a:cxn>
                <a:cxn ang="0">
                  <a:pos x="connsiteX2494" y="connsiteY2494"/>
                </a:cxn>
                <a:cxn ang="0">
                  <a:pos x="connsiteX2495" y="connsiteY2495"/>
                </a:cxn>
                <a:cxn ang="0">
                  <a:pos x="connsiteX2496" y="connsiteY2496"/>
                </a:cxn>
                <a:cxn ang="0">
                  <a:pos x="connsiteX2497" y="connsiteY2497"/>
                </a:cxn>
                <a:cxn ang="0">
                  <a:pos x="connsiteX2498" y="connsiteY2498"/>
                </a:cxn>
                <a:cxn ang="0">
                  <a:pos x="connsiteX2499" y="connsiteY2499"/>
                </a:cxn>
                <a:cxn ang="0">
                  <a:pos x="connsiteX2500" y="connsiteY2500"/>
                </a:cxn>
                <a:cxn ang="0">
                  <a:pos x="connsiteX2501" y="connsiteY2501"/>
                </a:cxn>
                <a:cxn ang="0">
                  <a:pos x="connsiteX2502" y="connsiteY2502"/>
                </a:cxn>
                <a:cxn ang="0">
                  <a:pos x="connsiteX2503" y="connsiteY2503"/>
                </a:cxn>
                <a:cxn ang="0">
                  <a:pos x="connsiteX2504" y="connsiteY2504"/>
                </a:cxn>
                <a:cxn ang="0">
                  <a:pos x="connsiteX2505" y="connsiteY2505"/>
                </a:cxn>
                <a:cxn ang="0">
                  <a:pos x="connsiteX2506" y="connsiteY2506"/>
                </a:cxn>
                <a:cxn ang="0">
                  <a:pos x="connsiteX2507" y="connsiteY2507"/>
                </a:cxn>
                <a:cxn ang="0">
                  <a:pos x="connsiteX2508" y="connsiteY2508"/>
                </a:cxn>
                <a:cxn ang="0">
                  <a:pos x="connsiteX2509" y="connsiteY2509"/>
                </a:cxn>
                <a:cxn ang="0">
                  <a:pos x="connsiteX2510" y="connsiteY2510"/>
                </a:cxn>
                <a:cxn ang="0">
                  <a:pos x="connsiteX2511" y="connsiteY2511"/>
                </a:cxn>
                <a:cxn ang="0">
                  <a:pos x="connsiteX2512" y="connsiteY2512"/>
                </a:cxn>
                <a:cxn ang="0">
                  <a:pos x="connsiteX2513" y="connsiteY2513"/>
                </a:cxn>
                <a:cxn ang="0">
                  <a:pos x="connsiteX2514" y="connsiteY2514"/>
                </a:cxn>
                <a:cxn ang="0">
                  <a:pos x="connsiteX2515" y="connsiteY2515"/>
                </a:cxn>
                <a:cxn ang="0">
                  <a:pos x="connsiteX2516" y="connsiteY2516"/>
                </a:cxn>
                <a:cxn ang="0">
                  <a:pos x="connsiteX2517" y="connsiteY2517"/>
                </a:cxn>
                <a:cxn ang="0">
                  <a:pos x="connsiteX2518" y="connsiteY2518"/>
                </a:cxn>
                <a:cxn ang="0">
                  <a:pos x="connsiteX2519" y="connsiteY2519"/>
                </a:cxn>
                <a:cxn ang="0">
                  <a:pos x="connsiteX2520" y="connsiteY2520"/>
                </a:cxn>
                <a:cxn ang="0">
                  <a:pos x="connsiteX2521" y="connsiteY2521"/>
                </a:cxn>
                <a:cxn ang="0">
                  <a:pos x="connsiteX2522" y="connsiteY2522"/>
                </a:cxn>
                <a:cxn ang="0">
                  <a:pos x="connsiteX2523" y="connsiteY2523"/>
                </a:cxn>
                <a:cxn ang="0">
                  <a:pos x="connsiteX2524" y="connsiteY2524"/>
                </a:cxn>
                <a:cxn ang="0">
                  <a:pos x="connsiteX2525" y="connsiteY2525"/>
                </a:cxn>
                <a:cxn ang="0">
                  <a:pos x="connsiteX2526" y="connsiteY2526"/>
                </a:cxn>
                <a:cxn ang="0">
                  <a:pos x="connsiteX2527" y="connsiteY2527"/>
                </a:cxn>
                <a:cxn ang="0">
                  <a:pos x="connsiteX2528" y="connsiteY2528"/>
                </a:cxn>
                <a:cxn ang="0">
                  <a:pos x="connsiteX2529" y="connsiteY2529"/>
                </a:cxn>
                <a:cxn ang="0">
                  <a:pos x="connsiteX2530" y="connsiteY2530"/>
                </a:cxn>
                <a:cxn ang="0">
                  <a:pos x="connsiteX2531" y="connsiteY2531"/>
                </a:cxn>
                <a:cxn ang="0">
                  <a:pos x="connsiteX2532" y="connsiteY2532"/>
                </a:cxn>
                <a:cxn ang="0">
                  <a:pos x="connsiteX2533" y="connsiteY2533"/>
                </a:cxn>
                <a:cxn ang="0">
                  <a:pos x="connsiteX2534" y="connsiteY2534"/>
                </a:cxn>
                <a:cxn ang="0">
                  <a:pos x="connsiteX2535" y="connsiteY2535"/>
                </a:cxn>
                <a:cxn ang="0">
                  <a:pos x="connsiteX2536" y="connsiteY2536"/>
                </a:cxn>
                <a:cxn ang="0">
                  <a:pos x="connsiteX2537" y="connsiteY2537"/>
                </a:cxn>
                <a:cxn ang="0">
                  <a:pos x="connsiteX2538" y="connsiteY2538"/>
                </a:cxn>
                <a:cxn ang="0">
                  <a:pos x="connsiteX2539" y="connsiteY2539"/>
                </a:cxn>
                <a:cxn ang="0">
                  <a:pos x="connsiteX2540" y="connsiteY2540"/>
                </a:cxn>
                <a:cxn ang="0">
                  <a:pos x="connsiteX2541" y="connsiteY2541"/>
                </a:cxn>
                <a:cxn ang="0">
                  <a:pos x="connsiteX2542" y="connsiteY2542"/>
                </a:cxn>
                <a:cxn ang="0">
                  <a:pos x="connsiteX2543" y="connsiteY2543"/>
                </a:cxn>
                <a:cxn ang="0">
                  <a:pos x="connsiteX2544" y="connsiteY2544"/>
                </a:cxn>
                <a:cxn ang="0">
                  <a:pos x="connsiteX2545" y="connsiteY2545"/>
                </a:cxn>
                <a:cxn ang="0">
                  <a:pos x="connsiteX2546" y="connsiteY2546"/>
                </a:cxn>
                <a:cxn ang="0">
                  <a:pos x="connsiteX2547" y="connsiteY2547"/>
                </a:cxn>
                <a:cxn ang="0">
                  <a:pos x="connsiteX2548" y="connsiteY2548"/>
                </a:cxn>
                <a:cxn ang="0">
                  <a:pos x="connsiteX2549" y="connsiteY2549"/>
                </a:cxn>
                <a:cxn ang="0">
                  <a:pos x="connsiteX2550" y="connsiteY2550"/>
                </a:cxn>
                <a:cxn ang="0">
                  <a:pos x="connsiteX2551" y="connsiteY2551"/>
                </a:cxn>
                <a:cxn ang="0">
                  <a:pos x="connsiteX2552" y="connsiteY2552"/>
                </a:cxn>
                <a:cxn ang="0">
                  <a:pos x="connsiteX2553" y="connsiteY2553"/>
                </a:cxn>
                <a:cxn ang="0">
                  <a:pos x="connsiteX2554" y="connsiteY2554"/>
                </a:cxn>
                <a:cxn ang="0">
                  <a:pos x="connsiteX2555" y="connsiteY2555"/>
                </a:cxn>
                <a:cxn ang="0">
                  <a:pos x="connsiteX2556" y="connsiteY2556"/>
                </a:cxn>
                <a:cxn ang="0">
                  <a:pos x="connsiteX2557" y="connsiteY2557"/>
                </a:cxn>
                <a:cxn ang="0">
                  <a:pos x="connsiteX2558" y="connsiteY2558"/>
                </a:cxn>
                <a:cxn ang="0">
                  <a:pos x="connsiteX2559" y="connsiteY2559"/>
                </a:cxn>
                <a:cxn ang="0">
                  <a:pos x="connsiteX2560" y="connsiteY2560"/>
                </a:cxn>
                <a:cxn ang="0">
                  <a:pos x="connsiteX2561" y="connsiteY2561"/>
                </a:cxn>
                <a:cxn ang="0">
                  <a:pos x="connsiteX2562" y="connsiteY2562"/>
                </a:cxn>
                <a:cxn ang="0">
                  <a:pos x="connsiteX2563" y="connsiteY2563"/>
                </a:cxn>
                <a:cxn ang="0">
                  <a:pos x="connsiteX2564" y="connsiteY2564"/>
                </a:cxn>
                <a:cxn ang="0">
                  <a:pos x="connsiteX2565" y="connsiteY2565"/>
                </a:cxn>
                <a:cxn ang="0">
                  <a:pos x="connsiteX2566" y="connsiteY2566"/>
                </a:cxn>
                <a:cxn ang="0">
                  <a:pos x="connsiteX2567" y="connsiteY2567"/>
                </a:cxn>
                <a:cxn ang="0">
                  <a:pos x="connsiteX2568" y="connsiteY2568"/>
                </a:cxn>
                <a:cxn ang="0">
                  <a:pos x="connsiteX2569" y="connsiteY2569"/>
                </a:cxn>
                <a:cxn ang="0">
                  <a:pos x="connsiteX2570" y="connsiteY2570"/>
                </a:cxn>
                <a:cxn ang="0">
                  <a:pos x="connsiteX2571" y="connsiteY2571"/>
                </a:cxn>
                <a:cxn ang="0">
                  <a:pos x="connsiteX2572" y="connsiteY2572"/>
                </a:cxn>
                <a:cxn ang="0">
                  <a:pos x="connsiteX2573" y="connsiteY2573"/>
                </a:cxn>
                <a:cxn ang="0">
                  <a:pos x="connsiteX2574" y="connsiteY2574"/>
                </a:cxn>
                <a:cxn ang="0">
                  <a:pos x="connsiteX2575" y="connsiteY2575"/>
                </a:cxn>
                <a:cxn ang="0">
                  <a:pos x="connsiteX2576" y="connsiteY2576"/>
                </a:cxn>
                <a:cxn ang="0">
                  <a:pos x="connsiteX2577" y="connsiteY2577"/>
                </a:cxn>
                <a:cxn ang="0">
                  <a:pos x="connsiteX2578" y="connsiteY2578"/>
                </a:cxn>
                <a:cxn ang="0">
                  <a:pos x="connsiteX2579" y="connsiteY2579"/>
                </a:cxn>
                <a:cxn ang="0">
                  <a:pos x="connsiteX2580" y="connsiteY2580"/>
                </a:cxn>
                <a:cxn ang="0">
                  <a:pos x="connsiteX2581" y="connsiteY2581"/>
                </a:cxn>
                <a:cxn ang="0">
                  <a:pos x="connsiteX2582" y="connsiteY2582"/>
                </a:cxn>
                <a:cxn ang="0">
                  <a:pos x="connsiteX2583" y="connsiteY2583"/>
                </a:cxn>
                <a:cxn ang="0">
                  <a:pos x="connsiteX2584" y="connsiteY2584"/>
                </a:cxn>
                <a:cxn ang="0">
                  <a:pos x="connsiteX2585" y="connsiteY2585"/>
                </a:cxn>
                <a:cxn ang="0">
                  <a:pos x="connsiteX2586" y="connsiteY2586"/>
                </a:cxn>
                <a:cxn ang="0">
                  <a:pos x="connsiteX2587" y="connsiteY2587"/>
                </a:cxn>
                <a:cxn ang="0">
                  <a:pos x="connsiteX2588" y="connsiteY2588"/>
                </a:cxn>
                <a:cxn ang="0">
                  <a:pos x="connsiteX2589" y="connsiteY2589"/>
                </a:cxn>
                <a:cxn ang="0">
                  <a:pos x="connsiteX2590" y="connsiteY2590"/>
                </a:cxn>
                <a:cxn ang="0">
                  <a:pos x="connsiteX2591" y="connsiteY2591"/>
                </a:cxn>
                <a:cxn ang="0">
                  <a:pos x="connsiteX2592" y="connsiteY2592"/>
                </a:cxn>
                <a:cxn ang="0">
                  <a:pos x="connsiteX2593" y="connsiteY2593"/>
                </a:cxn>
                <a:cxn ang="0">
                  <a:pos x="connsiteX2594" y="connsiteY2594"/>
                </a:cxn>
                <a:cxn ang="0">
                  <a:pos x="connsiteX2595" y="connsiteY2595"/>
                </a:cxn>
                <a:cxn ang="0">
                  <a:pos x="connsiteX2596" y="connsiteY2596"/>
                </a:cxn>
                <a:cxn ang="0">
                  <a:pos x="connsiteX2597" y="connsiteY2597"/>
                </a:cxn>
                <a:cxn ang="0">
                  <a:pos x="connsiteX2598" y="connsiteY2598"/>
                </a:cxn>
                <a:cxn ang="0">
                  <a:pos x="connsiteX2599" y="connsiteY2599"/>
                </a:cxn>
                <a:cxn ang="0">
                  <a:pos x="connsiteX2600" y="connsiteY2600"/>
                </a:cxn>
                <a:cxn ang="0">
                  <a:pos x="connsiteX2601" y="connsiteY2601"/>
                </a:cxn>
                <a:cxn ang="0">
                  <a:pos x="connsiteX2602" y="connsiteY2602"/>
                </a:cxn>
                <a:cxn ang="0">
                  <a:pos x="connsiteX2603" y="connsiteY2603"/>
                </a:cxn>
                <a:cxn ang="0">
                  <a:pos x="connsiteX2604" y="connsiteY2604"/>
                </a:cxn>
                <a:cxn ang="0">
                  <a:pos x="connsiteX2605" y="connsiteY2605"/>
                </a:cxn>
                <a:cxn ang="0">
                  <a:pos x="connsiteX2606" y="connsiteY2606"/>
                </a:cxn>
                <a:cxn ang="0">
                  <a:pos x="connsiteX2607" y="connsiteY2607"/>
                </a:cxn>
                <a:cxn ang="0">
                  <a:pos x="connsiteX2608" y="connsiteY2608"/>
                </a:cxn>
                <a:cxn ang="0">
                  <a:pos x="connsiteX2609" y="connsiteY2609"/>
                </a:cxn>
                <a:cxn ang="0">
                  <a:pos x="connsiteX2610" y="connsiteY2610"/>
                </a:cxn>
                <a:cxn ang="0">
                  <a:pos x="connsiteX2611" y="connsiteY2611"/>
                </a:cxn>
                <a:cxn ang="0">
                  <a:pos x="connsiteX2612" y="connsiteY2612"/>
                </a:cxn>
                <a:cxn ang="0">
                  <a:pos x="connsiteX2613" y="connsiteY2613"/>
                </a:cxn>
                <a:cxn ang="0">
                  <a:pos x="connsiteX2614" y="connsiteY2614"/>
                </a:cxn>
                <a:cxn ang="0">
                  <a:pos x="connsiteX2615" y="connsiteY2615"/>
                </a:cxn>
                <a:cxn ang="0">
                  <a:pos x="connsiteX2616" y="connsiteY2616"/>
                </a:cxn>
                <a:cxn ang="0">
                  <a:pos x="connsiteX2617" y="connsiteY2617"/>
                </a:cxn>
                <a:cxn ang="0">
                  <a:pos x="connsiteX2618" y="connsiteY2618"/>
                </a:cxn>
                <a:cxn ang="0">
                  <a:pos x="connsiteX2619" y="connsiteY2619"/>
                </a:cxn>
                <a:cxn ang="0">
                  <a:pos x="connsiteX2620" y="connsiteY2620"/>
                </a:cxn>
                <a:cxn ang="0">
                  <a:pos x="connsiteX2621" y="connsiteY2621"/>
                </a:cxn>
                <a:cxn ang="0">
                  <a:pos x="connsiteX2622" y="connsiteY2622"/>
                </a:cxn>
                <a:cxn ang="0">
                  <a:pos x="connsiteX2623" y="connsiteY2623"/>
                </a:cxn>
                <a:cxn ang="0">
                  <a:pos x="connsiteX2624" y="connsiteY2624"/>
                </a:cxn>
                <a:cxn ang="0">
                  <a:pos x="connsiteX2625" y="connsiteY2625"/>
                </a:cxn>
                <a:cxn ang="0">
                  <a:pos x="connsiteX2626" y="connsiteY2626"/>
                </a:cxn>
                <a:cxn ang="0">
                  <a:pos x="connsiteX2627" y="connsiteY2627"/>
                </a:cxn>
                <a:cxn ang="0">
                  <a:pos x="connsiteX2628" y="connsiteY2628"/>
                </a:cxn>
                <a:cxn ang="0">
                  <a:pos x="connsiteX2629" y="connsiteY2629"/>
                </a:cxn>
                <a:cxn ang="0">
                  <a:pos x="connsiteX2630" y="connsiteY2630"/>
                </a:cxn>
                <a:cxn ang="0">
                  <a:pos x="connsiteX2631" y="connsiteY2631"/>
                </a:cxn>
                <a:cxn ang="0">
                  <a:pos x="connsiteX2632" y="connsiteY2632"/>
                </a:cxn>
                <a:cxn ang="0">
                  <a:pos x="connsiteX2633" y="connsiteY2633"/>
                </a:cxn>
                <a:cxn ang="0">
                  <a:pos x="connsiteX2634" y="connsiteY2634"/>
                </a:cxn>
                <a:cxn ang="0">
                  <a:pos x="connsiteX2635" y="connsiteY2635"/>
                </a:cxn>
                <a:cxn ang="0">
                  <a:pos x="connsiteX2636" y="connsiteY2636"/>
                </a:cxn>
                <a:cxn ang="0">
                  <a:pos x="connsiteX2637" y="connsiteY2637"/>
                </a:cxn>
                <a:cxn ang="0">
                  <a:pos x="connsiteX2638" y="connsiteY2638"/>
                </a:cxn>
                <a:cxn ang="0">
                  <a:pos x="connsiteX2639" y="connsiteY2639"/>
                </a:cxn>
                <a:cxn ang="0">
                  <a:pos x="connsiteX2640" y="connsiteY2640"/>
                </a:cxn>
                <a:cxn ang="0">
                  <a:pos x="connsiteX2641" y="connsiteY2641"/>
                </a:cxn>
                <a:cxn ang="0">
                  <a:pos x="connsiteX2642" y="connsiteY2642"/>
                </a:cxn>
                <a:cxn ang="0">
                  <a:pos x="connsiteX2643" y="connsiteY2643"/>
                </a:cxn>
                <a:cxn ang="0">
                  <a:pos x="connsiteX2644" y="connsiteY2644"/>
                </a:cxn>
                <a:cxn ang="0">
                  <a:pos x="connsiteX2645" y="connsiteY2645"/>
                </a:cxn>
                <a:cxn ang="0">
                  <a:pos x="connsiteX2646" y="connsiteY2646"/>
                </a:cxn>
                <a:cxn ang="0">
                  <a:pos x="connsiteX2647" y="connsiteY2647"/>
                </a:cxn>
                <a:cxn ang="0">
                  <a:pos x="connsiteX2648" y="connsiteY2648"/>
                </a:cxn>
                <a:cxn ang="0">
                  <a:pos x="connsiteX2649" y="connsiteY2649"/>
                </a:cxn>
                <a:cxn ang="0">
                  <a:pos x="connsiteX2650" y="connsiteY2650"/>
                </a:cxn>
                <a:cxn ang="0">
                  <a:pos x="connsiteX2651" y="connsiteY2651"/>
                </a:cxn>
                <a:cxn ang="0">
                  <a:pos x="connsiteX2652" y="connsiteY2652"/>
                </a:cxn>
                <a:cxn ang="0">
                  <a:pos x="connsiteX2653" y="connsiteY2653"/>
                </a:cxn>
                <a:cxn ang="0">
                  <a:pos x="connsiteX2654" y="connsiteY2654"/>
                </a:cxn>
                <a:cxn ang="0">
                  <a:pos x="connsiteX2655" y="connsiteY2655"/>
                </a:cxn>
                <a:cxn ang="0">
                  <a:pos x="connsiteX2656" y="connsiteY2656"/>
                </a:cxn>
                <a:cxn ang="0">
                  <a:pos x="connsiteX2657" y="connsiteY2657"/>
                </a:cxn>
                <a:cxn ang="0">
                  <a:pos x="connsiteX2658" y="connsiteY2658"/>
                </a:cxn>
                <a:cxn ang="0">
                  <a:pos x="connsiteX2659" y="connsiteY2659"/>
                </a:cxn>
                <a:cxn ang="0">
                  <a:pos x="connsiteX2660" y="connsiteY2660"/>
                </a:cxn>
                <a:cxn ang="0">
                  <a:pos x="connsiteX2661" y="connsiteY2661"/>
                </a:cxn>
                <a:cxn ang="0">
                  <a:pos x="connsiteX2662" y="connsiteY2662"/>
                </a:cxn>
                <a:cxn ang="0">
                  <a:pos x="connsiteX2663" y="connsiteY2663"/>
                </a:cxn>
                <a:cxn ang="0">
                  <a:pos x="connsiteX2664" y="connsiteY2664"/>
                </a:cxn>
                <a:cxn ang="0">
                  <a:pos x="connsiteX2665" y="connsiteY2665"/>
                </a:cxn>
                <a:cxn ang="0">
                  <a:pos x="connsiteX2666" y="connsiteY2666"/>
                </a:cxn>
                <a:cxn ang="0">
                  <a:pos x="connsiteX2667" y="connsiteY2667"/>
                </a:cxn>
                <a:cxn ang="0">
                  <a:pos x="connsiteX2668" y="connsiteY2668"/>
                </a:cxn>
                <a:cxn ang="0">
                  <a:pos x="connsiteX2669" y="connsiteY2669"/>
                </a:cxn>
                <a:cxn ang="0">
                  <a:pos x="connsiteX2670" y="connsiteY2670"/>
                </a:cxn>
                <a:cxn ang="0">
                  <a:pos x="connsiteX2671" y="connsiteY2671"/>
                </a:cxn>
                <a:cxn ang="0">
                  <a:pos x="connsiteX2672" y="connsiteY2672"/>
                </a:cxn>
                <a:cxn ang="0">
                  <a:pos x="connsiteX2673" y="connsiteY2673"/>
                </a:cxn>
                <a:cxn ang="0">
                  <a:pos x="connsiteX2674" y="connsiteY2674"/>
                </a:cxn>
                <a:cxn ang="0">
                  <a:pos x="connsiteX2675" y="connsiteY2675"/>
                </a:cxn>
                <a:cxn ang="0">
                  <a:pos x="connsiteX2676" y="connsiteY2676"/>
                </a:cxn>
                <a:cxn ang="0">
                  <a:pos x="connsiteX2677" y="connsiteY2677"/>
                </a:cxn>
                <a:cxn ang="0">
                  <a:pos x="connsiteX2678" y="connsiteY2678"/>
                </a:cxn>
                <a:cxn ang="0">
                  <a:pos x="connsiteX2679" y="connsiteY2679"/>
                </a:cxn>
                <a:cxn ang="0">
                  <a:pos x="connsiteX2680" y="connsiteY2680"/>
                </a:cxn>
                <a:cxn ang="0">
                  <a:pos x="connsiteX2681" y="connsiteY2681"/>
                </a:cxn>
                <a:cxn ang="0">
                  <a:pos x="connsiteX2682" y="connsiteY2682"/>
                </a:cxn>
                <a:cxn ang="0">
                  <a:pos x="connsiteX2683" y="connsiteY2683"/>
                </a:cxn>
                <a:cxn ang="0">
                  <a:pos x="connsiteX2684" y="connsiteY2684"/>
                </a:cxn>
                <a:cxn ang="0">
                  <a:pos x="connsiteX2685" y="connsiteY2685"/>
                </a:cxn>
                <a:cxn ang="0">
                  <a:pos x="connsiteX2686" y="connsiteY2686"/>
                </a:cxn>
                <a:cxn ang="0">
                  <a:pos x="connsiteX2687" y="connsiteY2687"/>
                </a:cxn>
                <a:cxn ang="0">
                  <a:pos x="connsiteX2688" y="connsiteY2688"/>
                </a:cxn>
                <a:cxn ang="0">
                  <a:pos x="connsiteX2689" y="connsiteY2689"/>
                </a:cxn>
                <a:cxn ang="0">
                  <a:pos x="connsiteX2690" y="connsiteY2690"/>
                </a:cxn>
                <a:cxn ang="0">
                  <a:pos x="connsiteX2691" y="connsiteY2691"/>
                </a:cxn>
                <a:cxn ang="0">
                  <a:pos x="connsiteX2692" y="connsiteY2692"/>
                </a:cxn>
                <a:cxn ang="0">
                  <a:pos x="connsiteX2693" y="connsiteY2693"/>
                </a:cxn>
                <a:cxn ang="0">
                  <a:pos x="connsiteX2694" y="connsiteY2694"/>
                </a:cxn>
                <a:cxn ang="0">
                  <a:pos x="connsiteX2695" y="connsiteY2695"/>
                </a:cxn>
                <a:cxn ang="0">
                  <a:pos x="connsiteX2696" y="connsiteY2696"/>
                </a:cxn>
                <a:cxn ang="0">
                  <a:pos x="connsiteX2697" y="connsiteY2697"/>
                </a:cxn>
                <a:cxn ang="0">
                  <a:pos x="connsiteX2698" y="connsiteY2698"/>
                </a:cxn>
                <a:cxn ang="0">
                  <a:pos x="connsiteX2699" y="connsiteY2699"/>
                </a:cxn>
                <a:cxn ang="0">
                  <a:pos x="connsiteX2700" y="connsiteY2700"/>
                </a:cxn>
                <a:cxn ang="0">
                  <a:pos x="connsiteX2701" y="connsiteY2701"/>
                </a:cxn>
                <a:cxn ang="0">
                  <a:pos x="connsiteX2702" y="connsiteY2702"/>
                </a:cxn>
                <a:cxn ang="0">
                  <a:pos x="connsiteX2703" y="connsiteY2703"/>
                </a:cxn>
                <a:cxn ang="0">
                  <a:pos x="connsiteX2704" y="connsiteY2704"/>
                </a:cxn>
                <a:cxn ang="0">
                  <a:pos x="connsiteX2705" y="connsiteY2705"/>
                </a:cxn>
                <a:cxn ang="0">
                  <a:pos x="connsiteX2706" y="connsiteY2706"/>
                </a:cxn>
                <a:cxn ang="0">
                  <a:pos x="connsiteX2707" y="connsiteY2707"/>
                </a:cxn>
                <a:cxn ang="0">
                  <a:pos x="connsiteX2708" y="connsiteY2708"/>
                </a:cxn>
                <a:cxn ang="0">
                  <a:pos x="connsiteX2709" y="connsiteY2709"/>
                </a:cxn>
                <a:cxn ang="0">
                  <a:pos x="connsiteX2710" y="connsiteY2710"/>
                </a:cxn>
                <a:cxn ang="0">
                  <a:pos x="connsiteX2711" y="connsiteY2711"/>
                </a:cxn>
                <a:cxn ang="0">
                  <a:pos x="connsiteX2712" y="connsiteY2712"/>
                </a:cxn>
                <a:cxn ang="0">
                  <a:pos x="connsiteX2713" y="connsiteY2713"/>
                </a:cxn>
                <a:cxn ang="0">
                  <a:pos x="connsiteX2714" y="connsiteY2714"/>
                </a:cxn>
                <a:cxn ang="0">
                  <a:pos x="connsiteX2715" y="connsiteY2715"/>
                </a:cxn>
                <a:cxn ang="0">
                  <a:pos x="connsiteX2716" y="connsiteY2716"/>
                </a:cxn>
                <a:cxn ang="0">
                  <a:pos x="connsiteX2717" y="connsiteY2717"/>
                </a:cxn>
                <a:cxn ang="0">
                  <a:pos x="connsiteX2718" y="connsiteY2718"/>
                </a:cxn>
                <a:cxn ang="0">
                  <a:pos x="connsiteX2719" y="connsiteY2719"/>
                </a:cxn>
                <a:cxn ang="0">
                  <a:pos x="connsiteX2720" y="connsiteY2720"/>
                </a:cxn>
                <a:cxn ang="0">
                  <a:pos x="connsiteX2721" y="connsiteY2721"/>
                </a:cxn>
                <a:cxn ang="0">
                  <a:pos x="connsiteX2722" y="connsiteY2722"/>
                </a:cxn>
                <a:cxn ang="0">
                  <a:pos x="connsiteX2723" y="connsiteY2723"/>
                </a:cxn>
                <a:cxn ang="0">
                  <a:pos x="connsiteX2724" y="connsiteY2724"/>
                </a:cxn>
                <a:cxn ang="0">
                  <a:pos x="connsiteX2725" y="connsiteY2725"/>
                </a:cxn>
                <a:cxn ang="0">
                  <a:pos x="connsiteX2726" y="connsiteY2726"/>
                </a:cxn>
                <a:cxn ang="0">
                  <a:pos x="connsiteX2727" y="connsiteY2727"/>
                </a:cxn>
                <a:cxn ang="0">
                  <a:pos x="connsiteX2728" y="connsiteY2728"/>
                </a:cxn>
                <a:cxn ang="0">
                  <a:pos x="connsiteX2729" y="connsiteY2729"/>
                </a:cxn>
                <a:cxn ang="0">
                  <a:pos x="connsiteX2730" y="connsiteY2730"/>
                </a:cxn>
                <a:cxn ang="0">
                  <a:pos x="connsiteX2731" y="connsiteY2731"/>
                </a:cxn>
                <a:cxn ang="0">
                  <a:pos x="connsiteX2732" y="connsiteY2732"/>
                </a:cxn>
                <a:cxn ang="0">
                  <a:pos x="connsiteX2733" y="connsiteY2733"/>
                </a:cxn>
                <a:cxn ang="0">
                  <a:pos x="connsiteX2734" y="connsiteY2734"/>
                </a:cxn>
                <a:cxn ang="0">
                  <a:pos x="connsiteX2735" y="connsiteY2735"/>
                </a:cxn>
                <a:cxn ang="0">
                  <a:pos x="connsiteX2736" y="connsiteY2736"/>
                </a:cxn>
                <a:cxn ang="0">
                  <a:pos x="connsiteX2737" y="connsiteY2737"/>
                </a:cxn>
                <a:cxn ang="0">
                  <a:pos x="connsiteX2738" y="connsiteY2738"/>
                </a:cxn>
                <a:cxn ang="0">
                  <a:pos x="connsiteX2739" y="connsiteY2739"/>
                </a:cxn>
                <a:cxn ang="0">
                  <a:pos x="connsiteX2740" y="connsiteY2740"/>
                </a:cxn>
                <a:cxn ang="0">
                  <a:pos x="connsiteX2741" y="connsiteY2741"/>
                </a:cxn>
                <a:cxn ang="0">
                  <a:pos x="connsiteX2742" y="connsiteY2742"/>
                </a:cxn>
                <a:cxn ang="0">
                  <a:pos x="connsiteX2743" y="connsiteY2743"/>
                </a:cxn>
                <a:cxn ang="0">
                  <a:pos x="connsiteX2744" y="connsiteY2744"/>
                </a:cxn>
                <a:cxn ang="0">
                  <a:pos x="connsiteX2745" y="connsiteY2745"/>
                </a:cxn>
                <a:cxn ang="0">
                  <a:pos x="connsiteX2746" y="connsiteY2746"/>
                </a:cxn>
                <a:cxn ang="0">
                  <a:pos x="connsiteX2747" y="connsiteY2747"/>
                </a:cxn>
                <a:cxn ang="0">
                  <a:pos x="connsiteX2748" y="connsiteY2748"/>
                </a:cxn>
                <a:cxn ang="0">
                  <a:pos x="connsiteX2749" y="connsiteY2749"/>
                </a:cxn>
                <a:cxn ang="0">
                  <a:pos x="connsiteX2750" y="connsiteY2750"/>
                </a:cxn>
                <a:cxn ang="0">
                  <a:pos x="connsiteX2751" y="connsiteY2751"/>
                </a:cxn>
                <a:cxn ang="0">
                  <a:pos x="connsiteX2752" y="connsiteY2752"/>
                </a:cxn>
                <a:cxn ang="0">
                  <a:pos x="connsiteX2753" y="connsiteY2753"/>
                </a:cxn>
                <a:cxn ang="0">
                  <a:pos x="connsiteX2754" y="connsiteY2754"/>
                </a:cxn>
                <a:cxn ang="0">
                  <a:pos x="connsiteX2755" y="connsiteY2755"/>
                </a:cxn>
                <a:cxn ang="0">
                  <a:pos x="connsiteX2756" y="connsiteY2756"/>
                </a:cxn>
                <a:cxn ang="0">
                  <a:pos x="connsiteX2757" y="connsiteY2757"/>
                </a:cxn>
                <a:cxn ang="0">
                  <a:pos x="connsiteX2758" y="connsiteY2758"/>
                </a:cxn>
                <a:cxn ang="0">
                  <a:pos x="connsiteX2759" y="connsiteY2759"/>
                </a:cxn>
                <a:cxn ang="0">
                  <a:pos x="connsiteX2760" y="connsiteY2760"/>
                </a:cxn>
                <a:cxn ang="0">
                  <a:pos x="connsiteX2761" y="connsiteY2761"/>
                </a:cxn>
                <a:cxn ang="0">
                  <a:pos x="connsiteX2762" y="connsiteY2762"/>
                </a:cxn>
                <a:cxn ang="0">
                  <a:pos x="connsiteX2763" y="connsiteY2763"/>
                </a:cxn>
                <a:cxn ang="0">
                  <a:pos x="connsiteX2764" y="connsiteY2764"/>
                </a:cxn>
                <a:cxn ang="0">
                  <a:pos x="connsiteX2765" y="connsiteY2765"/>
                </a:cxn>
                <a:cxn ang="0">
                  <a:pos x="connsiteX2766" y="connsiteY2766"/>
                </a:cxn>
                <a:cxn ang="0">
                  <a:pos x="connsiteX2767" y="connsiteY2767"/>
                </a:cxn>
                <a:cxn ang="0">
                  <a:pos x="connsiteX2768" y="connsiteY2768"/>
                </a:cxn>
                <a:cxn ang="0">
                  <a:pos x="connsiteX2769" y="connsiteY2769"/>
                </a:cxn>
                <a:cxn ang="0">
                  <a:pos x="connsiteX2770" y="connsiteY2770"/>
                </a:cxn>
                <a:cxn ang="0">
                  <a:pos x="connsiteX2771" y="connsiteY2771"/>
                </a:cxn>
                <a:cxn ang="0">
                  <a:pos x="connsiteX2772" y="connsiteY2772"/>
                </a:cxn>
                <a:cxn ang="0">
                  <a:pos x="connsiteX2773" y="connsiteY2773"/>
                </a:cxn>
                <a:cxn ang="0">
                  <a:pos x="connsiteX2774" y="connsiteY2774"/>
                </a:cxn>
                <a:cxn ang="0">
                  <a:pos x="connsiteX2775" y="connsiteY2775"/>
                </a:cxn>
                <a:cxn ang="0">
                  <a:pos x="connsiteX2776" y="connsiteY2776"/>
                </a:cxn>
                <a:cxn ang="0">
                  <a:pos x="connsiteX2777" y="connsiteY2777"/>
                </a:cxn>
                <a:cxn ang="0">
                  <a:pos x="connsiteX2778" y="connsiteY2778"/>
                </a:cxn>
                <a:cxn ang="0">
                  <a:pos x="connsiteX2779" y="connsiteY2779"/>
                </a:cxn>
                <a:cxn ang="0">
                  <a:pos x="connsiteX2780" y="connsiteY2780"/>
                </a:cxn>
                <a:cxn ang="0">
                  <a:pos x="connsiteX2781" y="connsiteY2781"/>
                </a:cxn>
                <a:cxn ang="0">
                  <a:pos x="connsiteX2782" y="connsiteY2782"/>
                </a:cxn>
                <a:cxn ang="0">
                  <a:pos x="connsiteX2783" y="connsiteY2783"/>
                </a:cxn>
                <a:cxn ang="0">
                  <a:pos x="connsiteX2784" y="connsiteY2784"/>
                </a:cxn>
                <a:cxn ang="0">
                  <a:pos x="connsiteX2785" y="connsiteY2785"/>
                </a:cxn>
                <a:cxn ang="0">
                  <a:pos x="connsiteX2786" y="connsiteY2786"/>
                </a:cxn>
                <a:cxn ang="0">
                  <a:pos x="connsiteX2787" y="connsiteY2787"/>
                </a:cxn>
                <a:cxn ang="0">
                  <a:pos x="connsiteX2788" y="connsiteY2788"/>
                </a:cxn>
                <a:cxn ang="0">
                  <a:pos x="connsiteX2789" y="connsiteY2789"/>
                </a:cxn>
                <a:cxn ang="0">
                  <a:pos x="connsiteX2790" y="connsiteY2790"/>
                </a:cxn>
                <a:cxn ang="0">
                  <a:pos x="connsiteX2791" y="connsiteY2791"/>
                </a:cxn>
                <a:cxn ang="0">
                  <a:pos x="connsiteX2792" y="connsiteY2792"/>
                </a:cxn>
                <a:cxn ang="0">
                  <a:pos x="connsiteX2793" y="connsiteY2793"/>
                </a:cxn>
                <a:cxn ang="0">
                  <a:pos x="connsiteX2794" y="connsiteY2794"/>
                </a:cxn>
                <a:cxn ang="0">
                  <a:pos x="connsiteX2795" y="connsiteY2795"/>
                </a:cxn>
                <a:cxn ang="0">
                  <a:pos x="connsiteX2796" y="connsiteY2796"/>
                </a:cxn>
                <a:cxn ang="0">
                  <a:pos x="connsiteX2797" y="connsiteY2797"/>
                </a:cxn>
                <a:cxn ang="0">
                  <a:pos x="connsiteX2798" y="connsiteY2798"/>
                </a:cxn>
                <a:cxn ang="0">
                  <a:pos x="connsiteX2799" y="connsiteY2799"/>
                </a:cxn>
                <a:cxn ang="0">
                  <a:pos x="connsiteX2800" y="connsiteY2800"/>
                </a:cxn>
                <a:cxn ang="0">
                  <a:pos x="connsiteX2801" y="connsiteY2801"/>
                </a:cxn>
                <a:cxn ang="0">
                  <a:pos x="connsiteX2802" y="connsiteY2802"/>
                </a:cxn>
                <a:cxn ang="0">
                  <a:pos x="connsiteX2803" y="connsiteY2803"/>
                </a:cxn>
                <a:cxn ang="0">
                  <a:pos x="connsiteX2804" y="connsiteY2804"/>
                </a:cxn>
                <a:cxn ang="0">
                  <a:pos x="connsiteX2805" y="connsiteY2805"/>
                </a:cxn>
                <a:cxn ang="0">
                  <a:pos x="connsiteX2806" y="connsiteY2806"/>
                </a:cxn>
                <a:cxn ang="0">
                  <a:pos x="connsiteX2807" y="connsiteY2807"/>
                </a:cxn>
                <a:cxn ang="0">
                  <a:pos x="connsiteX2808" y="connsiteY2808"/>
                </a:cxn>
                <a:cxn ang="0">
                  <a:pos x="connsiteX2809" y="connsiteY2809"/>
                </a:cxn>
                <a:cxn ang="0">
                  <a:pos x="connsiteX2810" y="connsiteY2810"/>
                </a:cxn>
                <a:cxn ang="0">
                  <a:pos x="connsiteX2811" y="connsiteY2811"/>
                </a:cxn>
                <a:cxn ang="0">
                  <a:pos x="connsiteX2812" y="connsiteY2812"/>
                </a:cxn>
                <a:cxn ang="0">
                  <a:pos x="connsiteX2813" y="connsiteY2813"/>
                </a:cxn>
                <a:cxn ang="0">
                  <a:pos x="connsiteX2814" y="connsiteY2814"/>
                </a:cxn>
                <a:cxn ang="0">
                  <a:pos x="connsiteX2815" y="connsiteY2815"/>
                </a:cxn>
                <a:cxn ang="0">
                  <a:pos x="connsiteX2816" y="connsiteY2816"/>
                </a:cxn>
                <a:cxn ang="0">
                  <a:pos x="connsiteX2817" y="connsiteY2817"/>
                </a:cxn>
                <a:cxn ang="0">
                  <a:pos x="connsiteX2818" y="connsiteY2818"/>
                </a:cxn>
                <a:cxn ang="0">
                  <a:pos x="connsiteX2819" y="connsiteY2819"/>
                </a:cxn>
                <a:cxn ang="0">
                  <a:pos x="connsiteX2820" y="connsiteY2820"/>
                </a:cxn>
                <a:cxn ang="0">
                  <a:pos x="connsiteX2821" y="connsiteY2821"/>
                </a:cxn>
                <a:cxn ang="0">
                  <a:pos x="connsiteX2822" y="connsiteY2822"/>
                </a:cxn>
                <a:cxn ang="0">
                  <a:pos x="connsiteX2823" y="connsiteY2823"/>
                </a:cxn>
                <a:cxn ang="0">
                  <a:pos x="connsiteX2824" y="connsiteY2824"/>
                </a:cxn>
                <a:cxn ang="0">
                  <a:pos x="connsiteX2825" y="connsiteY2825"/>
                </a:cxn>
                <a:cxn ang="0">
                  <a:pos x="connsiteX2826" y="connsiteY2826"/>
                </a:cxn>
                <a:cxn ang="0">
                  <a:pos x="connsiteX2827" y="connsiteY2827"/>
                </a:cxn>
                <a:cxn ang="0">
                  <a:pos x="connsiteX2828" y="connsiteY2828"/>
                </a:cxn>
                <a:cxn ang="0">
                  <a:pos x="connsiteX2829" y="connsiteY2829"/>
                </a:cxn>
                <a:cxn ang="0">
                  <a:pos x="connsiteX2830" y="connsiteY2830"/>
                </a:cxn>
                <a:cxn ang="0">
                  <a:pos x="connsiteX2831" y="connsiteY2831"/>
                </a:cxn>
                <a:cxn ang="0">
                  <a:pos x="connsiteX2832" y="connsiteY2832"/>
                </a:cxn>
                <a:cxn ang="0">
                  <a:pos x="connsiteX2833" y="connsiteY2833"/>
                </a:cxn>
                <a:cxn ang="0">
                  <a:pos x="connsiteX2834" y="connsiteY2834"/>
                </a:cxn>
                <a:cxn ang="0">
                  <a:pos x="connsiteX2835" y="connsiteY2835"/>
                </a:cxn>
                <a:cxn ang="0">
                  <a:pos x="connsiteX2836" y="connsiteY2836"/>
                </a:cxn>
                <a:cxn ang="0">
                  <a:pos x="connsiteX2837" y="connsiteY2837"/>
                </a:cxn>
                <a:cxn ang="0">
                  <a:pos x="connsiteX2838" y="connsiteY2838"/>
                </a:cxn>
                <a:cxn ang="0">
                  <a:pos x="connsiteX2839" y="connsiteY2839"/>
                </a:cxn>
                <a:cxn ang="0">
                  <a:pos x="connsiteX2840" y="connsiteY2840"/>
                </a:cxn>
                <a:cxn ang="0">
                  <a:pos x="connsiteX2841" y="connsiteY2841"/>
                </a:cxn>
                <a:cxn ang="0">
                  <a:pos x="connsiteX2842" y="connsiteY2842"/>
                </a:cxn>
                <a:cxn ang="0">
                  <a:pos x="connsiteX2843" y="connsiteY2843"/>
                </a:cxn>
                <a:cxn ang="0">
                  <a:pos x="connsiteX2844" y="connsiteY2844"/>
                </a:cxn>
                <a:cxn ang="0">
                  <a:pos x="connsiteX2845" y="connsiteY2845"/>
                </a:cxn>
                <a:cxn ang="0">
                  <a:pos x="connsiteX2846" y="connsiteY2846"/>
                </a:cxn>
                <a:cxn ang="0">
                  <a:pos x="connsiteX2847" y="connsiteY2847"/>
                </a:cxn>
                <a:cxn ang="0">
                  <a:pos x="connsiteX2848" y="connsiteY2848"/>
                </a:cxn>
                <a:cxn ang="0">
                  <a:pos x="connsiteX2849" y="connsiteY2849"/>
                </a:cxn>
                <a:cxn ang="0">
                  <a:pos x="connsiteX2850" y="connsiteY2850"/>
                </a:cxn>
                <a:cxn ang="0">
                  <a:pos x="connsiteX2851" y="connsiteY2851"/>
                </a:cxn>
                <a:cxn ang="0">
                  <a:pos x="connsiteX2852" y="connsiteY2852"/>
                </a:cxn>
                <a:cxn ang="0">
                  <a:pos x="connsiteX2853" y="connsiteY2853"/>
                </a:cxn>
                <a:cxn ang="0">
                  <a:pos x="connsiteX2854" y="connsiteY2854"/>
                </a:cxn>
                <a:cxn ang="0">
                  <a:pos x="connsiteX2855" y="connsiteY2855"/>
                </a:cxn>
                <a:cxn ang="0">
                  <a:pos x="connsiteX2856" y="connsiteY2856"/>
                </a:cxn>
                <a:cxn ang="0">
                  <a:pos x="connsiteX2857" y="connsiteY2857"/>
                </a:cxn>
                <a:cxn ang="0">
                  <a:pos x="connsiteX2858" y="connsiteY2858"/>
                </a:cxn>
                <a:cxn ang="0">
                  <a:pos x="connsiteX2859" y="connsiteY2859"/>
                </a:cxn>
                <a:cxn ang="0">
                  <a:pos x="connsiteX2860" y="connsiteY2860"/>
                </a:cxn>
                <a:cxn ang="0">
                  <a:pos x="connsiteX2861" y="connsiteY2861"/>
                </a:cxn>
                <a:cxn ang="0">
                  <a:pos x="connsiteX2862" y="connsiteY2862"/>
                </a:cxn>
                <a:cxn ang="0">
                  <a:pos x="connsiteX2863" y="connsiteY2863"/>
                </a:cxn>
                <a:cxn ang="0">
                  <a:pos x="connsiteX2864" y="connsiteY2864"/>
                </a:cxn>
                <a:cxn ang="0">
                  <a:pos x="connsiteX2865" y="connsiteY2865"/>
                </a:cxn>
                <a:cxn ang="0">
                  <a:pos x="connsiteX2866" y="connsiteY2866"/>
                </a:cxn>
                <a:cxn ang="0">
                  <a:pos x="connsiteX2867" y="connsiteY2867"/>
                </a:cxn>
                <a:cxn ang="0">
                  <a:pos x="connsiteX2868" y="connsiteY2868"/>
                </a:cxn>
                <a:cxn ang="0">
                  <a:pos x="connsiteX2869" y="connsiteY2869"/>
                </a:cxn>
                <a:cxn ang="0">
                  <a:pos x="connsiteX2870" y="connsiteY2870"/>
                </a:cxn>
                <a:cxn ang="0">
                  <a:pos x="connsiteX2871" y="connsiteY2871"/>
                </a:cxn>
                <a:cxn ang="0">
                  <a:pos x="connsiteX2872" y="connsiteY2872"/>
                </a:cxn>
                <a:cxn ang="0">
                  <a:pos x="connsiteX2873" y="connsiteY2873"/>
                </a:cxn>
                <a:cxn ang="0">
                  <a:pos x="connsiteX2874" y="connsiteY2874"/>
                </a:cxn>
                <a:cxn ang="0">
                  <a:pos x="connsiteX2875" y="connsiteY2875"/>
                </a:cxn>
                <a:cxn ang="0">
                  <a:pos x="connsiteX2876" y="connsiteY2876"/>
                </a:cxn>
                <a:cxn ang="0">
                  <a:pos x="connsiteX2877" y="connsiteY2877"/>
                </a:cxn>
                <a:cxn ang="0">
                  <a:pos x="connsiteX2878" y="connsiteY2878"/>
                </a:cxn>
                <a:cxn ang="0">
                  <a:pos x="connsiteX2879" y="connsiteY2879"/>
                </a:cxn>
                <a:cxn ang="0">
                  <a:pos x="connsiteX2880" y="connsiteY2880"/>
                </a:cxn>
                <a:cxn ang="0">
                  <a:pos x="connsiteX2881" y="connsiteY2881"/>
                </a:cxn>
                <a:cxn ang="0">
                  <a:pos x="connsiteX2882" y="connsiteY2882"/>
                </a:cxn>
                <a:cxn ang="0">
                  <a:pos x="connsiteX2883" y="connsiteY2883"/>
                </a:cxn>
                <a:cxn ang="0">
                  <a:pos x="connsiteX2884" y="connsiteY2884"/>
                </a:cxn>
                <a:cxn ang="0">
                  <a:pos x="connsiteX2885" y="connsiteY2885"/>
                </a:cxn>
                <a:cxn ang="0">
                  <a:pos x="connsiteX2886" y="connsiteY2886"/>
                </a:cxn>
                <a:cxn ang="0">
                  <a:pos x="connsiteX2887" y="connsiteY2887"/>
                </a:cxn>
                <a:cxn ang="0">
                  <a:pos x="connsiteX2888" y="connsiteY2888"/>
                </a:cxn>
                <a:cxn ang="0">
                  <a:pos x="connsiteX2889" y="connsiteY2889"/>
                </a:cxn>
                <a:cxn ang="0">
                  <a:pos x="connsiteX2890" y="connsiteY2890"/>
                </a:cxn>
                <a:cxn ang="0">
                  <a:pos x="connsiteX2891" y="connsiteY2891"/>
                </a:cxn>
                <a:cxn ang="0">
                  <a:pos x="connsiteX2892" y="connsiteY2892"/>
                </a:cxn>
                <a:cxn ang="0">
                  <a:pos x="connsiteX2893" y="connsiteY2893"/>
                </a:cxn>
                <a:cxn ang="0">
                  <a:pos x="connsiteX2894" y="connsiteY2894"/>
                </a:cxn>
                <a:cxn ang="0">
                  <a:pos x="connsiteX2895" y="connsiteY2895"/>
                </a:cxn>
                <a:cxn ang="0">
                  <a:pos x="connsiteX2896" y="connsiteY2896"/>
                </a:cxn>
                <a:cxn ang="0">
                  <a:pos x="connsiteX2897" y="connsiteY2897"/>
                </a:cxn>
                <a:cxn ang="0">
                  <a:pos x="connsiteX2898" y="connsiteY2898"/>
                </a:cxn>
                <a:cxn ang="0">
                  <a:pos x="connsiteX2899" y="connsiteY2899"/>
                </a:cxn>
                <a:cxn ang="0">
                  <a:pos x="connsiteX2900" y="connsiteY2900"/>
                </a:cxn>
                <a:cxn ang="0">
                  <a:pos x="connsiteX2901" y="connsiteY2901"/>
                </a:cxn>
                <a:cxn ang="0">
                  <a:pos x="connsiteX2902" y="connsiteY2902"/>
                </a:cxn>
                <a:cxn ang="0">
                  <a:pos x="connsiteX2903" y="connsiteY2903"/>
                </a:cxn>
              </a:cxnLst>
              <a:rect l="l" t="t" r="r" b="b"/>
              <a:pathLst>
                <a:path w="3982395" h="2274663">
                  <a:moveTo>
                    <a:pt x="2646609" y="2083890"/>
                  </a:moveTo>
                  <a:lnTo>
                    <a:pt x="2646363" y="2084090"/>
                  </a:lnTo>
                  <a:lnTo>
                    <a:pt x="2645902" y="2092213"/>
                  </a:lnTo>
                  <a:lnTo>
                    <a:pt x="2649051" y="2087837"/>
                  </a:lnTo>
                  <a:close/>
                  <a:moveTo>
                    <a:pt x="2919292" y="2021065"/>
                  </a:moveTo>
                  <a:lnTo>
                    <a:pt x="2918961" y="2021118"/>
                  </a:lnTo>
                  <a:lnTo>
                    <a:pt x="2914231" y="2028331"/>
                  </a:lnTo>
                  <a:lnTo>
                    <a:pt x="2919441" y="2025983"/>
                  </a:lnTo>
                  <a:close/>
                  <a:moveTo>
                    <a:pt x="1528540" y="2007689"/>
                  </a:moveTo>
                  <a:lnTo>
                    <a:pt x="1528294" y="2007889"/>
                  </a:lnTo>
                  <a:lnTo>
                    <a:pt x="1527833" y="2016012"/>
                  </a:lnTo>
                  <a:lnTo>
                    <a:pt x="1530982" y="2011636"/>
                  </a:lnTo>
                  <a:close/>
                  <a:moveTo>
                    <a:pt x="928465" y="1964826"/>
                  </a:moveTo>
                  <a:lnTo>
                    <a:pt x="928219" y="1965026"/>
                  </a:lnTo>
                  <a:lnTo>
                    <a:pt x="927758" y="1973149"/>
                  </a:lnTo>
                  <a:lnTo>
                    <a:pt x="930907" y="1968773"/>
                  </a:lnTo>
                  <a:close/>
                  <a:moveTo>
                    <a:pt x="642715" y="1912439"/>
                  </a:moveTo>
                  <a:lnTo>
                    <a:pt x="642469" y="1912639"/>
                  </a:lnTo>
                  <a:lnTo>
                    <a:pt x="642007" y="1920762"/>
                  </a:lnTo>
                  <a:lnTo>
                    <a:pt x="645156" y="1916386"/>
                  </a:lnTo>
                  <a:close/>
                  <a:moveTo>
                    <a:pt x="1265375" y="1905747"/>
                  </a:moveTo>
                  <a:lnTo>
                    <a:pt x="1265115" y="1905959"/>
                  </a:lnTo>
                  <a:lnTo>
                    <a:pt x="1264625" y="1914569"/>
                  </a:lnTo>
                  <a:lnTo>
                    <a:pt x="1267963" y="1909931"/>
                  </a:lnTo>
                  <a:close/>
                  <a:moveTo>
                    <a:pt x="1049041" y="1902385"/>
                  </a:moveTo>
                  <a:lnTo>
                    <a:pt x="1043523" y="1910800"/>
                  </a:lnTo>
                  <a:lnTo>
                    <a:pt x="1044393" y="1911418"/>
                  </a:lnTo>
                  <a:lnTo>
                    <a:pt x="1046919" y="1915290"/>
                  </a:lnTo>
                  <a:lnTo>
                    <a:pt x="1051189" y="1908156"/>
                  </a:lnTo>
                  <a:close/>
                  <a:moveTo>
                    <a:pt x="1094061" y="1879627"/>
                  </a:moveTo>
                  <a:lnTo>
                    <a:pt x="1092865" y="1880693"/>
                  </a:lnTo>
                  <a:lnTo>
                    <a:pt x="1093035" y="1880806"/>
                  </a:lnTo>
                  <a:lnTo>
                    <a:pt x="1094717" y="1885246"/>
                  </a:lnTo>
                  <a:lnTo>
                    <a:pt x="1095514" y="1885414"/>
                  </a:lnTo>
                  <a:close/>
                  <a:moveTo>
                    <a:pt x="1067194" y="1873316"/>
                  </a:moveTo>
                  <a:lnTo>
                    <a:pt x="1060430" y="1878818"/>
                  </a:lnTo>
                  <a:lnTo>
                    <a:pt x="1060224" y="1878908"/>
                  </a:lnTo>
                  <a:lnTo>
                    <a:pt x="1059512" y="1886416"/>
                  </a:lnTo>
                  <a:lnTo>
                    <a:pt x="1057109" y="1890080"/>
                  </a:lnTo>
                  <a:lnTo>
                    <a:pt x="1074310" y="1887177"/>
                  </a:lnTo>
                  <a:lnTo>
                    <a:pt x="1077152" y="1884854"/>
                  </a:lnTo>
                  <a:lnTo>
                    <a:pt x="1070865" y="1879251"/>
                  </a:lnTo>
                  <a:close/>
                  <a:moveTo>
                    <a:pt x="1454826" y="1863726"/>
                  </a:moveTo>
                  <a:lnTo>
                    <a:pt x="1454979" y="1873499"/>
                  </a:lnTo>
                  <a:lnTo>
                    <a:pt x="1456794" y="1872579"/>
                  </a:lnTo>
                  <a:lnTo>
                    <a:pt x="1462917" y="1871998"/>
                  </a:lnTo>
                  <a:lnTo>
                    <a:pt x="1463800" y="1866764"/>
                  </a:lnTo>
                  <a:lnTo>
                    <a:pt x="1456410" y="1865015"/>
                  </a:lnTo>
                  <a:close/>
                  <a:moveTo>
                    <a:pt x="1162824" y="1843898"/>
                  </a:moveTo>
                  <a:lnTo>
                    <a:pt x="1160634" y="1845679"/>
                  </a:lnTo>
                  <a:lnTo>
                    <a:pt x="1151208" y="1850456"/>
                  </a:lnTo>
                  <a:lnTo>
                    <a:pt x="1155183" y="1854308"/>
                  </a:lnTo>
                  <a:lnTo>
                    <a:pt x="1155816" y="1852374"/>
                  </a:lnTo>
                  <a:close/>
                  <a:moveTo>
                    <a:pt x="2951501" y="1841170"/>
                  </a:moveTo>
                  <a:lnTo>
                    <a:pt x="2956013" y="1842507"/>
                  </a:lnTo>
                  <a:cubicBezTo>
                    <a:pt x="2966169" y="1848817"/>
                    <a:pt x="2974810" y="1859359"/>
                    <a:pt x="2980912" y="1872627"/>
                  </a:cubicBezTo>
                  <a:lnTo>
                    <a:pt x="2982435" y="1877279"/>
                  </a:lnTo>
                  <a:lnTo>
                    <a:pt x="2992368" y="1867653"/>
                  </a:lnTo>
                  <a:cubicBezTo>
                    <a:pt x="3005274" y="1857504"/>
                    <a:pt x="3018813" y="1851337"/>
                    <a:pt x="3031233" y="1850137"/>
                  </a:cubicBezTo>
                  <a:lnTo>
                    <a:pt x="3035909" y="1851062"/>
                  </a:lnTo>
                  <a:lnTo>
                    <a:pt x="3039048" y="1854649"/>
                  </a:lnTo>
                  <a:cubicBezTo>
                    <a:pt x="3044219" y="1866005"/>
                    <a:pt x="3045647" y="1880813"/>
                    <a:pt x="3043311" y="1897064"/>
                  </a:cubicBezTo>
                  <a:lnTo>
                    <a:pt x="3039208" y="1913400"/>
                  </a:lnTo>
                  <a:lnTo>
                    <a:pt x="3041199" y="1912981"/>
                  </a:lnTo>
                  <a:cubicBezTo>
                    <a:pt x="3055740" y="1911632"/>
                    <a:pt x="3069190" y="1913845"/>
                    <a:pt x="3079733" y="1919486"/>
                  </a:cubicBezTo>
                  <a:lnTo>
                    <a:pt x="3083147" y="1922724"/>
                  </a:lnTo>
                  <a:lnTo>
                    <a:pt x="3084244" y="1927300"/>
                  </a:lnTo>
                  <a:cubicBezTo>
                    <a:pt x="3084051" y="1933276"/>
                    <a:pt x="3082752" y="1939452"/>
                    <a:pt x="3080447" y="1945624"/>
                  </a:cubicBezTo>
                  <a:lnTo>
                    <a:pt x="3070950" y="1963292"/>
                  </a:lnTo>
                  <a:lnTo>
                    <a:pt x="3085634" y="1967709"/>
                  </a:lnTo>
                  <a:cubicBezTo>
                    <a:pt x="3091629" y="1970443"/>
                    <a:pt x="3096914" y="1973892"/>
                    <a:pt x="3101276" y="1977981"/>
                  </a:cubicBezTo>
                  <a:lnTo>
                    <a:pt x="3103736" y="1981993"/>
                  </a:lnTo>
                  <a:lnTo>
                    <a:pt x="3103612" y="1986697"/>
                  </a:lnTo>
                  <a:cubicBezTo>
                    <a:pt x="3100145" y="1998140"/>
                    <a:pt x="3092200" y="2009215"/>
                    <a:pt x="3080963" y="2018543"/>
                  </a:cubicBezTo>
                  <a:lnTo>
                    <a:pt x="3053391" y="2032439"/>
                  </a:lnTo>
                  <a:lnTo>
                    <a:pt x="3053861" y="2033468"/>
                  </a:lnTo>
                  <a:lnTo>
                    <a:pt x="3054128" y="2038355"/>
                  </a:lnTo>
                  <a:lnTo>
                    <a:pt x="3066214" y="2031628"/>
                  </a:lnTo>
                  <a:cubicBezTo>
                    <a:pt x="3081307" y="2025165"/>
                    <a:pt x="3095981" y="2022713"/>
                    <a:pt x="3108288" y="2024769"/>
                  </a:cubicBezTo>
                  <a:lnTo>
                    <a:pt x="3112565" y="2026872"/>
                  </a:lnTo>
                  <a:lnTo>
                    <a:pt x="3114669" y="2031149"/>
                  </a:lnTo>
                  <a:cubicBezTo>
                    <a:pt x="3116724" y="2043456"/>
                    <a:pt x="3114272" y="2058130"/>
                    <a:pt x="3107809" y="2073223"/>
                  </a:cubicBezTo>
                  <a:lnTo>
                    <a:pt x="3099618" y="2087940"/>
                  </a:lnTo>
                  <a:lnTo>
                    <a:pt x="3101649" y="2088051"/>
                  </a:lnTo>
                  <a:cubicBezTo>
                    <a:pt x="3116044" y="2090511"/>
                    <a:pt x="3128463" y="2096130"/>
                    <a:pt x="3137186" y="2104307"/>
                  </a:cubicBezTo>
                  <a:lnTo>
                    <a:pt x="3139646" y="2108319"/>
                  </a:lnTo>
                  <a:lnTo>
                    <a:pt x="3139522" y="2113023"/>
                  </a:lnTo>
                  <a:cubicBezTo>
                    <a:pt x="3137789" y="2118744"/>
                    <a:pt x="3134935" y="2124374"/>
                    <a:pt x="3131111" y="2129739"/>
                  </a:cubicBezTo>
                  <a:lnTo>
                    <a:pt x="3117365" y="2144347"/>
                  </a:lnTo>
                  <a:lnTo>
                    <a:pt x="3130406" y="2152414"/>
                  </a:lnTo>
                  <a:cubicBezTo>
                    <a:pt x="3135489" y="2156607"/>
                    <a:pt x="3139701" y="2161306"/>
                    <a:pt x="3142856" y="2166385"/>
                  </a:cubicBezTo>
                  <a:lnTo>
                    <a:pt x="3144194" y="2170896"/>
                  </a:lnTo>
                  <a:lnTo>
                    <a:pt x="3142856" y="2175408"/>
                  </a:lnTo>
                  <a:cubicBezTo>
                    <a:pt x="3130236" y="2195720"/>
                    <a:pt x="3100691" y="2209973"/>
                    <a:pt x="3066257" y="2209973"/>
                  </a:cubicBezTo>
                  <a:cubicBezTo>
                    <a:pt x="3057649" y="2209973"/>
                    <a:pt x="3049346" y="2209082"/>
                    <a:pt x="3041536" y="2207428"/>
                  </a:cubicBezTo>
                  <a:lnTo>
                    <a:pt x="3022504" y="2201200"/>
                  </a:lnTo>
                  <a:lnTo>
                    <a:pt x="3021066" y="2205593"/>
                  </a:lnTo>
                  <a:cubicBezTo>
                    <a:pt x="3017167" y="2214070"/>
                    <a:pt x="3011646" y="2220805"/>
                    <a:pt x="3005157" y="2224837"/>
                  </a:cubicBezTo>
                  <a:lnTo>
                    <a:pt x="3002274" y="2225692"/>
                  </a:lnTo>
                  <a:lnTo>
                    <a:pt x="2999391" y="2224837"/>
                  </a:lnTo>
                  <a:cubicBezTo>
                    <a:pt x="2989657" y="2218789"/>
                    <a:pt x="2982101" y="2206659"/>
                    <a:pt x="2978932" y="2191690"/>
                  </a:cubicBezTo>
                  <a:lnTo>
                    <a:pt x="2978841" y="2190805"/>
                  </a:lnTo>
                  <a:lnTo>
                    <a:pt x="2950969" y="2204852"/>
                  </a:lnTo>
                  <a:cubicBezTo>
                    <a:pt x="2942654" y="2207080"/>
                    <a:pt x="2934403" y="2208369"/>
                    <a:pt x="2926432" y="2208793"/>
                  </a:cubicBezTo>
                  <a:lnTo>
                    <a:pt x="2906436" y="2207702"/>
                  </a:lnTo>
                  <a:lnTo>
                    <a:pt x="2906184" y="2212318"/>
                  </a:lnTo>
                  <a:cubicBezTo>
                    <a:pt x="2904612" y="2221515"/>
                    <a:pt x="2901022" y="2229450"/>
                    <a:pt x="2895798" y="2235024"/>
                  </a:cubicBezTo>
                  <a:lnTo>
                    <a:pt x="2893234" y="2236596"/>
                  </a:lnTo>
                  <a:lnTo>
                    <a:pt x="2890229" y="2236516"/>
                  </a:lnTo>
                  <a:cubicBezTo>
                    <a:pt x="2879261" y="2233194"/>
                    <a:pt x="2868823" y="2223433"/>
                    <a:pt x="2861887" y="2209794"/>
                  </a:cubicBezTo>
                  <a:lnTo>
                    <a:pt x="2858682" y="2201392"/>
                  </a:lnTo>
                  <a:lnTo>
                    <a:pt x="2852358" y="2204792"/>
                  </a:lnTo>
                  <a:cubicBezTo>
                    <a:pt x="2848414" y="2206265"/>
                    <a:pt x="2844468" y="2207094"/>
                    <a:pt x="2840650" y="2207218"/>
                  </a:cubicBezTo>
                  <a:lnTo>
                    <a:pt x="2837726" y="2206517"/>
                  </a:lnTo>
                  <a:lnTo>
                    <a:pt x="2835657" y="2204335"/>
                  </a:lnTo>
                  <a:cubicBezTo>
                    <a:pt x="2833855" y="2200967"/>
                    <a:pt x="2832600" y="2197135"/>
                    <a:pt x="2831904" y="2192983"/>
                  </a:cubicBezTo>
                  <a:lnTo>
                    <a:pt x="2831692" y="2186008"/>
                  </a:lnTo>
                  <a:lnTo>
                    <a:pt x="2823084" y="2187390"/>
                  </a:lnTo>
                  <a:lnTo>
                    <a:pt x="2816729" y="2185486"/>
                  </a:lnTo>
                  <a:lnTo>
                    <a:pt x="2816997" y="2186757"/>
                  </a:lnTo>
                  <a:cubicBezTo>
                    <a:pt x="2817811" y="2195532"/>
                    <a:pt x="2816476" y="2203648"/>
                    <a:pt x="2813072" y="2210011"/>
                  </a:cubicBezTo>
                  <a:lnTo>
                    <a:pt x="2811118" y="2212071"/>
                  </a:lnTo>
                  <a:lnTo>
                    <a:pt x="2808356" y="2212733"/>
                  </a:lnTo>
                  <a:cubicBezTo>
                    <a:pt x="2797538" y="2212383"/>
                    <a:pt x="2785629" y="2206030"/>
                    <a:pt x="2775968" y="2195283"/>
                  </a:cubicBezTo>
                  <a:lnTo>
                    <a:pt x="2775473" y="2194599"/>
                  </a:lnTo>
                  <a:lnTo>
                    <a:pt x="2759309" y="2219249"/>
                  </a:lnTo>
                  <a:cubicBezTo>
                    <a:pt x="2753560" y="2224999"/>
                    <a:pt x="2747420" y="2229949"/>
                    <a:pt x="2741100" y="2234060"/>
                  </a:cubicBezTo>
                  <a:lnTo>
                    <a:pt x="2724230" y="2242611"/>
                  </a:lnTo>
                  <a:lnTo>
                    <a:pt x="2726203" y="2246505"/>
                  </a:lnTo>
                  <a:cubicBezTo>
                    <a:pt x="2729261" y="2254770"/>
                    <a:pt x="2730072" y="2262956"/>
                    <a:pt x="2728431" y="2269982"/>
                  </a:cubicBezTo>
                  <a:lnTo>
                    <a:pt x="2727076" y="2272478"/>
                  </a:lnTo>
                  <a:lnTo>
                    <a:pt x="2724580" y="2273832"/>
                  </a:lnTo>
                  <a:cubicBezTo>
                    <a:pt x="2714040" y="2276294"/>
                    <a:pt x="2700893" y="2273240"/>
                    <a:pt x="2688779" y="2265359"/>
                  </a:cubicBezTo>
                  <a:lnTo>
                    <a:pt x="2682190" y="2260000"/>
                  </a:lnTo>
                  <a:lnTo>
                    <a:pt x="2678623" y="2265768"/>
                  </a:lnTo>
                  <a:cubicBezTo>
                    <a:pt x="2676093" y="2268835"/>
                    <a:pt x="2673257" y="2271377"/>
                    <a:pt x="2670192" y="2273281"/>
                  </a:cubicBezTo>
                  <a:lnTo>
                    <a:pt x="2667469" y="2274089"/>
                  </a:lnTo>
                  <a:lnTo>
                    <a:pt x="2664747" y="2273281"/>
                  </a:lnTo>
                  <a:cubicBezTo>
                    <a:pt x="2661682" y="2271377"/>
                    <a:pt x="2658846" y="2268835"/>
                    <a:pt x="2656316" y="2265768"/>
                  </a:cubicBezTo>
                  <a:lnTo>
                    <a:pt x="2652849" y="2260163"/>
                  </a:lnTo>
                  <a:lnTo>
                    <a:pt x="2646461" y="2265359"/>
                  </a:lnTo>
                  <a:cubicBezTo>
                    <a:pt x="2634347" y="2273239"/>
                    <a:pt x="2621200" y="2276294"/>
                    <a:pt x="2610660" y="2273832"/>
                  </a:cubicBezTo>
                  <a:lnTo>
                    <a:pt x="2608164" y="2272478"/>
                  </a:lnTo>
                  <a:lnTo>
                    <a:pt x="2606809" y="2269982"/>
                  </a:lnTo>
                  <a:cubicBezTo>
                    <a:pt x="2605168" y="2262955"/>
                    <a:pt x="2605979" y="2254770"/>
                    <a:pt x="2609037" y="2246504"/>
                  </a:cubicBezTo>
                  <a:lnTo>
                    <a:pt x="2611504" y="2241636"/>
                  </a:lnTo>
                  <a:lnTo>
                    <a:pt x="2606444" y="2239592"/>
                  </a:lnTo>
                  <a:cubicBezTo>
                    <a:pt x="2596773" y="2234699"/>
                    <a:pt x="2587271" y="2227873"/>
                    <a:pt x="2578647" y="2219249"/>
                  </a:cubicBezTo>
                  <a:lnTo>
                    <a:pt x="2565591" y="2199339"/>
                  </a:lnTo>
                  <a:lnTo>
                    <a:pt x="2559080" y="2208201"/>
                  </a:lnTo>
                  <a:cubicBezTo>
                    <a:pt x="2554502" y="2212508"/>
                    <a:pt x="2549447" y="2215598"/>
                    <a:pt x="2544268" y="2217167"/>
                  </a:cubicBezTo>
                  <a:lnTo>
                    <a:pt x="2541429" y="2217242"/>
                  </a:lnTo>
                  <a:lnTo>
                    <a:pt x="2539008" y="2215757"/>
                  </a:lnTo>
                  <a:cubicBezTo>
                    <a:pt x="2534074" y="2210493"/>
                    <a:pt x="2530683" y="2202999"/>
                    <a:pt x="2529198" y="2194312"/>
                  </a:cubicBezTo>
                  <a:lnTo>
                    <a:pt x="2528901" y="2188862"/>
                  </a:lnTo>
                  <a:lnTo>
                    <a:pt x="2523497" y="2189622"/>
                  </a:lnTo>
                  <a:cubicBezTo>
                    <a:pt x="2512675" y="2190220"/>
                    <a:pt x="2501033" y="2189060"/>
                    <a:pt x="2489252" y="2185903"/>
                  </a:cubicBezTo>
                  <a:cubicBezTo>
                    <a:pt x="2457838" y="2177486"/>
                    <a:pt x="2434369" y="2157261"/>
                    <a:pt x="2427821" y="2135645"/>
                  </a:cubicBezTo>
                  <a:lnTo>
                    <a:pt x="2427704" y="2131202"/>
                  </a:lnTo>
                  <a:lnTo>
                    <a:pt x="2430027" y="2127413"/>
                  </a:lnTo>
                  <a:cubicBezTo>
                    <a:pt x="2434147" y="2123551"/>
                    <a:pt x="2439139" y="2120294"/>
                    <a:pt x="2444800" y="2117712"/>
                  </a:cubicBezTo>
                  <a:lnTo>
                    <a:pt x="2456090" y="2114316"/>
                  </a:lnTo>
                  <a:lnTo>
                    <a:pt x="2453878" y="2111848"/>
                  </a:lnTo>
                  <a:cubicBezTo>
                    <a:pt x="2445907" y="2100591"/>
                    <a:pt x="2441366" y="2088545"/>
                    <a:pt x="2441001" y="2077258"/>
                  </a:cubicBezTo>
                  <a:lnTo>
                    <a:pt x="2442037" y="2072936"/>
                  </a:lnTo>
                  <a:lnTo>
                    <a:pt x="2445262" y="2069877"/>
                  </a:lnTo>
                  <a:cubicBezTo>
                    <a:pt x="2455219" y="2064550"/>
                    <a:pt x="2467922" y="2062460"/>
                    <a:pt x="2481656" y="2063734"/>
                  </a:cubicBezTo>
                  <a:lnTo>
                    <a:pt x="2486180" y="2064686"/>
                  </a:lnTo>
                  <a:lnTo>
                    <a:pt x="2482998" y="2052015"/>
                  </a:lnTo>
                  <a:cubicBezTo>
                    <a:pt x="2480791" y="2036666"/>
                    <a:pt x="2482141" y="2022680"/>
                    <a:pt x="2487025" y="2011955"/>
                  </a:cubicBezTo>
                  <a:lnTo>
                    <a:pt x="2489989" y="2008567"/>
                  </a:lnTo>
                  <a:lnTo>
                    <a:pt x="2494405" y="2007694"/>
                  </a:lnTo>
                  <a:cubicBezTo>
                    <a:pt x="2506136" y="2008827"/>
                    <a:pt x="2518923" y="2014651"/>
                    <a:pt x="2531112" y="2024237"/>
                  </a:cubicBezTo>
                  <a:lnTo>
                    <a:pt x="2542536" y="2035307"/>
                  </a:lnTo>
                  <a:lnTo>
                    <a:pt x="2543133" y="2033481"/>
                  </a:lnTo>
                  <a:lnTo>
                    <a:pt x="2555986" y="2017934"/>
                  </a:lnTo>
                  <a:lnTo>
                    <a:pt x="2547821" y="2005480"/>
                  </a:lnTo>
                  <a:cubicBezTo>
                    <a:pt x="2543035" y="1992544"/>
                    <a:pt x="2541766" y="1979733"/>
                    <a:pt x="2544335" y="1968736"/>
                  </a:cubicBezTo>
                  <a:lnTo>
                    <a:pt x="2546455" y="1964829"/>
                  </a:lnTo>
                  <a:lnTo>
                    <a:pt x="2550361" y="1962710"/>
                  </a:lnTo>
                  <a:cubicBezTo>
                    <a:pt x="2555860" y="1961425"/>
                    <a:pt x="2561811" y="1961100"/>
                    <a:pt x="2568006" y="1961695"/>
                  </a:cubicBezTo>
                  <a:lnTo>
                    <a:pt x="2579481" y="1964399"/>
                  </a:lnTo>
                  <a:lnTo>
                    <a:pt x="2578799" y="1961156"/>
                  </a:lnTo>
                  <a:cubicBezTo>
                    <a:pt x="2577525" y="1947422"/>
                    <a:pt x="2579615" y="1934719"/>
                    <a:pt x="2584942" y="1924761"/>
                  </a:cubicBezTo>
                  <a:lnTo>
                    <a:pt x="2588001" y="1921536"/>
                  </a:lnTo>
                  <a:lnTo>
                    <a:pt x="2592323" y="1920500"/>
                  </a:lnTo>
                  <a:cubicBezTo>
                    <a:pt x="2603610" y="1920865"/>
                    <a:pt x="2615656" y="1925406"/>
                    <a:pt x="2626913" y="1933377"/>
                  </a:cubicBezTo>
                  <a:lnTo>
                    <a:pt x="2630355" y="1936463"/>
                  </a:lnTo>
                  <a:lnTo>
                    <a:pt x="2633934" y="1923899"/>
                  </a:lnTo>
                  <a:cubicBezTo>
                    <a:pt x="2639698" y="1909503"/>
                    <a:pt x="2647859" y="1898065"/>
                    <a:pt x="2657452" y="1891219"/>
                  </a:cubicBezTo>
                  <a:lnTo>
                    <a:pt x="2661713" y="1889767"/>
                  </a:lnTo>
                  <a:lnTo>
                    <a:pt x="2665974" y="1891219"/>
                  </a:lnTo>
                  <a:cubicBezTo>
                    <a:pt x="2675566" y="1898065"/>
                    <a:pt x="2683728" y="1909503"/>
                    <a:pt x="2689491" y="1923899"/>
                  </a:cubicBezTo>
                  <a:lnTo>
                    <a:pt x="2693850" y="1939198"/>
                  </a:lnTo>
                  <a:lnTo>
                    <a:pt x="2695280" y="1937915"/>
                  </a:lnTo>
                  <a:cubicBezTo>
                    <a:pt x="2706537" y="1929945"/>
                    <a:pt x="2718583" y="1925404"/>
                    <a:pt x="2729870" y="1925038"/>
                  </a:cubicBezTo>
                  <a:lnTo>
                    <a:pt x="2731035" y="1925317"/>
                  </a:lnTo>
                  <a:lnTo>
                    <a:pt x="2734272" y="1906136"/>
                  </a:lnTo>
                  <a:lnTo>
                    <a:pt x="2737510" y="1902722"/>
                  </a:lnTo>
                  <a:lnTo>
                    <a:pt x="2742087" y="1901625"/>
                  </a:lnTo>
                  <a:cubicBezTo>
                    <a:pt x="2754037" y="1902011"/>
                    <a:pt x="2766791" y="1906820"/>
                    <a:pt x="2778710" y="1915259"/>
                  </a:cubicBezTo>
                  <a:lnTo>
                    <a:pt x="2782354" y="1918526"/>
                  </a:lnTo>
                  <a:lnTo>
                    <a:pt x="2786144" y="1905223"/>
                  </a:lnTo>
                  <a:cubicBezTo>
                    <a:pt x="2792246" y="1889981"/>
                    <a:pt x="2800888" y="1877871"/>
                    <a:pt x="2811045" y="1870622"/>
                  </a:cubicBezTo>
                  <a:lnTo>
                    <a:pt x="2815556" y="1869085"/>
                  </a:lnTo>
                  <a:lnTo>
                    <a:pt x="2820068" y="1870622"/>
                  </a:lnTo>
                  <a:cubicBezTo>
                    <a:pt x="2830224" y="1877871"/>
                    <a:pt x="2838865" y="1889981"/>
                    <a:pt x="2844967" y="1905223"/>
                  </a:cubicBezTo>
                  <a:lnTo>
                    <a:pt x="2849582" y="1921422"/>
                  </a:lnTo>
                  <a:lnTo>
                    <a:pt x="2851097" y="1920064"/>
                  </a:lnTo>
                  <a:lnTo>
                    <a:pt x="2871113" y="1912613"/>
                  </a:lnTo>
                  <a:lnTo>
                    <a:pt x="2870219" y="1896870"/>
                  </a:lnTo>
                  <a:cubicBezTo>
                    <a:pt x="2872679" y="1882475"/>
                    <a:pt x="2878297" y="1870056"/>
                    <a:pt x="2886475" y="1861332"/>
                  </a:cubicBezTo>
                  <a:lnTo>
                    <a:pt x="2890487" y="1858872"/>
                  </a:lnTo>
                  <a:lnTo>
                    <a:pt x="2895191" y="1858997"/>
                  </a:lnTo>
                  <a:cubicBezTo>
                    <a:pt x="2900912" y="1860730"/>
                    <a:pt x="2906542" y="1863583"/>
                    <a:pt x="2911907" y="1867407"/>
                  </a:cubicBezTo>
                  <a:lnTo>
                    <a:pt x="2920998" y="1875961"/>
                  </a:lnTo>
                  <a:lnTo>
                    <a:pt x="2922089" y="1872627"/>
                  </a:lnTo>
                  <a:cubicBezTo>
                    <a:pt x="2928191" y="1859359"/>
                    <a:pt x="2936833" y="1848818"/>
                    <a:pt x="2946989" y="1842507"/>
                  </a:cubicBezTo>
                  <a:close/>
                  <a:moveTo>
                    <a:pt x="383879" y="1827008"/>
                  </a:moveTo>
                  <a:lnTo>
                    <a:pt x="383759" y="1827323"/>
                  </a:lnTo>
                  <a:lnTo>
                    <a:pt x="387641" y="1835024"/>
                  </a:lnTo>
                  <a:lnTo>
                    <a:pt x="388212" y="1829338"/>
                  </a:lnTo>
                  <a:close/>
                  <a:moveTo>
                    <a:pt x="974804" y="1808911"/>
                  </a:moveTo>
                  <a:lnTo>
                    <a:pt x="973150" y="1811162"/>
                  </a:lnTo>
                  <a:lnTo>
                    <a:pt x="975706" y="1820134"/>
                  </a:lnTo>
                  <a:lnTo>
                    <a:pt x="977136" y="1818851"/>
                  </a:lnTo>
                  <a:lnTo>
                    <a:pt x="980500" y="1817599"/>
                  </a:lnTo>
                  <a:close/>
                  <a:moveTo>
                    <a:pt x="2460871" y="1783852"/>
                  </a:moveTo>
                  <a:lnTo>
                    <a:pt x="2460625" y="1784052"/>
                  </a:lnTo>
                  <a:lnTo>
                    <a:pt x="2460164" y="1792175"/>
                  </a:lnTo>
                  <a:lnTo>
                    <a:pt x="2463313" y="1787799"/>
                  </a:lnTo>
                  <a:close/>
                  <a:moveTo>
                    <a:pt x="3375272" y="1769563"/>
                  </a:moveTo>
                  <a:lnTo>
                    <a:pt x="3375026" y="1769763"/>
                  </a:lnTo>
                  <a:lnTo>
                    <a:pt x="3374565" y="1777886"/>
                  </a:lnTo>
                  <a:lnTo>
                    <a:pt x="3377714" y="1773510"/>
                  </a:lnTo>
                  <a:close/>
                  <a:moveTo>
                    <a:pt x="2592793" y="1717583"/>
                  </a:moveTo>
                  <a:lnTo>
                    <a:pt x="2582724" y="1722002"/>
                  </a:lnTo>
                  <a:lnTo>
                    <a:pt x="2581037" y="1722037"/>
                  </a:lnTo>
                  <a:lnTo>
                    <a:pt x="2575929" y="1729826"/>
                  </a:lnTo>
                  <a:lnTo>
                    <a:pt x="2576799" y="1730444"/>
                  </a:lnTo>
                  <a:lnTo>
                    <a:pt x="2579325" y="1734316"/>
                  </a:lnTo>
                  <a:lnTo>
                    <a:pt x="2586035" y="1723106"/>
                  </a:lnTo>
                  <a:close/>
                  <a:moveTo>
                    <a:pt x="535022" y="1701186"/>
                  </a:moveTo>
                  <a:lnTo>
                    <a:pt x="531250" y="1703098"/>
                  </a:lnTo>
                  <a:lnTo>
                    <a:pt x="531957" y="1704279"/>
                  </a:lnTo>
                  <a:lnTo>
                    <a:pt x="533068" y="1702576"/>
                  </a:lnTo>
                  <a:close/>
                  <a:moveTo>
                    <a:pt x="1060587" y="1686672"/>
                  </a:moveTo>
                  <a:lnTo>
                    <a:pt x="1060327" y="1686884"/>
                  </a:lnTo>
                  <a:lnTo>
                    <a:pt x="1059837" y="1695494"/>
                  </a:lnTo>
                  <a:lnTo>
                    <a:pt x="1063175" y="1690856"/>
                  </a:lnTo>
                  <a:close/>
                  <a:moveTo>
                    <a:pt x="1414240" y="1683546"/>
                  </a:moveTo>
                  <a:lnTo>
                    <a:pt x="1413994" y="1683746"/>
                  </a:lnTo>
                  <a:lnTo>
                    <a:pt x="1413533" y="1691869"/>
                  </a:lnTo>
                  <a:lnTo>
                    <a:pt x="1416682" y="1687493"/>
                  </a:lnTo>
                  <a:close/>
                  <a:moveTo>
                    <a:pt x="3633668" y="1668640"/>
                  </a:moveTo>
                  <a:lnTo>
                    <a:pt x="3633337" y="1668693"/>
                  </a:lnTo>
                  <a:lnTo>
                    <a:pt x="3628607" y="1675906"/>
                  </a:lnTo>
                  <a:lnTo>
                    <a:pt x="3633817" y="1673558"/>
                  </a:lnTo>
                  <a:close/>
                  <a:moveTo>
                    <a:pt x="2728793" y="1654353"/>
                  </a:moveTo>
                  <a:lnTo>
                    <a:pt x="2728462" y="1654406"/>
                  </a:lnTo>
                  <a:lnTo>
                    <a:pt x="2723732" y="1661619"/>
                  </a:lnTo>
                  <a:lnTo>
                    <a:pt x="2728942" y="1659271"/>
                  </a:lnTo>
                  <a:close/>
                  <a:moveTo>
                    <a:pt x="922529" y="1589738"/>
                  </a:moveTo>
                  <a:lnTo>
                    <a:pt x="916018" y="1598600"/>
                  </a:lnTo>
                  <a:lnTo>
                    <a:pt x="901937" y="1607123"/>
                  </a:lnTo>
                  <a:lnTo>
                    <a:pt x="938299" y="1623512"/>
                  </a:lnTo>
                  <a:lnTo>
                    <a:pt x="950395" y="1635233"/>
                  </a:lnTo>
                  <a:lnTo>
                    <a:pt x="951028" y="1633299"/>
                  </a:lnTo>
                  <a:lnTo>
                    <a:pt x="957389" y="1625605"/>
                  </a:lnTo>
                  <a:lnTo>
                    <a:pt x="935585" y="1609648"/>
                  </a:lnTo>
                  <a:close/>
                  <a:moveTo>
                    <a:pt x="824649" y="1565446"/>
                  </a:moveTo>
                  <a:lnTo>
                    <a:pt x="816176" y="1567228"/>
                  </a:lnTo>
                  <a:lnTo>
                    <a:pt x="817128" y="1571752"/>
                  </a:lnTo>
                  <a:cubicBezTo>
                    <a:pt x="817990" y="1581043"/>
                    <a:pt x="816576" y="1589636"/>
                    <a:pt x="812972" y="1596372"/>
                  </a:cubicBezTo>
                  <a:lnTo>
                    <a:pt x="810903" y="1598554"/>
                  </a:lnTo>
                  <a:lnTo>
                    <a:pt x="807979" y="1599255"/>
                  </a:lnTo>
                  <a:cubicBezTo>
                    <a:pt x="796525" y="1598885"/>
                    <a:pt x="783916" y="1592158"/>
                    <a:pt x="773687" y="1580779"/>
                  </a:cubicBezTo>
                  <a:lnTo>
                    <a:pt x="773166" y="1580058"/>
                  </a:lnTo>
                  <a:lnTo>
                    <a:pt x="756051" y="1606160"/>
                  </a:lnTo>
                  <a:cubicBezTo>
                    <a:pt x="749964" y="1612247"/>
                    <a:pt x="743463" y="1617488"/>
                    <a:pt x="736771" y="1621841"/>
                  </a:cubicBezTo>
                  <a:lnTo>
                    <a:pt x="718909" y="1630895"/>
                  </a:lnTo>
                  <a:lnTo>
                    <a:pt x="720999" y="1635017"/>
                  </a:lnTo>
                  <a:cubicBezTo>
                    <a:pt x="724236" y="1643769"/>
                    <a:pt x="725095" y="1652435"/>
                    <a:pt x="723357" y="1659875"/>
                  </a:cubicBezTo>
                  <a:lnTo>
                    <a:pt x="721923" y="1662518"/>
                  </a:lnTo>
                  <a:lnTo>
                    <a:pt x="719280" y="1663952"/>
                  </a:lnTo>
                  <a:cubicBezTo>
                    <a:pt x="708121" y="1666558"/>
                    <a:pt x="694200" y="1663324"/>
                    <a:pt x="681374" y="1654980"/>
                  </a:cubicBezTo>
                  <a:lnTo>
                    <a:pt x="674398" y="1649306"/>
                  </a:lnTo>
                  <a:lnTo>
                    <a:pt x="670621" y="1655413"/>
                  </a:lnTo>
                  <a:cubicBezTo>
                    <a:pt x="667942" y="1658660"/>
                    <a:pt x="664939" y="1661352"/>
                    <a:pt x="661694" y="1663368"/>
                  </a:cubicBezTo>
                  <a:lnTo>
                    <a:pt x="658812" y="1664223"/>
                  </a:lnTo>
                  <a:lnTo>
                    <a:pt x="655929" y="1663368"/>
                  </a:lnTo>
                  <a:cubicBezTo>
                    <a:pt x="652684" y="1661352"/>
                    <a:pt x="649682" y="1658660"/>
                    <a:pt x="647003" y="1655413"/>
                  </a:cubicBezTo>
                  <a:lnTo>
                    <a:pt x="643332" y="1649478"/>
                  </a:lnTo>
                  <a:lnTo>
                    <a:pt x="636568" y="1654980"/>
                  </a:lnTo>
                  <a:cubicBezTo>
                    <a:pt x="630155" y="1659152"/>
                    <a:pt x="623468" y="1662046"/>
                    <a:pt x="616990" y="1663572"/>
                  </a:cubicBezTo>
                  <a:lnTo>
                    <a:pt x="610211" y="1663712"/>
                  </a:lnTo>
                  <a:lnTo>
                    <a:pt x="608034" y="1676610"/>
                  </a:lnTo>
                  <a:lnTo>
                    <a:pt x="606080" y="1678670"/>
                  </a:lnTo>
                  <a:lnTo>
                    <a:pt x="603319" y="1679332"/>
                  </a:lnTo>
                  <a:cubicBezTo>
                    <a:pt x="592501" y="1678982"/>
                    <a:pt x="580592" y="1672629"/>
                    <a:pt x="570930" y="1661882"/>
                  </a:cubicBezTo>
                  <a:lnTo>
                    <a:pt x="570436" y="1661198"/>
                  </a:lnTo>
                  <a:lnTo>
                    <a:pt x="554272" y="1685848"/>
                  </a:lnTo>
                  <a:lnTo>
                    <a:pt x="538143" y="1698967"/>
                  </a:lnTo>
                  <a:lnTo>
                    <a:pt x="564916" y="1679927"/>
                  </a:lnTo>
                  <a:lnTo>
                    <a:pt x="569620" y="1679803"/>
                  </a:lnTo>
                  <a:lnTo>
                    <a:pt x="573631" y="1682263"/>
                  </a:lnTo>
                  <a:cubicBezTo>
                    <a:pt x="577720" y="1686625"/>
                    <a:pt x="581169" y="1691910"/>
                    <a:pt x="583903" y="1697905"/>
                  </a:cubicBezTo>
                  <a:lnTo>
                    <a:pt x="589681" y="1717113"/>
                  </a:lnTo>
                  <a:lnTo>
                    <a:pt x="603188" y="1709853"/>
                  </a:lnTo>
                  <a:cubicBezTo>
                    <a:pt x="609360" y="1707548"/>
                    <a:pt x="615536" y="1706249"/>
                    <a:pt x="621512" y="1706056"/>
                  </a:cubicBezTo>
                  <a:lnTo>
                    <a:pt x="626088" y="1707153"/>
                  </a:lnTo>
                  <a:lnTo>
                    <a:pt x="629326" y="1710567"/>
                  </a:lnTo>
                  <a:lnTo>
                    <a:pt x="635187" y="1745295"/>
                  </a:lnTo>
                  <a:lnTo>
                    <a:pt x="653557" y="1719768"/>
                  </a:lnTo>
                  <a:lnTo>
                    <a:pt x="657818" y="1718316"/>
                  </a:lnTo>
                  <a:lnTo>
                    <a:pt x="662080" y="1719768"/>
                  </a:lnTo>
                  <a:cubicBezTo>
                    <a:pt x="671672" y="1726614"/>
                    <a:pt x="679833" y="1738052"/>
                    <a:pt x="685597" y="1752448"/>
                  </a:cubicBezTo>
                  <a:lnTo>
                    <a:pt x="689955" y="1767747"/>
                  </a:lnTo>
                  <a:lnTo>
                    <a:pt x="691386" y="1766464"/>
                  </a:lnTo>
                  <a:cubicBezTo>
                    <a:pt x="702642" y="1758494"/>
                    <a:pt x="714689" y="1753953"/>
                    <a:pt x="725976" y="1753587"/>
                  </a:cubicBezTo>
                  <a:lnTo>
                    <a:pt x="730298" y="1754624"/>
                  </a:lnTo>
                  <a:lnTo>
                    <a:pt x="733356" y="1757849"/>
                  </a:lnTo>
                  <a:cubicBezTo>
                    <a:pt x="736020" y="1762827"/>
                    <a:pt x="737874" y="1768492"/>
                    <a:pt x="738904" y="1774630"/>
                  </a:cubicBezTo>
                  <a:lnTo>
                    <a:pt x="739479" y="1793566"/>
                  </a:lnTo>
                  <a:lnTo>
                    <a:pt x="753576" y="1790244"/>
                  </a:lnTo>
                  <a:cubicBezTo>
                    <a:pt x="759770" y="1789650"/>
                    <a:pt x="765722" y="1789975"/>
                    <a:pt x="771221" y="1791259"/>
                  </a:cubicBezTo>
                  <a:lnTo>
                    <a:pt x="775127" y="1793379"/>
                  </a:lnTo>
                  <a:lnTo>
                    <a:pt x="777247" y="1797285"/>
                  </a:lnTo>
                  <a:cubicBezTo>
                    <a:pt x="779816" y="1808282"/>
                    <a:pt x="778547" y="1821093"/>
                    <a:pt x="773761" y="1834030"/>
                  </a:cubicBezTo>
                  <a:lnTo>
                    <a:pt x="757773" y="1858413"/>
                  </a:lnTo>
                  <a:lnTo>
                    <a:pt x="758643" y="1859031"/>
                  </a:lnTo>
                  <a:lnTo>
                    <a:pt x="761169" y="1862903"/>
                  </a:lnTo>
                  <a:lnTo>
                    <a:pt x="767878" y="1851693"/>
                  </a:lnTo>
                  <a:cubicBezTo>
                    <a:pt x="777171" y="1839279"/>
                    <a:pt x="788015" y="1830344"/>
                    <a:pt x="799053" y="1826213"/>
                  </a:cubicBezTo>
                  <a:lnTo>
                    <a:pt x="803544" y="1825914"/>
                  </a:lnTo>
                  <a:lnTo>
                    <a:pt x="807285" y="1828419"/>
                  </a:lnTo>
                  <a:cubicBezTo>
                    <a:pt x="814778" y="1837515"/>
                    <a:pt x="819701" y="1850675"/>
                    <a:pt x="821542" y="1866072"/>
                  </a:cubicBezTo>
                  <a:lnTo>
                    <a:pt x="821792" y="1881978"/>
                  </a:lnTo>
                  <a:lnTo>
                    <a:pt x="823506" y="1881110"/>
                  </a:lnTo>
                  <a:lnTo>
                    <a:pt x="829122" y="1880577"/>
                  </a:lnTo>
                  <a:lnTo>
                    <a:pt x="826190" y="1849672"/>
                  </a:lnTo>
                  <a:lnTo>
                    <a:pt x="828310" y="1845765"/>
                  </a:lnTo>
                  <a:lnTo>
                    <a:pt x="832217" y="1843646"/>
                  </a:lnTo>
                  <a:cubicBezTo>
                    <a:pt x="837715" y="1842361"/>
                    <a:pt x="843667" y="1842036"/>
                    <a:pt x="849861" y="1842631"/>
                  </a:cubicBezTo>
                  <a:lnTo>
                    <a:pt x="861336" y="1845335"/>
                  </a:lnTo>
                  <a:lnTo>
                    <a:pt x="860654" y="1842092"/>
                  </a:lnTo>
                  <a:cubicBezTo>
                    <a:pt x="859380" y="1828358"/>
                    <a:pt x="861470" y="1815655"/>
                    <a:pt x="866798" y="1805697"/>
                  </a:cubicBezTo>
                  <a:lnTo>
                    <a:pt x="869856" y="1802472"/>
                  </a:lnTo>
                  <a:lnTo>
                    <a:pt x="874178" y="1801436"/>
                  </a:lnTo>
                  <a:cubicBezTo>
                    <a:pt x="885465" y="1801801"/>
                    <a:pt x="897511" y="1806342"/>
                    <a:pt x="908769" y="1814313"/>
                  </a:cubicBezTo>
                  <a:lnTo>
                    <a:pt x="912211" y="1817399"/>
                  </a:lnTo>
                  <a:lnTo>
                    <a:pt x="915790" y="1804835"/>
                  </a:lnTo>
                  <a:lnTo>
                    <a:pt x="920986" y="1797615"/>
                  </a:lnTo>
                  <a:lnTo>
                    <a:pt x="893979" y="1794682"/>
                  </a:lnTo>
                  <a:cubicBezTo>
                    <a:pt x="860718" y="1785770"/>
                    <a:pt x="835869" y="1764357"/>
                    <a:pt x="828936" y="1741469"/>
                  </a:cubicBezTo>
                  <a:lnTo>
                    <a:pt x="828811" y="1736765"/>
                  </a:lnTo>
                  <a:lnTo>
                    <a:pt x="831271" y="1732754"/>
                  </a:lnTo>
                  <a:cubicBezTo>
                    <a:pt x="835633" y="1728665"/>
                    <a:pt x="840919" y="1725216"/>
                    <a:pt x="846913" y="1722482"/>
                  </a:cubicBezTo>
                  <a:lnTo>
                    <a:pt x="858867" y="1718886"/>
                  </a:lnTo>
                  <a:lnTo>
                    <a:pt x="856524" y="1716274"/>
                  </a:lnTo>
                  <a:cubicBezTo>
                    <a:pt x="848085" y="1704355"/>
                    <a:pt x="843277" y="1691601"/>
                    <a:pt x="842890" y="1679650"/>
                  </a:cubicBezTo>
                  <a:lnTo>
                    <a:pt x="843988" y="1675074"/>
                  </a:lnTo>
                  <a:lnTo>
                    <a:pt x="847402" y="1671836"/>
                  </a:lnTo>
                  <a:cubicBezTo>
                    <a:pt x="857945" y="1666195"/>
                    <a:pt x="871394" y="1663982"/>
                    <a:pt x="885936" y="1665331"/>
                  </a:cubicBezTo>
                  <a:lnTo>
                    <a:pt x="890726" y="1666339"/>
                  </a:lnTo>
                  <a:lnTo>
                    <a:pt x="887356" y="1652923"/>
                  </a:lnTo>
                  <a:cubicBezTo>
                    <a:pt x="885020" y="1636672"/>
                    <a:pt x="886449" y="1621864"/>
                    <a:pt x="891620" y="1610508"/>
                  </a:cubicBezTo>
                  <a:lnTo>
                    <a:pt x="894759" y="1606921"/>
                  </a:lnTo>
                  <a:lnTo>
                    <a:pt x="896599" y="1606557"/>
                  </a:lnTo>
                  <a:lnTo>
                    <a:pt x="895946" y="1606156"/>
                  </a:lnTo>
                  <a:cubicBezTo>
                    <a:pt x="891011" y="1600892"/>
                    <a:pt x="887621" y="1593398"/>
                    <a:pt x="886136" y="1584711"/>
                  </a:cubicBezTo>
                  <a:lnTo>
                    <a:pt x="885839" y="1579261"/>
                  </a:lnTo>
                  <a:lnTo>
                    <a:pt x="880434" y="1580021"/>
                  </a:lnTo>
                  <a:cubicBezTo>
                    <a:pt x="869613" y="1580619"/>
                    <a:pt x="857970" y="1579459"/>
                    <a:pt x="846190" y="1576302"/>
                  </a:cubicBezTo>
                  <a:close/>
                  <a:moveTo>
                    <a:pt x="441014" y="1556177"/>
                  </a:moveTo>
                  <a:lnTo>
                    <a:pt x="440864" y="1558812"/>
                  </a:lnTo>
                  <a:lnTo>
                    <a:pt x="442295" y="1556823"/>
                  </a:lnTo>
                  <a:close/>
                  <a:moveTo>
                    <a:pt x="1392775" y="1499690"/>
                  </a:moveTo>
                  <a:lnTo>
                    <a:pt x="1394869" y="1521763"/>
                  </a:lnTo>
                  <a:lnTo>
                    <a:pt x="1393436" y="1524406"/>
                  </a:lnTo>
                  <a:lnTo>
                    <a:pt x="1390793" y="1525840"/>
                  </a:lnTo>
                  <a:lnTo>
                    <a:pt x="1374305" y="1525498"/>
                  </a:lnTo>
                  <a:lnTo>
                    <a:pt x="1392456" y="1532256"/>
                  </a:lnTo>
                  <a:lnTo>
                    <a:pt x="1393406" y="1531632"/>
                  </a:lnTo>
                  <a:lnTo>
                    <a:pt x="1399813" y="1529704"/>
                  </a:lnTo>
                  <a:lnTo>
                    <a:pt x="1401565" y="1523555"/>
                  </a:lnTo>
                  <a:lnTo>
                    <a:pt x="1401628" y="1523468"/>
                  </a:lnTo>
                  <a:close/>
                  <a:moveTo>
                    <a:pt x="1595215" y="1497810"/>
                  </a:moveTo>
                  <a:lnTo>
                    <a:pt x="1594969" y="1498010"/>
                  </a:lnTo>
                  <a:lnTo>
                    <a:pt x="1594508" y="1506133"/>
                  </a:lnTo>
                  <a:lnTo>
                    <a:pt x="1597657" y="1501757"/>
                  </a:lnTo>
                  <a:close/>
                  <a:moveTo>
                    <a:pt x="341908" y="1495468"/>
                  </a:moveTo>
                  <a:lnTo>
                    <a:pt x="333466" y="1497999"/>
                  </a:lnTo>
                  <a:lnTo>
                    <a:pt x="337498" y="1501906"/>
                  </a:lnTo>
                  <a:lnTo>
                    <a:pt x="338096" y="1500080"/>
                  </a:lnTo>
                  <a:close/>
                  <a:moveTo>
                    <a:pt x="2761002" y="1474458"/>
                  </a:moveTo>
                  <a:lnTo>
                    <a:pt x="2765514" y="1475795"/>
                  </a:lnTo>
                  <a:cubicBezTo>
                    <a:pt x="2775670" y="1482105"/>
                    <a:pt x="2784311" y="1492647"/>
                    <a:pt x="2790413" y="1505915"/>
                  </a:cubicBezTo>
                  <a:lnTo>
                    <a:pt x="2791936" y="1510567"/>
                  </a:lnTo>
                  <a:lnTo>
                    <a:pt x="2801869" y="1500941"/>
                  </a:lnTo>
                  <a:cubicBezTo>
                    <a:pt x="2814775" y="1490792"/>
                    <a:pt x="2828314" y="1484625"/>
                    <a:pt x="2840734" y="1483425"/>
                  </a:cubicBezTo>
                  <a:lnTo>
                    <a:pt x="2845410" y="1484350"/>
                  </a:lnTo>
                  <a:lnTo>
                    <a:pt x="2848549" y="1487937"/>
                  </a:lnTo>
                  <a:cubicBezTo>
                    <a:pt x="2853720" y="1499293"/>
                    <a:pt x="2855148" y="1514101"/>
                    <a:pt x="2852812" y="1530352"/>
                  </a:cubicBezTo>
                  <a:lnTo>
                    <a:pt x="2848709" y="1546688"/>
                  </a:lnTo>
                  <a:lnTo>
                    <a:pt x="2850700" y="1546269"/>
                  </a:lnTo>
                  <a:cubicBezTo>
                    <a:pt x="2865241" y="1544920"/>
                    <a:pt x="2878691" y="1547133"/>
                    <a:pt x="2889234" y="1552774"/>
                  </a:cubicBezTo>
                  <a:lnTo>
                    <a:pt x="2892648" y="1556012"/>
                  </a:lnTo>
                  <a:lnTo>
                    <a:pt x="2893745" y="1560588"/>
                  </a:lnTo>
                  <a:cubicBezTo>
                    <a:pt x="2893552" y="1566564"/>
                    <a:pt x="2892253" y="1572740"/>
                    <a:pt x="2889948" y="1578912"/>
                  </a:cubicBezTo>
                  <a:lnTo>
                    <a:pt x="2880451" y="1596580"/>
                  </a:lnTo>
                  <a:lnTo>
                    <a:pt x="2895135" y="1600997"/>
                  </a:lnTo>
                  <a:cubicBezTo>
                    <a:pt x="2901130" y="1603731"/>
                    <a:pt x="2906415" y="1607180"/>
                    <a:pt x="2910777" y="1611269"/>
                  </a:cubicBezTo>
                  <a:lnTo>
                    <a:pt x="2913237" y="1615281"/>
                  </a:lnTo>
                  <a:lnTo>
                    <a:pt x="2913113" y="1619985"/>
                  </a:lnTo>
                  <a:cubicBezTo>
                    <a:pt x="2909646" y="1631428"/>
                    <a:pt x="2901701" y="1642503"/>
                    <a:pt x="2890464" y="1651831"/>
                  </a:cubicBezTo>
                  <a:lnTo>
                    <a:pt x="2862892" y="1665727"/>
                  </a:lnTo>
                  <a:lnTo>
                    <a:pt x="2863362" y="1666756"/>
                  </a:lnTo>
                  <a:lnTo>
                    <a:pt x="2863629" y="1671643"/>
                  </a:lnTo>
                  <a:lnTo>
                    <a:pt x="2875715" y="1664916"/>
                  </a:lnTo>
                  <a:cubicBezTo>
                    <a:pt x="2890808" y="1658453"/>
                    <a:pt x="2905482" y="1656001"/>
                    <a:pt x="2917789" y="1658057"/>
                  </a:cubicBezTo>
                  <a:lnTo>
                    <a:pt x="2922066" y="1660160"/>
                  </a:lnTo>
                  <a:lnTo>
                    <a:pt x="2924170" y="1664437"/>
                  </a:lnTo>
                  <a:cubicBezTo>
                    <a:pt x="2926225" y="1676744"/>
                    <a:pt x="2923773" y="1691418"/>
                    <a:pt x="2917310" y="1706511"/>
                  </a:cubicBezTo>
                  <a:lnTo>
                    <a:pt x="2909119" y="1721228"/>
                  </a:lnTo>
                  <a:lnTo>
                    <a:pt x="2911150" y="1721339"/>
                  </a:lnTo>
                  <a:cubicBezTo>
                    <a:pt x="2925545" y="1723799"/>
                    <a:pt x="2937964" y="1729418"/>
                    <a:pt x="2946687" y="1737595"/>
                  </a:cubicBezTo>
                  <a:lnTo>
                    <a:pt x="2949147" y="1741607"/>
                  </a:lnTo>
                  <a:lnTo>
                    <a:pt x="2949023" y="1746311"/>
                  </a:lnTo>
                  <a:cubicBezTo>
                    <a:pt x="2947290" y="1752032"/>
                    <a:pt x="2944436" y="1757662"/>
                    <a:pt x="2940612" y="1763027"/>
                  </a:cubicBezTo>
                  <a:lnTo>
                    <a:pt x="2926866" y="1777635"/>
                  </a:lnTo>
                  <a:lnTo>
                    <a:pt x="2939907" y="1785702"/>
                  </a:lnTo>
                  <a:cubicBezTo>
                    <a:pt x="2944990" y="1789895"/>
                    <a:pt x="2949202" y="1794594"/>
                    <a:pt x="2952357" y="1799673"/>
                  </a:cubicBezTo>
                  <a:lnTo>
                    <a:pt x="2953695" y="1804184"/>
                  </a:lnTo>
                  <a:lnTo>
                    <a:pt x="2952357" y="1808696"/>
                  </a:lnTo>
                  <a:cubicBezTo>
                    <a:pt x="2939737" y="1829008"/>
                    <a:pt x="2910192" y="1843261"/>
                    <a:pt x="2875758" y="1843261"/>
                  </a:cubicBezTo>
                  <a:cubicBezTo>
                    <a:pt x="2867150" y="1843261"/>
                    <a:pt x="2858847" y="1842370"/>
                    <a:pt x="2851037" y="1840716"/>
                  </a:cubicBezTo>
                  <a:lnTo>
                    <a:pt x="2832005" y="1834488"/>
                  </a:lnTo>
                  <a:lnTo>
                    <a:pt x="2830567" y="1838881"/>
                  </a:lnTo>
                  <a:cubicBezTo>
                    <a:pt x="2826668" y="1847358"/>
                    <a:pt x="2821147" y="1854093"/>
                    <a:pt x="2814658" y="1858125"/>
                  </a:cubicBezTo>
                  <a:lnTo>
                    <a:pt x="2811775" y="1858980"/>
                  </a:lnTo>
                  <a:lnTo>
                    <a:pt x="2808892" y="1858125"/>
                  </a:lnTo>
                  <a:cubicBezTo>
                    <a:pt x="2799158" y="1852077"/>
                    <a:pt x="2791602" y="1839947"/>
                    <a:pt x="2788433" y="1824978"/>
                  </a:cubicBezTo>
                  <a:lnTo>
                    <a:pt x="2788342" y="1824093"/>
                  </a:lnTo>
                  <a:lnTo>
                    <a:pt x="2760470" y="1838140"/>
                  </a:lnTo>
                  <a:cubicBezTo>
                    <a:pt x="2752155" y="1840368"/>
                    <a:pt x="2743904" y="1841657"/>
                    <a:pt x="2735933" y="1842081"/>
                  </a:cubicBezTo>
                  <a:lnTo>
                    <a:pt x="2715937" y="1840990"/>
                  </a:lnTo>
                  <a:lnTo>
                    <a:pt x="2715685" y="1845606"/>
                  </a:lnTo>
                  <a:cubicBezTo>
                    <a:pt x="2714113" y="1854803"/>
                    <a:pt x="2710523" y="1862738"/>
                    <a:pt x="2705299" y="1868312"/>
                  </a:cubicBezTo>
                  <a:lnTo>
                    <a:pt x="2702735" y="1869884"/>
                  </a:lnTo>
                  <a:lnTo>
                    <a:pt x="2699730" y="1869804"/>
                  </a:lnTo>
                  <a:cubicBezTo>
                    <a:pt x="2694246" y="1868143"/>
                    <a:pt x="2688894" y="1864872"/>
                    <a:pt x="2684047" y="1860312"/>
                  </a:cubicBezTo>
                  <a:lnTo>
                    <a:pt x="2682437" y="1858121"/>
                  </a:lnTo>
                  <a:lnTo>
                    <a:pt x="2670291" y="1868961"/>
                  </a:lnTo>
                  <a:cubicBezTo>
                    <a:pt x="2663250" y="1873026"/>
                    <a:pt x="2656038" y="1876219"/>
                    <a:pt x="2648869" y="1878554"/>
                  </a:cubicBezTo>
                  <a:lnTo>
                    <a:pt x="2630360" y="1882447"/>
                  </a:lnTo>
                  <a:lnTo>
                    <a:pt x="2631259" y="1886719"/>
                  </a:lnTo>
                  <a:cubicBezTo>
                    <a:pt x="2632073" y="1895494"/>
                    <a:pt x="2630738" y="1903610"/>
                    <a:pt x="2627334" y="1909973"/>
                  </a:cubicBezTo>
                  <a:lnTo>
                    <a:pt x="2625380" y="1912033"/>
                  </a:lnTo>
                  <a:lnTo>
                    <a:pt x="2622618" y="1912695"/>
                  </a:lnTo>
                  <a:cubicBezTo>
                    <a:pt x="2611800" y="1912345"/>
                    <a:pt x="2599891" y="1905992"/>
                    <a:pt x="2590230" y="1895245"/>
                  </a:cubicBezTo>
                  <a:lnTo>
                    <a:pt x="2589735" y="1894561"/>
                  </a:lnTo>
                  <a:lnTo>
                    <a:pt x="2573571" y="1919211"/>
                  </a:lnTo>
                  <a:cubicBezTo>
                    <a:pt x="2567822" y="1924961"/>
                    <a:pt x="2561682" y="1929911"/>
                    <a:pt x="2555362" y="1934022"/>
                  </a:cubicBezTo>
                  <a:lnTo>
                    <a:pt x="2538492" y="1942573"/>
                  </a:lnTo>
                  <a:lnTo>
                    <a:pt x="2540465" y="1946467"/>
                  </a:lnTo>
                  <a:cubicBezTo>
                    <a:pt x="2543523" y="1954732"/>
                    <a:pt x="2544334" y="1962918"/>
                    <a:pt x="2542693" y="1969944"/>
                  </a:cubicBezTo>
                  <a:lnTo>
                    <a:pt x="2541338" y="1972440"/>
                  </a:lnTo>
                  <a:lnTo>
                    <a:pt x="2538842" y="1973794"/>
                  </a:lnTo>
                  <a:cubicBezTo>
                    <a:pt x="2528302" y="1976256"/>
                    <a:pt x="2515155" y="1973202"/>
                    <a:pt x="2503041" y="1965321"/>
                  </a:cubicBezTo>
                  <a:lnTo>
                    <a:pt x="2496452" y="1959962"/>
                  </a:lnTo>
                  <a:lnTo>
                    <a:pt x="2492885" y="1965730"/>
                  </a:lnTo>
                  <a:cubicBezTo>
                    <a:pt x="2490355" y="1968797"/>
                    <a:pt x="2487519" y="1971339"/>
                    <a:pt x="2484454" y="1973243"/>
                  </a:cubicBezTo>
                  <a:lnTo>
                    <a:pt x="2481731" y="1974051"/>
                  </a:lnTo>
                  <a:lnTo>
                    <a:pt x="2479009" y="1973243"/>
                  </a:lnTo>
                  <a:cubicBezTo>
                    <a:pt x="2475944" y="1971339"/>
                    <a:pt x="2473108" y="1968797"/>
                    <a:pt x="2470578" y="1965730"/>
                  </a:cubicBezTo>
                  <a:lnTo>
                    <a:pt x="2467111" y="1960125"/>
                  </a:lnTo>
                  <a:lnTo>
                    <a:pt x="2460723" y="1965321"/>
                  </a:lnTo>
                  <a:cubicBezTo>
                    <a:pt x="2448609" y="1973201"/>
                    <a:pt x="2435462" y="1976256"/>
                    <a:pt x="2424922" y="1973794"/>
                  </a:cubicBezTo>
                  <a:lnTo>
                    <a:pt x="2422426" y="1972440"/>
                  </a:lnTo>
                  <a:lnTo>
                    <a:pt x="2421071" y="1969944"/>
                  </a:lnTo>
                  <a:cubicBezTo>
                    <a:pt x="2419430" y="1962917"/>
                    <a:pt x="2420241" y="1954732"/>
                    <a:pt x="2423299" y="1946466"/>
                  </a:cubicBezTo>
                  <a:lnTo>
                    <a:pt x="2425766" y="1941598"/>
                  </a:lnTo>
                  <a:lnTo>
                    <a:pt x="2420706" y="1939554"/>
                  </a:lnTo>
                  <a:cubicBezTo>
                    <a:pt x="2411035" y="1934661"/>
                    <a:pt x="2401533" y="1927835"/>
                    <a:pt x="2392909" y="1919211"/>
                  </a:cubicBezTo>
                  <a:lnTo>
                    <a:pt x="2379853" y="1899301"/>
                  </a:lnTo>
                  <a:lnTo>
                    <a:pt x="2373342" y="1908163"/>
                  </a:lnTo>
                  <a:cubicBezTo>
                    <a:pt x="2368764" y="1912471"/>
                    <a:pt x="2363709" y="1915560"/>
                    <a:pt x="2358530" y="1917129"/>
                  </a:cubicBezTo>
                  <a:lnTo>
                    <a:pt x="2355691" y="1917204"/>
                  </a:lnTo>
                  <a:lnTo>
                    <a:pt x="2353270" y="1915719"/>
                  </a:lnTo>
                  <a:cubicBezTo>
                    <a:pt x="2348336" y="1910455"/>
                    <a:pt x="2344945" y="1902961"/>
                    <a:pt x="2343460" y="1894274"/>
                  </a:cubicBezTo>
                  <a:lnTo>
                    <a:pt x="2343163" y="1888824"/>
                  </a:lnTo>
                  <a:lnTo>
                    <a:pt x="2337759" y="1889584"/>
                  </a:lnTo>
                  <a:cubicBezTo>
                    <a:pt x="2326937" y="1890182"/>
                    <a:pt x="2315295" y="1889022"/>
                    <a:pt x="2303514" y="1885865"/>
                  </a:cubicBezTo>
                  <a:cubicBezTo>
                    <a:pt x="2272100" y="1877448"/>
                    <a:pt x="2248631" y="1857223"/>
                    <a:pt x="2242083" y="1835607"/>
                  </a:cubicBezTo>
                  <a:lnTo>
                    <a:pt x="2241966" y="1831164"/>
                  </a:lnTo>
                  <a:lnTo>
                    <a:pt x="2244289" y="1827375"/>
                  </a:lnTo>
                  <a:cubicBezTo>
                    <a:pt x="2248409" y="1823513"/>
                    <a:pt x="2253401" y="1820256"/>
                    <a:pt x="2259062" y="1817674"/>
                  </a:cubicBezTo>
                  <a:lnTo>
                    <a:pt x="2270352" y="1814278"/>
                  </a:lnTo>
                  <a:lnTo>
                    <a:pt x="2268140" y="1811810"/>
                  </a:lnTo>
                  <a:cubicBezTo>
                    <a:pt x="2260169" y="1800553"/>
                    <a:pt x="2255628" y="1788507"/>
                    <a:pt x="2255263" y="1777220"/>
                  </a:cubicBezTo>
                  <a:lnTo>
                    <a:pt x="2256299" y="1772898"/>
                  </a:lnTo>
                  <a:lnTo>
                    <a:pt x="2259524" y="1769839"/>
                  </a:lnTo>
                  <a:cubicBezTo>
                    <a:pt x="2269481" y="1764512"/>
                    <a:pt x="2282184" y="1762422"/>
                    <a:pt x="2295918" y="1763696"/>
                  </a:cubicBezTo>
                  <a:lnTo>
                    <a:pt x="2300442" y="1764648"/>
                  </a:lnTo>
                  <a:lnTo>
                    <a:pt x="2297260" y="1751977"/>
                  </a:lnTo>
                  <a:cubicBezTo>
                    <a:pt x="2295053" y="1736628"/>
                    <a:pt x="2296403" y="1722642"/>
                    <a:pt x="2301287" y="1711917"/>
                  </a:cubicBezTo>
                  <a:lnTo>
                    <a:pt x="2304251" y="1708529"/>
                  </a:lnTo>
                  <a:lnTo>
                    <a:pt x="2308667" y="1707656"/>
                  </a:lnTo>
                  <a:cubicBezTo>
                    <a:pt x="2320398" y="1708789"/>
                    <a:pt x="2333185" y="1714613"/>
                    <a:pt x="2345374" y="1724199"/>
                  </a:cubicBezTo>
                  <a:lnTo>
                    <a:pt x="2356798" y="1735269"/>
                  </a:lnTo>
                  <a:lnTo>
                    <a:pt x="2357395" y="1733443"/>
                  </a:lnTo>
                  <a:lnTo>
                    <a:pt x="2370248" y="1717896"/>
                  </a:lnTo>
                  <a:lnTo>
                    <a:pt x="2362083" y="1705442"/>
                  </a:lnTo>
                  <a:cubicBezTo>
                    <a:pt x="2357297" y="1692506"/>
                    <a:pt x="2356028" y="1679695"/>
                    <a:pt x="2358597" y="1668698"/>
                  </a:cubicBezTo>
                  <a:lnTo>
                    <a:pt x="2360717" y="1664791"/>
                  </a:lnTo>
                  <a:lnTo>
                    <a:pt x="2364623" y="1662672"/>
                  </a:lnTo>
                  <a:cubicBezTo>
                    <a:pt x="2370122" y="1661387"/>
                    <a:pt x="2376073" y="1661062"/>
                    <a:pt x="2382268" y="1661657"/>
                  </a:cubicBezTo>
                  <a:lnTo>
                    <a:pt x="2393743" y="1664361"/>
                  </a:lnTo>
                  <a:lnTo>
                    <a:pt x="2393061" y="1661118"/>
                  </a:lnTo>
                  <a:cubicBezTo>
                    <a:pt x="2391787" y="1647384"/>
                    <a:pt x="2393877" y="1634681"/>
                    <a:pt x="2399204" y="1624723"/>
                  </a:cubicBezTo>
                  <a:lnTo>
                    <a:pt x="2402263" y="1621498"/>
                  </a:lnTo>
                  <a:lnTo>
                    <a:pt x="2406585" y="1620462"/>
                  </a:lnTo>
                  <a:cubicBezTo>
                    <a:pt x="2417872" y="1620827"/>
                    <a:pt x="2429918" y="1625368"/>
                    <a:pt x="2441175" y="1633339"/>
                  </a:cubicBezTo>
                  <a:lnTo>
                    <a:pt x="2444617" y="1636425"/>
                  </a:lnTo>
                  <a:lnTo>
                    <a:pt x="2448196" y="1623861"/>
                  </a:lnTo>
                  <a:cubicBezTo>
                    <a:pt x="2453960" y="1609465"/>
                    <a:pt x="2462121" y="1598027"/>
                    <a:pt x="2471714" y="1591181"/>
                  </a:cubicBezTo>
                  <a:lnTo>
                    <a:pt x="2475975" y="1589729"/>
                  </a:lnTo>
                  <a:lnTo>
                    <a:pt x="2480236" y="1591181"/>
                  </a:lnTo>
                  <a:cubicBezTo>
                    <a:pt x="2489828" y="1598027"/>
                    <a:pt x="2497990" y="1609465"/>
                    <a:pt x="2503753" y="1623861"/>
                  </a:cubicBezTo>
                  <a:lnTo>
                    <a:pt x="2508112" y="1639160"/>
                  </a:lnTo>
                  <a:lnTo>
                    <a:pt x="2509542" y="1637877"/>
                  </a:lnTo>
                  <a:lnTo>
                    <a:pt x="2512310" y="1636847"/>
                  </a:lnTo>
                  <a:lnTo>
                    <a:pt x="2504469" y="1624889"/>
                  </a:lnTo>
                  <a:cubicBezTo>
                    <a:pt x="2499402" y="1611192"/>
                    <a:pt x="2498058" y="1597628"/>
                    <a:pt x="2500778" y="1585984"/>
                  </a:cubicBezTo>
                  <a:lnTo>
                    <a:pt x="2503023" y="1581848"/>
                  </a:lnTo>
                  <a:lnTo>
                    <a:pt x="2507159" y="1579604"/>
                  </a:lnTo>
                  <a:cubicBezTo>
                    <a:pt x="2512981" y="1578244"/>
                    <a:pt x="2519282" y="1577900"/>
                    <a:pt x="2525841" y="1578529"/>
                  </a:cubicBezTo>
                  <a:lnTo>
                    <a:pt x="2537991" y="1581392"/>
                  </a:lnTo>
                  <a:lnTo>
                    <a:pt x="2537269" y="1577959"/>
                  </a:lnTo>
                  <a:cubicBezTo>
                    <a:pt x="2535919" y="1563417"/>
                    <a:pt x="2538132" y="1549967"/>
                    <a:pt x="2543773" y="1539424"/>
                  </a:cubicBezTo>
                  <a:lnTo>
                    <a:pt x="2547011" y="1536010"/>
                  </a:lnTo>
                  <a:lnTo>
                    <a:pt x="2551588" y="1534913"/>
                  </a:lnTo>
                  <a:cubicBezTo>
                    <a:pt x="2563538" y="1535299"/>
                    <a:pt x="2576292" y="1540108"/>
                    <a:pt x="2588211" y="1548547"/>
                  </a:cubicBezTo>
                  <a:lnTo>
                    <a:pt x="2591855" y="1551814"/>
                  </a:lnTo>
                  <a:lnTo>
                    <a:pt x="2595645" y="1538511"/>
                  </a:lnTo>
                  <a:cubicBezTo>
                    <a:pt x="2601747" y="1523269"/>
                    <a:pt x="2610389" y="1511159"/>
                    <a:pt x="2620546" y="1503910"/>
                  </a:cubicBezTo>
                  <a:lnTo>
                    <a:pt x="2625057" y="1502373"/>
                  </a:lnTo>
                  <a:lnTo>
                    <a:pt x="2629569" y="1503910"/>
                  </a:lnTo>
                  <a:cubicBezTo>
                    <a:pt x="2639725" y="1511159"/>
                    <a:pt x="2648366" y="1523269"/>
                    <a:pt x="2654468" y="1538511"/>
                  </a:cubicBezTo>
                  <a:lnTo>
                    <a:pt x="2659083" y="1554710"/>
                  </a:lnTo>
                  <a:lnTo>
                    <a:pt x="2660598" y="1553352"/>
                  </a:lnTo>
                  <a:lnTo>
                    <a:pt x="2680614" y="1545901"/>
                  </a:lnTo>
                  <a:lnTo>
                    <a:pt x="2679720" y="1530158"/>
                  </a:lnTo>
                  <a:cubicBezTo>
                    <a:pt x="2682180" y="1515763"/>
                    <a:pt x="2687798" y="1503344"/>
                    <a:pt x="2695976" y="1494620"/>
                  </a:cubicBezTo>
                  <a:lnTo>
                    <a:pt x="2699988" y="1492160"/>
                  </a:lnTo>
                  <a:lnTo>
                    <a:pt x="2704692" y="1492285"/>
                  </a:lnTo>
                  <a:cubicBezTo>
                    <a:pt x="2710413" y="1494018"/>
                    <a:pt x="2716043" y="1496871"/>
                    <a:pt x="2721408" y="1500695"/>
                  </a:cubicBezTo>
                  <a:lnTo>
                    <a:pt x="2730499" y="1509249"/>
                  </a:lnTo>
                  <a:lnTo>
                    <a:pt x="2731590" y="1505915"/>
                  </a:lnTo>
                  <a:cubicBezTo>
                    <a:pt x="2737692" y="1492647"/>
                    <a:pt x="2746334" y="1482106"/>
                    <a:pt x="2756490" y="1475795"/>
                  </a:cubicBezTo>
                  <a:close/>
                  <a:moveTo>
                    <a:pt x="1003547" y="1474289"/>
                  </a:moveTo>
                  <a:lnTo>
                    <a:pt x="1003301" y="1474489"/>
                  </a:lnTo>
                  <a:lnTo>
                    <a:pt x="1002840" y="1482612"/>
                  </a:lnTo>
                  <a:lnTo>
                    <a:pt x="1005989" y="1478236"/>
                  </a:lnTo>
                  <a:close/>
                  <a:moveTo>
                    <a:pt x="636725" y="1462834"/>
                  </a:moveTo>
                  <a:lnTo>
                    <a:pt x="636464" y="1463046"/>
                  </a:lnTo>
                  <a:lnTo>
                    <a:pt x="635975" y="1471656"/>
                  </a:lnTo>
                  <a:lnTo>
                    <a:pt x="639313" y="1467018"/>
                  </a:lnTo>
                  <a:close/>
                  <a:moveTo>
                    <a:pt x="1432085" y="1461153"/>
                  </a:moveTo>
                  <a:lnTo>
                    <a:pt x="1427563" y="1468048"/>
                  </a:lnTo>
                  <a:lnTo>
                    <a:pt x="1411953" y="1480745"/>
                  </a:lnTo>
                  <a:lnTo>
                    <a:pt x="1430262" y="1477654"/>
                  </a:lnTo>
                  <a:lnTo>
                    <a:pt x="1434786" y="1478606"/>
                  </a:lnTo>
                  <a:lnTo>
                    <a:pt x="1431604" y="1465935"/>
                  </a:lnTo>
                  <a:close/>
                  <a:moveTo>
                    <a:pt x="1227649" y="1454884"/>
                  </a:moveTo>
                  <a:lnTo>
                    <a:pt x="1228124" y="1463145"/>
                  </a:lnTo>
                  <a:lnTo>
                    <a:pt x="1223779" y="1481585"/>
                  </a:lnTo>
                  <a:lnTo>
                    <a:pt x="1238255" y="1482025"/>
                  </a:lnTo>
                  <a:cubicBezTo>
                    <a:pt x="1244392" y="1483054"/>
                    <a:pt x="1250057" y="1484909"/>
                    <a:pt x="1255036" y="1487572"/>
                  </a:cubicBezTo>
                  <a:lnTo>
                    <a:pt x="1258261" y="1490631"/>
                  </a:lnTo>
                  <a:lnTo>
                    <a:pt x="1259297" y="1494953"/>
                  </a:lnTo>
                  <a:cubicBezTo>
                    <a:pt x="1258567" y="1517527"/>
                    <a:pt x="1241132" y="1543137"/>
                    <a:pt x="1212967" y="1559398"/>
                  </a:cubicBezTo>
                  <a:lnTo>
                    <a:pt x="1202636" y="1564024"/>
                  </a:lnTo>
                  <a:lnTo>
                    <a:pt x="1203029" y="1564749"/>
                  </a:lnTo>
                  <a:cubicBezTo>
                    <a:pt x="1205749" y="1576392"/>
                    <a:pt x="1204405" y="1589956"/>
                    <a:pt x="1199338" y="1603653"/>
                  </a:cubicBezTo>
                  <a:lnTo>
                    <a:pt x="1182408" y="1629473"/>
                  </a:lnTo>
                  <a:lnTo>
                    <a:pt x="1183329" y="1630128"/>
                  </a:lnTo>
                  <a:lnTo>
                    <a:pt x="1186004" y="1634227"/>
                  </a:lnTo>
                  <a:lnTo>
                    <a:pt x="1193107" y="1622358"/>
                  </a:lnTo>
                  <a:cubicBezTo>
                    <a:pt x="1202947" y="1609215"/>
                    <a:pt x="1214428" y="1599754"/>
                    <a:pt x="1226115" y="1595380"/>
                  </a:cubicBezTo>
                  <a:lnTo>
                    <a:pt x="1230870" y="1595064"/>
                  </a:lnTo>
                  <a:lnTo>
                    <a:pt x="1234830" y="1597716"/>
                  </a:lnTo>
                  <a:cubicBezTo>
                    <a:pt x="1242764" y="1607347"/>
                    <a:pt x="1247977" y="1621280"/>
                    <a:pt x="1249926" y="1637583"/>
                  </a:cubicBezTo>
                  <a:lnTo>
                    <a:pt x="1250191" y="1654424"/>
                  </a:lnTo>
                  <a:lnTo>
                    <a:pt x="1251193" y="1653916"/>
                  </a:lnTo>
                  <a:lnTo>
                    <a:pt x="1250629" y="1651671"/>
                  </a:lnTo>
                  <a:cubicBezTo>
                    <a:pt x="1248422" y="1636322"/>
                    <a:pt x="1249772" y="1622336"/>
                    <a:pt x="1254656" y="1611611"/>
                  </a:cubicBezTo>
                  <a:lnTo>
                    <a:pt x="1257620" y="1608223"/>
                  </a:lnTo>
                  <a:lnTo>
                    <a:pt x="1262036" y="1607350"/>
                  </a:lnTo>
                  <a:cubicBezTo>
                    <a:pt x="1273767" y="1608483"/>
                    <a:pt x="1286554" y="1614307"/>
                    <a:pt x="1298743" y="1623893"/>
                  </a:cubicBezTo>
                  <a:lnTo>
                    <a:pt x="1310167" y="1634963"/>
                  </a:lnTo>
                  <a:lnTo>
                    <a:pt x="1310764" y="1633137"/>
                  </a:lnTo>
                  <a:lnTo>
                    <a:pt x="1323617" y="1617590"/>
                  </a:lnTo>
                  <a:lnTo>
                    <a:pt x="1315452" y="1605136"/>
                  </a:lnTo>
                  <a:cubicBezTo>
                    <a:pt x="1310666" y="1592200"/>
                    <a:pt x="1309397" y="1579389"/>
                    <a:pt x="1311966" y="1568392"/>
                  </a:cubicBezTo>
                  <a:lnTo>
                    <a:pt x="1314086" y="1564485"/>
                  </a:lnTo>
                  <a:lnTo>
                    <a:pt x="1317992" y="1562366"/>
                  </a:lnTo>
                  <a:cubicBezTo>
                    <a:pt x="1323491" y="1561081"/>
                    <a:pt x="1329442" y="1560756"/>
                    <a:pt x="1335637" y="1561351"/>
                  </a:cubicBezTo>
                  <a:lnTo>
                    <a:pt x="1347112" y="1564055"/>
                  </a:lnTo>
                  <a:lnTo>
                    <a:pt x="1346430" y="1560812"/>
                  </a:lnTo>
                  <a:cubicBezTo>
                    <a:pt x="1345156" y="1547078"/>
                    <a:pt x="1347246" y="1534375"/>
                    <a:pt x="1352573" y="1524417"/>
                  </a:cubicBezTo>
                  <a:lnTo>
                    <a:pt x="1355632" y="1521192"/>
                  </a:lnTo>
                  <a:lnTo>
                    <a:pt x="1359954" y="1520156"/>
                  </a:lnTo>
                  <a:lnTo>
                    <a:pt x="1362748" y="1521196"/>
                  </a:lnTo>
                  <a:lnTo>
                    <a:pt x="1352887" y="1516868"/>
                  </a:lnTo>
                  <a:lnTo>
                    <a:pt x="1345911" y="1511194"/>
                  </a:lnTo>
                  <a:lnTo>
                    <a:pt x="1342133" y="1517301"/>
                  </a:lnTo>
                  <a:cubicBezTo>
                    <a:pt x="1339454" y="1520548"/>
                    <a:pt x="1336452" y="1523240"/>
                    <a:pt x="1333207" y="1525256"/>
                  </a:cubicBezTo>
                  <a:lnTo>
                    <a:pt x="1330324" y="1526111"/>
                  </a:lnTo>
                  <a:lnTo>
                    <a:pt x="1327442" y="1525256"/>
                  </a:lnTo>
                  <a:cubicBezTo>
                    <a:pt x="1324197" y="1523240"/>
                    <a:pt x="1321194" y="1520548"/>
                    <a:pt x="1318515" y="1517301"/>
                  </a:cubicBezTo>
                  <a:lnTo>
                    <a:pt x="1314844" y="1511366"/>
                  </a:lnTo>
                  <a:lnTo>
                    <a:pt x="1308080" y="1516868"/>
                  </a:lnTo>
                  <a:cubicBezTo>
                    <a:pt x="1295254" y="1525211"/>
                    <a:pt x="1281334" y="1528446"/>
                    <a:pt x="1270175" y="1525839"/>
                  </a:cubicBezTo>
                  <a:lnTo>
                    <a:pt x="1267532" y="1524406"/>
                  </a:lnTo>
                  <a:lnTo>
                    <a:pt x="1266098" y="1521763"/>
                  </a:lnTo>
                  <a:cubicBezTo>
                    <a:pt x="1264360" y="1514323"/>
                    <a:pt x="1265219" y="1505656"/>
                    <a:pt x="1268456" y="1496905"/>
                  </a:cubicBezTo>
                  <a:lnTo>
                    <a:pt x="1271069" y="1491750"/>
                  </a:lnTo>
                  <a:lnTo>
                    <a:pt x="1265711" y="1489586"/>
                  </a:lnTo>
                  <a:cubicBezTo>
                    <a:pt x="1255472" y="1484406"/>
                    <a:pt x="1245410" y="1477178"/>
                    <a:pt x="1236280" y="1468047"/>
                  </a:cubicBezTo>
                  <a:close/>
                  <a:moveTo>
                    <a:pt x="1183609" y="1435864"/>
                  </a:moveTo>
                  <a:lnTo>
                    <a:pt x="1182502" y="1436020"/>
                  </a:lnTo>
                  <a:lnTo>
                    <a:pt x="1182625" y="1443828"/>
                  </a:lnTo>
                  <a:lnTo>
                    <a:pt x="1184339" y="1442959"/>
                  </a:lnTo>
                  <a:lnTo>
                    <a:pt x="1184522" y="1442942"/>
                  </a:lnTo>
                  <a:lnTo>
                    <a:pt x="1183924" y="1441635"/>
                  </a:lnTo>
                  <a:close/>
                  <a:moveTo>
                    <a:pt x="1500966" y="1426323"/>
                  </a:moveTo>
                  <a:lnTo>
                    <a:pt x="1487689" y="1429116"/>
                  </a:lnTo>
                  <a:lnTo>
                    <a:pt x="1488640" y="1433639"/>
                  </a:lnTo>
                  <a:lnTo>
                    <a:pt x="1486731" y="1444952"/>
                  </a:lnTo>
                  <a:lnTo>
                    <a:pt x="1491142" y="1449226"/>
                  </a:lnTo>
                  <a:lnTo>
                    <a:pt x="1491739" y="1447401"/>
                  </a:lnTo>
                  <a:lnTo>
                    <a:pt x="1504593" y="1431853"/>
                  </a:lnTo>
                  <a:close/>
                  <a:moveTo>
                    <a:pt x="1120142" y="1421903"/>
                  </a:moveTo>
                  <a:lnTo>
                    <a:pt x="1122001" y="1424752"/>
                  </a:lnTo>
                  <a:lnTo>
                    <a:pt x="1122881" y="1423283"/>
                  </a:lnTo>
                  <a:close/>
                  <a:moveTo>
                    <a:pt x="3757493" y="1416226"/>
                  </a:moveTo>
                  <a:lnTo>
                    <a:pt x="3757162" y="1416279"/>
                  </a:lnTo>
                  <a:lnTo>
                    <a:pt x="3752432" y="1423493"/>
                  </a:lnTo>
                  <a:lnTo>
                    <a:pt x="3757642" y="1421144"/>
                  </a:lnTo>
                  <a:close/>
                  <a:moveTo>
                    <a:pt x="892229" y="1399083"/>
                  </a:moveTo>
                  <a:lnTo>
                    <a:pt x="883404" y="1412542"/>
                  </a:lnTo>
                  <a:lnTo>
                    <a:pt x="888049" y="1414635"/>
                  </a:lnTo>
                  <a:lnTo>
                    <a:pt x="899473" y="1425705"/>
                  </a:lnTo>
                  <a:lnTo>
                    <a:pt x="900071" y="1423880"/>
                  </a:lnTo>
                  <a:lnTo>
                    <a:pt x="909129" y="1412923"/>
                  </a:lnTo>
                  <a:lnTo>
                    <a:pt x="892750" y="1399803"/>
                  </a:lnTo>
                  <a:close/>
                  <a:moveTo>
                    <a:pt x="370152" y="1388821"/>
                  </a:moveTo>
                  <a:lnTo>
                    <a:pt x="368381" y="1419982"/>
                  </a:lnTo>
                  <a:lnTo>
                    <a:pt x="365027" y="1428778"/>
                  </a:lnTo>
                  <a:lnTo>
                    <a:pt x="374443" y="1430997"/>
                  </a:lnTo>
                  <a:lnTo>
                    <a:pt x="373761" y="1427754"/>
                  </a:lnTo>
                  <a:cubicBezTo>
                    <a:pt x="372487" y="1414020"/>
                    <a:pt x="374577" y="1401317"/>
                    <a:pt x="379905" y="1391360"/>
                  </a:cubicBezTo>
                  <a:lnTo>
                    <a:pt x="380574" y="1390654"/>
                  </a:lnTo>
                  <a:lnTo>
                    <a:pt x="370964" y="1389184"/>
                  </a:lnTo>
                  <a:close/>
                  <a:moveTo>
                    <a:pt x="193379" y="1355521"/>
                  </a:moveTo>
                  <a:lnTo>
                    <a:pt x="193259" y="1355835"/>
                  </a:lnTo>
                  <a:lnTo>
                    <a:pt x="197141" y="1363536"/>
                  </a:lnTo>
                  <a:lnTo>
                    <a:pt x="197712" y="1357850"/>
                  </a:lnTo>
                  <a:close/>
                  <a:moveTo>
                    <a:pt x="1099932" y="1342927"/>
                  </a:moveTo>
                  <a:lnTo>
                    <a:pt x="1100311" y="1355415"/>
                  </a:lnTo>
                  <a:lnTo>
                    <a:pt x="1104309" y="1354473"/>
                  </a:lnTo>
                  <a:lnTo>
                    <a:pt x="1104175" y="1354323"/>
                  </a:lnTo>
                  <a:close/>
                  <a:moveTo>
                    <a:pt x="1308237" y="1324722"/>
                  </a:moveTo>
                  <a:lnTo>
                    <a:pt x="1307977" y="1324934"/>
                  </a:lnTo>
                  <a:lnTo>
                    <a:pt x="1307487" y="1333544"/>
                  </a:lnTo>
                  <a:lnTo>
                    <a:pt x="1310825" y="1328905"/>
                  </a:lnTo>
                  <a:close/>
                  <a:moveTo>
                    <a:pt x="3085981" y="1306689"/>
                  </a:moveTo>
                  <a:lnTo>
                    <a:pt x="3085650" y="1306742"/>
                  </a:lnTo>
                  <a:lnTo>
                    <a:pt x="3080920" y="1313956"/>
                  </a:lnTo>
                  <a:lnTo>
                    <a:pt x="3086130" y="1311607"/>
                  </a:lnTo>
                  <a:close/>
                  <a:moveTo>
                    <a:pt x="755788" y="1281859"/>
                  </a:moveTo>
                  <a:lnTo>
                    <a:pt x="755527" y="1282071"/>
                  </a:lnTo>
                  <a:lnTo>
                    <a:pt x="755038" y="1290681"/>
                  </a:lnTo>
                  <a:lnTo>
                    <a:pt x="758376" y="1286042"/>
                  </a:lnTo>
                  <a:close/>
                  <a:moveTo>
                    <a:pt x="1447188" y="1239597"/>
                  </a:moveTo>
                  <a:lnTo>
                    <a:pt x="1446988" y="1241703"/>
                  </a:lnTo>
                  <a:lnTo>
                    <a:pt x="1430058" y="1267522"/>
                  </a:lnTo>
                  <a:lnTo>
                    <a:pt x="1430979" y="1268177"/>
                  </a:lnTo>
                  <a:lnTo>
                    <a:pt x="1433654" y="1272276"/>
                  </a:lnTo>
                  <a:lnTo>
                    <a:pt x="1440757" y="1260408"/>
                  </a:lnTo>
                  <a:cubicBezTo>
                    <a:pt x="1445677" y="1253836"/>
                    <a:pt x="1451007" y="1248185"/>
                    <a:pt x="1456568" y="1243630"/>
                  </a:cubicBezTo>
                  <a:lnTo>
                    <a:pt x="1462553" y="1240080"/>
                  </a:lnTo>
                  <a:lnTo>
                    <a:pt x="1448610" y="1240369"/>
                  </a:lnTo>
                  <a:close/>
                  <a:moveTo>
                    <a:pt x="3789702" y="1236331"/>
                  </a:moveTo>
                  <a:lnTo>
                    <a:pt x="3794214" y="1237669"/>
                  </a:lnTo>
                  <a:cubicBezTo>
                    <a:pt x="3804370" y="1243979"/>
                    <a:pt x="3813011" y="1254520"/>
                    <a:pt x="3819113" y="1267788"/>
                  </a:cubicBezTo>
                  <a:lnTo>
                    <a:pt x="3820636" y="1272440"/>
                  </a:lnTo>
                  <a:lnTo>
                    <a:pt x="3830569" y="1262814"/>
                  </a:lnTo>
                  <a:cubicBezTo>
                    <a:pt x="3843475" y="1252665"/>
                    <a:pt x="3857014" y="1246498"/>
                    <a:pt x="3869434" y="1245299"/>
                  </a:cubicBezTo>
                  <a:lnTo>
                    <a:pt x="3874110" y="1246224"/>
                  </a:lnTo>
                  <a:lnTo>
                    <a:pt x="3877249" y="1249810"/>
                  </a:lnTo>
                  <a:cubicBezTo>
                    <a:pt x="3882420" y="1261167"/>
                    <a:pt x="3883848" y="1275975"/>
                    <a:pt x="3881512" y="1292226"/>
                  </a:cubicBezTo>
                  <a:lnTo>
                    <a:pt x="3877409" y="1308562"/>
                  </a:lnTo>
                  <a:lnTo>
                    <a:pt x="3879400" y="1308143"/>
                  </a:lnTo>
                  <a:cubicBezTo>
                    <a:pt x="3893941" y="1306794"/>
                    <a:pt x="3907391" y="1309007"/>
                    <a:pt x="3917934" y="1314647"/>
                  </a:cubicBezTo>
                  <a:lnTo>
                    <a:pt x="3921348" y="1317886"/>
                  </a:lnTo>
                  <a:lnTo>
                    <a:pt x="3922445" y="1322462"/>
                  </a:lnTo>
                  <a:cubicBezTo>
                    <a:pt x="3922252" y="1328437"/>
                    <a:pt x="3920953" y="1334613"/>
                    <a:pt x="3918648" y="1340786"/>
                  </a:cubicBezTo>
                  <a:lnTo>
                    <a:pt x="3909151" y="1358454"/>
                  </a:lnTo>
                  <a:lnTo>
                    <a:pt x="3923835" y="1362871"/>
                  </a:lnTo>
                  <a:cubicBezTo>
                    <a:pt x="3929830" y="1365605"/>
                    <a:pt x="3935115" y="1369054"/>
                    <a:pt x="3939477" y="1373142"/>
                  </a:cubicBezTo>
                  <a:lnTo>
                    <a:pt x="3941937" y="1377154"/>
                  </a:lnTo>
                  <a:lnTo>
                    <a:pt x="3941813" y="1381858"/>
                  </a:lnTo>
                  <a:cubicBezTo>
                    <a:pt x="3938346" y="1393301"/>
                    <a:pt x="3930401" y="1404377"/>
                    <a:pt x="3919164" y="1413705"/>
                  </a:cubicBezTo>
                  <a:lnTo>
                    <a:pt x="3891592" y="1427601"/>
                  </a:lnTo>
                  <a:lnTo>
                    <a:pt x="3892062" y="1428629"/>
                  </a:lnTo>
                  <a:lnTo>
                    <a:pt x="3892329" y="1433517"/>
                  </a:lnTo>
                  <a:lnTo>
                    <a:pt x="3904415" y="1426790"/>
                  </a:lnTo>
                  <a:cubicBezTo>
                    <a:pt x="3919508" y="1420327"/>
                    <a:pt x="3934182" y="1417874"/>
                    <a:pt x="3946489" y="1419930"/>
                  </a:cubicBezTo>
                  <a:lnTo>
                    <a:pt x="3950766" y="1422034"/>
                  </a:lnTo>
                  <a:lnTo>
                    <a:pt x="3952870" y="1426311"/>
                  </a:lnTo>
                  <a:cubicBezTo>
                    <a:pt x="3954925" y="1438618"/>
                    <a:pt x="3952473" y="1453291"/>
                    <a:pt x="3946010" y="1468385"/>
                  </a:cubicBezTo>
                  <a:lnTo>
                    <a:pt x="3937819" y="1483102"/>
                  </a:lnTo>
                  <a:lnTo>
                    <a:pt x="3939850" y="1483213"/>
                  </a:lnTo>
                  <a:cubicBezTo>
                    <a:pt x="3954245" y="1485673"/>
                    <a:pt x="3966664" y="1491292"/>
                    <a:pt x="3975387" y="1499469"/>
                  </a:cubicBezTo>
                  <a:lnTo>
                    <a:pt x="3977847" y="1503481"/>
                  </a:lnTo>
                  <a:lnTo>
                    <a:pt x="3977723" y="1508185"/>
                  </a:lnTo>
                  <a:cubicBezTo>
                    <a:pt x="3975990" y="1513906"/>
                    <a:pt x="3973136" y="1519536"/>
                    <a:pt x="3969312" y="1524901"/>
                  </a:cubicBezTo>
                  <a:lnTo>
                    <a:pt x="3955566" y="1539509"/>
                  </a:lnTo>
                  <a:lnTo>
                    <a:pt x="3968607" y="1547576"/>
                  </a:lnTo>
                  <a:cubicBezTo>
                    <a:pt x="3973690" y="1551769"/>
                    <a:pt x="3977902" y="1556468"/>
                    <a:pt x="3981057" y="1561547"/>
                  </a:cubicBezTo>
                  <a:lnTo>
                    <a:pt x="3982395" y="1566058"/>
                  </a:lnTo>
                  <a:lnTo>
                    <a:pt x="3981057" y="1570570"/>
                  </a:lnTo>
                  <a:cubicBezTo>
                    <a:pt x="3968437" y="1590882"/>
                    <a:pt x="3938892" y="1605135"/>
                    <a:pt x="3904458" y="1605135"/>
                  </a:cubicBezTo>
                  <a:cubicBezTo>
                    <a:pt x="3895850" y="1605135"/>
                    <a:pt x="3887547" y="1604244"/>
                    <a:pt x="3879737" y="1602590"/>
                  </a:cubicBezTo>
                  <a:lnTo>
                    <a:pt x="3860705" y="1596362"/>
                  </a:lnTo>
                  <a:lnTo>
                    <a:pt x="3859267" y="1600755"/>
                  </a:lnTo>
                  <a:cubicBezTo>
                    <a:pt x="3855368" y="1609232"/>
                    <a:pt x="3849847" y="1615967"/>
                    <a:pt x="3843358" y="1619999"/>
                  </a:cubicBezTo>
                  <a:lnTo>
                    <a:pt x="3840475" y="1620854"/>
                  </a:lnTo>
                  <a:lnTo>
                    <a:pt x="3837592" y="1619999"/>
                  </a:lnTo>
                  <a:cubicBezTo>
                    <a:pt x="3827858" y="1613951"/>
                    <a:pt x="3820302" y="1601821"/>
                    <a:pt x="3817133" y="1586852"/>
                  </a:cubicBezTo>
                  <a:lnTo>
                    <a:pt x="3817042" y="1585967"/>
                  </a:lnTo>
                  <a:lnTo>
                    <a:pt x="3791899" y="1598639"/>
                  </a:lnTo>
                  <a:lnTo>
                    <a:pt x="3785326" y="1610867"/>
                  </a:lnTo>
                  <a:lnTo>
                    <a:pt x="3800010" y="1615284"/>
                  </a:lnTo>
                  <a:cubicBezTo>
                    <a:pt x="3806005" y="1618018"/>
                    <a:pt x="3811290" y="1621467"/>
                    <a:pt x="3815652" y="1625556"/>
                  </a:cubicBezTo>
                  <a:lnTo>
                    <a:pt x="3818112" y="1629568"/>
                  </a:lnTo>
                  <a:lnTo>
                    <a:pt x="3817988" y="1634272"/>
                  </a:lnTo>
                  <a:cubicBezTo>
                    <a:pt x="3814521" y="1645715"/>
                    <a:pt x="3806576" y="1656790"/>
                    <a:pt x="3795339" y="1666118"/>
                  </a:cubicBezTo>
                  <a:lnTo>
                    <a:pt x="3767767" y="1680014"/>
                  </a:lnTo>
                  <a:lnTo>
                    <a:pt x="3768237" y="1681043"/>
                  </a:lnTo>
                  <a:lnTo>
                    <a:pt x="3768504" y="1685930"/>
                  </a:lnTo>
                  <a:lnTo>
                    <a:pt x="3780590" y="1679203"/>
                  </a:lnTo>
                  <a:cubicBezTo>
                    <a:pt x="3795683" y="1672740"/>
                    <a:pt x="3810357" y="1670288"/>
                    <a:pt x="3822664" y="1672344"/>
                  </a:cubicBezTo>
                  <a:lnTo>
                    <a:pt x="3826941" y="1674447"/>
                  </a:lnTo>
                  <a:lnTo>
                    <a:pt x="3829045" y="1678724"/>
                  </a:lnTo>
                  <a:cubicBezTo>
                    <a:pt x="3831100" y="1691031"/>
                    <a:pt x="3828648" y="1705705"/>
                    <a:pt x="3822185" y="1720798"/>
                  </a:cubicBezTo>
                  <a:lnTo>
                    <a:pt x="3813994" y="1735515"/>
                  </a:lnTo>
                  <a:lnTo>
                    <a:pt x="3816025" y="1735626"/>
                  </a:lnTo>
                  <a:cubicBezTo>
                    <a:pt x="3830420" y="1738086"/>
                    <a:pt x="3842839" y="1743705"/>
                    <a:pt x="3851562" y="1751882"/>
                  </a:cubicBezTo>
                  <a:lnTo>
                    <a:pt x="3854022" y="1755894"/>
                  </a:lnTo>
                  <a:lnTo>
                    <a:pt x="3853898" y="1760598"/>
                  </a:lnTo>
                  <a:cubicBezTo>
                    <a:pt x="3852165" y="1766319"/>
                    <a:pt x="3849311" y="1771949"/>
                    <a:pt x="3845487" y="1777314"/>
                  </a:cubicBezTo>
                  <a:lnTo>
                    <a:pt x="3831741" y="1791922"/>
                  </a:lnTo>
                  <a:lnTo>
                    <a:pt x="3844782" y="1799989"/>
                  </a:lnTo>
                  <a:cubicBezTo>
                    <a:pt x="3849865" y="1804182"/>
                    <a:pt x="3854077" y="1808881"/>
                    <a:pt x="3857232" y="1813960"/>
                  </a:cubicBezTo>
                  <a:lnTo>
                    <a:pt x="3858570" y="1818471"/>
                  </a:lnTo>
                  <a:lnTo>
                    <a:pt x="3857232" y="1822983"/>
                  </a:lnTo>
                  <a:cubicBezTo>
                    <a:pt x="3844612" y="1843295"/>
                    <a:pt x="3815067" y="1857548"/>
                    <a:pt x="3780633" y="1857548"/>
                  </a:cubicBezTo>
                  <a:cubicBezTo>
                    <a:pt x="3772025" y="1857548"/>
                    <a:pt x="3763722" y="1856657"/>
                    <a:pt x="3755912" y="1855003"/>
                  </a:cubicBezTo>
                  <a:lnTo>
                    <a:pt x="3736880" y="1848775"/>
                  </a:lnTo>
                  <a:lnTo>
                    <a:pt x="3735442" y="1853168"/>
                  </a:lnTo>
                  <a:cubicBezTo>
                    <a:pt x="3731543" y="1861645"/>
                    <a:pt x="3726022" y="1868380"/>
                    <a:pt x="3719533" y="1872412"/>
                  </a:cubicBezTo>
                  <a:lnTo>
                    <a:pt x="3716650" y="1873267"/>
                  </a:lnTo>
                  <a:lnTo>
                    <a:pt x="3713767" y="1872412"/>
                  </a:lnTo>
                  <a:cubicBezTo>
                    <a:pt x="3704033" y="1866364"/>
                    <a:pt x="3696477" y="1854234"/>
                    <a:pt x="3693308" y="1839265"/>
                  </a:cubicBezTo>
                  <a:lnTo>
                    <a:pt x="3693217" y="1838380"/>
                  </a:lnTo>
                  <a:lnTo>
                    <a:pt x="3665345" y="1852427"/>
                  </a:lnTo>
                  <a:cubicBezTo>
                    <a:pt x="3657030" y="1854655"/>
                    <a:pt x="3648779" y="1855944"/>
                    <a:pt x="3640808" y="1856368"/>
                  </a:cubicBezTo>
                  <a:lnTo>
                    <a:pt x="3620812" y="1855277"/>
                  </a:lnTo>
                  <a:lnTo>
                    <a:pt x="3620560" y="1859893"/>
                  </a:lnTo>
                  <a:cubicBezTo>
                    <a:pt x="3618988" y="1869090"/>
                    <a:pt x="3615398" y="1877025"/>
                    <a:pt x="3610174" y="1882599"/>
                  </a:cubicBezTo>
                  <a:lnTo>
                    <a:pt x="3607610" y="1884171"/>
                  </a:lnTo>
                  <a:lnTo>
                    <a:pt x="3604605" y="1884091"/>
                  </a:lnTo>
                  <a:cubicBezTo>
                    <a:pt x="3599121" y="1882430"/>
                    <a:pt x="3593769" y="1879159"/>
                    <a:pt x="3588922" y="1874599"/>
                  </a:cubicBezTo>
                  <a:lnTo>
                    <a:pt x="3576858" y="1858180"/>
                  </a:lnTo>
                  <a:lnTo>
                    <a:pt x="3563270" y="1864265"/>
                  </a:lnTo>
                  <a:lnTo>
                    <a:pt x="3544761" y="1868158"/>
                  </a:lnTo>
                  <a:lnTo>
                    <a:pt x="3545660" y="1872430"/>
                  </a:lnTo>
                  <a:cubicBezTo>
                    <a:pt x="3546474" y="1881205"/>
                    <a:pt x="3545139" y="1889321"/>
                    <a:pt x="3541735" y="1895684"/>
                  </a:cubicBezTo>
                  <a:lnTo>
                    <a:pt x="3539781" y="1897744"/>
                  </a:lnTo>
                  <a:lnTo>
                    <a:pt x="3537019" y="1898406"/>
                  </a:lnTo>
                  <a:cubicBezTo>
                    <a:pt x="3526201" y="1898056"/>
                    <a:pt x="3514292" y="1891703"/>
                    <a:pt x="3504631" y="1880956"/>
                  </a:cubicBezTo>
                  <a:lnTo>
                    <a:pt x="3504136" y="1880272"/>
                  </a:lnTo>
                  <a:lnTo>
                    <a:pt x="3487972" y="1904922"/>
                  </a:lnTo>
                  <a:cubicBezTo>
                    <a:pt x="3482223" y="1910672"/>
                    <a:pt x="3476083" y="1915622"/>
                    <a:pt x="3469763" y="1919733"/>
                  </a:cubicBezTo>
                  <a:lnTo>
                    <a:pt x="3452893" y="1928284"/>
                  </a:lnTo>
                  <a:lnTo>
                    <a:pt x="3454866" y="1932178"/>
                  </a:lnTo>
                  <a:cubicBezTo>
                    <a:pt x="3457924" y="1940443"/>
                    <a:pt x="3458735" y="1948629"/>
                    <a:pt x="3457094" y="1955655"/>
                  </a:cubicBezTo>
                  <a:lnTo>
                    <a:pt x="3455739" y="1958151"/>
                  </a:lnTo>
                  <a:lnTo>
                    <a:pt x="3453243" y="1959505"/>
                  </a:lnTo>
                  <a:cubicBezTo>
                    <a:pt x="3442703" y="1961967"/>
                    <a:pt x="3429556" y="1958913"/>
                    <a:pt x="3417442" y="1951032"/>
                  </a:cubicBezTo>
                  <a:lnTo>
                    <a:pt x="3410853" y="1945673"/>
                  </a:lnTo>
                  <a:lnTo>
                    <a:pt x="3407286" y="1951441"/>
                  </a:lnTo>
                  <a:cubicBezTo>
                    <a:pt x="3404756" y="1954508"/>
                    <a:pt x="3401920" y="1957050"/>
                    <a:pt x="3398855" y="1958954"/>
                  </a:cubicBezTo>
                  <a:lnTo>
                    <a:pt x="3396132" y="1959762"/>
                  </a:lnTo>
                  <a:lnTo>
                    <a:pt x="3393410" y="1958954"/>
                  </a:lnTo>
                  <a:cubicBezTo>
                    <a:pt x="3390345" y="1957050"/>
                    <a:pt x="3387509" y="1954508"/>
                    <a:pt x="3384979" y="1951441"/>
                  </a:cubicBezTo>
                  <a:lnTo>
                    <a:pt x="3381512" y="1945836"/>
                  </a:lnTo>
                  <a:lnTo>
                    <a:pt x="3375124" y="1951032"/>
                  </a:lnTo>
                  <a:cubicBezTo>
                    <a:pt x="3363010" y="1958912"/>
                    <a:pt x="3349863" y="1961967"/>
                    <a:pt x="3339323" y="1959505"/>
                  </a:cubicBezTo>
                  <a:lnTo>
                    <a:pt x="3336827" y="1958151"/>
                  </a:lnTo>
                  <a:lnTo>
                    <a:pt x="3335472" y="1955655"/>
                  </a:lnTo>
                  <a:cubicBezTo>
                    <a:pt x="3333831" y="1948628"/>
                    <a:pt x="3334642" y="1940443"/>
                    <a:pt x="3337700" y="1932177"/>
                  </a:cubicBezTo>
                  <a:lnTo>
                    <a:pt x="3340167" y="1927309"/>
                  </a:lnTo>
                  <a:lnTo>
                    <a:pt x="3335107" y="1925265"/>
                  </a:lnTo>
                  <a:cubicBezTo>
                    <a:pt x="3325436" y="1920372"/>
                    <a:pt x="3315934" y="1913546"/>
                    <a:pt x="3307310" y="1904922"/>
                  </a:cubicBezTo>
                  <a:lnTo>
                    <a:pt x="3294254" y="1885012"/>
                  </a:lnTo>
                  <a:lnTo>
                    <a:pt x="3287743" y="1893874"/>
                  </a:lnTo>
                  <a:cubicBezTo>
                    <a:pt x="3283165" y="1898181"/>
                    <a:pt x="3278111" y="1901271"/>
                    <a:pt x="3272931" y="1902840"/>
                  </a:cubicBezTo>
                  <a:lnTo>
                    <a:pt x="3270092" y="1902915"/>
                  </a:lnTo>
                  <a:lnTo>
                    <a:pt x="3267671" y="1901430"/>
                  </a:lnTo>
                  <a:cubicBezTo>
                    <a:pt x="3262737" y="1896166"/>
                    <a:pt x="3259346" y="1888672"/>
                    <a:pt x="3257861" y="1879985"/>
                  </a:cubicBezTo>
                  <a:lnTo>
                    <a:pt x="3257564" y="1874535"/>
                  </a:lnTo>
                  <a:lnTo>
                    <a:pt x="3252160" y="1875295"/>
                  </a:lnTo>
                  <a:cubicBezTo>
                    <a:pt x="3241338" y="1875893"/>
                    <a:pt x="3229696" y="1874733"/>
                    <a:pt x="3217915" y="1871576"/>
                  </a:cubicBezTo>
                  <a:cubicBezTo>
                    <a:pt x="3186501" y="1863159"/>
                    <a:pt x="3163032" y="1842934"/>
                    <a:pt x="3156484" y="1821318"/>
                  </a:cubicBezTo>
                  <a:lnTo>
                    <a:pt x="3156367" y="1816875"/>
                  </a:lnTo>
                  <a:lnTo>
                    <a:pt x="3158690" y="1813086"/>
                  </a:lnTo>
                  <a:cubicBezTo>
                    <a:pt x="3162810" y="1809224"/>
                    <a:pt x="3167802" y="1805967"/>
                    <a:pt x="3173463" y="1803385"/>
                  </a:cubicBezTo>
                  <a:lnTo>
                    <a:pt x="3184753" y="1799989"/>
                  </a:lnTo>
                  <a:lnTo>
                    <a:pt x="3182541" y="1797521"/>
                  </a:lnTo>
                  <a:cubicBezTo>
                    <a:pt x="3174570" y="1786264"/>
                    <a:pt x="3170029" y="1774218"/>
                    <a:pt x="3169664" y="1762931"/>
                  </a:cubicBezTo>
                  <a:lnTo>
                    <a:pt x="3170700" y="1758609"/>
                  </a:lnTo>
                  <a:lnTo>
                    <a:pt x="3173925" y="1755550"/>
                  </a:lnTo>
                  <a:cubicBezTo>
                    <a:pt x="3183882" y="1750223"/>
                    <a:pt x="3196585" y="1748133"/>
                    <a:pt x="3210319" y="1749407"/>
                  </a:cubicBezTo>
                  <a:lnTo>
                    <a:pt x="3214843" y="1750359"/>
                  </a:lnTo>
                  <a:lnTo>
                    <a:pt x="3211661" y="1737688"/>
                  </a:lnTo>
                  <a:cubicBezTo>
                    <a:pt x="3209454" y="1722339"/>
                    <a:pt x="3210804" y="1708353"/>
                    <a:pt x="3215688" y="1697628"/>
                  </a:cubicBezTo>
                  <a:lnTo>
                    <a:pt x="3218652" y="1694240"/>
                  </a:lnTo>
                  <a:lnTo>
                    <a:pt x="3223068" y="1693367"/>
                  </a:lnTo>
                  <a:cubicBezTo>
                    <a:pt x="3234799" y="1694500"/>
                    <a:pt x="3247586" y="1700324"/>
                    <a:pt x="3259775" y="1709910"/>
                  </a:cubicBezTo>
                  <a:lnTo>
                    <a:pt x="3271199" y="1720980"/>
                  </a:lnTo>
                  <a:lnTo>
                    <a:pt x="3271796" y="1719154"/>
                  </a:lnTo>
                  <a:lnTo>
                    <a:pt x="3284649" y="1703607"/>
                  </a:lnTo>
                  <a:lnTo>
                    <a:pt x="3276484" y="1691153"/>
                  </a:lnTo>
                  <a:cubicBezTo>
                    <a:pt x="3271698" y="1678217"/>
                    <a:pt x="3270429" y="1665406"/>
                    <a:pt x="3272998" y="1654409"/>
                  </a:cubicBezTo>
                  <a:lnTo>
                    <a:pt x="3275118" y="1650502"/>
                  </a:lnTo>
                  <a:lnTo>
                    <a:pt x="3279024" y="1648383"/>
                  </a:lnTo>
                  <a:cubicBezTo>
                    <a:pt x="3284523" y="1647098"/>
                    <a:pt x="3290474" y="1646773"/>
                    <a:pt x="3296669" y="1647368"/>
                  </a:cubicBezTo>
                  <a:lnTo>
                    <a:pt x="3308144" y="1650072"/>
                  </a:lnTo>
                  <a:lnTo>
                    <a:pt x="3307462" y="1646829"/>
                  </a:lnTo>
                  <a:cubicBezTo>
                    <a:pt x="3306188" y="1633095"/>
                    <a:pt x="3308278" y="1620392"/>
                    <a:pt x="3313605" y="1610434"/>
                  </a:cubicBezTo>
                  <a:lnTo>
                    <a:pt x="3316664" y="1607209"/>
                  </a:lnTo>
                  <a:lnTo>
                    <a:pt x="3320986" y="1606173"/>
                  </a:lnTo>
                  <a:cubicBezTo>
                    <a:pt x="3332273" y="1606538"/>
                    <a:pt x="3344319" y="1611079"/>
                    <a:pt x="3355576" y="1619050"/>
                  </a:cubicBezTo>
                  <a:lnTo>
                    <a:pt x="3359018" y="1622136"/>
                  </a:lnTo>
                  <a:lnTo>
                    <a:pt x="3362597" y="1609572"/>
                  </a:lnTo>
                  <a:cubicBezTo>
                    <a:pt x="3368361" y="1595176"/>
                    <a:pt x="3376522" y="1583738"/>
                    <a:pt x="3386115" y="1576892"/>
                  </a:cubicBezTo>
                  <a:lnTo>
                    <a:pt x="3390376" y="1575440"/>
                  </a:lnTo>
                  <a:lnTo>
                    <a:pt x="3394637" y="1576892"/>
                  </a:lnTo>
                  <a:lnTo>
                    <a:pt x="3408320" y="1595906"/>
                  </a:lnTo>
                  <a:lnTo>
                    <a:pt x="3412034" y="1593891"/>
                  </a:lnTo>
                  <a:cubicBezTo>
                    <a:pt x="3417856" y="1592531"/>
                    <a:pt x="3424157" y="1592187"/>
                    <a:pt x="3430716" y="1592816"/>
                  </a:cubicBezTo>
                  <a:lnTo>
                    <a:pt x="3442866" y="1595679"/>
                  </a:lnTo>
                  <a:lnTo>
                    <a:pt x="3442144" y="1592246"/>
                  </a:lnTo>
                  <a:cubicBezTo>
                    <a:pt x="3440794" y="1577704"/>
                    <a:pt x="3443007" y="1564254"/>
                    <a:pt x="3448648" y="1553711"/>
                  </a:cubicBezTo>
                  <a:lnTo>
                    <a:pt x="3451886" y="1550297"/>
                  </a:lnTo>
                  <a:lnTo>
                    <a:pt x="3456463" y="1549200"/>
                  </a:lnTo>
                  <a:cubicBezTo>
                    <a:pt x="3468413" y="1549586"/>
                    <a:pt x="3481167" y="1554395"/>
                    <a:pt x="3493086" y="1562834"/>
                  </a:cubicBezTo>
                  <a:lnTo>
                    <a:pt x="3496730" y="1566101"/>
                  </a:lnTo>
                  <a:lnTo>
                    <a:pt x="3500520" y="1552798"/>
                  </a:lnTo>
                  <a:cubicBezTo>
                    <a:pt x="3506622" y="1537556"/>
                    <a:pt x="3515264" y="1525446"/>
                    <a:pt x="3525421" y="1518197"/>
                  </a:cubicBezTo>
                  <a:lnTo>
                    <a:pt x="3529932" y="1516660"/>
                  </a:lnTo>
                  <a:lnTo>
                    <a:pt x="3534444" y="1518197"/>
                  </a:lnTo>
                  <a:cubicBezTo>
                    <a:pt x="3544600" y="1525446"/>
                    <a:pt x="3553241" y="1537556"/>
                    <a:pt x="3559343" y="1552798"/>
                  </a:cubicBezTo>
                  <a:lnTo>
                    <a:pt x="3563958" y="1568997"/>
                  </a:lnTo>
                  <a:lnTo>
                    <a:pt x="3565473" y="1567639"/>
                  </a:lnTo>
                  <a:lnTo>
                    <a:pt x="3585489" y="1560188"/>
                  </a:lnTo>
                  <a:lnTo>
                    <a:pt x="3584595" y="1544445"/>
                  </a:lnTo>
                  <a:cubicBezTo>
                    <a:pt x="3587055" y="1530050"/>
                    <a:pt x="3592674" y="1517631"/>
                    <a:pt x="3600851" y="1508907"/>
                  </a:cubicBezTo>
                  <a:lnTo>
                    <a:pt x="3604863" y="1506447"/>
                  </a:lnTo>
                  <a:lnTo>
                    <a:pt x="3609567" y="1506572"/>
                  </a:lnTo>
                  <a:cubicBezTo>
                    <a:pt x="3615288" y="1508305"/>
                    <a:pt x="3620918" y="1511158"/>
                    <a:pt x="3626283" y="1514982"/>
                  </a:cubicBezTo>
                  <a:lnTo>
                    <a:pt x="3629549" y="1518055"/>
                  </a:lnTo>
                  <a:lnTo>
                    <a:pt x="3623513" y="1504372"/>
                  </a:lnTo>
                  <a:lnTo>
                    <a:pt x="3622083" y="1479198"/>
                  </a:lnTo>
                  <a:lnTo>
                    <a:pt x="3611424" y="1483876"/>
                  </a:lnTo>
                  <a:cubicBezTo>
                    <a:pt x="3604945" y="1485402"/>
                    <a:pt x="3598675" y="1485559"/>
                    <a:pt x="3593096" y="1484255"/>
                  </a:cubicBezTo>
                  <a:lnTo>
                    <a:pt x="3590453" y="1482822"/>
                  </a:lnTo>
                  <a:lnTo>
                    <a:pt x="3589019" y="1480179"/>
                  </a:lnTo>
                  <a:cubicBezTo>
                    <a:pt x="3587281" y="1472739"/>
                    <a:pt x="3588140" y="1464072"/>
                    <a:pt x="3591377" y="1455320"/>
                  </a:cubicBezTo>
                  <a:lnTo>
                    <a:pt x="3593990" y="1450166"/>
                  </a:lnTo>
                  <a:lnTo>
                    <a:pt x="3588632" y="1448002"/>
                  </a:lnTo>
                  <a:cubicBezTo>
                    <a:pt x="3578393" y="1442821"/>
                    <a:pt x="3568331" y="1435594"/>
                    <a:pt x="3559201" y="1426463"/>
                  </a:cubicBezTo>
                  <a:cubicBezTo>
                    <a:pt x="3534852" y="1402114"/>
                    <a:pt x="3524039" y="1371145"/>
                    <a:pt x="3529478" y="1347858"/>
                  </a:cubicBezTo>
                  <a:lnTo>
                    <a:pt x="3531723" y="1343722"/>
                  </a:lnTo>
                  <a:lnTo>
                    <a:pt x="3535859" y="1341477"/>
                  </a:lnTo>
                  <a:cubicBezTo>
                    <a:pt x="3541681" y="1340117"/>
                    <a:pt x="3547982" y="1339773"/>
                    <a:pt x="3554541" y="1340403"/>
                  </a:cubicBezTo>
                  <a:lnTo>
                    <a:pt x="3566691" y="1343266"/>
                  </a:lnTo>
                  <a:lnTo>
                    <a:pt x="3565969" y="1339832"/>
                  </a:lnTo>
                  <a:cubicBezTo>
                    <a:pt x="3564619" y="1325291"/>
                    <a:pt x="3566832" y="1311841"/>
                    <a:pt x="3572473" y="1301298"/>
                  </a:cubicBezTo>
                  <a:lnTo>
                    <a:pt x="3575711" y="1297884"/>
                  </a:lnTo>
                  <a:lnTo>
                    <a:pt x="3580288" y="1296786"/>
                  </a:lnTo>
                  <a:cubicBezTo>
                    <a:pt x="3592238" y="1297173"/>
                    <a:pt x="3604992" y="1301981"/>
                    <a:pt x="3616911" y="1310421"/>
                  </a:cubicBezTo>
                  <a:lnTo>
                    <a:pt x="3620555" y="1313688"/>
                  </a:lnTo>
                  <a:lnTo>
                    <a:pt x="3624345" y="1300385"/>
                  </a:lnTo>
                  <a:cubicBezTo>
                    <a:pt x="3630447" y="1285143"/>
                    <a:pt x="3639089" y="1273033"/>
                    <a:pt x="3649246" y="1265784"/>
                  </a:cubicBezTo>
                  <a:lnTo>
                    <a:pt x="3653757" y="1264247"/>
                  </a:lnTo>
                  <a:lnTo>
                    <a:pt x="3658269" y="1265784"/>
                  </a:lnTo>
                  <a:cubicBezTo>
                    <a:pt x="3668425" y="1273033"/>
                    <a:pt x="3677066" y="1285143"/>
                    <a:pt x="3683168" y="1300385"/>
                  </a:cubicBezTo>
                  <a:lnTo>
                    <a:pt x="3687783" y="1316583"/>
                  </a:lnTo>
                  <a:lnTo>
                    <a:pt x="3689298" y="1315226"/>
                  </a:lnTo>
                  <a:lnTo>
                    <a:pt x="3709314" y="1307774"/>
                  </a:lnTo>
                  <a:lnTo>
                    <a:pt x="3708420" y="1292031"/>
                  </a:lnTo>
                  <a:cubicBezTo>
                    <a:pt x="3710880" y="1277636"/>
                    <a:pt x="3716498" y="1265218"/>
                    <a:pt x="3724676" y="1256494"/>
                  </a:cubicBezTo>
                  <a:lnTo>
                    <a:pt x="3728688" y="1254034"/>
                  </a:lnTo>
                  <a:lnTo>
                    <a:pt x="3733392" y="1254158"/>
                  </a:lnTo>
                  <a:cubicBezTo>
                    <a:pt x="3739113" y="1255891"/>
                    <a:pt x="3744743" y="1258744"/>
                    <a:pt x="3750108" y="1262569"/>
                  </a:cubicBezTo>
                  <a:lnTo>
                    <a:pt x="3759199" y="1271123"/>
                  </a:lnTo>
                  <a:lnTo>
                    <a:pt x="3760290" y="1267788"/>
                  </a:lnTo>
                  <a:cubicBezTo>
                    <a:pt x="3766392" y="1254520"/>
                    <a:pt x="3775034" y="1243979"/>
                    <a:pt x="3785190" y="1237669"/>
                  </a:cubicBezTo>
                  <a:close/>
                  <a:moveTo>
                    <a:pt x="643768" y="1189591"/>
                  </a:moveTo>
                  <a:lnTo>
                    <a:pt x="639539" y="1200435"/>
                  </a:lnTo>
                  <a:cubicBezTo>
                    <a:pt x="636037" y="1206095"/>
                    <a:pt x="631715" y="1210639"/>
                    <a:pt x="626848" y="1213663"/>
                  </a:cubicBezTo>
                  <a:lnTo>
                    <a:pt x="624122" y="1214472"/>
                  </a:lnTo>
                  <a:lnTo>
                    <a:pt x="633500" y="1218698"/>
                  </a:lnTo>
                  <a:lnTo>
                    <a:pt x="645596" y="1230419"/>
                  </a:lnTo>
                  <a:lnTo>
                    <a:pt x="646228" y="1228486"/>
                  </a:lnTo>
                  <a:lnTo>
                    <a:pt x="659837" y="1212025"/>
                  </a:lnTo>
                  <a:lnTo>
                    <a:pt x="651191" y="1198839"/>
                  </a:lnTo>
                  <a:lnTo>
                    <a:pt x="650919" y="1195973"/>
                  </a:lnTo>
                  <a:close/>
                  <a:moveTo>
                    <a:pt x="2446584" y="1174251"/>
                  </a:moveTo>
                  <a:lnTo>
                    <a:pt x="2446338" y="1174451"/>
                  </a:lnTo>
                  <a:lnTo>
                    <a:pt x="2445877" y="1182574"/>
                  </a:lnTo>
                  <a:lnTo>
                    <a:pt x="2449026" y="1178198"/>
                  </a:lnTo>
                  <a:close/>
                  <a:moveTo>
                    <a:pt x="896954" y="1173381"/>
                  </a:moveTo>
                  <a:lnTo>
                    <a:pt x="894539" y="1198840"/>
                  </a:lnTo>
                  <a:lnTo>
                    <a:pt x="877609" y="1224659"/>
                  </a:lnTo>
                  <a:lnTo>
                    <a:pt x="878530" y="1225314"/>
                  </a:lnTo>
                  <a:lnTo>
                    <a:pt x="881204" y="1229413"/>
                  </a:lnTo>
                  <a:lnTo>
                    <a:pt x="888308" y="1217545"/>
                  </a:lnTo>
                  <a:cubicBezTo>
                    <a:pt x="898147" y="1204401"/>
                    <a:pt x="909629" y="1194940"/>
                    <a:pt x="921316" y="1190567"/>
                  </a:cubicBezTo>
                  <a:lnTo>
                    <a:pt x="924265" y="1190370"/>
                  </a:lnTo>
                  <a:lnTo>
                    <a:pt x="919474" y="1179897"/>
                  </a:lnTo>
                  <a:lnTo>
                    <a:pt x="919177" y="1174447"/>
                  </a:lnTo>
                  <a:lnTo>
                    <a:pt x="913773" y="1175208"/>
                  </a:lnTo>
                  <a:close/>
                  <a:moveTo>
                    <a:pt x="1408107" y="1172839"/>
                  </a:moveTo>
                  <a:lnTo>
                    <a:pt x="1410081" y="1178811"/>
                  </a:lnTo>
                  <a:lnTo>
                    <a:pt x="1410690" y="1198860"/>
                  </a:lnTo>
                  <a:lnTo>
                    <a:pt x="1425616" y="1195343"/>
                  </a:lnTo>
                  <a:lnTo>
                    <a:pt x="1430001" y="1195595"/>
                  </a:lnTo>
                  <a:lnTo>
                    <a:pt x="1416597" y="1185786"/>
                  </a:lnTo>
                  <a:close/>
                  <a:moveTo>
                    <a:pt x="2927597" y="1164725"/>
                  </a:moveTo>
                  <a:lnTo>
                    <a:pt x="2927351" y="1164925"/>
                  </a:lnTo>
                  <a:lnTo>
                    <a:pt x="2926890" y="1173049"/>
                  </a:lnTo>
                  <a:lnTo>
                    <a:pt x="2930039" y="1168672"/>
                  </a:lnTo>
                  <a:close/>
                  <a:moveTo>
                    <a:pt x="1243191" y="1155979"/>
                  </a:moveTo>
                  <a:lnTo>
                    <a:pt x="1224883" y="1164177"/>
                  </a:lnTo>
                  <a:lnTo>
                    <a:pt x="1206374" y="1168070"/>
                  </a:lnTo>
                  <a:lnTo>
                    <a:pt x="1207273" y="1172343"/>
                  </a:lnTo>
                  <a:cubicBezTo>
                    <a:pt x="1208087" y="1181118"/>
                    <a:pt x="1206752" y="1189234"/>
                    <a:pt x="1203348" y="1195596"/>
                  </a:cubicBezTo>
                  <a:lnTo>
                    <a:pt x="1201394" y="1197657"/>
                  </a:lnTo>
                  <a:lnTo>
                    <a:pt x="1198632" y="1198319"/>
                  </a:lnTo>
                  <a:cubicBezTo>
                    <a:pt x="1187814" y="1197969"/>
                    <a:pt x="1175905" y="1191615"/>
                    <a:pt x="1166244" y="1180868"/>
                  </a:cubicBezTo>
                  <a:lnTo>
                    <a:pt x="1165749" y="1180184"/>
                  </a:lnTo>
                  <a:lnTo>
                    <a:pt x="1149585" y="1204835"/>
                  </a:lnTo>
                  <a:cubicBezTo>
                    <a:pt x="1143836" y="1210584"/>
                    <a:pt x="1137696" y="1215534"/>
                    <a:pt x="1131376" y="1219645"/>
                  </a:cubicBezTo>
                  <a:lnTo>
                    <a:pt x="1114506" y="1228196"/>
                  </a:lnTo>
                  <a:lnTo>
                    <a:pt x="1116479" y="1232090"/>
                  </a:lnTo>
                  <a:cubicBezTo>
                    <a:pt x="1119537" y="1240356"/>
                    <a:pt x="1120348" y="1248541"/>
                    <a:pt x="1118707" y="1255568"/>
                  </a:cubicBezTo>
                  <a:lnTo>
                    <a:pt x="1117352" y="1258064"/>
                  </a:lnTo>
                  <a:lnTo>
                    <a:pt x="1114856" y="1259418"/>
                  </a:lnTo>
                  <a:cubicBezTo>
                    <a:pt x="1104316" y="1261880"/>
                    <a:pt x="1091169" y="1258825"/>
                    <a:pt x="1079055" y="1250945"/>
                  </a:cubicBezTo>
                  <a:lnTo>
                    <a:pt x="1072466" y="1245586"/>
                  </a:lnTo>
                  <a:lnTo>
                    <a:pt x="1068899" y="1251353"/>
                  </a:lnTo>
                  <a:cubicBezTo>
                    <a:pt x="1066369" y="1254420"/>
                    <a:pt x="1063533" y="1256963"/>
                    <a:pt x="1060468" y="1258867"/>
                  </a:cubicBezTo>
                  <a:lnTo>
                    <a:pt x="1057745" y="1259674"/>
                  </a:lnTo>
                  <a:lnTo>
                    <a:pt x="1055023" y="1258867"/>
                  </a:lnTo>
                  <a:cubicBezTo>
                    <a:pt x="1051958" y="1256963"/>
                    <a:pt x="1049122" y="1254420"/>
                    <a:pt x="1046592" y="1251353"/>
                  </a:cubicBezTo>
                  <a:lnTo>
                    <a:pt x="1043125" y="1245748"/>
                  </a:lnTo>
                  <a:lnTo>
                    <a:pt x="1036737" y="1250944"/>
                  </a:lnTo>
                  <a:cubicBezTo>
                    <a:pt x="1024623" y="1258825"/>
                    <a:pt x="1011476" y="1261880"/>
                    <a:pt x="1000936" y="1259418"/>
                  </a:cubicBezTo>
                  <a:lnTo>
                    <a:pt x="998440" y="1258064"/>
                  </a:lnTo>
                  <a:lnTo>
                    <a:pt x="997085" y="1255567"/>
                  </a:lnTo>
                  <a:cubicBezTo>
                    <a:pt x="995444" y="1248541"/>
                    <a:pt x="996255" y="1240355"/>
                    <a:pt x="999313" y="1232090"/>
                  </a:cubicBezTo>
                  <a:lnTo>
                    <a:pt x="1001780" y="1227221"/>
                  </a:lnTo>
                  <a:lnTo>
                    <a:pt x="996720" y="1225178"/>
                  </a:lnTo>
                  <a:cubicBezTo>
                    <a:pt x="987049" y="1220285"/>
                    <a:pt x="977547" y="1213459"/>
                    <a:pt x="968923" y="1204835"/>
                  </a:cubicBezTo>
                  <a:lnTo>
                    <a:pt x="954945" y="1183517"/>
                  </a:lnTo>
                  <a:lnTo>
                    <a:pt x="934544" y="1202752"/>
                  </a:lnTo>
                  <a:lnTo>
                    <a:pt x="933769" y="1202773"/>
                  </a:lnTo>
                  <a:lnTo>
                    <a:pt x="945127" y="1232769"/>
                  </a:lnTo>
                  <a:lnTo>
                    <a:pt x="945392" y="1249610"/>
                  </a:lnTo>
                  <a:lnTo>
                    <a:pt x="947207" y="1248690"/>
                  </a:lnTo>
                  <a:cubicBezTo>
                    <a:pt x="960903" y="1243623"/>
                    <a:pt x="974468" y="1242280"/>
                    <a:pt x="986111" y="1245000"/>
                  </a:cubicBezTo>
                  <a:lnTo>
                    <a:pt x="990247" y="1247244"/>
                  </a:lnTo>
                  <a:lnTo>
                    <a:pt x="992492" y="1251380"/>
                  </a:lnTo>
                  <a:cubicBezTo>
                    <a:pt x="993851" y="1257202"/>
                    <a:pt x="994195" y="1263504"/>
                    <a:pt x="993566" y="1270063"/>
                  </a:cubicBezTo>
                  <a:lnTo>
                    <a:pt x="988965" y="1289587"/>
                  </a:lnTo>
                  <a:lnTo>
                    <a:pt x="1004293" y="1290052"/>
                  </a:lnTo>
                  <a:lnTo>
                    <a:pt x="1007546" y="1291128"/>
                  </a:lnTo>
                  <a:lnTo>
                    <a:pt x="1014390" y="1281617"/>
                  </a:lnTo>
                  <a:lnTo>
                    <a:pt x="1018651" y="1280166"/>
                  </a:lnTo>
                  <a:lnTo>
                    <a:pt x="1022912" y="1281617"/>
                  </a:lnTo>
                  <a:cubicBezTo>
                    <a:pt x="1032504" y="1288464"/>
                    <a:pt x="1040666" y="1299901"/>
                    <a:pt x="1046429" y="1314297"/>
                  </a:cubicBezTo>
                  <a:lnTo>
                    <a:pt x="1050788" y="1329596"/>
                  </a:lnTo>
                  <a:lnTo>
                    <a:pt x="1052218" y="1328314"/>
                  </a:lnTo>
                  <a:cubicBezTo>
                    <a:pt x="1063475" y="1320343"/>
                    <a:pt x="1075521" y="1315802"/>
                    <a:pt x="1086808" y="1315437"/>
                  </a:cubicBezTo>
                  <a:lnTo>
                    <a:pt x="1090851" y="1316406"/>
                  </a:lnTo>
                  <a:lnTo>
                    <a:pt x="1091638" y="1313124"/>
                  </a:lnTo>
                  <a:lnTo>
                    <a:pt x="1095052" y="1309885"/>
                  </a:lnTo>
                  <a:cubicBezTo>
                    <a:pt x="1105595" y="1304245"/>
                    <a:pt x="1119045" y="1302032"/>
                    <a:pt x="1133587" y="1303381"/>
                  </a:cubicBezTo>
                  <a:lnTo>
                    <a:pt x="1138376" y="1304389"/>
                  </a:lnTo>
                  <a:lnTo>
                    <a:pt x="1135007" y="1290973"/>
                  </a:lnTo>
                  <a:cubicBezTo>
                    <a:pt x="1132671" y="1274722"/>
                    <a:pt x="1134099" y="1259913"/>
                    <a:pt x="1139271" y="1248557"/>
                  </a:cubicBezTo>
                  <a:lnTo>
                    <a:pt x="1142409" y="1244970"/>
                  </a:lnTo>
                  <a:lnTo>
                    <a:pt x="1147085" y="1244045"/>
                  </a:lnTo>
                  <a:cubicBezTo>
                    <a:pt x="1159505" y="1245245"/>
                    <a:pt x="1173044" y="1251412"/>
                    <a:pt x="1185949" y="1261561"/>
                  </a:cubicBezTo>
                  <a:lnTo>
                    <a:pt x="1198045" y="1273282"/>
                  </a:lnTo>
                  <a:lnTo>
                    <a:pt x="1198678" y="1271349"/>
                  </a:lnTo>
                  <a:lnTo>
                    <a:pt x="1212287" y="1254888"/>
                  </a:lnTo>
                  <a:lnTo>
                    <a:pt x="1203641" y="1241702"/>
                  </a:lnTo>
                  <a:cubicBezTo>
                    <a:pt x="1198574" y="1228005"/>
                    <a:pt x="1197231" y="1214441"/>
                    <a:pt x="1199950" y="1202798"/>
                  </a:cubicBezTo>
                  <a:lnTo>
                    <a:pt x="1202195" y="1198662"/>
                  </a:lnTo>
                  <a:lnTo>
                    <a:pt x="1206331" y="1196417"/>
                  </a:lnTo>
                  <a:cubicBezTo>
                    <a:pt x="1212153" y="1195057"/>
                    <a:pt x="1218454" y="1194713"/>
                    <a:pt x="1225013" y="1195343"/>
                  </a:cubicBezTo>
                  <a:lnTo>
                    <a:pt x="1237163" y="1198206"/>
                  </a:lnTo>
                  <a:lnTo>
                    <a:pt x="1236441" y="1194772"/>
                  </a:lnTo>
                  <a:cubicBezTo>
                    <a:pt x="1235091" y="1180231"/>
                    <a:pt x="1237304" y="1166781"/>
                    <a:pt x="1242945" y="1156238"/>
                  </a:cubicBezTo>
                  <a:close/>
                  <a:moveTo>
                    <a:pt x="1353630" y="1155310"/>
                  </a:moveTo>
                  <a:lnTo>
                    <a:pt x="1353640" y="1155325"/>
                  </a:lnTo>
                  <a:lnTo>
                    <a:pt x="1358255" y="1171523"/>
                  </a:lnTo>
                  <a:lnTo>
                    <a:pt x="1359770" y="1170166"/>
                  </a:lnTo>
                  <a:lnTo>
                    <a:pt x="1369717" y="1166463"/>
                  </a:lnTo>
                  <a:lnTo>
                    <a:pt x="1367148" y="1160848"/>
                  </a:lnTo>
                  <a:lnTo>
                    <a:pt x="1366851" y="1155398"/>
                  </a:lnTo>
                  <a:lnTo>
                    <a:pt x="1361447" y="1156159"/>
                  </a:lnTo>
                  <a:close/>
                  <a:moveTo>
                    <a:pt x="1280462" y="1122839"/>
                  </a:moveTo>
                  <a:lnTo>
                    <a:pt x="1279758" y="1124729"/>
                  </a:lnTo>
                  <a:lnTo>
                    <a:pt x="1249047" y="1152137"/>
                  </a:lnTo>
                  <a:lnTo>
                    <a:pt x="1250760" y="1151726"/>
                  </a:lnTo>
                  <a:cubicBezTo>
                    <a:pt x="1262710" y="1152113"/>
                    <a:pt x="1275464" y="1156921"/>
                    <a:pt x="1287383" y="1165361"/>
                  </a:cubicBezTo>
                  <a:lnTo>
                    <a:pt x="1291027" y="1168628"/>
                  </a:lnTo>
                  <a:lnTo>
                    <a:pt x="1294817" y="1155325"/>
                  </a:lnTo>
                  <a:lnTo>
                    <a:pt x="1304960" y="1141230"/>
                  </a:lnTo>
                  <a:lnTo>
                    <a:pt x="1287162" y="1132260"/>
                  </a:lnTo>
                  <a:close/>
                  <a:moveTo>
                    <a:pt x="1951284" y="1117101"/>
                  </a:moveTo>
                  <a:lnTo>
                    <a:pt x="1951038" y="1117301"/>
                  </a:lnTo>
                  <a:lnTo>
                    <a:pt x="1950577" y="1125425"/>
                  </a:lnTo>
                  <a:lnTo>
                    <a:pt x="1953726" y="1121048"/>
                  </a:lnTo>
                  <a:close/>
                  <a:moveTo>
                    <a:pt x="1036885" y="1069475"/>
                  </a:moveTo>
                  <a:lnTo>
                    <a:pt x="1036639" y="1069675"/>
                  </a:lnTo>
                  <a:lnTo>
                    <a:pt x="1036178" y="1077798"/>
                  </a:lnTo>
                  <a:lnTo>
                    <a:pt x="1039327" y="1073422"/>
                  </a:lnTo>
                  <a:close/>
                  <a:moveTo>
                    <a:pt x="1484559" y="1050426"/>
                  </a:moveTo>
                  <a:lnTo>
                    <a:pt x="1484313" y="1050626"/>
                  </a:lnTo>
                  <a:lnTo>
                    <a:pt x="1483852" y="1058749"/>
                  </a:lnTo>
                  <a:lnTo>
                    <a:pt x="1487001" y="1054373"/>
                  </a:lnTo>
                  <a:close/>
                  <a:moveTo>
                    <a:pt x="694990" y="1049315"/>
                  </a:moveTo>
                  <a:lnTo>
                    <a:pt x="694794" y="1049586"/>
                  </a:lnTo>
                  <a:lnTo>
                    <a:pt x="696550" y="1058029"/>
                  </a:lnTo>
                  <a:lnTo>
                    <a:pt x="698573" y="1052686"/>
                  </a:lnTo>
                  <a:close/>
                  <a:moveTo>
                    <a:pt x="2698887" y="1019922"/>
                  </a:moveTo>
                  <a:lnTo>
                    <a:pt x="2698627" y="1020134"/>
                  </a:lnTo>
                  <a:lnTo>
                    <a:pt x="2698137" y="1028744"/>
                  </a:lnTo>
                  <a:lnTo>
                    <a:pt x="2701475" y="1024105"/>
                  </a:lnTo>
                  <a:close/>
                  <a:moveTo>
                    <a:pt x="2108391" y="1018237"/>
                  </a:moveTo>
                  <a:lnTo>
                    <a:pt x="2101880" y="1027100"/>
                  </a:lnTo>
                  <a:cubicBezTo>
                    <a:pt x="2097302" y="1031407"/>
                    <a:pt x="2092248" y="1034496"/>
                    <a:pt x="2087068" y="1036065"/>
                  </a:cubicBezTo>
                  <a:lnTo>
                    <a:pt x="2084229" y="1036141"/>
                  </a:lnTo>
                  <a:lnTo>
                    <a:pt x="2082664" y="1035181"/>
                  </a:lnTo>
                  <a:lnTo>
                    <a:pt x="2082331" y="1038692"/>
                  </a:lnTo>
                  <a:lnTo>
                    <a:pt x="2066342" y="1063075"/>
                  </a:lnTo>
                  <a:lnTo>
                    <a:pt x="2067212" y="1063694"/>
                  </a:lnTo>
                  <a:lnTo>
                    <a:pt x="2069738" y="1067565"/>
                  </a:lnTo>
                  <a:lnTo>
                    <a:pt x="2076448" y="1056356"/>
                  </a:lnTo>
                  <a:cubicBezTo>
                    <a:pt x="2085741" y="1043942"/>
                    <a:pt x="2096584" y="1035006"/>
                    <a:pt x="2107622" y="1030876"/>
                  </a:cubicBezTo>
                  <a:lnTo>
                    <a:pt x="2112114" y="1030577"/>
                  </a:lnTo>
                  <a:lnTo>
                    <a:pt x="2115854" y="1033082"/>
                  </a:lnTo>
                  <a:cubicBezTo>
                    <a:pt x="2123347" y="1042178"/>
                    <a:pt x="2128271" y="1055338"/>
                    <a:pt x="2130112" y="1070735"/>
                  </a:cubicBezTo>
                  <a:lnTo>
                    <a:pt x="2130362" y="1086641"/>
                  </a:lnTo>
                  <a:lnTo>
                    <a:pt x="2132076" y="1085772"/>
                  </a:lnTo>
                  <a:lnTo>
                    <a:pt x="2150066" y="1084066"/>
                  </a:lnTo>
                  <a:lnTo>
                    <a:pt x="2151837" y="1065403"/>
                  </a:lnTo>
                  <a:lnTo>
                    <a:pt x="2154304" y="1060534"/>
                  </a:lnTo>
                  <a:lnTo>
                    <a:pt x="2149244" y="1058491"/>
                  </a:lnTo>
                  <a:cubicBezTo>
                    <a:pt x="2139573" y="1053598"/>
                    <a:pt x="2130071" y="1046772"/>
                    <a:pt x="2121447" y="1038148"/>
                  </a:cubicBezTo>
                  <a:close/>
                  <a:moveTo>
                    <a:pt x="2973956" y="1016940"/>
                  </a:moveTo>
                  <a:lnTo>
                    <a:pt x="2974838" y="1020033"/>
                  </a:lnTo>
                  <a:lnTo>
                    <a:pt x="2976268" y="1018751"/>
                  </a:lnTo>
                  <a:lnTo>
                    <a:pt x="2976376" y="1018711"/>
                  </a:lnTo>
                  <a:close/>
                  <a:moveTo>
                    <a:pt x="3152656" y="992364"/>
                  </a:moveTo>
                  <a:lnTo>
                    <a:pt x="3152325" y="992418"/>
                  </a:lnTo>
                  <a:lnTo>
                    <a:pt x="3147595" y="999631"/>
                  </a:lnTo>
                  <a:lnTo>
                    <a:pt x="3152805" y="997282"/>
                  </a:lnTo>
                  <a:close/>
                  <a:moveTo>
                    <a:pt x="2925759" y="935784"/>
                  </a:moveTo>
                  <a:lnTo>
                    <a:pt x="2916909" y="937205"/>
                  </a:lnTo>
                  <a:lnTo>
                    <a:pt x="2896913" y="936115"/>
                  </a:lnTo>
                  <a:lnTo>
                    <a:pt x="2896661" y="940730"/>
                  </a:lnTo>
                  <a:cubicBezTo>
                    <a:pt x="2895089" y="949928"/>
                    <a:pt x="2891499" y="957863"/>
                    <a:pt x="2886275" y="963437"/>
                  </a:cubicBezTo>
                  <a:lnTo>
                    <a:pt x="2885586" y="963859"/>
                  </a:lnTo>
                  <a:lnTo>
                    <a:pt x="2888226" y="970832"/>
                  </a:lnTo>
                  <a:lnTo>
                    <a:pt x="2888491" y="987673"/>
                  </a:lnTo>
                  <a:lnTo>
                    <a:pt x="2890306" y="986753"/>
                  </a:lnTo>
                  <a:cubicBezTo>
                    <a:pt x="2904002" y="981686"/>
                    <a:pt x="2917567" y="980343"/>
                    <a:pt x="2929210" y="983063"/>
                  </a:cubicBezTo>
                  <a:lnTo>
                    <a:pt x="2930151" y="983573"/>
                  </a:lnTo>
                  <a:lnTo>
                    <a:pt x="2936292" y="975039"/>
                  </a:lnTo>
                  <a:lnTo>
                    <a:pt x="2928332" y="962900"/>
                  </a:lnTo>
                  <a:close/>
                  <a:moveTo>
                    <a:pt x="2849159" y="929804"/>
                  </a:moveTo>
                  <a:lnTo>
                    <a:pt x="2842835" y="933204"/>
                  </a:lnTo>
                  <a:lnTo>
                    <a:pt x="2837892" y="934228"/>
                  </a:lnTo>
                  <a:lnTo>
                    <a:pt x="2837638" y="936903"/>
                  </a:lnTo>
                  <a:lnTo>
                    <a:pt x="2820708" y="962722"/>
                  </a:lnTo>
                  <a:lnTo>
                    <a:pt x="2821629" y="963377"/>
                  </a:lnTo>
                  <a:lnTo>
                    <a:pt x="2824304" y="967476"/>
                  </a:lnTo>
                  <a:lnTo>
                    <a:pt x="2831407" y="955608"/>
                  </a:lnTo>
                  <a:cubicBezTo>
                    <a:pt x="2836327" y="949036"/>
                    <a:pt x="2841657" y="943385"/>
                    <a:pt x="2847218" y="938830"/>
                  </a:cubicBezTo>
                  <a:lnTo>
                    <a:pt x="2851608" y="936226"/>
                  </a:lnTo>
                  <a:close/>
                  <a:moveTo>
                    <a:pt x="1166914" y="928497"/>
                  </a:moveTo>
                  <a:lnTo>
                    <a:pt x="1154348" y="947660"/>
                  </a:lnTo>
                  <a:lnTo>
                    <a:pt x="1154348" y="947660"/>
                  </a:lnTo>
                  <a:lnTo>
                    <a:pt x="1165391" y="948296"/>
                  </a:lnTo>
                  <a:lnTo>
                    <a:pt x="1169298" y="950415"/>
                  </a:lnTo>
                  <a:lnTo>
                    <a:pt x="1171418" y="954322"/>
                  </a:lnTo>
                  <a:cubicBezTo>
                    <a:pt x="1173986" y="965319"/>
                    <a:pt x="1172717" y="978130"/>
                    <a:pt x="1167932" y="991066"/>
                  </a:cubicBezTo>
                  <a:lnTo>
                    <a:pt x="1151943" y="1015449"/>
                  </a:lnTo>
                  <a:lnTo>
                    <a:pt x="1152813" y="1016068"/>
                  </a:lnTo>
                  <a:lnTo>
                    <a:pt x="1155339" y="1019939"/>
                  </a:lnTo>
                  <a:lnTo>
                    <a:pt x="1162049" y="1008730"/>
                  </a:lnTo>
                  <a:cubicBezTo>
                    <a:pt x="1171342" y="996316"/>
                    <a:pt x="1182185" y="987380"/>
                    <a:pt x="1193223" y="983250"/>
                  </a:cubicBezTo>
                  <a:lnTo>
                    <a:pt x="1197715" y="982951"/>
                  </a:lnTo>
                  <a:lnTo>
                    <a:pt x="1201455" y="985456"/>
                  </a:lnTo>
                  <a:cubicBezTo>
                    <a:pt x="1208948" y="994552"/>
                    <a:pt x="1213872" y="1007712"/>
                    <a:pt x="1215713" y="1023109"/>
                  </a:cubicBezTo>
                  <a:lnTo>
                    <a:pt x="1215963" y="1039015"/>
                  </a:lnTo>
                  <a:lnTo>
                    <a:pt x="1217677" y="1038146"/>
                  </a:lnTo>
                  <a:cubicBezTo>
                    <a:pt x="1230613" y="1033361"/>
                    <a:pt x="1243424" y="1032092"/>
                    <a:pt x="1254421" y="1034661"/>
                  </a:cubicBezTo>
                  <a:lnTo>
                    <a:pt x="1258327" y="1036780"/>
                  </a:lnTo>
                  <a:lnTo>
                    <a:pt x="1260447" y="1040687"/>
                  </a:lnTo>
                  <a:cubicBezTo>
                    <a:pt x="1261731" y="1046185"/>
                    <a:pt x="1262056" y="1052137"/>
                    <a:pt x="1261462" y="1058332"/>
                  </a:cubicBezTo>
                  <a:lnTo>
                    <a:pt x="1257117" y="1076772"/>
                  </a:lnTo>
                  <a:lnTo>
                    <a:pt x="1271593" y="1077211"/>
                  </a:lnTo>
                  <a:lnTo>
                    <a:pt x="1288054" y="1082653"/>
                  </a:lnTo>
                  <a:lnTo>
                    <a:pt x="1294040" y="1080852"/>
                  </a:lnTo>
                  <a:lnTo>
                    <a:pt x="1291828" y="1078385"/>
                  </a:lnTo>
                  <a:cubicBezTo>
                    <a:pt x="1283857" y="1067128"/>
                    <a:pt x="1279316" y="1055082"/>
                    <a:pt x="1278951" y="1043795"/>
                  </a:cubicBezTo>
                  <a:lnTo>
                    <a:pt x="1279987" y="1039473"/>
                  </a:lnTo>
                  <a:lnTo>
                    <a:pt x="1283212" y="1036414"/>
                  </a:lnTo>
                  <a:cubicBezTo>
                    <a:pt x="1293169" y="1031087"/>
                    <a:pt x="1305872" y="1028997"/>
                    <a:pt x="1319606" y="1030271"/>
                  </a:cubicBezTo>
                  <a:lnTo>
                    <a:pt x="1324130" y="1031223"/>
                  </a:lnTo>
                  <a:lnTo>
                    <a:pt x="1320948" y="1018552"/>
                  </a:lnTo>
                  <a:lnTo>
                    <a:pt x="1322786" y="1000270"/>
                  </a:lnTo>
                  <a:lnTo>
                    <a:pt x="1298193" y="982272"/>
                  </a:lnTo>
                  <a:lnTo>
                    <a:pt x="1284367" y="961186"/>
                  </a:lnTo>
                  <a:lnTo>
                    <a:pt x="1277475" y="970566"/>
                  </a:lnTo>
                  <a:cubicBezTo>
                    <a:pt x="1272627" y="975127"/>
                    <a:pt x="1267276" y="978398"/>
                    <a:pt x="1261792" y="980059"/>
                  </a:cubicBezTo>
                  <a:lnTo>
                    <a:pt x="1258787" y="980138"/>
                  </a:lnTo>
                  <a:lnTo>
                    <a:pt x="1256223" y="978566"/>
                  </a:lnTo>
                  <a:cubicBezTo>
                    <a:pt x="1250999" y="972992"/>
                    <a:pt x="1247408" y="965058"/>
                    <a:pt x="1245837" y="955860"/>
                  </a:cubicBezTo>
                  <a:lnTo>
                    <a:pt x="1245522" y="950089"/>
                  </a:lnTo>
                  <a:lnTo>
                    <a:pt x="1239800" y="950894"/>
                  </a:lnTo>
                  <a:cubicBezTo>
                    <a:pt x="1228342" y="951527"/>
                    <a:pt x="1216015" y="950299"/>
                    <a:pt x="1203542" y="946957"/>
                  </a:cubicBezTo>
                  <a:close/>
                  <a:moveTo>
                    <a:pt x="814471" y="923593"/>
                  </a:moveTo>
                  <a:lnTo>
                    <a:pt x="812403" y="930469"/>
                  </a:lnTo>
                  <a:cubicBezTo>
                    <a:pt x="810656" y="934299"/>
                    <a:pt x="808452" y="937676"/>
                    <a:pt x="805840" y="940463"/>
                  </a:cubicBezTo>
                  <a:lnTo>
                    <a:pt x="804956" y="941005"/>
                  </a:lnTo>
                  <a:lnTo>
                    <a:pt x="797856" y="962534"/>
                  </a:lnTo>
                  <a:lnTo>
                    <a:pt x="798916" y="962929"/>
                  </a:lnTo>
                  <a:lnTo>
                    <a:pt x="802560" y="966196"/>
                  </a:lnTo>
                  <a:lnTo>
                    <a:pt x="806350" y="952893"/>
                  </a:lnTo>
                  <a:lnTo>
                    <a:pt x="824581" y="927559"/>
                  </a:lnTo>
                  <a:lnTo>
                    <a:pt x="822678" y="927268"/>
                  </a:lnTo>
                  <a:close/>
                  <a:moveTo>
                    <a:pt x="2189409" y="902788"/>
                  </a:moveTo>
                  <a:lnTo>
                    <a:pt x="2189163" y="902988"/>
                  </a:lnTo>
                  <a:lnTo>
                    <a:pt x="2188702" y="911111"/>
                  </a:lnTo>
                  <a:lnTo>
                    <a:pt x="2191851" y="906735"/>
                  </a:lnTo>
                  <a:close/>
                  <a:moveTo>
                    <a:pt x="856802" y="900460"/>
                  </a:moveTo>
                  <a:lnTo>
                    <a:pt x="864497" y="921130"/>
                  </a:lnTo>
                  <a:lnTo>
                    <a:pt x="863796" y="924054"/>
                  </a:lnTo>
                  <a:lnTo>
                    <a:pt x="861614" y="926123"/>
                  </a:lnTo>
                  <a:lnTo>
                    <a:pt x="848270" y="929404"/>
                  </a:lnTo>
                  <a:lnTo>
                    <a:pt x="865173" y="952893"/>
                  </a:lnTo>
                  <a:lnTo>
                    <a:pt x="869788" y="969091"/>
                  </a:lnTo>
                  <a:lnTo>
                    <a:pt x="871302" y="967734"/>
                  </a:lnTo>
                  <a:cubicBezTo>
                    <a:pt x="883221" y="959294"/>
                    <a:pt x="895975" y="954486"/>
                    <a:pt x="907927" y="954100"/>
                  </a:cubicBezTo>
                  <a:lnTo>
                    <a:pt x="912503" y="955197"/>
                  </a:lnTo>
                  <a:lnTo>
                    <a:pt x="915741" y="958611"/>
                  </a:lnTo>
                  <a:cubicBezTo>
                    <a:pt x="918561" y="963883"/>
                    <a:pt x="920524" y="969881"/>
                    <a:pt x="921614" y="976379"/>
                  </a:cubicBezTo>
                  <a:lnTo>
                    <a:pt x="922223" y="996428"/>
                  </a:lnTo>
                  <a:lnTo>
                    <a:pt x="937149" y="992911"/>
                  </a:lnTo>
                  <a:lnTo>
                    <a:pt x="939391" y="993040"/>
                  </a:lnTo>
                  <a:lnTo>
                    <a:pt x="938097" y="991066"/>
                  </a:lnTo>
                  <a:cubicBezTo>
                    <a:pt x="933311" y="978129"/>
                    <a:pt x="932042" y="965318"/>
                    <a:pt x="934611" y="954321"/>
                  </a:cubicBezTo>
                  <a:lnTo>
                    <a:pt x="936731" y="950415"/>
                  </a:lnTo>
                  <a:lnTo>
                    <a:pt x="940637" y="948295"/>
                  </a:lnTo>
                  <a:cubicBezTo>
                    <a:pt x="946136" y="947011"/>
                    <a:pt x="952087" y="946686"/>
                    <a:pt x="958282" y="947280"/>
                  </a:cubicBezTo>
                  <a:lnTo>
                    <a:pt x="969757" y="949984"/>
                  </a:lnTo>
                  <a:lnTo>
                    <a:pt x="969075" y="946741"/>
                  </a:lnTo>
                  <a:lnTo>
                    <a:pt x="969895" y="941879"/>
                  </a:lnTo>
                  <a:lnTo>
                    <a:pt x="959708" y="926342"/>
                  </a:lnTo>
                  <a:lnTo>
                    <a:pt x="939307" y="945577"/>
                  </a:lnTo>
                  <a:lnTo>
                    <a:pt x="936468" y="945653"/>
                  </a:lnTo>
                  <a:lnTo>
                    <a:pt x="934047" y="944168"/>
                  </a:lnTo>
                  <a:cubicBezTo>
                    <a:pt x="929113" y="938903"/>
                    <a:pt x="925722" y="931409"/>
                    <a:pt x="924237" y="922722"/>
                  </a:cubicBezTo>
                  <a:lnTo>
                    <a:pt x="923940" y="917272"/>
                  </a:lnTo>
                  <a:lnTo>
                    <a:pt x="918536" y="918033"/>
                  </a:lnTo>
                  <a:cubicBezTo>
                    <a:pt x="907714" y="918630"/>
                    <a:pt x="896071" y="917470"/>
                    <a:pt x="884291" y="914314"/>
                  </a:cubicBezTo>
                  <a:close/>
                  <a:moveTo>
                    <a:pt x="638126" y="892870"/>
                  </a:moveTo>
                  <a:lnTo>
                    <a:pt x="632884" y="895096"/>
                  </a:lnTo>
                  <a:lnTo>
                    <a:pt x="610390" y="898579"/>
                  </a:lnTo>
                  <a:lnTo>
                    <a:pt x="633601" y="900781"/>
                  </a:lnTo>
                  <a:lnTo>
                    <a:pt x="637966" y="902994"/>
                  </a:lnTo>
                  <a:close/>
                  <a:moveTo>
                    <a:pt x="1898787" y="838947"/>
                  </a:moveTo>
                  <a:lnTo>
                    <a:pt x="1898527" y="839159"/>
                  </a:lnTo>
                  <a:lnTo>
                    <a:pt x="1898037" y="847769"/>
                  </a:lnTo>
                  <a:lnTo>
                    <a:pt x="1901375" y="843130"/>
                  </a:lnTo>
                  <a:close/>
                  <a:moveTo>
                    <a:pt x="1370150" y="838947"/>
                  </a:moveTo>
                  <a:lnTo>
                    <a:pt x="1369890" y="839159"/>
                  </a:lnTo>
                  <a:lnTo>
                    <a:pt x="1369400" y="847769"/>
                  </a:lnTo>
                  <a:lnTo>
                    <a:pt x="1372738" y="843130"/>
                  </a:lnTo>
                  <a:close/>
                  <a:moveTo>
                    <a:pt x="1041648" y="812300"/>
                  </a:moveTo>
                  <a:lnTo>
                    <a:pt x="1041402" y="812500"/>
                  </a:lnTo>
                  <a:lnTo>
                    <a:pt x="1040941" y="820623"/>
                  </a:lnTo>
                  <a:lnTo>
                    <a:pt x="1044090" y="816247"/>
                  </a:lnTo>
                  <a:close/>
                  <a:moveTo>
                    <a:pt x="2565647" y="802775"/>
                  </a:moveTo>
                  <a:lnTo>
                    <a:pt x="2565401" y="802975"/>
                  </a:lnTo>
                  <a:lnTo>
                    <a:pt x="2564940" y="811099"/>
                  </a:lnTo>
                  <a:lnTo>
                    <a:pt x="2568089" y="806722"/>
                  </a:lnTo>
                  <a:close/>
                  <a:moveTo>
                    <a:pt x="2088281" y="799721"/>
                  </a:moveTo>
                  <a:lnTo>
                    <a:pt x="2088391" y="806698"/>
                  </a:lnTo>
                  <a:lnTo>
                    <a:pt x="2088918" y="806431"/>
                  </a:lnTo>
                  <a:close/>
                  <a:moveTo>
                    <a:pt x="2341468" y="796262"/>
                  </a:moveTo>
                  <a:lnTo>
                    <a:pt x="2340030" y="800655"/>
                  </a:lnTo>
                  <a:cubicBezTo>
                    <a:pt x="2336131" y="809133"/>
                    <a:pt x="2330610" y="815868"/>
                    <a:pt x="2324121" y="819900"/>
                  </a:cubicBezTo>
                  <a:lnTo>
                    <a:pt x="2321238" y="820755"/>
                  </a:lnTo>
                  <a:lnTo>
                    <a:pt x="2320812" y="820628"/>
                  </a:lnTo>
                  <a:lnTo>
                    <a:pt x="2320456" y="824379"/>
                  </a:lnTo>
                  <a:lnTo>
                    <a:pt x="2304467" y="848762"/>
                  </a:lnTo>
                  <a:lnTo>
                    <a:pt x="2305337" y="849381"/>
                  </a:lnTo>
                  <a:lnTo>
                    <a:pt x="2307863" y="853252"/>
                  </a:lnTo>
                  <a:lnTo>
                    <a:pt x="2314573" y="842043"/>
                  </a:lnTo>
                  <a:cubicBezTo>
                    <a:pt x="2323866" y="829629"/>
                    <a:pt x="2334709" y="820693"/>
                    <a:pt x="2345747" y="816563"/>
                  </a:cubicBezTo>
                  <a:lnTo>
                    <a:pt x="2350239" y="816264"/>
                  </a:lnTo>
                  <a:lnTo>
                    <a:pt x="2353979" y="818769"/>
                  </a:lnTo>
                  <a:lnTo>
                    <a:pt x="2361349" y="838232"/>
                  </a:lnTo>
                  <a:lnTo>
                    <a:pt x="2363838" y="836597"/>
                  </a:lnTo>
                  <a:lnTo>
                    <a:pt x="2375128" y="833201"/>
                  </a:lnTo>
                  <a:lnTo>
                    <a:pt x="2372916" y="830734"/>
                  </a:lnTo>
                  <a:lnTo>
                    <a:pt x="2362477" y="802694"/>
                  </a:lnTo>
                  <a:lnTo>
                    <a:pt x="2360500" y="802491"/>
                  </a:lnTo>
                  <a:close/>
                  <a:moveTo>
                    <a:pt x="729818" y="753226"/>
                  </a:moveTo>
                  <a:lnTo>
                    <a:pt x="729622" y="753497"/>
                  </a:lnTo>
                  <a:lnTo>
                    <a:pt x="731378" y="761940"/>
                  </a:lnTo>
                  <a:lnTo>
                    <a:pt x="733401" y="756597"/>
                  </a:lnTo>
                  <a:close/>
                  <a:moveTo>
                    <a:pt x="2909769" y="749477"/>
                  </a:moveTo>
                  <a:lnTo>
                    <a:pt x="2909438" y="749530"/>
                  </a:lnTo>
                  <a:lnTo>
                    <a:pt x="2904708" y="756744"/>
                  </a:lnTo>
                  <a:lnTo>
                    <a:pt x="2909918" y="754395"/>
                  </a:lnTo>
                  <a:close/>
                  <a:moveTo>
                    <a:pt x="971271" y="674391"/>
                  </a:moveTo>
                  <a:lnTo>
                    <a:pt x="964379" y="683771"/>
                  </a:lnTo>
                  <a:lnTo>
                    <a:pt x="956689" y="688426"/>
                  </a:lnTo>
                  <a:lnTo>
                    <a:pt x="956751" y="690467"/>
                  </a:lnTo>
                  <a:lnTo>
                    <a:pt x="963045" y="690105"/>
                  </a:lnTo>
                  <a:lnTo>
                    <a:pt x="974520" y="692809"/>
                  </a:lnTo>
                  <a:lnTo>
                    <a:pt x="973838" y="689566"/>
                  </a:lnTo>
                  <a:lnTo>
                    <a:pt x="975349" y="680611"/>
                  </a:lnTo>
                  <a:close/>
                  <a:moveTo>
                    <a:pt x="901293" y="661340"/>
                  </a:moveTo>
                  <a:lnTo>
                    <a:pt x="904616" y="673002"/>
                  </a:lnTo>
                  <a:lnTo>
                    <a:pt x="906130" y="671645"/>
                  </a:lnTo>
                  <a:lnTo>
                    <a:pt x="926468" y="664074"/>
                  </a:lnTo>
                  <a:close/>
                  <a:moveTo>
                    <a:pt x="840951" y="628812"/>
                  </a:moveTo>
                  <a:lnTo>
                    <a:pt x="842354" y="637124"/>
                  </a:lnTo>
                  <a:lnTo>
                    <a:pt x="832684" y="666445"/>
                  </a:lnTo>
                  <a:lnTo>
                    <a:pt x="833744" y="666840"/>
                  </a:lnTo>
                  <a:lnTo>
                    <a:pt x="837388" y="670107"/>
                  </a:lnTo>
                  <a:lnTo>
                    <a:pt x="841178" y="656804"/>
                  </a:lnTo>
                  <a:lnTo>
                    <a:pt x="852517" y="641047"/>
                  </a:lnTo>
                  <a:lnTo>
                    <a:pt x="848051" y="638796"/>
                  </a:lnTo>
                  <a:close/>
                  <a:moveTo>
                    <a:pt x="2238256" y="616127"/>
                  </a:moveTo>
                  <a:lnTo>
                    <a:pt x="2237925" y="616181"/>
                  </a:lnTo>
                  <a:lnTo>
                    <a:pt x="2233195" y="623394"/>
                  </a:lnTo>
                  <a:lnTo>
                    <a:pt x="2238405" y="621045"/>
                  </a:lnTo>
                  <a:close/>
                  <a:moveTo>
                    <a:pt x="2643069" y="592314"/>
                  </a:moveTo>
                  <a:lnTo>
                    <a:pt x="2642738" y="592368"/>
                  </a:lnTo>
                  <a:lnTo>
                    <a:pt x="2638008" y="599581"/>
                  </a:lnTo>
                  <a:lnTo>
                    <a:pt x="2643218" y="597233"/>
                  </a:lnTo>
                  <a:close/>
                  <a:moveTo>
                    <a:pt x="1057054" y="552152"/>
                  </a:moveTo>
                  <a:lnTo>
                    <a:pt x="1056794" y="552364"/>
                  </a:lnTo>
                  <a:lnTo>
                    <a:pt x="1056304" y="560974"/>
                  </a:lnTo>
                  <a:lnTo>
                    <a:pt x="1059642" y="556336"/>
                  </a:lnTo>
                  <a:close/>
                  <a:moveTo>
                    <a:pt x="1536946" y="502739"/>
                  </a:moveTo>
                  <a:lnTo>
                    <a:pt x="1536700" y="502939"/>
                  </a:lnTo>
                  <a:lnTo>
                    <a:pt x="1536239" y="511063"/>
                  </a:lnTo>
                  <a:lnTo>
                    <a:pt x="1539388" y="506687"/>
                  </a:lnTo>
                  <a:close/>
                  <a:moveTo>
                    <a:pt x="2675278" y="412419"/>
                  </a:moveTo>
                  <a:lnTo>
                    <a:pt x="2679790" y="413757"/>
                  </a:lnTo>
                  <a:cubicBezTo>
                    <a:pt x="2689946" y="420067"/>
                    <a:pt x="2698587" y="430608"/>
                    <a:pt x="2704689" y="443876"/>
                  </a:cubicBezTo>
                  <a:lnTo>
                    <a:pt x="2706212" y="448528"/>
                  </a:lnTo>
                  <a:lnTo>
                    <a:pt x="2716145" y="438902"/>
                  </a:lnTo>
                  <a:cubicBezTo>
                    <a:pt x="2729051" y="428753"/>
                    <a:pt x="2742590" y="422587"/>
                    <a:pt x="2755010" y="421387"/>
                  </a:cubicBezTo>
                  <a:lnTo>
                    <a:pt x="2759686" y="422312"/>
                  </a:lnTo>
                  <a:lnTo>
                    <a:pt x="2762825" y="425899"/>
                  </a:lnTo>
                  <a:cubicBezTo>
                    <a:pt x="2767996" y="437255"/>
                    <a:pt x="2769424" y="452063"/>
                    <a:pt x="2767088" y="468314"/>
                  </a:cubicBezTo>
                  <a:lnTo>
                    <a:pt x="2762985" y="484650"/>
                  </a:lnTo>
                  <a:lnTo>
                    <a:pt x="2764976" y="484231"/>
                  </a:lnTo>
                  <a:cubicBezTo>
                    <a:pt x="2779517" y="482882"/>
                    <a:pt x="2792967" y="485095"/>
                    <a:pt x="2803510" y="490736"/>
                  </a:cubicBezTo>
                  <a:lnTo>
                    <a:pt x="2806924" y="493974"/>
                  </a:lnTo>
                  <a:lnTo>
                    <a:pt x="2808021" y="498550"/>
                  </a:lnTo>
                  <a:cubicBezTo>
                    <a:pt x="2807828" y="504525"/>
                    <a:pt x="2806529" y="510701"/>
                    <a:pt x="2804224" y="516874"/>
                  </a:cubicBezTo>
                  <a:lnTo>
                    <a:pt x="2794727" y="534542"/>
                  </a:lnTo>
                  <a:lnTo>
                    <a:pt x="2809411" y="538959"/>
                  </a:lnTo>
                  <a:cubicBezTo>
                    <a:pt x="2815406" y="541693"/>
                    <a:pt x="2820691" y="545142"/>
                    <a:pt x="2825053" y="549231"/>
                  </a:cubicBezTo>
                  <a:lnTo>
                    <a:pt x="2827513" y="553242"/>
                  </a:lnTo>
                  <a:lnTo>
                    <a:pt x="2827389" y="557946"/>
                  </a:lnTo>
                  <a:cubicBezTo>
                    <a:pt x="2823922" y="569390"/>
                    <a:pt x="2815977" y="580465"/>
                    <a:pt x="2804740" y="589793"/>
                  </a:cubicBezTo>
                  <a:lnTo>
                    <a:pt x="2777168" y="603689"/>
                  </a:lnTo>
                  <a:lnTo>
                    <a:pt x="2777638" y="604717"/>
                  </a:lnTo>
                  <a:lnTo>
                    <a:pt x="2777905" y="609605"/>
                  </a:lnTo>
                  <a:lnTo>
                    <a:pt x="2789991" y="602878"/>
                  </a:lnTo>
                  <a:lnTo>
                    <a:pt x="2799921" y="601259"/>
                  </a:lnTo>
                  <a:lnTo>
                    <a:pt x="2801522" y="599035"/>
                  </a:lnTo>
                  <a:lnTo>
                    <a:pt x="2806033" y="597498"/>
                  </a:lnTo>
                  <a:lnTo>
                    <a:pt x="2810545" y="599035"/>
                  </a:lnTo>
                  <a:lnTo>
                    <a:pt x="2810862" y="599475"/>
                  </a:lnTo>
                  <a:lnTo>
                    <a:pt x="2832065" y="596018"/>
                  </a:lnTo>
                  <a:lnTo>
                    <a:pt x="2836342" y="598122"/>
                  </a:lnTo>
                  <a:lnTo>
                    <a:pt x="2838446" y="602399"/>
                  </a:lnTo>
                  <a:lnTo>
                    <a:pt x="2833739" y="631266"/>
                  </a:lnTo>
                  <a:lnTo>
                    <a:pt x="2835444" y="633636"/>
                  </a:lnTo>
                  <a:lnTo>
                    <a:pt x="2840059" y="649834"/>
                  </a:lnTo>
                  <a:lnTo>
                    <a:pt x="2841574" y="648477"/>
                  </a:lnTo>
                  <a:lnTo>
                    <a:pt x="2861590" y="641025"/>
                  </a:lnTo>
                  <a:lnTo>
                    <a:pt x="2860696" y="625282"/>
                  </a:lnTo>
                  <a:cubicBezTo>
                    <a:pt x="2863156" y="610887"/>
                    <a:pt x="2868775" y="598468"/>
                    <a:pt x="2876952" y="589745"/>
                  </a:cubicBezTo>
                  <a:lnTo>
                    <a:pt x="2880964" y="587285"/>
                  </a:lnTo>
                  <a:lnTo>
                    <a:pt x="2885668" y="587409"/>
                  </a:lnTo>
                  <a:cubicBezTo>
                    <a:pt x="2891389" y="589142"/>
                    <a:pt x="2897019" y="591996"/>
                    <a:pt x="2902384" y="595820"/>
                  </a:cubicBezTo>
                  <a:lnTo>
                    <a:pt x="2911475" y="604374"/>
                  </a:lnTo>
                  <a:lnTo>
                    <a:pt x="2912566" y="601039"/>
                  </a:lnTo>
                  <a:cubicBezTo>
                    <a:pt x="2918668" y="587771"/>
                    <a:pt x="2927310" y="577230"/>
                    <a:pt x="2937466" y="570920"/>
                  </a:cubicBezTo>
                  <a:lnTo>
                    <a:pt x="2941978" y="569582"/>
                  </a:lnTo>
                  <a:lnTo>
                    <a:pt x="2946490" y="570920"/>
                  </a:lnTo>
                  <a:cubicBezTo>
                    <a:pt x="2956646" y="577230"/>
                    <a:pt x="2965287" y="587771"/>
                    <a:pt x="2971389" y="601039"/>
                  </a:cubicBezTo>
                  <a:lnTo>
                    <a:pt x="2972912" y="605691"/>
                  </a:lnTo>
                  <a:lnTo>
                    <a:pt x="2982845" y="596065"/>
                  </a:lnTo>
                  <a:cubicBezTo>
                    <a:pt x="2995751" y="585916"/>
                    <a:pt x="3009290" y="579750"/>
                    <a:pt x="3021710" y="578550"/>
                  </a:cubicBezTo>
                  <a:lnTo>
                    <a:pt x="3026386" y="579475"/>
                  </a:lnTo>
                  <a:lnTo>
                    <a:pt x="3029525" y="583062"/>
                  </a:lnTo>
                  <a:cubicBezTo>
                    <a:pt x="3034696" y="594418"/>
                    <a:pt x="3036124" y="609226"/>
                    <a:pt x="3033788" y="625477"/>
                  </a:cubicBezTo>
                  <a:lnTo>
                    <a:pt x="3029685" y="641813"/>
                  </a:lnTo>
                  <a:lnTo>
                    <a:pt x="3031676" y="641394"/>
                  </a:lnTo>
                  <a:cubicBezTo>
                    <a:pt x="3046217" y="640045"/>
                    <a:pt x="3059667" y="642258"/>
                    <a:pt x="3070210" y="647898"/>
                  </a:cubicBezTo>
                  <a:lnTo>
                    <a:pt x="3073624" y="651137"/>
                  </a:lnTo>
                  <a:lnTo>
                    <a:pt x="3074721" y="655713"/>
                  </a:lnTo>
                  <a:cubicBezTo>
                    <a:pt x="3074528" y="661688"/>
                    <a:pt x="3073229" y="667864"/>
                    <a:pt x="3070924" y="674037"/>
                  </a:cubicBezTo>
                  <a:lnTo>
                    <a:pt x="3061427" y="691705"/>
                  </a:lnTo>
                  <a:lnTo>
                    <a:pt x="3076111" y="696122"/>
                  </a:lnTo>
                  <a:cubicBezTo>
                    <a:pt x="3082106" y="698856"/>
                    <a:pt x="3087391" y="702305"/>
                    <a:pt x="3091753" y="706393"/>
                  </a:cubicBezTo>
                  <a:lnTo>
                    <a:pt x="3094213" y="710405"/>
                  </a:lnTo>
                  <a:lnTo>
                    <a:pt x="3094089" y="715109"/>
                  </a:lnTo>
                  <a:cubicBezTo>
                    <a:pt x="3090622" y="726553"/>
                    <a:pt x="3082677" y="737628"/>
                    <a:pt x="3071440" y="746956"/>
                  </a:cubicBezTo>
                  <a:lnTo>
                    <a:pt x="3043868" y="760852"/>
                  </a:lnTo>
                  <a:lnTo>
                    <a:pt x="3044338" y="761880"/>
                  </a:lnTo>
                  <a:lnTo>
                    <a:pt x="3044605" y="766768"/>
                  </a:lnTo>
                  <a:lnTo>
                    <a:pt x="3056691" y="760041"/>
                  </a:lnTo>
                  <a:cubicBezTo>
                    <a:pt x="3071784" y="753578"/>
                    <a:pt x="3086458" y="751125"/>
                    <a:pt x="3098765" y="753181"/>
                  </a:cubicBezTo>
                  <a:lnTo>
                    <a:pt x="3103042" y="755285"/>
                  </a:lnTo>
                  <a:lnTo>
                    <a:pt x="3105146" y="759562"/>
                  </a:lnTo>
                  <a:cubicBezTo>
                    <a:pt x="3107201" y="771869"/>
                    <a:pt x="3104749" y="786542"/>
                    <a:pt x="3098286" y="801635"/>
                  </a:cubicBezTo>
                  <a:lnTo>
                    <a:pt x="3090095" y="816352"/>
                  </a:lnTo>
                  <a:lnTo>
                    <a:pt x="3092126" y="816463"/>
                  </a:lnTo>
                  <a:lnTo>
                    <a:pt x="3123100" y="830632"/>
                  </a:lnTo>
                  <a:lnTo>
                    <a:pt x="3123851" y="830172"/>
                  </a:lnTo>
                  <a:lnTo>
                    <a:pt x="3128555" y="830296"/>
                  </a:lnTo>
                  <a:cubicBezTo>
                    <a:pt x="3134276" y="832029"/>
                    <a:pt x="3139906" y="834882"/>
                    <a:pt x="3145271" y="838707"/>
                  </a:cubicBezTo>
                  <a:lnTo>
                    <a:pt x="3154362" y="847261"/>
                  </a:lnTo>
                  <a:lnTo>
                    <a:pt x="3155453" y="843926"/>
                  </a:lnTo>
                  <a:cubicBezTo>
                    <a:pt x="3161555" y="830658"/>
                    <a:pt x="3170197" y="820117"/>
                    <a:pt x="3180353" y="813807"/>
                  </a:cubicBezTo>
                  <a:lnTo>
                    <a:pt x="3184865" y="812469"/>
                  </a:lnTo>
                  <a:lnTo>
                    <a:pt x="3189377" y="813807"/>
                  </a:lnTo>
                  <a:cubicBezTo>
                    <a:pt x="3199533" y="820117"/>
                    <a:pt x="3208174" y="830658"/>
                    <a:pt x="3214276" y="843926"/>
                  </a:cubicBezTo>
                  <a:lnTo>
                    <a:pt x="3215799" y="848578"/>
                  </a:lnTo>
                  <a:lnTo>
                    <a:pt x="3225732" y="838952"/>
                  </a:lnTo>
                  <a:cubicBezTo>
                    <a:pt x="3238638" y="828803"/>
                    <a:pt x="3252177" y="822636"/>
                    <a:pt x="3264597" y="821437"/>
                  </a:cubicBezTo>
                  <a:lnTo>
                    <a:pt x="3269273" y="822362"/>
                  </a:lnTo>
                  <a:lnTo>
                    <a:pt x="3272412" y="825948"/>
                  </a:lnTo>
                  <a:cubicBezTo>
                    <a:pt x="3277583" y="837305"/>
                    <a:pt x="3279011" y="852113"/>
                    <a:pt x="3276675" y="868364"/>
                  </a:cubicBezTo>
                  <a:lnTo>
                    <a:pt x="3272572" y="884700"/>
                  </a:lnTo>
                  <a:lnTo>
                    <a:pt x="3274563" y="884281"/>
                  </a:lnTo>
                  <a:cubicBezTo>
                    <a:pt x="3289104" y="882932"/>
                    <a:pt x="3302554" y="885145"/>
                    <a:pt x="3313097" y="890785"/>
                  </a:cubicBezTo>
                  <a:lnTo>
                    <a:pt x="3316511" y="894024"/>
                  </a:lnTo>
                  <a:lnTo>
                    <a:pt x="3317608" y="898600"/>
                  </a:lnTo>
                  <a:cubicBezTo>
                    <a:pt x="3317415" y="904575"/>
                    <a:pt x="3316116" y="910751"/>
                    <a:pt x="3313811" y="916924"/>
                  </a:cubicBezTo>
                  <a:lnTo>
                    <a:pt x="3304314" y="934592"/>
                  </a:lnTo>
                  <a:lnTo>
                    <a:pt x="3318998" y="939009"/>
                  </a:lnTo>
                  <a:cubicBezTo>
                    <a:pt x="3324993" y="941743"/>
                    <a:pt x="3330278" y="945192"/>
                    <a:pt x="3334640" y="949280"/>
                  </a:cubicBezTo>
                  <a:lnTo>
                    <a:pt x="3337100" y="953292"/>
                  </a:lnTo>
                  <a:lnTo>
                    <a:pt x="3336976" y="957996"/>
                  </a:lnTo>
                  <a:cubicBezTo>
                    <a:pt x="3333509" y="969440"/>
                    <a:pt x="3325564" y="980515"/>
                    <a:pt x="3314327" y="989843"/>
                  </a:cubicBezTo>
                  <a:lnTo>
                    <a:pt x="3286755" y="1003739"/>
                  </a:lnTo>
                  <a:lnTo>
                    <a:pt x="3287225" y="1004767"/>
                  </a:lnTo>
                  <a:lnTo>
                    <a:pt x="3287492" y="1009655"/>
                  </a:lnTo>
                  <a:lnTo>
                    <a:pt x="3299578" y="1002928"/>
                  </a:lnTo>
                  <a:cubicBezTo>
                    <a:pt x="3314671" y="996465"/>
                    <a:pt x="3329345" y="994012"/>
                    <a:pt x="3341652" y="996068"/>
                  </a:cubicBezTo>
                  <a:lnTo>
                    <a:pt x="3345929" y="998172"/>
                  </a:lnTo>
                  <a:lnTo>
                    <a:pt x="3348033" y="1002449"/>
                  </a:lnTo>
                  <a:cubicBezTo>
                    <a:pt x="3350088" y="1014756"/>
                    <a:pt x="3347636" y="1029429"/>
                    <a:pt x="3341173" y="1044522"/>
                  </a:cubicBezTo>
                  <a:lnTo>
                    <a:pt x="3332982" y="1059239"/>
                  </a:lnTo>
                  <a:lnTo>
                    <a:pt x="3335013" y="1059350"/>
                  </a:lnTo>
                  <a:cubicBezTo>
                    <a:pt x="3349408" y="1061810"/>
                    <a:pt x="3361827" y="1067429"/>
                    <a:pt x="3370550" y="1075606"/>
                  </a:cubicBezTo>
                  <a:lnTo>
                    <a:pt x="3373010" y="1079618"/>
                  </a:lnTo>
                  <a:lnTo>
                    <a:pt x="3372886" y="1084322"/>
                  </a:lnTo>
                  <a:cubicBezTo>
                    <a:pt x="3371153" y="1090044"/>
                    <a:pt x="3368299" y="1095673"/>
                    <a:pt x="3364475" y="1101039"/>
                  </a:cubicBezTo>
                  <a:lnTo>
                    <a:pt x="3350729" y="1115647"/>
                  </a:lnTo>
                  <a:lnTo>
                    <a:pt x="3363770" y="1123714"/>
                  </a:lnTo>
                  <a:cubicBezTo>
                    <a:pt x="3368853" y="1127906"/>
                    <a:pt x="3373065" y="1132606"/>
                    <a:pt x="3376220" y="1137684"/>
                  </a:cubicBezTo>
                  <a:lnTo>
                    <a:pt x="3377558" y="1142196"/>
                  </a:lnTo>
                  <a:lnTo>
                    <a:pt x="3376220" y="1146707"/>
                  </a:lnTo>
                  <a:cubicBezTo>
                    <a:pt x="3363600" y="1167020"/>
                    <a:pt x="3334055" y="1181273"/>
                    <a:pt x="3299621" y="1181272"/>
                  </a:cubicBezTo>
                  <a:cubicBezTo>
                    <a:pt x="3291013" y="1181272"/>
                    <a:pt x="3282710" y="1180382"/>
                    <a:pt x="3274900" y="1178728"/>
                  </a:cubicBezTo>
                  <a:lnTo>
                    <a:pt x="3255868" y="1172499"/>
                  </a:lnTo>
                  <a:lnTo>
                    <a:pt x="3254430" y="1176892"/>
                  </a:lnTo>
                  <a:cubicBezTo>
                    <a:pt x="3250531" y="1185370"/>
                    <a:pt x="3245010" y="1192105"/>
                    <a:pt x="3238521" y="1196137"/>
                  </a:cubicBezTo>
                  <a:lnTo>
                    <a:pt x="3235638" y="1196992"/>
                  </a:lnTo>
                  <a:lnTo>
                    <a:pt x="3232755" y="1196137"/>
                  </a:lnTo>
                  <a:cubicBezTo>
                    <a:pt x="3223021" y="1190089"/>
                    <a:pt x="3215465" y="1177959"/>
                    <a:pt x="3212296" y="1162989"/>
                  </a:cubicBezTo>
                  <a:lnTo>
                    <a:pt x="3212205" y="1162105"/>
                  </a:lnTo>
                  <a:lnTo>
                    <a:pt x="3208137" y="1164155"/>
                  </a:lnTo>
                  <a:lnTo>
                    <a:pt x="3210000" y="1182689"/>
                  </a:lnTo>
                  <a:lnTo>
                    <a:pt x="3205897" y="1199025"/>
                  </a:lnTo>
                  <a:lnTo>
                    <a:pt x="3207888" y="1198606"/>
                  </a:lnTo>
                  <a:cubicBezTo>
                    <a:pt x="3222429" y="1197257"/>
                    <a:pt x="3235879" y="1199470"/>
                    <a:pt x="3246422" y="1205110"/>
                  </a:cubicBezTo>
                  <a:lnTo>
                    <a:pt x="3249836" y="1208349"/>
                  </a:lnTo>
                  <a:lnTo>
                    <a:pt x="3250933" y="1212925"/>
                  </a:lnTo>
                  <a:cubicBezTo>
                    <a:pt x="3250740" y="1218900"/>
                    <a:pt x="3249441" y="1225076"/>
                    <a:pt x="3247136" y="1231249"/>
                  </a:cubicBezTo>
                  <a:lnTo>
                    <a:pt x="3237639" y="1248917"/>
                  </a:lnTo>
                  <a:lnTo>
                    <a:pt x="3252323" y="1253334"/>
                  </a:lnTo>
                  <a:cubicBezTo>
                    <a:pt x="3258318" y="1256068"/>
                    <a:pt x="3263603" y="1259517"/>
                    <a:pt x="3267965" y="1263605"/>
                  </a:cubicBezTo>
                  <a:lnTo>
                    <a:pt x="3270425" y="1267617"/>
                  </a:lnTo>
                  <a:lnTo>
                    <a:pt x="3270301" y="1272321"/>
                  </a:lnTo>
                  <a:cubicBezTo>
                    <a:pt x="3266834" y="1283764"/>
                    <a:pt x="3258889" y="1294840"/>
                    <a:pt x="3247652" y="1304168"/>
                  </a:cubicBezTo>
                  <a:lnTo>
                    <a:pt x="3220080" y="1318064"/>
                  </a:lnTo>
                  <a:lnTo>
                    <a:pt x="3220550" y="1319092"/>
                  </a:lnTo>
                  <a:lnTo>
                    <a:pt x="3220817" y="1323980"/>
                  </a:lnTo>
                  <a:lnTo>
                    <a:pt x="3232903" y="1317253"/>
                  </a:lnTo>
                  <a:cubicBezTo>
                    <a:pt x="3247996" y="1310790"/>
                    <a:pt x="3262670" y="1308337"/>
                    <a:pt x="3274977" y="1310393"/>
                  </a:cubicBezTo>
                  <a:lnTo>
                    <a:pt x="3279254" y="1312497"/>
                  </a:lnTo>
                  <a:lnTo>
                    <a:pt x="3281358" y="1316774"/>
                  </a:lnTo>
                  <a:cubicBezTo>
                    <a:pt x="3283413" y="1329081"/>
                    <a:pt x="3280961" y="1343754"/>
                    <a:pt x="3274498" y="1358847"/>
                  </a:cubicBezTo>
                  <a:lnTo>
                    <a:pt x="3266307" y="1373564"/>
                  </a:lnTo>
                  <a:lnTo>
                    <a:pt x="3268338" y="1373675"/>
                  </a:lnTo>
                  <a:cubicBezTo>
                    <a:pt x="3282733" y="1376135"/>
                    <a:pt x="3295152" y="1381754"/>
                    <a:pt x="3303875" y="1389931"/>
                  </a:cubicBezTo>
                  <a:lnTo>
                    <a:pt x="3306335" y="1393943"/>
                  </a:lnTo>
                  <a:lnTo>
                    <a:pt x="3306211" y="1398647"/>
                  </a:lnTo>
                  <a:cubicBezTo>
                    <a:pt x="3304478" y="1404369"/>
                    <a:pt x="3301624" y="1409998"/>
                    <a:pt x="3297800" y="1415364"/>
                  </a:cubicBezTo>
                  <a:lnTo>
                    <a:pt x="3284054" y="1429972"/>
                  </a:lnTo>
                  <a:lnTo>
                    <a:pt x="3297095" y="1438039"/>
                  </a:lnTo>
                  <a:cubicBezTo>
                    <a:pt x="3302178" y="1442231"/>
                    <a:pt x="3306390" y="1446931"/>
                    <a:pt x="3309545" y="1452009"/>
                  </a:cubicBezTo>
                  <a:lnTo>
                    <a:pt x="3310883" y="1456521"/>
                  </a:lnTo>
                  <a:lnTo>
                    <a:pt x="3309545" y="1461033"/>
                  </a:lnTo>
                  <a:cubicBezTo>
                    <a:pt x="3296925" y="1481345"/>
                    <a:pt x="3267380" y="1495598"/>
                    <a:pt x="3232946" y="1495598"/>
                  </a:cubicBezTo>
                  <a:cubicBezTo>
                    <a:pt x="3224338" y="1495598"/>
                    <a:pt x="3216035" y="1494707"/>
                    <a:pt x="3208225" y="1493053"/>
                  </a:cubicBezTo>
                  <a:lnTo>
                    <a:pt x="3189193" y="1486825"/>
                  </a:lnTo>
                  <a:lnTo>
                    <a:pt x="3187755" y="1491218"/>
                  </a:lnTo>
                  <a:cubicBezTo>
                    <a:pt x="3183856" y="1499695"/>
                    <a:pt x="3178335" y="1506430"/>
                    <a:pt x="3171846" y="1510462"/>
                  </a:cubicBezTo>
                  <a:lnTo>
                    <a:pt x="3168963" y="1511317"/>
                  </a:lnTo>
                  <a:lnTo>
                    <a:pt x="3166080" y="1510462"/>
                  </a:lnTo>
                  <a:cubicBezTo>
                    <a:pt x="3156346" y="1504414"/>
                    <a:pt x="3148790" y="1492284"/>
                    <a:pt x="3145621" y="1477315"/>
                  </a:cubicBezTo>
                  <a:lnTo>
                    <a:pt x="3145530" y="1476430"/>
                  </a:lnTo>
                  <a:lnTo>
                    <a:pt x="3117658" y="1490477"/>
                  </a:lnTo>
                  <a:cubicBezTo>
                    <a:pt x="3109343" y="1492705"/>
                    <a:pt x="3101092" y="1493994"/>
                    <a:pt x="3093121" y="1494418"/>
                  </a:cubicBezTo>
                  <a:lnTo>
                    <a:pt x="3073125" y="1493327"/>
                  </a:lnTo>
                  <a:lnTo>
                    <a:pt x="3072873" y="1497943"/>
                  </a:lnTo>
                  <a:cubicBezTo>
                    <a:pt x="3071301" y="1507140"/>
                    <a:pt x="3067711" y="1515075"/>
                    <a:pt x="3062487" y="1520649"/>
                  </a:cubicBezTo>
                  <a:lnTo>
                    <a:pt x="3059923" y="1522221"/>
                  </a:lnTo>
                  <a:lnTo>
                    <a:pt x="3056918" y="1522141"/>
                  </a:lnTo>
                  <a:cubicBezTo>
                    <a:pt x="3045950" y="1518819"/>
                    <a:pt x="3035512" y="1509058"/>
                    <a:pt x="3028576" y="1495419"/>
                  </a:cubicBezTo>
                  <a:lnTo>
                    <a:pt x="3025371" y="1487017"/>
                  </a:lnTo>
                  <a:lnTo>
                    <a:pt x="3019047" y="1490417"/>
                  </a:lnTo>
                  <a:cubicBezTo>
                    <a:pt x="3015103" y="1491890"/>
                    <a:pt x="3011157" y="1492719"/>
                    <a:pt x="3007339" y="1492843"/>
                  </a:cubicBezTo>
                  <a:lnTo>
                    <a:pt x="3004415" y="1492142"/>
                  </a:lnTo>
                  <a:lnTo>
                    <a:pt x="3002346" y="1489960"/>
                  </a:lnTo>
                  <a:cubicBezTo>
                    <a:pt x="3000544" y="1486592"/>
                    <a:pt x="2999289" y="1482760"/>
                    <a:pt x="2998593" y="1478608"/>
                  </a:cubicBezTo>
                  <a:lnTo>
                    <a:pt x="2998381" y="1471633"/>
                  </a:lnTo>
                  <a:lnTo>
                    <a:pt x="2989773" y="1473015"/>
                  </a:lnTo>
                  <a:cubicBezTo>
                    <a:pt x="2974493" y="1473828"/>
                    <a:pt x="2960820" y="1469669"/>
                    <a:pt x="2952460" y="1461832"/>
                  </a:cubicBezTo>
                  <a:lnTo>
                    <a:pt x="2950888" y="1459269"/>
                  </a:lnTo>
                  <a:lnTo>
                    <a:pt x="2950967" y="1456263"/>
                  </a:lnTo>
                  <a:cubicBezTo>
                    <a:pt x="2953182" y="1448951"/>
                    <a:pt x="2958259" y="1441875"/>
                    <a:pt x="2965438" y="1435914"/>
                  </a:cubicBezTo>
                  <a:lnTo>
                    <a:pt x="2970278" y="1432756"/>
                  </a:lnTo>
                  <a:lnTo>
                    <a:pt x="2966720" y="1428203"/>
                  </a:lnTo>
                  <a:cubicBezTo>
                    <a:pt x="2960443" y="1418598"/>
                    <a:pt x="2955344" y="1407308"/>
                    <a:pt x="2952001" y="1394835"/>
                  </a:cubicBezTo>
                  <a:lnTo>
                    <a:pt x="2950571" y="1369660"/>
                  </a:lnTo>
                  <a:lnTo>
                    <a:pt x="2939912" y="1374338"/>
                  </a:lnTo>
                  <a:cubicBezTo>
                    <a:pt x="2933433" y="1375864"/>
                    <a:pt x="2927164" y="1376021"/>
                    <a:pt x="2921584" y="1374718"/>
                  </a:cubicBezTo>
                  <a:lnTo>
                    <a:pt x="2918941" y="1373284"/>
                  </a:lnTo>
                  <a:lnTo>
                    <a:pt x="2917507" y="1370641"/>
                  </a:lnTo>
                  <a:lnTo>
                    <a:pt x="2919495" y="1349685"/>
                  </a:lnTo>
                  <a:lnTo>
                    <a:pt x="2908958" y="1354309"/>
                  </a:lnTo>
                  <a:cubicBezTo>
                    <a:pt x="2902839" y="1355750"/>
                    <a:pt x="2896918" y="1355899"/>
                    <a:pt x="2891648" y="1354668"/>
                  </a:cubicBezTo>
                  <a:lnTo>
                    <a:pt x="2889152" y="1353314"/>
                  </a:lnTo>
                  <a:lnTo>
                    <a:pt x="2887797" y="1350817"/>
                  </a:lnTo>
                  <a:cubicBezTo>
                    <a:pt x="2886156" y="1343791"/>
                    <a:pt x="2886967" y="1335605"/>
                    <a:pt x="2890025" y="1327340"/>
                  </a:cubicBezTo>
                  <a:lnTo>
                    <a:pt x="2892492" y="1322471"/>
                  </a:lnTo>
                  <a:lnTo>
                    <a:pt x="2887432" y="1320428"/>
                  </a:lnTo>
                  <a:cubicBezTo>
                    <a:pt x="2877761" y="1315535"/>
                    <a:pt x="2868259" y="1308709"/>
                    <a:pt x="2859635" y="1300085"/>
                  </a:cubicBezTo>
                  <a:lnTo>
                    <a:pt x="2846579" y="1280174"/>
                  </a:lnTo>
                  <a:lnTo>
                    <a:pt x="2840068" y="1289037"/>
                  </a:lnTo>
                  <a:cubicBezTo>
                    <a:pt x="2835490" y="1293344"/>
                    <a:pt x="2830436" y="1296433"/>
                    <a:pt x="2825256" y="1298002"/>
                  </a:cubicBezTo>
                  <a:lnTo>
                    <a:pt x="2822417" y="1298078"/>
                  </a:lnTo>
                  <a:lnTo>
                    <a:pt x="2819996" y="1296593"/>
                  </a:lnTo>
                  <a:cubicBezTo>
                    <a:pt x="2815062" y="1291328"/>
                    <a:pt x="2811671" y="1283834"/>
                    <a:pt x="2810186" y="1275147"/>
                  </a:cubicBezTo>
                  <a:lnTo>
                    <a:pt x="2809889" y="1269697"/>
                  </a:lnTo>
                  <a:lnTo>
                    <a:pt x="2804485" y="1270458"/>
                  </a:lnTo>
                  <a:cubicBezTo>
                    <a:pt x="2793663" y="1271055"/>
                    <a:pt x="2782021" y="1269895"/>
                    <a:pt x="2770240" y="1266739"/>
                  </a:cubicBezTo>
                  <a:cubicBezTo>
                    <a:pt x="2738826" y="1258321"/>
                    <a:pt x="2715357" y="1238097"/>
                    <a:pt x="2708809" y="1216480"/>
                  </a:cubicBezTo>
                  <a:lnTo>
                    <a:pt x="2708692" y="1212037"/>
                  </a:lnTo>
                  <a:lnTo>
                    <a:pt x="2708785" y="1211885"/>
                  </a:lnTo>
                  <a:lnTo>
                    <a:pt x="2705494" y="1206566"/>
                  </a:lnTo>
                  <a:lnTo>
                    <a:pt x="2698730" y="1212067"/>
                  </a:lnTo>
                  <a:lnTo>
                    <a:pt x="2695406" y="1213526"/>
                  </a:lnTo>
                  <a:lnTo>
                    <a:pt x="2689457" y="1229505"/>
                  </a:lnTo>
                  <a:cubicBezTo>
                    <a:pt x="2681486" y="1240762"/>
                    <a:pt x="2670086" y="1251230"/>
                    <a:pt x="2656004" y="1259360"/>
                  </a:cubicBezTo>
                  <a:cubicBezTo>
                    <a:pt x="2648963" y="1263425"/>
                    <a:pt x="2641751" y="1266618"/>
                    <a:pt x="2634582" y="1268953"/>
                  </a:cubicBezTo>
                  <a:lnTo>
                    <a:pt x="2616073" y="1272846"/>
                  </a:lnTo>
                  <a:lnTo>
                    <a:pt x="2616972" y="1277119"/>
                  </a:lnTo>
                  <a:cubicBezTo>
                    <a:pt x="2617786" y="1285894"/>
                    <a:pt x="2616451" y="1294010"/>
                    <a:pt x="2613047" y="1300372"/>
                  </a:cubicBezTo>
                  <a:lnTo>
                    <a:pt x="2611093" y="1302433"/>
                  </a:lnTo>
                  <a:lnTo>
                    <a:pt x="2608331" y="1303095"/>
                  </a:lnTo>
                  <a:cubicBezTo>
                    <a:pt x="2597513" y="1302745"/>
                    <a:pt x="2585604" y="1296391"/>
                    <a:pt x="2575943" y="1285644"/>
                  </a:cubicBezTo>
                  <a:lnTo>
                    <a:pt x="2575448" y="1284960"/>
                  </a:lnTo>
                  <a:lnTo>
                    <a:pt x="2559284" y="1309611"/>
                  </a:lnTo>
                  <a:cubicBezTo>
                    <a:pt x="2553535" y="1315360"/>
                    <a:pt x="2547395" y="1320310"/>
                    <a:pt x="2541075" y="1324421"/>
                  </a:cubicBezTo>
                  <a:lnTo>
                    <a:pt x="2524205" y="1332972"/>
                  </a:lnTo>
                  <a:lnTo>
                    <a:pt x="2526178" y="1336866"/>
                  </a:lnTo>
                  <a:cubicBezTo>
                    <a:pt x="2529236" y="1345132"/>
                    <a:pt x="2530047" y="1353317"/>
                    <a:pt x="2528406" y="1360344"/>
                  </a:cubicBezTo>
                  <a:lnTo>
                    <a:pt x="2527051" y="1362840"/>
                  </a:lnTo>
                  <a:lnTo>
                    <a:pt x="2524555" y="1364194"/>
                  </a:lnTo>
                  <a:cubicBezTo>
                    <a:pt x="2514015" y="1366656"/>
                    <a:pt x="2500868" y="1363601"/>
                    <a:pt x="2488754" y="1355721"/>
                  </a:cubicBezTo>
                  <a:lnTo>
                    <a:pt x="2482165" y="1350362"/>
                  </a:lnTo>
                  <a:lnTo>
                    <a:pt x="2478598" y="1356129"/>
                  </a:lnTo>
                  <a:cubicBezTo>
                    <a:pt x="2476068" y="1359196"/>
                    <a:pt x="2473232" y="1361739"/>
                    <a:pt x="2470167" y="1363643"/>
                  </a:cubicBezTo>
                  <a:lnTo>
                    <a:pt x="2467444" y="1364450"/>
                  </a:lnTo>
                  <a:lnTo>
                    <a:pt x="2464722" y="1363643"/>
                  </a:lnTo>
                  <a:cubicBezTo>
                    <a:pt x="2461657" y="1361739"/>
                    <a:pt x="2458821" y="1359196"/>
                    <a:pt x="2456291" y="1356129"/>
                  </a:cubicBezTo>
                  <a:lnTo>
                    <a:pt x="2452824" y="1350524"/>
                  </a:lnTo>
                  <a:lnTo>
                    <a:pt x="2446436" y="1355720"/>
                  </a:lnTo>
                  <a:cubicBezTo>
                    <a:pt x="2434322" y="1363601"/>
                    <a:pt x="2421175" y="1366656"/>
                    <a:pt x="2410635" y="1364194"/>
                  </a:cubicBezTo>
                  <a:lnTo>
                    <a:pt x="2408139" y="1362840"/>
                  </a:lnTo>
                  <a:lnTo>
                    <a:pt x="2406784" y="1360343"/>
                  </a:lnTo>
                  <a:cubicBezTo>
                    <a:pt x="2405143" y="1353317"/>
                    <a:pt x="2405954" y="1345131"/>
                    <a:pt x="2409012" y="1336866"/>
                  </a:cubicBezTo>
                  <a:lnTo>
                    <a:pt x="2411479" y="1331997"/>
                  </a:lnTo>
                  <a:lnTo>
                    <a:pt x="2406419" y="1329954"/>
                  </a:lnTo>
                  <a:cubicBezTo>
                    <a:pt x="2396748" y="1325061"/>
                    <a:pt x="2387246" y="1318235"/>
                    <a:pt x="2378622" y="1309611"/>
                  </a:cubicBezTo>
                  <a:lnTo>
                    <a:pt x="2365566" y="1289700"/>
                  </a:lnTo>
                  <a:lnTo>
                    <a:pt x="2359055" y="1298563"/>
                  </a:lnTo>
                  <a:cubicBezTo>
                    <a:pt x="2354477" y="1302870"/>
                    <a:pt x="2349423" y="1305959"/>
                    <a:pt x="2344243" y="1307528"/>
                  </a:cubicBezTo>
                  <a:lnTo>
                    <a:pt x="2341404" y="1307604"/>
                  </a:lnTo>
                  <a:lnTo>
                    <a:pt x="2338983" y="1306119"/>
                  </a:lnTo>
                  <a:cubicBezTo>
                    <a:pt x="2334049" y="1300854"/>
                    <a:pt x="2330658" y="1293360"/>
                    <a:pt x="2329173" y="1284673"/>
                  </a:cubicBezTo>
                  <a:lnTo>
                    <a:pt x="2328876" y="1279223"/>
                  </a:lnTo>
                  <a:lnTo>
                    <a:pt x="2323472" y="1279984"/>
                  </a:lnTo>
                  <a:cubicBezTo>
                    <a:pt x="2312650" y="1280581"/>
                    <a:pt x="2301008" y="1279421"/>
                    <a:pt x="2289227" y="1276265"/>
                  </a:cubicBezTo>
                  <a:cubicBezTo>
                    <a:pt x="2257813" y="1267847"/>
                    <a:pt x="2234344" y="1247623"/>
                    <a:pt x="2227796" y="1226006"/>
                  </a:cubicBezTo>
                  <a:lnTo>
                    <a:pt x="2227679" y="1221563"/>
                  </a:lnTo>
                  <a:lnTo>
                    <a:pt x="2230002" y="1217774"/>
                  </a:lnTo>
                  <a:cubicBezTo>
                    <a:pt x="2234122" y="1213913"/>
                    <a:pt x="2239114" y="1210656"/>
                    <a:pt x="2244775" y="1208073"/>
                  </a:cubicBezTo>
                  <a:lnTo>
                    <a:pt x="2256065" y="1204677"/>
                  </a:lnTo>
                  <a:lnTo>
                    <a:pt x="2253853" y="1202210"/>
                  </a:lnTo>
                  <a:cubicBezTo>
                    <a:pt x="2245882" y="1190953"/>
                    <a:pt x="2241341" y="1178907"/>
                    <a:pt x="2240976" y="1167620"/>
                  </a:cubicBezTo>
                  <a:lnTo>
                    <a:pt x="2242012" y="1163298"/>
                  </a:lnTo>
                  <a:lnTo>
                    <a:pt x="2245237" y="1160239"/>
                  </a:lnTo>
                  <a:cubicBezTo>
                    <a:pt x="2255194" y="1154912"/>
                    <a:pt x="2267897" y="1152822"/>
                    <a:pt x="2281631" y="1154096"/>
                  </a:cubicBezTo>
                  <a:lnTo>
                    <a:pt x="2286155" y="1155048"/>
                  </a:lnTo>
                  <a:lnTo>
                    <a:pt x="2282973" y="1142377"/>
                  </a:lnTo>
                  <a:cubicBezTo>
                    <a:pt x="2280766" y="1127028"/>
                    <a:pt x="2282116" y="1113042"/>
                    <a:pt x="2287000" y="1102316"/>
                  </a:cubicBezTo>
                  <a:lnTo>
                    <a:pt x="2289964" y="1098929"/>
                  </a:lnTo>
                  <a:lnTo>
                    <a:pt x="2294380" y="1098055"/>
                  </a:lnTo>
                  <a:cubicBezTo>
                    <a:pt x="2306111" y="1099188"/>
                    <a:pt x="2318898" y="1105013"/>
                    <a:pt x="2331087" y="1114598"/>
                  </a:cubicBezTo>
                  <a:lnTo>
                    <a:pt x="2342511" y="1125668"/>
                  </a:lnTo>
                  <a:lnTo>
                    <a:pt x="2343108" y="1123843"/>
                  </a:lnTo>
                  <a:lnTo>
                    <a:pt x="2355961" y="1108295"/>
                  </a:lnTo>
                  <a:lnTo>
                    <a:pt x="2347796" y="1095842"/>
                  </a:lnTo>
                  <a:cubicBezTo>
                    <a:pt x="2343010" y="1082905"/>
                    <a:pt x="2341741" y="1070094"/>
                    <a:pt x="2344310" y="1059097"/>
                  </a:cubicBezTo>
                  <a:lnTo>
                    <a:pt x="2346430" y="1055191"/>
                  </a:lnTo>
                  <a:lnTo>
                    <a:pt x="2350336" y="1053071"/>
                  </a:lnTo>
                  <a:cubicBezTo>
                    <a:pt x="2355835" y="1051787"/>
                    <a:pt x="2361786" y="1051462"/>
                    <a:pt x="2367981" y="1052056"/>
                  </a:cubicBezTo>
                  <a:lnTo>
                    <a:pt x="2379456" y="1054760"/>
                  </a:lnTo>
                  <a:lnTo>
                    <a:pt x="2378774" y="1051517"/>
                  </a:lnTo>
                  <a:cubicBezTo>
                    <a:pt x="2377500" y="1037783"/>
                    <a:pt x="2379590" y="1025080"/>
                    <a:pt x="2384917" y="1015123"/>
                  </a:cubicBezTo>
                  <a:lnTo>
                    <a:pt x="2387976" y="1011898"/>
                  </a:lnTo>
                  <a:lnTo>
                    <a:pt x="2392298" y="1010861"/>
                  </a:lnTo>
                  <a:cubicBezTo>
                    <a:pt x="2403585" y="1011227"/>
                    <a:pt x="2415631" y="1015768"/>
                    <a:pt x="2426888" y="1023739"/>
                  </a:cubicBezTo>
                  <a:lnTo>
                    <a:pt x="2430330" y="1026825"/>
                  </a:lnTo>
                  <a:lnTo>
                    <a:pt x="2433909" y="1014260"/>
                  </a:lnTo>
                  <a:cubicBezTo>
                    <a:pt x="2439673" y="999864"/>
                    <a:pt x="2447834" y="988427"/>
                    <a:pt x="2457427" y="981580"/>
                  </a:cubicBezTo>
                  <a:lnTo>
                    <a:pt x="2461688" y="980129"/>
                  </a:lnTo>
                  <a:lnTo>
                    <a:pt x="2465949" y="981580"/>
                  </a:lnTo>
                  <a:lnTo>
                    <a:pt x="2484015" y="1006686"/>
                  </a:lnTo>
                  <a:lnTo>
                    <a:pt x="2485702" y="1005085"/>
                  </a:lnTo>
                  <a:cubicBezTo>
                    <a:pt x="2496245" y="999445"/>
                    <a:pt x="2509695" y="997232"/>
                    <a:pt x="2524237" y="998581"/>
                  </a:cubicBezTo>
                  <a:lnTo>
                    <a:pt x="2529026" y="999589"/>
                  </a:lnTo>
                  <a:lnTo>
                    <a:pt x="2526753" y="990536"/>
                  </a:lnTo>
                  <a:lnTo>
                    <a:pt x="2525847" y="988867"/>
                  </a:lnTo>
                  <a:lnTo>
                    <a:pt x="2525981" y="987462"/>
                  </a:lnTo>
                  <a:lnTo>
                    <a:pt x="2525657" y="986173"/>
                  </a:lnTo>
                  <a:lnTo>
                    <a:pt x="2528325" y="959626"/>
                  </a:lnTo>
                  <a:lnTo>
                    <a:pt x="2525482" y="958478"/>
                  </a:lnTo>
                  <a:cubicBezTo>
                    <a:pt x="2515811" y="953585"/>
                    <a:pt x="2506309" y="946759"/>
                    <a:pt x="2497685" y="938135"/>
                  </a:cubicBezTo>
                  <a:lnTo>
                    <a:pt x="2484629" y="918224"/>
                  </a:lnTo>
                  <a:lnTo>
                    <a:pt x="2478118" y="927087"/>
                  </a:lnTo>
                  <a:cubicBezTo>
                    <a:pt x="2473540" y="931394"/>
                    <a:pt x="2468485" y="934483"/>
                    <a:pt x="2463306" y="936052"/>
                  </a:cubicBezTo>
                  <a:lnTo>
                    <a:pt x="2460467" y="936128"/>
                  </a:lnTo>
                  <a:lnTo>
                    <a:pt x="2458046" y="934643"/>
                  </a:lnTo>
                  <a:cubicBezTo>
                    <a:pt x="2453112" y="929378"/>
                    <a:pt x="2449721" y="921884"/>
                    <a:pt x="2448236" y="913197"/>
                  </a:cubicBezTo>
                  <a:lnTo>
                    <a:pt x="2447939" y="907747"/>
                  </a:lnTo>
                  <a:lnTo>
                    <a:pt x="2442535" y="908508"/>
                  </a:lnTo>
                  <a:lnTo>
                    <a:pt x="2410824" y="905064"/>
                  </a:lnTo>
                  <a:lnTo>
                    <a:pt x="2409641" y="910085"/>
                  </a:lnTo>
                  <a:lnTo>
                    <a:pt x="2424117" y="910524"/>
                  </a:lnTo>
                  <a:cubicBezTo>
                    <a:pt x="2430254" y="911553"/>
                    <a:pt x="2435919" y="913408"/>
                    <a:pt x="2440898" y="916072"/>
                  </a:cubicBezTo>
                  <a:lnTo>
                    <a:pt x="2444123" y="919130"/>
                  </a:lnTo>
                  <a:lnTo>
                    <a:pt x="2445159" y="923452"/>
                  </a:lnTo>
                  <a:cubicBezTo>
                    <a:pt x="2444429" y="946026"/>
                    <a:pt x="2426994" y="971636"/>
                    <a:pt x="2398829" y="987897"/>
                  </a:cubicBezTo>
                  <a:cubicBezTo>
                    <a:pt x="2391788" y="991962"/>
                    <a:pt x="2384576" y="995155"/>
                    <a:pt x="2377407" y="997490"/>
                  </a:cubicBezTo>
                  <a:lnTo>
                    <a:pt x="2358898" y="1001383"/>
                  </a:lnTo>
                  <a:lnTo>
                    <a:pt x="2359797" y="1005656"/>
                  </a:lnTo>
                  <a:cubicBezTo>
                    <a:pt x="2360611" y="1014431"/>
                    <a:pt x="2359276" y="1022547"/>
                    <a:pt x="2355872" y="1028909"/>
                  </a:cubicBezTo>
                  <a:lnTo>
                    <a:pt x="2353918" y="1030970"/>
                  </a:lnTo>
                  <a:lnTo>
                    <a:pt x="2351156" y="1031632"/>
                  </a:lnTo>
                  <a:cubicBezTo>
                    <a:pt x="2340338" y="1031282"/>
                    <a:pt x="2328429" y="1024928"/>
                    <a:pt x="2318768" y="1014181"/>
                  </a:cubicBezTo>
                  <a:lnTo>
                    <a:pt x="2318273" y="1013497"/>
                  </a:lnTo>
                  <a:lnTo>
                    <a:pt x="2302109" y="1038148"/>
                  </a:lnTo>
                  <a:cubicBezTo>
                    <a:pt x="2296360" y="1043897"/>
                    <a:pt x="2290220" y="1048847"/>
                    <a:pt x="2283900" y="1052958"/>
                  </a:cubicBezTo>
                  <a:lnTo>
                    <a:pt x="2267030" y="1061509"/>
                  </a:lnTo>
                  <a:lnTo>
                    <a:pt x="2269003" y="1065403"/>
                  </a:lnTo>
                  <a:cubicBezTo>
                    <a:pt x="2272061" y="1073669"/>
                    <a:pt x="2272872" y="1081854"/>
                    <a:pt x="2271231" y="1088881"/>
                  </a:cubicBezTo>
                  <a:lnTo>
                    <a:pt x="2269876" y="1091377"/>
                  </a:lnTo>
                  <a:lnTo>
                    <a:pt x="2267380" y="1092731"/>
                  </a:lnTo>
                  <a:cubicBezTo>
                    <a:pt x="2256840" y="1095193"/>
                    <a:pt x="2243693" y="1092138"/>
                    <a:pt x="2231579" y="1084258"/>
                  </a:cubicBezTo>
                  <a:lnTo>
                    <a:pt x="2224990" y="1078899"/>
                  </a:lnTo>
                  <a:lnTo>
                    <a:pt x="2221423" y="1084666"/>
                  </a:lnTo>
                  <a:cubicBezTo>
                    <a:pt x="2218893" y="1087733"/>
                    <a:pt x="2216057" y="1090276"/>
                    <a:pt x="2212992" y="1092180"/>
                  </a:cubicBezTo>
                  <a:lnTo>
                    <a:pt x="2210269" y="1092987"/>
                  </a:lnTo>
                  <a:lnTo>
                    <a:pt x="2207547" y="1092180"/>
                  </a:lnTo>
                  <a:cubicBezTo>
                    <a:pt x="2204482" y="1090276"/>
                    <a:pt x="2201646" y="1087733"/>
                    <a:pt x="2199116" y="1084666"/>
                  </a:cubicBezTo>
                  <a:lnTo>
                    <a:pt x="2195649" y="1079061"/>
                  </a:lnTo>
                  <a:lnTo>
                    <a:pt x="2189261" y="1084257"/>
                  </a:lnTo>
                  <a:lnTo>
                    <a:pt x="2174974" y="1090528"/>
                  </a:lnTo>
                  <a:lnTo>
                    <a:pt x="2175861" y="1105958"/>
                  </a:lnTo>
                  <a:lnTo>
                    <a:pt x="2171516" y="1124398"/>
                  </a:lnTo>
                  <a:lnTo>
                    <a:pt x="2185992" y="1124837"/>
                  </a:lnTo>
                  <a:cubicBezTo>
                    <a:pt x="2192129" y="1125866"/>
                    <a:pt x="2197794" y="1127721"/>
                    <a:pt x="2202773" y="1130385"/>
                  </a:cubicBezTo>
                  <a:lnTo>
                    <a:pt x="2205998" y="1133443"/>
                  </a:lnTo>
                  <a:lnTo>
                    <a:pt x="2207034" y="1137765"/>
                  </a:lnTo>
                  <a:cubicBezTo>
                    <a:pt x="2206304" y="1160339"/>
                    <a:pt x="2188869" y="1185949"/>
                    <a:pt x="2160704" y="1202210"/>
                  </a:cubicBezTo>
                  <a:cubicBezTo>
                    <a:pt x="2153663" y="1206275"/>
                    <a:pt x="2146451" y="1209468"/>
                    <a:pt x="2139282" y="1211803"/>
                  </a:cubicBezTo>
                  <a:lnTo>
                    <a:pt x="2120773" y="1215696"/>
                  </a:lnTo>
                  <a:lnTo>
                    <a:pt x="2121672" y="1219969"/>
                  </a:lnTo>
                  <a:cubicBezTo>
                    <a:pt x="2122486" y="1228744"/>
                    <a:pt x="2121151" y="1236860"/>
                    <a:pt x="2117747" y="1243222"/>
                  </a:cubicBezTo>
                  <a:lnTo>
                    <a:pt x="2115793" y="1245283"/>
                  </a:lnTo>
                  <a:lnTo>
                    <a:pt x="2113031" y="1245945"/>
                  </a:lnTo>
                  <a:cubicBezTo>
                    <a:pt x="2102213" y="1245595"/>
                    <a:pt x="2090304" y="1239241"/>
                    <a:pt x="2080643" y="1228494"/>
                  </a:cubicBezTo>
                  <a:lnTo>
                    <a:pt x="2080148" y="1227810"/>
                  </a:lnTo>
                  <a:lnTo>
                    <a:pt x="2063984" y="1252461"/>
                  </a:lnTo>
                  <a:cubicBezTo>
                    <a:pt x="2058235" y="1258210"/>
                    <a:pt x="2052095" y="1263160"/>
                    <a:pt x="2045775" y="1267271"/>
                  </a:cubicBezTo>
                  <a:lnTo>
                    <a:pt x="2028905" y="1275822"/>
                  </a:lnTo>
                  <a:lnTo>
                    <a:pt x="2030878" y="1279716"/>
                  </a:lnTo>
                  <a:cubicBezTo>
                    <a:pt x="2033936" y="1287982"/>
                    <a:pt x="2034747" y="1296167"/>
                    <a:pt x="2033106" y="1303194"/>
                  </a:cubicBezTo>
                  <a:lnTo>
                    <a:pt x="2031751" y="1305690"/>
                  </a:lnTo>
                  <a:lnTo>
                    <a:pt x="2029255" y="1307044"/>
                  </a:lnTo>
                  <a:cubicBezTo>
                    <a:pt x="2018715" y="1309506"/>
                    <a:pt x="2005568" y="1306451"/>
                    <a:pt x="1993454" y="1298571"/>
                  </a:cubicBezTo>
                  <a:lnTo>
                    <a:pt x="1986865" y="1293212"/>
                  </a:lnTo>
                  <a:lnTo>
                    <a:pt x="1983298" y="1298979"/>
                  </a:lnTo>
                  <a:cubicBezTo>
                    <a:pt x="1980768" y="1302046"/>
                    <a:pt x="1977932" y="1304589"/>
                    <a:pt x="1974867" y="1306493"/>
                  </a:cubicBezTo>
                  <a:lnTo>
                    <a:pt x="1972144" y="1307300"/>
                  </a:lnTo>
                  <a:lnTo>
                    <a:pt x="1969422" y="1306493"/>
                  </a:lnTo>
                  <a:cubicBezTo>
                    <a:pt x="1966357" y="1304589"/>
                    <a:pt x="1963521" y="1302046"/>
                    <a:pt x="1960991" y="1298979"/>
                  </a:cubicBezTo>
                  <a:lnTo>
                    <a:pt x="1957524" y="1293374"/>
                  </a:lnTo>
                  <a:lnTo>
                    <a:pt x="1951136" y="1298570"/>
                  </a:lnTo>
                  <a:cubicBezTo>
                    <a:pt x="1939022" y="1306451"/>
                    <a:pt x="1925875" y="1309506"/>
                    <a:pt x="1915335" y="1307044"/>
                  </a:cubicBezTo>
                  <a:lnTo>
                    <a:pt x="1912839" y="1305690"/>
                  </a:lnTo>
                  <a:lnTo>
                    <a:pt x="1911484" y="1303193"/>
                  </a:lnTo>
                  <a:cubicBezTo>
                    <a:pt x="1909843" y="1296167"/>
                    <a:pt x="1910654" y="1287981"/>
                    <a:pt x="1913712" y="1279716"/>
                  </a:cubicBezTo>
                  <a:lnTo>
                    <a:pt x="1916179" y="1274847"/>
                  </a:lnTo>
                  <a:lnTo>
                    <a:pt x="1911119" y="1272804"/>
                  </a:lnTo>
                  <a:cubicBezTo>
                    <a:pt x="1901448" y="1267911"/>
                    <a:pt x="1891946" y="1261085"/>
                    <a:pt x="1883322" y="1252461"/>
                  </a:cubicBezTo>
                  <a:lnTo>
                    <a:pt x="1870266" y="1232550"/>
                  </a:lnTo>
                  <a:lnTo>
                    <a:pt x="1863755" y="1241413"/>
                  </a:lnTo>
                  <a:cubicBezTo>
                    <a:pt x="1859177" y="1245720"/>
                    <a:pt x="1854123" y="1248809"/>
                    <a:pt x="1848943" y="1250378"/>
                  </a:cubicBezTo>
                  <a:lnTo>
                    <a:pt x="1846104" y="1250454"/>
                  </a:lnTo>
                  <a:lnTo>
                    <a:pt x="1843683" y="1248969"/>
                  </a:lnTo>
                  <a:cubicBezTo>
                    <a:pt x="1838749" y="1243704"/>
                    <a:pt x="1835358" y="1236210"/>
                    <a:pt x="1833873" y="1227523"/>
                  </a:cubicBezTo>
                  <a:lnTo>
                    <a:pt x="1833576" y="1222073"/>
                  </a:lnTo>
                  <a:lnTo>
                    <a:pt x="1828172" y="1222834"/>
                  </a:lnTo>
                  <a:cubicBezTo>
                    <a:pt x="1817350" y="1223431"/>
                    <a:pt x="1805708" y="1222271"/>
                    <a:pt x="1793927" y="1219115"/>
                  </a:cubicBezTo>
                  <a:cubicBezTo>
                    <a:pt x="1762513" y="1210697"/>
                    <a:pt x="1739044" y="1190473"/>
                    <a:pt x="1732496" y="1168856"/>
                  </a:cubicBezTo>
                  <a:lnTo>
                    <a:pt x="1732379" y="1164413"/>
                  </a:lnTo>
                  <a:lnTo>
                    <a:pt x="1734702" y="1160624"/>
                  </a:lnTo>
                  <a:cubicBezTo>
                    <a:pt x="1738822" y="1156763"/>
                    <a:pt x="1743814" y="1153506"/>
                    <a:pt x="1749475" y="1150923"/>
                  </a:cubicBezTo>
                  <a:lnTo>
                    <a:pt x="1760765" y="1147527"/>
                  </a:lnTo>
                  <a:lnTo>
                    <a:pt x="1758553" y="1145060"/>
                  </a:lnTo>
                  <a:cubicBezTo>
                    <a:pt x="1750582" y="1133803"/>
                    <a:pt x="1746041" y="1121757"/>
                    <a:pt x="1745676" y="1110470"/>
                  </a:cubicBezTo>
                  <a:lnTo>
                    <a:pt x="1746712" y="1106148"/>
                  </a:lnTo>
                  <a:lnTo>
                    <a:pt x="1749937" y="1103089"/>
                  </a:lnTo>
                  <a:cubicBezTo>
                    <a:pt x="1759894" y="1097762"/>
                    <a:pt x="1772597" y="1095672"/>
                    <a:pt x="1786331" y="1096946"/>
                  </a:cubicBezTo>
                  <a:lnTo>
                    <a:pt x="1790855" y="1097898"/>
                  </a:lnTo>
                  <a:lnTo>
                    <a:pt x="1787673" y="1085227"/>
                  </a:lnTo>
                  <a:cubicBezTo>
                    <a:pt x="1785466" y="1069878"/>
                    <a:pt x="1786816" y="1055892"/>
                    <a:pt x="1791700" y="1045166"/>
                  </a:cubicBezTo>
                  <a:lnTo>
                    <a:pt x="1794664" y="1041779"/>
                  </a:lnTo>
                  <a:lnTo>
                    <a:pt x="1799080" y="1040905"/>
                  </a:lnTo>
                  <a:cubicBezTo>
                    <a:pt x="1810811" y="1042038"/>
                    <a:pt x="1823598" y="1047863"/>
                    <a:pt x="1835787" y="1057448"/>
                  </a:cubicBezTo>
                  <a:lnTo>
                    <a:pt x="1847211" y="1068518"/>
                  </a:lnTo>
                  <a:lnTo>
                    <a:pt x="1847808" y="1066693"/>
                  </a:lnTo>
                  <a:lnTo>
                    <a:pt x="1860662" y="1051145"/>
                  </a:lnTo>
                  <a:lnTo>
                    <a:pt x="1852496" y="1038692"/>
                  </a:lnTo>
                  <a:cubicBezTo>
                    <a:pt x="1847710" y="1025755"/>
                    <a:pt x="1846441" y="1012944"/>
                    <a:pt x="1849010" y="1001947"/>
                  </a:cubicBezTo>
                  <a:lnTo>
                    <a:pt x="1850347" y="999483"/>
                  </a:lnTo>
                  <a:lnTo>
                    <a:pt x="1826830" y="982272"/>
                  </a:lnTo>
                  <a:lnTo>
                    <a:pt x="1813004" y="961186"/>
                  </a:lnTo>
                  <a:lnTo>
                    <a:pt x="1806112" y="970566"/>
                  </a:lnTo>
                  <a:cubicBezTo>
                    <a:pt x="1801264" y="975127"/>
                    <a:pt x="1795913" y="978398"/>
                    <a:pt x="1790429" y="980059"/>
                  </a:cubicBezTo>
                  <a:lnTo>
                    <a:pt x="1787424" y="980138"/>
                  </a:lnTo>
                  <a:lnTo>
                    <a:pt x="1784860" y="978566"/>
                  </a:lnTo>
                  <a:cubicBezTo>
                    <a:pt x="1779636" y="972992"/>
                    <a:pt x="1776045" y="965058"/>
                    <a:pt x="1774474" y="955860"/>
                  </a:cubicBezTo>
                  <a:lnTo>
                    <a:pt x="1774159" y="950089"/>
                  </a:lnTo>
                  <a:lnTo>
                    <a:pt x="1768437" y="950894"/>
                  </a:lnTo>
                  <a:cubicBezTo>
                    <a:pt x="1756979" y="951527"/>
                    <a:pt x="1744652" y="950299"/>
                    <a:pt x="1732179" y="946957"/>
                  </a:cubicBezTo>
                  <a:cubicBezTo>
                    <a:pt x="1698918" y="938045"/>
                    <a:pt x="1674069" y="916631"/>
                    <a:pt x="1667136" y="893744"/>
                  </a:cubicBezTo>
                  <a:lnTo>
                    <a:pt x="1667012" y="889040"/>
                  </a:lnTo>
                  <a:lnTo>
                    <a:pt x="1669472" y="885028"/>
                  </a:lnTo>
                  <a:cubicBezTo>
                    <a:pt x="1673834" y="880939"/>
                    <a:pt x="1679119" y="877491"/>
                    <a:pt x="1685114" y="874756"/>
                  </a:cubicBezTo>
                  <a:lnTo>
                    <a:pt x="1697067" y="871161"/>
                  </a:lnTo>
                  <a:lnTo>
                    <a:pt x="1694725" y="868548"/>
                  </a:lnTo>
                  <a:cubicBezTo>
                    <a:pt x="1686286" y="856630"/>
                    <a:pt x="1681477" y="843875"/>
                    <a:pt x="1681091" y="831925"/>
                  </a:cubicBezTo>
                  <a:lnTo>
                    <a:pt x="1682188" y="827349"/>
                  </a:lnTo>
                  <a:lnTo>
                    <a:pt x="1685602" y="824110"/>
                  </a:lnTo>
                  <a:cubicBezTo>
                    <a:pt x="1696145" y="818470"/>
                    <a:pt x="1709595" y="816257"/>
                    <a:pt x="1724137" y="817606"/>
                  </a:cubicBezTo>
                  <a:lnTo>
                    <a:pt x="1728926" y="818614"/>
                  </a:lnTo>
                  <a:lnTo>
                    <a:pt x="1725557" y="805198"/>
                  </a:lnTo>
                  <a:cubicBezTo>
                    <a:pt x="1723221" y="788947"/>
                    <a:pt x="1724649" y="774138"/>
                    <a:pt x="1729821" y="762782"/>
                  </a:cubicBezTo>
                  <a:lnTo>
                    <a:pt x="1732959" y="759195"/>
                  </a:lnTo>
                  <a:lnTo>
                    <a:pt x="1737635" y="758270"/>
                  </a:lnTo>
                  <a:cubicBezTo>
                    <a:pt x="1750055" y="759470"/>
                    <a:pt x="1763594" y="765637"/>
                    <a:pt x="1776499" y="775786"/>
                  </a:cubicBezTo>
                  <a:lnTo>
                    <a:pt x="1788595" y="787507"/>
                  </a:lnTo>
                  <a:lnTo>
                    <a:pt x="1789228" y="785574"/>
                  </a:lnTo>
                  <a:lnTo>
                    <a:pt x="1802837" y="769113"/>
                  </a:lnTo>
                  <a:lnTo>
                    <a:pt x="1794191" y="755927"/>
                  </a:lnTo>
                  <a:cubicBezTo>
                    <a:pt x="1789124" y="742230"/>
                    <a:pt x="1787781" y="728666"/>
                    <a:pt x="1790500" y="717023"/>
                  </a:cubicBezTo>
                  <a:lnTo>
                    <a:pt x="1792745" y="712887"/>
                  </a:lnTo>
                  <a:lnTo>
                    <a:pt x="1796881" y="710642"/>
                  </a:lnTo>
                  <a:cubicBezTo>
                    <a:pt x="1802703" y="709282"/>
                    <a:pt x="1809004" y="708938"/>
                    <a:pt x="1815563" y="709568"/>
                  </a:cubicBezTo>
                  <a:lnTo>
                    <a:pt x="1827713" y="712431"/>
                  </a:lnTo>
                  <a:lnTo>
                    <a:pt x="1826991" y="708997"/>
                  </a:lnTo>
                  <a:cubicBezTo>
                    <a:pt x="1825641" y="694456"/>
                    <a:pt x="1827854" y="681006"/>
                    <a:pt x="1833495" y="670463"/>
                  </a:cubicBezTo>
                  <a:lnTo>
                    <a:pt x="1836733" y="667049"/>
                  </a:lnTo>
                  <a:lnTo>
                    <a:pt x="1841310" y="665951"/>
                  </a:lnTo>
                  <a:cubicBezTo>
                    <a:pt x="1853260" y="666338"/>
                    <a:pt x="1866014" y="671146"/>
                    <a:pt x="1877933" y="679586"/>
                  </a:cubicBezTo>
                  <a:lnTo>
                    <a:pt x="1881577" y="682853"/>
                  </a:lnTo>
                  <a:lnTo>
                    <a:pt x="1885367" y="669550"/>
                  </a:lnTo>
                  <a:cubicBezTo>
                    <a:pt x="1891469" y="654308"/>
                    <a:pt x="1900111" y="642198"/>
                    <a:pt x="1910268" y="634949"/>
                  </a:cubicBezTo>
                  <a:lnTo>
                    <a:pt x="1914779" y="633412"/>
                  </a:lnTo>
                  <a:lnTo>
                    <a:pt x="1919291" y="634949"/>
                  </a:lnTo>
                  <a:cubicBezTo>
                    <a:pt x="1929447" y="642198"/>
                    <a:pt x="1938088" y="654308"/>
                    <a:pt x="1944190" y="669550"/>
                  </a:cubicBezTo>
                  <a:lnTo>
                    <a:pt x="1948805" y="685748"/>
                  </a:lnTo>
                  <a:lnTo>
                    <a:pt x="1950320" y="684391"/>
                  </a:lnTo>
                  <a:cubicBezTo>
                    <a:pt x="1962238" y="675951"/>
                    <a:pt x="1974993" y="671143"/>
                    <a:pt x="1986944" y="670757"/>
                  </a:cubicBezTo>
                  <a:lnTo>
                    <a:pt x="1991520" y="671854"/>
                  </a:lnTo>
                  <a:lnTo>
                    <a:pt x="1994758" y="675268"/>
                  </a:lnTo>
                  <a:cubicBezTo>
                    <a:pt x="1997578" y="680540"/>
                    <a:pt x="1999541" y="686538"/>
                    <a:pt x="2000631" y="693036"/>
                  </a:cubicBezTo>
                  <a:lnTo>
                    <a:pt x="2001240" y="713085"/>
                  </a:lnTo>
                  <a:lnTo>
                    <a:pt x="2016166" y="709568"/>
                  </a:lnTo>
                  <a:cubicBezTo>
                    <a:pt x="2022725" y="708939"/>
                    <a:pt x="2029027" y="709283"/>
                    <a:pt x="2034849" y="710643"/>
                  </a:cubicBezTo>
                  <a:lnTo>
                    <a:pt x="2038985" y="712887"/>
                  </a:lnTo>
                  <a:lnTo>
                    <a:pt x="2041229" y="717023"/>
                  </a:lnTo>
                  <a:cubicBezTo>
                    <a:pt x="2043949" y="728667"/>
                    <a:pt x="2042605" y="742231"/>
                    <a:pt x="2037538" y="755928"/>
                  </a:cubicBezTo>
                  <a:lnTo>
                    <a:pt x="2020608" y="781747"/>
                  </a:lnTo>
                  <a:lnTo>
                    <a:pt x="2021529" y="782402"/>
                  </a:lnTo>
                  <a:lnTo>
                    <a:pt x="2024204" y="786501"/>
                  </a:lnTo>
                  <a:lnTo>
                    <a:pt x="2031307" y="774633"/>
                  </a:lnTo>
                  <a:cubicBezTo>
                    <a:pt x="2041147" y="761489"/>
                    <a:pt x="2052628" y="752028"/>
                    <a:pt x="2064315" y="747655"/>
                  </a:cubicBezTo>
                  <a:lnTo>
                    <a:pt x="2069070" y="747338"/>
                  </a:lnTo>
                  <a:lnTo>
                    <a:pt x="2073030" y="749990"/>
                  </a:lnTo>
                  <a:lnTo>
                    <a:pt x="2087223" y="787472"/>
                  </a:lnTo>
                  <a:lnTo>
                    <a:pt x="2089255" y="783728"/>
                  </a:lnTo>
                  <a:lnTo>
                    <a:pt x="2093161" y="781608"/>
                  </a:lnTo>
                  <a:cubicBezTo>
                    <a:pt x="2098660" y="780324"/>
                    <a:pt x="2104611" y="779999"/>
                    <a:pt x="2110806" y="780593"/>
                  </a:cubicBezTo>
                  <a:lnTo>
                    <a:pt x="2122281" y="783297"/>
                  </a:lnTo>
                  <a:lnTo>
                    <a:pt x="2121599" y="780054"/>
                  </a:lnTo>
                  <a:lnTo>
                    <a:pt x="2122198" y="776504"/>
                  </a:lnTo>
                  <a:lnTo>
                    <a:pt x="2104735" y="771270"/>
                  </a:lnTo>
                  <a:lnTo>
                    <a:pt x="2103163" y="768707"/>
                  </a:lnTo>
                  <a:lnTo>
                    <a:pt x="2103242" y="765701"/>
                  </a:lnTo>
                  <a:cubicBezTo>
                    <a:pt x="2105457" y="758389"/>
                    <a:pt x="2110534" y="751313"/>
                    <a:pt x="2117713" y="745352"/>
                  </a:cubicBezTo>
                  <a:lnTo>
                    <a:pt x="2122553" y="742194"/>
                  </a:lnTo>
                  <a:lnTo>
                    <a:pt x="2118995" y="737641"/>
                  </a:lnTo>
                  <a:cubicBezTo>
                    <a:pt x="2112718" y="728036"/>
                    <a:pt x="2107619" y="716746"/>
                    <a:pt x="2104276" y="704273"/>
                  </a:cubicBezTo>
                  <a:lnTo>
                    <a:pt x="2102846" y="679098"/>
                  </a:lnTo>
                  <a:lnTo>
                    <a:pt x="2092187" y="683776"/>
                  </a:lnTo>
                  <a:cubicBezTo>
                    <a:pt x="2085708" y="685302"/>
                    <a:pt x="2079438" y="685459"/>
                    <a:pt x="2073859" y="684156"/>
                  </a:cubicBezTo>
                  <a:lnTo>
                    <a:pt x="2071216" y="682722"/>
                  </a:lnTo>
                  <a:lnTo>
                    <a:pt x="2069782" y="680079"/>
                  </a:lnTo>
                  <a:cubicBezTo>
                    <a:pt x="2068044" y="672639"/>
                    <a:pt x="2068903" y="663973"/>
                    <a:pt x="2072140" y="655221"/>
                  </a:cubicBezTo>
                  <a:lnTo>
                    <a:pt x="2074753" y="650067"/>
                  </a:lnTo>
                  <a:lnTo>
                    <a:pt x="2069395" y="647903"/>
                  </a:lnTo>
                  <a:cubicBezTo>
                    <a:pt x="2059156" y="642722"/>
                    <a:pt x="2049094" y="635495"/>
                    <a:pt x="2039964" y="626364"/>
                  </a:cubicBezTo>
                  <a:cubicBezTo>
                    <a:pt x="2015615" y="602016"/>
                    <a:pt x="2004802" y="571046"/>
                    <a:pt x="2010241" y="547759"/>
                  </a:cubicBezTo>
                  <a:lnTo>
                    <a:pt x="2012486" y="543623"/>
                  </a:lnTo>
                  <a:lnTo>
                    <a:pt x="2016622" y="541378"/>
                  </a:lnTo>
                  <a:cubicBezTo>
                    <a:pt x="2022444" y="540018"/>
                    <a:pt x="2028745" y="539675"/>
                    <a:pt x="2035304" y="540304"/>
                  </a:cubicBezTo>
                  <a:lnTo>
                    <a:pt x="2047454" y="543167"/>
                  </a:lnTo>
                  <a:lnTo>
                    <a:pt x="2046732" y="539733"/>
                  </a:lnTo>
                  <a:cubicBezTo>
                    <a:pt x="2045382" y="525192"/>
                    <a:pt x="2047595" y="511742"/>
                    <a:pt x="2053236" y="501199"/>
                  </a:cubicBezTo>
                  <a:lnTo>
                    <a:pt x="2056474" y="497785"/>
                  </a:lnTo>
                  <a:lnTo>
                    <a:pt x="2061051" y="496687"/>
                  </a:lnTo>
                  <a:cubicBezTo>
                    <a:pt x="2073001" y="497074"/>
                    <a:pt x="2085755" y="501882"/>
                    <a:pt x="2097674" y="510322"/>
                  </a:cubicBezTo>
                  <a:lnTo>
                    <a:pt x="2101318" y="513589"/>
                  </a:lnTo>
                  <a:lnTo>
                    <a:pt x="2105108" y="500286"/>
                  </a:lnTo>
                  <a:cubicBezTo>
                    <a:pt x="2111210" y="485044"/>
                    <a:pt x="2119852" y="472934"/>
                    <a:pt x="2130009" y="465685"/>
                  </a:cubicBezTo>
                  <a:lnTo>
                    <a:pt x="2134520" y="464148"/>
                  </a:lnTo>
                  <a:lnTo>
                    <a:pt x="2139032" y="465685"/>
                  </a:lnTo>
                  <a:cubicBezTo>
                    <a:pt x="2149188" y="472934"/>
                    <a:pt x="2157829" y="485044"/>
                    <a:pt x="2163931" y="500286"/>
                  </a:cubicBezTo>
                  <a:lnTo>
                    <a:pt x="2168546" y="516485"/>
                  </a:lnTo>
                  <a:lnTo>
                    <a:pt x="2170061" y="515127"/>
                  </a:lnTo>
                  <a:lnTo>
                    <a:pt x="2190077" y="507675"/>
                  </a:lnTo>
                  <a:lnTo>
                    <a:pt x="2189183" y="491932"/>
                  </a:lnTo>
                  <a:cubicBezTo>
                    <a:pt x="2191643" y="477537"/>
                    <a:pt x="2197261" y="465118"/>
                    <a:pt x="2205439" y="456395"/>
                  </a:cubicBezTo>
                  <a:lnTo>
                    <a:pt x="2209451" y="453935"/>
                  </a:lnTo>
                  <a:lnTo>
                    <a:pt x="2214155" y="454059"/>
                  </a:lnTo>
                  <a:cubicBezTo>
                    <a:pt x="2219876" y="455792"/>
                    <a:pt x="2225506" y="458646"/>
                    <a:pt x="2230871" y="462470"/>
                  </a:cubicBezTo>
                  <a:lnTo>
                    <a:pt x="2239962" y="471024"/>
                  </a:lnTo>
                  <a:lnTo>
                    <a:pt x="2241053" y="467689"/>
                  </a:lnTo>
                  <a:cubicBezTo>
                    <a:pt x="2247155" y="454421"/>
                    <a:pt x="2255797" y="443880"/>
                    <a:pt x="2265953" y="437570"/>
                  </a:cubicBezTo>
                  <a:lnTo>
                    <a:pt x="2270465" y="436232"/>
                  </a:lnTo>
                  <a:lnTo>
                    <a:pt x="2274977" y="437570"/>
                  </a:lnTo>
                  <a:cubicBezTo>
                    <a:pt x="2285133" y="443880"/>
                    <a:pt x="2293774" y="454421"/>
                    <a:pt x="2299876" y="467689"/>
                  </a:cubicBezTo>
                  <a:lnTo>
                    <a:pt x="2301399" y="472341"/>
                  </a:lnTo>
                  <a:lnTo>
                    <a:pt x="2311332" y="462715"/>
                  </a:lnTo>
                  <a:cubicBezTo>
                    <a:pt x="2324238" y="452566"/>
                    <a:pt x="2337777" y="446400"/>
                    <a:pt x="2350197" y="445200"/>
                  </a:cubicBezTo>
                  <a:lnTo>
                    <a:pt x="2354873" y="446125"/>
                  </a:lnTo>
                  <a:lnTo>
                    <a:pt x="2358012" y="449712"/>
                  </a:lnTo>
                  <a:cubicBezTo>
                    <a:pt x="2363183" y="461068"/>
                    <a:pt x="2364611" y="475876"/>
                    <a:pt x="2362275" y="492127"/>
                  </a:cubicBezTo>
                  <a:lnTo>
                    <a:pt x="2358172" y="508463"/>
                  </a:lnTo>
                  <a:lnTo>
                    <a:pt x="2360163" y="508044"/>
                  </a:lnTo>
                  <a:cubicBezTo>
                    <a:pt x="2374704" y="506695"/>
                    <a:pt x="2388154" y="508908"/>
                    <a:pt x="2398697" y="514549"/>
                  </a:cubicBezTo>
                  <a:lnTo>
                    <a:pt x="2402111" y="517787"/>
                  </a:lnTo>
                  <a:lnTo>
                    <a:pt x="2403208" y="522363"/>
                  </a:lnTo>
                  <a:cubicBezTo>
                    <a:pt x="2403015" y="528338"/>
                    <a:pt x="2401716" y="534514"/>
                    <a:pt x="2399411" y="540687"/>
                  </a:cubicBezTo>
                  <a:lnTo>
                    <a:pt x="2389914" y="558355"/>
                  </a:lnTo>
                  <a:lnTo>
                    <a:pt x="2404598" y="562772"/>
                  </a:lnTo>
                  <a:cubicBezTo>
                    <a:pt x="2410593" y="565506"/>
                    <a:pt x="2415878" y="568955"/>
                    <a:pt x="2420240" y="573044"/>
                  </a:cubicBezTo>
                  <a:lnTo>
                    <a:pt x="2422700" y="577055"/>
                  </a:lnTo>
                  <a:lnTo>
                    <a:pt x="2422576" y="581759"/>
                  </a:lnTo>
                  <a:cubicBezTo>
                    <a:pt x="2419109" y="593203"/>
                    <a:pt x="2411164" y="604278"/>
                    <a:pt x="2399927" y="613606"/>
                  </a:cubicBezTo>
                  <a:lnTo>
                    <a:pt x="2372355" y="627502"/>
                  </a:lnTo>
                  <a:lnTo>
                    <a:pt x="2372825" y="628530"/>
                  </a:lnTo>
                  <a:lnTo>
                    <a:pt x="2373092" y="633418"/>
                  </a:lnTo>
                  <a:lnTo>
                    <a:pt x="2385178" y="626691"/>
                  </a:lnTo>
                  <a:cubicBezTo>
                    <a:pt x="2400271" y="620228"/>
                    <a:pt x="2414945" y="617775"/>
                    <a:pt x="2427252" y="619831"/>
                  </a:cubicBezTo>
                  <a:lnTo>
                    <a:pt x="2431529" y="621935"/>
                  </a:lnTo>
                  <a:lnTo>
                    <a:pt x="2433633" y="626212"/>
                  </a:lnTo>
                  <a:cubicBezTo>
                    <a:pt x="2435688" y="638519"/>
                    <a:pt x="2433236" y="653192"/>
                    <a:pt x="2426773" y="668285"/>
                  </a:cubicBezTo>
                  <a:lnTo>
                    <a:pt x="2418582" y="683002"/>
                  </a:lnTo>
                  <a:lnTo>
                    <a:pt x="2420613" y="683113"/>
                  </a:lnTo>
                  <a:cubicBezTo>
                    <a:pt x="2435008" y="685573"/>
                    <a:pt x="2447427" y="691192"/>
                    <a:pt x="2456150" y="699369"/>
                  </a:cubicBezTo>
                  <a:lnTo>
                    <a:pt x="2458610" y="703381"/>
                  </a:lnTo>
                  <a:lnTo>
                    <a:pt x="2458486" y="708085"/>
                  </a:lnTo>
                  <a:cubicBezTo>
                    <a:pt x="2456753" y="713807"/>
                    <a:pt x="2453899" y="719436"/>
                    <a:pt x="2450075" y="724802"/>
                  </a:cubicBezTo>
                  <a:lnTo>
                    <a:pt x="2437992" y="737643"/>
                  </a:lnTo>
                  <a:lnTo>
                    <a:pt x="2450150" y="743122"/>
                  </a:lnTo>
                  <a:lnTo>
                    <a:pt x="2461574" y="754192"/>
                  </a:lnTo>
                  <a:lnTo>
                    <a:pt x="2462171" y="752367"/>
                  </a:lnTo>
                  <a:lnTo>
                    <a:pt x="2475024" y="736819"/>
                  </a:lnTo>
                  <a:lnTo>
                    <a:pt x="2466859" y="724366"/>
                  </a:lnTo>
                  <a:cubicBezTo>
                    <a:pt x="2462073" y="711429"/>
                    <a:pt x="2460804" y="698618"/>
                    <a:pt x="2463373" y="687621"/>
                  </a:cubicBezTo>
                  <a:lnTo>
                    <a:pt x="2465493" y="683715"/>
                  </a:lnTo>
                  <a:lnTo>
                    <a:pt x="2469399" y="681595"/>
                  </a:lnTo>
                  <a:cubicBezTo>
                    <a:pt x="2474898" y="680311"/>
                    <a:pt x="2480849" y="679986"/>
                    <a:pt x="2487044" y="680580"/>
                  </a:cubicBezTo>
                  <a:lnTo>
                    <a:pt x="2498519" y="683284"/>
                  </a:lnTo>
                  <a:lnTo>
                    <a:pt x="2497837" y="680041"/>
                  </a:lnTo>
                  <a:lnTo>
                    <a:pt x="2501564" y="657960"/>
                  </a:lnTo>
                  <a:lnTo>
                    <a:pt x="2497000" y="659963"/>
                  </a:lnTo>
                  <a:cubicBezTo>
                    <a:pt x="2490521" y="661489"/>
                    <a:pt x="2484252" y="661646"/>
                    <a:pt x="2478672" y="660343"/>
                  </a:cubicBezTo>
                  <a:lnTo>
                    <a:pt x="2476029" y="658909"/>
                  </a:lnTo>
                  <a:lnTo>
                    <a:pt x="2474595" y="656266"/>
                  </a:lnTo>
                  <a:cubicBezTo>
                    <a:pt x="2472857" y="648826"/>
                    <a:pt x="2473716" y="640160"/>
                    <a:pt x="2476953" y="631408"/>
                  </a:cubicBezTo>
                  <a:lnTo>
                    <a:pt x="2479566" y="626254"/>
                  </a:lnTo>
                  <a:lnTo>
                    <a:pt x="2474208" y="624090"/>
                  </a:lnTo>
                  <a:cubicBezTo>
                    <a:pt x="2463969" y="618909"/>
                    <a:pt x="2453907" y="611682"/>
                    <a:pt x="2444777" y="602551"/>
                  </a:cubicBezTo>
                  <a:cubicBezTo>
                    <a:pt x="2420428" y="578203"/>
                    <a:pt x="2409615" y="547233"/>
                    <a:pt x="2415054" y="523946"/>
                  </a:cubicBezTo>
                  <a:lnTo>
                    <a:pt x="2417299" y="519810"/>
                  </a:lnTo>
                  <a:lnTo>
                    <a:pt x="2421435" y="517565"/>
                  </a:lnTo>
                  <a:cubicBezTo>
                    <a:pt x="2427257" y="516205"/>
                    <a:pt x="2433558" y="515862"/>
                    <a:pt x="2440117" y="516491"/>
                  </a:cubicBezTo>
                  <a:lnTo>
                    <a:pt x="2452267" y="519354"/>
                  </a:lnTo>
                  <a:lnTo>
                    <a:pt x="2451545" y="515920"/>
                  </a:lnTo>
                  <a:cubicBezTo>
                    <a:pt x="2450195" y="501379"/>
                    <a:pt x="2452408" y="487929"/>
                    <a:pt x="2458049" y="477386"/>
                  </a:cubicBezTo>
                  <a:lnTo>
                    <a:pt x="2461287" y="473972"/>
                  </a:lnTo>
                  <a:lnTo>
                    <a:pt x="2465864" y="472874"/>
                  </a:lnTo>
                  <a:cubicBezTo>
                    <a:pt x="2477814" y="473261"/>
                    <a:pt x="2490568" y="478069"/>
                    <a:pt x="2502487" y="486509"/>
                  </a:cubicBezTo>
                  <a:lnTo>
                    <a:pt x="2506131" y="489776"/>
                  </a:lnTo>
                  <a:lnTo>
                    <a:pt x="2509921" y="476473"/>
                  </a:lnTo>
                  <a:cubicBezTo>
                    <a:pt x="2516023" y="461231"/>
                    <a:pt x="2524665" y="449121"/>
                    <a:pt x="2534822" y="441872"/>
                  </a:cubicBezTo>
                  <a:lnTo>
                    <a:pt x="2539333" y="440335"/>
                  </a:lnTo>
                  <a:lnTo>
                    <a:pt x="2543845" y="441872"/>
                  </a:lnTo>
                  <a:cubicBezTo>
                    <a:pt x="2554001" y="449121"/>
                    <a:pt x="2562642" y="461231"/>
                    <a:pt x="2568744" y="476473"/>
                  </a:cubicBezTo>
                  <a:lnTo>
                    <a:pt x="2573359" y="492672"/>
                  </a:lnTo>
                  <a:lnTo>
                    <a:pt x="2574874" y="491314"/>
                  </a:lnTo>
                  <a:lnTo>
                    <a:pt x="2594890" y="483862"/>
                  </a:lnTo>
                  <a:lnTo>
                    <a:pt x="2593996" y="468119"/>
                  </a:lnTo>
                  <a:cubicBezTo>
                    <a:pt x="2596456" y="453724"/>
                    <a:pt x="2602074" y="441305"/>
                    <a:pt x="2610252" y="432582"/>
                  </a:cubicBezTo>
                  <a:lnTo>
                    <a:pt x="2614264" y="430122"/>
                  </a:lnTo>
                  <a:lnTo>
                    <a:pt x="2618968" y="430246"/>
                  </a:lnTo>
                  <a:cubicBezTo>
                    <a:pt x="2624689" y="431979"/>
                    <a:pt x="2630319" y="434833"/>
                    <a:pt x="2635684" y="438657"/>
                  </a:cubicBezTo>
                  <a:lnTo>
                    <a:pt x="2644775" y="447211"/>
                  </a:lnTo>
                  <a:lnTo>
                    <a:pt x="2645866" y="443876"/>
                  </a:lnTo>
                  <a:cubicBezTo>
                    <a:pt x="2651968" y="430608"/>
                    <a:pt x="2660610" y="420067"/>
                    <a:pt x="2670766" y="413757"/>
                  </a:cubicBezTo>
                  <a:close/>
                  <a:moveTo>
                    <a:pt x="1784598" y="359863"/>
                  </a:moveTo>
                  <a:lnTo>
                    <a:pt x="1784352" y="360063"/>
                  </a:lnTo>
                  <a:lnTo>
                    <a:pt x="1783891" y="368187"/>
                  </a:lnTo>
                  <a:lnTo>
                    <a:pt x="1787040" y="363811"/>
                  </a:lnTo>
                  <a:close/>
                  <a:moveTo>
                    <a:pt x="1073046" y="346617"/>
                  </a:moveTo>
                  <a:lnTo>
                    <a:pt x="1077558" y="348154"/>
                  </a:lnTo>
                  <a:cubicBezTo>
                    <a:pt x="1087714" y="355403"/>
                    <a:pt x="1096355" y="367513"/>
                    <a:pt x="1102457" y="382755"/>
                  </a:cubicBezTo>
                  <a:lnTo>
                    <a:pt x="1107072" y="398954"/>
                  </a:lnTo>
                  <a:lnTo>
                    <a:pt x="1108587" y="397596"/>
                  </a:lnTo>
                  <a:cubicBezTo>
                    <a:pt x="1120505" y="389156"/>
                    <a:pt x="1133260" y="384348"/>
                    <a:pt x="1145211" y="383962"/>
                  </a:cubicBezTo>
                  <a:lnTo>
                    <a:pt x="1149787" y="385059"/>
                  </a:lnTo>
                  <a:lnTo>
                    <a:pt x="1153025" y="388473"/>
                  </a:lnTo>
                  <a:cubicBezTo>
                    <a:pt x="1155845" y="393745"/>
                    <a:pt x="1157808" y="399743"/>
                    <a:pt x="1158898" y="406241"/>
                  </a:cubicBezTo>
                  <a:lnTo>
                    <a:pt x="1159507" y="426290"/>
                  </a:lnTo>
                  <a:lnTo>
                    <a:pt x="1174433" y="422773"/>
                  </a:lnTo>
                  <a:cubicBezTo>
                    <a:pt x="1180992" y="422144"/>
                    <a:pt x="1187294" y="422488"/>
                    <a:pt x="1193116" y="423848"/>
                  </a:cubicBezTo>
                  <a:lnTo>
                    <a:pt x="1197252" y="426092"/>
                  </a:lnTo>
                  <a:lnTo>
                    <a:pt x="1199496" y="430228"/>
                  </a:lnTo>
                  <a:cubicBezTo>
                    <a:pt x="1202216" y="441872"/>
                    <a:pt x="1200872" y="455436"/>
                    <a:pt x="1195805" y="469133"/>
                  </a:cubicBezTo>
                  <a:lnTo>
                    <a:pt x="1178875" y="494952"/>
                  </a:lnTo>
                  <a:lnTo>
                    <a:pt x="1179796" y="495607"/>
                  </a:lnTo>
                  <a:lnTo>
                    <a:pt x="1182471" y="499707"/>
                  </a:lnTo>
                  <a:lnTo>
                    <a:pt x="1189574" y="487838"/>
                  </a:lnTo>
                  <a:cubicBezTo>
                    <a:pt x="1199414" y="474694"/>
                    <a:pt x="1210895" y="465233"/>
                    <a:pt x="1222582" y="460860"/>
                  </a:cubicBezTo>
                  <a:lnTo>
                    <a:pt x="1227337" y="460543"/>
                  </a:lnTo>
                  <a:lnTo>
                    <a:pt x="1231297" y="463195"/>
                  </a:lnTo>
                  <a:cubicBezTo>
                    <a:pt x="1239231" y="472826"/>
                    <a:pt x="1244444" y="486760"/>
                    <a:pt x="1246393" y="503062"/>
                  </a:cubicBezTo>
                  <a:lnTo>
                    <a:pt x="1246658" y="519903"/>
                  </a:lnTo>
                  <a:lnTo>
                    <a:pt x="1248473" y="518984"/>
                  </a:lnTo>
                  <a:cubicBezTo>
                    <a:pt x="1262169" y="513917"/>
                    <a:pt x="1275734" y="512573"/>
                    <a:pt x="1287377" y="515293"/>
                  </a:cubicBezTo>
                  <a:lnTo>
                    <a:pt x="1291513" y="517537"/>
                  </a:lnTo>
                  <a:lnTo>
                    <a:pt x="1293758" y="521674"/>
                  </a:lnTo>
                  <a:cubicBezTo>
                    <a:pt x="1295117" y="527495"/>
                    <a:pt x="1295461" y="533797"/>
                    <a:pt x="1294832" y="540356"/>
                  </a:cubicBezTo>
                  <a:lnTo>
                    <a:pt x="1290231" y="559880"/>
                  </a:lnTo>
                  <a:lnTo>
                    <a:pt x="1305559" y="560345"/>
                  </a:lnTo>
                  <a:cubicBezTo>
                    <a:pt x="1312057" y="561435"/>
                    <a:pt x="1318055" y="563399"/>
                    <a:pt x="1323327" y="566219"/>
                  </a:cubicBezTo>
                  <a:lnTo>
                    <a:pt x="1326741" y="569457"/>
                  </a:lnTo>
                  <a:lnTo>
                    <a:pt x="1327838" y="574033"/>
                  </a:lnTo>
                  <a:cubicBezTo>
                    <a:pt x="1327065" y="597935"/>
                    <a:pt x="1308605" y="625050"/>
                    <a:pt x="1278784" y="642267"/>
                  </a:cubicBezTo>
                  <a:cubicBezTo>
                    <a:pt x="1271329" y="646571"/>
                    <a:pt x="1263693" y="649951"/>
                    <a:pt x="1256103" y="652424"/>
                  </a:cubicBezTo>
                  <a:lnTo>
                    <a:pt x="1236506" y="656546"/>
                  </a:lnTo>
                  <a:lnTo>
                    <a:pt x="1237457" y="661069"/>
                  </a:lnTo>
                  <a:cubicBezTo>
                    <a:pt x="1238319" y="670360"/>
                    <a:pt x="1236905" y="678954"/>
                    <a:pt x="1233302" y="685690"/>
                  </a:cubicBezTo>
                  <a:lnTo>
                    <a:pt x="1231232" y="687872"/>
                  </a:lnTo>
                  <a:lnTo>
                    <a:pt x="1228308" y="688573"/>
                  </a:lnTo>
                  <a:cubicBezTo>
                    <a:pt x="1216855" y="688202"/>
                    <a:pt x="1204246" y="681475"/>
                    <a:pt x="1194016" y="670096"/>
                  </a:cubicBezTo>
                  <a:lnTo>
                    <a:pt x="1193495" y="669376"/>
                  </a:lnTo>
                  <a:lnTo>
                    <a:pt x="1176380" y="695477"/>
                  </a:lnTo>
                  <a:lnTo>
                    <a:pt x="1175613" y="696101"/>
                  </a:lnTo>
                  <a:lnTo>
                    <a:pt x="1176181" y="697147"/>
                  </a:lnTo>
                  <a:cubicBezTo>
                    <a:pt x="1178749" y="708144"/>
                    <a:pt x="1177480" y="720955"/>
                    <a:pt x="1172695" y="733891"/>
                  </a:cubicBezTo>
                  <a:lnTo>
                    <a:pt x="1156706" y="758274"/>
                  </a:lnTo>
                  <a:lnTo>
                    <a:pt x="1157576" y="758893"/>
                  </a:lnTo>
                  <a:lnTo>
                    <a:pt x="1160102" y="762764"/>
                  </a:lnTo>
                  <a:lnTo>
                    <a:pt x="1166812" y="751555"/>
                  </a:lnTo>
                  <a:cubicBezTo>
                    <a:pt x="1176105" y="739141"/>
                    <a:pt x="1186948" y="730205"/>
                    <a:pt x="1197986" y="726075"/>
                  </a:cubicBezTo>
                  <a:lnTo>
                    <a:pt x="1202478" y="725776"/>
                  </a:lnTo>
                  <a:lnTo>
                    <a:pt x="1206218" y="728281"/>
                  </a:lnTo>
                  <a:lnTo>
                    <a:pt x="1219339" y="762931"/>
                  </a:lnTo>
                  <a:lnTo>
                    <a:pt x="1247862" y="775786"/>
                  </a:lnTo>
                  <a:lnTo>
                    <a:pt x="1250469" y="778312"/>
                  </a:lnTo>
                  <a:lnTo>
                    <a:pt x="1259184" y="777486"/>
                  </a:lnTo>
                  <a:lnTo>
                    <a:pt x="1263090" y="779605"/>
                  </a:lnTo>
                  <a:lnTo>
                    <a:pt x="1264055" y="781383"/>
                  </a:lnTo>
                  <a:lnTo>
                    <a:pt x="1274200" y="769113"/>
                  </a:lnTo>
                  <a:lnTo>
                    <a:pt x="1265554" y="755927"/>
                  </a:lnTo>
                  <a:cubicBezTo>
                    <a:pt x="1260487" y="742230"/>
                    <a:pt x="1259144" y="728666"/>
                    <a:pt x="1261863" y="717023"/>
                  </a:cubicBezTo>
                  <a:lnTo>
                    <a:pt x="1264108" y="712887"/>
                  </a:lnTo>
                  <a:lnTo>
                    <a:pt x="1268244" y="710642"/>
                  </a:lnTo>
                  <a:cubicBezTo>
                    <a:pt x="1274066" y="709282"/>
                    <a:pt x="1280367" y="708938"/>
                    <a:pt x="1286926" y="709568"/>
                  </a:cubicBezTo>
                  <a:lnTo>
                    <a:pt x="1299076" y="712431"/>
                  </a:lnTo>
                  <a:lnTo>
                    <a:pt x="1298354" y="708997"/>
                  </a:lnTo>
                  <a:cubicBezTo>
                    <a:pt x="1297004" y="694456"/>
                    <a:pt x="1299217" y="681006"/>
                    <a:pt x="1304858" y="670463"/>
                  </a:cubicBezTo>
                  <a:lnTo>
                    <a:pt x="1308096" y="667049"/>
                  </a:lnTo>
                  <a:lnTo>
                    <a:pt x="1312673" y="665951"/>
                  </a:lnTo>
                  <a:cubicBezTo>
                    <a:pt x="1324623" y="666338"/>
                    <a:pt x="1337377" y="671146"/>
                    <a:pt x="1349296" y="679586"/>
                  </a:cubicBezTo>
                  <a:lnTo>
                    <a:pt x="1352940" y="682853"/>
                  </a:lnTo>
                  <a:lnTo>
                    <a:pt x="1356730" y="669550"/>
                  </a:lnTo>
                  <a:cubicBezTo>
                    <a:pt x="1362832" y="654308"/>
                    <a:pt x="1371474" y="642198"/>
                    <a:pt x="1381631" y="634949"/>
                  </a:cubicBezTo>
                  <a:lnTo>
                    <a:pt x="1386142" y="633412"/>
                  </a:lnTo>
                  <a:lnTo>
                    <a:pt x="1390654" y="634949"/>
                  </a:lnTo>
                  <a:cubicBezTo>
                    <a:pt x="1400810" y="642198"/>
                    <a:pt x="1409451" y="654308"/>
                    <a:pt x="1415553" y="669550"/>
                  </a:cubicBezTo>
                  <a:lnTo>
                    <a:pt x="1420168" y="685748"/>
                  </a:lnTo>
                  <a:lnTo>
                    <a:pt x="1421683" y="684391"/>
                  </a:lnTo>
                  <a:cubicBezTo>
                    <a:pt x="1433601" y="675951"/>
                    <a:pt x="1446356" y="671143"/>
                    <a:pt x="1458307" y="670757"/>
                  </a:cubicBezTo>
                  <a:lnTo>
                    <a:pt x="1462883" y="671854"/>
                  </a:lnTo>
                  <a:lnTo>
                    <a:pt x="1466121" y="675268"/>
                  </a:lnTo>
                  <a:cubicBezTo>
                    <a:pt x="1468941" y="680540"/>
                    <a:pt x="1470904" y="686538"/>
                    <a:pt x="1471994" y="693036"/>
                  </a:cubicBezTo>
                  <a:lnTo>
                    <a:pt x="1472603" y="713085"/>
                  </a:lnTo>
                  <a:lnTo>
                    <a:pt x="1487529" y="709568"/>
                  </a:lnTo>
                  <a:cubicBezTo>
                    <a:pt x="1494088" y="708939"/>
                    <a:pt x="1500390" y="709283"/>
                    <a:pt x="1506212" y="710643"/>
                  </a:cubicBezTo>
                  <a:lnTo>
                    <a:pt x="1510348" y="712887"/>
                  </a:lnTo>
                  <a:lnTo>
                    <a:pt x="1512592" y="717023"/>
                  </a:lnTo>
                  <a:cubicBezTo>
                    <a:pt x="1515312" y="728667"/>
                    <a:pt x="1513968" y="742231"/>
                    <a:pt x="1508901" y="755928"/>
                  </a:cubicBezTo>
                  <a:lnTo>
                    <a:pt x="1491971" y="781747"/>
                  </a:lnTo>
                  <a:lnTo>
                    <a:pt x="1492892" y="782402"/>
                  </a:lnTo>
                  <a:lnTo>
                    <a:pt x="1495567" y="786501"/>
                  </a:lnTo>
                  <a:lnTo>
                    <a:pt x="1502670" y="774633"/>
                  </a:lnTo>
                  <a:cubicBezTo>
                    <a:pt x="1512510" y="761489"/>
                    <a:pt x="1523991" y="752028"/>
                    <a:pt x="1535678" y="747655"/>
                  </a:cubicBezTo>
                  <a:lnTo>
                    <a:pt x="1540433" y="747338"/>
                  </a:lnTo>
                  <a:lnTo>
                    <a:pt x="1544393" y="749990"/>
                  </a:lnTo>
                  <a:cubicBezTo>
                    <a:pt x="1552327" y="759621"/>
                    <a:pt x="1557540" y="773555"/>
                    <a:pt x="1559489" y="789857"/>
                  </a:cubicBezTo>
                  <a:lnTo>
                    <a:pt x="1559754" y="806698"/>
                  </a:lnTo>
                  <a:lnTo>
                    <a:pt x="1561569" y="805778"/>
                  </a:lnTo>
                  <a:cubicBezTo>
                    <a:pt x="1575265" y="800711"/>
                    <a:pt x="1588830" y="799368"/>
                    <a:pt x="1600473" y="802088"/>
                  </a:cubicBezTo>
                  <a:lnTo>
                    <a:pt x="1604609" y="804332"/>
                  </a:lnTo>
                  <a:lnTo>
                    <a:pt x="1606854" y="808468"/>
                  </a:lnTo>
                  <a:cubicBezTo>
                    <a:pt x="1608213" y="814290"/>
                    <a:pt x="1608557" y="820592"/>
                    <a:pt x="1607928" y="827151"/>
                  </a:cubicBezTo>
                  <a:lnTo>
                    <a:pt x="1603327" y="846675"/>
                  </a:lnTo>
                  <a:lnTo>
                    <a:pt x="1618655" y="847140"/>
                  </a:lnTo>
                  <a:cubicBezTo>
                    <a:pt x="1625153" y="848230"/>
                    <a:pt x="1631151" y="850194"/>
                    <a:pt x="1636423" y="853014"/>
                  </a:cubicBezTo>
                  <a:lnTo>
                    <a:pt x="1639837" y="856252"/>
                  </a:lnTo>
                  <a:lnTo>
                    <a:pt x="1640934" y="860828"/>
                  </a:lnTo>
                  <a:cubicBezTo>
                    <a:pt x="1640161" y="884729"/>
                    <a:pt x="1621701" y="911845"/>
                    <a:pt x="1591880" y="929062"/>
                  </a:cubicBezTo>
                  <a:lnTo>
                    <a:pt x="1591862" y="929070"/>
                  </a:lnTo>
                  <a:lnTo>
                    <a:pt x="1595420" y="928231"/>
                  </a:lnTo>
                  <a:cubicBezTo>
                    <a:pt x="1601615" y="927637"/>
                    <a:pt x="1607567" y="927962"/>
                    <a:pt x="1613065" y="929247"/>
                  </a:cubicBezTo>
                  <a:lnTo>
                    <a:pt x="1616972" y="931366"/>
                  </a:lnTo>
                  <a:lnTo>
                    <a:pt x="1619092" y="935273"/>
                  </a:lnTo>
                  <a:cubicBezTo>
                    <a:pt x="1621660" y="946270"/>
                    <a:pt x="1620391" y="959081"/>
                    <a:pt x="1615606" y="972017"/>
                  </a:cubicBezTo>
                  <a:lnTo>
                    <a:pt x="1599617" y="996400"/>
                  </a:lnTo>
                  <a:lnTo>
                    <a:pt x="1600487" y="997019"/>
                  </a:lnTo>
                  <a:lnTo>
                    <a:pt x="1603013" y="1000890"/>
                  </a:lnTo>
                  <a:lnTo>
                    <a:pt x="1609723" y="989681"/>
                  </a:lnTo>
                  <a:cubicBezTo>
                    <a:pt x="1619016" y="977267"/>
                    <a:pt x="1629859" y="968331"/>
                    <a:pt x="1640897" y="964201"/>
                  </a:cubicBezTo>
                  <a:lnTo>
                    <a:pt x="1645389" y="963902"/>
                  </a:lnTo>
                  <a:lnTo>
                    <a:pt x="1649129" y="966407"/>
                  </a:lnTo>
                  <a:cubicBezTo>
                    <a:pt x="1656622" y="975503"/>
                    <a:pt x="1661546" y="988663"/>
                    <a:pt x="1663387" y="1004060"/>
                  </a:cubicBezTo>
                  <a:lnTo>
                    <a:pt x="1663637" y="1019966"/>
                  </a:lnTo>
                  <a:lnTo>
                    <a:pt x="1665351" y="1019097"/>
                  </a:lnTo>
                  <a:cubicBezTo>
                    <a:pt x="1678287" y="1014312"/>
                    <a:pt x="1691098" y="1013043"/>
                    <a:pt x="1702095" y="1015612"/>
                  </a:cubicBezTo>
                  <a:lnTo>
                    <a:pt x="1706001" y="1017731"/>
                  </a:lnTo>
                  <a:lnTo>
                    <a:pt x="1708121" y="1021638"/>
                  </a:lnTo>
                  <a:cubicBezTo>
                    <a:pt x="1709405" y="1027136"/>
                    <a:pt x="1709730" y="1033088"/>
                    <a:pt x="1709136" y="1039283"/>
                  </a:cubicBezTo>
                  <a:lnTo>
                    <a:pt x="1704791" y="1057723"/>
                  </a:lnTo>
                  <a:lnTo>
                    <a:pt x="1719267" y="1058162"/>
                  </a:lnTo>
                  <a:cubicBezTo>
                    <a:pt x="1725404" y="1059191"/>
                    <a:pt x="1731069" y="1061046"/>
                    <a:pt x="1736048" y="1063710"/>
                  </a:cubicBezTo>
                  <a:lnTo>
                    <a:pt x="1739273" y="1066768"/>
                  </a:lnTo>
                  <a:lnTo>
                    <a:pt x="1740309" y="1071090"/>
                  </a:lnTo>
                  <a:cubicBezTo>
                    <a:pt x="1739579" y="1093664"/>
                    <a:pt x="1722144" y="1119274"/>
                    <a:pt x="1693979" y="1135535"/>
                  </a:cubicBezTo>
                  <a:cubicBezTo>
                    <a:pt x="1686938" y="1139600"/>
                    <a:pt x="1679726" y="1142793"/>
                    <a:pt x="1672557" y="1145128"/>
                  </a:cubicBezTo>
                  <a:lnTo>
                    <a:pt x="1654048" y="1149021"/>
                  </a:lnTo>
                  <a:lnTo>
                    <a:pt x="1654947" y="1153294"/>
                  </a:lnTo>
                  <a:cubicBezTo>
                    <a:pt x="1655761" y="1162069"/>
                    <a:pt x="1654426" y="1170185"/>
                    <a:pt x="1651022" y="1176547"/>
                  </a:cubicBezTo>
                  <a:lnTo>
                    <a:pt x="1649068" y="1178608"/>
                  </a:lnTo>
                  <a:lnTo>
                    <a:pt x="1646306" y="1179270"/>
                  </a:lnTo>
                  <a:cubicBezTo>
                    <a:pt x="1635488" y="1178920"/>
                    <a:pt x="1623579" y="1172566"/>
                    <a:pt x="1613918" y="1161819"/>
                  </a:cubicBezTo>
                  <a:lnTo>
                    <a:pt x="1613423" y="1161135"/>
                  </a:lnTo>
                  <a:lnTo>
                    <a:pt x="1597259" y="1185786"/>
                  </a:lnTo>
                  <a:cubicBezTo>
                    <a:pt x="1591510" y="1191535"/>
                    <a:pt x="1585370" y="1196485"/>
                    <a:pt x="1579050" y="1200596"/>
                  </a:cubicBezTo>
                  <a:lnTo>
                    <a:pt x="1562180" y="1209147"/>
                  </a:lnTo>
                  <a:lnTo>
                    <a:pt x="1564153" y="1213041"/>
                  </a:lnTo>
                  <a:cubicBezTo>
                    <a:pt x="1567211" y="1221307"/>
                    <a:pt x="1568022" y="1229492"/>
                    <a:pt x="1566381" y="1236519"/>
                  </a:cubicBezTo>
                  <a:lnTo>
                    <a:pt x="1565026" y="1239015"/>
                  </a:lnTo>
                  <a:lnTo>
                    <a:pt x="1562530" y="1240369"/>
                  </a:lnTo>
                  <a:cubicBezTo>
                    <a:pt x="1551990" y="1242831"/>
                    <a:pt x="1538843" y="1239776"/>
                    <a:pt x="1526729" y="1231896"/>
                  </a:cubicBezTo>
                  <a:lnTo>
                    <a:pt x="1520140" y="1226537"/>
                  </a:lnTo>
                  <a:lnTo>
                    <a:pt x="1516573" y="1232304"/>
                  </a:lnTo>
                  <a:cubicBezTo>
                    <a:pt x="1514043" y="1235371"/>
                    <a:pt x="1511207" y="1237914"/>
                    <a:pt x="1508142" y="1239818"/>
                  </a:cubicBezTo>
                  <a:lnTo>
                    <a:pt x="1505419" y="1240625"/>
                  </a:lnTo>
                  <a:lnTo>
                    <a:pt x="1502697" y="1239818"/>
                  </a:lnTo>
                  <a:cubicBezTo>
                    <a:pt x="1499632" y="1237914"/>
                    <a:pt x="1496796" y="1235371"/>
                    <a:pt x="1494266" y="1232304"/>
                  </a:cubicBezTo>
                  <a:lnTo>
                    <a:pt x="1490799" y="1226699"/>
                  </a:lnTo>
                  <a:lnTo>
                    <a:pt x="1484411" y="1231895"/>
                  </a:lnTo>
                  <a:lnTo>
                    <a:pt x="1479754" y="1233939"/>
                  </a:lnTo>
                  <a:lnTo>
                    <a:pt x="1482480" y="1235765"/>
                  </a:lnTo>
                  <a:cubicBezTo>
                    <a:pt x="1490414" y="1245396"/>
                    <a:pt x="1495627" y="1259330"/>
                    <a:pt x="1497576" y="1275632"/>
                  </a:cubicBezTo>
                  <a:lnTo>
                    <a:pt x="1497841" y="1292473"/>
                  </a:lnTo>
                  <a:lnTo>
                    <a:pt x="1499656" y="1291553"/>
                  </a:lnTo>
                  <a:cubicBezTo>
                    <a:pt x="1513352" y="1286486"/>
                    <a:pt x="1526917" y="1285143"/>
                    <a:pt x="1538560" y="1287863"/>
                  </a:cubicBezTo>
                  <a:lnTo>
                    <a:pt x="1542696" y="1290107"/>
                  </a:lnTo>
                  <a:lnTo>
                    <a:pt x="1544941" y="1294243"/>
                  </a:lnTo>
                  <a:cubicBezTo>
                    <a:pt x="1546300" y="1300065"/>
                    <a:pt x="1546644" y="1306367"/>
                    <a:pt x="1546015" y="1312926"/>
                  </a:cubicBezTo>
                  <a:lnTo>
                    <a:pt x="1541414" y="1332450"/>
                  </a:lnTo>
                  <a:lnTo>
                    <a:pt x="1556742" y="1332915"/>
                  </a:lnTo>
                  <a:cubicBezTo>
                    <a:pt x="1563240" y="1334005"/>
                    <a:pt x="1569238" y="1335969"/>
                    <a:pt x="1574510" y="1338789"/>
                  </a:cubicBezTo>
                  <a:lnTo>
                    <a:pt x="1577924" y="1342027"/>
                  </a:lnTo>
                  <a:lnTo>
                    <a:pt x="1579021" y="1346603"/>
                  </a:lnTo>
                  <a:lnTo>
                    <a:pt x="1577951" y="1349478"/>
                  </a:lnTo>
                  <a:lnTo>
                    <a:pt x="1578961" y="1350383"/>
                  </a:lnTo>
                  <a:lnTo>
                    <a:pt x="1582540" y="1337818"/>
                  </a:lnTo>
                  <a:cubicBezTo>
                    <a:pt x="1588304" y="1323422"/>
                    <a:pt x="1596465" y="1311985"/>
                    <a:pt x="1606058" y="1305138"/>
                  </a:cubicBezTo>
                  <a:lnTo>
                    <a:pt x="1610319" y="1303687"/>
                  </a:lnTo>
                  <a:lnTo>
                    <a:pt x="1614580" y="1305138"/>
                  </a:lnTo>
                  <a:cubicBezTo>
                    <a:pt x="1624172" y="1311985"/>
                    <a:pt x="1632334" y="1323422"/>
                    <a:pt x="1638097" y="1337818"/>
                  </a:cubicBezTo>
                  <a:lnTo>
                    <a:pt x="1642456" y="1353117"/>
                  </a:lnTo>
                  <a:lnTo>
                    <a:pt x="1643886" y="1351835"/>
                  </a:lnTo>
                  <a:cubicBezTo>
                    <a:pt x="1655143" y="1343864"/>
                    <a:pt x="1667189" y="1339323"/>
                    <a:pt x="1678476" y="1338958"/>
                  </a:cubicBezTo>
                  <a:lnTo>
                    <a:pt x="1682798" y="1339994"/>
                  </a:lnTo>
                  <a:lnTo>
                    <a:pt x="1685857" y="1343219"/>
                  </a:lnTo>
                  <a:cubicBezTo>
                    <a:pt x="1688521" y="1348198"/>
                    <a:pt x="1690375" y="1353863"/>
                    <a:pt x="1691404" y="1360000"/>
                  </a:cubicBezTo>
                  <a:lnTo>
                    <a:pt x="1691979" y="1378936"/>
                  </a:lnTo>
                  <a:lnTo>
                    <a:pt x="1706076" y="1375614"/>
                  </a:lnTo>
                  <a:cubicBezTo>
                    <a:pt x="1712271" y="1375020"/>
                    <a:pt x="1718223" y="1375345"/>
                    <a:pt x="1723721" y="1376630"/>
                  </a:cubicBezTo>
                  <a:lnTo>
                    <a:pt x="1727628" y="1378749"/>
                  </a:lnTo>
                  <a:lnTo>
                    <a:pt x="1729748" y="1382656"/>
                  </a:lnTo>
                  <a:cubicBezTo>
                    <a:pt x="1732316" y="1393653"/>
                    <a:pt x="1731047" y="1406464"/>
                    <a:pt x="1726262" y="1419400"/>
                  </a:cubicBezTo>
                  <a:lnTo>
                    <a:pt x="1710273" y="1443783"/>
                  </a:lnTo>
                  <a:lnTo>
                    <a:pt x="1711143" y="1444402"/>
                  </a:lnTo>
                  <a:lnTo>
                    <a:pt x="1713669" y="1448273"/>
                  </a:lnTo>
                  <a:lnTo>
                    <a:pt x="1720379" y="1437064"/>
                  </a:lnTo>
                  <a:cubicBezTo>
                    <a:pt x="1729672" y="1424650"/>
                    <a:pt x="1740515" y="1415714"/>
                    <a:pt x="1751553" y="1411584"/>
                  </a:cubicBezTo>
                  <a:lnTo>
                    <a:pt x="1756045" y="1411285"/>
                  </a:lnTo>
                  <a:lnTo>
                    <a:pt x="1759785" y="1413790"/>
                  </a:lnTo>
                  <a:cubicBezTo>
                    <a:pt x="1767278" y="1422886"/>
                    <a:pt x="1772202" y="1436046"/>
                    <a:pt x="1774043" y="1451443"/>
                  </a:cubicBezTo>
                  <a:lnTo>
                    <a:pt x="1774293" y="1467349"/>
                  </a:lnTo>
                  <a:lnTo>
                    <a:pt x="1776007" y="1466481"/>
                  </a:lnTo>
                  <a:cubicBezTo>
                    <a:pt x="1788943" y="1461695"/>
                    <a:pt x="1801754" y="1460426"/>
                    <a:pt x="1812751" y="1462995"/>
                  </a:cubicBezTo>
                  <a:lnTo>
                    <a:pt x="1816657" y="1465115"/>
                  </a:lnTo>
                  <a:lnTo>
                    <a:pt x="1818777" y="1469021"/>
                  </a:lnTo>
                  <a:cubicBezTo>
                    <a:pt x="1820061" y="1474520"/>
                    <a:pt x="1820386" y="1480472"/>
                    <a:pt x="1819792" y="1486666"/>
                  </a:cubicBezTo>
                  <a:lnTo>
                    <a:pt x="1815447" y="1505106"/>
                  </a:lnTo>
                  <a:lnTo>
                    <a:pt x="1829923" y="1505546"/>
                  </a:lnTo>
                  <a:cubicBezTo>
                    <a:pt x="1836060" y="1506575"/>
                    <a:pt x="1841725" y="1508430"/>
                    <a:pt x="1846704" y="1511093"/>
                  </a:cubicBezTo>
                  <a:lnTo>
                    <a:pt x="1849929" y="1514152"/>
                  </a:lnTo>
                  <a:lnTo>
                    <a:pt x="1850965" y="1518474"/>
                  </a:lnTo>
                  <a:cubicBezTo>
                    <a:pt x="1850235" y="1541048"/>
                    <a:pt x="1832800" y="1566658"/>
                    <a:pt x="1804635" y="1582919"/>
                  </a:cubicBezTo>
                  <a:cubicBezTo>
                    <a:pt x="1797594" y="1586984"/>
                    <a:pt x="1790382" y="1590177"/>
                    <a:pt x="1783213" y="1592512"/>
                  </a:cubicBezTo>
                  <a:lnTo>
                    <a:pt x="1764704" y="1596405"/>
                  </a:lnTo>
                  <a:lnTo>
                    <a:pt x="1765603" y="1600677"/>
                  </a:lnTo>
                  <a:cubicBezTo>
                    <a:pt x="1766417" y="1609452"/>
                    <a:pt x="1765082" y="1617568"/>
                    <a:pt x="1761678" y="1623931"/>
                  </a:cubicBezTo>
                  <a:lnTo>
                    <a:pt x="1759724" y="1625991"/>
                  </a:lnTo>
                  <a:lnTo>
                    <a:pt x="1756962" y="1626653"/>
                  </a:lnTo>
                  <a:cubicBezTo>
                    <a:pt x="1746144" y="1626303"/>
                    <a:pt x="1734235" y="1619950"/>
                    <a:pt x="1724574" y="1609203"/>
                  </a:cubicBezTo>
                  <a:lnTo>
                    <a:pt x="1724079" y="1608519"/>
                  </a:lnTo>
                  <a:lnTo>
                    <a:pt x="1707915" y="1633169"/>
                  </a:lnTo>
                  <a:cubicBezTo>
                    <a:pt x="1702166" y="1638919"/>
                    <a:pt x="1696026" y="1643869"/>
                    <a:pt x="1689706" y="1647980"/>
                  </a:cubicBezTo>
                  <a:lnTo>
                    <a:pt x="1672836" y="1656531"/>
                  </a:lnTo>
                  <a:lnTo>
                    <a:pt x="1674809" y="1660425"/>
                  </a:lnTo>
                  <a:cubicBezTo>
                    <a:pt x="1677867" y="1668690"/>
                    <a:pt x="1678678" y="1676876"/>
                    <a:pt x="1677037" y="1683902"/>
                  </a:cubicBezTo>
                  <a:lnTo>
                    <a:pt x="1675682" y="1686398"/>
                  </a:lnTo>
                  <a:lnTo>
                    <a:pt x="1673186" y="1687752"/>
                  </a:lnTo>
                  <a:cubicBezTo>
                    <a:pt x="1662646" y="1690214"/>
                    <a:pt x="1649499" y="1687160"/>
                    <a:pt x="1637385" y="1679279"/>
                  </a:cubicBezTo>
                  <a:lnTo>
                    <a:pt x="1637227" y="1679151"/>
                  </a:lnTo>
                  <a:lnTo>
                    <a:pt x="1634472" y="1690842"/>
                  </a:lnTo>
                  <a:lnTo>
                    <a:pt x="1648948" y="1691282"/>
                  </a:lnTo>
                  <a:cubicBezTo>
                    <a:pt x="1655085" y="1692311"/>
                    <a:pt x="1660750" y="1694166"/>
                    <a:pt x="1665729" y="1696829"/>
                  </a:cubicBezTo>
                  <a:lnTo>
                    <a:pt x="1668954" y="1699888"/>
                  </a:lnTo>
                  <a:lnTo>
                    <a:pt x="1669990" y="1704210"/>
                  </a:lnTo>
                  <a:cubicBezTo>
                    <a:pt x="1669260" y="1726784"/>
                    <a:pt x="1651825" y="1752394"/>
                    <a:pt x="1623660" y="1768655"/>
                  </a:cubicBezTo>
                  <a:cubicBezTo>
                    <a:pt x="1616619" y="1772720"/>
                    <a:pt x="1609407" y="1775913"/>
                    <a:pt x="1602238" y="1778248"/>
                  </a:cubicBezTo>
                  <a:lnTo>
                    <a:pt x="1583729" y="1782141"/>
                  </a:lnTo>
                  <a:lnTo>
                    <a:pt x="1584628" y="1786413"/>
                  </a:lnTo>
                  <a:cubicBezTo>
                    <a:pt x="1585442" y="1795188"/>
                    <a:pt x="1584107" y="1803304"/>
                    <a:pt x="1580703" y="1809667"/>
                  </a:cubicBezTo>
                  <a:lnTo>
                    <a:pt x="1578749" y="1811727"/>
                  </a:lnTo>
                  <a:lnTo>
                    <a:pt x="1575987" y="1812389"/>
                  </a:lnTo>
                  <a:cubicBezTo>
                    <a:pt x="1565169" y="1812039"/>
                    <a:pt x="1553260" y="1805686"/>
                    <a:pt x="1543599" y="1794939"/>
                  </a:cubicBezTo>
                  <a:lnTo>
                    <a:pt x="1543104" y="1794255"/>
                  </a:lnTo>
                  <a:lnTo>
                    <a:pt x="1526940" y="1818905"/>
                  </a:lnTo>
                  <a:cubicBezTo>
                    <a:pt x="1521191" y="1824655"/>
                    <a:pt x="1515051" y="1829605"/>
                    <a:pt x="1508731" y="1833716"/>
                  </a:cubicBezTo>
                  <a:lnTo>
                    <a:pt x="1491861" y="1842267"/>
                  </a:lnTo>
                  <a:lnTo>
                    <a:pt x="1493834" y="1846161"/>
                  </a:lnTo>
                  <a:lnTo>
                    <a:pt x="1494368" y="1851787"/>
                  </a:lnTo>
                  <a:lnTo>
                    <a:pt x="1508844" y="1857176"/>
                  </a:lnTo>
                  <a:lnTo>
                    <a:pt x="1512286" y="1860262"/>
                  </a:lnTo>
                  <a:lnTo>
                    <a:pt x="1515865" y="1847698"/>
                  </a:lnTo>
                  <a:cubicBezTo>
                    <a:pt x="1521629" y="1833302"/>
                    <a:pt x="1529790" y="1821864"/>
                    <a:pt x="1539383" y="1815018"/>
                  </a:cubicBezTo>
                  <a:lnTo>
                    <a:pt x="1543644" y="1813566"/>
                  </a:lnTo>
                  <a:lnTo>
                    <a:pt x="1547905" y="1815018"/>
                  </a:lnTo>
                  <a:cubicBezTo>
                    <a:pt x="1557497" y="1821864"/>
                    <a:pt x="1565659" y="1833302"/>
                    <a:pt x="1571422" y="1847698"/>
                  </a:cubicBezTo>
                  <a:lnTo>
                    <a:pt x="1575781" y="1862997"/>
                  </a:lnTo>
                  <a:lnTo>
                    <a:pt x="1577211" y="1861714"/>
                  </a:lnTo>
                  <a:cubicBezTo>
                    <a:pt x="1588468" y="1853744"/>
                    <a:pt x="1600514" y="1849203"/>
                    <a:pt x="1611801" y="1848837"/>
                  </a:cubicBezTo>
                  <a:lnTo>
                    <a:pt x="1616123" y="1849874"/>
                  </a:lnTo>
                  <a:lnTo>
                    <a:pt x="1619182" y="1853099"/>
                  </a:lnTo>
                  <a:cubicBezTo>
                    <a:pt x="1621846" y="1858077"/>
                    <a:pt x="1623700" y="1863742"/>
                    <a:pt x="1624729" y="1869880"/>
                  </a:cubicBezTo>
                  <a:lnTo>
                    <a:pt x="1625304" y="1888816"/>
                  </a:lnTo>
                  <a:lnTo>
                    <a:pt x="1639401" y="1885494"/>
                  </a:lnTo>
                  <a:cubicBezTo>
                    <a:pt x="1645596" y="1884900"/>
                    <a:pt x="1651548" y="1885225"/>
                    <a:pt x="1657046" y="1886509"/>
                  </a:cubicBezTo>
                  <a:lnTo>
                    <a:pt x="1660953" y="1888629"/>
                  </a:lnTo>
                  <a:lnTo>
                    <a:pt x="1663073" y="1892535"/>
                  </a:lnTo>
                  <a:cubicBezTo>
                    <a:pt x="1665641" y="1903532"/>
                    <a:pt x="1664372" y="1916343"/>
                    <a:pt x="1659587" y="1929279"/>
                  </a:cubicBezTo>
                  <a:lnTo>
                    <a:pt x="1643598" y="1953663"/>
                  </a:lnTo>
                  <a:lnTo>
                    <a:pt x="1644468" y="1954281"/>
                  </a:lnTo>
                  <a:lnTo>
                    <a:pt x="1646994" y="1958153"/>
                  </a:lnTo>
                  <a:lnTo>
                    <a:pt x="1653704" y="1946943"/>
                  </a:lnTo>
                  <a:cubicBezTo>
                    <a:pt x="1662997" y="1934529"/>
                    <a:pt x="1673840" y="1925594"/>
                    <a:pt x="1684878" y="1921463"/>
                  </a:cubicBezTo>
                  <a:lnTo>
                    <a:pt x="1689370" y="1921164"/>
                  </a:lnTo>
                  <a:lnTo>
                    <a:pt x="1693110" y="1923669"/>
                  </a:lnTo>
                  <a:cubicBezTo>
                    <a:pt x="1700603" y="1932765"/>
                    <a:pt x="1705527" y="1945925"/>
                    <a:pt x="1707368" y="1961322"/>
                  </a:cubicBezTo>
                  <a:lnTo>
                    <a:pt x="1707618" y="1977228"/>
                  </a:lnTo>
                  <a:lnTo>
                    <a:pt x="1709332" y="1976360"/>
                  </a:lnTo>
                  <a:cubicBezTo>
                    <a:pt x="1722268" y="1971574"/>
                    <a:pt x="1735079" y="1970305"/>
                    <a:pt x="1746076" y="1972874"/>
                  </a:cubicBezTo>
                  <a:lnTo>
                    <a:pt x="1749982" y="1974994"/>
                  </a:lnTo>
                  <a:lnTo>
                    <a:pt x="1752102" y="1978900"/>
                  </a:lnTo>
                  <a:cubicBezTo>
                    <a:pt x="1753386" y="1984399"/>
                    <a:pt x="1753711" y="1990351"/>
                    <a:pt x="1753117" y="1996545"/>
                  </a:cubicBezTo>
                  <a:lnTo>
                    <a:pt x="1748772" y="2014985"/>
                  </a:lnTo>
                  <a:lnTo>
                    <a:pt x="1763248" y="2015425"/>
                  </a:lnTo>
                  <a:cubicBezTo>
                    <a:pt x="1769385" y="2016454"/>
                    <a:pt x="1775050" y="2018309"/>
                    <a:pt x="1780029" y="2020972"/>
                  </a:cubicBezTo>
                  <a:lnTo>
                    <a:pt x="1783254" y="2024031"/>
                  </a:lnTo>
                  <a:lnTo>
                    <a:pt x="1784290" y="2028353"/>
                  </a:lnTo>
                  <a:cubicBezTo>
                    <a:pt x="1783560" y="2050927"/>
                    <a:pt x="1766125" y="2076537"/>
                    <a:pt x="1737960" y="2092798"/>
                  </a:cubicBezTo>
                  <a:cubicBezTo>
                    <a:pt x="1730919" y="2096863"/>
                    <a:pt x="1723707" y="2100056"/>
                    <a:pt x="1716538" y="2102391"/>
                  </a:cubicBezTo>
                  <a:lnTo>
                    <a:pt x="1698029" y="2106284"/>
                  </a:lnTo>
                  <a:lnTo>
                    <a:pt x="1698928" y="2110556"/>
                  </a:lnTo>
                  <a:cubicBezTo>
                    <a:pt x="1699742" y="2119331"/>
                    <a:pt x="1698407" y="2127447"/>
                    <a:pt x="1695003" y="2133810"/>
                  </a:cubicBezTo>
                  <a:lnTo>
                    <a:pt x="1693049" y="2135870"/>
                  </a:lnTo>
                  <a:lnTo>
                    <a:pt x="1690287" y="2136532"/>
                  </a:lnTo>
                  <a:cubicBezTo>
                    <a:pt x="1679469" y="2136182"/>
                    <a:pt x="1667560" y="2129829"/>
                    <a:pt x="1657899" y="2119082"/>
                  </a:cubicBezTo>
                  <a:lnTo>
                    <a:pt x="1657404" y="2118398"/>
                  </a:lnTo>
                  <a:lnTo>
                    <a:pt x="1641240" y="2143048"/>
                  </a:lnTo>
                  <a:cubicBezTo>
                    <a:pt x="1635491" y="2148798"/>
                    <a:pt x="1629351" y="2153748"/>
                    <a:pt x="1623031" y="2157859"/>
                  </a:cubicBezTo>
                  <a:lnTo>
                    <a:pt x="1606161" y="2166410"/>
                  </a:lnTo>
                  <a:lnTo>
                    <a:pt x="1608134" y="2170304"/>
                  </a:lnTo>
                  <a:cubicBezTo>
                    <a:pt x="1611192" y="2178569"/>
                    <a:pt x="1612003" y="2186755"/>
                    <a:pt x="1610362" y="2193781"/>
                  </a:cubicBezTo>
                  <a:lnTo>
                    <a:pt x="1609007" y="2196277"/>
                  </a:lnTo>
                  <a:lnTo>
                    <a:pt x="1606511" y="2197631"/>
                  </a:lnTo>
                  <a:cubicBezTo>
                    <a:pt x="1595971" y="2200093"/>
                    <a:pt x="1582824" y="2197039"/>
                    <a:pt x="1570710" y="2189158"/>
                  </a:cubicBezTo>
                  <a:lnTo>
                    <a:pt x="1564121" y="2183799"/>
                  </a:lnTo>
                  <a:lnTo>
                    <a:pt x="1560554" y="2189567"/>
                  </a:lnTo>
                  <a:cubicBezTo>
                    <a:pt x="1558024" y="2192634"/>
                    <a:pt x="1555188" y="2195176"/>
                    <a:pt x="1552123" y="2197080"/>
                  </a:cubicBezTo>
                  <a:lnTo>
                    <a:pt x="1549400" y="2197888"/>
                  </a:lnTo>
                  <a:lnTo>
                    <a:pt x="1546678" y="2197080"/>
                  </a:lnTo>
                  <a:cubicBezTo>
                    <a:pt x="1543613" y="2195176"/>
                    <a:pt x="1540777" y="2192634"/>
                    <a:pt x="1538247" y="2189567"/>
                  </a:cubicBezTo>
                  <a:lnTo>
                    <a:pt x="1534780" y="2183962"/>
                  </a:lnTo>
                  <a:lnTo>
                    <a:pt x="1528392" y="2189158"/>
                  </a:lnTo>
                  <a:cubicBezTo>
                    <a:pt x="1516278" y="2197038"/>
                    <a:pt x="1503131" y="2200093"/>
                    <a:pt x="1492591" y="2197631"/>
                  </a:cubicBezTo>
                  <a:lnTo>
                    <a:pt x="1490095" y="2196277"/>
                  </a:lnTo>
                  <a:lnTo>
                    <a:pt x="1488740" y="2193781"/>
                  </a:lnTo>
                  <a:cubicBezTo>
                    <a:pt x="1487099" y="2186754"/>
                    <a:pt x="1487910" y="2178569"/>
                    <a:pt x="1490968" y="2170303"/>
                  </a:cubicBezTo>
                  <a:lnTo>
                    <a:pt x="1493435" y="2165435"/>
                  </a:lnTo>
                  <a:lnTo>
                    <a:pt x="1488375" y="2163391"/>
                  </a:lnTo>
                  <a:cubicBezTo>
                    <a:pt x="1478704" y="2158498"/>
                    <a:pt x="1469202" y="2151672"/>
                    <a:pt x="1460578" y="2143048"/>
                  </a:cubicBezTo>
                  <a:lnTo>
                    <a:pt x="1447522" y="2123138"/>
                  </a:lnTo>
                  <a:lnTo>
                    <a:pt x="1441011" y="2132000"/>
                  </a:lnTo>
                  <a:cubicBezTo>
                    <a:pt x="1436433" y="2136307"/>
                    <a:pt x="1431378" y="2139397"/>
                    <a:pt x="1426199" y="2140966"/>
                  </a:cubicBezTo>
                  <a:lnTo>
                    <a:pt x="1423360" y="2141041"/>
                  </a:lnTo>
                  <a:lnTo>
                    <a:pt x="1420939" y="2139556"/>
                  </a:lnTo>
                  <a:cubicBezTo>
                    <a:pt x="1416005" y="2134292"/>
                    <a:pt x="1412614" y="2126798"/>
                    <a:pt x="1411129" y="2118111"/>
                  </a:cubicBezTo>
                  <a:lnTo>
                    <a:pt x="1410832" y="2112661"/>
                  </a:lnTo>
                  <a:lnTo>
                    <a:pt x="1405428" y="2113421"/>
                  </a:lnTo>
                  <a:cubicBezTo>
                    <a:pt x="1394606" y="2114019"/>
                    <a:pt x="1382964" y="2112859"/>
                    <a:pt x="1371183" y="2109702"/>
                  </a:cubicBezTo>
                  <a:lnTo>
                    <a:pt x="1351733" y="2099900"/>
                  </a:lnTo>
                  <a:lnTo>
                    <a:pt x="1352007" y="2102788"/>
                  </a:lnTo>
                  <a:lnTo>
                    <a:pt x="1350574" y="2105431"/>
                  </a:lnTo>
                  <a:lnTo>
                    <a:pt x="1347931" y="2106865"/>
                  </a:lnTo>
                  <a:cubicBezTo>
                    <a:pt x="1336771" y="2109471"/>
                    <a:pt x="1322851" y="2106237"/>
                    <a:pt x="1310025" y="2097893"/>
                  </a:cubicBezTo>
                  <a:lnTo>
                    <a:pt x="1303049" y="2092219"/>
                  </a:lnTo>
                  <a:lnTo>
                    <a:pt x="1299271" y="2098326"/>
                  </a:lnTo>
                  <a:cubicBezTo>
                    <a:pt x="1296592" y="2101573"/>
                    <a:pt x="1293590" y="2104265"/>
                    <a:pt x="1290345" y="2106281"/>
                  </a:cubicBezTo>
                  <a:lnTo>
                    <a:pt x="1287462" y="2107136"/>
                  </a:lnTo>
                  <a:lnTo>
                    <a:pt x="1284580" y="2106281"/>
                  </a:lnTo>
                  <a:cubicBezTo>
                    <a:pt x="1281335" y="2104265"/>
                    <a:pt x="1278332" y="2101573"/>
                    <a:pt x="1275653" y="2098326"/>
                  </a:cubicBezTo>
                  <a:lnTo>
                    <a:pt x="1271982" y="2092391"/>
                  </a:lnTo>
                  <a:lnTo>
                    <a:pt x="1265218" y="2097893"/>
                  </a:lnTo>
                  <a:cubicBezTo>
                    <a:pt x="1252392" y="2106236"/>
                    <a:pt x="1238472" y="2109471"/>
                    <a:pt x="1227313" y="2106864"/>
                  </a:cubicBezTo>
                  <a:lnTo>
                    <a:pt x="1224670" y="2105431"/>
                  </a:lnTo>
                  <a:lnTo>
                    <a:pt x="1223236" y="2102788"/>
                  </a:lnTo>
                  <a:cubicBezTo>
                    <a:pt x="1221498" y="2095348"/>
                    <a:pt x="1222357" y="2086681"/>
                    <a:pt x="1225594" y="2077930"/>
                  </a:cubicBezTo>
                  <a:lnTo>
                    <a:pt x="1228207" y="2072775"/>
                  </a:lnTo>
                  <a:lnTo>
                    <a:pt x="1222849" y="2070611"/>
                  </a:lnTo>
                  <a:cubicBezTo>
                    <a:pt x="1212610" y="2065431"/>
                    <a:pt x="1202548" y="2058203"/>
                    <a:pt x="1193418" y="2049072"/>
                  </a:cubicBezTo>
                  <a:lnTo>
                    <a:pt x="1179592" y="2027986"/>
                  </a:lnTo>
                  <a:lnTo>
                    <a:pt x="1172700" y="2037366"/>
                  </a:lnTo>
                  <a:cubicBezTo>
                    <a:pt x="1167852" y="2041927"/>
                    <a:pt x="1162501" y="2045198"/>
                    <a:pt x="1157017" y="2046859"/>
                  </a:cubicBezTo>
                  <a:lnTo>
                    <a:pt x="1154012" y="2046939"/>
                  </a:lnTo>
                  <a:lnTo>
                    <a:pt x="1151448" y="2045367"/>
                  </a:lnTo>
                  <a:lnTo>
                    <a:pt x="1149000" y="2040015"/>
                  </a:lnTo>
                  <a:lnTo>
                    <a:pt x="1137885" y="2049935"/>
                  </a:lnTo>
                  <a:cubicBezTo>
                    <a:pt x="1130844" y="2054000"/>
                    <a:pt x="1123632" y="2057193"/>
                    <a:pt x="1116463" y="2059528"/>
                  </a:cubicBezTo>
                  <a:lnTo>
                    <a:pt x="1097954" y="2063421"/>
                  </a:lnTo>
                  <a:lnTo>
                    <a:pt x="1098853" y="2067693"/>
                  </a:lnTo>
                  <a:cubicBezTo>
                    <a:pt x="1099667" y="2076468"/>
                    <a:pt x="1098332" y="2084584"/>
                    <a:pt x="1094928" y="2090947"/>
                  </a:cubicBezTo>
                  <a:lnTo>
                    <a:pt x="1092974" y="2093007"/>
                  </a:lnTo>
                  <a:lnTo>
                    <a:pt x="1090212" y="2093669"/>
                  </a:lnTo>
                  <a:cubicBezTo>
                    <a:pt x="1079394" y="2093319"/>
                    <a:pt x="1067485" y="2086966"/>
                    <a:pt x="1057824" y="2076219"/>
                  </a:cubicBezTo>
                  <a:lnTo>
                    <a:pt x="1057329" y="2075535"/>
                  </a:lnTo>
                  <a:lnTo>
                    <a:pt x="1041165" y="2100185"/>
                  </a:lnTo>
                  <a:cubicBezTo>
                    <a:pt x="1035416" y="2105935"/>
                    <a:pt x="1029276" y="2110885"/>
                    <a:pt x="1022956" y="2114996"/>
                  </a:cubicBezTo>
                  <a:lnTo>
                    <a:pt x="1006086" y="2123547"/>
                  </a:lnTo>
                  <a:lnTo>
                    <a:pt x="1008059" y="2127441"/>
                  </a:lnTo>
                  <a:cubicBezTo>
                    <a:pt x="1011117" y="2135706"/>
                    <a:pt x="1011928" y="2143892"/>
                    <a:pt x="1010287" y="2150918"/>
                  </a:cubicBezTo>
                  <a:lnTo>
                    <a:pt x="1008932" y="2153414"/>
                  </a:lnTo>
                  <a:lnTo>
                    <a:pt x="1006436" y="2154768"/>
                  </a:lnTo>
                  <a:cubicBezTo>
                    <a:pt x="995896" y="2157230"/>
                    <a:pt x="982749" y="2154176"/>
                    <a:pt x="970635" y="2146295"/>
                  </a:cubicBezTo>
                  <a:lnTo>
                    <a:pt x="964046" y="2140936"/>
                  </a:lnTo>
                  <a:lnTo>
                    <a:pt x="960479" y="2146704"/>
                  </a:lnTo>
                  <a:cubicBezTo>
                    <a:pt x="957949" y="2149771"/>
                    <a:pt x="955113" y="2152313"/>
                    <a:pt x="952048" y="2154217"/>
                  </a:cubicBezTo>
                  <a:lnTo>
                    <a:pt x="949325" y="2155025"/>
                  </a:lnTo>
                  <a:lnTo>
                    <a:pt x="946603" y="2154217"/>
                  </a:lnTo>
                  <a:cubicBezTo>
                    <a:pt x="943538" y="2152313"/>
                    <a:pt x="940702" y="2149771"/>
                    <a:pt x="938172" y="2146704"/>
                  </a:cubicBezTo>
                  <a:lnTo>
                    <a:pt x="934705" y="2141099"/>
                  </a:lnTo>
                  <a:lnTo>
                    <a:pt x="928317" y="2146295"/>
                  </a:lnTo>
                  <a:cubicBezTo>
                    <a:pt x="916203" y="2154175"/>
                    <a:pt x="903055" y="2157230"/>
                    <a:pt x="892515" y="2154768"/>
                  </a:cubicBezTo>
                  <a:lnTo>
                    <a:pt x="890019" y="2153414"/>
                  </a:lnTo>
                  <a:lnTo>
                    <a:pt x="888665" y="2150918"/>
                  </a:lnTo>
                  <a:cubicBezTo>
                    <a:pt x="887024" y="2143891"/>
                    <a:pt x="887834" y="2135706"/>
                    <a:pt x="890892" y="2127440"/>
                  </a:cubicBezTo>
                  <a:lnTo>
                    <a:pt x="893360" y="2122572"/>
                  </a:lnTo>
                  <a:lnTo>
                    <a:pt x="888299" y="2120528"/>
                  </a:lnTo>
                  <a:cubicBezTo>
                    <a:pt x="878629" y="2115635"/>
                    <a:pt x="869126" y="2108809"/>
                    <a:pt x="860502" y="2100185"/>
                  </a:cubicBezTo>
                  <a:lnTo>
                    <a:pt x="847447" y="2080275"/>
                  </a:lnTo>
                  <a:lnTo>
                    <a:pt x="840936" y="2089137"/>
                  </a:lnTo>
                  <a:cubicBezTo>
                    <a:pt x="836357" y="2093444"/>
                    <a:pt x="831303" y="2096534"/>
                    <a:pt x="826124" y="2098103"/>
                  </a:cubicBezTo>
                  <a:lnTo>
                    <a:pt x="823285" y="2098178"/>
                  </a:lnTo>
                  <a:lnTo>
                    <a:pt x="820864" y="2096693"/>
                  </a:lnTo>
                  <a:cubicBezTo>
                    <a:pt x="815929" y="2091429"/>
                    <a:pt x="812539" y="2083935"/>
                    <a:pt x="811054" y="2075248"/>
                  </a:cubicBezTo>
                  <a:lnTo>
                    <a:pt x="810757" y="2069798"/>
                  </a:lnTo>
                  <a:lnTo>
                    <a:pt x="805352" y="2070558"/>
                  </a:lnTo>
                  <a:cubicBezTo>
                    <a:pt x="794531" y="2071156"/>
                    <a:pt x="782888" y="2069996"/>
                    <a:pt x="771108" y="2066839"/>
                  </a:cubicBezTo>
                  <a:lnTo>
                    <a:pt x="746964" y="2054671"/>
                  </a:lnTo>
                  <a:lnTo>
                    <a:pt x="737206" y="2062609"/>
                  </a:lnTo>
                  <a:lnTo>
                    <a:pt x="720335" y="2071160"/>
                  </a:lnTo>
                  <a:lnTo>
                    <a:pt x="722309" y="2075054"/>
                  </a:lnTo>
                  <a:cubicBezTo>
                    <a:pt x="725367" y="2083319"/>
                    <a:pt x="726177" y="2091505"/>
                    <a:pt x="724536" y="2098531"/>
                  </a:cubicBezTo>
                  <a:lnTo>
                    <a:pt x="723182" y="2101027"/>
                  </a:lnTo>
                  <a:lnTo>
                    <a:pt x="720686" y="2102381"/>
                  </a:lnTo>
                  <a:cubicBezTo>
                    <a:pt x="710146" y="2104843"/>
                    <a:pt x="696999" y="2101789"/>
                    <a:pt x="684885" y="2093908"/>
                  </a:cubicBezTo>
                  <a:lnTo>
                    <a:pt x="678296" y="2088549"/>
                  </a:lnTo>
                  <a:lnTo>
                    <a:pt x="674728" y="2094317"/>
                  </a:lnTo>
                  <a:cubicBezTo>
                    <a:pt x="672198" y="2097384"/>
                    <a:pt x="669362" y="2099926"/>
                    <a:pt x="666298" y="2101830"/>
                  </a:cubicBezTo>
                  <a:lnTo>
                    <a:pt x="663575" y="2102638"/>
                  </a:lnTo>
                  <a:lnTo>
                    <a:pt x="660853" y="2101830"/>
                  </a:lnTo>
                  <a:cubicBezTo>
                    <a:pt x="657788" y="2099926"/>
                    <a:pt x="654952" y="2097384"/>
                    <a:pt x="652422" y="2094317"/>
                  </a:cubicBezTo>
                  <a:lnTo>
                    <a:pt x="648955" y="2088712"/>
                  </a:lnTo>
                  <a:lnTo>
                    <a:pt x="642566" y="2093908"/>
                  </a:lnTo>
                  <a:cubicBezTo>
                    <a:pt x="630452" y="2101788"/>
                    <a:pt x="617305" y="2104843"/>
                    <a:pt x="606765" y="2102381"/>
                  </a:cubicBezTo>
                  <a:lnTo>
                    <a:pt x="604269" y="2101027"/>
                  </a:lnTo>
                  <a:lnTo>
                    <a:pt x="602915" y="2098531"/>
                  </a:lnTo>
                  <a:cubicBezTo>
                    <a:pt x="601274" y="2091504"/>
                    <a:pt x="602084" y="2083319"/>
                    <a:pt x="605142" y="2075053"/>
                  </a:cubicBezTo>
                  <a:lnTo>
                    <a:pt x="607610" y="2070185"/>
                  </a:lnTo>
                  <a:lnTo>
                    <a:pt x="602549" y="2068141"/>
                  </a:lnTo>
                  <a:cubicBezTo>
                    <a:pt x="592879" y="2063248"/>
                    <a:pt x="583376" y="2056422"/>
                    <a:pt x="574752" y="2047798"/>
                  </a:cubicBezTo>
                  <a:lnTo>
                    <a:pt x="561697" y="2027888"/>
                  </a:lnTo>
                  <a:lnTo>
                    <a:pt x="555186" y="2036750"/>
                  </a:lnTo>
                  <a:cubicBezTo>
                    <a:pt x="550607" y="2041057"/>
                    <a:pt x="545553" y="2044147"/>
                    <a:pt x="540374" y="2045716"/>
                  </a:cubicBezTo>
                  <a:lnTo>
                    <a:pt x="537535" y="2045791"/>
                  </a:lnTo>
                  <a:lnTo>
                    <a:pt x="535114" y="2044306"/>
                  </a:lnTo>
                  <a:cubicBezTo>
                    <a:pt x="530179" y="2039042"/>
                    <a:pt x="526789" y="2031548"/>
                    <a:pt x="525304" y="2022861"/>
                  </a:cubicBezTo>
                  <a:lnTo>
                    <a:pt x="525007" y="2017411"/>
                  </a:lnTo>
                  <a:lnTo>
                    <a:pt x="519602" y="2018171"/>
                  </a:lnTo>
                  <a:cubicBezTo>
                    <a:pt x="508781" y="2018769"/>
                    <a:pt x="497138" y="2017609"/>
                    <a:pt x="485358" y="2014452"/>
                  </a:cubicBezTo>
                  <a:lnTo>
                    <a:pt x="470075" y="2006750"/>
                  </a:lnTo>
                  <a:lnTo>
                    <a:pt x="467157" y="2010721"/>
                  </a:lnTo>
                  <a:cubicBezTo>
                    <a:pt x="462310" y="2015281"/>
                    <a:pt x="456959" y="2018552"/>
                    <a:pt x="451475" y="2020213"/>
                  </a:cubicBezTo>
                  <a:lnTo>
                    <a:pt x="448469" y="2020293"/>
                  </a:lnTo>
                  <a:lnTo>
                    <a:pt x="445906" y="2018721"/>
                  </a:lnTo>
                  <a:cubicBezTo>
                    <a:pt x="440681" y="2013147"/>
                    <a:pt x="437091" y="2005212"/>
                    <a:pt x="435519" y="1996014"/>
                  </a:cubicBezTo>
                  <a:lnTo>
                    <a:pt x="435204" y="1990244"/>
                  </a:lnTo>
                  <a:lnTo>
                    <a:pt x="429482" y="1991049"/>
                  </a:lnTo>
                  <a:cubicBezTo>
                    <a:pt x="418025" y="1991682"/>
                    <a:pt x="405698" y="1990453"/>
                    <a:pt x="393225" y="1987111"/>
                  </a:cubicBezTo>
                  <a:lnTo>
                    <a:pt x="370708" y="1975763"/>
                  </a:lnTo>
                  <a:lnTo>
                    <a:pt x="369430" y="1987333"/>
                  </a:lnTo>
                  <a:cubicBezTo>
                    <a:pt x="367512" y="1993706"/>
                    <a:pt x="364513" y="1999214"/>
                    <a:pt x="360595" y="2003395"/>
                  </a:cubicBezTo>
                  <a:lnTo>
                    <a:pt x="358032" y="2004967"/>
                  </a:lnTo>
                  <a:lnTo>
                    <a:pt x="355026" y="2004887"/>
                  </a:lnTo>
                  <a:cubicBezTo>
                    <a:pt x="347714" y="2002672"/>
                    <a:pt x="340638" y="1997596"/>
                    <a:pt x="334677" y="1990416"/>
                  </a:cubicBezTo>
                  <a:lnTo>
                    <a:pt x="331519" y="1985576"/>
                  </a:lnTo>
                  <a:lnTo>
                    <a:pt x="326966" y="1989134"/>
                  </a:lnTo>
                  <a:cubicBezTo>
                    <a:pt x="317361" y="1995411"/>
                    <a:pt x="306071" y="2000511"/>
                    <a:pt x="293598" y="2003853"/>
                  </a:cubicBezTo>
                  <a:cubicBezTo>
                    <a:pt x="260337" y="2012765"/>
                    <a:pt x="228110" y="2006645"/>
                    <a:pt x="210663" y="1990291"/>
                  </a:cubicBezTo>
                  <a:lnTo>
                    <a:pt x="208203" y="1986279"/>
                  </a:lnTo>
                  <a:lnTo>
                    <a:pt x="208327" y="1981575"/>
                  </a:lnTo>
                  <a:cubicBezTo>
                    <a:pt x="210060" y="1975853"/>
                    <a:pt x="212913" y="1970224"/>
                    <a:pt x="216738" y="1964858"/>
                  </a:cubicBezTo>
                  <a:lnTo>
                    <a:pt x="225292" y="1955768"/>
                  </a:lnTo>
                  <a:lnTo>
                    <a:pt x="221957" y="1954676"/>
                  </a:lnTo>
                  <a:cubicBezTo>
                    <a:pt x="208689" y="1948574"/>
                    <a:pt x="198148" y="1939933"/>
                    <a:pt x="191838" y="1929776"/>
                  </a:cubicBezTo>
                  <a:lnTo>
                    <a:pt x="190500" y="1925265"/>
                  </a:lnTo>
                  <a:lnTo>
                    <a:pt x="191838" y="1920753"/>
                  </a:lnTo>
                  <a:cubicBezTo>
                    <a:pt x="198148" y="1910597"/>
                    <a:pt x="208689" y="1901956"/>
                    <a:pt x="221957" y="1895853"/>
                  </a:cubicBezTo>
                  <a:lnTo>
                    <a:pt x="226609" y="1894331"/>
                  </a:lnTo>
                  <a:lnTo>
                    <a:pt x="216983" y="1884397"/>
                  </a:lnTo>
                  <a:cubicBezTo>
                    <a:pt x="206834" y="1871491"/>
                    <a:pt x="200667" y="1857953"/>
                    <a:pt x="199468" y="1845532"/>
                  </a:cubicBezTo>
                  <a:lnTo>
                    <a:pt x="200393" y="1840857"/>
                  </a:lnTo>
                  <a:lnTo>
                    <a:pt x="203979" y="1837718"/>
                  </a:lnTo>
                  <a:cubicBezTo>
                    <a:pt x="215336" y="1832547"/>
                    <a:pt x="230144" y="1831118"/>
                    <a:pt x="246395" y="1833455"/>
                  </a:cubicBezTo>
                  <a:lnTo>
                    <a:pt x="262731" y="1837558"/>
                  </a:lnTo>
                  <a:lnTo>
                    <a:pt x="262312" y="1835567"/>
                  </a:lnTo>
                  <a:lnTo>
                    <a:pt x="265867" y="1814506"/>
                  </a:lnTo>
                  <a:lnTo>
                    <a:pt x="251786" y="1807410"/>
                  </a:lnTo>
                  <a:cubicBezTo>
                    <a:pt x="240550" y="1798081"/>
                    <a:pt x="232604" y="1787006"/>
                    <a:pt x="229138" y="1775562"/>
                  </a:cubicBezTo>
                  <a:lnTo>
                    <a:pt x="229013" y="1770858"/>
                  </a:lnTo>
                  <a:lnTo>
                    <a:pt x="231473" y="1766847"/>
                  </a:lnTo>
                  <a:cubicBezTo>
                    <a:pt x="235835" y="1762758"/>
                    <a:pt x="241121" y="1759309"/>
                    <a:pt x="247115" y="1756575"/>
                  </a:cubicBezTo>
                  <a:lnTo>
                    <a:pt x="259069" y="1752979"/>
                  </a:lnTo>
                  <a:lnTo>
                    <a:pt x="256726" y="1750367"/>
                  </a:lnTo>
                  <a:cubicBezTo>
                    <a:pt x="248287" y="1738448"/>
                    <a:pt x="243479" y="1725694"/>
                    <a:pt x="243092" y="1713743"/>
                  </a:cubicBezTo>
                  <a:lnTo>
                    <a:pt x="244190" y="1709167"/>
                  </a:lnTo>
                  <a:lnTo>
                    <a:pt x="247604" y="1705929"/>
                  </a:lnTo>
                  <a:cubicBezTo>
                    <a:pt x="258147" y="1700288"/>
                    <a:pt x="271596" y="1698075"/>
                    <a:pt x="286138" y="1699424"/>
                  </a:cubicBezTo>
                  <a:lnTo>
                    <a:pt x="290928" y="1700432"/>
                  </a:lnTo>
                  <a:lnTo>
                    <a:pt x="287558" y="1687016"/>
                  </a:lnTo>
                  <a:lnTo>
                    <a:pt x="290954" y="1653234"/>
                  </a:lnTo>
                  <a:lnTo>
                    <a:pt x="284215" y="1652502"/>
                  </a:lnTo>
                  <a:cubicBezTo>
                    <a:pt x="252801" y="1644085"/>
                    <a:pt x="229331" y="1623860"/>
                    <a:pt x="222784" y="1602244"/>
                  </a:cubicBezTo>
                  <a:lnTo>
                    <a:pt x="222666" y="1597801"/>
                  </a:lnTo>
                  <a:lnTo>
                    <a:pt x="224989" y="1594012"/>
                  </a:lnTo>
                  <a:cubicBezTo>
                    <a:pt x="229109" y="1590150"/>
                    <a:pt x="234101" y="1586893"/>
                    <a:pt x="239763" y="1584311"/>
                  </a:cubicBezTo>
                  <a:lnTo>
                    <a:pt x="251052" y="1580915"/>
                  </a:lnTo>
                  <a:lnTo>
                    <a:pt x="248840" y="1578447"/>
                  </a:lnTo>
                  <a:cubicBezTo>
                    <a:pt x="240870" y="1567190"/>
                    <a:pt x="236328" y="1555144"/>
                    <a:pt x="235963" y="1543857"/>
                  </a:cubicBezTo>
                  <a:lnTo>
                    <a:pt x="237000" y="1539535"/>
                  </a:lnTo>
                  <a:lnTo>
                    <a:pt x="240224" y="1536476"/>
                  </a:lnTo>
                  <a:lnTo>
                    <a:pt x="249750" y="1534868"/>
                  </a:lnTo>
                  <a:lnTo>
                    <a:pt x="245019" y="1524527"/>
                  </a:lnTo>
                  <a:lnTo>
                    <a:pt x="244704" y="1518757"/>
                  </a:lnTo>
                  <a:lnTo>
                    <a:pt x="238982" y="1519562"/>
                  </a:lnTo>
                  <a:cubicBezTo>
                    <a:pt x="227525" y="1520195"/>
                    <a:pt x="215198" y="1518966"/>
                    <a:pt x="202725" y="1515624"/>
                  </a:cubicBezTo>
                  <a:lnTo>
                    <a:pt x="180208" y="1504276"/>
                  </a:lnTo>
                  <a:lnTo>
                    <a:pt x="178930" y="1515846"/>
                  </a:lnTo>
                  <a:cubicBezTo>
                    <a:pt x="177012" y="1522219"/>
                    <a:pt x="174013" y="1527728"/>
                    <a:pt x="170095" y="1531908"/>
                  </a:cubicBezTo>
                  <a:lnTo>
                    <a:pt x="167532" y="1533480"/>
                  </a:lnTo>
                  <a:lnTo>
                    <a:pt x="164526" y="1533400"/>
                  </a:lnTo>
                  <a:cubicBezTo>
                    <a:pt x="157214" y="1531185"/>
                    <a:pt x="150138" y="1526109"/>
                    <a:pt x="144177" y="1518929"/>
                  </a:cubicBezTo>
                  <a:lnTo>
                    <a:pt x="141019" y="1514089"/>
                  </a:lnTo>
                  <a:lnTo>
                    <a:pt x="136466" y="1517647"/>
                  </a:lnTo>
                  <a:cubicBezTo>
                    <a:pt x="126861" y="1523924"/>
                    <a:pt x="115571" y="1529024"/>
                    <a:pt x="103098" y="1532366"/>
                  </a:cubicBezTo>
                  <a:cubicBezTo>
                    <a:pt x="69837" y="1541278"/>
                    <a:pt x="37610" y="1535158"/>
                    <a:pt x="20163" y="1518804"/>
                  </a:cubicBezTo>
                  <a:lnTo>
                    <a:pt x="17703" y="1514792"/>
                  </a:lnTo>
                  <a:lnTo>
                    <a:pt x="17827" y="1510088"/>
                  </a:lnTo>
                  <a:cubicBezTo>
                    <a:pt x="19560" y="1504366"/>
                    <a:pt x="22413" y="1498737"/>
                    <a:pt x="26238" y="1493371"/>
                  </a:cubicBezTo>
                  <a:lnTo>
                    <a:pt x="34792" y="1484281"/>
                  </a:lnTo>
                  <a:lnTo>
                    <a:pt x="31457" y="1483189"/>
                  </a:lnTo>
                  <a:cubicBezTo>
                    <a:pt x="18189" y="1477087"/>
                    <a:pt x="7648" y="1468446"/>
                    <a:pt x="1338" y="1458289"/>
                  </a:cubicBezTo>
                  <a:lnTo>
                    <a:pt x="0" y="1453777"/>
                  </a:lnTo>
                  <a:lnTo>
                    <a:pt x="1338" y="1449265"/>
                  </a:lnTo>
                  <a:cubicBezTo>
                    <a:pt x="7648" y="1439109"/>
                    <a:pt x="18189" y="1430468"/>
                    <a:pt x="31457" y="1424366"/>
                  </a:cubicBezTo>
                  <a:lnTo>
                    <a:pt x="36109" y="1422843"/>
                  </a:lnTo>
                  <a:lnTo>
                    <a:pt x="26483" y="1412910"/>
                  </a:lnTo>
                  <a:cubicBezTo>
                    <a:pt x="16334" y="1400004"/>
                    <a:pt x="10167" y="1386465"/>
                    <a:pt x="8968" y="1374045"/>
                  </a:cubicBezTo>
                  <a:lnTo>
                    <a:pt x="9893" y="1369369"/>
                  </a:lnTo>
                  <a:lnTo>
                    <a:pt x="13479" y="1366230"/>
                  </a:lnTo>
                  <a:cubicBezTo>
                    <a:pt x="24836" y="1361059"/>
                    <a:pt x="39644" y="1359631"/>
                    <a:pt x="55895" y="1361967"/>
                  </a:cubicBezTo>
                  <a:lnTo>
                    <a:pt x="72231" y="1366070"/>
                  </a:lnTo>
                  <a:lnTo>
                    <a:pt x="71812" y="1364079"/>
                  </a:lnTo>
                  <a:lnTo>
                    <a:pt x="75367" y="1343018"/>
                  </a:lnTo>
                  <a:lnTo>
                    <a:pt x="61286" y="1335922"/>
                  </a:lnTo>
                  <a:cubicBezTo>
                    <a:pt x="50050" y="1326594"/>
                    <a:pt x="42104" y="1315519"/>
                    <a:pt x="38638" y="1304075"/>
                  </a:cubicBezTo>
                  <a:lnTo>
                    <a:pt x="38513" y="1299371"/>
                  </a:lnTo>
                  <a:lnTo>
                    <a:pt x="40973" y="1295359"/>
                  </a:lnTo>
                  <a:cubicBezTo>
                    <a:pt x="45335" y="1291270"/>
                    <a:pt x="50621" y="1287822"/>
                    <a:pt x="56615" y="1285087"/>
                  </a:cubicBezTo>
                  <a:lnTo>
                    <a:pt x="68569" y="1281492"/>
                  </a:lnTo>
                  <a:lnTo>
                    <a:pt x="66226" y="1278879"/>
                  </a:lnTo>
                  <a:cubicBezTo>
                    <a:pt x="57787" y="1266961"/>
                    <a:pt x="52979" y="1254206"/>
                    <a:pt x="52592" y="1242256"/>
                  </a:cubicBezTo>
                  <a:lnTo>
                    <a:pt x="53690" y="1237680"/>
                  </a:lnTo>
                  <a:lnTo>
                    <a:pt x="57104" y="1234441"/>
                  </a:lnTo>
                  <a:cubicBezTo>
                    <a:pt x="67647" y="1228801"/>
                    <a:pt x="81096" y="1226588"/>
                    <a:pt x="95638" y="1227937"/>
                  </a:cubicBezTo>
                  <a:lnTo>
                    <a:pt x="100428" y="1228945"/>
                  </a:lnTo>
                  <a:lnTo>
                    <a:pt x="97058" y="1215529"/>
                  </a:lnTo>
                  <a:cubicBezTo>
                    <a:pt x="94722" y="1199278"/>
                    <a:pt x="96151" y="1184469"/>
                    <a:pt x="101322" y="1173113"/>
                  </a:cubicBezTo>
                  <a:lnTo>
                    <a:pt x="104461" y="1169526"/>
                  </a:lnTo>
                  <a:lnTo>
                    <a:pt x="109137" y="1168601"/>
                  </a:lnTo>
                  <a:cubicBezTo>
                    <a:pt x="121557" y="1169801"/>
                    <a:pt x="135095" y="1175968"/>
                    <a:pt x="148001" y="1186117"/>
                  </a:cubicBezTo>
                  <a:lnTo>
                    <a:pt x="160097" y="1197838"/>
                  </a:lnTo>
                  <a:lnTo>
                    <a:pt x="160729" y="1195905"/>
                  </a:lnTo>
                  <a:cubicBezTo>
                    <a:pt x="166831" y="1182637"/>
                    <a:pt x="175473" y="1172096"/>
                    <a:pt x="185629" y="1165786"/>
                  </a:cubicBezTo>
                  <a:lnTo>
                    <a:pt x="190141" y="1164448"/>
                  </a:lnTo>
                  <a:lnTo>
                    <a:pt x="194653" y="1165786"/>
                  </a:lnTo>
                  <a:cubicBezTo>
                    <a:pt x="199731" y="1168941"/>
                    <a:pt x="204430" y="1173154"/>
                    <a:pt x="208623" y="1178236"/>
                  </a:cubicBezTo>
                  <a:lnTo>
                    <a:pt x="219175" y="1195295"/>
                  </a:lnTo>
                  <a:lnTo>
                    <a:pt x="230343" y="1184786"/>
                  </a:lnTo>
                  <a:cubicBezTo>
                    <a:pt x="235708" y="1180962"/>
                    <a:pt x="241338" y="1178109"/>
                    <a:pt x="247060" y="1176376"/>
                  </a:cubicBezTo>
                  <a:lnTo>
                    <a:pt x="251764" y="1176251"/>
                  </a:lnTo>
                  <a:lnTo>
                    <a:pt x="255775" y="1178711"/>
                  </a:lnTo>
                  <a:cubicBezTo>
                    <a:pt x="263952" y="1187435"/>
                    <a:pt x="269571" y="1199854"/>
                    <a:pt x="272031" y="1214249"/>
                  </a:cubicBezTo>
                  <a:lnTo>
                    <a:pt x="270279" y="1245075"/>
                  </a:lnTo>
                  <a:lnTo>
                    <a:pt x="271405" y="1245182"/>
                  </a:lnTo>
                  <a:lnTo>
                    <a:pt x="275770" y="1247395"/>
                  </a:lnTo>
                  <a:lnTo>
                    <a:pt x="275988" y="1233564"/>
                  </a:lnTo>
                  <a:cubicBezTo>
                    <a:pt x="277937" y="1217262"/>
                    <a:pt x="283150" y="1203328"/>
                    <a:pt x="291084" y="1193697"/>
                  </a:cubicBezTo>
                  <a:lnTo>
                    <a:pt x="295044" y="1191045"/>
                  </a:lnTo>
                  <a:lnTo>
                    <a:pt x="299800" y="1191362"/>
                  </a:lnTo>
                  <a:cubicBezTo>
                    <a:pt x="311487" y="1195735"/>
                    <a:pt x="322968" y="1205196"/>
                    <a:pt x="332807" y="1218340"/>
                  </a:cubicBezTo>
                  <a:lnTo>
                    <a:pt x="341457" y="1232792"/>
                  </a:lnTo>
                  <a:lnTo>
                    <a:pt x="342568" y="1231088"/>
                  </a:lnTo>
                  <a:cubicBezTo>
                    <a:pt x="351897" y="1219852"/>
                    <a:pt x="362972" y="1211906"/>
                    <a:pt x="374416" y="1208440"/>
                  </a:cubicBezTo>
                  <a:lnTo>
                    <a:pt x="379120" y="1208315"/>
                  </a:lnTo>
                  <a:lnTo>
                    <a:pt x="383131" y="1210775"/>
                  </a:lnTo>
                  <a:cubicBezTo>
                    <a:pt x="387220" y="1215137"/>
                    <a:pt x="390669" y="1220423"/>
                    <a:pt x="393403" y="1226417"/>
                  </a:cubicBezTo>
                  <a:lnTo>
                    <a:pt x="399181" y="1245626"/>
                  </a:lnTo>
                  <a:lnTo>
                    <a:pt x="412688" y="1238366"/>
                  </a:lnTo>
                  <a:cubicBezTo>
                    <a:pt x="418860" y="1236060"/>
                    <a:pt x="425036" y="1234762"/>
                    <a:pt x="431012" y="1234568"/>
                  </a:cubicBezTo>
                  <a:lnTo>
                    <a:pt x="435588" y="1235666"/>
                  </a:lnTo>
                  <a:lnTo>
                    <a:pt x="438826" y="1239080"/>
                  </a:lnTo>
                  <a:cubicBezTo>
                    <a:pt x="450107" y="1260166"/>
                    <a:pt x="447678" y="1292879"/>
                    <a:pt x="430461" y="1322699"/>
                  </a:cubicBezTo>
                  <a:cubicBezTo>
                    <a:pt x="426156" y="1330154"/>
                    <a:pt x="421234" y="1336900"/>
                    <a:pt x="415897" y="1342836"/>
                  </a:cubicBezTo>
                  <a:lnTo>
                    <a:pt x="400986" y="1356204"/>
                  </a:lnTo>
                  <a:lnTo>
                    <a:pt x="404072" y="1359646"/>
                  </a:lnTo>
                  <a:cubicBezTo>
                    <a:pt x="409464" y="1367261"/>
                    <a:pt x="412536" y="1375410"/>
                    <a:pt x="412783" y="1383046"/>
                  </a:cubicBezTo>
                  <a:lnTo>
                    <a:pt x="412082" y="1385970"/>
                  </a:lnTo>
                  <a:lnTo>
                    <a:pt x="409900" y="1388039"/>
                  </a:lnTo>
                  <a:lnTo>
                    <a:pt x="397802" y="1391014"/>
                  </a:lnTo>
                  <a:lnTo>
                    <a:pt x="421875" y="1399976"/>
                  </a:lnTo>
                  <a:lnTo>
                    <a:pt x="425317" y="1403062"/>
                  </a:lnTo>
                  <a:lnTo>
                    <a:pt x="428897" y="1390497"/>
                  </a:lnTo>
                  <a:cubicBezTo>
                    <a:pt x="434660" y="1376101"/>
                    <a:pt x="442822" y="1364664"/>
                    <a:pt x="452414" y="1357817"/>
                  </a:cubicBezTo>
                  <a:lnTo>
                    <a:pt x="456675" y="1356366"/>
                  </a:lnTo>
                  <a:lnTo>
                    <a:pt x="460937" y="1357817"/>
                  </a:lnTo>
                  <a:lnTo>
                    <a:pt x="479834" y="1384078"/>
                  </a:lnTo>
                  <a:lnTo>
                    <a:pt x="509374" y="1397392"/>
                  </a:lnTo>
                  <a:lnTo>
                    <a:pt x="524833" y="1391637"/>
                  </a:lnTo>
                  <a:lnTo>
                    <a:pt x="529155" y="1392673"/>
                  </a:lnTo>
                  <a:lnTo>
                    <a:pt x="532213" y="1395898"/>
                  </a:lnTo>
                  <a:lnTo>
                    <a:pt x="533974" y="1401225"/>
                  </a:lnTo>
                  <a:lnTo>
                    <a:pt x="540774" y="1393000"/>
                  </a:lnTo>
                  <a:lnTo>
                    <a:pt x="532128" y="1379814"/>
                  </a:lnTo>
                  <a:lnTo>
                    <a:pt x="528634" y="1342980"/>
                  </a:lnTo>
                  <a:lnTo>
                    <a:pt x="524137" y="1336656"/>
                  </a:lnTo>
                  <a:lnTo>
                    <a:pt x="524012" y="1331952"/>
                  </a:lnTo>
                  <a:lnTo>
                    <a:pt x="526472" y="1327940"/>
                  </a:lnTo>
                  <a:cubicBezTo>
                    <a:pt x="530834" y="1323851"/>
                    <a:pt x="536120" y="1320403"/>
                    <a:pt x="542114" y="1317668"/>
                  </a:cubicBezTo>
                  <a:lnTo>
                    <a:pt x="554068" y="1314073"/>
                  </a:lnTo>
                  <a:lnTo>
                    <a:pt x="551725" y="1311460"/>
                  </a:lnTo>
                  <a:cubicBezTo>
                    <a:pt x="543286" y="1299542"/>
                    <a:pt x="538478" y="1286787"/>
                    <a:pt x="538091" y="1274837"/>
                  </a:cubicBezTo>
                  <a:lnTo>
                    <a:pt x="539189" y="1270261"/>
                  </a:lnTo>
                  <a:lnTo>
                    <a:pt x="542603" y="1267022"/>
                  </a:lnTo>
                  <a:cubicBezTo>
                    <a:pt x="553146" y="1261382"/>
                    <a:pt x="566595" y="1259169"/>
                    <a:pt x="581137" y="1260518"/>
                  </a:cubicBezTo>
                  <a:lnTo>
                    <a:pt x="585927" y="1261526"/>
                  </a:lnTo>
                  <a:lnTo>
                    <a:pt x="582557" y="1248110"/>
                  </a:lnTo>
                  <a:cubicBezTo>
                    <a:pt x="580221" y="1231859"/>
                    <a:pt x="581650" y="1217050"/>
                    <a:pt x="586821" y="1205694"/>
                  </a:cubicBezTo>
                  <a:lnTo>
                    <a:pt x="589960" y="1202107"/>
                  </a:lnTo>
                  <a:lnTo>
                    <a:pt x="594636" y="1201182"/>
                  </a:lnTo>
                  <a:lnTo>
                    <a:pt x="620342" y="1212768"/>
                  </a:lnTo>
                  <a:lnTo>
                    <a:pt x="605173" y="1194419"/>
                  </a:lnTo>
                  <a:lnTo>
                    <a:pt x="603375" y="1188926"/>
                  </a:lnTo>
                  <a:lnTo>
                    <a:pt x="598056" y="1191185"/>
                  </a:lnTo>
                  <a:cubicBezTo>
                    <a:pt x="587153" y="1194761"/>
                    <a:pt x="574928" y="1196766"/>
                    <a:pt x="562015" y="1196766"/>
                  </a:cubicBezTo>
                  <a:cubicBezTo>
                    <a:pt x="527581" y="1196766"/>
                    <a:pt x="498036" y="1182513"/>
                    <a:pt x="485416" y="1162200"/>
                  </a:cubicBezTo>
                  <a:lnTo>
                    <a:pt x="484078" y="1157688"/>
                  </a:lnTo>
                  <a:lnTo>
                    <a:pt x="485416" y="1153177"/>
                  </a:lnTo>
                  <a:cubicBezTo>
                    <a:pt x="488571" y="1148098"/>
                    <a:pt x="492784" y="1143399"/>
                    <a:pt x="497867" y="1139207"/>
                  </a:cubicBezTo>
                  <a:lnTo>
                    <a:pt x="508482" y="1132640"/>
                  </a:lnTo>
                  <a:lnTo>
                    <a:pt x="505544" y="1130723"/>
                  </a:lnTo>
                  <a:cubicBezTo>
                    <a:pt x="494307" y="1121394"/>
                    <a:pt x="486362" y="1110319"/>
                    <a:pt x="482895" y="1098876"/>
                  </a:cubicBezTo>
                  <a:lnTo>
                    <a:pt x="482771" y="1094171"/>
                  </a:lnTo>
                  <a:lnTo>
                    <a:pt x="485231" y="1090160"/>
                  </a:lnTo>
                  <a:cubicBezTo>
                    <a:pt x="493954" y="1081983"/>
                    <a:pt x="506373" y="1076364"/>
                    <a:pt x="520768" y="1073904"/>
                  </a:cubicBezTo>
                  <a:lnTo>
                    <a:pt x="525656" y="1073637"/>
                  </a:lnTo>
                  <a:lnTo>
                    <a:pt x="518929" y="1061551"/>
                  </a:lnTo>
                  <a:cubicBezTo>
                    <a:pt x="512466" y="1046458"/>
                    <a:pt x="510013" y="1031784"/>
                    <a:pt x="512069" y="1019477"/>
                  </a:cubicBezTo>
                  <a:lnTo>
                    <a:pt x="514173" y="1015200"/>
                  </a:lnTo>
                  <a:lnTo>
                    <a:pt x="518450" y="1013096"/>
                  </a:lnTo>
                  <a:cubicBezTo>
                    <a:pt x="530757" y="1011041"/>
                    <a:pt x="545430" y="1013493"/>
                    <a:pt x="560523" y="1019956"/>
                  </a:cubicBezTo>
                  <a:lnTo>
                    <a:pt x="575240" y="1028147"/>
                  </a:lnTo>
                  <a:lnTo>
                    <a:pt x="575351" y="1026116"/>
                  </a:lnTo>
                  <a:lnTo>
                    <a:pt x="584235" y="1006695"/>
                  </a:lnTo>
                  <a:lnTo>
                    <a:pt x="572471" y="996195"/>
                  </a:lnTo>
                  <a:cubicBezTo>
                    <a:pt x="564032" y="984277"/>
                    <a:pt x="559223" y="971523"/>
                    <a:pt x="558837" y="959572"/>
                  </a:cubicBezTo>
                  <a:lnTo>
                    <a:pt x="559934" y="954996"/>
                  </a:lnTo>
                  <a:lnTo>
                    <a:pt x="563348" y="951757"/>
                  </a:lnTo>
                  <a:cubicBezTo>
                    <a:pt x="568620" y="948937"/>
                    <a:pt x="574618" y="946974"/>
                    <a:pt x="581116" y="945884"/>
                  </a:cubicBezTo>
                  <a:lnTo>
                    <a:pt x="593592" y="945505"/>
                  </a:lnTo>
                  <a:lnTo>
                    <a:pt x="592006" y="942375"/>
                  </a:lnTo>
                  <a:cubicBezTo>
                    <a:pt x="586939" y="928678"/>
                    <a:pt x="585596" y="915114"/>
                    <a:pt x="588316" y="903471"/>
                  </a:cubicBezTo>
                  <a:lnTo>
                    <a:pt x="590542" y="899366"/>
                  </a:lnTo>
                  <a:lnTo>
                    <a:pt x="550364" y="891011"/>
                  </a:lnTo>
                  <a:cubicBezTo>
                    <a:pt x="537096" y="884909"/>
                    <a:pt x="526554" y="876268"/>
                    <a:pt x="520244" y="866111"/>
                  </a:cubicBezTo>
                  <a:lnTo>
                    <a:pt x="518906" y="861599"/>
                  </a:lnTo>
                  <a:lnTo>
                    <a:pt x="520244" y="857088"/>
                  </a:lnTo>
                  <a:cubicBezTo>
                    <a:pt x="523399" y="852009"/>
                    <a:pt x="527612" y="847310"/>
                    <a:pt x="532695" y="843118"/>
                  </a:cubicBezTo>
                  <a:lnTo>
                    <a:pt x="543310" y="836551"/>
                  </a:lnTo>
                  <a:lnTo>
                    <a:pt x="540372" y="834634"/>
                  </a:lnTo>
                  <a:cubicBezTo>
                    <a:pt x="529135" y="825305"/>
                    <a:pt x="521190" y="814230"/>
                    <a:pt x="517723" y="802787"/>
                  </a:cubicBezTo>
                  <a:lnTo>
                    <a:pt x="517599" y="798082"/>
                  </a:lnTo>
                  <a:lnTo>
                    <a:pt x="520059" y="794071"/>
                  </a:lnTo>
                  <a:cubicBezTo>
                    <a:pt x="528782" y="785894"/>
                    <a:pt x="541201" y="780275"/>
                    <a:pt x="555596" y="777815"/>
                  </a:cubicBezTo>
                  <a:lnTo>
                    <a:pt x="560484" y="777548"/>
                  </a:lnTo>
                  <a:lnTo>
                    <a:pt x="553757" y="765462"/>
                  </a:lnTo>
                  <a:cubicBezTo>
                    <a:pt x="547294" y="750369"/>
                    <a:pt x="544841" y="735695"/>
                    <a:pt x="546897" y="723388"/>
                  </a:cubicBezTo>
                  <a:lnTo>
                    <a:pt x="549001" y="719111"/>
                  </a:lnTo>
                  <a:lnTo>
                    <a:pt x="553278" y="717007"/>
                  </a:lnTo>
                  <a:cubicBezTo>
                    <a:pt x="565585" y="714952"/>
                    <a:pt x="580258" y="717404"/>
                    <a:pt x="595351" y="723867"/>
                  </a:cubicBezTo>
                  <a:lnTo>
                    <a:pt x="610068" y="732058"/>
                  </a:lnTo>
                  <a:lnTo>
                    <a:pt x="610179" y="730027"/>
                  </a:lnTo>
                  <a:lnTo>
                    <a:pt x="619063" y="710606"/>
                  </a:lnTo>
                  <a:lnTo>
                    <a:pt x="607299" y="700106"/>
                  </a:lnTo>
                  <a:cubicBezTo>
                    <a:pt x="598860" y="688188"/>
                    <a:pt x="594051" y="675434"/>
                    <a:pt x="593665" y="663483"/>
                  </a:cubicBezTo>
                  <a:lnTo>
                    <a:pt x="594762" y="658907"/>
                  </a:lnTo>
                  <a:lnTo>
                    <a:pt x="598176" y="655668"/>
                  </a:lnTo>
                  <a:cubicBezTo>
                    <a:pt x="603448" y="652848"/>
                    <a:pt x="609446" y="650885"/>
                    <a:pt x="615944" y="649795"/>
                  </a:cubicBezTo>
                  <a:lnTo>
                    <a:pt x="628420" y="649416"/>
                  </a:lnTo>
                  <a:lnTo>
                    <a:pt x="626834" y="646286"/>
                  </a:lnTo>
                  <a:cubicBezTo>
                    <a:pt x="621767" y="632589"/>
                    <a:pt x="620424" y="619025"/>
                    <a:pt x="623144" y="607382"/>
                  </a:cubicBezTo>
                  <a:lnTo>
                    <a:pt x="625388" y="603246"/>
                  </a:lnTo>
                  <a:lnTo>
                    <a:pt x="629524" y="601001"/>
                  </a:lnTo>
                  <a:cubicBezTo>
                    <a:pt x="641168" y="598282"/>
                    <a:pt x="654732" y="599625"/>
                    <a:pt x="668429" y="604692"/>
                  </a:cubicBezTo>
                  <a:lnTo>
                    <a:pt x="672794" y="606905"/>
                  </a:lnTo>
                  <a:lnTo>
                    <a:pt x="673012" y="593074"/>
                  </a:lnTo>
                  <a:cubicBezTo>
                    <a:pt x="674961" y="576772"/>
                    <a:pt x="680174" y="562838"/>
                    <a:pt x="688108" y="553207"/>
                  </a:cubicBezTo>
                  <a:lnTo>
                    <a:pt x="692068" y="550555"/>
                  </a:lnTo>
                  <a:lnTo>
                    <a:pt x="696824" y="550872"/>
                  </a:lnTo>
                  <a:cubicBezTo>
                    <a:pt x="708511" y="555245"/>
                    <a:pt x="719992" y="564706"/>
                    <a:pt x="729831" y="577850"/>
                  </a:cubicBezTo>
                  <a:lnTo>
                    <a:pt x="738481" y="592302"/>
                  </a:lnTo>
                  <a:lnTo>
                    <a:pt x="739592" y="590598"/>
                  </a:lnTo>
                  <a:cubicBezTo>
                    <a:pt x="748921" y="579362"/>
                    <a:pt x="759996" y="571416"/>
                    <a:pt x="771440" y="567950"/>
                  </a:cubicBezTo>
                  <a:lnTo>
                    <a:pt x="776144" y="567826"/>
                  </a:lnTo>
                  <a:lnTo>
                    <a:pt x="780155" y="570285"/>
                  </a:lnTo>
                  <a:cubicBezTo>
                    <a:pt x="784244" y="574647"/>
                    <a:pt x="787693" y="579933"/>
                    <a:pt x="790427" y="585927"/>
                  </a:cubicBezTo>
                  <a:lnTo>
                    <a:pt x="796205" y="605136"/>
                  </a:lnTo>
                  <a:lnTo>
                    <a:pt x="809712" y="597876"/>
                  </a:lnTo>
                  <a:cubicBezTo>
                    <a:pt x="815884" y="595570"/>
                    <a:pt x="822060" y="594272"/>
                    <a:pt x="828036" y="594078"/>
                  </a:cubicBezTo>
                  <a:lnTo>
                    <a:pt x="832453" y="595137"/>
                  </a:lnTo>
                  <a:lnTo>
                    <a:pt x="843380" y="587962"/>
                  </a:lnTo>
                  <a:lnTo>
                    <a:pt x="855334" y="584366"/>
                  </a:lnTo>
                  <a:lnTo>
                    <a:pt x="852991" y="581754"/>
                  </a:lnTo>
                  <a:cubicBezTo>
                    <a:pt x="844552" y="569835"/>
                    <a:pt x="839744" y="557081"/>
                    <a:pt x="839357" y="545130"/>
                  </a:cubicBezTo>
                  <a:lnTo>
                    <a:pt x="840455" y="540554"/>
                  </a:lnTo>
                  <a:lnTo>
                    <a:pt x="843869" y="537315"/>
                  </a:lnTo>
                  <a:cubicBezTo>
                    <a:pt x="854412" y="531675"/>
                    <a:pt x="867861" y="529462"/>
                    <a:pt x="882403" y="530811"/>
                  </a:cubicBezTo>
                  <a:lnTo>
                    <a:pt x="887193" y="531819"/>
                  </a:lnTo>
                  <a:lnTo>
                    <a:pt x="883823" y="518403"/>
                  </a:lnTo>
                  <a:cubicBezTo>
                    <a:pt x="881487" y="502152"/>
                    <a:pt x="882916" y="487343"/>
                    <a:pt x="888087" y="475987"/>
                  </a:cubicBezTo>
                  <a:lnTo>
                    <a:pt x="891226" y="472400"/>
                  </a:lnTo>
                  <a:lnTo>
                    <a:pt x="895902" y="471476"/>
                  </a:lnTo>
                  <a:cubicBezTo>
                    <a:pt x="908322" y="472675"/>
                    <a:pt x="921861" y="478842"/>
                    <a:pt x="934766" y="488991"/>
                  </a:cubicBezTo>
                  <a:lnTo>
                    <a:pt x="946862" y="500712"/>
                  </a:lnTo>
                  <a:lnTo>
                    <a:pt x="947495" y="498779"/>
                  </a:lnTo>
                  <a:lnTo>
                    <a:pt x="961104" y="482318"/>
                  </a:lnTo>
                  <a:lnTo>
                    <a:pt x="952458" y="469133"/>
                  </a:lnTo>
                  <a:cubicBezTo>
                    <a:pt x="947391" y="455436"/>
                    <a:pt x="946048" y="441872"/>
                    <a:pt x="948767" y="430228"/>
                  </a:cubicBezTo>
                  <a:lnTo>
                    <a:pt x="951012" y="426092"/>
                  </a:lnTo>
                  <a:lnTo>
                    <a:pt x="955148" y="423847"/>
                  </a:lnTo>
                  <a:cubicBezTo>
                    <a:pt x="960970" y="422487"/>
                    <a:pt x="967271" y="422144"/>
                    <a:pt x="973830" y="422773"/>
                  </a:cubicBezTo>
                  <a:lnTo>
                    <a:pt x="985980" y="425636"/>
                  </a:lnTo>
                  <a:lnTo>
                    <a:pt x="985258" y="422202"/>
                  </a:lnTo>
                  <a:cubicBezTo>
                    <a:pt x="983908" y="407661"/>
                    <a:pt x="986121" y="394211"/>
                    <a:pt x="991762" y="383668"/>
                  </a:cubicBezTo>
                  <a:lnTo>
                    <a:pt x="995000" y="380254"/>
                  </a:lnTo>
                  <a:lnTo>
                    <a:pt x="999577" y="379156"/>
                  </a:lnTo>
                  <a:cubicBezTo>
                    <a:pt x="1011527" y="379543"/>
                    <a:pt x="1024281" y="384351"/>
                    <a:pt x="1036200" y="392791"/>
                  </a:cubicBezTo>
                  <a:lnTo>
                    <a:pt x="1039844" y="396058"/>
                  </a:lnTo>
                  <a:lnTo>
                    <a:pt x="1043634" y="382755"/>
                  </a:lnTo>
                  <a:cubicBezTo>
                    <a:pt x="1049736" y="367513"/>
                    <a:pt x="1058378" y="355403"/>
                    <a:pt x="1068535" y="348154"/>
                  </a:cubicBezTo>
                  <a:close/>
                  <a:moveTo>
                    <a:pt x="1490442" y="223540"/>
                  </a:moveTo>
                  <a:lnTo>
                    <a:pt x="1490182" y="223752"/>
                  </a:lnTo>
                  <a:lnTo>
                    <a:pt x="1489692" y="232362"/>
                  </a:lnTo>
                  <a:lnTo>
                    <a:pt x="1493030" y="227724"/>
                  </a:lnTo>
                  <a:close/>
                  <a:moveTo>
                    <a:pt x="2041662" y="205535"/>
                  </a:moveTo>
                  <a:lnTo>
                    <a:pt x="2041402" y="205747"/>
                  </a:lnTo>
                  <a:lnTo>
                    <a:pt x="2040912" y="214357"/>
                  </a:lnTo>
                  <a:lnTo>
                    <a:pt x="2044250" y="209719"/>
                  </a:lnTo>
                  <a:close/>
                  <a:moveTo>
                    <a:pt x="2057654" y="0"/>
                  </a:moveTo>
                  <a:lnTo>
                    <a:pt x="2062166" y="1537"/>
                  </a:lnTo>
                  <a:cubicBezTo>
                    <a:pt x="2072322" y="8786"/>
                    <a:pt x="2080963" y="20896"/>
                    <a:pt x="2087065" y="36138"/>
                  </a:cubicBezTo>
                  <a:lnTo>
                    <a:pt x="2091680" y="52337"/>
                  </a:lnTo>
                  <a:lnTo>
                    <a:pt x="2093195" y="50979"/>
                  </a:lnTo>
                  <a:cubicBezTo>
                    <a:pt x="2105113" y="42539"/>
                    <a:pt x="2117868" y="37731"/>
                    <a:pt x="2129819" y="37345"/>
                  </a:cubicBezTo>
                  <a:lnTo>
                    <a:pt x="2134395" y="38442"/>
                  </a:lnTo>
                  <a:lnTo>
                    <a:pt x="2137633" y="41856"/>
                  </a:lnTo>
                  <a:cubicBezTo>
                    <a:pt x="2140453" y="47128"/>
                    <a:pt x="2142416" y="53126"/>
                    <a:pt x="2143506" y="59624"/>
                  </a:cubicBezTo>
                  <a:lnTo>
                    <a:pt x="2144115" y="79673"/>
                  </a:lnTo>
                  <a:lnTo>
                    <a:pt x="2159041" y="76156"/>
                  </a:lnTo>
                  <a:cubicBezTo>
                    <a:pt x="2165600" y="75527"/>
                    <a:pt x="2171902" y="75871"/>
                    <a:pt x="2177724" y="77231"/>
                  </a:cubicBezTo>
                  <a:lnTo>
                    <a:pt x="2181860" y="79475"/>
                  </a:lnTo>
                  <a:lnTo>
                    <a:pt x="2184104" y="83611"/>
                  </a:lnTo>
                  <a:cubicBezTo>
                    <a:pt x="2186824" y="95255"/>
                    <a:pt x="2185480" y="108819"/>
                    <a:pt x="2180413" y="122516"/>
                  </a:cubicBezTo>
                  <a:lnTo>
                    <a:pt x="2163483" y="148335"/>
                  </a:lnTo>
                  <a:lnTo>
                    <a:pt x="2164404" y="148990"/>
                  </a:lnTo>
                  <a:lnTo>
                    <a:pt x="2167079" y="153090"/>
                  </a:lnTo>
                  <a:lnTo>
                    <a:pt x="2174182" y="141221"/>
                  </a:lnTo>
                  <a:cubicBezTo>
                    <a:pt x="2184022" y="128077"/>
                    <a:pt x="2195503" y="118616"/>
                    <a:pt x="2207190" y="114243"/>
                  </a:cubicBezTo>
                  <a:lnTo>
                    <a:pt x="2211945" y="113926"/>
                  </a:lnTo>
                  <a:lnTo>
                    <a:pt x="2215905" y="116578"/>
                  </a:lnTo>
                  <a:cubicBezTo>
                    <a:pt x="2223839" y="126209"/>
                    <a:pt x="2229052" y="140143"/>
                    <a:pt x="2231001" y="156445"/>
                  </a:cubicBezTo>
                  <a:lnTo>
                    <a:pt x="2231266" y="173286"/>
                  </a:lnTo>
                  <a:lnTo>
                    <a:pt x="2233081" y="172367"/>
                  </a:lnTo>
                  <a:cubicBezTo>
                    <a:pt x="2246777" y="167300"/>
                    <a:pt x="2260342" y="165956"/>
                    <a:pt x="2271985" y="168676"/>
                  </a:cubicBezTo>
                  <a:lnTo>
                    <a:pt x="2276121" y="170920"/>
                  </a:lnTo>
                  <a:lnTo>
                    <a:pt x="2278366" y="175057"/>
                  </a:lnTo>
                  <a:cubicBezTo>
                    <a:pt x="2279725" y="180878"/>
                    <a:pt x="2280069" y="187180"/>
                    <a:pt x="2279440" y="193739"/>
                  </a:cubicBezTo>
                  <a:lnTo>
                    <a:pt x="2274839" y="213263"/>
                  </a:lnTo>
                  <a:lnTo>
                    <a:pt x="2290167" y="213728"/>
                  </a:lnTo>
                  <a:cubicBezTo>
                    <a:pt x="2296665" y="214818"/>
                    <a:pt x="2302663" y="216782"/>
                    <a:pt x="2307935" y="219602"/>
                  </a:cubicBezTo>
                  <a:lnTo>
                    <a:pt x="2311349" y="222840"/>
                  </a:lnTo>
                  <a:lnTo>
                    <a:pt x="2312446" y="227416"/>
                  </a:lnTo>
                  <a:cubicBezTo>
                    <a:pt x="2311673" y="251318"/>
                    <a:pt x="2293213" y="278433"/>
                    <a:pt x="2263392" y="295650"/>
                  </a:cubicBezTo>
                  <a:cubicBezTo>
                    <a:pt x="2255937" y="299954"/>
                    <a:pt x="2248301" y="303335"/>
                    <a:pt x="2240711" y="305807"/>
                  </a:cubicBezTo>
                  <a:lnTo>
                    <a:pt x="2221114" y="309929"/>
                  </a:lnTo>
                  <a:lnTo>
                    <a:pt x="2222065" y="314452"/>
                  </a:lnTo>
                  <a:cubicBezTo>
                    <a:pt x="2222927" y="323743"/>
                    <a:pt x="2221513" y="332337"/>
                    <a:pt x="2217910" y="339073"/>
                  </a:cubicBezTo>
                  <a:lnTo>
                    <a:pt x="2215840" y="341255"/>
                  </a:lnTo>
                  <a:lnTo>
                    <a:pt x="2212916" y="341956"/>
                  </a:lnTo>
                  <a:cubicBezTo>
                    <a:pt x="2201463" y="341585"/>
                    <a:pt x="2188854" y="334858"/>
                    <a:pt x="2178624" y="323480"/>
                  </a:cubicBezTo>
                  <a:lnTo>
                    <a:pt x="2178103" y="322759"/>
                  </a:lnTo>
                  <a:lnTo>
                    <a:pt x="2160988" y="348860"/>
                  </a:lnTo>
                  <a:cubicBezTo>
                    <a:pt x="2154901" y="354947"/>
                    <a:pt x="2148400" y="360189"/>
                    <a:pt x="2141709" y="364541"/>
                  </a:cubicBezTo>
                  <a:lnTo>
                    <a:pt x="2123846" y="373595"/>
                  </a:lnTo>
                  <a:lnTo>
                    <a:pt x="2125936" y="377718"/>
                  </a:lnTo>
                  <a:cubicBezTo>
                    <a:pt x="2129174" y="386469"/>
                    <a:pt x="2130032" y="395136"/>
                    <a:pt x="2128294" y="402575"/>
                  </a:cubicBezTo>
                  <a:lnTo>
                    <a:pt x="2126861" y="405219"/>
                  </a:lnTo>
                  <a:lnTo>
                    <a:pt x="2124218" y="406652"/>
                  </a:lnTo>
                  <a:cubicBezTo>
                    <a:pt x="2113058" y="409259"/>
                    <a:pt x="2099138" y="406024"/>
                    <a:pt x="2086312" y="397681"/>
                  </a:cubicBezTo>
                  <a:lnTo>
                    <a:pt x="2079336" y="392007"/>
                  </a:lnTo>
                  <a:lnTo>
                    <a:pt x="2075558" y="398113"/>
                  </a:lnTo>
                  <a:cubicBezTo>
                    <a:pt x="2072879" y="401361"/>
                    <a:pt x="2069877" y="404053"/>
                    <a:pt x="2066632" y="406068"/>
                  </a:cubicBezTo>
                  <a:lnTo>
                    <a:pt x="2063749" y="406923"/>
                  </a:lnTo>
                  <a:lnTo>
                    <a:pt x="2060867" y="406068"/>
                  </a:lnTo>
                  <a:cubicBezTo>
                    <a:pt x="2057622" y="404053"/>
                    <a:pt x="2054619" y="401361"/>
                    <a:pt x="2051940" y="398113"/>
                  </a:cubicBezTo>
                  <a:lnTo>
                    <a:pt x="2048269" y="392179"/>
                  </a:lnTo>
                  <a:lnTo>
                    <a:pt x="2041505" y="397680"/>
                  </a:lnTo>
                  <a:lnTo>
                    <a:pt x="2032489" y="401637"/>
                  </a:lnTo>
                  <a:lnTo>
                    <a:pt x="2027471" y="415117"/>
                  </a:lnTo>
                  <a:cubicBezTo>
                    <a:pt x="2019500" y="426374"/>
                    <a:pt x="2008100" y="436842"/>
                    <a:pt x="1994018" y="444972"/>
                  </a:cubicBezTo>
                  <a:cubicBezTo>
                    <a:pt x="1986977" y="449038"/>
                    <a:pt x="1979765" y="452230"/>
                    <a:pt x="1972596" y="454565"/>
                  </a:cubicBezTo>
                  <a:lnTo>
                    <a:pt x="1954087" y="458459"/>
                  </a:lnTo>
                  <a:lnTo>
                    <a:pt x="1954986" y="462731"/>
                  </a:lnTo>
                  <a:cubicBezTo>
                    <a:pt x="1955800" y="471506"/>
                    <a:pt x="1954465" y="479622"/>
                    <a:pt x="1951061" y="485984"/>
                  </a:cubicBezTo>
                  <a:lnTo>
                    <a:pt x="1949107" y="488045"/>
                  </a:lnTo>
                  <a:lnTo>
                    <a:pt x="1946345" y="488707"/>
                  </a:lnTo>
                  <a:cubicBezTo>
                    <a:pt x="1935527" y="488357"/>
                    <a:pt x="1923618" y="482004"/>
                    <a:pt x="1913957" y="471257"/>
                  </a:cubicBezTo>
                  <a:lnTo>
                    <a:pt x="1913462" y="470572"/>
                  </a:lnTo>
                  <a:lnTo>
                    <a:pt x="1897298" y="495223"/>
                  </a:lnTo>
                  <a:cubicBezTo>
                    <a:pt x="1891549" y="500972"/>
                    <a:pt x="1885409" y="505923"/>
                    <a:pt x="1879089" y="510034"/>
                  </a:cubicBezTo>
                  <a:lnTo>
                    <a:pt x="1862219" y="518585"/>
                  </a:lnTo>
                  <a:lnTo>
                    <a:pt x="1864192" y="522479"/>
                  </a:lnTo>
                  <a:cubicBezTo>
                    <a:pt x="1867250" y="530744"/>
                    <a:pt x="1868061" y="538929"/>
                    <a:pt x="1866420" y="545956"/>
                  </a:cubicBezTo>
                  <a:lnTo>
                    <a:pt x="1865065" y="548452"/>
                  </a:lnTo>
                  <a:lnTo>
                    <a:pt x="1862569" y="549806"/>
                  </a:lnTo>
                  <a:cubicBezTo>
                    <a:pt x="1852029" y="552268"/>
                    <a:pt x="1838882" y="549213"/>
                    <a:pt x="1826768" y="541333"/>
                  </a:cubicBezTo>
                  <a:lnTo>
                    <a:pt x="1820179" y="535974"/>
                  </a:lnTo>
                  <a:lnTo>
                    <a:pt x="1816612" y="541741"/>
                  </a:lnTo>
                  <a:cubicBezTo>
                    <a:pt x="1814082" y="544808"/>
                    <a:pt x="1811246" y="547351"/>
                    <a:pt x="1808181" y="549255"/>
                  </a:cubicBezTo>
                  <a:lnTo>
                    <a:pt x="1805458" y="550062"/>
                  </a:lnTo>
                  <a:lnTo>
                    <a:pt x="1802736" y="549255"/>
                  </a:lnTo>
                  <a:cubicBezTo>
                    <a:pt x="1799671" y="547351"/>
                    <a:pt x="1796835" y="544808"/>
                    <a:pt x="1794305" y="541741"/>
                  </a:cubicBezTo>
                  <a:lnTo>
                    <a:pt x="1790838" y="536136"/>
                  </a:lnTo>
                  <a:lnTo>
                    <a:pt x="1786704" y="539499"/>
                  </a:lnTo>
                  <a:lnTo>
                    <a:pt x="1779819" y="557993"/>
                  </a:lnTo>
                  <a:cubicBezTo>
                    <a:pt x="1771848" y="569250"/>
                    <a:pt x="1760448" y="579718"/>
                    <a:pt x="1746366" y="587848"/>
                  </a:cubicBezTo>
                  <a:cubicBezTo>
                    <a:pt x="1739325" y="591914"/>
                    <a:pt x="1732113" y="595106"/>
                    <a:pt x="1724944" y="597441"/>
                  </a:cubicBezTo>
                  <a:lnTo>
                    <a:pt x="1706435" y="601335"/>
                  </a:lnTo>
                  <a:lnTo>
                    <a:pt x="1707334" y="605607"/>
                  </a:lnTo>
                  <a:cubicBezTo>
                    <a:pt x="1708148" y="614382"/>
                    <a:pt x="1706813" y="622498"/>
                    <a:pt x="1703409" y="628860"/>
                  </a:cubicBezTo>
                  <a:lnTo>
                    <a:pt x="1701455" y="630921"/>
                  </a:lnTo>
                  <a:lnTo>
                    <a:pt x="1698693" y="631583"/>
                  </a:lnTo>
                  <a:cubicBezTo>
                    <a:pt x="1687875" y="631233"/>
                    <a:pt x="1675966" y="624879"/>
                    <a:pt x="1666305" y="614132"/>
                  </a:cubicBezTo>
                  <a:lnTo>
                    <a:pt x="1665810" y="613448"/>
                  </a:lnTo>
                  <a:lnTo>
                    <a:pt x="1649646" y="638099"/>
                  </a:lnTo>
                  <a:cubicBezTo>
                    <a:pt x="1643897" y="643848"/>
                    <a:pt x="1637757" y="648798"/>
                    <a:pt x="1631437" y="652909"/>
                  </a:cubicBezTo>
                  <a:lnTo>
                    <a:pt x="1614567" y="661460"/>
                  </a:lnTo>
                  <a:lnTo>
                    <a:pt x="1616540" y="665354"/>
                  </a:lnTo>
                  <a:cubicBezTo>
                    <a:pt x="1619598" y="673620"/>
                    <a:pt x="1620409" y="681805"/>
                    <a:pt x="1618768" y="688832"/>
                  </a:cubicBezTo>
                  <a:lnTo>
                    <a:pt x="1617413" y="691328"/>
                  </a:lnTo>
                  <a:lnTo>
                    <a:pt x="1614917" y="692682"/>
                  </a:lnTo>
                  <a:cubicBezTo>
                    <a:pt x="1604377" y="695144"/>
                    <a:pt x="1591230" y="692089"/>
                    <a:pt x="1579116" y="684209"/>
                  </a:cubicBezTo>
                  <a:lnTo>
                    <a:pt x="1572527" y="678850"/>
                  </a:lnTo>
                  <a:lnTo>
                    <a:pt x="1568960" y="684617"/>
                  </a:lnTo>
                  <a:cubicBezTo>
                    <a:pt x="1566430" y="687684"/>
                    <a:pt x="1563594" y="690227"/>
                    <a:pt x="1560529" y="692131"/>
                  </a:cubicBezTo>
                  <a:lnTo>
                    <a:pt x="1557806" y="692938"/>
                  </a:lnTo>
                  <a:lnTo>
                    <a:pt x="1555084" y="692131"/>
                  </a:lnTo>
                  <a:cubicBezTo>
                    <a:pt x="1552019" y="690227"/>
                    <a:pt x="1549183" y="687684"/>
                    <a:pt x="1546653" y="684617"/>
                  </a:cubicBezTo>
                  <a:lnTo>
                    <a:pt x="1543186" y="679012"/>
                  </a:lnTo>
                  <a:lnTo>
                    <a:pt x="1536798" y="684208"/>
                  </a:lnTo>
                  <a:cubicBezTo>
                    <a:pt x="1524684" y="692089"/>
                    <a:pt x="1511537" y="695144"/>
                    <a:pt x="1500997" y="692682"/>
                  </a:cubicBezTo>
                  <a:lnTo>
                    <a:pt x="1498501" y="691328"/>
                  </a:lnTo>
                  <a:lnTo>
                    <a:pt x="1497146" y="688831"/>
                  </a:lnTo>
                  <a:cubicBezTo>
                    <a:pt x="1495505" y="681805"/>
                    <a:pt x="1496316" y="673619"/>
                    <a:pt x="1499374" y="665354"/>
                  </a:cubicBezTo>
                  <a:lnTo>
                    <a:pt x="1501841" y="660485"/>
                  </a:lnTo>
                  <a:lnTo>
                    <a:pt x="1496781" y="658442"/>
                  </a:lnTo>
                  <a:cubicBezTo>
                    <a:pt x="1487110" y="653549"/>
                    <a:pt x="1477608" y="646723"/>
                    <a:pt x="1468984" y="638099"/>
                  </a:cubicBezTo>
                  <a:lnTo>
                    <a:pt x="1455928" y="618188"/>
                  </a:lnTo>
                  <a:lnTo>
                    <a:pt x="1449417" y="627051"/>
                  </a:lnTo>
                  <a:cubicBezTo>
                    <a:pt x="1444839" y="631358"/>
                    <a:pt x="1439785" y="634447"/>
                    <a:pt x="1434605" y="636016"/>
                  </a:cubicBezTo>
                  <a:lnTo>
                    <a:pt x="1431766" y="636092"/>
                  </a:lnTo>
                  <a:lnTo>
                    <a:pt x="1429345" y="634607"/>
                  </a:lnTo>
                  <a:cubicBezTo>
                    <a:pt x="1424411" y="629342"/>
                    <a:pt x="1421020" y="621848"/>
                    <a:pt x="1419535" y="613161"/>
                  </a:cubicBezTo>
                  <a:lnTo>
                    <a:pt x="1419238" y="607711"/>
                  </a:lnTo>
                  <a:lnTo>
                    <a:pt x="1413834" y="608472"/>
                  </a:lnTo>
                  <a:cubicBezTo>
                    <a:pt x="1403012" y="609069"/>
                    <a:pt x="1391370" y="607909"/>
                    <a:pt x="1379589" y="604753"/>
                  </a:cubicBezTo>
                  <a:cubicBezTo>
                    <a:pt x="1348175" y="596336"/>
                    <a:pt x="1324706" y="576111"/>
                    <a:pt x="1318158" y="554494"/>
                  </a:cubicBezTo>
                  <a:lnTo>
                    <a:pt x="1318041" y="550051"/>
                  </a:lnTo>
                  <a:lnTo>
                    <a:pt x="1320364" y="546262"/>
                  </a:lnTo>
                  <a:cubicBezTo>
                    <a:pt x="1324484" y="542401"/>
                    <a:pt x="1329476" y="539144"/>
                    <a:pt x="1335137" y="536561"/>
                  </a:cubicBezTo>
                  <a:lnTo>
                    <a:pt x="1346427" y="533165"/>
                  </a:lnTo>
                  <a:lnTo>
                    <a:pt x="1344215" y="530698"/>
                  </a:lnTo>
                  <a:cubicBezTo>
                    <a:pt x="1336244" y="519441"/>
                    <a:pt x="1331703" y="507395"/>
                    <a:pt x="1331338" y="496108"/>
                  </a:cubicBezTo>
                  <a:lnTo>
                    <a:pt x="1332374" y="491786"/>
                  </a:lnTo>
                  <a:lnTo>
                    <a:pt x="1335599" y="488727"/>
                  </a:lnTo>
                  <a:cubicBezTo>
                    <a:pt x="1345556" y="483400"/>
                    <a:pt x="1358259" y="481310"/>
                    <a:pt x="1371993" y="482584"/>
                  </a:cubicBezTo>
                  <a:lnTo>
                    <a:pt x="1376517" y="483536"/>
                  </a:lnTo>
                  <a:lnTo>
                    <a:pt x="1373335" y="470865"/>
                  </a:lnTo>
                  <a:cubicBezTo>
                    <a:pt x="1371128" y="455516"/>
                    <a:pt x="1372478" y="441530"/>
                    <a:pt x="1377362" y="430804"/>
                  </a:cubicBezTo>
                  <a:lnTo>
                    <a:pt x="1380326" y="427417"/>
                  </a:lnTo>
                  <a:lnTo>
                    <a:pt x="1384742" y="426543"/>
                  </a:lnTo>
                  <a:cubicBezTo>
                    <a:pt x="1396473" y="427676"/>
                    <a:pt x="1409260" y="433501"/>
                    <a:pt x="1421449" y="443086"/>
                  </a:cubicBezTo>
                  <a:lnTo>
                    <a:pt x="1432873" y="454157"/>
                  </a:lnTo>
                  <a:lnTo>
                    <a:pt x="1433470" y="452331"/>
                  </a:lnTo>
                  <a:lnTo>
                    <a:pt x="1446323" y="436783"/>
                  </a:lnTo>
                  <a:lnTo>
                    <a:pt x="1438158" y="424330"/>
                  </a:lnTo>
                  <a:cubicBezTo>
                    <a:pt x="1433372" y="411393"/>
                    <a:pt x="1432103" y="398582"/>
                    <a:pt x="1434672" y="387585"/>
                  </a:cubicBezTo>
                  <a:lnTo>
                    <a:pt x="1436792" y="383679"/>
                  </a:lnTo>
                  <a:lnTo>
                    <a:pt x="1439472" y="382224"/>
                  </a:lnTo>
                  <a:lnTo>
                    <a:pt x="1418485" y="366865"/>
                  </a:lnTo>
                  <a:lnTo>
                    <a:pt x="1404659" y="345779"/>
                  </a:lnTo>
                  <a:lnTo>
                    <a:pt x="1397767" y="355159"/>
                  </a:lnTo>
                  <a:cubicBezTo>
                    <a:pt x="1392919" y="359720"/>
                    <a:pt x="1387568" y="362991"/>
                    <a:pt x="1382084" y="364652"/>
                  </a:cubicBezTo>
                  <a:lnTo>
                    <a:pt x="1379079" y="364731"/>
                  </a:lnTo>
                  <a:lnTo>
                    <a:pt x="1376515" y="363159"/>
                  </a:lnTo>
                  <a:cubicBezTo>
                    <a:pt x="1371291" y="357585"/>
                    <a:pt x="1367700" y="349651"/>
                    <a:pt x="1366129" y="340453"/>
                  </a:cubicBezTo>
                  <a:lnTo>
                    <a:pt x="1365814" y="334682"/>
                  </a:lnTo>
                  <a:lnTo>
                    <a:pt x="1360092" y="335488"/>
                  </a:lnTo>
                  <a:cubicBezTo>
                    <a:pt x="1348634" y="336120"/>
                    <a:pt x="1336307" y="334892"/>
                    <a:pt x="1323834" y="331550"/>
                  </a:cubicBezTo>
                  <a:cubicBezTo>
                    <a:pt x="1290573" y="322638"/>
                    <a:pt x="1265724" y="301224"/>
                    <a:pt x="1258791" y="278337"/>
                  </a:cubicBezTo>
                  <a:lnTo>
                    <a:pt x="1258667" y="273633"/>
                  </a:lnTo>
                  <a:lnTo>
                    <a:pt x="1261127" y="269621"/>
                  </a:lnTo>
                  <a:cubicBezTo>
                    <a:pt x="1265489" y="265533"/>
                    <a:pt x="1270774" y="262084"/>
                    <a:pt x="1276769" y="259350"/>
                  </a:cubicBezTo>
                  <a:lnTo>
                    <a:pt x="1288722" y="255754"/>
                  </a:lnTo>
                  <a:lnTo>
                    <a:pt x="1286380" y="253142"/>
                  </a:lnTo>
                  <a:cubicBezTo>
                    <a:pt x="1277941" y="241223"/>
                    <a:pt x="1273132" y="228469"/>
                    <a:pt x="1272746" y="216518"/>
                  </a:cubicBezTo>
                  <a:lnTo>
                    <a:pt x="1273843" y="211942"/>
                  </a:lnTo>
                  <a:lnTo>
                    <a:pt x="1277257" y="208703"/>
                  </a:lnTo>
                  <a:cubicBezTo>
                    <a:pt x="1287800" y="203063"/>
                    <a:pt x="1301250" y="200850"/>
                    <a:pt x="1315792" y="202199"/>
                  </a:cubicBezTo>
                  <a:lnTo>
                    <a:pt x="1320581" y="203207"/>
                  </a:lnTo>
                  <a:lnTo>
                    <a:pt x="1317212" y="189791"/>
                  </a:lnTo>
                  <a:cubicBezTo>
                    <a:pt x="1314876" y="173540"/>
                    <a:pt x="1316304" y="158731"/>
                    <a:pt x="1321476" y="147375"/>
                  </a:cubicBezTo>
                  <a:lnTo>
                    <a:pt x="1324614" y="143788"/>
                  </a:lnTo>
                  <a:lnTo>
                    <a:pt x="1329290" y="142864"/>
                  </a:lnTo>
                  <a:cubicBezTo>
                    <a:pt x="1341710" y="144063"/>
                    <a:pt x="1355249" y="150230"/>
                    <a:pt x="1368154" y="160379"/>
                  </a:cubicBezTo>
                  <a:lnTo>
                    <a:pt x="1380250" y="172100"/>
                  </a:lnTo>
                  <a:lnTo>
                    <a:pt x="1380883" y="170167"/>
                  </a:lnTo>
                  <a:lnTo>
                    <a:pt x="1394492" y="153706"/>
                  </a:lnTo>
                  <a:lnTo>
                    <a:pt x="1385846" y="140521"/>
                  </a:lnTo>
                  <a:cubicBezTo>
                    <a:pt x="1380779" y="126824"/>
                    <a:pt x="1379436" y="113260"/>
                    <a:pt x="1382155" y="101616"/>
                  </a:cubicBezTo>
                  <a:lnTo>
                    <a:pt x="1384400" y="97480"/>
                  </a:lnTo>
                  <a:lnTo>
                    <a:pt x="1388536" y="95235"/>
                  </a:lnTo>
                  <a:cubicBezTo>
                    <a:pt x="1394358" y="93875"/>
                    <a:pt x="1400659" y="93532"/>
                    <a:pt x="1407218" y="94161"/>
                  </a:cubicBezTo>
                  <a:lnTo>
                    <a:pt x="1419368" y="97024"/>
                  </a:lnTo>
                  <a:lnTo>
                    <a:pt x="1418646" y="93590"/>
                  </a:lnTo>
                  <a:cubicBezTo>
                    <a:pt x="1417296" y="79049"/>
                    <a:pt x="1419509" y="65599"/>
                    <a:pt x="1425150" y="55056"/>
                  </a:cubicBezTo>
                  <a:lnTo>
                    <a:pt x="1428388" y="51642"/>
                  </a:lnTo>
                  <a:lnTo>
                    <a:pt x="1432965" y="50544"/>
                  </a:lnTo>
                  <a:cubicBezTo>
                    <a:pt x="1444915" y="50931"/>
                    <a:pt x="1457669" y="55739"/>
                    <a:pt x="1469588" y="64179"/>
                  </a:cubicBezTo>
                  <a:lnTo>
                    <a:pt x="1473232" y="67446"/>
                  </a:lnTo>
                  <a:lnTo>
                    <a:pt x="1477022" y="54143"/>
                  </a:lnTo>
                  <a:cubicBezTo>
                    <a:pt x="1483124" y="38901"/>
                    <a:pt x="1491766" y="26791"/>
                    <a:pt x="1501923" y="19542"/>
                  </a:cubicBezTo>
                  <a:lnTo>
                    <a:pt x="1506434" y="18005"/>
                  </a:lnTo>
                  <a:lnTo>
                    <a:pt x="1510946" y="19542"/>
                  </a:lnTo>
                  <a:cubicBezTo>
                    <a:pt x="1521102" y="26791"/>
                    <a:pt x="1529743" y="38901"/>
                    <a:pt x="1535845" y="54143"/>
                  </a:cubicBezTo>
                  <a:lnTo>
                    <a:pt x="1540460" y="70342"/>
                  </a:lnTo>
                  <a:lnTo>
                    <a:pt x="1541975" y="68984"/>
                  </a:lnTo>
                  <a:cubicBezTo>
                    <a:pt x="1553893" y="60544"/>
                    <a:pt x="1566648" y="55736"/>
                    <a:pt x="1578599" y="55350"/>
                  </a:cubicBezTo>
                  <a:lnTo>
                    <a:pt x="1583175" y="56447"/>
                  </a:lnTo>
                  <a:lnTo>
                    <a:pt x="1586413" y="59861"/>
                  </a:lnTo>
                  <a:cubicBezTo>
                    <a:pt x="1589233" y="65133"/>
                    <a:pt x="1591196" y="71131"/>
                    <a:pt x="1592286" y="77629"/>
                  </a:cubicBezTo>
                  <a:lnTo>
                    <a:pt x="1592895" y="97678"/>
                  </a:lnTo>
                  <a:lnTo>
                    <a:pt x="1607821" y="94161"/>
                  </a:lnTo>
                  <a:cubicBezTo>
                    <a:pt x="1614380" y="93532"/>
                    <a:pt x="1620682" y="93876"/>
                    <a:pt x="1626504" y="95236"/>
                  </a:cubicBezTo>
                  <a:lnTo>
                    <a:pt x="1630640" y="97480"/>
                  </a:lnTo>
                  <a:lnTo>
                    <a:pt x="1632884" y="101616"/>
                  </a:lnTo>
                  <a:cubicBezTo>
                    <a:pt x="1635604" y="113260"/>
                    <a:pt x="1634260" y="126824"/>
                    <a:pt x="1629193" y="140521"/>
                  </a:cubicBezTo>
                  <a:lnTo>
                    <a:pt x="1612263" y="166340"/>
                  </a:lnTo>
                  <a:lnTo>
                    <a:pt x="1613184" y="166995"/>
                  </a:lnTo>
                  <a:lnTo>
                    <a:pt x="1615859" y="171095"/>
                  </a:lnTo>
                  <a:lnTo>
                    <a:pt x="1622962" y="159226"/>
                  </a:lnTo>
                  <a:cubicBezTo>
                    <a:pt x="1632802" y="146082"/>
                    <a:pt x="1644283" y="136621"/>
                    <a:pt x="1655970" y="132248"/>
                  </a:cubicBezTo>
                  <a:lnTo>
                    <a:pt x="1660725" y="131931"/>
                  </a:lnTo>
                  <a:lnTo>
                    <a:pt x="1664685" y="134583"/>
                  </a:lnTo>
                  <a:cubicBezTo>
                    <a:pt x="1672619" y="144214"/>
                    <a:pt x="1677832" y="158148"/>
                    <a:pt x="1679781" y="174450"/>
                  </a:cubicBezTo>
                  <a:lnTo>
                    <a:pt x="1680046" y="191291"/>
                  </a:lnTo>
                  <a:lnTo>
                    <a:pt x="1681861" y="190372"/>
                  </a:lnTo>
                  <a:cubicBezTo>
                    <a:pt x="1695557" y="185305"/>
                    <a:pt x="1709122" y="183961"/>
                    <a:pt x="1720765" y="186681"/>
                  </a:cubicBezTo>
                  <a:lnTo>
                    <a:pt x="1724901" y="188925"/>
                  </a:lnTo>
                  <a:lnTo>
                    <a:pt x="1727146" y="193062"/>
                  </a:lnTo>
                  <a:lnTo>
                    <a:pt x="1727382" y="197176"/>
                  </a:lnTo>
                  <a:lnTo>
                    <a:pt x="1730312" y="196474"/>
                  </a:lnTo>
                  <a:cubicBezTo>
                    <a:pt x="1741599" y="196839"/>
                    <a:pt x="1753645" y="201380"/>
                    <a:pt x="1764902" y="209351"/>
                  </a:cubicBezTo>
                  <a:lnTo>
                    <a:pt x="1768344" y="212437"/>
                  </a:lnTo>
                  <a:lnTo>
                    <a:pt x="1771923" y="199873"/>
                  </a:lnTo>
                  <a:cubicBezTo>
                    <a:pt x="1777687" y="185477"/>
                    <a:pt x="1785848" y="174039"/>
                    <a:pt x="1795441" y="167192"/>
                  </a:cubicBezTo>
                  <a:lnTo>
                    <a:pt x="1799702" y="165741"/>
                  </a:lnTo>
                  <a:lnTo>
                    <a:pt x="1803963" y="167192"/>
                  </a:lnTo>
                  <a:lnTo>
                    <a:pt x="1824600" y="195870"/>
                  </a:lnTo>
                  <a:lnTo>
                    <a:pt x="1825063" y="193937"/>
                  </a:lnTo>
                  <a:lnTo>
                    <a:pt x="1828477" y="190698"/>
                  </a:lnTo>
                  <a:cubicBezTo>
                    <a:pt x="1839020" y="185058"/>
                    <a:pt x="1852470" y="182845"/>
                    <a:pt x="1867012" y="184194"/>
                  </a:cubicBezTo>
                  <a:lnTo>
                    <a:pt x="1871801" y="185202"/>
                  </a:lnTo>
                  <a:lnTo>
                    <a:pt x="1868432" y="171786"/>
                  </a:lnTo>
                  <a:cubicBezTo>
                    <a:pt x="1866096" y="155535"/>
                    <a:pt x="1867524" y="140726"/>
                    <a:pt x="1872696" y="129370"/>
                  </a:cubicBezTo>
                  <a:lnTo>
                    <a:pt x="1875834" y="125783"/>
                  </a:lnTo>
                  <a:lnTo>
                    <a:pt x="1880510" y="124859"/>
                  </a:lnTo>
                  <a:cubicBezTo>
                    <a:pt x="1892930" y="126058"/>
                    <a:pt x="1906469" y="132225"/>
                    <a:pt x="1919374" y="142374"/>
                  </a:cubicBezTo>
                  <a:lnTo>
                    <a:pt x="1931470" y="154095"/>
                  </a:lnTo>
                  <a:lnTo>
                    <a:pt x="1932103" y="152162"/>
                  </a:lnTo>
                  <a:lnTo>
                    <a:pt x="1945712" y="135701"/>
                  </a:lnTo>
                  <a:lnTo>
                    <a:pt x="1937066" y="122516"/>
                  </a:lnTo>
                  <a:cubicBezTo>
                    <a:pt x="1931999" y="108819"/>
                    <a:pt x="1930656" y="95255"/>
                    <a:pt x="1933375" y="83611"/>
                  </a:cubicBezTo>
                  <a:lnTo>
                    <a:pt x="1935620" y="79475"/>
                  </a:lnTo>
                  <a:lnTo>
                    <a:pt x="1939756" y="77230"/>
                  </a:lnTo>
                  <a:cubicBezTo>
                    <a:pt x="1945578" y="75870"/>
                    <a:pt x="1951879" y="75527"/>
                    <a:pt x="1958438" y="76156"/>
                  </a:cubicBezTo>
                  <a:lnTo>
                    <a:pt x="1970588" y="79019"/>
                  </a:lnTo>
                  <a:lnTo>
                    <a:pt x="1969866" y="75585"/>
                  </a:lnTo>
                  <a:cubicBezTo>
                    <a:pt x="1968516" y="61044"/>
                    <a:pt x="1970729" y="47594"/>
                    <a:pt x="1976370" y="37051"/>
                  </a:cubicBezTo>
                  <a:lnTo>
                    <a:pt x="1979608" y="33637"/>
                  </a:lnTo>
                  <a:lnTo>
                    <a:pt x="1984185" y="32539"/>
                  </a:lnTo>
                  <a:cubicBezTo>
                    <a:pt x="1996135" y="32926"/>
                    <a:pt x="2008889" y="37734"/>
                    <a:pt x="2020808" y="46174"/>
                  </a:cubicBezTo>
                  <a:lnTo>
                    <a:pt x="2024452" y="49441"/>
                  </a:lnTo>
                  <a:lnTo>
                    <a:pt x="2028242" y="36138"/>
                  </a:lnTo>
                  <a:cubicBezTo>
                    <a:pt x="2034344" y="20896"/>
                    <a:pt x="2042986" y="8786"/>
                    <a:pt x="2053143" y="1537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7" name="楕円 106">
              <a:extLst>
                <a:ext uri="{FF2B5EF4-FFF2-40B4-BE49-F238E27FC236}">
                  <a16:creationId xmlns:a16="http://schemas.microsoft.com/office/drawing/2014/main" id="{92F61E0E-1DBB-43DF-8C48-3276A872D360}"/>
                </a:ext>
              </a:extLst>
            </p:cNvPr>
            <p:cNvSpPr/>
            <p:nvPr/>
          </p:nvSpPr>
          <p:spPr>
            <a:xfrm>
              <a:off x="1170648" y="6057900"/>
              <a:ext cx="1805914" cy="252354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8" name="フリーフォーム: 図形 107">
              <a:extLst>
                <a:ext uri="{FF2B5EF4-FFF2-40B4-BE49-F238E27FC236}">
                  <a16:creationId xmlns:a16="http://schemas.microsoft.com/office/drawing/2014/main" id="{48AFB291-5D59-4589-A3C5-2C3169B41427}"/>
                </a:ext>
              </a:extLst>
            </p:cNvPr>
            <p:cNvSpPr/>
            <p:nvPr/>
          </p:nvSpPr>
          <p:spPr>
            <a:xfrm>
              <a:off x="329830" y="3589440"/>
              <a:ext cx="3606136" cy="2591777"/>
            </a:xfrm>
            <a:custGeom>
              <a:avLst/>
              <a:gdLst>
                <a:gd name="connsiteX0" fmla="*/ 1348434 w 3606136"/>
                <a:gd name="connsiteY0" fmla="*/ 0 h 2591777"/>
                <a:gd name="connsiteX1" fmla="*/ 1571394 w 3606136"/>
                <a:gd name="connsiteY1" fmla="*/ 720682 h 2591777"/>
                <a:gd name="connsiteX2" fmla="*/ 1872187 w 3606136"/>
                <a:gd name="connsiteY2" fmla="*/ 531 h 2591777"/>
                <a:gd name="connsiteX3" fmla="*/ 1885182 w 3606136"/>
                <a:gd name="connsiteY3" fmla="*/ 43272 h 2591777"/>
                <a:gd name="connsiteX4" fmla="*/ 1591601 w 3606136"/>
                <a:gd name="connsiteY4" fmla="*/ 794865 h 2591777"/>
                <a:gd name="connsiteX5" fmla="*/ 1761749 w 3606136"/>
                <a:gd name="connsiteY5" fmla="*/ 1419512 h 2591777"/>
                <a:gd name="connsiteX6" fmla="*/ 1892141 w 3606136"/>
                <a:gd name="connsiteY6" fmla="*/ 938425 h 2591777"/>
                <a:gd name="connsiteX7" fmla="*/ 1751608 w 3606136"/>
                <a:gd name="connsiteY7" fmla="*/ 773548 h 2591777"/>
                <a:gd name="connsiteX8" fmla="*/ 1783903 w 3606136"/>
                <a:gd name="connsiteY8" fmla="*/ 760930 h 2591777"/>
                <a:gd name="connsiteX9" fmla="*/ 1908794 w 3606136"/>
                <a:gd name="connsiteY9" fmla="*/ 876980 h 2591777"/>
                <a:gd name="connsiteX10" fmla="*/ 2035922 w 3606136"/>
                <a:gd name="connsiteY10" fmla="*/ 411869 h 2591777"/>
                <a:gd name="connsiteX11" fmla="*/ 2084856 w 3606136"/>
                <a:gd name="connsiteY11" fmla="*/ 423029 h 2591777"/>
                <a:gd name="connsiteX12" fmla="*/ 1929255 w 3606136"/>
                <a:gd name="connsiteY12" fmla="*/ 1156047 h 2591777"/>
                <a:gd name="connsiteX13" fmla="*/ 2312954 w 3606136"/>
                <a:gd name="connsiteY13" fmla="*/ 666682 h 2591777"/>
                <a:gd name="connsiteX14" fmla="*/ 2433189 w 3606136"/>
                <a:gd name="connsiteY14" fmla="*/ 413862 h 2591777"/>
                <a:gd name="connsiteX15" fmla="*/ 2459228 w 3606136"/>
                <a:gd name="connsiteY15" fmla="*/ 418586 h 2591777"/>
                <a:gd name="connsiteX16" fmla="*/ 2364559 w 3606136"/>
                <a:gd name="connsiteY16" fmla="*/ 657513 h 2591777"/>
                <a:gd name="connsiteX17" fmla="*/ 2138014 w 3606136"/>
                <a:gd name="connsiteY17" fmla="*/ 984917 h 2591777"/>
                <a:gd name="connsiteX18" fmla="*/ 2607590 w 3606136"/>
                <a:gd name="connsiteY18" fmla="*/ 858088 h 2591777"/>
                <a:gd name="connsiteX19" fmla="*/ 2620189 w 3606136"/>
                <a:gd name="connsiteY19" fmla="*/ 875902 h 2591777"/>
                <a:gd name="connsiteX20" fmla="*/ 2103092 w 3606136"/>
                <a:gd name="connsiteY20" fmla="*/ 1033876 h 2591777"/>
                <a:gd name="connsiteX21" fmla="*/ 1899087 w 3606136"/>
                <a:gd name="connsiteY21" fmla="*/ 1319882 h 2591777"/>
                <a:gd name="connsiteX22" fmla="*/ 1858202 w 3606136"/>
                <a:gd name="connsiteY22" fmla="*/ 1439900 h 2591777"/>
                <a:gd name="connsiteX23" fmla="*/ 1827897 w 3606136"/>
                <a:gd name="connsiteY23" fmla="*/ 1654535 h 2591777"/>
                <a:gd name="connsiteX24" fmla="*/ 1820706 w 3606136"/>
                <a:gd name="connsiteY24" fmla="*/ 1726318 h 2591777"/>
                <a:gd name="connsiteX25" fmla="*/ 2133926 w 3606136"/>
                <a:gd name="connsiteY25" fmla="*/ 1508360 h 2591777"/>
                <a:gd name="connsiteX26" fmla="*/ 2665295 w 3606136"/>
                <a:gd name="connsiteY26" fmla="*/ 972828 h 2591777"/>
                <a:gd name="connsiteX27" fmla="*/ 2767956 w 3606136"/>
                <a:gd name="connsiteY27" fmla="*/ 641729 h 2591777"/>
                <a:gd name="connsiteX28" fmla="*/ 2802327 w 3606136"/>
                <a:gd name="connsiteY28" fmla="*/ 645259 h 2591777"/>
                <a:gd name="connsiteX29" fmla="*/ 2742240 w 3606136"/>
                <a:gd name="connsiteY29" fmla="*/ 939134 h 2591777"/>
                <a:gd name="connsiteX30" fmla="*/ 2961082 w 3606136"/>
                <a:gd name="connsiteY30" fmla="*/ 817525 h 2591777"/>
                <a:gd name="connsiteX31" fmla="*/ 2978146 w 3606136"/>
                <a:gd name="connsiteY31" fmla="*/ 829291 h 2591777"/>
                <a:gd name="connsiteX32" fmla="*/ 2703091 w 3606136"/>
                <a:gd name="connsiteY32" fmla="*/ 1001423 h 2591777"/>
                <a:gd name="connsiteX33" fmla="*/ 2702548 w 3606136"/>
                <a:gd name="connsiteY33" fmla="*/ 1001049 h 2591777"/>
                <a:gd name="connsiteX34" fmla="*/ 2379291 w 3606136"/>
                <a:gd name="connsiteY34" fmla="*/ 1350982 h 2591777"/>
                <a:gd name="connsiteX35" fmla="*/ 2958157 w 3606136"/>
                <a:gd name="connsiteY35" fmla="*/ 1138607 h 2591777"/>
                <a:gd name="connsiteX36" fmla="*/ 2972649 w 3606136"/>
                <a:gd name="connsiteY36" fmla="*/ 1154062 h 2591777"/>
                <a:gd name="connsiteX37" fmla="*/ 2327964 w 3606136"/>
                <a:gd name="connsiteY37" fmla="*/ 1409436 h 2591777"/>
                <a:gd name="connsiteX38" fmla="*/ 2213166 w 3606136"/>
                <a:gd name="connsiteY38" fmla="*/ 1530816 h 2591777"/>
                <a:gd name="connsiteX39" fmla="*/ 2148144 w 3606136"/>
                <a:gd name="connsiteY39" fmla="*/ 1579558 h 2591777"/>
                <a:gd name="connsiteX40" fmla="*/ 2533185 w 3606136"/>
                <a:gd name="connsiteY40" fmla="*/ 1508917 h 2591777"/>
                <a:gd name="connsiteX41" fmla="*/ 2610898 w 3606136"/>
                <a:gd name="connsiteY41" fmla="*/ 1530788 h 2591777"/>
                <a:gd name="connsiteX42" fmla="*/ 2069029 w 3606136"/>
                <a:gd name="connsiteY42" fmla="*/ 1638865 h 2591777"/>
                <a:gd name="connsiteX43" fmla="*/ 1873282 w 3606136"/>
                <a:gd name="connsiteY43" fmla="*/ 1811778 h 2591777"/>
                <a:gd name="connsiteX44" fmla="*/ 1872018 w 3606136"/>
                <a:gd name="connsiteY44" fmla="*/ 1944025 h 2591777"/>
                <a:gd name="connsiteX45" fmla="*/ 2792768 w 3606136"/>
                <a:gd name="connsiteY45" fmla="*/ 1680369 h 2591777"/>
                <a:gd name="connsiteX46" fmla="*/ 2990413 w 3606136"/>
                <a:gd name="connsiteY46" fmla="*/ 1576612 h 2591777"/>
                <a:gd name="connsiteX47" fmla="*/ 2990413 w 3606136"/>
                <a:gd name="connsiteY47" fmla="*/ 1572537 h 2591777"/>
                <a:gd name="connsiteX48" fmla="*/ 2997807 w 3606136"/>
                <a:gd name="connsiteY48" fmla="*/ 1572731 h 2591777"/>
                <a:gd name="connsiteX49" fmla="*/ 3591365 w 3606136"/>
                <a:gd name="connsiteY49" fmla="*/ 1261132 h 2591777"/>
                <a:gd name="connsiteX50" fmla="*/ 3606136 w 3606136"/>
                <a:gd name="connsiteY50" fmla="*/ 1288143 h 2591777"/>
                <a:gd name="connsiteX51" fmla="*/ 3101358 w 3606136"/>
                <a:gd name="connsiteY51" fmla="*/ 1575439 h 2591777"/>
                <a:gd name="connsiteX52" fmla="*/ 3499785 w 3606136"/>
                <a:gd name="connsiteY52" fmla="*/ 1585858 h 2591777"/>
                <a:gd name="connsiteX53" fmla="*/ 3499785 w 3606136"/>
                <a:gd name="connsiteY53" fmla="*/ 1612500 h 2591777"/>
                <a:gd name="connsiteX54" fmla="*/ 3013916 w 3606136"/>
                <a:gd name="connsiteY54" fmla="*/ 1625207 h 2591777"/>
                <a:gd name="connsiteX55" fmla="*/ 2845969 w 3606136"/>
                <a:gd name="connsiteY55" fmla="*/ 1720794 h 2591777"/>
                <a:gd name="connsiteX56" fmla="*/ 2847487 w 3606136"/>
                <a:gd name="connsiteY56" fmla="*/ 1725614 h 2591777"/>
                <a:gd name="connsiteX57" fmla="*/ 2822264 w 3606136"/>
                <a:gd name="connsiteY57" fmla="*/ 1734286 h 2591777"/>
                <a:gd name="connsiteX58" fmla="*/ 2819331 w 3606136"/>
                <a:gd name="connsiteY58" fmla="*/ 1735955 h 2591777"/>
                <a:gd name="connsiteX59" fmla="*/ 2819027 w 3606136"/>
                <a:gd name="connsiteY59" fmla="*/ 1735399 h 2591777"/>
                <a:gd name="connsiteX60" fmla="*/ 2375986 w 3606136"/>
                <a:gd name="connsiteY60" fmla="*/ 1887720 h 2591777"/>
                <a:gd name="connsiteX61" fmla="*/ 2759977 w 3606136"/>
                <a:gd name="connsiteY61" fmla="*/ 1959245 h 2591777"/>
                <a:gd name="connsiteX62" fmla="*/ 2756296 w 3606136"/>
                <a:gd name="connsiteY62" fmla="*/ 1981806 h 2591777"/>
                <a:gd name="connsiteX63" fmla="*/ 2291754 w 3606136"/>
                <a:gd name="connsiteY63" fmla="*/ 1916679 h 2591777"/>
                <a:gd name="connsiteX64" fmla="*/ 1870895 w 3606136"/>
                <a:gd name="connsiteY64" fmla="*/ 2061374 h 2591777"/>
                <a:gd name="connsiteX65" fmla="*/ 1865824 w 3606136"/>
                <a:gd name="connsiteY65" fmla="*/ 2591777 h 2591777"/>
                <a:gd name="connsiteX66" fmla="*/ 1638659 w 3606136"/>
                <a:gd name="connsiteY66" fmla="*/ 2591777 h 2591777"/>
                <a:gd name="connsiteX67" fmla="*/ 1643842 w 3606136"/>
                <a:gd name="connsiteY67" fmla="*/ 2123777 h 2591777"/>
                <a:gd name="connsiteX68" fmla="*/ 680858 w 3606136"/>
                <a:gd name="connsiteY68" fmla="*/ 1774446 h 2591777"/>
                <a:gd name="connsiteX69" fmla="*/ 195645 w 3606136"/>
                <a:gd name="connsiteY69" fmla="*/ 1689114 h 2591777"/>
                <a:gd name="connsiteX70" fmla="*/ 199572 w 3606136"/>
                <a:gd name="connsiteY70" fmla="*/ 1662763 h 2591777"/>
                <a:gd name="connsiteX71" fmla="*/ 624909 w 3606136"/>
                <a:gd name="connsiteY71" fmla="*/ 1714824 h 2591777"/>
                <a:gd name="connsiteX72" fmla="*/ 0 w 3606136"/>
                <a:gd name="connsiteY72" fmla="*/ 1233642 h 2591777"/>
                <a:gd name="connsiteX73" fmla="*/ 13713 w 3606136"/>
                <a:gd name="connsiteY73" fmla="*/ 1215353 h 2591777"/>
                <a:gd name="connsiteX74" fmla="*/ 733564 w 3606136"/>
                <a:gd name="connsiteY74" fmla="*/ 1740792 h 2591777"/>
                <a:gd name="connsiteX75" fmla="*/ 732134 w 3606136"/>
                <a:gd name="connsiteY75" fmla="*/ 1742699 h 2591777"/>
                <a:gd name="connsiteX76" fmla="*/ 1307500 w 3606136"/>
                <a:gd name="connsiteY76" fmla="*/ 1926000 h 2591777"/>
                <a:gd name="connsiteX77" fmla="*/ 1056458 w 3606136"/>
                <a:gd name="connsiteY77" fmla="*/ 1715779 h 2591777"/>
                <a:gd name="connsiteX78" fmla="*/ 1070737 w 3606136"/>
                <a:gd name="connsiteY78" fmla="*/ 1697928 h 2591777"/>
                <a:gd name="connsiteX79" fmla="*/ 1413607 w 3606136"/>
                <a:gd name="connsiteY79" fmla="*/ 1959803 h 2591777"/>
                <a:gd name="connsiteX80" fmla="*/ 1644842 w 3606136"/>
                <a:gd name="connsiteY80" fmla="*/ 2033470 h 2591777"/>
                <a:gd name="connsiteX81" fmla="*/ 1648801 w 3606136"/>
                <a:gd name="connsiteY81" fmla="*/ 1675943 h 2591777"/>
                <a:gd name="connsiteX82" fmla="*/ 1344036 w 3606136"/>
                <a:gd name="connsiteY82" fmla="*/ 1540771 h 2591777"/>
                <a:gd name="connsiteX83" fmla="*/ 950340 w 3606136"/>
                <a:gd name="connsiteY83" fmla="*/ 1595901 h 2591777"/>
                <a:gd name="connsiteX84" fmla="*/ 939615 w 3606136"/>
                <a:gd name="connsiteY84" fmla="*/ 1570334 h 2591777"/>
                <a:gd name="connsiteX85" fmla="*/ 1252690 w 3606136"/>
                <a:gd name="connsiteY85" fmla="*/ 1507121 h 2591777"/>
                <a:gd name="connsiteX86" fmla="*/ 1021646 w 3606136"/>
                <a:gd name="connsiteY86" fmla="*/ 1384393 h 2591777"/>
                <a:gd name="connsiteX87" fmla="*/ 449512 w 3606136"/>
                <a:gd name="connsiteY87" fmla="*/ 1331148 h 2591777"/>
                <a:gd name="connsiteX88" fmla="*/ 453238 w 3606136"/>
                <a:gd name="connsiteY88" fmla="*/ 1311750 h 2591777"/>
                <a:gd name="connsiteX89" fmla="*/ 943188 w 3606136"/>
                <a:gd name="connsiteY89" fmla="*/ 1342716 h 2591777"/>
                <a:gd name="connsiteX90" fmla="*/ 549579 w 3606136"/>
                <a:gd name="connsiteY90" fmla="*/ 1133636 h 2591777"/>
                <a:gd name="connsiteX91" fmla="*/ 588079 w 3606136"/>
                <a:gd name="connsiteY91" fmla="*/ 1114316 h 2591777"/>
                <a:gd name="connsiteX92" fmla="*/ 1296014 w 3606136"/>
                <a:gd name="connsiteY92" fmla="*/ 1467337 h 2591777"/>
                <a:gd name="connsiteX93" fmla="*/ 1677387 w 3606136"/>
                <a:gd name="connsiteY93" fmla="*/ 1594818 h 2591777"/>
                <a:gd name="connsiteX94" fmla="*/ 1628262 w 3606136"/>
                <a:gd name="connsiteY94" fmla="*/ 1371324 h 2591777"/>
                <a:gd name="connsiteX95" fmla="*/ 1341106 w 3606136"/>
                <a:gd name="connsiteY95" fmla="*/ 1190549 h 2591777"/>
                <a:gd name="connsiteX96" fmla="*/ 1072996 w 3606136"/>
                <a:gd name="connsiteY96" fmla="*/ 1178472 h 2591777"/>
                <a:gd name="connsiteX97" fmla="*/ 1072996 w 3606136"/>
                <a:gd name="connsiteY97" fmla="*/ 1150794 h 2591777"/>
                <a:gd name="connsiteX98" fmla="*/ 1264271 w 3606136"/>
                <a:gd name="connsiteY98" fmla="*/ 1142178 h 2591777"/>
                <a:gd name="connsiteX99" fmla="*/ 1179371 w 3606136"/>
                <a:gd name="connsiteY99" fmla="*/ 1088730 h 2591777"/>
                <a:gd name="connsiteX100" fmla="*/ 1101084 w 3606136"/>
                <a:gd name="connsiteY100" fmla="*/ 1018835 h 2591777"/>
                <a:gd name="connsiteX101" fmla="*/ 520450 w 3606136"/>
                <a:gd name="connsiteY101" fmla="*/ 876958 h 2591777"/>
                <a:gd name="connsiteX102" fmla="*/ 530157 w 3606136"/>
                <a:gd name="connsiteY102" fmla="*/ 859733 h 2591777"/>
                <a:gd name="connsiteX103" fmla="*/ 1046890 w 3606136"/>
                <a:gd name="connsiteY103" fmla="*/ 970450 h 2591777"/>
                <a:gd name="connsiteX104" fmla="*/ 572606 w 3606136"/>
                <a:gd name="connsiteY104" fmla="*/ 547010 h 2591777"/>
                <a:gd name="connsiteX105" fmla="*/ 595866 w 3606136"/>
                <a:gd name="connsiteY105" fmla="*/ 531532 h 2591777"/>
                <a:gd name="connsiteX106" fmla="*/ 880344 w 3606136"/>
                <a:gd name="connsiteY106" fmla="*/ 748682 h 2591777"/>
                <a:gd name="connsiteX107" fmla="*/ 861845 w 3606136"/>
                <a:gd name="connsiteY107" fmla="*/ 425533 h 2591777"/>
                <a:gd name="connsiteX108" fmla="*/ 892435 w 3606136"/>
                <a:gd name="connsiteY108" fmla="*/ 424370 h 2591777"/>
                <a:gd name="connsiteX109" fmla="*/ 941161 w 3606136"/>
                <a:gd name="connsiteY109" fmla="*/ 799633 h 2591777"/>
                <a:gd name="connsiteX110" fmla="*/ 1184838 w 3606136"/>
                <a:gd name="connsiteY110" fmla="*/ 1003782 h 2591777"/>
                <a:gd name="connsiteX111" fmla="*/ 1187252 w 3606136"/>
                <a:gd name="connsiteY111" fmla="*/ 903241 h 2591777"/>
                <a:gd name="connsiteX112" fmla="*/ 1219702 w 3606136"/>
                <a:gd name="connsiteY112" fmla="*/ 902322 h 2591777"/>
                <a:gd name="connsiteX113" fmla="*/ 1244294 w 3606136"/>
                <a:gd name="connsiteY113" fmla="*/ 1052508 h 2591777"/>
                <a:gd name="connsiteX114" fmla="*/ 1604253 w 3606136"/>
                <a:gd name="connsiteY114" fmla="*/ 1262098 h 2591777"/>
                <a:gd name="connsiteX115" fmla="*/ 1534801 w 3606136"/>
                <a:gd name="connsiteY115" fmla="*/ 946130 h 2591777"/>
                <a:gd name="connsiteX116" fmla="*/ 1178783 w 3606136"/>
                <a:gd name="connsiteY116" fmla="*/ 692228 h 2591777"/>
                <a:gd name="connsiteX117" fmla="*/ 1199774 w 3606136"/>
                <a:gd name="connsiteY117" fmla="*/ 679746 h 2591777"/>
                <a:gd name="connsiteX118" fmla="*/ 1522819 w 3606136"/>
                <a:gd name="connsiteY118" fmla="*/ 867434 h 2591777"/>
                <a:gd name="connsiteX119" fmla="*/ 1311982 w 3606136"/>
                <a:gd name="connsiteY119" fmla="*/ 35481 h 2591777"/>
                <a:gd name="connsiteX0" fmla="*/ 1348434 w 3606136"/>
                <a:gd name="connsiteY0" fmla="*/ 0 h 2591777"/>
                <a:gd name="connsiteX1" fmla="*/ 1571394 w 3606136"/>
                <a:gd name="connsiteY1" fmla="*/ 720682 h 2591777"/>
                <a:gd name="connsiteX2" fmla="*/ 1872187 w 3606136"/>
                <a:gd name="connsiteY2" fmla="*/ 531 h 2591777"/>
                <a:gd name="connsiteX3" fmla="*/ 1885182 w 3606136"/>
                <a:gd name="connsiteY3" fmla="*/ 43272 h 2591777"/>
                <a:gd name="connsiteX4" fmla="*/ 1591601 w 3606136"/>
                <a:gd name="connsiteY4" fmla="*/ 794865 h 2591777"/>
                <a:gd name="connsiteX5" fmla="*/ 1761749 w 3606136"/>
                <a:gd name="connsiteY5" fmla="*/ 1419512 h 2591777"/>
                <a:gd name="connsiteX6" fmla="*/ 1892141 w 3606136"/>
                <a:gd name="connsiteY6" fmla="*/ 938425 h 2591777"/>
                <a:gd name="connsiteX7" fmla="*/ 1751608 w 3606136"/>
                <a:gd name="connsiteY7" fmla="*/ 773548 h 2591777"/>
                <a:gd name="connsiteX8" fmla="*/ 1783903 w 3606136"/>
                <a:gd name="connsiteY8" fmla="*/ 760930 h 2591777"/>
                <a:gd name="connsiteX9" fmla="*/ 1908794 w 3606136"/>
                <a:gd name="connsiteY9" fmla="*/ 876980 h 2591777"/>
                <a:gd name="connsiteX10" fmla="*/ 2035922 w 3606136"/>
                <a:gd name="connsiteY10" fmla="*/ 411869 h 2591777"/>
                <a:gd name="connsiteX11" fmla="*/ 2084856 w 3606136"/>
                <a:gd name="connsiteY11" fmla="*/ 423029 h 2591777"/>
                <a:gd name="connsiteX12" fmla="*/ 1929255 w 3606136"/>
                <a:gd name="connsiteY12" fmla="*/ 1156047 h 2591777"/>
                <a:gd name="connsiteX13" fmla="*/ 2312954 w 3606136"/>
                <a:gd name="connsiteY13" fmla="*/ 666682 h 2591777"/>
                <a:gd name="connsiteX14" fmla="*/ 2433189 w 3606136"/>
                <a:gd name="connsiteY14" fmla="*/ 413862 h 2591777"/>
                <a:gd name="connsiteX15" fmla="*/ 2459228 w 3606136"/>
                <a:gd name="connsiteY15" fmla="*/ 418586 h 2591777"/>
                <a:gd name="connsiteX16" fmla="*/ 2364559 w 3606136"/>
                <a:gd name="connsiteY16" fmla="*/ 657513 h 2591777"/>
                <a:gd name="connsiteX17" fmla="*/ 2138014 w 3606136"/>
                <a:gd name="connsiteY17" fmla="*/ 984917 h 2591777"/>
                <a:gd name="connsiteX18" fmla="*/ 2607590 w 3606136"/>
                <a:gd name="connsiteY18" fmla="*/ 858088 h 2591777"/>
                <a:gd name="connsiteX19" fmla="*/ 2620189 w 3606136"/>
                <a:gd name="connsiteY19" fmla="*/ 875902 h 2591777"/>
                <a:gd name="connsiteX20" fmla="*/ 2103092 w 3606136"/>
                <a:gd name="connsiteY20" fmla="*/ 1033876 h 2591777"/>
                <a:gd name="connsiteX21" fmla="*/ 1899087 w 3606136"/>
                <a:gd name="connsiteY21" fmla="*/ 1319882 h 2591777"/>
                <a:gd name="connsiteX22" fmla="*/ 1858202 w 3606136"/>
                <a:gd name="connsiteY22" fmla="*/ 1439900 h 2591777"/>
                <a:gd name="connsiteX23" fmla="*/ 1827897 w 3606136"/>
                <a:gd name="connsiteY23" fmla="*/ 1654535 h 2591777"/>
                <a:gd name="connsiteX24" fmla="*/ 1820706 w 3606136"/>
                <a:gd name="connsiteY24" fmla="*/ 1726318 h 2591777"/>
                <a:gd name="connsiteX25" fmla="*/ 2133926 w 3606136"/>
                <a:gd name="connsiteY25" fmla="*/ 1508360 h 2591777"/>
                <a:gd name="connsiteX26" fmla="*/ 2665295 w 3606136"/>
                <a:gd name="connsiteY26" fmla="*/ 972828 h 2591777"/>
                <a:gd name="connsiteX27" fmla="*/ 2767956 w 3606136"/>
                <a:gd name="connsiteY27" fmla="*/ 641729 h 2591777"/>
                <a:gd name="connsiteX28" fmla="*/ 2802327 w 3606136"/>
                <a:gd name="connsiteY28" fmla="*/ 645259 h 2591777"/>
                <a:gd name="connsiteX29" fmla="*/ 2742240 w 3606136"/>
                <a:gd name="connsiteY29" fmla="*/ 939134 h 2591777"/>
                <a:gd name="connsiteX30" fmla="*/ 2961082 w 3606136"/>
                <a:gd name="connsiteY30" fmla="*/ 817525 h 2591777"/>
                <a:gd name="connsiteX31" fmla="*/ 2978146 w 3606136"/>
                <a:gd name="connsiteY31" fmla="*/ 829291 h 2591777"/>
                <a:gd name="connsiteX32" fmla="*/ 2703091 w 3606136"/>
                <a:gd name="connsiteY32" fmla="*/ 1001423 h 2591777"/>
                <a:gd name="connsiteX33" fmla="*/ 2702548 w 3606136"/>
                <a:gd name="connsiteY33" fmla="*/ 1001049 h 2591777"/>
                <a:gd name="connsiteX34" fmla="*/ 2379291 w 3606136"/>
                <a:gd name="connsiteY34" fmla="*/ 1350982 h 2591777"/>
                <a:gd name="connsiteX35" fmla="*/ 2958157 w 3606136"/>
                <a:gd name="connsiteY35" fmla="*/ 1138607 h 2591777"/>
                <a:gd name="connsiteX36" fmla="*/ 2972649 w 3606136"/>
                <a:gd name="connsiteY36" fmla="*/ 1154062 h 2591777"/>
                <a:gd name="connsiteX37" fmla="*/ 2327964 w 3606136"/>
                <a:gd name="connsiteY37" fmla="*/ 1409436 h 2591777"/>
                <a:gd name="connsiteX38" fmla="*/ 2213166 w 3606136"/>
                <a:gd name="connsiteY38" fmla="*/ 1530816 h 2591777"/>
                <a:gd name="connsiteX39" fmla="*/ 2148144 w 3606136"/>
                <a:gd name="connsiteY39" fmla="*/ 1579558 h 2591777"/>
                <a:gd name="connsiteX40" fmla="*/ 2533185 w 3606136"/>
                <a:gd name="connsiteY40" fmla="*/ 1508917 h 2591777"/>
                <a:gd name="connsiteX41" fmla="*/ 2610898 w 3606136"/>
                <a:gd name="connsiteY41" fmla="*/ 1530788 h 2591777"/>
                <a:gd name="connsiteX42" fmla="*/ 2069029 w 3606136"/>
                <a:gd name="connsiteY42" fmla="*/ 1638865 h 2591777"/>
                <a:gd name="connsiteX43" fmla="*/ 1873282 w 3606136"/>
                <a:gd name="connsiteY43" fmla="*/ 1811778 h 2591777"/>
                <a:gd name="connsiteX44" fmla="*/ 1872018 w 3606136"/>
                <a:gd name="connsiteY44" fmla="*/ 1944025 h 2591777"/>
                <a:gd name="connsiteX45" fmla="*/ 2792768 w 3606136"/>
                <a:gd name="connsiteY45" fmla="*/ 1680369 h 2591777"/>
                <a:gd name="connsiteX46" fmla="*/ 2990413 w 3606136"/>
                <a:gd name="connsiteY46" fmla="*/ 1576612 h 2591777"/>
                <a:gd name="connsiteX47" fmla="*/ 2990413 w 3606136"/>
                <a:gd name="connsiteY47" fmla="*/ 1572537 h 2591777"/>
                <a:gd name="connsiteX48" fmla="*/ 3591365 w 3606136"/>
                <a:gd name="connsiteY48" fmla="*/ 1261132 h 2591777"/>
                <a:gd name="connsiteX49" fmla="*/ 3606136 w 3606136"/>
                <a:gd name="connsiteY49" fmla="*/ 1288143 h 2591777"/>
                <a:gd name="connsiteX50" fmla="*/ 3101358 w 3606136"/>
                <a:gd name="connsiteY50" fmla="*/ 1575439 h 2591777"/>
                <a:gd name="connsiteX51" fmla="*/ 3499785 w 3606136"/>
                <a:gd name="connsiteY51" fmla="*/ 1585858 h 2591777"/>
                <a:gd name="connsiteX52" fmla="*/ 3499785 w 3606136"/>
                <a:gd name="connsiteY52" fmla="*/ 1612500 h 2591777"/>
                <a:gd name="connsiteX53" fmla="*/ 3013916 w 3606136"/>
                <a:gd name="connsiteY53" fmla="*/ 1625207 h 2591777"/>
                <a:gd name="connsiteX54" fmla="*/ 2845969 w 3606136"/>
                <a:gd name="connsiteY54" fmla="*/ 1720794 h 2591777"/>
                <a:gd name="connsiteX55" fmla="*/ 2847487 w 3606136"/>
                <a:gd name="connsiteY55" fmla="*/ 1725614 h 2591777"/>
                <a:gd name="connsiteX56" fmla="*/ 2822264 w 3606136"/>
                <a:gd name="connsiteY56" fmla="*/ 1734286 h 2591777"/>
                <a:gd name="connsiteX57" fmla="*/ 2819331 w 3606136"/>
                <a:gd name="connsiteY57" fmla="*/ 1735955 h 2591777"/>
                <a:gd name="connsiteX58" fmla="*/ 2819027 w 3606136"/>
                <a:gd name="connsiteY58" fmla="*/ 1735399 h 2591777"/>
                <a:gd name="connsiteX59" fmla="*/ 2375986 w 3606136"/>
                <a:gd name="connsiteY59" fmla="*/ 1887720 h 2591777"/>
                <a:gd name="connsiteX60" fmla="*/ 2759977 w 3606136"/>
                <a:gd name="connsiteY60" fmla="*/ 1959245 h 2591777"/>
                <a:gd name="connsiteX61" fmla="*/ 2756296 w 3606136"/>
                <a:gd name="connsiteY61" fmla="*/ 1981806 h 2591777"/>
                <a:gd name="connsiteX62" fmla="*/ 2291754 w 3606136"/>
                <a:gd name="connsiteY62" fmla="*/ 1916679 h 2591777"/>
                <a:gd name="connsiteX63" fmla="*/ 1870895 w 3606136"/>
                <a:gd name="connsiteY63" fmla="*/ 2061374 h 2591777"/>
                <a:gd name="connsiteX64" fmla="*/ 1865824 w 3606136"/>
                <a:gd name="connsiteY64" fmla="*/ 2591777 h 2591777"/>
                <a:gd name="connsiteX65" fmla="*/ 1638659 w 3606136"/>
                <a:gd name="connsiteY65" fmla="*/ 2591777 h 2591777"/>
                <a:gd name="connsiteX66" fmla="*/ 1643842 w 3606136"/>
                <a:gd name="connsiteY66" fmla="*/ 2123777 h 2591777"/>
                <a:gd name="connsiteX67" fmla="*/ 680858 w 3606136"/>
                <a:gd name="connsiteY67" fmla="*/ 1774446 h 2591777"/>
                <a:gd name="connsiteX68" fmla="*/ 195645 w 3606136"/>
                <a:gd name="connsiteY68" fmla="*/ 1689114 h 2591777"/>
                <a:gd name="connsiteX69" fmla="*/ 199572 w 3606136"/>
                <a:gd name="connsiteY69" fmla="*/ 1662763 h 2591777"/>
                <a:gd name="connsiteX70" fmla="*/ 624909 w 3606136"/>
                <a:gd name="connsiteY70" fmla="*/ 1714824 h 2591777"/>
                <a:gd name="connsiteX71" fmla="*/ 0 w 3606136"/>
                <a:gd name="connsiteY71" fmla="*/ 1233642 h 2591777"/>
                <a:gd name="connsiteX72" fmla="*/ 13713 w 3606136"/>
                <a:gd name="connsiteY72" fmla="*/ 1215353 h 2591777"/>
                <a:gd name="connsiteX73" fmla="*/ 733564 w 3606136"/>
                <a:gd name="connsiteY73" fmla="*/ 1740792 h 2591777"/>
                <a:gd name="connsiteX74" fmla="*/ 732134 w 3606136"/>
                <a:gd name="connsiteY74" fmla="*/ 1742699 h 2591777"/>
                <a:gd name="connsiteX75" fmla="*/ 1307500 w 3606136"/>
                <a:gd name="connsiteY75" fmla="*/ 1926000 h 2591777"/>
                <a:gd name="connsiteX76" fmla="*/ 1056458 w 3606136"/>
                <a:gd name="connsiteY76" fmla="*/ 1715779 h 2591777"/>
                <a:gd name="connsiteX77" fmla="*/ 1070737 w 3606136"/>
                <a:gd name="connsiteY77" fmla="*/ 1697928 h 2591777"/>
                <a:gd name="connsiteX78" fmla="*/ 1413607 w 3606136"/>
                <a:gd name="connsiteY78" fmla="*/ 1959803 h 2591777"/>
                <a:gd name="connsiteX79" fmla="*/ 1644842 w 3606136"/>
                <a:gd name="connsiteY79" fmla="*/ 2033470 h 2591777"/>
                <a:gd name="connsiteX80" fmla="*/ 1648801 w 3606136"/>
                <a:gd name="connsiteY80" fmla="*/ 1675943 h 2591777"/>
                <a:gd name="connsiteX81" fmla="*/ 1344036 w 3606136"/>
                <a:gd name="connsiteY81" fmla="*/ 1540771 h 2591777"/>
                <a:gd name="connsiteX82" fmla="*/ 950340 w 3606136"/>
                <a:gd name="connsiteY82" fmla="*/ 1595901 h 2591777"/>
                <a:gd name="connsiteX83" fmla="*/ 939615 w 3606136"/>
                <a:gd name="connsiteY83" fmla="*/ 1570334 h 2591777"/>
                <a:gd name="connsiteX84" fmla="*/ 1252690 w 3606136"/>
                <a:gd name="connsiteY84" fmla="*/ 1507121 h 2591777"/>
                <a:gd name="connsiteX85" fmla="*/ 1021646 w 3606136"/>
                <a:gd name="connsiteY85" fmla="*/ 1384393 h 2591777"/>
                <a:gd name="connsiteX86" fmla="*/ 449512 w 3606136"/>
                <a:gd name="connsiteY86" fmla="*/ 1331148 h 2591777"/>
                <a:gd name="connsiteX87" fmla="*/ 453238 w 3606136"/>
                <a:gd name="connsiteY87" fmla="*/ 1311750 h 2591777"/>
                <a:gd name="connsiteX88" fmla="*/ 943188 w 3606136"/>
                <a:gd name="connsiteY88" fmla="*/ 1342716 h 2591777"/>
                <a:gd name="connsiteX89" fmla="*/ 549579 w 3606136"/>
                <a:gd name="connsiteY89" fmla="*/ 1133636 h 2591777"/>
                <a:gd name="connsiteX90" fmla="*/ 588079 w 3606136"/>
                <a:gd name="connsiteY90" fmla="*/ 1114316 h 2591777"/>
                <a:gd name="connsiteX91" fmla="*/ 1296014 w 3606136"/>
                <a:gd name="connsiteY91" fmla="*/ 1467337 h 2591777"/>
                <a:gd name="connsiteX92" fmla="*/ 1677387 w 3606136"/>
                <a:gd name="connsiteY92" fmla="*/ 1594818 h 2591777"/>
                <a:gd name="connsiteX93" fmla="*/ 1628262 w 3606136"/>
                <a:gd name="connsiteY93" fmla="*/ 1371324 h 2591777"/>
                <a:gd name="connsiteX94" fmla="*/ 1341106 w 3606136"/>
                <a:gd name="connsiteY94" fmla="*/ 1190549 h 2591777"/>
                <a:gd name="connsiteX95" fmla="*/ 1072996 w 3606136"/>
                <a:gd name="connsiteY95" fmla="*/ 1178472 h 2591777"/>
                <a:gd name="connsiteX96" fmla="*/ 1072996 w 3606136"/>
                <a:gd name="connsiteY96" fmla="*/ 1150794 h 2591777"/>
                <a:gd name="connsiteX97" fmla="*/ 1264271 w 3606136"/>
                <a:gd name="connsiteY97" fmla="*/ 1142178 h 2591777"/>
                <a:gd name="connsiteX98" fmla="*/ 1179371 w 3606136"/>
                <a:gd name="connsiteY98" fmla="*/ 1088730 h 2591777"/>
                <a:gd name="connsiteX99" fmla="*/ 1101084 w 3606136"/>
                <a:gd name="connsiteY99" fmla="*/ 1018835 h 2591777"/>
                <a:gd name="connsiteX100" fmla="*/ 520450 w 3606136"/>
                <a:gd name="connsiteY100" fmla="*/ 876958 h 2591777"/>
                <a:gd name="connsiteX101" fmla="*/ 530157 w 3606136"/>
                <a:gd name="connsiteY101" fmla="*/ 859733 h 2591777"/>
                <a:gd name="connsiteX102" fmla="*/ 1046890 w 3606136"/>
                <a:gd name="connsiteY102" fmla="*/ 970450 h 2591777"/>
                <a:gd name="connsiteX103" fmla="*/ 572606 w 3606136"/>
                <a:gd name="connsiteY103" fmla="*/ 547010 h 2591777"/>
                <a:gd name="connsiteX104" fmla="*/ 595866 w 3606136"/>
                <a:gd name="connsiteY104" fmla="*/ 531532 h 2591777"/>
                <a:gd name="connsiteX105" fmla="*/ 880344 w 3606136"/>
                <a:gd name="connsiteY105" fmla="*/ 748682 h 2591777"/>
                <a:gd name="connsiteX106" fmla="*/ 861845 w 3606136"/>
                <a:gd name="connsiteY106" fmla="*/ 425533 h 2591777"/>
                <a:gd name="connsiteX107" fmla="*/ 892435 w 3606136"/>
                <a:gd name="connsiteY107" fmla="*/ 424370 h 2591777"/>
                <a:gd name="connsiteX108" fmla="*/ 941161 w 3606136"/>
                <a:gd name="connsiteY108" fmla="*/ 799633 h 2591777"/>
                <a:gd name="connsiteX109" fmla="*/ 1184838 w 3606136"/>
                <a:gd name="connsiteY109" fmla="*/ 1003782 h 2591777"/>
                <a:gd name="connsiteX110" fmla="*/ 1187252 w 3606136"/>
                <a:gd name="connsiteY110" fmla="*/ 903241 h 2591777"/>
                <a:gd name="connsiteX111" fmla="*/ 1219702 w 3606136"/>
                <a:gd name="connsiteY111" fmla="*/ 902322 h 2591777"/>
                <a:gd name="connsiteX112" fmla="*/ 1244294 w 3606136"/>
                <a:gd name="connsiteY112" fmla="*/ 1052508 h 2591777"/>
                <a:gd name="connsiteX113" fmla="*/ 1604253 w 3606136"/>
                <a:gd name="connsiteY113" fmla="*/ 1262098 h 2591777"/>
                <a:gd name="connsiteX114" fmla="*/ 1534801 w 3606136"/>
                <a:gd name="connsiteY114" fmla="*/ 946130 h 2591777"/>
                <a:gd name="connsiteX115" fmla="*/ 1178783 w 3606136"/>
                <a:gd name="connsiteY115" fmla="*/ 692228 h 2591777"/>
                <a:gd name="connsiteX116" fmla="*/ 1199774 w 3606136"/>
                <a:gd name="connsiteY116" fmla="*/ 679746 h 2591777"/>
                <a:gd name="connsiteX117" fmla="*/ 1522819 w 3606136"/>
                <a:gd name="connsiteY117" fmla="*/ 867434 h 2591777"/>
                <a:gd name="connsiteX118" fmla="*/ 1311982 w 3606136"/>
                <a:gd name="connsiteY118" fmla="*/ 35481 h 2591777"/>
                <a:gd name="connsiteX119" fmla="*/ 1348434 w 3606136"/>
                <a:gd name="connsiteY119" fmla="*/ 0 h 2591777"/>
                <a:gd name="connsiteX0" fmla="*/ 1348434 w 3606136"/>
                <a:gd name="connsiteY0" fmla="*/ 0 h 2591777"/>
                <a:gd name="connsiteX1" fmla="*/ 1571394 w 3606136"/>
                <a:gd name="connsiteY1" fmla="*/ 720682 h 2591777"/>
                <a:gd name="connsiteX2" fmla="*/ 1872187 w 3606136"/>
                <a:gd name="connsiteY2" fmla="*/ 531 h 2591777"/>
                <a:gd name="connsiteX3" fmla="*/ 1885182 w 3606136"/>
                <a:gd name="connsiteY3" fmla="*/ 43272 h 2591777"/>
                <a:gd name="connsiteX4" fmla="*/ 1591601 w 3606136"/>
                <a:gd name="connsiteY4" fmla="*/ 794865 h 2591777"/>
                <a:gd name="connsiteX5" fmla="*/ 1761749 w 3606136"/>
                <a:gd name="connsiteY5" fmla="*/ 1419512 h 2591777"/>
                <a:gd name="connsiteX6" fmla="*/ 1892141 w 3606136"/>
                <a:gd name="connsiteY6" fmla="*/ 938425 h 2591777"/>
                <a:gd name="connsiteX7" fmla="*/ 1751608 w 3606136"/>
                <a:gd name="connsiteY7" fmla="*/ 773548 h 2591777"/>
                <a:gd name="connsiteX8" fmla="*/ 1783903 w 3606136"/>
                <a:gd name="connsiteY8" fmla="*/ 760930 h 2591777"/>
                <a:gd name="connsiteX9" fmla="*/ 1908794 w 3606136"/>
                <a:gd name="connsiteY9" fmla="*/ 876980 h 2591777"/>
                <a:gd name="connsiteX10" fmla="*/ 2035922 w 3606136"/>
                <a:gd name="connsiteY10" fmla="*/ 411869 h 2591777"/>
                <a:gd name="connsiteX11" fmla="*/ 2084856 w 3606136"/>
                <a:gd name="connsiteY11" fmla="*/ 423029 h 2591777"/>
                <a:gd name="connsiteX12" fmla="*/ 1929255 w 3606136"/>
                <a:gd name="connsiteY12" fmla="*/ 1156047 h 2591777"/>
                <a:gd name="connsiteX13" fmla="*/ 2312954 w 3606136"/>
                <a:gd name="connsiteY13" fmla="*/ 666682 h 2591777"/>
                <a:gd name="connsiteX14" fmla="*/ 2433189 w 3606136"/>
                <a:gd name="connsiteY14" fmla="*/ 413862 h 2591777"/>
                <a:gd name="connsiteX15" fmla="*/ 2459228 w 3606136"/>
                <a:gd name="connsiteY15" fmla="*/ 418586 h 2591777"/>
                <a:gd name="connsiteX16" fmla="*/ 2364559 w 3606136"/>
                <a:gd name="connsiteY16" fmla="*/ 657513 h 2591777"/>
                <a:gd name="connsiteX17" fmla="*/ 2138014 w 3606136"/>
                <a:gd name="connsiteY17" fmla="*/ 984917 h 2591777"/>
                <a:gd name="connsiteX18" fmla="*/ 2607590 w 3606136"/>
                <a:gd name="connsiteY18" fmla="*/ 858088 h 2591777"/>
                <a:gd name="connsiteX19" fmla="*/ 2620189 w 3606136"/>
                <a:gd name="connsiteY19" fmla="*/ 875902 h 2591777"/>
                <a:gd name="connsiteX20" fmla="*/ 2103092 w 3606136"/>
                <a:gd name="connsiteY20" fmla="*/ 1033876 h 2591777"/>
                <a:gd name="connsiteX21" fmla="*/ 1899087 w 3606136"/>
                <a:gd name="connsiteY21" fmla="*/ 1319882 h 2591777"/>
                <a:gd name="connsiteX22" fmla="*/ 1858202 w 3606136"/>
                <a:gd name="connsiteY22" fmla="*/ 1439900 h 2591777"/>
                <a:gd name="connsiteX23" fmla="*/ 1827897 w 3606136"/>
                <a:gd name="connsiteY23" fmla="*/ 1654535 h 2591777"/>
                <a:gd name="connsiteX24" fmla="*/ 1820706 w 3606136"/>
                <a:gd name="connsiteY24" fmla="*/ 1726318 h 2591777"/>
                <a:gd name="connsiteX25" fmla="*/ 2133926 w 3606136"/>
                <a:gd name="connsiteY25" fmla="*/ 1508360 h 2591777"/>
                <a:gd name="connsiteX26" fmla="*/ 2665295 w 3606136"/>
                <a:gd name="connsiteY26" fmla="*/ 972828 h 2591777"/>
                <a:gd name="connsiteX27" fmla="*/ 2767956 w 3606136"/>
                <a:gd name="connsiteY27" fmla="*/ 641729 h 2591777"/>
                <a:gd name="connsiteX28" fmla="*/ 2802327 w 3606136"/>
                <a:gd name="connsiteY28" fmla="*/ 645259 h 2591777"/>
                <a:gd name="connsiteX29" fmla="*/ 2742240 w 3606136"/>
                <a:gd name="connsiteY29" fmla="*/ 939134 h 2591777"/>
                <a:gd name="connsiteX30" fmla="*/ 2961082 w 3606136"/>
                <a:gd name="connsiteY30" fmla="*/ 817525 h 2591777"/>
                <a:gd name="connsiteX31" fmla="*/ 2978146 w 3606136"/>
                <a:gd name="connsiteY31" fmla="*/ 829291 h 2591777"/>
                <a:gd name="connsiteX32" fmla="*/ 2703091 w 3606136"/>
                <a:gd name="connsiteY32" fmla="*/ 1001423 h 2591777"/>
                <a:gd name="connsiteX33" fmla="*/ 2702548 w 3606136"/>
                <a:gd name="connsiteY33" fmla="*/ 1001049 h 2591777"/>
                <a:gd name="connsiteX34" fmla="*/ 2379291 w 3606136"/>
                <a:gd name="connsiteY34" fmla="*/ 1350982 h 2591777"/>
                <a:gd name="connsiteX35" fmla="*/ 2958157 w 3606136"/>
                <a:gd name="connsiteY35" fmla="*/ 1138607 h 2591777"/>
                <a:gd name="connsiteX36" fmla="*/ 2972649 w 3606136"/>
                <a:gd name="connsiteY36" fmla="*/ 1154062 h 2591777"/>
                <a:gd name="connsiteX37" fmla="*/ 2327964 w 3606136"/>
                <a:gd name="connsiteY37" fmla="*/ 1409436 h 2591777"/>
                <a:gd name="connsiteX38" fmla="*/ 2213166 w 3606136"/>
                <a:gd name="connsiteY38" fmla="*/ 1530816 h 2591777"/>
                <a:gd name="connsiteX39" fmla="*/ 2148144 w 3606136"/>
                <a:gd name="connsiteY39" fmla="*/ 1579558 h 2591777"/>
                <a:gd name="connsiteX40" fmla="*/ 2533185 w 3606136"/>
                <a:gd name="connsiteY40" fmla="*/ 1508917 h 2591777"/>
                <a:gd name="connsiteX41" fmla="*/ 2610898 w 3606136"/>
                <a:gd name="connsiteY41" fmla="*/ 1530788 h 2591777"/>
                <a:gd name="connsiteX42" fmla="*/ 2069029 w 3606136"/>
                <a:gd name="connsiteY42" fmla="*/ 1638865 h 2591777"/>
                <a:gd name="connsiteX43" fmla="*/ 1873282 w 3606136"/>
                <a:gd name="connsiteY43" fmla="*/ 1811778 h 2591777"/>
                <a:gd name="connsiteX44" fmla="*/ 1872018 w 3606136"/>
                <a:gd name="connsiteY44" fmla="*/ 1944025 h 2591777"/>
                <a:gd name="connsiteX45" fmla="*/ 2792768 w 3606136"/>
                <a:gd name="connsiteY45" fmla="*/ 1680369 h 2591777"/>
                <a:gd name="connsiteX46" fmla="*/ 2990413 w 3606136"/>
                <a:gd name="connsiteY46" fmla="*/ 1576612 h 2591777"/>
                <a:gd name="connsiteX47" fmla="*/ 3591365 w 3606136"/>
                <a:gd name="connsiteY47" fmla="*/ 1261132 h 2591777"/>
                <a:gd name="connsiteX48" fmla="*/ 3606136 w 3606136"/>
                <a:gd name="connsiteY48" fmla="*/ 1288143 h 2591777"/>
                <a:gd name="connsiteX49" fmla="*/ 3101358 w 3606136"/>
                <a:gd name="connsiteY49" fmla="*/ 1575439 h 2591777"/>
                <a:gd name="connsiteX50" fmla="*/ 3499785 w 3606136"/>
                <a:gd name="connsiteY50" fmla="*/ 1585858 h 2591777"/>
                <a:gd name="connsiteX51" fmla="*/ 3499785 w 3606136"/>
                <a:gd name="connsiteY51" fmla="*/ 1612500 h 2591777"/>
                <a:gd name="connsiteX52" fmla="*/ 3013916 w 3606136"/>
                <a:gd name="connsiteY52" fmla="*/ 1625207 h 2591777"/>
                <a:gd name="connsiteX53" fmla="*/ 2845969 w 3606136"/>
                <a:gd name="connsiteY53" fmla="*/ 1720794 h 2591777"/>
                <a:gd name="connsiteX54" fmla="*/ 2847487 w 3606136"/>
                <a:gd name="connsiteY54" fmla="*/ 1725614 h 2591777"/>
                <a:gd name="connsiteX55" fmla="*/ 2822264 w 3606136"/>
                <a:gd name="connsiteY55" fmla="*/ 1734286 h 2591777"/>
                <a:gd name="connsiteX56" fmla="*/ 2819331 w 3606136"/>
                <a:gd name="connsiteY56" fmla="*/ 1735955 h 2591777"/>
                <a:gd name="connsiteX57" fmla="*/ 2819027 w 3606136"/>
                <a:gd name="connsiteY57" fmla="*/ 1735399 h 2591777"/>
                <a:gd name="connsiteX58" fmla="*/ 2375986 w 3606136"/>
                <a:gd name="connsiteY58" fmla="*/ 1887720 h 2591777"/>
                <a:gd name="connsiteX59" fmla="*/ 2759977 w 3606136"/>
                <a:gd name="connsiteY59" fmla="*/ 1959245 h 2591777"/>
                <a:gd name="connsiteX60" fmla="*/ 2756296 w 3606136"/>
                <a:gd name="connsiteY60" fmla="*/ 1981806 h 2591777"/>
                <a:gd name="connsiteX61" fmla="*/ 2291754 w 3606136"/>
                <a:gd name="connsiteY61" fmla="*/ 1916679 h 2591777"/>
                <a:gd name="connsiteX62" fmla="*/ 1870895 w 3606136"/>
                <a:gd name="connsiteY62" fmla="*/ 2061374 h 2591777"/>
                <a:gd name="connsiteX63" fmla="*/ 1865824 w 3606136"/>
                <a:gd name="connsiteY63" fmla="*/ 2591777 h 2591777"/>
                <a:gd name="connsiteX64" fmla="*/ 1638659 w 3606136"/>
                <a:gd name="connsiteY64" fmla="*/ 2591777 h 2591777"/>
                <a:gd name="connsiteX65" fmla="*/ 1643842 w 3606136"/>
                <a:gd name="connsiteY65" fmla="*/ 2123777 h 2591777"/>
                <a:gd name="connsiteX66" fmla="*/ 680858 w 3606136"/>
                <a:gd name="connsiteY66" fmla="*/ 1774446 h 2591777"/>
                <a:gd name="connsiteX67" fmla="*/ 195645 w 3606136"/>
                <a:gd name="connsiteY67" fmla="*/ 1689114 h 2591777"/>
                <a:gd name="connsiteX68" fmla="*/ 199572 w 3606136"/>
                <a:gd name="connsiteY68" fmla="*/ 1662763 h 2591777"/>
                <a:gd name="connsiteX69" fmla="*/ 624909 w 3606136"/>
                <a:gd name="connsiteY69" fmla="*/ 1714824 h 2591777"/>
                <a:gd name="connsiteX70" fmla="*/ 0 w 3606136"/>
                <a:gd name="connsiteY70" fmla="*/ 1233642 h 2591777"/>
                <a:gd name="connsiteX71" fmla="*/ 13713 w 3606136"/>
                <a:gd name="connsiteY71" fmla="*/ 1215353 h 2591777"/>
                <a:gd name="connsiteX72" fmla="*/ 733564 w 3606136"/>
                <a:gd name="connsiteY72" fmla="*/ 1740792 h 2591777"/>
                <a:gd name="connsiteX73" fmla="*/ 732134 w 3606136"/>
                <a:gd name="connsiteY73" fmla="*/ 1742699 h 2591777"/>
                <a:gd name="connsiteX74" fmla="*/ 1307500 w 3606136"/>
                <a:gd name="connsiteY74" fmla="*/ 1926000 h 2591777"/>
                <a:gd name="connsiteX75" fmla="*/ 1056458 w 3606136"/>
                <a:gd name="connsiteY75" fmla="*/ 1715779 h 2591777"/>
                <a:gd name="connsiteX76" fmla="*/ 1070737 w 3606136"/>
                <a:gd name="connsiteY76" fmla="*/ 1697928 h 2591777"/>
                <a:gd name="connsiteX77" fmla="*/ 1413607 w 3606136"/>
                <a:gd name="connsiteY77" fmla="*/ 1959803 h 2591777"/>
                <a:gd name="connsiteX78" fmla="*/ 1644842 w 3606136"/>
                <a:gd name="connsiteY78" fmla="*/ 2033470 h 2591777"/>
                <a:gd name="connsiteX79" fmla="*/ 1648801 w 3606136"/>
                <a:gd name="connsiteY79" fmla="*/ 1675943 h 2591777"/>
                <a:gd name="connsiteX80" fmla="*/ 1344036 w 3606136"/>
                <a:gd name="connsiteY80" fmla="*/ 1540771 h 2591777"/>
                <a:gd name="connsiteX81" fmla="*/ 950340 w 3606136"/>
                <a:gd name="connsiteY81" fmla="*/ 1595901 h 2591777"/>
                <a:gd name="connsiteX82" fmla="*/ 939615 w 3606136"/>
                <a:gd name="connsiteY82" fmla="*/ 1570334 h 2591777"/>
                <a:gd name="connsiteX83" fmla="*/ 1252690 w 3606136"/>
                <a:gd name="connsiteY83" fmla="*/ 1507121 h 2591777"/>
                <a:gd name="connsiteX84" fmla="*/ 1021646 w 3606136"/>
                <a:gd name="connsiteY84" fmla="*/ 1384393 h 2591777"/>
                <a:gd name="connsiteX85" fmla="*/ 449512 w 3606136"/>
                <a:gd name="connsiteY85" fmla="*/ 1331148 h 2591777"/>
                <a:gd name="connsiteX86" fmla="*/ 453238 w 3606136"/>
                <a:gd name="connsiteY86" fmla="*/ 1311750 h 2591777"/>
                <a:gd name="connsiteX87" fmla="*/ 943188 w 3606136"/>
                <a:gd name="connsiteY87" fmla="*/ 1342716 h 2591777"/>
                <a:gd name="connsiteX88" fmla="*/ 549579 w 3606136"/>
                <a:gd name="connsiteY88" fmla="*/ 1133636 h 2591777"/>
                <a:gd name="connsiteX89" fmla="*/ 588079 w 3606136"/>
                <a:gd name="connsiteY89" fmla="*/ 1114316 h 2591777"/>
                <a:gd name="connsiteX90" fmla="*/ 1296014 w 3606136"/>
                <a:gd name="connsiteY90" fmla="*/ 1467337 h 2591777"/>
                <a:gd name="connsiteX91" fmla="*/ 1677387 w 3606136"/>
                <a:gd name="connsiteY91" fmla="*/ 1594818 h 2591777"/>
                <a:gd name="connsiteX92" fmla="*/ 1628262 w 3606136"/>
                <a:gd name="connsiteY92" fmla="*/ 1371324 h 2591777"/>
                <a:gd name="connsiteX93" fmla="*/ 1341106 w 3606136"/>
                <a:gd name="connsiteY93" fmla="*/ 1190549 h 2591777"/>
                <a:gd name="connsiteX94" fmla="*/ 1072996 w 3606136"/>
                <a:gd name="connsiteY94" fmla="*/ 1178472 h 2591777"/>
                <a:gd name="connsiteX95" fmla="*/ 1072996 w 3606136"/>
                <a:gd name="connsiteY95" fmla="*/ 1150794 h 2591777"/>
                <a:gd name="connsiteX96" fmla="*/ 1264271 w 3606136"/>
                <a:gd name="connsiteY96" fmla="*/ 1142178 h 2591777"/>
                <a:gd name="connsiteX97" fmla="*/ 1179371 w 3606136"/>
                <a:gd name="connsiteY97" fmla="*/ 1088730 h 2591777"/>
                <a:gd name="connsiteX98" fmla="*/ 1101084 w 3606136"/>
                <a:gd name="connsiteY98" fmla="*/ 1018835 h 2591777"/>
                <a:gd name="connsiteX99" fmla="*/ 520450 w 3606136"/>
                <a:gd name="connsiteY99" fmla="*/ 876958 h 2591777"/>
                <a:gd name="connsiteX100" fmla="*/ 530157 w 3606136"/>
                <a:gd name="connsiteY100" fmla="*/ 859733 h 2591777"/>
                <a:gd name="connsiteX101" fmla="*/ 1046890 w 3606136"/>
                <a:gd name="connsiteY101" fmla="*/ 970450 h 2591777"/>
                <a:gd name="connsiteX102" fmla="*/ 572606 w 3606136"/>
                <a:gd name="connsiteY102" fmla="*/ 547010 h 2591777"/>
                <a:gd name="connsiteX103" fmla="*/ 595866 w 3606136"/>
                <a:gd name="connsiteY103" fmla="*/ 531532 h 2591777"/>
                <a:gd name="connsiteX104" fmla="*/ 880344 w 3606136"/>
                <a:gd name="connsiteY104" fmla="*/ 748682 h 2591777"/>
                <a:gd name="connsiteX105" fmla="*/ 861845 w 3606136"/>
                <a:gd name="connsiteY105" fmla="*/ 425533 h 2591777"/>
                <a:gd name="connsiteX106" fmla="*/ 892435 w 3606136"/>
                <a:gd name="connsiteY106" fmla="*/ 424370 h 2591777"/>
                <a:gd name="connsiteX107" fmla="*/ 941161 w 3606136"/>
                <a:gd name="connsiteY107" fmla="*/ 799633 h 2591777"/>
                <a:gd name="connsiteX108" fmla="*/ 1184838 w 3606136"/>
                <a:gd name="connsiteY108" fmla="*/ 1003782 h 2591777"/>
                <a:gd name="connsiteX109" fmla="*/ 1187252 w 3606136"/>
                <a:gd name="connsiteY109" fmla="*/ 903241 h 2591777"/>
                <a:gd name="connsiteX110" fmla="*/ 1219702 w 3606136"/>
                <a:gd name="connsiteY110" fmla="*/ 902322 h 2591777"/>
                <a:gd name="connsiteX111" fmla="*/ 1244294 w 3606136"/>
                <a:gd name="connsiteY111" fmla="*/ 1052508 h 2591777"/>
                <a:gd name="connsiteX112" fmla="*/ 1604253 w 3606136"/>
                <a:gd name="connsiteY112" fmla="*/ 1262098 h 2591777"/>
                <a:gd name="connsiteX113" fmla="*/ 1534801 w 3606136"/>
                <a:gd name="connsiteY113" fmla="*/ 946130 h 2591777"/>
                <a:gd name="connsiteX114" fmla="*/ 1178783 w 3606136"/>
                <a:gd name="connsiteY114" fmla="*/ 692228 h 2591777"/>
                <a:gd name="connsiteX115" fmla="*/ 1199774 w 3606136"/>
                <a:gd name="connsiteY115" fmla="*/ 679746 h 2591777"/>
                <a:gd name="connsiteX116" fmla="*/ 1522819 w 3606136"/>
                <a:gd name="connsiteY116" fmla="*/ 867434 h 2591777"/>
                <a:gd name="connsiteX117" fmla="*/ 1311982 w 3606136"/>
                <a:gd name="connsiteY117" fmla="*/ 35481 h 2591777"/>
                <a:gd name="connsiteX118" fmla="*/ 1348434 w 3606136"/>
                <a:gd name="connsiteY118" fmla="*/ 0 h 2591777"/>
                <a:gd name="connsiteX0" fmla="*/ 1348434 w 3606136"/>
                <a:gd name="connsiteY0" fmla="*/ 0 h 2591777"/>
                <a:gd name="connsiteX1" fmla="*/ 1571394 w 3606136"/>
                <a:gd name="connsiteY1" fmla="*/ 720682 h 2591777"/>
                <a:gd name="connsiteX2" fmla="*/ 1872187 w 3606136"/>
                <a:gd name="connsiteY2" fmla="*/ 531 h 2591777"/>
                <a:gd name="connsiteX3" fmla="*/ 1885182 w 3606136"/>
                <a:gd name="connsiteY3" fmla="*/ 43272 h 2591777"/>
                <a:gd name="connsiteX4" fmla="*/ 1591601 w 3606136"/>
                <a:gd name="connsiteY4" fmla="*/ 794865 h 2591777"/>
                <a:gd name="connsiteX5" fmla="*/ 1761749 w 3606136"/>
                <a:gd name="connsiteY5" fmla="*/ 1419512 h 2591777"/>
                <a:gd name="connsiteX6" fmla="*/ 1892141 w 3606136"/>
                <a:gd name="connsiteY6" fmla="*/ 938425 h 2591777"/>
                <a:gd name="connsiteX7" fmla="*/ 1751608 w 3606136"/>
                <a:gd name="connsiteY7" fmla="*/ 773548 h 2591777"/>
                <a:gd name="connsiteX8" fmla="*/ 1783903 w 3606136"/>
                <a:gd name="connsiteY8" fmla="*/ 760930 h 2591777"/>
                <a:gd name="connsiteX9" fmla="*/ 1908794 w 3606136"/>
                <a:gd name="connsiteY9" fmla="*/ 876980 h 2591777"/>
                <a:gd name="connsiteX10" fmla="*/ 2035922 w 3606136"/>
                <a:gd name="connsiteY10" fmla="*/ 411869 h 2591777"/>
                <a:gd name="connsiteX11" fmla="*/ 2084856 w 3606136"/>
                <a:gd name="connsiteY11" fmla="*/ 423029 h 2591777"/>
                <a:gd name="connsiteX12" fmla="*/ 1929255 w 3606136"/>
                <a:gd name="connsiteY12" fmla="*/ 1156047 h 2591777"/>
                <a:gd name="connsiteX13" fmla="*/ 2312954 w 3606136"/>
                <a:gd name="connsiteY13" fmla="*/ 666682 h 2591777"/>
                <a:gd name="connsiteX14" fmla="*/ 2433189 w 3606136"/>
                <a:gd name="connsiteY14" fmla="*/ 413862 h 2591777"/>
                <a:gd name="connsiteX15" fmla="*/ 2459228 w 3606136"/>
                <a:gd name="connsiteY15" fmla="*/ 418586 h 2591777"/>
                <a:gd name="connsiteX16" fmla="*/ 2364559 w 3606136"/>
                <a:gd name="connsiteY16" fmla="*/ 657513 h 2591777"/>
                <a:gd name="connsiteX17" fmla="*/ 2138014 w 3606136"/>
                <a:gd name="connsiteY17" fmla="*/ 984917 h 2591777"/>
                <a:gd name="connsiteX18" fmla="*/ 2607590 w 3606136"/>
                <a:gd name="connsiteY18" fmla="*/ 858088 h 2591777"/>
                <a:gd name="connsiteX19" fmla="*/ 2620189 w 3606136"/>
                <a:gd name="connsiteY19" fmla="*/ 875902 h 2591777"/>
                <a:gd name="connsiteX20" fmla="*/ 2103092 w 3606136"/>
                <a:gd name="connsiteY20" fmla="*/ 1033876 h 2591777"/>
                <a:gd name="connsiteX21" fmla="*/ 1899087 w 3606136"/>
                <a:gd name="connsiteY21" fmla="*/ 1319882 h 2591777"/>
                <a:gd name="connsiteX22" fmla="*/ 1858202 w 3606136"/>
                <a:gd name="connsiteY22" fmla="*/ 1439900 h 2591777"/>
                <a:gd name="connsiteX23" fmla="*/ 1827897 w 3606136"/>
                <a:gd name="connsiteY23" fmla="*/ 1654535 h 2591777"/>
                <a:gd name="connsiteX24" fmla="*/ 1820706 w 3606136"/>
                <a:gd name="connsiteY24" fmla="*/ 1726318 h 2591777"/>
                <a:gd name="connsiteX25" fmla="*/ 2133926 w 3606136"/>
                <a:gd name="connsiteY25" fmla="*/ 1508360 h 2591777"/>
                <a:gd name="connsiteX26" fmla="*/ 2665295 w 3606136"/>
                <a:gd name="connsiteY26" fmla="*/ 972828 h 2591777"/>
                <a:gd name="connsiteX27" fmla="*/ 2767956 w 3606136"/>
                <a:gd name="connsiteY27" fmla="*/ 641729 h 2591777"/>
                <a:gd name="connsiteX28" fmla="*/ 2802327 w 3606136"/>
                <a:gd name="connsiteY28" fmla="*/ 645259 h 2591777"/>
                <a:gd name="connsiteX29" fmla="*/ 2742240 w 3606136"/>
                <a:gd name="connsiteY29" fmla="*/ 939134 h 2591777"/>
                <a:gd name="connsiteX30" fmla="*/ 2961082 w 3606136"/>
                <a:gd name="connsiteY30" fmla="*/ 817525 h 2591777"/>
                <a:gd name="connsiteX31" fmla="*/ 2978146 w 3606136"/>
                <a:gd name="connsiteY31" fmla="*/ 829291 h 2591777"/>
                <a:gd name="connsiteX32" fmla="*/ 2703091 w 3606136"/>
                <a:gd name="connsiteY32" fmla="*/ 1001423 h 2591777"/>
                <a:gd name="connsiteX33" fmla="*/ 2702548 w 3606136"/>
                <a:gd name="connsiteY33" fmla="*/ 1001049 h 2591777"/>
                <a:gd name="connsiteX34" fmla="*/ 2379291 w 3606136"/>
                <a:gd name="connsiteY34" fmla="*/ 1350982 h 2591777"/>
                <a:gd name="connsiteX35" fmla="*/ 2958157 w 3606136"/>
                <a:gd name="connsiteY35" fmla="*/ 1138607 h 2591777"/>
                <a:gd name="connsiteX36" fmla="*/ 2972649 w 3606136"/>
                <a:gd name="connsiteY36" fmla="*/ 1154062 h 2591777"/>
                <a:gd name="connsiteX37" fmla="*/ 2327964 w 3606136"/>
                <a:gd name="connsiteY37" fmla="*/ 1409436 h 2591777"/>
                <a:gd name="connsiteX38" fmla="*/ 2213166 w 3606136"/>
                <a:gd name="connsiteY38" fmla="*/ 1530816 h 2591777"/>
                <a:gd name="connsiteX39" fmla="*/ 2148144 w 3606136"/>
                <a:gd name="connsiteY39" fmla="*/ 1579558 h 2591777"/>
                <a:gd name="connsiteX40" fmla="*/ 2533185 w 3606136"/>
                <a:gd name="connsiteY40" fmla="*/ 1508917 h 2591777"/>
                <a:gd name="connsiteX41" fmla="*/ 2610898 w 3606136"/>
                <a:gd name="connsiteY41" fmla="*/ 1530788 h 2591777"/>
                <a:gd name="connsiteX42" fmla="*/ 2069029 w 3606136"/>
                <a:gd name="connsiteY42" fmla="*/ 1638865 h 2591777"/>
                <a:gd name="connsiteX43" fmla="*/ 1873282 w 3606136"/>
                <a:gd name="connsiteY43" fmla="*/ 1811778 h 2591777"/>
                <a:gd name="connsiteX44" fmla="*/ 1872018 w 3606136"/>
                <a:gd name="connsiteY44" fmla="*/ 1944025 h 2591777"/>
                <a:gd name="connsiteX45" fmla="*/ 2792768 w 3606136"/>
                <a:gd name="connsiteY45" fmla="*/ 1680369 h 2591777"/>
                <a:gd name="connsiteX46" fmla="*/ 2990413 w 3606136"/>
                <a:gd name="connsiteY46" fmla="*/ 1576612 h 2591777"/>
                <a:gd name="connsiteX47" fmla="*/ 3591365 w 3606136"/>
                <a:gd name="connsiteY47" fmla="*/ 1261132 h 2591777"/>
                <a:gd name="connsiteX48" fmla="*/ 3606136 w 3606136"/>
                <a:gd name="connsiteY48" fmla="*/ 1288143 h 2591777"/>
                <a:gd name="connsiteX49" fmla="*/ 3101358 w 3606136"/>
                <a:gd name="connsiteY49" fmla="*/ 1575439 h 2591777"/>
                <a:gd name="connsiteX50" fmla="*/ 3499785 w 3606136"/>
                <a:gd name="connsiteY50" fmla="*/ 1585858 h 2591777"/>
                <a:gd name="connsiteX51" fmla="*/ 3499785 w 3606136"/>
                <a:gd name="connsiteY51" fmla="*/ 1612500 h 2591777"/>
                <a:gd name="connsiteX52" fmla="*/ 3013916 w 3606136"/>
                <a:gd name="connsiteY52" fmla="*/ 1625207 h 2591777"/>
                <a:gd name="connsiteX53" fmla="*/ 2845969 w 3606136"/>
                <a:gd name="connsiteY53" fmla="*/ 1720794 h 2591777"/>
                <a:gd name="connsiteX54" fmla="*/ 2847487 w 3606136"/>
                <a:gd name="connsiteY54" fmla="*/ 1725614 h 2591777"/>
                <a:gd name="connsiteX55" fmla="*/ 2822264 w 3606136"/>
                <a:gd name="connsiteY55" fmla="*/ 1734286 h 2591777"/>
                <a:gd name="connsiteX56" fmla="*/ 2819331 w 3606136"/>
                <a:gd name="connsiteY56" fmla="*/ 1735955 h 2591777"/>
                <a:gd name="connsiteX57" fmla="*/ 2819027 w 3606136"/>
                <a:gd name="connsiteY57" fmla="*/ 1735399 h 2591777"/>
                <a:gd name="connsiteX58" fmla="*/ 2375986 w 3606136"/>
                <a:gd name="connsiteY58" fmla="*/ 1887720 h 2591777"/>
                <a:gd name="connsiteX59" fmla="*/ 2759977 w 3606136"/>
                <a:gd name="connsiteY59" fmla="*/ 1959245 h 2591777"/>
                <a:gd name="connsiteX60" fmla="*/ 2756296 w 3606136"/>
                <a:gd name="connsiteY60" fmla="*/ 1981806 h 2591777"/>
                <a:gd name="connsiteX61" fmla="*/ 2291754 w 3606136"/>
                <a:gd name="connsiteY61" fmla="*/ 1916679 h 2591777"/>
                <a:gd name="connsiteX62" fmla="*/ 1870895 w 3606136"/>
                <a:gd name="connsiteY62" fmla="*/ 2061374 h 2591777"/>
                <a:gd name="connsiteX63" fmla="*/ 1865824 w 3606136"/>
                <a:gd name="connsiteY63" fmla="*/ 2591777 h 2591777"/>
                <a:gd name="connsiteX64" fmla="*/ 1638659 w 3606136"/>
                <a:gd name="connsiteY64" fmla="*/ 2591777 h 2591777"/>
                <a:gd name="connsiteX65" fmla="*/ 1643842 w 3606136"/>
                <a:gd name="connsiteY65" fmla="*/ 2123777 h 2591777"/>
                <a:gd name="connsiteX66" fmla="*/ 680858 w 3606136"/>
                <a:gd name="connsiteY66" fmla="*/ 1774446 h 2591777"/>
                <a:gd name="connsiteX67" fmla="*/ 195645 w 3606136"/>
                <a:gd name="connsiteY67" fmla="*/ 1689114 h 2591777"/>
                <a:gd name="connsiteX68" fmla="*/ 199572 w 3606136"/>
                <a:gd name="connsiteY68" fmla="*/ 1662763 h 2591777"/>
                <a:gd name="connsiteX69" fmla="*/ 624909 w 3606136"/>
                <a:gd name="connsiteY69" fmla="*/ 1714824 h 2591777"/>
                <a:gd name="connsiteX70" fmla="*/ 0 w 3606136"/>
                <a:gd name="connsiteY70" fmla="*/ 1233642 h 2591777"/>
                <a:gd name="connsiteX71" fmla="*/ 13713 w 3606136"/>
                <a:gd name="connsiteY71" fmla="*/ 1215353 h 2591777"/>
                <a:gd name="connsiteX72" fmla="*/ 733564 w 3606136"/>
                <a:gd name="connsiteY72" fmla="*/ 1740792 h 2591777"/>
                <a:gd name="connsiteX73" fmla="*/ 732134 w 3606136"/>
                <a:gd name="connsiteY73" fmla="*/ 1742699 h 2591777"/>
                <a:gd name="connsiteX74" fmla="*/ 1307500 w 3606136"/>
                <a:gd name="connsiteY74" fmla="*/ 1926000 h 2591777"/>
                <a:gd name="connsiteX75" fmla="*/ 1056458 w 3606136"/>
                <a:gd name="connsiteY75" fmla="*/ 1715779 h 2591777"/>
                <a:gd name="connsiteX76" fmla="*/ 1070737 w 3606136"/>
                <a:gd name="connsiteY76" fmla="*/ 1697928 h 2591777"/>
                <a:gd name="connsiteX77" fmla="*/ 1413607 w 3606136"/>
                <a:gd name="connsiteY77" fmla="*/ 1959803 h 2591777"/>
                <a:gd name="connsiteX78" fmla="*/ 1644842 w 3606136"/>
                <a:gd name="connsiteY78" fmla="*/ 2033470 h 2591777"/>
                <a:gd name="connsiteX79" fmla="*/ 1648801 w 3606136"/>
                <a:gd name="connsiteY79" fmla="*/ 1675943 h 2591777"/>
                <a:gd name="connsiteX80" fmla="*/ 1344036 w 3606136"/>
                <a:gd name="connsiteY80" fmla="*/ 1540771 h 2591777"/>
                <a:gd name="connsiteX81" fmla="*/ 950340 w 3606136"/>
                <a:gd name="connsiteY81" fmla="*/ 1595901 h 2591777"/>
                <a:gd name="connsiteX82" fmla="*/ 939615 w 3606136"/>
                <a:gd name="connsiteY82" fmla="*/ 1570334 h 2591777"/>
                <a:gd name="connsiteX83" fmla="*/ 1252690 w 3606136"/>
                <a:gd name="connsiteY83" fmla="*/ 1507121 h 2591777"/>
                <a:gd name="connsiteX84" fmla="*/ 1021646 w 3606136"/>
                <a:gd name="connsiteY84" fmla="*/ 1384393 h 2591777"/>
                <a:gd name="connsiteX85" fmla="*/ 449512 w 3606136"/>
                <a:gd name="connsiteY85" fmla="*/ 1331148 h 2591777"/>
                <a:gd name="connsiteX86" fmla="*/ 453238 w 3606136"/>
                <a:gd name="connsiteY86" fmla="*/ 1311750 h 2591777"/>
                <a:gd name="connsiteX87" fmla="*/ 943188 w 3606136"/>
                <a:gd name="connsiteY87" fmla="*/ 1342716 h 2591777"/>
                <a:gd name="connsiteX88" fmla="*/ 549579 w 3606136"/>
                <a:gd name="connsiteY88" fmla="*/ 1133636 h 2591777"/>
                <a:gd name="connsiteX89" fmla="*/ 588079 w 3606136"/>
                <a:gd name="connsiteY89" fmla="*/ 1114316 h 2591777"/>
                <a:gd name="connsiteX90" fmla="*/ 1296014 w 3606136"/>
                <a:gd name="connsiteY90" fmla="*/ 1467337 h 2591777"/>
                <a:gd name="connsiteX91" fmla="*/ 1677387 w 3606136"/>
                <a:gd name="connsiteY91" fmla="*/ 1594818 h 2591777"/>
                <a:gd name="connsiteX92" fmla="*/ 1628262 w 3606136"/>
                <a:gd name="connsiteY92" fmla="*/ 1371324 h 2591777"/>
                <a:gd name="connsiteX93" fmla="*/ 1341106 w 3606136"/>
                <a:gd name="connsiteY93" fmla="*/ 1190549 h 2591777"/>
                <a:gd name="connsiteX94" fmla="*/ 1072996 w 3606136"/>
                <a:gd name="connsiteY94" fmla="*/ 1178472 h 2591777"/>
                <a:gd name="connsiteX95" fmla="*/ 1072996 w 3606136"/>
                <a:gd name="connsiteY95" fmla="*/ 1150794 h 2591777"/>
                <a:gd name="connsiteX96" fmla="*/ 1264271 w 3606136"/>
                <a:gd name="connsiteY96" fmla="*/ 1142178 h 2591777"/>
                <a:gd name="connsiteX97" fmla="*/ 1179371 w 3606136"/>
                <a:gd name="connsiteY97" fmla="*/ 1088730 h 2591777"/>
                <a:gd name="connsiteX98" fmla="*/ 1101084 w 3606136"/>
                <a:gd name="connsiteY98" fmla="*/ 1018835 h 2591777"/>
                <a:gd name="connsiteX99" fmla="*/ 520450 w 3606136"/>
                <a:gd name="connsiteY99" fmla="*/ 876958 h 2591777"/>
                <a:gd name="connsiteX100" fmla="*/ 530157 w 3606136"/>
                <a:gd name="connsiteY100" fmla="*/ 859733 h 2591777"/>
                <a:gd name="connsiteX101" fmla="*/ 1046890 w 3606136"/>
                <a:gd name="connsiteY101" fmla="*/ 970450 h 2591777"/>
                <a:gd name="connsiteX102" fmla="*/ 572606 w 3606136"/>
                <a:gd name="connsiteY102" fmla="*/ 547010 h 2591777"/>
                <a:gd name="connsiteX103" fmla="*/ 595866 w 3606136"/>
                <a:gd name="connsiteY103" fmla="*/ 531532 h 2591777"/>
                <a:gd name="connsiteX104" fmla="*/ 880344 w 3606136"/>
                <a:gd name="connsiteY104" fmla="*/ 748682 h 2591777"/>
                <a:gd name="connsiteX105" fmla="*/ 861845 w 3606136"/>
                <a:gd name="connsiteY105" fmla="*/ 425533 h 2591777"/>
                <a:gd name="connsiteX106" fmla="*/ 892435 w 3606136"/>
                <a:gd name="connsiteY106" fmla="*/ 424370 h 2591777"/>
                <a:gd name="connsiteX107" fmla="*/ 941161 w 3606136"/>
                <a:gd name="connsiteY107" fmla="*/ 799633 h 2591777"/>
                <a:gd name="connsiteX108" fmla="*/ 1184838 w 3606136"/>
                <a:gd name="connsiteY108" fmla="*/ 1003782 h 2591777"/>
                <a:gd name="connsiteX109" fmla="*/ 1187252 w 3606136"/>
                <a:gd name="connsiteY109" fmla="*/ 903241 h 2591777"/>
                <a:gd name="connsiteX110" fmla="*/ 1219702 w 3606136"/>
                <a:gd name="connsiteY110" fmla="*/ 902322 h 2591777"/>
                <a:gd name="connsiteX111" fmla="*/ 1244294 w 3606136"/>
                <a:gd name="connsiteY111" fmla="*/ 1052508 h 2591777"/>
                <a:gd name="connsiteX112" fmla="*/ 1604253 w 3606136"/>
                <a:gd name="connsiteY112" fmla="*/ 1262098 h 2591777"/>
                <a:gd name="connsiteX113" fmla="*/ 1534801 w 3606136"/>
                <a:gd name="connsiteY113" fmla="*/ 946130 h 2591777"/>
                <a:gd name="connsiteX114" fmla="*/ 1178783 w 3606136"/>
                <a:gd name="connsiteY114" fmla="*/ 692228 h 2591777"/>
                <a:gd name="connsiteX115" fmla="*/ 1199774 w 3606136"/>
                <a:gd name="connsiteY115" fmla="*/ 679746 h 2591777"/>
                <a:gd name="connsiteX116" fmla="*/ 1522819 w 3606136"/>
                <a:gd name="connsiteY116" fmla="*/ 867434 h 2591777"/>
                <a:gd name="connsiteX117" fmla="*/ 1326269 w 3606136"/>
                <a:gd name="connsiteY117" fmla="*/ 21194 h 2591777"/>
                <a:gd name="connsiteX118" fmla="*/ 1348434 w 3606136"/>
                <a:gd name="connsiteY118" fmla="*/ 0 h 2591777"/>
                <a:gd name="connsiteX0" fmla="*/ 1348434 w 3606136"/>
                <a:gd name="connsiteY0" fmla="*/ 0 h 2591777"/>
                <a:gd name="connsiteX1" fmla="*/ 1561869 w 3606136"/>
                <a:gd name="connsiteY1" fmla="*/ 701632 h 2591777"/>
                <a:gd name="connsiteX2" fmla="*/ 1872187 w 3606136"/>
                <a:gd name="connsiteY2" fmla="*/ 531 h 2591777"/>
                <a:gd name="connsiteX3" fmla="*/ 1885182 w 3606136"/>
                <a:gd name="connsiteY3" fmla="*/ 43272 h 2591777"/>
                <a:gd name="connsiteX4" fmla="*/ 1591601 w 3606136"/>
                <a:gd name="connsiteY4" fmla="*/ 794865 h 2591777"/>
                <a:gd name="connsiteX5" fmla="*/ 1761749 w 3606136"/>
                <a:gd name="connsiteY5" fmla="*/ 1419512 h 2591777"/>
                <a:gd name="connsiteX6" fmla="*/ 1892141 w 3606136"/>
                <a:gd name="connsiteY6" fmla="*/ 938425 h 2591777"/>
                <a:gd name="connsiteX7" fmla="*/ 1751608 w 3606136"/>
                <a:gd name="connsiteY7" fmla="*/ 773548 h 2591777"/>
                <a:gd name="connsiteX8" fmla="*/ 1783903 w 3606136"/>
                <a:gd name="connsiteY8" fmla="*/ 760930 h 2591777"/>
                <a:gd name="connsiteX9" fmla="*/ 1908794 w 3606136"/>
                <a:gd name="connsiteY9" fmla="*/ 876980 h 2591777"/>
                <a:gd name="connsiteX10" fmla="*/ 2035922 w 3606136"/>
                <a:gd name="connsiteY10" fmla="*/ 411869 h 2591777"/>
                <a:gd name="connsiteX11" fmla="*/ 2084856 w 3606136"/>
                <a:gd name="connsiteY11" fmla="*/ 423029 h 2591777"/>
                <a:gd name="connsiteX12" fmla="*/ 1929255 w 3606136"/>
                <a:gd name="connsiteY12" fmla="*/ 1156047 h 2591777"/>
                <a:gd name="connsiteX13" fmla="*/ 2312954 w 3606136"/>
                <a:gd name="connsiteY13" fmla="*/ 666682 h 2591777"/>
                <a:gd name="connsiteX14" fmla="*/ 2433189 w 3606136"/>
                <a:gd name="connsiteY14" fmla="*/ 413862 h 2591777"/>
                <a:gd name="connsiteX15" fmla="*/ 2459228 w 3606136"/>
                <a:gd name="connsiteY15" fmla="*/ 418586 h 2591777"/>
                <a:gd name="connsiteX16" fmla="*/ 2364559 w 3606136"/>
                <a:gd name="connsiteY16" fmla="*/ 657513 h 2591777"/>
                <a:gd name="connsiteX17" fmla="*/ 2138014 w 3606136"/>
                <a:gd name="connsiteY17" fmla="*/ 984917 h 2591777"/>
                <a:gd name="connsiteX18" fmla="*/ 2607590 w 3606136"/>
                <a:gd name="connsiteY18" fmla="*/ 858088 h 2591777"/>
                <a:gd name="connsiteX19" fmla="*/ 2620189 w 3606136"/>
                <a:gd name="connsiteY19" fmla="*/ 875902 h 2591777"/>
                <a:gd name="connsiteX20" fmla="*/ 2103092 w 3606136"/>
                <a:gd name="connsiteY20" fmla="*/ 1033876 h 2591777"/>
                <a:gd name="connsiteX21" fmla="*/ 1899087 w 3606136"/>
                <a:gd name="connsiteY21" fmla="*/ 1319882 h 2591777"/>
                <a:gd name="connsiteX22" fmla="*/ 1858202 w 3606136"/>
                <a:gd name="connsiteY22" fmla="*/ 1439900 h 2591777"/>
                <a:gd name="connsiteX23" fmla="*/ 1827897 w 3606136"/>
                <a:gd name="connsiteY23" fmla="*/ 1654535 h 2591777"/>
                <a:gd name="connsiteX24" fmla="*/ 1820706 w 3606136"/>
                <a:gd name="connsiteY24" fmla="*/ 1726318 h 2591777"/>
                <a:gd name="connsiteX25" fmla="*/ 2133926 w 3606136"/>
                <a:gd name="connsiteY25" fmla="*/ 1508360 h 2591777"/>
                <a:gd name="connsiteX26" fmla="*/ 2665295 w 3606136"/>
                <a:gd name="connsiteY26" fmla="*/ 972828 h 2591777"/>
                <a:gd name="connsiteX27" fmla="*/ 2767956 w 3606136"/>
                <a:gd name="connsiteY27" fmla="*/ 641729 h 2591777"/>
                <a:gd name="connsiteX28" fmla="*/ 2802327 w 3606136"/>
                <a:gd name="connsiteY28" fmla="*/ 645259 h 2591777"/>
                <a:gd name="connsiteX29" fmla="*/ 2742240 w 3606136"/>
                <a:gd name="connsiteY29" fmla="*/ 939134 h 2591777"/>
                <a:gd name="connsiteX30" fmla="*/ 2961082 w 3606136"/>
                <a:gd name="connsiteY30" fmla="*/ 817525 h 2591777"/>
                <a:gd name="connsiteX31" fmla="*/ 2978146 w 3606136"/>
                <a:gd name="connsiteY31" fmla="*/ 829291 h 2591777"/>
                <a:gd name="connsiteX32" fmla="*/ 2703091 w 3606136"/>
                <a:gd name="connsiteY32" fmla="*/ 1001423 h 2591777"/>
                <a:gd name="connsiteX33" fmla="*/ 2702548 w 3606136"/>
                <a:gd name="connsiteY33" fmla="*/ 1001049 h 2591777"/>
                <a:gd name="connsiteX34" fmla="*/ 2379291 w 3606136"/>
                <a:gd name="connsiteY34" fmla="*/ 1350982 h 2591777"/>
                <a:gd name="connsiteX35" fmla="*/ 2958157 w 3606136"/>
                <a:gd name="connsiteY35" fmla="*/ 1138607 h 2591777"/>
                <a:gd name="connsiteX36" fmla="*/ 2972649 w 3606136"/>
                <a:gd name="connsiteY36" fmla="*/ 1154062 h 2591777"/>
                <a:gd name="connsiteX37" fmla="*/ 2327964 w 3606136"/>
                <a:gd name="connsiteY37" fmla="*/ 1409436 h 2591777"/>
                <a:gd name="connsiteX38" fmla="*/ 2213166 w 3606136"/>
                <a:gd name="connsiteY38" fmla="*/ 1530816 h 2591777"/>
                <a:gd name="connsiteX39" fmla="*/ 2148144 w 3606136"/>
                <a:gd name="connsiteY39" fmla="*/ 1579558 h 2591777"/>
                <a:gd name="connsiteX40" fmla="*/ 2533185 w 3606136"/>
                <a:gd name="connsiteY40" fmla="*/ 1508917 h 2591777"/>
                <a:gd name="connsiteX41" fmla="*/ 2610898 w 3606136"/>
                <a:gd name="connsiteY41" fmla="*/ 1530788 h 2591777"/>
                <a:gd name="connsiteX42" fmla="*/ 2069029 w 3606136"/>
                <a:gd name="connsiteY42" fmla="*/ 1638865 h 2591777"/>
                <a:gd name="connsiteX43" fmla="*/ 1873282 w 3606136"/>
                <a:gd name="connsiteY43" fmla="*/ 1811778 h 2591777"/>
                <a:gd name="connsiteX44" fmla="*/ 1872018 w 3606136"/>
                <a:gd name="connsiteY44" fmla="*/ 1944025 h 2591777"/>
                <a:gd name="connsiteX45" fmla="*/ 2792768 w 3606136"/>
                <a:gd name="connsiteY45" fmla="*/ 1680369 h 2591777"/>
                <a:gd name="connsiteX46" fmla="*/ 2990413 w 3606136"/>
                <a:gd name="connsiteY46" fmla="*/ 1576612 h 2591777"/>
                <a:gd name="connsiteX47" fmla="*/ 3591365 w 3606136"/>
                <a:gd name="connsiteY47" fmla="*/ 1261132 h 2591777"/>
                <a:gd name="connsiteX48" fmla="*/ 3606136 w 3606136"/>
                <a:gd name="connsiteY48" fmla="*/ 1288143 h 2591777"/>
                <a:gd name="connsiteX49" fmla="*/ 3101358 w 3606136"/>
                <a:gd name="connsiteY49" fmla="*/ 1575439 h 2591777"/>
                <a:gd name="connsiteX50" fmla="*/ 3499785 w 3606136"/>
                <a:gd name="connsiteY50" fmla="*/ 1585858 h 2591777"/>
                <a:gd name="connsiteX51" fmla="*/ 3499785 w 3606136"/>
                <a:gd name="connsiteY51" fmla="*/ 1612500 h 2591777"/>
                <a:gd name="connsiteX52" fmla="*/ 3013916 w 3606136"/>
                <a:gd name="connsiteY52" fmla="*/ 1625207 h 2591777"/>
                <a:gd name="connsiteX53" fmla="*/ 2845969 w 3606136"/>
                <a:gd name="connsiteY53" fmla="*/ 1720794 h 2591777"/>
                <a:gd name="connsiteX54" fmla="*/ 2847487 w 3606136"/>
                <a:gd name="connsiteY54" fmla="*/ 1725614 h 2591777"/>
                <a:gd name="connsiteX55" fmla="*/ 2822264 w 3606136"/>
                <a:gd name="connsiteY55" fmla="*/ 1734286 h 2591777"/>
                <a:gd name="connsiteX56" fmla="*/ 2819331 w 3606136"/>
                <a:gd name="connsiteY56" fmla="*/ 1735955 h 2591777"/>
                <a:gd name="connsiteX57" fmla="*/ 2819027 w 3606136"/>
                <a:gd name="connsiteY57" fmla="*/ 1735399 h 2591777"/>
                <a:gd name="connsiteX58" fmla="*/ 2375986 w 3606136"/>
                <a:gd name="connsiteY58" fmla="*/ 1887720 h 2591777"/>
                <a:gd name="connsiteX59" fmla="*/ 2759977 w 3606136"/>
                <a:gd name="connsiteY59" fmla="*/ 1959245 h 2591777"/>
                <a:gd name="connsiteX60" fmla="*/ 2756296 w 3606136"/>
                <a:gd name="connsiteY60" fmla="*/ 1981806 h 2591777"/>
                <a:gd name="connsiteX61" fmla="*/ 2291754 w 3606136"/>
                <a:gd name="connsiteY61" fmla="*/ 1916679 h 2591777"/>
                <a:gd name="connsiteX62" fmla="*/ 1870895 w 3606136"/>
                <a:gd name="connsiteY62" fmla="*/ 2061374 h 2591777"/>
                <a:gd name="connsiteX63" fmla="*/ 1865824 w 3606136"/>
                <a:gd name="connsiteY63" fmla="*/ 2591777 h 2591777"/>
                <a:gd name="connsiteX64" fmla="*/ 1638659 w 3606136"/>
                <a:gd name="connsiteY64" fmla="*/ 2591777 h 2591777"/>
                <a:gd name="connsiteX65" fmla="*/ 1643842 w 3606136"/>
                <a:gd name="connsiteY65" fmla="*/ 2123777 h 2591777"/>
                <a:gd name="connsiteX66" fmla="*/ 680858 w 3606136"/>
                <a:gd name="connsiteY66" fmla="*/ 1774446 h 2591777"/>
                <a:gd name="connsiteX67" fmla="*/ 195645 w 3606136"/>
                <a:gd name="connsiteY67" fmla="*/ 1689114 h 2591777"/>
                <a:gd name="connsiteX68" fmla="*/ 199572 w 3606136"/>
                <a:gd name="connsiteY68" fmla="*/ 1662763 h 2591777"/>
                <a:gd name="connsiteX69" fmla="*/ 624909 w 3606136"/>
                <a:gd name="connsiteY69" fmla="*/ 1714824 h 2591777"/>
                <a:gd name="connsiteX70" fmla="*/ 0 w 3606136"/>
                <a:gd name="connsiteY70" fmla="*/ 1233642 h 2591777"/>
                <a:gd name="connsiteX71" fmla="*/ 13713 w 3606136"/>
                <a:gd name="connsiteY71" fmla="*/ 1215353 h 2591777"/>
                <a:gd name="connsiteX72" fmla="*/ 733564 w 3606136"/>
                <a:gd name="connsiteY72" fmla="*/ 1740792 h 2591777"/>
                <a:gd name="connsiteX73" fmla="*/ 732134 w 3606136"/>
                <a:gd name="connsiteY73" fmla="*/ 1742699 h 2591777"/>
                <a:gd name="connsiteX74" fmla="*/ 1307500 w 3606136"/>
                <a:gd name="connsiteY74" fmla="*/ 1926000 h 2591777"/>
                <a:gd name="connsiteX75" fmla="*/ 1056458 w 3606136"/>
                <a:gd name="connsiteY75" fmla="*/ 1715779 h 2591777"/>
                <a:gd name="connsiteX76" fmla="*/ 1070737 w 3606136"/>
                <a:gd name="connsiteY76" fmla="*/ 1697928 h 2591777"/>
                <a:gd name="connsiteX77" fmla="*/ 1413607 w 3606136"/>
                <a:gd name="connsiteY77" fmla="*/ 1959803 h 2591777"/>
                <a:gd name="connsiteX78" fmla="*/ 1644842 w 3606136"/>
                <a:gd name="connsiteY78" fmla="*/ 2033470 h 2591777"/>
                <a:gd name="connsiteX79" fmla="*/ 1648801 w 3606136"/>
                <a:gd name="connsiteY79" fmla="*/ 1675943 h 2591777"/>
                <a:gd name="connsiteX80" fmla="*/ 1344036 w 3606136"/>
                <a:gd name="connsiteY80" fmla="*/ 1540771 h 2591777"/>
                <a:gd name="connsiteX81" fmla="*/ 950340 w 3606136"/>
                <a:gd name="connsiteY81" fmla="*/ 1595901 h 2591777"/>
                <a:gd name="connsiteX82" fmla="*/ 939615 w 3606136"/>
                <a:gd name="connsiteY82" fmla="*/ 1570334 h 2591777"/>
                <a:gd name="connsiteX83" fmla="*/ 1252690 w 3606136"/>
                <a:gd name="connsiteY83" fmla="*/ 1507121 h 2591777"/>
                <a:gd name="connsiteX84" fmla="*/ 1021646 w 3606136"/>
                <a:gd name="connsiteY84" fmla="*/ 1384393 h 2591777"/>
                <a:gd name="connsiteX85" fmla="*/ 449512 w 3606136"/>
                <a:gd name="connsiteY85" fmla="*/ 1331148 h 2591777"/>
                <a:gd name="connsiteX86" fmla="*/ 453238 w 3606136"/>
                <a:gd name="connsiteY86" fmla="*/ 1311750 h 2591777"/>
                <a:gd name="connsiteX87" fmla="*/ 943188 w 3606136"/>
                <a:gd name="connsiteY87" fmla="*/ 1342716 h 2591777"/>
                <a:gd name="connsiteX88" fmla="*/ 549579 w 3606136"/>
                <a:gd name="connsiteY88" fmla="*/ 1133636 h 2591777"/>
                <a:gd name="connsiteX89" fmla="*/ 588079 w 3606136"/>
                <a:gd name="connsiteY89" fmla="*/ 1114316 h 2591777"/>
                <a:gd name="connsiteX90" fmla="*/ 1296014 w 3606136"/>
                <a:gd name="connsiteY90" fmla="*/ 1467337 h 2591777"/>
                <a:gd name="connsiteX91" fmla="*/ 1677387 w 3606136"/>
                <a:gd name="connsiteY91" fmla="*/ 1594818 h 2591777"/>
                <a:gd name="connsiteX92" fmla="*/ 1628262 w 3606136"/>
                <a:gd name="connsiteY92" fmla="*/ 1371324 h 2591777"/>
                <a:gd name="connsiteX93" fmla="*/ 1341106 w 3606136"/>
                <a:gd name="connsiteY93" fmla="*/ 1190549 h 2591777"/>
                <a:gd name="connsiteX94" fmla="*/ 1072996 w 3606136"/>
                <a:gd name="connsiteY94" fmla="*/ 1178472 h 2591777"/>
                <a:gd name="connsiteX95" fmla="*/ 1072996 w 3606136"/>
                <a:gd name="connsiteY95" fmla="*/ 1150794 h 2591777"/>
                <a:gd name="connsiteX96" fmla="*/ 1264271 w 3606136"/>
                <a:gd name="connsiteY96" fmla="*/ 1142178 h 2591777"/>
                <a:gd name="connsiteX97" fmla="*/ 1179371 w 3606136"/>
                <a:gd name="connsiteY97" fmla="*/ 1088730 h 2591777"/>
                <a:gd name="connsiteX98" fmla="*/ 1101084 w 3606136"/>
                <a:gd name="connsiteY98" fmla="*/ 1018835 h 2591777"/>
                <a:gd name="connsiteX99" fmla="*/ 520450 w 3606136"/>
                <a:gd name="connsiteY99" fmla="*/ 876958 h 2591777"/>
                <a:gd name="connsiteX100" fmla="*/ 530157 w 3606136"/>
                <a:gd name="connsiteY100" fmla="*/ 859733 h 2591777"/>
                <a:gd name="connsiteX101" fmla="*/ 1046890 w 3606136"/>
                <a:gd name="connsiteY101" fmla="*/ 970450 h 2591777"/>
                <a:gd name="connsiteX102" fmla="*/ 572606 w 3606136"/>
                <a:gd name="connsiteY102" fmla="*/ 547010 h 2591777"/>
                <a:gd name="connsiteX103" fmla="*/ 595866 w 3606136"/>
                <a:gd name="connsiteY103" fmla="*/ 531532 h 2591777"/>
                <a:gd name="connsiteX104" fmla="*/ 880344 w 3606136"/>
                <a:gd name="connsiteY104" fmla="*/ 748682 h 2591777"/>
                <a:gd name="connsiteX105" fmla="*/ 861845 w 3606136"/>
                <a:gd name="connsiteY105" fmla="*/ 425533 h 2591777"/>
                <a:gd name="connsiteX106" fmla="*/ 892435 w 3606136"/>
                <a:gd name="connsiteY106" fmla="*/ 424370 h 2591777"/>
                <a:gd name="connsiteX107" fmla="*/ 941161 w 3606136"/>
                <a:gd name="connsiteY107" fmla="*/ 799633 h 2591777"/>
                <a:gd name="connsiteX108" fmla="*/ 1184838 w 3606136"/>
                <a:gd name="connsiteY108" fmla="*/ 1003782 h 2591777"/>
                <a:gd name="connsiteX109" fmla="*/ 1187252 w 3606136"/>
                <a:gd name="connsiteY109" fmla="*/ 903241 h 2591777"/>
                <a:gd name="connsiteX110" fmla="*/ 1219702 w 3606136"/>
                <a:gd name="connsiteY110" fmla="*/ 902322 h 2591777"/>
                <a:gd name="connsiteX111" fmla="*/ 1244294 w 3606136"/>
                <a:gd name="connsiteY111" fmla="*/ 1052508 h 2591777"/>
                <a:gd name="connsiteX112" fmla="*/ 1604253 w 3606136"/>
                <a:gd name="connsiteY112" fmla="*/ 1262098 h 2591777"/>
                <a:gd name="connsiteX113" fmla="*/ 1534801 w 3606136"/>
                <a:gd name="connsiteY113" fmla="*/ 946130 h 2591777"/>
                <a:gd name="connsiteX114" fmla="*/ 1178783 w 3606136"/>
                <a:gd name="connsiteY114" fmla="*/ 692228 h 2591777"/>
                <a:gd name="connsiteX115" fmla="*/ 1199774 w 3606136"/>
                <a:gd name="connsiteY115" fmla="*/ 679746 h 2591777"/>
                <a:gd name="connsiteX116" fmla="*/ 1522819 w 3606136"/>
                <a:gd name="connsiteY116" fmla="*/ 867434 h 2591777"/>
                <a:gd name="connsiteX117" fmla="*/ 1326269 w 3606136"/>
                <a:gd name="connsiteY117" fmla="*/ 21194 h 2591777"/>
                <a:gd name="connsiteX118" fmla="*/ 1348434 w 3606136"/>
                <a:gd name="connsiteY118" fmla="*/ 0 h 2591777"/>
                <a:gd name="connsiteX0" fmla="*/ 1348434 w 3606136"/>
                <a:gd name="connsiteY0" fmla="*/ 0 h 2591777"/>
                <a:gd name="connsiteX1" fmla="*/ 1561869 w 3606136"/>
                <a:gd name="connsiteY1" fmla="*/ 701632 h 2591777"/>
                <a:gd name="connsiteX2" fmla="*/ 1838849 w 3606136"/>
                <a:gd name="connsiteY2" fmla="*/ 43393 h 2591777"/>
                <a:gd name="connsiteX3" fmla="*/ 1885182 w 3606136"/>
                <a:gd name="connsiteY3" fmla="*/ 43272 h 2591777"/>
                <a:gd name="connsiteX4" fmla="*/ 1591601 w 3606136"/>
                <a:gd name="connsiteY4" fmla="*/ 794865 h 2591777"/>
                <a:gd name="connsiteX5" fmla="*/ 1761749 w 3606136"/>
                <a:gd name="connsiteY5" fmla="*/ 1419512 h 2591777"/>
                <a:gd name="connsiteX6" fmla="*/ 1892141 w 3606136"/>
                <a:gd name="connsiteY6" fmla="*/ 938425 h 2591777"/>
                <a:gd name="connsiteX7" fmla="*/ 1751608 w 3606136"/>
                <a:gd name="connsiteY7" fmla="*/ 773548 h 2591777"/>
                <a:gd name="connsiteX8" fmla="*/ 1783903 w 3606136"/>
                <a:gd name="connsiteY8" fmla="*/ 760930 h 2591777"/>
                <a:gd name="connsiteX9" fmla="*/ 1908794 w 3606136"/>
                <a:gd name="connsiteY9" fmla="*/ 876980 h 2591777"/>
                <a:gd name="connsiteX10" fmla="*/ 2035922 w 3606136"/>
                <a:gd name="connsiteY10" fmla="*/ 411869 h 2591777"/>
                <a:gd name="connsiteX11" fmla="*/ 2084856 w 3606136"/>
                <a:gd name="connsiteY11" fmla="*/ 423029 h 2591777"/>
                <a:gd name="connsiteX12" fmla="*/ 1929255 w 3606136"/>
                <a:gd name="connsiteY12" fmla="*/ 1156047 h 2591777"/>
                <a:gd name="connsiteX13" fmla="*/ 2312954 w 3606136"/>
                <a:gd name="connsiteY13" fmla="*/ 666682 h 2591777"/>
                <a:gd name="connsiteX14" fmla="*/ 2433189 w 3606136"/>
                <a:gd name="connsiteY14" fmla="*/ 413862 h 2591777"/>
                <a:gd name="connsiteX15" fmla="*/ 2459228 w 3606136"/>
                <a:gd name="connsiteY15" fmla="*/ 418586 h 2591777"/>
                <a:gd name="connsiteX16" fmla="*/ 2364559 w 3606136"/>
                <a:gd name="connsiteY16" fmla="*/ 657513 h 2591777"/>
                <a:gd name="connsiteX17" fmla="*/ 2138014 w 3606136"/>
                <a:gd name="connsiteY17" fmla="*/ 984917 h 2591777"/>
                <a:gd name="connsiteX18" fmla="*/ 2607590 w 3606136"/>
                <a:gd name="connsiteY18" fmla="*/ 858088 h 2591777"/>
                <a:gd name="connsiteX19" fmla="*/ 2620189 w 3606136"/>
                <a:gd name="connsiteY19" fmla="*/ 875902 h 2591777"/>
                <a:gd name="connsiteX20" fmla="*/ 2103092 w 3606136"/>
                <a:gd name="connsiteY20" fmla="*/ 1033876 h 2591777"/>
                <a:gd name="connsiteX21" fmla="*/ 1899087 w 3606136"/>
                <a:gd name="connsiteY21" fmla="*/ 1319882 h 2591777"/>
                <a:gd name="connsiteX22" fmla="*/ 1858202 w 3606136"/>
                <a:gd name="connsiteY22" fmla="*/ 1439900 h 2591777"/>
                <a:gd name="connsiteX23" fmla="*/ 1827897 w 3606136"/>
                <a:gd name="connsiteY23" fmla="*/ 1654535 h 2591777"/>
                <a:gd name="connsiteX24" fmla="*/ 1820706 w 3606136"/>
                <a:gd name="connsiteY24" fmla="*/ 1726318 h 2591777"/>
                <a:gd name="connsiteX25" fmla="*/ 2133926 w 3606136"/>
                <a:gd name="connsiteY25" fmla="*/ 1508360 h 2591777"/>
                <a:gd name="connsiteX26" fmla="*/ 2665295 w 3606136"/>
                <a:gd name="connsiteY26" fmla="*/ 972828 h 2591777"/>
                <a:gd name="connsiteX27" fmla="*/ 2767956 w 3606136"/>
                <a:gd name="connsiteY27" fmla="*/ 641729 h 2591777"/>
                <a:gd name="connsiteX28" fmla="*/ 2802327 w 3606136"/>
                <a:gd name="connsiteY28" fmla="*/ 645259 h 2591777"/>
                <a:gd name="connsiteX29" fmla="*/ 2742240 w 3606136"/>
                <a:gd name="connsiteY29" fmla="*/ 939134 h 2591777"/>
                <a:gd name="connsiteX30" fmla="*/ 2961082 w 3606136"/>
                <a:gd name="connsiteY30" fmla="*/ 817525 h 2591777"/>
                <a:gd name="connsiteX31" fmla="*/ 2978146 w 3606136"/>
                <a:gd name="connsiteY31" fmla="*/ 829291 h 2591777"/>
                <a:gd name="connsiteX32" fmla="*/ 2703091 w 3606136"/>
                <a:gd name="connsiteY32" fmla="*/ 1001423 h 2591777"/>
                <a:gd name="connsiteX33" fmla="*/ 2702548 w 3606136"/>
                <a:gd name="connsiteY33" fmla="*/ 1001049 h 2591777"/>
                <a:gd name="connsiteX34" fmla="*/ 2379291 w 3606136"/>
                <a:gd name="connsiteY34" fmla="*/ 1350982 h 2591777"/>
                <a:gd name="connsiteX35" fmla="*/ 2958157 w 3606136"/>
                <a:gd name="connsiteY35" fmla="*/ 1138607 h 2591777"/>
                <a:gd name="connsiteX36" fmla="*/ 2972649 w 3606136"/>
                <a:gd name="connsiteY36" fmla="*/ 1154062 h 2591777"/>
                <a:gd name="connsiteX37" fmla="*/ 2327964 w 3606136"/>
                <a:gd name="connsiteY37" fmla="*/ 1409436 h 2591777"/>
                <a:gd name="connsiteX38" fmla="*/ 2213166 w 3606136"/>
                <a:gd name="connsiteY38" fmla="*/ 1530816 h 2591777"/>
                <a:gd name="connsiteX39" fmla="*/ 2148144 w 3606136"/>
                <a:gd name="connsiteY39" fmla="*/ 1579558 h 2591777"/>
                <a:gd name="connsiteX40" fmla="*/ 2533185 w 3606136"/>
                <a:gd name="connsiteY40" fmla="*/ 1508917 h 2591777"/>
                <a:gd name="connsiteX41" fmla="*/ 2610898 w 3606136"/>
                <a:gd name="connsiteY41" fmla="*/ 1530788 h 2591777"/>
                <a:gd name="connsiteX42" fmla="*/ 2069029 w 3606136"/>
                <a:gd name="connsiteY42" fmla="*/ 1638865 h 2591777"/>
                <a:gd name="connsiteX43" fmla="*/ 1873282 w 3606136"/>
                <a:gd name="connsiteY43" fmla="*/ 1811778 h 2591777"/>
                <a:gd name="connsiteX44" fmla="*/ 1872018 w 3606136"/>
                <a:gd name="connsiteY44" fmla="*/ 1944025 h 2591777"/>
                <a:gd name="connsiteX45" fmla="*/ 2792768 w 3606136"/>
                <a:gd name="connsiteY45" fmla="*/ 1680369 h 2591777"/>
                <a:gd name="connsiteX46" fmla="*/ 2990413 w 3606136"/>
                <a:gd name="connsiteY46" fmla="*/ 1576612 h 2591777"/>
                <a:gd name="connsiteX47" fmla="*/ 3591365 w 3606136"/>
                <a:gd name="connsiteY47" fmla="*/ 1261132 h 2591777"/>
                <a:gd name="connsiteX48" fmla="*/ 3606136 w 3606136"/>
                <a:gd name="connsiteY48" fmla="*/ 1288143 h 2591777"/>
                <a:gd name="connsiteX49" fmla="*/ 3101358 w 3606136"/>
                <a:gd name="connsiteY49" fmla="*/ 1575439 h 2591777"/>
                <a:gd name="connsiteX50" fmla="*/ 3499785 w 3606136"/>
                <a:gd name="connsiteY50" fmla="*/ 1585858 h 2591777"/>
                <a:gd name="connsiteX51" fmla="*/ 3499785 w 3606136"/>
                <a:gd name="connsiteY51" fmla="*/ 1612500 h 2591777"/>
                <a:gd name="connsiteX52" fmla="*/ 3013916 w 3606136"/>
                <a:gd name="connsiteY52" fmla="*/ 1625207 h 2591777"/>
                <a:gd name="connsiteX53" fmla="*/ 2845969 w 3606136"/>
                <a:gd name="connsiteY53" fmla="*/ 1720794 h 2591777"/>
                <a:gd name="connsiteX54" fmla="*/ 2847487 w 3606136"/>
                <a:gd name="connsiteY54" fmla="*/ 1725614 h 2591777"/>
                <a:gd name="connsiteX55" fmla="*/ 2822264 w 3606136"/>
                <a:gd name="connsiteY55" fmla="*/ 1734286 h 2591777"/>
                <a:gd name="connsiteX56" fmla="*/ 2819331 w 3606136"/>
                <a:gd name="connsiteY56" fmla="*/ 1735955 h 2591777"/>
                <a:gd name="connsiteX57" fmla="*/ 2819027 w 3606136"/>
                <a:gd name="connsiteY57" fmla="*/ 1735399 h 2591777"/>
                <a:gd name="connsiteX58" fmla="*/ 2375986 w 3606136"/>
                <a:gd name="connsiteY58" fmla="*/ 1887720 h 2591777"/>
                <a:gd name="connsiteX59" fmla="*/ 2759977 w 3606136"/>
                <a:gd name="connsiteY59" fmla="*/ 1959245 h 2591777"/>
                <a:gd name="connsiteX60" fmla="*/ 2756296 w 3606136"/>
                <a:gd name="connsiteY60" fmla="*/ 1981806 h 2591777"/>
                <a:gd name="connsiteX61" fmla="*/ 2291754 w 3606136"/>
                <a:gd name="connsiteY61" fmla="*/ 1916679 h 2591777"/>
                <a:gd name="connsiteX62" fmla="*/ 1870895 w 3606136"/>
                <a:gd name="connsiteY62" fmla="*/ 2061374 h 2591777"/>
                <a:gd name="connsiteX63" fmla="*/ 1865824 w 3606136"/>
                <a:gd name="connsiteY63" fmla="*/ 2591777 h 2591777"/>
                <a:gd name="connsiteX64" fmla="*/ 1638659 w 3606136"/>
                <a:gd name="connsiteY64" fmla="*/ 2591777 h 2591777"/>
                <a:gd name="connsiteX65" fmla="*/ 1643842 w 3606136"/>
                <a:gd name="connsiteY65" fmla="*/ 2123777 h 2591777"/>
                <a:gd name="connsiteX66" fmla="*/ 680858 w 3606136"/>
                <a:gd name="connsiteY66" fmla="*/ 1774446 h 2591777"/>
                <a:gd name="connsiteX67" fmla="*/ 195645 w 3606136"/>
                <a:gd name="connsiteY67" fmla="*/ 1689114 h 2591777"/>
                <a:gd name="connsiteX68" fmla="*/ 199572 w 3606136"/>
                <a:gd name="connsiteY68" fmla="*/ 1662763 h 2591777"/>
                <a:gd name="connsiteX69" fmla="*/ 624909 w 3606136"/>
                <a:gd name="connsiteY69" fmla="*/ 1714824 h 2591777"/>
                <a:gd name="connsiteX70" fmla="*/ 0 w 3606136"/>
                <a:gd name="connsiteY70" fmla="*/ 1233642 h 2591777"/>
                <a:gd name="connsiteX71" fmla="*/ 13713 w 3606136"/>
                <a:gd name="connsiteY71" fmla="*/ 1215353 h 2591777"/>
                <a:gd name="connsiteX72" fmla="*/ 733564 w 3606136"/>
                <a:gd name="connsiteY72" fmla="*/ 1740792 h 2591777"/>
                <a:gd name="connsiteX73" fmla="*/ 732134 w 3606136"/>
                <a:gd name="connsiteY73" fmla="*/ 1742699 h 2591777"/>
                <a:gd name="connsiteX74" fmla="*/ 1307500 w 3606136"/>
                <a:gd name="connsiteY74" fmla="*/ 1926000 h 2591777"/>
                <a:gd name="connsiteX75" fmla="*/ 1056458 w 3606136"/>
                <a:gd name="connsiteY75" fmla="*/ 1715779 h 2591777"/>
                <a:gd name="connsiteX76" fmla="*/ 1070737 w 3606136"/>
                <a:gd name="connsiteY76" fmla="*/ 1697928 h 2591777"/>
                <a:gd name="connsiteX77" fmla="*/ 1413607 w 3606136"/>
                <a:gd name="connsiteY77" fmla="*/ 1959803 h 2591777"/>
                <a:gd name="connsiteX78" fmla="*/ 1644842 w 3606136"/>
                <a:gd name="connsiteY78" fmla="*/ 2033470 h 2591777"/>
                <a:gd name="connsiteX79" fmla="*/ 1648801 w 3606136"/>
                <a:gd name="connsiteY79" fmla="*/ 1675943 h 2591777"/>
                <a:gd name="connsiteX80" fmla="*/ 1344036 w 3606136"/>
                <a:gd name="connsiteY80" fmla="*/ 1540771 h 2591777"/>
                <a:gd name="connsiteX81" fmla="*/ 950340 w 3606136"/>
                <a:gd name="connsiteY81" fmla="*/ 1595901 h 2591777"/>
                <a:gd name="connsiteX82" fmla="*/ 939615 w 3606136"/>
                <a:gd name="connsiteY82" fmla="*/ 1570334 h 2591777"/>
                <a:gd name="connsiteX83" fmla="*/ 1252690 w 3606136"/>
                <a:gd name="connsiteY83" fmla="*/ 1507121 h 2591777"/>
                <a:gd name="connsiteX84" fmla="*/ 1021646 w 3606136"/>
                <a:gd name="connsiteY84" fmla="*/ 1384393 h 2591777"/>
                <a:gd name="connsiteX85" fmla="*/ 449512 w 3606136"/>
                <a:gd name="connsiteY85" fmla="*/ 1331148 h 2591777"/>
                <a:gd name="connsiteX86" fmla="*/ 453238 w 3606136"/>
                <a:gd name="connsiteY86" fmla="*/ 1311750 h 2591777"/>
                <a:gd name="connsiteX87" fmla="*/ 943188 w 3606136"/>
                <a:gd name="connsiteY87" fmla="*/ 1342716 h 2591777"/>
                <a:gd name="connsiteX88" fmla="*/ 549579 w 3606136"/>
                <a:gd name="connsiteY88" fmla="*/ 1133636 h 2591777"/>
                <a:gd name="connsiteX89" fmla="*/ 588079 w 3606136"/>
                <a:gd name="connsiteY89" fmla="*/ 1114316 h 2591777"/>
                <a:gd name="connsiteX90" fmla="*/ 1296014 w 3606136"/>
                <a:gd name="connsiteY90" fmla="*/ 1467337 h 2591777"/>
                <a:gd name="connsiteX91" fmla="*/ 1677387 w 3606136"/>
                <a:gd name="connsiteY91" fmla="*/ 1594818 h 2591777"/>
                <a:gd name="connsiteX92" fmla="*/ 1628262 w 3606136"/>
                <a:gd name="connsiteY92" fmla="*/ 1371324 h 2591777"/>
                <a:gd name="connsiteX93" fmla="*/ 1341106 w 3606136"/>
                <a:gd name="connsiteY93" fmla="*/ 1190549 h 2591777"/>
                <a:gd name="connsiteX94" fmla="*/ 1072996 w 3606136"/>
                <a:gd name="connsiteY94" fmla="*/ 1178472 h 2591777"/>
                <a:gd name="connsiteX95" fmla="*/ 1072996 w 3606136"/>
                <a:gd name="connsiteY95" fmla="*/ 1150794 h 2591777"/>
                <a:gd name="connsiteX96" fmla="*/ 1264271 w 3606136"/>
                <a:gd name="connsiteY96" fmla="*/ 1142178 h 2591777"/>
                <a:gd name="connsiteX97" fmla="*/ 1179371 w 3606136"/>
                <a:gd name="connsiteY97" fmla="*/ 1088730 h 2591777"/>
                <a:gd name="connsiteX98" fmla="*/ 1101084 w 3606136"/>
                <a:gd name="connsiteY98" fmla="*/ 1018835 h 2591777"/>
                <a:gd name="connsiteX99" fmla="*/ 520450 w 3606136"/>
                <a:gd name="connsiteY99" fmla="*/ 876958 h 2591777"/>
                <a:gd name="connsiteX100" fmla="*/ 530157 w 3606136"/>
                <a:gd name="connsiteY100" fmla="*/ 859733 h 2591777"/>
                <a:gd name="connsiteX101" fmla="*/ 1046890 w 3606136"/>
                <a:gd name="connsiteY101" fmla="*/ 970450 h 2591777"/>
                <a:gd name="connsiteX102" fmla="*/ 572606 w 3606136"/>
                <a:gd name="connsiteY102" fmla="*/ 547010 h 2591777"/>
                <a:gd name="connsiteX103" fmla="*/ 595866 w 3606136"/>
                <a:gd name="connsiteY103" fmla="*/ 531532 h 2591777"/>
                <a:gd name="connsiteX104" fmla="*/ 880344 w 3606136"/>
                <a:gd name="connsiteY104" fmla="*/ 748682 h 2591777"/>
                <a:gd name="connsiteX105" fmla="*/ 861845 w 3606136"/>
                <a:gd name="connsiteY105" fmla="*/ 425533 h 2591777"/>
                <a:gd name="connsiteX106" fmla="*/ 892435 w 3606136"/>
                <a:gd name="connsiteY106" fmla="*/ 424370 h 2591777"/>
                <a:gd name="connsiteX107" fmla="*/ 941161 w 3606136"/>
                <a:gd name="connsiteY107" fmla="*/ 799633 h 2591777"/>
                <a:gd name="connsiteX108" fmla="*/ 1184838 w 3606136"/>
                <a:gd name="connsiteY108" fmla="*/ 1003782 h 2591777"/>
                <a:gd name="connsiteX109" fmla="*/ 1187252 w 3606136"/>
                <a:gd name="connsiteY109" fmla="*/ 903241 h 2591777"/>
                <a:gd name="connsiteX110" fmla="*/ 1219702 w 3606136"/>
                <a:gd name="connsiteY110" fmla="*/ 902322 h 2591777"/>
                <a:gd name="connsiteX111" fmla="*/ 1244294 w 3606136"/>
                <a:gd name="connsiteY111" fmla="*/ 1052508 h 2591777"/>
                <a:gd name="connsiteX112" fmla="*/ 1604253 w 3606136"/>
                <a:gd name="connsiteY112" fmla="*/ 1262098 h 2591777"/>
                <a:gd name="connsiteX113" fmla="*/ 1534801 w 3606136"/>
                <a:gd name="connsiteY113" fmla="*/ 946130 h 2591777"/>
                <a:gd name="connsiteX114" fmla="*/ 1178783 w 3606136"/>
                <a:gd name="connsiteY114" fmla="*/ 692228 h 2591777"/>
                <a:gd name="connsiteX115" fmla="*/ 1199774 w 3606136"/>
                <a:gd name="connsiteY115" fmla="*/ 679746 h 2591777"/>
                <a:gd name="connsiteX116" fmla="*/ 1522819 w 3606136"/>
                <a:gd name="connsiteY116" fmla="*/ 867434 h 2591777"/>
                <a:gd name="connsiteX117" fmla="*/ 1326269 w 3606136"/>
                <a:gd name="connsiteY117" fmla="*/ 21194 h 2591777"/>
                <a:gd name="connsiteX118" fmla="*/ 1348434 w 3606136"/>
                <a:gd name="connsiteY118" fmla="*/ 0 h 25917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</a:cxnLst>
              <a:rect l="l" t="t" r="r" b="b"/>
              <a:pathLst>
                <a:path w="3606136" h="2591777">
                  <a:moveTo>
                    <a:pt x="1348434" y="0"/>
                  </a:moveTo>
                  <a:lnTo>
                    <a:pt x="1561869" y="701632"/>
                  </a:lnTo>
                  <a:lnTo>
                    <a:pt x="1838849" y="43393"/>
                  </a:lnTo>
                  <a:lnTo>
                    <a:pt x="1885182" y="43272"/>
                  </a:lnTo>
                  <a:lnTo>
                    <a:pt x="1591601" y="794865"/>
                  </a:lnTo>
                  <a:lnTo>
                    <a:pt x="1761749" y="1419512"/>
                  </a:lnTo>
                  <a:lnTo>
                    <a:pt x="1892141" y="938425"/>
                  </a:lnTo>
                  <a:lnTo>
                    <a:pt x="1751608" y="773548"/>
                  </a:lnTo>
                  <a:lnTo>
                    <a:pt x="1783903" y="760930"/>
                  </a:lnTo>
                  <a:lnTo>
                    <a:pt x="1908794" y="876980"/>
                  </a:lnTo>
                  <a:lnTo>
                    <a:pt x="2035922" y="411869"/>
                  </a:lnTo>
                  <a:lnTo>
                    <a:pt x="2084856" y="423029"/>
                  </a:lnTo>
                  <a:lnTo>
                    <a:pt x="1929255" y="1156047"/>
                  </a:lnTo>
                  <a:lnTo>
                    <a:pt x="2312954" y="666682"/>
                  </a:lnTo>
                  <a:lnTo>
                    <a:pt x="2433189" y="413862"/>
                  </a:lnTo>
                  <a:lnTo>
                    <a:pt x="2459228" y="418586"/>
                  </a:lnTo>
                  <a:lnTo>
                    <a:pt x="2364559" y="657513"/>
                  </a:lnTo>
                  <a:lnTo>
                    <a:pt x="2138014" y="984917"/>
                  </a:lnTo>
                  <a:lnTo>
                    <a:pt x="2607590" y="858088"/>
                  </a:lnTo>
                  <a:lnTo>
                    <a:pt x="2620189" y="875902"/>
                  </a:lnTo>
                  <a:lnTo>
                    <a:pt x="2103092" y="1033876"/>
                  </a:lnTo>
                  <a:lnTo>
                    <a:pt x="1899087" y="1319882"/>
                  </a:lnTo>
                  <a:lnTo>
                    <a:pt x="1858202" y="1439900"/>
                  </a:lnTo>
                  <a:lnTo>
                    <a:pt x="1827897" y="1654535"/>
                  </a:lnTo>
                  <a:lnTo>
                    <a:pt x="1820706" y="1726318"/>
                  </a:lnTo>
                  <a:lnTo>
                    <a:pt x="2133926" y="1508360"/>
                  </a:lnTo>
                  <a:lnTo>
                    <a:pt x="2665295" y="972828"/>
                  </a:lnTo>
                  <a:lnTo>
                    <a:pt x="2767956" y="641729"/>
                  </a:lnTo>
                  <a:lnTo>
                    <a:pt x="2802327" y="645259"/>
                  </a:lnTo>
                  <a:lnTo>
                    <a:pt x="2742240" y="939134"/>
                  </a:lnTo>
                  <a:lnTo>
                    <a:pt x="2961082" y="817525"/>
                  </a:lnTo>
                  <a:lnTo>
                    <a:pt x="2978146" y="829291"/>
                  </a:lnTo>
                  <a:lnTo>
                    <a:pt x="2703091" y="1001423"/>
                  </a:lnTo>
                  <a:lnTo>
                    <a:pt x="2702548" y="1001049"/>
                  </a:lnTo>
                  <a:lnTo>
                    <a:pt x="2379291" y="1350982"/>
                  </a:lnTo>
                  <a:lnTo>
                    <a:pt x="2958157" y="1138607"/>
                  </a:lnTo>
                  <a:lnTo>
                    <a:pt x="2972649" y="1154062"/>
                  </a:lnTo>
                  <a:lnTo>
                    <a:pt x="2327964" y="1409436"/>
                  </a:lnTo>
                  <a:lnTo>
                    <a:pt x="2213166" y="1530816"/>
                  </a:lnTo>
                  <a:lnTo>
                    <a:pt x="2148144" y="1579558"/>
                  </a:lnTo>
                  <a:lnTo>
                    <a:pt x="2533185" y="1508917"/>
                  </a:lnTo>
                  <a:lnTo>
                    <a:pt x="2610898" y="1530788"/>
                  </a:lnTo>
                  <a:lnTo>
                    <a:pt x="2069029" y="1638865"/>
                  </a:lnTo>
                  <a:lnTo>
                    <a:pt x="1873282" y="1811778"/>
                  </a:lnTo>
                  <a:cubicBezTo>
                    <a:pt x="1872861" y="1855860"/>
                    <a:pt x="1872439" y="1899943"/>
                    <a:pt x="1872018" y="1944025"/>
                  </a:cubicBezTo>
                  <a:lnTo>
                    <a:pt x="2792768" y="1680369"/>
                  </a:lnTo>
                  <a:lnTo>
                    <a:pt x="2990413" y="1576612"/>
                  </a:lnTo>
                  <a:lnTo>
                    <a:pt x="3591365" y="1261132"/>
                  </a:lnTo>
                  <a:lnTo>
                    <a:pt x="3606136" y="1288143"/>
                  </a:lnTo>
                  <a:lnTo>
                    <a:pt x="3101358" y="1575439"/>
                  </a:lnTo>
                  <a:lnTo>
                    <a:pt x="3499785" y="1585858"/>
                  </a:lnTo>
                  <a:lnTo>
                    <a:pt x="3499785" y="1612500"/>
                  </a:lnTo>
                  <a:lnTo>
                    <a:pt x="3013916" y="1625207"/>
                  </a:lnTo>
                  <a:lnTo>
                    <a:pt x="2845969" y="1720794"/>
                  </a:lnTo>
                  <a:lnTo>
                    <a:pt x="2847487" y="1725614"/>
                  </a:lnTo>
                  <a:lnTo>
                    <a:pt x="2822264" y="1734286"/>
                  </a:lnTo>
                  <a:lnTo>
                    <a:pt x="2819331" y="1735955"/>
                  </a:lnTo>
                  <a:lnTo>
                    <a:pt x="2819027" y="1735399"/>
                  </a:lnTo>
                  <a:lnTo>
                    <a:pt x="2375986" y="1887720"/>
                  </a:lnTo>
                  <a:lnTo>
                    <a:pt x="2759977" y="1959245"/>
                  </a:lnTo>
                  <a:lnTo>
                    <a:pt x="2756296" y="1981806"/>
                  </a:lnTo>
                  <a:lnTo>
                    <a:pt x="2291754" y="1916679"/>
                  </a:lnTo>
                  <a:lnTo>
                    <a:pt x="1870895" y="2061374"/>
                  </a:lnTo>
                  <a:cubicBezTo>
                    <a:pt x="1869205" y="2238175"/>
                    <a:pt x="1867514" y="2414976"/>
                    <a:pt x="1865824" y="2591777"/>
                  </a:cubicBezTo>
                  <a:lnTo>
                    <a:pt x="1638659" y="2591777"/>
                  </a:lnTo>
                  <a:cubicBezTo>
                    <a:pt x="1640387" y="2435777"/>
                    <a:pt x="1642114" y="2279777"/>
                    <a:pt x="1643842" y="2123777"/>
                  </a:cubicBezTo>
                  <a:lnTo>
                    <a:pt x="680858" y="1774446"/>
                  </a:lnTo>
                  <a:lnTo>
                    <a:pt x="195645" y="1689114"/>
                  </a:lnTo>
                  <a:lnTo>
                    <a:pt x="199572" y="1662763"/>
                  </a:lnTo>
                  <a:lnTo>
                    <a:pt x="624909" y="1714824"/>
                  </a:lnTo>
                  <a:lnTo>
                    <a:pt x="0" y="1233642"/>
                  </a:lnTo>
                  <a:lnTo>
                    <a:pt x="13713" y="1215353"/>
                  </a:lnTo>
                  <a:lnTo>
                    <a:pt x="733564" y="1740792"/>
                  </a:lnTo>
                  <a:lnTo>
                    <a:pt x="732134" y="1742699"/>
                  </a:lnTo>
                  <a:lnTo>
                    <a:pt x="1307500" y="1926000"/>
                  </a:lnTo>
                  <a:lnTo>
                    <a:pt x="1056458" y="1715779"/>
                  </a:lnTo>
                  <a:lnTo>
                    <a:pt x="1070737" y="1697928"/>
                  </a:lnTo>
                  <a:lnTo>
                    <a:pt x="1413607" y="1959803"/>
                  </a:lnTo>
                  <a:lnTo>
                    <a:pt x="1644842" y="2033470"/>
                  </a:lnTo>
                  <a:cubicBezTo>
                    <a:pt x="1646162" y="1914294"/>
                    <a:pt x="1647481" y="1795119"/>
                    <a:pt x="1648801" y="1675943"/>
                  </a:cubicBezTo>
                  <a:lnTo>
                    <a:pt x="1344036" y="1540771"/>
                  </a:lnTo>
                  <a:lnTo>
                    <a:pt x="950340" y="1595901"/>
                  </a:lnTo>
                  <a:lnTo>
                    <a:pt x="939615" y="1570334"/>
                  </a:lnTo>
                  <a:lnTo>
                    <a:pt x="1252690" y="1507121"/>
                  </a:lnTo>
                  <a:lnTo>
                    <a:pt x="1021646" y="1384393"/>
                  </a:lnTo>
                  <a:lnTo>
                    <a:pt x="449512" y="1331148"/>
                  </a:lnTo>
                  <a:lnTo>
                    <a:pt x="453238" y="1311750"/>
                  </a:lnTo>
                  <a:lnTo>
                    <a:pt x="943188" y="1342716"/>
                  </a:lnTo>
                  <a:lnTo>
                    <a:pt x="549579" y="1133636"/>
                  </a:lnTo>
                  <a:lnTo>
                    <a:pt x="588079" y="1114316"/>
                  </a:lnTo>
                  <a:lnTo>
                    <a:pt x="1296014" y="1467337"/>
                  </a:lnTo>
                  <a:lnTo>
                    <a:pt x="1677387" y="1594818"/>
                  </a:lnTo>
                  <a:lnTo>
                    <a:pt x="1628262" y="1371324"/>
                  </a:lnTo>
                  <a:lnTo>
                    <a:pt x="1341106" y="1190549"/>
                  </a:lnTo>
                  <a:lnTo>
                    <a:pt x="1072996" y="1178472"/>
                  </a:lnTo>
                  <a:lnTo>
                    <a:pt x="1072996" y="1150794"/>
                  </a:lnTo>
                  <a:lnTo>
                    <a:pt x="1264271" y="1142178"/>
                  </a:lnTo>
                  <a:lnTo>
                    <a:pt x="1179371" y="1088730"/>
                  </a:lnTo>
                  <a:lnTo>
                    <a:pt x="1101084" y="1018835"/>
                  </a:lnTo>
                  <a:lnTo>
                    <a:pt x="520450" y="876958"/>
                  </a:lnTo>
                  <a:lnTo>
                    <a:pt x="530157" y="859733"/>
                  </a:lnTo>
                  <a:lnTo>
                    <a:pt x="1046890" y="970450"/>
                  </a:lnTo>
                  <a:lnTo>
                    <a:pt x="572606" y="547010"/>
                  </a:lnTo>
                  <a:lnTo>
                    <a:pt x="595866" y="531532"/>
                  </a:lnTo>
                  <a:lnTo>
                    <a:pt x="880344" y="748682"/>
                  </a:lnTo>
                  <a:lnTo>
                    <a:pt x="861845" y="425533"/>
                  </a:lnTo>
                  <a:lnTo>
                    <a:pt x="892435" y="424370"/>
                  </a:lnTo>
                  <a:lnTo>
                    <a:pt x="941161" y="799633"/>
                  </a:lnTo>
                  <a:lnTo>
                    <a:pt x="1184838" y="1003782"/>
                  </a:lnTo>
                  <a:cubicBezTo>
                    <a:pt x="1185642" y="970268"/>
                    <a:pt x="1186448" y="936755"/>
                    <a:pt x="1187252" y="903241"/>
                  </a:cubicBezTo>
                  <a:lnTo>
                    <a:pt x="1219702" y="902322"/>
                  </a:lnTo>
                  <a:lnTo>
                    <a:pt x="1244294" y="1052508"/>
                  </a:lnTo>
                  <a:lnTo>
                    <a:pt x="1604253" y="1262098"/>
                  </a:lnTo>
                  <a:lnTo>
                    <a:pt x="1534801" y="946130"/>
                  </a:lnTo>
                  <a:lnTo>
                    <a:pt x="1178783" y="692228"/>
                  </a:lnTo>
                  <a:lnTo>
                    <a:pt x="1199774" y="679746"/>
                  </a:lnTo>
                  <a:lnTo>
                    <a:pt x="1522819" y="867434"/>
                  </a:lnTo>
                  <a:lnTo>
                    <a:pt x="1326269" y="21194"/>
                  </a:lnTo>
                  <a:lnTo>
                    <a:pt x="1348434" y="0"/>
                  </a:lnTo>
                  <a:close/>
                </a:path>
              </a:pathLst>
            </a:custGeom>
            <a:solidFill>
              <a:srgbClr val="6633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109" name="グループ化 108">
              <a:extLst>
                <a:ext uri="{FF2B5EF4-FFF2-40B4-BE49-F238E27FC236}">
                  <a16:creationId xmlns:a16="http://schemas.microsoft.com/office/drawing/2014/main" id="{CC35922E-8CA4-4B8C-8A9E-F294A5F8A0EF}"/>
                </a:ext>
              </a:extLst>
            </p:cNvPr>
            <p:cNvGrpSpPr/>
            <p:nvPr/>
          </p:nvGrpSpPr>
          <p:grpSpPr>
            <a:xfrm>
              <a:off x="1724580" y="3608134"/>
              <a:ext cx="477807" cy="384905"/>
              <a:chOff x="1417298" y="3460402"/>
              <a:chExt cx="505897" cy="407533"/>
            </a:xfrm>
            <a:solidFill>
              <a:srgbClr val="006600"/>
            </a:solidFill>
          </p:grpSpPr>
          <p:sp>
            <p:nvSpPr>
              <p:cNvPr id="325" name="フリーフォーム: 図形 324">
                <a:extLst>
                  <a:ext uri="{FF2B5EF4-FFF2-40B4-BE49-F238E27FC236}">
                    <a16:creationId xmlns:a16="http://schemas.microsoft.com/office/drawing/2014/main" id="{F5E0953F-97EE-41BB-A6A0-A6FFDE7BC62D}"/>
                  </a:ext>
                </a:extLst>
              </p:cNvPr>
              <p:cNvSpPr/>
              <p:nvPr/>
            </p:nvSpPr>
            <p:spPr>
              <a:xfrm>
                <a:off x="1544041" y="3460402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6" name="フリーフォーム: 図形 325">
                <a:extLst>
                  <a:ext uri="{FF2B5EF4-FFF2-40B4-BE49-F238E27FC236}">
                    <a16:creationId xmlns:a16="http://schemas.microsoft.com/office/drawing/2014/main" id="{35652852-86A8-4C01-B118-C028713A01F0}"/>
                  </a:ext>
                </a:extLst>
              </p:cNvPr>
              <p:cNvSpPr/>
              <p:nvPr/>
            </p:nvSpPr>
            <p:spPr>
              <a:xfrm rot="19800000">
                <a:off x="1417298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7" name="フリーフォーム: 図形 326">
                <a:extLst>
                  <a:ext uri="{FF2B5EF4-FFF2-40B4-BE49-F238E27FC236}">
                    <a16:creationId xmlns:a16="http://schemas.microsoft.com/office/drawing/2014/main" id="{799FBB85-637F-4529-B4AB-7AC37635842E}"/>
                  </a:ext>
                </a:extLst>
              </p:cNvPr>
              <p:cNvSpPr/>
              <p:nvPr/>
            </p:nvSpPr>
            <p:spPr>
              <a:xfrm rot="900000">
                <a:off x="1669710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8" name="フリーフォーム: 図形 327">
                <a:extLst>
                  <a:ext uri="{FF2B5EF4-FFF2-40B4-BE49-F238E27FC236}">
                    <a16:creationId xmlns:a16="http://schemas.microsoft.com/office/drawing/2014/main" id="{28842808-9FAE-4076-9C77-819FC4A4D97B}"/>
                  </a:ext>
                </a:extLst>
              </p:cNvPr>
              <p:cNvSpPr/>
              <p:nvPr/>
            </p:nvSpPr>
            <p:spPr>
              <a:xfrm>
                <a:off x="1550648" y="36470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10" name="グループ化 109">
              <a:extLst>
                <a:ext uri="{FF2B5EF4-FFF2-40B4-BE49-F238E27FC236}">
                  <a16:creationId xmlns:a16="http://schemas.microsoft.com/office/drawing/2014/main" id="{761A997E-DBAB-4CB7-B34E-DEDB2B00CE6D}"/>
                </a:ext>
              </a:extLst>
            </p:cNvPr>
            <p:cNvGrpSpPr/>
            <p:nvPr/>
          </p:nvGrpSpPr>
          <p:grpSpPr>
            <a:xfrm>
              <a:off x="981630" y="4060571"/>
              <a:ext cx="477807" cy="384905"/>
              <a:chOff x="1417298" y="3460402"/>
              <a:chExt cx="505897" cy="407533"/>
            </a:xfrm>
            <a:solidFill>
              <a:srgbClr val="006600"/>
            </a:solidFill>
          </p:grpSpPr>
          <p:sp>
            <p:nvSpPr>
              <p:cNvPr id="321" name="フリーフォーム: 図形 320">
                <a:extLst>
                  <a:ext uri="{FF2B5EF4-FFF2-40B4-BE49-F238E27FC236}">
                    <a16:creationId xmlns:a16="http://schemas.microsoft.com/office/drawing/2014/main" id="{46D096D3-C2F8-4626-881D-0D0981103B5E}"/>
                  </a:ext>
                </a:extLst>
              </p:cNvPr>
              <p:cNvSpPr/>
              <p:nvPr/>
            </p:nvSpPr>
            <p:spPr>
              <a:xfrm>
                <a:off x="1544041" y="3460402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2" name="フリーフォーム: 図形 321">
                <a:extLst>
                  <a:ext uri="{FF2B5EF4-FFF2-40B4-BE49-F238E27FC236}">
                    <a16:creationId xmlns:a16="http://schemas.microsoft.com/office/drawing/2014/main" id="{73240079-5E7D-42B9-93A2-2E7E11DDCEEA}"/>
                  </a:ext>
                </a:extLst>
              </p:cNvPr>
              <p:cNvSpPr/>
              <p:nvPr/>
            </p:nvSpPr>
            <p:spPr>
              <a:xfrm rot="19800000">
                <a:off x="1417298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3" name="フリーフォーム: 図形 322">
                <a:extLst>
                  <a:ext uri="{FF2B5EF4-FFF2-40B4-BE49-F238E27FC236}">
                    <a16:creationId xmlns:a16="http://schemas.microsoft.com/office/drawing/2014/main" id="{A28BEED6-87DD-4A74-9E2E-7B3F9E3B08A4}"/>
                  </a:ext>
                </a:extLst>
              </p:cNvPr>
              <p:cNvSpPr/>
              <p:nvPr/>
            </p:nvSpPr>
            <p:spPr>
              <a:xfrm rot="900000">
                <a:off x="1669710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4" name="フリーフォーム: 図形 323">
                <a:extLst>
                  <a:ext uri="{FF2B5EF4-FFF2-40B4-BE49-F238E27FC236}">
                    <a16:creationId xmlns:a16="http://schemas.microsoft.com/office/drawing/2014/main" id="{4F7AA995-DF27-4E81-8848-A510B57000E9}"/>
                  </a:ext>
                </a:extLst>
              </p:cNvPr>
              <p:cNvSpPr/>
              <p:nvPr/>
            </p:nvSpPr>
            <p:spPr>
              <a:xfrm>
                <a:off x="1550648" y="36470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11" name="グループ化 110">
              <a:extLst>
                <a:ext uri="{FF2B5EF4-FFF2-40B4-BE49-F238E27FC236}">
                  <a16:creationId xmlns:a16="http://schemas.microsoft.com/office/drawing/2014/main" id="{AC992DAE-1A38-4D69-88BE-C9363C6972B1}"/>
                </a:ext>
              </a:extLst>
            </p:cNvPr>
            <p:cNvGrpSpPr/>
            <p:nvPr/>
          </p:nvGrpSpPr>
          <p:grpSpPr>
            <a:xfrm>
              <a:off x="976867" y="4317746"/>
              <a:ext cx="477807" cy="384905"/>
              <a:chOff x="1417298" y="3460402"/>
              <a:chExt cx="505897" cy="407533"/>
            </a:xfrm>
            <a:solidFill>
              <a:srgbClr val="006600"/>
            </a:solidFill>
          </p:grpSpPr>
          <p:sp>
            <p:nvSpPr>
              <p:cNvPr id="317" name="フリーフォーム: 図形 316">
                <a:extLst>
                  <a:ext uri="{FF2B5EF4-FFF2-40B4-BE49-F238E27FC236}">
                    <a16:creationId xmlns:a16="http://schemas.microsoft.com/office/drawing/2014/main" id="{62D41E49-F197-4234-B893-C349CB1F7137}"/>
                  </a:ext>
                </a:extLst>
              </p:cNvPr>
              <p:cNvSpPr/>
              <p:nvPr/>
            </p:nvSpPr>
            <p:spPr>
              <a:xfrm>
                <a:off x="1544041" y="3460402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8" name="フリーフォーム: 図形 317">
                <a:extLst>
                  <a:ext uri="{FF2B5EF4-FFF2-40B4-BE49-F238E27FC236}">
                    <a16:creationId xmlns:a16="http://schemas.microsoft.com/office/drawing/2014/main" id="{7E5B4A84-06CE-4AA2-994D-405076530E1C}"/>
                  </a:ext>
                </a:extLst>
              </p:cNvPr>
              <p:cNvSpPr/>
              <p:nvPr/>
            </p:nvSpPr>
            <p:spPr>
              <a:xfrm rot="19800000">
                <a:off x="1417298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9" name="フリーフォーム: 図形 318">
                <a:extLst>
                  <a:ext uri="{FF2B5EF4-FFF2-40B4-BE49-F238E27FC236}">
                    <a16:creationId xmlns:a16="http://schemas.microsoft.com/office/drawing/2014/main" id="{390AA505-F43C-43AF-AEB3-E4A4FA82F27F}"/>
                  </a:ext>
                </a:extLst>
              </p:cNvPr>
              <p:cNvSpPr/>
              <p:nvPr/>
            </p:nvSpPr>
            <p:spPr>
              <a:xfrm rot="900000">
                <a:off x="1669710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0" name="フリーフォーム: 図形 319">
                <a:extLst>
                  <a:ext uri="{FF2B5EF4-FFF2-40B4-BE49-F238E27FC236}">
                    <a16:creationId xmlns:a16="http://schemas.microsoft.com/office/drawing/2014/main" id="{9F74D023-FB16-4EF2-877C-1B1E864BD78D}"/>
                  </a:ext>
                </a:extLst>
              </p:cNvPr>
              <p:cNvSpPr/>
              <p:nvPr/>
            </p:nvSpPr>
            <p:spPr>
              <a:xfrm>
                <a:off x="1550648" y="36470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12" name="グループ化 111">
              <a:extLst>
                <a:ext uri="{FF2B5EF4-FFF2-40B4-BE49-F238E27FC236}">
                  <a16:creationId xmlns:a16="http://schemas.microsoft.com/office/drawing/2014/main" id="{7FDA5B3C-82EF-4E3B-9099-8EF7DD6C1150}"/>
                </a:ext>
              </a:extLst>
            </p:cNvPr>
            <p:cNvGrpSpPr/>
            <p:nvPr/>
          </p:nvGrpSpPr>
          <p:grpSpPr>
            <a:xfrm>
              <a:off x="381554" y="4798759"/>
              <a:ext cx="477807" cy="384905"/>
              <a:chOff x="1417298" y="3460402"/>
              <a:chExt cx="505897" cy="407533"/>
            </a:xfrm>
            <a:solidFill>
              <a:srgbClr val="006600"/>
            </a:solidFill>
          </p:grpSpPr>
          <p:sp>
            <p:nvSpPr>
              <p:cNvPr id="313" name="フリーフォーム: 図形 312">
                <a:extLst>
                  <a:ext uri="{FF2B5EF4-FFF2-40B4-BE49-F238E27FC236}">
                    <a16:creationId xmlns:a16="http://schemas.microsoft.com/office/drawing/2014/main" id="{FEB46AB4-C8D9-4394-B93F-6CE6869A4C80}"/>
                  </a:ext>
                </a:extLst>
              </p:cNvPr>
              <p:cNvSpPr/>
              <p:nvPr/>
            </p:nvSpPr>
            <p:spPr>
              <a:xfrm>
                <a:off x="1544041" y="3460402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4" name="フリーフォーム: 図形 313">
                <a:extLst>
                  <a:ext uri="{FF2B5EF4-FFF2-40B4-BE49-F238E27FC236}">
                    <a16:creationId xmlns:a16="http://schemas.microsoft.com/office/drawing/2014/main" id="{FC95432A-4B2C-45B4-9FBD-E2CD44D798F2}"/>
                  </a:ext>
                </a:extLst>
              </p:cNvPr>
              <p:cNvSpPr/>
              <p:nvPr/>
            </p:nvSpPr>
            <p:spPr>
              <a:xfrm rot="19800000">
                <a:off x="1417298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5" name="フリーフォーム: 図形 314">
                <a:extLst>
                  <a:ext uri="{FF2B5EF4-FFF2-40B4-BE49-F238E27FC236}">
                    <a16:creationId xmlns:a16="http://schemas.microsoft.com/office/drawing/2014/main" id="{73592991-3B8C-43F5-89C6-C0D2BE8EFA64}"/>
                  </a:ext>
                </a:extLst>
              </p:cNvPr>
              <p:cNvSpPr/>
              <p:nvPr/>
            </p:nvSpPr>
            <p:spPr>
              <a:xfrm rot="900000">
                <a:off x="1669710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6" name="フリーフォーム: 図形 315">
                <a:extLst>
                  <a:ext uri="{FF2B5EF4-FFF2-40B4-BE49-F238E27FC236}">
                    <a16:creationId xmlns:a16="http://schemas.microsoft.com/office/drawing/2014/main" id="{67814BED-B015-446D-973E-C5FAC401646D}"/>
                  </a:ext>
                </a:extLst>
              </p:cNvPr>
              <p:cNvSpPr/>
              <p:nvPr/>
            </p:nvSpPr>
            <p:spPr>
              <a:xfrm>
                <a:off x="1550648" y="36470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13" name="グループ化 112">
              <a:extLst>
                <a:ext uri="{FF2B5EF4-FFF2-40B4-BE49-F238E27FC236}">
                  <a16:creationId xmlns:a16="http://schemas.microsoft.com/office/drawing/2014/main" id="{585679FB-0297-4AA5-B30D-6ABDAA0CBC29}"/>
                </a:ext>
              </a:extLst>
            </p:cNvPr>
            <p:cNvGrpSpPr/>
            <p:nvPr/>
          </p:nvGrpSpPr>
          <p:grpSpPr>
            <a:xfrm>
              <a:off x="582697" y="5160709"/>
              <a:ext cx="477807" cy="384905"/>
              <a:chOff x="1417298" y="3460402"/>
              <a:chExt cx="505897" cy="407533"/>
            </a:xfrm>
            <a:solidFill>
              <a:srgbClr val="006600"/>
            </a:solidFill>
          </p:grpSpPr>
          <p:sp>
            <p:nvSpPr>
              <p:cNvPr id="309" name="フリーフォーム: 図形 308">
                <a:extLst>
                  <a:ext uri="{FF2B5EF4-FFF2-40B4-BE49-F238E27FC236}">
                    <a16:creationId xmlns:a16="http://schemas.microsoft.com/office/drawing/2014/main" id="{197EC6D1-8DBC-4460-A8DD-61313E28DD2A}"/>
                  </a:ext>
                </a:extLst>
              </p:cNvPr>
              <p:cNvSpPr/>
              <p:nvPr/>
            </p:nvSpPr>
            <p:spPr>
              <a:xfrm>
                <a:off x="1544041" y="3460402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0" name="フリーフォーム: 図形 309">
                <a:extLst>
                  <a:ext uri="{FF2B5EF4-FFF2-40B4-BE49-F238E27FC236}">
                    <a16:creationId xmlns:a16="http://schemas.microsoft.com/office/drawing/2014/main" id="{B486567B-908F-4ECE-847A-DB57D956F202}"/>
                  </a:ext>
                </a:extLst>
              </p:cNvPr>
              <p:cNvSpPr/>
              <p:nvPr/>
            </p:nvSpPr>
            <p:spPr>
              <a:xfrm rot="19800000">
                <a:off x="1417298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1" name="フリーフォーム: 図形 310">
                <a:extLst>
                  <a:ext uri="{FF2B5EF4-FFF2-40B4-BE49-F238E27FC236}">
                    <a16:creationId xmlns:a16="http://schemas.microsoft.com/office/drawing/2014/main" id="{F7F28D9A-260E-446A-BFE6-225C87A56E7B}"/>
                  </a:ext>
                </a:extLst>
              </p:cNvPr>
              <p:cNvSpPr/>
              <p:nvPr/>
            </p:nvSpPr>
            <p:spPr>
              <a:xfrm rot="900000">
                <a:off x="1669710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2" name="フリーフォーム: 図形 311">
                <a:extLst>
                  <a:ext uri="{FF2B5EF4-FFF2-40B4-BE49-F238E27FC236}">
                    <a16:creationId xmlns:a16="http://schemas.microsoft.com/office/drawing/2014/main" id="{D4CF28B5-F161-4D86-8901-8B461ED08896}"/>
                  </a:ext>
                </a:extLst>
              </p:cNvPr>
              <p:cNvSpPr/>
              <p:nvPr/>
            </p:nvSpPr>
            <p:spPr>
              <a:xfrm>
                <a:off x="1550648" y="36470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14" name="グループ化 113">
              <a:extLst>
                <a:ext uri="{FF2B5EF4-FFF2-40B4-BE49-F238E27FC236}">
                  <a16:creationId xmlns:a16="http://schemas.microsoft.com/office/drawing/2014/main" id="{118CE75C-FBFC-42E9-AA67-BD3725AB6F7F}"/>
                </a:ext>
              </a:extLst>
            </p:cNvPr>
            <p:cNvGrpSpPr/>
            <p:nvPr/>
          </p:nvGrpSpPr>
          <p:grpSpPr>
            <a:xfrm>
              <a:off x="1468522" y="5255959"/>
              <a:ext cx="477807" cy="384905"/>
              <a:chOff x="1417298" y="3460402"/>
              <a:chExt cx="505897" cy="407533"/>
            </a:xfrm>
            <a:solidFill>
              <a:srgbClr val="006600"/>
            </a:solidFill>
          </p:grpSpPr>
          <p:sp>
            <p:nvSpPr>
              <p:cNvPr id="305" name="フリーフォーム: 図形 304">
                <a:extLst>
                  <a:ext uri="{FF2B5EF4-FFF2-40B4-BE49-F238E27FC236}">
                    <a16:creationId xmlns:a16="http://schemas.microsoft.com/office/drawing/2014/main" id="{BCACBF3C-3E12-48E8-9A07-32BCD62DED70}"/>
                  </a:ext>
                </a:extLst>
              </p:cNvPr>
              <p:cNvSpPr/>
              <p:nvPr/>
            </p:nvSpPr>
            <p:spPr>
              <a:xfrm>
                <a:off x="1544041" y="3460402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6" name="フリーフォーム: 図形 305">
                <a:extLst>
                  <a:ext uri="{FF2B5EF4-FFF2-40B4-BE49-F238E27FC236}">
                    <a16:creationId xmlns:a16="http://schemas.microsoft.com/office/drawing/2014/main" id="{43FAF70D-2DD4-42D7-A1F8-DEDF25091BB5}"/>
                  </a:ext>
                </a:extLst>
              </p:cNvPr>
              <p:cNvSpPr/>
              <p:nvPr/>
            </p:nvSpPr>
            <p:spPr>
              <a:xfrm rot="19800000">
                <a:off x="1417298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7" name="フリーフォーム: 図形 306">
                <a:extLst>
                  <a:ext uri="{FF2B5EF4-FFF2-40B4-BE49-F238E27FC236}">
                    <a16:creationId xmlns:a16="http://schemas.microsoft.com/office/drawing/2014/main" id="{B03298F2-9443-4566-A7AC-3B9305A9D3C9}"/>
                  </a:ext>
                </a:extLst>
              </p:cNvPr>
              <p:cNvSpPr/>
              <p:nvPr/>
            </p:nvSpPr>
            <p:spPr>
              <a:xfrm rot="900000">
                <a:off x="1669710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8" name="フリーフォーム: 図形 307">
                <a:extLst>
                  <a:ext uri="{FF2B5EF4-FFF2-40B4-BE49-F238E27FC236}">
                    <a16:creationId xmlns:a16="http://schemas.microsoft.com/office/drawing/2014/main" id="{2753D7B2-5D33-4142-B489-41C10AC2A883}"/>
                  </a:ext>
                </a:extLst>
              </p:cNvPr>
              <p:cNvSpPr/>
              <p:nvPr/>
            </p:nvSpPr>
            <p:spPr>
              <a:xfrm>
                <a:off x="1550648" y="36470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15" name="グループ化 114">
              <a:extLst>
                <a:ext uri="{FF2B5EF4-FFF2-40B4-BE49-F238E27FC236}">
                  <a16:creationId xmlns:a16="http://schemas.microsoft.com/office/drawing/2014/main" id="{F48F768F-BB2D-43EC-9145-F5C319B7DEFB}"/>
                </a:ext>
              </a:extLst>
            </p:cNvPr>
            <p:cNvGrpSpPr/>
            <p:nvPr/>
          </p:nvGrpSpPr>
          <p:grpSpPr>
            <a:xfrm>
              <a:off x="868447" y="5213096"/>
              <a:ext cx="477807" cy="384905"/>
              <a:chOff x="1417298" y="3460402"/>
              <a:chExt cx="505897" cy="407533"/>
            </a:xfrm>
            <a:solidFill>
              <a:srgbClr val="006600"/>
            </a:solidFill>
          </p:grpSpPr>
          <p:sp>
            <p:nvSpPr>
              <p:cNvPr id="301" name="フリーフォーム: 図形 300">
                <a:extLst>
                  <a:ext uri="{FF2B5EF4-FFF2-40B4-BE49-F238E27FC236}">
                    <a16:creationId xmlns:a16="http://schemas.microsoft.com/office/drawing/2014/main" id="{00DE6703-F154-4BB0-87B6-CB3B163F8362}"/>
                  </a:ext>
                </a:extLst>
              </p:cNvPr>
              <p:cNvSpPr/>
              <p:nvPr/>
            </p:nvSpPr>
            <p:spPr>
              <a:xfrm>
                <a:off x="1544041" y="3460402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2" name="フリーフォーム: 図形 301">
                <a:extLst>
                  <a:ext uri="{FF2B5EF4-FFF2-40B4-BE49-F238E27FC236}">
                    <a16:creationId xmlns:a16="http://schemas.microsoft.com/office/drawing/2014/main" id="{CA679169-7AEB-4E7D-9A1A-B61F212814EA}"/>
                  </a:ext>
                </a:extLst>
              </p:cNvPr>
              <p:cNvSpPr/>
              <p:nvPr/>
            </p:nvSpPr>
            <p:spPr>
              <a:xfrm rot="19800000">
                <a:off x="1417298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3" name="フリーフォーム: 図形 302">
                <a:extLst>
                  <a:ext uri="{FF2B5EF4-FFF2-40B4-BE49-F238E27FC236}">
                    <a16:creationId xmlns:a16="http://schemas.microsoft.com/office/drawing/2014/main" id="{BB722A91-9669-4440-8166-0BCEA4C2C180}"/>
                  </a:ext>
                </a:extLst>
              </p:cNvPr>
              <p:cNvSpPr/>
              <p:nvPr/>
            </p:nvSpPr>
            <p:spPr>
              <a:xfrm rot="900000">
                <a:off x="1669710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4" name="フリーフォーム: 図形 303">
                <a:extLst>
                  <a:ext uri="{FF2B5EF4-FFF2-40B4-BE49-F238E27FC236}">
                    <a16:creationId xmlns:a16="http://schemas.microsoft.com/office/drawing/2014/main" id="{4FF8EDC3-7E89-4447-8743-E4D5DE72E0FB}"/>
                  </a:ext>
                </a:extLst>
              </p:cNvPr>
              <p:cNvSpPr/>
              <p:nvPr/>
            </p:nvSpPr>
            <p:spPr>
              <a:xfrm>
                <a:off x="1550648" y="36470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16" name="グループ化 115">
              <a:extLst>
                <a:ext uri="{FF2B5EF4-FFF2-40B4-BE49-F238E27FC236}">
                  <a16:creationId xmlns:a16="http://schemas.microsoft.com/office/drawing/2014/main" id="{45CBC2DE-5096-4E11-A601-A06C84AB8454}"/>
                </a:ext>
              </a:extLst>
            </p:cNvPr>
            <p:cNvGrpSpPr/>
            <p:nvPr/>
          </p:nvGrpSpPr>
          <p:grpSpPr>
            <a:xfrm>
              <a:off x="1354222" y="4931816"/>
              <a:ext cx="477807" cy="384905"/>
              <a:chOff x="1417298" y="3460402"/>
              <a:chExt cx="505897" cy="407533"/>
            </a:xfrm>
            <a:solidFill>
              <a:srgbClr val="006600"/>
            </a:solidFill>
          </p:grpSpPr>
          <p:sp>
            <p:nvSpPr>
              <p:cNvPr id="297" name="フリーフォーム: 図形 296">
                <a:extLst>
                  <a:ext uri="{FF2B5EF4-FFF2-40B4-BE49-F238E27FC236}">
                    <a16:creationId xmlns:a16="http://schemas.microsoft.com/office/drawing/2014/main" id="{F3313CFB-B74A-46CF-90D2-BDC0A73ED94C}"/>
                  </a:ext>
                </a:extLst>
              </p:cNvPr>
              <p:cNvSpPr/>
              <p:nvPr/>
            </p:nvSpPr>
            <p:spPr>
              <a:xfrm>
                <a:off x="1544041" y="3460402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8" name="フリーフォーム: 図形 297">
                <a:extLst>
                  <a:ext uri="{FF2B5EF4-FFF2-40B4-BE49-F238E27FC236}">
                    <a16:creationId xmlns:a16="http://schemas.microsoft.com/office/drawing/2014/main" id="{681F153E-B128-4AB1-B6F4-D0534A2FBDBD}"/>
                  </a:ext>
                </a:extLst>
              </p:cNvPr>
              <p:cNvSpPr/>
              <p:nvPr/>
            </p:nvSpPr>
            <p:spPr>
              <a:xfrm rot="19800000">
                <a:off x="1417298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9" name="フリーフォーム: 図形 298">
                <a:extLst>
                  <a:ext uri="{FF2B5EF4-FFF2-40B4-BE49-F238E27FC236}">
                    <a16:creationId xmlns:a16="http://schemas.microsoft.com/office/drawing/2014/main" id="{ECAEAE12-A2C6-431B-856C-6F068AA55CCE}"/>
                  </a:ext>
                </a:extLst>
              </p:cNvPr>
              <p:cNvSpPr/>
              <p:nvPr/>
            </p:nvSpPr>
            <p:spPr>
              <a:xfrm rot="900000">
                <a:off x="1669710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0" name="フリーフォーム: 図形 299">
                <a:extLst>
                  <a:ext uri="{FF2B5EF4-FFF2-40B4-BE49-F238E27FC236}">
                    <a16:creationId xmlns:a16="http://schemas.microsoft.com/office/drawing/2014/main" id="{23DBBCFB-3798-436C-954C-B9A44F68F886}"/>
                  </a:ext>
                </a:extLst>
              </p:cNvPr>
              <p:cNvSpPr/>
              <p:nvPr/>
            </p:nvSpPr>
            <p:spPr>
              <a:xfrm>
                <a:off x="1550648" y="36470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17" name="グループ化 116">
              <a:extLst>
                <a:ext uri="{FF2B5EF4-FFF2-40B4-BE49-F238E27FC236}">
                  <a16:creationId xmlns:a16="http://schemas.microsoft.com/office/drawing/2014/main" id="{B16EF873-1CD8-4B4A-A7DD-53DE0EBC35BA}"/>
                </a:ext>
              </a:extLst>
            </p:cNvPr>
            <p:cNvGrpSpPr/>
            <p:nvPr/>
          </p:nvGrpSpPr>
          <p:grpSpPr>
            <a:xfrm>
              <a:off x="3315254" y="5017833"/>
              <a:ext cx="477807" cy="384905"/>
              <a:chOff x="1417298" y="3460402"/>
              <a:chExt cx="505897" cy="407533"/>
            </a:xfrm>
            <a:solidFill>
              <a:srgbClr val="006600"/>
            </a:solidFill>
          </p:grpSpPr>
          <p:sp>
            <p:nvSpPr>
              <p:cNvPr id="293" name="フリーフォーム: 図形 292">
                <a:extLst>
                  <a:ext uri="{FF2B5EF4-FFF2-40B4-BE49-F238E27FC236}">
                    <a16:creationId xmlns:a16="http://schemas.microsoft.com/office/drawing/2014/main" id="{C63996C3-D455-4511-A70A-7FA971F03C88}"/>
                  </a:ext>
                </a:extLst>
              </p:cNvPr>
              <p:cNvSpPr/>
              <p:nvPr/>
            </p:nvSpPr>
            <p:spPr>
              <a:xfrm>
                <a:off x="1544041" y="3460402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4" name="フリーフォーム: 図形 293">
                <a:extLst>
                  <a:ext uri="{FF2B5EF4-FFF2-40B4-BE49-F238E27FC236}">
                    <a16:creationId xmlns:a16="http://schemas.microsoft.com/office/drawing/2014/main" id="{31D8F565-1137-48B0-A4A9-21464CD97904}"/>
                  </a:ext>
                </a:extLst>
              </p:cNvPr>
              <p:cNvSpPr/>
              <p:nvPr/>
            </p:nvSpPr>
            <p:spPr>
              <a:xfrm rot="19800000">
                <a:off x="1417298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5" name="フリーフォーム: 図形 294">
                <a:extLst>
                  <a:ext uri="{FF2B5EF4-FFF2-40B4-BE49-F238E27FC236}">
                    <a16:creationId xmlns:a16="http://schemas.microsoft.com/office/drawing/2014/main" id="{A2EC40D0-B423-4330-8E6F-F2E99785CF31}"/>
                  </a:ext>
                </a:extLst>
              </p:cNvPr>
              <p:cNvSpPr/>
              <p:nvPr/>
            </p:nvSpPr>
            <p:spPr>
              <a:xfrm rot="900000">
                <a:off x="1669710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6" name="フリーフォーム: 図形 295">
                <a:extLst>
                  <a:ext uri="{FF2B5EF4-FFF2-40B4-BE49-F238E27FC236}">
                    <a16:creationId xmlns:a16="http://schemas.microsoft.com/office/drawing/2014/main" id="{84E6972E-6B57-4FD0-B780-16654CD8DF26}"/>
                  </a:ext>
                </a:extLst>
              </p:cNvPr>
              <p:cNvSpPr/>
              <p:nvPr/>
            </p:nvSpPr>
            <p:spPr>
              <a:xfrm>
                <a:off x="1550648" y="36470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18" name="グループ化 117">
              <a:extLst>
                <a:ext uri="{FF2B5EF4-FFF2-40B4-BE49-F238E27FC236}">
                  <a16:creationId xmlns:a16="http://schemas.microsoft.com/office/drawing/2014/main" id="{0580095C-B873-47C6-83A2-EE627E7B5C48}"/>
                </a:ext>
              </a:extLst>
            </p:cNvPr>
            <p:cNvGrpSpPr/>
            <p:nvPr/>
          </p:nvGrpSpPr>
          <p:grpSpPr>
            <a:xfrm>
              <a:off x="2867579" y="4412996"/>
              <a:ext cx="477807" cy="384905"/>
              <a:chOff x="1417298" y="3460402"/>
              <a:chExt cx="505897" cy="407533"/>
            </a:xfrm>
            <a:solidFill>
              <a:srgbClr val="006600"/>
            </a:solidFill>
          </p:grpSpPr>
          <p:sp>
            <p:nvSpPr>
              <p:cNvPr id="289" name="フリーフォーム: 図形 288">
                <a:extLst>
                  <a:ext uri="{FF2B5EF4-FFF2-40B4-BE49-F238E27FC236}">
                    <a16:creationId xmlns:a16="http://schemas.microsoft.com/office/drawing/2014/main" id="{150F65B5-361A-4625-9CBD-DA945B92DB2E}"/>
                  </a:ext>
                </a:extLst>
              </p:cNvPr>
              <p:cNvSpPr/>
              <p:nvPr/>
            </p:nvSpPr>
            <p:spPr>
              <a:xfrm>
                <a:off x="1544041" y="3460402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0" name="フリーフォーム: 図形 289">
                <a:extLst>
                  <a:ext uri="{FF2B5EF4-FFF2-40B4-BE49-F238E27FC236}">
                    <a16:creationId xmlns:a16="http://schemas.microsoft.com/office/drawing/2014/main" id="{1A4D670E-0AC5-4B41-992D-D5E7376D874A}"/>
                  </a:ext>
                </a:extLst>
              </p:cNvPr>
              <p:cNvSpPr/>
              <p:nvPr/>
            </p:nvSpPr>
            <p:spPr>
              <a:xfrm rot="19800000">
                <a:off x="1417298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1" name="フリーフォーム: 図形 290">
                <a:extLst>
                  <a:ext uri="{FF2B5EF4-FFF2-40B4-BE49-F238E27FC236}">
                    <a16:creationId xmlns:a16="http://schemas.microsoft.com/office/drawing/2014/main" id="{E29DCEE3-A31A-46C8-9422-02562C361768}"/>
                  </a:ext>
                </a:extLst>
              </p:cNvPr>
              <p:cNvSpPr/>
              <p:nvPr/>
            </p:nvSpPr>
            <p:spPr>
              <a:xfrm rot="900000">
                <a:off x="1669710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2" name="フリーフォーム: 図形 291">
                <a:extLst>
                  <a:ext uri="{FF2B5EF4-FFF2-40B4-BE49-F238E27FC236}">
                    <a16:creationId xmlns:a16="http://schemas.microsoft.com/office/drawing/2014/main" id="{9CF6A4CE-48E1-4A82-99C5-CCE2F64843FE}"/>
                  </a:ext>
                </a:extLst>
              </p:cNvPr>
              <p:cNvSpPr/>
              <p:nvPr/>
            </p:nvSpPr>
            <p:spPr>
              <a:xfrm>
                <a:off x="1550648" y="36470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19" name="グループ化 118">
              <a:extLst>
                <a:ext uri="{FF2B5EF4-FFF2-40B4-BE49-F238E27FC236}">
                  <a16:creationId xmlns:a16="http://schemas.microsoft.com/office/drawing/2014/main" id="{59C338C1-FDAB-4E79-8FC6-059C4B65018B}"/>
                </a:ext>
              </a:extLst>
            </p:cNvPr>
            <p:cNvGrpSpPr/>
            <p:nvPr/>
          </p:nvGrpSpPr>
          <p:grpSpPr>
            <a:xfrm>
              <a:off x="2505629" y="4051046"/>
              <a:ext cx="477807" cy="384905"/>
              <a:chOff x="1417298" y="3460402"/>
              <a:chExt cx="505897" cy="407533"/>
            </a:xfrm>
            <a:solidFill>
              <a:srgbClr val="006600"/>
            </a:solidFill>
          </p:grpSpPr>
          <p:sp>
            <p:nvSpPr>
              <p:cNvPr id="285" name="フリーフォーム: 図形 284">
                <a:extLst>
                  <a:ext uri="{FF2B5EF4-FFF2-40B4-BE49-F238E27FC236}">
                    <a16:creationId xmlns:a16="http://schemas.microsoft.com/office/drawing/2014/main" id="{767068C2-A7E4-4F21-9493-A09947076B69}"/>
                  </a:ext>
                </a:extLst>
              </p:cNvPr>
              <p:cNvSpPr/>
              <p:nvPr/>
            </p:nvSpPr>
            <p:spPr>
              <a:xfrm>
                <a:off x="1544041" y="3460402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6" name="フリーフォーム: 図形 285">
                <a:extLst>
                  <a:ext uri="{FF2B5EF4-FFF2-40B4-BE49-F238E27FC236}">
                    <a16:creationId xmlns:a16="http://schemas.microsoft.com/office/drawing/2014/main" id="{D1CCD820-61B2-47A5-AC3F-B0DA0EEEB6D4}"/>
                  </a:ext>
                </a:extLst>
              </p:cNvPr>
              <p:cNvSpPr/>
              <p:nvPr/>
            </p:nvSpPr>
            <p:spPr>
              <a:xfrm rot="19800000">
                <a:off x="1417298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7" name="フリーフォーム: 図形 286">
                <a:extLst>
                  <a:ext uri="{FF2B5EF4-FFF2-40B4-BE49-F238E27FC236}">
                    <a16:creationId xmlns:a16="http://schemas.microsoft.com/office/drawing/2014/main" id="{F06B7523-4909-4E1B-86E2-3985BC9D168B}"/>
                  </a:ext>
                </a:extLst>
              </p:cNvPr>
              <p:cNvSpPr/>
              <p:nvPr/>
            </p:nvSpPr>
            <p:spPr>
              <a:xfrm rot="900000">
                <a:off x="1669710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8" name="フリーフォーム: 図形 287">
                <a:extLst>
                  <a:ext uri="{FF2B5EF4-FFF2-40B4-BE49-F238E27FC236}">
                    <a16:creationId xmlns:a16="http://schemas.microsoft.com/office/drawing/2014/main" id="{D3115604-6FF7-4338-8A5E-127DEA8136A8}"/>
                  </a:ext>
                </a:extLst>
              </p:cNvPr>
              <p:cNvSpPr/>
              <p:nvPr/>
            </p:nvSpPr>
            <p:spPr>
              <a:xfrm>
                <a:off x="1550648" y="36470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20" name="グループ化 119">
              <a:extLst>
                <a:ext uri="{FF2B5EF4-FFF2-40B4-BE49-F238E27FC236}">
                  <a16:creationId xmlns:a16="http://schemas.microsoft.com/office/drawing/2014/main" id="{1F8B4F83-C3FC-4BE2-888A-E0FB421E51F6}"/>
                </a:ext>
              </a:extLst>
            </p:cNvPr>
            <p:cNvGrpSpPr/>
            <p:nvPr/>
          </p:nvGrpSpPr>
          <p:grpSpPr>
            <a:xfrm>
              <a:off x="2129391" y="4151059"/>
              <a:ext cx="477807" cy="384905"/>
              <a:chOff x="1417298" y="3460402"/>
              <a:chExt cx="505897" cy="407533"/>
            </a:xfrm>
            <a:solidFill>
              <a:srgbClr val="006600"/>
            </a:solidFill>
          </p:grpSpPr>
          <p:sp>
            <p:nvSpPr>
              <p:cNvPr id="281" name="フリーフォーム: 図形 280">
                <a:extLst>
                  <a:ext uri="{FF2B5EF4-FFF2-40B4-BE49-F238E27FC236}">
                    <a16:creationId xmlns:a16="http://schemas.microsoft.com/office/drawing/2014/main" id="{623C0EB0-66F5-42D3-BEA3-23A4D82BD60F}"/>
                  </a:ext>
                </a:extLst>
              </p:cNvPr>
              <p:cNvSpPr/>
              <p:nvPr/>
            </p:nvSpPr>
            <p:spPr>
              <a:xfrm>
                <a:off x="1544041" y="3460402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2" name="フリーフォーム: 図形 281">
                <a:extLst>
                  <a:ext uri="{FF2B5EF4-FFF2-40B4-BE49-F238E27FC236}">
                    <a16:creationId xmlns:a16="http://schemas.microsoft.com/office/drawing/2014/main" id="{CE580153-72DE-42FB-858E-2F8CCAB5AA9F}"/>
                  </a:ext>
                </a:extLst>
              </p:cNvPr>
              <p:cNvSpPr/>
              <p:nvPr/>
            </p:nvSpPr>
            <p:spPr>
              <a:xfrm rot="19800000">
                <a:off x="1417298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3" name="フリーフォーム: 図形 282">
                <a:extLst>
                  <a:ext uri="{FF2B5EF4-FFF2-40B4-BE49-F238E27FC236}">
                    <a16:creationId xmlns:a16="http://schemas.microsoft.com/office/drawing/2014/main" id="{00E56FC6-D08B-462A-917B-AC09F64CA30F}"/>
                  </a:ext>
                </a:extLst>
              </p:cNvPr>
              <p:cNvSpPr/>
              <p:nvPr/>
            </p:nvSpPr>
            <p:spPr>
              <a:xfrm rot="900000">
                <a:off x="1669710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4" name="フリーフォーム: 図形 283">
                <a:extLst>
                  <a:ext uri="{FF2B5EF4-FFF2-40B4-BE49-F238E27FC236}">
                    <a16:creationId xmlns:a16="http://schemas.microsoft.com/office/drawing/2014/main" id="{32B9F34B-76C2-4445-A121-D2D5C3D7184A}"/>
                  </a:ext>
                </a:extLst>
              </p:cNvPr>
              <p:cNvSpPr/>
              <p:nvPr/>
            </p:nvSpPr>
            <p:spPr>
              <a:xfrm>
                <a:off x="1550648" y="36470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21" name="グループ化 120">
              <a:extLst>
                <a:ext uri="{FF2B5EF4-FFF2-40B4-BE49-F238E27FC236}">
                  <a16:creationId xmlns:a16="http://schemas.microsoft.com/office/drawing/2014/main" id="{97BB1FCF-CFD6-498B-AFFE-5E442EE295B0}"/>
                </a:ext>
              </a:extLst>
            </p:cNvPr>
            <p:cNvGrpSpPr/>
            <p:nvPr/>
          </p:nvGrpSpPr>
          <p:grpSpPr>
            <a:xfrm>
              <a:off x="1891266" y="4365372"/>
              <a:ext cx="477807" cy="384905"/>
              <a:chOff x="1417298" y="3460402"/>
              <a:chExt cx="505897" cy="407533"/>
            </a:xfrm>
            <a:solidFill>
              <a:srgbClr val="006600"/>
            </a:solidFill>
          </p:grpSpPr>
          <p:sp>
            <p:nvSpPr>
              <p:cNvPr id="277" name="フリーフォーム: 図形 276">
                <a:extLst>
                  <a:ext uri="{FF2B5EF4-FFF2-40B4-BE49-F238E27FC236}">
                    <a16:creationId xmlns:a16="http://schemas.microsoft.com/office/drawing/2014/main" id="{08CF2EE6-E64F-4609-AAE2-7BBFD4E82587}"/>
                  </a:ext>
                </a:extLst>
              </p:cNvPr>
              <p:cNvSpPr/>
              <p:nvPr/>
            </p:nvSpPr>
            <p:spPr>
              <a:xfrm>
                <a:off x="1544041" y="3460402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8" name="フリーフォーム: 図形 277">
                <a:extLst>
                  <a:ext uri="{FF2B5EF4-FFF2-40B4-BE49-F238E27FC236}">
                    <a16:creationId xmlns:a16="http://schemas.microsoft.com/office/drawing/2014/main" id="{71A5CE34-63CF-429D-A032-3C8EF8FFFCA3}"/>
                  </a:ext>
                </a:extLst>
              </p:cNvPr>
              <p:cNvSpPr/>
              <p:nvPr/>
            </p:nvSpPr>
            <p:spPr>
              <a:xfrm rot="19800000">
                <a:off x="1417298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9" name="フリーフォーム: 図形 278">
                <a:extLst>
                  <a:ext uri="{FF2B5EF4-FFF2-40B4-BE49-F238E27FC236}">
                    <a16:creationId xmlns:a16="http://schemas.microsoft.com/office/drawing/2014/main" id="{EA5446FC-90CB-4A4A-AD21-C1C131D6B236}"/>
                  </a:ext>
                </a:extLst>
              </p:cNvPr>
              <p:cNvSpPr/>
              <p:nvPr/>
            </p:nvSpPr>
            <p:spPr>
              <a:xfrm rot="900000">
                <a:off x="1669710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0" name="フリーフォーム: 図形 279">
                <a:extLst>
                  <a:ext uri="{FF2B5EF4-FFF2-40B4-BE49-F238E27FC236}">
                    <a16:creationId xmlns:a16="http://schemas.microsoft.com/office/drawing/2014/main" id="{350D573F-AEE5-4D0C-9420-F4DE8A5E8D80}"/>
                  </a:ext>
                </a:extLst>
              </p:cNvPr>
              <p:cNvSpPr/>
              <p:nvPr/>
            </p:nvSpPr>
            <p:spPr>
              <a:xfrm>
                <a:off x="1550648" y="36470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22" name="グループ化 121">
              <a:extLst>
                <a:ext uri="{FF2B5EF4-FFF2-40B4-BE49-F238E27FC236}">
                  <a16:creationId xmlns:a16="http://schemas.microsoft.com/office/drawing/2014/main" id="{A20E7523-355F-4923-836E-706DB0E9B97E}"/>
                </a:ext>
              </a:extLst>
            </p:cNvPr>
            <p:cNvGrpSpPr/>
            <p:nvPr/>
          </p:nvGrpSpPr>
          <p:grpSpPr>
            <a:xfrm>
              <a:off x="1424541" y="4298697"/>
              <a:ext cx="477807" cy="384905"/>
              <a:chOff x="1417298" y="3460402"/>
              <a:chExt cx="505897" cy="407533"/>
            </a:xfrm>
            <a:solidFill>
              <a:srgbClr val="006600"/>
            </a:solidFill>
          </p:grpSpPr>
          <p:sp>
            <p:nvSpPr>
              <p:cNvPr id="273" name="フリーフォーム: 図形 272">
                <a:extLst>
                  <a:ext uri="{FF2B5EF4-FFF2-40B4-BE49-F238E27FC236}">
                    <a16:creationId xmlns:a16="http://schemas.microsoft.com/office/drawing/2014/main" id="{6FAB800E-F451-48BE-916D-4A5D89B0913E}"/>
                  </a:ext>
                </a:extLst>
              </p:cNvPr>
              <p:cNvSpPr/>
              <p:nvPr/>
            </p:nvSpPr>
            <p:spPr>
              <a:xfrm>
                <a:off x="1544041" y="3460402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4" name="フリーフォーム: 図形 273">
                <a:extLst>
                  <a:ext uri="{FF2B5EF4-FFF2-40B4-BE49-F238E27FC236}">
                    <a16:creationId xmlns:a16="http://schemas.microsoft.com/office/drawing/2014/main" id="{B88F28F4-F4EE-4EA9-AC3B-88E96A1CE4B8}"/>
                  </a:ext>
                </a:extLst>
              </p:cNvPr>
              <p:cNvSpPr/>
              <p:nvPr/>
            </p:nvSpPr>
            <p:spPr>
              <a:xfrm rot="19800000">
                <a:off x="1417298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5" name="フリーフォーム: 図形 274">
                <a:extLst>
                  <a:ext uri="{FF2B5EF4-FFF2-40B4-BE49-F238E27FC236}">
                    <a16:creationId xmlns:a16="http://schemas.microsoft.com/office/drawing/2014/main" id="{297D5829-8815-4B97-BA95-AD5953629470}"/>
                  </a:ext>
                </a:extLst>
              </p:cNvPr>
              <p:cNvSpPr/>
              <p:nvPr/>
            </p:nvSpPr>
            <p:spPr>
              <a:xfrm rot="900000">
                <a:off x="1669710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6" name="フリーフォーム: 図形 275">
                <a:extLst>
                  <a:ext uri="{FF2B5EF4-FFF2-40B4-BE49-F238E27FC236}">
                    <a16:creationId xmlns:a16="http://schemas.microsoft.com/office/drawing/2014/main" id="{6F427FC0-B5E1-4C96-852E-AB2C9BE0B917}"/>
                  </a:ext>
                </a:extLst>
              </p:cNvPr>
              <p:cNvSpPr/>
              <p:nvPr/>
            </p:nvSpPr>
            <p:spPr>
              <a:xfrm>
                <a:off x="1550648" y="36470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23" name="グループ化 122">
              <a:extLst>
                <a:ext uri="{FF2B5EF4-FFF2-40B4-BE49-F238E27FC236}">
                  <a16:creationId xmlns:a16="http://schemas.microsoft.com/office/drawing/2014/main" id="{F68C4C03-825E-49D9-9558-D9B8BD899073}"/>
                </a:ext>
              </a:extLst>
            </p:cNvPr>
            <p:cNvGrpSpPr/>
            <p:nvPr/>
          </p:nvGrpSpPr>
          <p:grpSpPr>
            <a:xfrm>
              <a:off x="1476928" y="3751010"/>
              <a:ext cx="477807" cy="384905"/>
              <a:chOff x="1417298" y="3460402"/>
              <a:chExt cx="505897" cy="407533"/>
            </a:xfrm>
            <a:solidFill>
              <a:srgbClr val="006600"/>
            </a:solidFill>
          </p:grpSpPr>
          <p:sp>
            <p:nvSpPr>
              <p:cNvPr id="269" name="フリーフォーム: 図形 268">
                <a:extLst>
                  <a:ext uri="{FF2B5EF4-FFF2-40B4-BE49-F238E27FC236}">
                    <a16:creationId xmlns:a16="http://schemas.microsoft.com/office/drawing/2014/main" id="{14FD3725-4A73-4BBC-8E43-715118AB81F1}"/>
                  </a:ext>
                </a:extLst>
              </p:cNvPr>
              <p:cNvSpPr/>
              <p:nvPr/>
            </p:nvSpPr>
            <p:spPr>
              <a:xfrm>
                <a:off x="1544041" y="3460402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0" name="フリーフォーム: 図形 269">
                <a:extLst>
                  <a:ext uri="{FF2B5EF4-FFF2-40B4-BE49-F238E27FC236}">
                    <a16:creationId xmlns:a16="http://schemas.microsoft.com/office/drawing/2014/main" id="{3C3A7398-FEB5-4EAE-A2CC-02ED8F76978F}"/>
                  </a:ext>
                </a:extLst>
              </p:cNvPr>
              <p:cNvSpPr/>
              <p:nvPr/>
            </p:nvSpPr>
            <p:spPr>
              <a:xfrm rot="19800000">
                <a:off x="1417298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1" name="フリーフォーム: 図形 270">
                <a:extLst>
                  <a:ext uri="{FF2B5EF4-FFF2-40B4-BE49-F238E27FC236}">
                    <a16:creationId xmlns:a16="http://schemas.microsoft.com/office/drawing/2014/main" id="{703D40A4-39DB-4821-A97D-304A1D95FC05}"/>
                  </a:ext>
                </a:extLst>
              </p:cNvPr>
              <p:cNvSpPr/>
              <p:nvPr/>
            </p:nvSpPr>
            <p:spPr>
              <a:xfrm rot="900000">
                <a:off x="1669710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2" name="フリーフォーム: 図形 271">
                <a:extLst>
                  <a:ext uri="{FF2B5EF4-FFF2-40B4-BE49-F238E27FC236}">
                    <a16:creationId xmlns:a16="http://schemas.microsoft.com/office/drawing/2014/main" id="{A664FD87-4BEC-45E2-8C6B-32C88F0D9E21}"/>
                  </a:ext>
                </a:extLst>
              </p:cNvPr>
              <p:cNvSpPr/>
              <p:nvPr/>
            </p:nvSpPr>
            <p:spPr>
              <a:xfrm>
                <a:off x="1550648" y="36470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24" name="グループ化 123">
              <a:extLst>
                <a:ext uri="{FF2B5EF4-FFF2-40B4-BE49-F238E27FC236}">
                  <a16:creationId xmlns:a16="http://schemas.microsoft.com/office/drawing/2014/main" id="{62F1FBB5-47E6-46E7-AFE0-A23F7B604703}"/>
                </a:ext>
              </a:extLst>
            </p:cNvPr>
            <p:cNvGrpSpPr/>
            <p:nvPr/>
          </p:nvGrpSpPr>
          <p:grpSpPr>
            <a:xfrm>
              <a:off x="2386566" y="4422522"/>
              <a:ext cx="477807" cy="384905"/>
              <a:chOff x="1417298" y="3460402"/>
              <a:chExt cx="505897" cy="407533"/>
            </a:xfrm>
            <a:solidFill>
              <a:srgbClr val="006600"/>
            </a:solidFill>
          </p:grpSpPr>
          <p:sp>
            <p:nvSpPr>
              <p:cNvPr id="265" name="フリーフォーム: 図形 264">
                <a:extLst>
                  <a:ext uri="{FF2B5EF4-FFF2-40B4-BE49-F238E27FC236}">
                    <a16:creationId xmlns:a16="http://schemas.microsoft.com/office/drawing/2014/main" id="{DFFBD01F-DAF8-4F1F-B8B2-B74FC0A83005}"/>
                  </a:ext>
                </a:extLst>
              </p:cNvPr>
              <p:cNvSpPr/>
              <p:nvPr/>
            </p:nvSpPr>
            <p:spPr>
              <a:xfrm>
                <a:off x="1544041" y="3460402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6" name="フリーフォーム: 図形 265">
                <a:extLst>
                  <a:ext uri="{FF2B5EF4-FFF2-40B4-BE49-F238E27FC236}">
                    <a16:creationId xmlns:a16="http://schemas.microsoft.com/office/drawing/2014/main" id="{C61FEA3D-B45C-4321-941C-2615AF462F9B}"/>
                  </a:ext>
                </a:extLst>
              </p:cNvPr>
              <p:cNvSpPr/>
              <p:nvPr/>
            </p:nvSpPr>
            <p:spPr>
              <a:xfrm rot="19800000">
                <a:off x="1417298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7" name="フリーフォーム: 図形 266">
                <a:extLst>
                  <a:ext uri="{FF2B5EF4-FFF2-40B4-BE49-F238E27FC236}">
                    <a16:creationId xmlns:a16="http://schemas.microsoft.com/office/drawing/2014/main" id="{5847EBA3-486E-4FCB-8C69-BF93B30E46DE}"/>
                  </a:ext>
                </a:extLst>
              </p:cNvPr>
              <p:cNvSpPr/>
              <p:nvPr/>
            </p:nvSpPr>
            <p:spPr>
              <a:xfrm rot="900000">
                <a:off x="1669710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8" name="フリーフォーム: 図形 267">
                <a:extLst>
                  <a:ext uri="{FF2B5EF4-FFF2-40B4-BE49-F238E27FC236}">
                    <a16:creationId xmlns:a16="http://schemas.microsoft.com/office/drawing/2014/main" id="{BC928B09-3C83-4EF7-B8B7-5AB2AE8A8AE1}"/>
                  </a:ext>
                </a:extLst>
              </p:cNvPr>
              <p:cNvSpPr/>
              <p:nvPr/>
            </p:nvSpPr>
            <p:spPr>
              <a:xfrm>
                <a:off x="1550648" y="36470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25" name="グループ化 124">
              <a:extLst>
                <a:ext uri="{FF2B5EF4-FFF2-40B4-BE49-F238E27FC236}">
                  <a16:creationId xmlns:a16="http://schemas.microsoft.com/office/drawing/2014/main" id="{3F02070C-A3C6-445B-9CB1-7645B1CEC0F7}"/>
                </a:ext>
              </a:extLst>
            </p:cNvPr>
            <p:cNvGrpSpPr/>
            <p:nvPr/>
          </p:nvGrpSpPr>
          <p:grpSpPr>
            <a:xfrm>
              <a:off x="2400853" y="5032122"/>
              <a:ext cx="477807" cy="384905"/>
              <a:chOff x="1417298" y="3460402"/>
              <a:chExt cx="505897" cy="407533"/>
            </a:xfrm>
            <a:solidFill>
              <a:srgbClr val="006600"/>
            </a:solidFill>
          </p:grpSpPr>
          <p:sp>
            <p:nvSpPr>
              <p:cNvPr id="261" name="フリーフォーム: 図形 260">
                <a:extLst>
                  <a:ext uri="{FF2B5EF4-FFF2-40B4-BE49-F238E27FC236}">
                    <a16:creationId xmlns:a16="http://schemas.microsoft.com/office/drawing/2014/main" id="{7B3AFB26-A633-418B-8419-45ACAE611C88}"/>
                  </a:ext>
                </a:extLst>
              </p:cNvPr>
              <p:cNvSpPr/>
              <p:nvPr/>
            </p:nvSpPr>
            <p:spPr>
              <a:xfrm>
                <a:off x="1544041" y="3460402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2" name="フリーフォーム: 図形 261">
                <a:extLst>
                  <a:ext uri="{FF2B5EF4-FFF2-40B4-BE49-F238E27FC236}">
                    <a16:creationId xmlns:a16="http://schemas.microsoft.com/office/drawing/2014/main" id="{5CA51EA3-68B9-4D3B-9083-85188B3AAD7C}"/>
                  </a:ext>
                </a:extLst>
              </p:cNvPr>
              <p:cNvSpPr/>
              <p:nvPr/>
            </p:nvSpPr>
            <p:spPr>
              <a:xfrm rot="19800000">
                <a:off x="1417298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3" name="フリーフォーム: 図形 262">
                <a:extLst>
                  <a:ext uri="{FF2B5EF4-FFF2-40B4-BE49-F238E27FC236}">
                    <a16:creationId xmlns:a16="http://schemas.microsoft.com/office/drawing/2014/main" id="{70FB0EE3-ADE1-423C-BD86-F20C17E07795}"/>
                  </a:ext>
                </a:extLst>
              </p:cNvPr>
              <p:cNvSpPr/>
              <p:nvPr/>
            </p:nvSpPr>
            <p:spPr>
              <a:xfrm rot="900000">
                <a:off x="1669710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4" name="フリーフォーム: 図形 263">
                <a:extLst>
                  <a:ext uri="{FF2B5EF4-FFF2-40B4-BE49-F238E27FC236}">
                    <a16:creationId xmlns:a16="http://schemas.microsoft.com/office/drawing/2014/main" id="{9E779327-5761-4DA4-825D-FB76AC58DDC2}"/>
                  </a:ext>
                </a:extLst>
              </p:cNvPr>
              <p:cNvSpPr/>
              <p:nvPr/>
            </p:nvSpPr>
            <p:spPr>
              <a:xfrm>
                <a:off x="1550648" y="36470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26" name="グループ化 125">
              <a:extLst>
                <a:ext uri="{FF2B5EF4-FFF2-40B4-BE49-F238E27FC236}">
                  <a16:creationId xmlns:a16="http://schemas.microsoft.com/office/drawing/2014/main" id="{217A2DD3-7F10-4910-BC34-33DB9D1FBE6E}"/>
                </a:ext>
              </a:extLst>
            </p:cNvPr>
            <p:cNvGrpSpPr/>
            <p:nvPr/>
          </p:nvGrpSpPr>
          <p:grpSpPr>
            <a:xfrm>
              <a:off x="2586591" y="5332160"/>
              <a:ext cx="477807" cy="384905"/>
              <a:chOff x="1417298" y="3460402"/>
              <a:chExt cx="505897" cy="407533"/>
            </a:xfrm>
            <a:solidFill>
              <a:srgbClr val="006600"/>
            </a:solidFill>
          </p:grpSpPr>
          <p:sp>
            <p:nvSpPr>
              <p:cNvPr id="257" name="フリーフォーム: 図形 256">
                <a:extLst>
                  <a:ext uri="{FF2B5EF4-FFF2-40B4-BE49-F238E27FC236}">
                    <a16:creationId xmlns:a16="http://schemas.microsoft.com/office/drawing/2014/main" id="{41E759B6-5894-450E-98C2-2747DAFF9F90}"/>
                  </a:ext>
                </a:extLst>
              </p:cNvPr>
              <p:cNvSpPr/>
              <p:nvPr/>
            </p:nvSpPr>
            <p:spPr>
              <a:xfrm>
                <a:off x="1544041" y="3460402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8" name="フリーフォーム: 図形 257">
                <a:extLst>
                  <a:ext uri="{FF2B5EF4-FFF2-40B4-BE49-F238E27FC236}">
                    <a16:creationId xmlns:a16="http://schemas.microsoft.com/office/drawing/2014/main" id="{8DFDC18D-0456-4CBD-9C1B-AB249C99F2D2}"/>
                  </a:ext>
                </a:extLst>
              </p:cNvPr>
              <p:cNvSpPr/>
              <p:nvPr/>
            </p:nvSpPr>
            <p:spPr>
              <a:xfrm rot="19800000">
                <a:off x="1417298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9" name="フリーフォーム: 図形 258">
                <a:extLst>
                  <a:ext uri="{FF2B5EF4-FFF2-40B4-BE49-F238E27FC236}">
                    <a16:creationId xmlns:a16="http://schemas.microsoft.com/office/drawing/2014/main" id="{BB6E0DD5-FFDD-4823-9D7E-61F1D6D0FA8E}"/>
                  </a:ext>
                </a:extLst>
              </p:cNvPr>
              <p:cNvSpPr/>
              <p:nvPr/>
            </p:nvSpPr>
            <p:spPr>
              <a:xfrm rot="900000">
                <a:off x="1669710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0" name="フリーフォーム: 図形 259">
                <a:extLst>
                  <a:ext uri="{FF2B5EF4-FFF2-40B4-BE49-F238E27FC236}">
                    <a16:creationId xmlns:a16="http://schemas.microsoft.com/office/drawing/2014/main" id="{7DF79A9C-2D6D-4811-AC65-62A5391709B7}"/>
                  </a:ext>
                </a:extLst>
              </p:cNvPr>
              <p:cNvSpPr/>
              <p:nvPr/>
            </p:nvSpPr>
            <p:spPr>
              <a:xfrm>
                <a:off x="1550648" y="36470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27" name="グループ化 126">
              <a:extLst>
                <a:ext uri="{FF2B5EF4-FFF2-40B4-BE49-F238E27FC236}">
                  <a16:creationId xmlns:a16="http://schemas.microsoft.com/office/drawing/2014/main" id="{95FBAE23-4C26-4785-BC97-2749C44D7AB0}"/>
                </a:ext>
              </a:extLst>
            </p:cNvPr>
            <p:cNvGrpSpPr/>
            <p:nvPr/>
          </p:nvGrpSpPr>
          <p:grpSpPr>
            <a:xfrm>
              <a:off x="1535197" y="4746080"/>
              <a:ext cx="477807" cy="384905"/>
              <a:chOff x="1417298" y="3460402"/>
              <a:chExt cx="505897" cy="407533"/>
            </a:xfrm>
            <a:solidFill>
              <a:srgbClr val="006600"/>
            </a:solidFill>
          </p:grpSpPr>
          <p:sp>
            <p:nvSpPr>
              <p:cNvPr id="253" name="フリーフォーム: 図形 252">
                <a:extLst>
                  <a:ext uri="{FF2B5EF4-FFF2-40B4-BE49-F238E27FC236}">
                    <a16:creationId xmlns:a16="http://schemas.microsoft.com/office/drawing/2014/main" id="{70E507FB-7980-467B-A077-AD77FD6607D6}"/>
                  </a:ext>
                </a:extLst>
              </p:cNvPr>
              <p:cNvSpPr/>
              <p:nvPr/>
            </p:nvSpPr>
            <p:spPr>
              <a:xfrm>
                <a:off x="1544041" y="3460402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4" name="フリーフォーム: 図形 253">
                <a:extLst>
                  <a:ext uri="{FF2B5EF4-FFF2-40B4-BE49-F238E27FC236}">
                    <a16:creationId xmlns:a16="http://schemas.microsoft.com/office/drawing/2014/main" id="{4826015F-22BB-421A-8983-18942629A841}"/>
                  </a:ext>
                </a:extLst>
              </p:cNvPr>
              <p:cNvSpPr/>
              <p:nvPr/>
            </p:nvSpPr>
            <p:spPr>
              <a:xfrm rot="19800000">
                <a:off x="1417298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5" name="フリーフォーム: 図形 254">
                <a:extLst>
                  <a:ext uri="{FF2B5EF4-FFF2-40B4-BE49-F238E27FC236}">
                    <a16:creationId xmlns:a16="http://schemas.microsoft.com/office/drawing/2014/main" id="{8BEFC53B-06D7-4588-AF16-B1282995332B}"/>
                  </a:ext>
                </a:extLst>
              </p:cNvPr>
              <p:cNvSpPr/>
              <p:nvPr/>
            </p:nvSpPr>
            <p:spPr>
              <a:xfrm rot="900000">
                <a:off x="1669710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6" name="フリーフォーム: 図形 255">
                <a:extLst>
                  <a:ext uri="{FF2B5EF4-FFF2-40B4-BE49-F238E27FC236}">
                    <a16:creationId xmlns:a16="http://schemas.microsoft.com/office/drawing/2014/main" id="{A2E4644E-3A7F-4A3C-9036-E48CFF8DBCCF}"/>
                  </a:ext>
                </a:extLst>
              </p:cNvPr>
              <p:cNvSpPr/>
              <p:nvPr/>
            </p:nvSpPr>
            <p:spPr>
              <a:xfrm>
                <a:off x="1550648" y="36470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28" name="グループ化 127">
              <a:extLst>
                <a:ext uri="{FF2B5EF4-FFF2-40B4-BE49-F238E27FC236}">
                  <a16:creationId xmlns:a16="http://schemas.microsoft.com/office/drawing/2014/main" id="{DED71F36-0709-4119-892A-8BFD364B9727}"/>
                </a:ext>
              </a:extLst>
            </p:cNvPr>
            <p:cNvGrpSpPr/>
            <p:nvPr/>
          </p:nvGrpSpPr>
          <p:grpSpPr>
            <a:xfrm>
              <a:off x="1417298" y="3460402"/>
              <a:ext cx="505897" cy="407533"/>
              <a:chOff x="1417298" y="3460402"/>
              <a:chExt cx="505897" cy="407533"/>
            </a:xfrm>
          </p:grpSpPr>
          <p:sp>
            <p:nvSpPr>
              <p:cNvPr id="249" name="フリーフォーム: 図形 248">
                <a:extLst>
                  <a:ext uri="{FF2B5EF4-FFF2-40B4-BE49-F238E27FC236}">
                    <a16:creationId xmlns:a16="http://schemas.microsoft.com/office/drawing/2014/main" id="{D2B91792-AFB8-475E-A851-CE6134185B23}"/>
                  </a:ext>
                </a:extLst>
              </p:cNvPr>
              <p:cNvSpPr/>
              <p:nvPr/>
            </p:nvSpPr>
            <p:spPr>
              <a:xfrm>
                <a:off x="1544041" y="3460402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0" name="フリーフォーム: 図形 249">
                <a:extLst>
                  <a:ext uri="{FF2B5EF4-FFF2-40B4-BE49-F238E27FC236}">
                    <a16:creationId xmlns:a16="http://schemas.microsoft.com/office/drawing/2014/main" id="{F8F44103-27E4-4AAA-A8E8-EEEEA7076F45}"/>
                  </a:ext>
                </a:extLst>
              </p:cNvPr>
              <p:cNvSpPr/>
              <p:nvPr/>
            </p:nvSpPr>
            <p:spPr>
              <a:xfrm rot="19800000">
                <a:off x="1417298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1" name="フリーフォーム: 図形 250">
                <a:extLst>
                  <a:ext uri="{FF2B5EF4-FFF2-40B4-BE49-F238E27FC236}">
                    <a16:creationId xmlns:a16="http://schemas.microsoft.com/office/drawing/2014/main" id="{9EE05926-8117-426E-955F-A0AE1C6E7EB6}"/>
                  </a:ext>
                </a:extLst>
              </p:cNvPr>
              <p:cNvSpPr/>
              <p:nvPr/>
            </p:nvSpPr>
            <p:spPr>
              <a:xfrm rot="900000">
                <a:off x="1669710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2" name="フリーフォーム: 図形 251">
                <a:extLst>
                  <a:ext uri="{FF2B5EF4-FFF2-40B4-BE49-F238E27FC236}">
                    <a16:creationId xmlns:a16="http://schemas.microsoft.com/office/drawing/2014/main" id="{90F268D7-B42B-4E13-8C9E-388C4367B5CC}"/>
                  </a:ext>
                </a:extLst>
              </p:cNvPr>
              <p:cNvSpPr/>
              <p:nvPr/>
            </p:nvSpPr>
            <p:spPr>
              <a:xfrm>
                <a:off x="1550648" y="36470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29" name="グループ化 128">
              <a:extLst>
                <a:ext uri="{FF2B5EF4-FFF2-40B4-BE49-F238E27FC236}">
                  <a16:creationId xmlns:a16="http://schemas.microsoft.com/office/drawing/2014/main" id="{D3608BF8-4735-47BB-AEAF-42B87BE04B8B}"/>
                </a:ext>
              </a:extLst>
            </p:cNvPr>
            <p:cNvGrpSpPr/>
            <p:nvPr/>
          </p:nvGrpSpPr>
          <p:grpSpPr>
            <a:xfrm>
              <a:off x="983910" y="3789014"/>
              <a:ext cx="505897" cy="407533"/>
              <a:chOff x="1417298" y="3460402"/>
              <a:chExt cx="505897" cy="407533"/>
            </a:xfrm>
          </p:grpSpPr>
          <p:sp>
            <p:nvSpPr>
              <p:cNvPr id="245" name="フリーフォーム: 図形 244">
                <a:extLst>
                  <a:ext uri="{FF2B5EF4-FFF2-40B4-BE49-F238E27FC236}">
                    <a16:creationId xmlns:a16="http://schemas.microsoft.com/office/drawing/2014/main" id="{4C96C033-57AF-448C-BC66-52A7169A805F}"/>
                  </a:ext>
                </a:extLst>
              </p:cNvPr>
              <p:cNvSpPr/>
              <p:nvPr/>
            </p:nvSpPr>
            <p:spPr>
              <a:xfrm>
                <a:off x="1544041" y="3460402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6" name="フリーフォーム: 図形 245">
                <a:extLst>
                  <a:ext uri="{FF2B5EF4-FFF2-40B4-BE49-F238E27FC236}">
                    <a16:creationId xmlns:a16="http://schemas.microsoft.com/office/drawing/2014/main" id="{49582066-1A69-4700-89ED-FAD7A17E34FD}"/>
                  </a:ext>
                </a:extLst>
              </p:cNvPr>
              <p:cNvSpPr/>
              <p:nvPr/>
            </p:nvSpPr>
            <p:spPr>
              <a:xfrm rot="19800000">
                <a:off x="1417298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7" name="フリーフォーム: 図形 246">
                <a:extLst>
                  <a:ext uri="{FF2B5EF4-FFF2-40B4-BE49-F238E27FC236}">
                    <a16:creationId xmlns:a16="http://schemas.microsoft.com/office/drawing/2014/main" id="{8018660B-C4C0-420F-B709-58D8B720C2AF}"/>
                  </a:ext>
                </a:extLst>
              </p:cNvPr>
              <p:cNvSpPr/>
              <p:nvPr/>
            </p:nvSpPr>
            <p:spPr>
              <a:xfrm rot="900000">
                <a:off x="1669710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8" name="フリーフォーム: 図形 247">
                <a:extLst>
                  <a:ext uri="{FF2B5EF4-FFF2-40B4-BE49-F238E27FC236}">
                    <a16:creationId xmlns:a16="http://schemas.microsoft.com/office/drawing/2014/main" id="{3137A435-26BC-4058-8E2D-0284894CBD75}"/>
                  </a:ext>
                </a:extLst>
              </p:cNvPr>
              <p:cNvSpPr/>
              <p:nvPr/>
            </p:nvSpPr>
            <p:spPr>
              <a:xfrm>
                <a:off x="1550648" y="36470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30" name="グループ化 129">
              <a:extLst>
                <a:ext uri="{FF2B5EF4-FFF2-40B4-BE49-F238E27FC236}">
                  <a16:creationId xmlns:a16="http://schemas.microsoft.com/office/drawing/2014/main" id="{D802D2A7-2FFE-4F2F-AA96-9D5CC3F0C48D}"/>
                </a:ext>
              </a:extLst>
            </p:cNvPr>
            <p:cNvGrpSpPr/>
            <p:nvPr/>
          </p:nvGrpSpPr>
          <p:grpSpPr>
            <a:xfrm rot="19800000">
              <a:off x="117135" y="4584351"/>
              <a:ext cx="505897" cy="407533"/>
              <a:chOff x="1417298" y="3460402"/>
              <a:chExt cx="505897" cy="407533"/>
            </a:xfrm>
          </p:grpSpPr>
          <p:sp>
            <p:nvSpPr>
              <p:cNvPr id="241" name="フリーフォーム: 図形 240">
                <a:extLst>
                  <a:ext uri="{FF2B5EF4-FFF2-40B4-BE49-F238E27FC236}">
                    <a16:creationId xmlns:a16="http://schemas.microsoft.com/office/drawing/2014/main" id="{232B6C3D-8791-4768-9852-519F42B9856C}"/>
                  </a:ext>
                </a:extLst>
              </p:cNvPr>
              <p:cNvSpPr/>
              <p:nvPr/>
            </p:nvSpPr>
            <p:spPr>
              <a:xfrm>
                <a:off x="1544041" y="3460402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2" name="フリーフォーム: 図形 241">
                <a:extLst>
                  <a:ext uri="{FF2B5EF4-FFF2-40B4-BE49-F238E27FC236}">
                    <a16:creationId xmlns:a16="http://schemas.microsoft.com/office/drawing/2014/main" id="{3836FB6C-2FAF-49DE-B245-4B4419043C9D}"/>
                  </a:ext>
                </a:extLst>
              </p:cNvPr>
              <p:cNvSpPr/>
              <p:nvPr/>
            </p:nvSpPr>
            <p:spPr>
              <a:xfrm rot="19800000">
                <a:off x="1417298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3" name="フリーフォーム: 図形 242">
                <a:extLst>
                  <a:ext uri="{FF2B5EF4-FFF2-40B4-BE49-F238E27FC236}">
                    <a16:creationId xmlns:a16="http://schemas.microsoft.com/office/drawing/2014/main" id="{E3042C9C-6DDD-4B3F-9A85-23AC4CAFC276}"/>
                  </a:ext>
                </a:extLst>
              </p:cNvPr>
              <p:cNvSpPr/>
              <p:nvPr/>
            </p:nvSpPr>
            <p:spPr>
              <a:xfrm rot="900000">
                <a:off x="1669710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4" name="フリーフォーム: 図形 243">
                <a:extLst>
                  <a:ext uri="{FF2B5EF4-FFF2-40B4-BE49-F238E27FC236}">
                    <a16:creationId xmlns:a16="http://schemas.microsoft.com/office/drawing/2014/main" id="{F694963C-68ED-490D-8B73-93FBF05E682E}"/>
                  </a:ext>
                </a:extLst>
              </p:cNvPr>
              <p:cNvSpPr/>
              <p:nvPr/>
            </p:nvSpPr>
            <p:spPr>
              <a:xfrm>
                <a:off x="1550648" y="36470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31" name="グループ化 130">
              <a:extLst>
                <a:ext uri="{FF2B5EF4-FFF2-40B4-BE49-F238E27FC236}">
                  <a16:creationId xmlns:a16="http://schemas.microsoft.com/office/drawing/2014/main" id="{E8EE59DE-352A-4BA8-BF7D-5E09A5DEAC79}"/>
                </a:ext>
              </a:extLst>
            </p:cNvPr>
            <p:cNvGrpSpPr/>
            <p:nvPr/>
          </p:nvGrpSpPr>
          <p:grpSpPr>
            <a:xfrm rot="19800000">
              <a:off x="307635" y="5055838"/>
              <a:ext cx="505897" cy="407533"/>
              <a:chOff x="1417298" y="3460402"/>
              <a:chExt cx="505897" cy="407533"/>
            </a:xfrm>
          </p:grpSpPr>
          <p:sp>
            <p:nvSpPr>
              <p:cNvPr id="237" name="フリーフォーム: 図形 236">
                <a:extLst>
                  <a:ext uri="{FF2B5EF4-FFF2-40B4-BE49-F238E27FC236}">
                    <a16:creationId xmlns:a16="http://schemas.microsoft.com/office/drawing/2014/main" id="{6BCDEAF4-1700-4014-AC3F-DA1ABC6C1D20}"/>
                  </a:ext>
                </a:extLst>
              </p:cNvPr>
              <p:cNvSpPr/>
              <p:nvPr/>
            </p:nvSpPr>
            <p:spPr>
              <a:xfrm>
                <a:off x="1544041" y="3460402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8" name="フリーフォーム: 図形 237">
                <a:extLst>
                  <a:ext uri="{FF2B5EF4-FFF2-40B4-BE49-F238E27FC236}">
                    <a16:creationId xmlns:a16="http://schemas.microsoft.com/office/drawing/2014/main" id="{CC4AC0B4-E4BD-47E6-B771-5A5D7AF304BD}"/>
                  </a:ext>
                </a:extLst>
              </p:cNvPr>
              <p:cNvSpPr/>
              <p:nvPr/>
            </p:nvSpPr>
            <p:spPr>
              <a:xfrm rot="19800000">
                <a:off x="1417298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9" name="フリーフォーム: 図形 238">
                <a:extLst>
                  <a:ext uri="{FF2B5EF4-FFF2-40B4-BE49-F238E27FC236}">
                    <a16:creationId xmlns:a16="http://schemas.microsoft.com/office/drawing/2014/main" id="{22B6B994-9C2F-488E-845F-ADC97E85A108}"/>
                  </a:ext>
                </a:extLst>
              </p:cNvPr>
              <p:cNvSpPr/>
              <p:nvPr/>
            </p:nvSpPr>
            <p:spPr>
              <a:xfrm rot="900000">
                <a:off x="1669710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0" name="フリーフォーム: 図形 239">
                <a:extLst>
                  <a:ext uri="{FF2B5EF4-FFF2-40B4-BE49-F238E27FC236}">
                    <a16:creationId xmlns:a16="http://schemas.microsoft.com/office/drawing/2014/main" id="{36103596-750D-48B0-A480-9CA40DA00A4C}"/>
                  </a:ext>
                </a:extLst>
              </p:cNvPr>
              <p:cNvSpPr/>
              <p:nvPr/>
            </p:nvSpPr>
            <p:spPr>
              <a:xfrm>
                <a:off x="1550648" y="36470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32" name="グループ化 131">
              <a:extLst>
                <a:ext uri="{FF2B5EF4-FFF2-40B4-BE49-F238E27FC236}">
                  <a16:creationId xmlns:a16="http://schemas.microsoft.com/office/drawing/2014/main" id="{EC9E0220-04E8-4B2A-9F7A-13B66E3D1D98}"/>
                </a:ext>
              </a:extLst>
            </p:cNvPr>
            <p:cNvGrpSpPr/>
            <p:nvPr/>
          </p:nvGrpSpPr>
          <p:grpSpPr>
            <a:xfrm rot="1800000">
              <a:off x="3683017" y="4661597"/>
              <a:ext cx="505897" cy="407533"/>
              <a:chOff x="1417298" y="3460402"/>
              <a:chExt cx="505897" cy="407533"/>
            </a:xfrm>
          </p:grpSpPr>
          <p:sp>
            <p:nvSpPr>
              <p:cNvPr id="233" name="フリーフォーム: 図形 232">
                <a:extLst>
                  <a:ext uri="{FF2B5EF4-FFF2-40B4-BE49-F238E27FC236}">
                    <a16:creationId xmlns:a16="http://schemas.microsoft.com/office/drawing/2014/main" id="{4CBAD5D4-116C-4210-A680-928D36D8991C}"/>
                  </a:ext>
                </a:extLst>
              </p:cNvPr>
              <p:cNvSpPr/>
              <p:nvPr/>
            </p:nvSpPr>
            <p:spPr>
              <a:xfrm>
                <a:off x="1544041" y="3460402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4" name="フリーフォーム: 図形 233">
                <a:extLst>
                  <a:ext uri="{FF2B5EF4-FFF2-40B4-BE49-F238E27FC236}">
                    <a16:creationId xmlns:a16="http://schemas.microsoft.com/office/drawing/2014/main" id="{D5CC8BBA-CC18-4C2C-B3D6-0C33F6F29B82}"/>
                  </a:ext>
                </a:extLst>
              </p:cNvPr>
              <p:cNvSpPr/>
              <p:nvPr/>
            </p:nvSpPr>
            <p:spPr>
              <a:xfrm rot="19800000">
                <a:off x="1417298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5" name="フリーフォーム: 図形 234">
                <a:extLst>
                  <a:ext uri="{FF2B5EF4-FFF2-40B4-BE49-F238E27FC236}">
                    <a16:creationId xmlns:a16="http://schemas.microsoft.com/office/drawing/2014/main" id="{5C4C6095-91BD-4464-B327-5A3150B38EAF}"/>
                  </a:ext>
                </a:extLst>
              </p:cNvPr>
              <p:cNvSpPr/>
              <p:nvPr/>
            </p:nvSpPr>
            <p:spPr>
              <a:xfrm rot="900000">
                <a:off x="1669710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6" name="フリーフォーム: 図形 235">
                <a:extLst>
                  <a:ext uri="{FF2B5EF4-FFF2-40B4-BE49-F238E27FC236}">
                    <a16:creationId xmlns:a16="http://schemas.microsoft.com/office/drawing/2014/main" id="{A748B364-D84D-4AA4-8EAD-F1F439513739}"/>
                  </a:ext>
                </a:extLst>
              </p:cNvPr>
              <p:cNvSpPr/>
              <p:nvPr/>
            </p:nvSpPr>
            <p:spPr>
              <a:xfrm>
                <a:off x="1550648" y="36470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33" name="グループ化 132">
              <a:extLst>
                <a:ext uri="{FF2B5EF4-FFF2-40B4-BE49-F238E27FC236}">
                  <a16:creationId xmlns:a16="http://schemas.microsoft.com/office/drawing/2014/main" id="{573AAD0A-BFFF-4A8C-A15B-EDC1371C4436}"/>
                </a:ext>
              </a:extLst>
            </p:cNvPr>
            <p:cNvGrpSpPr/>
            <p:nvPr/>
          </p:nvGrpSpPr>
          <p:grpSpPr>
            <a:xfrm rot="1800000">
              <a:off x="3559192" y="4914010"/>
              <a:ext cx="505897" cy="407533"/>
              <a:chOff x="1417298" y="3460402"/>
              <a:chExt cx="505897" cy="407533"/>
            </a:xfrm>
          </p:grpSpPr>
          <p:sp>
            <p:nvSpPr>
              <p:cNvPr id="229" name="フリーフォーム: 図形 228">
                <a:extLst>
                  <a:ext uri="{FF2B5EF4-FFF2-40B4-BE49-F238E27FC236}">
                    <a16:creationId xmlns:a16="http://schemas.microsoft.com/office/drawing/2014/main" id="{F83E5264-CC4C-451F-AD75-308D04C1E4AD}"/>
                  </a:ext>
                </a:extLst>
              </p:cNvPr>
              <p:cNvSpPr/>
              <p:nvPr/>
            </p:nvSpPr>
            <p:spPr>
              <a:xfrm>
                <a:off x="1544041" y="3460402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0" name="フリーフォーム: 図形 229">
                <a:extLst>
                  <a:ext uri="{FF2B5EF4-FFF2-40B4-BE49-F238E27FC236}">
                    <a16:creationId xmlns:a16="http://schemas.microsoft.com/office/drawing/2014/main" id="{A5EEE104-1DD2-4DAB-AE11-129827E0E171}"/>
                  </a:ext>
                </a:extLst>
              </p:cNvPr>
              <p:cNvSpPr/>
              <p:nvPr/>
            </p:nvSpPr>
            <p:spPr>
              <a:xfrm rot="19800000">
                <a:off x="1417298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1" name="フリーフォーム: 図形 230">
                <a:extLst>
                  <a:ext uri="{FF2B5EF4-FFF2-40B4-BE49-F238E27FC236}">
                    <a16:creationId xmlns:a16="http://schemas.microsoft.com/office/drawing/2014/main" id="{BF0C5BB2-64E2-452F-9346-8875249030FD}"/>
                  </a:ext>
                </a:extLst>
              </p:cNvPr>
              <p:cNvSpPr/>
              <p:nvPr/>
            </p:nvSpPr>
            <p:spPr>
              <a:xfrm rot="900000">
                <a:off x="1669710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2" name="フリーフォーム: 図形 231">
                <a:extLst>
                  <a:ext uri="{FF2B5EF4-FFF2-40B4-BE49-F238E27FC236}">
                    <a16:creationId xmlns:a16="http://schemas.microsoft.com/office/drawing/2014/main" id="{C3FD3495-2DF0-4DBD-8E4C-9814F340030E}"/>
                  </a:ext>
                </a:extLst>
              </p:cNvPr>
              <p:cNvSpPr/>
              <p:nvPr/>
            </p:nvSpPr>
            <p:spPr>
              <a:xfrm>
                <a:off x="1550648" y="36470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34" name="グループ化 133">
              <a:extLst>
                <a:ext uri="{FF2B5EF4-FFF2-40B4-BE49-F238E27FC236}">
                  <a16:creationId xmlns:a16="http://schemas.microsoft.com/office/drawing/2014/main" id="{ED3CAC82-14D6-4BBC-AEED-967D1186E583}"/>
                </a:ext>
              </a:extLst>
            </p:cNvPr>
            <p:cNvGrpSpPr/>
            <p:nvPr/>
          </p:nvGrpSpPr>
          <p:grpSpPr>
            <a:xfrm rot="1800000">
              <a:off x="2844816" y="5266435"/>
              <a:ext cx="505897" cy="407533"/>
              <a:chOff x="1417298" y="3460402"/>
              <a:chExt cx="505897" cy="407533"/>
            </a:xfrm>
          </p:grpSpPr>
          <p:sp>
            <p:nvSpPr>
              <p:cNvPr id="225" name="フリーフォーム: 図形 224">
                <a:extLst>
                  <a:ext uri="{FF2B5EF4-FFF2-40B4-BE49-F238E27FC236}">
                    <a16:creationId xmlns:a16="http://schemas.microsoft.com/office/drawing/2014/main" id="{758FE61F-F092-4159-8278-072540A825F4}"/>
                  </a:ext>
                </a:extLst>
              </p:cNvPr>
              <p:cNvSpPr/>
              <p:nvPr/>
            </p:nvSpPr>
            <p:spPr>
              <a:xfrm>
                <a:off x="1544041" y="3460402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6" name="フリーフォーム: 図形 225">
                <a:extLst>
                  <a:ext uri="{FF2B5EF4-FFF2-40B4-BE49-F238E27FC236}">
                    <a16:creationId xmlns:a16="http://schemas.microsoft.com/office/drawing/2014/main" id="{C4AD6683-5BEC-4ED1-A372-2BFB1A2B3123}"/>
                  </a:ext>
                </a:extLst>
              </p:cNvPr>
              <p:cNvSpPr/>
              <p:nvPr/>
            </p:nvSpPr>
            <p:spPr>
              <a:xfrm rot="19800000">
                <a:off x="1417298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7" name="フリーフォーム: 図形 226">
                <a:extLst>
                  <a:ext uri="{FF2B5EF4-FFF2-40B4-BE49-F238E27FC236}">
                    <a16:creationId xmlns:a16="http://schemas.microsoft.com/office/drawing/2014/main" id="{CBCF2224-25C8-4D6B-8267-A0C9E01C8B02}"/>
                  </a:ext>
                </a:extLst>
              </p:cNvPr>
              <p:cNvSpPr/>
              <p:nvPr/>
            </p:nvSpPr>
            <p:spPr>
              <a:xfrm rot="900000">
                <a:off x="1669710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8" name="フリーフォーム: 図形 227">
                <a:extLst>
                  <a:ext uri="{FF2B5EF4-FFF2-40B4-BE49-F238E27FC236}">
                    <a16:creationId xmlns:a16="http://schemas.microsoft.com/office/drawing/2014/main" id="{767E3442-BD79-4C35-9235-ED5E60FB6348}"/>
                  </a:ext>
                </a:extLst>
              </p:cNvPr>
              <p:cNvSpPr/>
              <p:nvPr/>
            </p:nvSpPr>
            <p:spPr>
              <a:xfrm>
                <a:off x="1550648" y="36470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35" name="グループ化 134">
              <a:extLst>
                <a:ext uri="{FF2B5EF4-FFF2-40B4-BE49-F238E27FC236}">
                  <a16:creationId xmlns:a16="http://schemas.microsoft.com/office/drawing/2014/main" id="{CC223D68-DBCD-45FA-BF86-EA6FC80D653E}"/>
                </a:ext>
              </a:extLst>
            </p:cNvPr>
            <p:cNvGrpSpPr/>
            <p:nvPr/>
          </p:nvGrpSpPr>
          <p:grpSpPr>
            <a:xfrm rot="1800000">
              <a:off x="2654317" y="4899723"/>
              <a:ext cx="505897" cy="407533"/>
              <a:chOff x="1417298" y="3460402"/>
              <a:chExt cx="505897" cy="407533"/>
            </a:xfrm>
          </p:grpSpPr>
          <p:sp>
            <p:nvSpPr>
              <p:cNvPr id="221" name="フリーフォーム: 図形 220">
                <a:extLst>
                  <a:ext uri="{FF2B5EF4-FFF2-40B4-BE49-F238E27FC236}">
                    <a16:creationId xmlns:a16="http://schemas.microsoft.com/office/drawing/2014/main" id="{1B438973-47BF-4FC6-8CBE-4F53DA029F6C}"/>
                  </a:ext>
                </a:extLst>
              </p:cNvPr>
              <p:cNvSpPr/>
              <p:nvPr/>
            </p:nvSpPr>
            <p:spPr>
              <a:xfrm>
                <a:off x="1544041" y="3460402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2" name="フリーフォーム: 図形 221">
                <a:extLst>
                  <a:ext uri="{FF2B5EF4-FFF2-40B4-BE49-F238E27FC236}">
                    <a16:creationId xmlns:a16="http://schemas.microsoft.com/office/drawing/2014/main" id="{3D99887C-D660-4AEC-8229-B4565D807583}"/>
                  </a:ext>
                </a:extLst>
              </p:cNvPr>
              <p:cNvSpPr/>
              <p:nvPr/>
            </p:nvSpPr>
            <p:spPr>
              <a:xfrm rot="19800000">
                <a:off x="1417298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3" name="フリーフォーム: 図形 222">
                <a:extLst>
                  <a:ext uri="{FF2B5EF4-FFF2-40B4-BE49-F238E27FC236}">
                    <a16:creationId xmlns:a16="http://schemas.microsoft.com/office/drawing/2014/main" id="{0846F4A4-B99A-4EDB-8608-C4AA09A02192}"/>
                  </a:ext>
                </a:extLst>
              </p:cNvPr>
              <p:cNvSpPr/>
              <p:nvPr/>
            </p:nvSpPr>
            <p:spPr>
              <a:xfrm rot="900000">
                <a:off x="1669710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4" name="フリーフォーム: 図形 223">
                <a:extLst>
                  <a:ext uri="{FF2B5EF4-FFF2-40B4-BE49-F238E27FC236}">
                    <a16:creationId xmlns:a16="http://schemas.microsoft.com/office/drawing/2014/main" id="{36C59B99-5335-42F8-99E0-A53515BD3689}"/>
                  </a:ext>
                </a:extLst>
              </p:cNvPr>
              <p:cNvSpPr/>
              <p:nvPr/>
            </p:nvSpPr>
            <p:spPr>
              <a:xfrm>
                <a:off x="1550648" y="36470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36" name="グループ化 135">
              <a:extLst>
                <a:ext uri="{FF2B5EF4-FFF2-40B4-BE49-F238E27FC236}">
                  <a16:creationId xmlns:a16="http://schemas.microsoft.com/office/drawing/2014/main" id="{B8D07F57-4CF7-4EEE-B3CD-8205CBAE1D89}"/>
                </a:ext>
              </a:extLst>
            </p:cNvPr>
            <p:cNvGrpSpPr/>
            <p:nvPr/>
          </p:nvGrpSpPr>
          <p:grpSpPr>
            <a:xfrm rot="1800000">
              <a:off x="3011505" y="4552060"/>
              <a:ext cx="505897" cy="407533"/>
              <a:chOff x="1417298" y="3460402"/>
              <a:chExt cx="505897" cy="407533"/>
            </a:xfrm>
          </p:grpSpPr>
          <p:sp>
            <p:nvSpPr>
              <p:cNvPr id="217" name="フリーフォーム: 図形 216">
                <a:extLst>
                  <a:ext uri="{FF2B5EF4-FFF2-40B4-BE49-F238E27FC236}">
                    <a16:creationId xmlns:a16="http://schemas.microsoft.com/office/drawing/2014/main" id="{AA6587C2-74ED-40EA-A07A-EA0FFFB9870F}"/>
                  </a:ext>
                </a:extLst>
              </p:cNvPr>
              <p:cNvSpPr/>
              <p:nvPr/>
            </p:nvSpPr>
            <p:spPr>
              <a:xfrm>
                <a:off x="1544041" y="3460402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8" name="フリーフォーム: 図形 217">
                <a:extLst>
                  <a:ext uri="{FF2B5EF4-FFF2-40B4-BE49-F238E27FC236}">
                    <a16:creationId xmlns:a16="http://schemas.microsoft.com/office/drawing/2014/main" id="{6D49BFC6-DF5F-4D01-BB39-4FD8EE30BD33}"/>
                  </a:ext>
                </a:extLst>
              </p:cNvPr>
              <p:cNvSpPr/>
              <p:nvPr/>
            </p:nvSpPr>
            <p:spPr>
              <a:xfrm rot="19800000">
                <a:off x="1417298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9" name="フリーフォーム: 図形 218">
                <a:extLst>
                  <a:ext uri="{FF2B5EF4-FFF2-40B4-BE49-F238E27FC236}">
                    <a16:creationId xmlns:a16="http://schemas.microsoft.com/office/drawing/2014/main" id="{D18B89BC-0DF2-40AF-8046-6B9219084949}"/>
                  </a:ext>
                </a:extLst>
              </p:cNvPr>
              <p:cNvSpPr/>
              <p:nvPr/>
            </p:nvSpPr>
            <p:spPr>
              <a:xfrm rot="900000">
                <a:off x="1669710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0" name="フリーフォーム: 図形 219">
                <a:extLst>
                  <a:ext uri="{FF2B5EF4-FFF2-40B4-BE49-F238E27FC236}">
                    <a16:creationId xmlns:a16="http://schemas.microsoft.com/office/drawing/2014/main" id="{B1E5D388-E64A-4FEC-A677-B13C1F0C51A3}"/>
                  </a:ext>
                </a:extLst>
              </p:cNvPr>
              <p:cNvSpPr/>
              <p:nvPr/>
            </p:nvSpPr>
            <p:spPr>
              <a:xfrm>
                <a:off x="1550648" y="36470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37" name="グループ化 136">
              <a:extLst>
                <a:ext uri="{FF2B5EF4-FFF2-40B4-BE49-F238E27FC236}">
                  <a16:creationId xmlns:a16="http://schemas.microsoft.com/office/drawing/2014/main" id="{EF57EFCE-5C02-46F7-A44B-1BE84A5C291E}"/>
                </a:ext>
              </a:extLst>
            </p:cNvPr>
            <p:cNvGrpSpPr/>
            <p:nvPr/>
          </p:nvGrpSpPr>
          <p:grpSpPr>
            <a:xfrm rot="1800000">
              <a:off x="3078180" y="4237735"/>
              <a:ext cx="505897" cy="407533"/>
              <a:chOff x="1417298" y="3460402"/>
              <a:chExt cx="505897" cy="407533"/>
            </a:xfrm>
          </p:grpSpPr>
          <p:sp>
            <p:nvSpPr>
              <p:cNvPr id="213" name="フリーフォーム: 図形 212">
                <a:extLst>
                  <a:ext uri="{FF2B5EF4-FFF2-40B4-BE49-F238E27FC236}">
                    <a16:creationId xmlns:a16="http://schemas.microsoft.com/office/drawing/2014/main" id="{97C18830-2D90-481A-98C4-D86A82C2541C}"/>
                  </a:ext>
                </a:extLst>
              </p:cNvPr>
              <p:cNvSpPr/>
              <p:nvPr/>
            </p:nvSpPr>
            <p:spPr>
              <a:xfrm>
                <a:off x="1544041" y="3460402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4" name="フリーフォーム: 図形 213">
                <a:extLst>
                  <a:ext uri="{FF2B5EF4-FFF2-40B4-BE49-F238E27FC236}">
                    <a16:creationId xmlns:a16="http://schemas.microsoft.com/office/drawing/2014/main" id="{07A3AFF6-8FE7-419F-B951-227582CB4B5D}"/>
                  </a:ext>
                </a:extLst>
              </p:cNvPr>
              <p:cNvSpPr/>
              <p:nvPr/>
            </p:nvSpPr>
            <p:spPr>
              <a:xfrm rot="19800000">
                <a:off x="1417298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5" name="フリーフォーム: 図形 214">
                <a:extLst>
                  <a:ext uri="{FF2B5EF4-FFF2-40B4-BE49-F238E27FC236}">
                    <a16:creationId xmlns:a16="http://schemas.microsoft.com/office/drawing/2014/main" id="{1AAA334E-95E7-40E3-8735-872005C96305}"/>
                  </a:ext>
                </a:extLst>
              </p:cNvPr>
              <p:cNvSpPr/>
              <p:nvPr/>
            </p:nvSpPr>
            <p:spPr>
              <a:xfrm rot="900000">
                <a:off x="1669710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6" name="フリーフォーム: 図形 215">
                <a:extLst>
                  <a:ext uri="{FF2B5EF4-FFF2-40B4-BE49-F238E27FC236}">
                    <a16:creationId xmlns:a16="http://schemas.microsoft.com/office/drawing/2014/main" id="{69563E25-A79D-4767-82D4-F388E8CD25AC}"/>
                  </a:ext>
                </a:extLst>
              </p:cNvPr>
              <p:cNvSpPr/>
              <p:nvPr/>
            </p:nvSpPr>
            <p:spPr>
              <a:xfrm>
                <a:off x="1550648" y="36470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38" name="グループ化 137">
              <a:extLst>
                <a:ext uri="{FF2B5EF4-FFF2-40B4-BE49-F238E27FC236}">
                  <a16:creationId xmlns:a16="http://schemas.microsoft.com/office/drawing/2014/main" id="{F798006D-9769-4534-A1BF-285EC42ECAF7}"/>
                </a:ext>
              </a:extLst>
            </p:cNvPr>
            <p:cNvGrpSpPr/>
            <p:nvPr/>
          </p:nvGrpSpPr>
          <p:grpSpPr>
            <a:xfrm rot="1800000">
              <a:off x="2835293" y="3994848"/>
              <a:ext cx="505897" cy="407533"/>
              <a:chOff x="1417298" y="3460402"/>
              <a:chExt cx="505897" cy="407533"/>
            </a:xfrm>
          </p:grpSpPr>
          <p:sp>
            <p:nvSpPr>
              <p:cNvPr id="209" name="フリーフォーム: 図形 208">
                <a:extLst>
                  <a:ext uri="{FF2B5EF4-FFF2-40B4-BE49-F238E27FC236}">
                    <a16:creationId xmlns:a16="http://schemas.microsoft.com/office/drawing/2014/main" id="{C0DD0D5D-454F-4433-A20C-C3AE5D5559D7}"/>
                  </a:ext>
                </a:extLst>
              </p:cNvPr>
              <p:cNvSpPr/>
              <p:nvPr/>
            </p:nvSpPr>
            <p:spPr>
              <a:xfrm>
                <a:off x="1544041" y="3460402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0" name="フリーフォーム: 図形 209">
                <a:extLst>
                  <a:ext uri="{FF2B5EF4-FFF2-40B4-BE49-F238E27FC236}">
                    <a16:creationId xmlns:a16="http://schemas.microsoft.com/office/drawing/2014/main" id="{18859BF3-7F16-4CB0-A8B9-F6E8DFF3D33D}"/>
                  </a:ext>
                </a:extLst>
              </p:cNvPr>
              <p:cNvSpPr/>
              <p:nvPr/>
            </p:nvSpPr>
            <p:spPr>
              <a:xfrm rot="19800000">
                <a:off x="1417298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1" name="フリーフォーム: 図形 210">
                <a:extLst>
                  <a:ext uri="{FF2B5EF4-FFF2-40B4-BE49-F238E27FC236}">
                    <a16:creationId xmlns:a16="http://schemas.microsoft.com/office/drawing/2014/main" id="{D4085406-F147-4FC7-BB88-93F10BDBD990}"/>
                  </a:ext>
                </a:extLst>
              </p:cNvPr>
              <p:cNvSpPr/>
              <p:nvPr/>
            </p:nvSpPr>
            <p:spPr>
              <a:xfrm rot="900000">
                <a:off x="1669710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2" name="フリーフォーム: 図形 211">
                <a:extLst>
                  <a:ext uri="{FF2B5EF4-FFF2-40B4-BE49-F238E27FC236}">
                    <a16:creationId xmlns:a16="http://schemas.microsoft.com/office/drawing/2014/main" id="{F8385B8F-D407-455B-8881-577E0E81FB47}"/>
                  </a:ext>
                </a:extLst>
              </p:cNvPr>
              <p:cNvSpPr/>
              <p:nvPr/>
            </p:nvSpPr>
            <p:spPr>
              <a:xfrm>
                <a:off x="1550648" y="36470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39" name="グループ化 138">
              <a:extLst>
                <a:ext uri="{FF2B5EF4-FFF2-40B4-BE49-F238E27FC236}">
                  <a16:creationId xmlns:a16="http://schemas.microsoft.com/office/drawing/2014/main" id="{BBB21D58-72DA-4699-A255-39D474D504F4}"/>
                </a:ext>
              </a:extLst>
            </p:cNvPr>
            <p:cNvGrpSpPr/>
            <p:nvPr/>
          </p:nvGrpSpPr>
          <p:grpSpPr>
            <a:xfrm rot="1800000">
              <a:off x="2568593" y="3837685"/>
              <a:ext cx="505897" cy="407533"/>
              <a:chOff x="1417298" y="3460402"/>
              <a:chExt cx="505897" cy="407533"/>
            </a:xfrm>
          </p:grpSpPr>
          <p:sp>
            <p:nvSpPr>
              <p:cNvPr id="205" name="フリーフォーム: 図形 204">
                <a:extLst>
                  <a:ext uri="{FF2B5EF4-FFF2-40B4-BE49-F238E27FC236}">
                    <a16:creationId xmlns:a16="http://schemas.microsoft.com/office/drawing/2014/main" id="{4B2BBBD3-8AFB-4C98-B161-0537ACAFE844}"/>
                  </a:ext>
                </a:extLst>
              </p:cNvPr>
              <p:cNvSpPr/>
              <p:nvPr/>
            </p:nvSpPr>
            <p:spPr>
              <a:xfrm>
                <a:off x="1544041" y="3460402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6" name="フリーフォーム: 図形 205">
                <a:extLst>
                  <a:ext uri="{FF2B5EF4-FFF2-40B4-BE49-F238E27FC236}">
                    <a16:creationId xmlns:a16="http://schemas.microsoft.com/office/drawing/2014/main" id="{7FE03D73-D156-428B-9951-390758A75791}"/>
                  </a:ext>
                </a:extLst>
              </p:cNvPr>
              <p:cNvSpPr/>
              <p:nvPr/>
            </p:nvSpPr>
            <p:spPr>
              <a:xfrm rot="19800000">
                <a:off x="1417298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7" name="フリーフォーム: 図形 206">
                <a:extLst>
                  <a:ext uri="{FF2B5EF4-FFF2-40B4-BE49-F238E27FC236}">
                    <a16:creationId xmlns:a16="http://schemas.microsoft.com/office/drawing/2014/main" id="{F5779AEE-1B70-4DCF-A3BE-EE5DFAFD0700}"/>
                  </a:ext>
                </a:extLst>
              </p:cNvPr>
              <p:cNvSpPr/>
              <p:nvPr/>
            </p:nvSpPr>
            <p:spPr>
              <a:xfrm rot="900000">
                <a:off x="1669710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8" name="フリーフォーム: 図形 207">
                <a:extLst>
                  <a:ext uri="{FF2B5EF4-FFF2-40B4-BE49-F238E27FC236}">
                    <a16:creationId xmlns:a16="http://schemas.microsoft.com/office/drawing/2014/main" id="{922B7C44-3811-4F1B-85CF-0AD63912443C}"/>
                  </a:ext>
                </a:extLst>
              </p:cNvPr>
              <p:cNvSpPr/>
              <p:nvPr/>
            </p:nvSpPr>
            <p:spPr>
              <a:xfrm>
                <a:off x="1550648" y="36470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40" name="グループ化 139">
              <a:extLst>
                <a:ext uri="{FF2B5EF4-FFF2-40B4-BE49-F238E27FC236}">
                  <a16:creationId xmlns:a16="http://schemas.microsoft.com/office/drawing/2014/main" id="{76B56FD0-7FDA-4B2E-9939-C04917106FE9}"/>
                </a:ext>
              </a:extLst>
            </p:cNvPr>
            <p:cNvGrpSpPr/>
            <p:nvPr/>
          </p:nvGrpSpPr>
          <p:grpSpPr>
            <a:xfrm rot="1800000">
              <a:off x="2163780" y="3861498"/>
              <a:ext cx="505897" cy="407533"/>
              <a:chOff x="1417298" y="3460402"/>
              <a:chExt cx="505897" cy="407533"/>
            </a:xfrm>
          </p:grpSpPr>
          <p:sp>
            <p:nvSpPr>
              <p:cNvPr id="201" name="フリーフォーム: 図形 200">
                <a:extLst>
                  <a:ext uri="{FF2B5EF4-FFF2-40B4-BE49-F238E27FC236}">
                    <a16:creationId xmlns:a16="http://schemas.microsoft.com/office/drawing/2014/main" id="{3AC9FD47-ECD8-491F-88DE-C2B9CC18D99A}"/>
                  </a:ext>
                </a:extLst>
              </p:cNvPr>
              <p:cNvSpPr/>
              <p:nvPr/>
            </p:nvSpPr>
            <p:spPr>
              <a:xfrm>
                <a:off x="1544041" y="3460402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2" name="フリーフォーム: 図形 201">
                <a:extLst>
                  <a:ext uri="{FF2B5EF4-FFF2-40B4-BE49-F238E27FC236}">
                    <a16:creationId xmlns:a16="http://schemas.microsoft.com/office/drawing/2014/main" id="{3E461C09-1CB1-4EF3-B9AE-C1ACE646730F}"/>
                  </a:ext>
                </a:extLst>
              </p:cNvPr>
              <p:cNvSpPr/>
              <p:nvPr/>
            </p:nvSpPr>
            <p:spPr>
              <a:xfrm rot="19800000">
                <a:off x="1417298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3" name="フリーフォーム: 図形 202">
                <a:extLst>
                  <a:ext uri="{FF2B5EF4-FFF2-40B4-BE49-F238E27FC236}">
                    <a16:creationId xmlns:a16="http://schemas.microsoft.com/office/drawing/2014/main" id="{399B5835-EA5B-48CD-BF0B-14A9ED0466A4}"/>
                  </a:ext>
                </a:extLst>
              </p:cNvPr>
              <p:cNvSpPr/>
              <p:nvPr/>
            </p:nvSpPr>
            <p:spPr>
              <a:xfrm rot="900000">
                <a:off x="1669710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4" name="フリーフォーム: 図形 203">
                <a:extLst>
                  <a:ext uri="{FF2B5EF4-FFF2-40B4-BE49-F238E27FC236}">
                    <a16:creationId xmlns:a16="http://schemas.microsoft.com/office/drawing/2014/main" id="{8121A1AE-F3A7-41EC-931B-80B4F6E862FE}"/>
                  </a:ext>
                </a:extLst>
              </p:cNvPr>
              <p:cNvSpPr/>
              <p:nvPr/>
            </p:nvSpPr>
            <p:spPr>
              <a:xfrm>
                <a:off x="1550648" y="36470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41" name="グループ化 140">
              <a:extLst>
                <a:ext uri="{FF2B5EF4-FFF2-40B4-BE49-F238E27FC236}">
                  <a16:creationId xmlns:a16="http://schemas.microsoft.com/office/drawing/2014/main" id="{BD3A79E1-DC5A-4526-95E6-05E79FEAF9D2}"/>
                </a:ext>
              </a:extLst>
            </p:cNvPr>
            <p:cNvGrpSpPr/>
            <p:nvPr/>
          </p:nvGrpSpPr>
          <p:grpSpPr>
            <a:xfrm>
              <a:off x="1968518" y="3442397"/>
              <a:ext cx="505897" cy="407533"/>
              <a:chOff x="1417298" y="3460402"/>
              <a:chExt cx="505897" cy="407533"/>
            </a:xfrm>
          </p:grpSpPr>
          <p:sp>
            <p:nvSpPr>
              <p:cNvPr id="197" name="フリーフォーム: 図形 196">
                <a:extLst>
                  <a:ext uri="{FF2B5EF4-FFF2-40B4-BE49-F238E27FC236}">
                    <a16:creationId xmlns:a16="http://schemas.microsoft.com/office/drawing/2014/main" id="{7DAFB74A-3416-4D90-ACB2-717FEAF5ABE5}"/>
                  </a:ext>
                </a:extLst>
              </p:cNvPr>
              <p:cNvSpPr/>
              <p:nvPr/>
            </p:nvSpPr>
            <p:spPr>
              <a:xfrm>
                <a:off x="1544041" y="3460402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8" name="フリーフォーム: 図形 197">
                <a:extLst>
                  <a:ext uri="{FF2B5EF4-FFF2-40B4-BE49-F238E27FC236}">
                    <a16:creationId xmlns:a16="http://schemas.microsoft.com/office/drawing/2014/main" id="{70A26192-0A04-4C4D-B45B-7A4608667026}"/>
                  </a:ext>
                </a:extLst>
              </p:cNvPr>
              <p:cNvSpPr/>
              <p:nvPr/>
            </p:nvSpPr>
            <p:spPr>
              <a:xfrm rot="19800000">
                <a:off x="1417298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9" name="フリーフォーム: 図形 198">
                <a:extLst>
                  <a:ext uri="{FF2B5EF4-FFF2-40B4-BE49-F238E27FC236}">
                    <a16:creationId xmlns:a16="http://schemas.microsoft.com/office/drawing/2014/main" id="{E20075C9-BDC2-498B-BFDE-DF71B631812B}"/>
                  </a:ext>
                </a:extLst>
              </p:cNvPr>
              <p:cNvSpPr/>
              <p:nvPr/>
            </p:nvSpPr>
            <p:spPr>
              <a:xfrm rot="900000">
                <a:off x="1669710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0" name="フリーフォーム: 図形 199">
                <a:extLst>
                  <a:ext uri="{FF2B5EF4-FFF2-40B4-BE49-F238E27FC236}">
                    <a16:creationId xmlns:a16="http://schemas.microsoft.com/office/drawing/2014/main" id="{6B485F45-DCF9-49AA-A36D-473009220B6F}"/>
                  </a:ext>
                </a:extLst>
              </p:cNvPr>
              <p:cNvSpPr/>
              <p:nvPr/>
            </p:nvSpPr>
            <p:spPr>
              <a:xfrm>
                <a:off x="1550648" y="36470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42" name="グループ化 141">
              <a:extLst>
                <a:ext uri="{FF2B5EF4-FFF2-40B4-BE49-F238E27FC236}">
                  <a16:creationId xmlns:a16="http://schemas.microsoft.com/office/drawing/2014/main" id="{8145B784-0C3D-4BAC-8347-45919E09CBC4}"/>
                </a:ext>
              </a:extLst>
            </p:cNvPr>
            <p:cNvGrpSpPr/>
            <p:nvPr/>
          </p:nvGrpSpPr>
          <p:grpSpPr>
            <a:xfrm>
              <a:off x="1297006" y="4075809"/>
              <a:ext cx="505897" cy="407533"/>
              <a:chOff x="1417298" y="3460402"/>
              <a:chExt cx="505897" cy="407533"/>
            </a:xfrm>
          </p:grpSpPr>
          <p:sp>
            <p:nvSpPr>
              <p:cNvPr id="193" name="フリーフォーム: 図形 192">
                <a:extLst>
                  <a:ext uri="{FF2B5EF4-FFF2-40B4-BE49-F238E27FC236}">
                    <a16:creationId xmlns:a16="http://schemas.microsoft.com/office/drawing/2014/main" id="{6B84DB83-1516-4A03-BD00-9AB246B5DB4C}"/>
                  </a:ext>
                </a:extLst>
              </p:cNvPr>
              <p:cNvSpPr/>
              <p:nvPr/>
            </p:nvSpPr>
            <p:spPr>
              <a:xfrm>
                <a:off x="1544041" y="3460402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" name="フリーフォーム: 図形 193">
                <a:extLst>
                  <a:ext uri="{FF2B5EF4-FFF2-40B4-BE49-F238E27FC236}">
                    <a16:creationId xmlns:a16="http://schemas.microsoft.com/office/drawing/2014/main" id="{E1E08762-EAEF-4E7A-869E-7943B81822ED}"/>
                  </a:ext>
                </a:extLst>
              </p:cNvPr>
              <p:cNvSpPr/>
              <p:nvPr/>
            </p:nvSpPr>
            <p:spPr>
              <a:xfrm rot="19800000">
                <a:off x="1417298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" name="フリーフォーム: 図形 194">
                <a:extLst>
                  <a:ext uri="{FF2B5EF4-FFF2-40B4-BE49-F238E27FC236}">
                    <a16:creationId xmlns:a16="http://schemas.microsoft.com/office/drawing/2014/main" id="{8764A860-18E5-404F-A828-797582EBF2CA}"/>
                  </a:ext>
                </a:extLst>
              </p:cNvPr>
              <p:cNvSpPr/>
              <p:nvPr/>
            </p:nvSpPr>
            <p:spPr>
              <a:xfrm rot="900000">
                <a:off x="1669710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6" name="フリーフォーム: 図形 195">
                <a:extLst>
                  <a:ext uri="{FF2B5EF4-FFF2-40B4-BE49-F238E27FC236}">
                    <a16:creationId xmlns:a16="http://schemas.microsoft.com/office/drawing/2014/main" id="{88F0A23C-9DFF-448C-A5B2-B33C3C544500}"/>
                  </a:ext>
                </a:extLst>
              </p:cNvPr>
              <p:cNvSpPr/>
              <p:nvPr/>
            </p:nvSpPr>
            <p:spPr>
              <a:xfrm>
                <a:off x="1550648" y="36470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43" name="グループ化 142">
              <a:extLst>
                <a:ext uri="{FF2B5EF4-FFF2-40B4-BE49-F238E27FC236}">
                  <a16:creationId xmlns:a16="http://schemas.microsoft.com/office/drawing/2014/main" id="{31DB2855-F316-4281-9DAD-23F05E03A6EC}"/>
                </a:ext>
              </a:extLst>
            </p:cNvPr>
            <p:cNvGrpSpPr/>
            <p:nvPr/>
          </p:nvGrpSpPr>
          <p:grpSpPr>
            <a:xfrm>
              <a:off x="1825643" y="4075809"/>
              <a:ext cx="505897" cy="407533"/>
              <a:chOff x="1417298" y="3460402"/>
              <a:chExt cx="505897" cy="407533"/>
            </a:xfrm>
          </p:grpSpPr>
          <p:sp>
            <p:nvSpPr>
              <p:cNvPr id="189" name="フリーフォーム: 図形 188">
                <a:extLst>
                  <a:ext uri="{FF2B5EF4-FFF2-40B4-BE49-F238E27FC236}">
                    <a16:creationId xmlns:a16="http://schemas.microsoft.com/office/drawing/2014/main" id="{231116BE-7B9A-4FAC-A768-5F5CB217DC0F}"/>
                  </a:ext>
                </a:extLst>
              </p:cNvPr>
              <p:cNvSpPr/>
              <p:nvPr/>
            </p:nvSpPr>
            <p:spPr>
              <a:xfrm>
                <a:off x="1544041" y="3460402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" name="フリーフォーム: 図形 189">
                <a:extLst>
                  <a:ext uri="{FF2B5EF4-FFF2-40B4-BE49-F238E27FC236}">
                    <a16:creationId xmlns:a16="http://schemas.microsoft.com/office/drawing/2014/main" id="{C1BDE891-98CB-41EC-B544-883B2384DBFB}"/>
                  </a:ext>
                </a:extLst>
              </p:cNvPr>
              <p:cNvSpPr/>
              <p:nvPr/>
            </p:nvSpPr>
            <p:spPr>
              <a:xfrm rot="19800000">
                <a:off x="1417298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1" name="フリーフォーム: 図形 190">
                <a:extLst>
                  <a:ext uri="{FF2B5EF4-FFF2-40B4-BE49-F238E27FC236}">
                    <a16:creationId xmlns:a16="http://schemas.microsoft.com/office/drawing/2014/main" id="{31BCB885-B592-483B-BD2A-0BA25ECEB1B6}"/>
                  </a:ext>
                </a:extLst>
              </p:cNvPr>
              <p:cNvSpPr/>
              <p:nvPr/>
            </p:nvSpPr>
            <p:spPr>
              <a:xfrm rot="900000">
                <a:off x="1669710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" name="フリーフォーム: 図形 191">
                <a:extLst>
                  <a:ext uri="{FF2B5EF4-FFF2-40B4-BE49-F238E27FC236}">
                    <a16:creationId xmlns:a16="http://schemas.microsoft.com/office/drawing/2014/main" id="{9A376F5C-CAC8-4B33-81D9-01C9D7B6F1C6}"/>
                  </a:ext>
                </a:extLst>
              </p:cNvPr>
              <p:cNvSpPr/>
              <p:nvPr/>
            </p:nvSpPr>
            <p:spPr>
              <a:xfrm>
                <a:off x="1550648" y="36470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44" name="グループ化 143">
              <a:extLst>
                <a:ext uri="{FF2B5EF4-FFF2-40B4-BE49-F238E27FC236}">
                  <a16:creationId xmlns:a16="http://schemas.microsoft.com/office/drawing/2014/main" id="{751A3AA7-413D-42A6-B281-08920977E6FD}"/>
                </a:ext>
              </a:extLst>
            </p:cNvPr>
            <p:cNvGrpSpPr/>
            <p:nvPr/>
          </p:nvGrpSpPr>
          <p:grpSpPr>
            <a:xfrm>
              <a:off x="2625743" y="4256784"/>
              <a:ext cx="505897" cy="407533"/>
              <a:chOff x="1417298" y="3460402"/>
              <a:chExt cx="505897" cy="407533"/>
            </a:xfrm>
          </p:grpSpPr>
          <p:sp>
            <p:nvSpPr>
              <p:cNvPr id="185" name="フリーフォーム: 図形 184">
                <a:extLst>
                  <a:ext uri="{FF2B5EF4-FFF2-40B4-BE49-F238E27FC236}">
                    <a16:creationId xmlns:a16="http://schemas.microsoft.com/office/drawing/2014/main" id="{A6BFCF2E-C074-4F9C-873F-6B192DBE2ABB}"/>
                  </a:ext>
                </a:extLst>
              </p:cNvPr>
              <p:cNvSpPr/>
              <p:nvPr/>
            </p:nvSpPr>
            <p:spPr>
              <a:xfrm>
                <a:off x="1544041" y="3460402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" name="フリーフォーム: 図形 185">
                <a:extLst>
                  <a:ext uri="{FF2B5EF4-FFF2-40B4-BE49-F238E27FC236}">
                    <a16:creationId xmlns:a16="http://schemas.microsoft.com/office/drawing/2014/main" id="{D4207497-B2D7-4BF8-8037-1C3E59DBF095}"/>
                  </a:ext>
                </a:extLst>
              </p:cNvPr>
              <p:cNvSpPr/>
              <p:nvPr/>
            </p:nvSpPr>
            <p:spPr>
              <a:xfrm rot="19800000">
                <a:off x="1417298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" name="フリーフォーム: 図形 186">
                <a:extLst>
                  <a:ext uri="{FF2B5EF4-FFF2-40B4-BE49-F238E27FC236}">
                    <a16:creationId xmlns:a16="http://schemas.microsoft.com/office/drawing/2014/main" id="{41395B4D-4560-4ADE-BA72-0B8B847E4ED6}"/>
                  </a:ext>
                </a:extLst>
              </p:cNvPr>
              <p:cNvSpPr/>
              <p:nvPr/>
            </p:nvSpPr>
            <p:spPr>
              <a:xfrm rot="900000">
                <a:off x="1669710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" name="フリーフォーム: 図形 187">
                <a:extLst>
                  <a:ext uri="{FF2B5EF4-FFF2-40B4-BE49-F238E27FC236}">
                    <a16:creationId xmlns:a16="http://schemas.microsoft.com/office/drawing/2014/main" id="{71220B2C-6A2A-4279-9FFA-C2CC00718052}"/>
                  </a:ext>
                </a:extLst>
              </p:cNvPr>
              <p:cNvSpPr/>
              <p:nvPr/>
            </p:nvSpPr>
            <p:spPr>
              <a:xfrm>
                <a:off x="1550648" y="36470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45" name="グループ化 144">
              <a:extLst>
                <a:ext uri="{FF2B5EF4-FFF2-40B4-BE49-F238E27FC236}">
                  <a16:creationId xmlns:a16="http://schemas.microsoft.com/office/drawing/2014/main" id="{3F796EF1-C2AB-45B4-B359-BF7F10FBB671}"/>
                </a:ext>
              </a:extLst>
            </p:cNvPr>
            <p:cNvGrpSpPr/>
            <p:nvPr/>
          </p:nvGrpSpPr>
          <p:grpSpPr>
            <a:xfrm>
              <a:off x="1235093" y="4561584"/>
              <a:ext cx="505897" cy="407533"/>
              <a:chOff x="1417298" y="3460402"/>
              <a:chExt cx="505897" cy="407533"/>
            </a:xfrm>
          </p:grpSpPr>
          <p:sp>
            <p:nvSpPr>
              <p:cNvPr id="181" name="フリーフォーム: 図形 180">
                <a:extLst>
                  <a:ext uri="{FF2B5EF4-FFF2-40B4-BE49-F238E27FC236}">
                    <a16:creationId xmlns:a16="http://schemas.microsoft.com/office/drawing/2014/main" id="{20804A29-DFF1-42C8-9C25-22B509F8685A}"/>
                  </a:ext>
                </a:extLst>
              </p:cNvPr>
              <p:cNvSpPr/>
              <p:nvPr/>
            </p:nvSpPr>
            <p:spPr>
              <a:xfrm>
                <a:off x="1544041" y="3460402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" name="フリーフォーム: 図形 181">
                <a:extLst>
                  <a:ext uri="{FF2B5EF4-FFF2-40B4-BE49-F238E27FC236}">
                    <a16:creationId xmlns:a16="http://schemas.microsoft.com/office/drawing/2014/main" id="{CF945E95-93CE-4A0A-B20E-B72AA6DF9622}"/>
                  </a:ext>
                </a:extLst>
              </p:cNvPr>
              <p:cNvSpPr/>
              <p:nvPr/>
            </p:nvSpPr>
            <p:spPr>
              <a:xfrm rot="19800000">
                <a:off x="1417298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" name="フリーフォーム: 図形 182">
                <a:extLst>
                  <a:ext uri="{FF2B5EF4-FFF2-40B4-BE49-F238E27FC236}">
                    <a16:creationId xmlns:a16="http://schemas.microsoft.com/office/drawing/2014/main" id="{9ED17A2B-D08C-49AC-BA65-D3CDC5BAFC3E}"/>
                  </a:ext>
                </a:extLst>
              </p:cNvPr>
              <p:cNvSpPr/>
              <p:nvPr/>
            </p:nvSpPr>
            <p:spPr>
              <a:xfrm rot="900000">
                <a:off x="1669710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" name="フリーフォーム: 図形 183">
                <a:extLst>
                  <a:ext uri="{FF2B5EF4-FFF2-40B4-BE49-F238E27FC236}">
                    <a16:creationId xmlns:a16="http://schemas.microsoft.com/office/drawing/2014/main" id="{770BE489-412C-4669-AB42-445FE40AA45E}"/>
                  </a:ext>
                </a:extLst>
              </p:cNvPr>
              <p:cNvSpPr/>
              <p:nvPr/>
            </p:nvSpPr>
            <p:spPr>
              <a:xfrm>
                <a:off x="1550648" y="36470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46" name="グループ化 145">
              <a:extLst>
                <a:ext uri="{FF2B5EF4-FFF2-40B4-BE49-F238E27FC236}">
                  <a16:creationId xmlns:a16="http://schemas.microsoft.com/office/drawing/2014/main" id="{E40246B7-55D8-46FE-AC8B-14C0F3DCEDA3}"/>
                </a:ext>
              </a:extLst>
            </p:cNvPr>
            <p:cNvGrpSpPr/>
            <p:nvPr/>
          </p:nvGrpSpPr>
          <p:grpSpPr>
            <a:xfrm>
              <a:off x="987443" y="4923534"/>
              <a:ext cx="505897" cy="407533"/>
              <a:chOff x="1417298" y="3460402"/>
              <a:chExt cx="505897" cy="407533"/>
            </a:xfrm>
          </p:grpSpPr>
          <p:sp>
            <p:nvSpPr>
              <p:cNvPr id="177" name="フリーフォーム: 図形 176">
                <a:extLst>
                  <a:ext uri="{FF2B5EF4-FFF2-40B4-BE49-F238E27FC236}">
                    <a16:creationId xmlns:a16="http://schemas.microsoft.com/office/drawing/2014/main" id="{5F782BA8-6878-43D4-B365-7010A07CCBC5}"/>
                  </a:ext>
                </a:extLst>
              </p:cNvPr>
              <p:cNvSpPr/>
              <p:nvPr/>
            </p:nvSpPr>
            <p:spPr>
              <a:xfrm>
                <a:off x="1544041" y="3460402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8" name="フリーフォーム: 図形 177">
                <a:extLst>
                  <a:ext uri="{FF2B5EF4-FFF2-40B4-BE49-F238E27FC236}">
                    <a16:creationId xmlns:a16="http://schemas.microsoft.com/office/drawing/2014/main" id="{AFE117C8-BE72-44EE-9DFF-1BD19FDC6262}"/>
                  </a:ext>
                </a:extLst>
              </p:cNvPr>
              <p:cNvSpPr/>
              <p:nvPr/>
            </p:nvSpPr>
            <p:spPr>
              <a:xfrm rot="19800000">
                <a:off x="1417298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9" name="フリーフォーム: 図形 178">
                <a:extLst>
                  <a:ext uri="{FF2B5EF4-FFF2-40B4-BE49-F238E27FC236}">
                    <a16:creationId xmlns:a16="http://schemas.microsoft.com/office/drawing/2014/main" id="{0ADC743E-AF6B-4E85-8313-736C83FF4F7D}"/>
                  </a:ext>
                </a:extLst>
              </p:cNvPr>
              <p:cNvSpPr/>
              <p:nvPr/>
            </p:nvSpPr>
            <p:spPr>
              <a:xfrm rot="900000">
                <a:off x="1669710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0" name="フリーフォーム: 図形 179">
                <a:extLst>
                  <a:ext uri="{FF2B5EF4-FFF2-40B4-BE49-F238E27FC236}">
                    <a16:creationId xmlns:a16="http://schemas.microsoft.com/office/drawing/2014/main" id="{A3F64667-B24A-4336-B949-63A1AA01C643}"/>
                  </a:ext>
                </a:extLst>
              </p:cNvPr>
              <p:cNvSpPr/>
              <p:nvPr/>
            </p:nvSpPr>
            <p:spPr>
              <a:xfrm>
                <a:off x="1550648" y="36470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47" name="グループ化 146">
              <a:extLst>
                <a:ext uri="{FF2B5EF4-FFF2-40B4-BE49-F238E27FC236}">
                  <a16:creationId xmlns:a16="http://schemas.microsoft.com/office/drawing/2014/main" id="{D727346D-6164-4344-9742-27C4932730F8}"/>
                </a:ext>
              </a:extLst>
            </p:cNvPr>
            <p:cNvGrpSpPr/>
            <p:nvPr/>
          </p:nvGrpSpPr>
          <p:grpSpPr>
            <a:xfrm>
              <a:off x="1192231" y="5142609"/>
              <a:ext cx="505897" cy="407533"/>
              <a:chOff x="1417298" y="3460402"/>
              <a:chExt cx="505897" cy="407533"/>
            </a:xfrm>
          </p:grpSpPr>
          <p:sp>
            <p:nvSpPr>
              <p:cNvPr id="173" name="フリーフォーム: 図形 172">
                <a:extLst>
                  <a:ext uri="{FF2B5EF4-FFF2-40B4-BE49-F238E27FC236}">
                    <a16:creationId xmlns:a16="http://schemas.microsoft.com/office/drawing/2014/main" id="{CD16D86F-E5A0-40A1-9071-20B5FC2F403A}"/>
                  </a:ext>
                </a:extLst>
              </p:cNvPr>
              <p:cNvSpPr/>
              <p:nvPr/>
            </p:nvSpPr>
            <p:spPr>
              <a:xfrm>
                <a:off x="1544041" y="3460402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4" name="フリーフォーム: 図形 173">
                <a:extLst>
                  <a:ext uri="{FF2B5EF4-FFF2-40B4-BE49-F238E27FC236}">
                    <a16:creationId xmlns:a16="http://schemas.microsoft.com/office/drawing/2014/main" id="{BD825639-8930-4280-82A9-020794B78BDD}"/>
                  </a:ext>
                </a:extLst>
              </p:cNvPr>
              <p:cNvSpPr/>
              <p:nvPr/>
            </p:nvSpPr>
            <p:spPr>
              <a:xfrm rot="19800000">
                <a:off x="1417298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5" name="フリーフォーム: 図形 174">
                <a:extLst>
                  <a:ext uri="{FF2B5EF4-FFF2-40B4-BE49-F238E27FC236}">
                    <a16:creationId xmlns:a16="http://schemas.microsoft.com/office/drawing/2014/main" id="{BD8F68D7-EECD-48B2-846D-B69626EE78B8}"/>
                  </a:ext>
                </a:extLst>
              </p:cNvPr>
              <p:cNvSpPr/>
              <p:nvPr/>
            </p:nvSpPr>
            <p:spPr>
              <a:xfrm rot="900000">
                <a:off x="1669710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6" name="フリーフォーム: 図形 175">
                <a:extLst>
                  <a:ext uri="{FF2B5EF4-FFF2-40B4-BE49-F238E27FC236}">
                    <a16:creationId xmlns:a16="http://schemas.microsoft.com/office/drawing/2014/main" id="{EF80821B-4907-483E-9096-153C14B3CFE6}"/>
                  </a:ext>
                </a:extLst>
              </p:cNvPr>
              <p:cNvSpPr/>
              <p:nvPr/>
            </p:nvSpPr>
            <p:spPr>
              <a:xfrm>
                <a:off x="1550648" y="36470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48" name="グループ化 147">
              <a:extLst>
                <a:ext uri="{FF2B5EF4-FFF2-40B4-BE49-F238E27FC236}">
                  <a16:creationId xmlns:a16="http://schemas.microsoft.com/office/drawing/2014/main" id="{6A9B1639-5647-4833-BE08-1894A586F7DE}"/>
                </a:ext>
              </a:extLst>
            </p:cNvPr>
            <p:cNvGrpSpPr/>
            <p:nvPr/>
          </p:nvGrpSpPr>
          <p:grpSpPr>
            <a:xfrm>
              <a:off x="563581" y="4699696"/>
              <a:ext cx="505897" cy="407533"/>
              <a:chOff x="1417298" y="3460402"/>
              <a:chExt cx="505897" cy="407533"/>
            </a:xfrm>
          </p:grpSpPr>
          <p:sp>
            <p:nvSpPr>
              <p:cNvPr id="169" name="フリーフォーム: 図形 168">
                <a:extLst>
                  <a:ext uri="{FF2B5EF4-FFF2-40B4-BE49-F238E27FC236}">
                    <a16:creationId xmlns:a16="http://schemas.microsoft.com/office/drawing/2014/main" id="{4B85A38E-7AA9-4036-9128-8C6F7D315BD3}"/>
                  </a:ext>
                </a:extLst>
              </p:cNvPr>
              <p:cNvSpPr/>
              <p:nvPr/>
            </p:nvSpPr>
            <p:spPr>
              <a:xfrm>
                <a:off x="1544041" y="3460402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0" name="フリーフォーム: 図形 169">
                <a:extLst>
                  <a:ext uri="{FF2B5EF4-FFF2-40B4-BE49-F238E27FC236}">
                    <a16:creationId xmlns:a16="http://schemas.microsoft.com/office/drawing/2014/main" id="{927B0990-940E-454C-B6AA-0BB11C3DBB54}"/>
                  </a:ext>
                </a:extLst>
              </p:cNvPr>
              <p:cNvSpPr/>
              <p:nvPr/>
            </p:nvSpPr>
            <p:spPr>
              <a:xfrm rot="19800000">
                <a:off x="1417298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1" name="フリーフォーム: 図形 170">
                <a:extLst>
                  <a:ext uri="{FF2B5EF4-FFF2-40B4-BE49-F238E27FC236}">
                    <a16:creationId xmlns:a16="http://schemas.microsoft.com/office/drawing/2014/main" id="{0C498390-F252-42AD-8215-4E4B87444DBA}"/>
                  </a:ext>
                </a:extLst>
              </p:cNvPr>
              <p:cNvSpPr/>
              <p:nvPr/>
            </p:nvSpPr>
            <p:spPr>
              <a:xfrm rot="900000">
                <a:off x="1669710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2" name="フリーフォーム: 図形 171">
                <a:extLst>
                  <a:ext uri="{FF2B5EF4-FFF2-40B4-BE49-F238E27FC236}">
                    <a16:creationId xmlns:a16="http://schemas.microsoft.com/office/drawing/2014/main" id="{6630741E-DEE0-4C13-9774-7870F028EC3E}"/>
                  </a:ext>
                </a:extLst>
              </p:cNvPr>
              <p:cNvSpPr/>
              <p:nvPr/>
            </p:nvSpPr>
            <p:spPr>
              <a:xfrm>
                <a:off x="1550648" y="36470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49" name="グループ化 148">
              <a:extLst>
                <a:ext uri="{FF2B5EF4-FFF2-40B4-BE49-F238E27FC236}">
                  <a16:creationId xmlns:a16="http://schemas.microsoft.com/office/drawing/2014/main" id="{45080F39-AC90-423F-B054-E2A3DF733707}"/>
                </a:ext>
              </a:extLst>
            </p:cNvPr>
            <p:cNvGrpSpPr/>
            <p:nvPr/>
          </p:nvGrpSpPr>
          <p:grpSpPr>
            <a:xfrm>
              <a:off x="682644" y="4518721"/>
              <a:ext cx="505897" cy="407533"/>
              <a:chOff x="1417298" y="3460402"/>
              <a:chExt cx="505897" cy="407533"/>
            </a:xfrm>
          </p:grpSpPr>
          <p:sp>
            <p:nvSpPr>
              <p:cNvPr id="165" name="フリーフォーム: 図形 164">
                <a:extLst>
                  <a:ext uri="{FF2B5EF4-FFF2-40B4-BE49-F238E27FC236}">
                    <a16:creationId xmlns:a16="http://schemas.microsoft.com/office/drawing/2014/main" id="{D68D93DC-833D-4F6D-B259-BC7D63EE5277}"/>
                  </a:ext>
                </a:extLst>
              </p:cNvPr>
              <p:cNvSpPr/>
              <p:nvPr/>
            </p:nvSpPr>
            <p:spPr>
              <a:xfrm>
                <a:off x="1544041" y="3460402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6" name="フリーフォーム: 図形 165">
                <a:extLst>
                  <a:ext uri="{FF2B5EF4-FFF2-40B4-BE49-F238E27FC236}">
                    <a16:creationId xmlns:a16="http://schemas.microsoft.com/office/drawing/2014/main" id="{9E7E92BC-955D-4D51-9860-B013F7ED8B46}"/>
                  </a:ext>
                </a:extLst>
              </p:cNvPr>
              <p:cNvSpPr/>
              <p:nvPr/>
            </p:nvSpPr>
            <p:spPr>
              <a:xfrm rot="19800000">
                <a:off x="1417298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7" name="フリーフォーム: 図形 166">
                <a:extLst>
                  <a:ext uri="{FF2B5EF4-FFF2-40B4-BE49-F238E27FC236}">
                    <a16:creationId xmlns:a16="http://schemas.microsoft.com/office/drawing/2014/main" id="{F6E814A1-B210-4BBA-B54D-C507204713B7}"/>
                  </a:ext>
                </a:extLst>
              </p:cNvPr>
              <p:cNvSpPr/>
              <p:nvPr/>
            </p:nvSpPr>
            <p:spPr>
              <a:xfrm rot="900000">
                <a:off x="1669710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8" name="フリーフォーム: 図形 167">
                <a:extLst>
                  <a:ext uri="{FF2B5EF4-FFF2-40B4-BE49-F238E27FC236}">
                    <a16:creationId xmlns:a16="http://schemas.microsoft.com/office/drawing/2014/main" id="{FBE70568-E18D-443E-926E-7AA5267CC12E}"/>
                  </a:ext>
                </a:extLst>
              </p:cNvPr>
              <p:cNvSpPr/>
              <p:nvPr/>
            </p:nvSpPr>
            <p:spPr>
              <a:xfrm>
                <a:off x="1550648" y="36470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50" name="グループ化 149">
              <a:extLst>
                <a:ext uri="{FF2B5EF4-FFF2-40B4-BE49-F238E27FC236}">
                  <a16:creationId xmlns:a16="http://schemas.microsoft.com/office/drawing/2014/main" id="{9680A8EF-5102-4EC3-BBEF-0EE1A57DF44E}"/>
                </a:ext>
              </a:extLst>
            </p:cNvPr>
            <p:cNvGrpSpPr/>
            <p:nvPr/>
          </p:nvGrpSpPr>
          <p:grpSpPr>
            <a:xfrm rot="20700000">
              <a:off x="620826" y="4281956"/>
              <a:ext cx="505897" cy="407533"/>
              <a:chOff x="1417298" y="3460402"/>
              <a:chExt cx="505897" cy="407533"/>
            </a:xfrm>
          </p:grpSpPr>
          <p:sp>
            <p:nvSpPr>
              <p:cNvPr id="161" name="フリーフォーム: 図形 160">
                <a:extLst>
                  <a:ext uri="{FF2B5EF4-FFF2-40B4-BE49-F238E27FC236}">
                    <a16:creationId xmlns:a16="http://schemas.microsoft.com/office/drawing/2014/main" id="{4A7D3056-92EF-436F-B55F-83E6B11FE01B}"/>
                  </a:ext>
                </a:extLst>
              </p:cNvPr>
              <p:cNvSpPr/>
              <p:nvPr/>
            </p:nvSpPr>
            <p:spPr>
              <a:xfrm>
                <a:off x="1544041" y="3460402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2" name="フリーフォーム: 図形 161">
                <a:extLst>
                  <a:ext uri="{FF2B5EF4-FFF2-40B4-BE49-F238E27FC236}">
                    <a16:creationId xmlns:a16="http://schemas.microsoft.com/office/drawing/2014/main" id="{839A17A6-C59A-4E6C-81B7-2E89A14B255C}"/>
                  </a:ext>
                </a:extLst>
              </p:cNvPr>
              <p:cNvSpPr/>
              <p:nvPr/>
            </p:nvSpPr>
            <p:spPr>
              <a:xfrm rot="19800000">
                <a:off x="1417298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3" name="フリーフォーム: 図形 162">
                <a:extLst>
                  <a:ext uri="{FF2B5EF4-FFF2-40B4-BE49-F238E27FC236}">
                    <a16:creationId xmlns:a16="http://schemas.microsoft.com/office/drawing/2014/main" id="{22E947AC-549E-4533-B6A1-59553F573816}"/>
                  </a:ext>
                </a:extLst>
              </p:cNvPr>
              <p:cNvSpPr/>
              <p:nvPr/>
            </p:nvSpPr>
            <p:spPr>
              <a:xfrm rot="900000">
                <a:off x="1669710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4" name="フリーフォーム: 図形 163">
                <a:extLst>
                  <a:ext uri="{FF2B5EF4-FFF2-40B4-BE49-F238E27FC236}">
                    <a16:creationId xmlns:a16="http://schemas.microsoft.com/office/drawing/2014/main" id="{E0FB2824-8184-4483-B632-3FC7B3BAEF51}"/>
                  </a:ext>
                </a:extLst>
              </p:cNvPr>
              <p:cNvSpPr/>
              <p:nvPr/>
            </p:nvSpPr>
            <p:spPr>
              <a:xfrm>
                <a:off x="1550648" y="36470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51" name="グループ化 150">
              <a:extLst>
                <a:ext uri="{FF2B5EF4-FFF2-40B4-BE49-F238E27FC236}">
                  <a16:creationId xmlns:a16="http://schemas.microsoft.com/office/drawing/2014/main" id="{ED9159B2-D85B-4079-B58B-3D42B65D2A1E}"/>
                </a:ext>
              </a:extLst>
            </p:cNvPr>
            <p:cNvGrpSpPr/>
            <p:nvPr/>
          </p:nvGrpSpPr>
          <p:grpSpPr>
            <a:xfrm rot="20700000">
              <a:off x="655654" y="3985867"/>
              <a:ext cx="505897" cy="407533"/>
              <a:chOff x="1417298" y="3460402"/>
              <a:chExt cx="505897" cy="407533"/>
            </a:xfrm>
          </p:grpSpPr>
          <p:sp>
            <p:nvSpPr>
              <p:cNvPr id="157" name="フリーフォーム: 図形 156">
                <a:extLst>
                  <a:ext uri="{FF2B5EF4-FFF2-40B4-BE49-F238E27FC236}">
                    <a16:creationId xmlns:a16="http://schemas.microsoft.com/office/drawing/2014/main" id="{B638BECA-1B12-40FA-9C06-C1C88F351B37}"/>
                  </a:ext>
                </a:extLst>
              </p:cNvPr>
              <p:cNvSpPr/>
              <p:nvPr/>
            </p:nvSpPr>
            <p:spPr>
              <a:xfrm>
                <a:off x="1544041" y="3460402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8" name="フリーフォーム: 図形 157">
                <a:extLst>
                  <a:ext uri="{FF2B5EF4-FFF2-40B4-BE49-F238E27FC236}">
                    <a16:creationId xmlns:a16="http://schemas.microsoft.com/office/drawing/2014/main" id="{D3EA0873-B6E6-4F21-A8D3-E56A14553C6D}"/>
                  </a:ext>
                </a:extLst>
              </p:cNvPr>
              <p:cNvSpPr/>
              <p:nvPr/>
            </p:nvSpPr>
            <p:spPr>
              <a:xfrm rot="19800000">
                <a:off x="1417298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9" name="フリーフォーム: 図形 158">
                <a:extLst>
                  <a:ext uri="{FF2B5EF4-FFF2-40B4-BE49-F238E27FC236}">
                    <a16:creationId xmlns:a16="http://schemas.microsoft.com/office/drawing/2014/main" id="{DB7588D7-3FAB-4AA1-A2BD-39712E7D165A}"/>
                  </a:ext>
                </a:extLst>
              </p:cNvPr>
              <p:cNvSpPr/>
              <p:nvPr/>
            </p:nvSpPr>
            <p:spPr>
              <a:xfrm rot="900000">
                <a:off x="1669710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0" name="フリーフォーム: 図形 159">
                <a:extLst>
                  <a:ext uri="{FF2B5EF4-FFF2-40B4-BE49-F238E27FC236}">
                    <a16:creationId xmlns:a16="http://schemas.microsoft.com/office/drawing/2014/main" id="{4E201CBF-FD9F-4203-A132-72F2CCC0F64F}"/>
                  </a:ext>
                </a:extLst>
              </p:cNvPr>
              <p:cNvSpPr/>
              <p:nvPr/>
            </p:nvSpPr>
            <p:spPr>
              <a:xfrm>
                <a:off x="1550648" y="36470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52" name="グループ化 151">
              <a:extLst>
                <a:ext uri="{FF2B5EF4-FFF2-40B4-BE49-F238E27FC236}">
                  <a16:creationId xmlns:a16="http://schemas.microsoft.com/office/drawing/2014/main" id="{35E7C860-1971-4217-8F68-CCA857E1F078}"/>
                </a:ext>
              </a:extLst>
            </p:cNvPr>
            <p:cNvGrpSpPr/>
            <p:nvPr/>
          </p:nvGrpSpPr>
          <p:grpSpPr>
            <a:xfrm>
              <a:off x="943529" y="4722559"/>
              <a:ext cx="477807" cy="384905"/>
              <a:chOff x="1417298" y="3460402"/>
              <a:chExt cx="505897" cy="407533"/>
            </a:xfrm>
            <a:solidFill>
              <a:srgbClr val="006600"/>
            </a:solidFill>
          </p:grpSpPr>
          <p:sp>
            <p:nvSpPr>
              <p:cNvPr id="153" name="フリーフォーム: 図形 152">
                <a:extLst>
                  <a:ext uri="{FF2B5EF4-FFF2-40B4-BE49-F238E27FC236}">
                    <a16:creationId xmlns:a16="http://schemas.microsoft.com/office/drawing/2014/main" id="{8B56C5CC-DCBC-489F-9087-8E7AD0A4EBA8}"/>
                  </a:ext>
                </a:extLst>
              </p:cNvPr>
              <p:cNvSpPr/>
              <p:nvPr/>
            </p:nvSpPr>
            <p:spPr>
              <a:xfrm>
                <a:off x="1544041" y="3460402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4" name="フリーフォーム: 図形 153">
                <a:extLst>
                  <a:ext uri="{FF2B5EF4-FFF2-40B4-BE49-F238E27FC236}">
                    <a16:creationId xmlns:a16="http://schemas.microsoft.com/office/drawing/2014/main" id="{A18AAB1B-5DBC-4583-8DE8-F0F4AE03D816}"/>
                  </a:ext>
                </a:extLst>
              </p:cNvPr>
              <p:cNvSpPr/>
              <p:nvPr/>
            </p:nvSpPr>
            <p:spPr>
              <a:xfrm rot="19800000">
                <a:off x="1417298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5" name="フリーフォーム: 図形 154">
                <a:extLst>
                  <a:ext uri="{FF2B5EF4-FFF2-40B4-BE49-F238E27FC236}">
                    <a16:creationId xmlns:a16="http://schemas.microsoft.com/office/drawing/2014/main" id="{FDC1C5F5-FAA8-4986-9D76-546F51356B7E}"/>
                  </a:ext>
                </a:extLst>
              </p:cNvPr>
              <p:cNvSpPr/>
              <p:nvPr/>
            </p:nvSpPr>
            <p:spPr>
              <a:xfrm rot="900000">
                <a:off x="1669710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6" name="フリーフォーム: 図形 155">
                <a:extLst>
                  <a:ext uri="{FF2B5EF4-FFF2-40B4-BE49-F238E27FC236}">
                    <a16:creationId xmlns:a16="http://schemas.microsoft.com/office/drawing/2014/main" id="{7313FAAF-9389-4259-B69D-195869A54E17}"/>
                  </a:ext>
                </a:extLst>
              </p:cNvPr>
              <p:cNvSpPr/>
              <p:nvPr/>
            </p:nvSpPr>
            <p:spPr>
              <a:xfrm>
                <a:off x="1550648" y="36470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329" name="グループ化 328">
            <a:extLst>
              <a:ext uri="{FF2B5EF4-FFF2-40B4-BE49-F238E27FC236}">
                <a16:creationId xmlns:a16="http://schemas.microsoft.com/office/drawing/2014/main" id="{9E531D6E-E5D2-4100-8D5C-D481578B8B87}"/>
              </a:ext>
            </a:extLst>
          </p:cNvPr>
          <p:cNvGrpSpPr/>
          <p:nvPr/>
        </p:nvGrpSpPr>
        <p:grpSpPr>
          <a:xfrm>
            <a:off x="3522125" y="1264498"/>
            <a:ext cx="2652720" cy="1749873"/>
            <a:chOff x="-33249" y="2195777"/>
            <a:chExt cx="5080550" cy="3351396"/>
          </a:xfrm>
        </p:grpSpPr>
        <p:sp>
          <p:nvSpPr>
            <p:cNvPr id="330" name="楕円 116">
              <a:extLst>
                <a:ext uri="{FF2B5EF4-FFF2-40B4-BE49-F238E27FC236}">
                  <a16:creationId xmlns:a16="http://schemas.microsoft.com/office/drawing/2014/main" id="{749EBC30-D86A-4BD7-A152-0EB301A4A339}"/>
                </a:ext>
              </a:extLst>
            </p:cNvPr>
            <p:cNvSpPr/>
            <p:nvPr/>
          </p:nvSpPr>
          <p:spPr>
            <a:xfrm rot="13980241" flipV="1">
              <a:off x="1538883" y="3408700"/>
              <a:ext cx="786944" cy="1961820"/>
            </a:xfrm>
            <a:custGeom>
              <a:avLst/>
              <a:gdLst>
                <a:gd name="connsiteX0" fmla="*/ 0 w 982980"/>
                <a:gd name="connsiteY0" fmla="*/ 491490 h 982980"/>
                <a:gd name="connsiteX1" fmla="*/ 491490 w 982980"/>
                <a:gd name="connsiteY1" fmla="*/ 0 h 982980"/>
                <a:gd name="connsiteX2" fmla="*/ 982980 w 982980"/>
                <a:gd name="connsiteY2" fmla="*/ 491490 h 982980"/>
                <a:gd name="connsiteX3" fmla="*/ 491490 w 982980"/>
                <a:gd name="connsiteY3" fmla="*/ 982980 h 982980"/>
                <a:gd name="connsiteX4" fmla="*/ 0 w 982980"/>
                <a:gd name="connsiteY4" fmla="*/ 491490 h 982980"/>
                <a:gd name="connsiteX0" fmla="*/ 0 w 982980"/>
                <a:gd name="connsiteY0" fmla="*/ 491490 h 982980"/>
                <a:gd name="connsiteX1" fmla="*/ 491490 w 982980"/>
                <a:gd name="connsiteY1" fmla="*/ 0 h 982980"/>
                <a:gd name="connsiteX2" fmla="*/ 982980 w 982980"/>
                <a:gd name="connsiteY2" fmla="*/ 491490 h 982980"/>
                <a:gd name="connsiteX3" fmla="*/ 491490 w 982980"/>
                <a:gd name="connsiteY3" fmla="*/ 982980 h 982980"/>
                <a:gd name="connsiteX4" fmla="*/ 0 w 982980"/>
                <a:gd name="connsiteY4" fmla="*/ 491490 h 982980"/>
                <a:gd name="connsiteX0" fmla="*/ 0 w 982980"/>
                <a:gd name="connsiteY0" fmla="*/ 491490 h 982980"/>
                <a:gd name="connsiteX1" fmla="*/ 491490 w 982980"/>
                <a:gd name="connsiteY1" fmla="*/ 0 h 982980"/>
                <a:gd name="connsiteX2" fmla="*/ 982980 w 982980"/>
                <a:gd name="connsiteY2" fmla="*/ 491490 h 982980"/>
                <a:gd name="connsiteX3" fmla="*/ 491490 w 982980"/>
                <a:gd name="connsiteY3" fmla="*/ 982980 h 982980"/>
                <a:gd name="connsiteX4" fmla="*/ 0 w 982980"/>
                <a:gd name="connsiteY4" fmla="*/ 491490 h 982980"/>
                <a:gd name="connsiteX0" fmla="*/ 0 w 982980"/>
                <a:gd name="connsiteY0" fmla="*/ 491490 h 2392680"/>
                <a:gd name="connsiteX1" fmla="*/ 491490 w 982980"/>
                <a:gd name="connsiteY1" fmla="*/ 0 h 2392680"/>
                <a:gd name="connsiteX2" fmla="*/ 982980 w 982980"/>
                <a:gd name="connsiteY2" fmla="*/ 491490 h 2392680"/>
                <a:gd name="connsiteX3" fmla="*/ 491490 w 982980"/>
                <a:gd name="connsiteY3" fmla="*/ 2392680 h 2392680"/>
                <a:gd name="connsiteX4" fmla="*/ 0 w 982980"/>
                <a:gd name="connsiteY4" fmla="*/ 491490 h 2392680"/>
                <a:gd name="connsiteX0" fmla="*/ 0 w 982980"/>
                <a:gd name="connsiteY0" fmla="*/ 491490 h 2392680"/>
                <a:gd name="connsiteX1" fmla="*/ 491490 w 982980"/>
                <a:gd name="connsiteY1" fmla="*/ 0 h 2392680"/>
                <a:gd name="connsiteX2" fmla="*/ 982980 w 982980"/>
                <a:gd name="connsiteY2" fmla="*/ 491490 h 2392680"/>
                <a:gd name="connsiteX3" fmla="*/ 491490 w 982980"/>
                <a:gd name="connsiteY3" fmla="*/ 2392680 h 2392680"/>
                <a:gd name="connsiteX4" fmla="*/ 0 w 982980"/>
                <a:gd name="connsiteY4" fmla="*/ 491490 h 2392680"/>
                <a:gd name="connsiteX0" fmla="*/ 0 w 982980"/>
                <a:gd name="connsiteY0" fmla="*/ 491490 h 2392680"/>
                <a:gd name="connsiteX1" fmla="*/ 491490 w 982980"/>
                <a:gd name="connsiteY1" fmla="*/ 0 h 2392680"/>
                <a:gd name="connsiteX2" fmla="*/ 982980 w 982980"/>
                <a:gd name="connsiteY2" fmla="*/ 491490 h 2392680"/>
                <a:gd name="connsiteX3" fmla="*/ 491490 w 982980"/>
                <a:gd name="connsiteY3" fmla="*/ 2392680 h 2392680"/>
                <a:gd name="connsiteX4" fmla="*/ 0 w 982980"/>
                <a:gd name="connsiteY4" fmla="*/ 491490 h 2392680"/>
                <a:gd name="connsiteX0" fmla="*/ 0 w 982980"/>
                <a:gd name="connsiteY0" fmla="*/ 655578 h 2556768"/>
                <a:gd name="connsiteX1" fmla="*/ 491490 w 982980"/>
                <a:gd name="connsiteY1" fmla="*/ 0 h 2556768"/>
                <a:gd name="connsiteX2" fmla="*/ 982980 w 982980"/>
                <a:gd name="connsiteY2" fmla="*/ 655578 h 2556768"/>
                <a:gd name="connsiteX3" fmla="*/ 491490 w 982980"/>
                <a:gd name="connsiteY3" fmla="*/ 2556768 h 2556768"/>
                <a:gd name="connsiteX4" fmla="*/ 0 w 982980"/>
                <a:gd name="connsiteY4" fmla="*/ 655578 h 2556768"/>
                <a:gd name="connsiteX0" fmla="*/ 0 w 982980"/>
                <a:gd name="connsiteY0" fmla="*/ 655692 h 2556882"/>
                <a:gd name="connsiteX1" fmla="*/ 491490 w 982980"/>
                <a:gd name="connsiteY1" fmla="*/ 114 h 2556882"/>
                <a:gd name="connsiteX2" fmla="*/ 982980 w 982980"/>
                <a:gd name="connsiteY2" fmla="*/ 655692 h 2556882"/>
                <a:gd name="connsiteX3" fmla="*/ 491490 w 982980"/>
                <a:gd name="connsiteY3" fmla="*/ 2556882 h 2556882"/>
                <a:gd name="connsiteX4" fmla="*/ 0 w 982980"/>
                <a:gd name="connsiteY4" fmla="*/ 655692 h 2556882"/>
                <a:gd name="connsiteX0" fmla="*/ 0 w 982980"/>
                <a:gd name="connsiteY0" fmla="*/ 694750 h 2595940"/>
                <a:gd name="connsiteX1" fmla="*/ 491490 w 982980"/>
                <a:gd name="connsiteY1" fmla="*/ 104 h 2595940"/>
                <a:gd name="connsiteX2" fmla="*/ 982980 w 982980"/>
                <a:gd name="connsiteY2" fmla="*/ 694750 h 2595940"/>
                <a:gd name="connsiteX3" fmla="*/ 491490 w 982980"/>
                <a:gd name="connsiteY3" fmla="*/ 2595940 h 2595940"/>
                <a:gd name="connsiteX4" fmla="*/ 0 w 982980"/>
                <a:gd name="connsiteY4" fmla="*/ 694750 h 2595940"/>
                <a:gd name="connsiteX0" fmla="*/ 0 w 982980"/>
                <a:gd name="connsiteY0" fmla="*/ 694647 h 2595837"/>
                <a:gd name="connsiteX1" fmla="*/ 491490 w 982980"/>
                <a:gd name="connsiteY1" fmla="*/ 1 h 2595837"/>
                <a:gd name="connsiteX2" fmla="*/ 982980 w 982980"/>
                <a:gd name="connsiteY2" fmla="*/ 694647 h 2595837"/>
                <a:gd name="connsiteX3" fmla="*/ 491490 w 982980"/>
                <a:gd name="connsiteY3" fmla="*/ 2595837 h 2595837"/>
                <a:gd name="connsiteX4" fmla="*/ 0 w 982980"/>
                <a:gd name="connsiteY4" fmla="*/ 694647 h 2595837"/>
                <a:gd name="connsiteX0" fmla="*/ 0 w 982980"/>
                <a:gd name="connsiteY0" fmla="*/ 694647 h 2595837"/>
                <a:gd name="connsiteX1" fmla="*/ 491490 w 982980"/>
                <a:gd name="connsiteY1" fmla="*/ 1 h 2595837"/>
                <a:gd name="connsiteX2" fmla="*/ 982980 w 982980"/>
                <a:gd name="connsiteY2" fmla="*/ 694647 h 2595837"/>
                <a:gd name="connsiteX3" fmla="*/ 491490 w 982980"/>
                <a:gd name="connsiteY3" fmla="*/ 2595837 h 2595837"/>
                <a:gd name="connsiteX4" fmla="*/ 0 w 982980"/>
                <a:gd name="connsiteY4" fmla="*/ 694647 h 2595837"/>
                <a:gd name="connsiteX0" fmla="*/ 0 w 982980"/>
                <a:gd name="connsiteY0" fmla="*/ 694647 h 2595837"/>
                <a:gd name="connsiteX1" fmla="*/ 491490 w 982980"/>
                <a:gd name="connsiteY1" fmla="*/ 1 h 2595837"/>
                <a:gd name="connsiteX2" fmla="*/ 982980 w 982980"/>
                <a:gd name="connsiteY2" fmla="*/ 694647 h 2595837"/>
                <a:gd name="connsiteX3" fmla="*/ 491490 w 982980"/>
                <a:gd name="connsiteY3" fmla="*/ 2595837 h 2595837"/>
                <a:gd name="connsiteX4" fmla="*/ 0 w 982980"/>
                <a:gd name="connsiteY4" fmla="*/ 694647 h 2595837"/>
                <a:gd name="connsiteX0" fmla="*/ 0 w 982980"/>
                <a:gd name="connsiteY0" fmla="*/ 695052 h 2596242"/>
                <a:gd name="connsiteX1" fmla="*/ 491490 w 982980"/>
                <a:gd name="connsiteY1" fmla="*/ 406 h 2596242"/>
                <a:gd name="connsiteX2" fmla="*/ 982980 w 982980"/>
                <a:gd name="connsiteY2" fmla="*/ 695052 h 2596242"/>
                <a:gd name="connsiteX3" fmla="*/ 491490 w 982980"/>
                <a:gd name="connsiteY3" fmla="*/ 2596242 h 2596242"/>
                <a:gd name="connsiteX4" fmla="*/ 0 w 982980"/>
                <a:gd name="connsiteY4" fmla="*/ 695052 h 2596242"/>
                <a:gd name="connsiteX0" fmla="*/ 0 w 982980"/>
                <a:gd name="connsiteY0" fmla="*/ 694751 h 2595941"/>
                <a:gd name="connsiteX1" fmla="*/ 491490 w 982980"/>
                <a:gd name="connsiteY1" fmla="*/ 105 h 2595941"/>
                <a:gd name="connsiteX2" fmla="*/ 982980 w 982980"/>
                <a:gd name="connsiteY2" fmla="*/ 694751 h 2595941"/>
                <a:gd name="connsiteX3" fmla="*/ 491490 w 982980"/>
                <a:gd name="connsiteY3" fmla="*/ 2595941 h 2595941"/>
                <a:gd name="connsiteX4" fmla="*/ 0 w 982980"/>
                <a:gd name="connsiteY4" fmla="*/ 694751 h 2595941"/>
                <a:gd name="connsiteX0" fmla="*/ 119 w 983099"/>
                <a:gd name="connsiteY0" fmla="*/ 702562 h 2603752"/>
                <a:gd name="connsiteX1" fmla="*/ 460597 w 983099"/>
                <a:gd name="connsiteY1" fmla="*/ 102 h 2603752"/>
                <a:gd name="connsiteX2" fmla="*/ 983099 w 983099"/>
                <a:gd name="connsiteY2" fmla="*/ 702562 h 2603752"/>
                <a:gd name="connsiteX3" fmla="*/ 491609 w 983099"/>
                <a:gd name="connsiteY3" fmla="*/ 2603752 h 2603752"/>
                <a:gd name="connsiteX4" fmla="*/ 119 w 983099"/>
                <a:gd name="connsiteY4" fmla="*/ 702562 h 2603752"/>
                <a:gd name="connsiteX0" fmla="*/ 2079 w 985059"/>
                <a:gd name="connsiteY0" fmla="*/ 702562 h 2603752"/>
                <a:gd name="connsiteX1" fmla="*/ 462557 w 985059"/>
                <a:gd name="connsiteY1" fmla="*/ 102 h 2603752"/>
                <a:gd name="connsiteX2" fmla="*/ 985059 w 985059"/>
                <a:gd name="connsiteY2" fmla="*/ 702562 h 2603752"/>
                <a:gd name="connsiteX3" fmla="*/ 493569 w 985059"/>
                <a:gd name="connsiteY3" fmla="*/ 2603752 h 2603752"/>
                <a:gd name="connsiteX4" fmla="*/ 2079 w 985059"/>
                <a:gd name="connsiteY4" fmla="*/ 702562 h 2603752"/>
                <a:gd name="connsiteX0" fmla="*/ 2079 w 990510"/>
                <a:gd name="connsiteY0" fmla="*/ 702566 h 2603756"/>
                <a:gd name="connsiteX1" fmla="*/ 462557 w 990510"/>
                <a:gd name="connsiteY1" fmla="*/ 106 h 2603756"/>
                <a:gd name="connsiteX2" fmla="*/ 985059 w 990510"/>
                <a:gd name="connsiteY2" fmla="*/ 702566 h 2603756"/>
                <a:gd name="connsiteX3" fmla="*/ 493569 w 990510"/>
                <a:gd name="connsiteY3" fmla="*/ 2603756 h 2603756"/>
                <a:gd name="connsiteX4" fmla="*/ 2079 w 990510"/>
                <a:gd name="connsiteY4" fmla="*/ 702566 h 2603756"/>
                <a:gd name="connsiteX0" fmla="*/ 8057 w 1077637"/>
                <a:gd name="connsiteY0" fmla="*/ 702566 h 2910192"/>
                <a:gd name="connsiteX1" fmla="*/ 468535 w 1077637"/>
                <a:gd name="connsiteY1" fmla="*/ 106 h 2910192"/>
                <a:gd name="connsiteX2" fmla="*/ 991037 w 1077637"/>
                <a:gd name="connsiteY2" fmla="*/ 702566 h 2910192"/>
                <a:gd name="connsiteX3" fmla="*/ 783996 w 1077637"/>
                <a:gd name="connsiteY3" fmla="*/ 2910192 h 2910192"/>
                <a:gd name="connsiteX4" fmla="*/ 8057 w 1077637"/>
                <a:gd name="connsiteY4" fmla="*/ 702566 h 2910192"/>
                <a:gd name="connsiteX0" fmla="*/ 8057 w 1077637"/>
                <a:gd name="connsiteY0" fmla="*/ 702566 h 2910192"/>
                <a:gd name="connsiteX1" fmla="*/ 468535 w 1077637"/>
                <a:gd name="connsiteY1" fmla="*/ 106 h 2910192"/>
                <a:gd name="connsiteX2" fmla="*/ 991037 w 1077637"/>
                <a:gd name="connsiteY2" fmla="*/ 702566 h 2910192"/>
                <a:gd name="connsiteX3" fmla="*/ 783996 w 1077637"/>
                <a:gd name="connsiteY3" fmla="*/ 2910192 h 2910192"/>
                <a:gd name="connsiteX4" fmla="*/ 8057 w 1077637"/>
                <a:gd name="connsiteY4" fmla="*/ 702566 h 2910192"/>
                <a:gd name="connsiteX0" fmla="*/ 8057 w 1002071"/>
                <a:gd name="connsiteY0" fmla="*/ 702566 h 2910192"/>
                <a:gd name="connsiteX1" fmla="*/ 468535 w 1002071"/>
                <a:gd name="connsiteY1" fmla="*/ 106 h 2910192"/>
                <a:gd name="connsiteX2" fmla="*/ 991037 w 1002071"/>
                <a:gd name="connsiteY2" fmla="*/ 702566 h 2910192"/>
                <a:gd name="connsiteX3" fmla="*/ 783996 w 1002071"/>
                <a:gd name="connsiteY3" fmla="*/ 2910192 h 2910192"/>
                <a:gd name="connsiteX4" fmla="*/ 8057 w 1002071"/>
                <a:gd name="connsiteY4" fmla="*/ 702566 h 2910192"/>
                <a:gd name="connsiteX0" fmla="*/ 8057 w 1013871"/>
                <a:gd name="connsiteY0" fmla="*/ 702566 h 2910192"/>
                <a:gd name="connsiteX1" fmla="*/ 468535 w 1013871"/>
                <a:gd name="connsiteY1" fmla="*/ 106 h 2910192"/>
                <a:gd name="connsiteX2" fmla="*/ 991037 w 1013871"/>
                <a:gd name="connsiteY2" fmla="*/ 702566 h 2910192"/>
                <a:gd name="connsiteX3" fmla="*/ 783996 w 1013871"/>
                <a:gd name="connsiteY3" fmla="*/ 2910192 h 2910192"/>
                <a:gd name="connsiteX4" fmla="*/ 8057 w 1013871"/>
                <a:gd name="connsiteY4" fmla="*/ 702566 h 2910192"/>
                <a:gd name="connsiteX0" fmla="*/ 3742 w 991725"/>
                <a:gd name="connsiteY0" fmla="*/ 702566 h 2990859"/>
                <a:gd name="connsiteX1" fmla="*/ 464220 w 991725"/>
                <a:gd name="connsiteY1" fmla="*/ 106 h 2990859"/>
                <a:gd name="connsiteX2" fmla="*/ 986722 w 991725"/>
                <a:gd name="connsiteY2" fmla="*/ 702566 h 2990859"/>
                <a:gd name="connsiteX3" fmla="*/ 663760 w 991725"/>
                <a:gd name="connsiteY3" fmla="*/ 2990859 h 2990859"/>
                <a:gd name="connsiteX4" fmla="*/ 3742 w 991725"/>
                <a:gd name="connsiteY4" fmla="*/ 702566 h 2990859"/>
                <a:gd name="connsiteX0" fmla="*/ 3742 w 1005145"/>
                <a:gd name="connsiteY0" fmla="*/ 702566 h 2990859"/>
                <a:gd name="connsiteX1" fmla="*/ 464220 w 1005145"/>
                <a:gd name="connsiteY1" fmla="*/ 106 h 2990859"/>
                <a:gd name="connsiteX2" fmla="*/ 986722 w 1005145"/>
                <a:gd name="connsiteY2" fmla="*/ 702566 h 2990859"/>
                <a:gd name="connsiteX3" fmla="*/ 663760 w 1005145"/>
                <a:gd name="connsiteY3" fmla="*/ 2990859 h 2990859"/>
                <a:gd name="connsiteX4" fmla="*/ 3742 w 1005145"/>
                <a:gd name="connsiteY4" fmla="*/ 702566 h 29908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5145" h="2990859">
                  <a:moveTo>
                    <a:pt x="3742" y="702566"/>
                  </a:moveTo>
                  <a:cubicBezTo>
                    <a:pt x="-29515" y="204107"/>
                    <a:pt x="161765" y="7920"/>
                    <a:pt x="464220" y="106"/>
                  </a:cubicBezTo>
                  <a:cubicBezTo>
                    <a:pt x="766675" y="-7708"/>
                    <a:pt x="963398" y="415496"/>
                    <a:pt x="986722" y="702566"/>
                  </a:cubicBezTo>
                  <a:cubicBezTo>
                    <a:pt x="1010046" y="989636"/>
                    <a:pt x="1075782" y="2045653"/>
                    <a:pt x="663760" y="2990859"/>
                  </a:cubicBezTo>
                  <a:cubicBezTo>
                    <a:pt x="398407" y="2245412"/>
                    <a:pt x="36999" y="1201025"/>
                    <a:pt x="3742" y="702566"/>
                  </a:cubicBezTo>
                  <a:close/>
                </a:path>
              </a:pathLst>
            </a:custGeom>
            <a:gradFill>
              <a:gsLst>
                <a:gs pos="80000">
                  <a:schemeClr val="tx1"/>
                </a:gs>
                <a:gs pos="20000">
                  <a:srgbClr val="0033CC"/>
                </a:gs>
              </a:gsLst>
              <a:lin ang="5400000" scaled="1"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1" name="フリーフォーム: 図形 330">
              <a:extLst>
                <a:ext uri="{FF2B5EF4-FFF2-40B4-BE49-F238E27FC236}">
                  <a16:creationId xmlns:a16="http://schemas.microsoft.com/office/drawing/2014/main" id="{02FEFFA1-362F-4CEA-9451-CA7AEE56EAE7}"/>
                </a:ext>
              </a:extLst>
            </p:cNvPr>
            <p:cNvSpPr/>
            <p:nvPr/>
          </p:nvSpPr>
          <p:spPr>
            <a:xfrm rot="16200000" flipH="1">
              <a:off x="3320500" y="4463853"/>
              <a:ext cx="720676" cy="958284"/>
            </a:xfrm>
            <a:custGeom>
              <a:avLst/>
              <a:gdLst>
                <a:gd name="connsiteX0" fmla="*/ 1829 w 720676"/>
                <a:gd name="connsiteY0" fmla="*/ 215118 h 958284"/>
                <a:gd name="connsiteX1" fmla="*/ 20107 w 720676"/>
                <a:gd name="connsiteY1" fmla="*/ 236412 h 958284"/>
                <a:gd name="connsiteX2" fmla="*/ 477664 w 720676"/>
                <a:gd name="connsiteY2" fmla="*/ 468124 h 958284"/>
                <a:gd name="connsiteX3" fmla="*/ 464930 w 720676"/>
                <a:gd name="connsiteY3" fmla="*/ 534769 h 958284"/>
                <a:gd name="connsiteX4" fmla="*/ 458140 w 720676"/>
                <a:gd name="connsiteY4" fmla="*/ 653432 h 958284"/>
                <a:gd name="connsiteX5" fmla="*/ 544538 w 720676"/>
                <a:gd name="connsiteY5" fmla="*/ 958284 h 958284"/>
                <a:gd name="connsiteX6" fmla="*/ 522977 w 720676"/>
                <a:gd name="connsiteY6" fmla="*/ 814219 h 958284"/>
                <a:gd name="connsiteX7" fmla="*/ 522345 w 720676"/>
                <a:gd name="connsiteY7" fmla="*/ 800581 h 958284"/>
                <a:gd name="connsiteX8" fmla="*/ 526007 w 720676"/>
                <a:gd name="connsiteY8" fmla="*/ 817908 h 958284"/>
                <a:gd name="connsiteX9" fmla="*/ 632175 w 720676"/>
                <a:gd name="connsiteY9" fmla="*/ 958239 h 958284"/>
                <a:gd name="connsiteX10" fmla="*/ 632176 w 720676"/>
                <a:gd name="connsiteY10" fmla="*/ 958239 h 958284"/>
                <a:gd name="connsiteX11" fmla="*/ 576917 w 720676"/>
                <a:gd name="connsiteY11" fmla="*/ 746956 h 958284"/>
                <a:gd name="connsiteX12" fmla="*/ 564016 w 720676"/>
                <a:gd name="connsiteY12" fmla="*/ 633675 h 958284"/>
                <a:gd name="connsiteX13" fmla="*/ 568842 w 720676"/>
                <a:gd name="connsiteY13" fmla="*/ 647441 h 958284"/>
                <a:gd name="connsiteX14" fmla="*/ 720676 w 720676"/>
                <a:gd name="connsiteY14" fmla="*/ 790158 h 958284"/>
                <a:gd name="connsiteX15" fmla="*/ 605770 w 720676"/>
                <a:gd name="connsiteY15" fmla="*/ 511053 h 958284"/>
                <a:gd name="connsiteX16" fmla="*/ 575173 w 720676"/>
                <a:gd name="connsiteY16" fmla="*/ 353650 h 958284"/>
                <a:gd name="connsiteX17" fmla="*/ 570601 w 720676"/>
                <a:gd name="connsiteY17" fmla="*/ 266744 h 958284"/>
                <a:gd name="connsiteX18" fmla="*/ 576916 w 720676"/>
                <a:gd name="connsiteY18" fmla="*/ 211284 h 958284"/>
                <a:gd name="connsiteX19" fmla="*/ 632175 w 720676"/>
                <a:gd name="connsiteY19" fmla="*/ 0 h 958284"/>
                <a:gd name="connsiteX20" fmla="*/ 493829 w 720676"/>
                <a:gd name="connsiteY20" fmla="*/ 292625 h 958284"/>
                <a:gd name="connsiteX21" fmla="*/ 487607 w 720676"/>
                <a:gd name="connsiteY21" fmla="*/ 390964 h 958284"/>
                <a:gd name="connsiteX22" fmla="*/ 53236 w 720676"/>
                <a:gd name="connsiteY22" fmla="*/ 170992 h 958284"/>
                <a:gd name="connsiteX23" fmla="*/ 3962 w 720676"/>
                <a:gd name="connsiteY23" fmla="*/ 187137 h 958284"/>
                <a:gd name="connsiteX24" fmla="*/ 1829 w 720676"/>
                <a:gd name="connsiteY24" fmla="*/ 215118 h 9582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720676" h="958284">
                  <a:moveTo>
                    <a:pt x="1829" y="215118"/>
                  </a:moveTo>
                  <a:cubicBezTo>
                    <a:pt x="4751" y="224035"/>
                    <a:pt x="11075" y="231838"/>
                    <a:pt x="20107" y="236412"/>
                  </a:cubicBezTo>
                  <a:lnTo>
                    <a:pt x="477664" y="468124"/>
                  </a:lnTo>
                  <a:lnTo>
                    <a:pt x="464930" y="534769"/>
                  </a:lnTo>
                  <a:cubicBezTo>
                    <a:pt x="460558" y="571242"/>
                    <a:pt x="458140" y="611340"/>
                    <a:pt x="458140" y="653432"/>
                  </a:cubicBezTo>
                  <a:cubicBezTo>
                    <a:pt x="458140" y="821797"/>
                    <a:pt x="496822" y="958284"/>
                    <a:pt x="544538" y="958284"/>
                  </a:cubicBezTo>
                  <a:cubicBezTo>
                    <a:pt x="535128" y="914407"/>
                    <a:pt x="527876" y="865706"/>
                    <a:pt x="522977" y="814219"/>
                  </a:cubicBezTo>
                  <a:lnTo>
                    <a:pt x="522345" y="800581"/>
                  </a:lnTo>
                  <a:lnTo>
                    <a:pt x="526007" y="817908"/>
                  </a:lnTo>
                  <a:cubicBezTo>
                    <a:pt x="553177" y="904613"/>
                    <a:pt x="590714" y="958239"/>
                    <a:pt x="632175" y="958239"/>
                  </a:cubicBezTo>
                  <a:lnTo>
                    <a:pt x="632176" y="958239"/>
                  </a:lnTo>
                  <a:cubicBezTo>
                    <a:pt x="608546" y="901687"/>
                    <a:pt x="589777" y="829034"/>
                    <a:pt x="576917" y="746956"/>
                  </a:cubicBezTo>
                  <a:lnTo>
                    <a:pt x="564016" y="633675"/>
                  </a:lnTo>
                  <a:lnTo>
                    <a:pt x="568842" y="647441"/>
                  </a:lnTo>
                  <a:cubicBezTo>
                    <a:pt x="613652" y="746403"/>
                    <a:pt x="673462" y="806202"/>
                    <a:pt x="720676" y="790158"/>
                  </a:cubicBezTo>
                  <a:cubicBezTo>
                    <a:pt x="673784" y="714508"/>
                    <a:pt x="633437" y="616505"/>
                    <a:pt x="605770" y="511053"/>
                  </a:cubicBezTo>
                  <a:cubicBezTo>
                    <a:pt x="591938" y="458326"/>
                    <a:pt x="581653" y="405180"/>
                    <a:pt x="575173" y="353650"/>
                  </a:cubicBezTo>
                  <a:lnTo>
                    <a:pt x="570601" y="266744"/>
                  </a:lnTo>
                  <a:lnTo>
                    <a:pt x="576916" y="211284"/>
                  </a:lnTo>
                  <a:cubicBezTo>
                    <a:pt x="589777" y="129205"/>
                    <a:pt x="608545" y="56553"/>
                    <a:pt x="632175" y="0"/>
                  </a:cubicBezTo>
                  <a:cubicBezTo>
                    <a:pt x="569983" y="0"/>
                    <a:pt x="516622" y="120661"/>
                    <a:pt x="493829" y="292625"/>
                  </a:cubicBezTo>
                  <a:lnTo>
                    <a:pt x="487607" y="390964"/>
                  </a:lnTo>
                  <a:lnTo>
                    <a:pt x="53236" y="170992"/>
                  </a:lnTo>
                  <a:cubicBezTo>
                    <a:pt x="35171" y="161843"/>
                    <a:pt x="13111" y="169072"/>
                    <a:pt x="3962" y="187137"/>
                  </a:cubicBezTo>
                  <a:cubicBezTo>
                    <a:pt x="-612" y="196170"/>
                    <a:pt x="-1092" y="206202"/>
                    <a:pt x="1829" y="215118"/>
                  </a:cubicBez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32" name="二等辺三角形 125">
              <a:extLst>
                <a:ext uri="{FF2B5EF4-FFF2-40B4-BE49-F238E27FC236}">
                  <a16:creationId xmlns:a16="http://schemas.microsoft.com/office/drawing/2014/main" id="{5EFD74A5-69DE-41DE-A08D-A8026F6EC103}"/>
                </a:ext>
              </a:extLst>
            </p:cNvPr>
            <p:cNvSpPr/>
            <p:nvPr/>
          </p:nvSpPr>
          <p:spPr>
            <a:xfrm rot="13790756" flipH="1">
              <a:off x="1143650" y="3744208"/>
              <a:ext cx="439888" cy="2793686"/>
            </a:xfrm>
            <a:custGeom>
              <a:avLst/>
              <a:gdLst>
                <a:gd name="connsiteX0" fmla="*/ 0 w 457200"/>
                <a:gd name="connsiteY0" fmla="*/ 1258570 h 1258570"/>
                <a:gd name="connsiteX1" fmla="*/ 228600 w 457200"/>
                <a:gd name="connsiteY1" fmla="*/ 0 h 1258570"/>
                <a:gd name="connsiteX2" fmla="*/ 457200 w 457200"/>
                <a:gd name="connsiteY2" fmla="*/ 1258570 h 1258570"/>
                <a:gd name="connsiteX3" fmla="*/ 0 w 457200"/>
                <a:gd name="connsiteY3" fmla="*/ 1258570 h 1258570"/>
                <a:gd name="connsiteX0" fmla="*/ 0 w 457200"/>
                <a:gd name="connsiteY0" fmla="*/ 1258570 h 1258570"/>
                <a:gd name="connsiteX1" fmla="*/ 228600 w 457200"/>
                <a:gd name="connsiteY1" fmla="*/ 0 h 1258570"/>
                <a:gd name="connsiteX2" fmla="*/ 457200 w 457200"/>
                <a:gd name="connsiteY2" fmla="*/ 1258570 h 1258570"/>
                <a:gd name="connsiteX3" fmla="*/ 0 w 457200"/>
                <a:gd name="connsiteY3" fmla="*/ 1258570 h 1258570"/>
                <a:gd name="connsiteX0" fmla="*/ 10663 w 467863"/>
                <a:gd name="connsiteY0" fmla="*/ 1258570 h 1284158"/>
                <a:gd name="connsiteX1" fmla="*/ 239263 w 467863"/>
                <a:gd name="connsiteY1" fmla="*/ 0 h 1284158"/>
                <a:gd name="connsiteX2" fmla="*/ 467863 w 467863"/>
                <a:gd name="connsiteY2" fmla="*/ 1258570 h 1284158"/>
                <a:gd name="connsiteX3" fmla="*/ 10663 w 467863"/>
                <a:gd name="connsiteY3" fmla="*/ 1258570 h 1284158"/>
                <a:gd name="connsiteX0" fmla="*/ 10663 w 471252"/>
                <a:gd name="connsiteY0" fmla="*/ 1258570 h 1292445"/>
                <a:gd name="connsiteX1" fmla="*/ 239263 w 471252"/>
                <a:gd name="connsiteY1" fmla="*/ 0 h 1292445"/>
                <a:gd name="connsiteX2" fmla="*/ 467863 w 471252"/>
                <a:gd name="connsiteY2" fmla="*/ 1258570 h 1292445"/>
                <a:gd name="connsiteX3" fmla="*/ 10663 w 471252"/>
                <a:gd name="connsiteY3" fmla="*/ 1258570 h 1292445"/>
                <a:gd name="connsiteX0" fmla="*/ 4682 w 465271"/>
                <a:gd name="connsiteY0" fmla="*/ 1258570 h 1285147"/>
                <a:gd name="connsiteX1" fmla="*/ 233282 w 465271"/>
                <a:gd name="connsiteY1" fmla="*/ 0 h 1285147"/>
                <a:gd name="connsiteX2" fmla="*/ 461882 w 465271"/>
                <a:gd name="connsiteY2" fmla="*/ 1258570 h 1285147"/>
                <a:gd name="connsiteX3" fmla="*/ 4682 w 465271"/>
                <a:gd name="connsiteY3" fmla="*/ 1258570 h 1285147"/>
                <a:gd name="connsiteX0" fmla="*/ 4682 w 466712"/>
                <a:gd name="connsiteY0" fmla="*/ 1258570 h 1294158"/>
                <a:gd name="connsiteX1" fmla="*/ 233282 w 466712"/>
                <a:gd name="connsiteY1" fmla="*/ 0 h 1294158"/>
                <a:gd name="connsiteX2" fmla="*/ 461882 w 466712"/>
                <a:gd name="connsiteY2" fmla="*/ 1258570 h 1294158"/>
                <a:gd name="connsiteX3" fmla="*/ 4682 w 466712"/>
                <a:gd name="connsiteY3" fmla="*/ 1258570 h 1294158"/>
                <a:gd name="connsiteX0" fmla="*/ 2735 w 577327"/>
                <a:gd name="connsiteY0" fmla="*/ 1068210 h 1311068"/>
                <a:gd name="connsiteX1" fmla="*/ 336513 w 577327"/>
                <a:gd name="connsiteY1" fmla="*/ 0 h 1311068"/>
                <a:gd name="connsiteX2" fmla="*/ 565113 w 577327"/>
                <a:gd name="connsiteY2" fmla="*/ 1258570 h 1311068"/>
                <a:gd name="connsiteX3" fmla="*/ 2735 w 577327"/>
                <a:gd name="connsiteY3" fmla="*/ 1068210 h 1311068"/>
                <a:gd name="connsiteX0" fmla="*/ 0 w 574592"/>
                <a:gd name="connsiteY0" fmla="*/ 1068210 h 1311068"/>
                <a:gd name="connsiteX1" fmla="*/ 333778 w 574592"/>
                <a:gd name="connsiteY1" fmla="*/ 0 h 1311068"/>
                <a:gd name="connsiteX2" fmla="*/ 562378 w 574592"/>
                <a:gd name="connsiteY2" fmla="*/ 1258570 h 1311068"/>
                <a:gd name="connsiteX3" fmla="*/ 0 w 574592"/>
                <a:gd name="connsiteY3" fmla="*/ 1068210 h 13110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74592" h="1311068">
                  <a:moveTo>
                    <a:pt x="0" y="1068210"/>
                  </a:moveTo>
                  <a:cubicBezTo>
                    <a:pt x="283513" y="635128"/>
                    <a:pt x="194078" y="-423"/>
                    <a:pt x="333778" y="0"/>
                  </a:cubicBezTo>
                  <a:cubicBezTo>
                    <a:pt x="473478" y="423"/>
                    <a:pt x="618008" y="1080535"/>
                    <a:pt x="562378" y="1258570"/>
                  </a:cubicBezTo>
                  <a:cubicBezTo>
                    <a:pt x="506748" y="1436605"/>
                    <a:pt x="30030" y="1107980"/>
                    <a:pt x="0" y="1068210"/>
                  </a:cubicBezTo>
                  <a:close/>
                </a:path>
              </a:pathLst>
            </a:custGeom>
            <a:solidFill>
              <a:srgbClr val="0033CC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285750" indent="-285750" algn="ctr">
                <a:buFont typeface="Arial" panose="020B0604020202020204" pitchFamily="34" charset="0"/>
                <a:buChar char="•"/>
              </a:pPr>
              <a:endParaRPr kumimoji="1" lang="ja-JP" altLang="en-US"/>
            </a:p>
          </p:txBody>
        </p:sp>
        <p:sp>
          <p:nvSpPr>
            <p:cNvPr id="333" name="フリーフォーム: 図形 332">
              <a:extLst>
                <a:ext uri="{FF2B5EF4-FFF2-40B4-BE49-F238E27FC236}">
                  <a16:creationId xmlns:a16="http://schemas.microsoft.com/office/drawing/2014/main" id="{BE246C55-30EA-496C-A801-0199BF58FF69}"/>
                </a:ext>
              </a:extLst>
            </p:cNvPr>
            <p:cNvSpPr/>
            <p:nvPr/>
          </p:nvSpPr>
          <p:spPr>
            <a:xfrm rot="16200000" flipH="1">
              <a:off x="3168100" y="4707693"/>
              <a:ext cx="720676" cy="958284"/>
            </a:xfrm>
            <a:custGeom>
              <a:avLst/>
              <a:gdLst>
                <a:gd name="connsiteX0" fmla="*/ 1829 w 720676"/>
                <a:gd name="connsiteY0" fmla="*/ 215118 h 958284"/>
                <a:gd name="connsiteX1" fmla="*/ 20107 w 720676"/>
                <a:gd name="connsiteY1" fmla="*/ 236412 h 958284"/>
                <a:gd name="connsiteX2" fmla="*/ 477664 w 720676"/>
                <a:gd name="connsiteY2" fmla="*/ 468124 h 958284"/>
                <a:gd name="connsiteX3" fmla="*/ 464930 w 720676"/>
                <a:gd name="connsiteY3" fmla="*/ 534770 h 958284"/>
                <a:gd name="connsiteX4" fmla="*/ 458140 w 720676"/>
                <a:gd name="connsiteY4" fmla="*/ 653432 h 958284"/>
                <a:gd name="connsiteX5" fmla="*/ 544538 w 720676"/>
                <a:gd name="connsiteY5" fmla="*/ 958284 h 958284"/>
                <a:gd name="connsiteX6" fmla="*/ 522977 w 720676"/>
                <a:gd name="connsiteY6" fmla="*/ 814219 h 958284"/>
                <a:gd name="connsiteX7" fmla="*/ 522345 w 720676"/>
                <a:gd name="connsiteY7" fmla="*/ 800581 h 958284"/>
                <a:gd name="connsiteX8" fmla="*/ 526007 w 720676"/>
                <a:gd name="connsiteY8" fmla="*/ 817908 h 958284"/>
                <a:gd name="connsiteX9" fmla="*/ 632175 w 720676"/>
                <a:gd name="connsiteY9" fmla="*/ 958239 h 958284"/>
                <a:gd name="connsiteX10" fmla="*/ 632176 w 720676"/>
                <a:gd name="connsiteY10" fmla="*/ 958239 h 958284"/>
                <a:gd name="connsiteX11" fmla="*/ 576917 w 720676"/>
                <a:gd name="connsiteY11" fmla="*/ 746956 h 958284"/>
                <a:gd name="connsiteX12" fmla="*/ 564016 w 720676"/>
                <a:gd name="connsiteY12" fmla="*/ 633675 h 958284"/>
                <a:gd name="connsiteX13" fmla="*/ 568842 w 720676"/>
                <a:gd name="connsiteY13" fmla="*/ 647441 h 958284"/>
                <a:gd name="connsiteX14" fmla="*/ 720676 w 720676"/>
                <a:gd name="connsiteY14" fmla="*/ 790158 h 958284"/>
                <a:gd name="connsiteX15" fmla="*/ 605770 w 720676"/>
                <a:gd name="connsiteY15" fmla="*/ 511053 h 958284"/>
                <a:gd name="connsiteX16" fmla="*/ 575173 w 720676"/>
                <a:gd name="connsiteY16" fmla="*/ 353650 h 958284"/>
                <a:gd name="connsiteX17" fmla="*/ 570601 w 720676"/>
                <a:gd name="connsiteY17" fmla="*/ 266744 h 958284"/>
                <a:gd name="connsiteX18" fmla="*/ 576916 w 720676"/>
                <a:gd name="connsiteY18" fmla="*/ 211284 h 958284"/>
                <a:gd name="connsiteX19" fmla="*/ 632175 w 720676"/>
                <a:gd name="connsiteY19" fmla="*/ 0 h 958284"/>
                <a:gd name="connsiteX20" fmla="*/ 493829 w 720676"/>
                <a:gd name="connsiteY20" fmla="*/ 292625 h 958284"/>
                <a:gd name="connsiteX21" fmla="*/ 487607 w 720676"/>
                <a:gd name="connsiteY21" fmla="*/ 390964 h 958284"/>
                <a:gd name="connsiteX22" fmla="*/ 53236 w 720676"/>
                <a:gd name="connsiteY22" fmla="*/ 170992 h 958284"/>
                <a:gd name="connsiteX23" fmla="*/ 3962 w 720676"/>
                <a:gd name="connsiteY23" fmla="*/ 187137 h 958284"/>
                <a:gd name="connsiteX24" fmla="*/ 1829 w 720676"/>
                <a:gd name="connsiteY24" fmla="*/ 215118 h 9582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720676" h="958284">
                  <a:moveTo>
                    <a:pt x="1829" y="215118"/>
                  </a:moveTo>
                  <a:cubicBezTo>
                    <a:pt x="4751" y="224035"/>
                    <a:pt x="11075" y="231838"/>
                    <a:pt x="20107" y="236412"/>
                  </a:cubicBezTo>
                  <a:lnTo>
                    <a:pt x="477664" y="468124"/>
                  </a:lnTo>
                  <a:lnTo>
                    <a:pt x="464930" y="534770"/>
                  </a:lnTo>
                  <a:cubicBezTo>
                    <a:pt x="460558" y="571242"/>
                    <a:pt x="458140" y="611340"/>
                    <a:pt x="458140" y="653432"/>
                  </a:cubicBezTo>
                  <a:cubicBezTo>
                    <a:pt x="458140" y="821797"/>
                    <a:pt x="496822" y="958284"/>
                    <a:pt x="544538" y="958284"/>
                  </a:cubicBezTo>
                  <a:cubicBezTo>
                    <a:pt x="535128" y="914407"/>
                    <a:pt x="527876" y="865706"/>
                    <a:pt x="522977" y="814219"/>
                  </a:cubicBezTo>
                  <a:lnTo>
                    <a:pt x="522345" y="800581"/>
                  </a:lnTo>
                  <a:lnTo>
                    <a:pt x="526007" y="817908"/>
                  </a:lnTo>
                  <a:cubicBezTo>
                    <a:pt x="553177" y="904613"/>
                    <a:pt x="590714" y="958239"/>
                    <a:pt x="632175" y="958239"/>
                  </a:cubicBezTo>
                  <a:lnTo>
                    <a:pt x="632176" y="958239"/>
                  </a:lnTo>
                  <a:cubicBezTo>
                    <a:pt x="608546" y="901687"/>
                    <a:pt x="589777" y="829034"/>
                    <a:pt x="576917" y="746956"/>
                  </a:cubicBezTo>
                  <a:lnTo>
                    <a:pt x="564016" y="633675"/>
                  </a:lnTo>
                  <a:lnTo>
                    <a:pt x="568842" y="647441"/>
                  </a:lnTo>
                  <a:cubicBezTo>
                    <a:pt x="613652" y="746403"/>
                    <a:pt x="673462" y="806202"/>
                    <a:pt x="720676" y="790158"/>
                  </a:cubicBezTo>
                  <a:cubicBezTo>
                    <a:pt x="673784" y="714508"/>
                    <a:pt x="633437" y="616505"/>
                    <a:pt x="605770" y="511053"/>
                  </a:cubicBezTo>
                  <a:cubicBezTo>
                    <a:pt x="591938" y="458326"/>
                    <a:pt x="581653" y="405180"/>
                    <a:pt x="575173" y="353650"/>
                  </a:cubicBezTo>
                  <a:lnTo>
                    <a:pt x="570601" y="266744"/>
                  </a:lnTo>
                  <a:lnTo>
                    <a:pt x="576916" y="211284"/>
                  </a:lnTo>
                  <a:cubicBezTo>
                    <a:pt x="589777" y="129205"/>
                    <a:pt x="608545" y="56553"/>
                    <a:pt x="632175" y="0"/>
                  </a:cubicBezTo>
                  <a:cubicBezTo>
                    <a:pt x="569983" y="0"/>
                    <a:pt x="516622" y="120661"/>
                    <a:pt x="493829" y="292625"/>
                  </a:cubicBezTo>
                  <a:lnTo>
                    <a:pt x="487607" y="390964"/>
                  </a:lnTo>
                  <a:lnTo>
                    <a:pt x="53236" y="170992"/>
                  </a:lnTo>
                  <a:cubicBezTo>
                    <a:pt x="35171" y="161843"/>
                    <a:pt x="13111" y="169072"/>
                    <a:pt x="3962" y="187137"/>
                  </a:cubicBezTo>
                  <a:cubicBezTo>
                    <a:pt x="-612" y="196170"/>
                    <a:pt x="-1092" y="206202"/>
                    <a:pt x="1829" y="215118"/>
                  </a:cubicBez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34" name="フリーフォーム: 図形 333">
              <a:extLst>
                <a:ext uri="{FF2B5EF4-FFF2-40B4-BE49-F238E27FC236}">
                  <a16:creationId xmlns:a16="http://schemas.microsoft.com/office/drawing/2014/main" id="{14B79485-D4E4-4D87-BEA0-45405D872ECE}"/>
                </a:ext>
              </a:extLst>
            </p:cNvPr>
            <p:cNvSpPr/>
            <p:nvPr/>
          </p:nvSpPr>
          <p:spPr>
            <a:xfrm rot="20577795" flipH="1">
              <a:off x="1980416" y="2312693"/>
              <a:ext cx="2834064" cy="2591170"/>
            </a:xfrm>
            <a:custGeom>
              <a:avLst/>
              <a:gdLst>
                <a:gd name="connsiteX0" fmla="*/ 454444 w 2834064"/>
                <a:gd name="connsiteY0" fmla="*/ 28366 h 2591170"/>
                <a:gd name="connsiteX1" fmla="*/ 28366 w 2834064"/>
                <a:gd name="connsiteY1" fmla="*/ 830945 h 2591170"/>
                <a:gd name="connsiteX2" fmla="*/ 455318 w 2834064"/>
                <a:gd name="connsiteY2" fmla="*/ 1257358 h 2591170"/>
                <a:gd name="connsiteX3" fmla="*/ 492504 w 2834064"/>
                <a:gd name="connsiteY3" fmla="*/ 1264894 h 2591170"/>
                <a:gd name="connsiteX4" fmla="*/ 593795 w 2834064"/>
                <a:gd name="connsiteY4" fmla="*/ 1357637 h 2591170"/>
                <a:gd name="connsiteX5" fmla="*/ 837520 w 2834064"/>
                <a:gd name="connsiteY5" fmla="*/ 1729497 h 2591170"/>
                <a:gd name="connsiteX6" fmla="*/ 897731 w 2834064"/>
                <a:gd name="connsiteY6" fmla="*/ 1917937 h 2591170"/>
                <a:gd name="connsiteX7" fmla="*/ 903783 w 2834064"/>
                <a:gd name="connsiteY7" fmla="*/ 1942585 h 2591170"/>
                <a:gd name="connsiteX8" fmla="*/ 1708317 w 2834064"/>
                <a:gd name="connsiteY8" fmla="*/ 2475702 h 2591170"/>
                <a:gd name="connsiteX9" fmla="*/ 1739930 w 2834064"/>
                <a:gd name="connsiteY9" fmla="*/ 2476620 h 2591170"/>
                <a:gd name="connsiteX10" fmla="*/ 1742693 w 2834064"/>
                <a:gd name="connsiteY10" fmla="*/ 2494202 h 2591170"/>
                <a:gd name="connsiteX11" fmla="*/ 1928168 w 2834064"/>
                <a:gd name="connsiteY11" fmla="*/ 2591170 h 2591170"/>
                <a:gd name="connsiteX12" fmla="*/ 2117489 w 2834064"/>
                <a:gd name="connsiteY12" fmla="*/ 2469727 h 2591170"/>
                <a:gd name="connsiteX13" fmla="*/ 2114326 w 2834064"/>
                <a:gd name="connsiteY13" fmla="*/ 2449598 h 2591170"/>
                <a:gd name="connsiteX14" fmla="*/ 2260216 w 2834064"/>
                <a:gd name="connsiteY14" fmla="*/ 2410894 h 2591170"/>
                <a:gd name="connsiteX15" fmla="*/ 2833726 w 2834064"/>
                <a:gd name="connsiteY15" fmla="*/ 1729340 h 2591170"/>
                <a:gd name="connsiteX16" fmla="*/ 2028284 w 2834064"/>
                <a:gd name="connsiteY16" fmla="*/ 1055016 h 2591170"/>
                <a:gd name="connsiteX17" fmla="*/ 1946652 w 2834064"/>
                <a:gd name="connsiteY17" fmla="*/ 1051894 h 2591170"/>
                <a:gd name="connsiteX18" fmla="*/ 1997824 w 2834064"/>
                <a:gd name="connsiteY18" fmla="*/ 992233 h 2591170"/>
                <a:gd name="connsiteX19" fmla="*/ 1329111 w 2834064"/>
                <a:gd name="connsiteY19" fmla="*/ 545281 h 2591170"/>
                <a:gd name="connsiteX20" fmla="*/ 1257242 w 2834064"/>
                <a:gd name="connsiteY20" fmla="*/ 455539 h 2591170"/>
                <a:gd name="connsiteX21" fmla="*/ 1257023 w 2834064"/>
                <a:gd name="connsiteY21" fmla="*/ 454445 h 2591170"/>
                <a:gd name="connsiteX22" fmla="*/ 1135471 w 2834064"/>
                <a:gd name="connsiteY22" fmla="*/ 230114 h 2591170"/>
                <a:gd name="connsiteX23" fmla="*/ 1130027 w 2834064"/>
                <a:gd name="connsiteY23" fmla="*/ 224770 h 2591170"/>
                <a:gd name="connsiteX24" fmla="*/ 1132017 w 2834064"/>
                <a:gd name="connsiteY24" fmla="*/ 224403 h 2591170"/>
                <a:gd name="connsiteX25" fmla="*/ 1195613 w 2834064"/>
                <a:gd name="connsiteY25" fmla="*/ 161438 h 2591170"/>
                <a:gd name="connsiteX26" fmla="*/ 1195612 w 2834064"/>
                <a:gd name="connsiteY26" fmla="*/ 161439 h 2591170"/>
                <a:gd name="connsiteX27" fmla="*/ 1060118 w 2834064"/>
                <a:gd name="connsiteY27" fmla="*/ 131205 h 2591170"/>
                <a:gd name="connsiteX28" fmla="*/ 961637 w 2834064"/>
                <a:gd name="connsiteY28" fmla="*/ 86847 h 2591170"/>
                <a:gd name="connsiteX29" fmla="*/ 943978 w 2834064"/>
                <a:gd name="connsiteY29" fmla="*/ 75186 h 2591170"/>
                <a:gd name="connsiteX30" fmla="*/ 454444 w 2834064"/>
                <a:gd name="connsiteY30" fmla="*/ 28366 h 25911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2834064" h="2591170">
                  <a:moveTo>
                    <a:pt x="454444" y="28366"/>
                  </a:moveTo>
                  <a:cubicBezTo>
                    <a:pt x="115161" y="132334"/>
                    <a:pt x="-75602" y="491661"/>
                    <a:pt x="28366" y="830945"/>
                  </a:cubicBezTo>
                  <a:cubicBezTo>
                    <a:pt x="93346" y="1042998"/>
                    <a:pt x="258076" y="1197034"/>
                    <a:pt x="455318" y="1257358"/>
                  </a:cubicBezTo>
                  <a:lnTo>
                    <a:pt x="492504" y="1264894"/>
                  </a:lnTo>
                  <a:lnTo>
                    <a:pt x="593795" y="1357637"/>
                  </a:lnTo>
                  <a:cubicBezTo>
                    <a:pt x="698298" y="1465888"/>
                    <a:pt x="780312" y="1591077"/>
                    <a:pt x="837520" y="1729497"/>
                  </a:cubicBezTo>
                  <a:lnTo>
                    <a:pt x="897731" y="1917937"/>
                  </a:lnTo>
                  <a:lnTo>
                    <a:pt x="903783" y="1942585"/>
                  </a:lnTo>
                  <a:cubicBezTo>
                    <a:pt x="993697" y="2225490"/>
                    <a:pt x="1313361" y="2438199"/>
                    <a:pt x="1708317" y="2475702"/>
                  </a:cubicBezTo>
                  <a:lnTo>
                    <a:pt x="1739930" y="2476620"/>
                  </a:lnTo>
                  <a:lnTo>
                    <a:pt x="1742693" y="2494202"/>
                  </a:lnTo>
                  <a:cubicBezTo>
                    <a:pt x="1760347" y="2549542"/>
                    <a:pt x="1836679" y="2591170"/>
                    <a:pt x="1928168" y="2591170"/>
                  </a:cubicBezTo>
                  <a:cubicBezTo>
                    <a:pt x="2032727" y="2591170"/>
                    <a:pt x="2117489" y="2536798"/>
                    <a:pt x="2117489" y="2469727"/>
                  </a:cubicBezTo>
                  <a:lnTo>
                    <a:pt x="2114326" y="2449598"/>
                  </a:lnTo>
                  <a:lnTo>
                    <a:pt x="2260216" y="2410894"/>
                  </a:lnTo>
                  <a:cubicBezTo>
                    <a:pt x="2607175" y="2289626"/>
                    <a:pt x="2844283" y="2026183"/>
                    <a:pt x="2833726" y="1729340"/>
                  </a:cubicBezTo>
                  <a:cubicBezTo>
                    <a:pt x="2821410" y="1383025"/>
                    <a:pt x="2476076" y="1106000"/>
                    <a:pt x="2028284" y="1055016"/>
                  </a:cubicBezTo>
                  <a:lnTo>
                    <a:pt x="1946652" y="1051894"/>
                  </a:lnTo>
                  <a:lnTo>
                    <a:pt x="1997824" y="992233"/>
                  </a:lnTo>
                  <a:cubicBezTo>
                    <a:pt x="1735965" y="904698"/>
                    <a:pt x="1507880" y="751954"/>
                    <a:pt x="1329111" y="545281"/>
                  </a:cubicBezTo>
                  <a:lnTo>
                    <a:pt x="1257242" y="455539"/>
                  </a:lnTo>
                  <a:lnTo>
                    <a:pt x="1257023" y="454445"/>
                  </a:lnTo>
                  <a:cubicBezTo>
                    <a:pt x="1231031" y="369624"/>
                    <a:pt x="1189080" y="294085"/>
                    <a:pt x="1135471" y="230114"/>
                  </a:cubicBezTo>
                  <a:lnTo>
                    <a:pt x="1130027" y="224770"/>
                  </a:lnTo>
                  <a:lnTo>
                    <a:pt x="1132017" y="224403"/>
                  </a:lnTo>
                  <a:cubicBezTo>
                    <a:pt x="1162183" y="212914"/>
                    <a:pt x="1185765" y="191018"/>
                    <a:pt x="1195613" y="161438"/>
                  </a:cubicBezTo>
                  <a:lnTo>
                    <a:pt x="1195612" y="161439"/>
                  </a:lnTo>
                  <a:cubicBezTo>
                    <a:pt x="1149644" y="156050"/>
                    <a:pt x="1104138" y="145860"/>
                    <a:pt x="1060118" y="131205"/>
                  </a:cubicBezTo>
                  <a:lnTo>
                    <a:pt x="961637" y="86847"/>
                  </a:lnTo>
                  <a:lnTo>
                    <a:pt x="943978" y="75186"/>
                  </a:lnTo>
                  <a:cubicBezTo>
                    <a:pt x="798740" y="-1919"/>
                    <a:pt x="624086" y="-23618"/>
                    <a:pt x="454444" y="28366"/>
                  </a:cubicBezTo>
                  <a:close/>
                </a:path>
              </a:pathLst>
            </a:custGeom>
            <a:solidFill>
              <a:srgbClr val="0033CC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35" name="二等辺三角形 125">
              <a:extLst>
                <a:ext uri="{FF2B5EF4-FFF2-40B4-BE49-F238E27FC236}">
                  <a16:creationId xmlns:a16="http://schemas.microsoft.com/office/drawing/2014/main" id="{CC0AD6C3-1DB4-485A-A61A-BB8B0691823F}"/>
                </a:ext>
              </a:extLst>
            </p:cNvPr>
            <p:cNvSpPr/>
            <p:nvPr/>
          </p:nvSpPr>
          <p:spPr>
            <a:xfrm rot="13790756" flipH="1">
              <a:off x="1899139" y="4201283"/>
              <a:ext cx="337091" cy="1225222"/>
            </a:xfrm>
            <a:custGeom>
              <a:avLst/>
              <a:gdLst>
                <a:gd name="connsiteX0" fmla="*/ 0 w 457200"/>
                <a:gd name="connsiteY0" fmla="*/ 1258570 h 1258570"/>
                <a:gd name="connsiteX1" fmla="*/ 228600 w 457200"/>
                <a:gd name="connsiteY1" fmla="*/ 0 h 1258570"/>
                <a:gd name="connsiteX2" fmla="*/ 457200 w 457200"/>
                <a:gd name="connsiteY2" fmla="*/ 1258570 h 1258570"/>
                <a:gd name="connsiteX3" fmla="*/ 0 w 457200"/>
                <a:gd name="connsiteY3" fmla="*/ 1258570 h 1258570"/>
                <a:gd name="connsiteX0" fmla="*/ 0 w 457200"/>
                <a:gd name="connsiteY0" fmla="*/ 1258570 h 1258570"/>
                <a:gd name="connsiteX1" fmla="*/ 228600 w 457200"/>
                <a:gd name="connsiteY1" fmla="*/ 0 h 1258570"/>
                <a:gd name="connsiteX2" fmla="*/ 457200 w 457200"/>
                <a:gd name="connsiteY2" fmla="*/ 1258570 h 1258570"/>
                <a:gd name="connsiteX3" fmla="*/ 0 w 457200"/>
                <a:gd name="connsiteY3" fmla="*/ 1258570 h 1258570"/>
                <a:gd name="connsiteX0" fmla="*/ 10663 w 467863"/>
                <a:gd name="connsiteY0" fmla="*/ 1258570 h 1284158"/>
                <a:gd name="connsiteX1" fmla="*/ 239263 w 467863"/>
                <a:gd name="connsiteY1" fmla="*/ 0 h 1284158"/>
                <a:gd name="connsiteX2" fmla="*/ 467863 w 467863"/>
                <a:gd name="connsiteY2" fmla="*/ 1258570 h 1284158"/>
                <a:gd name="connsiteX3" fmla="*/ 10663 w 467863"/>
                <a:gd name="connsiteY3" fmla="*/ 1258570 h 1284158"/>
                <a:gd name="connsiteX0" fmla="*/ 10663 w 471252"/>
                <a:gd name="connsiteY0" fmla="*/ 1258570 h 1292445"/>
                <a:gd name="connsiteX1" fmla="*/ 239263 w 471252"/>
                <a:gd name="connsiteY1" fmla="*/ 0 h 1292445"/>
                <a:gd name="connsiteX2" fmla="*/ 467863 w 471252"/>
                <a:gd name="connsiteY2" fmla="*/ 1258570 h 1292445"/>
                <a:gd name="connsiteX3" fmla="*/ 10663 w 471252"/>
                <a:gd name="connsiteY3" fmla="*/ 1258570 h 1292445"/>
                <a:gd name="connsiteX0" fmla="*/ 4682 w 465271"/>
                <a:gd name="connsiteY0" fmla="*/ 1258570 h 1285147"/>
                <a:gd name="connsiteX1" fmla="*/ 233282 w 465271"/>
                <a:gd name="connsiteY1" fmla="*/ 0 h 1285147"/>
                <a:gd name="connsiteX2" fmla="*/ 461882 w 465271"/>
                <a:gd name="connsiteY2" fmla="*/ 1258570 h 1285147"/>
                <a:gd name="connsiteX3" fmla="*/ 4682 w 465271"/>
                <a:gd name="connsiteY3" fmla="*/ 1258570 h 1285147"/>
                <a:gd name="connsiteX0" fmla="*/ 4682 w 466712"/>
                <a:gd name="connsiteY0" fmla="*/ 1258570 h 1294158"/>
                <a:gd name="connsiteX1" fmla="*/ 233282 w 466712"/>
                <a:gd name="connsiteY1" fmla="*/ 0 h 1294158"/>
                <a:gd name="connsiteX2" fmla="*/ 461882 w 466712"/>
                <a:gd name="connsiteY2" fmla="*/ 1258570 h 1294158"/>
                <a:gd name="connsiteX3" fmla="*/ 4682 w 466712"/>
                <a:gd name="connsiteY3" fmla="*/ 1258570 h 12941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66712" h="1294158">
                  <a:moveTo>
                    <a:pt x="4682" y="1258570"/>
                  </a:moveTo>
                  <a:cubicBezTo>
                    <a:pt x="-25348" y="1218800"/>
                    <a:pt x="93582" y="-423"/>
                    <a:pt x="233282" y="0"/>
                  </a:cubicBezTo>
                  <a:cubicBezTo>
                    <a:pt x="372982" y="423"/>
                    <a:pt x="492500" y="1204010"/>
                    <a:pt x="461882" y="1258570"/>
                  </a:cubicBezTo>
                  <a:cubicBezTo>
                    <a:pt x="431264" y="1313130"/>
                    <a:pt x="34712" y="1298340"/>
                    <a:pt x="4682" y="1258570"/>
                  </a:cubicBezTo>
                  <a:close/>
                </a:path>
              </a:pathLst>
            </a:custGeom>
            <a:solidFill>
              <a:srgbClr val="C000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285750" indent="-285750" algn="ctr">
                <a:buFont typeface="Arial" panose="020B0604020202020204" pitchFamily="34" charset="0"/>
                <a:buChar char="•"/>
              </a:pPr>
              <a:endParaRPr kumimoji="1" lang="ja-JP" altLang="en-US"/>
            </a:p>
          </p:txBody>
        </p:sp>
        <p:sp>
          <p:nvSpPr>
            <p:cNvPr id="336" name="フリーフォーム: 図形 335">
              <a:extLst>
                <a:ext uri="{FF2B5EF4-FFF2-40B4-BE49-F238E27FC236}">
                  <a16:creationId xmlns:a16="http://schemas.microsoft.com/office/drawing/2014/main" id="{F7CCE6DF-451B-44D7-8581-736325B17796}"/>
                </a:ext>
              </a:extLst>
            </p:cNvPr>
            <p:cNvSpPr/>
            <p:nvPr/>
          </p:nvSpPr>
          <p:spPr>
            <a:xfrm rot="20577795" flipH="1">
              <a:off x="2294635" y="3759567"/>
              <a:ext cx="2064300" cy="1197337"/>
            </a:xfrm>
            <a:custGeom>
              <a:avLst/>
              <a:gdLst>
                <a:gd name="connsiteX0" fmla="*/ 0 w 2064300"/>
                <a:gd name="connsiteY0" fmla="*/ 51392 h 1197337"/>
                <a:gd name="connsiteX1" fmla="*/ 63094 w 2064300"/>
                <a:gd name="connsiteY1" fmla="*/ 138421 h 1197337"/>
                <a:gd name="connsiteX2" fmla="*/ 167221 w 2064300"/>
                <a:gd name="connsiteY2" fmla="*/ 335664 h 1197337"/>
                <a:gd name="connsiteX3" fmla="*/ 227432 w 2064300"/>
                <a:gd name="connsiteY3" fmla="*/ 524104 h 1197337"/>
                <a:gd name="connsiteX4" fmla="*/ 233484 w 2064300"/>
                <a:gd name="connsiteY4" fmla="*/ 548752 h 1197337"/>
                <a:gd name="connsiteX5" fmla="*/ 1038018 w 2064300"/>
                <a:gd name="connsiteY5" fmla="*/ 1081869 h 1197337"/>
                <a:gd name="connsiteX6" fmla="*/ 1069631 w 2064300"/>
                <a:gd name="connsiteY6" fmla="*/ 1082787 h 1197337"/>
                <a:gd name="connsiteX7" fmla="*/ 1072394 w 2064300"/>
                <a:gd name="connsiteY7" fmla="*/ 1100369 h 1197337"/>
                <a:gd name="connsiteX8" fmla="*/ 1257869 w 2064300"/>
                <a:gd name="connsiteY8" fmla="*/ 1197337 h 1197337"/>
                <a:gd name="connsiteX9" fmla="*/ 1447190 w 2064300"/>
                <a:gd name="connsiteY9" fmla="*/ 1075894 h 1197337"/>
                <a:gd name="connsiteX10" fmla="*/ 1444027 w 2064300"/>
                <a:gd name="connsiteY10" fmla="*/ 1055765 h 1197337"/>
                <a:gd name="connsiteX11" fmla="*/ 1589917 w 2064300"/>
                <a:gd name="connsiteY11" fmla="*/ 1017061 h 1197337"/>
                <a:gd name="connsiteX12" fmla="*/ 2010741 w 2064300"/>
                <a:gd name="connsiteY12" fmla="*/ 742125 h 1197337"/>
                <a:gd name="connsiteX13" fmla="*/ 2064300 w 2064300"/>
                <a:gd name="connsiteY13" fmla="*/ 668564 h 1197337"/>
                <a:gd name="connsiteX14" fmla="*/ 2015096 w 2064300"/>
                <a:gd name="connsiteY14" fmla="*/ 616324 h 1197337"/>
                <a:gd name="connsiteX15" fmla="*/ 1123713 w 2064300"/>
                <a:gd name="connsiteY15" fmla="*/ 116992 h 1197337"/>
                <a:gd name="connsiteX16" fmla="*/ 106275 w 2064300"/>
                <a:gd name="connsiteY16" fmla="*/ 23622 h 11973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064300" h="1197337">
                  <a:moveTo>
                    <a:pt x="0" y="51392"/>
                  </a:moveTo>
                  <a:lnTo>
                    <a:pt x="63094" y="138421"/>
                  </a:lnTo>
                  <a:cubicBezTo>
                    <a:pt x="103812" y="200552"/>
                    <a:pt x="138617" y="266454"/>
                    <a:pt x="167221" y="335664"/>
                  </a:cubicBezTo>
                  <a:lnTo>
                    <a:pt x="227432" y="524104"/>
                  </a:lnTo>
                  <a:lnTo>
                    <a:pt x="233484" y="548752"/>
                  </a:lnTo>
                  <a:cubicBezTo>
                    <a:pt x="323398" y="831657"/>
                    <a:pt x="643062" y="1044366"/>
                    <a:pt x="1038018" y="1081869"/>
                  </a:cubicBezTo>
                  <a:lnTo>
                    <a:pt x="1069631" y="1082787"/>
                  </a:lnTo>
                  <a:lnTo>
                    <a:pt x="1072394" y="1100369"/>
                  </a:lnTo>
                  <a:cubicBezTo>
                    <a:pt x="1090048" y="1155709"/>
                    <a:pt x="1166380" y="1197337"/>
                    <a:pt x="1257869" y="1197337"/>
                  </a:cubicBezTo>
                  <a:cubicBezTo>
                    <a:pt x="1362428" y="1197337"/>
                    <a:pt x="1447190" y="1142965"/>
                    <a:pt x="1447190" y="1075894"/>
                  </a:cubicBezTo>
                  <a:lnTo>
                    <a:pt x="1444027" y="1055765"/>
                  </a:lnTo>
                  <a:lnTo>
                    <a:pt x="1589917" y="1017061"/>
                  </a:lnTo>
                  <a:cubicBezTo>
                    <a:pt x="1763396" y="956427"/>
                    <a:pt x="1909413" y="860249"/>
                    <a:pt x="2010741" y="742125"/>
                  </a:cubicBezTo>
                  <a:lnTo>
                    <a:pt x="2064300" y="668564"/>
                  </a:lnTo>
                  <a:lnTo>
                    <a:pt x="2015096" y="616324"/>
                  </a:lnTo>
                  <a:cubicBezTo>
                    <a:pt x="1809782" y="415070"/>
                    <a:pt x="1496433" y="232725"/>
                    <a:pt x="1123713" y="116992"/>
                  </a:cubicBezTo>
                  <a:cubicBezTo>
                    <a:pt x="750992" y="1260"/>
                    <a:pt x="389471" y="-25947"/>
                    <a:pt x="106275" y="23622"/>
                  </a:cubicBezTo>
                  <a:close/>
                </a:path>
              </a:pathLst>
            </a:custGeom>
            <a:solidFill>
              <a:srgbClr val="C000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37" name="楕円 116">
              <a:extLst>
                <a:ext uri="{FF2B5EF4-FFF2-40B4-BE49-F238E27FC236}">
                  <a16:creationId xmlns:a16="http://schemas.microsoft.com/office/drawing/2014/main" id="{5F283916-EE24-4D8D-9C29-D8A82583818F}"/>
                </a:ext>
              </a:extLst>
            </p:cNvPr>
            <p:cNvSpPr/>
            <p:nvPr/>
          </p:nvSpPr>
          <p:spPr>
            <a:xfrm rot="13543258" flipV="1">
              <a:off x="1930364" y="2755986"/>
              <a:ext cx="1107509" cy="2760975"/>
            </a:xfrm>
            <a:custGeom>
              <a:avLst/>
              <a:gdLst>
                <a:gd name="connsiteX0" fmla="*/ 0 w 982980"/>
                <a:gd name="connsiteY0" fmla="*/ 491490 h 982980"/>
                <a:gd name="connsiteX1" fmla="*/ 491490 w 982980"/>
                <a:gd name="connsiteY1" fmla="*/ 0 h 982980"/>
                <a:gd name="connsiteX2" fmla="*/ 982980 w 982980"/>
                <a:gd name="connsiteY2" fmla="*/ 491490 h 982980"/>
                <a:gd name="connsiteX3" fmla="*/ 491490 w 982980"/>
                <a:gd name="connsiteY3" fmla="*/ 982980 h 982980"/>
                <a:gd name="connsiteX4" fmla="*/ 0 w 982980"/>
                <a:gd name="connsiteY4" fmla="*/ 491490 h 982980"/>
                <a:gd name="connsiteX0" fmla="*/ 0 w 982980"/>
                <a:gd name="connsiteY0" fmla="*/ 491490 h 982980"/>
                <a:gd name="connsiteX1" fmla="*/ 491490 w 982980"/>
                <a:gd name="connsiteY1" fmla="*/ 0 h 982980"/>
                <a:gd name="connsiteX2" fmla="*/ 982980 w 982980"/>
                <a:gd name="connsiteY2" fmla="*/ 491490 h 982980"/>
                <a:gd name="connsiteX3" fmla="*/ 491490 w 982980"/>
                <a:gd name="connsiteY3" fmla="*/ 982980 h 982980"/>
                <a:gd name="connsiteX4" fmla="*/ 0 w 982980"/>
                <a:gd name="connsiteY4" fmla="*/ 491490 h 982980"/>
                <a:gd name="connsiteX0" fmla="*/ 0 w 982980"/>
                <a:gd name="connsiteY0" fmla="*/ 491490 h 982980"/>
                <a:gd name="connsiteX1" fmla="*/ 491490 w 982980"/>
                <a:gd name="connsiteY1" fmla="*/ 0 h 982980"/>
                <a:gd name="connsiteX2" fmla="*/ 982980 w 982980"/>
                <a:gd name="connsiteY2" fmla="*/ 491490 h 982980"/>
                <a:gd name="connsiteX3" fmla="*/ 491490 w 982980"/>
                <a:gd name="connsiteY3" fmla="*/ 982980 h 982980"/>
                <a:gd name="connsiteX4" fmla="*/ 0 w 982980"/>
                <a:gd name="connsiteY4" fmla="*/ 491490 h 982980"/>
                <a:gd name="connsiteX0" fmla="*/ 0 w 982980"/>
                <a:gd name="connsiteY0" fmla="*/ 491490 h 2392680"/>
                <a:gd name="connsiteX1" fmla="*/ 491490 w 982980"/>
                <a:gd name="connsiteY1" fmla="*/ 0 h 2392680"/>
                <a:gd name="connsiteX2" fmla="*/ 982980 w 982980"/>
                <a:gd name="connsiteY2" fmla="*/ 491490 h 2392680"/>
                <a:gd name="connsiteX3" fmla="*/ 491490 w 982980"/>
                <a:gd name="connsiteY3" fmla="*/ 2392680 h 2392680"/>
                <a:gd name="connsiteX4" fmla="*/ 0 w 982980"/>
                <a:gd name="connsiteY4" fmla="*/ 491490 h 2392680"/>
                <a:gd name="connsiteX0" fmla="*/ 0 w 982980"/>
                <a:gd name="connsiteY0" fmla="*/ 491490 h 2392680"/>
                <a:gd name="connsiteX1" fmla="*/ 491490 w 982980"/>
                <a:gd name="connsiteY1" fmla="*/ 0 h 2392680"/>
                <a:gd name="connsiteX2" fmla="*/ 982980 w 982980"/>
                <a:gd name="connsiteY2" fmla="*/ 491490 h 2392680"/>
                <a:gd name="connsiteX3" fmla="*/ 491490 w 982980"/>
                <a:gd name="connsiteY3" fmla="*/ 2392680 h 2392680"/>
                <a:gd name="connsiteX4" fmla="*/ 0 w 982980"/>
                <a:gd name="connsiteY4" fmla="*/ 491490 h 2392680"/>
                <a:gd name="connsiteX0" fmla="*/ 0 w 982980"/>
                <a:gd name="connsiteY0" fmla="*/ 491490 h 2392680"/>
                <a:gd name="connsiteX1" fmla="*/ 491490 w 982980"/>
                <a:gd name="connsiteY1" fmla="*/ 0 h 2392680"/>
                <a:gd name="connsiteX2" fmla="*/ 982980 w 982980"/>
                <a:gd name="connsiteY2" fmla="*/ 491490 h 2392680"/>
                <a:gd name="connsiteX3" fmla="*/ 491490 w 982980"/>
                <a:gd name="connsiteY3" fmla="*/ 2392680 h 2392680"/>
                <a:gd name="connsiteX4" fmla="*/ 0 w 982980"/>
                <a:gd name="connsiteY4" fmla="*/ 491490 h 2392680"/>
                <a:gd name="connsiteX0" fmla="*/ 0 w 982980"/>
                <a:gd name="connsiteY0" fmla="*/ 655578 h 2556768"/>
                <a:gd name="connsiteX1" fmla="*/ 491490 w 982980"/>
                <a:gd name="connsiteY1" fmla="*/ 0 h 2556768"/>
                <a:gd name="connsiteX2" fmla="*/ 982980 w 982980"/>
                <a:gd name="connsiteY2" fmla="*/ 655578 h 2556768"/>
                <a:gd name="connsiteX3" fmla="*/ 491490 w 982980"/>
                <a:gd name="connsiteY3" fmla="*/ 2556768 h 2556768"/>
                <a:gd name="connsiteX4" fmla="*/ 0 w 982980"/>
                <a:gd name="connsiteY4" fmla="*/ 655578 h 2556768"/>
                <a:gd name="connsiteX0" fmla="*/ 0 w 982980"/>
                <a:gd name="connsiteY0" fmla="*/ 655692 h 2556882"/>
                <a:gd name="connsiteX1" fmla="*/ 491490 w 982980"/>
                <a:gd name="connsiteY1" fmla="*/ 114 h 2556882"/>
                <a:gd name="connsiteX2" fmla="*/ 982980 w 982980"/>
                <a:gd name="connsiteY2" fmla="*/ 655692 h 2556882"/>
                <a:gd name="connsiteX3" fmla="*/ 491490 w 982980"/>
                <a:gd name="connsiteY3" fmla="*/ 2556882 h 2556882"/>
                <a:gd name="connsiteX4" fmla="*/ 0 w 982980"/>
                <a:gd name="connsiteY4" fmla="*/ 655692 h 2556882"/>
                <a:gd name="connsiteX0" fmla="*/ 0 w 982980"/>
                <a:gd name="connsiteY0" fmla="*/ 694750 h 2595940"/>
                <a:gd name="connsiteX1" fmla="*/ 491490 w 982980"/>
                <a:gd name="connsiteY1" fmla="*/ 104 h 2595940"/>
                <a:gd name="connsiteX2" fmla="*/ 982980 w 982980"/>
                <a:gd name="connsiteY2" fmla="*/ 694750 h 2595940"/>
                <a:gd name="connsiteX3" fmla="*/ 491490 w 982980"/>
                <a:gd name="connsiteY3" fmla="*/ 2595940 h 2595940"/>
                <a:gd name="connsiteX4" fmla="*/ 0 w 982980"/>
                <a:gd name="connsiteY4" fmla="*/ 694750 h 2595940"/>
                <a:gd name="connsiteX0" fmla="*/ 0 w 982980"/>
                <a:gd name="connsiteY0" fmla="*/ 694647 h 2595837"/>
                <a:gd name="connsiteX1" fmla="*/ 491490 w 982980"/>
                <a:gd name="connsiteY1" fmla="*/ 1 h 2595837"/>
                <a:gd name="connsiteX2" fmla="*/ 982980 w 982980"/>
                <a:gd name="connsiteY2" fmla="*/ 694647 h 2595837"/>
                <a:gd name="connsiteX3" fmla="*/ 491490 w 982980"/>
                <a:gd name="connsiteY3" fmla="*/ 2595837 h 2595837"/>
                <a:gd name="connsiteX4" fmla="*/ 0 w 982980"/>
                <a:gd name="connsiteY4" fmla="*/ 694647 h 2595837"/>
                <a:gd name="connsiteX0" fmla="*/ 0 w 982980"/>
                <a:gd name="connsiteY0" fmla="*/ 694647 h 2595837"/>
                <a:gd name="connsiteX1" fmla="*/ 491490 w 982980"/>
                <a:gd name="connsiteY1" fmla="*/ 1 h 2595837"/>
                <a:gd name="connsiteX2" fmla="*/ 982980 w 982980"/>
                <a:gd name="connsiteY2" fmla="*/ 694647 h 2595837"/>
                <a:gd name="connsiteX3" fmla="*/ 491490 w 982980"/>
                <a:gd name="connsiteY3" fmla="*/ 2595837 h 2595837"/>
                <a:gd name="connsiteX4" fmla="*/ 0 w 982980"/>
                <a:gd name="connsiteY4" fmla="*/ 694647 h 2595837"/>
                <a:gd name="connsiteX0" fmla="*/ 0 w 982980"/>
                <a:gd name="connsiteY0" fmla="*/ 694647 h 2595837"/>
                <a:gd name="connsiteX1" fmla="*/ 491490 w 982980"/>
                <a:gd name="connsiteY1" fmla="*/ 1 h 2595837"/>
                <a:gd name="connsiteX2" fmla="*/ 982980 w 982980"/>
                <a:gd name="connsiteY2" fmla="*/ 694647 h 2595837"/>
                <a:gd name="connsiteX3" fmla="*/ 491490 w 982980"/>
                <a:gd name="connsiteY3" fmla="*/ 2595837 h 2595837"/>
                <a:gd name="connsiteX4" fmla="*/ 0 w 982980"/>
                <a:gd name="connsiteY4" fmla="*/ 694647 h 2595837"/>
                <a:gd name="connsiteX0" fmla="*/ 0 w 982980"/>
                <a:gd name="connsiteY0" fmla="*/ 695052 h 2596242"/>
                <a:gd name="connsiteX1" fmla="*/ 491490 w 982980"/>
                <a:gd name="connsiteY1" fmla="*/ 406 h 2596242"/>
                <a:gd name="connsiteX2" fmla="*/ 982980 w 982980"/>
                <a:gd name="connsiteY2" fmla="*/ 695052 h 2596242"/>
                <a:gd name="connsiteX3" fmla="*/ 491490 w 982980"/>
                <a:gd name="connsiteY3" fmla="*/ 2596242 h 2596242"/>
                <a:gd name="connsiteX4" fmla="*/ 0 w 982980"/>
                <a:gd name="connsiteY4" fmla="*/ 695052 h 2596242"/>
                <a:gd name="connsiteX0" fmla="*/ 0 w 982980"/>
                <a:gd name="connsiteY0" fmla="*/ 694751 h 2595941"/>
                <a:gd name="connsiteX1" fmla="*/ 491490 w 982980"/>
                <a:gd name="connsiteY1" fmla="*/ 105 h 2595941"/>
                <a:gd name="connsiteX2" fmla="*/ 982980 w 982980"/>
                <a:gd name="connsiteY2" fmla="*/ 694751 h 2595941"/>
                <a:gd name="connsiteX3" fmla="*/ 491490 w 982980"/>
                <a:gd name="connsiteY3" fmla="*/ 2595941 h 2595941"/>
                <a:gd name="connsiteX4" fmla="*/ 0 w 982980"/>
                <a:gd name="connsiteY4" fmla="*/ 694751 h 2595941"/>
                <a:gd name="connsiteX0" fmla="*/ 119 w 983099"/>
                <a:gd name="connsiteY0" fmla="*/ 702562 h 2603752"/>
                <a:gd name="connsiteX1" fmla="*/ 460597 w 983099"/>
                <a:gd name="connsiteY1" fmla="*/ 102 h 2603752"/>
                <a:gd name="connsiteX2" fmla="*/ 983099 w 983099"/>
                <a:gd name="connsiteY2" fmla="*/ 702562 h 2603752"/>
                <a:gd name="connsiteX3" fmla="*/ 491609 w 983099"/>
                <a:gd name="connsiteY3" fmla="*/ 2603752 h 2603752"/>
                <a:gd name="connsiteX4" fmla="*/ 119 w 983099"/>
                <a:gd name="connsiteY4" fmla="*/ 702562 h 2603752"/>
                <a:gd name="connsiteX0" fmla="*/ 2079 w 985059"/>
                <a:gd name="connsiteY0" fmla="*/ 702562 h 2603752"/>
                <a:gd name="connsiteX1" fmla="*/ 462557 w 985059"/>
                <a:gd name="connsiteY1" fmla="*/ 102 h 2603752"/>
                <a:gd name="connsiteX2" fmla="*/ 985059 w 985059"/>
                <a:gd name="connsiteY2" fmla="*/ 702562 h 2603752"/>
                <a:gd name="connsiteX3" fmla="*/ 493569 w 985059"/>
                <a:gd name="connsiteY3" fmla="*/ 2603752 h 2603752"/>
                <a:gd name="connsiteX4" fmla="*/ 2079 w 985059"/>
                <a:gd name="connsiteY4" fmla="*/ 702562 h 2603752"/>
                <a:gd name="connsiteX0" fmla="*/ 2079 w 990510"/>
                <a:gd name="connsiteY0" fmla="*/ 702566 h 2603756"/>
                <a:gd name="connsiteX1" fmla="*/ 462557 w 990510"/>
                <a:gd name="connsiteY1" fmla="*/ 106 h 2603756"/>
                <a:gd name="connsiteX2" fmla="*/ 985059 w 990510"/>
                <a:gd name="connsiteY2" fmla="*/ 702566 h 2603756"/>
                <a:gd name="connsiteX3" fmla="*/ 493569 w 990510"/>
                <a:gd name="connsiteY3" fmla="*/ 2603756 h 2603756"/>
                <a:gd name="connsiteX4" fmla="*/ 2079 w 990510"/>
                <a:gd name="connsiteY4" fmla="*/ 702566 h 2603756"/>
                <a:gd name="connsiteX0" fmla="*/ 8057 w 1077637"/>
                <a:gd name="connsiteY0" fmla="*/ 702566 h 2910192"/>
                <a:gd name="connsiteX1" fmla="*/ 468535 w 1077637"/>
                <a:gd name="connsiteY1" fmla="*/ 106 h 2910192"/>
                <a:gd name="connsiteX2" fmla="*/ 991037 w 1077637"/>
                <a:gd name="connsiteY2" fmla="*/ 702566 h 2910192"/>
                <a:gd name="connsiteX3" fmla="*/ 783996 w 1077637"/>
                <a:gd name="connsiteY3" fmla="*/ 2910192 h 2910192"/>
                <a:gd name="connsiteX4" fmla="*/ 8057 w 1077637"/>
                <a:gd name="connsiteY4" fmla="*/ 702566 h 2910192"/>
                <a:gd name="connsiteX0" fmla="*/ 8057 w 1077637"/>
                <a:gd name="connsiteY0" fmla="*/ 702566 h 2910192"/>
                <a:gd name="connsiteX1" fmla="*/ 468535 w 1077637"/>
                <a:gd name="connsiteY1" fmla="*/ 106 h 2910192"/>
                <a:gd name="connsiteX2" fmla="*/ 991037 w 1077637"/>
                <a:gd name="connsiteY2" fmla="*/ 702566 h 2910192"/>
                <a:gd name="connsiteX3" fmla="*/ 783996 w 1077637"/>
                <a:gd name="connsiteY3" fmla="*/ 2910192 h 2910192"/>
                <a:gd name="connsiteX4" fmla="*/ 8057 w 1077637"/>
                <a:gd name="connsiteY4" fmla="*/ 702566 h 2910192"/>
                <a:gd name="connsiteX0" fmla="*/ 8057 w 1002071"/>
                <a:gd name="connsiteY0" fmla="*/ 702566 h 2910192"/>
                <a:gd name="connsiteX1" fmla="*/ 468535 w 1002071"/>
                <a:gd name="connsiteY1" fmla="*/ 106 h 2910192"/>
                <a:gd name="connsiteX2" fmla="*/ 991037 w 1002071"/>
                <a:gd name="connsiteY2" fmla="*/ 702566 h 2910192"/>
                <a:gd name="connsiteX3" fmla="*/ 783996 w 1002071"/>
                <a:gd name="connsiteY3" fmla="*/ 2910192 h 2910192"/>
                <a:gd name="connsiteX4" fmla="*/ 8057 w 1002071"/>
                <a:gd name="connsiteY4" fmla="*/ 702566 h 2910192"/>
                <a:gd name="connsiteX0" fmla="*/ 8057 w 1013871"/>
                <a:gd name="connsiteY0" fmla="*/ 702566 h 2910192"/>
                <a:gd name="connsiteX1" fmla="*/ 468535 w 1013871"/>
                <a:gd name="connsiteY1" fmla="*/ 106 h 2910192"/>
                <a:gd name="connsiteX2" fmla="*/ 991037 w 1013871"/>
                <a:gd name="connsiteY2" fmla="*/ 702566 h 2910192"/>
                <a:gd name="connsiteX3" fmla="*/ 783996 w 1013871"/>
                <a:gd name="connsiteY3" fmla="*/ 2910192 h 2910192"/>
                <a:gd name="connsiteX4" fmla="*/ 8057 w 1013871"/>
                <a:gd name="connsiteY4" fmla="*/ 702566 h 2910192"/>
                <a:gd name="connsiteX0" fmla="*/ 3742 w 991725"/>
                <a:gd name="connsiteY0" fmla="*/ 702566 h 2990859"/>
                <a:gd name="connsiteX1" fmla="*/ 464220 w 991725"/>
                <a:gd name="connsiteY1" fmla="*/ 106 h 2990859"/>
                <a:gd name="connsiteX2" fmla="*/ 986722 w 991725"/>
                <a:gd name="connsiteY2" fmla="*/ 702566 h 2990859"/>
                <a:gd name="connsiteX3" fmla="*/ 663760 w 991725"/>
                <a:gd name="connsiteY3" fmla="*/ 2990859 h 2990859"/>
                <a:gd name="connsiteX4" fmla="*/ 3742 w 991725"/>
                <a:gd name="connsiteY4" fmla="*/ 702566 h 2990859"/>
                <a:gd name="connsiteX0" fmla="*/ 3742 w 1005145"/>
                <a:gd name="connsiteY0" fmla="*/ 702566 h 2990859"/>
                <a:gd name="connsiteX1" fmla="*/ 464220 w 1005145"/>
                <a:gd name="connsiteY1" fmla="*/ 106 h 2990859"/>
                <a:gd name="connsiteX2" fmla="*/ 986722 w 1005145"/>
                <a:gd name="connsiteY2" fmla="*/ 702566 h 2990859"/>
                <a:gd name="connsiteX3" fmla="*/ 663760 w 1005145"/>
                <a:gd name="connsiteY3" fmla="*/ 2990859 h 2990859"/>
                <a:gd name="connsiteX4" fmla="*/ 3742 w 1005145"/>
                <a:gd name="connsiteY4" fmla="*/ 702566 h 29908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5145" h="2990859">
                  <a:moveTo>
                    <a:pt x="3742" y="702566"/>
                  </a:moveTo>
                  <a:cubicBezTo>
                    <a:pt x="-29515" y="204107"/>
                    <a:pt x="161765" y="7920"/>
                    <a:pt x="464220" y="106"/>
                  </a:cubicBezTo>
                  <a:cubicBezTo>
                    <a:pt x="766675" y="-7708"/>
                    <a:pt x="963398" y="415496"/>
                    <a:pt x="986722" y="702566"/>
                  </a:cubicBezTo>
                  <a:cubicBezTo>
                    <a:pt x="1010046" y="989636"/>
                    <a:pt x="1075782" y="2045653"/>
                    <a:pt x="663760" y="2990859"/>
                  </a:cubicBezTo>
                  <a:cubicBezTo>
                    <a:pt x="398407" y="2245412"/>
                    <a:pt x="36999" y="1201025"/>
                    <a:pt x="3742" y="702566"/>
                  </a:cubicBezTo>
                  <a:close/>
                </a:path>
              </a:pathLst>
            </a:custGeom>
            <a:solidFill>
              <a:srgbClr val="C000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8" name="楕円 116">
              <a:extLst>
                <a:ext uri="{FF2B5EF4-FFF2-40B4-BE49-F238E27FC236}">
                  <a16:creationId xmlns:a16="http://schemas.microsoft.com/office/drawing/2014/main" id="{E6F49B46-2334-4AB8-A9CC-235FC5B1DD2A}"/>
                </a:ext>
              </a:extLst>
            </p:cNvPr>
            <p:cNvSpPr/>
            <p:nvPr/>
          </p:nvSpPr>
          <p:spPr>
            <a:xfrm rot="13980241" flipV="1">
              <a:off x="1601636" y="3543172"/>
              <a:ext cx="786944" cy="1961820"/>
            </a:xfrm>
            <a:custGeom>
              <a:avLst/>
              <a:gdLst>
                <a:gd name="connsiteX0" fmla="*/ 0 w 982980"/>
                <a:gd name="connsiteY0" fmla="*/ 491490 h 982980"/>
                <a:gd name="connsiteX1" fmla="*/ 491490 w 982980"/>
                <a:gd name="connsiteY1" fmla="*/ 0 h 982980"/>
                <a:gd name="connsiteX2" fmla="*/ 982980 w 982980"/>
                <a:gd name="connsiteY2" fmla="*/ 491490 h 982980"/>
                <a:gd name="connsiteX3" fmla="*/ 491490 w 982980"/>
                <a:gd name="connsiteY3" fmla="*/ 982980 h 982980"/>
                <a:gd name="connsiteX4" fmla="*/ 0 w 982980"/>
                <a:gd name="connsiteY4" fmla="*/ 491490 h 982980"/>
                <a:gd name="connsiteX0" fmla="*/ 0 w 982980"/>
                <a:gd name="connsiteY0" fmla="*/ 491490 h 982980"/>
                <a:gd name="connsiteX1" fmla="*/ 491490 w 982980"/>
                <a:gd name="connsiteY1" fmla="*/ 0 h 982980"/>
                <a:gd name="connsiteX2" fmla="*/ 982980 w 982980"/>
                <a:gd name="connsiteY2" fmla="*/ 491490 h 982980"/>
                <a:gd name="connsiteX3" fmla="*/ 491490 w 982980"/>
                <a:gd name="connsiteY3" fmla="*/ 982980 h 982980"/>
                <a:gd name="connsiteX4" fmla="*/ 0 w 982980"/>
                <a:gd name="connsiteY4" fmla="*/ 491490 h 982980"/>
                <a:gd name="connsiteX0" fmla="*/ 0 w 982980"/>
                <a:gd name="connsiteY0" fmla="*/ 491490 h 982980"/>
                <a:gd name="connsiteX1" fmla="*/ 491490 w 982980"/>
                <a:gd name="connsiteY1" fmla="*/ 0 h 982980"/>
                <a:gd name="connsiteX2" fmla="*/ 982980 w 982980"/>
                <a:gd name="connsiteY2" fmla="*/ 491490 h 982980"/>
                <a:gd name="connsiteX3" fmla="*/ 491490 w 982980"/>
                <a:gd name="connsiteY3" fmla="*/ 982980 h 982980"/>
                <a:gd name="connsiteX4" fmla="*/ 0 w 982980"/>
                <a:gd name="connsiteY4" fmla="*/ 491490 h 982980"/>
                <a:gd name="connsiteX0" fmla="*/ 0 w 982980"/>
                <a:gd name="connsiteY0" fmla="*/ 491490 h 2392680"/>
                <a:gd name="connsiteX1" fmla="*/ 491490 w 982980"/>
                <a:gd name="connsiteY1" fmla="*/ 0 h 2392680"/>
                <a:gd name="connsiteX2" fmla="*/ 982980 w 982980"/>
                <a:gd name="connsiteY2" fmla="*/ 491490 h 2392680"/>
                <a:gd name="connsiteX3" fmla="*/ 491490 w 982980"/>
                <a:gd name="connsiteY3" fmla="*/ 2392680 h 2392680"/>
                <a:gd name="connsiteX4" fmla="*/ 0 w 982980"/>
                <a:gd name="connsiteY4" fmla="*/ 491490 h 2392680"/>
                <a:gd name="connsiteX0" fmla="*/ 0 w 982980"/>
                <a:gd name="connsiteY0" fmla="*/ 491490 h 2392680"/>
                <a:gd name="connsiteX1" fmla="*/ 491490 w 982980"/>
                <a:gd name="connsiteY1" fmla="*/ 0 h 2392680"/>
                <a:gd name="connsiteX2" fmla="*/ 982980 w 982980"/>
                <a:gd name="connsiteY2" fmla="*/ 491490 h 2392680"/>
                <a:gd name="connsiteX3" fmla="*/ 491490 w 982980"/>
                <a:gd name="connsiteY3" fmla="*/ 2392680 h 2392680"/>
                <a:gd name="connsiteX4" fmla="*/ 0 w 982980"/>
                <a:gd name="connsiteY4" fmla="*/ 491490 h 2392680"/>
                <a:gd name="connsiteX0" fmla="*/ 0 w 982980"/>
                <a:gd name="connsiteY0" fmla="*/ 491490 h 2392680"/>
                <a:gd name="connsiteX1" fmla="*/ 491490 w 982980"/>
                <a:gd name="connsiteY1" fmla="*/ 0 h 2392680"/>
                <a:gd name="connsiteX2" fmla="*/ 982980 w 982980"/>
                <a:gd name="connsiteY2" fmla="*/ 491490 h 2392680"/>
                <a:gd name="connsiteX3" fmla="*/ 491490 w 982980"/>
                <a:gd name="connsiteY3" fmla="*/ 2392680 h 2392680"/>
                <a:gd name="connsiteX4" fmla="*/ 0 w 982980"/>
                <a:gd name="connsiteY4" fmla="*/ 491490 h 2392680"/>
                <a:gd name="connsiteX0" fmla="*/ 0 w 982980"/>
                <a:gd name="connsiteY0" fmla="*/ 655578 h 2556768"/>
                <a:gd name="connsiteX1" fmla="*/ 491490 w 982980"/>
                <a:gd name="connsiteY1" fmla="*/ 0 h 2556768"/>
                <a:gd name="connsiteX2" fmla="*/ 982980 w 982980"/>
                <a:gd name="connsiteY2" fmla="*/ 655578 h 2556768"/>
                <a:gd name="connsiteX3" fmla="*/ 491490 w 982980"/>
                <a:gd name="connsiteY3" fmla="*/ 2556768 h 2556768"/>
                <a:gd name="connsiteX4" fmla="*/ 0 w 982980"/>
                <a:gd name="connsiteY4" fmla="*/ 655578 h 2556768"/>
                <a:gd name="connsiteX0" fmla="*/ 0 w 982980"/>
                <a:gd name="connsiteY0" fmla="*/ 655692 h 2556882"/>
                <a:gd name="connsiteX1" fmla="*/ 491490 w 982980"/>
                <a:gd name="connsiteY1" fmla="*/ 114 h 2556882"/>
                <a:gd name="connsiteX2" fmla="*/ 982980 w 982980"/>
                <a:gd name="connsiteY2" fmla="*/ 655692 h 2556882"/>
                <a:gd name="connsiteX3" fmla="*/ 491490 w 982980"/>
                <a:gd name="connsiteY3" fmla="*/ 2556882 h 2556882"/>
                <a:gd name="connsiteX4" fmla="*/ 0 w 982980"/>
                <a:gd name="connsiteY4" fmla="*/ 655692 h 2556882"/>
                <a:gd name="connsiteX0" fmla="*/ 0 w 982980"/>
                <a:gd name="connsiteY0" fmla="*/ 694750 h 2595940"/>
                <a:gd name="connsiteX1" fmla="*/ 491490 w 982980"/>
                <a:gd name="connsiteY1" fmla="*/ 104 h 2595940"/>
                <a:gd name="connsiteX2" fmla="*/ 982980 w 982980"/>
                <a:gd name="connsiteY2" fmla="*/ 694750 h 2595940"/>
                <a:gd name="connsiteX3" fmla="*/ 491490 w 982980"/>
                <a:gd name="connsiteY3" fmla="*/ 2595940 h 2595940"/>
                <a:gd name="connsiteX4" fmla="*/ 0 w 982980"/>
                <a:gd name="connsiteY4" fmla="*/ 694750 h 2595940"/>
                <a:gd name="connsiteX0" fmla="*/ 0 w 982980"/>
                <a:gd name="connsiteY0" fmla="*/ 694647 h 2595837"/>
                <a:gd name="connsiteX1" fmla="*/ 491490 w 982980"/>
                <a:gd name="connsiteY1" fmla="*/ 1 h 2595837"/>
                <a:gd name="connsiteX2" fmla="*/ 982980 w 982980"/>
                <a:gd name="connsiteY2" fmla="*/ 694647 h 2595837"/>
                <a:gd name="connsiteX3" fmla="*/ 491490 w 982980"/>
                <a:gd name="connsiteY3" fmla="*/ 2595837 h 2595837"/>
                <a:gd name="connsiteX4" fmla="*/ 0 w 982980"/>
                <a:gd name="connsiteY4" fmla="*/ 694647 h 2595837"/>
                <a:gd name="connsiteX0" fmla="*/ 0 w 982980"/>
                <a:gd name="connsiteY0" fmla="*/ 694647 h 2595837"/>
                <a:gd name="connsiteX1" fmla="*/ 491490 w 982980"/>
                <a:gd name="connsiteY1" fmla="*/ 1 h 2595837"/>
                <a:gd name="connsiteX2" fmla="*/ 982980 w 982980"/>
                <a:gd name="connsiteY2" fmla="*/ 694647 h 2595837"/>
                <a:gd name="connsiteX3" fmla="*/ 491490 w 982980"/>
                <a:gd name="connsiteY3" fmla="*/ 2595837 h 2595837"/>
                <a:gd name="connsiteX4" fmla="*/ 0 w 982980"/>
                <a:gd name="connsiteY4" fmla="*/ 694647 h 2595837"/>
                <a:gd name="connsiteX0" fmla="*/ 0 w 982980"/>
                <a:gd name="connsiteY0" fmla="*/ 694647 h 2595837"/>
                <a:gd name="connsiteX1" fmla="*/ 491490 w 982980"/>
                <a:gd name="connsiteY1" fmla="*/ 1 h 2595837"/>
                <a:gd name="connsiteX2" fmla="*/ 982980 w 982980"/>
                <a:gd name="connsiteY2" fmla="*/ 694647 h 2595837"/>
                <a:gd name="connsiteX3" fmla="*/ 491490 w 982980"/>
                <a:gd name="connsiteY3" fmla="*/ 2595837 h 2595837"/>
                <a:gd name="connsiteX4" fmla="*/ 0 w 982980"/>
                <a:gd name="connsiteY4" fmla="*/ 694647 h 2595837"/>
                <a:gd name="connsiteX0" fmla="*/ 0 w 982980"/>
                <a:gd name="connsiteY0" fmla="*/ 695052 h 2596242"/>
                <a:gd name="connsiteX1" fmla="*/ 491490 w 982980"/>
                <a:gd name="connsiteY1" fmla="*/ 406 h 2596242"/>
                <a:gd name="connsiteX2" fmla="*/ 982980 w 982980"/>
                <a:gd name="connsiteY2" fmla="*/ 695052 h 2596242"/>
                <a:gd name="connsiteX3" fmla="*/ 491490 w 982980"/>
                <a:gd name="connsiteY3" fmla="*/ 2596242 h 2596242"/>
                <a:gd name="connsiteX4" fmla="*/ 0 w 982980"/>
                <a:gd name="connsiteY4" fmla="*/ 695052 h 2596242"/>
                <a:gd name="connsiteX0" fmla="*/ 0 w 982980"/>
                <a:gd name="connsiteY0" fmla="*/ 694751 h 2595941"/>
                <a:gd name="connsiteX1" fmla="*/ 491490 w 982980"/>
                <a:gd name="connsiteY1" fmla="*/ 105 h 2595941"/>
                <a:gd name="connsiteX2" fmla="*/ 982980 w 982980"/>
                <a:gd name="connsiteY2" fmla="*/ 694751 h 2595941"/>
                <a:gd name="connsiteX3" fmla="*/ 491490 w 982980"/>
                <a:gd name="connsiteY3" fmla="*/ 2595941 h 2595941"/>
                <a:gd name="connsiteX4" fmla="*/ 0 w 982980"/>
                <a:gd name="connsiteY4" fmla="*/ 694751 h 2595941"/>
                <a:gd name="connsiteX0" fmla="*/ 119 w 983099"/>
                <a:gd name="connsiteY0" fmla="*/ 702562 h 2603752"/>
                <a:gd name="connsiteX1" fmla="*/ 460597 w 983099"/>
                <a:gd name="connsiteY1" fmla="*/ 102 h 2603752"/>
                <a:gd name="connsiteX2" fmla="*/ 983099 w 983099"/>
                <a:gd name="connsiteY2" fmla="*/ 702562 h 2603752"/>
                <a:gd name="connsiteX3" fmla="*/ 491609 w 983099"/>
                <a:gd name="connsiteY3" fmla="*/ 2603752 h 2603752"/>
                <a:gd name="connsiteX4" fmla="*/ 119 w 983099"/>
                <a:gd name="connsiteY4" fmla="*/ 702562 h 2603752"/>
                <a:gd name="connsiteX0" fmla="*/ 2079 w 985059"/>
                <a:gd name="connsiteY0" fmla="*/ 702562 h 2603752"/>
                <a:gd name="connsiteX1" fmla="*/ 462557 w 985059"/>
                <a:gd name="connsiteY1" fmla="*/ 102 h 2603752"/>
                <a:gd name="connsiteX2" fmla="*/ 985059 w 985059"/>
                <a:gd name="connsiteY2" fmla="*/ 702562 h 2603752"/>
                <a:gd name="connsiteX3" fmla="*/ 493569 w 985059"/>
                <a:gd name="connsiteY3" fmla="*/ 2603752 h 2603752"/>
                <a:gd name="connsiteX4" fmla="*/ 2079 w 985059"/>
                <a:gd name="connsiteY4" fmla="*/ 702562 h 2603752"/>
                <a:gd name="connsiteX0" fmla="*/ 2079 w 990510"/>
                <a:gd name="connsiteY0" fmla="*/ 702566 h 2603756"/>
                <a:gd name="connsiteX1" fmla="*/ 462557 w 990510"/>
                <a:gd name="connsiteY1" fmla="*/ 106 h 2603756"/>
                <a:gd name="connsiteX2" fmla="*/ 985059 w 990510"/>
                <a:gd name="connsiteY2" fmla="*/ 702566 h 2603756"/>
                <a:gd name="connsiteX3" fmla="*/ 493569 w 990510"/>
                <a:gd name="connsiteY3" fmla="*/ 2603756 h 2603756"/>
                <a:gd name="connsiteX4" fmla="*/ 2079 w 990510"/>
                <a:gd name="connsiteY4" fmla="*/ 702566 h 2603756"/>
                <a:gd name="connsiteX0" fmla="*/ 8057 w 1077637"/>
                <a:gd name="connsiteY0" fmla="*/ 702566 h 2910192"/>
                <a:gd name="connsiteX1" fmla="*/ 468535 w 1077637"/>
                <a:gd name="connsiteY1" fmla="*/ 106 h 2910192"/>
                <a:gd name="connsiteX2" fmla="*/ 991037 w 1077637"/>
                <a:gd name="connsiteY2" fmla="*/ 702566 h 2910192"/>
                <a:gd name="connsiteX3" fmla="*/ 783996 w 1077637"/>
                <a:gd name="connsiteY3" fmla="*/ 2910192 h 2910192"/>
                <a:gd name="connsiteX4" fmla="*/ 8057 w 1077637"/>
                <a:gd name="connsiteY4" fmla="*/ 702566 h 2910192"/>
                <a:gd name="connsiteX0" fmla="*/ 8057 w 1077637"/>
                <a:gd name="connsiteY0" fmla="*/ 702566 h 2910192"/>
                <a:gd name="connsiteX1" fmla="*/ 468535 w 1077637"/>
                <a:gd name="connsiteY1" fmla="*/ 106 h 2910192"/>
                <a:gd name="connsiteX2" fmla="*/ 991037 w 1077637"/>
                <a:gd name="connsiteY2" fmla="*/ 702566 h 2910192"/>
                <a:gd name="connsiteX3" fmla="*/ 783996 w 1077637"/>
                <a:gd name="connsiteY3" fmla="*/ 2910192 h 2910192"/>
                <a:gd name="connsiteX4" fmla="*/ 8057 w 1077637"/>
                <a:gd name="connsiteY4" fmla="*/ 702566 h 2910192"/>
                <a:gd name="connsiteX0" fmla="*/ 8057 w 1002071"/>
                <a:gd name="connsiteY0" fmla="*/ 702566 h 2910192"/>
                <a:gd name="connsiteX1" fmla="*/ 468535 w 1002071"/>
                <a:gd name="connsiteY1" fmla="*/ 106 h 2910192"/>
                <a:gd name="connsiteX2" fmla="*/ 991037 w 1002071"/>
                <a:gd name="connsiteY2" fmla="*/ 702566 h 2910192"/>
                <a:gd name="connsiteX3" fmla="*/ 783996 w 1002071"/>
                <a:gd name="connsiteY3" fmla="*/ 2910192 h 2910192"/>
                <a:gd name="connsiteX4" fmla="*/ 8057 w 1002071"/>
                <a:gd name="connsiteY4" fmla="*/ 702566 h 2910192"/>
                <a:gd name="connsiteX0" fmla="*/ 8057 w 1013871"/>
                <a:gd name="connsiteY0" fmla="*/ 702566 h 2910192"/>
                <a:gd name="connsiteX1" fmla="*/ 468535 w 1013871"/>
                <a:gd name="connsiteY1" fmla="*/ 106 h 2910192"/>
                <a:gd name="connsiteX2" fmla="*/ 991037 w 1013871"/>
                <a:gd name="connsiteY2" fmla="*/ 702566 h 2910192"/>
                <a:gd name="connsiteX3" fmla="*/ 783996 w 1013871"/>
                <a:gd name="connsiteY3" fmla="*/ 2910192 h 2910192"/>
                <a:gd name="connsiteX4" fmla="*/ 8057 w 1013871"/>
                <a:gd name="connsiteY4" fmla="*/ 702566 h 2910192"/>
                <a:gd name="connsiteX0" fmla="*/ 3742 w 991725"/>
                <a:gd name="connsiteY0" fmla="*/ 702566 h 2990859"/>
                <a:gd name="connsiteX1" fmla="*/ 464220 w 991725"/>
                <a:gd name="connsiteY1" fmla="*/ 106 h 2990859"/>
                <a:gd name="connsiteX2" fmla="*/ 986722 w 991725"/>
                <a:gd name="connsiteY2" fmla="*/ 702566 h 2990859"/>
                <a:gd name="connsiteX3" fmla="*/ 663760 w 991725"/>
                <a:gd name="connsiteY3" fmla="*/ 2990859 h 2990859"/>
                <a:gd name="connsiteX4" fmla="*/ 3742 w 991725"/>
                <a:gd name="connsiteY4" fmla="*/ 702566 h 2990859"/>
                <a:gd name="connsiteX0" fmla="*/ 3742 w 1005145"/>
                <a:gd name="connsiteY0" fmla="*/ 702566 h 2990859"/>
                <a:gd name="connsiteX1" fmla="*/ 464220 w 1005145"/>
                <a:gd name="connsiteY1" fmla="*/ 106 h 2990859"/>
                <a:gd name="connsiteX2" fmla="*/ 986722 w 1005145"/>
                <a:gd name="connsiteY2" fmla="*/ 702566 h 2990859"/>
                <a:gd name="connsiteX3" fmla="*/ 663760 w 1005145"/>
                <a:gd name="connsiteY3" fmla="*/ 2990859 h 2990859"/>
                <a:gd name="connsiteX4" fmla="*/ 3742 w 1005145"/>
                <a:gd name="connsiteY4" fmla="*/ 702566 h 29908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5145" h="2990859">
                  <a:moveTo>
                    <a:pt x="3742" y="702566"/>
                  </a:moveTo>
                  <a:cubicBezTo>
                    <a:pt x="-29515" y="204107"/>
                    <a:pt x="161765" y="7920"/>
                    <a:pt x="464220" y="106"/>
                  </a:cubicBezTo>
                  <a:cubicBezTo>
                    <a:pt x="766675" y="-7708"/>
                    <a:pt x="963398" y="415496"/>
                    <a:pt x="986722" y="702566"/>
                  </a:cubicBezTo>
                  <a:cubicBezTo>
                    <a:pt x="1010046" y="989636"/>
                    <a:pt x="1075782" y="2045653"/>
                    <a:pt x="663760" y="2990859"/>
                  </a:cubicBezTo>
                  <a:cubicBezTo>
                    <a:pt x="398407" y="2245412"/>
                    <a:pt x="36999" y="1201025"/>
                    <a:pt x="3742" y="702566"/>
                  </a:cubicBezTo>
                  <a:close/>
                </a:path>
              </a:pathLst>
            </a:custGeom>
            <a:gradFill>
              <a:gsLst>
                <a:gs pos="80000">
                  <a:schemeClr val="tx1"/>
                </a:gs>
                <a:gs pos="20000">
                  <a:srgbClr val="0033CC"/>
                </a:gs>
              </a:gsLst>
              <a:lin ang="5400000" scaled="1"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9" name="フリーフォーム: 図形 338">
              <a:extLst>
                <a:ext uri="{FF2B5EF4-FFF2-40B4-BE49-F238E27FC236}">
                  <a16:creationId xmlns:a16="http://schemas.microsoft.com/office/drawing/2014/main" id="{44511037-6432-40E4-9790-BEAFE446E46A}"/>
                </a:ext>
              </a:extLst>
            </p:cNvPr>
            <p:cNvSpPr/>
            <p:nvPr/>
          </p:nvSpPr>
          <p:spPr>
            <a:xfrm rot="19031393">
              <a:off x="1822360" y="3627542"/>
              <a:ext cx="811283" cy="339945"/>
            </a:xfrm>
            <a:custGeom>
              <a:avLst/>
              <a:gdLst>
                <a:gd name="connsiteX0" fmla="*/ 664032 w 1006932"/>
                <a:gd name="connsiteY0" fmla="*/ 0 h 437824"/>
                <a:gd name="connsiteX1" fmla="*/ 922503 w 1006932"/>
                <a:gd name="connsiteY1" fmla="*/ 17203 h 437824"/>
                <a:gd name="connsiteX2" fmla="*/ 1006932 w 1006932"/>
                <a:gd name="connsiteY2" fmla="*/ 35969 h 437824"/>
                <a:gd name="connsiteX3" fmla="*/ 880291 w 1006932"/>
                <a:gd name="connsiteY3" fmla="*/ 64118 h 437824"/>
                <a:gd name="connsiteX4" fmla="*/ 685800 w 1006932"/>
                <a:gd name="connsiteY4" fmla="*/ 218912 h 437824"/>
                <a:gd name="connsiteX5" fmla="*/ 880291 w 1006932"/>
                <a:gd name="connsiteY5" fmla="*/ 373706 h 437824"/>
                <a:gd name="connsiteX6" fmla="*/ 1006932 w 1006932"/>
                <a:gd name="connsiteY6" fmla="*/ 401855 h 437824"/>
                <a:gd name="connsiteX7" fmla="*/ 922503 w 1006932"/>
                <a:gd name="connsiteY7" fmla="*/ 420621 h 437824"/>
                <a:gd name="connsiteX8" fmla="*/ 664032 w 1006932"/>
                <a:gd name="connsiteY8" fmla="*/ 437824 h 437824"/>
                <a:gd name="connsiteX9" fmla="*/ 0 w 1006932"/>
                <a:gd name="connsiteY9" fmla="*/ 218912 h 437824"/>
                <a:gd name="connsiteX10" fmla="*/ 664032 w 1006932"/>
                <a:gd name="connsiteY10" fmla="*/ 0 h 437824"/>
                <a:gd name="connsiteX0" fmla="*/ 685800 w 1006932"/>
                <a:gd name="connsiteY0" fmla="*/ 218912 h 437824"/>
                <a:gd name="connsiteX1" fmla="*/ 880291 w 1006932"/>
                <a:gd name="connsiteY1" fmla="*/ 373706 h 437824"/>
                <a:gd name="connsiteX2" fmla="*/ 1006932 w 1006932"/>
                <a:gd name="connsiteY2" fmla="*/ 401855 h 437824"/>
                <a:gd name="connsiteX3" fmla="*/ 922503 w 1006932"/>
                <a:gd name="connsiteY3" fmla="*/ 420621 h 437824"/>
                <a:gd name="connsiteX4" fmla="*/ 664032 w 1006932"/>
                <a:gd name="connsiteY4" fmla="*/ 437824 h 437824"/>
                <a:gd name="connsiteX5" fmla="*/ 0 w 1006932"/>
                <a:gd name="connsiteY5" fmla="*/ 218912 h 437824"/>
                <a:gd name="connsiteX6" fmla="*/ 664032 w 1006932"/>
                <a:gd name="connsiteY6" fmla="*/ 0 h 437824"/>
                <a:gd name="connsiteX7" fmla="*/ 922503 w 1006932"/>
                <a:gd name="connsiteY7" fmla="*/ 17203 h 437824"/>
                <a:gd name="connsiteX8" fmla="*/ 1006932 w 1006932"/>
                <a:gd name="connsiteY8" fmla="*/ 35969 h 437824"/>
                <a:gd name="connsiteX9" fmla="*/ 880291 w 1006932"/>
                <a:gd name="connsiteY9" fmla="*/ 64118 h 437824"/>
                <a:gd name="connsiteX10" fmla="*/ 777240 w 1006932"/>
                <a:gd name="connsiteY10" fmla="*/ 310352 h 437824"/>
                <a:gd name="connsiteX0" fmla="*/ 880291 w 1006932"/>
                <a:gd name="connsiteY0" fmla="*/ 373706 h 437824"/>
                <a:gd name="connsiteX1" fmla="*/ 1006932 w 1006932"/>
                <a:gd name="connsiteY1" fmla="*/ 401855 h 437824"/>
                <a:gd name="connsiteX2" fmla="*/ 922503 w 1006932"/>
                <a:gd name="connsiteY2" fmla="*/ 420621 h 437824"/>
                <a:gd name="connsiteX3" fmla="*/ 664032 w 1006932"/>
                <a:gd name="connsiteY3" fmla="*/ 437824 h 437824"/>
                <a:gd name="connsiteX4" fmla="*/ 0 w 1006932"/>
                <a:gd name="connsiteY4" fmla="*/ 218912 h 437824"/>
                <a:gd name="connsiteX5" fmla="*/ 664032 w 1006932"/>
                <a:gd name="connsiteY5" fmla="*/ 0 h 437824"/>
                <a:gd name="connsiteX6" fmla="*/ 922503 w 1006932"/>
                <a:gd name="connsiteY6" fmla="*/ 17203 h 437824"/>
                <a:gd name="connsiteX7" fmla="*/ 1006932 w 1006932"/>
                <a:gd name="connsiteY7" fmla="*/ 35969 h 437824"/>
                <a:gd name="connsiteX8" fmla="*/ 880291 w 1006932"/>
                <a:gd name="connsiteY8" fmla="*/ 64118 h 437824"/>
                <a:gd name="connsiteX9" fmla="*/ 777240 w 1006932"/>
                <a:gd name="connsiteY9" fmla="*/ 310352 h 437824"/>
                <a:gd name="connsiteX0" fmla="*/ 880291 w 1006932"/>
                <a:gd name="connsiteY0" fmla="*/ 373706 h 437824"/>
                <a:gd name="connsiteX1" fmla="*/ 1006932 w 1006932"/>
                <a:gd name="connsiteY1" fmla="*/ 401855 h 437824"/>
                <a:gd name="connsiteX2" fmla="*/ 922503 w 1006932"/>
                <a:gd name="connsiteY2" fmla="*/ 420621 h 437824"/>
                <a:gd name="connsiteX3" fmla="*/ 664032 w 1006932"/>
                <a:gd name="connsiteY3" fmla="*/ 437824 h 437824"/>
                <a:gd name="connsiteX4" fmla="*/ 0 w 1006932"/>
                <a:gd name="connsiteY4" fmla="*/ 218912 h 437824"/>
                <a:gd name="connsiteX5" fmla="*/ 664032 w 1006932"/>
                <a:gd name="connsiteY5" fmla="*/ 0 h 437824"/>
                <a:gd name="connsiteX6" fmla="*/ 922503 w 1006932"/>
                <a:gd name="connsiteY6" fmla="*/ 17203 h 437824"/>
                <a:gd name="connsiteX7" fmla="*/ 1006932 w 1006932"/>
                <a:gd name="connsiteY7" fmla="*/ 35969 h 437824"/>
                <a:gd name="connsiteX8" fmla="*/ 777240 w 1006932"/>
                <a:gd name="connsiteY8" fmla="*/ 310352 h 437824"/>
                <a:gd name="connsiteX0" fmla="*/ 880291 w 1006932"/>
                <a:gd name="connsiteY0" fmla="*/ 373706 h 437824"/>
                <a:gd name="connsiteX1" fmla="*/ 1006932 w 1006932"/>
                <a:gd name="connsiteY1" fmla="*/ 401855 h 437824"/>
                <a:gd name="connsiteX2" fmla="*/ 922503 w 1006932"/>
                <a:gd name="connsiteY2" fmla="*/ 420621 h 437824"/>
                <a:gd name="connsiteX3" fmla="*/ 664032 w 1006932"/>
                <a:gd name="connsiteY3" fmla="*/ 437824 h 437824"/>
                <a:gd name="connsiteX4" fmla="*/ 0 w 1006932"/>
                <a:gd name="connsiteY4" fmla="*/ 218912 h 437824"/>
                <a:gd name="connsiteX5" fmla="*/ 664032 w 1006932"/>
                <a:gd name="connsiteY5" fmla="*/ 0 h 437824"/>
                <a:gd name="connsiteX6" fmla="*/ 922503 w 1006932"/>
                <a:gd name="connsiteY6" fmla="*/ 17203 h 437824"/>
                <a:gd name="connsiteX7" fmla="*/ 1006932 w 1006932"/>
                <a:gd name="connsiteY7" fmla="*/ 35969 h 437824"/>
                <a:gd name="connsiteX0" fmla="*/ 1006932 w 1006932"/>
                <a:gd name="connsiteY0" fmla="*/ 401855 h 437824"/>
                <a:gd name="connsiteX1" fmla="*/ 922503 w 1006932"/>
                <a:gd name="connsiteY1" fmla="*/ 420621 h 437824"/>
                <a:gd name="connsiteX2" fmla="*/ 664032 w 1006932"/>
                <a:gd name="connsiteY2" fmla="*/ 437824 h 437824"/>
                <a:gd name="connsiteX3" fmla="*/ 0 w 1006932"/>
                <a:gd name="connsiteY3" fmla="*/ 218912 h 437824"/>
                <a:gd name="connsiteX4" fmla="*/ 664032 w 1006932"/>
                <a:gd name="connsiteY4" fmla="*/ 0 h 437824"/>
                <a:gd name="connsiteX5" fmla="*/ 922503 w 1006932"/>
                <a:gd name="connsiteY5" fmla="*/ 17203 h 437824"/>
                <a:gd name="connsiteX6" fmla="*/ 1006932 w 1006932"/>
                <a:gd name="connsiteY6" fmla="*/ 35969 h 4378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06932" h="437824">
                  <a:moveTo>
                    <a:pt x="1006932" y="401855"/>
                  </a:moveTo>
                  <a:lnTo>
                    <a:pt x="922503" y="420621"/>
                  </a:lnTo>
                  <a:cubicBezTo>
                    <a:pt x="843060" y="431698"/>
                    <a:pt x="755716" y="437824"/>
                    <a:pt x="664032" y="437824"/>
                  </a:cubicBezTo>
                  <a:cubicBezTo>
                    <a:pt x="297297" y="437824"/>
                    <a:pt x="0" y="339814"/>
                    <a:pt x="0" y="218912"/>
                  </a:cubicBezTo>
                  <a:cubicBezTo>
                    <a:pt x="0" y="98010"/>
                    <a:pt x="297297" y="0"/>
                    <a:pt x="664032" y="0"/>
                  </a:cubicBezTo>
                  <a:cubicBezTo>
                    <a:pt x="755716" y="0"/>
                    <a:pt x="843060" y="6126"/>
                    <a:pt x="922503" y="17203"/>
                  </a:cubicBezTo>
                  <a:lnTo>
                    <a:pt x="1006932" y="35969"/>
                  </a:lnTo>
                </a:path>
              </a:pathLst>
            </a:custGeom>
            <a:solidFill>
              <a:srgbClr val="C000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40" name="フリーフォーム: 図形 339">
              <a:extLst>
                <a:ext uri="{FF2B5EF4-FFF2-40B4-BE49-F238E27FC236}">
                  <a16:creationId xmlns:a16="http://schemas.microsoft.com/office/drawing/2014/main" id="{CDF9DAFF-5299-42AB-8F6A-400EBDD491F0}"/>
                </a:ext>
              </a:extLst>
            </p:cNvPr>
            <p:cNvSpPr/>
            <p:nvPr/>
          </p:nvSpPr>
          <p:spPr>
            <a:xfrm rot="19031393">
              <a:off x="2133830" y="3672087"/>
              <a:ext cx="811283" cy="339945"/>
            </a:xfrm>
            <a:custGeom>
              <a:avLst/>
              <a:gdLst>
                <a:gd name="connsiteX0" fmla="*/ 664032 w 1006932"/>
                <a:gd name="connsiteY0" fmla="*/ 0 h 437824"/>
                <a:gd name="connsiteX1" fmla="*/ 922503 w 1006932"/>
                <a:gd name="connsiteY1" fmla="*/ 17203 h 437824"/>
                <a:gd name="connsiteX2" fmla="*/ 1006932 w 1006932"/>
                <a:gd name="connsiteY2" fmla="*/ 35969 h 437824"/>
                <a:gd name="connsiteX3" fmla="*/ 880291 w 1006932"/>
                <a:gd name="connsiteY3" fmla="*/ 64118 h 437824"/>
                <a:gd name="connsiteX4" fmla="*/ 685800 w 1006932"/>
                <a:gd name="connsiteY4" fmla="*/ 218912 h 437824"/>
                <a:gd name="connsiteX5" fmla="*/ 880291 w 1006932"/>
                <a:gd name="connsiteY5" fmla="*/ 373706 h 437824"/>
                <a:gd name="connsiteX6" fmla="*/ 1006932 w 1006932"/>
                <a:gd name="connsiteY6" fmla="*/ 401855 h 437824"/>
                <a:gd name="connsiteX7" fmla="*/ 922503 w 1006932"/>
                <a:gd name="connsiteY7" fmla="*/ 420621 h 437824"/>
                <a:gd name="connsiteX8" fmla="*/ 664032 w 1006932"/>
                <a:gd name="connsiteY8" fmla="*/ 437824 h 437824"/>
                <a:gd name="connsiteX9" fmla="*/ 0 w 1006932"/>
                <a:gd name="connsiteY9" fmla="*/ 218912 h 437824"/>
                <a:gd name="connsiteX10" fmla="*/ 664032 w 1006932"/>
                <a:gd name="connsiteY10" fmla="*/ 0 h 437824"/>
                <a:gd name="connsiteX0" fmla="*/ 685800 w 1006932"/>
                <a:gd name="connsiteY0" fmla="*/ 218912 h 437824"/>
                <a:gd name="connsiteX1" fmla="*/ 880291 w 1006932"/>
                <a:gd name="connsiteY1" fmla="*/ 373706 h 437824"/>
                <a:gd name="connsiteX2" fmla="*/ 1006932 w 1006932"/>
                <a:gd name="connsiteY2" fmla="*/ 401855 h 437824"/>
                <a:gd name="connsiteX3" fmla="*/ 922503 w 1006932"/>
                <a:gd name="connsiteY3" fmla="*/ 420621 h 437824"/>
                <a:gd name="connsiteX4" fmla="*/ 664032 w 1006932"/>
                <a:gd name="connsiteY4" fmla="*/ 437824 h 437824"/>
                <a:gd name="connsiteX5" fmla="*/ 0 w 1006932"/>
                <a:gd name="connsiteY5" fmla="*/ 218912 h 437824"/>
                <a:gd name="connsiteX6" fmla="*/ 664032 w 1006932"/>
                <a:gd name="connsiteY6" fmla="*/ 0 h 437824"/>
                <a:gd name="connsiteX7" fmla="*/ 922503 w 1006932"/>
                <a:gd name="connsiteY7" fmla="*/ 17203 h 437824"/>
                <a:gd name="connsiteX8" fmla="*/ 1006932 w 1006932"/>
                <a:gd name="connsiteY8" fmla="*/ 35969 h 437824"/>
                <a:gd name="connsiteX9" fmla="*/ 880291 w 1006932"/>
                <a:gd name="connsiteY9" fmla="*/ 64118 h 437824"/>
                <a:gd name="connsiteX10" fmla="*/ 777240 w 1006932"/>
                <a:gd name="connsiteY10" fmla="*/ 310352 h 437824"/>
                <a:gd name="connsiteX0" fmla="*/ 880291 w 1006932"/>
                <a:gd name="connsiteY0" fmla="*/ 373706 h 437824"/>
                <a:gd name="connsiteX1" fmla="*/ 1006932 w 1006932"/>
                <a:gd name="connsiteY1" fmla="*/ 401855 h 437824"/>
                <a:gd name="connsiteX2" fmla="*/ 922503 w 1006932"/>
                <a:gd name="connsiteY2" fmla="*/ 420621 h 437824"/>
                <a:gd name="connsiteX3" fmla="*/ 664032 w 1006932"/>
                <a:gd name="connsiteY3" fmla="*/ 437824 h 437824"/>
                <a:gd name="connsiteX4" fmla="*/ 0 w 1006932"/>
                <a:gd name="connsiteY4" fmla="*/ 218912 h 437824"/>
                <a:gd name="connsiteX5" fmla="*/ 664032 w 1006932"/>
                <a:gd name="connsiteY5" fmla="*/ 0 h 437824"/>
                <a:gd name="connsiteX6" fmla="*/ 922503 w 1006932"/>
                <a:gd name="connsiteY6" fmla="*/ 17203 h 437824"/>
                <a:gd name="connsiteX7" fmla="*/ 1006932 w 1006932"/>
                <a:gd name="connsiteY7" fmla="*/ 35969 h 437824"/>
                <a:gd name="connsiteX8" fmla="*/ 880291 w 1006932"/>
                <a:gd name="connsiteY8" fmla="*/ 64118 h 437824"/>
                <a:gd name="connsiteX9" fmla="*/ 777240 w 1006932"/>
                <a:gd name="connsiteY9" fmla="*/ 310352 h 437824"/>
                <a:gd name="connsiteX0" fmla="*/ 880291 w 1006932"/>
                <a:gd name="connsiteY0" fmla="*/ 373706 h 437824"/>
                <a:gd name="connsiteX1" fmla="*/ 1006932 w 1006932"/>
                <a:gd name="connsiteY1" fmla="*/ 401855 h 437824"/>
                <a:gd name="connsiteX2" fmla="*/ 922503 w 1006932"/>
                <a:gd name="connsiteY2" fmla="*/ 420621 h 437824"/>
                <a:gd name="connsiteX3" fmla="*/ 664032 w 1006932"/>
                <a:gd name="connsiteY3" fmla="*/ 437824 h 437824"/>
                <a:gd name="connsiteX4" fmla="*/ 0 w 1006932"/>
                <a:gd name="connsiteY4" fmla="*/ 218912 h 437824"/>
                <a:gd name="connsiteX5" fmla="*/ 664032 w 1006932"/>
                <a:gd name="connsiteY5" fmla="*/ 0 h 437824"/>
                <a:gd name="connsiteX6" fmla="*/ 922503 w 1006932"/>
                <a:gd name="connsiteY6" fmla="*/ 17203 h 437824"/>
                <a:gd name="connsiteX7" fmla="*/ 1006932 w 1006932"/>
                <a:gd name="connsiteY7" fmla="*/ 35969 h 437824"/>
                <a:gd name="connsiteX8" fmla="*/ 777240 w 1006932"/>
                <a:gd name="connsiteY8" fmla="*/ 310352 h 437824"/>
                <a:gd name="connsiteX0" fmla="*/ 880291 w 1006932"/>
                <a:gd name="connsiteY0" fmla="*/ 373706 h 437824"/>
                <a:gd name="connsiteX1" fmla="*/ 1006932 w 1006932"/>
                <a:gd name="connsiteY1" fmla="*/ 401855 h 437824"/>
                <a:gd name="connsiteX2" fmla="*/ 922503 w 1006932"/>
                <a:gd name="connsiteY2" fmla="*/ 420621 h 437824"/>
                <a:gd name="connsiteX3" fmla="*/ 664032 w 1006932"/>
                <a:gd name="connsiteY3" fmla="*/ 437824 h 437824"/>
                <a:gd name="connsiteX4" fmla="*/ 0 w 1006932"/>
                <a:gd name="connsiteY4" fmla="*/ 218912 h 437824"/>
                <a:gd name="connsiteX5" fmla="*/ 664032 w 1006932"/>
                <a:gd name="connsiteY5" fmla="*/ 0 h 437824"/>
                <a:gd name="connsiteX6" fmla="*/ 922503 w 1006932"/>
                <a:gd name="connsiteY6" fmla="*/ 17203 h 437824"/>
                <a:gd name="connsiteX7" fmla="*/ 1006932 w 1006932"/>
                <a:gd name="connsiteY7" fmla="*/ 35969 h 437824"/>
                <a:gd name="connsiteX0" fmla="*/ 1006932 w 1006932"/>
                <a:gd name="connsiteY0" fmla="*/ 401855 h 437824"/>
                <a:gd name="connsiteX1" fmla="*/ 922503 w 1006932"/>
                <a:gd name="connsiteY1" fmla="*/ 420621 h 437824"/>
                <a:gd name="connsiteX2" fmla="*/ 664032 w 1006932"/>
                <a:gd name="connsiteY2" fmla="*/ 437824 h 437824"/>
                <a:gd name="connsiteX3" fmla="*/ 0 w 1006932"/>
                <a:gd name="connsiteY3" fmla="*/ 218912 h 437824"/>
                <a:gd name="connsiteX4" fmla="*/ 664032 w 1006932"/>
                <a:gd name="connsiteY4" fmla="*/ 0 h 437824"/>
                <a:gd name="connsiteX5" fmla="*/ 922503 w 1006932"/>
                <a:gd name="connsiteY5" fmla="*/ 17203 h 437824"/>
                <a:gd name="connsiteX6" fmla="*/ 1006932 w 1006932"/>
                <a:gd name="connsiteY6" fmla="*/ 35969 h 4378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06932" h="437824">
                  <a:moveTo>
                    <a:pt x="1006932" y="401855"/>
                  </a:moveTo>
                  <a:lnTo>
                    <a:pt x="922503" y="420621"/>
                  </a:lnTo>
                  <a:cubicBezTo>
                    <a:pt x="843060" y="431698"/>
                    <a:pt x="755716" y="437824"/>
                    <a:pt x="664032" y="437824"/>
                  </a:cubicBezTo>
                  <a:cubicBezTo>
                    <a:pt x="297297" y="437824"/>
                    <a:pt x="0" y="339814"/>
                    <a:pt x="0" y="218912"/>
                  </a:cubicBezTo>
                  <a:cubicBezTo>
                    <a:pt x="0" y="98010"/>
                    <a:pt x="297297" y="0"/>
                    <a:pt x="664032" y="0"/>
                  </a:cubicBezTo>
                  <a:cubicBezTo>
                    <a:pt x="755716" y="0"/>
                    <a:pt x="843060" y="6126"/>
                    <a:pt x="922503" y="17203"/>
                  </a:cubicBezTo>
                  <a:lnTo>
                    <a:pt x="1006932" y="35969"/>
                  </a:lnTo>
                </a:path>
              </a:pathLst>
            </a:custGeom>
            <a:solidFill>
              <a:srgbClr val="C000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41" name="フリーフォーム: 図形 340">
              <a:extLst>
                <a:ext uri="{FF2B5EF4-FFF2-40B4-BE49-F238E27FC236}">
                  <a16:creationId xmlns:a16="http://schemas.microsoft.com/office/drawing/2014/main" id="{0B19EF25-EF57-4324-AC86-84B96DC4BE6C}"/>
                </a:ext>
              </a:extLst>
            </p:cNvPr>
            <p:cNvSpPr/>
            <p:nvPr/>
          </p:nvSpPr>
          <p:spPr>
            <a:xfrm rot="19031393">
              <a:off x="2611671" y="3751391"/>
              <a:ext cx="583050" cy="320996"/>
            </a:xfrm>
            <a:custGeom>
              <a:avLst/>
              <a:gdLst>
                <a:gd name="connsiteX0" fmla="*/ 664032 w 1006932"/>
                <a:gd name="connsiteY0" fmla="*/ 0 h 437824"/>
                <a:gd name="connsiteX1" fmla="*/ 922503 w 1006932"/>
                <a:gd name="connsiteY1" fmla="*/ 17203 h 437824"/>
                <a:gd name="connsiteX2" fmla="*/ 1006932 w 1006932"/>
                <a:gd name="connsiteY2" fmla="*/ 35969 h 437824"/>
                <a:gd name="connsiteX3" fmla="*/ 880291 w 1006932"/>
                <a:gd name="connsiteY3" fmla="*/ 64118 h 437824"/>
                <a:gd name="connsiteX4" fmla="*/ 685800 w 1006932"/>
                <a:gd name="connsiteY4" fmla="*/ 218912 h 437824"/>
                <a:gd name="connsiteX5" fmla="*/ 880291 w 1006932"/>
                <a:gd name="connsiteY5" fmla="*/ 373706 h 437824"/>
                <a:gd name="connsiteX6" fmla="*/ 1006932 w 1006932"/>
                <a:gd name="connsiteY6" fmla="*/ 401855 h 437824"/>
                <a:gd name="connsiteX7" fmla="*/ 922503 w 1006932"/>
                <a:gd name="connsiteY7" fmla="*/ 420621 h 437824"/>
                <a:gd name="connsiteX8" fmla="*/ 664032 w 1006932"/>
                <a:gd name="connsiteY8" fmla="*/ 437824 h 437824"/>
                <a:gd name="connsiteX9" fmla="*/ 0 w 1006932"/>
                <a:gd name="connsiteY9" fmla="*/ 218912 h 437824"/>
                <a:gd name="connsiteX10" fmla="*/ 664032 w 1006932"/>
                <a:gd name="connsiteY10" fmla="*/ 0 h 437824"/>
                <a:gd name="connsiteX0" fmla="*/ 685800 w 1006932"/>
                <a:gd name="connsiteY0" fmla="*/ 218912 h 437824"/>
                <a:gd name="connsiteX1" fmla="*/ 880291 w 1006932"/>
                <a:gd name="connsiteY1" fmla="*/ 373706 h 437824"/>
                <a:gd name="connsiteX2" fmla="*/ 1006932 w 1006932"/>
                <a:gd name="connsiteY2" fmla="*/ 401855 h 437824"/>
                <a:gd name="connsiteX3" fmla="*/ 922503 w 1006932"/>
                <a:gd name="connsiteY3" fmla="*/ 420621 h 437824"/>
                <a:gd name="connsiteX4" fmla="*/ 664032 w 1006932"/>
                <a:gd name="connsiteY4" fmla="*/ 437824 h 437824"/>
                <a:gd name="connsiteX5" fmla="*/ 0 w 1006932"/>
                <a:gd name="connsiteY5" fmla="*/ 218912 h 437824"/>
                <a:gd name="connsiteX6" fmla="*/ 664032 w 1006932"/>
                <a:gd name="connsiteY6" fmla="*/ 0 h 437824"/>
                <a:gd name="connsiteX7" fmla="*/ 922503 w 1006932"/>
                <a:gd name="connsiteY7" fmla="*/ 17203 h 437824"/>
                <a:gd name="connsiteX8" fmla="*/ 1006932 w 1006932"/>
                <a:gd name="connsiteY8" fmla="*/ 35969 h 437824"/>
                <a:gd name="connsiteX9" fmla="*/ 880291 w 1006932"/>
                <a:gd name="connsiteY9" fmla="*/ 64118 h 437824"/>
                <a:gd name="connsiteX10" fmla="*/ 777240 w 1006932"/>
                <a:gd name="connsiteY10" fmla="*/ 310352 h 437824"/>
                <a:gd name="connsiteX0" fmla="*/ 880291 w 1006932"/>
                <a:gd name="connsiteY0" fmla="*/ 373706 h 437824"/>
                <a:gd name="connsiteX1" fmla="*/ 1006932 w 1006932"/>
                <a:gd name="connsiteY1" fmla="*/ 401855 h 437824"/>
                <a:gd name="connsiteX2" fmla="*/ 922503 w 1006932"/>
                <a:gd name="connsiteY2" fmla="*/ 420621 h 437824"/>
                <a:gd name="connsiteX3" fmla="*/ 664032 w 1006932"/>
                <a:gd name="connsiteY3" fmla="*/ 437824 h 437824"/>
                <a:gd name="connsiteX4" fmla="*/ 0 w 1006932"/>
                <a:gd name="connsiteY4" fmla="*/ 218912 h 437824"/>
                <a:gd name="connsiteX5" fmla="*/ 664032 w 1006932"/>
                <a:gd name="connsiteY5" fmla="*/ 0 h 437824"/>
                <a:gd name="connsiteX6" fmla="*/ 922503 w 1006932"/>
                <a:gd name="connsiteY6" fmla="*/ 17203 h 437824"/>
                <a:gd name="connsiteX7" fmla="*/ 1006932 w 1006932"/>
                <a:gd name="connsiteY7" fmla="*/ 35969 h 437824"/>
                <a:gd name="connsiteX8" fmla="*/ 880291 w 1006932"/>
                <a:gd name="connsiteY8" fmla="*/ 64118 h 437824"/>
                <a:gd name="connsiteX9" fmla="*/ 777240 w 1006932"/>
                <a:gd name="connsiteY9" fmla="*/ 310352 h 437824"/>
                <a:gd name="connsiteX0" fmla="*/ 880291 w 1006932"/>
                <a:gd name="connsiteY0" fmla="*/ 373706 h 437824"/>
                <a:gd name="connsiteX1" fmla="*/ 1006932 w 1006932"/>
                <a:gd name="connsiteY1" fmla="*/ 401855 h 437824"/>
                <a:gd name="connsiteX2" fmla="*/ 922503 w 1006932"/>
                <a:gd name="connsiteY2" fmla="*/ 420621 h 437824"/>
                <a:gd name="connsiteX3" fmla="*/ 664032 w 1006932"/>
                <a:gd name="connsiteY3" fmla="*/ 437824 h 437824"/>
                <a:gd name="connsiteX4" fmla="*/ 0 w 1006932"/>
                <a:gd name="connsiteY4" fmla="*/ 218912 h 437824"/>
                <a:gd name="connsiteX5" fmla="*/ 664032 w 1006932"/>
                <a:gd name="connsiteY5" fmla="*/ 0 h 437824"/>
                <a:gd name="connsiteX6" fmla="*/ 922503 w 1006932"/>
                <a:gd name="connsiteY6" fmla="*/ 17203 h 437824"/>
                <a:gd name="connsiteX7" fmla="*/ 1006932 w 1006932"/>
                <a:gd name="connsiteY7" fmla="*/ 35969 h 437824"/>
                <a:gd name="connsiteX8" fmla="*/ 777240 w 1006932"/>
                <a:gd name="connsiteY8" fmla="*/ 310352 h 437824"/>
                <a:gd name="connsiteX0" fmla="*/ 880291 w 1006932"/>
                <a:gd name="connsiteY0" fmla="*/ 373706 h 437824"/>
                <a:gd name="connsiteX1" fmla="*/ 1006932 w 1006932"/>
                <a:gd name="connsiteY1" fmla="*/ 401855 h 437824"/>
                <a:gd name="connsiteX2" fmla="*/ 922503 w 1006932"/>
                <a:gd name="connsiteY2" fmla="*/ 420621 h 437824"/>
                <a:gd name="connsiteX3" fmla="*/ 664032 w 1006932"/>
                <a:gd name="connsiteY3" fmla="*/ 437824 h 437824"/>
                <a:gd name="connsiteX4" fmla="*/ 0 w 1006932"/>
                <a:gd name="connsiteY4" fmla="*/ 218912 h 437824"/>
                <a:gd name="connsiteX5" fmla="*/ 664032 w 1006932"/>
                <a:gd name="connsiteY5" fmla="*/ 0 h 437824"/>
                <a:gd name="connsiteX6" fmla="*/ 922503 w 1006932"/>
                <a:gd name="connsiteY6" fmla="*/ 17203 h 437824"/>
                <a:gd name="connsiteX7" fmla="*/ 1006932 w 1006932"/>
                <a:gd name="connsiteY7" fmla="*/ 35969 h 437824"/>
                <a:gd name="connsiteX0" fmla="*/ 1006932 w 1006932"/>
                <a:gd name="connsiteY0" fmla="*/ 401855 h 437824"/>
                <a:gd name="connsiteX1" fmla="*/ 922503 w 1006932"/>
                <a:gd name="connsiteY1" fmla="*/ 420621 h 437824"/>
                <a:gd name="connsiteX2" fmla="*/ 664032 w 1006932"/>
                <a:gd name="connsiteY2" fmla="*/ 437824 h 437824"/>
                <a:gd name="connsiteX3" fmla="*/ 0 w 1006932"/>
                <a:gd name="connsiteY3" fmla="*/ 218912 h 437824"/>
                <a:gd name="connsiteX4" fmla="*/ 664032 w 1006932"/>
                <a:gd name="connsiteY4" fmla="*/ 0 h 437824"/>
                <a:gd name="connsiteX5" fmla="*/ 922503 w 1006932"/>
                <a:gd name="connsiteY5" fmla="*/ 17203 h 437824"/>
                <a:gd name="connsiteX6" fmla="*/ 1006932 w 1006932"/>
                <a:gd name="connsiteY6" fmla="*/ 35969 h 4378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06932" h="437824">
                  <a:moveTo>
                    <a:pt x="1006932" y="401855"/>
                  </a:moveTo>
                  <a:lnTo>
                    <a:pt x="922503" y="420621"/>
                  </a:lnTo>
                  <a:cubicBezTo>
                    <a:pt x="843060" y="431698"/>
                    <a:pt x="755716" y="437824"/>
                    <a:pt x="664032" y="437824"/>
                  </a:cubicBezTo>
                  <a:cubicBezTo>
                    <a:pt x="297297" y="437824"/>
                    <a:pt x="0" y="339814"/>
                    <a:pt x="0" y="218912"/>
                  </a:cubicBezTo>
                  <a:cubicBezTo>
                    <a:pt x="0" y="98010"/>
                    <a:pt x="297297" y="0"/>
                    <a:pt x="664032" y="0"/>
                  </a:cubicBezTo>
                  <a:cubicBezTo>
                    <a:pt x="755716" y="0"/>
                    <a:pt x="843060" y="6126"/>
                    <a:pt x="922503" y="17203"/>
                  </a:cubicBezTo>
                  <a:lnTo>
                    <a:pt x="1006932" y="35969"/>
                  </a:lnTo>
                </a:path>
              </a:pathLst>
            </a:custGeom>
            <a:solidFill>
              <a:srgbClr val="C000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42" name="フリーフォーム: 図形 341">
              <a:extLst>
                <a:ext uri="{FF2B5EF4-FFF2-40B4-BE49-F238E27FC236}">
                  <a16:creationId xmlns:a16="http://schemas.microsoft.com/office/drawing/2014/main" id="{2F7AC8E8-E14B-49E0-A5D9-E44DD52BA059}"/>
                </a:ext>
              </a:extLst>
            </p:cNvPr>
            <p:cNvSpPr/>
            <p:nvPr/>
          </p:nvSpPr>
          <p:spPr>
            <a:xfrm>
              <a:off x="3535357" y="2195777"/>
              <a:ext cx="1049009" cy="1165736"/>
            </a:xfrm>
            <a:custGeom>
              <a:avLst/>
              <a:gdLst>
                <a:gd name="connsiteX0" fmla="*/ 582868 w 1049009"/>
                <a:gd name="connsiteY0" fmla="*/ 0 h 1165736"/>
                <a:gd name="connsiteX1" fmla="*/ 700336 w 1049009"/>
                <a:gd name="connsiteY1" fmla="*/ 11842 h 1165736"/>
                <a:gd name="connsiteX2" fmla="*/ 772604 w 1049009"/>
                <a:gd name="connsiteY2" fmla="*/ 34275 h 1165736"/>
                <a:gd name="connsiteX3" fmla="*/ 860818 w 1049009"/>
                <a:gd name="connsiteY3" fmla="*/ 107058 h 1165736"/>
                <a:gd name="connsiteX4" fmla="*/ 1049009 w 1049009"/>
                <a:gd name="connsiteY4" fmla="*/ 561392 h 1165736"/>
                <a:gd name="connsiteX5" fmla="*/ 765725 w 1049009"/>
                <a:gd name="connsiteY5" fmla="*/ 1094183 h 1165736"/>
                <a:gd name="connsiteX6" fmla="*/ 732379 w 1049009"/>
                <a:gd name="connsiteY6" fmla="*/ 1112283 h 1165736"/>
                <a:gd name="connsiteX7" fmla="*/ 709570 w 1049009"/>
                <a:gd name="connsiteY7" fmla="*/ 1151028 h 1165736"/>
                <a:gd name="connsiteX8" fmla="*/ 700336 w 1049009"/>
                <a:gd name="connsiteY8" fmla="*/ 1153894 h 1165736"/>
                <a:gd name="connsiteX9" fmla="*/ 582868 w 1049009"/>
                <a:gd name="connsiteY9" fmla="*/ 1165736 h 1165736"/>
                <a:gd name="connsiteX10" fmla="*/ 0 w 1049009"/>
                <a:gd name="connsiteY10" fmla="*/ 582868 h 1165736"/>
                <a:gd name="connsiteX11" fmla="*/ 582868 w 1049009"/>
                <a:gd name="connsiteY11" fmla="*/ 0 h 11657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049009" h="1165736">
                  <a:moveTo>
                    <a:pt x="582868" y="0"/>
                  </a:moveTo>
                  <a:cubicBezTo>
                    <a:pt x="623107" y="0"/>
                    <a:pt x="662393" y="4078"/>
                    <a:pt x="700336" y="11842"/>
                  </a:cubicBezTo>
                  <a:lnTo>
                    <a:pt x="772604" y="34275"/>
                  </a:lnTo>
                  <a:lnTo>
                    <a:pt x="860818" y="107058"/>
                  </a:lnTo>
                  <a:cubicBezTo>
                    <a:pt x="977092" y="223332"/>
                    <a:pt x="1049009" y="383964"/>
                    <a:pt x="1049009" y="561392"/>
                  </a:cubicBezTo>
                  <a:cubicBezTo>
                    <a:pt x="1049009" y="783177"/>
                    <a:pt x="936638" y="978717"/>
                    <a:pt x="765725" y="1094183"/>
                  </a:cubicBezTo>
                  <a:lnTo>
                    <a:pt x="732379" y="1112283"/>
                  </a:lnTo>
                  <a:lnTo>
                    <a:pt x="709570" y="1151028"/>
                  </a:lnTo>
                  <a:lnTo>
                    <a:pt x="700336" y="1153894"/>
                  </a:lnTo>
                  <a:cubicBezTo>
                    <a:pt x="662393" y="1161659"/>
                    <a:pt x="623107" y="1165736"/>
                    <a:pt x="582868" y="1165736"/>
                  </a:cubicBezTo>
                  <a:cubicBezTo>
                    <a:pt x="260959" y="1165736"/>
                    <a:pt x="0" y="904777"/>
                    <a:pt x="0" y="582868"/>
                  </a:cubicBezTo>
                  <a:cubicBezTo>
                    <a:pt x="0" y="260959"/>
                    <a:pt x="260959" y="0"/>
                    <a:pt x="582868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343" name="グループ化 342">
              <a:extLst>
                <a:ext uri="{FF2B5EF4-FFF2-40B4-BE49-F238E27FC236}">
                  <a16:creationId xmlns:a16="http://schemas.microsoft.com/office/drawing/2014/main" id="{C27B4542-7EC7-4A7F-91F2-CD2CAE322CB7}"/>
                </a:ext>
              </a:extLst>
            </p:cNvPr>
            <p:cNvGrpSpPr/>
            <p:nvPr/>
          </p:nvGrpSpPr>
          <p:grpSpPr>
            <a:xfrm rot="20716428" flipH="1">
              <a:off x="4402439" y="2768602"/>
              <a:ext cx="644862" cy="372335"/>
              <a:chOff x="4428037" y="3745958"/>
              <a:chExt cx="754809" cy="527967"/>
            </a:xfrm>
            <a:solidFill>
              <a:schemeClr val="bg1">
                <a:lumMod val="65000"/>
              </a:schemeClr>
            </a:solidFill>
          </p:grpSpPr>
          <p:sp>
            <p:nvSpPr>
              <p:cNvPr id="347" name="楕円 4">
                <a:extLst>
                  <a:ext uri="{FF2B5EF4-FFF2-40B4-BE49-F238E27FC236}">
                    <a16:creationId xmlns:a16="http://schemas.microsoft.com/office/drawing/2014/main" id="{38DEC868-0D56-40FD-BC39-7D27753775F7}"/>
                  </a:ext>
                </a:extLst>
              </p:cNvPr>
              <p:cNvSpPr/>
              <p:nvPr/>
            </p:nvSpPr>
            <p:spPr>
              <a:xfrm rot="19219099" flipV="1">
                <a:off x="4638300" y="4058551"/>
                <a:ext cx="544546" cy="215374"/>
              </a:xfrm>
              <a:custGeom>
                <a:avLst/>
                <a:gdLst>
                  <a:gd name="connsiteX0" fmla="*/ 0 w 886105"/>
                  <a:gd name="connsiteY0" fmla="*/ 121511 h 243021"/>
                  <a:gd name="connsiteX1" fmla="*/ 443053 w 886105"/>
                  <a:gd name="connsiteY1" fmla="*/ 0 h 243021"/>
                  <a:gd name="connsiteX2" fmla="*/ 886106 w 886105"/>
                  <a:gd name="connsiteY2" fmla="*/ 121511 h 243021"/>
                  <a:gd name="connsiteX3" fmla="*/ 443053 w 886105"/>
                  <a:gd name="connsiteY3" fmla="*/ 243022 h 243021"/>
                  <a:gd name="connsiteX4" fmla="*/ 0 w 886105"/>
                  <a:gd name="connsiteY4" fmla="*/ 121511 h 243021"/>
                  <a:gd name="connsiteX0" fmla="*/ 1797 w 887903"/>
                  <a:gd name="connsiteY0" fmla="*/ 220571 h 342082"/>
                  <a:gd name="connsiteX1" fmla="*/ 589630 w 887903"/>
                  <a:gd name="connsiteY1" fmla="*/ 0 h 342082"/>
                  <a:gd name="connsiteX2" fmla="*/ 887903 w 887903"/>
                  <a:gd name="connsiteY2" fmla="*/ 220571 h 342082"/>
                  <a:gd name="connsiteX3" fmla="*/ 444850 w 887903"/>
                  <a:gd name="connsiteY3" fmla="*/ 342082 h 342082"/>
                  <a:gd name="connsiteX4" fmla="*/ 1797 w 887903"/>
                  <a:gd name="connsiteY4" fmla="*/ 220571 h 342082"/>
                  <a:gd name="connsiteX0" fmla="*/ 1797 w 887903"/>
                  <a:gd name="connsiteY0" fmla="*/ 220571 h 342082"/>
                  <a:gd name="connsiteX1" fmla="*/ 589630 w 887903"/>
                  <a:gd name="connsiteY1" fmla="*/ 0 h 342082"/>
                  <a:gd name="connsiteX2" fmla="*/ 887903 w 887903"/>
                  <a:gd name="connsiteY2" fmla="*/ 220571 h 342082"/>
                  <a:gd name="connsiteX3" fmla="*/ 444850 w 887903"/>
                  <a:gd name="connsiteY3" fmla="*/ 342082 h 342082"/>
                  <a:gd name="connsiteX4" fmla="*/ 1797 w 887903"/>
                  <a:gd name="connsiteY4" fmla="*/ 220571 h 342082"/>
                  <a:gd name="connsiteX0" fmla="*/ 1295 w 887401"/>
                  <a:gd name="connsiteY0" fmla="*/ 328537 h 364112"/>
                  <a:gd name="connsiteX1" fmla="*/ 589128 w 887401"/>
                  <a:gd name="connsiteY1" fmla="*/ 1286 h 364112"/>
                  <a:gd name="connsiteX2" fmla="*/ 887401 w 887401"/>
                  <a:gd name="connsiteY2" fmla="*/ 221857 h 364112"/>
                  <a:gd name="connsiteX3" fmla="*/ 444348 w 887401"/>
                  <a:gd name="connsiteY3" fmla="*/ 343368 h 364112"/>
                  <a:gd name="connsiteX4" fmla="*/ 1295 w 887401"/>
                  <a:gd name="connsiteY4" fmla="*/ 328537 h 364112"/>
                  <a:gd name="connsiteX0" fmla="*/ 1295 w 887401"/>
                  <a:gd name="connsiteY0" fmla="*/ 328537 h 364112"/>
                  <a:gd name="connsiteX1" fmla="*/ 589128 w 887401"/>
                  <a:gd name="connsiteY1" fmla="*/ 1286 h 364112"/>
                  <a:gd name="connsiteX2" fmla="*/ 887401 w 887401"/>
                  <a:gd name="connsiteY2" fmla="*/ 221857 h 364112"/>
                  <a:gd name="connsiteX3" fmla="*/ 444348 w 887401"/>
                  <a:gd name="connsiteY3" fmla="*/ 343368 h 364112"/>
                  <a:gd name="connsiteX4" fmla="*/ 1295 w 887401"/>
                  <a:gd name="connsiteY4" fmla="*/ 328537 h 364112"/>
                  <a:gd name="connsiteX0" fmla="*/ 1235 w 788281"/>
                  <a:gd name="connsiteY0" fmla="*/ 327715 h 361125"/>
                  <a:gd name="connsiteX1" fmla="*/ 589068 w 788281"/>
                  <a:gd name="connsiteY1" fmla="*/ 464 h 361125"/>
                  <a:gd name="connsiteX2" fmla="*/ 788281 w 788281"/>
                  <a:gd name="connsiteY2" fmla="*/ 259135 h 361125"/>
                  <a:gd name="connsiteX3" fmla="*/ 444288 w 788281"/>
                  <a:gd name="connsiteY3" fmla="*/ 342546 h 361125"/>
                  <a:gd name="connsiteX4" fmla="*/ 1235 w 788281"/>
                  <a:gd name="connsiteY4" fmla="*/ 327715 h 361125"/>
                  <a:gd name="connsiteX0" fmla="*/ 0 w 787046"/>
                  <a:gd name="connsiteY0" fmla="*/ 327715 h 342860"/>
                  <a:gd name="connsiteX1" fmla="*/ 587833 w 787046"/>
                  <a:gd name="connsiteY1" fmla="*/ 464 h 342860"/>
                  <a:gd name="connsiteX2" fmla="*/ 787046 w 787046"/>
                  <a:gd name="connsiteY2" fmla="*/ 259135 h 342860"/>
                  <a:gd name="connsiteX3" fmla="*/ 0 w 787046"/>
                  <a:gd name="connsiteY3" fmla="*/ 327715 h 342860"/>
                  <a:gd name="connsiteX0" fmla="*/ 212 w 797795"/>
                  <a:gd name="connsiteY0" fmla="*/ 358120 h 375407"/>
                  <a:gd name="connsiteX1" fmla="*/ 708970 w 797795"/>
                  <a:gd name="connsiteY1" fmla="*/ 405 h 375407"/>
                  <a:gd name="connsiteX2" fmla="*/ 787258 w 797795"/>
                  <a:gd name="connsiteY2" fmla="*/ 289540 h 375407"/>
                  <a:gd name="connsiteX3" fmla="*/ 212 w 797795"/>
                  <a:gd name="connsiteY3" fmla="*/ 358120 h 3754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97795" h="375407">
                    <a:moveTo>
                      <a:pt x="212" y="358120"/>
                    </a:moveTo>
                    <a:cubicBezTo>
                      <a:pt x="-12836" y="309931"/>
                      <a:pt x="577796" y="11835"/>
                      <a:pt x="708970" y="405"/>
                    </a:cubicBezTo>
                    <a:cubicBezTo>
                      <a:pt x="840144" y="-11025"/>
                      <a:pt x="787258" y="222431"/>
                      <a:pt x="787258" y="289540"/>
                    </a:cubicBezTo>
                    <a:cubicBezTo>
                      <a:pt x="689286" y="344082"/>
                      <a:pt x="13260" y="406309"/>
                      <a:pt x="212" y="35812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8" name="楕円 4">
                <a:extLst>
                  <a:ext uri="{FF2B5EF4-FFF2-40B4-BE49-F238E27FC236}">
                    <a16:creationId xmlns:a16="http://schemas.microsoft.com/office/drawing/2014/main" id="{3DE1FDCD-6A51-42E5-A801-625693446BC4}"/>
                  </a:ext>
                </a:extLst>
              </p:cNvPr>
              <p:cNvSpPr/>
              <p:nvPr/>
            </p:nvSpPr>
            <p:spPr>
              <a:xfrm>
                <a:off x="4428037" y="3745958"/>
                <a:ext cx="713510" cy="315454"/>
              </a:xfrm>
              <a:custGeom>
                <a:avLst/>
                <a:gdLst>
                  <a:gd name="connsiteX0" fmla="*/ 0 w 886105"/>
                  <a:gd name="connsiteY0" fmla="*/ 121511 h 243021"/>
                  <a:gd name="connsiteX1" fmla="*/ 443053 w 886105"/>
                  <a:gd name="connsiteY1" fmla="*/ 0 h 243021"/>
                  <a:gd name="connsiteX2" fmla="*/ 886106 w 886105"/>
                  <a:gd name="connsiteY2" fmla="*/ 121511 h 243021"/>
                  <a:gd name="connsiteX3" fmla="*/ 443053 w 886105"/>
                  <a:gd name="connsiteY3" fmla="*/ 243022 h 243021"/>
                  <a:gd name="connsiteX4" fmla="*/ 0 w 886105"/>
                  <a:gd name="connsiteY4" fmla="*/ 121511 h 243021"/>
                  <a:gd name="connsiteX0" fmla="*/ 1797 w 887903"/>
                  <a:gd name="connsiteY0" fmla="*/ 220571 h 342082"/>
                  <a:gd name="connsiteX1" fmla="*/ 589630 w 887903"/>
                  <a:gd name="connsiteY1" fmla="*/ 0 h 342082"/>
                  <a:gd name="connsiteX2" fmla="*/ 887903 w 887903"/>
                  <a:gd name="connsiteY2" fmla="*/ 220571 h 342082"/>
                  <a:gd name="connsiteX3" fmla="*/ 444850 w 887903"/>
                  <a:gd name="connsiteY3" fmla="*/ 342082 h 342082"/>
                  <a:gd name="connsiteX4" fmla="*/ 1797 w 887903"/>
                  <a:gd name="connsiteY4" fmla="*/ 220571 h 342082"/>
                  <a:gd name="connsiteX0" fmla="*/ 1797 w 887903"/>
                  <a:gd name="connsiteY0" fmla="*/ 220571 h 342082"/>
                  <a:gd name="connsiteX1" fmla="*/ 589630 w 887903"/>
                  <a:gd name="connsiteY1" fmla="*/ 0 h 342082"/>
                  <a:gd name="connsiteX2" fmla="*/ 887903 w 887903"/>
                  <a:gd name="connsiteY2" fmla="*/ 220571 h 342082"/>
                  <a:gd name="connsiteX3" fmla="*/ 444850 w 887903"/>
                  <a:gd name="connsiteY3" fmla="*/ 342082 h 342082"/>
                  <a:gd name="connsiteX4" fmla="*/ 1797 w 887903"/>
                  <a:gd name="connsiteY4" fmla="*/ 220571 h 342082"/>
                  <a:gd name="connsiteX0" fmla="*/ 1295 w 887401"/>
                  <a:gd name="connsiteY0" fmla="*/ 328537 h 364112"/>
                  <a:gd name="connsiteX1" fmla="*/ 589128 w 887401"/>
                  <a:gd name="connsiteY1" fmla="*/ 1286 h 364112"/>
                  <a:gd name="connsiteX2" fmla="*/ 887401 w 887401"/>
                  <a:gd name="connsiteY2" fmla="*/ 221857 h 364112"/>
                  <a:gd name="connsiteX3" fmla="*/ 444348 w 887401"/>
                  <a:gd name="connsiteY3" fmla="*/ 343368 h 364112"/>
                  <a:gd name="connsiteX4" fmla="*/ 1295 w 887401"/>
                  <a:gd name="connsiteY4" fmla="*/ 328537 h 364112"/>
                  <a:gd name="connsiteX0" fmla="*/ 1295 w 887401"/>
                  <a:gd name="connsiteY0" fmla="*/ 328537 h 364112"/>
                  <a:gd name="connsiteX1" fmla="*/ 589128 w 887401"/>
                  <a:gd name="connsiteY1" fmla="*/ 1286 h 364112"/>
                  <a:gd name="connsiteX2" fmla="*/ 887401 w 887401"/>
                  <a:gd name="connsiteY2" fmla="*/ 221857 h 364112"/>
                  <a:gd name="connsiteX3" fmla="*/ 444348 w 887401"/>
                  <a:gd name="connsiteY3" fmla="*/ 343368 h 364112"/>
                  <a:gd name="connsiteX4" fmla="*/ 1295 w 887401"/>
                  <a:gd name="connsiteY4" fmla="*/ 328537 h 364112"/>
                  <a:gd name="connsiteX0" fmla="*/ 1235 w 788281"/>
                  <a:gd name="connsiteY0" fmla="*/ 327715 h 361125"/>
                  <a:gd name="connsiteX1" fmla="*/ 589068 w 788281"/>
                  <a:gd name="connsiteY1" fmla="*/ 464 h 361125"/>
                  <a:gd name="connsiteX2" fmla="*/ 788281 w 788281"/>
                  <a:gd name="connsiteY2" fmla="*/ 259135 h 361125"/>
                  <a:gd name="connsiteX3" fmla="*/ 444288 w 788281"/>
                  <a:gd name="connsiteY3" fmla="*/ 342546 h 361125"/>
                  <a:gd name="connsiteX4" fmla="*/ 1235 w 788281"/>
                  <a:gd name="connsiteY4" fmla="*/ 327715 h 361125"/>
                  <a:gd name="connsiteX0" fmla="*/ 0 w 787046"/>
                  <a:gd name="connsiteY0" fmla="*/ 327715 h 342860"/>
                  <a:gd name="connsiteX1" fmla="*/ 587833 w 787046"/>
                  <a:gd name="connsiteY1" fmla="*/ 464 h 342860"/>
                  <a:gd name="connsiteX2" fmla="*/ 787046 w 787046"/>
                  <a:gd name="connsiteY2" fmla="*/ 259135 h 342860"/>
                  <a:gd name="connsiteX3" fmla="*/ 0 w 787046"/>
                  <a:gd name="connsiteY3" fmla="*/ 327715 h 342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87046" h="342860">
                    <a:moveTo>
                      <a:pt x="0" y="327715"/>
                    </a:moveTo>
                    <a:cubicBezTo>
                      <a:pt x="24130" y="270701"/>
                      <a:pt x="456659" y="11894"/>
                      <a:pt x="587833" y="464"/>
                    </a:cubicBezTo>
                    <a:cubicBezTo>
                      <a:pt x="719007" y="-10966"/>
                      <a:pt x="787046" y="192026"/>
                      <a:pt x="787046" y="259135"/>
                    </a:cubicBezTo>
                    <a:cubicBezTo>
                      <a:pt x="689074" y="313677"/>
                      <a:pt x="33202" y="370827"/>
                      <a:pt x="0" y="327715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44" name="楕円 343">
              <a:extLst>
                <a:ext uri="{FF2B5EF4-FFF2-40B4-BE49-F238E27FC236}">
                  <a16:creationId xmlns:a16="http://schemas.microsoft.com/office/drawing/2014/main" id="{6A04CE02-A6AE-4422-833D-267E8B55CFFE}"/>
                </a:ext>
              </a:extLst>
            </p:cNvPr>
            <p:cNvSpPr/>
            <p:nvPr/>
          </p:nvSpPr>
          <p:spPr>
            <a:xfrm flipH="1">
              <a:off x="4059861" y="2413420"/>
              <a:ext cx="306502" cy="306502"/>
            </a:xfrm>
            <a:prstGeom prst="ellipse">
              <a:avLst/>
            </a:prstGeom>
            <a:solidFill>
              <a:schemeClr val="bg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5" name="楕円 344">
              <a:extLst>
                <a:ext uri="{FF2B5EF4-FFF2-40B4-BE49-F238E27FC236}">
                  <a16:creationId xmlns:a16="http://schemas.microsoft.com/office/drawing/2014/main" id="{FE883BFD-FC4F-4475-9A37-1E053C73C920}"/>
                </a:ext>
              </a:extLst>
            </p:cNvPr>
            <p:cNvSpPr/>
            <p:nvPr/>
          </p:nvSpPr>
          <p:spPr>
            <a:xfrm flipH="1">
              <a:off x="4101874" y="2455433"/>
              <a:ext cx="222476" cy="222476"/>
            </a:xfrm>
            <a:prstGeom prst="ellipse">
              <a:avLst/>
            </a:pr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6" name="楕円 345">
              <a:extLst>
                <a:ext uri="{FF2B5EF4-FFF2-40B4-BE49-F238E27FC236}">
                  <a16:creationId xmlns:a16="http://schemas.microsoft.com/office/drawing/2014/main" id="{A14B3607-8778-4745-BF6D-B7D94FD41FB3}"/>
                </a:ext>
              </a:extLst>
            </p:cNvPr>
            <p:cNvSpPr/>
            <p:nvPr/>
          </p:nvSpPr>
          <p:spPr>
            <a:xfrm flipH="1">
              <a:off x="4195183" y="2469404"/>
              <a:ext cx="97267" cy="97267"/>
            </a:xfrm>
            <a:prstGeom prst="ellipse">
              <a:avLst/>
            </a:prstGeom>
            <a:solidFill>
              <a:schemeClr val="bg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49" name="グループ化 348">
            <a:extLst>
              <a:ext uri="{FF2B5EF4-FFF2-40B4-BE49-F238E27FC236}">
                <a16:creationId xmlns:a16="http://schemas.microsoft.com/office/drawing/2014/main" id="{3AB52278-8B95-4D10-9A07-CCA94D3D9986}"/>
              </a:ext>
            </a:extLst>
          </p:cNvPr>
          <p:cNvGrpSpPr/>
          <p:nvPr/>
        </p:nvGrpSpPr>
        <p:grpSpPr>
          <a:xfrm>
            <a:off x="799072" y="3978205"/>
            <a:ext cx="2428008" cy="2389854"/>
            <a:chOff x="1717391" y="1120054"/>
            <a:chExt cx="4761711" cy="3904022"/>
          </a:xfrm>
        </p:grpSpPr>
        <p:grpSp>
          <p:nvGrpSpPr>
            <p:cNvPr id="350" name="グループ化 349">
              <a:extLst>
                <a:ext uri="{FF2B5EF4-FFF2-40B4-BE49-F238E27FC236}">
                  <a16:creationId xmlns:a16="http://schemas.microsoft.com/office/drawing/2014/main" id="{2DD390FE-D14D-4C39-9F5B-8E60B087DDB7}"/>
                </a:ext>
              </a:extLst>
            </p:cNvPr>
            <p:cNvGrpSpPr/>
            <p:nvPr/>
          </p:nvGrpSpPr>
          <p:grpSpPr>
            <a:xfrm>
              <a:off x="1717391" y="1179674"/>
              <a:ext cx="4761711" cy="3844402"/>
              <a:chOff x="1717391" y="1179674"/>
              <a:chExt cx="4761711" cy="3844402"/>
            </a:xfrm>
          </p:grpSpPr>
          <p:sp>
            <p:nvSpPr>
              <p:cNvPr id="503" name="フリーフォーム: 図形 502">
                <a:extLst>
                  <a:ext uri="{FF2B5EF4-FFF2-40B4-BE49-F238E27FC236}">
                    <a16:creationId xmlns:a16="http://schemas.microsoft.com/office/drawing/2014/main" id="{64A5E5F0-E5BF-48EB-AA52-DF8556ABDF85}"/>
                  </a:ext>
                </a:extLst>
              </p:cNvPr>
              <p:cNvSpPr/>
              <p:nvPr/>
            </p:nvSpPr>
            <p:spPr>
              <a:xfrm rot="10800000">
                <a:off x="2430572" y="2279339"/>
                <a:ext cx="3202495" cy="1998590"/>
              </a:xfrm>
              <a:custGeom>
                <a:avLst/>
                <a:gdLst>
                  <a:gd name="connsiteX0" fmla="*/ 3759880 w 4767039"/>
                  <a:gd name="connsiteY0" fmla="*/ 204501 h 2974978"/>
                  <a:gd name="connsiteX1" fmla="*/ 3766161 w 4767039"/>
                  <a:gd name="connsiteY1" fmla="*/ 196114 h 2974978"/>
                  <a:gd name="connsiteX2" fmla="*/ 3766594 w 4767039"/>
                  <a:gd name="connsiteY2" fmla="*/ 195690 h 2974978"/>
                  <a:gd name="connsiteX3" fmla="*/ 3756197 w 4767039"/>
                  <a:gd name="connsiteY3" fmla="*/ 196369 h 2974978"/>
                  <a:gd name="connsiteX4" fmla="*/ 3755030 w 4767039"/>
                  <a:gd name="connsiteY4" fmla="*/ 195908 h 2974978"/>
                  <a:gd name="connsiteX5" fmla="*/ 3754769 w 4767039"/>
                  <a:gd name="connsiteY5" fmla="*/ 198194 h 2974978"/>
                  <a:gd name="connsiteX6" fmla="*/ 3135040 w 4767039"/>
                  <a:gd name="connsiteY6" fmla="*/ 242601 h 2974978"/>
                  <a:gd name="connsiteX7" fmla="*/ 3141321 w 4767039"/>
                  <a:gd name="connsiteY7" fmla="*/ 234214 h 2974978"/>
                  <a:gd name="connsiteX8" fmla="*/ 3141754 w 4767039"/>
                  <a:gd name="connsiteY8" fmla="*/ 233789 h 2974978"/>
                  <a:gd name="connsiteX9" fmla="*/ 3131357 w 4767039"/>
                  <a:gd name="connsiteY9" fmla="*/ 234468 h 2974978"/>
                  <a:gd name="connsiteX10" fmla="*/ 3130190 w 4767039"/>
                  <a:gd name="connsiteY10" fmla="*/ 234008 h 2974978"/>
                  <a:gd name="connsiteX11" fmla="*/ 3129929 w 4767039"/>
                  <a:gd name="connsiteY11" fmla="*/ 236294 h 2974978"/>
                  <a:gd name="connsiteX12" fmla="*/ 3894297 w 4767039"/>
                  <a:gd name="connsiteY12" fmla="*/ 336753 h 2974978"/>
                  <a:gd name="connsiteX13" fmla="*/ 3894431 w 4767039"/>
                  <a:gd name="connsiteY13" fmla="*/ 334964 h 2974978"/>
                  <a:gd name="connsiteX14" fmla="*/ 3895151 w 4767039"/>
                  <a:gd name="connsiteY14" fmla="*/ 331858 h 2974978"/>
                  <a:gd name="connsiteX15" fmla="*/ 3859116 w 4767039"/>
                  <a:gd name="connsiteY15" fmla="*/ 322735 h 2974978"/>
                  <a:gd name="connsiteX16" fmla="*/ 3847017 w 4767039"/>
                  <a:gd name="connsiteY16" fmla="*/ 314141 h 2974978"/>
                  <a:gd name="connsiteX17" fmla="*/ 3847624 w 4767039"/>
                  <a:gd name="connsiteY17" fmla="*/ 326889 h 2974978"/>
                  <a:gd name="connsiteX18" fmla="*/ 3847127 w 4767039"/>
                  <a:gd name="connsiteY18" fmla="*/ 330003 h 2974978"/>
                  <a:gd name="connsiteX19" fmla="*/ 3866521 w 4767039"/>
                  <a:gd name="connsiteY19" fmla="*/ 329111 h 2974978"/>
                  <a:gd name="connsiteX20" fmla="*/ 3891581 w 4767039"/>
                  <a:gd name="connsiteY20" fmla="*/ 335571 h 2974978"/>
                  <a:gd name="connsiteX21" fmla="*/ 4079920 w 4767039"/>
                  <a:gd name="connsiteY21" fmla="*/ 364521 h 2974978"/>
                  <a:gd name="connsiteX22" fmla="*/ 4086201 w 4767039"/>
                  <a:gd name="connsiteY22" fmla="*/ 356134 h 2974978"/>
                  <a:gd name="connsiteX23" fmla="*/ 4086634 w 4767039"/>
                  <a:gd name="connsiteY23" fmla="*/ 355709 h 2974978"/>
                  <a:gd name="connsiteX24" fmla="*/ 4076237 w 4767039"/>
                  <a:gd name="connsiteY24" fmla="*/ 356388 h 2974978"/>
                  <a:gd name="connsiteX25" fmla="*/ 4075070 w 4767039"/>
                  <a:gd name="connsiteY25" fmla="*/ 355928 h 2974978"/>
                  <a:gd name="connsiteX26" fmla="*/ 4074809 w 4767039"/>
                  <a:gd name="connsiteY26" fmla="*/ 358214 h 2974978"/>
                  <a:gd name="connsiteX27" fmla="*/ 3830571 w 4767039"/>
                  <a:gd name="connsiteY27" fmla="*/ 442850 h 2974978"/>
                  <a:gd name="connsiteX28" fmla="*/ 3840640 w 4767039"/>
                  <a:gd name="connsiteY28" fmla="*/ 438541 h 2974978"/>
                  <a:gd name="connsiteX29" fmla="*/ 3840245 w 4767039"/>
                  <a:gd name="connsiteY29" fmla="*/ 433075 h 2974978"/>
                  <a:gd name="connsiteX30" fmla="*/ 3845704 w 4767039"/>
                  <a:gd name="connsiteY30" fmla="*/ 409602 h 2974978"/>
                  <a:gd name="connsiteX31" fmla="*/ 3869977 w 4767039"/>
                  <a:gd name="connsiteY31" fmla="*/ 412860 h 2974978"/>
                  <a:gd name="connsiteX32" fmla="*/ 3861304 w 4767039"/>
                  <a:gd name="connsiteY32" fmla="*/ 401530 h 2974978"/>
                  <a:gd name="connsiteX33" fmla="*/ 3849400 w 4767039"/>
                  <a:gd name="connsiteY33" fmla="*/ 376940 h 2974978"/>
                  <a:gd name="connsiteX34" fmla="*/ 3843375 w 4767039"/>
                  <a:gd name="connsiteY34" fmla="*/ 353485 h 2974978"/>
                  <a:gd name="connsiteX35" fmla="*/ 3842908 w 4767039"/>
                  <a:gd name="connsiteY35" fmla="*/ 356411 h 2974978"/>
                  <a:gd name="connsiteX36" fmla="*/ 3833152 w 4767039"/>
                  <a:gd name="connsiteY36" fmla="*/ 382297 h 2974978"/>
                  <a:gd name="connsiteX37" fmla="*/ 3816935 w 4767039"/>
                  <a:gd name="connsiteY37" fmla="*/ 400669 h 2974978"/>
                  <a:gd name="connsiteX38" fmla="*/ 3822138 w 4767039"/>
                  <a:gd name="connsiteY38" fmla="*/ 408794 h 2974978"/>
                  <a:gd name="connsiteX39" fmla="*/ 3829854 w 4767039"/>
                  <a:gd name="connsiteY39" fmla="*/ 436533 h 2974978"/>
                  <a:gd name="connsiteX40" fmla="*/ 681400 w 4767039"/>
                  <a:gd name="connsiteY40" fmla="*/ 570261 h 2974978"/>
                  <a:gd name="connsiteX41" fmla="*/ 687681 w 4767039"/>
                  <a:gd name="connsiteY41" fmla="*/ 561874 h 2974978"/>
                  <a:gd name="connsiteX42" fmla="*/ 688114 w 4767039"/>
                  <a:gd name="connsiteY42" fmla="*/ 561449 h 2974978"/>
                  <a:gd name="connsiteX43" fmla="*/ 677717 w 4767039"/>
                  <a:gd name="connsiteY43" fmla="*/ 562128 h 2974978"/>
                  <a:gd name="connsiteX44" fmla="*/ 676550 w 4767039"/>
                  <a:gd name="connsiteY44" fmla="*/ 561668 h 2974978"/>
                  <a:gd name="connsiteX45" fmla="*/ 676290 w 4767039"/>
                  <a:gd name="connsiteY45" fmla="*/ 563954 h 2974978"/>
                  <a:gd name="connsiteX46" fmla="*/ 3165377 w 4767039"/>
                  <a:gd name="connsiteY46" fmla="*/ 603084 h 2974978"/>
                  <a:gd name="connsiteX47" fmla="*/ 3146752 w 4767039"/>
                  <a:gd name="connsiteY47" fmla="*/ 598633 h 2974978"/>
                  <a:gd name="connsiteX48" fmla="*/ 3145158 w 4767039"/>
                  <a:gd name="connsiteY48" fmla="*/ 597354 h 2974978"/>
                  <a:gd name="connsiteX49" fmla="*/ 3142654 w 4767039"/>
                  <a:gd name="connsiteY49" fmla="*/ 597491 h 2974978"/>
                  <a:gd name="connsiteX50" fmla="*/ 3137954 w 4767039"/>
                  <a:gd name="connsiteY50" fmla="*/ 596769 h 2974978"/>
                  <a:gd name="connsiteX51" fmla="*/ 3135554 w 4767039"/>
                  <a:gd name="connsiteY51" fmla="*/ 595760 h 2974978"/>
                  <a:gd name="connsiteX52" fmla="*/ 3132056 w 4767039"/>
                  <a:gd name="connsiteY52" fmla="*/ 596458 h 2974978"/>
                  <a:gd name="connsiteX53" fmla="*/ 3129344 w 4767039"/>
                  <a:gd name="connsiteY53" fmla="*/ 598633 h 2974978"/>
                  <a:gd name="connsiteX54" fmla="*/ 3044100 w 4767039"/>
                  <a:gd name="connsiteY54" fmla="*/ 572076 h 2974978"/>
                  <a:gd name="connsiteX55" fmla="*/ 3037600 w 4767039"/>
                  <a:gd name="connsiteY55" fmla="*/ 563585 h 2974978"/>
                  <a:gd name="connsiteX56" fmla="*/ 3024831 w 4767039"/>
                  <a:gd name="connsiteY56" fmla="*/ 560533 h 2974978"/>
                  <a:gd name="connsiteX57" fmla="*/ 3023237 w 4767039"/>
                  <a:gd name="connsiteY57" fmla="*/ 559254 h 2974978"/>
                  <a:gd name="connsiteX58" fmla="*/ 3020733 w 4767039"/>
                  <a:gd name="connsiteY58" fmla="*/ 559391 h 2974978"/>
                  <a:gd name="connsiteX59" fmla="*/ 3016033 w 4767039"/>
                  <a:gd name="connsiteY59" fmla="*/ 558669 h 2974978"/>
                  <a:gd name="connsiteX60" fmla="*/ 3013633 w 4767039"/>
                  <a:gd name="connsiteY60" fmla="*/ 557660 h 2974978"/>
                  <a:gd name="connsiteX61" fmla="*/ 3010135 w 4767039"/>
                  <a:gd name="connsiteY61" fmla="*/ 558358 h 2974978"/>
                  <a:gd name="connsiteX62" fmla="*/ 3007423 w 4767039"/>
                  <a:gd name="connsiteY62" fmla="*/ 560533 h 2974978"/>
                  <a:gd name="connsiteX63" fmla="*/ 2922179 w 4767039"/>
                  <a:gd name="connsiteY63" fmla="*/ 533976 h 2974978"/>
                  <a:gd name="connsiteX64" fmla="*/ 2885952 w 4767039"/>
                  <a:gd name="connsiteY64" fmla="*/ 432379 h 2974978"/>
                  <a:gd name="connsiteX65" fmla="*/ 2898448 w 4767039"/>
                  <a:gd name="connsiteY65" fmla="*/ 431805 h 2974978"/>
                  <a:gd name="connsiteX66" fmla="*/ 2884109 w 4767039"/>
                  <a:gd name="connsiteY66" fmla="*/ 421620 h 2974978"/>
                  <a:gd name="connsiteX67" fmla="*/ 2842261 w 4767039"/>
                  <a:gd name="connsiteY67" fmla="*/ 351430 h 2974978"/>
                  <a:gd name="connsiteX68" fmla="*/ 2894617 w 4767039"/>
                  <a:gd name="connsiteY68" fmla="*/ 341561 h 2974978"/>
                  <a:gd name="connsiteX69" fmla="*/ 2897892 w 4767039"/>
                  <a:gd name="connsiteY69" fmla="*/ 341925 h 2974978"/>
                  <a:gd name="connsiteX70" fmla="*/ 2897446 w 4767039"/>
                  <a:gd name="connsiteY70" fmla="*/ 339979 h 2974978"/>
                  <a:gd name="connsiteX71" fmla="*/ 2900824 w 4767039"/>
                  <a:gd name="connsiteY71" fmla="*/ 287682 h 2974978"/>
                  <a:gd name="connsiteX72" fmla="*/ 2925097 w 4767039"/>
                  <a:gd name="connsiteY72" fmla="*/ 290940 h 2974978"/>
                  <a:gd name="connsiteX73" fmla="*/ 2916424 w 4767039"/>
                  <a:gd name="connsiteY73" fmla="*/ 279610 h 2974978"/>
                  <a:gd name="connsiteX74" fmla="*/ 2899122 w 4767039"/>
                  <a:gd name="connsiteY74" fmla="*/ 208226 h 2974978"/>
                  <a:gd name="connsiteX75" fmla="*/ 2946701 w 4767039"/>
                  <a:gd name="connsiteY75" fmla="*/ 213651 h 2974978"/>
                  <a:gd name="connsiteX76" fmla="*/ 2949417 w 4767039"/>
                  <a:gd name="connsiteY76" fmla="*/ 214833 h 2974978"/>
                  <a:gd name="connsiteX77" fmla="*/ 2949551 w 4767039"/>
                  <a:gd name="connsiteY77" fmla="*/ 213044 h 2974978"/>
                  <a:gd name="connsiteX78" fmla="*/ 2950271 w 4767039"/>
                  <a:gd name="connsiteY78" fmla="*/ 209938 h 2974978"/>
                  <a:gd name="connsiteX79" fmla="*/ 2914236 w 4767039"/>
                  <a:gd name="connsiteY79" fmla="*/ 200815 h 2974978"/>
                  <a:gd name="connsiteX80" fmla="*/ 2856156 w 4767039"/>
                  <a:gd name="connsiteY80" fmla="*/ 123189 h 2974978"/>
                  <a:gd name="connsiteX81" fmla="*/ 2903215 w 4767039"/>
                  <a:gd name="connsiteY81" fmla="*/ 114318 h 2974978"/>
                  <a:gd name="connsiteX82" fmla="*/ 2906158 w 4767039"/>
                  <a:gd name="connsiteY82" fmla="*/ 114646 h 2974978"/>
                  <a:gd name="connsiteX83" fmla="*/ 2905758 w 4767039"/>
                  <a:gd name="connsiteY83" fmla="*/ 112897 h 2974978"/>
                  <a:gd name="connsiteX84" fmla="*/ 2908794 w 4767039"/>
                  <a:gd name="connsiteY84" fmla="*/ 65891 h 2974978"/>
                  <a:gd name="connsiteX85" fmla="*/ 2954643 w 4767039"/>
                  <a:gd name="connsiteY85" fmla="*/ 79717 h 2974978"/>
                  <a:gd name="connsiteX86" fmla="*/ 2963967 w 4767039"/>
                  <a:gd name="connsiteY86" fmla="*/ 85960 h 2974978"/>
                  <a:gd name="connsiteX87" fmla="*/ 2967490 w 4767039"/>
                  <a:gd name="connsiteY87" fmla="*/ 76092 h 2974978"/>
                  <a:gd name="connsiteX88" fmla="*/ 2995336 w 4767039"/>
                  <a:gd name="connsiteY88" fmla="*/ 38100 h 2974978"/>
                  <a:gd name="connsiteX89" fmla="*/ 3026548 w 4767039"/>
                  <a:gd name="connsiteY89" fmla="*/ 74419 h 2974978"/>
                  <a:gd name="connsiteX90" fmla="*/ 3028840 w 4767039"/>
                  <a:gd name="connsiteY90" fmla="*/ 79654 h 2974978"/>
                  <a:gd name="connsiteX91" fmla="*/ 3036612 w 4767039"/>
                  <a:gd name="connsiteY91" fmla="*/ 73051 h 2974978"/>
                  <a:gd name="connsiteX92" fmla="*/ 3079723 w 4767039"/>
                  <a:gd name="connsiteY92" fmla="*/ 54072 h 2974978"/>
                  <a:gd name="connsiteX93" fmla="*/ 3088594 w 4767039"/>
                  <a:gd name="connsiteY93" fmla="*/ 101131 h 2974978"/>
                  <a:gd name="connsiteX94" fmla="*/ 3083094 w 4767039"/>
                  <a:gd name="connsiteY94" fmla="*/ 122190 h 2974978"/>
                  <a:gd name="connsiteX95" fmla="*/ 3085888 w 4767039"/>
                  <a:gd name="connsiteY95" fmla="*/ 124060 h 2974978"/>
                  <a:gd name="connsiteX96" fmla="*/ 3089411 w 4767039"/>
                  <a:gd name="connsiteY96" fmla="*/ 114192 h 2974978"/>
                  <a:gd name="connsiteX97" fmla="*/ 3117257 w 4767039"/>
                  <a:gd name="connsiteY97" fmla="*/ 76200 h 2974978"/>
                  <a:gd name="connsiteX98" fmla="*/ 3148469 w 4767039"/>
                  <a:gd name="connsiteY98" fmla="*/ 112519 h 2974978"/>
                  <a:gd name="connsiteX99" fmla="*/ 3150761 w 4767039"/>
                  <a:gd name="connsiteY99" fmla="*/ 117754 h 2974978"/>
                  <a:gd name="connsiteX100" fmla="*/ 3158533 w 4767039"/>
                  <a:gd name="connsiteY100" fmla="*/ 111151 h 2974978"/>
                  <a:gd name="connsiteX101" fmla="*/ 3201644 w 4767039"/>
                  <a:gd name="connsiteY101" fmla="*/ 92172 h 2974978"/>
                  <a:gd name="connsiteX102" fmla="*/ 3197507 w 4767039"/>
                  <a:gd name="connsiteY102" fmla="*/ 189033 h 2974978"/>
                  <a:gd name="connsiteX103" fmla="*/ 3180516 w 4767039"/>
                  <a:gd name="connsiteY103" fmla="*/ 208282 h 2974978"/>
                  <a:gd name="connsiteX104" fmla="*/ 3191302 w 4767039"/>
                  <a:gd name="connsiteY104" fmla="*/ 225127 h 2974978"/>
                  <a:gd name="connsiteX105" fmla="*/ 3198238 w 4767039"/>
                  <a:gd name="connsiteY105" fmla="*/ 250059 h 2974978"/>
                  <a:gd name="connsiteX106" fmla="*/ 3198882 w 4767039"/>
                  <a:gd name="connsiteY106" fmla="*/ 255737 h 2974978"/>
                  <a:gd name="connsiteX107" fmla="*/ 3208257 w 4767039"/>
                  <a:gd name="connsiteY107" fmla="*/ 251725 h 2974978"/>
                  <a:gd name="connsiteX108" fmla="*/ 3255050 w 4767039"/>
                  <a:gd name="connsiteY108" fmla="*/ 246326 h 2974978"/>
                  <a:gd name="connsiteX109" fmla="*/ 3222489 w 4767039"/>
                  <a:gd name="connsiteY109" fmla="*/ 337644 h 2974978"/>
                  <a:gd name="connsiteX110" fmla="*/ 3221515 w 4767039"/>
                  <a:gd name="connsiteY110" fmla="*/ 338314 h 2974978"/>
                  <a:gd name="connsiteX111" fmla="*/ 3222784 w 4767039"/>
                  <a:gd name="connsiteY111" fmla="*/ 364989 h 2974978"/>
                  <a:gd name="connsiteX112" fmla="*/ 3208312 w 4767039"/>
                  <a:gd name="connsiteY112" fmla="*/ 420397 h 2974978"/>
                  <a:gd name="connsiteX113" fmla="*/ 3192095 w 4767039"/>
                  <a:gd name="connsiteY113" fmla="*/ 438769 h 2974978"/>
                  <a:gd name="connsiteX114" fmla="*/ 3197298 w 4767039"/>
                  <a:gd name="connsiteY114" fmla="*/ 446894 h 2974978"/>
                  <a:gd name="connsiteX115" fmla="*/ 3205014 w 4767039"/>
                  <a:gd name="connsiteY115" fmla="*/ 474633 h 2974978"/>
                  <a:gd name="connsiteX116" fmla="*/ 3205731 w 4767039"/>
                  <a:gd name="connsiteY116" fmla="*/ 480950 h 2974978"/>
                  <a:gd name="connsiteX117" fmla="*/ 3216161 w 4767039"/>
                  <a:gd name="connsiteY117" fmla="*/ 476486 h 2974978"/>
                  <a:gd name="connsiteX118" fmla="*/ 3268222 w 4767039"/>
                  <a:gd name="connsiteY118" fmla="*/ 470479 h 2974978"/>
                  <a:gd name="connsiteX119" fmla="*/ 3231996 w 4767039"/>
                  <a:gd name="connsiteY119" fmla="*/ 572076 h 2974978"/>
                  <a:gd name="connsiteX120" fmla="*/ 3165377 w 4767039"/>
                  <a:gd name="connsiteY120" fmla="*/ 603084 h 2974978"/>
                  <a:gd name="connsiteX121" fmla="*/ 4110257 w 4767039"/>
                  <a:gd name="connsiteY121" fmla="*/ 725005 h 2974978"/>
                  <a:gd name="connsiteX122" fmla="*/ 4091632 w 4767039"/>
                  <a:gd name="connsiteY122" fmla="*/ 720553 h 2974978"/>
                  <a:gd name="connsiteX123" fmla="*/ 4090038 w 4767039"/>
                  <a:gd name="connsiteY123" fmla="*/ 719275 h 2974978"/>
                  <a:gd name="connsiteX124" fmla="*/ 4087534 w 4767039"/>
                  <a:gd name="connsiteY124" fmla="*/ 719411 h 2974978"/>
                  <a:gd name="connsiteX125" fmla="*/ 4082834 w 4767039"/>
                  <a:gd name="connsiteY125" fmla="*/ 718690 h 2974978"/>
                  <a:gd name="connsiteX126" fmla="*/ 4080434 w 4767039"/>
                  <a:gd name="connsiteY126" fmla="*/ 717681 h 2974978"/>
                  <a:gd name="connsiteX127" fmla="*/ 4076936 w 4767039"/>
                  <a:gd name="connsiteY127" fmla="*/ 718378 h 2974978"/>
                  <a:gd name="connsiteX128" fmla="*/ 4074224 w 4767039"/>
                  <a:gd name="connsiteY128" fmla="*/ 720553 h 2974978"/>
                  <a:gd name="connsiteX129" fmla="*/ 3988980 w 4767039"/>
                  <a:gd name="connsiteY129" fmla="*/ 693996 h 2974978"/>
                  <a:gd name="connsiteX130" fmla="*/ 3982480 w 4767039"/>
                  <a:gd name="connsiteY130" fmla="*/ 685505 h 2974978"/>
                  <a:gd name="connsiteX131" fmla="*/ 3969711 w 4767039"/>
                  <a:gd name="connsiteY131" fmla="*/ 682453 h 2974978"/>
                  <a:gd name="connsiteX132" fmla="*/ 3968117 w 4767039"/>
                  <a:gd name="connsiteY132" fmla="*/ 681174 h 2974978"/>
                  <a:gd name="connsiteX133" fmla="*/ 3965613 w 4767039"/>
                  <a:gd name="connsiteY133" fmla="*/ 681311 h 2974978"/>
                  <a:gd name="connsiteX134" fmla="*/ 3960913 w 4767039"/>
                  <a:gd name="connsiteY134" fmla="*/ 680589 h 2974978"/>
                  <a:gd name="connsiteX135" fmla="*/ 3958513 w 4767039"/>
                  <a:gd name="connsiteY135" fmla="*/ 679580 h 2974978"/>
                  <a:gd name="connsiteX136" fmla="*/ 3955015 w 4767039"/>
                  <a:gd name="connsiteY136" fmla="*/ 680278 h 2974978"/>
                  <a:gd name="connsiteX137" fmla="*/ 3952303 w 4767039"/>
                  <a:gd name="connsiteY137" fmla="*/ 682453 h 2974978"/>
                  <a:gd name="connsiteX138" fmla="*/ 3867059 w 4767039"/>
                  <a:gd name="connsiteY138" fmla="*/ 655896 h 2974978"/>
                  <a:gd name="connsiteX139" fmla="*/ 3830832 w 4767039"/>
                  <a:gd name="connsiteY139" fmla="*/ 554299 h 2974978"/>
                  <a:gd name="connsiteX140" fmla="*/ 3843328 w 4767039"/>
                  <a:gd name="connsiteY140" fmla="*/ 553725 h 2974978"/>
                  <a:gd name="connsiteX141" fmla="*/ 3835841 w 4767039"/>
                  <a:gd name="connsiteY141" fmla="*/ 548407 h 2974978"/>
                  <a:gd name="connsiteX142" fmla="*/ 3825239 w 4767039"/>
                  <a:gd name="connsiteY142" fmla="*/ 555695 h 2974978"/>
                  <a:gd name="connsiteX143" fmla="*/ 3790217 w 4767039"/>
                  <a:gd name="connsiteY143" fmla="*/ 564984 h 2974978"/>
                  <a:gd name="connsiteX144" fmla="*/ 3771592 w 4767039"/>
                  <a:gd name="connsiteY144" fmla="*/ 560533 h 2974978"/>
                  <a:gd name="connsiteX145" fmla="*/ 3769998 w 4767039"/>
                  <a:gd name="connsiteY145" fmla="*/ 559254 h 2974978"/>
                  <a:gd name="connsiteX146" fmla="*/ 3767494 w 4767039"/>
                  <a:gd name="connsiteY146" fmla="*/ 559391 h 2974978"/>
                  <a:gd name="connsiteX147" fmla="*/ 3762794 w 4767039"/>
                  <a:gd name="connsiteY147" fmla="*/ 558669 h 2974978"/>
                  <a:gd name="connsiteX148" fmla="*/ 3760394 w 4767039"/>
                  <a:gd name="connsiteY148" fmla="*/ 557660 h 2974978"/>
                  <a:gd name="connsiteX149" fmla="*/ 3756896 w 4767039"/>
                  <a:gd name="connsiteY149" fmla="*/ 558358 h 2974978"/>
                  <a:gd name="connsiteX150" fmla="*/ 3754184 w 4767039"/>
                  <a:gd name="connsiteY150" fmla="*/ 560533 h 2974978"/>
                  <a:gd name="connsiteX151" fmla="*/ 3668940 w 4767039"/>
                  <a:gd name="connsiteY151" fmla="*/ 533976 h 2974978"/>
                  <a:gd name="connsiteX152" fmla="*/ 3662440 w 4767039"/>
                  <a:gd name="connsiteY152" fmla="*/ 525485 h 2974978"/>
                  <a:gd name="connsiteX153" fmla="*/ 3649671 w 4767039"/>
                  <a:gd name="connsiteY153" fmla="*/ 522433 h 2974978"/>
                  <a:gd name="connsiteX154" fmla="*/ 3648077 w 4767039"/>
                  <a:gd name="connsiteY154" fmla="*/ 521154 h 2974978"/>
                  <a:gd name="connsiteX155" fmla="*/ 3645573 w 4767039"/>
                  <a:gd name="connsiteY155" fmla="*/ 521291 h 2974978"/>
                  <a:gd name="connsiteX156" fmla="*/ 3640873 w 4767039"/>
                  <a:gd name="connsiteY156" fmla="*/ 520569 h 2974978"/>
                  <a:gd name="connsiteX157" fmla="*/ 3638473 w 4767039"/>
                  <a:gd name="connsiteY157" fmla="*/ 519560 h 2974978"/>
                  <a:gd name="connsiteX158" fmla="*/ 3634975 w 4767039"/>
                  <a:gd name="connsiteY158" fmla="*/ 520258 h 2974978"/>
                  <a:gd name="connsiteX159" fmla="*/ 3632263 w 4767039"/>
                  <a:gd name="connsiteY159" fmla="*/ 522433 h 2974978"/>
                  <a:gd name="connsiteX160" fmla="*/ 3547019 w 4767039"/>
                  <a:gd name="connsiteY160" fmla="*/ 495876 h 2974978"/>
                  <a:gd name="connsiteX161" fmla="*/ 3510792 w 4767039"/>
                  <a:gd name="connsiteY161" fmla="*/ 394279 h 2974978"/>
                  <a:gd name="connsiteX162" fmla="*/ 3523288 w 4767039"/>
                  <a:gd name="connsiteY162" fmla="*/ 393705 h 2974978"/>
                  <a:gd name="connsiteX163" fmla="*/ 3508949 w 4767039"/>
                  <a:gd name="connsiteY163" fmla="*/ 383520 h 2974978"/>
                  <a:gd name="connsiteX164" fmla="*/ 3467101 w 4767039"/>
                  <a:gd name="connsiteY164" fmla="*/ 313330 h 2974978"/>
                  <a:gd name="connsiteX165" fmla="*/ 3519457 w 4767039"/>
                  <a:gd name="connsiteY165" fmla="*/ 303461 h 2974978"/>
                  <a:gd name="connsiteX166" fmla="*/ 3522732 w 4767039"/>
                  <a:gd name="connsiteY166" fmla="*/ 303825 h 2974978"/>
                  <a:gd name="connsiteX167" fmla="*/ 3522286 w 4767039"/>
                  <a:gd name="connsiteY167" fmla="*/ 301879 h 2974978"/>
                  <a:gd name="connsiteX168" fmla="*/ 3525664 w 4767039"/>
                  <a:gd name="connsiteY168" fmla="*/ 249582 h 2974978"/>
                  <a:gd name="connsiteX169" fmla="*/ 3549937 w 4767039"/>
                  <a:gd name="connsiteY169" fmla="*/ 252840 h 2974978"/>
                  <a:gd name="connsiteX170" fmla="*/ 3541264 w 4767039"/>
                  <a:gd name="connsiteY170" fmla="*/ 241510 h 2974978"/>
                  <a:gd name="connsiteX171" fmla="*/ 3523962 w 4767039"/>
                  <a:gd name="connsiteY171" fmla="*/ 170127 h 2974978"/>
                  <a:gd name="connsiteX172" fmla="*/ 3571541 w 4767039"/>
                  <a:gd name="connsiteY172" fmla="*/ 175551 h 2974978"/>
                  <a:gd name="connsiteX173" fmla="*/ 3574257 w 4767039"/>
                  <a:gd name="connsiteY173" fmla="*/ 176733 h 2974978"/>
                  <a:gd name="connsiteX174" fmla="*/ 3574391 w 4767039"/>
                  <a:gd name="connsiteY174" fmla="*/ 174944 h 2974978"/>
                  <a:gd name="connsiteX175" fmla="*/ 3575111 w 4767039"/>
                  <a:gd name="connsiteY175" fmla="*/ 171838 h 2974978"/>
                  <a:gd name="connsiteX176" fmla="*/ 3539076 w 4767039"/>
                  <a:gd name="connsiteY176" fmla="*/ 162715 h 2974978"/>
                  <a:gd name="connsiteX177" fmla="*/ 3480996 w 4767039"/>
                  <a:gd name="connsiteY177" fmla="*/ 85089 h 2974978"/>
                  <a:gd name="connsiteX178" fmla="*/ 3528055 w 4767039"/>
                  <a:gd name="connsiteY178" fmla="*/ 76218 h 2974978"/>
                  <a:gd name="connsiteX179" fmla="*/ 3530998 w 4767039"/>
                  <a:gd name="connsiteY179" fmla="*/ 76546 h 2974978"/>
                  <a:gd name="connsiteX180" fmla="*/ 3530598 w 4767039"/>
                  <a:gd name="connsiteY180" fmla="*/ 74797 h 2974978"/>
                  <a:gd name="connsiteX181" fmla="*/ 3533634 w 4767039"/>
                  <a:gd name="connsiteY181" fmla="*/ 27791 h 2974978"/>
                  <a:gd name="connsiteX182" fmla="*/ 3579483 w 4767039"/>
                  <a:gd name="connsiteY182" fmla="*/ 41617 h 2974978"/>
                  <a:gd name="connsiteX183" fmla="*/ 3588807 w 4767039"/>
                  <a:gd name="connsiteY183" fmla="*/ 47860 h 2974978"/>
                  <a:gd name="connsiteX184" fmla="*/ 3592330 w 4767039"/>
                  <a:gd name="connsiteY184" fmla="*/ 37992 h 2974978"/>
                  <a:gd name="connsiteX185" fmla="*/ 3620176 w 4767039"/>
                  <a:gd name="connsiteY185" fmla="*/ 0 h 2974978"/>
                  <a:gd name="connsiteX186" fmla="*/ 3651388 w 4767039"/>
                  <a:gd name="connsiteY186" fmla="*/ 36319 h 2974978"/>
                  <a:gd name="connsiteX187" fmla="*/ 3653680 w 4767039"/>
                  <a:gd name="connsiteY187" fmla="*/ 41554 h 2974978"/>
                  <a:gd name="connsiteX188" fmla="*/ 3661452 w 4767039"/>
                  <a:gd name="connsiteY188" fmla="*/ 34951 h 2974978"/>
                  <a:gd name="connsiteX189" fmla="*/ 3704563 w 4767039"/>
                  <a:gd name="connsiteY189" fmla="*/ 15972 h 2974978"/>
                  <a:gd name="connsiteX190" fmla="*/ 3713434 w 4767039"/>
                  <a:gd name="connsiteY190" fmla="*/ 63031 h 2974978"/>
                  <a:gd name="connsiteX191" fmla="*/ 3707934 w 4767039"/>
                  <a:gd name="connsiteY191" fmla="*/ 84090 h 2974978"/>
                  <a:gd name="connsiteX192" fmla="*/ 3710728 w 4767039"/>
                  <a:gd name="connsiteY192" fmla="*/ 85960 h 2974978"/>
                  <a:gd name="connsiteX193" fmla="*/ 3714251 w 4767039"/>
                  <a:gd name="connsiteY193" fmla="*/ 76092 h 2974978"/>
                  <a:gd name="connsiteX194" fmla="*/ 3742097 w 4767039"/>
                  <a:gd name="connsiteY194" fmla="*/ 38100 h 2974978"/>
                  <a:gd name="connsiteX195" fmla="*/ 3773309 w 4767039"/>
                  <a:gd name="connsiteY195" fmla="*/ 74419 h 2974978"/>
                  <a:gd name="connsiteX196" fmla="*/ 3775601 w 4767039"/>
                  <a:gd name="connsiteY196" fmla="*/ 79654 h 2974978"/>
                  <a:gd name="connsiteX197" fmla="*/ 3783373 w 4767039"/>
                  <a:gd name="connsiteY197" fmla="*/ 73051 h 2974978"/>
                  <a:gd name="connsiteX198" fmla="*/ 3826484 w 4767039"/>
                  <a:gd name="connsiteY198" fmla="*/ 54072 h 2974978"/>
                  <a:gd name="connsiteX199" fmla="*/ 3822347 w 4767039"/>
                  <a:gd name="connsiteY199" fmla="*/ 150933 h 2974978"/>
                  <a:gd name="connsiteX200" fmla="*/ 3805356 w 4767039"/>
                  <a:gd name="connsiteY200" fmla="*/ 170183 h 2974978"/>
                  <a:gd name="connsiteX201" fmla="*/ 3816142 w 4767039"/>
                  <a:gd name="connsiteY201" fmla="*/ 187027 h 2974978"/>
                  <a:gd name="connsiteX202" fmla="*/ 3823078 w 4767039"/>
                  <a:gd name="connsiteY202" fmla="*/ 211959 h 2974978"/>
                  <a:gd name="connsiteX203" fmla="*/ 3823722 w 4767039"/>
                  <a:gd name="connsiteY203" fmla="*/ 217637 h 2974978"/>
                  <a:gd name="connsiteX204" fmla="*/ 3833097 w 4767039"/>
                  <a:gd name="connsiteY204" fmla="*/ 213625 h 2974978"/>
                  <a:gd name="connsiteX205" fmla="*/ 3848816 w 4767039"/>
                  <a:gd name="connsiteY205" fmla="*/ 209587 h 2974978"/>
                  <a:gd name="connsiteX206" fmla="*/ 3848767 w 4767039"/>
                  <a:gd name="connsiteY206" fmla="*/ 208909 h 2974978"/>
                  <a:gd name="connsiteX207" fmla="*/ 3853674 w 4767039"/>
                  <a:gd name="connsiteY207" fmla="*/ 187811 h 2974978"/>
                  <a:gd name="connsiteX208" fmla="*/ 3899523 w 4767039"/>
                  <a:gd name="connsiteY208" fmla="*/ 201637 h 2974978"/>
                  <a:gd name="connsiteX209" fmla="*/ 3908847 w 4767039"/>
                  <a:gd name="connsiteY209" fmla="*/ 207880 h 2974978"/>
                  <a:gd name="connsiteX210" fmla="*/ 3912370 w 4767039"/>
                  <a:gd name="connsiteY210" fmla="*/ 198012 h 2974978"/>
                  <a:gd name="connsiteX211" fmla="*/ 3940216 w 4767039"/>
                  <a:gd name="connsiteY211" fmla="*/ 160020 h 2974978"/>
                  <a:gd name="connsiteX212" fmla="*/ 3971428 w 4767039"/>
                  <a:gd name="connsiteY212" fmla="*/ 196339 h 2974978"/>
                  <a:gd name="connsiteX213" fmla="*/ 3973720 w 4767039"/>
                  <a:gd name="connsiteY213" fmla="*/ 201574 h 2974978"/>
                  <a:gd name="connsiteX214" fmla="*/ 3981492 w 4767039"/>
                  <a:gd name="connsiteY214" fmla="*/ 194971 h 2974978"/>
                  <a:gd name="connsiteX215" fmla="*/ 4024603 w 4767039"/>
                  <a:gd name="connsiteY215" fmla="*/ 175992 h 2974978"/>
                  <a:gd name="connsiteX216" fmla="*/ 4033474 w 4767039"/>
                  <a:gd name="connsiteY216" fmla="*/ 223051 h 2974978"/>
                  <a:gd name="connsiteX217" fmla="*/ 4027974 w 4767039"/>
                  <a:gd name="connsiteY217" fmla="*/ 244109 h 2974978"/>
                  <a:gd name="connsiteX218" fmla="*/ 4030768 w 4767039"/>
                  <a:gd name="connsiteY218" fmla="*/ 245980 h 2974978"/>
                  <a:gd name="connsiteX219" fmla="*/ 4034291 w 4767039"/>
                  <a:gd name="connsiteY219" fmla="*/ 236112 h 2974978"/>
                  <a:gd name="connsiteX220" fmla="*/ 4062137 w 4767039"/>
                  <a:gd name="connsiteY220" fmla="*/ 198120 h 2974978"/>
                  <a:gd name="connsiteX221" fmla="*/ 4093349 w 4767039"/>
                  <a:gd name="connsiteY221" fmla="*/ 234439 h 2974978"/>
                  <a:gd name="connsiteX222" fmla="*/ 4095641 w 4767039"/>
                  <a:gd name="connsiteY222" fmla="*/ 239673 h 2974978"/>
                  <a:gd name="connsiteX223" fmla="*/ 4103413 w 4767039"/>
                  <a:gd name="connsiteY223" fmla="*/ 233071 h 2974978"/>
                  <a:gd name="connsiteX224" fmla="*/ 4146524 w 4767039"/>
                  <a:gd name="connsiteY224" fmla="*/ 214092 h 2974978"/>
                  <a:gd name="connsiteX225" fmla="*/ 4142387 w 4767039"/>
                  <a:gd name="connsiteY225" fmla="*/ 310953 h 2974978"/>
                  <a:gd name="connsiteX226" fmla="*/ 4125396 w 4767039"/>
                  <a:gd name="connsiteY226" fmla="*/ 330202 h 2974978"/>
                  <a:gd name="connsiteX227" fmla="*/ 4136182 w 4767039"/>
                  <a:gd name="connsiteY227" fmla="*/ 347047 h 2974978"/>
                  <a:gd name="connsiteX228" fmla="*/ 4143118 w 4767039"/>
                  <a:gd name="connsiteY228" fmla="*/ 371979 h 2974978"/>
                  <a:gd name="connsiteX229" fmla="*/ 4143762 w 4767039"/>
                  <a:gd name="connsiteY229" fmla="*/ 377657 h 2974978"/>
                  <a:gd name="connsiteX230" fmla="*/ 4153137 w 4767039"/>
                  <a:gd name="connsiteY230" fmla="*/ 373645 h 2974978"/>
                  <a:gd name="connsiteX231" fmla="*/ 4199930 w 4767039"/>
                  <a:gd name="connsiteY231" fmla="*/ 368246 h 2974978"/>
                  <a:gd name="connsiteX232" fmla="*/ 4167369 w 4767039"/>
                  <a:gd name="connsiteY232" fmla="*/ 459564 h 2974978"/>
                  <a:gd name="connsiteX233" fmla="*/ 4166395 w 4767039"/>
                  <a:gd name="connsiteY233" fmla="*/ 460234 h 2974978"/>
                  <a:gd name="connsiteX234" fmla="*/ 4167664 w 4767039"/>
                  <a:gd name="connsiteY234" fmla="*/ 486909 h 2974978"/>
                  <a:gd name="connsiteX235" fmla="*/ 4153192 w 4767039"/>
                  <a:gd name="connsiteY235" fmla="*/ 542317 h 2974978"/>
                  <a:gd name="connsiteX236" fmla="*/ 4136975 w 4767039"/>
                  <a:gd name="connsiteY236" fmla="*/ 560689 h 2974978"/>
                  <a:gd name="connsiteX237" fmla="*/ 4142178 w 4767039"/>
                  <a:gd name="connsiteY237" fmla="*/ 568814 h 2974978"/>
                  <a:gd name="connsiteX238" fmla="*/ 4149894 w 4767039"/>
                  <a:gd name="connsiteY238" fmla="*/ 596553 h 2974978"/>
                  <a:gd name="connsiteX239" fmla="*/ 4150611 w 4767039"/>
                  <a:gd name="connsiteY239" fmla="*/ 602870 h 2974978"/>
                  <a:gd name="connsiteX240" fmla="*/ 4161041 w 4767039"/>
                  <a:gd name="connsiteY240" fmla="*/ 598406 h 2974978"/>
                  <a:gd name="connsiteX241" fmla="*/ 4213102 w 4767039"/>
                  <a:gd name="connsiteY241" fmla="*/ 592399 h 2974978"/>
                  <a:gd name="connsiteX242" fmla="*/ 4176876 w 4767039"/>
                  <a:gd name="connsiteY242" fmla="*/ 693996 h 2974978"/>
                  <a:gd name="connsiteX243" fmla="*/ 4110257 w 4767039"/>
                  <a:gd name="connsiteY243" fmla="*/ 725005 h 2974978"/>
                  <a:gd name="connsiteX244" fmla="*/ 683102 w 4767039"/>
                  <a:gd name="connsiteY244" fmla="*/ 923920 h 2974978"/>
                  <a:gd name="connsiteX245" fmla="*/ 681913 w 4767039"/>
                  <a:gd name="connsiteY245" fmla="*/ 923420 h 2974978"/>
                  <a:gd name="connsiteX246" fmla="*/ 681491 w 4767039"/>
                  <a:gd name="connsiteY246" fmla="*/ 923505 h 2974978"/>
                  <a:gd name="connsiteX247" fmla="*/ 709136 w 4767039"/>
                  <a:gd name="connsiteY247" fmla="*/ 931113 h 2974978"/>
                  <a:gd name="connsiteX248" fmla="*/ 709209 w 4767039"/>
                  <a:gd name="connsiteY248" fmla="*/ 930140 h 2974978"/>
                  <a:gd name="connsiteX249" fmla="*/ 693111 w 4767039"/>
                  <a:gd name="connsiteY249" fmla="*/ 926293 h 2974978"/>
                  <a:gd name="connsiteX250" fmla="*/ 691517 w 4767039"/>
                  <a:gd name="connsiteY250" fmla="*/ 925014 h 2974978"/>
                  <a:gd name="connsiteX251" fmla="*/ 689014 w 4767039"/>
                  <a:gd name="connsiteY251" fmla="*/ 925151 h 2974978"/>
                  <a:gd name="connsiteX252" fmla="*/ 686204 w 4767039"/>
                  <a:gd name="connsiteY252" fmla="*/ 924720 h 2974978"/>
                  <a:gd name="connsiteX253" fmla="*/ 706421 w 4767039"/>
                  <a:gd name="connsiteY253" fmla="*/ 929931 h 2974978"/>
                  <a:gd name="connsiteX254" fmla="*/ 894759 w 4767039"/>
                  <a:gd name="connsiteY254" fmla="*/ 958881 h 2974978"/>
                  <a:gd name="connsiteX255" fmla="*/ 901040 w 4767039"/>
                  <a:gd name="connsiteY255" fmla="*/ 950494 h 2974978"/>
                  <a:gd name="connsiteX256" fmla="*/ 901474 w 4767039"/>
                  <a:gd name="connsiteY256" fmla="*/ 950069 h 2974978"/>
                  <a:gd name="connsiteX257" fmla="*/ 891077 w 4767039"/>
                  <a:gd name="connsiteY257" fmla="*/ 950748 h 2974978"/>
                  <a:gd name="connsiteX258" fmla="*/ 889910 w 4767039"/>
                  <a:gd name="connsiteY258" fmla="*/ 950288 h 2974978"/>
                  <a:gd name="connsiteX259" fmla="*/ 889649 w 4767039"/>
                  <a:gd name="connsiteY259" fmla="*/ 952574 h 2974978"/>
                  <a:gd name="connsiteX260" fmla="*/ 3737020 w 4767039"/>
                  <a:gd name="connsiteY260" fmla="*/ 989362 h 2974978"/>
                  <a:gd name="connsiteX261" fmla="*/ 3743301 w 4767039"/>
                  <a:gd name="connsiteY261" fmla="*/ 980974 h 2974978"/>
                  <a:gd name="connsiteX262" fmla="*/ 3743734 w 4767039"/>
                  <a:gd name="connsiteY262" fmla="*/ 980550 h 2974978"/>
                  <a:gd name="connsiteX263" fmla="*/ 3733337 w 4767039"/>
                  <a:gd name="connsiteY263" fmla="*/ 981229 h 2974978"/>
                  <a:gd name="connsiteX264" fmla="*/ 3732170 w 4767039"/>
                  <a:gd name="connsiteY264" fmla="*/ 980768 h 2974978"/>
                  <a:gd name="connsiteX265" fmla="*/ 3731909 w 4767039"/>
                  <a:gd name="connsiteY265" fmla="*/ 983054 h 2974978"/>
                  <a:gd name="connsiteX266" fmla="*/ 599691 w 4767039"/>
                  <a:gd name="connsiteY266" fmla="*/ 1060070 h 2974978"/>
                  <a:gd name="connsiteX267" fmla="*/ 610121 w 4767039"/>
                  <a:gd name="connsiteY267" fmla="*/ 1055606 h 2974978"/>
                  <a:gd name="connsiteX268" fmla="*/ 638111 w 4767039"/>
                  <a:gd name="connsiteY268" fmla="*/ 1048416 h 2974978"/>
                  <a:gd name="connsiteX269" fmla="*/ 656665 w 4767039"/>
                  <a:gd name="connsiteY269" fmla="*/ 1049328 h 2974978"/>
                  <a:gd name="connsiteX270" fmla="*/ 655085 w 4767039"/>
                  <a:gd name="connsiteY270" fmla="*/ 1027435 h 2974978"/>
                  <a:gd name="connsiteX271" fmla="*/ 660544 w 4767039"/>
                  <a:gd name="connsiteY271" fmla="*/ 1003962 h 2974978"/>
                  <a:gd name="connsiteX272" fmla="*/ 685402 w 4767039"/>
                  <a:gd name="connsiteY272" fmla="*/ 1007299 h 2974978"/>
                  <a:gd name="connsiteX273" fmla="*/ 685673 w 4767039"/>
                  <a:gd name="connsiteY273" fmla="*/ 1007423 h 2974978"/>
                  <a:gd name="connsiteX274" fmla="*/ 669642 w 4767039"/>
                  <a:gd name="connsiteY274" fmla="*/ 983922 h 2974978"/>
                  <a:gd name="connsiteX275" fmla="*/ 657777 w 4767039"/>
                  <a:gd name="connsiteY275" fmla="*/ 946142 h 2974978"/>
                  <a:gd name="connsiteX276" fmla="*/ 658552 w 4767039"/>
                  <a:gd name="connsiteY276" fmla="*/ 930392 h 2974978"/>
                  <a:gd name="connsiteX277" fmla="*/ 657079 w 4767039"/>
                  <a:gd name="connsiteY277" fmla="*/ 930744 h 2974978"/>
                  <a:gd name="connsiteX278" fmla="*/ 634012 w 4767039"/>
                  <a:gd name="connsiteY278" fmla="*/ 926306 h 2974978"/>
                  <a:gd name="connsiteX279" fmla="*/ 617067 w 4767039"/>
                  <a:gd name="connsiteY279" fmla="*/ 915968 h 2974978"/>
                  <a:gd name="connsiteX280" fmla="*/ 616449 w 4767039"/>
                  <a:gd name="connsiteY280" fmla="*/ 916764 h 2974978"/>
                  <a:gd name="connsiteX281" fmla="*/ 615474 w 4767039"/>
                  <a:gd name="connsiteY281" fmla="*/ 917434 h 2974978"/>
                  <a:gd name="connsiteX282" fmla="*/ 616744 w 4767039"/>
                  <a:gd name="connsiteY282" fmla="*/ 944109 h 2974978"/>
                  <a:gd name="connsiteX283" fmla="*/ 602272 w 4767039"/>
                  <a:gd name="connsiteY283" fmla="*/ 999517 h 2974978"/>
                  <a:gd name="connsiteX284" fmla="*/ 586055 w 4767039"/>
                  <a:gd name="connsiteY284" fmla="*/ 1017889 h 2974978"/>
                  <a:gd name="connsiteX285" fmla="*/ 591258 w 4767039"/>
                  <a:gd name="connsiteY285" fmla="*/ 1026014 h 2974978"/>
                  <a:gd name="connsiteX286" fmla="*/ 598974 w 4767039"/>
                  <a:gd name="connsiteY286" fmla="*/ 1053753 h 2974978"/>
                  <a:gd name="connsiteX287" fmla="*/ 4369480 w 4767039"/>
                  <a:gd name="connsiteY287" fmla="*/ 1141762 h 2974978"/>
                  <a:gd name="connsiteX288" fmla="*/ 4375761 w 4767039"/>
                  <a:gd name="connsiteY288" fmla="*/ 1133374 h 2974978"/>
                  <a:gd name="connsiteX289" fmla="*/ 4376194 w 4767039"/>
                  <a:gd name="connsiteY289" fmla="*/ 1132950 h 2974978"/>
                  <a:gd name="connsiteX290" fmla="*/ 4365797 w 4767039"/>
                  <a:gd name="connsiteY290" fmla="*/ 1133629 h 2974978"/>
                  <a:gd name="connsiteX291" fmla="*/ 4364630 w 4767039"/>
                  <a:gd name="connsiteY291" fmla="*/ 1133168 h 2974978"/>
                  <a:gd name="connsiteX292" fmla="*/ 4364369 w 4767039"/>
                  <a:gd name="connsiteY292" fmla="*/ 1135454 h 2974978"/>
                  <a:gd name="connsiteX293" fmla="*/ 1801540 w 4767039"/>
                  <a:gd name="connsiteY293" fmla="*/ 1210342 h 2974978"/>
                  <a:gd name="connsiteX294" fmla="*/ 1807821 w 4767039"/>
                  <a:gd name="connsiteY294" fmla="*/ 1201954 h 2974978"/>
                  <a:gd name="connsiteX295" fmla="*/ 1808254 w 4767039"/>
                  <a:gd name="connsiteY295" fmla="*/ 1201530 h 2974978"/>
                  <a:gd name="connsiteX296" fmla="*/ 1797857 w 4767039"/>
                  <a:gd name="connsiteY296" fmla="*/ 1202209 h 2974978"/>
                  <a:gd name="connsiteX297" fmla="*/ 1796690 w 4767039"/>
                  <a:gd name="connsiteY297" fmla="*/ 1201748 h 2974978"/>
                  <a:gd name="connsiteX298" fmla="*/ 1796430 w 4767039"/>
                  <a:gd name="connsiteY298" fmla="*/ 1204034 h 2974978"/>
                  <a:gd name="connsiteX299" fmla="*/ 3877657 w 4767039"/>
                  <a:gd name="connsiteY299" fmla="*/ 1349568 h 2974978"/>
                  <a:gd name="connsiteX300" fmla="*/ 3883938 w 4767039"/>
                  <a:gd name="connsiteY300" fmla="*/ 1341180 h 2974978"/>
                  <a:gd name="connsiteX301" fmla="*/ 3884371 w 4767039"/>
                  <a:gd name="connsiteY301" fmla="*/ 1340756 h 2974978"/>
                  <a:gd name="connsiteX302" fmla="*/ 3873974 w 4767039"/>
                  <a:gd name="connsiteY302" fmla="*/ 1341435 h 2974978"/>
                  <a:gd name="connsiteX303" fmla="*/ 3872807 w 4767039"/>
                  <a:gd name="connsiteY303" fmla="*/ 1340974 h 2974978"/>
                  <a:gd name="connsiteX304" fmla="*/ 3872546 w 4767039"/>
                  <a:gd name="connsiteY304" fmla="*/ 1343260 h 2974978"/>
                  <a:gd name="connsiteX305" fmla="*/ 940479 w 4767039"/>
                  <a:gd name="connsiteY305" fmla="*/ 1370362 h 2974978"/>
                  <a:gd name="connsiteX306" fmla="*/ 946760 w 4767039"/>
                  <a:gd name="connsiteY306" fmla="*/ 1361974 h 2974978"/>
                  <a:gd name="connsiteX307" fmla="*/ 947194 w 4767039"/>
                  <a:gd name="connsiteY307" fmla="*/ 1361550 h 2974978"/>
                  <a:gd name="connsiteX308" fmla="*/ 936797 w 4767039"/>
                  <a:gd name="connsiteY308" fmla="*/ 1362229 h 2974978"/>
                  <a:gd name="connsiteX309" fmla="*/ 935630 w 4767039"/>
                  <a:gd name="connsiteY309" fmla="*/ 1361768 h 2974978"/>
                  <a:gd name="connsiteX310" fmla="*/ 935369 w 4767039"/>
                  <a:gd name="connsiteY310" fmla="*/ 1364054 h 2974978"/>
                  <a:gd name="connsiteX311" fmla="*/ 4440171 w 4767039"/>
                  <a:gd name="connsiteY311" fmla="*/ 1380110 h 2974978"/>
                  <a:gd name="connsiteX312" fmla="*/ 4446106 w 4767039"/>
                  <a:gd name="connsiteY312" fmla="*/ 1377570 h 2974978"/>
                  <a:gd name="connsiteX313" fmla="*/ 4439699 w 4767039"/>
                  <a:gd name="connsiteY313" fmla="*/ 1375948 h 2974978"/>
                  <a:gd name="connsiteX314" fmla="*/ 4632035 w 4767039"/>
                  <a:gd name="connsiteY314" fmla="*/ 1410528 h 2974978"/>
                  <a:gd name="connsiteX315" fmla="*/ 4638317 w 4767039"/>
                  <a:gd name="connsiteY315" fmla="*/ 1402140 h 2974978"/>
                  <a:gd name="connsiteX316" fmla="*/ 4638750 w 4767039"/>
                  <a:gd name="connsiteY316" fmla="*/ 1401716 h 2974978"/>
                  <a:gd name="connsiteX317" fmla="*/ 4628353 w 4767039"/>
                  <a:gd name="connsiteY317" fmla="*/ 1402395 h 2974978"/>
                  <a:gd name="connsiteX318" fmla="*/ 4627187 w 4767039"/>
                  <a:gd name="connsiteY318" fmla="*/ 1401934 h 2974978"/>
                  <a:gd name="connsiteX319" fmla="*/ 4626926 w 4767039"/>
                  <a:gd name="connsiteY319" fmla="*/ 1404221 h 2974978"/>
                  <a:gd name="connsiteX320" fmla="*/ 1550080 w 4767039"/>
                  <a:gd name="connsiteY320" fmla="*/ 1515142 h 2974978"/>
                  <a:gd name="connsiteX321" fmla="*/ 1556361 w 4767039"/>
                  <a:gd name="connsiteY321" fmla="*/ 1506754 h 2974978"/>
                  <a:gd name="connsiteX322" fmla="*/ 1556794 w 4767039"/>
                  <a:gd name="connsiteY322" fmla="*/ 1506329 h 2974978"/>
                  <a:gd name="connsiteX323" fmla="*/ 1546397 w 4767039"/>
                  <a:gd name="connsiteY323" fmla="*/ 1507009 h 2974978"/>
                  <a:gd name="connsiteX324" fmla="*/ 1545230 w 4767039"/>
                  <a:gd name="connsiteY324" fmla="*/ 1506548 h 2974978"/>
                  <a:gd name="connsiteX325" fmla="*/ 1544970 w 4767039"/>
                  <a:gd name="connsiteY325" fmla="*/ 1508834 h 2974978"/>
                  <a:gd name="connsiteX326" fmla="*/ 1613922 w 4767039"/>
                  <a:gd name="connsiteY326" fmla="*/ 1528278 h 2974978"/>
                  <a:gd name="connsiteX327" fmla="*/ 1623297 w 4767039"/>
                  <a:gd name="connsiteY327" fmla="*/ 1524265 h 2974978"/>
                  <a:gd name="connsiteX328" fmla="*/ 1624946 w 4767039"/>
                  <a:gd name="connsiteY328" fmla="*/ 1523841 h 2974978"/>
                  <a:gd name="connsiteX329" fmla="*/ 1611309 w 4767039"/>
                  <a:gd name="connsiteY329" fmla="*/ 1515522 h 2974978"/>
                  <a:gd name="connsiteX330" fmla="*/ 1613278 w 4767039"/>
                  <a:gd name="connsiteY330" fmla="*/ 1522600 h 2974978"/>
                  <a:gd name="connsiteX331" fmla="*/ 4379211 w 4767039"/>
                  <a:gd name="connsiteY331" fmla="*/ 1639190 h 2974978"/>
                  <a:gd name="connsiteX332" fmla="*/ 4384941 w 4767039"/>
                  <a:gd name="connsiteY332" fmla="*/ 1636738 h 2974978"/>
                  <a:gd name="connsiteX333" fmla="*/ 4381766 w 4767039"/>
                  <a:gd name="connsiteY333" fmla="*/ 1624376 h 2974978"/>
                  <a:gd name="connsiteX334" fmla="*/ 4382949 w 4767039"/>
                  <a:gd name="connsiteY334" fmla="*/ 1600306 h 2974978"/>
                  <a:gd name="connsiteX335" fmla="*/ 4395445 w 4767039"/>
                  <a:gd name="connsiteY335" fmla="*/ 1599731 h 2974978"/>
                  <a:gd name="connsiteX336" fmla="*/ 4381106 w 4767039"/>
                  <a:gd name="connsiteY336" fmla="*/ 1589547 h 2974978"/>
                  <a:gd name="connsiteX337" fmla="*/ 4376511 w 4767039"/>
                  <a:gd name="connsiteY337" fmla="*/ 1584620 h 2974978"/>
                  <a:gd name="connsiteX338" fmla="*/ 4365575 w 4767039"/>
                  <a:gd name="connsiteY338" fmla="*/ 1597009 h 2974978"/>
                  <a:gd name="connsiteX339" fmla="*/ 4370778 w 4767039"/>
                  <a:gd name="connsiteY339" fmla="*/ 1605134 h 2974978"/>
                  <a:gd name="connsiteX340" fmla="*/ 4378494 w 4767039"/>
                  <a:gd name="connsiteY340" fmla="*/ 1632873 h 2974978"/>
                  <a:gd name="connsiteX341" fmla="*/ 3907994 w 4767039"/>
                  <a:gd name="connsiteY341" fmla="*/ 1710051 h 2974978"/>
                  <a:gd name="connsiteX342" fmla="*/ 3889369 w 4767039"/>
                  <a:gd name="connsiteY342" fmla="*/ 1705599 h 2974978"/>
                  <a:gd name="connsiteX343" fmla="*/ 3887775 w 4767039"/>
                  <a:gd name="connsiteY343" fmla="*/ 1704321 h 2974978"/>
                  <a:gd name="connsiteX344" fmla="*/ 3885271 w 4767039"/>
                  <a:gd name="connsiteY344" fmla="*/ 1704457 h 2974978"/>
                  <a:gd name="connsiteX345" fmla="*/ 3880571 w 4767039"/>
                  <a:gd name="connsiteY345" fmla="*/ 1703736 h 2974978"/>
                  <a:gd name="connsiteX346" fmla="*/ 3878171 w 4767039"/>
                  <a:gd name="connsiteY346" fmla="*/ 1702727 h 2974978"/>
                  <a:gd name="connsiteX347" fmla="*/ 3874673 w 4767039"/>
                  <a:gd name="connsiteY347" fmla="*/ 1703424 h 2974978"/>
                  <a:gd name="connsiteX348" fmla="*/ 3871961 w 4767039"/>
                  <a:gd name="connsiteY348" fmla="*/ 1705599 h 2974978"/>
                  <a:gd name="connsiteX349" fmla="*/ 3786717 w 4767039"/>
                  <a:gd name="connsiteY349" fmla="*/ 1679042 h 2974978"/>
                  <a:gd name="connsiteX350" fmla="*/ 3780217 w 4767039"/>
                  <a:gd name="connsiteY350" fmla="*/ 1670551 h 2974978"/>
                  <a:gd name="connsiteX351" fmla="*/ 3767448 w 4767039"/>
                  <a:gd name="connsiteY351" fmla="*/ 1667499 h 2974978"/>
                  <a:gd name="connsiteX352" fmla="*/ 3765854 w 4767039"/>
                  <a:gd name="connsiteY352" fmla="*/ 1666221 h 2974978"/>
                  <a:gd name="connsiteX353" fmla="*/ 3763350 w 4767039"/>
                  <a:gd name="connsiteY353" fmla="*/ 1666357 h 2974978"/>
                  <a:gd name="connsiteX354" fmla="*/ 3758650 w 4767039"/>
                  <a:gd name="connsiteY354" fmla="*/ 1665636 h 2974978"/>
                  <a:gd name="connsiteX355" fmla="*/ 3756250 w 4767039"/>
                  <a:gd name="connsiteY355" fmla="*/ 1664627 h 2974978"/>
                  <a:gd name="connsiteX356" fmla="*/ 3752752 w 4767039"/>
                  <a:gd name="connsiteY356" fmla="*/ 1665324 h 2974978"/>
                  <a:gd name="connsiteX357" fmla="*/ 3750040 w 4767039"/>
                  <a:gd name="connsiteY357" fmla="*/ 1667499 h 2974978"/>
                  <a:gd name="connsiteX358" fmla="*/ 3664796 w 4767039"/>
                  <a:gd name="connsiteY358" fmla="*/ 1640942 h 2974978"/>
                  <a:gd name="connsiteX359" fmla="*/ 3628569 w 4767039"/>
                  <a:gd name="connsiteY359" fmla="*/ 1539346 h 2974978"/>
                  <a:gd name="connsiteX360" fmla="*/ 3641065 w 4767039"/>
                  <a:gd name="connsiteY360" fmla="*/ 1538771 h 2974978"/>
                  <a:gd name="connsiteX361" fmla="*/ 3626726 w 4767039"/>
                  <a:gd name="connsiteY361" fmla="*/ 1528587 h 2974978"/>
                  <a:gd name="connsiteX362" fmla="*/ 3584878 w 4767039"/>
                  <a:gd name="connsiteY362" fmla="*/ 1458396 h 2974978"/>
                  <a:gd name="connsiteX363" fmla="*/ 3637234 w 4767039"/>
                  <a:gd name="connsiteY363" fmla="*/ 1448527 h 2974978"/>
                  <a:gd name="connsiteX364" fmla="*/ 3640509 w 4767039"/>
                  <a:gd name="connsiteY364" fmla="*/ 1448891 h 2974978"/>
                  <a:gd name="connsiteX365" fmla="*/ 3640063 w 4767039"/>
                  <a:gd name="connsiteY365" fmla="*/ 1446945 h 2974978"/>
                  <a:gd name="connsiteX366" fmla="*/ 3643441 w 4767039"/>
                  <a:gd name="connsiteY366" fmla="*/ 1394648 h 2974978"/>
                  <a:gd name="connsiteX367" fmla="*/ 3667714 w 4767039"/>
                  <a:gd name="connsiteY367" fmla="*/ 1397906 h 2974978"/>
                  <a:gd name="connsiteX368" fmla="*/ 3659041 w 4767039"/>
                  <a:gd name="connsiteY368" fmla="*/ 1386577 h 2974978"/>
                  <a:gd name="connsiteX369" fmla="*/ 3641739 w 4767039"/>
                  <a:gd name="connsiteY369" fmla="*/ 1315192 h 2974978"/>
                  <a:gd name="connsiteX370" fmla="*/ 3643238 w 4767039"/>
                  <a:gd name="connsiteY370" fmla="*/ 1315123 h 2974978"/>
                  <a:gd name="connsiteX371" fmla="*/ 3639580 w 4767039"/>
                  <a:gd name="connsiteY371" fmla="*/ 1310345 h 2974978"/>
                  <a:gd name="connsiteX372" fmla="*/ 3626811 w 4767039"/>
                  <a:gd name="connsiteY372" fmla="*/ 1307293 h 2974978"/>
                  <a:gd name="connsiteX373" fmla="*/ 3625217 w 4767039"/>
                  <a:gd name="connsiteY373" fmla="*/ 1306015 h 2974978"/>
                  <a:gd name="connsiteX374" fmla="*/ 3622713 w 4767039"/>
                  <a:gd name="connsiteY374" fmla="*/ 1306151 h 2974978"/>
                  <a:gd name="connsiteX375" fmla="*/ 3618013 w 4767039"/>
                  <a:gd name="connsiteY375" fmla="*/ 1305430 h 2974978"/>
                  <a:gd name="connsiteX376" fmla="*/ 3615613 w 4767039"/>
                  <a:gd name="connsiteY376" fmla="*/ 1304421 h 2974978"/>
                  <a:gd name="connsiteX377" fmla="*/ 3612115 w 4767039"/>
                  <a:gd name="connsiteY377" fmla="*/ 1305118 h 2974978"/>
                  <a:gd name="connsiteX378" fmla="*/ 3609403 w 4767039"/>
                  <a:gd name="connsiteY378" fmla="*/ 1307293 h 2974978"/>
                  <a:gd name="connsiteX379" fmla="*/ 3524159 w 4767039"/>
                  <a:gd name="connsiteY379" fmla="*/ 1280736 h 2974978"/>
                  <a:gd name="connsiteX380" fmla="*/ 3487932 w 4767039"/>
                  <a:gd name="connsiteY380" fmla="*/ 1179140 h 2974978"/>
                  <a:gd name="connsiteX381" fmla="*/ 3500428 w 4767039"/>
                  <a:gd name="connsiteY381" fmla="*/ 1178565 h 2974978"/>
                  <a:gd name="connsiteX382" fmla="*/ 3486089 w 4767039"/>
                  <a:gd name="connsiteY382" fmla="*/ 1168381 h 2974978"/>
                  <a:gd name="connsiteX383" fmla="*/ 3444241 w 4767039"/>
                  <a:gd name="connsiteY383" fmla="*/ 1098190 h 2974978"/>
                  <a:gd name="connsiteX384" fmla="*/ 3496597 w 4767039"/>
                  <a:gd name="connsiteY384" fmla="*/ 1088321 h 2974978"/>
                  <a:gd name="connsiteX385" fmla="*/ 3499872 w 4767039"/>
                  <a:gd name="connsiteY385" fmla="*/ 1088685 h 2974978"/>
                  <a:gd name="connsiteX386" fmla="*/ 3499426 w 4767039"/>
                  <a:gd name="connsiteY386" fmla="*/ 1086739 h 2974978"/>
                  <a:gd name="connsiteX387" fmla="*/ 3502804 w 4767039"/>
                  <a:gd name="connsiteY387" fmla="*/ 1034442 h 2974978"/>
                  <a:gd name="connsiteX388" fmla="*/ 3527077 w 4767039"/>
                  <a:gd name="connsiteY388" fmla="*/ 1037700 h 2974978"/>
                  <a:gd name="connsiteX389" fmla="*/ 3518404 w 4767039"/>
                  <a:gd name="connsiteY389" fmla="*/ 1026371 h 2974978"/>
                  <a:gd name="connsiteX390" fmla="*/ 3501102 w 4767039"/>
                  <a:gd name="connsiteY390" fmla="*/ 954986 h 2974978"/>
                  <a:gd name="connsiteX391" fmla="*/ 3548681 w 4767039"/>
                  <a:gd name="connsiteY391" fmla="*/ 960411 h 2974978"/>
                  <a:gd name="connsiteX392" fmla="*/ 3551397 w 4767039"/>
                  <a:gd name="connsiteY392" fmla="*/ 961593 h 2974978"/>
                  <a:gd name="connsiteX393" fmla="*/ 3551531 w 4767039"/>
                  <a:gd name="connsiteY393" fmla="*/ 959804 h 2974978"/>
                  <a:gd name="connsiteX394" fmla="*/ 3552251 w 4767039"/>
                  <a:gd name="connsiteY394" fmla="*/ 956698 h 2974978"/>
                  <a:gd name="connsiteX395" fmla="*/ 3516216 w 4767039"/>
                  <a:gd name="connsiteY395" fmla="*/ 947575 h 2974978"/>
                  <a:gd name="connsiteX396" fmla="*/ 3458136 w 4767039"/>
                  <a:gd name="connsiteY396" fmla="*/ 869949 h 2974978"/>
                  <a:gd name="connsiteX397" fmla="*/ 3505195 w 4767039"/>
                  <a:gd name="connsiteY397" fmla="*/ 861078 h 2974978"/>
                  <a:gd name="connsiteX398" fmla="*/ 3508138 w 4767039"/>
                  <a:gd name="connsiteY398" fmla="*/ 861406 h 2974978"/>
                  <a:gd name="connsiteX399" fmla="*/ 3507738 w 4767039"/>
                  <a:gd name="connsiteY399" fmla="*/ 859657 h 2974978"/>
                  <a:gd name="connsiteX400" fmla="*/ 3510774 w 4767039"/>
                  <a:gd name="connsiteY400" fmla="*/ 812650 h 2974978"/>
                  <a:gd name="connsiteX401" fmla="*/ 3556623 w 4767039"/>
                  <a:gd name="connsiteY401" fmla="*/ 826477 h 2974978"/>
                  <a:gd name="connsiteX402" fmla="*/ 3565947 w 4767039"/>
                  <a:gd name="connsiteY402" fmla="*/ 832720 h 2974978"/>
                  <a:gd name="connsiteX403" fmla="*/ 3569470 w 4767039"/>
                  <a:gd name="connsiteY403" fmla="*/ 822852 h 2974978"/>
                  <a:gd name="connsiteX404" fmla="*/ 3597316 w 4767039"/>
                  <a:gd name="connsiteY404" fmla="*/ 784860 h 2974978"/>
                  <a:gd name="connsiteX405" fmla="*/ 3628528 w 4767039"/>
                  <a:gd name="connsiteY405" fmla="*/ 821179 h 2974978"/>
                  <a:gd name="connsiteX406" fmla="*/ 3630820 w 4767039"/>
                  <a:gd name="connsiteY406" fmla="*/ 826414 h 2974978"/>
                  <a:gd name="connsiteX407" fmla="*/ 3638592 w 4767039"/>
                  <a:gd name="connsiteY407" fmla="*/ 819811 h 2974978"/>
                  <a:gd name="connsiteX408" fmla="*/ 3681703 w 4767039"/>
                  <a:gd name="connsiteY408" fmla="*/ 800832 h 2974978"/>
                  <a:gd name="connsiteX409" fmla="*/ 3690574 w 4767039"/>
                  <a:gd name="connsiteY409" fmla="*/ 847891 h 2974978"/>
                  <a:gd name="connsiteX410" fmla="*/ 3685074 w 4767039"/>
                  <a:gd name="connsiteY410" fmla="*/ 868949 h 2974978"/>
                  <a:gd name="connsiteX411" fmla="*/ 3687868 w 4767039"/>
                  <a:gd name="connsiteY411" fmla="*/ 870820 h 2974978"/>
                  <a:gd name="connsiteX412" fmla="*/ 3691391 w 4767039"/>
                  <a:gd name="connsiteY412" fmla="*/ 860952 h 2974978"/>
                  <a:gd name="connsiteX413" fmla="*/ 3719237 w 4767039"/>
                  <a:gd name="connsiteY413" fmla="*/ 822960 h 2974978"/>
                  <a:gd name="connsiteX414" fmla="*/ 3750449 w 4767039"/>
                  <a:gd name="connsiteY414" fmla="*/ 859279 h 2974978"/>
                  <a:gd name="connsiteX415" fmla="*/ 3752741 w 4767039"/>
                  <a:gd name="connsiteY415" fmla="*/ 864514 h 2974978"/>
                  <a:gd name="connsiteX416" fmla="*/ 3760513 w 4767039"/>
                  <a:gd name="connsiteY416" fmla="*/ 857911 h 2974978"/>
                  <a:gd name="connsiteX417" fmla="*/ 3803624 w 4767039"/>
                  <a:gd name="connsiteY417" fmla="*/ 838932 h 2974978"/>
                  <a:gd name="connsiteX418" fmla="*/ 3799487 w 4767039"/>
                  <a:gd name="connsiteY418" fmla="*/ 935793 h 2974978"/>
                  <a:gd name="connsiteX419" fmla="*/ 3782496 w 4767039"/>
                  <a:gd name="connsiteY419" fmla="*/ 955043 h 2974978"/>
                  <a:gd name="connsiteX420" fmla="*/ 3793282 w 4767039"/>
                  <a:gd name="connsiteY420" fmla="*/ 971887 h 2974978"/>
                  <a:gd name="connsiteX421" fmla="*/ 3800218 w 4767039"/>
                  <a:gd name="connsiteY421" fmla="*/ 996820 h 2974978"/>
                  <a:gd name="connsiteX422" fmla="*/ 3800862 w 4767039"/>
                  <a:gd name="connsiteY422" fmla="*/ 1002498 h 2974978"/>
                  <a:gd name="connsiteX423" fmla="*/ 3810237 w 4767039"/>
                  <a:gd name="connsiteY423" fmla="*/ 998485 h 2974978"/>
                  <a:gd name="connsiteX424" fmla="*/ 3857030 w 4767039"/>
                  <a:gd name="connsiteY424" fmla="*/ 993086 h 2974978"/>
                  <a:gd name="connsiteX425" fmla="*/ 3824469 w 4767039"/>
                  <a:gd name="connsiteY425" fmla="*/ 1084404 h 2974978"/>
                  <a:gd name="connsiteX426" fmla="*/ 3823495 w 4767039"/>
                  <a:gd name="connsiteY426" fmla="*/ 1085074 h 2974978"/>
                  <a:gd name="connsiteX427" fmla="*/ 3824764 w 4767039"/>
                  <a:gd name="connsiteY427" fmla="*/ 1111749 h 2974978"/>
                  <a:gd name="connsiteX428" fmla="*/ 3820048 w 4767039"/>
                  <a:gd name="connsiteY428" fmla="*/ 1141272 h 2974978"/>
                  <a:gd name="connsiteX429" fmla="*/ 3811558 w 4767039"/>
                  <a:gd name="connsiteY429" fmla="*/ 1163800 h 2974978"/>
                  <a:gd name="connsiteX430" fmla="*/ 3822340 w 4767039"/>
                  <a:gd name="connsiteY430" fmla="*/ 1161038 h 2974978"/>
                  <a:gd name="connsiteX431" fmla="*/ 3831211 w 4767039"/>
                  <a:gd name="connsiteY431" fmla="*/ 1208097 h 2974978"/>
                  <a:gd name="connsiteX432" fmla="*/ 3827910 w 4767039"/>
                  <a:gd name="connsiteY432" fmla="*/ 1220737 h 2974978"/>
                  <a:gd name="connsiteX433" fmla="*/ 3832957 w 4767039"/>
                  <a:gd name="connsiteY433" fmla="*/ 1219440 h 2974978"/>
                  <a:gd name="connsiteX434" fmla="*/ 3844388 w 4767039"/>
                  <a:gd name="connsiteY434" fmla="*/ 1198312 h 2974978"/>
                  <a:gd name="connsiteX435" fmla="*/ 3859874 w 4767039"/>
                  <a:gd name="connsiteY435" fmla="*/ 1183166 h 2974978"/>
                  <a:gd name="connsiteX436" fmla="*/ 3891086 w 4767039"/>
                  <a:gd name="connsiteY436" fmla="*/ 1219485 h 2974978"/>
                  <a:gd name="connsiteX437" fmla="*/ 3893378 w 4767039"/>
                  <a:gd name="connsiteY437" fmla="*/ 1224720 h 2974978"/>
                  <a:gd name="connsiteX438" fmla="*/ 3901150 w 4767039"/>
                  <a:gd name="connsiteY438" fmla="*/ 1218117 h 2974978"/>
                  <a:gd name="connsiteX439" fmla="*/ 3944261 w 4767039"/>
                  <a:gd name="connsiteY439" fmla="*/ 1199138 h 2974978"/>
                  <a:gd name="connsiteX440" fmla="*/ 3940124 w 4767039"/>
                  <a:gd name="connsiteY440" fmla="*/ 1295999 h 2974978"/>
                  <a:gd name="connsiteX441" fmla="*/ 3923133 w 4767039"/>
                  <a:gd name="connsiteY441" fmla="*/ 1315249 h 2974978"/>
                  <a:gd name="connsiteX442" fmla="*/ 3933919 w 4767039"/>
                  <a:gd name="connsiteY442" fmla="*/ 1332093 h 2974978"/>
                  <a:gd name="connsiteX443" fmla="*/ 3940855 w 4767039"/>
                  <a:gd name="connsiteY443" fmla="*/ 1357026 h 2974978"/>
                  <a:gd name="connsiteX444" fmla="*/ 3941499 w 4767039"/>
                  <a:gd name="connsiteY444" fmla="*/ 1362704 h 2974978"/>
                  <a:gd name="connsiteX445" fmla="*/ 3950874 w 4767039"/>
                  <a:gd name="connsiteY445" fmla="*/ 1358691 h 2974978"/>
                  <a:gd name="connsiteX446" fmla="*/ 3997667 w 4767039"/>
                  <a:gd name="connsiteY446" fmla="*/ 1353292 h 2974978"/>
                  <a:gd name="connsiteX447" fmla="*/ 3965106 w 4767039"/>
                  <a:gd name="connsiteY447" fmla="*/ 1444610 h 2974978"/>
                  <a:gd name="connsiteX448" fmla="*/ 3964132 w 4767039"/>
                  <a:gd name="connsiteY448" fmla="*/ 1445280 h 2974978"/>
                  <a:gd name="connsiteX449" fmla="*/ 3965401 w 4767039"/>
                  <a:gd name="connsiteY449" fmla="*/ 1471955 h 2974978"/>
                  <a:gd name="connsiteX450" fmla="*/ 3950929 w 4767039"/>
                  <a:gd name="connsiteY450" fmla="*/ 1527363 h 2974978"/>
                  <a:gd name="connsiteX451" fmla="*/ 3934712 w 4767039"/>
                  <a:gd name="connsiteY451" fmla="*/ 1545735 h 2974978"/>
                  <a:gd name="connsiteX452" fmla="*/ 3939915 w 4767039"/>
                  <a:gd name="connsiteY452" fmla="*/ 1553860 h 2974978"/>
                  <a:gd name="connsiteX453" fmla="*/ 3947631 w 4767039"/>
                  <a:gd name="connsiteY453" fmla="*/ 1581599 h 2974978"/>
                  <a:gd name="connsiteX454" fmla="*/ 3948348 w 4767039"/>
                  <a:gd name="connsiteY454" fmla="*/ 1587916 h 2974978"/>
                  <a:gd name="connsiteX455" fmla="*/ 3958778 w 4767039"/>
                  <a:gd name="connsiteY455" fmla="*/ 1583452 h 2974978"/>
                  <a:gd name="connsiteX456" fmla="*/ 4010839 w 4767039"/>
                  <a:gd name="connsiteY456" fmla="*/ 1577446 h 2974978"/>
                  <a:gd name="connsiteX457" fmla="*/ 3974613 w 4767039"/>
                  <a:gd name="connsiteY457" fmla="*/ 1679042 h 2974978"/>
                  <a:gd name="connsiteX458" fmla="*/ 3907994 w 4767039"/>
                  <a:gd name="connsiteY458" fmla="*/ 1710051 h 2974978"/>
                  <a:gd name="connsiteX459" fmla="*/ 970816 w 4767039"/>
                  <a:gd name="connsiteY459" fmla="*/ 1730844 h 2974978"/>
                  <a:gd name="connsiteX460" fmla="*/ 952191 w 4767039"/>
                  <a:gd name="connsiteY460" fmla="*/ 1726393 h 2974978"/>
                  <a:gd name="connsiteX461" fmla="*/ 950597 w 4767039"/>
                  <a:gd name="connsiteY461" fmla="*/ 1725115 h 2974978"/>
                  <a:gd name="connsiteX462" fmla="*/ 948094 w 4767039"/>
                  <a:gd name="connsiteY462" fmla="*/ 1725251 h 2974978"/>
                  <a:gd name="connsiteX463" fmla="*/ 943394 w 4767039"/>
                  <a:gd name="connsiteY463" fmla="*/ 1724530 h 2974978"/>
                  <a:gd name="connsiteX464" fmla="*/ 940993 w 4767039"/>
                  <a:gd name="connsiteY464" fmla="*/ 1723521 h 2974978"/>
                  <a:gd name="connsiteX465" fmla="*/ 937496 w 4767039"/>
                  <a:gd name="connsiteY465" fmla="*/ 1724218 h 2974978"/>
                  <a:gd name="connsiteX466" fmla="*/ 934783 w 4767039"/>
                  <a:gd name="connsiteY466" fmla="*/ 1726393 h 2974978"/>
                  <a:gd name="connsiteX467" fmla="*/ 916159 w 4767039"/>
                  <a:gd name="connsiteY467" fmla="*/ 1730844 h 2974978"/>
                  <a:gd name="connsiteX468" fmla="*/ 849540 w 4767039"/>
                  <a:gd name="connsiteY468" fmla="*/ 1699836 h 2974978"/>
                  <a:gd name="connsiteX469" fmla="*/ 843040 w 4767039"/>
                  <a:gd name="connsiteY469" fmla="*/ 1691345 h 2974978"/>
                  <a:gd name="connsiteX470" fmla="*/ 830270 w 4767039"/>
                  <a:gd name="connsiteY470" fmla="*/ 1688293 h 2974978"/>
                  <a:gd name="connsiteX471" fmla="*/ 828676 w 4767039"/>
                  <a:gd name="connsiteY471" fmla="*/ 1687014 h 2974978"/>
                  <a:gd name="connsiteX472" fmla="*/ 826173 w 4767039"/>
                  <a:gd name="connsiteY472" fmla="*/ 1687151 h 2974978"/>
                  <a:gd name="connsiteX473" fmla="*/ 821473 w 4767039"/>
                  <a:gd name="connsiteY473" fmla="*/ 1686429 h 2974978"/>
                  <a:gd name="connsiteX474" fmla="*/ 819072 w 4767039"/>
                  <a:gd name="connsiteY474" fmla="*/ 1685420 h 2974978"/>
                  <a:gd name="connsiteX475" fmla="*/ 815575 w 4767039"/>
                  <a:gd name="connsiteY475" fmla="*/ 1686118 h 2974978"/>
                  <a:gd name="connsiteX476" fmla="*/ 812862 w 4767039"/>
                  <a:gd name="connsiteY476" fmla="*/ 1688293 h 2974978"/>
                  <a:gd name="connsiteX477" fmla="*/ 727619 w 4767039"/>
                  <a:gd name="connsiteY477" fmla="*/ 1661736 h 2974978"/>
                  <a:gd name="connsiteX478" fmla="*/ 691392 w 4767039"/>
                  <a:gd name="connsiteY478" fmla="*/ 1560139 h 2974978"/>
                  <a:gd name="connsiteX479" fmla="*/ 703887 w 4767039"/>
                  <a:gd name="connsiteY479" fmla="*/ 1559565 h 2974978"/>
                  <a:gd name="connsiteX480" fmla="*/ 689549 w 4767039"/>
                  <a:gd name="connsiteY480" fmla="*/ 1549380 h 2974978"/>
                  <a:gd name="connsiteX481" fmla="*/ 647700 w 4767039"/>
                  <a:gd name="connsiteY481" fmla="*/ 1479190 h 2974978"/>
                  <a:gd name="connsiteX482" fmla="*/ 700056 w 4767039"/>
                  <a:gd name="connsiteY482" fmla="*/ 1469321 h 2974978"/>
                  <a:gd name="connsiteX483" fmla="*/ 703332 w 4767039"/>
                  <a:gd name="connsiteY483" fmla="*/ 1469685 h 2974978"/>
                  <a:gd name="connsiteX484" fmla="*/ 702886 w 4767039"/>
                  <a:gd name="connsiteY484" fmla="*/ 1467739 h 2974978"/>
                  <a:gd name="connsiteX485" fmla="*/ 706264 w 4767039"/>
                  <a:gd name="connsiteY485" fmla="*/ 1415442 h 2974978"/>
                  <a:gd name="connsiteX486" fmla="*/ 730537 w 4767039"/>
                  <a:gd name="connsiteY486" fmla="*/ 1418700 h 2974978"/>
                  <a:gd name="connsiteX487" fmla="*/ 721864 w 4767039"/>
                  <a:gd name="connsiteY487" fmla="*/ 1407370 h 2974978"/>
                  <a:gd name="connsiteX488" fmla="*/ 704561 w 4767039"/>
                  <a:gd name="connsiteY488" fmla="*/ 1335986 h 2974978"/>
                  <a:gd name="connsiteX489" fmla="*/ 752141 w 4767039"/>
                  <a:gd name="connsiteY489" fmla="*/ 1341411 h 2974978"/>
                  <a:gd name="connsiteX490" fmla="*/ 754856 w 4767039"/>
                  <a:gd name="connsiteY490" fmla="*/ 1342593 h 2974978"/>
                  <a:gd name="connsiteX491" fmla="*/ 754991 w 4767039"/>
                  <a:gd name="connsiteY491" fmla="*/ 1340804 h 2974978"/>
                  <a:gd name="connsiteX492" fmla="*/ 755711 w 4767039"/>
                  <a:gd name="connsiteY492" fmla="*/ 1337698 h 2974978"/>
                  <a:gd name="connsiteX493" fmla="*/ 719676 w 4767039"/>
                  <a:gd name="connsiteY493" fmla="*/ 1328575 h 2974978"/>
                  <a:gd name="connsiteX494" fmla="*/ 661595 w 4767039"/>
                  <a:gd name="connsiteY494" fmla="*/ 1250949 h 2974978"/>
                  <a:gd name="connsiteX495" fmla="*/ 679802 w 4767039"/>
                  <a:gd name="connsiteY495" fmla="*/ 1247517 h 2974978"/>
                  <a:gd name="connsiteX496" fmla="*/ 664922 w 4767039"/>
                  <a:gd name="connsiteY496" fmla="*/ 1228079 h 2974978"/>
                  <a:gd name="connsiteX497" fmla="*/ 645672 w 4767039"/>
                  <a:gd name="connsiteY497" fmla="*/ 1148659 h 2974978"/>
                  <a:gd name="connsiteX498" fmla="*/ 658167 w 4767039"/>
                  <a:gd name="connsiteY498" fmla="*/ 1148085 h 2974978"/>
                  <a:gd name="connsiteX499" fmla="*/ 643829 w 4767039"/>
                  <a:gd name="connsiteY499" fmla="*/ 1137900 h 2974978"/>
                  <a:gd name="connsiteX500" fmla="*/ 639709 w 4767039"/>
                  <a:gd name="connsiteY500" fmla="*/ 1133484 h 2974978"/>
                  <a:gd name="connsiteX501" fmla="*/ 625955 w 4767039"/>
                  <a:gd name="connsiteY501" fmla="*/ 1151196 h 2974978"/>
                  <a:gd name="connsiteX502" fmla="*/ 559336 w 4767039"/>
                  <a:gd name="connsiteY502" fmla="*/ 1182204 h 2974978"/>
                  <a:gd name="connsiteX503" fmla="*/ 540711 w 4767039"/>
                  <a:gd name="connsiteY503" fmla="*/ 1177753 h 2974978"/>
                  <a:gd name="connsiteX504" fmla="*/ 539117 w 4767039"/>
                  <a:gd name="connsiteY504" fmla="*/ 1176474 h 2974978"/>
                  <a:gd name="connsiteX505" fmla="*/ 536614 w 4767039"/>
                  <a:gd name="connsiteY505" fmla="*/ 1176611 h 2974978"/>
                  <a:gd name="connsiteX506" fmla="*/ 531914 w 4767039"/>
                  <a:gd name="connsiteY506" fmla="*/ 1175889 h 2974978"/>
                  <a:gd name="connsiteX507" fmla="*/ 529513 w 4767039"/>
                  <a:gd name="connsiteY507" fmla="*/ 1174880 h 2974978"/>
                  <a:gd name="connsiteX508" fmla="*/ 526016 w 4767039"/>
                  <a:gd name="connsiteY508" fmla="*/ 1175578 h 2974978"/>
                  <a:gd name="connsiteX509" fmla="*/ 523303 w 4767039"/>
                  <a:gd name="connsiteY509" fmla="*/ 1177753 h 2974978"/>
                  <a:gd name="connsiteX510" fmla="*/ 438060 w 4767039"/>
                  <a:gd name="connsiteY510" fmla="*/ 1151196 h 2974978"/>
                  <a:gd name="connsiteX511" fmla="*/ 432406 w 4767039"/>
                  <a:gd name="connsiteY511" fmla="*/ 1142907 h 2974978"/>
                  <a:gd name="connsiteX512" fmla="*/ 418790 w 4767039"/>
                  <a:gd name="connsiteY512" fmla="*/ 1139653 h 2974978"/>
                  <a:gd name="connsiteX513" fmla="*/ 417196 w 4767039"/>
                  <a:gd name="connsiteY513" fmla="*/ 1138374 h 2974978"/>
                  <a:gd name="connsiteX514" fmla="*/ 414693 w 4767039"/>
                  <a:gd name="connsiteY514" fmla="*/ 1138511 h 2974978"/>
                  <a:gd name="connsiteX515" fmla="*/ 409993 w 4767039"/>
                  <a:gd name="connsiteY515" fmla="*/ 1137789 h 2974978"/>
                  <a:gd name="connsiteX516" fmla="*/ 407592 w 4767039"/>
                  <a:gd name="connsiteY516" fmla="*/ 1136780 h 2974978"/>
                  <a:gd name="connsiteX517" fmla="*/ 404095 w 4767039"/>
                  <a:gd name="connsiteY517" fmla="*/ 1137478 h 2974978"/>
                  <a:gd name="connsiteX518" fmla="*/ 401382 w 4767039"/>
                  <a:gd name="connsiteY518" fmla="*/ 1139653 h 2974978"/>
                  <a:gd name="connsiteX519" fmla="*/ 316139 w 4767039"/>
                  <a:gd name="connsiteY519" fmla="*/ 1113096 h 2974978"/>
                  <a:gd name="connsiteX520" fmla="*/ 307932 w 4767039"/>
                  <a:gd name="connsiteY520" fmla="*/ 1102375 h 2974978"/>
                  <a:gd name="connsiteX521" fmla="*/ 304491 w 4767039"/>
                  <a:gd name="connsiteY521" fmla="*/ 1101553 h 2974978"/>
                  <a:gd name="connsiteX522" fmla="*/ 302897 w 4767039"/>
                  <a:gd name="connsiteY522" fmla="*/ 1100274 h 2974978"/>
                  <a:gd name="connsiteX523" fmla="*/ 300394 w 4767039"/>
                  <a:gd name="connsiteY523" fmla="*/ 1100411 h 2974978"/>
                  <a:gd name="connsiteX524" fmla="*/ 295694 w 4767039"/>
                  <a:gd name="connsiteY524" fmla="*/ 1099689 h 2974978"/>
                  <a:gd name="connsiteX525" fmla="*/ 293293 w 4767039"/>
                  <a:gd name="connsiteY525" fmla="*/ 1098680 h 2974978"/>
                  <a:gd name="connsiteX526" fmla="*/ 289796 w 4767039"/>
                  <a:gd name="connsiteY526" fmla="*/ 1099378 h 2974978"/>
                  <a:gd name="connsiteX527" fmla="*/ 287083 w 4767039"/>
                  <a:gd name="connsiteY527" fmla="*/ 1101553 h 2974978"/>
                  <a:gd name="connsiteX528" fmla="*/ 201840 w 4767039"/>
                  <a:gd name="connsiteY528" fmla="*/ 1074996 h 2974978"/>
                  <a:gd name="connsiteX529" fmla="*/ 195340 w 4767039"/>
                  <a:gd name="connsiteY529" fmla="*/ 1066505 h 2974978"/>
                  <a:gd name="connsiteX530" fmla="*/ 182570 w 4767039"/>
                  <a:gd name="connsiteY530" fmla="*/ 1063453 h 2974978"/>
                  <a:gd name="connsiteX531" fmla="*/ 180976 w 4767039"/>
                  <a:gd name="connsiteY531" fmla="*/ 1062174 h 2974978"/>
                  <a:gd name="connsiteX532" fmla="*/ 178473 w 4767039"/>
                  <a:gd name="connsiteY532" fmla="*/ 1062311 h 2974978"/>
                  <a:gd name="connsiteX533" fmla="*/ 173773 w 4767039"/>
                  <a:gd name="connsiteY533" fmla="*/ 1061589 h 2974978"/>
                  <a:gd name="connsiteX534" fmla="*/ 171372 w 4767039"/>
                  <a:gd name="connsiteY534" fmla="*/ 1060580 h 2974978"/>
                  <a:gd name="connsiteX535" fmla="*/ 167875 w 4767039"/>
                  <a:gd name="connsiteY535" fmla="*/ 1061278 h 2974978"/>
                  <a:gd name="connsiteX536" fmla="*/ 165162 w 4767039"/>
                  <a:gd name="connsiteY536" fmla="*/ 1063453 h 2974978"/>
                  <a:gd name="connsiteX537" fmla="*/ 79919 w 4767039"/>
                  <a:gd name="connsiteY537" fmla="*/ 1036896 h 2974978"/>
                  <a:gd name="connsiteX538" fmla="*/ 43692 w 4767039"/>
                  <a:gd name="connsiteY538" fmla="*/ 935299 h 2974978"/>
                  <a:gd name="connsiteX539" fmla="*/ 56187 w 4767039"/>
                  <a:gd name="connsiteY539" fmla="*/ 934725 h 2974978"/>
                  <a:gd name="connsiteX540" fmla="*/ 41849 w 4767039"/>
                  <a:gd name="connsiteY540" fmla="*/ 924540 h 2974978"/>
                  <a:gd name="connsiteX541" fmla="*/ 0 w 4767039"/>
                  <a:gd name="connsiteY541" fmla="*/ 854350 h 2974978"/>
                  <a:gd name="connsiteX542" fmla="*/ 52356 w 4767039"/>
                  <a:gd name="connsiteY542" fmla="*/ 844481 h 2974978"/>
                  <a:gd name="connsiteX543" fmla="*/ 55632 w 4767039"/>
                  <a:gd name="connsiteY543" fmla="*/ 844845 h 2974978"/>
                  <a:gd name="connsiteX544" fmla="*/ 55186 w 4767039"/>
                  <a:gd name="connsiteY544" fmla="*/ 842899 h 2974978"/>
                  <a:gd name="connsiteX545" fmla="*/ 58564 w 4767039"/>
                  <a:gd name="connsiteY545" fmla="*/ 790602 h 2974978"/>
                  <a:gd name="connsiteX546" fmla="*/ 82837 w 4767039"/>
                  <a:gd name="connsiteY546" fmla="*/ 793860 h 2974978"/>
                  <a:gd name="connsiteX547" fmla="*/ 74164 w 4767039"/>
                  <a:gd name="connsiteY547" fmla="*/ 782530 h 2974978"/>
                  <a:gd name="connsiteX548" fmla="*/ 56861 w 4767039"/>
                  <a:gd name="connsiteY548" fmla="*/ 711146 h 2974978"/>
                  <a:gd name="connsiteX549" fmla="*/ 104441 w 4767039"/>
                  <a:gd name="connsiteY549" fmla="*/ 716571 h 2974978"/>
                  <a:gd name="connsiteX550" fmla="*/ 107156 w 4767039"/>
                  <a:gd name="connsiteY550" fmla="*/ 717753 h 2974978"/>
                  <a:gd name="connsiteX551" fmla="*/ 107291 w 4767039"/>
                  <a:gd name="connsiteY551" fmla="*/ 715964 h 2974978"/>
                  <a:gd name="connsiteX552" fmla="*/ 108011 w 4767039"/>
                  <a:gd name="connsiteY552" fmla="*/ 712858 h 2974978"/>
                  <a:gd name="connsiteX553" fmla="*/ 71976 w 4767039"/>
                  <a:gd name="connsiteY553" fmla="*/ 703735 h 2974978"/>
                  <a:gd name="connsiteX554" fmla="*/ 13895 w 4767039"/>
                  <a:gd name="connsiteY554" fmla="*/ 626109 h 2974978"/>
                  <a:gd name="connsiteX555" fmla="*/ 60954 w 4767039"/>
                  <a:gd name="connsiteY555" fmla="*/ 617238 h 2974978"/>
                  <a:gd name="connsiteX556" fmla="*/ 63898 w 4767039"/>
                  <a:gd name="connsiteY556" fmla="*/ 617566 h 2974978"/>
                  <a:gd name="connsiteX557" fmla="*/ 63498 w 4767039"/>
                  <a:gd name="connsiteY557" fmla="*/ 615816 h 2974978"/>
                  <a:gd name="connsiteX558" fmla="*/ 66534 w 4767039"/>
                  <a:gd name="connsiteY558" fmla="*/ 568810 h 2974978"/>
                  <a:gd name="connsiteX559" fmla="*/ 112383 w 4767039"/>
                  <a:gd name="connsiteY559" fmla="*/ 582636 h 2974978"/>
                  <a:gd name="connsiteX560" fmla="*/ 121707 w 4767039"/>
                  <a:gd name="connsiteY560" fmla="*/ 588880 h 2974978"/>
                  <a:gd name="connsiteX561" fmla="*/ 125230 w 4767039"/>
                  <a:gd name="connsiteY561" fmla="*/ 579012 h 2974978"/>
                  <a:gd name="connsiteX562" fmla="*/ 153076 w 4767039"/>
                  <a:gd name="connsiteY562" fmla="*/ 541020 h 2974978"/>
                  <a:gd name="connsiteX563" fmla="*/ 184288 w 4767039"/>
                  <a:gd name="connsiteY563" fmla="*/ 577339 h 2974978"/>
                  <a:gd name="connsiteX564" fmla="*/ 186580 w 4767039"/>
                  <a:gd name="connsiteY564" fmla="*/ 582573 h 2974978"/>
                  <a:gd name="connsiteX565" fmla="*/ 194352 w 4767039"/>
                  <a:gd name="connsiteY565" fmla="*/ 575971 h 2974978"/>
                  <a:gd name="connsiteX566" fmla="*/ 237464 w 4767039"/>
                  <a:gd name="connsiteY566" fmla="*/ 556992 h 2974978"/>
                  <a:gd name="connsiteX567" fmla="*/ 246334 w 4767039"/>
                  <a:gd name="connsiteY567" fmla="*/ 604051 h 2974978"/>
                  <a:gd name="connsiteX568" fmla="*/ 240834 w 4767039"/>
                  <a:gd name="connsiteY568" fmla="*/ 625109 h 2974978"/>
                  <a:gd name="connsiteX569" fmla="*/ 243627 w 4767039"/>
                  <a:gd name="connsiteY569" fmla="*/ 626980 h 2974978"/>
                  <a:gd name="connsiteX570" fmla="*/ 247151 w 4767039"/>
                  <a:gd name="connsiteY570" fmla="*/ 617112 h 2974978"/>
                  <a:gd name="connsiteX571" fmla="*/ 274997 w 4767039"/>
                  <a:gd name="connsiteY571" fmla="*/ 579120 h 2974978"/>
                  <a:gd name="connsiteX572" fmla="*/ 306209 w 4767039"/>
                  <a:gd name="connsiteY572" fmla="*/ 615439 h 2974978"/>
                  <a:gd name="connsiteX573" fmla="*/ 308501 w 4767039"/>
                  <a:gd name="connsiteY573" fmla="*/ 620673 h 2974978"/>
                  <a:gd name="connsiteX574" fmla="*/ 316273 w 4767039"/>
                  <a:gd name="connsiteY574" fmla="*/ 614071 h 2974978"/>
                  <a:gd name="connsiteX575" fmla="*/ 359384 w 4767039"/>
                  <a:gd name="connsiteY575" fmla="*/ 595092 h 2974978"/>
                  <a:gd name="connsiteX576" fmla="*/ 368255 w 4767039"/>
                  <a:gd name="connsiteY576" fmla="*/ 642151 h 2974978"/>
                  <a:gd name="connsiteX577" fmla="*/ 368011 w 4767039"/>
                  <a:gd name="connsiteY577" fmla="*/ 643084 h 2974978"/>
                  <a:gd name="connsiteX578" fmla="*/ 373810 w 4767039"/>
                  <a:gd name="connsiteY578" fmla="*/ 632366 h 2974978"/>
                  <a:gd name="connsiteX579" fmla="*/ 389296 w 4767039"/>
                  <a:gd name="connsiteY579" fmla="*/ 617220 h 2974978"/>
                  <a:gd name="connsiteX580" fmla="*/ 420508 w 4767039"/>
                  <a:gd name="connsiteY580" fmla="*/ 653539 h 2974978"/>
                  <a:gd name="connsiteX581" fmla="*/ 422800 w 4767039"/>
                  <a:gd name="connsiteY581" fmla="*/ 658773 h 2974978"/>
                  <a:gd name="connsiteX582" fmla="*/ 430572 w 4767039"/>
                  <a:gd name="connsiteY582" fmla="*/ 652171 h 2974978"/>
                  <a:gd name="connsiteX583" fmla="*/ 442174 w 4767039"/>
                  <a:gd name="connsiteY583" fmla="*/ 645037 h 2974978"/>
                  <a:gd name="connsiteX584" fmla="*/ 441725 w 4767039"/>
                  <a:gd name="connsiteY584" fmla="*/ 638815 h 2974978"/>
                  <a:gd name="connsiteX585" fmla="*/ 447184 w 4767039"/>
                  <a:gd name="connsiteY585" fmla="*/ 615342 h 2974978"/>
                  <a:gd name="connsiteX586" fmla="*/ 471457 w 4767039"/>
                  <a:gd name="connsiteY586" fmla="*/ 618600 h 2974978"/>
                  <a:gd name="connsiteX587" fmla="*/ 462784 w 4767039"/>
                  <a:gd name="connsiteY587" fmla="*/ 607270 h 2974978"/>
                  <a:gd name="connsiteX588" fmla="*/ 445482 w 4767039"/>
                  <a:gd name="connsiteY588" fmla="*/ 535886 h 2974978"/>
                  <a:gd name="connsiteX589" fmla="*/ 493061 w 4767039"/>
                  <a:gd name="connsiteY589" fmla="*/ 541311 h 2974978"/>
                  <a:gd name="connsiteX590" fmla="*/ 495777 w 4767039"/>
                  <a:gd name="connsiteY590" fmla="*/ 542493 h 2974978"/>
                  <a:gd name="connsiteX591" fmla="*/ 495911 w 4767039"/>
                  <a:gd name="connsiteY591" fmla="*/ 540704 h 2974978"/>
                  <a:gd name="connsiteX592" fmla="*/ 496631 w 4767039"/>
                  <a:gd name="connsiteY592" fmla="*/ 537598 h 2974978"/>
                  <a:gd name="connsiteX593" fmla="*/ 460596 w 4767039"/>
                  <a:gd name="connsiteY593" fmla="*/ 528475 h 2974978"/>
                  <a:gd name="connsiteX594" fmla="*/ 402516 w 4767039"/>
                  <a:gd name="connsiteY594" fmla="*/ 450849 h 2974978"/>
                  <a:gd name="connsiteX595" fmla="*/ 449575 w 4767039"/>
                  <a:gd name="connsiteY595" fmla="*/ 441978 h 2974978"/>
                  <a:gd name="connsiteX596" fmla="*/ 452519 w 4767039"/>
                  <a:gd name="connsiteY596" fmla="*/ 442306 h 2974978"/>
                  <a:gd name="connsiteX597" fmla="*/ 452118 w 4767039"/>
                  <a:gd name="connsiteY597" fmla="*/ 440556 h 2974978"/>
                  <a:gd name="connsiteX598" fmla="*/ 455154 w 4767039"/>
                  <a:gd name="connsiteY598" fmla="*/ 393550 h 2974978"/>
                  <a:gd name="connsiteX599" fmla="*/ 501003 w 4767039"/>
                  <a:gd name="connsiteY599" fmla="*/ 407376 h 2974978"/>
                  <a:gd name="connsiteX600" fmla="*/ 510327 w 4767039"/>
                  <a:gd name="connsiteY600" fmla="*/ 413620 h 2974978"/>
                  <a:gd name="connsiteX601" fmla="*/ 513850 w 4767039"/>
                  <a:gd name="connsiteY601" fmla="*/ 403752 h 2974978"/>
                  <a:gd name="connsiteX602" fmla="*/ 541696 w 4767039"/>
                  <a:gd name="connsiteY602" fmla="*/ 365760 h 2974978"/>
                  <a:gd name="connsiteX603" fmla="*/ 572908 w 4767039"/>
                  <a:gd name="connsiteY603" fmla="*/ 402079 h 2974978"/>
                  <a:gd name="connsiteX604" fmla="*/ 575200 w 4767039"/>
                  <a:gd name="connsiteY604" fmla="*/ 407313 h 2974978"/>
                  <a:gd name="connsiteX605" fmla="*/ 582972 w 4767039"/>
                  <a:gd name="connsiteY605" fmla="*/ 400711 h 2974978"/>
                  <a:gd name="connsiteX606" fmla="*/ 626084 w 4767039"/>
                  <a:gd name="connsiteY606" fmla="*/ 381732 h 2974978"/>
                  <a:gd name="connsiteX607" fmla="*/ 634954 w 4767039"/>
                  <a:gd name="connsiteY607" fmla="*/ 428791 h 2974978"/>
                  <a:gd name="connsiteX608" fmla="*/ 629454 w 4767039"/>
                  <a:gd name="connsiteY608" fmla="*/ 449849 h 2974978"/>
                  <a:gd name="connsiteX609" fmla="*/ 632248 w 4767039"/>
                  <a:gd name="connsiteY609" fmla="*/ 451720 h 2974978"/>
                  <a:gd name="connsiteX610" fmla="*/ 635771 w 4767039"/>
                  <a:gd name="connsiteY610" fmla="*/ 441852 h 2974978"/>
                  <a:gd name="connsiteX611" fmla="*/ 663617 w 4767039"/>
                  <a:gd name="connsiteY611" fmla="*/ 403860 h 2974978"/>
                  <a:gd name="connsiteX612" fmla="*/ 694829 w 4767039"/>
                  <a:gd name="connsiteY612" fmla="*/ 440179 h 2974978"/>
                  <a:gd name="connsiteX613" fmla="*/ 697121 w 4767039"/>
                  <a:gd name="connsiteY613" fmla="*/ 445413 h 2974978"/>
                  <a:gd name="connsiteX614" fmla="*/ 704893 w 4767039"/>
                  <a:gd name="connsiteY614" fmla="*/ 438811 h 2974978"/>
                  <a:gd name="connsiteX615" fmla="*/ 748005 w 4767039"/>
                  <a:gd name="connsiteY615" fmla="*/ 419832 h 2974978"/>
                  <a:gd name="connsiteX616" fmla="*/ 743868 w 4767039"/>
                  <a:gd name="connsiteY616" fmla="*/ 516693 h 2974978"/>
                  <a:gd name="connsiteX617" fmla="*/ 726876 w 4767039"/>
                  <a:gd name="connsiteY617" fmla="*/ 535942 h 2974978"/>
                  <a:gd name="connsiteX618" fmla="*/ 737662 w 4767039"/>
                  <a:gd name="connsiteY618" fmla="*/ 552787 h 2974978"/>
                  <a:gd name="connsiteX619" fmla="*/ 744598 w 4767039"/>
                  <a:gd name="connsiteY619" fmla="*/ 577719 h 2974978"/>
                  <a:gd name="connsiteX620" fmla="*/ 745242 w 4767039"/>
                  <a:gd name="connsiteY620" fmla="*/ 583397 h 2974978"/>
                  <a:gd name="connsiteX621" fmla="*/ 754617 w 4767039"/>
                  <a:gd name="connsiteY621" fmla="*/ 579385 h 2974978"/>
                  <a:gd name="connsiteX622" fmla="*/ 801411 w 4767039"/>
                  <a:gd name="connsiteY622" fmla="*/ 573986 h 2974978"/>
                  <a:gd name="connsiteX623" fmla="*/ 768849 w 4767039"/>
                  <a:gd name="connsiteY623" fmla="*/ 665304 h 2974978"/>
                  <a:gd name="connsiteX624" fmla="*/ 767874 w 4767039"/>
                  <a:gd name="connsiteY624" fmla="*/ 665974 h 2974978"/>
                  <a:gd name="connsiteX625" fmla="*/ 769144 w 4767039"/>
                  <a:gd name="connsiteY625" fmla="*/ 692649 h 2974978"/>
                  <a:gd name="connsiteX626" fmla="*/ 754672 w 4767039"/>
                  <a:gd name="connsiteY626" fmla="*/ 748057 h 2974978"/>
                  <a:gd name="connsiteX627" fmla="*/ 738455 w 4767039"/>
                  <a:gd name="connsiteY627" fmla="*/ 766429 h 2974978"/>
                  <a:gd name="connsiteX628" fmla="*/ 740104 w 4767039"/>
                  <a:gd name="connsiteY628" fmla="*/ 769003 h 2974978"/>
                  <a:gd name="connsiteX629" fmla="*/ 755056 w 4767039"/>
                  <a:gd name="connsiteY629" fmla="*/ 754380 h 2974978"/>
                  <a:gd name="connsiteX630" fmla="*/ 786268 w 4767039"/>
                  <a:gd name="connsiteY630" fmla="*/ 790699 h 2974978"/>
                  <a:gd name="connsiteX631" fmla="*/ 788560 w 4767039"/>
                  <a:gd name="connsiteY631" fmla="*/ 795933 h 2974978"/>
                  <a:gd name="connsiteX632" fmla="*/ 796332 w 4767039"/>
                  <a:gd name="connsiteY632" fmla="*/ 789331 h 2974978"/>
                  <a:gd name="connsiteX633" fmla="*/ 839443 w 4767039"/>
                  <a:gd name="connsiteY633" fmla="*/ 770352 h 2974978"/>
                  <a:gd name="connsiteX634" fmla="*/ 848314 w 4767039"/>
                  <a:gd name="connsiteY634" fmla="*/ 817411 h 2974978"/>
                  <a:gd name="connsiteX635" fmla="*/ 842814 w 4767039"/>
                  <a:gd name="connsiteY635" fmla="*/ 838469 h 2974978"/>
                  <a:gd name="connsiteX636" fmla="*/ 845607 w 4767039"/>
                  <a:gd name="connsiteY636" fmla="*/ 840340 h 2974978"/>
                  <a:gd name="connsiteX637" fmla="*/ 849131 w 4767039"/>
                  <a:gd name="connsiteY637" fmla="*/ 830472 h 2974978"/>
                  <a:gd name="connsiteX638" fmla="*/ 876977 w 4767039"/>
                  <a:gd name="connsiteY638" fmla="*/ 792480 h 2974978"/>
                  <a:gd name="connsiteX639" fmla="*/ 908189 w 4767039"/>
                  <a:gd name="connsiteY639" fmla="*/ 828799 h 2974978"/>
                  <a:gd name="connsiteX640" fmla="*/ 910481 w 4767039"/>
                  <a:gd name="connsiteY640" fmla="*/ 834033 h 2974978"/>
                  <a:gd name="connsiteX641" fmla="*/ 918253 w 4767039"/>
                  <a:gd name="connsiteY641" fmla="*/ 827431 h 2974978"/>
                  <a:gd name="connsiteX642" fmla="*/ 961364 w 4767039"/>
                  <a:gd name="connsiteY642" fmla="*/ 808452 h 2974978"/>
                  <a:gd name="connsiteX643" fmla="*/ 957227 w 4767039"/>
                  <a:gd name="connsiteY643" fmla="*/ 905313 h 2974978"/>
                  <a:gd name="connsiteX644" fmla="*/ 940236 w 4767039"/>
                  <a:gd name="connsiteY644" fmla="*/ 924563 h 2974978"/>
                  <a:gd name="connsiteX645" fmla="*/ 951021 w 4767039"/>
                  <a:gd name="connsiteY645" fmla="*/ 941407 h 2974978"/>
                  <a:gd name="connsiteX646" fmla="*/ 957957 w 4767039"/>
                  <a:gd name="connsiteY646" fmla="*/ 966340 h 2974978"/>
                  <a:gd name="connsiteX647" fmla="*/ 958601 w 4767039"/>
                  <a:gd name="connsiteY647" fmla="*/ 972018 h 2974978"/>
                  <a:gd name="connsiteX648" fmla="*/ 967976 w 4767039"/>
                  <a:gd name="connsiteY648" fmla="*/ 968005 h 2974978"/>
                  <a:gd name="connsiteX649" fmla="*/ 1014770 w 4767039"/>
                  <a:gd name="connsiteY649" fmla="*/ 962606 h 2974978"/>
                  <a:gd name="connsiteX650" fmla="*/ 982209 w 4767039"/>
                  <a:gd name="connsiteY650" fmla="*/ 1053924 h 2974978"/>
                  <a:gd name="connsiteX651" fmla="*/ 981234 w 4767039"/>
                  <a:gd name="connsiteY651" fmla="*/ 1054594 h 2974978"/>
                  <a:gd name="connsiteX652" fmla="*/ 982504 w 4767039"/>
                  <a:gd name="connsiteY652" fmla="*/ 1081269 h 2974978"/>
                  <a:gd name="connsiteX653" fmla="*/ 968032 w 4767039"/>
                  <a:gd name="connsiteY653" fmla="*/ 1136677 h 2974978"/>
                  <a:gd name="connsiteX654" fmla="*/ 951815 w 4767039"/>
                  <a:gd name="connsiteY654" fmla="*/ 1155049 h 2974978"/>
                  <a:gd name="connsiteX655" fmla="*/ 957018 w 4767039"/>
                  <a:gd name="connsiteY655" fmla="*/ 1163174 h 2974978"/>
                  <a:gd name="connsiteX656" fmla="*/ 964734 w 4767039"/>
                  <a:gd name="connsiteY656" fmla="*/ 1190913 h 2974978"/>
                  <a:gd name="connsiteX657" fmla="*/ 965451 w 4767039"/>
                  <a:gd name="connsiteY657" fmla="*/ 1197230 h 2974978"/>
                  <a:gd name="connsiteX658" fmla="*/ 975881 w 4767039"/>
                  <a:gd name="connsiteY658" fmla="*/ 1192766 h 2974978"/>
                  <a:gd name="connsiteX659" fmla="*/ 1027942 w 4767039"/>
                  <a:gd name="connsiteY659" fmla="*/ 1186760 h 2974978"/>
                  <a:gd name="connsiteX660" fmla="*/ 1021907 w 4767039"/>
                  <a:gd name="connsiteY660" fmla="*/ 1239695 h 2974978"/>
                  <a:gd name="connsiteX661" fmla="*/ 1015294 w 4767039"/>
                  <a:gd name="connsiteY661" fmla="*/ 1253102 h 2974978"/>
                  <a:gd name="connsiteX662" fmla="*/ 1015955 w 4767039"/>
                  <a:gd name="connsiteY662" fmla="*/ 1266991 h 2974978"/>
                  <a:gd name="connsiteX663" fmla="*/ 1002947 w 4767039"/>
                  <a:gd name="connsiteY663" fmla="*/ 1316793 h 2974978"/>
                  <a:gd name="connsiteX664" fmla="*/ 985956 w 4767039"/>
                  <a:gd name="connsiteY664" fmla="*/ 1336043 h 2974978"/>
                  <a:gd name="connsiteX665" fmla="*/ 996741 w 4767039"/>
                  <a:gd name="connsiteY665" fmla="*/ 1352887 h 2974978"/>
                  <a:gd name="connsiteX666" fmla="*/ 1003677 w 4767039"/>
                  <a:gd name="connsiteY666" fmla="*/ 1377820 h 2974978"/>
                  <a:gd name="connsiteX667" fmla="*/ 1004321 w 4767039"/>
                  <a:gd name="connsiteY667" fmla="*/ 1383498 h 2974978"/>
                  <a:gd name="connsiteX668" fmla="*/ 1013696 w 4767039"/>
                  <a:gd name="connsiteY668" fmla="*/ 1379485 h 2974978"/>
                  <a:gd name="connsiteX669" fmla="*/ 1060490 w 4767039"/>
                  <a:gd name="connsiteY669" fmla="*/ 1374086 h 2974978"/>
                  <a:gd name="connsiteX670" fmla="*/ 1027929 w 4767039"/>
                  <a:gd name="connsiteY670" fmla="*/ 1465404 h 2974978"/>
                  <a:gd name="connsiteX671" fmla="*/ 1026954 w 4767039"/>
                  <a:gd name="connsiteY671" fmla="*/ 1466074 h 2974978"/>
                  <a:gd name="connsiteX672" fmla="*/ 1028224 w 4767039"/>
                  <a:gd name="connsiteY672" fmla="*/ 1492749 h 2974978"/>
                  <a:gd name="connsiteX673" fmla="*/ 1013752 w 4767039"/>
                  <a:gd name="connsiteY673" fmla="*/ 1548157 h 2974978"/>
                  <a:gd name="connsiteX674" fmla="*/ 997535 w 4767039"/>
                  <a:gd name="connsiteY674" fmla="*/ 1566529 h 2974978"/>
                  <a:gd name="connsiteX675" fmla="*/ 1002738 w 4767039"/>
                  <a:gd name="connsiteY675" fmla="*/ 1574654 h 2974978"/>
                  <a:gd name="connsiteX676" fmla="*/ 1010454 w 4767039"/>
                  <a:gd name="connsiteY676" fmla="*/ 1602393 h 2974978"/>
                  <a:gd name="connsiteX677" fmla="*/ 1011171 w 4767039"/>
                  <a:gd name="connsiteY677" fmla="*/ 1608710 h 2974978"/>
                  <a:gd name="connsiteX678" fmla="*/ 1021601 w 4767039"/>
                  <a:gd name="connsiteY678" fmla="*/ 1604246 h 2974978"/>
                  <a:gd name="connsiteX679" fmla="*/ 1073662 w 4767039"/>
                  <a:gd name="connsiteY679" fmla="*/ 1598240 h 2974978"/>
                  <a:gd name="connsiteX680" fmla="*/ 1037435 w 4767039"/>
                  <a:gd name="connsiteY680" fmla="*/ 1699836 h 2974978"/>
                  <a:gd name="connsiteX681" fmla="*/ 970816 w 4767039"/>
                  <a:gd name="connsiteY681" fmla="*/ 1730844 h 2974978"/>
                  <a:gd name="connsiteX682" fmla="*/ 3466177 w 4767039"/>
                  <a:gd name="connsiteY682" fmla="*/ 1753428 h 2974978"/>
                  <a:gd name="connsiteX683" fmla="*/ 3472458 w 4767039"/>
                  <a:gd name="connsiteY683" fmla="*/ 1745040 h 2974978"/>
                  <a:gd name="connsiteX684" fmla="*/ 3472891 w 4767039"/>
                  <a:gd name="connsiteY684" fmla="*/ 1744615 h 2974978"/>
                  <a:gd name="connsiteX685" fmla="*/ 3462494 w 4767039"/>
                  <a:gd name="connsiteY685" fmla="*/ 1745295 h 2974978"/>
                  <a:gd name="connsiteX686" fmla="*/ 3461327 w 4767039"/>
                  <a:gd name="connsiteY686" fmla="*/ 1744834 h 2974978"/>
                  <a:gd name="connsiteX687" fmla="*/ 3461066 w 4767039"/>
                  <a:gd name="connsiteY687" fmla="*/ 1747120 h 2974978"/>
                  <a:gd name="connsiteX688" fmla="*/ 4662372 w 4767039"/>
                  <a:gd name="connsiteY688" fmla="*/ 1771011 h 2974978"/>
                  <a:gd name="connsiteX689" fmla="*/ 4643747 w 4767039"/>
                  <a:gd name="connsiteY689" fmla="*/ 1766559 h 2974978"/>
                  <a:gd name="connsiteX690" fmla="*/ 4642153 w 4767039"/>
                  <a:gd name="connsiteY690" fmla="*/ 1765281 h 2974978"/>
                  <a:gd name="connsiteX691" fmla="*/ 4639649 w 4767039"/>
                  <a:gd name="connsiteY691" fmla="*/ 1765417 h 2974978"/>
                  <a:gd name="connsiteX692" fmla="*/ 4634950 w 4767039"/>
                  <a:gd name="connsiteY692" fmla="*/ 1764696 h 2974978"/>
                  <a:gd name="connsiteX693" fmla="*/ 4632550 w 4767039"/>
                  <a:gd name="connsiteY693" fmla="*/ 1763687 h 2974978"/>
                  <a:gd name="connsiteX694" fmla="*/ 4629052 w 4767039"/>
                  <a:gd name="connsiteY694" fmla="*/ 1764384 h 2974978"/>
                  <a:gd name="connsiteX695" fmla="*/ 4626339 w 4767039"/>
                  <a:gd name="connsiteY695" fmla="*/ 1766559 h 2974978"/>
                  <a:gd name="connsiteX696" fmla="*/ 4541096 w 4767039"/>
                  <a:gd name="connsiteY696" fmla="*/ 1740002 h 2974978"/>
                  <a:gd name="connsiteX697" fmla="*/ 4534597 w 4767039"/>
                  <a:gd name="connsiteY697" fmla="*/ 1731511 h 2974978"/>
                  <a:gd name="connsiteX698" fmla="*/ 4521828 w 4767039"/>
                  <a:gd name="connsiteY698" fmla="*/ 1728459 h 2974978"/>
                  <a:gd name="connsiteX699" fmla="*/ 4520234 w 4767039"/>
                  <a:gd name="connsiteY699" fmla="*/ 1727181 h 2974978"/>
                  <a:gd name="connsiteX700" fmla="*/ 4517730 w 4767039"/>
                  <a:gd name="connsiteY700" fmla="*/ 1727317 h 2974978"/>
                  <a:gd name="connsiteX701" fmla="*/ 4513030 w 4767039"/>
                  <a:gd name="connsiteY701" fmla="*/ 1726596 h 2974978"/>
                  <a:gd name="connsiteX702" fmla="*/ 4510630 w 4767039"/>
                  <a:gd name="connsiteY702" fmla="*/ 1725587 h 2974978"/>
                  <a:gd name="connsiteX703" fmla="*/ 4507132 w 4767039"/>
                  <a:gd name="connsiteY703" fmla="*/ 1726284 h 2974978"/>
                  <a:gd name="connsiteX704" fmla="*/ 4504420 w 4767039"/>
                  <a:gd name="connsiteY704" fmla="*/ 1728459 h 2974978"/>
                  <a:gd name="connsiteX705" fmla="*/ 4462729 w 4767039"/>
                  <a:gd name="connsiteY705" fmla="*/ 1728473 h 2974978"/>
                  <a:gd name="connsiteX706" fmla="*/ 4424175 w 4767039"/>
                  <a:gd name="connsiteY706" fmla="*/ 1704952 h 2974978"/>
                  <a:gd name="connsiteX707" fmla="*/ 4422441 w 4767039"/>
                  <a:gd name="connsiteY707" fmla="*/ 1708467 h 2974978"/>
                  <a:gd name="connsiteX708" fmla="*/ 4405476 w 4767039"/>
                  <a:gd name="connsiteY708" fmla="*/ 1730316 h 2974978"/>
                  <a:gd name="connsiteX709" fmla="*/ 4338857 w 4767039"/>
                  <a:gd name="connsiteY709" fmla="*/ 1761325 h 2974978"/>
                  <a:gd name="connsiteX710" fmla="*/ 4320232 w 4767039"/>
                  <a:gd name="connsiteY710" fmla="*/ 1756873 h 2974978"/>
                  <a:gd name="connsiteX711" fmla="*/ 4318638 w 4767039"/>
                  <a:gd name="connsiteY711" fmla="*/ 1755595 h 2974978"/>
                  <a:gd name="connsiteX712" fmla="*/ 4316134 w 4767039"/>
                  <a:gd name="connsiteY712" fmla="*/ 1755731 h 2974978"/>
                  <a:gd name="connsiteX713" fmla="*/ 4311434 w 4767039"/>
                  <a:gd name="connsiteY713" fmla="*/ 1755010 h 2974978"/>
                  <a:gd name="connsiteX714" fmla="*/ 4309034 w 4767039"/>
                  <a:gd name="connsiteY714" fmla="*/ 1754001 h 2974978"/>
                  <a:gd name="connsiteX715" fmla="*/ 4305536 w 4767039"/>
                  <a:gd name="connsiteY715" fmla="*/ 1754698 h 2974978"/>
                  <a:gd name="connsiteX716" fmla="*/ 4302824 w 4767039"/>
                  <a:gd name="connsiteY716" fmla="*/ 1756873 h 2974978"/>
                  <a:gd name="connsiteX717" fmla="*/ 4217580 w 4767039"/>
                  <a:gd name="connsiteY717" fmla="*/ 1730316 h 2974978"/>
                  <a:gd name="connsiteX718" fmla="*/ 4211080 w 4767039"/>
                  <a:gd name="connsiteY718" fmla="*/ 1721825 h 2974978"/>
                  <a:gd name="connsiteX719" fmla="*/ 4198311 w 4767039"/>
                  <a:gd name="connsiteY719" fmla="*/ 1718773 h 2974978"/>
                  <a:gd name="connsiteX720" fmla="*/ 4196717 w 4767039"/>
                  <a:gd name="connsiteY720" fmla="*/ 1717495 h 2974978"/>
                  <a:gd name="connsiteX721" fmla="*/ 4194213 w 4767039"/>
                  <a:gd name="connsiteY721" fmla="*/ 1717631 h 2974978"/>
                  <a:gd name="connsiteX722" fmla="*/ 4189513 w 4767039"/>
                  <a:gd name="connsiteY722" fmla="*/ 1716910 h 2974978"/>
                  <a:gd name="connsiteX723" fmla="*/ 4187113 w 4767039"/>
                  <a:gd name="connsiteY723" fmla="*/ 1715901 h 2974978"/>
                  <a:gd name="connsiteX724" fmla="*/ 4183615 w 4767039"/>
                  <a:gd name="connsiteY724" fmla="*/ 1716598 h 2974978"/>
                  <a:gd name="connsiteX725" fmla="*/ 4180903 w 4767039"/>
                  <a:gd name="connsiteY725" fmla="*/ 1718773 h 2974978"/>
                  <a:gd name="connsiteX726" fmla="*/ 4095659 w 4767039"/>
                  <a:gd name="connsiteY726" fmla="*/ 1692216 h 2974978"/>
                  <a:gd name="connsiteX727" fmla="*/ 4059432 w 4767039"/>
                  <a:gd name="connsiteY727" fmla="*/ 1590620 h 2974978"/>
                  <a:gd name="connsiteX728" fmla="*/ 4071928 w 4767039"/>
                  <a:gd name="connsiteY728" fmla="*/ 1590045 h 2974978"/>
                  <a:gd name="connsiteX729" fmla="*/ 4057589 w 4767039"/>
                  <a:gd name="connsiteY729" fmla="*/ 1579861 h 2974978"/>
                  <a:gd name="connsiteX730" fmla="*/ 4015741 w 4767039"/>
                  <a:gd name="connsiteY730" fmla="*/ 1509670 h 2974978"/>
                  <a:gd name="connsiteX731" fmla="*/ 4068097 w 4767039"/>
                  <a:gd name="connsiteY731" fmla="*/ 1499801 h 2974978"/>
                  <a:gd name="connsiteX732" fmla="*/ 4071372 w 4767039"/>
                  <a:gd name="connsiteY732" fmla="*/ 1500165 h 2974978"/>
                  <a:gd name="connsiteX733" fmla="*/ 4070926 w 4767039"/>
                  <a:gd name="connsiteY733" fmla="*/ 1498219 h 2974978"/>
                  <a:gd name="connsiteX734" fmla="*/ 4074304 w 4767039"/>
                  <a:gd name="connsiteY734" fmla="*/ 1445922 h 2974978"/>
                  <a:gd name="connsiteX735" fmla="*/ 4098577 w 4767039"/>
                  <a:gd name="connsiteY735" fmla="*/ 1449180 h 2974978"/>
                  <a:gd name="connsiteX736" fmla="*/ 4089904 w 4767039"/>
                  <a:gd name="connsiteY736" fmla="*/ 1437851 h 2974978"/>
                  <a:gd name="connsiteX737" fmla="*/ 4072602 w 4767039"/>
                  <a:gd name="connsiteY737" fmla="*/ 1366466 h 2974978"/>
                  <a:gd name="connsiteX738" fmla="*/ 4120181 w 4767039"/>
                  <a:gd name="connsiteY738" fmla="*/ 1371891 h 2974978"/>
                  <a:gd name="connsiteX739" fmla="*/ 4122897 w 4767039"/>
                  <a:gd name="connsiteY739" fmla="*/ 1373073 h 2974978"/>
                  <a:gd name="connsiteX740" fmla="*/ 4123031 w 4767039"/>
                  <a:gd name="connsiteY740" fmla="*/ 1371284 h 2974978"/>
                  <a:gd name="connsiteX741" fmla="*/ 4123128 w 4767039"/>
                  <a:gd name="connsiteY741" fmla="*/ 1370866 h 2974978"/>
                  <a:gd name="connsiteX742" fmla="*/ 4122346 w 4767039"/>
                  <a:gd name="connsiteY742" fmla="*/ 1367823 h 2974978"/>
                  <a:gd name="connsiteX743" fmla="*/ 4087716 w 4767039"/>
                  <a:gd name="connsiteY743" fmla="*/ 1359055 h 2974978"/>
                  <a:gd name="connsiteX744" fmla="*/ 4029636 w 4767039"/>
                  <a:gd name="connsiteY744" fmla="*/ 1281429 h 2974978"/>
                  <a:gd name="connsiteX745" fmla="*/ 4076695 w 4767039"/>
                  <a:gd name="connsiteY745" fmla="*/ 1272558 h 2974978"/>
                  <a:gd name="connsiteX746" fmla="*/ 4079638 w 4767039"/>
                  <a:gd name="connsiteY746" fmla="*/ 1272886 h 2974978"/>
                  <a:gd name="connsiteX747" fmla="*/ 4079238 w 4767039"/>
                  <a:gd name="connsiteY747" fmla="*/ 1271137 h 2974978"/>
                  <a:gd name="connsiteX748" fmla="*/ 4078025 w 4767039"/>
                  <a:gd name="connsiteY748" fmla="*/ 1254338 h 2974978"/>
                  <a:gd name="connsiteX749" fmla="*/ 4076701 w 4767039"/>
                  <a:gd name="connsiteY749" fmla="*/ 1250590 h 2974978"/>
                  <a:gd name="connsiteX750" fmla="*/ 4077728 w 4767039"/>
                  <a:gd name="connsiteY750" fmla="*/ 1250220 h 2974978"/>
                  <a:gd name="connsiteX751" fmla="*/ 4077367 w 4767039"/>
                  <a:gd name="connsiteY751" fmla="*/ 1245229 h 2974978"/>
                  <a:gd name="connsiteX752" fmla="*/ 4082274 w 4767039"/>
                  <a:gd name="connsiteY752" fmla="*/ 1224130 h 2974978"/>
                  <a:gd name="connsiteX753" fmla="*/ 4128123 w 4767039"/>
                  <a:gd name="connsiteY753" fmla="*/ 1237957 h 2974978"/>
                  <a:gd name="connsiteX754" fmla="*/ 4132248 w 4767039"/>
                  <a:gd name="connsiteY754" fmla="*/ 1240719 h 2974978"/>
                  <a:gd name="connsiteX755" fmla="*/ 4131886 w 4767039"/>
                  <a:gd name="connsiteY755" fmla="*/ 1239139 h 2974978"/>
                  <a:gd name="connsiteX756" fmla="*/ 4135264 w 4767039"/>
                  <a:gd name="connsiteY756" fmla="*/ 1186842 h 2974978"/>
                  <a:gd name="connsiteX757" fmla="*/ 4159537 w 4767039"/>
                  <a:gd name="connsiteY757" fmla="*/ 1190100 h 2974978"/>
                  <a:gd name="connsiteX758" fmla="*/ 4150864 w 4767039"/>
                  <a:gd name="connsiteY758" fmla="*/ 1178771 h 2974978"/>
                  <a:gd name="connsiteX759" fmla="*/ 4133562 w 4767039"/>
                  <a:gd name="connsiteY759" fmla="*/ 1107386 h 2974978"/>
                  <a:gd name="connsiteX760" fmla="*/ 4181141 w 4767039"/>
                  <a:gd name="connsiteY760" fmla="*/ 1112811 h 2974978"/>
                  <a:gd name="connsiteX761" fmla="*/ 4183857 w 4767039"/>
                  <a:gd name="connsiteY761" fmla="*/ 1113993 h 2974978"/>
                  <a:gd name="connsiteX762" fmla="*/ 4183991 w 4767039"/>
                  <a:gd name="connsiteY762" fmla="*/ 1112204 h 2974978"/>
                  <a:gd name="connsiteX763" fmla="*/ 4184711 w 4767039"/>
                  <a:gd name="connsiteY763" fmla="*/ 1109098 h 2974978"/>
                  <a:gd name="connsiteX764" fmla="*/ 4148676 w 4767039"/>
                  <a:gd name="connsiteY764" fmla="*/ 1099975 h 2974978"/>
                  <a:gd name="connsiteX765" fmla="*/ 4090596 w 4767039"/>
                  <a:gd name="connsiteY765" fmla="*/ 1022349 h 2974978"/>
                  <a:gd name="connsiteX766" fmla="*/ 4137655 w 4767039"/>
                  <a:gd name="connsiteY766" fmla="*/ 1013478 h 2974978"/>
                  <a:gd name="connsiteX767" fmla="*/ 4140598 w 4767039"/>
                  <a:gd name="connsiteY767" fmla="*/ 1013806 h 2974978"/>
                  <a:gd name="connsiteX768" fmla="*/ 4140198 w 4767039"/>
                  <a:gd name="connsiteY768" fmla="*/ 1012057 h 2974978"/>
                  <a:gd name="connsiteX769" fmla="*/ 4143234 w 4767039"/>
                  <a:gd name="connsiteY769" fmla="*/ 965050 h 2974978"/>
                  <a:gd name="connsiteX770" fmla="*/ 4189083 w 4767039"/>
                  <a:gd name="connsiteY770" fmla="*/ 978877 h 2974978"/>
                  <a:gd name="connsiteX771" fmla="*/ 4198407 w 4767039"/>
                  <a:gd name="connsiteY771" fmla="*/ 985120 h 2974978"/>
                  <a:gd name="connsiteX772" fmla="*/ 4201930 w 4767039"/>
                  <a:gd name="connsiteY772" fmla="*/ 975252 h 2974978"/>
                  <a:gd name="connsiteX773" fmla="*/ 4229776 w 4767039"/>
                  <a:gd name="connsiteY773" fmla="*/ 937260 h 2974978"/>
                  <a:gd name="connsiteX774" fmla="*/ 4260988 w 4767039"/>
                  <a:gd name="connsiteY774" fmla="*/ 973579 h 2974978"/>
                  <a:gd name="connsiteX775" fmla="*/ 4263280 w 4767039"/>
                  <a:gd name="connsiteY775" fmla="*/ 978814 h 2974978"/>
                  <a:gd name="connsiteX776" fmla="*/ 4271052 w 4767039"/>
                  <a:gd name="connsiteY776" fmla="*/ 972211 h 2974978"/>
                  <a:gd name="connsiteX777" fmla="*/ 4314163 w 4767039"/>
                  <a:gd name="connsiteY777" fmla="*/ 953232 h 2974978"/>
                  <a:gd name="connsiteX778" fmla="*/ 4323034 w 4767039"/>
                  <a:gd name="connsiteY778" fmla="*/ 1000291 h 2974978"/>
                  <a:gd name="connsiteX779" fmla="*/ 4317534 w 4767039"/>
                  <a:gd name="connsiteY779" fmla="*/ 1021349 h 2974978"/>
                  <a:gd name="connsiteX780" fmla="*/ 4320328 w 4767039"/>
                  <a:gd name="connsiteY780" fmla="*/ 1023220 h 2974978"/>
                  <a:gd name="connsiteX781" fmla="*/ 4323851 w 4767039"/>
                  <a:gd name="connsiteY781" fmla="*/ 1013352 h 2974978"/>
                  <a:gd name="connsiteX782" fmla="*/ 4351697 w 4767039"/>
                  <a:gd name="connsiteY782" fmla="*/ 975360 h 2974978"/>
                  <a:gd name="connsiteX783" fmla="*/ 4382909 w 4767039"/>
                  <a:gd name="connsiteY783" fmla="*/ 1011679 h 2974978"/>
                  <a:gd name="connsiteX784" fmla="*/ 4385201 w 4767039"/>
                  <a:gd name="connsiteY784" fmla="*/ 1016914 h 2974978"/>
                  <a:gd name="connsiteX785" fmla="*/ 4392973 w 4767039"/>
                  <a:gd name="connsiteY785" fmla="*/ 1010311 h 2974978"/>
                  <a:gd name="connsiteX786" fmla="*/ 4436084 w 4767039"/>
                  <a:gd name="connsiteY786" fmla="*/ 991332 h 2974978"/>
                  <a:gd name="connsiteX787" fmla="*/ 4431947 w 4767039"/>
                  <a:gd name="connsiteY787" fmla="*/ 1088193 h 2974978"/>
                  <a:gd name="connsiteX788" fmla="*/ 4414956 w 4767039"/>
                  <a:gd name="connsiteY788" fmla="*/ 1107443 h 2974978"/>
                  <a:gd name="connsiteX789" fmla="*/ 4425742 w 4767039"/>
                  <a:gd name="connsiteY789" fmla="*/ 1124287 h 2974978"/>
                  <a:gd name="connsiteX790" fmla="*/ 4432678 w 4767039"/>
                  <a:gd name="connsiteY790" fmla="*/ 1149220 h 2974978"/>
                  <a:gd name="connsiteX791" fmla="*/ 4433322 w 4767039"/>
                  <a:gd name="connsiteY791" fmla="*/ 1154898 h 2974978"/>
                  <a:gd name="connsiteX792" fmla="*/ 4442697 w 4767039"/>
                  <a:gd name="connsiteY792" fmla="*/ 1150885 h 2974978"/>
                  <a:gd name="connsiteX793" fmla="*/ 4489490 w 4767039"/>
                  <a:gd name="connsiteY793" fmla="*/ 1145486 h 2974978"/>
                  <a:gd name="connsiteX794" fmla="*/ 4456929 w 4767039"/>
                  <a:gd name="connsiteY794" fmla="*/ 1236804 h 2974978"/>
                  <a:gd name="connsiteX795" fmla="*/ 4455955 w 4767039"/>
                  <a:gd name="connsiteY795" fmla="*/ 1237474 h 2974978"/>
                  <a:gd name="connsiteX796" fmla="*/ 4456596 w 4767039"/>
                  <a:gd name="connsiteY796" fmla="*/ 1250962 h 2974978"/>
                  <a:gd name="connsiteX797" fmla="*/ 4460964 w 4767039"/>
                  <a:gd name="connsiteY797" fmla="*/ 1253886 h 2974978"/>
                  <a:gd name="connsiteX798" fmla="*/ 4464487 w 4767039"/>
                  <a:gd name="connsiteY798" fmla="*/ 1244018 h 2974978"/>
                  <a:gd name="connsiteX799" fmla="*/ 4492333 w 4767039"/>
                  <a:gd name="connsiteY799" fmla="*/ 1206026 h 2974978"/>
                  <a:gd name="connsiteX800" fmla="*/ 4523545 w 4767039"/>
                  <a:gd name="connsiteY800" fmla="*/ 1242345 h 2974978"/>
                  <a:gd name="connsiteX801" fmla="*/ 4525837 w 4767039"/>
                  <a:gd name="connsiteY801" fmla="*/ 1247580 h 2974978"/>
                  <a:gd name="connsiteX802" fmla="*/ 4533609 w 4767039"/>
                  <a:gd name="connsiteY802" fmla="*/ 1240977 h 2974978"/>
                  <a:gd name="connsiteX803" fmla="*/ 4576720 w 4767039"/>
                  <a:gd name="connsiteY803" fmla="*/ 1221998 h 2974978"/>
                  <a:gd name="connsiteX804" fmla="*/ 4585591 w 4767039"/>
                  <a:gd name="connsiteY804" fmla="*/ 1269057 h 2974978"/>
                  <a:gd name="connsiteX805" fmla="*/ 4580091 w 4767039"/>
                  <a:gd name="connsiteY805" fmla="*/ 1290116 h 2974978"/>
                  <a:gd name="connsiteX806" fmla="*/ 4582884 w 4767039"/>
                  <a:gd name="connsiteY806" fmla="*/ 1291986 h 2974978"/>
                  <a:gd name="connsiteX807" fmla="*/ 4586408 w 4767039"/>
                  <a:gd name="connsiteY807" fmla="*/ 1282118 h 2974978"/>
                  <a:gd name="connsiteX808" fmla="*/ 4614253 w 4767039"/>
                  <a:gd name="connsiteY808" fmla="*/ 1244126 h 2974978"/>
                  <a:gd name="connsiteX809" fmla="*/ 4645466 w 4767039"/>
                  <a:gd name="connsiteY809" fmla="*/ 1280445 h 2974978"/>
                  <a:gd name="connsiteX810" fmla="*/ 4647758 w 4767039"/>
                  <a:gd name="connsiteY810" fmla="*/ 1285680 h 2974978"/>
                  <a:gd name="connsiteX811" fmla="*/ 4655530 w 4767039"/>
                  <a:gd name="connsiteY811" fmla="*/ 1279077 h 2974978"/>
                  <a:gd name="connsiteX812" fmla="*/ 4698641 w 4767039"/>
                  <a:gd name="connsiteY812" fmla="*/ 1260098 h 2974978"/>
                  <a:gd name="connsiteX813" fmla="*/ 4694504 w 4767039"/>
                  <a:gd name="connsiteY813" fmla="*/ 1356959 h 2974978"/>
                  <a:gd name="connsiteX814" fmla="*/ 4677512 w 4767039"/>
                  <a:gd name="connsiteY814" fmla="*/ 1376209 h 2974978"/>
                  <a:gd name="connsiteX815" fmla="*/ 4688298 w 4767039"/>
                  <a:gd name="connsiteY815" fmla="*/ 1393053 h 2974978"/>
                  <a:gd name="connsiteX816" fmla="*/ 4695234 w 4767039"/>
                  <a:gd name="connsiteY816" fmla="*/ 1417986 h 2974978"/>
                  <a:gd name="connsiteX817" fmla="*/ 4695877 w 4767039"/>
                  <a:gd name="connsiteY817" fmla="*/ 1423664 h 2974978"/>
                  <a:gd name="connsiteX818" fmla="*/ 4705253 w 4767039"/>
                  <a:gd name="connsiteY818" fmla="*/ 1419651 h 2974978"/>
                  <a:gd name="connsiteX819" fmla="*/ 4752047 w 4767039"/>
                  <a:gd name="connsiteY819" fmla="*/ 1414252 h 2974978"/>
                  <a:gd name="connsiteX820" fmla="*/ 4719485 w 4767039"/>
                  <a:gd name="connsiteY820" fmla="*/ 1505570 h 2974978"/>
                  <a:gd name="connsiteX821" fmla="*/ 4718511 w 4767039"/>
                  <a:gd name="connsiteY821" fmla="*/ 1506240 h 2974978"/>
                  <a:gd name="connsiteX822" fmla="*/ 4719780 w 4767039"/>
                  <a:gd name="connsiteY822" fmla="*/ 1532915 h 2974978"/>
                  <a:gd name="connsiteX823" fmla="*/ 4705309 w 4767039"/>
                  <a:gd name="connsiteY823" fmla="*/ 1588323 h 2974978"/>
                  <a:gd name="connsiteX824" fmla="*/ 4689091 w 4767039"/>
                  <a:gd name="connsiteY824" fmla="*/ 1606696 h 2974978"/>
                  <a:gd name="connsiteX825" fmla="*/ 4694293 w 4767039"/>
                  <a:gd name="connsiteY825" fmla="*/ 1614820 h 2974978"/>
                  <a:gd name="connsiteX826" fmla="*/ 4702010 w 4767039"/>
                  <a:gd name="connsiteY826" fmla="*/ 1642559 h 2974978"/>
                  <a:gd name="connsiteX827" fmla="*/ 4702727 w 4767039"/>
                  <a:gd name="connsiteY827" fmla="*/ 1648876 h 2974978"/>
                  <a:gd name="connsiteX828" fmla="*/ 4713157 w 4767039"/>
                  <a:gd name="connsiteY828" fmla="*/ 1644412 h 2974978"/>
                  <a:gd name="connsiteX829" fmla="*/ 4765219 w 4767039"/>
                  <a:gd name="connsiteY829" fmla="*/ 1638406 h 2974978"/>
                  <a:gd name="connsiteX830" fmla="*/ 4728991 w 4767039"/>
                  <a:gd name="connsiteY830" fmla="*/ 1740002 h 2974978"/>
                  <a:gd name="connsiteX831" fmla="*/ 4662372 w 4767039"/>
                  <a:gd name="connsiteY831" fmla="*/ 1771011 h 2974978"/>
                  <a:gd name="connsiteX832" fmla="*/ 2860720 w 4767039"/>
                  <a:gd name="connsiteY832" fmla="*/ 1789462 h 2974978"/>
                  <a:gd name="connsiteX833" fmla="*/ 2867001 w 4767039"/>
                  <a:gd name="connsiteY833" fmla="*/ 1781074 h 2974978"/>
                  <a:gd name="connsiteX834" fmla="*/ 2867434 w 4767039"/>
                  <a:gd name="connsiteY834" fmla="*/ 1780649 h 2974978"/>
                  <a:gd name="connsiteX835" fmla="*/ 2857037 w 4767039"/>
                  <a:gd name="connsiteY835" fmla="*/ 1781329 h 2974978"/>
                  <a:gd name="connsiteX836" fmla="*/ 2855870 w 4767039"/>
                  <a:gd name="connsiteY836" fmla="*/ 1780868 h 2974978"/>
                  <a:gd name="connsiteX837" fmla="*/ 2855609 w 4767039"/>
                  <a:gd name="connsiteY837" fmla="*/ 1783154 h 2974978"/>
                  <a:gd name="connsiteX838" fmla="*/ 1580417 w 4767039"/>
                  <a:gd name="connsiteY838" fmla="*/ 1875625 h 2974978"/>
                  <a:gd name="connsiteX839" fmla="*/ 1561792 w 4767039"/>
                  <a:gd name="connsiteY839" fmla="*/ 1871173 h 2974978"/>
                  <a:gd name="connsiteX840" fmla="*/ 1560198 w 4767039"/>
                  <a:gd name="connsiteY840" fmla="*/ 1869895 h 2974978"/>
                  <a:gd name="connsiteX841" fmla="*/ 1557694 w 4767039"/>
                  <a:gd name="connsiteY841" fmla="*/ 1870031 h 2974978"/>
                  <a:gd name="connsiteX842" fmla="*/ 1552995 w 4767039"/>
                  <a:gd name="connsiteY842" fmla="*/ 1869310 h 2974978"/>
                  <a:gd name="connsiteX843" fmla="*/ 1550594 w 4767039"/>
                  <a:gd name="connsiteY843" fmla="*/ 1868301 h 2974978"/>
                  <a:gd name="connsiteX844" fmla="*/ 1547096 w 4767039"/>
                  <a:gd name="connsiteY844" fmla="*/ 1868998 h 2974978"/>
                  <a:gd name="connsiteX845" fmla="*/ 1544384 w 4767039"/>
                  <a:gd name="connsiteY845" fmla="*/ 1871173 h 2974978"/>
                  <a:gd name="connsiteX846" fmla="*/ 1459140 w 4767039"/>
                  <a:gd name="connsiteY846" fmla="*/ 1844616 h 2974978"/>
                  <a:gd name="connsiteX847" fmla="*/ 1452640 w 4767039"/>
                  <a:gd name="connsiteY847" fmla="*/ 1836125 h 2974978"/>
                  <a:gd name="connsiteX848" fmla="*/ 1439870 w 4767039"/>
                  <a:gd name="connsiteY848" fmla="*/ 1833073 h 2974978"/>
                  <a:gd name="connsiteX849" fmla="*/ 1438276 w 4767039"/>
                  <a:gd name="connsiteY849" fmla="*/ 1831795 h 2974978"/>
                  <a:gd name="connsiteX850" fmla="*/ 1435773 w 4767039"/>
                  <a:gd name="connsiteY850" fmla="*/ 1831931 h 2974978"/>
                  <a:gd name="connsiteX851" fmla="*/ 1431073 w 4767039"/>
                  <a:gd name="connsiteY851" fmla="*/ 1831210 h 2974978"/>
                  <a:gd name="connsiteX852" fmla="*/ 1428672 w 4767039"/>
                  <a:gd name="connsiteY852" fmla="*/ 1830201 h 2974978"/>
                  <a:gd name="connsiteX853" fmla="*/ 1425175 w 4767039"/>
                  <a:gd name="connsiteY853" fmla="*/ 1830898 h 2974978"/>
                  <a:gd name="connsiteX854" fmla="*/ 1422462 w 4767039"/>
                  <a:gd name="connsiteY854" fmla="*/ 1833073 h 2974978"/>
                  <a:gd name="connsiteX855" fmla="*/ 1337219 w 4767039"/>
                  <a:gd name="connsiteY855" fmla="*/ 1806516 h 2974978"/>
                  <a:gd name="connsiteX856" fmla="*/ 1300992 w 4767039"/>
                  <a:gd name="connsiteY856" fmla="*/ 1704920 h 2974978"/>
                  <a:gd name="connsiteX857" fmla="*/ 1313487 w 4767039"/>
                  <a:gd name="connsiteY857" fmla="*/ 1704345 h 2974978"/>
                  <a:gd name="connsiteX858" fmla="*/ 1299149 w 4767039"/>
                  <a:gd name="connsiteY858" fmla="*/ 1694160 h 2974978"/>
                  <a:gd name="connsiteX859" fmla="*/ 1257300 w 4767039"/>
                  <a:gd name="connsiteY859" fmla="*/ 1623970 h 2974978"/>
                  <a:gd name="connsiteX860" fmla="*/ 1309656 w 4767039"/>
                  <a:gd name="connsiteY860" fmla="*/ 1614101 h 2974978"/>
                  <a:gd name="connsiteX861" fmla="*/ 1312932 w 4767039"/>
                  <a:gd name="connsiteY861" fmla="*/ 1614465 h 2974978"/>
                  <a:gd name="connsiteX862" fmla="*/ 1312486 w 4767039"/>
                  <a:gd name="connsiteY862" fmla="*/ 1612519 h 2974978"/>
                  <a:gd name="connsiteX863" fmla="*/ 1315864 w 4767039"/>
                  <a:gd name="connsiteY863" fmla="*/ 1560222 h 2974978"/>
                  <a:gd name="connsiteX864" fmla="*/ 1340137 w 4767039"/>
                  <a:gd name="connsiteY864" fmla="*/ 1563480 h 2974978"/>
                  <a:gd name="connsiteX865" fmla="*/ 1331464 w 4767039"/>
                  <a:gd name="connsiteY865" fmla="*/ 1552151 h 2974978"/>
                  <a:gd name="connsiteX866" fmla="*/ 1314161 w 4767039"/>
                  <a:gd name="connsiteY866" fmla="*/ 1480766 h 2974978"/>
                  <a:gd name="connsiteX867" fmla="*/ 1361741 w 4767039"/>
                  <a:gd name="connsiteY867" fmla="*/ 1486191 h 2974978"/>
                  <a:gd name="connsiteX868" fmla="*/ 1364456 w 4767039"/>
                  <a:gd name="connsiteY868" fmla="*/ 1487373 h 2974978"/>
                  <a:gd name="connsiteX869" fmla="*/ 1364591 w 4767039"/>
                  <a:gd name="connsiteY869" fmla="*/ 1485584 h 2974978"/>
                  <a:gd name="connsiteX870" fmla="*/ 1365311 w 4767039"/>
                  <a:gd name="connsiteY870" fmla="*/ 1482478 h 2974978"/>
                  <a:gd name="connsiteX871" fmla="*/ 1329276 w 4767039"/>
                  <a:gd name="connsiteY871" fmla="*/ 1473355 h 2974978"/>
                  <a:gd name="connsiteX872" fmla="*/ 1271195 w 4767039"/>
                  <a:gd name="connsiteY872" fmla="*/ 1395729 h 2974978"/>
                  <a:gd name="connsiteX873" fmla="*/ 1318254 w 4767039"/>
                  <a:gd name="connsiteY873" fmla="*/ 1386858 h 2974978"/>
                  <a:gd name="connsiteX874" fmla="*/ 1321198 w 4767039"/>
                  <a:gd name="connsiteY874" fmla="*/ 1387186 h 2974978"/>
                  <a:gd name="connsiteX875" fmla="*/ 1320798 w 4767039"/>
                  <a:gd name="connsiteY875" fmla="*/ 1385437 h 2974978"/>
                  <a:gd name="connsiteX876" fmla="*/ 1323834 w 4767039"/>
                  <a:gd name="connsiteY876" fmla="*/ 1338430 h 2974978"/>
                  <a:gd name="connsiteX877" fmla="*/ 1369682 w 4767039"/>
                  <a:gd name="connsiteY877" fmla="*/ 1352257 h 2974978"/>
                  <a:gd name="connsiteX878" fmla="*/ 1379006 w 4767039"/>
                  <a:gd name="connsiteY878" fmla="*/ 1358500 h 2974978"/>
                  <a:gd name="connsiteX879" fmla="*/ 1382530 w 4767039"/>
                  <a:gd name="connsiteY879" fmla="*/ 1348632 h 2974978"/>
                  <a:gd name="connsiteX880" fmla="*/ 1410376 w 4767039"/>
                  <a:gd name="connsiteY880" fmla="*/ 1310640 h 2974978"/>
                  <a:gd name="connsiteX881" fmla="*/ 1441588 w 4767039"/>
                  <a:gd name="connsiteY881" fmla="*/ 1346959 h 2974978"/>
                  <a:gd name="connsiteX882" fmla="*/ 1443880 w 4767039"/>
                  <a:gd name="connsiteY882" fmla="*/ 1352194 h 2974978"/>
                  <a:gd name="connsiteX883" fmla="*/ 1451652 w 4767039"/>
                  <a:gd name="connsiteY883" fmla="*/ 1345591 h 2974978"/>
                  <a:gd name="connsiteX884" fmla="*/ 1494764 w 4767039"/>
                  <a:gd name="connsiteY884" fmla="*/ 1326612 h 2974978"/>
                  <a:gd name="connsiteX885" fmla="*/ 1503634 w 4767039"/>
                  <a:gd name="connsiteY885" fmla="*/ 1373671 h 2974978"/>
                  <a:gd name="connsiteX886" fmla="*/ 1498134 w 4767039"/>
                  <a:gd name="connsiteY886" fmla="*/ 1394729 h 2974978"/>
                  <a:gd name="connsiteX887" fmla="*/ 1500928 w 4767039"/>
                  <a:gd name="connsiteY887" fmla="*/ 1396600 h 2974978"/>
                  <a:gd name="connsiteX888" fmla="*/ 1504451 w 4767039"/>
                  <a:gd name="connsiteY888" fmla="*/ 1386732 h 2974978"/>
                  <a:gd name="connsiteX889" fmla="*/ 1516811 w 4767039"/>
                  <a:gd name="connsiteY889" fmla="*/ 1363886 h 2974978"/>
                  <a:gd name="connsiteX890" fmla="*/ 1523722 w 4767039"/>
                  <a:gd name="connsiteY890" fmla="*/ 1357126 h 2974978"/>
                  <a:gd name="connsiteX891" fmla="*/ 1514739 w 4767039"/>
                  <a:gd name="connsiteY891" fmla="*/ 1342517 h 2974978"/>
                  <a:gd name="connsiteX892" fmla="*/ 1508761 w 4767039"/>
                  <a:gd name="connsiteY892" fmla="*/ 1319170 h 2974978"/>
                  <a:gd name="connsiteX893" fmla="*/ 1561117 w 4767039"/>
                  <a:gd name="connsiteY893" fmla="*/ 1309301 h 2974978"/>
                  <a:gd name="connsiteX894" fmla="*/ 1564392 w 4767039"/>
                  <a:gd name="connsiteY894" fmla="*/ 1309665 h 2974978"/>
                  <a:gd name="connsiteX895" fmla="*/ 1563946 w 4767039"/>
                  <a:gd name="connsiteY895" fmla="*/ 1307719 h 2974978"/>
                  <a:gd name="connsiteX896" fmla="*/ 1567325 w 4767039"/>
                  <a:gd name="connsiteY896" fmla="*/ 1255422 h 2974978"/>
                  <a:gd name="connsiteX897" fmla="*/ 1591597 w 4767039"/>
                  <a:gd name="connsiteY897" fmla="*/ 1258680 h 2974978"/>
                  <a:gd name="connsiteX898" fmla="*/ 1582924 w 4767039"/>
                  <a:gd name="connsiteY898" fmla="*/ 1247351 h 2974978"/>
                  <a:gd name="connsiteX899" fmla="*/ 1565622 w 4767039"/>
                  <a:gd name="connsiteY899" fmla="*/ 1175966 h 2974978"/>
                  <a:gd name="connsiteX900" fmla="*/ 1613201 w 4767039"/>
                  <a:gd name="connsiteY900" fmla="*/ 1181391 h 2974978"/>
                  <a:gd name="connsiteX901" fmla="*/ 1615917 w 4767039"/>
                  <a:gd name="connsiteY901" fmla="*/ 1182573 h 2974978"/>
                  <a:gd name="connsiteX902" fmla="*/ 1616051 w 4767039"/>
                  <a:gd name="connsiteY902" fmla="*/ 1180784 h 2974978"/>
                  <a:gd name="connsiteX903" fmla="*/ 1616771 w 4767039"/>
                  <a:gd name="connsiteY903" fmla="*/ 1177678 h 2974978"/>
                  <a:gd name="connsiteX904" fmla="*/ 1580736 w 4767039"/>
                  <a:gd name="connsiteY904" fmla="*/ 1168555 h 2974978"/>
                  <a:gd name="connsiteX905" fmla="*/ 1522656 w 4767039"/>
                  <a:gd name="connsiteY905" fmla="*/ 1090929 h 2974978"/>
                  <a:gd name="connsiteX906" fmla="*/ 1569715 w 4767039"/>
                  <a:gd name="connsiteY906" fmla="*/ 1082058 h 2974978"/>
                  <a:gd name="connsiteX907" fmla="*/ 1572659 w 4767039"/>
                  <a:gd name="connsiteY907" fmla="*/ 1082386 h 2974978"/>
                  <a:gd name="connsiteX908" fmla="*/ 1572258 w 4767039"/>
                  <a:gd name="connsiteY908" fmla="*/ 1080637 h 2974978"/>
                  <a:gd name="connsiteX909" fmla="*/ 1575294 w 4767039"/>
                  <a:gd name="connsiteY909" fmla="*/ 1033630 h 2974978"/>
                  <a:gd name="connsiteX910" fmla="*/ 1621143 w 4767039"/>
                  <a:gd name="connsiteY910" fmla="*/ 1047457 h 2974978"/>
                  <a:gd name="connsiteX911" fmla="*/ 1630467 w 4767039"/>
                  <a:gd name="connsiteY911" fmla="*/ 1053700 h 2974978"/>
                  <a:gd name="connsiteX912" fmla="*/ 1633990 w 4767039"/>
                  <a:gd name="connsiteY912" fmla="*/ 1043832 h 2974978"/>
                  <a:gd name="connsiteX913" fmla="*/ 1661836 w 4767039"/>
                  <a:gd name="connsiteY913" fmla="*/ 1005840 h 2974978"/>
                  <a:gd name="connsiteX914" fmla="*/ 1693048 w 4767039"/>
                  <a:gd name="connsiteY914" fmla="*/ 1042159 h 2974978"/>
                  <a:gd name="connsiteX915" fmla="*/ 1695340 w 4767039"/>
                  <a:gd name="connsiteY915" fmla="*/ 1047394 h 2974978"/>
                  <a:gd name="connsiteX916" fmla="*/ 1703112 w 4767039"/>
                  <a:gd name="connsiteY916" fmla="*/ 1040791 h 2974978"/>
                  <a:gd name="connsiteX917" fmla="*/ 1746224 w 4767039"/>
                  <a:gd name="connsiteY917" fmla="*/ 1021812 h 2974978"/>
                  <a:gd name="connsiteX918" fmla="*/ 1755094 w 4767039"/>
                  <a:gd name="connsiteY918" fmla="*/ 1068871 h 2974978"/>
                  <a:gd name="connsiteX919" fmla="*/ 1749594 w 4767039"/>
                  <a:gd name="connsiteY919" fmla="*/ 1089929 h 2974978"/>
                  <a:gd name="connsiteX920" fmla="*/ 1752388 w 4767039"/>
                  <a:gd name="connsiteY920" fmla="*/ 1091800 h 2974978"/>
                  <a:gd name="connsiteX921" fmla="*/ 1755911 w 4767039"/>
                  <a:gd name="connsiteY921" fmla="*/ 1081932 h 2974978"/>
                  <a:gd name="connsiteX922" fmla="*/ 1783757 w 4767039"/>
                  <a:gd name="connsiteY922" fmla="*/ 1043940 h 2974978"/>
                  <a:gd name="connsiteX923" fmla="*/ 1814969 w 4767039"/>
                  <a:gd name="connsiteY923" fmla="*/ 1080259 h 2974978"/>
                  <a:gd name="connsiteX924" fmla="*/ 1817261 w 4767039"/>
                  <a:gd name="connsiteY924" fmla="*/ 1085494 h 2974978"/>
                  <a:gd name="connsiteX925" fmla="*/ 1825033 w 4767039"/>
                  <a:gd name="connsiteY925" fmla="*/ 1078891 h 2974978"/>
                  <a:gd name="connsiteX926" fmla="*/ 1868145 w 4767039"/>
                  <a:gd name="connsiteY926" fmla="*/ 1059912 h 2974978"/>
                  <a:gd name="connsiteX927" fmla="*/ 1864008 w 4767039"/>
                  <a:gd name="connsiteY927" fmla="*/ 1156773 h 2974978"/>
                  <a:gd name="connsiteX928" fmla="*/ 1847016 w 4767039"/>
                  <a:gd name="connsiteY928" fmla="*/ 1176023 h 2974978"/>
                  <a:gd name="connsiteX929" fmla="*/ 1857802 w 4767039"/>
                  <a:gd name="connsiteY929" fmla="*/ 1192867 h 2974978"/>
                  <a:gd name="connsiteX930" fmla="*/ 1864738 w 4767039"/>
                  <a:gd name="connsiteY930" fmla="*/ 1217800 h 2974978"/>
                  <a:gd name="connsiteX931" fmla="*/ 1865382 w 4767039"/>
                  <a:gd name="connsiteY931" fmla="*/ 1223478 h 2974978"/>
                  <a:gd name="connsiteX932" fmla="*/ 1874757 w 4767039"/>
                  <a:gd name="connsiteY932" fmla="*/ 1219465 h 2974978"/>
                  <a:gd name="connsiteX933" fmla="*/ 1921551 w 4767039"/>
                  <a:gd name="connsiteY933" fmla="*/ 1214066 h 2974978"/>
                  <a:gd name="connsiteX934" fmla="*/ 1888989 w 4767039"/>
                  <a:gd name="connsiteY934" fmla="*/ 1305384 h 2974978"/>
                  <a:gd name="connsiteX935" fmla="*/ 1888015 w 4767039"/>
                  <a:gd name="connsiteY935" fmla="*/ 1306054 h 2974978"/>
                  <a:gd name="connsiteX936" fmla="*/ 1889284 w 4767039"/>
                  <a:gd name="connsiteY936" fmla="*/ 1332729 h 2974978"/>
                  <a:gd name="connsiteX937" fmla="*/ 1874812 w 4767039"/>
                  <a:gd name="connsiteY937" fmla="*/ 1388137 h 2974978"/>
                  <a:gd name="connsiteX938" fmla="*/ 1858596 w 4767039"/>
                  <a:gd name="connsiteY938" fmla="*/ 1406509 h 2974978"/>
                  <a:gd name="connsiteX939" fmla="*/ 1863798 w 4767039"/>
                  <a:gd name="connsiteY939" fmla="*/ 1414634 h 2974978"/>
                  <a:gd name="connsiteX940" fmla="*/ 1871515 w 4767039"/>
                  <a:gd name="connsiteY940" fmla="*/ 1442373 h 2974978"/>
                  <a:gd name="connsiteX941" fmla="*/ 1872231 w 4767039"/>
                  <a:gd name="connsiteY941" fmla="*/ 1448690 h 2974978"/>
                  <a:gd name="connsiteX942" fmla="*/ 1882661 w 4767039"/>
                  <a:gd name="connsiteY942" fmla="*/ 1444226 h 2974978"/>
                  <a:gd name="connsiteX943" fmla="*/ 1934722 w 4767039"/>
                  <a:gd name="connsiteY943" fmla="*/ 1438220 h 2974978"/>
                  <a:gd name="connsiteX944" fmla="*/ 1898496 w 4767039"/>
                  <a:gd name="connsiteY944" fmla="*/ 1539816 h 2974978"/>
                  <a:gd name="connsiteX945" fmla="*/ 1831877 w 4767039"/>
                  <a:gd name="connsiteY945" fmla="*/ 1570825 h 2974978"/>
                  <a:gd name="connsiteX946" fmla="*/ 1813252 w 4767039"/>
                  <a:gd name="connsiteY946" fmla="*/ 1566373 h 2974978"/>
                  <a:gd name="connsiteX947" fmla="*/ 1811658 w 4767039"/>
                  <a:gd name="connsiteY947" fmla="*/ 1565095 h 2974978"/>
                  <a:gd name="connsiteX948" fmla="*/ 1809154 w 4767039"/>
                  <a:gd name="connsiteY948" fmla="*/ 1565231 h 2974978"/>
                  <a:gd name="connsiteX949" fmla="*/ 1804455 w 4767039"/>
                  <a:gd name="connsiteY949" fmla="*/ 1564510 h 2974978"/>
                  <a:gd name="connsiteX950" fmla="*/ 1802054 w 4767039"/>
                  <a:gd name="connsiteY950" fmla="*/ 1563501 h 2974978"/>
                  <a:gd name="connsiteX951" fmla="*/ 1798556 w 4767039"/>
                  <a:gd name="connsiteY951" fmla="*/ 1564198 h 2974978"/>
                  <a:gd name="connsiteX952" fmla="*/ 1795844 w 4767039"/>
                  <a:gd name="connsiteY952" fmla="*/ 1566373 h 2974978"/>
                  <a:gd name="connsiteX953" fmla="*/ 1710600 w 4767039"/>
                  <a:gd name="connsiteY953" fmla="*/ 1539816 h 2974978"/>
                  <a:gd name="connsiteX954" fmla="*/ 1704101 w 4767039"/>
                  <a:gd name="connsiteY954" fmla="*/ 1531325 h 2974978"/>
                  <a:gd name="connsiteX955" fmla="*/ 1691331 w 4767039"/>
                  <a:gd name="connsiteY955" fmla="*/ 1528273 h 2974978"/>
                  <a:gd name="connsiteX956" fmla="*/ 1689737 w 4767039"/>
                  <a:gd name="connsiteY956" fmla="*/ 1526995 h 2974978"/>
                  <a:gd name="connsiteX957" fmla="*/ 1687233 w 4767039"/>
                  <a:gd name="connsiteY957" fmla="*/ 1527131 h 2974978"/>
                  <a:gd name="connsiteX958" fmla="*/ 1682534 w 4767039"/>
                  <a:gd name="connsiteY958" fmla="*/ 1526410 h 2974978"/>
                  <a:gd name="connsiteX959" fmla="*/ 1680133 w 4767039"/>
                  <a:gd name="connsiteY959" fmla="*/ 1525401 h 2974978"/>
                  <a:gd name="connsiteX960" fmla="*/ 1676635 w 4767039"/>
                  <a:gd name="connsiteY960" fmla="*/ 1526098 h 2974978"/>
                  <a:gd name="connsiteX961" fmla="*/ 1673923 w 4767039"/>
                  <a:gd name="connsiteY961" fmla="*/ 1528273 h 2974978"/>
                  <a:gd name="connsiteX962" fmla="*/ 1668881 w 4767039"/>
                  <a:gd name="connsiteY962" fmla="*/ 1529478 h 2974978"/>
                  <a:gd name="connsiteX963" fmla="*/ 1664666 w 4767039"/>
                  <a:gd name="connsiteY963" fmla="*/ 1566446 h 2974978"/>
                  <a:gd name="connsiteX964" fmla="*/ 1637529 w 4767039"/>
                  <a:gd name="connsiteY964" fmla="*/ 1610184 h 2974978"/>
                  <a:gd name="connsiteX965" fmla="*/ 1636555 w 4767039"/>
                  <a:gd name="connsiteY965" fmla="*/ 1610854 h 2974978"/>
                  <a:gd name="connsiteX966" fmla="*/ 1637824 w 4767039"/>
                  <a:gd name="connsiteY966" fmla="*/ 1637529 h 2974978"/>
                  <a:gd name="connsiteX967" fmla="*/ 1623352 w 4767039"/>
                  <a:gd name="connsiteY967" fmla="*/ 1692937 h 2974978"/>
                  <a:gd name="connsiteX968" fmla="*/ 1607136 w 4767039"/>
                  <a:gd name="connsiteY968" fmla="*/ 1711309 h 2974978"/>
                  <a:gd name="connsiteX969" fmla="*/ 1612338 w 4767039"/>
                  <a:gd name="connsiteY969" fmla="*/ 1719434 h 2974978"/>
                  <a:gd name="connsiteX970" fmla="*/ 1620055 w 4767039"/>
                  <a:gd name="connsiteY970" fmla="*/ 1747173 h 2974978"/>
                  <a:gd name="connsiteX971" fmla="*/ 1620771 w 4767039"/>
                  <a:gd name="connsiteY971" fmla="*/ 1753490 h 2974978"/>
                  <a:gd name="connsiteX972" fmla="*/ 1631201 w 4767039"/>
                  <a:gd name="connsiteY972" fmla="*/ 1749026 h 2974978"/>
                  <a:gd name="connsiteX973" fmla="*/ 1683262 w 4767039"/>
                  <a:gd name="connsiteY973" fmla="*/ 1743020 h 2974978"/>
                  <a:gd name="connsiteX974" fmla="*/ 1647036 w 4767039"/>
                  <a:gd name="connsiteY974" fmla="*/ 1844616 h 2974978"/>
                  <a:gd name="connsiteX975" fmla="*/ 1580417 w 4767039"/>
                  <a:gd name="connsiteY975" fmla="*/ 1875625 h 2974978"/>
                  <a:gd name="connsiteX976" fmla="*/ 3656677 w 4767039"/>
                  <a:gd name="connsiteY976" fmla="*/ 1974408 h 2974978"/>
                  <a:gd name="connsiteX977" fmla="*/ 3662958 w 4767039"/>
                  <a:gd name="connsiteY977" fmla="*/ 1966020 h 2974978"/>
                  <a:gd name="connsiteX978" fmla="*/ 3663391 w 4767039"/>
                  <a:gd name="connsiteY978" fmla="*/ 1965595 h 2974978"/>
                  <a:gd name="connsiteX979" fmla="*/ 3652994 w 4767039"/>
                  <a:gd name="connsiteY979" fmla="*/ 1966275 h 2974978"/>
                  <a:gd name="connsiteX980" fmla="*/ 3651827 w 4767039"/>
                  <a:gd name="connsiteY980" fmla="*/ 1965814 h 2974978"/>
                  <a:gd name="connsiteX981" fmla="*/ 3651566 w 4767039"/>
                  <a:gd name="connsiteY981" fmla="*/ 1968100 h 2974978"/>
                  <a:gd name="connsiteX982" fmla="*/ 3218905 w 4767039"/>
                  <a:gd name="connsiteY982" fmla="*/ 2031126 h 2974978"/>
                  <a:gd name="connsiteX983" fmla="*/ 3222428 w 4767039"/>
                  <a:gd name="connsiteY983" fmla="*/ 2021258 h 2974978"/>
                  <a:gd name="connsiteX984" fmla="*/ 3229421 w 4767039"/>
                  <a:gd name="connsiteY984" fmla="*/ 2008333 h 2974978"/>
                  <a:gd name="connsiteX985" fmla="*/ 3223096 w 4767039"/>
                  <a:gd name="connsiteY985" fmla="*/ 1995266 h 2974978"/>
                  <a:gd name="connsiteX986" fmla="*/ 3220518 w 4767039"/>
                  <a:gd name="connsiteY986" fmla="*/ 1985232 h 2974978"/>
                  <a:gd name="connsiteX987" fmla="*/ 3221611 w 4767039"/>
                  <a:gd name="connsiteY987" fmla="*/ 2008197 h 2974978"/>
                  <a:gd name="connsiteX988" fmla="*/ 3216111 w 4767039"/>
                  <a:gd name="connsiteY988" fmla="*/ 2029255 h 2974978"/>
                  <a:gd name="connsiteX989" fmla="*/ 2996619 w 4767039"/>
                  <a:gd name="connsiteY989" fmla="*/ 2094224 h 2974978"/>
                  <a:gd name="connsiteX990" fmla="*/ 3005994 w 4767039"/>
                  <a:gd name="connsiteY990" fmla="*/ 2090211 h 2974978"/>
                  <a:gd name="connsiteX991" fmla="*/ 3020410 w 4767039"/>
                  <a:gd name="connsiteY991" fmla="*/ 2086508 h 2974978"/>
                  <a:gd name="connsiteX992" fmla="*/ 3008151 w 4767039"/>
                  <a:gd name="connsiteY992" fmla="*/ 2073366 h 2974978"/>
                  <a:gd name="connsiteX993" fmla="*/ 2991760 w 4767039"/>
                  <a:gd name="connsiteY993" fmla="*/ 2036132 h 2974978"/>
                  <a:gd name="connsiteX994" fmla="*/ 2988689 w 4767039"/>
                  <a:gd name="connsiteY994" fmla="*/ 2063067 h 2974978"/>
                  <a:gd name="connsiteX995" fmla="*/ 2989039 w 4767039"/>
                  <a:gd name="connsiteY995" fmla="*/ 2063613 h 2974978"/>
                  <a:gd name="connsiteX996" fmla="*/ 2995975 w 4767039"/>
                  <a:gd name="connsiteY996" fmla="*/ 2088546 h 2974978"/>
                  <a:gd name="connsiteX997" fmla="*/ 1976800 w 4767039"/>
                  <a:gd name="connsiteY997" fmla="*/ 2109502 h 2974978"/>
                  <a:gd name="connsiteX998" fmla="*/ 1983081 w 4767039"/>
                  <a:gd name="connsiteY998" fmla="*/ 2101114 h 2974978"/>
                  <a:gd name="connsiteX999" fmla="*/ 1983514 w 4767039"/>
                  <a:gd name="connsiteY999" fmla="*/ 2100689 h 2974978"/>
                  <a:gd name="connsiteX1000" fmla="*/ 1973117 w 4767039"/>
                  <a:gd name="connsiteY1000" fmla="*/ 2101369 h 2974978"/>
                  <a:gd name="connsiteX1001" fmla="*/ 1971950 w 4767039"/>
                  <a:gd name="connsiteY1001" fmla="*/ 2100908 h 2974978"/>
                  <a:gd name="connsiteX1002" fmla="*/ 1971690 w 4767039"/>
                  <a:gd name="connsiteY1002" fmla="*/ 2103194 h 2974978"/>
                  <a:gd name="connsiteX1003" fmla="*/ 3082434 w 4767039"/>
                  <a:gd name="connsiteY1003" fmla="*/ 2121899 h 2974978"/>
                  <a:gd name="connsiteX1004" fmla="*/ 3082568 w 4767039"/>
                  <a:gd name="connsiteY1004" fmla="*/ 2120110 h 2974978"/>
                  <a:gd name="connsiteX1005" fmla="*/ 3083288 w 4767039"/>
                  <a:gd name="connsiteY1005" fmla="*/ 2117004 h 2974978"/>
                  <a:gd name="connsiteX1006" fmla="*/ 3050076 w 4767039"/>
                  <a:gd name="connsiteY1006" fmla="*/ 2108596 h 2974978"/>
                  <a:gd name="connsiteX1007" fmla="*/ 3049403 w 4767039"/>
                  <a:gd name="connsiteY1007" fmla="*/ 2114499 h 2974978"/>
                  <a:gd name="connsiteX1008" fmla="*/ 3054658 w 4767039"/>
                  <a:gd name="connsiteY1008" fmla="*/ 2114257 h 2974978"/>
                  <a:gd name="connsiteX1009" fmla="*/ 3079718 w 4767039"/>
                  <a:gd name="connsiteY1009" fmla="*/ 2120717 h 2974978"/>
                  <a:gd name="connsiteX1010" fmla="*/ 3268057 w 4767039"/>
                  <a:gd name="connsiteY1010" fmla="*/ 2149668 h 2974978"/>
                  <a:gd name="connsiteX1011" fmla="*/ 3274338 w 4767039"/>
                  <a:gd name="connsiteY1011" fmla="*/ 2141280 h 2974978"/>
                  <a:gd name="connsiteX1012" fmla="*/ 3274771 w 4767039"/>
                  <a:gd name="connsiteY1012" fmla="*/ 2140855 h 2974978"/>
                  <a:gd name="connsiteX1013" fmla="*/ 3264374 w 4767039"/>
                  <a:gd name="connsiteY1013" fmla="*/ 2141535 h 2974978"/>
                  <a:gd name="connsiteX1014" fmla="*/ 3263207 w 4767039"/>
                  <a:gd name="connsiteY1014" fmla="*/ 2141074 h 2974978"/>
                  <a:gd name="connsiteX1015" fmla="*/ 3262946 w 4767039"/>
                  <a:gd name="connsiteY1015" fmla="*/ 2143360 h 2974978"/>
                  <a:gd name="connsiteX1016" fmla="*/ 3029631 w 4767039"/>
                  <a:gd name="connsiteY1016" fmla="*/ 2212853 h 2974978"/>
                  <a:gd name="connsiteX1017" fmla="*/ 3033841 w 4767039"/>
                  <a:gd name="connsiteY1017" fmla="*/ 2194748 h 2974978"/>
                  <a:gd name="connsiteX1018" fmla="*/ 3058114 w 4767039"/>
                  <a:gd name="connsiteY1018" fmla="*/ 2198006 h 2974978"/>
                  <a:gd name="connsiteX1019" fmla="*/ 3049441 w 4767039"/>
                  <a:gd name="connsiteY1019" fmla="*/ 2186677 h 2974978"/>
                  <a:gd name="connsiteX1020" fmla="*/ 3037537 w 4767039"/>
                  <a:gd name="connsiteY1020" fmla="*/ 2162086 h 2974978"/>
                  <a:gd name="connsiteX1021" fmla="*/ 3035886 w 4767039"/>
                  <a:gd name="connsiteY1021" fmla="*/ 2155659 h 2974978"/>
                  <a:gd name="connsiteX1022" fmla="*/ 3035475 w 4767039"/>
                  <a:gd name="connsiteY1022" fmla="*/ 2156492 h 2974978"/>
                  <a:gd name="connsiteX1023" fmla="*/ 3020226 w 4767039"/>
                  <a:gd name="connsiteY1023" fmla="*/ 2176130 h 2974978"/>
                  <a:gd name="connsiteX1024" fmla="*/ 3019252 w 4767039"/>
                  <a:gd name="connsiteY1024" fmla="*/ 2176800 h 2974978"/>
                  <a:gd name="connsiteX1025" fmla="*/ 3020394 w 4767039"/>
                  <a:gd name="connsiteY1025" fmla="*/ 2200799 h 2974978"/>
                  <a:gd name="connsiteX1026" fmla="*/ 3023655 w 4767039"/>
                  <a:gd name="connsiteY1026" fmla="*/ 2203554 h 2974978"/>
                  <a:gd name="connsiteX1027" fmla="*/ 1530697 w 4767039"/>
                  <a:gd name="connsiteY1027" fmla="*/ 2286828 h 2974978"/>
                  <a:gd name="connsiteX1028" fmla="*/ 1536978 w 4767039"/>
                  <a:gd name="connsiteY1028" fmla="*/ 2278440 h 2974978"/>
                  <a:gd name="connsiteX1029" fmla="*/ 1537412 w 4767039"/>
                  <a:gd name="connsiteY1029" fmla="*/ 2278015 h 2974978"/>
                  <a:gd name="connsiteX1030" fmla="*/ 1527014 w 4767039"/>
                  <a:gd name="connsiteY1030" fmla="*/ 2278695 h 2974978"/>
                  <a:gd name="connsiteX1031" fmla="*/ 1525847 w 4767039"/>
                  <a:gd name="connsiteY1031" fmla="*/ 2278234 h 2974978"/>
                  <a:gd name="connsiteX1032" fmla="*/ 1525587 w 4767039"/>
                  <a:gd name="connsiteY1032" fmla="*/ 2280520 h 2974978"/>
                  <a:gd name="connsiteX1033" fmla="*/ 2936194 w 4767039"/>
                  <a:gd name="connsiteY1033" fmla="*/ 2441846 h 2974978"/>
                  <a:gd name="connsiteX1034" fmla="*/ 2930762 w 4767039"/>
                  <a:gd name="connsiteY1034" fmla="*/ 2434751 h 2974978"/>
                  <a:gd name="connsiteX1035" fmla="*/ 2929793 w 4767039"/>
                  <a:gd name="connsiteY1035" fmla="*/ 2434944 h 2974978"/>
                  <a:gd name="connsiteX1036" fmla="*/ 2927081 w 4767039"/>
                  <a:gd name="connsiteY1036" fmla="*/ 2437119 h 2974978"/>
                  <a:gd name="connsiteX1037" fmla="*/ 2917693 w 4767039"/>
                  <a:gd name="connsiteY1037" fmla="*/ 2439363 h 2974978"/>
                  <a:gd name="connsiteX1038" fmla="*/ 1978502 w 4767039"/>
                  <a:gd name="connsiteY1038" fmla="*/ 2463160 h 2974978"/>
                  <a:gd name="connsiteX1039" fmla="*/ 1977314 w 4767039"/>
                  <a:gd name="connsiteY1039" fmla="*/ 2462661 h 2974978"/>
                  <a:gd name="connsiteX1040" fmla="*/ 1976892 w 4767039"/>
                  <a:gd name="connsiteY1040" fmla="*/ 2462745 h 2974978"/>
                  <a:gd name="connsiteX1041" fmla="*/ 2004537 w 4767039"/>
                  <a:gd name="connsiteY1041" fmla="*/ 2470353 h 2974978"/>
                  <a:gd name="connsiteX1042" fmla="*/ 2004610 w 4767039"/>
                  <a:gd name="connsiteY1042" fmla="*/ 2469381 h 2974978"/>
                  <a:gd name="connsiteX1043" fmla="*/ 1988512 w 4767039"/>
                  <a:gd name="connsiteY1043" fmla="*/ 2465533 h 2974978"/>
                  <a:gd name="connsiteX1044" fmla="*/ 1986918 w 4767039"/>
                  <a:gd name="connsiteY1044" fmla="*/ 2464255 h 2974978"/>
                  <a:gd name="connsiteX1045" fmla="*/ 1984414 w 4767039"/>
                  <a:gd name="connsiteY1045" fmla="*/ 2464391 h 2974978"/>
                  <a:gd name="connsiteX1046" fmla="*/ 1981604 w 4767039"/>
                  <a:gd name="connsiteY1046" fmla="*/ 2463960 h 2974978"/>
                  <a:gd name="connsiteX1047" fmla="*/ 2001821 w 4767039"/>
                  <a:gd name="connsiteY1047" fmla="*/ 2469171 h 2974978"/>
                  <a:gd name="connsiteX1048" fmla="*/ 2190160 w 4767039"/>
                  <a:gd name="connsiteY1048" fmla="*/ 2498121 h 2974978"/>
                  <a:gd name="connsiteX1049" fmla="*/ 2196441 w 4767039"/>
                  <a:gd name="connsiteY1049" fmla="*/ 2489734 h 2974978"/>
                  <a:gd name="connsiteX1050" fmla="*/ 2196874 w 4767039"/>
                  <a:gd name="connsiteY1050" fmla="*/ 2489309 h 2974978"/>
                  <a:gd name="connsiteX1051" fmla="*/ 2186477 w 4767039"/>
                  <a:gd name="connsiteY1051" fmla="*/ 2489989 h 2974978"/>
                  <a:gd name="connsiteX1052" fmla="*/ 2185310 w 4767039"/>
                  <a:gd name="connsiteY1052" fmla="*/ 2489528 h 2974978"/>
                  <a:gd name="connsiteX1053" fmla="*/ 2185050 w 4767039"/>
                  <a:gd name="connsiteY1053" fmla="*/ 2491814 h 2974978"/>
                  <a:gd name="connsiteX1054" fmla="*/ 2681317 w 4767039"/>
                  <a:gd name="connsiteY1054" fmla="*/ 2591627 h 2974978"/>
                  <a:gd name="connsiteX1055" fmla="*/ 2687598 w 4767039"/>
                  <a:gd name="connsiteY1055" fmla="*/ 2583240 h 2974978"/>
                  <a:gd name="connsiteX1056" fmla="*/ 2688031 w 4767039"/>
                  <a:gd name="connsiteY1056" fmla="*/ 2582815 h 2974978"/>
                  <a:gd name="connsiteX1057" fmla="*/ 2677634 w 4767039"/>
                  <a:gd name="connsiteY1057" fmla="*/ 2583495 h 2974978"/>
                  <a:gd name="connsiteX1058" fmla="*/ 2676467 w 4767039"/>
                  <a:gd name="connsiteY1058" fmla="*/ 2583034 h 2974978"/>
                  <a:gd name="connsiteX1059" fmla="*/ 2676206 w 4767039"/>
                  <a:gd name="connsiteY1059" fmla="*/ 2585320 h 2974978"/>
                  <a:gd name="connsiteX1060" fmla="*/ 1380408 w 4767039"/>
                  <a:gd name="connsiteY1060" fmla="*/ 2654716 h 2974978"/>
                  <a:gd name="connsiteX1061" fmla="*/ 1382455 w 4767039"/>
                  <a:gd name="connsiteY1061" fmla="*/ 2653840 h 2974978"/>
                  <a:gd name="connsiteX1062" fmla="*/ 1380661 w 4767039"/>
                  <a:gd name="connsiteY1062" fmla="*/ 2651496 h 2974978"/>
                  <a:gd name="connsiteX1063" fmla="*/ 1379853 w 4767039"/>
                  <a:gd name="connsiteY1063" fmla="*/ 2649829 h 2974978"/>
                  <a:gd name="connsiteX1064" fmla="*/ 3176474 w 4767039"/>
                  <a:gd name="connsiteY1064" fmla="*/ 2753991 h 2974978"/>
                  <a:gd name="connsiteX1065" fmla="*/ 3157849 w 4767039"/>
                  <a:gd name="connsiteY1065" fmla="*/ 2749539 h 2974978"/>
                  <a:gd name="connsiteX1066" fmla="*/ 3156255 w 4767039"/>
                  <a:gd name="connsiteY1066" fmla="*/ 2748261 h 2974978"/>
                  <a:gd name="connsiteX1067" fmla="*/ 3153751 w 4767039"/>
                  <a:gd name="connsiteY1067" fmla="*/ 2748397 h 2974978"/>
                  <a:gd name="connsiteX1068" fmla="*/ 3149051 w 4767039"/>
                  <a:gd name="connsiteY1068" fmla="*/ 2747676 h 2974978"/>
                  <a:gd name="connsiteX1069" fmla="*/ 3146651 w 4767039"/>
                  <a:gd name="connsiteY1069" fmla="*/ 2746667 h 2974978"/>
                  <a:gd name="connsiteX1070" fmla="*/ 3143153 w 4767039"/>
                  <a:gd name="connsiteY1070" fmla="*/ 2747364 h 2974978"/>
                  <a:gd name="connsiteX1071" fmla="*/ 3140441 w 4767039"/>
                  <a:gd name="connsiteY1071" fmla="*/ 2749539 h 2974978"/>
                  <a:gd name="connsiteX1072" fmla="*/ 3055197 w 4767039"/>
                  <a:gd name="connsiteY1072" fmla="*/ 2722982 h 2974978"/>
                  <a:gd name="connsiteX1073" fmla="*/ 3048697 w 4767039"/>
                  <a:gd name="connsiteY1073" fmla="*/ 2714491 h 2974978"/>
                  <a:gd name="connsiteX1074" fmla="*/ 3035928 w 4767039"/>
                  <a:gd name="connsiteY1074" fmla="*/ 2711439 h 2974978"/>
                  <a:gd name="connsiteX1075" fmla="*/ 3034334 w 4767039"/>
                  <a:gd name="connsiteY1075" fmla="*/ 2710161 h 2974978"/>
                  <a:gd name="connsiteX1076" fmla="*/ 3031830 w 4767039"/>
                  <a:gd name="connsiteY1076" fmla="*/ 2710297 h 2974978"/>
                  <a:gd name="connsiteX1077" fmla="*/ 3027130 w 4767039"/>
                  <a:gd name="connsiteY1077" fmla="*/ 2709576 h 2974978"/>
                  <a:gd name="connsiteX1078" fmla="*/ 3024730 w 4767039"/>
                  <a:gd name="connsiteY1078" fmla="*/ 2708567 h 2974978"/>
                  <a:gd name="connsiteX1079" fmla="*/ 3021232 w 4767039"/>
                  <a:gd name="connsiteY1079" fmla="*/ 2709264 h 2974978"/>
                  <a:gd name="connsiteX1080" fmla="*/ 3018520 w 4767039"/>
                  <a:gd name="connsiteY1080" fmla="*/ 2711439 h 2974978"/>
                  <a:gd name="connsiteX1081" fmla="*/ 2933276 w 4767039"/>
                  <a:gd name="connsiteY1081" fmla="*/ 2684882 h 2974978"/>
                  <a:gd name="connsiteX1082" fmla="*/ 2897049 w 4767039"/>
                  <a:gd name="connsiteY1082" fmla="*/ 2583286 h 2974978"/>
                  <a:gd name="connsiteX1083" fmla="*/ 2909545 w 4767039"/>
                  <a:gd name="connsiteY1083" fmla="*/ 2582711 h 2974978"/>
                  <a:gd name="connsiteX1084" fmla="*/ 2895206 w 4767039"/>
                  <a:gd name="connsiteY1084" fmla="*/ 2572527 h 2974978"/>
                  <a:gd name="connsiteX1085" fmla="*/ 2853358 w 4767039"/>
                  <a:gd name="connsiteY1085" fmla="*/ 2502336 h 2974978"/>
                  <a:gd name="connsiteX1086" fmla="*/ 2905714 w 4767039"/>
                  <a:gd name="connsiteY1086" fmla="*/ 2492467 h 2974978"/>
                  <a:gd name="connsiteX1087" fmla="*/ 2908989 w 4767039"/>
                  <a:gd name="connsiteY1087" fmla="*/ 2492831 h 2974978"/>
                  <a:gd name="connsiteX1088" fmla="*/ 2908543 w 4767039"/>
                  <a:gd name="connsiteY1088" fmla="*/ 2490885 h 2974978"/>
                  <a:gd name="connsiteX1089" fmla="*/ 2906462 w 4767039"/>
                  <a:gd name="connsiteY1089" fmla="*/ 2462061 h 2974978"/>
                  <a:gd name="connsiteX1090" fmla="*/ 2911391 w 4767039"/>
                  <a:gd name="connsiteY1090" fmla="*/ 2440869 h 2974978"/>
                  <a:gd name="connsiteX1091" fmla="*/ 2908456 w 4767039"/>
                  <a:gd name="connsiteY1091" fmla="*/ 2441570 h 2974978"/>
                  <a:gd name="connsiteX1092" fmla="*/ 2841837 w 4767039"/>
                  <a:gd name="connsiteY1092" fmla="*/ 2410562 h 2974978"/>
                  <a:gd name="connsiteX1093" fmla="*/ 2835337 w 4767039"/>
                  <a:gd name="connsiteY1093" fmla="*/ 2402071 h 2974978"/>
                  <a:gd name="connsiteX1094" fmla="*/ 2822568 w 4767039"/>
                  <a:gd name="connsiteY1094" fmla="*/ 2399019 h 2974978"/>
                  <a:gd name="connsiteX1095" fmla="*/ 2820974 w 4767039"/>
                  <a:gd name="connsiteY1095" fmla="*/ 2397740 h 2974978"/>
                  <a:gd name="connsiteX1096" fmla="*/ 2818470 w 4767039"/>
                  <a:gd name="connsiteY1096" fmla="*/ 2397877 h 2974978"/>
                  <a:gd name="connsiteX1097" fmla="*/ 2813770 w 4767039"/>
                  <a:gd name="connsiteY1097" fmla="*/ 2397156 h 2974978"/>
                  <a:gd name="connsiteX1098" fmla="*/ 2811370 w 4767039"/>
                  <a:gd name="connsiteY1098" fmla="*/ 2396147 h 2974978"/>
                  <a:gd name="connsiteX1099" fmla="*/ 2807872 w 4767039"/>
                  <a:gd name="connsiteY1099" fmla="*/ 2396844 h 2974978"/>
                  <a:gd name="connsiteX1100" fmla="*/ 2805160 w 4767039"/>
                  <a:gd name="connsiteY1100" fmla="*/ 2399019 h 2974978"/>
                  <a:gd name="connsiteX1101" fmla="*/ 2719916 w 4767039"/>
                  <a:gd name="connsiteY1101" fmla="*/ 2372462 h 2974978"/>
                  <a:gd name="connsiteX1102" fmla="*/ 2683689 w 4767039"/>
                  <a:gd name="connsiteY1102" fmla="*/ 2270866 h 2974978"/>
                  <a:gd name="connsiteX1103" fmla="*/ 2696185 w 4767039"/>
                  <a:gd name="connsiteY1103" fmla="*/ 2270291 h 2974978"/>
                  <a:gd name="connsiteX1104" fmla="*/ 2681846 w 4767039"/>
                  <a:gd name="connsiteY1104" fmla="*/ 2260107 h 2974978"/>
                  <a:gd name="connsiteX1105" fmla="*/ 2639998 w 4767039"/>
                  <a:gd name="connsiteY1105" fmla="*/ 2189916 h 2974978"/>
                  <a:gd name="connsiteX1106" fmla="*/ 2692354 w 4767039"/>
                  <a:gd name="connsiteY1106" fmla="*/ 2180047 h 2974978"/>
                  <a:gd name="connsiteX1107" fmla="*/ 2695629 w 4767039"/>
                  <a:gd name="connsiteY1107" fmla="*/ 2180411 h 2974978"/>
                  <a:gd name="connsiteX1108" fmla="*/ 2695183 w 4767039"/>
                  <a:gd name="connsiteY1108" fmla="*/ 2178465 h 2974978"/>
                  <a:gd name="connsiteX1109" fmla="*/ 2698561 w 4767039"/>
                  <a:gd name="connsiteY1109" fmla="*/ 2126168 h 2974978"/>
                  <a:gd name="connsiteX1110" fmla="*/ 2722834 w 4767039"/>
                  <a:gd name="connsiteY1110" fmla="*/ 2129426 h 2974978"/>
                  <a:gd name="connsiteX1111" fmla="*/ 2714161 w 4767039"/>
                  <a:gd name="connsiteY1111" fmla="*/ 2118097 h 2974978"/>
                  <a:gd name="connsiteX1112" fmla="*/ 2710791 w 4767039"/>
                  <a:gd name="connsiteY1112" fmla="*/ 2111135 h 2974978"/>
                  <a:gd name="connsiteX1113" fmla="*/ 2691412 w 4767039"/>
                  <a:gd name="connsiteY1113" fmla="*/ 2107406 h 2974978"/>
                  <a:gd name="connsiteX1114" fmla="*/ 2647859 w 4767039"/>
                  <a:gd name="connsiteY1114" fmla="*/ 2080836 h 2974978"/>
                  <a:gd name="connsiteX1115" fmla="*/ 2611632 w 4767039"/>
                  <a:gd name="connsiteY1115" fmla="*/ 1979240 h 2974978"/>
                  <a:gd name="connsiteX1116" fmla="*/ 2624128 w 4767039"/>
                  <a:gd name="connsiteY1116" fmla="*/ 1978665 h 2974978"/>
                  <a:gd name="connsiteX1117" fmla="*/ 2609789 w 4767039"/>
                  <a:gd name="connsiteY1117" fmla="*/ 1968481 h 2974978"/>
                  <a:gd name="connsiteX1118" fmla="*/ 2567941 w 4767039"/>
                  <a:gd name="connsiteY1118" fmla="*/ 1898290 h 2974978"/>
                  <a:gd name="connsiteX1119" fmla="*/ 2620297 w 4767039"/>
                  <a:gd name="connsiteY1119" fmla="*/ 1888421 h 2974978"/>
                  <a:gd name="connsiteX1120" fmla="*/ 2623572 w 4767039"/>
                  <a:gd name="connsiteY1120" fmla="*/ 1888785 h 2974978"/>
                  <a:gd name="connsiteX1121" fmla="*/ 2623126 w 4767039"/>
                  <a:gd name="connsiteY1121" fmla="*/ 1886839 h 2974978"/>
                  <a:gd name="connsiteX1122" fmla="*/ 2626504 w 4767039"/>
                  <a:gd name="connsiteY1122" fmla="*/ 1834542 h 2974978"/>
                  <a:gd name="connsiteX1123" fmla="*/ 2650777 w 4767039"/>
                  <a:gd name="connsiteY1123" fmla="*/ 1837800 h 2974978"/>
                  <a:gd name="connsiteX1124" fmla="*/ 2642104 w 4767039"/>
                  <a:gd name="connsiteY1124" fmla="*/ 1826471 h 2974978"/>
                  <a:gd name="connsiteX1125" fmla="*/ 2624802 w 4767039"/>
                  <a:gd name="connsiteY1125" fmla="*/ 1755086 h 2974978"/>
                  <a:gd name="connsiteX1126" fmla="*/ 2672381 w 4767039"/>
                  <a:gd name="connsiteY1126" fmla="*/ 1760511 h 2974978"/>
                  <a:gd name="connsiteX1127" fmla="*/ 2675097 w 4767039"/>
                  <a:gd name="connsiteY1127" fmla="*/ 1761693 h 2974978"/>
                  <a:gd name="connsiteX1128" fmla="*/ 2675231 w 4767039"/>
                  <a:gd name="connsiteY1128" fmla="*/ 1759904 h 2974978"/>
                  <a:gd name="connsiteX1129" fmla="*/ 2675951 w 4767039"/>
                  <a:gd name="connsiteY1129" fmla="*/ 1756798 h 2974978"/>
                  <a:gd name="connsiteX1130" fmla="*/ 2639916 w 4767039"/>
                  <a:gd name="connsiteY1130" fmla="*/ 1747675 h 2974978"/>
                  <a:gd name="connsiteX1131" fmla="*/ 2581836 w 4767039"/>
                  <a:gd name="connsiteY1131" fmla="*/ 1670049 h 2974978"/>
                  <a:gd name="connsiteX1132" fmla="*/ 2628895 w 4767039"/>
                  <a:gd name="connsiteY1132" fmla="*/ 1661178 h 2974978"/>
                  <a:gd name="connsiteX1133" fmla="*/ 2631838 w 4767039"/>
                  <a:gd name="connsiteY1133" fmla="*/ 1661506 h 2974978"/>
                  <a:gd name="connsiteX1134" fmla="*/ 2631438 w 4767039"/>
                  <a:gd name="connsiteY1134" fmla="*/ 1659757 h 2974978"/>
                  <a:gd name="connsiteX1135" fmla="*/ 2634474 w 4767039"/>
                  <a:gd name="connsiteY1135" fmla="*/ 1612750 h 2974978"/>
                  <a:gd name="connsiteX1136" fmla="*/ 2680323 w 4767039"/>
                  <a:gd name="connsiteY1136" fmla="*/ 1626577 h 2974978"/>
                  <a:gd name="connsiteX1137" fmla="*/ 2689647 w 4767039"/>
                  <a:gd name="connsiteY1137" fmla="*/ 1632820 h 2974978"/>
                  <a:gd name="connsiteX1138" fmla="*/ 2693170 w 4767039"/>
                  <a:gd name="connsiteY1138" fmla="*/ 1622952 h 2974978"/>
                  <a:gd name="connsiteX1139" fmla="*/ 2721016 w 4767039"/>
                  <a:gd name="connsiteY1139" fmla="*/ 1584960 h 2974978"/>
                  <a:gd name="connsiteX1140" fmla="*/ 2752228 w 4767039"/>
                  <a:gd name="connsiteY1140" fmla="*/ 1621279 h 2974978"/>
                  <a:gd name="connsiteX1141" fmla="*/ 2754520 w 4767039"/>
                  <a:gd name="connsiteY1141" fmla="*/ 1626514 h 2974978"/>
                  <a:gd name="connsiteX1142" fmla="*/ 2762292 w 4767039"/>
                  <a:gd name="connsiteY1142" fmla="*/ 1619911 h 2974978"/>
                  <a:gd name="connsiteX1143" fmla="*/ 2805403 w 4767039"/>
                  <a:gd name="connsiteY1143" fmla="*/ 1600932 h 2974978"/>
                  <a:gd name="connsiteX1144" fmla="*/ 2814274 w 4767039"/>
                  <a:gd name="connsiteY1144" fmla="*/ 1647991 h 2974978"/>
                  <a:gd name="connsiteX1145" fmla="*/ 2808774 w 4767039"/>
                  <a:gd name="connsiteY1145" fmla="*/ 1669049 h 2974978"/>
                  <a:gd name="connsiteX1146" fmla="*/ 2811568 w 4767039"/>
                  <a:gd name="connsiteY1146" fmla="*/ 1670920 h 2974978"/>
                  <a:gd name="connsiteX1147" fmla="*/ 2815091 w 4767039"/>
                  <a:gd name="connsiteY1147" fmla="*/ 1661052 h 2974978"/>
                  <a:gd name="connsiteX1148" fmla="*/ 2842937 w 4767039"/>
                  <a:gd name="connsiteY1148" fmla="*/ 1623060 h 2974978"/>
                  <a:gd name="connsiteX1149" fmla="*/ 2874149 w 4767039"/>
                  <a:gd name="connsiteY1149" fmla="*/ 1659379 h 2974978"/>
                  <a:gd name="connsiteX1150" fmla="*/ 2876441 w 4767039"/>
                  <a:gd name="connsiteY1150" fmla="*/ 1664614 h 2974978"/>
                  <a:gd name="connsiteX1151" fmla="*/ 2884213 w 4767039"/>
                  <a:gd name="connsiteY1151" fmla="*/ 1658011 h 2974978"/>
                  <a:gd name="connsiteX1152" fmla="*/ 2927324 w 4767039"/>
                  <a:gd name="connsiteY1152" fmla="*/ 1639032 h 2974978"/>
                  <a:gd name="connsiteX1153" fmla="*/ 2923187 w 4767039"/>
                  <a:gd name="connsiteY1153" fmla="*/ 1735893 h 2974978"/>
                  <a:gd name="connsiteX1154" fmla="*/ 2906196 w 4767039"/>
                  <a:gd name="connsiteY1154" fmla="*/ 1755143 h 2974978"/>
                  <a:gd name="connsiteX1155" fmla="*/ 2916982 w 4767039"/>
                  <a:gd name="connsiteY1155" fmla="*/ 1771987 h 2974978"/>
                  <a:gd name="connsiteX1156" fmla="*/ 2923918 w 4767039"/>
                  <a:gd name="connsiteY1156" fmla="*/ 1796920 h 2974978"/>
                  <a:gd name="connsiteX1157" fmla="*/ 2924562 w 4767039"/>
                  <a:gd name="connsiteY1157" fmla="*/ 1802598 h 2974978"/>
                  <a:gd name="connsiteX1158" fmla="*/ 2933937 w 4767039"/>
                  <a:gd name="connsiteY1158" fmla="*/ 1798585 h 2974978"/>
                  <a:gd name="connsiteX1159" fmla="*/ 2980730 w 4767039"/>
                  <a:gd name="connsiteY1159" fmla="*/ 1793186 h 2974978"/>
                  <a:gd name="connsiteX1160" fmla="*/ 2948169 w 4767039"/>
                  <a:gd name="connsiteY1160" fmla="*/ 1884504 h 2974978"/>
                  <a:gd name="connsiteX1161" fmla="*/ 2947195 w 4767039"/>
                  <a:gd name="connsiteY1161" fmla="*/ 1885174 h 2974978"/>
                  <a:gd name="connsiteX1162" fmla="*/ 2948464 w 4767039"/>
                  <a:gd name="connsiteY1162" fmla="*/ 1911849 h 2974978"/>
                  <a:gd name="connsiteX1163" fmla="*/ 2943748 w 4767039"/>
                  <a:gd name="connsiteY1163" fmla="*/ 1941372 h 2974978"/>
                  <a:gd name="connsiteX1164" fmla="*/ 2942368 w 4767039"/>
                  <a:gd name="connsiteY1164" fmla="*/ 1945032 h 2974978"/>
                  <a:gd name="connsiteX1165" fmla="*/ 2946206 w 4767039"/>
                  <a:gd name="connsiteY1165" fmla="*/ 1951005 h 2974978"/>
                  <a:gd name="connsiteX1166" fmla="*/ 2948498 w 4767039"/>
                  <a:gd name="connsiteY1166" fmla="*/ 1956240 h 2974978"/>
                  <a:gd name="connsiteX1167" fmla="*/ 2956270 w 4767039"/>
                  <a:gd name="connsiteY1167" fmla="*/ 1949637 h 2974978"/>
                  <a:gd name="connsiteX1168" fmla="*/ 2999381 w 4767039"/>
                  <a:gd name="connsiteY1168" fmla="*/ 1930658 h 2974978"/>
                  <a:gd name="connsiteX1169" fmla="*/ 2995244 w 4767039"/>
                  <a:gd name="connsiteY1169" fmla="*/ 2027519 h 2974978"/>
                  <a:gd name="connsiteX1170" fmla="*/ 2993559 w 4767039"/>
                  <a:gd name="connsiteY1170" fmla="*/ 2029428 h 2974978"/>
                  <a:gd name="connsiteX1171" fmla="*/ 3036232 w 4767039"/>
                  <a:gd name="connsiteY1171" fmla="*/ 2021384 h 2974978"/>
                  <a:gd name="connsiteX1172" fmla="*/ 3039175 w 4767039"/>
                  <a:gd name="connsiteY1172" fmla="*/ 2021712 h 2974978"/>
                  <a:gd name="connsiteX1173" fmla="*/ 3038775 w 4767039"/>
                  <a:gd name="connsiteY1173" fmla="*/ 2019963 h 2974978"/>
                  <a:gd name="connsiteX1174" fmla="*/ 3041811 w 4767039"/>
                  <a:gd name="connsiteY1174" fmla="*/ 1972956 h 2974978"/>
                  <a:gd name="connsiteX1175" fmla="*/ 3087660 w 4767039"/>
                  <a:gd name="connsiteY1175" fmla="*/ 1986783 h 2974978"/>
                  <a:gd name="connsiteX1176" fmla="*/ 3096984 w 4767039"/>
                  <a:gd name="connsiteY1176" fmla="*/ 1993026 h 2974978"/>
                  <a:gd name="connsiteX1177" fmla="*/ 3100507 w 4767039"/>
                  <a:gd name="connsiteY1177" fmla="*/ 1983158 h 2974978"/>
                  <a:gd name="connsiteX1178" fmla="*/ 3128353 w 4767039"/>
                  <a:gd name="connsiteY1178" fmla="*/ 1945166 h 2974978"/>
                  <a:gd name="connsiteX1179" fmla="*/ 3159565 w 4767039"/>
                  <a:gd name="connsiteY1179" fmla="*/ 1981485 h 2974978"/>
                  <a:gd name="connsiteX1180" fmla="*/ 3161857 w 4767039"/>
                  <a:gd name="connsiteY1180" fmla="*/ 1986720 h 2974978"/>
                  <a:gd name="connsiteX1181" fmla="*/ 3169629 w 4767039"/>
                  <a:gd name="connsiteY1181" fmla="*/ 1980117 h 2974978"/>
                  <a:gd name="connsiteX1182" fmla="*/ 3212740 w 4767039"/>
                  <a:gd name="connsiteY1182" fmla="*/ 1961138 h 2974978"/>
                  <a:gd name="connsiteX1183" fmla="*/ 3218277 w 4767039"/>
                  <a:gd name="connsiteY1183" fmla="*/ 1976507 h 2974978"/>
                  <a:gd name="connsiteX1184" fmla="*/ 3215905 w 4767039"/>
                  <a:gd name="connsiteY1184" fmla="*/ 1967276 h 2974978"/>
                  <a:gd name="connsiteX1185" fmla="*/ 3217089 w 4767039"/>
                  <a:gd name="connsiteY1185" fmla="*/ 1943206 h 2974978"/>
                  <a:gd name="connsiteX1186" fmla="*/ 3229585 w 4767039"/>
                  <a:gd name="connsiteY1186" fmla="*/ 1942631 h 2974978"/>
                  <a:gd name="connsiteX1187" fmla="*/ 3215246 w 4767039"/>
                  <a:gd name="connsiteY1187" fmla="*/ 1932447 h 2974978"/>
                  <a:gd name="connsiteX1188" fmla="*/ 3173398 w 4767039"/>
                  <a:gd name="connsiteY1188" fmla="*/ 1862256 h 2974978"/>
                  <a:gd name="connsiteX1189" fmla="*/ 3225754 w 4767039"/>
                  <a:gd name="connsiteY1189" fmla="*/ 1852387 h 2974978"/>
                  <a:gd name="connsiteX1190" fmla="*/ 3229029 w 4767039"/>
                  <a:gd name="connsiteY1190" fmla="*/ 1852751 h 2974978"/>
                  <a:gd name="connsiteX1191" fmla="*/ 3228583 w 4767039"/>
                  <a:gd name="connsiteY1191" fmla="*/ 1850805 h 2974978"/>
                  <a:gd name="connsiteX1192" fmla="*/ 3231961 w 4767039"/>
                  <a:gd name="connsiteY1192" fmla="*/ 1798508 h 2974978"/>
                  <a:gd name="connsiteX1193" fmla="*/ 3256234 w 4767039"/>
                  <a:gd name="connsiteY1193" fmla="*/ 1801766 h 2974978"/>
                  <a:gd name="connsiteX1194" fmla="*/ 3247561 w 4767039"/>
                  <a:gd name="connsiteY1194" fmla="*/ 1790437 h 2974978"/>
                  <a:gd name="connsiteX1195" fmla="*/ 3230259 w 4767039"/>
                  <a:gd name="connsiteY1195" fmla="*/ 1719052 h 2974978"/>
                  <a:gd name="connsiteX1196" fmla="*/ 3277838 w 4767039"/>
                  <a:gd name="connsiteY1196" fmla="*/ 1724477 h 2974978"/>
                  <a:gd name="connsiteX1197" fmla="*/ 3280554 w 4767039"/>
                  <a:gd name="connsiteY1197" fmla="*/ 1725659 h 2974978"/>
                  <a:gd name="connsiteX1198" fmla="*/ 3280688 w 4767039"/>
                  <a:gd name="connsiteY1198" fmla="*/ 1723870 h 2974978"/>
                  <a:gd name="connsiteX1199" fmla="*/ 3281408 w 4767039"/>
                  <a:gd name="connsiteY1199" fmla="*/ 1720764 h 2974978"/>
                  <a:gd name="connsiteX1200" fmla="*/ 3245373 w 4767039"/>
                  <a:gd name="connsiteY1200" fmla="*/ 1711641 h 2974978"/>
                  <a:gd name="connsiteX1201" fmla="*/ 3187293 w 4767039"/>
                  <a:gd name="connsiteY1201" fmla="*/ 1634015 h 2974978"/>
                  <a:gd name="connsiteX1202" fmla="*/ 3234352 w 4767039"/>
                  <a:gd name="connsiteY1202" fmla="*/ 1625144 h 2974978"/>
                  <a:gd name="connsiteX1203" fmla="*/ 3237295 w 4767039"/>
                  <a:gd name="connsiteY1203" fmla="*/ 1625472 h 2974978"/>
                  <a:gd name="connsiteX1204" fmla="*/ 3236895 w 4767039"/>
                  <a:gd name="connsiteY1204" fmla="*/ 1623723 h 2974978"/>
                  <a:gd name="connsiteX1205" fmla="*/ 3239931 w 4767039"/>
                  <a:gd name="connsiteY1205" fmla="*/ 1576716 h 2974978"/>
                  <a:gd name="connsiteX1206" fmla="*/ 3285780 w 4767039"/>
                  <a:gd name="connsiteY1206" fmla="*/ 1590543 h 2974978"/>
                  <a:gd name="connsiteX1207" fmla="*/ 3295104 w 4767039"/>
                  <a:gd name="connsiteY1207" fmla="*/ 1596786 h 2974978"/>
                  <a:gd name="connsiteX1208" fmla="*/ 3298627 w 4767039"/>
                  <a:gd name="connsiteY1208" fmla="*/ 1586918 h 2974978"/>
                  <a:gd name="connsiteX1209" fmla="*/ 3326473 w 4767039"/>
                  <a:gd name="connsiteY1209" fmla="*/ 1548926 h 2974978"/>
                  <a:gd name="connsiteX1210" fmla="*/ 3357685 w 4767039"/>
                  <a:gd name="connsiteY1210" fmla="*/ 1585245 h 2974978"/>
                  <a:gd name="connsiteX1211" fmla="*/ 3359977 w 4767039"/>
                  <a:gd name="connsiteY1211" fmla="*/ 1590480 h 2974978"/>
                  <a:gd name="connsiteX1212" fmla="*/ 3367749 w 4767039"/>
                  <a:gd name="connsiteY1212" fmla="*/ 1583877 h 2974978"/>
                  <a:gd name="connsiteX1213" fmla="*/ 3410860 w 4767039"/>
                  <a:gd name="connsiteY1213" fmla="*/ 1564898 h 2974978"/>
                  <a:gd name="connsiteX1214" fmla="*/ 3419731 w 4767039"/>
                  <a:gd name="connsiteY1214" fmla="*/ 1611957 h 2974978"/>
                  <a:gd name="connsiteX1215" fmla="*/ 3414231 w 4767039"/>
                  <a:gd name="connsiteY1215" fmla="*/ 1633015 h 2974978"/>
                  <a:gd name="connsiteX1216" fmla="*/ 3417025 w 4767039"/>
                  <a:gd name="connsiteY1216" fmla="*/ 1634886 h 2974978"/>
                  <a:gd name="connsiteX1217" fmla="*/ 3420548 w 4767039"/>
                  <a:gd name="connsiteY1217" fmla="*/ 1625018 h 2974978"/>
                  <a:gd name="connsiteX1218" fmla="*/ 3448394 w 4767039"/>
                  <a:gd name="connsiteY1218" fmla="*/ 1587026 h 2974978"/>
                  <a:gd name="connsiteX1219" fmla="*/ 3479606 w 4767039"/>
                  <a:gd name="connsiteY1219" fmla="*/ 1623345 h 2974978"/>
                  <a:gd name="connsiteX1220" fmla="*/ 3481898 w 4767039"/>
                  <a:gd name="connsiteY1220" fmla="*/ 1628580 h 2974978"/>
                  <a:gd name="connsiteX1221" fmla="*/ 3489670 w 4767039"/>
                  <a:gd name="connsiteY1221" fmla="*/ 1621977 h 2974978"/>
                  <a:gd name="connsiteX1222" fmla="*/ 3532781 w 4767039"/>
                  <a:gd name="connsiteY1222" fmla="*/ 1602998 h 2974978"/>
                  <a:gd name="connsiteX1223" fmla="*/ 3528644 w 4767039"/>
                  <a:gd name="connsiteY1223" fmla="*/ 1699859 h 2974978"/>
                  <a:gd name="connsiteX1224" fmla="*/ 3511653 w 4767039"/>
                  <a:gd name="connsiteY1224" fmla="*/ 1719109 h 2974978"/>
                  <a:gd name="connsiteX1225" fmla="*/ 3522439 w 4767039"/>
                  <a:gd name="connsiteY1225" fmla="*/ 1735953 h 2974978"/>
                  <a:gd name="connsiteX1226" fmla="*/ 3529375 w 4767039"/>
                  <a:gd name="connsiteY1226" fmla="*/ 1760886 h 2974978"/>
                  <a:gd name="connsiteX1227" fmla="*/ 3530019 w 4767039"/>
                  <a:gd name="connsiteY1227" fmla="*/ 1766564 h 2974978"/>
                  <a:gd name="connsiteX1228" fmla="*/ 3539394 w 4767039"/>
                  <a:gd name="connsiteY1228" fmla="*/ 1762551 h 2974978"/>
                  <a:gd name="connsiteX1229" fmla="*/ 3586187 w 4767039"/>
                  <a:gd name="connsiteY1229" fmla="*/ 1757152 h 2974978"/>
                  <a:gd name="connsiteX1230" fmla="*/ 3584880 w 4767039"/>
                  <a:gd name="connsiteY1230" fmla="*/ 1790099 h 2974978"/>
                  <a:gd name="connsiteX1231" fmla="*/ 3601360 w 4767039"/>
                  <a:gd name="connsiteY1231" fmla="*/ 1785878 h 2974978"/>
                  <a:gd name="connsiteX1232" fmla="*/ 3610231 w 4767039"/>
                  <a:gd name="connsiteY1232" fmla="*/ 1832937 h 2974978"/>
                  <a:gd name="connsiteX1233" fmla="*/ 3604731 w 4767039"/>
                  <a:gd name="connsiteY1233" fmla="*/ 1853995 h 2974978"/>
                  <a:gd name="connsiteX1234" fmla="*/ 3607525 w 4767039"/>
                  <a:gd name="connsiteY1234" fmla="*/ 1855866 h 2974978"/>
                  <a:gd name="connsiteX1235" fmla="*/ 3611048 w 4767039"/>
                  <a:gd name="connsiteY1235" fmla="*/ 1845998 h 2974978"/>
                  <a:gd name="connsiteX1236" fmla="*/ 3638894 w 4767039"/>
                  <a:gd name="connsiteY1236" fmla="*/ 1808006 h 2974978"/>
                  <a:gd name="connsiteX1237" fmla="*/ 3670106 w 4767039"/>
                  <a:gd name="connsiteY1237" fmla="*/ 1844325 h 2974978"/>
                  <a:gd name="connsiteX1238" fmla="*/ 3672398 w 4767039"/>
                  <a:gd name="connsiteY1238" fmla="*/ 1849560 h 2974978"/>
                  <a:gd name="connsiteX1239" fmla="*/ 3680170 w 4767039"/>
                  <a:gd name="connsiteY1239" fmla="*/ 1842957 h 2974978"/>
                  <a:gd name="connsiteX1240" fmla="*/ 3723281 w 4767039"/>
                  <a:gd name="connsiteY1240" fmla="*/ 1823978 h 2974978"/>
                  <a:gd name="connsiteX1241" fmla="*/ 3719144 w 4767039"/>
                  <a:gd name="connsiteY1241" fmla="*/ 1920839 h 2974978"/>
                  <a:gd name="connsiteX1242" fmla="*/ 3702153 w 4767039"/>
                  <a:gd name="connsiteY1242" fmla="*/ 1940089 h 2974978"/>
                  <a:gd name="connsiteX1243" fmla="*/ 3712939 w 4767039"/>
                  <a:gd name="connsiteY1243" fmla="*/ 1956933 h 2974978"/>
                  <a:gd name="connsiteX1244" fmla="*/ 3719875 w 4767039"/>
                  <a:gd name="connsiteY1244" fmla="*/ 1981866 h 2974978"/>
                  <a:gd name="connsiteX1245" fmla="*/ 3720519 w 4767039"/>
                  <a:gd name="connsiteY1245" fmla="*/ 1987544 h 2974978"/>
                  <a:gd name="connsiteX1246" fmla="*/ 3729894 w 4767039"/>
                  <a:gd name="connsiteY1246" fmla="*/ 1983531 h 2974978"/>
                  <a:gd name="connsiteX1247" fmla="*/ 3776687 w 4767039"/>
                  <a:gd name="connsiteY1247" fmla="*/ 1978132 h 2974978"/>
                  <a:gd name="connsiteX1248" fmla="*/ 3744126 w 4767039"/>
                  <a:gd name="connsiteY1248" fmla="*/ 2069450 h 2974978"/>
                  <a:gd name="connsiteX1249" fmla="*/ 3743148 w 4767039"/>
                  <a:gd name="connsiteY1249" fmla="*/ 2070047 h 2974978"/>
                  <a:gd name="connsiteX1250" fmla="*/ 3744421 w 4767039"/>
                  <a:gd name="connsiteY1250" fmla="*/ 2096795 h 2974978"/>
                  <a:gd name="connsiteX1251" fmla="*/ 3729949 w 4767039"/>
                  <a:gd name="connsiteY1251" fmla="*/ 2152203 h 2974978"/>
                  <a:gd name="connsiteX1252" fmla="*/ 3713732 w 4767039"/>
                  <a:gd name="connsiteY1252" fmla="*/ 2170575 h 2974978"/>
                  <a:gd name="connsiteX1253" fmla="*/ 3718935 w 4767039"/>
                  <a:gd name="connsiteY1253" fmla="*/ 2178700 h 2974978"/>
                  <a:gd name="connsiteX1254" fmla="*/ 3726651 w 4767039"/>
                  <a:gd name="connsiteY1254" fmla="*/ 2206439 h 2974978"/>
                  <a:gd name="connsiteX1255" fmla="*/ 3727368 w 4767039"/>
                  <a:gd name="connsiteY1255" fmla="*/ 2212756 h 2974978"/>
                  <a:gd name="connsiteX1256" fmla="*/ 3737798 w 4767039"/>
                  <a:gd name="connsiteY1256" fmla="*/ 2208292 h 2974978"/>
                  <a:gd name="connsiteX1257" fmla="*/ 3789859 w 4767039"/>
                  <a:gd name="connsiteY1257" fmla="*/ 2202286 h 2974978"/>
                  <a:gd name="connsiteX1258" fmla="*/ 3753633 w 4767039"/>
                  <a:gd name="connsiteY1258" fmla="*/ 2303882 h 2974978"/>
                  <a:gd name="connsiteX1259" fmla="*/ 3687014 w 4767039"/>
                  <a:gd name="connsiteY1259" fmla="*/ 2334891 h 2974978"/>
                  <a:gd name="connsiteX1260" fmla="*/ 3668389 w 4767039"/>
                  <a:gd name="connsiteY1260" fmla="*/ 2330439 h 2974978"/>
                  <a:gd name="connsiteX1261" fmla="*/ 3666795 w 4767039"/>
                  <a:gd name="connsiteY1261" fmla="*/ 2329160 h 2974978"/>
                  <a:gd name="connsiteX1262" fmla="*/ 3664291 w 4767039"/>
                  <a:gd name="connsiteY1262" fmla="*/ 2329297 h 2974978"/>
                  <a:gd name="connsiteX1263" fmla="*/ 3659591 w 4767039"/>
                  <a:gd name="connsiteY1263" fmla="*/ 2328576 h 2974978"/>
                  <a:gd name="connsiteX1264" fmla="*/ 3657191 w 4767039"/>
                  <a:gd name="connsiteY1264" fmla="*/ 2327567 h 2974978"/>
                  <a:gd name="connsiteX1265" fmla="*/ 3653693 w 4767039"/>
                  <a:gd name="connsiteY1265" fmla="*/ 2328264 h 2974978"/>
                  <a:gd name="connsiteX1266" fmla="*/ 3650981 w 4767039"/>
                  <a:gd name="connsiteY1266" fmla="*/ 2330439 h 2974978"/>
                  <a:gd name="connsiteX1267" fmla="*/ 3565737 w 4767039"/>
                  <a:gd name="connsiteY1267" fmla="*/ 2303882 h 2974978"/>
                  <a:gd name="connsiteX1268" fmla="*/ 3559237 w 4767039"/>
                  <a:gd name="connsiteY1268" fmla="*/ 2295391 h 2974978"/>
                  <a:gd name="connsiteX1269" fmla="*/ 3546468 w 4767039"/>
                  <a:gd name="connsiteY1269" fmla="*/ 2292339 h 2974978"/>
                  <a:gd name="connsiteX1270" fmla="*/ 3544874 w 4767039"/>
                  <a:gd name="connsiteY1270" fmla="*/ 2291061 h 2974978"/>
                  <a:gd name="connsiteX1271" fmla="*/ 3542370 w 4767039"/>
                  <a:gd name="connsiteY1271" fmla="*/ 2291197 h 2974978"/>
                  <a:gd name="connsiteX1272" fmla="*/ 3537670 w 4767039"/>
                  <a:gd name="connsiteY1272" fmla="*/ 2290476 h 2974978"/>
                  <a:gd name="connsiteX1273" fmla="*/ 3535270 w 4767039"/>
                  <a:gd name="connsiteY1273" fmla="*/ 2289467 h 2974978"/>
                  <a:gd name="connsiteX1274" fmla="*/ 3531772 w 4767039"/>
                  <a:gd name="connsiteY1274" fmla="*/ 2290164 h 2974978"/>
                  <a:gd name="connsiteX1275" fmla="*/ 3529060 w 4767039"/>
                  <a:gd name="connsiteY1275" fmla="*/ 2292339 h 2974978"/>
                  <a:gd name="connsiteX1276" fmla="*/ 3443816 w 4767039"/>
                  <a:gd name="connsiteY1276" fmla="*/ 2265782 h 2974978"/>
                  <a:gd name="connsiteX1277" fmla="*/ 3407589 w 4767039"/>
                  <a:gd name="connsiteY1277" fmla="*/ 2164186 h 2974978"/>
                  <a:gd name="connsiteX1278" fmla="*/ 3420085 w 4767039"/>
                  <a:gd name="connsiteY1278" fmla="*/ 2163611 h 2974978"/>
                  <a:gd name="connsiteX1279" fmla="*/ 3405746 w 4767039"/>
                  <a:gd name="connsiteY1279" fmla="*/ 2153427 h 2974978"/>
                  <a:gd name="connsiteX1280" fmla="*/ 3363898 w 4767039"/>
                  <a:gd name="connsiteY1280" fmla="*/ 2083236 h 2974978"/>
                  <a:gd name="connsiteX1281" fmla="*/ 3372986 w 4767039"/>
                  <a:gd name="connsiteY1281" fmla="*/ 2079962 h 2974978"/>
                  <a:gd name="connsiteX1282" fmla="*/ 3368737 w 4767039"/>
                  <a:gd name="connsiteY1282" fmla="*/ 2074411 h 2974978"/>
                  <a:gd name="connsiteX1283" fmla="*/ 3355968 w 4767039"/>
                  <a:gd name="connsiteY1283" fmla="*/ 2071359 h 2974978"/>
                  <a:gd name="connsiteX1284" fmla="*/ 3354374 w 4767039"/>
                  <a:gd name="connsiteY1284" fmla="*/ 2070081 h 2974978"/>
                  <a:gd name="connsiteX1285" fmla="*/ 3351870 w 4767039"/>
                  <a:gd name="connsiteY1285" fmla="*/ 2070217 h 2974978"/>
                  <a:gd name="connsiteX1286" fmla="*/ 3347170 w 4767039"/>
                  <a:gd name="connsiteY1286" fmla="*/ 2069496 h 2974978"/>
                  <a:gd name="connsiteX1287" fmla="*/ 3344770 w 4767039"/>
                  <a:gd name="connsiteY1287" fmla="*/ 2068487 h 2974978"/>
                  <a:gd name="connsiteX1288" fmla="*/ 3341272 w 4767039"/>
                  <a:gd name="connsiteY1288" fmla="*/ 2069184 h 2974978"/>
                  <a:gd name="connsiteX1289" fmla="*/ 3338560 w 4767039"/>
                  <a:gd name="connsiteY1289" fmla="*/ 2071359 h 2974978"/>
                  <a:gd name="connsiteX1290" fmla="*/ 3336881 w 4767039"/>
                  <a:gd name="connsiteY1290" fmla="*/ 2071760 h 2974978"/>
                  <a:gd name="connsiteX1291" fmla="*/ 3330524 w 4767039"/>
                  <a:gd name="connsiteY1291" fmla="*/ 2096099 h 2974978"/>
                  <a:gd name="connsiteX1292" fmla="*/ 3313533 w 4767039"/>
                  <a:gd name="connsiteY1292" fmla="*/ 2115349 h 2974978"/>
                  <a:gd name="connsiteX1293" fmla="*/ 3324319 w 4767039"/>
                  <a:gd name="connsiteY1293" fmla="*/ 2132193 h 2974978"/>
                  <a:gd name="connsiteX1294" fmla="*/ 3331255 w 4767039"/>
                  <a:gd name="connsiteY1294" fmla="*/ 2157126 h 2974978"/>
                  <a:gd name="connsiteX1295" fmla="*/ 3331899 w 4767039"/>
                  <a:gd name="connsiteY1295" fmla="*/ 2162804 h 2974978"/>
                  <a:gd name="connsiteX1296" fmla="*/ 3341274 w 4767039"/>
                  <a:gd name="connsiteY1296" fmla="*/ 2158791 h 2974978"/>
                  <a:gd name="connsiteX1297" fmla="*/ 3388067 w 4767039"/>
                  <a:gd name="connsiteY1297" fmla="*/ 2153392 h 2974978"/>
                  <a:gd name="connsiteX1298" fmla="*/ 3355506 w 4767039"/>
                  <a:gd name="connsiteY1298" fmla="*/ 2244710 h 2974978"/>
                  <a:gd name="connsiteX1299" fmla="*/ 3354532 w 4767039"/>
                  <a:gd name="connsiteY1299" fmla="*/ 2245380 h 2974978"/>
                  <a:gd name="connsiteX1300" fmla="*/ 3355801 w 4767039"/>
                  <a:gd name="connsiteY1300" fmla="*/ 2272055 h 2974978"/>
                  <a:gd name="connsiteX1301" fmla="*/ 3341329 w 4767039"/>
                  <a:gd name="connsiteY1301" fmla="*/ 2327463 h 2974978"/>
                  <a:gd name="connsiteX1302" fmla="*/ 3325112 w 4767039"/>
                  <a:gd name="connsiteY1302" fmla="*/ 2345835 h 2974978"/>
                  <a:gd name="connsiteX1303" fmla="*/ 3330315 w 4767039"/>
                  <a:gd name="connsiteY1303" fmla="*/ 2353960 h 2974978"/>
                  <a:gd name="connsiteX1304" fmla="*/ 3338031 w 4767039"/>
                  <a:gd name="connsiteY1304" fmla="*/ 2381699 h 2974978"/>
                  <a:gd name="connsiteX1305" fmla="*/ 3338748 w 4767039"/>
                  <a:gd name="connsiteY1305" fmla="*/ 2388016 h 2974978"/>
                  <a:gd name="connsiteX1306" fmla="*/ 3349178 w 4767039"/>
                  <a:gd name="connsiteY1306" fmla="*/ 2383552 h 2974978"/>
                  <a:gd name="connsiteX1307" fmla="*/ 3401239 w 4767039"/>
                  <a:gd name="connsiteY1307" fmla="*/ 2377545 h 2974978"/>
                  <a:gd name="connsiteX1308" fmla="*/ 3365013 w 4767039"/>
                  <a:gd name="connsiteY1308" fmla="*/ 2479142 h 2974978"/>
                  <a:gd name="connsiteX1309" fmla="*/ 3298394 w 4767039"/>
                  <a:gd name="connsiteY1309" fmla="*/ 2510151 h 2974978"/>
                  <a:gd name="connsiteX1310" fmla="*/ 3279769 w 4767039"/>
                  <a:gd name="connsiteY1310" fmla="*/ 2505699 h 2974978"/>
                  <a:gd name="connsiteX1311" fmla="*/ 3278175 w 4767039"/>
                  <a:gd name="connsiteY1311" fmla="*/ 2504421 h 2974978"/>
                  <a:gd name="connsiteX1312" fmla="*/ 3275671 w 4767039"/>
                  <a:gd name="connsiteY1312" fmla="*/ 2504557 h 2974978"/>
                  <a:gd name="connsiteX1313" fmla="*/ 3270971 w 4767039"/>
                  <a:gd name="connsiteY1313" fmla="*/ 2503836 h 2974978"/>
                  <a:gd name="connsiteX1314" fmla="*/ 3268571 w 4767039"/>
                  <a:gd name="connsiteY1314" fmla="*/ 2502827 h 2974978"/>
                  <a:gd name="connsiteX1315" fmla="*/ 3265073 w 4767039"/>
                  <a:gd name="connsiteY1315" fmla="*/ 2503524 h 2974978"/>
                  <a:gd name="connsiteX1316" fmla="*/ 3262361 w 4767039"/>
                  <a:gd name="connsiteY1316" fmla="*/ 2505699 h 2974978"/>
                  <a:gd name="connsiteX1317" fmla="*/ 3243736 w 4767039"/>
                  <a:gd name="connsiteY1317" fmla="*/ 2510150 h 2974978"/>
                  <a:gd name="connsiteX1318" fmla="*/ 3233514 w 4767039"/>
                  <a:gd name="connsiteY1318" fmla="*/ 2508184 h 2974978"/>
                  <a:gd name="connsiteX1319" fmla="*/ 3233881 w 4767039"/>
                  <a:gd name="connsiteY1319" fmla="*/ 2515895 h 2974978"/>
                  <a:gd name="connsiteX1320" fmla="*/ 3219409 w 4767039"/>
                  <a:gd name="connsiteY1320" fmla="*/ 2571303 h 2974978"/>
                  <a:gd name="connsiteX1321" fmla="*/ 3203192 w 4767039"/>
                  <a:gd name="connsiteY1321" fmla="*/ 2589675 h 2974978"/>
                  <a:gd name="connsiteX1322" fmla="*/ 3208395 w 4767039"/>
                  <a:gd name="connsiteY1322" fmla="*/ 2597800 h 2974978"/>
                  <a:gd name="connsiteX1323" fmla="*/ 3216111 w 4767039"/>
                  <a:gd name="connsiteY1323" fmla="*/ 2625539 h 2974978"/>
                  <a:gd name="connsiteX1324" fmla="*/ 3216828 w 4767039"/>
                  <a:gd name="connsiteY1324" fmla="*/ 2631856 h 2974978"/>
                  <a:gd name="connsiteX1325" fmla="*/ 3227258 w 4767039"/>
                  <a:gd name="connsiteY1325" fmla="*/ 2627392 h 2974978"/>
                  <a:gd name="connsiteX1326" fmla="*/ 3279319 w 4767039"/>
                  <a:gd name="connsiteY1326" fmla="*/ 2621386 h 2974978"/>
                  <a:gd name="connsiteX1327" fmla="*/ 3243093 w 4767039"/>
                  <a:gd name="connsiteY1327" fmla="*/ 2722982 h 2974978"/>
                  <a:gd name="connsiteX1328" fmla="*/ 3176474 w 4767039"/>
                  <a:gd name="connsiteY1328" fmla="*/ 2753991 h 2974978"/>
                  <a:gd name="connsiteX1329" fmla="*/ 2220497 w 4767039"/>
                  <a:gd name="connsiteY1329" fmla="*/ 2858604 h 2974978"/>
                  <a:gd name="connsiteX1330" fmla="*/ 2201872 w 4767039"/>
                  <a:gd name="connsiteY1330" fmla="*/ 2854153 h 2974978"/>
                  <a:gd name="connsiteX1331" fmla="*/ 2200278 w 4767039"/>
                  <a:gd name="connsiteY1331" fmla="*/ 2852875 h 2974978"/>
                  <a:gd name="connsiteX1332" fmla="*/ 2197774 w 4767039"/>
                  <a:gd name="connsiteY1332" fmla="*/ 2853011 h 2974978"/>
                  <a:gd name="connsiteX1333" fmla="*/ 2193075 w 4767039"/>
                  <a:gd name="connsiteY1333" fmla="*/ 2852290 h 2974978"/>
                  <a:gd name="connsiteX1334" fmla="*/ 2190674 w 4767039"/>
                  <a:gd name="connsiteY1334" fmla="*/ 2851281 h 2974978"/>
                  <a:gd name="connsiteX1335" fmla="*/ 2187176 w 4767039"/>
                  <a:gd name="connsiteY1335" fmla="*/ 2851978 h 2974978"/>
                  <a:gd name="connsiteX1336" fmla="*/ 2184464 w 4767039"/>
                  <a:gd name="connsiteY1336" fmla="*/ 2854153 h 2974978"/>
                  <a:gd name="connsiteX1337" fmla="*/ 2165839 w 4767039"/>
                  <a:gd name="connsiteY1337" fmla="*/ 2858604 h 2974978"/>
                  <a:gd name="connsiteX1338" fmla="*/ 2099220 w 4767039"/>
                  <a:gd name="connsiteY1338" fmla="*/ 2827596 h 2974978"/>
                  <a:gd name="connsiteX1339" fmla="*/ 2092721 w 4767039"/>
                  <a:gd name="connsiteY1339" fmla="*/ 2819105 h 2974978"/>
                  <a:gd name="connsiteX1340" fmla="*/ 2079951 w 4767039"/>
                  <a:gd name="connsiteY1340" fmla="*/ 2816053 h 2974978"/>
                  <a:gd name="connsiteX1341" fmla="*/ 2078357 w 4767039"/>
                  <a:gd name="connsiteY1341" fmla="*/ 2814774 h 2974978"/>
                  <a:gd name="connsiteX1342" fmla="*/ 2075853 w 4767039"/>
                  <a:gd name="connsiteY1342" fmla="*/ 2814911 h 2974978"/>
                  <a:gd name="connsiteX1343" fmla="*/ 2071154 w 4767039"/>
                  <a:gd name="connsiteY1343" fmla="*/ 2814190 h 2974978"/>
                  <a:gd name="connsiteX1344" fmla="*/ 2068753 w 4767039"/>
                  <a:gd name="connsiteY1344" fmla="*/ 2813181 h 2974978"/>
                  <a:gd name="connsiteX1345" fmla="*/ 2065255 w 4767039"/>
                  <a:gd name="connsiteY1345" fmla="*/ 2813878 h 2974978"/>
                  <a:gd name="connsiteX1346" fmla="*/ 2062543 w 4767039"/>
                  <a:gd name="connsiteY1346" fmla="*/ 2816053 h 2974978"/>
                  <a:gd name="connsiteX1347" fmla="*/ 1977299 w 4767039"/>
                  <a:gd name="connsiteY1347" fmla="*/ 2789496 h 2974978"/>
                  <a:gd name="connsiteX1348" fmla="*/ 1941072 w 4767039"/>
                  <a:gd name="connsiteY1348" fmla="*/ 2687900 h 2974978"/>
                  <a:gd name="connsiteX1349" fmla="*/ 1953568 w 4767039"/>
                  <a:gd name="connsiteY1349" fmla="*/ 2687325 h 2974978"/>
                  <a:gd name="connsiteX1350" fmla="*/ 1939229 w 4767039"/>
                  <a:gd name="connsiteY1350" fmla="*/ 2677140 h 2974978"/>
                  <a:gd name="connsiteX1351" fmla="*/ 1897381 w 4767039"/>
                  <a:gd name="connsiteY1351" fmla="*/ 2606950 h 2974978"/>
                  <a:gd name="connsiteX1352" fmla="*/ 1949737 w 4767039"/>
                  <a:gd name="connsiteY1352" fmla="*/ 2597081 h 2974978"/>
                  <a:gd name="connsiteX1353" fmla="*/ 1953012 w 4767039"/>
                  <a:gd name="connsiteY1353" fmla="*/ 2597445 h 2974978"/>
                  <a:gd name="connsiteX1354" fmla="*/ 1952566 w 4767039"/>
                  <a:gd name="connsiteY1354" fmla="*/ 2595499 h 2974978"/>
                  <a:gd name="connsiteX1355" fmla="*/ 1955945 w 4767039"/>
                  <a:gd name="connsiteY1355" fmla="*/ 2543202 h 2974978"/>
                  <a:gd name="connsiteX1356" fmla="*/ 1980803 w 4767039"/>
                  <a:gd name="connsiteY1356" fmla="*/ 2546539 h 2974978"/>
                  <a:gd name="connsiteX1357" fmla="*/ 1981073 w 4767039"/>
                  <a:gd name="connsiteY1357" fmla="*/ 2546664 h 2974978"/>
                  <a:gd name="connsiteX1358" fmla="*/ 1965043 w 4767039"/>
                  <a:gd name="connsiteY1358" fmla="*/ 2523162 h 2974978"/>
                  <a:gd name="connsiteX1359" fmla="*/ 1953178 w 4767039"/>
                  <a:gd name="connsiteY1359" fmla="*/ 2485382 h 2974978"/>
                  <a:gd name="connsiteX1360" fmla="*/ 1953952 w 4767039"/>
                  <a:gd name="connsiteY1360" fmla="*/ 2469632 h 2974978"/>
                  <a:gd name="connsiteX1361" fmla="*/ 1952479 w 4767039"/>
                  <a:gd name="connsiteY1361" fmla="*/ 2469984 h 2974978"/>
                  <a:gd name="connsiteX1362" fmla="*/ 1885860 w 4767039"/>
                  <a:gd name="connsiteY1362" fmla="*/ 2438976 h 2974978"/>
                  <a:gd name="connsiteX1363" fmla="*/ 1879360 w 4767039"/>
                  <a:gd name="connsiteY1363" fmla="*/ 2430485 h 2974978"/>
                  <a:gd name="connsiteX1364" fmla="*/ 1866591 w 4767039"/>
                  <a:gd name="connsiteY1364" fmla="*/ 2427433 h 2974978"/>
                  <a:gd name="connsiteX1365" fmla="*/ 1864997 w 4767039"/>
                  <a:gd name="connsiteY1365" fmla="*/ 2426154 h 2974978"/>
                  <a:gd name="connsiteX1366" fmla="*/ 1862493 w 4767039"/>
                  <a:gd name="connsiteY1366" fmla="*/ 2426291 h 2974978"/>
                  <a:gd name="connsiteX1367" fmla="*/ 1857794 w 4767039"/>
                  <a:gd name="connsiteY1367" fmla="*/ 2425569 h 2974978"/>
                  <a:gd name="connsiteX1368" fmla="*/ 1855393 w 4767039"/>
                  <a:gd name="connsiteY1368" fmla="*/ 2424560 h 2974978"/>
                  <a:gd name="connsiteX1369" fmla="*/ 1851895 w 4767039"/>
                  <a:gd name="connsiteY1369" fmla="*/ 2425258 h 2974978"/>
                  <a:gd name="connsiteX1370" fmla="*/ 1849183 w 4767039"/>
                  <a:gd name="connsiteY1370" fmla="*/ 2427433 h 2974978"/>
                  <a:gd name="connsiteX1371" fmla="*/ 1763939 w 4767039"/>
                  <a:gd name="connsiteY1371" fmla="*/ 2400876 h 2974978"/>
                  <a:gd name="connsiteX1372" fmla="*/ 1727712 w 4767039"/>
                  <a:gd name="connsiteY1372" fmla="*/ 2299280 h 2974978"/>
                  <a:gd name="connsiteX1373" fmla="*/ 1740208 w 4767039"/>
                  <a:gd name="connsiteY1373" fmla="*/ 2298705 h 2974978"/>
                  <a:gd name="connsiteX1374" fmla="*/ 1725869 w 4767039"/>
                  <a:gd name="connsiteY1374" fmla="*/ 2288521 h 2974978"/>
                  <a:gd name="connsiteX1375" fmla="*/ 1684021 w 4767039"/>
                  <a:gd name="connsiteY1375" fmla="*/ 2218330 h 2974978"/>
                  <a:gd name="connsiteX1376" fmla="*/ 1736377 w 4767039"/>
                  <a:gd name="connsiteY1376" fmla="*/ 2208461 h 2974978"/>
                  <a:gd name="connsiteX1377" fmla="*/ 1739652 w 4767039"/>
                  <a:gd name="connsiteY1377" fmla="*/ 2208825 h 2974978"/>
                  <a:gd name="connsiteX1378" fmla="*/ 1739206 w 4767039"/>
                  <a:gd name="connsiteY1378" fmla="*/ 2206879 h 2974978"/>
                  <a:gd name="connsiteX1379" fmla="*/ 1742585 w 4767039"/>
                  <a:gd name="connsiteY1379" fmla="*/ 2154582 h 2974978"/>
                  <a:gd name="connsiteX1380" fmla="*/ 1766857 w 4767039"/>
                  <a:gd name="connsiteY1380" fmla="*/ 2157840 h 2974978"/>
                  <a:gd name="connsiteX1381" fmla="*/ 1758184 w 4767039"/>
                  <a:gd name="connsiteY1381" fmla="*/ 2146511 h 2974978"/>
                  <a:gd name="connsiteX1382" fmla="*/ 1740882 w 4767039"/>
                  <a:gd name="connsiteY1382" fmla="*/ 2075126 h 2974978"/>
                  <a:gd name="connsiteX1383" fmla="*/ 1788461 w 4767039"/>
                  <a:gd name="connsiteY1383" fmla="*/ 2080551 h 2974978"/>
                  <a:gd name="connsiteX1384" fmla="*/ 1791177 w 4767039"/>
                  <a:gd name="connsiteY1384" fmla="*/ 2081733 h 2974978"/>
                  <a:gd name="connsiteX1385" fmla="*/ 1791311 w 4767039"/>
                  <a:gd name="connsiteY1385" fmla="*/ 2079944 h 2974978"/>
                  <a:gd name="connsiteX1386" fmla="*/ 1792031 w 4767039"/>
                  <a:gd name="connsiteY1386" fmla="*/ 2076838 h 2974978"/>
                  <a:gd name="connsiteX1387" fmla="*/ 1755996 w 4767039"/>
                  <a:gd name="connsiteY1387" fmla="*/ 2067715 h 2974978"/>
                  <a:gd name="connsiteX1388" fmla="*/ 1697916 w 4767039"/>
                  <a:gd name="connsiteY1388" fmla="*/ 1990089 h 2974978"/>
                  <a:gd name="connsiteX1389" fmla="*/ 1744975 w 4767039"/>
                  <a:gd name="connsiteY1389" fmla="*/ 1981218 h 2974978"/>
                  <a:gd name="connsiteX1390" fmla="*/ 1747919 w 4767039"/>
                  <a:gd name="connsiteY1390" fmla="*/ 1981546 h 2974978"/>
                  <a:gd name="connsiteX1391" fmla="*/ 1747518 w 4767039"/>
                  <a:gd name="connsiteY1391" fmla="*/ 1979797 h 2974978"/>
                  <a:gd name="connsiteX1392" fmla="*/ 1750554 w 4767039"/>
                  <a:gd name="connsiteY1392" fmla="*/ 1932790 h 2974978"/>
                  <a:gd name="connsiteX1393" fmla="*/ 1796403 w 4767039"/>
                  <a:gd name="connsiteY1393" fmla="*/ 1946617 h 2974978"/>
                  <a:gd name="connsiteX1394" fmla="*/ 1805727 w 4767039"/>
                  <a:gd name="connsiteY1394" fmla="*/ 1952860 h 2974978"/>
                  <a:gd name="connsiteX1395" fmla="*/ 1809250 w 4767039"/>
                  <a:gd name="connsiteY1395" fmla="*/ 1942992 h 2974978"/>
                  <a:gd name="connsiteX1396" fmla="*/ 1837096 w 4767039"/>
                  <a:gd name="connsiteY1396" fmla="*/ 1905000 h 2974978"/>
                  <a:gd name="connsiteX1397" fmla="*/ 1868308 w 4767039"/>
                  <a:gd name="connsiteY1397" fmla="*/ 1941319 h 2974978"/>
                  <a:gd name="connsiteX1398" fmla="*/ 1870600 w 4767039"/>
                  <a:gd name="connsiteY1398" fmla="*/ 1946554 h 2974978"/>
                  <a:gd name="connsiteX1399" fmla="*/ 1878372 w 4767039"/>
                  <a:gd name="connsiteY1399" fmla="*/ 1939951 h 2974978"/>
                  <a:gd name="connsiteX1400" fmla="*/ 1921484 w 4767039"/>
                  <a:gd name="connsiteY1400" fmla="*/ 1920972 h 2974978"/>
                  <a:gd name="connsiteX1401" fmla="*/ 1930354 w 4767039"/>
                  <a:gd name="connsiteY1401" fmla="*/ 1968031 h 2974978"/>
                  <a:gd name="connsiteX1402" fmla="*/ 1924854 w 4767039"/>
                  <a:gd name="connsiteY1402" fmla="*/ 1989089 h 2974978"/>
                  <a:gd name="connsiteX1403" fmla="*/ 1927648 w 4767039"/>
                  <a:gd name="connsiteY1403" fmla="*/ 1990960 h 2974978"/>
                  <a:gd name="connsiteX1404" fmla="*/ 1931171 w 4767039"/>
                  <a:gd name="connsiteY1404" fmla="*/ 1981092 h 2974978"/>
                  <a:gd name="connsiteX1405" fmla="*/ 1959017 w 4767039"/>
                  <a:gd name="connsiteY1405" fmla="*/ 1943100 h 2974978"/>
                  <a:gd name="connsiteX1406" fmla="*/ 1990229 w 4767039"/>
                  <a:gd name="connsiteY1406" fmla="*/ 1979419 h 2974978"/>
                  <a:gd name="connsiteX1407" fmla="*/ 1992521 w 4767039"/>
                  <a:gd name="connsiteY1407" fmla="*/ 1984654 h 2974978"/>
                  <a:gd name="connsiteX1408" fmla="*/ 2000293 w 4767039"/>
                  <a:gd name="connsiteY1408" fmla="*/ 1978051 h 2974978"/>
                  <a:gd name="connsiteX1409" fmla="*/ 2043405 w 4767039"/>
                  <a:gd name="connsiteY1409" fmla="*/ 1959072 h 2974978"/>
                  <a:gd name="connsiteX1410" fmla="*/ 2039268 w 4767039"/>
                  <a:gd name="connsiteY1410" fmla="*/ 2055933 h 2974978"/>
                  <a:gd name="connsiteX1411" fmla="*/ 2022276 w 4767039"/>
                  <a:gd name="connsiteY1411" fmla="*/ 2075183 h 2974978"/>
                  <a:gd name="connsiteX1412" fmla="*/ 2033062 w 4767039"/>
                  <a:gd name="connsiteY1412" fmla="*/ 2092027 h 2974978"/>
                  <a:gd name="connsiteX1413" fmla="*/ 2039998 w 4767039"/>
                  <a:gd name="connsiteY1413" fmla="*/ 2116960 h 2974978"/>
                  <a:gd name="connsiteX1414" fmla="*/ 2040642 w 4767039"/>
                  <a:gd name="connsiteY1414" fmla="*/ 2122638 h 2974978"/>
                  <a:gd name="connsiteX1415" fmla="*/ 2050017 w 4767039"/>
                  <a:gd name="connsiteY1415" fmla="*/ 2118625 h 2974978"/>
                  <a:gd name="connsiteX1416" fmla="*/ 2096811 w 4767039"/>
                  <a:gd name="connsiteY1416" fmla="*/ 2113226 h 2974978"/>
                  <a:gd name="connsiteX1417" fmla="*/ 2064249 w 4767039"/>
                  <a:gd name="connsiteY1417" fmla="*/ 2204544 h 2974978"/>
                  <a:gd name="connsiteX1418" fmla="*/ 2063275 w 4767039"/>
                  <a:gd name="connsiteY1418" fmla="*/ 2205214 h 2974978"/>
                  <a:gd name="connsiteX1419" fmla="*/ 2064544 w 4767039"/>
                  <a:gd name="connsiteY1419" fmla="*/ 2231889 h 2974978"/>
                  <a:gd name="connsiteX1420" fmla="*/ 2050072 w 4767039"/>
                  <a:gd name="connsiteY1420" fmla="*/ 2287297 h 2974978"/>
                  <a:gd name="connsiteX1421" fmla="*/ 2033856 w 4767039"/>
                  <a:gd name="connsiteY1421" fmla="*/ 2305669 h 2974978"/>
                  <a:gd name="connsiteX1422" fmla="*/ 2035504 w 4767039"/>
                  <a:gd name="connsiteY1422" fmla="*/ 2308244 h 2974978"/>
                  <a:gd name="connsiteX1423" fmla="*/ 2050456 w 4767039"/>
                  <a:gd name="connsiteY1423" fmla="*/ 2293620 h 2974978"/>
                  <a:gd name="connsiteX1424" fmla="*/ 2081668 w 4767039"/>
                  <a:gd name="connsiteY1424" fmla="*/ 2329939 h 2974978"/>
                  <a:gd name="connsiteX1425" fmla="*/ 2083960 w 4767039"/>
                  <a:gd name="connsiteY1425" fmla="*/ 2335173 h 2974978"/>
                  <a:gd name="connsiteX1426" fmla="*/ 2091732 w 4767039"/>
                  <a:gd name="connsiteY1426" fmla="*/ 2328571 h 2974978"/>
                  <a:gd name="connsiteX1427" fmla="*/ 2134844 w 4767039"/>
                  <a:gd name="connsiteY1427" fmla="*/ 2309592 h 2974978"/>
                  <a:gd name="connsiteX1428" fmla="*/ 2143714 w 4767039"/>
                  <a:gd name="connsiteY1428" fmla="*/ 2356651 h 2974978"/>
                  <a:gd name="connsiteX1429" fmla="*/ 2138214 w 4767039"/>
                  <a:gd name="connsiteY1429" fmla="*/ 2377709 h 2974978"/>
                  <a:gd name="connsiteX1430" fmla="*/ 2141008 w 4767039"/>
                  <a:gd name="connsiteY1430" fmla="*/ 2379580 h 2974978"/>
                  <a:gd name="connsiteX1431" fmla="*/ 2144531 w 4767039"/>
                  <a:gd name="connsiteY1431" fmla="*/ 2369712 h 2974978"/>
                  <a:gd name="connsiteX1432" fmla="*/ 2172377 w 4767039"/>
                  <a:gd name="connsiteY1432" fmla="*/ 2331720 h 2974978"/>
                  <a:gd name="connsiteX1433" fmla="*/ 2203589 w 4767039"/>
                  <a:gd name="connsiteY1433" fmla="*/ 2368039 h 2974978"/>
                  <a:gd name="connsiteX1434" fmla="*/ 2205881 w 4767039"/>
                  <a:gd name="connsiteY1434" fmla="*/ 2373273 h 2974978"/>
                  <a:gd name="connsiteX1435" fmla="*/ 2213653 w 4767039"/>
                  <a:gd name="connsiteY1435" fmla="*/ 2366671 h 2974978"/>
                  <a:gd name="connsiteX1436" fmla="*/ 2256765 w 4767039"/>
                  <a:gd name="connsiteY1436" fmla="*/ 2347692 h 2974978"/>
                  <a:gd name="connsiteX1437" fmla="*/ 2252628 w 4767039"/>
                  <a:gd name="connsiteY1437" fmla="*/ 2444553 h 2974978"/>
                  <a:gd name="connsiteX1438" fmla="*/ 2235636 w 4767039"/>
                  <a:gd name="connsiteY1438" fmla="*/ 2463803 h 2974978"/>
                  <a:gd name="connsiteX1439" fmla="*/ 2246422 w 4767039"/>
                  <a:gd name="connsiteY1439" fmla="*/ 2480647 h 2974978"/>
                  <a:gd name="connsiteX1440" fmla="*/ 2253358 w 4767039"/>
                  <a:gd name="connsiteY1440" fmla="*/ 2505579 h 2974978"/>
                  <a:gd name="connsiteX1441" fmla="*/ 2254002 w 4767039"/>
                  <a:gd name="connsiteY1441" fmla="*/ 2511257 h 2974978"/>
                  <a:gd name="connsiteX1442" fmla="*/ 2263377 w 4767039"/>
                  <a:gd name="connsiteY1442" fmla="*/ 2507245 h 2974978"/>
                  <a:gd name="connsiteX1443" fmla="*/ 2310171 w 4767039"/>
                  <a:gd name="connsiteY1443" fmla="*/ 2501846 h 2974978"/>
                  <a:gd name="connsiteX1444" fmla="*/ 2277609 w 4767039"/>
                  <a:gd name="connsiteY1444" fmla="*/ 2593164 h 2974978"/>
                  <a:gd name="connsiteX1445" fmla="*/ 2276635 w 4767039"/>
                  <a:gd name="connsiteY1445" fmla="*/ 2593834 h 2974978"/>
                  <a:gd name="connsiteX1446" fmla="*/ 2277904 w 4767039"/>
                  <a:gd name="connsiteY1446" fmla="*/ 2620509 h 2974978"/>
                  <a:gd name="connsiteX1447" fmla="*/ 2263432 w 4767039"/>
                  <a:gd name="connsiteY1447" fmla="*/ 2675917 h 2974978"/>
                  <a:gd name="connsiteX1448" fmla="*/ 2247216 w 4767039"/>
                  <a:gd name="connsiteY1448" fmla="*/ 2694289 h 2974978"/>
                  <a:gd name="connsiteX1449" fmla="*/ 2252418 w 4767039"/>
                  <a:gd name="connsiteY1449" fmla="*/ 2702414 h 2974978"/>
                  <a:gd name="connsiteX1450" fmla="*/ 2260135 w 4767039"/>
                  <a:gd name="connsiteY1450" fmla="*/ 2730153 h 2974978"/>
                  <a:gd name="connsiteX1451" fmla="*/ 2260851 w 4767039"/>
                  <a:gd name="connsiteY1451" fmla="*/ 2736470 h 2974978"/>
                  <a:gd name="connsiteX1452" fmla="*/ 2271281 w 4767039"/>
                  <a:gd name="connsiteY1452" fmla="*/ 2732006 h 2974978"/>
                  <a:gd name="connsiteX1453" fmla="*/ 2323342 w 4767039"/>
                  <a:gd name="connsiteY1453" fmla="*/ 2726000 h 2974978"/>
                  <a:gd name="connsiteX1454" fmla="*/ 2287116 w 4767039"/>
                  <a:gd name="connsiteY1454" fmla="*/ 2827596 h 2974978"/>
                  <a:gd name="connsiteX1455" fmla="*/ 2220497 w 4767039"/>
                  <a:gd name="connsiteY1455" fmla="*/ 2858604 h 2974978"/>
                  <a:gd name="connsiteX1456" fmla="*/ 2711654 w 4767039"/>
                  <a:gd name="connsiteY1456" fmla="*/ 2952111 h 2974978"/>
                  <a:gd name="connsiteX1457" fmla="*/ 2693029 w 4767039"/>
                  <a:gd name="connsiteY1457" fmla="*/ 2947659 h 2974978"/>
                  <a:gd name="connsiteX1458" fmla="*/ 2691435 w 4767039"/>
                  <a:gd name="connsiteY1458" fmla="*/ 2946381 h 2974978"/>
                  <a:gd name="connsiteX1459" fmla="*/ 2688931 w 4767039"/>
                  <a:gd name="connsiteY1459" fmla="*/ 2946517 h 2974978"/>
                  <a:gd name="connsiteX1460" fmla="*/ 2684231 w 4767039"/>
                  <a:gd name="connsiteY1460" fmla="*/ 2945796 h 2974978"/>
                  <a:gd name="connsiteX1461" fmla="*/ 2681831 w 4767039"/>
                  <a:gd name="connsiteY1461" fmla="*/ 2944787 h 2974978"/>
                  <a:gd name="connsiteX1462" fmla="*/ 2678333 w 4767039"/>
                  <a:gd name="connsiteY1462" fmla="*/ 2945484 h 2974978"/>
                  <a:gd name="connsiteX1463" fmla="*/ 2675621 w 4767039"/>
                  <a:gd name="connsiteY1463" fmla="*/ 2947659 h 2974978"/>
                  <a:gd name="connsiteX1464" fmla="*/ 2590377 w 4767039"/>
                  <a:gd name="connsiteY1464" fmla="*/ 2921102 h 2974978"/>
                  <a:gd name="connsiteX1465" fmla="*/ 2583877 w 4767039"/>
                  <a:gd name="connsiteY1465" fmla="*/ 2912611 h 2974978"/>
                  <a:gd name="connsiteX1466" fmla="*/ 2571108 w 4767039"/>
                  <a:gd name="connsiteY1466" fmla="*/ 2909559 h 2974978"/>
                  <a:gd name="connsiteX1467" fmla="*/ 2569514 w 4767039"/>
                  <a:gd name="connsiteY1467" fmla="*/ 2908281 h 2974978"/>
                  <a:gd name="connsiteX1468" fmla="*/ 2567010 w 4767039"/>
                  <a:gd name="connsiteY1468" fmla="*/ 2908417 h 2974978"/>
                  <a:gd name="connsiteX1469" fmla="*/ 2562310 w 4767039"/>
                  <a:gd name="connsiteY1469" fmla="*/ 2907696 h 2974978"/>
                  <a:gd name="connsiteX1470" fmla="*/ 2559910 w 4767039"/>
                  <a:gd name="connsiteY1470" fmla="*/ 2906687 h 2974978"/>
                  <a:gd name="connsiteX1471" fmla="*/ 2556412 w 4767039"/>
                  <a:gd name="connsiteY1471" fmla="*/ 2907384 h 2974978"/>
                  <a:gd name="connsiteX1472" fmla="*/ 2553700 w 4767039"/>
                  <a:gd name="connsiteY1472" fmla="*/ 2909559 h 2974978"/>
                  <a:gd name="connsiteX1473" fmla="*/ 2468456 w 4767039"/>
                  <a:gd name="connsiteY1473" fmla="*/ 2883002 h 2974978"/>
                  <a:gd name="connsiteX1474" fmla="*/ 2432229 w 4767039"/>
                  <a:gd name="connsiteY1474" fmla="*/ 2781406 h 2974978"/>
                  <a:gd name="connsiteX1475" fmla="*/ 2444725 w 4767039"/>
                  <a:gd name="connsiteY1475" fmla="*/ 2780831 h 2974978"/>
                  <a:gd name="connsiteX1476" fmla="*/ 2430386 w 4767039"/>
                  <a:gd name="connsiteY1476" fmla="*/ 2770647 h 2974978"/>
                  <a:gd name="connsiteX1477" fmla="*/ 2388538 w 4767039"/>
                  <a:gd name="connsiteY1477" fmla="*/ 2700456 h 2974978"/>
                  <a:gd name="connsiteX1478" fmla="*/ 2440894 w 4767039"/>
                  <a:gd name="connsiteY1478" fmla="*/ 2690587 h 2974978"/>
                  <a:gd name="connsiteX1479" fmla="*/ 2444169 w 4767039"/>
                  <a:gd name="connsiteY1479" fmla="*/ 2690951 h 2974978"/>
                  <a:gd name="connsiteX1480" fmla="*/ 2443723 w 4767039"/>
                  <a:gd name="connsiteY1480" fmla="*/ 2689005 h 2974978"/>
                  <a:gd name="connsiteX1481" fmla="*/ 2447101 w 4767039"/>
                  <a:gd name="connsiteY1481" fmla="*/ 2636708 h 2974978"/>
                  <a:gd name="connsiteX1482" fmla="*/ 2471374 w 4767039"/>
                  <a:gd name="connsiteY1482" fmla="*/ 2639966 h 2974978"/>
                  <a:gd name="connsiteX1483" fmla="*/ 2462701 w 4767039"/>
                  <a:gd name="connsiteY1483" fmla="*/ 2628636 h 2974978"/>
                  <a:gd name="connsiteX1484" fmla="*/ 2445399 w 4767039"/>
                  <a:gd name="connsiteY1484" fmla="*/ 2557252 h 2974978"/>
                  <a:gd name="connsiteX1485" fmla="*/ 2492978 w 4767039"/>
                  <a:gd name="connsiteY1485" fmla="*/ 2562677 h 2974978"/>
                  <a:gd name="connsiteX1486" fmla="*/ 2495694 w 4767039"/>
                  <a:gd name="connsiteY1486" fmla="*/ 2563859 h 2974978"/>
                  <a:gd name="connsiteX1487" fmla="*/ 2495828 w 4767039"/>
                  <a:gd name="connsiteY1487" fmla="*/ 2562070 h 2974978"/>
                  <a:gd name="connsiteX1488" fmla="*/ 2496548 w 4767039"/>
                  <a:gd name="connsiteY1488" fmla="*/ 2558964 h 2974978"/>
                  <a:gd name="connsiteX1489" fmla="*/ 2460513 w 4767039"/>
                  <a:gd name="connsiteY1489" fmla="*/ 2549841 h 2974978"/>
                  <a:gd name="connsiteX1490" fmla="*/ 2402433 w 4767039"/>
                  <a:gd name="connsiteY1490" fmla="*/ 2472215 h 2974978"/>
                  <a:gd name="connsiteX1491" fmla="*/ 2449492 w 4767039"/>
                  <a:gd name="connsiteY1491" fmla="*/ 2463344 h 2974978"/>
                  <a:gd name="connsiteX1492" fmla="*/ 2452435 w 4767039"/>
                  <a:gd name="connsiteY1492" fmla="*/ 2463672 h 2974978"/>
                  <a:gd name="connsiteX1493" fmla="*/ 2452035 w 4767039"/>
                  <a:gd name="connsiteY1493" fmla="*/ 2461922 h 2974978"/>
                  <a:gd name="connsiteX1494" fmla="*/ 2455071 w 4767039"/>
                  <a:gd name="connsiteY1494" fmla="*/ 2414916 h 2974978"/>
                  <a:gd name="connsiteX1495" fmla="*/ 2500920 w 4767039"/>
                  <a:gd name="connsiteY1495" fmla="*/ 2428742 h 2974978"/>
                  <a:gd name="connsiteX1496" fmla="*/ 2510244 w 4767039"/>
                  <a:gd name="connsiteY1496" fmla="*/ 2434986 h 2974978"/>
                  <a:gd name="connsiteX1497" fmla="*/ 2513767 w 4767039"/>
                  <a:gd name="connsiteY1497" fmla="*/ 2425118 h 2974978"/>
                  <a:gd name="connsiteX1498" fmla="*/ 2541613 w 4767039"/>
                  <a:gd name="connsiteY1498" fmla="*/ 2387126 h 2974978"/>
                  <a:gd name="connsiteX1499" fmla="*/ 2572825 w 4767039"/>
                  <a:gd name="connsiteY1499" fmla="*/ 2423445 h 2974978"/>
                  <a:gd name="connsiteX1500" fmla="*/ 2575117 w 4767039"/>
                  <a:gd name="connsiteY1500" fmla="*/ 2428680 h 2974978"/>
                  <a:gd name="connsiteX1501" fmla="*/ 2582889 w 4767039"/>
                  <a:gd name="connsiteY1501" fmla="*/ 2422077 h 2974978"/>
                  <a:gd name="connsiteX1502" fmla="*/ 2626000 w 4767039"/>
                  <a:gd name="connsiteY1502" fmla="*/ 2403098 h 2974978"/>
                  <a:gd name="connsiteX1503" fmla="*/ 2634871 w 4767039"/>
                  <a:gd name="connsiteY1503" fmla="*/ 2450157 h 2974978"/>
                  <a:gd name="connsiteX1504" fmla="*/ 2629371 w 4767039"/>
                  <a:gd name="connsiteY1504" fmla="*/ 2471215 h 2974978"/>
                  <a:gd name="connsiteX1505" fmla="*/ 2632165 w 4767039"/>
                  <a:gd name="connsiteY1505" fmla="*/ 2473086 h 2974978"/>
                  <a:gd name="connsiteX1506" fmla="*/ 2635688 w 4767039"/>
                  <a:gd name="connsiteY1506" fmla="*/ 2463218 h 2974978"/>
                  <a:gd name="connsiteX1507" fmla="*/ 2663534 w 4767039"/>
                  <a:gd name="connsiteY1507" fmla="*/ 2425226 h 2974978"/>
                  <a:gd name="connsiteX1508" fmla="*/ 2694746 w 4767039"/>
                  <a:gd name="connsiteY1508" fmla="*/ 2461545 h 2974978"/>
                  <a:gd name="connsiteX1509" fmla="*/ 2697038 w 4767039"/>
                  <a:gd name="connsiteY1509" fmla="*/ 2466780 h 2974978"/>
                  <a:gd name="connsiteX1510" fmla="*/ 2704810 w 4767039"/>
                  <a:gd name="connsiteY1510" fmla="*/ 2460177 h 2974978"/>
                  <a:gd name="connsiteX1511" fmla="*/ 2747921 w 4767039"/>
                  <a:gd name="connsiteY1511" fmla="*/ 2441198 h 2974978"/>
                  <a:gd name="connsiteX1512" fmla="*/ 2743784 w 4767039"/>
                  <a:gd name="connsiteY1512" fmla="*/ 2538059 h 2974978"/>
                  <a:gd name="connsiteX1513" fmla="*/ 2726793 w 4767039"/>
                  <a:gd name="connsiteY1513" fmla="*/ 2557308 h 2974978"/>
                  <a:gd name="connsiteX1514" fmla="*/ 2737579 w 4767039"/>
                  <a:gd name="connsiteY1514" fmla="*/ 2574153 h 2974978"/>
                  <a:gd name="connsiteX1515" fmla="*/ 2744515 w 4767039"/>
                  <a:gd name="connsiteY1515" fmla="*/ 2599085 h 2974978"/>
                  <a:gd name="connsiteX1516" fmla="*/ 2745159 w 4767039"/>
                  <a:gd name="connsiteY1516" fmla="*/ 2604764 h 2974978"/>
                  <a:gd name="connsiteX1517" fmla="*/ 2754534 w 4767039"/>
                  <a:gd name="connsiteY1517" fmla="*/ 2600751 h 2974978"/>
                  <a:gd name="connsiteX1518" fmla="*/ 2801327 w 4767039"/>
                  <a:gd name="connsiteY1518" fmla="*/ 2595352 h 2974978"/>
                  <a:gd name="connsiteX1519" fmla="*/ 2768766 w 4767039"/>
                  <a:gd name="connsiteY1519" fmla="*/ 2686670 h 2974978"/>
                  <a:gd name="connsiteX1520" fmla="*/ 2767792 w 4767039"/>
                  <a:gd name="connsiteY1520" fmla="*/ 2687340 h 2974978"/>
                  <a:gd name="connsiteX1521" fmla="*/ 2769061 w 4767039"/>
                  <a:gd name="connsiteY1521" fmla="*/ 2714015 h 2974978"/>
                  <a:gd name="connsiteX1522" fmla="*/ 2754589 w 4767039"/>
                  <a:gd name="connsiteY1522" fmla="*/ 2769423 h 2974978"/>
                  <a:gd name="connsiteX1523" fmla="*/ 2738372 w 4767039"/>
                  <a:gd name="connsiteY1523" fmla="*/ 2787795 h 2974978"/>
                  <a:gd name="connsiteX1524" fmla="*/ 2743575 w 4767039"/>
                  <a:gd name="connsiteY1524" fmla="*/ 2795920 h 2974978"/>
                  <a:gd name="connsiteX1525" fmla="*/ 2751291 w 4767039"/>
                  <a:gd name="connsiteY1525" fmla="*/ 2823659 h 2974978"/>
                  <a:gd name="connsiteX1526" fmla="*/ 2752008 w 4767039"/>
                  <a:gd name="connsiteY1526" fmla="*/ 2829976 h 2974978"/>
                  <a:gd name="connsiteX1527" fmla="*/ 2762438 w 4767039"/>
                  <a:gd name="connsiteY1527" fmla="*/ 2825512 h 2974978"/>
                  <a:gd name="connsiteX1528" fmla="*/ 2814499 w 4767039"/>
                  <a:gd name="connsiteY1528" fmla="*/ 2819506 h 2974978"/>
                  <a:gd name="connsiteX1529" fmla="*/ 2778273 w 4767039"/>
                  <a:gd name="connsiteY1529" fmla="*/ 2921102 h 2974978"/>
                  <a:gd name="connsiteX1530" fmla="*/ 2711654 w 4767039"/>
                  <a:gd name="connsiteY1530" fmla="*/ 2952111 h 2974978"/>
                  <a:gd name="connsiteX1531" fmla="*/ 1629614 w 4767039"/>
                  <a:gd name="connsiteY1531" fmla="*/ 2974971 h 2974978"/>
                  <a:gd name="connsiteX1532" fmla="*/ 1610989 w 4767039"/>
                  <a:gd name="connsiteY1532" fmla="*/ 2970519 h 2974978"/>
                  <a:gd name="connsiteX1533" fmla="*/ 1609395 w 4767039"/>
                  <a:gd name="connsiteY1533" fmla="*/ 2969241 h 2974978"/>
                  <a:gd name="connsiteX1534" fmla="*/ 1606891 w 4767039"/>
                  <a:gd name="connsiteY1534" fmla="*/ 2969377 h 2974978"/>
                  <a:gd name="connsiteX1535" fmla="*/ 1602192 w 4767039"/>
                  <a:gd name="connsiteY1535" fmla="*/ 2968656 h 2974978"/>
                  <a:gd name="connsiteX1536" fmla="*/ 1599791 w 4767039"/>
                  <a:gd name="connsiteY1536" fmla="*/ 2967647 h 2974978"/>
                  <a:gd name="connsiteX1537" fmla="*/ 1596293 w 4767039"/>
                  <a:gd name="connsiteY1537" fmla="*/ 2968344 h 2974978"/>
                  <a:gd name="connsiteX1538" fmla="*/ 1593581 w 4767039"/>
                  <a:gd name="connsiteY1538" fmla="*/ 2970519 h 2974978"/>
                  <a:gd name="connsiteX1539" fmla="*/ 1508337 w 4767039"/>
                  <a:gd name="connsiteY1539" fmla="*/ 2943962 h 2974978"/>
                  <a:gd name="connsiteX1540" fmla="*/ 1501837 w 4767039"/>
                  <a:gd name="connsiteY1540" fmla="*/ 2935471 h 2974978"/>
                  <a:gd name="connsiteX1541" fmla="*/ 1489068 w 4767039"/>
                  <a:gd name="connsiteY1541" fmla="*/ 2932419 h 2974978"/>
                  <a:gd name="connsiteX1542" fmla="*/ 1487474 w 4767039"/>
                  <a:gd name="connsiteY1542" fmla="*/ 2931140 h 2974978"/>
                  <a:gd name="connsiteX1543" fmla="*/ 1484970 w 4767039"/>
                  <a:gd name="connsiteY1543" fmla="*/ 2931277 h 2974978"/>
                  <a:gd name="connsiteX1544" fmla="*/ 1480271 w 4767039"/>
                  <a:gd name="connsiteY1544" fmla="*/ 2930556 h 2974978"/>
                  <a:gd name="connsiteX1545" fmla="*/ 1477870 w 4767039"/>
                  <a:gd name="connsiteY1545" fmla="*/ 2929547 h 2974978"/>
                  <a:gd name="connsiteX1546" fmla="*/ 1474372 w 4767039"/>
                  <a:gd name="connsiteY1546" fmla="*/ 2930244 h 2974978"/>
                  <a:gd name="connsiteX1547" fmla="*/ 1471660 w 4767039"/>
                  <a:gd name="connsiteY1547" fmla="*/ 2932419 h 2974978"/>
                  <a:gd name="connsiteX1548" fmla="*/ 1386416 w 4767039"/>
                  <a:gd name="connsiteY1548" fmla="*/ 2905862 h 2974978"/>
                  <a:gd name="connsiteX1549" fmla="*/ 1350189 w 4767039"/>
                  <a:gd name="connsiteY1549" fmla="*/ 2804266 h 2974978"/>
                  <a:gd name="connsiteX1550" fmla="*/ 1362684 w 4767039"/>
                  <a:gd name="connsiteY1550" fmla="*/ 2803691 h 2974978"/>
                  <a:gd name="connsiteX1551" fmla="*/ 1348346 w 4767039"/>
                  <a:gd name="connsiteY1551" fmla="*/ 2793506 h 2974978"/>
                  <a:gd name="connsiteX1552" fmla="*/ 1330730 w 4767039"/>
                  <a:gd name="connsiteY1552" fmla="*/ 2774622 h 2974978"/>
                  <a:gd name="connsiteX1553" fmla="*/ 1321428 w 4767039"/>
                  <a:gd name="connsiteY1553" fmla="*/ 2772399 h 2974978"/>
                  <a:gd name="connsiteX1554" fmla="*/ 1319834 w 4767039"/>
                  <a:gd name="connsiteY1554" fmla="*/ 2771120 h 2974978"/>
                  <a:gd name="connsiteX1555" fmla="*/ 1317331 w 4767039"/>
                  <a:gd name="connsiteY1555" fmla="*/ 2771257 h 2974978"/>
                  <a:gd name="connsiteX1556" fmla="*/ 1312631 w 4767039"/>
                  <a:gd name="connsiteY1556" fmla="*/ 2770535 h 2974978"/>
                  <a:gd name="connsiteX1557" fmla="*/ 1310230 w 4767039"/>
                  <a:gd name="connsiteY1557" fmla="*/ 2769527 h 2974978"/>
                  <a:gd name="connsiteX1558" fmla="*/ 1306733 w 4767039"/>
                  <a:gd name="connsiteY1558" fmla="*/ 2770224 h 2974978"/>
                  <a:gd name="connsiteX1559" fmla="*/ 1304020 w 4767039"/>
                  <a:gd name="connsiteY1559" fmla="*/ 2772399 h 2974978"/>
                  <a:gd name="connsiteX1560" fmla="*/ 1218777 w 4767039"/>
                  <a:gd name="connsiteY1560" fmla="*/ 2745842 h 2974978"/>
                  <a:gd name="connsiteX1561" fmla="*/ 1212277 w 4767039"/>
                  <a:gd name="connsiteY1561" fmla="*/ 2737351 h 2974978"/>
                  <a:gd name="connsiteX1562" fmla="*/ 1199507 w 4767039"/>
                  <a:gd name="connsiteY1562" fmla="*/ 2734299 h 2974978"/>
                  <a:gd name="connsiteX1563" fmla="*/ 1197913 w 4767039"/>
                  <a:gd name="connsiteY1563" fmla="*/ 2733020 h 2974978"/>
                  <a:gd name="connsiteX1564" fmla="*/ 1195410 w 4767039"/>
                  <a:gd name="connsiteY1564" fmla="*/ 2733157 h 2974978"/>
                  <a:gd name="connsiteX1565" fmla="*/ 1190710 w 4767039"/>
                  <a:gd name="connsiteY1565" fmla="*/ 2732435 h 2974978"/>
                  <a:gd name="connsiteX1566" fmla="*/ 1188309 w 4767039"/>
                  <a:gd name="connsiteY1566" fmla="*/ 2731426 h 2974978"/>
                  <a:gd name="connsiteX1567" fmla="*/ 1184812 w 4767039"/>
                  <a:gd name="connsiteY1567" fmla="*/ 2732124 h 2974978"/>
                  <a:gd name="connsiteX1568" fmla="*/ 1182099 w 4767039"/>
                  <a:gd name="connsiteY1568" fmla="*/ 2734299 h 2974978"/>
                  <a:gd name="connsiteX1569" fmla="*/ 1096856 w 4767039"/>
                  <a:gd name="connsiteY1569" fmla="*/ 2707742 h 2974978"/>
                  <a:gd name="connsiteX1570" fmla="*/ 1060629 w 4767039"/>
                  <a:gd name="connsiteY1570" fmla="*/ 2606145 h 2974978"/>
                  <a:gd name="connsiteX1571" fmla="*/ 1073124 w 4767039"/>
                  <a:gd name="connsiteY1571" fmla="*/ 2605571 h 2974978"/>
                  <a:gd name="connsiteX1572" fmla="*/ 1058786 w 4767039"/>
                  <a:gd name="connsiteY1572" fmla="*/ 2595386 h 2974978"/>
                  <a:gd name="connsiteX1573" fmla="*/ 1016937 w 4767039"/>
                  <a:gd name="connsiteY1573" fmla="*/ 2525196 h 2974978"/>
                  <a:gd name="connsiteX1574" fmla="*/ 1069293 w 4767039"/>
                  <a:gd name="connsiteY1574" fmla="*/ 2515327 h 2974978"/>
                  <a:gd name="connsiteX1575" fmla="*/ 1072569 w 4767039"/>
                  <a:gd name="connsiteY1575" fmla="*/ 2515691 h 2974978"/>
                  <a:gd name="connsiteX1576" fmla="*/ 1072123 w 4767039"/>
                  <a:gd name="connsiteY1576" fmla="*/ 2513745 h 2974978"/>
                  <a:gd name="connsiteX1577" fmla="*/ 1075501 w 4767039"/>
                  <a:gd name="connsiteY1577" fmla="*/ 2461448 h 2974978"/>
                  <a:gd name="connsiteX1578" fmla="*/ 1099774 w 4767039"/>
                  <a:gd name="connsiteY1578" fmla="*/ 2464706 h 2974978"/>
                  <a:gd name="connsiteX1579" fmla="*/ 1091101 w 4767039"/>
                  <a:gd name="connsiteY1579" fmla="*/ 2453376 h 2974978"/>
                  <a:gd name="connsiteX1580" fmla="*/ 1073798 w 4767039"/>
                  <a:gd name="connsiteY1580" fmla="*/ 2381992 h 2974978"/>
                  <a:gd name="connsiteX1581" fmla="*/ 1121378 w 4767039"/>
                  <a:gd name="connsiteY1581" fmla="*/ 2387417 h 2974978"/>
                  <a:gd name="connsiteX1582" fmla="*/ 1124093 w 4767039"/>
                  <a:gd name="connsiteY1582" fmla="*/ 2388599 h 2974978"/>
                  <a:gd name="connsiteX1583" fmla="*/ 1124228 w 4767039"/>
                  <a:gd name="connsiteY1583" fmla="*/ 2386810 h 2974978"/>
                  <a:gd name="connsiteX1584" fmla="*/ 1124948 w 4767039"/>
                  <a:gd name="connsiteY1584" fmla="*/ 2383704 h 2974978"/>
                  <a:gd name="connsiteX1585" fmla="*/ 1088913 w 4767039"/>
                  <a:gd name="connsiteY1585" fmla="*/ 2374581 h 2974978"/>
                  <a:gd name="connsiteX1586" fmla="*/ 1030832 w 4767039"/>
                  <a:gd name="connsiteY1586" fmla="*/ 2296955 h 2974978"/>
                  <a:gd name="connsiteX1587" fmla="*/ 1077891 w 4767039"/>
                  <a:gd name="connsiteY1587" fmla="*/ 2288084 h 2974978"/>
                  <a:gd name="connsiteX1588" fmla="*/ 1080835 w 4767039"/>
                  <a:gd name="connsiteY1588" fmla="*/ 2288412 h 2974978"/>
                  <a:gd name="connsiteX1589" fmla="*/ 1080435 w 4767039"/>
                  <a:gd name="connsiteY1589" fmla="*/ 2286663 h 2974978"/>
                  <a:gd name="connsiteX1590" fmla="*/ 1083471 w 4767039"/>
                  <a:gd name="connsiteY1590" fmla="*/ 2239656 h 2974978"/>
                  <a:gd name="connsiteX1591" fmla="*/ 1129319 w 4767039"/>
                  <a:gd name="connsiteY1591" fmla="*/ 2253483 h 2974978"/>
                  <a:gd name="connsiteX1592" fmla="*/ 1138643 w 4767039"/>
                  <a:gd name="connsiteY1592" fmla="*/ 2259726 h 2974978"/>
                  <a:gd name="connsiteX1593" fmla="*/ 1142167 w 4767039"/>
                  <a:gd name="connsiteY1593" fmla="*/ 2249858 h 2974978"/>
                  <a:gd name="connsiteX1594" fmla="*/ 1170013 w 4767039"/>
                  <a:gd name="connsiteY1594" fmla="*/ 2211866 h 2974978"/>
                  <a:gd name="connsiteX1595" fmla="*/ 1201225 w 4767039"/>
                  <a:gd name="connsiteY1595" fmla="*/ 2248185 h 2974978"/>
                  <a:gd name="connsiteX1596" fmla="*/ 1203517 w 4767039"/>
                  <a:gd name="connsiteY1596" fmla="*/ 2253420 h 2974978"/>
                  <a:gd name="connsiteX1597" fmla="*/ 1211289 w 4767039"/>
                  <a:gd name="connsiteY1597" fmla="*/ 2246817 h 2974978"/>
                  <a:gd name="connsiteX1598" fmla="*/ 1254400 w 4767039"/>
                  <a:gd name="connsiteY1598" fmla="*/ 2227838 h 2974978"/>
                  <a:gd name="connsiteX1599" fmla="*/ 1263271 w 4767039"/>
                  <a:gd name="connsiteY1599" fmla="*/ 2274897 h 2974978"/>
                  <a:gd name="connsiteX1600" fmla="*/ 1257771 w 4767039"/>
                  <a:gd name="connsiteY1600" fmla="*/ 2295955 h 2974978"/>
                  <a:gd name="connsiteX1601" fmla="*/ 1260564 w 4767039"/>
                  <a:gd name="connsiteY1601" fmla="*/ 2297826 h 2974978"/>
                  <a:gd name="connsiteX1602" fmla="*/ 1264088 w 4767039"/>
                  <a:gd name="connsiteY1602" fmla="*/ 2287958 h 2974978"/>
                  <a:gd name="connsiteX1603" fmla="*/ 1291934 w 4767039"/>
                  <a:gd name="connsiteY1603" fmla="*/ 2249966 h 2974978"/>
                  <a:gd name="connsiteX1604" fmla="*/ 1294872 w 4767039"/>
                  <a:gd name="connsiteY1604" fmla="*/ 2252448 h 2974978"/>
                  <a:gd name="connsiteX1605" fmla="*/ 1317298 w 4767039"/>
                  <a:gd name="connsiteY1605" fmla="*/ 2251417 h 2974978"/>
                  <a:gd name="connsiteX1606" fmla="*/ 1342358 w 4767039"/>
                  <a:gd name="connsiteY1606" fmla="*/ 2257877 h 2974978"/>
                  <a:gd name="connsiteX1607" fmla="*/ 1345073 w 4767039"/>
                  <a:gd name="connsiteY1607" fmla="*/ 2259059 h 2974978"/>
                  <a:gd name="connsiteX1608" fmla="*/ 1345208 w 4767039"/>
                  <a:gd name="connsiteY1608" fmla="*/ 2257270 h 2974978"/>
                  <a:gd name="connsiteX1609" fmla="*/ 1345927 w 4767039"/>
                  <a:gd name="connsiteY1609" fmla="*/ 2254164 h 2974978"/>
                  <a:gd name="connsiteX1610" fmla="*/ 1309893 w 4767039"/>
                  <a:gd name="connsiteY1610" fmla="*/ 2245041 h 2974978"/>
                  <a:gd name="connsiteX1611" fmla="*/ 1251812 w 4767039"/>
                  <a:gd name="connsiteY1611" fmla="*/ 2167415 h 2974978"/>
                  <a:gd name="connsiteX1612" fmla="*/ 1298871 w 4767039"/>
                  <a:gd name="connsiteY1612" fmla="*/ 2158544 h 2974978"/>
                  <a:gd name="connsiteX1613" fmla="*/ 1301815 w 4767039"/>
                  <a:gd name="connsiteY1613" fmla="*/ 2158872 h 2974978"/>
                  <a:gd name="connsiteX1614" fmla="*/ 1301415 w 4767039"/>
                  <a:gd name="connsiteY1614" fmla="*/ 2157123 h 2974978"/>
                  <a:gd name="connsiteX1615" fmla="*/ 1304451 w 4767039"/>
                  <a:gd name="connsiteY1615" fmla="*/ 2110116 h 2974978"/>
                  <a:gd name="connsiteX1616" fmla="*/ 1350299 w 4767039"/>
                  <a:gd name="connsiteY1616" fmla="*/ 2123943 h 2974978"/>
                  <a:gd name="connsiteX1617" fmla="*/ 1359623 w 4767039"/>
                  <a:gd name="connsiteY1617" fmla="*/ 2130186 h 2974978"/>
                  <a:gd name="connsiteX1618" fmla="*/ 1363147 w 4767039"/>
                  <a:gd name="connsiteY1618" fmla="*/ 2120318 h 2974978"/>
                  <a:gd name="connsiteX1619" fmla="*/ 1390993 w 4767039"/>
                  <a:gd name="connsiteY1619" fmla="*/ 2082326 h 2974978"/>
                  <a:gd name="connsiteX1620" fmla="*/ 1422205 w 4767039"/>
                  <a:gd name="connsiteY1620" fmla="*/ 2118645 h 2974978"/>
                  <a:gd name="connsiteX1621" fmla="*/ 1424497 w 4767039"/>
                  <a:gd name="connsiteY1621" fmla="*/ 2123880 h 2974978"/>
                  <a:gd name="connsiteX1622" fmla="*/ 1432269 w 4767039"/>
                  <a:gd name="connsiteY1622" fmla="*/ 2117277 h 2974978"/>
                  <a:gd name="connsiteX1623" fmla="*/ 1475381 w 4767039"/>
                  <a:gd name="connsiteY1623" fmla="*/ 2098298 h 2974978"/>
                  <a:gd name="connsiteX1624" fmla="*/ 1484251 w 4767039"/>
                  <a:gd name="connsiteY1624" fmla="*/ 2145357 h 2974978"/>
                  <a:gd name="connsiteX1625" fmla="*/ 1478751 w 4767039"/>
                  <a:gd name="connsiteY1625" fmla="*/ 2166415 h 2974978"/>
                  <a:gd name="connsiteX1626" fmla="*/ 1481545 w 4767039"/>
                  <a:gd name="connsiteY1626" fmla="*/ 2168286 h 2974978"/>
                  <a:gd name="connsiteX1627" fmla="*/ 1485068 w 4767039"/>
                  <a:gd name="connsiteY1627" fmla="*/ 2158418 h 2974978"/>
                  <a:gd name="connsiteX1628" fmla="*/ 1512914 w 4767039"/>
                  <a:gd name="connsiteY1628" fmla="*/ 2120426 h 2974978"/>
                  <a:gd name="connsiteX1629" fmla="*/ 1544126 w 4767039"/>
                  <a:gd name="connsiteY1629" fmla="*/ 2156745 h 2974978"/>
                  <a:gd name="connsiteX1630" fmla="*/ 1546418 w 4767039"/>
                  <a:gd name="connsiteY1630" fmla="*/ 2161980 h 2974978"/>
                  <a:gd name="connsiteX1631" fmla="*/ 1554190 w 4767039"/>
                  <a:gd name="connsiteY1631" fmla="*/ 2155377 h 2974978"/>
                  <a:gd name="connsiteX1632" fmla="*/ 1597302 w 4767039"/>
                  <a:gd name="connsiteY1632" fmla="*/ 2136398 h 2974978"/>
                  <a:gd name="connsiteX1633" fmla="*/ 1593165 w 4767039"/>
                  <a:gd name="connsiteY1633" fmla="*/ 2233259 h 2974978"/>
                  <a:gd name="connsiteX1634" fmla="*/ 1576173 w 4767039"/>
                  <a:gd name="connsiteY1634" fmla="*/ 2252509 h 2974978"/>
                  <a:gd name="connsiteX1635" fmla="*/ 1586959 w 4767039"/>
                  <a:gd name="connsiteY1635" fmla="*/ 2269353 h 2974978"/>
                  <a:gd name="connsiteX1636" fmla="*/ 1593895 w 4767039"/>
                  <a:gd name="connsiteY1636" fmla="*/ 2294286 h 2974978"/>
                  <a:gd name="connsiteX1637" fmla="*/ 1594539 w 4767039"/>
                  <a:gd name="connsiteY1637" fmla="*/ 2299964 h 2974978"/>
                  <a:gd name="connsiteX1638" fmla="*/ 1603914 w 4767039"/>
                  <a:gd name="connsiteY1638" fmla="*/ 2295951 h 2974978"/>
                  <a:gd name="connsiteX1639" fmla="*/ 1650708 w 4767039"/>
                  <a:gd name="connsiteY1639" fmla="*/ 2290552 h 2974978"/>
                  <a:gd name="connsiteX1640" fmla="*/ 1618146 w 4767039"/>
                  <a:gd name="connsiteY1640" fmla="*/ 2381870 h 2974978"/>
                  <a:gd name="connsiteX1641" fmla="*/ 1617172 w 4767039"/>
                  <a:gd name="connsiteY1641" fmla="*/ 2382540 h 2974978"/>
                  <a:gd name="connsiteX1642" fmla="*/ 1618441 w 4767039"/>
                  <a:gd name="connsiteY1642" fmla="*/ 2409215 h 2974978"/>
                  <a:gd name="connsiteX1643" fmla="*/ 1603969 w 4767039"/>
                  <a:gd name="connsiteY1643" fmla="*/ 2464623 h 2974978"/>
                  <a:gd name="connsiteX1644" fmla="*/ 1601669 w 4767039"/>
                  <a:gd name="connsiteY1644" fmla="*/ 2467229 h 2974978"/>
                  <a:gd name="connsiteX1645" fmla="*/ 1612706 w 4767039"/>
                  <a:gd name="connsiteY1645" fmla="*/ 2484405 h 2974978"/>
                  <a:gd name="connsiteX1646" fmla="*/ 1614998 w 4767039"/>
                  <a:gd name="connsiteY1646" fmla="*/ 2489639 h 2974978"/>
                  <a:gd name="connsiteX1647" fmla="*/ 1622770 w 4767039"/>
                  <a:gd name="connsiteY1647" fmla="*/ 2483037 h 2974978"/>
                  <a:gd name="connsiteX1648" fmla="*/ 1665882 w 4767039"/>
                  <a:gd name="connsiteY1648" fmla="*/ 2464058 h 2974978"/>
                  <a:gd name="connsiteX1649" fmla="*/ 1661745 w 4767039"/>
                  <a:gd name="connsiteY1649" fmla="*/ 2560919 h 2974978"/>
                  <a:gd name="connsiteX1650" fmla="*/ 1658146 w 4767039"/>
                  <a:gd name="connsiteY1650" fmla="*/ 2564996 h 2974978"/>
                  <a:gd name="connsiteX1651" fmla="*/ 1657844 w 4767039"/>
                  <a:gd name="connsiteY1651" fmla="*/ 2567641 h 2974978"/>
                  <a:gd name="connsiteX1652" fmla="*/ 1648657 w 4767039"/>
                  <a:gd name="connsiteY1652" fmla="*/ 2586265 h 2974978"/>
                  <a:gd name="connsiteX1653" fmla="*/ 1655539 w 4767039"/>
                  <a:gd name="connsiteY1653" fmla="*/ 2597013 h 2974978"/>
                  <a:gd name="connsiteX1654" fmla="*/ 1662475 w 4767039"/>
                  <a:gd name="connsiteY1654" fmla="*/ 2621945 h 2974978"/>
                  <a:gd name="connsiteX1655" fmla="*/ 1663119 w 4767039"/>
                  <a:gd name="connsiteY1655" fmla="*/ 2627623 h 2974978"/>
                  <a:gd name="connsiteX1656" fmla="*/ 1672494 w 4767039"/>
                  <a:gd name="connsiteY1656" fmla="*/ 2623611 h 2974978"/>
                  <a:gd name="connsiteX1657" fmla="*/ 1719288 w 4767039"/>
                  <a:gd name="connsiteY1657" fmla="*/ 2618212 h 2974978"/>
                  <a:gd name="connsiteX1658" fmla="*/ 1686726 w 4767039"/>
                  <a:gd name="connsiteY1658" fmla="*/ 2709530 h 2974978"/>
                  <a:gd name="connsiteX1659" fmla="*/ 1685752 w 4767039"/>
                  <a:gd name="connsiteY1659" fmla="*/ 2710200 h 2974978"/>
                  <a:gd name="connsiteX1660" fmla="*/ 1687021 w 4767039"/>
                  <a:gd name="connsiteY1660" fmla="*/ 2736875 h 2974978"/>
                  <a:gd name="connsiteX1661" fmla="*/ 1672549 w 4767039"/>
                  <a:gd name="connsiteY1661" fmla="*/ 2792283 h 2974978"/>
                  <a:gd name="connsiteX1662" fmla="*/ 1656333 w 4767039"/>
                  <a:gd name="connsiteY1662" fmla="*/ 2810655 h 2974978"/>
                  <a:gd name="connsiteX1663" fmla="*/ 1661535 w 4767039"/>
                  <a:gd name="connsiteY1663" fmla="*/ 2818780 h 2974978"/>
                  <a:gd name="connsiteX1664" fmla="*/ 1669252 w 4767039"/>
                  <a:gd name="connsiteY1664" fmla="*/ 2846519 h 2974978"/>
                  <a:gd name="connsiteX1665" fmla="*/ 1669968 w 4767039"/>
                  <a:gd name="connsiteY1665" fmla="*/ 2852836 h 2974978"/>
                  <a:gd name="connsiteX1666" fmla="*/ 1680398 w 4767039"/>
                  <a:gd name="connsiteY1666" fmla="*/ 2848372 h 2974978"/>
                  <a:gd name="connsiteX1667" fmla="*/ 1732459 w 4767039"/>
                  <a:gd name="connsiteY1667" fmla="*/ 2842365 h 2974978"/>
                  <a:gd name="connsiteX1668" fmla="*/ 1696233 w 4767039"/>
                  <a:gd name="connsiteY1668" fmla="*/ 2943962 h 2974978"/>
                  <a:gd name="connsiteX1669" fmla="*/ 1629614 w 4767039"/>
                  <a:gd name="connsiteY1669" fmla="*/ 2974971 h 29749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  <a:cxn ang="0">
                    <a:pos x="connsiteX470" y="connsiteY470"/>
                  </a:cxn>
                  <a:cxn ang="0">
                    <a:pos x="connsiteX471" y="connsiteY471"/>
                  </a:cxn>
                  <a:cxn ang="0">
                    <a:pos x="connsiteX472" y="connsiteY472"/>
                  </a:cxn>
                  <a:cxn ang="0">
                    <a:pos x="connsiteX473" y="connsiteY473"/>
                  </a:cxn>
                  <a:cxn ang="0">
                    <a:pos x="connsiteX474" y="connsiteY474"/>
                  </a:cxn>
                  <a:cxn ang="0">
                    <a:pos x="connsiteX475" y="connsiteY475"/>
                  </a:cxn>
                  <a:cxn ang="0">
                    <a:pos x="connsiteX476" y="connsiteY476"/>
                  </a:cxn>
                  <a:cxn ang="0">
                    <a:pos x="connsiteX477" y="connsiteY477"/>
                  </a:cxn>
                  <a:cxn ang="0">
                    <a:pos x="connsiteX478" y="connsiteY478"/>
                  </a:cxn>
                  <a:cxn ang="0">
                    <a:pos x="connsiteX479" y="connsiteY479"/>
                  </a:cxn>
                  <a:cxn ang="0">
                    <a:pos x="connsiteX480" y="connsiteY480"/>
                  </a:cxn>
                  <a:cxn ang="0">
                    <a:pos x="connsiteX481" y="connsiteY481"/>
                  </a:cxn>
                  <a:cxn ang="0">
                    <a:pos x="connsiteX482" y="connsiteY482"/>
                  </a:cxn>
                  <a:cxn ang="0">
                    <a:pos x="connsiteX483" y="connsiteY483"/>
                  </a:cxn>
                  <a:cxn ang="0">
                    <a:pos x="connsiteX484" y="connsiteY484"/>
                  </a:cxn>
                  <a:cxn ang="0">
                    <a:pos x="connsiteX485" y="connsiteY485"/>
                  </a:cxn>
                  <a:cxn ang="0">
                    <a:pos x="connsiteX486" y="connsiteY486"/>
                  </a:cxn>
                  <a:cxn ang="0">
                    <a:pos x="connsiteX487" y="connsiteY487"/>
                  </a:cxn>
                  <a:cxn ang="0">
                    <a:pos x="connsiteX488" y="connsiteY488"/>
                  </a:cxn>
                  <a:cxn ang="0">
                    <a:pos x="connsiteX489" y="connsiteY489"/>
                  </a:cxn>
                  <a:cxn ang="0">
                    <a:pos x="connsiteX490" y="connsiteY490"/>
                  </a:cxn>
                  <a:cxn ang="0">
                    <a:pos x="connsiteX491" y="connsiteY491"/>
                  </a:cxn>
                  <a:cxn ang="0">
                    <a:pos x="connsiteX492" y="connsiteY492"/>
                  </a:cxn>
                  <a:cxn ang="0">
                    <a:pos x="connsiteX493" y="connsiteY493"/>
                  </a:cxn>
                  <a:cxn ang="0">
                    <a:pos x="connsiteX494" y="connsiteY494"/>
                  </a:cxn>
                  <a:cxn ang="0">
                    <a:pos x="connsiteX495" y="connsiteY495"/>
                  </a:cxn>
                  <a:cxn ang="0">
                    <a:pos x="connsiteX496" y="connsiteY496"/>
                  </a:cxn>
                  <a:cxn ang="0">
                    <a:pos x="connsiteX497" y="connsiteY497"/>
                  </a:cxn>
                  <a:cxn ang="0">
                    <a:pos x="connsiteX498" y="connsiteY498"/>
                  </a:cxn>
                  <a:cxn ang="0">
                    <a:pos x="connsiteX499" y="connsiteY499"/>
                  </a:cxn>
                  <a:cxn ang="0">
                    <a:pos x="connsiteX500" y="connsiteY500"/>
                  </a:cxn>
                  <a:cxn ang="0">
                    <a:pos x="connsiteX501" y="connsiteY501"/>
                  </a:cxn>
                  <a:cxn ang="0">
                    <a:pos x="connsiteX502" y="connsiteY502"/>
                  </a:cxn>
                  <a:cxn ang="0">
                    <a:pos x="connsiteX503" y="connsiteY503"/>
                  </a:cxn>
                  <a:cxn ang="0">
                    <a:pos x="connsiteX504" y="connsiteY504"/>
                  </a:cxn>
                  <a:cxn ang="0">
                    <a:pos x="connsiteX505" y="connsiteY505"/>
                  </a:cxn>
                  <a:cxn ang="0">
                    <a:pos x="connsiteX506" y="connsiteY506"/>
                  </a:cxn>
                  <a:cxn ang="0">
                    <a:pos x="connsiteX507" y="connsiteY507"/>
                  </a:cxn>
                  <a:cxn ang="0">
                    <a:pos x="connsiteX508" y="connsiteY508"/>
                  </a:cxn>
                  <a:cxn ang="0">
                    <a:pos x="connsiteX509" y="connsiteY509"/>
                  </a:cxn>
                  <a:cxn ang="0">
                    <a:pos x="connsiteX510" y="connsiteY510"/>
                  </a:cxn>
                  <a:cxn ang="0">
                    <a:pos x="connsiteX511" y="connsiteY511"/>
                  </a:cxn>
                  <a:cxn ang="0">
                    <a:pos x="connsiteX512" y="connsiteY512"/>
                  </a:cxn>
                  <a:cxn ang="0">
                    <a:pos x="connsiteX513" y="connsiteY513"/>
                  </a:cxn>
                  <a:cxn ang="0">
                    <a:pos x="connsiteX514" y="connsiteY514"/>
                  </a:cxn>
                  <a:cxn ang="0">
                    <a:pos x="connsiteX515" y="connsiteY515"/>
                  </a:cxn>
                  <a:cxn ang="0">
                    <a:pos x="connsiteX516" y="connsiteY516"/>
                  </a:cxn>
                  <a:cxn ang="0">
                    <a:pos x="connsiteX517" y="connsiteY517"/>
                  </a:cxn>
                  <a:cxn ang="0">
                    <a:pos x="connsiteX518" y="connsiteY518"/>
                  </a:cxn>
                  <a:cxn ang="0">
                    <a:pos x="connsiteX519" y="connsiteY519"/>
                  </a:cxn>
                  <a:cxn ang="0">
                    <a:pos x="connsiteX520" y="connsiteY520"/>
                  </a:cxn>
                  <a:cxn ang="0">
                    <a:pos x="connsiteX521" y="connsiteY521"/>
                  </a:cxn>
                  <a:cxn ang="0">
                    <a:pos x="connsiteX522" y="connsiteY522"/>
                  </a:cxn>
                  <a:cxn ang="0">
                    <a:pos x="connsiteX523" y="connsiteY523"/>
                  </a:cxn>
                  <a:cxn ang="0">
                    <a:pos x="connsiteX524" y="connsiteY524"/>
                  </a:cxn>
                  <a:cxn ang="0">
                    <a:pos x="connsiteX525" y="connsiteY525"/>
                  </a:cxn>
                  <a:cxn ang="0">
                    <a:pos x="connsiteX526" y="connsiteY526"/>
                  </a:cxn>
                  <a:cxn ang="0">
                    <a:pos x="connsiteX527" y="connsiteY527"/>
                  </a:cxn>
                  <a:cxn ang="0">
                    <a:pos x="connsiteX528" y="connsiteY528"/>
                  </a:cxn>
                  <a:cxn ang="0">
                    <a:pos x="connsiteX529" y="connsiteY529"/>
                  </a:cxn>
                  <a:cxn ang="0">
                    <a:pos x="connsiteX530" y="connsiteY530"/>
                  </a:cxn>
                  <a:cxn ang="0">
                    <a:pos x="connsiteX531" y="connsiteY531"/>
                  </a:cxn>
                  <a:cxn ang="0">
                    <a:pos x="connsiteX532" y="connsiteY532"/>
                  </a:cxn>
                  <a:cxn ang="0">
                    <a:pos x="connsiteX533" y="connsiteY533"/>
                  </a:cxn>
                  <a:cxn ang="0">
                    <a:pos x="connsiteX534" y="connsiteY534"/>
                  </a:cxn>
                  <a:cxn ang="0">
                    <a:pos x="connsiteX535" y="connsiteY535"/>
                  </a:cxn>
                  <a:cxn ang="0">
                    <a:pos x="connsiteX536" y="connsiteY536"/>
                  </a:cxn>
                  <a:cxn ang="0">
                    <a:pos x="connsiteX537" y="connsiteY537"/>
                  </a:cxn>
                  <a:cxn ang="0">
                    <a:pos x="connsiteX538" y="connsiteY538"/>
                  </a:cxn>
                  <a:cxn ang="0">
                    <a:pos x="connsiteX539" y="connsiteY539"/>
                  </a:cxn>
                  <a:cxn ang="0">
                    <a:pos x="connsiteX540" y="connsiteY540"/>
                  </a:cxn>
                  <a:cxn ang="0">
                    <a:pos x="connsiteX541" y="connsiteY541"/>
                  </a:cxn>
                  <a:cxn ang="0">
                    <a:pos x="connsiteX542" y="connsiteY542"/>
                  </a:cxn>
                  <a:cxn ang="0">
                    <a:pos x="connsiteX543" y="connsiteY543"/>
                  </a:cxn>
                  <a:cxn ang="0">
                    <a:pos x="connsiteX544" y="connsiteY544"/>
                  </a:cxn>
                  <a:cxn ang="0">
                    <a:pos x="connsiteX545" y="connsiteY545"/>
                  </a:cxn>
                  <a:cxn ang="0">
                    <a:pos x="connsiteX546" y="connsiteY546"/>
                  </a:cxn>
                  <a:cxn ang="0">
                    <a:pos x="connsiteX547" y="connsiteY547"/>
                  </a:cxn>
                  <a:cxn ang="0">
                    <a:pos x="connsiteX548" y="connsiteY548"/>
                  </a:cxn>
                  <a:cxn ang="0">
                    <a:pos x="connsiteX549" y="connsiteY549"/>
                  </a:cxn>
                  <a:cxn ang="0">
                    <a:pos x="connsiteX550" y="connsiteY550"/>
                  </a:cxn>
                  <a:cxn ang="0">
                    <a:pos x="connsiteX551" y="connsiteY551"/>
                  </a:cxn>
                  <a:cxn ang="0">
                    <a:pos x="connsiteX552" y="connsiteY552"/>
                  </a:cxn>
                  <a:cxn ang="0">
                    <a:pos x="connsiteX553" y="connsiteY553"/>
                  </a:cxn>
                  <a:cxn ang="0">
                    <a:pos x="connsiteX554" y="connsiteY554"/>
                  </a:cxn>
                  <a:cxn ang="0">
                    <a:pos x="connsiteX555" y="connsiteY555"/>
                  </a:cxn>
                  <a:cxn ang="0">
                    <a:pos x="connsiteX556" y="connsiteY556"/>
                  </a:cxn>
                  <a:cxn ang="0">
                    <a:pos x="connsiteX557" y="connsiteY557"/>
                  </a:cxn>
                  <a:cxn ang="0">
                    <a:pos x="connsiteX558" y="connsiteY558"/>
                  </a:cxn>
                  <a:cxn ang="0">
                    <a:pos x="connsiteX559" y="connsiteY559"/>
                  </a:cxn>
                  <a:cxn ang="0">
                    <a:pos x="connsiteX560" y="connsiteY560"/>
                  </a:cxn>
                  <a:cxn ang="0">
                    <a:pos x="connsiteX561" y="connsiteY561"/>
                  </a:cxn>
                  <a:cxn ang="0">
                    <a:pos x="connsiteX562" y="connsiteY562"/>
                  </a:cxn>
                  <a:cxn ang="0">
                    <a:pos x="connsiteX563" y="connsiteY563"/>
                  </a:cxn>
                  <a:cxn ang="0">
                    <a:pos x="connsiteX564" y="connsiteY564"/>
                  </a:cxn>
                  <a:cxn ang="0">
                    <a:pos x="connsiteX565" y="connsiteY565"/>
                  </a:cxn>
                  <a:cxn ang="0">
                    <a:pos x="connsiteX566" y="connsiteY566"/>
                  </a:cxn>
                  <a:cxn ang="0">
                    <a:pos x="connsiteX567" y="connsiteY567"/>
                  </a:cxn>
                  <a:cxn ang="0">
                    <a:pos x="connsiteX568" y="connsiteY568"/>
                  </a:cxn>
                  <a:cxn ang="0">
                    <a:pos x="connsiteX569" y="connsiteY569"/>
                  </a:cxn>
                  <a:cxn ang="0">
                    <a:pos x="connsiteX570" y="connsiteY570"/>
                  </a:cxn>
                  <a:cxn ang="0">
                    <a:pos x="connsiteX571" y="connsiteY571"/>
                  </a:cxn>
                  <a:cxn ang="0">
                    <a:pos x="connsiteX572" y="connsiteY572"/>
                  </a:cxn>
                  <a:cxn ang="0">
                    <a:pos x="connsiteX573" y="connsiteY573"/>
                  </a:cxn>
                  <a:cxn ang="0">
                    <a:pos x="connsiteX574" y="connsiteY574"/>
                  </a:cxn>
                  <a:cxn ang="0">
                    <a:pos x="connsiteX575" y="connsiteY575"/>
                  </a:cxn>
                  <a:cxn ang="0">
                    <a:pos x="connsiteX576" y="connsiteY576"/>
                  </a:cxn>
                  <a:cxn ang="0">
                    <a:pos x="connsiteX577" y="connsiteY577"/>
                  </a:cxn>
                  <a:cxn ang="0">
                    <a:pos x="connsiteX578" y="connsiteY578"/>
                  </a:cxn>
                  <a:cxn ang="0">
                    <a:pos x="connsiteX579" y="connsiteY579"/>
                  </a:cxn>
                  <a:cxn ang="0">
                    <a:pos x="connsiteX580" y="connsiteY580"/>
                  </a:cxn>
                  <a:cxn ang="0">
                    <a:pos x="connsiteX581" y="connsiteY581"/>
                  </a:cxn>
                  <a:cxn ang="0">
                    <a:pos x="connsiteX582" y="connsiteY582"/>
                  </a:cxn>
                  <a:cxn ang="0">
                    <a:pos x="connsiteX583" y="connsiteY583"/>
                  </a:cxn>
                  <a:cxn ang="0">
                    <a:pos x="connsiteX584" y="connsiteY584"/>
                  </a:cxn>
                  <a:cxn ang="0">
                    <a:pos x="connsiteX585" y="connsiteY585"/>
                  </a:cxn>
                  <a:cxn ang="0">
                    <a:pos x="connsiteX586" y="connsiteY586"/>
                  </a:cxn>
                  <a:cxn ang="0">
                    <a:pos x="connsiteX587" y="connsiteY587"/>
                  </a:cxn>
                  <a:cxn ang="0">
                    <a:pos x="connsiteX588" y="connsiteY588"/>
                  </a:cxn>
                  <a:cxn ang="0">
                    <a:pos x="connsiteX589" y="connsiteY589"/>
                  </a:cxn>
                  <a:cxn ang="0">
                    <a:pos x="connsiteX590" y="connsiteY590"/>
                  </a:cxn>
                  <a:cxn ang="0">
                    <a:pos x="connsiteX591" y="connsiteY591"/>
                  </a:cxn>
                  <a:cxn ang="0">
                    <a:pos x="connsiteX592" y="connsiteY592"/>
                  </a:cxn>
                  <a:cxn ang="0">
                    <a:pos x="connsiteX593" y="connsiteY593"/>
                  </a:cxn>
                  <a:cxn ang="0">
                    <a:pos x="connsiteX594" y="connsiteY594"/>
                  </a:cxn>
                  <a:cxn ang="0">
                    <a:pos x="connsiteX595" y="connsiteY595"/>
                  </a:cxn>
                  <a:cxn ang="0">
                    <a:pos x="connsiteX596" y="connsiteY596"/>
                  </a:cxn>
                  <a:cxn ang="0">
                    <a:pos x="connsiteX597" y="connsiteY597"/>
                  </a:cxn>
                  <a:cxn ang="0">
                    <a:pos x="connsiteX598" y="connsiteY598"/>
                  </a:cxn>
                  <a:cxn ang="0">
                    <a:pos x="connsiteX599" y="connsiteY599"/>
                  </a:cxn>
                  <a:cxn ang="0">
                    <a:pos x="connsiteX600" y="connsiteY600"/>
                  </a:cxn>
                  <a:cxn ang="0">
                    <a:pos x="connsiteX601" y="connsiteY601"/>
                  </a:cxn>
                  <a:cxn ang="0">
                    <a:pos x="connsiteX602" y="connsiteY602"/>
                  </a:cxn>
                  <a:cxn ang="0">
                    <a:pos x="connsiteX603" y="connsiteY603"/>
                  </a:cxn>
                  <a:cxn ang="0">
                    <a:pos x="connsiteX604" y="connsiteY604"/>
                  </a:cxn>
                  <a:cxn ang="0">
                    <a:pos x="connsiteX605" y="connsiteY605"/>
                  </a:cxn>
                  <a:cxn ang="0">
                    <a:pos x="connsiteX606" y="connsiteY606"/>
                  </a:cxn>
                  <a:cxn ang="0">
                    <a:pos x="connsiteX607" y="connsiteY607"/>
                  </a:cxn>
                  <a:cxn ang="0">
                    <a:pos x="connsiteX608" y="connsiteY608"/>
                  </a:cxn>
                  <a:cxn ang="0">
                    <a:pos x="connsiteX609" y="connsiteY609"/>
                  </a:cxn>
                  <a:cxn ang="0">
                    <a:pos x="connsiteX610" y="connsiteY610"/>
                  </a:cxn>
                  <a:cxn ang="0">
                    <a:pos x="connsiteX611" y="connsiteY611"/>
                  </a:cxn>
                  <a:cxn ang="0">
                    <a:pos x="connsiteX612" y="connsiteY612"/>
                  </a:cxn>
                  <a:cxn ang="0">
                    <a:pos x="connsiteX613" y="connsiteY613"/>
                  </a:cxn>
                  <a:cxn ang="0">
                    <a:pos x="connsiteX614" y="connsiteY614"/>
                  </a:cxn>
                  <a:cxn ang="0">
                    <a:pos x="connsiteX615" y="connsiteY615"/>
                  </a:cxn>
                  <a:cxn ang="0">
                    <a:pos x="connsiteX616" y="connsiteY616"/>
                  </a:cxn>
                  <a:cxn ang="0">
                    <a:pos x="connsiteX617" y="connsiteY617"/>
                  </a:cxn>
                  <a:cxn ang="0">
                    <a:pos x="connsiteX618" y="connsiteY618"/>
                  </a:cxn>
                  <a:cxn ang="0">
                    <a:pos x="connsiteX619" y="connsiteY619"/>
                  </a:cxn>
                  <a:cxn ang="0">
                    <a:pos x="connsiteX620" y="connsiteY620"/>
                  </a:cxn>
                  <a:cxn ang="0">
                    <a:pos x="connsiteX621" y="connsiteY621"/>
                  </a:cxn>
                  <a:cxn ang="0">
                    <a:pos x="connsiteX622" y="connsiteY622"/>
                  </a:cxn>
                  <a:cxn ang="0">
                    <a:pos x="connsiteX623" y="connsiteY623"/>
                  </a:cxn>
                  <a:cxn ang="0">
                    <a:pos x="connsiteX624" y="connsiteY624"/>
                  </a:cxn>
                  <a:cxn ang="0">
                    <a:pos x="connsiteX625" y="connsiteY625"/>
                  </a:cxn>
                  <a:cxn ang="0">
                    <a:pos x="connsiteX626" y="connsiteY626"/>
                  </a:cxn>
                  <a:cxn ang="0">
                    <a:pos x="connsiteX627" y="connsiteY627"/>
                  </a:cxn>
                  <a:cxn ang="0">
                    <a:pos x="connsiteX628" y="connsiteY628"/>
                  </a:cxn>
                  <a:cxn ang="0">
                    <a:pos x="connsiteX629" y="connsiteY629"/>
                  </a:cxn>
                  <a:cxn ang="0">
                    <a:pos x="connsiteX630" y="connsiteY630"/>
                  </a:cxn>
                  <a:cxn ang="0">
                    <a:pos x="connsiteX631" y="connsiteY631"/>
                  </a:cxn>
                  <a:cxn ang="0">
                    <a:pos x="connsiteX632" y="connsiteY632"/>
                  </a:cxn>
                  <a:cxn ang="0">
                    <a:pos x="connsiteX633" y="connsiteY633"/>
                  </a:cxn>
                  <a:cxn ang="0">
                    <a:pos x="connsiteX634" y="connsiteY634"/>
                  </a:cxn>
                  <a:cxn ang="0">
                    <a:pos x="connsiteX635" y="connsiteY635"/>
                  </a:cxn>
                  <a:cxn ang="0">
                    <a:pos x="connsiteX636" y="connsiteY636"/>
                  </a:cxn>
                  <a:cxn ang="0">
                    <a:pos x="connsiteX637" y="connsiteY637"/>
                  </a:cxn>
                  <a:cxn ang="0">
                    <a:pos x="connsiteX638" y="connsiteY638"/>
                  </a:cxn>
                  <a:cxn ang="0">
                    <a:pos x="connsiteX639" y="connsiteY639"/>
                  </a:cxn>
                  <a:cxn ang="0">
                    <a:pos x="connsiteX640" y="connsiteY640"/>
                  </a:cxn>
                  <a:cxn ang="0">
                    <a:pos x="connsiteX641" y="connsiteY641"/>
                  </a:cxn>
                  <a:cxn ang="0">
                    <a:pos x="connsiteX642" y="connsiteY642"/>
                  </a:cxn>
                  <a:cxn ang="0">
                    <a:pos x="connsiteX643" y="connsiteY643"/>
                  </a:cxn>
                  <a:cxn ang="0">
                    <a:pos x="connsiteX644" y="connsiteY644"/>
                  </a:cxn>
                  <a:cxn ang="0">
                    <a:pos x="connsiteX645" y="connsiteY645"/>
                  </a:cxn>
                  <a:cxn ang="0">
                    <a:pos x="connsiteX646" y="connsiteY646"/>
                  </a:cxn>
                  <a:cxn ang="0">
                    <a:pos x="connsiteX647" y="connsiteY647"/>
                  </a:cxn>
                  <a:cxn ang="0">
                    <a:pos x="connsiteX648" y="connsiteY648"/>
                  </a:cxn>
                  <a:cxn ang="0">
                    <a:pos x="connsiteX649" y="connsiteY649"/>
                  </a:cxn>
                  <a:cxn ang="0">
                    <a:pos x="connsiteX650" y="connsiteY650"/>
                  </a:cxn>
                  <a:cxn ang="0">
                    <a:pos x="connsiteX651" y="connsiteY651"/>
                  </a:cxn>
                  <a:cxn ang="0">
                    <a:pos x="connsiteX652" y="connsiteY652"/>
                  </a:cxn>
                  <a:cxn ang="0">
                    <a:pos x="connsiteX653" y="connsiteY653"/>
                  </a:cxn>
                  <a:cxn ang="0">
                    <a:pos x="connsiteX654" y="connsiteY654"/>
                  </a:cxn>
                  <a:cxn ang="0">
                    <a:pos x="connsiteX655" y="connsiteY655"/>
                  </a:cxn>
                  <a:cxn ang="0">
                    <a:pos x="connsiteX656" y="connsiteY656"/>
                  </a:cxn>
                  <a:cxn ang="0">
                    <a:pos x="connsiteX657" y="connsiteY657"/>
                  </a:cxn>
                  <a:cxn ang="0">
                    <a:pos x="connsiteX658" y="connsiteY658"/>
                  </a:cxn>
                  <a:cxn ang="0">
                    <a:pos x="connsiteX659" y="connsiteY659"/>
                  </a:cxn>
                  <a:cxn ang="0">
                    <a:pos x="connsiteX660" y="connsiteY660"/>
                  </a:cxn>
                  <a:cxn ang="0">
                    <a:pos x="connsiteX661" y="connsiteY661"/>
                  </a:cxn>
                  <a:cxn ang="0">
                    <a:pos x="connsiteX662" y="connsiteY662"/>
                  </a:cxn>
                  <a:cxn ang="0">
                    <a:pos x="connsiteX663" y="connsiteY663"/>
                  </a:cxn>
                  <a:cxn ang="0">
                    <a:pos x="connsiteX664" y="connsiteY664"/>
                  </a:cxn>
                  <a:cxn ang="0">
                    <a:pos x="connsiteX665" y="connsiteY665"/>
                  </a:cxn>
                  <a:cxn ang="0">
                    <a:pos x="connsiteX666" y="connsiteY666"/>
                  </a:cxn>
                  <a:cxn ang="0">
                    <a:pos x="connsiteX667" y="connsiteY667"/>
                  </a:cxn>
                  <a:cxn ang="0">
                    <a:pos x="connsiteX668" y="connsiteY668"/>
                  </a:cxn>
                  <a:cxn ang="0">
                    <a:pos x="connsiteX669" y="connsiteY669"/>
                  </a:cxn>
                  <a:cxn ang="0">
                    <a:pos x="connsiteX670" y="connsiteY670"/>
                  </a:cxn>
                  <a:cxn ang="0">
                    <a:pos x="connsiteX671" y="connsiteY671"/>
                  </a:cxn>
                  <a:cxn ang="0">
                    <a:pos x="connsiteX672" y="connsiteY672"/>
                  </a:cxn>
                  <a:cxn ang="0">
                    <a:pos x="connsiteX673" y="connsiteY673"/>
                  </a:cxn>
                  <a:cxn ang="0">
                    <a:pos x="connsiteX674" y="connsiteY674"/>
                  </a:cxn>
                  <a:cxn ang="0">
                    <a:pos x="connsiteX675" y="connsiteY675"/>
                  </a:cxn>
                  <a:cxn ang="0">
                    <a:pos x="connsiteX676" y="connsiteY676"/>
                  </a:cxn>
                  <a:cxn ang="0">
                    <a:pos x="connsiteX677" y="connsiteY677"/>
                  </a:cxn>
                  <a:cxn ang="0">
                    <a:pos x="connsiteX678" y="connsiteY678"/>
                  </a:cxn>
                  <a:cxn ang="0">
                    <a:pos x="connsiteX679" y="connsiteY679"/>
                  </a:cxn>
                  <a:cxn ang="0">
                    <a:pos x="connsiteX680" y="connsiteY680"/>
                  </a:cxn>
                  <a:cxn ang="0">
                    <a:pos x="connsiteX681" y="connsiteY681"/>
                  </a:cxn>
                  <a:cxn ang="0">
                    <a:pos x="connsiteX682" y="connsiteY682"/>
                  </a:cxn>
                  <a:cxn ang="0">
                    <a:pos x="connsiteX683" y="connsiteY683"/>
                  </a:cxn>
                  <a:cxn ang="0">
                    <a:pos x="connsiteX684" y="connsiteY684"/>
                  </a:cxn>
                  <a:cxn ang="0">
                    <a:pos x="connsiteX685" y="connsiteY685"/>
                  </a:cxn>
                  <a:cxn ang="0">
                    <a:pos x="connsiteX686" y="connsiteY686"/>
                  </a:cxn>
                  <a:cxn ang="0">
                    <a:pos x="connsiteX687" y="connsiteY687"/>
                  </a:cxn>
                  <a:cxn ang="0">
                    <a:pos x="connsiteX688" y="connsiteY688"/>
                  </a:cxn>
                  <a:cxn ang="0">
                    <a:pos x="connsiteX689" y="connsiteY689"/>
                  </a:cxn>
                  <a:cxn ang="0">
                    <a:pos x="connsiteX690" y="connsiteY690"/>
                  </a:cxn>
                  <a:cxn ang="0">
                    <a:pos x="connsiteX691" y="connsiteY691"/>
                  </a:cxn>
                  <a:cxn ang="0">
                    <a:pos x="connsiteX692" y="connsiteY692"/>
                  </a:cxn>
                  <a:cxn ang="0">
                    <a:pos x="connsiteX693" y="connsiteY693"/>
                  </a:cxn>
                  <a:cxn ang="0">
                    <a:pos x="connsiteX694" y="connsiteY694"/>
                  </a:cxn>
                  <a:cxn ang="0">
                    <a:pos x="connsiteX695" y="connsiteY695"/>
                  </a:cxn>
                  <a:cxn ang="0">
                    <a:pos x="connsiteX696" y="connsiteY696"/>
                  </a:cxn>
                  <a:cxn ang="0">
                    <a:pos x="connsiteX697" y="connsiteY697"/>
                  </a:cxn>
                  <a:cxn ang="0">
                    <a:pos x="connsiteX698" y="connsiteY698"/>
                  </a:cxn>
                  <a:cxn ang="0">
                    <a:pos x="connsiteX699" y="connsiteY699"/>
                  </a:cxn>
                  <a:cxn ang="0">
                    <a:pos x="connsiteX700" y="connsiteY700"/>
                  </a:cxn>
                  <a:cxn ang="0">
                    <a:pos x="connsiteX701" y="connsiteY701"/>
                  </a:cxn>
                  <a:cxn ang="0">
                    <a:pos x="connsiteX702" y="connsiteY702"/>
                  </a:cxn>
                  <a:cxn ang="0">
                    <a:pos x="connsiteX703" y="connsiteY703"/>
                  </a:cxn>
                  <a:cxn ang="0">
                    <a:pos x="connsiteX704" y="connsiteY704"/>
                  </a:cxn>
                  <a:cxn ang="0">
                    <a:pos x="connsiteX705" y="connsiteY705"/>
                  </a:cxn>
                  <a:cxn ang="0">
                    <a:pos x="connsiteX706" y="connsiteY706"/>
                  </a:cxn>
                  <a:cxn ang="0">
                    <a:pos x="connsiteX707" y="connsiteY707"/>
                  </a:cxn>
                  <a:cxn ang="0">
                    <a:pos x="connsiteX708" y="connsiteY708"/>
                  </a:cxn>
                  <a:cxn ang="0">
                    <a:pos x="connsiteX709" y="connsiteY709"/>
                  </a:cxn>
                  <a:cxn ang="0">
                    <a:pos x="connsiteX710" y="connsiteY710"/>
                  </a:cxn>
                  <a:cxn ang="0">
                    <a:pos x="connsiteX711" y="connsiteY711"/>
                  </a:cxn>
                  <a:cxn ang="0">
                    <a:pos x="connsiteX712" y="connsiteY712"/>
                  </a:cxn>
                  <a:cxn ang="0">
                    <a:pos x="connsiteX713" y="connsiteY713"/>
                  </a:cxn>
                  <a:cxn ang="0">
                    <a:pos x="connsiteX714" y="connsiteY714"/>
                  </a:cxn>
                  <a:cxn ang="0">
                    <a:pos x="connsiteX715" y="connsiteY715"/>
                  </a:cxn>
                  <a:cxn ang="0">
                    <a:pos x="connsiteX716" y="connsiteY716"/>
                  </a:cxn>
                  <a:cxn ang="0">
                    <a:pos x="connsiteX717" y="connsiteY717"/>
                  </a:cxn>
                  <a:cxn ang="0">
                    <a:pos x="connsiteX718" y="connsiteY718"/>
                  </a:cxn>
                  <a:cxn ang="0">
                    <a:pos x="connsiteX719" y="connsiteY719"/>
                  </a:cxn>
                  <a:cxn ang="0">
                    <a:pos x="connsiteX720" y="connsiteY720"/>
                  </a:cxn>
                  <a:cxn ang="0">
                    <a:pos x="connsiteX721" y="connsiteY721"/>
                  </a:cxn>
                  <a:cxn ang="0">
                    <a:pos x="connsiteX722" y="connsiteY722"/>
                  </a:cxn>
                  <a:cxn ang="0">
                    <a:pos x="connsiteX723" y="connsiteY723"/>
                  </a:cxn>
                  <a:cxn ang="0">
                    <a:pos x="connsiteX724" y="connsiteY724"/>
                  </a:cxn>
                  <a:cxn ang="0">
                    <a:pos x="connsiteX725" y="connsiteY725"/>
                  </a:cxn>
                  <a:cxn ang="0">
                    <a:pos x="connsiteX726" y="connsiteY726"/>
                  </a:cxn>
                  <a:cxn ang="0">
                    <a:pos x="connsiteX727" y="connsiteY727"/>
                  </a:cxn>
                  <a:cxn ang="0">
                    <a:pos x="connsiteX728" y="connsiteY728"/>
                  </a:cxn>
                  <a:cxn ang="0">
                    <a:pos x="connsiteX729" y="connsiteY729"/>
                  </a:cxn>
                  <a:cxn ang="0">
                    <a:pos x="connsiteX730" y="connsiteY730"/>
                  </a:cxn>
                  <a:cxn ang="0">
                    <a:pos x="connsiteX731" y="connsiteY731"/>
                  </a:cxn>
                  <a:cxn ang="0">
                    <a:pos x="connsiteX732" y="connsiteY732"/>
                  </a:cxn>
                  <a:cxn ang="0">
                    <a:pos x="connsiteX733" y="connsiteY733"/>
                  </a:cxn>
                  <a:cxn ang="0">
                    <a:pos x="connsiteX734" y="connsiteY734"/>
                  </a:cxn>
                  <a:cxn ang="0">
                    <a:pos x="connsiteX735" y="connsiteY735"/>
                  </a:cxn>
                  <a:cxn ang="0">
                    <a:pos x="connsiteX736" y="connsiteY736"/>
                  </a:cxn>
                  <a:cxn ang="0">
                    <a:pos x="connsiteX737" y="connsiteY737"/>
                  </a:cxn>
                  <a:cxn ang="0">
                    <a:pos x="connsiteX738" y="connsiteY738"/>
                  </a:cxn>
                  <a:cxn ang="0">
                    <a:pos x="connsiteX739" y="connsiteY739"/>
                  </a:cxn>
                  <a:cxn ang="0">
                    <a:pos x="connsiteX740" y="connsiteY740"/>
                  </a:cxn>
                  <a:cxn ang="0">
                    <a:pos x="connsiteX741" y="connsiteY741"/>
                  </a:cxn>
                  <a:cxn ang="0">
                    <a:pos x="connsiteX742" y="connsiteY742"/>
                  </a:cxn>
                  <a:cxn ang="0">
                    <a:pos x="connsiteX743" y="connsiteY743"/>
                  </a:cxn>
                  <a:cxn ang="0">
                    <a:pos x="connsiteX744" y="connsiteY744"/>
                  </a:cxn>
                  <a:cxn ang="0">
                    <a:pos x="connsiteX745" y="connsiteY745"/>
                  </a:cxn>
                  <a:cxn ang="0">
                    <a:pos x="connsiteX746" y="connsiteY746"/>
                  </a:cxn>
                  <a:cxn ang="0">
                    <a:pos x="connsiteX747" y="connsiteY747"/>
                  </a:cxn>
                  <a:cxn ang="0">
                    <a:pos x="connsiteX748" y="connsiteY748"/>
                  </a:cxn>
                  <a:cxn ang="0">
                    <a:pos x="connsiteX749" y="connsiteY749"/>
                  </a:cxn>
                  <a:cxn ang="0">
                    <a:pos x="connsiteX750" y="connsiteY750"/>
                  </a:cxn>
                  <a:cxn ang="0">
                    <a:pos x="connsiteX751" y="connsiteY751"/>
                  </a:cxn>
                  <a:cxn ang="0">
                    <a:pos x="connsiteX752" y="connsiteY752"/>
                  </a:cxn>
                  <a:cxn ang="0">
                    <a:pos x="connsiteX753" y="connsiteY753"/>
                  </a:cxn>
                  <a:cxn ang="0">
                    <a:pos x="connsiteX754" y="connsiteY754"/>
                  </a:cxn>
                  <a:cxn ang="0">
                    <a:pos x="connsiteX755" y="connsiteY755"/>
                  </a:cxn>
                  <a:cxn ang="0">
                    <a:pos x="connsiteX756" y="connsiteY756"/>
                  </a:cxn>
                  <a:cxn ang="0">
                    <a:pos x="connsiteX757" y="connsiteY757"/>
                  </a:cxn>
                  <a:cxn ang="0">
                    <a:pos x="connsiteX758" y="connsiteY758"/>
                  </a:cxn>
                  <a:cxn ang="0">
                    <a:pos x="connsiteX759" y="connsiteY759"/>
                  </a:cxn>
                  <a:cxn ang="0">
                    <a:pos x="connsiteX760" y="connsiteY760"/>
                  </a:cxn>
                  <a:cxn ang="0">
                    <a:pos x="connsiteX761" y="connsiteY761"/>
                  </a:cxn>
                  <a:cxn ang="0">
                    <a:pos x="connsiteX762" y="connsiteY762"/>
                  </a:cxn>
                  <a:cxn ang="0">
                    <a:pos x="connsiteX763" y="connsiteY763"/>
                  </a:cxn>
                  <a:cxn ang="0">
                    <a:pos x="connsiteX764" y="connsiteY764"/>
                  </a:cxn>
                  <a:cxn ang="0">
                    <a:pos x="connsiteX765" y="connsiteY765"/>
                  </a:cxn>
                  <a:cxn ang="0">
                    <a:pos x="connsiteX766" y="connsiteY766"/>
                  </a:cxn>
                  <a:cxn ang="0">
                    <a:pos x="connsiteX767" y="connsiteY767"/>
                  </a:cxn>
                  <a:cxn ang="0">
                    <a:pos x="connsiteX768" y="connsiteY768"/>
                  </a:cxn>
                  <a:cxn ang="0">
                    <a:pos x="connsiteX769" y="connsiteY769"/>
                  </a:cxn>
                  <a:cxn ang="0">
                    <a:pos x="connsiteX770" y="connsiteY770"/>
                  </a:cxn>
                  <a:cxn ang="0">
                    <a:pos x="connsiteX771" y="connsiteY771"/>
                  </a:cxn>
                  <a:cxn ang="0">
                    <a:pos x="connsiteX772" y="connsiteY772"/>
                  </a:cxn>
                  <a:cxn ang="0">
                    <a:pos x="connsiteX773" y="connsiteY773"/>
                  </a:cxn>
                  <a:cxn ang="0">
                    <a:pos x="connsiteX774" y="connsiteY774"/>
                  </a:cxn>
                  <a:cxn ang="0">
                    <a:pos x="connsiteX775" y="connsiteY775"/>
                  </a:cxn>
                  <a:cxn ang="0">
                    <a:pos x="connsiteX776" y="connsiteY776"/>
                  </a:cxn>
                  <a:cxn ang="0">
                    <a:pos x="connsiteX777" y="connsiteY777"/>
                  </a:cxn>
                  <a:cxn ang="0">
                    <a:pos x="connsiteX778" y="connsiteY778"/>
                  </a:cxn>
                  <a:cxn ang="0">
                    <a:pos x="connsiteX779" y="connsiteY779"/>
                  </a:cxn>
                  <a:cxn ang="0">
                    <a:pos x="connsiteX780" y="connsiteY780"/>
                  </a:cxn>
                  <a:cxn ang="0">
                    <a:pos x="connsiteX781" y="connsiteY781"/>
                  </a:cxn>
                  <a:cxn ang="0">
                    <a:pos x="connsiteX782" y="connsiteY782"/>
                  </a:cxn>
                  <a:cxn ang="0">
                    <a:pos x="connsiteX783" y="connsiteY783"/>
                  </a:cxn>
                  <a:cxn ang="0">
                    <a:pos x="connsiteX784" y="connsiteY784"/>
                  </a:cxn>
                  <a:cxn ang="0">
                    <a:pos x="connsiteX785" y="connsiteY785"/>
                  </a:cxn>
                  <a:cxn ang="0">
                    <a:pos x="connsiteX786" y="connsiteY786"/>
                  </a:cxn>
                  <a:cxn ang="0">
                    <a:pos x="connsiteX787" y="connsiteY787"/>
                  </a:cxn>
                  <a:cxn ang="0">
                    <a:pos x="connsiteX788" y="connsiteY788"/>
                  </a:cxn>
                  <a:cxn ang="0">
                    <a:pos x="connsiteX789" y="connsiteY789"/>
                  </a:cxn>
                  <a:cxn ang="0">
                    <a:pos x="connsiteX790" y="connsiteY790"/>
                  </a:cxn>
                  <a:cxn ang="0">
                    <a:pos x="connsiteX791" y="connsiteY791"/>
                  </a:cxn>
                  <a:cxn ang="0">
                    <a:pos x="connsiteX792" y="connsiteY792"/>
                  </a:cxn>
                  <a:cxn ang="0">
                    <a:pos x="connsiteX793" y="connsiteY793"/>
                  </a:cxn>
                  <a:cxn ang="0">
                    <a:pos x="connsiteX794" y="connsiteY794"/>
                  </a:cxn>
                  <a:cxn ang="0">
                    <a:pos x="connsiteX795" y="connsiteY795"/>
                  </a:cxn>
                  <a:cxn ang="0">
                    <a:pos x="connsiteX796" y="connsiteY796"/>
                  </a:cxn>
                  <a:cxn ang="0">
                    <a:pos x="connsiteX797" y="connsiteY797"/>
                  </a:cxn>
                  <a:cxn ang="0">
                    <a:pos x="connsiteX798" y="connsiteY798"/>
                  </a:cxn>
                  <a:cxn ang="0">
                    <a:pos x="connsiteX799" y="connsiteY799"/>
                  </a:cxn>
                  <a:cxn ang="0">
                    <a:pos x="connsiteX800" y="connsiteY800"/>
                  </a:cxn>
                  <a:cxn ang="0">
                    <a:pos x="connsiteX801" y="connsiteY801"/>
                  </a:cxn>
                  <a:cxn ang="0">
                    <a:pos x="connsiteX802" y="connsiteY802"/>
                  </a:cxn>
                  <a:cxn ang="0">
                    <a:pos x="connsiteX803" y="connsiteY803"/>
                  </a:cxn>
                  <a:cxn ang="0">
                    <a:pos x="connsiteX804" y="connsiteY804"/>
                  </a:cxn>
                  <a:cxn ang="0">
                    <a:pos x="connsiteX805" y="connsiteY805"/>
                  </a:cxn>
                  <a:cxn ang="0">
                    <a:pos x="connsiteX806" y="connsiteY806"/>
                  </a:cxn>
                  <a:cxn ang="0">
                    <a:pos x="connsiteX807" y="connsiteY807"/>
                  </a:cxn>
                  <a:cxn ang="0">
                    <a:pos x="connsiteX808" y="connsiteY808"/>
                  </a:cxn>
                  <a:cxn ang="0">
                    <a:pos x="connsiteX809" y="connsiteY809"/>
                  </a:cxn>
                  <a:cxn ang="0">
                    <a:pos x="connsiteX810" y="connsiteY810"/>
                  </a:cxn>
                  <a:cxn ang="0">
                    <a:pos x="connsiteX811" y="connsiteY811"/>
                  </a:cxn>
                  <a:cxn ang="0">
                    <a:pos x="connsiteX812" y="connsiteY812"/>
                  </a:cxn>
                  <a:cxn ang="0">
                    <a:pos x="connsiteX813" y="connsiteY813"/>
                  </a:cxn>
                  <a:cxn ang="0">
                    <a:pos x="connsiteX814" y="connsiteY814"/>
                  </a:cxn>
                  <a:cxn ang="0">
                    <a:pos x="connsiteX815" y="connsiteY815"/>
                  </a:cxn>
                  <a:cxn ang="0">
                    <a:pos x="connsiteX816" y="connsiteY816"/>
                  </a:cxn>
                  <a:cxn ang="0">
                    <a:pos x="connsiteX817" y="connsiteY817"/>
                  </a:cxn>
                  <a:cxn ang="0">
                    <a:pos x="connsiteX818" y="connsiteY818"/>
                  </a:cxn>
                  <a:cxn ang="0">
                    <a:pos x="connsiteX819" y="connsiteY819"/>
                  </a:cxn>
                  <a:cxn ang="0">
                    <a:pos x="connsiteX820" y="connsiteY820"/>
                  </a:cxn>
                  <a:cxn ang="0">
                    <a:pos x="connsiteX821" y="connsiteY821"/>
                  </a:cxn>
                  <a:cxn ang="0">
                    <a:pos x="connsiteX822" y="connsiteY822"/>
                  </a:cxn>
                  <a:cxn ang="0">
                    <a:pos x="connsiteX823" y="connsiteY823"/>
                  </a:cxn>
                  <a:cxn ang="0">
                    <a:pos x="connsiteX824" y="connsiteY824"/>
                  </a:cxn>
                  <a:cxn ang="0">
                    <a:pos x="connsiteX825" y="connsiteY825"/>
                  </a:cxn>
                  <a:cxn ang="0">
                    <a:pos x="connsiteX826" y="connsiteY826"/>
                  </a:cxn>
                  <a:cxn ang="0">
                    <a:pos x="connsiteX827" y="connsiteY827"/>
                  </a:cxn>
                  <a:cxn ang="0">
                    <a:pos x="connsiteX828" y="connsiteY828"/>
                  </a:cxn>
                  <a:cxn ang="0">
                    <a:pos x="connsiteX829" y="connsiteY829"/>
                  </a:cxn>
                  <a:cxn ang="0">
                    <a:pos x="connsiteX830" y="connsiteY830"/>
                  </a:cxn>
                  <a:cxn ang="0">
                    <a:pos x="connsiteX831" y="connsiteY831"/>
                  </a:cxn>
                  <a:cxn ang="0">
                    <a:pos x="connsiteX832" y="connsiteY832"/>
                  </a:cxn>
                  <a:cxn ang="0">
                    <a:pos x="connsiteX833" y="connsiteY833"/>
                  </a:cxn>
                  <a:cxn ang="0">
                    <a:pos x="connsiteX834" y="connsiteY834"/>
                  </a:cxn>
                  <a:cxn ang="0">
                    <a:pos x="connsiteX835" y="connsiteY835"/>
                  </a:cxn>
                  <a:cxn ang="0">
                    <a:pos x="connsiteX836" y="connsiteY836"/>
                  </a:cxn>
                  <a:cxn ang="0">
                    <a:pos x="connsiteX837" y="connsiteY837"/>
                  </a:cxn>
                  <a:cxn ang="0">
                    <a:pos x="connsiteX838" y="connsiteY838"/>
                  </a:cxn>
                  <a:cxn ang="0">
                    <a:pos x="connsiteX839" y="connsiteY839"/>
                  </a:cxn>
                  <a:cxn ang="0">
                    <a:pos x="connsiteX840" y="connsiteY840"/>
                  </a:cxn>
                  <a:cxn ang="0">
                    <a:pos x="connsiteX841" y="connsiteY841"/>
                  </a:cxn>
                  <a:cxn ang="0">
                    <a:pos x="connsiteX842" y="connsiteY842"/>
                  </a:cxn>
                  <a:cxn ang="0">
                    <a:pos x="connsiteX843" y="connsiteY843"/>
                  </a:cxn>
                  <a:cxn ang="0">
                    <a:pos x="connsiteX844" y="connsiteY844"/>
                  </a:cxn>
                  <a:cxn ang="0">
                    <a:pos x="connsiteX845" y="connsiteY845"/>
                  </a:cxn>
                  <a:cxn ang="0">
                    <a:pos x="connsiteX846" y="connsiteY846"/>
                  </a:cxn>
                  <a:cxn ang="0">
                    <a:pos x="connsiteX847" y="connsiteY847"/>
                  </a:cxn>
                  <a:cxn ang="0">
                    <a:pos x="connsiteX848" y="connsiteY848"/>
                  </a:cxn>
                  <a:cxn ang="0">
                    <a:pos x="connsiteX849" y="connsiteY849"/>
                  </a:cxn>
                  <a:cxn ang="0">
                    <a:pos x="connsiteX850" y="connsiteY850"/>
                  </a:cxn>
                  <a:cxn ang="0">
                    <a:pos x="connsiteX851" y="connsiteY851"/>
                  </a:cxn>
                  <a:cxn ang="0">
                    <a:pos x="connsiteX852" y="connsiteY852"/>
                  </a:cxn>
                  <a:cxn ang="0">
                    <a:pos x="connsiteX853" y="connsiteY853"/>
                  </a:cxn>
                  <a:cxn ang="0">
                    <a:pos x="connsiteX854" y="connsiteY854"/>
                  </a:cxn>
                  <a:cxn ang="0">
                    <a:pos x="connsiteX855" y="connsiteY855"/>
                  </a:cxn>
                  <a:cxn ang="0">
                    <a:pos x="connsiteX856" y="connsiteY856"/>
                  </a:cxn>
                  <a:cxn ang="0">
                    <a:pos x="connsiteX857" y="connsiteY857"/>
                  </a:cxn>
                  <a:cxn ang="0">
                    <a:pos x="connsiteX858" y="connsiteY858"/>
                  </a:cxn>
                  <a:cxn ang="0">
                    <a:pos x="connsiteX859" y="connsiteY859"/>
                  </a:cxn>
                  <a:cxn ang="0">
                    <a:pos x="connsiteX860" y="connsiteY860"/>
                  </a:cxn>
                  <a:cxn ang="0">
                    <a:pos x="connsiteX861" y="connsiteY861"/>
                  </a:cxn>
                  <a:cxn ang="0">
                    <a:pos x="connsiteX862" y="connsiteY862"/>
                  </a:cxn>
                  <a:cxn ang="0">
                    <a:pos x="connsiteX863" y="connsiteY863"/>
                  </a:cxn>
                  <a:cxn ang="0">
                    <a:pos x="connsiteX864" y="connsiteY864"/>
                  </a:cxn>
                  <a:cxn ang="0">
                    <a:pos x="connsiteX865" y="connsiteY865"/>
                  </a:cxn>
                  <a:cxn ang="0">
                    <a:pos x="connsiteX866" y="connsiteY866"/>
                  </a:cxn>
                  <a:cxn ang="0">
                    <a:pos x="connsiteX867" y="connsiteY867"/>
                  </a:cxn>
                  <a:cxn ang="0">
                    <a:pos x="connsiteX868" y="connsiteY868"/>
                  </a:cxn>
                  <a:cxn ang="0">
                    <a:pos x="connsiteX869" y="connsiteY869"/>
                  </a:cxn>
                  <a:cxn ang="0">
                    <a:pos x="connsiteX870" y="connsiteY870"/>
                  </a:cxn>
                  <a:cxn ang="0">
                    <a:pos x="connsiteX871" y="connsiteY871"/>
                  </a:cxn>
                  <a:cxn ang="0">
                    <a:pos x="connsiteX872" y="connsiteY872"/>
                  </a:cxn>
                  <a:cxn ang="0">
                    <a:pos x="connsiteX873" y="connsiteY873"/>
                  </a:cxn>
                  <a:cxn ang="0">
                    <a:pos x="connsiteX874" y="connsiteY874"/>
                  </a:cxn>
                  <a:cxn ang="0">
                    <a:pos x="connsiteX875" y="connsiteY875"/>
                  </a:cxn>
                  <a:cxn ang="0">
                    <a:pos x="connsiteX876" y="connsiteY876"/>
                  </a:cxn>
                  <a:cxn ang="0">
                    <a:pos x="connsiteX877" y="connsiteY877"/>
                  </a:cxn>
                  <a:cxn ang="0">
                    <a:pos x="connsiteX878" y="connsiteY878"/>
                  </a:cxn>
                  <a:cxn ang="0">
                    <a:pos x="connsiteX879" y="connsiteY879"/>
                  </a:cxn>
                  <a:cxn ang="0">
                    <a:pos x="connsiteX880" y="connsiteY880"/>
                  </a:cxn>
                  <a:cxn ang="0">
                    <a:pos x="connsiteX881" y="connsiteY881"/>
                  </a:cxn>
                  <a:cxn ang="0">
                    <a:pos x="connsiteX882" y="connsiteY882"/>
                  </a:cxn>
                  <a:cxn ang="0">
                    <a:pos x="connsiteX883" y="connsiteY883"/>
                  </a:cxn>
                  <a:cxn ang="0">
                    <a:pos x="connsiteX884" y="connsiteY884"/>
                  </a:cxn>
                  <a:cxn ang="0">
                    <a:pos x="connsiteX885" y="connsiteY885"/>
                  </a:cxn>
                  <a:cxn ang="0">
                    <a:pos x="connsiteX886" y="connsiteY886"/>
                  </a:cxn>
                  <a:cxn ang="0">
                    <a:pos x="connsiteX887" y="connsiteY887"/>
                  </a:cxn>
                  <a:cxn ang="0">
                    <a:pos x="connsiteX888" y="connsiteY888"/>
                  </a:cxn>
                  <a:cxn ang="0">
                    <a:pos x="connsiteX889" y="connsiteY889"/>
                  </a:cxn>
                  <a:cxn ang="0">
                    <a:pos x="connsiteX890" y="connsiteY890"/>
                  </a:cxn>
                  <a:cxn ang="0">
                    <a:pos x="connsiteX891" y="connsiteY891"/>
                  </a:cxn>
                  <a:cxn ang="0">
                    <a:pos x="connsiteX892" y="connsiteY892"/>
                  </a:cxn>
                  <a:cxn ang="0">
                    <a:pos x="connsiteX893" y="connsiteY893"/>
                  </a:cxn>
                  <a:cxn ang="0">
                    <a:pos x="connsiteX894" y="connsiteY894"/>
                  </a:cxn>
                  <a:cxn ang="0">
                    <a:pos x="connsiteX895" y="connsiteY895"/>
                  </a:cxn>
                  <a:cxn ang="0">
                    <a:pos x="connsiteX896" y="connsiteY896"/>
                  </a:cxn>
                  <a:cxn ang="0">
                    <a:pos x="connsiteX897" y="connsiteY897"/>
                  </a:cxn>
                  <a:cxn ang="0">
                    <a:pos x="connsiteX898" y="connsiteY898"/>
                  </a:cxn>
                  <a:cxn ang="0">
                    <a:pos x="connsiteX899" y="connsiteY899"/>
                  </a:cxn>
                  <a:cxn ang="0">
                    <a:pos x="connsiteX900" y="connsiteY900"/>
                  </a:cxn>
                  <a:cxn ang="0">
                    <a:pos x="connsiteX901" y="connsiteY901"/>
                  </a:cxn>
                  <a:cxn ang="0">
                    <a:pos x="connsiteX902" y="connsiteY902"/>
                  </a:cxn>
                  <a:cxn ang="0">
                    <a:pos x="connsiteX903" y="connsiteY903"/>
                  </a:cxn>
                  <a:cxn ang="0">
                    <a:pos x="connsiteX904" y="connsiteY904"/>
                  </a:cxn>
                  <a:cxn ang="0">
                    <a:pos x="connsiteX905" y="connsiteY905"/>
                  </a:cxn>
                  <a:cxn ang="0">
                    <a:pos x="connsiteX906" y="connsiteY906"/>
                  </a:cxn>
                  <a:cxn ang="0">
                    <a:pos x="connsiteX907" y="connsiteY907"/>
                  </a:cxn>
                  <a:cxn ang="0">
                    <a:pos x="connsiteX908" y="connsiteY908"/>
                  </a:cxn>
                  <a:cxn ang="0">
                    <a:pos x="connsiteX909" y="connsiteY909"/>
                  </a:cxn>
                  <a:cxn ang="0">
                    <a:pos x="connsiteX910" y="connsiteY910"/>
                  </a:cxn>
                  <a:cxn ang="0">
                    <a:pos x="connsiteX911" y="connsiteY911"/>
                  </a:cxn>
                  <a:cxn ang="0">
                    <a:pos x="connsiteX912" y="connsiteY912"/>
                  </a:cxn>
                  <a:cxn ang="0">
                    <a:pos x="connsiteX913" y="connsiteY913"/>
                  </a:cxn>
                  <a:cxn ang="0">
                    <a:pos x="connsiteX914" y="connsiteY914"/>
                  </a:cxn>
                  <a:cxn ang="0">
                    <a:pos x="connsiteX915" y="connsiteY915"/>
                  </a:cxn>
                  <a:cxn ang="0">
                    <a:pos x="connsiteX916" y="connsiteY916"/>
                  </a:cxn>
                  <a:cxn ang="0">
                    <a:pos x="connsiteX917" y="connsiteY917"/>
                  </a:cxn>
                  <a:cxn ang="0">
                    <a:pos x="connsiteX918" y="connsiteY918"/>
                  </a:cxn>
                  <a:cxn ang="0">
                    <a:pos x="connsiteX919" y="connsiteY919"/>
                  </a:cxn>
                  <a:cxn ang="0">
                    <a:pos x="connsiteX920" y="connsiteY920"/>
                  </a:cxn>
                  <a:cxn ang="0">
                    <a:pos x="connsiteX921" y="connsiteY921"/>
                  </a:cxn>
                  <a:cxn ang="0">
                    <a:pos x="connsiteX922" y="connsiteY922"/>
                  </a:cxn>
                  <a:cxn ang="0">
                    <a:pos x="connsiteX923" y="connsiteY923"/>
                  </a:cxn>
                  <a:cxn ang="0">
                    <a:pos x="connsiteX924" y="connsiteY924"/>
                  </a:cxn>
                  <a:cxn ang="0">
                    <a:pos x="connsiteX925" y="connsiteY925"/>
                  </a:cxn>
                  <a:cxn ang="0">
                    <a:pos x="connsiteX926" y="connsiteY926"/>
                  </a:cxn>
                  <a:cxn ang="0">
                    <a:pos x="connsiteX927" y="connsiteY927"/>
                  </a:cxn>
                  <a:cxn ang="0">
                    <a:pos x="connsiteX928" y="connsiteY928"/>
                  </a:cxn>
                  <a:cxn ang="0">
                    <a:pos x="connsiteX929" y="connsiteY929"/>
                  </a:cxn>
                  <a:cxn ang="0">
                    <a:pos x="connsiteX930" y="connsiteY930"/>
                  </a:cxn>
                  <a:cxn ang="0">
                    <a:pos x="connsiteX931" y="connsiteY931"/>
                  </a:cxn>
                  <a:cxn ang="0">
                    <a:pos x="connsiteX932" y="connsiteY932"/>
                  </a:cxn>
                  <a:cxn ang="0">
                    <a:pos x="connsiteX933" y="connsiteY933"/>
                  </a:cxn>
                  <a:cxn ang="0">
                    <a:pos x="connsiteX934" y="connsiteY934"/>
                  </a:cxn>
                  <a:cxn ang="0">
                    <a:pos x="connsiteX935" y="connsiteY935"/>
                  </a:cxn>
                  <a:cxn ang="0">
                    <a:pos x="connsiteX936" y="connsiteY936"/>
                  </a:cxn>
                  <a:cxn ang="0">
                    <a:pos x="connsiteX937" y="connsiteY937"/>
                  </a:cxn>
                  <a:cxn ang="0">
                    <a:pos x="connsiteX938" y="connsiteY938"/>
                  </a:cxn>
                  <a:cxn ang="0">
                    <a:pos x="connsiteX939" y="connsiteY939"/>
                  </a:cxn>
                  <a:cxn ang="0">
                    <a:pos x="connsiteX940" y="connsiteY940"/>
                  </a:cxn>
                  <a:cxn ang="0">
                    <a:pos x="connsiteX941" y="connsiteY941"/>
                  </a:cxn>
                  <a:cxn ang="0">
                    <a:pos x="connsiteX942" y="connsiteY942"/>
                  </a:cxn>
                  <a:cxn ang="0">
                    <a:pos x="connsiteX943" y="connsiteY943"/>
                  </a:cxn>
                  <a:cxn ang="0">
                    <a:pos x="connsiteX944" y="connsiteY944"/>
                  </a:cxn>
                  <a:cxn ang="0">
                    <a:pos x="connsiteX945" y="connsiteY945"/>
                  </a:cxn>
                  <a:cxn ang="0">
                    <a:pos x="connsiteX946" y="connsiteY946"/>
                  </a:cxn>
                  <a:cxn ang="0">
                    <a:pos x="connsiteX947" y="connsiteY947"/>
                  </a:cxn>
                  <a:cxn ang="0">
                    <a:pos x="connsiteX948" y="connsiteY948"/>
                  </a:cxn>
                  <a:cxn ang="0">
                    <a:pos x="connsiteX949" y="connsiteY949"/>
                  </a:cxn>
                  <a:cxn ang="0">
                    <a:pos x="connsiteX950" y="connsiteY950"/>
                  </a:cxn>
                  <a:cxn ang="0">
                    <a:pos x="connsiteX951" y="connsiteY951"/>
                  </a:cxn>
                  <a:cxn ang="0">
                    <a:pos x="connsiteX952" y="connsiteY952"/>
                  </a:cxn>
                  <a:cxn ang="0">
                    <a:pos x="connsiteX953" y="connsiteY953"/>
                  </a:cxn>
                  <a:cxn ang="0">
                    <a:pos x="connsiteX954" y="connsiteY954"/>
                  </a:cxn>
                  <a:cxn ang="0">
                    <a:pos x="connsiteX955" y="connsiteY955"/>
                  </a:cxn>
                  <a:cxn ang="0">
                    <a:pos x="connsiteX956" y="connsiteY956"/>
                  </a:cxn>
                  <a:cxn ang="0">
                    <a:pos x="connsiteX957" y="connsiteY957"/>
                  </a:cxn>
                  <a:cxn ang="0">
                    <a:pos x="connsiteX958" y="connsiteY958"/>
                  </a:cxn>
                  <a:cxn ang="0">
                    <a:pos x="connsiteX959" y="connsiteY959"/>
                  </a:cxn>
                  <a:cxn ang="0">
                    <a:pos x="connsiteX960" y="connsiteY960"/>
                  </a:cxn>
                  <a:cxn ang="0">
                    <a:pos x="connsiteX961" y="connsiteY961"/>
                  </a:cxn>
                  <a:cxn ang="0">
                    <a:pos x="connsiteX962" y="connsiteY962"/>
                  </a:cxn>
                  <a:cxn ang="0">
                    <a:pos x="connsiteX963" y="connsiteY963"/>
                  </a:cxn>
                  <a:cxn ang="0">
                    <a:pos x="connsiteX964" y="connsiteY964"/>
                  </a:cxn>
                  <a:cxn ang="0">
                    <a:pos x="connsiteX965" y="connsiteY965"/>
                  </a:cxn>
                  <a:cxn ang="0">
                    <a:pos x="connsiteX966" y="connsiteY966"/>
                  </a:cxn>
                  <a:cxn ang="0">
                    <a:pos x="connsiteX967" y="connsiteY967"/>
                  </a:cxn>
                  <a:cxn ang="0">
                    <a:pos x="connsiteX968" y="connsiteY968"/>
                  </a:cxn>
                  <a:cxn ang="0">
                    <a:pos x="connsiteX969" y="connsiteY969"/>
                  </a:cxn>
                  <a:cxn ang="0">
                    <a:pos x="connsiteX970" y="connsiteY970"/>
                  </a:cxn>
                  <a:cxn ang="0">
                    <a:pos x="connsiteX971" y="connsiteY971"/>
                  </a:cxn>
                  <a:cxn ang="0">
                    <a:pos x="connsiteX972" y="connsiteY972"/>
                  </a:cxn>
                  <a:cxn ang="0">
                    <a:pos x="connsiteX973" y="connsiteY973"/>
                  </a:cxn>
                  <a:cxn ang="0">
                    <a:pos x="connsiteX974" y="connsiteY974"/>
                  </a:cxn>
                  <a:cxn ang="0">
                    <a:pos x="connsiteX975" y="connsiteY975"/>
                  </a:cxn>
                  <a:cxn ang="0">
                    <a:pos x="connsiteX976" y="connsiteY976"/>
                  </a:cxn>
                  <a:cxn ang="0">
                    <a:pos x="connsiteX977" y="connsiteY977"/>
                  </a:cxn>
                  <a:cxn ang="0">
                    <a:pos x="connsiteX978" y="connsiteY978"/>
                  </a:cxn>
                  <a:cxn ang="0">
                    <a:pos x="connsiteX979" y="connsiteY979"/>
                  </a:cxn>
                  <a:cxn ang="0">
                    <a:pos x="connsiteX980" y="connsiteY980"/>
                  </a:cxn>
                  <a:cxn ang="0">
                    <a:pos x="connsiteX981" y="connsiteY981"/>
                  </a:cxn>
                  <a:cxn ang="0">
                    <a:pos x="connsiteX982" y="connsiteY982"/>
                  </a:cxn>
                  <a:cxn ang="0">
                    <a:pos x="connsiteX983" y="connsiteY983"/>
                  </a:cxn>
                  <a:cxn ang="0">
                    <a:pos x="connsiteX984" y="connsiteY984"/>
                  </a:cxn>
                  <a:cxn ang="0">
                    <a:pos x="connsiteX985" y="connsiteY985"/>
                  </a:cxn>
                  <a:cxn ang="0">
                    <a:pos x="connsiteX986" y="connsiteY986"/>
                  </a:cxn>
                  <a:cxn ang="0">
                    <a:pos x="connsiteX987" y="connsiteY987"/>
                  </a:cxn>
                  <a:cxn ang="0">
                    <a:pos x="connsiteX988" y="connsiteY988"/>
                  </a:cxn>
                  <a:cxn ang="0">
                    <a:pos x="connsiteX989" y="connsiteY989"/>
                  </a:cxn>
                  <a:cxn ang="0">
                    <a:pos x="connsiteX990" y="connsiteY990"/>
                  </a:cxn>
                  <a:cxn ang="0">
                    <a:pos x="connsiteX991" y="connsiteY991"/>
                  </a:cxn>
                  <a:cxn ang="0">
                    <a:pos x="connsiteX992" y="connsiteY992"/>
                  </a:cxn>
                  <a:cxn ang="0">
                    <a:pos x="connsiteX993" y="connsiteY993"/>
                  </a:cxn>
                  <a:cxn ang="0">
                    <a:pos x="connsiteX994" y="connsiteY994"/>
                  </a:cxn>
                  <a:cxn ang="0">
                    <a:pos x="connsiteX995" y="connsiteY995"/>
                  </a:cxn>
                  <a:cxn ang="0">
                    <a:pos x="connsiteX996" y="connsiteY996"/>
                  </a:cxn>
                  <a:cxn ang="0">
                    <a:pos x="connsiteX997" y="connsiteY997"/>
                  </a:cxn>
                  <a:cxn ang="0">
                    <a:pos x="connsiteX998" y="connsiteY998"/>
                  </a:cxn>
                  <a:cxn ang="0">
                    <a:pos x="connsiteX999" y="connsiteY999"/>
                  </a:cxn>
                  <a:cxn ang="0">
                    <a:pos x="connsiteX1000" y="connsiteY1000"/>
                  </a:cxn>
                  <a:cxn ang="0">
                    <a:pos x="connsiteX1001" y="connsiteY1001"/>
                  </a:cxn>
                  <a:cxn ang="0">
                    <a:pos x="connsiteX1002" y="connsiteY1002"/>
                  </a:cxn>
                  <a:cxn ang="0">
                    <a:pos x="connsiteX1003" y="connsiteY1003"/>
                  </a:cxn>
                  <a:cxn ang="0">
                    <a:pos x="connsiteX1004" y="connsiteY1004"/>
                  </a:cxn>
                  <a:cxn ang="0">
                    <a:pos x="connsiteX1005" y="connsiteY1005"/>
                  </a:cxn>
                  <a:cxn ang="0">
                    <a:pos x="connsiteX1006" y="connsiteY1006"/>
                  </a:cxn>
                  <a:cxn ang="0">
                    <a:pos x="connsiteX1007" y="connsiteY1007"/>
                  </a:cxn>
                  <a:cxn ang="0">
                    <a:pos x="connsiteX1008" y="connsiteY1008"/>
                  </a:cxn>
                  <a:cxn ang="0">
                    <a:pos x="connsiteX1009" y="connsiteY1009"/>
                  </a:cxn>
                  <a:cxn ang="0">
                    <a:pos x="connsiteX1010" y="connsiteY1010"/>
                  </a:cxn>
                  <a:cxn ang="0">
                    <a:pos x="connsiteX1011" y="connsiteY1011"/>
                  </a:cxn>
                  <a:cxn ang="0">
                    <a:pos x="connsiteX1012" y="connsiteY1012"/>
                  </a:cxn>
                  <a:cxn ang="0">
                    <a:pos x="connsiteX1013" y="connsiteY1013"/>
                  </a:cxn>
                  <a:cxn ang="0">
                    <a:pos x="connsiteX1014" y="connsiteY1014"/>
                  </a:cxn>
                  <a:cxn ang="0">
                    <a:pos x="connsiteX1015" y="connsiteY1015"/>
                  </a:cxn>
                  <a:cxn ang="0">
                    <a:pos x="connsiteX1016" y="connsiteY1016"/>
                  </a:cxn>
                  <a:cxn ang="0">
                    <a:pos x="connsiteX1017" y="connsiteY1017"/>
                  </a:cxn>
                  <a:cxn ang="0">
                    <a:pos x="connsiteX1018" y="connsiteY1018"/>
                  </a:cxn>
                  <a:cxn ang="0">
                    <a:pos x="connsiteX1019" y="connsiteY1019"/>
                  </a:cxn>
                  <a:cxn ang="0">
                    <a:pos x="connsiteX1020" y="connsiteY1020"/>
                  </a:cxn>
                  <a:cxn ang="0">
                    <a:pos x="connsiteX1021" y="connsiteY1021"/>
                  </a:cxn>
                  <a:cxn ang="0">
                    <a:pos x="connsiteX1022" y="connsiteY1022"/>
                  </a:cxn>
                  <a:cxn ang="0">
                    <a:pos x="connsiteX1023" y="connsiteY1023"/>
                  </a:cxn>
                  <a:cxn ang="0">
                    <a:pos x="connsiteX1024" y="connsiteY1024"/>
                  </a:cxn>
                  <a:cxn ang="0">
                    <a:pos x="connsiteX1025" y="connsiteY1025"/>
                  </a:cxn>
                  <a:cxn ang="0">
                    <a:pos x="connsiteX1026" y="connsiteY1026"/>
                  </a:cxn>
                  <a:cxn ang="0">
                    <a:pos x="connsiteX1027" y="connsiteY1027"/>
                  </a:cxn>
                  <a:cxn ang="0">
                    <a:pos x="connsiteX1028" y="connsiteY1028"/>
                  </a:cxn>
                  <a:cxn ang="0">
                    <a:pos x="connsiteX1029" y="connsiteY1029"/>
                  </a:cxn>
                  <a:cxn ang="0">
                    <a:pos x="connsiteX1030" y="connsiteY1030"/>
                  </a:cxn>
                  <a:cxn ang="0">
                    <a:pos x="connsiteX1031" y="connsiteY1031"/>
                  </a:cxn>
                  <a:cxn ang="0">
                    <a:pos x="connsiteX1032" y="connsiteY1032"/>
                  </a:cxn>
                  <a:cxn ang="0">
                    <a:pos x="connsiteX1033" y="connsiteY1033"/>
                  </a:cxn>
                  <a:cxn ang="0">
                    <a:pos x="connsiteX1034" y="connsiteY1034"/>
                  </a:cxn>
                  <a:cxn ang="0">
                    <a:pos x="connsiteX1035" y="connsiteY1035"/>
                  </a:cxn>
                  <a:cxn ang="0">
                    <a:pos x="connsiteX1036" y="connsiteY1036"/>
                  </a:cxn>
                  <a:cxn ang="0">
                    <a:pos x="connsiteX1037" y="connsiteY1037"/>
                  </a:cxn>
                  <a:cxn ang="0">
                    <a:pos x="connsiteX1038" y="connsiteY1038"/>
                  </a:cxn>
                  <a:cxn ang="0">
                    <a:pos x="connsiteX1039" y="connsiteY1039"/>
                  </a:cxn>
                  <a:cxn ang="0">
                    <a:pos x="connsiteX1040" y="connsiteY1040"/>
                  </a:cxn>
                  <a:cxn ang="0">
                    <a:pos x="connsiteX1041" y="connsiteY1041"/>
                  </a:cxn>
                  <a:cxn ang="0">
                    <a:pos x="connsiteX1042" y="connsiteY1042"/>
                  </a:cxn>
                  <a:cxn ang="0">
                    <a:pos x="connsiteX1043" y="connsiteY1043"/>
                  </a:cxn>
                  <a:cxn ang="0">
                    <a:pos x="connsiteX1044" y="connsiteY1044"/>
                  </a:cxn>
                  <a:cxn ang="0">
                    <a:pos x="connsiteX1045" y="connsiteY1045"/>
                  </a:cxn>
                  <a:cxn ang="0">
                    <a:pos x="connsiteX1046" y="connsiteY1046"/>
                  </a:cxn>
                  <a:cxn ang="0">
                    <a:pos x="connsiteX1047" y="connsiteY1047"/>
                  </a:cxn>
                  <a:cxn ang="0">
                    <a:pos x="connsiteX1048" y="connsiteY1048"/>
                  </a:cxn>
                  <a:cxn ang="0">
                    <a:pos x="connsiteX1049" y="connsiteY1049"/>
                  </a:cxn>
                  <a:cxn ang="0">
                    <a:pos x="connsiteX1050" y="connsiteY1050"/>
                  </a:cxn>
                  <a:cxn ang="0">
                    <a:pos x="connsiteX1051" y="connsiteY1051"/>
                  </a:cxn>
                  <a:cxn ang="0">
                    <a:pos x="connsiteX1052" y="connsiteY1052"/>
                  </a:cxn>
                  <a:cxn ang="0">
                    <a:pos x="connsiteX1053" y="connsiteY1053"/>
                  </a:cxn>
                  <a:cxn ang="0">
                    <a:pos x="connsiteX1054" y="connsiteY1054"/>
                  </a:cxn>
                  <a:cxn ang="0">
                    <a:pos x="connsiteX1055" y="connsiteY1055"/>
                  </a:cxn>
                  <a:cxn ang="0">
                    <a:pos x="connsiteX1056" y="connsiteY1056"/>
                  </a:cxn>
                  <a:cxn ang="0">
                    <a:pos x="connsiteX1057" y="connsiteY1057"/>
                  </a:cxn>
                  <a:cxn ang="0">
                    <a:pos x="connsiteX1058" y="connsiteY1058"/>
                  </a:cxn>
                  <a:cxn ang="0">
                    <a:pos x="connsiteX1059" y="connsiteY1059"/>
                  </a:cxn>
                  <a:cxn ang="0">
                    <a:pos x="connsiteX1060" y="connsiteY1060"/>
                  </a:cxn>
                  <a:cxn ang="0">
                    <a:pos x="connsiteX1061" y="connsiteY1061"/>
                  </a:cxn>
                  <a:cxn ang="0">
                    <a:pos x="connsiteX1062" y="connsiteY1062"/>
                  </a:cxn>
                  <a:cxn ang="0">
                    <a:pos x="connsiteX1063" y="connsiteY1063"/>
                  </a:cxn>
                  <a:cxn ang="0">
                    <a:pos x="connsiteX1064" y="connsiteY1064"/>
                  </a:cxn>
                  <a:cxn ang="0">
                    <a:pos x="connsiteX1065" y="connsiteY1065"/>
                  </a:cxn>
                  <a:cxn ang="0">
                    <a:pos x="connsiteX1066" y="connsiteY1066"/>
                  </a:cxn>
                  <a:cxn ang="0">
                    <a:pos x="connsiteX1067" y="connsiteY1067"/>
                  </a:cxn>
                  <a:cxn ang="0">
                    <a:pos x="connsiteX1068" y="connsiteY1068"/>
                  </a:cxn>
                  <a:cxn ang="0">
                    <a:pos x="connsiteX1069" y="connsiteY1069"/>
                  </a:cxn>
                  <a:cxn ang="0">
                    <a:pos x="connsiteX1070" y="connsiteY1070"/>
                  </a:cxn>
                  <a:cxn ang="0">
                    <a:pos x="connsiteX1071" y="connsiteY1071"/>
                  </a:cxn>
                  <a:cxn ang="0">
                    <a:pos x="connsiteX1072" y="connsiteY1072"/>
                  </a:cxn>
                  <a:cxn ang="0">
                    <a:pos x="connsiteX1073" y="connsiteY1073"/>
                  </a:cxn>
                  <a:cxn ang="0">
                    <a:pos x="connsiteX1074" y="connsiteY1074"/>
                  </a:cxn>
                  <a:cxn ang="0">
                    <a:pos x="connsiteX1075" y="connsiteY1075"/>
                  </a:cxn>
                  <a:cxn ang="0">
                    <a:pos x="connsiteX1076" y="connsiteY1076"/>
                  </a:cxn>
                  <a:cxn ang="0">
                    <a:pos x="connsiteX1077" y="connsiteY1077"/>
                  </a:cxn>
                  <a:cxn ang="0">
                    <a:pos x="connsiteX1078" y="connsiteY1078"/>
                  </a:cxn>
                  <a:cxn ang="0">
                    <a:pos x="connsiteX1079" y="connsiteY1079"/>
                  </a:cxn>
                  <a:cxn ang="0">
                    <a:pos x="connsiteX1080" y="connsiteY1080"/>
                  </a:cxn>
                  <a:cxn ang="0">
                    <a:pos x="connsiteX1081" y="connsiteY1081"/>
                  </a:cxn>
                  <a:cxn ang="0">
                    <a:pos x="connsiteX1082" y="connsiteY1082"/>
                  </a:cxn>
                  <a:cxn ang="0">
                    <a:pos x="connsiteX1083" y="connsiteY1083"/>
                  </a:cxn>
                  <a:cxn ang="0">
                    <a:pos x="connsiteX1084" y="connsiteY1084"/>
                  </a:cxn>
                  <a:cxn ang="0">
                    <a:pos x="connsiteX1085" y="connsiteY1085"/>
                  </a:cxn>
                  <a:cxn ang="0">
                    <a:pos x="connsiteX1086" y="connsiteY1086"/>
                  </a:cxn>
                  <a:cxn ang="0">
                    <a:pos x="connsiteX1087" y="connsiteY1087"/>
                  </a:cxn>
                  <a:cxn ang="0">
                    <a:pos x="connsiteX1088" y="connsiteY1088"/>
                  </a:cxn>
                  <a:cxn ang="0">
                    <a:pos x="connsiteX1089" y="connsiteY1089"/>
                  </a:cxn>
                  <a:cxn ang="0">
                    <a:pos x="connsiteX1090" y="connsiteY1090"/>
                  </a:cxn>
                  <a:cxn ang="0">
                    <a:pos x="connsiteX1091" y="connsiteY1091"/>
                  </a:cxn>
                  <a:cxn ang="0">
                    <a:pos x="connsiteX1092" y="connsiteY1092"/>
                  </a:cxn>
                  <a:cxn ang="0">
                    <a:pos x="connsiteX1093" y="connsiteY1093"/>
                  </a:cxn>
                  <a:cxn ang="0">
                    <a:pos x="connsiteX1094" y="connsiteY1094"/>
                  </a:cxn>
                  <a:cxn ang="0">
                    <a:pos x="connsiteX1095" y="connsiteY1095"/>
                  </a:cxn>
                  <a:cxn ang="0">
                    <a:pos x="connsiteX1096" y="connsiteY1096"/>
                  </a:cxn>
                  <a:cxn ang="0">
                    <a:pos x="connsiteX1097" y="connsiteY1097"/>
                  </a:cxn>
                  <a:cxn ang="0">
                    <a:pos x="connsiteX1098" y="connsiteY1098"/>
                  </a:cxn>
                  <a:cxn ang="0">
                    <a:pos x="connsiteX1099" y="connsiteY1099"/>
                  </a:cxn>
                  <a:cxn ang="0">
                    <a:pos x="connsiteX1100" y="connsiteY1100"/>
                  </a:cxn>
                  <a:cxn ang="0">
                    <a:pos x="connsiteX1101" y="connsiteY1101"/>
                  </a:cxn>
                  <a:cxn ang="0">
                    <a:pos x="connsiteX1102" y="connsiteY1102"/>
                  </a:cxn>
                  <a:cxn ang="0">
                    <a:pos x="connsiteX1103" y="connsiteY1103"/>
                  </a:cxn>
                  <a:cxn ang="0">
                    <a:pos x="connsiteX1104" y="connsiteY1104"/>
                  </a:cxn>
                  <a:cxn ang="0">
                    <a:pos x="connsiteX1105" y="connsiteY1105"/>
                  </a:cxn>
                  <a:cxn ang="0">
                    <a:pos x="connsiteX1106" y="connsiteY1106"/>
                  </a:cxn>
                  <a:cxn ang="0">
                    <a:pos x="connsiteX1107" y="connsiteY1107"/>
                  </a:cxn>
                  <a:cxn ang="0">
                    <a:pos x="connsiteX1108" y="connsiteY1108"/>
                  </a:cxn>
                  <a:cxn ang="0">
                    <a:pos x="connsiteX1109" y="connsiteY1109"/>
                  </a:cxn>
                  <a:cxn ang="0">
                    <a:pos x="connsiteX1110" y="connsiteY1110"/>
                  </a:cxn>
                  <a:cxn ang="0">
                    <a:pos x="connsiteX1111" y="connsiteY1111"/>
                  </a:cxn>
                  <a:cxn ang="0">
                    <a:pos x="connsiteX1112" y="connsiteY1112"/>
                  </a:cxn>
                  <a:cxn ang="0">
                    <a:pos x="connsiteX1113" y="connsiteY1113"/>
                  </a:cxn>
                  <a:cxn ang="0">
                    <a:pos x="connsiteX1114" y="connsiteY1114"/>
                  </a:cxn>
                  <a:cxn ang="0">
                    <a:pos x="connsiteX1115" y="connsiteY1115"/>
                  </a:cxn>
                  <a:cxn ang="0">
                    <a:pos x="connsiteX1116" y="connsiteY1116"/>
                  </a:cxn>
                  <a:cxn ang="0">
                    <a:pos x="connsiteX1117" y="connsiteY1117"/>
                  </a:cxn>
                  <a:cxn ang="0">
                    <a:pos x="connsiteX1118" y="connsiteY1118"/>
                  </a:cxn>
                  <a:cxn ang="0">
                    <a:pos x="connsiteX1119" y="connsiteY1119"/>
                  </a:cxn>
                  <a:cxn ang="0">
                    <a:pos x="connsiteX1120" y="connsiteY1120"/>
                  </a:cxn>
                  <a:cxn ang="0">
                    <a:pos x="connsiteX1121" y="connsiteY1121"/>
                  </a:cxn>
                  <a:cxn ang="0">
                    <a:pos x="connsiteX1122" y="connsiteY1122"/>
                  </a:cxn>
                  <a:cxn ang="0">
                    <a:pos x="connsiteX1123" y="connsiteY1123"/>
                  </a:cxn>
                  <a:cxn ang="0">
                    <a:pos x="connsiteX1124" y="connsiteY1124"/>
                  </a:cxn>
                  <a:cxn ang="0">
                    <a:pos x="connsiteX1125" y="connsiteY1125"/>
                  </a:cxn>
                  <a:cxn ang="0">
                    <a:pos x="connsiteX1126" y="connsiteY1126"/>
                  </a:cxn>
                  <a:cxn ang="0">
                    <a:pos x="connsiteX1127" y="connsiteY1127"/>
                  </a:cxn>
                  <a:cxn ang="0">
                    <a:pos x="connsiteX1128" y="connsiteY1128"/>
                  </a:cxn>
                  <a:cxn ang="0">
                    <a:pos x="connsiteX1129" y="connsiteY1129"/>
                  </a:cxn>
                  <a:cxn ang="0">
                    <a:pos x="connsiteX1130" y="connsiteY1130"/>
                  </a:cxn>
                  <a:cxn ang="0">
                    <a:pos x="connsiteX1131" y="connsiteY1131"/>
                  </a:cxn>
                  <a:cxn ang="0">
                    <a:pos x="connsiteX1132" y="connsiteY1132"/>
                  </a:cxn>
                  <a:cxn ang="0">
                    <a:pos x="connsiteX1133" y="connsiteY1133"/>
                  </a:cxn>
                  <a:cxn ang="0">
                    <a:pos x="connsiteX1134" y="connsiteY1134"/>
                  </a:cxn>
                  <a:cxn ang="0">
                    <a:pos x="connsiteX1135" y="connsiteY1135"/>
                  </a:cxn>
                  <a:cxn ang="0">
                    <a:pos x="connsiteX1136" y="connsiteY1136"/>
                  </a:cxn>
                  <a:cxn ang="0">
                    <a:pos x="connsiteX1137" y="connsiteY1137"/>
                  </a:cxn>
                  <a:cxn ang="0">
                    <a:pos x="connsiteX1138" y="connsiteY1138"/>
                  </a:cxn>
                  <a:cxn ang="0">
                    <a:pos x="connsiteX1139" y="connsiteY1139"/>
                  </a:cxn>
                  <a:cxn ang="0">
                    <a:pos x="connsiteX1140" y="connsiteY1140"/>
                  </a:cxn>
                  <a:cxn ang="0">
                    <a:pos x="connsiteX1141" y="connsiteY1141"/>
                  </a:cxn>
                  <a:cxn ang="0">
                    <a:pos x="connsiteX1142" y="connsiteY1142"/>
                  </a:cxn>
                  <a:cxn ang="0">
                    <a:pos x="connsiteX1143" y="connsiteY1143"/>
                  </a:cxn>
                  <a:cxn ang="0">
                    <a:pos x="connsiteX1144" y="connsiteY1144"/>
                  </a:cxn>
                  <a:cxn ang="0">
                    <a:pos x="connsiteX1145" y="connsiteY1145"/>
                  </a:cxn>
                  <a:cxn ang="0">
                    <a:pos x="connsiteX1146" y="connsiteY1146"/>
                  </a:cxn>
                  <a:cxn ang="0">
                    <a:pos x="connsiteX1147" y="connsiteY1147"/>
                  </a:cxn>
                  <a:cxn ang="0">
                    <a:pos x="connsiteX1148" y="connsiteY1148"/>
                  </a:cxn>
                  <a:cxn ang="0">
                    <a:pos x="connsiteX1149" y="connsiteY1149"/>
                  </a:cxn>
                  <a:cxn ang="0">
                    <a:pos x="connsiteX1150" y="connsiteY1150"/>
                  </a:cxn>
                  <a:cxn ang="0">
                    <a:pos x="connsiteX1151" y="connsiteY1151"/>
                  </a:cxn>
                  <a:cxn ang="0">
                    <a:pos x="connsiteX1152" y="connsiteY1152"/>
                  </a:cxn>
                  <a:cxn ang="0">
                    <a:pos x="connsiteX1153" y="connsiteY1153"/>
                  </a:cxn>
                  <a:cxn ang="0">
                    <a:pos x="connsiteX1154" y="connsiteY1154"/>
                  </a:cxn>
                  <a:cxn ang="0">
                    <a:pos x="connsiteX1155" y="connsiteY1155"/>
                  </a:cxn>
                  <a:cxn ang="0">
                    <a:pos x="connsiteX1156" y="connsiteY1156"/>
                  </a:cxn>
                  <a:cxn ang="0">
                    <a:pos x="connsiteX1157" y="connsiteY1157"/>
                  </a:cxn>
                  <a:cxn ang="0">
                    <a:pos x="connsiteX1158" y="connsiteY1158"/>
                  </a:cxn>
                  <a:cxn ang="0">
                    <a:pos x="connsiteX1159" y="connsiteY1159"/>
                  </a:cxn>
                  <a:cxn ang="0">
                    <a:pos x="connsiteX1160" y="connsiteY1160"/>
                  </a:cxn>
                  <a:cxn ang="0">
                    <a:pos x="connsiteX1161" y="connsiteY1161"/>
                  </a:cxn>
                  <a:cxn ang="0">
                    <a:pos x="connsiteX1162" y="connsiteY1162"/>
                  </a:cxn>
                  <a:cxn ang="0">
                    <a:pos x="connsiteX1163" y="connsiteY1163"/>
                  </a:cxn>
                  <a:cxn ang="0">
                    <a:pos x="connsiteX1164" y="connsiteY1164"/>
                  </a:cxn>
                  <a:cxn ang="0">
                    <a:pos x="connsiteX1165" y="connsiteY1165"/>
                  </a:cxn>
                  <a:cxn ang="0">
                    <a:pos x="connsiteX1166" y="connsiteY1166"/>
                  </a:cxn>
                  <a:cxn ang="0">
                    <a:pos x="connsiteX1167" y="connsiteY1167"/>
                  </a:cxn>
                  <a:cxn ang="0">
                    <a:pos x="connsiteX1168" y="connsiteY1168"/>
                  </a:cxn>
                  <a:cxn ang="0">
                    <a:pos x="connsiteX1169" y="connsiteY1169"/>
                  </a:cxn>
                  <a:cxn ang="0">
                    <a:pos x="connsiteX1170" y="connsiteY1170"/>
                  </a:cxn>
                  <a:cxn ang="0">
                    <a:pos x="connsiteX1171" y="connsiteY1171"/>
                  </a:cxn>
                  <a:cxn ang="0">
                    <a:pos x="connsiteX1172" y="connsiteY1172"/>
                  </a:cxn>
                  <a:cxn ang="0">
                    <a:pos x="connsiteX1173" y="connsiteY1173"/>
                  </a:cxn>
                  <a:cxn ang="0">
                    <a:pos x="connsiteX1174" y="connsiteY1174"/>
                  </a:cxn>
                  <a:cxn ang="0">
                    <a:pos x="connsiteX1175" y="connsiteY1175"/>
                  </a:cxn>
                  <a:cxn ang="0">
                    <a:pos x="connsiteX1176" y="connsiteY1176"/>
                  </a:cxn>
                  <a:cxn ang="0">
                    <a:pos x="connsiteX1177" y="connsiteY1177"/>
                  </a:cxn>
                  <a:cxn ang="0">
                    <a:pos x="connsiteX1178" y="connsiteY1178"/>
                  </a:cxn>
                  <a:cxn ang="0">
                    <a:pos x="connsiteX1179" y="connsiteY1179"/>
                  </a:cxn>
                  <a:cxn ang="0">
                    <a:pos x="connsiteX1180" y="connsiteY1180"/>
                  </a:cxn>
                  <a:cxn ang="0">
                    <a:pos x="connsiteX1181" y="connsiteY1181"/>
                  </a:cxn>
                  <a:cxn ang="0">
                    <a:pos x="connsiteX1182" y="connsiteY1182"/>
                  </a:cxn>
                  <a:cxn ang="0">
                    <a:pos x="connsiteX1183" y="connsiteY1183"/>
                  </a:cxn>
                  <a:cxn ang="0">
                    <a:pos x="connsiteX1184" y="connsiteY1184"/>
                  </a:cxn>
                  <a:cxn ang="0">
                    <a:pos x="connsiteX1185" y="connsiteY1185"/>
                  </a:cxn>
                  <a:cxn ang="0">
                    <a:pos x="connsiteX1186" y="connsiteY1186"/>
                  </a:cxn>
                  <a:cxn ang="0">
                    <a:pos x="connsiteX1187" y="connsiteY1187"/>
                  </a:cxn>
                  <a:cxn ang="0">
                    <a:pos x="connsiteX1188" y="connsiteY1188"/>
                  </a:cxn>
                  <a:cxn ang="0">
                    <a:pos x="connsiteX1189" y="connsiteY1189"/>
                  </a:cxn>
                  <a:cxn ang="0">
                    <a:pos x="connsiteX1190" y="connsiteY1190"/>
                  </a:cxn>
                  <a:cxn ang="0">
                    <a:pos x="connsiteX1191" y="connsiteY1191"/>
                  </a:cxn>
                  <a:cxn ang="0">
                    <a:pos x="connsiteX1192" y="connsiteY1192"/>
                  </a:cxn>
                  <a:cxn ang="0">
                    <a:pos x="connsiteX1193" y="connsiteY1193"/>
                  </a:cxn>
                  <a:cxn ang="0">
                    <a:pos x="connsiteX1194" y="connsiteY1194"/>
                  </a:cxn>
                  <a:cxn ang="0">
                    <a:pos x="connsiteX1195" y="connsiteY1195"/>
                  </a:cxn>
                  <a:cxn ang="0">
                    <a:pos x="connsiteX1196" y="connsiteY1196"/>
                  </a:cxn>
                  <a:cxn ang="0">
                    <a:pos x="connsiteX1197" y="connsiteY1197"/>
                  </a:cxn>
                  <a:cxn ang="0">
                    <a:pos x="connsiteX1198" y="connsiteY1198"/>
                  </a:cxn>
                  <a:cxn ang="0">
                    <a:pos x="connsiteX1199" y="connsiteY1199"/>
                  </a:cxn>
                  <a:cxn ang="0">
                    <a:pos x="connsiteX1200" y="connsiteY1200"/>
                  </a:cxn>
                  <a:cxn ang="0">
                    <a:pos x="connsiteX1201" y="connsiteY1201"/>
                  </a:cxn>
                  <a:cxn ang="0">
                    <a:pos x="connsiteX1202" y="connsiteY1202"/>
                  </a:cxn>
                  <a:cxn ang="0">
                    <a:pos x="connsiteX1203" y="connsiteY1203"/>
                  </a:cxn>
                  <a:cxn ang="0">
                    <a:pos x="connsiteX1204" y="connsiteY1204"/>
                  </a:cxn>
                  <a:cxn ang="0">
                    <a:pos x="connsiteX1205" y="connsiteY1205"/>
                  </a:cxn>
                  <a:cxn ang="0">
                    <a:pos x="connsiteX1206" y="connsiteY1206"/>
                  </a:cxn>
                  <a:cxn ang="0">
                    <a:pos x="connsiteX1207" y="connsiteY1207"/>
                  </a:cxn>
                  <a:cxn ang="0">
                    <a:pos x="connsiteX1208" y="connsiteY1208"/>
                  </a:cxn>
                  <a:cxn ang="0">
                    <a:pos x="connsiteX1209" y="connsiteY1209"/>
                  </a:cxn>
                  <a:cxn ang="0">
                    <a:pos x="connsiteX1210" y="connsiteY1210"/>
                  </a:cxn>
                  <a:cxn ang="0">
                    <a:pos x="connsiteX1211" y="connsiteY1211"/>
                  </a:cxn>
                  <a:cxn ang="0">
                    <a:pos x="connsiteX1212" y="connsiteY1212"/>
                  </a:cxn>
                  <a:cxn ang="0">
                    <a:pos x="connsiteX1213" y="connsiteY1213"/>
                  </a:cxn>
                  <a:cxn ang="0">
                    <a:pos x="connsiteX1214" y="connsiteY1214"/>
                  </a:cxn>
                  <a:cxn ang="0">
                    <a:pos x="connsiteX1215" y="connsiteY1215"/>
                  </a:cxn>
                  <a:cxn ang="0">
                    <a:pos x="connsiteX1216" y="connsiteY1216"/>
                  </a:cxn>
                  <a:cxn ang="0">
                    <a:pos x="connsiteX1217" y="connsiteY1217"/>
                  </a:cxn>
                  <a:cxn ang="0">
                    <a:pos x="connsiteX1218" y="connsiteY1218"/>
                  </a:cxn>
                  <a:cxn ang="0">
                    <a:pos x="connsiteX1219" y="connsiteY1219"/>
                  </a:cxn>
                  <a:cxn ang="0">
                    <a:pos x="connsiteX1220" y="connsiteY1220"/>
                  </a:cxn>
                  <a:cxn ang="0">
                    <a:pos x="connsiteX1221" y="connsiteY1221"/>
                  </a:cxn>
                  <a:cxn ang="0">
                    <a:pos x="connsiteX1222" y="connsiteY1222"/>
                  </a:cxn>
                  <a:cxn ang="0">
                    <a:pos x="connsiteX1223" y="connsiteY1223"/>
                  </a:cxn>
                  <a:cxn ang="0">
                    <a:pos x="connsiteX1224" y="connsiteY1224"/>
                  </a:cxn>
                  <a:cxn ang="0">
                    <a:pos x="connsiteX1225" y="connsiteY1225"/>
                  </a:cxn>
                  <a:cxn ang="0">
                    <a:pos x="connsiteX1226" y="connsiteY1226"/>
                  </a:cxn>
                  <a:cxn ang="0">
                    <a:pos x="connsiteX1227" y="connsiteY1227"/>
                  </a:cxn>
                  <a:cxn ang="0">
                    <a:pos x="connsiteX1228" y="connsiteY1228"/>
                  </a:cxn>
                  <a:cxn ang="0">
                    <a:pos x="connsiteX1229" y="connsiteY1229"/>
                  </a:cxn>
                  <a:cxn ang="0">
                    <a:pos x="connsiteX1230" y="connsiteY1230"/>
                  </a:cxn>
                  <a:cxn ang="0">
                    <a:pos x="connsiteX1231" y="connsiteY1231"/>
                  </a:cxn>
                  <a:cxn ang="0">
                    <a:pos x="connsiteX1232" y="connsiteY1232"/>
                  </a:cxn>
                  <a:cxn ang="0">
                    <a:pos x="connsiteX1233" y="connsiteY1233"/>
                  </a:cxn>
                  <a:cxn ang="0">
                    <a:pos x="connsiteX1234" y="connsiteY1234"/>
                  </a:cxn>
                  <a:cxn ang="0">
                    <a:pos x="connsiteX1235" y="connsiteY1235"/>
                  </a:cxn>
                  <a:cxn ang="0">
                    <a:pos x="connsiteX1236" y="connsiteY1236"/>
                  </a:cxn>
                  <a:cxn ang="0">
                    <a:pos x="connsiteX1237" y="connsiteY1237"/>
                  </a:cxn>
                  <a:cxn ang="0">
                    <a:pos x="connsiteX1238" y="connsiteY1238"/>
                  </a:cxn>
                  <a:cxn ang="0">
                    <a:pos x="connsiteX1239" y="connsiteY1239"/>
                  </a:cxn>
                  <a:cxn ang="0">
                    <a:pos x="connsiteX1240" y="connsiteY1240"/>
                  </a:cxn>
                  <a:cxn ang="0">
                    <a:pos x="connsiteX1241" y="connsiteY1241"/>
                  </a:cxn>
                  <a:cxn ang="0">
                    <a:pos x="connsiteX1242" y="connsiteY1242"/>
                  </a:cxn>
                  <a:cxn ang="0">
                    <a:pos x="connsiteX1243" y="connsiteY1243"/>
                  </a:cxn>
                  <a:cxn ang="0">
                    <a:pos x="connsiteX1244" y="connsiteY1244"/>
                  </a:cxn>
                  <a:cxn ang="0">
                    <a:pos x="connsiteX1245" y="connsiteY1245"/>
                  </a:cxn>
                  <a:cxn ang="0">
                    <a:pos x="connsiteX1246" y="connsiteY1246"/>
                  </a:cxn>
                  <a:cxn ang="0">
                    <a:pos x="connsiteX1247" y="connsiteY1247"/>
                  </a:cxn>
                  <a:cxn ang="0">
                    <a:pos x="connsiteX1248" y="connsiteY1248"/>
                  </a:cxn>
                  <a:cxn ang="0">
                    <a:pos x="connsiteX1249" y="connsiteY1249"/>
                  </a:cxn>
                  <a:cxn ang="0">
                    <a:pos x="connsiteX1250" y="connsiteY1250"/>
                  </a:cxn>
                  <a:cxn ang="0">
                    <a:pos x="connsiteX1251" y="connsiteY1251"/>
                  </a:cxn>
                  <a:cxn ang="0">
                    <a:pos x="connsiteX1252" y="connsiteY1252"/>
                  </a:cxn>
                  <a:cxn ang="0">
                    <a:pos x="connsiteX1253" y="connsiteY1253"/>
                  </a:cxn>
                  <a:cxn ang="0">
                    <a:pos x="connsiteX1254" y="connsiteY1254"/>
                  </a:cxn>
                  <a:cxn ang="0">
                    <a:pos x="connsiteX1255" y="connsiteY1255"/>
                  </a:cxn>
                  <a:cxn ang="0">
                    <a:pos x="connsiteX1256" y="connsiteY1256"/>
                  </a:cxn>
                  <a:cxn ang="0">
                    <a:pos x="connsiteX1257" y="connsiteY1257"/>
                  </a:cxn>
                  <a:cxn ang="0">
                    <a:pos x="connsiteX1258" y="connsiteY1258"/>
                  </a:cxn>
                  <a:cxn ang="0">
                    <a:pos x="connsiteX1259" y="connsiteY1259"/>
                  </a:cxn>
                  <a:cxn ang="0">
                    <a:pos x="connsiteX1260" y="connsiteY1260"/>
                  </a:cxn>
                  <a:cxn ang="0">
                    <a:pos x="connsiteX1261" y="connsiteY1261"/>
                  </a:cxn>
                  <a:cxn ang="0">
                    <a:pos x="connsiteX1262" y="connsiteY1262"/>
                  </a:cxn>
                  <a:cxn ang="0">
                    <a:pos x="connsiteX1263" y="connsiteY1263"/>
                  </a:cxn>
                  <a:cxn ang="0">
                    <a:pos x="connsiteX1264" y="connsiteY1264"/>
                  </a:cxn>
                  <a:cxn ang="0">
                    <a:pos x="connsiteX1265" y="connsiteY1265"/>
                  </a:cxn>
                  <a:cxn ang="0">
                    <a:pos x="connsiteX1266" y="connsiteY1266"/>
                  </a:cxn>
                  <a:cxn ang="0">
                    <a:pos x="connsiteX1267" y="connsiteY1267"/>
                  </a:cxn>
                  <a:cxn ang="0">
                    <a:pos x="connsiteX1268" y="connsiteY1268"/>
                  </a:cxn>
                  <a:cxn ang="0">
                    <a:pos x="connsiteX1269" y="connsiteY1269"/>
                  </a:cxn>
                  <a:cxn ang="0">
                    <a:pos x="connsiteX1270" y="connsiteY1270"/>
                  </a:cxn>
                  <a:cxn ang="0">
                    <a:pos x="connsiteX1271" y="connsiteY1271"/>
                  </a:cxn>
                  <a:cxn ang="0">
                    <a:pos x="connsiteX1272" y="connsiteY1272"/>
                  </a:cxn>
                  <a:cxn ang="0">
                    <a:pos x="connsiteX1273" y="connsiteY1273"/>
                  </a:cxn>
                  <a:cxn ang="0">
                    <a:pos x="connsiteX1274" y="connsiteY1274"/>
                  </a:cxn>
                  <a:cxn ang="0">
                    <a:pos x="connsiteX1275" y="connsiteY1275"/>
                  </a:cxn>
                  <a:cxn ang="0">
                    <a:pos x="connsiteX1276" y="connsiteY1276"/>
                  </a:cxn>
                  <a:cxn ang="0">
                    <a:pos x="connsiteX1277" y="connsiteY1277"/>
                  </a:cxn>
                  <a:cxn ang="0">
                    <a:pos x="connsiteX1278" y="connsiteY1278"/>
                  </a:cxn>
                  <a:cxn ang="0">
                    <a:pos x="connsiteX1279" y="connsiteY1279"/>
                  </a:cxn>
                  <a:cxn ang="0">
                    <a:pos x="connsiteX1280" y="connsiteY1280"/>
                  </a:cxn>
                  <a:cxn ang="0">
                    <a:pos x="connsiteX1281" y="connsiteY1281"/>
                  </a:cxn>
                  <a:cxn ang="0">
                    <a:pos x="connsiteX1282" y="connsiteY1282"/>
                  </a:cxn>
                  <a:cxn ang="0">
                    <a:pos x="connsiteX1283" y="connsiteY1283"/>
                  </a:cxn>
                  <a:cxn ang="0">
                    <a:pos x="connsiteX1284" y="connsiteY1284"/>
                  </a:cxn>
                  <a:cxn ang="0">
                    <a:pos x="connsiteX1285" y="connsiteY1285"/>
                  </a:cxn>
                  <a:cxn ang="0">
                    <a:pos x="connsiteX1286" y="connsiteY1286"/>
                  </a:cxn>
                  <a:cxn ang="0">
                    <a:pos x="connsiteX1287" y="connsiteY1287"/>
                  </a:cxn>
                  <a:cxn ang="0">
                    <a:pos x="connsiteX1288" y="connsiteY1288"/>
                  </a:cxn>
                  <a:cxn ang="0">
                    <a:pos x="connsiteX1289" y="connsiteY1289"/>
                  </a:cxn>
                  <a:cxn ang="0">
                    <a:pos x="connsiteX1290" y="connsiteY1290"/>
                  </a:cxn>
                  <a:cxn ang="0">
                    <a:pos x="connsiteX1291" y="connsiteY1291"/>
                  </a:cxn>
                  <a:cxn ang="0">
                    <a:pos x="connsiteX1292" y="connsiteY1292"/>
                  </a:cxn>
                  <a:cxn ang="0">
                    <a:pos x="connsiteX1293" y="connsiteY1293"/>
                  </a:cxn>
                  <a:cxn ang="0">
                    <a:pos x="connsiteX1294" y="connsiteY1294"/>
                  </a:cxn>
                  <a:cxn ang="0">
                    <a:pos x="connsiteX1295" y="connsiteY1295"/>
                  </a:cxn>
                  <a:cxn ang="0">
                    <a:pos x="connsiteX1296" y="connsiteY1296"/>
                  </a:cxn>
                  <a:cxn ang="0">
                    <a:pos x="connsiteX1297" y="connsiteY1297"/>
                  </a:cxn>
                  <a:cxn ang="0">
                    <a:pos x="connsiteX1298" y="connsiteY1298"/>
                  </a:cxn>
                  <a:cxn ang="0">
                    <a:pos x="connsiteX1299" y="connsiteY1299"/>
                  </a:cxn>
                  <a:cxn ang="0">
                    <a:pos x="connsiteX1300" y="connsiteY1300"/>
                  </a:cxn>
                  <a:cxn ang="0">
                    <a:pos x="connsiteX1301" y="connsiteY1301"/>
                  </a:cxn>
                  <a:cxn ang="0">
                    <a:pos x="connsiteX1302" y="connsiteY1302"/>
                  </a:cxn>
                  <a:cxn ang="0">
                    <a:pos x="connsiteX1303" y="connsiteY1303"/>
                  </a:cxn>
                  <a:cxn ang="0">
                    <a:pos x="connsiteX1304" y="connsiteY1304"/>
                  </a:cxn>
                  <a:cxn ang="0">
                    <a:pos x="connsiteX1305" y="connsiteY1305"/>
                  </a:cxn>
                  <a:cxn ang="0">
                    <a:pos x="connsiteX1306" y="connsiteY1306"/>
                  </a:cxn>
                  <a:cxn ang="0">
                    <a:pos x="connsiteX1307" y="connsiteY1307"/>
                  </a:cxn>
                  <a:cxn ang="0">
                    <a:pos x="connsiteX1308" y="connsiteY1308"/>
                  </a:cxn>
                  <a:cxn ang="0">
                    <a:pos x="connsiteX1309" y="connsiteY1309"/>
                  </a:cxn>
                  <a:cxn ang="0">
                    <a:pos x="connsiteX1310" y="connsiteY1310"/>
                  </a:cxn>
                  <a:cxn ang="0">
                    <a:pos x="connsiteX1311" y="connsiteY1311"/>
                  </a:cxn>
                  <a:cxn ang="0">
                    <a:pos x="connsiteX1312" y="connsiteY1312"/>
                  </a:cxn>
                  <a:cxn ang="0">
                    <a:pos x="connsiteX1313" y="connsiteY1313"/>
                  </a:cxn>
                  <a:cxn ang="0">
                    <a:pos x="connsiteX1314" y="connsiteY1314"/>
                  </a:cxn>
                  <a:cxn ang="0">
                    <a:pos x="connsiteX1315" y="connsiteY1315"/>
                  </a:cxn>
                  <a:cxn ang="0">
                    <a:pos x="connsiteX1316" y="connsiteY1316"/>
                  </a:cxn>
                  <a:cxn ang="0">
                    <a:pos x="connsiteX1317" y="connsiteY1317"/>
                  </a:cxn>
                  <a:cxn ang="0">
                    <a:pos x="connsiteX1318" y="connsiteY1318"/>
                  </a:cxn>
                  <a:cxn ang="0">
                    <a:pos x="connsiteX1319" y="connsiteY1319"/>
                  </a:cxn>
                  <a:cxn ang="0">
                    <a:pos x="connsiteX1320" y="connsiteY1320"/>
                  </a:cxn>
                  <a:cxn ang="0">
                    <a:pos x="connsiteX1321" y="connsiteY1321"/>
                  </a:cxn>
                  <a:cxn ang="0">
                    <a:pos x="connsiteX1322" y="connsiteY1322"/>
                  </a:cxn>
                  <a:cxn ang="0">
                    <a:pos x="connsiteX1323" y="connsiteY1323"/>
                  </a:cxn>
                  <a:cxn ang="0">
                    <a:pos x="connsiteX1324" y="connsiteY1324"/>
                  </a:cxn>
                  <a:cxn ang="0">
                    <a:pos x="connsiteX1325" y="connsiteY1325"/>
                  </a:cxn>
                  <a:cxn ang="0">
                    <a:pos x="connsiteX1326" y="connsiteY1326"/>
                  </a:cxn>
                  <a:cxn ang="0">
                    <a:pos x="connsiteX1327" y="connsiteY1327"/>
                  </a:cxn>
                  <a:cxn ang="0">
                    <a:pos x="connsiteX1328" y="connsiteY1328"/>
                  </a:cxn>
                  <a:cxn ang="0">
                    <a:pos x="connsiteX1329" y="connsiteY1329"/>
                  </a:cxn>
                  <a:cxn ang="0">
                    <a:pos x="connsiteX1330" y="connsiteY1330"/>
                  </a:cxn>
                  <a:cxn ang="0">
                    <a:pos x="connsiteX1331" y="connsiteY1331"/>
                  </a:cxn>
                  <a:cxn ang="0">
                    <a:pos x="connsiteX1332" y="connsiteY1332"/>
                  </a:cxn>
                  <a:cxn ang="0">
                    <a:pos x="connsiteX1333" y="connsiteY1333"/>
                  </a:cxn>
                  <a:cxn ang="0">
                    <a:pos x="connsiteX1334" y="connsiteY1334"/>
                  </a:cxn>
                  <a:cxn ang="0">
                    <a:pos x="connsiteX1335" y="connsiteY1335"/>
                  </a:cxn>
                  <a:cxn ang="0">
                    <a:pos x="connsiteX1336" y="connsiteY1336"/>
                  </a:cxn>
                  <a:cxn ang="0">
                    <a:pos x="connsiteX1337" y="connsiteY1337"/>
                  </a:cxn>
                  <a:cxn ang="0">
                    <a:pos x="connsiteX1338" y="connsiteY1338"/>
                  </a:cxn>
                  <a:cxn ang="0">
                    <a:pos x="connsiteX1339" y="connsiteY1339"/>
                  </a:cxn>
                  <a:cxn ang="0">
                    <a:pos x="connsiteX1340" y="connsiteY1340"/>
                  </a:cxn>
                  <a:cxn ang="0">
                    <a:pos x="connsiteX1341" y="connsiteY1341"/>
                  </a:cxn>
                  <a:cxn ang="0">
                    <a:pos x="connsiteX1342" y="connsiteY1342"/>
                  </a:cxn>
                  <a:cxn ang="0">
                    <a:pos x="connsiteX1343" y="connsiteY1343"/>
                  </a:cxn>
                  <a:cxn ang="0">
                    <a:pos x="connsiteX1344" y="connsiteY1344"/>
                  </a:cxn>
                  <a:cxn ang="0">
                    <a:pos x="connsiteX1345" y="connsiteY1345"/>
                  </a:cxn>
                  <a:cxn ang="0">
                    <a:pos x="connsiteX1346" y="connsiteY1346"/>
                  </a:cxn>
                  <a:cxn ang="0">
                    <a:pos x="connsiteX1347" y="connsiteY1347"/>
                  </a:cxn>
                  <a:cxn ang="0">
                    <a:pos x="connsiteX1348" y="connsiteY1348"/>
                  </a:cxn>
                  <a:cxn ang="0">
                    <a:pos x="connsiteX1349" y="connsiteY1349"/>
                  </a:cxn>
                  <a:cxn ang="0">
                    <a:pos x="connsiteX1350" y="connsiteY1350"/>
                  </a:cxn>
                  <a:cxn ang="0">
                    <a:pos x="connsiteX1351" y="connsiteY1351"/>
                  </a:cxn>
                  <a:cxn ang="0">
                    <a:pos x="connsiteX1352" y="connsiteY1352"/>
                  </a:cxn>
                  <a:cxn ang="0">
                    <a:pos x="connsiteX1353" y="connsiteY1353"/>
                  </a:cxn>
                  <a:cxn ang="0">
                    <a:pos x="connsiteX1354" y="connsiteY1354"/>
                  </a:cxn>
                  <a:cxn ang="0">
                    <a:pos x="connsiteX1355" y="connsiteY1355"/>
                  </a:cxn>
                  <a:cxn ang="0">
                    <a:pos x="connsiteX1356" y="connsiteY1356"/>
                  </a:cxn>
                  <a:cxn ang="0">
                    <a:pos x="connsiteX1357" y="connsiteY1357"/>
                  </a:cxn>
                  <a:cxn ang="0">
                    <a:pos x="connsiteX1358" y="connsiteY1358"/>
                  </a:cxn>
                  <a:cxn ang="0">
                    <a:pos x="connsiteX1359" y="connsiteY1359"/>
                  </a:cxn>
                  <a:cxn ang="0">
                    <a:pos x="connsiteX1360" y="connsiteY1360"/>
                  </a:cxn>
                  <a:cxn ang="0">
                    <a:pos x="connsiteX1361" y="connsiteY1361"/>
                  </a:cxn>
                  <a:cxn ang="0">
                    <a:pos x="connsiteX1362" y="connsiteY1362"/>
                  </a:cxn>
                  <a:cxn ang="0">
                    <a:pos x="connsiteX1363" y="connsiteY1363"/>
                  </a:cxn>
                  <a:cxn ang="0">
                    <a:pos x="connsiteX1364" y="connsiteY1364"/>
                  </a:cxn>
                  <a:cxn ang="0">
                    <a:pos x="connsiteX1365" y="connsiteY1365"/>
                  </a:cxn>
                  <a:cxn ang="0">
                    <a:pos x="connsiteX1366" y="connsiteY1366"/>
                  </a:cxn>
                  <a:cxn ang="0">
                    <a:pos x="connsiteX1367" y="connsiteY1367"/>
                  </a:cxn>
                  <a:cxn ang="0">
                    <a:pos x="connsiteX1368" y="connsiteY1368"/>
                  </a:cxn>
                  <a:cxn ang="0">
                    <a:pos x="connsiteX1369" y="connsiteY1369"/>
                  </a:cxn>
                  <a:cxn ang="0">
                    <a:pos x="connsiteX1370" y="connsiteY1370"/>
                  </a:cxn>
                  <a:cxn ang="0">
                    <a:pos x="connsiteX1371" y="connsiteY1371"/>
                  </a:cxn>
                  <a:cxn ang="0">
                    <a:pos x="connsiteX1372" y="connsiteY1372"/>
                  </a:cxn>
                  <a:cxn ang="0">
                    <a:pos x="connsiteX1373" y="connsiteY1373"/>
                  </a:cxn>
                  <a:cxn ang="0">
                    <a:pos x="connsiteX1374" y="connsiteY1374"/>
                  </a:cxn>
                  <a:cxn ang="0">
                    <a:pos x="connsiteX1375" y="connsiteY1375"/>
                  </a:cxn>
                  <a:cxn ang="0">
                    <a:pos x="connsiteX1376" y="connsiteY1376"/>
                  </a:cxn>
                  <a:cxn ang="0">
                    <a:pos x="connsiteX1377" y="connsiteY1377"/>
                  </a:cxn>
                  <a:cxn ang="0">
                    <a:pos x="connsiteX1378" y="connsiteY1378"/>
                  </a:cxn>
                  <a:cxn ang="0">
                    <a:pos x="connsiteX1379" y="connsiteY1379"/>
                  </a:cxn>
                  <a:cxn ang="0">
                    <a:pos x="connsiteX1380" y="connsiteY1380"/>
                  </a:cxn>
                  <a:cxn ang="0">
                    <a:pos x="connsiteX1381" y="connsiteY1381"/>
                  </a:cxn>
                  <a:cxn ang="0">
                    <a:pos x="connsiteX1382" y="connsiteY1382"/>
                  </a:cxn>
                  <a:cxn ang="0">
                    <a:pos x="connsiteX1383" y="connsiteY1383"/>
                  </a:cxn>
                  <a:cxn ang="0">
                    <a:pos x="connsiteX1384" y="connsiteY1384"/>
                  </a:cxn>
                  <a:cxn ang="0">
                    <a:pos x="connsiteX1385" y="connsiteY1385"/>
                  </a:cxn>
                  <a:cxn ang="0">
                    <a:pos x="connsiteX1386" y="connsiteY1386"/>
                  </a:cxn>
                  <a:cxn ang="0">
                    <a:pos x="connsiteX1387" y="connsiteY1387"/>
                  </a:cxn>
                  <a:cxn ang="0">
                    <a:pos x="connsiteX1388" y="connsiteY1388"/>
                  </a:cxn>
                  <a:cxn ang="0">
                    <a:pos x="connsiteX1389" y="connsiteY1389"/>
                  </a:cxn>
                  <a:cxn ang="0">
                    <a:pos x="connsiteX1390" y="connsiteY1390"/>
                  </a:cxn>
                  <a:cxn ang="0">
                    <a:pos x="connsiteX1391" y="connsiteY1391"/>
                  </a:cxn>
                  <a:cxn ang="0">
                    <a:pos x="connsiteX1392" y="connsiteY1392"/>
                  </a:cxn>
                  <a:cxn ang="0">
                    <a:pos x="connsiteX1393" y="connsiteY1393"/>
                  </a:cxn>
                  <a:cxn ang="0">
                    <a:pos x="connsiteX1394" y="connsiteY1394"/>
                  </a:cxn>
                  <a:cxn ang="0">
                    <a:pos x="connsiteX1395" y="connsiteY1395"/>
                  </a:cxn>
                  <a:cxn ang="0">
                    <a:pos x="connsiteX1396" y="connsiteY1396"/>
                  </a:cxn>
                  <a:cxn ang="0">
                    <a:pos x="connsiteX1397" y="connsiteY1397"/>
                  </a:cxn>
                  <a:cxn ang="0">
                    <a:pos x="connsiteX1398" y="connsiteY1398"/>
                  </a:cxn>
                  <a:cxn ang="0">
                    <a:pos x="connsiteX1399" y="connsiteY1399"/>
                  </a:cxn>
                  <a:cxn ang="0">
                    <a:pos x="connsiteX1400" y="connsiteY1400"/>
                  </a:cxn>
                  <a:cxn ang="0">
                    <a:pos x="connsiteX1401" y="connsiteY1401"/>
                  </a:cxn>
                  <a:cxn ang="0">
                    <a:pos x="connsiteX1402" y="connsiteY1402"/>
                  </a:cxn>
                  <a:cxn ang="0">
                    <a:pos x="connsiteX1403" y="connsiteY1403"/>
                  </a:cxn>
                  <a:cxn ang="0">
                    <a:pos x="connsiteX1404" y="connsiteY1404"/>
                  </a:cxn>
                  <a:cxn ang="0">
                    <a:pos x="connsiteX1405" y="connsiteY1405"/>
                  </a:cxn>
                  <a:cxn ang="0">
                    <a:pos x="connsiteX1406" y="connsiteY1406"/>
                  </a:cxn>
                  <a:cxn ang="0">
                    <a:pos x="connsiteX1407" y="connsiteY1407"/>
                  </a:cxn>
                  <a:cxn ang="0">
                    <a:pos x="connsiteX1408" y="connsiteY1408"/>
                  </a:cxn>
                  <a:cxn ang="0">
                    <a:pos x="connsiteX1409" y="connsiteY1409"/>
                  </a:cxn>
                  <a:cxn ang="0">
                    <a:pos x="connsiteX1410" y="connsiteY1410"/>
                  </a:cxn>
                  <a:cxn ang="0">
                    <a:pos x="connsiteX1411" y="connsiteY1411"/>
                  </a:cxn>
                  <a:cxn ang="0">
                    <a:pos x="connsiteX1412" y="connsiteY1412"/>
                  </a:cxn>
                  <a:cxn ang="0">
                    <a:pos x="connsiteX1413" y="connsiteY1413"/>
                  </a:cxn>
                  <a:cxn ang="0">
                    <a:pos x="connsiteX1414" y="connsiteY1414"/>
                  </a:cxn>
                  <a:cxn ang="0">
                    <a:pos x="connsiteX1415" y="connsiteY1415"/>
                  </a:cxn>
                  <a:cxn ang="0">
                    <a:pos x="connsiteX1416" y="connsiteY1416"/>
                  </a:cxn>
                  <a:cxn ang="0">
                    <a:pos x="connsiteX1417" y="connsiteY1417"/>
                  </a:cxn>
                  <a:cxn ang="0">
                    <a:pos x="connsiteX1418" y="connsiteY1418"/>
                  </a:cxn>
                  <a:cxn ang="0">
                    <a:pos x="connsiteX1419" y="connsiteY1419"/>
                  </a:cxn>
                  <a:cxn ang="0">
                    <a:pos x="connsiteX1420" y="connsiteY1420"/>
                  </a:cxn>
                  <a:cxn ang="0">
                    <a:pos x="connsiteX1421" y="connsiteY1421"/>
                  </a:cxn>
                  <a:cxn ang="0">
                    <a:pos x="connsiteX1422" y="connsiteY1422"/>
                  </a:cxn>
                  <a:cxn ang="0">
                    <a:pos x="connsiteX1423" y="connsiteY1423"/>
                  </a:cxn>
                  <a:cxn ang="0">
                    <a:pos x="connsiteX1424" y="connsiteY1424"/>
                  </a:cxn>
                  <a:cxn ang="0">
                    <a:pos x="connsiteX1425" y="connsiteY1425"/>
                  </a:cxn>
                  <a:cxn ang="0">
                    <a:pos x="connsiteX1426" y="connsiteY1426"/>
                  </a:cxn>
                  <a:cxn ang="0">
                    <a:pos x="connsiteX1427" y="connsiteY1427"/>
                  </a:cxn>
                  <a:cxn ang="0">
                    <a:pos x="connsiteX1428" y="connsiteY1428"/>
                  </a:cxn>
                  <a:cxn ang="0">
                    <a:pos x="connsiteX1429" y="connsiteY1429"/>
                  </a:cxn>
                  <a:cxn ang="0">
                    <a:pos x="connsiteX1430" y="connsiteY1430"/>
                  </a:cxn>
                  <a:cxn ang="0">
                    <a:pos x="connsiteX1431" y="connsiteY1431"/>
                  </a:cxn>
                  <a:cxn ang="0">
                    <a:pos x="connsiteX1432" y="connsiteY1432"/>
                  </a:cxn>
                  <a:cxn ang="0">
                    <a:pos x="connsiteX1433" y="connsiteY1433"/>
                  </a:cxn>
                  <a:cxn ang="0">
                    <a:pos x="connsiteX1434" y="connsiteY1434"/>
                  </a:cxn>
                  <a:cxn ang="0">
                    <a:pos x="connsiteX1435" y="connsiteY1435"/>
                  </a:cxn>
                  <a:cxn ang="0">
                    <a:pos x="connsiteX1436" y="connsiteY1436"/>
                  </a:cxn>
                  <a:cxn ang="0">
                    <a:pos x="connsiteX1437" y="connsiteY1437"/>
                  </a:cxn>
                  <a:cxn ang="0">
                    <a:pos x="connsiteX1438" y="connsiteY1438"/>
                  </a:cxn>
                  <a:cxn ang="0">
                    <a:pos x="connsiteX1439" y="connsiteY1439"/>
                  </a:cxn>
                  <a:cxn ang="0">
                    <a:pos x="connsiteX1440" y="connsiteY1440"/>
                  </a:cxn>
                  <a:cxn ang="0">
                    <a:pos x="connsiteX1441" y="connsiteY1441"/>
                  </a:cxn>
                  <a:cxn ang="0">
                    <a:pos x="connsiteX1442" y="connsiteY1442"/>
                  </a:cxn>
                  <a:cxn ang="0">
                    <a:pos x="connsiteX1443" y="connsiteY1443"/>
                  </a:cxn>
                  <a:cxn ang="0">
                    <a:pos x="connsiteX1444" y="connsiteY1444"/>
                  </a:cxn>
                  <a:cxn ang="0">
                    <a:pos x="connsiteX1445" y="connsiteY1445"/>
                  </a:cxn>
                  <a:cxn ang="0">
                    <a:pos x="connsiteX1446" y="connsiteY1446"/>
                  </a:cxn>
                  <a:cxn ang="0">
                    <a:pos x="connsiteX1447" y="connsiteY1447"/>
                  </a:cxn>
                  <a:cxn ang="0">
                    <a:pos x="connsiteX1448" y="connsiteY1448"/>
                  </a:cxn>
                  <a:cxn ang="0">
                    <a:pos x="connsiteX1449" y="connsiteY1449"/>
                  </a:cxn>
                  <a:cxn ang="0">
                    <a:pos x="connsiteX1450" y="connsiteY1450"/>
                  </a:cxn>
                  <a:cxn ang="0">
                    <a:pos x="connsiteX1451" y="connsiteY1451"/>
                  </a:cxn>
                  <a:cxn ang="0">
                    <a:pos x="connsiteX1452" y="connsiteY1452"/>
                  </a:cxn>
                  <a:cxn ang="0">
                    <a:pos x="connsiteX1453" y="connsiteY1453"/>
                  </a:cxn>
                  <a:cxn ang="0">
                    <a:pos x="connsiteX1454" y="connsiteY1454"/>
                  </a:cxn>
                  <a:cxn ang="0">
                    <a:pos x="connsiteX1455" y="connsiteY1455"/>
                  </a:cxn>
                  <a:cxn ang="0">
                    <a:pos x="connsiteX1456" y="connsiteY1456"/>
                  </a:cxn>
                  <a:cxn ang="0">
                    <a:pos x="connsiteX1457" y="connsiteY1457"/>
                  </a:cxn>
                  <a:cxn ang="0">
                    <a:pos x="connsiteX1458" y="connsiteY1458"/>
                  </a:cxn>
                  <a:cxn ang="0">
                    <a:pos x="connsiteX1459" y="connsiteY1459"/>
                  </a:cxn>
                  <a:cxn ang="0">
                    <a:pos x="connsiteX1460" y="connsiteY1460"/>
                  </a:cxn>
                  <a:cxn ang="0">
                    <a:pos x="connsiteX1461" y="connsiteY1461"/>
                  </a:cxn>
                  <a:cxn ang="0">
                    <a:pos x="connsiteX1462" y="connsiteY1462"/>
                  </a:cxn>
                  <a:cxn ang="0">
                    <a:pos x="connsiteX1463" y="connsiteY1463"/>
                  </a:cxn>
                  <a:cxn ang="0">
                    <a:pos x="connsiteX1464" y="connsiteY1464"/>
                  </a:cxn>
                  <a:cxn ang="0">
                    <a:pos x="connsiteX1465" y="connsiteY1465"/>
                  </a:cxn>
                  <a:cxn ang="0">
                    <a:pos x="connsiteX1466" y="connsiteY1466"/>
                  </a:cxn>
                  <a:cxn ang="0">
                    <a:pos x="connsiteX1467" y="connsiteY1467"/>
                  </a:cxn>
                  <a:cxn ang="0">
                    <a:pos x="connsiteX1468" y="connsiteY1468"/>
                  </a:cxn>
                  <a:cxn ang="0">
                    <a:pos x="connsiteX1469" y="connsiteY1469"/>
                  </a:cxn>
                  <a:cxn ang="0">
                    <a:pos x="connsiteX1470" y="connsiteY1470"/>
                  </a:cxn>
                  <a:cxn ang="0">
                    <a:pos x="connsiteX1471" y="connsiteY1471"/>
                  </a:cxn>
                  <a:cxn ang="0">
                    <a:pos x="connsiteX1472" y="connsiteY1472"/>
                  </a:cxn>
                  <a:cxn ang="0">
                    <a:pos x="connsiteX1473" y="connsiteY1473"/>
                  </a:cxn>
                  <a:cxn ang="0">
                    <a:pos x="connsiteX1474" y="connsiteY1474"/>
                  </a:cxn>
                  <a:cxn ang="0">
                    <a:pos x="connsiteX1475" y="connsiteY1475"/>
                  </a:cxn>
                  <a:cxn ang="0">
                    <a:pos x="connsiteX1476" y="connsiteY1476"/>
                  </a:cxn>
                  <a:cxn ang="0">
                    <a:pos x="connsiteX1477" y="connsiteY1477"/>
                  </a:cxn>
                  <a:cxn ang="0">
                    <a:pos x="connsiteX1478" y="connsiteY1478"/>
                  </a:cxn>
                  <a:cxn ang="0">
                    <a:pos x="connsiteX1479" y="connsiteY1479"/>
                  </a:cxn>
                  <a:cxn ang="0">
                    <a:pos x="connsiteX1480" y="connsiteY1480"/>
                  </a:cxn>
                  <a:cxn ang="0">
                    <a:pos x="connsiteX1481" y="connsiteY1481"/>
                  </a:cxn>
                  <a:cxn ang="0">
                    <a:pos x="connsiteX1482" y="connsiteY1482"/>
                  </a:cxn>
                  <a:cxn ang="0">
                    <a:pos x="connsiteX1483" y="connsiteY1483"/>
                  </a:cxn>
                  <a:cxn ang="0">
                    <a:pos x="connsiteX1484" y="connsiteY1484"/>
                  </a:cxn>
                  <a:cxn ang="0">
                    <a:pos x="connsiteX1485" y="connsiteY1485"/>
                  </a:cxn>
                  <a:cxn ang="0">
                    <a:pos x="connsiteX1486" y="connsiteY1486"/>
                  </a:cxn>
                  <a:cxn ang="0">
                    <a:pos x="connsiteX1487" y="connsiteY1487"/>
                  </a:cxn>
                  <a:cxn ang="0">
                    <a:pos x="connsiteX1488" y="connsiteY1488"/>
                  </a:cxn>
                  <a:cxn ang="0">
                    <a:pos x="connsiteX1489" y="connsiteY1489"/>
                  </a:cxn>
                  <a:cxn ang="0">
                    <a:pos x="connsiteX1490" y="connsiteY1490"/>
                  </a:cxn>
                  <a:cxn ang="0">
                    <a:pos x="connsiteX1491" y="connsiteY1491"/>
                  </a:cxn>
                  <a:cxn ang="0">
                    <a:pos x="connsiteX1492" y="connsiteY1492"/>
                  </a:cxn>
                  <a:cxn ang="0">
                    <a:pos x="connsiteX1493" y="connsiteY1493"/>
                  </a:cxn>
                  <a:cxn ang="0">
                    <a:pos x="connsiteX1494" y="connsiteY1494"/>
                  </a:cxn>
                  <a:cxn ang="0">
                    <a:pos x="connsiteX1495" y="connsiteY1495"/>
                  </a:cxn>
                  <a:cxn ang="0">
                    <a:pos x="connsiteX1496" y="connsiteY1496"/>
                  </a:cxn>
                  <a:cxn ang="0">
                    <a:pos x="connsiteX1497" y="connsiteY1497"/>
                  </a:cxn>
                  <a:cxn ang="0">
                    <a:pos x="connsiteX1498" y="connsiteY1498"/>
                  </a:cxn>
                  <a:cxn ang="0">
                    <a:pos x="connsiteX1499" y="connsiteY1499"/>
                  </a:cxn>
                  <a:cxn ang="0">
                    <a:pos x="connsiteX1500" y="connsiteY1500"/>
                  </a:cxn>
                  <a:cxn ang="0">
                    <a:pos x="connsiteX1501" y="connsiteY1501"/>
                  </a:cxn>
                  <a:cxn ang="0">
                    <a:pos x="connsiteX1502" y="connsiteY1502"/>
                  </a:cxn>
                  <a:cxn ang="0">
                    <a:pos x="connsiteX1503" y="connsiteY1503"/>
                  </a:cxn>
                  <a:cxn ang="0">
                    <a:pos x="connsiteX1504" y="connsiteY1504"/>
                  </a:cxn>
                  <a:cxn ang="0">
                    <a:pos x="connsiteX1505" y="connsiteY1505"/>
                  </a:cxn>
                  <a:cxn ang="0">
                    <a:pos x="connsiteX1506" y="connsiteY1506"/>
                  </a:cxn>
                  <a:cxn ang="0">
                    <a:pos x="connsiteX1507" y="connsiteY1507"/>
                  </a:cxn>
                  <a:cxn ang="0">
                    <a:pos x="connsiteX1508" y="connsiteY1508"/>
                  </a:cxn>
                  <a:cxn ang="0">
                    <a:pos x="connsiteX1509" y="connsiteY1509"/>
                  </a:cxn>
                  <a:cxn ang="0">
                    <a:pos x="connsiteX1510" y="connsiteY1510"/>
                  </a:cxn>
                  <a:cxn ang="0">
                    <a:pos x="connsiteX1511" y="connsiteY1511"/>
                  </a:cxn>
                  <a:cxn ang="0">
                    <a:pos x="connsiteX1512" y="connsiteY1512"/>
                  </a:cxn>
                  <a:cxn ang="0">
                    <a:pos x="connsiteX1513" y="connsiteY1513"/>
                  </a:cxn>
                  <a:cxn ang="0">
                    <a:pos x="connsiteX1514" y="connsiteY1514"/>
                  </a:cxn>
                  <a:cxn ang="0">
                    <a:pos x="connsiteX1515" y="connsiteY1515"/>
                  </a:cxn>
                  <a:cxn ang="0">
                    <a:pos x="connsiteX1516" y="connsiteY1516"/>
                  </a:cxn>
                  <a:cxn ang="0">
                    <a:pos x="connsiteX1517" y="connsiteY1517"/>
                  </a:cxn>
                  <a:cxn ang="0">
                    <a:pos x="connsiteX1518" y="connsiteY1518"/>
                  </a:cxn>
                  <a:cxn ang="0">
                    <a:pos x="connsiteX1519" y="connsiteY1519"/>
                  </a:cxn>
                  <a:cxn ang="0">
                    <a:pos x="connsiteX1520" y="connsiteY1520"/>
                  </a:cxn>
                  <a:cxn ang="0">
                    <a:pos x="connsiteX1521" y="connsiteY1521"/>
                  </a:cxn>
                  <a:cxn ang="0">
                    <a:pos x="connsiteX1522" y="connsiteY1522"/>
                  </a:cxn>
                  <a:cxn ang="0">
                    <a:pos x="connsiteX1523" y="connsiteY1523"/>
                  </a:cxn>
                  <a:cxn ang="0">
                    <a:pos x="connsiteX1524" y="connsiteY1524"/>
                  </a:cxn>
                  <a:cxn ang="0">
                    <a:pos x="connsiteX1525" y="connsiteY1525"/>
                  </a:cxn>
                  <a:cxn ang="0">
                    <a:pos x="connsiteX1526" y="connsiteY1526"/>
                  </a:cxn>
                  <a:cxn ang="0">
                    <a:pos x="connsiteX1527" y="connsiteY1527"/>
                  </a:cxn>
                  <a:cxn ang="0">
                    <a:pos x="connsiteX1528" y="connsiteY1528"/>
                  </a:cxn>
                  <a:cxn ang="0">
                    <a:pos x="connsiteX1529" y="connsiteY1529"/>
                  </a:cxn>
                  <a:cxn ang="0">
                    <a:pos x="connsiteX1530" y="connsiteY1530"/>
                  </a:cxn>
                  <a:cxn ang="0">
                    <a:pos x="connsiteX1531" y="connsiteY1531"/>
                  </a:cxn>
                  <a:cxn ang="0">
                    <a:pos x="connsiteX1532" y="connsiteY1532"/>
                  </a:cxn>
                  <a:cxn ang="0">
                    <a:pos x="connsiteX1533" y="connsiteY1533"/>
                  </a:cxn>
                  <a:cxn ang="0">
                    <a:pos x="connsiteX1534" y="connsiteY1534"/>
                  </a:cxn>
                  <a:cxn ang="0">
                    <a:pos x="connsiteX1535" y="connsiteY1535"/>
                  </a:cxn>
                  <a:cxn ang="0">
                    <a:pos x="connsiteX1536" y="connsiteY1536"/>
                  </a:cxn>
                  <a:cxn ang="0">
                    <a:pos x="connsiteX1537" y="connsiteY1537"/>
                  </a:cxn>
                  <a:cxn ang="0">
                    <a:pos x="connsiteX1538" y="connsiteY1538"/>
                  </a:cxn>
                  <a:cxn ang="0">
                    <a:pos x="connsiteX1539" y="connsiteY1539"/>
                  </a:cxn>
                  <a:cxn ang="0">
                    <a:pos x="connsiteX1540" y="connsiteY1540"/>
                  </a:cxn>
                  <a:cxn ang="0">
                    <a:pos x="connsiteX1541" y="connsiteY1541"/>
                  </a:cxn>
                  <a:cxn ang="0">
                    <a:pos x="connsiteX1542" y="connsiteY1542"/>
                  </a:cxn>
                  <a:cxn ang="0">
                    <a:pos x="connsiteX1543" y="connsiteY1543"/>
                  </a:cxn>
                  <a:cxn ang="0">
                    <a:pos x="connsiteX1544" y="connsiteY1544"/>
                  </a:cxn>
                  <a:cxn ang="0">
                    <a:pos x="connsiteX1545" y="connsiteY1545"/>
                  </a:cxn>
                  <a:cxn ang="0">
                    <a:pos x="connsiteX1546" y="connsiteY1546"/>
                  </a:cxn>
                  <a:cxn ang="0">
                    <a:pos x="connsiteX1547" y="connsiteY1547"/>
                  </a:cxn>
                  <a:cxn ang="0">
                    <a:pos x="connsiteX1548" y="connsiteY1548"/>
                  </a:cxn>
                  <a:cxn ang="0">
                    <a:pos x="connsiteX1549" y="connsiteY1549"/>
                  </a:cxn>
                  <a:cxn ang="0">
                    <a:pos x="connsiteX1550" y="connsiteY1550"/>
                  </a:cxn>
                  <a:cxn ang="0">
                    <a:pos x="connsiteX1551" y="connsiteY1551"/>
                  </a:cxn>
                  <a:cxn ang="0">
                    <a:pos x="connsiteX1552" y="connsiteY1552"/>
                  </a:cxn>
                  <a:cxn ang="0">
                    <a:pos x="connsiteX1553" y="connsiteY1553"/>
                  </a:cxn>
                  <a:cxn ang="0">
                    <a:pos x="connsiteX1554" y="connsiteY1554"/>
                  </a:cxn>
                  <a:cxn ang="0">
                    <a:pos x="connsiteX1555" y="connsiteY1555"/>
                  </a:cxn>
                  <a:cxn ang="0">
                    <a:pos x="connsiteX1556" y="connsiteY1556"/>
                  </a:cxn>
                  <a:cxn ang="0">
                    <a:pos x="connsiteX1557" y="connsiteY1557"/>
                  </a:cxn>
                  <a:cxn ang="0">
                    <a:pos x="connsiteX1558" y="connsiteY1558"/>
                  </a:cxn>
                  <a:cxn ang="0">
                    <a:pos x="connsiteX1559" y="connsiteY1559"/>
                  </a:cxn>
                  <a:cxn ang="0">
                    <a:pos x="connsiteX1560" y="connsiteY1560"/>
                  </a:cxn>
                  <a:cxn ang="0">
                    <a:pos x="connsiteX1561" y="connsiteY1561"/>
                  </a:cxn>
                  <a:cxn ang="0">
                    <a:pos x="connsiteX1562" y="connsiteY1562"/>
                  </a:cxn>
                  <a:cxn ang="0">
                    <a:pos x="connsiteX1563" y="connsiteY1563"/>
                  </a:cxn>
                  <a:cxn ang="0">
                    <a:pos x="connsiteX1564" y="connsiteY1564"/>
                  </a:cxn>
                  <a:cxn ang="0">
                    <a:pos x="connsiteX1565" y="connsiteY1565"/>
                  </a:cxn>
                  <a:cxn ang="0">
                    <a:pos x="connsiteX1566" y="connsiteY1566"/>
                  </a:cxn>
                  <a:cxn ang="0">
                    <a:pos x="connsiteX1567" y="connsiteY1567"/>
                  </a:cxn>
                  <a:cxn ang="0">
                    <a:pos x="connsiteX1568" y="connsiteY1568"/>
                  </a:cxn>
                  <a:cxn ang="0">
                    <a:pos x="connsiteX1569" y="connsiteY1569"/>
                  </a:cxn>
                  <a:cxn ang="0">
                    <a:pos x="connsiteX1570" y="connsiteY1570"/>
                  </a:cxn>
                  <a:cxn ang="0">
                    <a:pos x="connsiteX1571" y="connsiteY1571"/>
                  </a:cxn>
                  <a:cxn ang="0">
                    <a:pos x="connsiteX1572" y="connsiteY1572"/>
                  </a:cxn>
                  <a:cxn ang="0">
                    <a:pos x="connsiteX1573" y="connsiteY1573"/>
                  </a:cxn>
                  <a:cxn ang="0">
                    <a:pos x="connsiteX1574" y="connsiteY1574"/>
                  </a:cxn>
                  <a:cxn ang="0">
                    <a:pos x="connsiteX1575" y="connsiteY1575"/>
                  </a:cxn>
                  <a:cxn ang="0">
                    <a:pos x="connsiteX1576" y="connsiteY1576"/>
                  </a:cxn>
                  <a:cxn ang="0">
                    <a:pos x="connsiteX1577" y="connsiteY1577"/>
                  </a:cxn>
                  <a:cxn ang="0">
                    <a:pos x="connsiteX1578" y="connsiteY1578"/>
                  </a:cxn>
                  <a:cxn ang="0">
                    <a:pos x="connsiteX1579" y="connsiteY1579"/>
                  </a:cxn>
                  <a:cxn ang="0">
                    <a:pos x="connsiteX1580" y="connsiteY1580"/>
                  </a:cxn>
                  <a:cxn ang="0">
                    <a:pos x="connsiteX1581" y="connsiteY1581"/>
                  </a:cxn>
                  <a:cxn ang="0">
                    <a:pos x="connsiteX1582" y="connsiteY1582"/>
                  </a:cxn>
                  <a:cxn ang="0">
                    <a:pos x="connsiteX1583" y="connsiteY1583"/>
                  </a:cxn>
                  <a:cxn ang="0">
                    <a:pos x="connsiteX1584" y="connsiteY1584"/>
                  </a:cxn>
                  <a:cxn ang="0">
                    <a:pos x="connsiteX1585" y="connsiteY1585"/>
                  </a:cxn>
                  <a:cxn ang="0">
                    <a:pos x="connsiteX1586" y="connsiteY1586"/>
                  </a:cxn>
                  <a:cxn ang="0">
                    <a:pos x="connsiteX1587" y="connsiteY1587"/>
                  </a:cxn>
                  <a:cxn ang="0">
                    <a:pos x="connsiteX1588" y="connsiteY1588"/>
                  </a:cxn>
                  <a:cxn ang="0">
                    <a:pos x="connsiteX1589" y="connsiteY1589"/>
                  </a:cxn>
                  <a:cxn ang="0">
                    <a:pos x="connsiteX1590" y="connsiteY1590"/>
                  </a:cxn>
                  <a:cxn ang="0">
                    <a:pos x="connsiteX1591" y="connsiteY1591"/>
                  </a:cxn>
                  <a:cxn ang="0">
                    <a:pos x="connsiteX1592" y="connsiteY1592"/>
                  </a:cxn>
                  <a:cxn ang="0">
                    <a:pos x="connsiteX1593" y="connsiteY1593"/>
                  </a:cxn>
                  <a:cxn ang="0">
                    <a:pos x="connsiteX1594" y="connsiteY1594"/>
                  </a:cxn>
                  <a:cxn ang="0">
                    <a:pos x="connsiteX1595" y="connsiteY1595"/>
                  </a:cxn>
                  <a:cxn ang="0">
                    <a:pos x="connsiteX1596" y="connsiteY1596"/>
                  </a:cxn>
                  <a:cxn ang="0">
                    <a:pos x="connsiteX1597" y="connsiteY1597"/>
                  </a:cxn>
                  <a:cxn ang="0">
                    <a:pos x="connsiteX1598" y="connsiteY1598"/>
                  </a:cxn>
                  <a:cxn ang="0">
                    <a:pos x="connsiteX1599" y="connsiteY1599"/>
                  </a:cxn>
                  <a:cxn ang="0">
                    <a:pos x="connsiteX1600" y="connsiteY1600"/>
                  </a:cxn>
                  <a:cxn ang="0">
                    <a:pos x="connsiteX1601" y="connsiteY1601"/>
                  </a:cxn>
                  <a:cxn ang="0">
                    <a:pos x="connsiteX1602" y="connsiteY1602"/>
                  </a:cxn>
                  <a:cxn ang="0">
                    <a:pos x="connsiteX1603" y="connsiteY1603"/>
                  </a:cxn>
                  <a:cxn ang="0">
                    <a:pos x="connsiteX1604" y="connsiteY1604"/>
                  </a:cxn>
                  <a:cxn ang="0">
                    <a:pos x="connsiteX1605" y="connsiteY1605"/>
                  </a:cxn>
                  <a:cxn ang="0">
                    <a:pos x="connsiteX1606" y="connsiteY1606"/>
                  </a:cxn>
                  <a:cxn ang="0">
                    <a:pos x="connsiteX1607" y="connsiteY1607"/>
                  </a:cxn>
                  <a:cxn ang="0">
                    <a:pos x="connsiteX1608" y="connsiteY1608"/>
                  </a:cxn>
                  <a:cxn ang="0">
                    <a:pos x="connsiteX1609" y="connsiteY1609"/>
                  </a:cxn>
                  <a:cxn ang="0">
                    <a:pos x="connsiteX1610" y="connsiteY1610"/>
                  </a:cxn>
                  <a:cxn ang="0">
                    <a:pos x="connsiteX1611" y="connsiteY1611"/>
                  </a:cxn>
                  <a:cxn ang="0">
                    <a:pos x="connsiteX1612" y="connsiteY1612"/>
                  </a:cxn>
                  <a:cxn ang="0">
                    <a:pos x="connsiteX1613" y="connsiteY1613"/>
                  </a:cxn>
                  <a:cxn ang="0">
                    <a:pos x="connsiteX1614" y="connsiteY1614"/>
                  </a:cxn>
                  <a:cxn ang="0">
                    <a:pos x="connsiteX1615" y="connsiteY1615"/>
                  </a:cxn>
                  <a:cxn ang="0">
                    <a:pos x="connsiteX1616" y="connsiteY1616"/>
                  </a:cxn>
                  <a:cxn ang="0">
                    <a:pos x="connsiteX1617" y="connsiteY1617"/>
                  </a:cxn>
                  <a:cxn ang="0">
                    <a:pos x="connsiteX1618" y="connsiteY1618"/>
                  </a:cxn>
                  <a:cxn ang="0">
                    <a:pos x="connsiteX1619" y="connsiteY1619"/>
                  </a:cxn>
                  <a:cxn ang="0">
                    <a:pos x="connsiteX1620" y="connsiteY1620"/>
                  </a:cxn>
                  <a:cxn ang="0">
                    <a:pos x="connsiteX1621" y="connsiteY1621"/>
                  </a:cxn>
                  <a:cxn ang="0">
                    <a:pos x="connsiteX1622" y="connsiteY1622"/>
                  </a:cxn>
                  <a:cxn ang="0">
                    <a:pos x="connsiteX1623" y="connsiteY1623"/>
                  </a:cxn>
                  <a:cxn ang="0">
                    <a:pos x="connsiteX1624" y="connsiteY1624"/>
                  </a:cxn>
                  <a:cxn ang="0">
                    <a:pos x="connsiteX1625" y="connsiteY1625"/>
                  </a:cxn>
                  <a:cxn ang="0">
                    <a:pos x="connsiteX1626" y="connsiteY1626"/>
                  </a:cxn>
                  <a:cxn ang="0">
                    <a:pos x="connsiteX1627" y="connsiteY1627"/>
                  </a:cxn>
                  <a:cxn ang="0">
                    <a:pos x="connsiteX1628" y="connsiteY1628"/>
                  </a:cxn>
                  <a:cxn ang="0">
                    <a:pos x="connsiteX1629" y="connsiteY1629"/>
                  </a:cxn>
                  <a:cxn ang="0">
                    <a:pos x="connsiteX1630" y="connsiteY1630"/>
                  </a:cxn>
                  <a:cxn ang="0">
                    <a:pos x="connsiteX1631" y="connsiteY1631"/>
                  </a:cxn>
                  <a:cxn ang="0">
                    <a:pos x="connsiteX1632" y="connsiteY1632"/>
                  </a:cxn>
                  <a:cxn ang="0">
                    <a:pos x="connsiteX1633" y="connsiteY1633"/>
                  </a:cxn>
                  <a:cxn ang="0">
                    <a:pos x="connsiteX1634" y="connsiteY1634"/>
                  </a:cxn>
                  <a:cxn ang="0">
                    <a:pos x="connsiteX1635" y="connsiteY1635"/>
                  </a:cxn>
                  <a:cxn ang="0">
                    <a:pos x="connsiteX1636" y="connsiteY1636"/>
                  </a:cxn>
                  <a:cxn ang="0">
                    <a:pos x="connsiteX1637" y="connsiteY1637"/>
                  </a:cxn>
                  <a:cxn ang="0">
                    <a:pos x="connsiteX1638" y="connsiteY1638"/>
                  </a:cxn>
                  <a:cxn ang="0">
                    <a:pos x="connsiteX1639" y="connsiteY1639"/>
                  </a:cxn>
                  <a:cxn ang="0">
                    <a:pos x="connsiteX1640" y="connsiteY1640"/>
                  </a:cxn>
                  <a:cxn ang="0">
                    <a:pos x="connsiteX1641" y="connsiteY1641"/>
                  </a:cxn>
                  <a:cxn ang="0">
                    <a:pos x="connsiteX1642" y="connsiteY1642"/>
                  </a:cxn>
                  <a:cxn ang="0">
                    <a:pos x="connsiteX1643" y="connsiteY1643"/>
                  </a:cxn>
                  <a:cxn ang="0">
                    <a:pos x="connsiteX1644" y="connsiteY1644"/>
                  </a:cxn>
                  <a:cxn ang="0">
                    <a:pos x="connsiteX1645" y="connsiteY1645"/>
                  </a:cxn>
                  <a:cxn ang="0">
                    <a:pos x="connsiteX1646" y="connsiteY1646"/>
                  </a:cxn>
                  <a:cxn ang="0">
                    <a:pos x="connsiteX1647" y="connsiteY1647"/>
                  </a:cxn>
                  <a:cxn ang="0">
                    <a:pos x="connsiteX1648" y="connsiteY1648"/>
                  </a:cxn>
                  <a:cxn ang="0">
                    <a:pos x="connsiteX1649" y="connsiteY1649"/>
                  </a:cxn>
                  <a:cxn ang="0">
                    <a:pos x="connsiteX1650" y="connsiteY1650"/>
                  </a:cxn>
                  <a:cxn ang="0">
                    <a:pos x="connsiteX1651" y="connsiteY1651"/>
                  </a:cxn>
                  <a:cxn ang="0">
                    <a:pos x="connsiteX1652" y="connsiteY1652"/>
                  </a:cxn>
                  <a:cxn ang="0">
                    <a:pos x="connsiteX1653" y="connsiteY1653"/>
                  </a:cxn>
                  <a:cxn ang="0">
                    <a:pos x="connsiteX1654" y="connsiteY1654"/>
                  </a:cxn>
                  <a:cxn ang="0">
                    <a:pos x="connsiteX1655" y="connsiteY1655"/>
                  </a:cxn>
                  <a:cxn ang="0">
                    <a:pos x="connsiteX1656" y="connsiteY1656"/>
                  </a:cxn>
                  <a:cxn ang="0">
                    <a:pos x="connsiteX1657" y="connsiteY1657"/>
                  </a:cxn>
                  <a:cxn ang="0">
                    <a:pos x="connsiteX1658" y="connsiteY1658"/>
                  </a:cxn>
                  <a:cxn ang="0">
                    <a:pos x="connsiteX1659" y="connsiteY1659"/>
                  </a:cxn>
                  <a:cxn ang="0">
                    <a:pos x="connsiteX1660" y="connsiteY1660"/>
                  </a:cxn>
                  <a:cxn ang="0">
                    <a:pos x="connsiteX1661" y="connsiteY1661"/>
                  </a:cxn>
                  <a:cxn ang="0">
                    <a:pos x="connsiteX1662" y="connsiteY1662"/>
                  </a:cxn>
                  <a:cxn ang="0">
                    <a:pos x="connsiteX1663" y="connsiteY1663"/>
                  </a:cxn>
                  <a:cxn ang="0">
                    <a:pos x="connsiteX1664" y="connsiteY1664"/>
                  </a:cxn>
                  <a:cxn ang="0">
                    <a:pos x="connsiteX1665" y="connsiteY1665"/>
                  </a:cxn>
                  <a:cxn ang="0">
                    <a:pos x="connsiteX1666" y="connsiteY1666"/>
                  </a:cxn>
                  <a:cxn ang="0">
                    <a:pos x="connsiteX1667" y="connsiteY1667"/>
                  </a:cxn>
                  <a:cxn ang="0">
                    <a:pos x="connsiteX1668" y="connsiteY1668"/>
                  </a:cxn>
                  <a:cxn ang="0">
                    <a:pos x="connsiteX1669" y="connsiteY1669"/>
                  </a:cxn>
                </a:cxnLst>
                <a:rect l="l" t="t" r="r" b="b"/>
                <a:pathLst>
                  <a:path w="4767039" h="2974978">
                    <a:moveTo>
                      <a:pt x="3759880" y="204501"/>
                    </a:moveTo>
                    <a:lnTo>
                      <a:pt x="3766161" y="196114"/>
                    </a:lnTo>
                    <a:lnTo>
                      <a:pt x="3766594" y="195690"/>
                    </a:lnTo>
                    <a:lnTo>
                      <a:pt x="3756197" y="196369"/>
                    </a:lnTo>
                    <a:lnTo>
                      <a:pt x="3755030" y="195908"/>
                    </a:lnTo>
                    <a:lnTo>
                      <a:pt x="3754769" y="198194"/>
                    </a:lnTo>
                    <a:close/>
                    <a:moveTo>
                      <a:pt x="3135040" y="242601"/>
                    </a:moveTo>
                    <a:lnTo>
                      <a:pt x="3141321" y="234214"/>
                    </a:lnTo>
                    <a:lnTo>
                      <a:pt x="3141754" y="233789"/>
                    </a:lnTo>
                    <a:lnTo>
                      <a:pt x="3131357" y="234468"/>
                    </a:lnTo>
                    <a:lnTo>
                      <a:pt x="3130190" y="234008"/>
                    </a:lnTo>
                    <a:lnTo>
                      <a:pt x="3129929" y="236294"/>
                    </a:lnTo>
                    <a:close/>
                    <a:moveTo>
                      <a:pt x="3894297" y="336753"/>
                    </a:moveTo>
                    <a:lnTo>
                      <a:pt x="3894431" y="334964"/>
                    </a:lnTo>
                    <a:lnTo>
                      <a:pt x="3895151" y="331858"/>
                    </a:lnTo>
                    <a:lnTo>
                      <a:pt x="3859116" y="322735"/>
                    </a:lnTo>
                    <a:lnTo>
                      <a:pt x="3847017" y="314141"/>
                    </a:lnTo>
                    <a:lnTo>
                      <a:pt x="3847624" y="326889"/>
                    </a:lnTo>
                    <a:lnTo>
                      <a:pt x="3847127" y="330003"/>
                    </a:lnTo>
                    <a:lnTo>
                      <a:pt x="3866521" y="329111"/>
                    </a:lnTo>
                    <a:cubicBezTo>
                      <a:pt x="3874646" y="330130"/>
                      <a:pt x="3883193" y="332398"/>
                      <a:pt x="3891581" y="335571"/>
                    </a:cubicBezTo>
                    <a:close/>
                    <a:moveTo>
                      <a:pt x="4079920" y="364521"/>
                    </a:moveTo>
                    <a:lnTo>
                      <a:pt x="4086201" y="356134"/>
                    </a:lnTo>
                    <a:lnTo>
                      <a:pt x="4086634" y="355709"/>
                    </a:lnTo>
                    <a:lnTo>
                      <a:pt x="4076237" y="356388"/>
                    </a:lnTo>
                    <a:lnTo>
                      <a:pt x="4075070" y="355928"/>
                    </a:lnTo>
                    <a:lnTo>
                      <a:pt x="4074809" y="358214"/>
                    </a:lnTo>
                    <a:close/>
                    <a:moveTo>
                      <a:pt x="3830571" y="442850"/>
                    </a:moveTo>
                    <a:lnTo>
                      <a:pt x="3840640" y="438541"/>
                    </a:lnTo>
                    <a:lnTo>
                      <a:pt x="3840245" y="433075"/>
                    </a:lnTo>
                    <a:cubicBezTo>
                      <a:pt x="3840726" y="424087"/>
                      <a:pt x="3842464" y="415991"/>
                      <a:pt x="3845704" y="409602"/>
                    </a:cubicBezTo>
                    <a:lnTo>
                      <a:pt x="3869977" y="412860"/>
                    </a:lnTo>
                    <a:lnTo>
                      <a:pt x="3861304" y="401530"/>
                    </a:lnTo>
                    <a:cubicBezTo>
                      <a:pt x="3856661" y="393882"/>
                      <a:pt x="3852577" y="385458"/>
                      <a:pt x="3849400" y="376940"/>
                    </a:cubicBezTo>
                    <a:lnTo>
                      <a:pt x="3843375" y="353485"/>
                    </a:lnTo>
                    <a:lnTo>
                      <a:pt x="3842908" y="356411"/>
                    </a:lnTo>
                    <a:cubicBezTo>
                      <a:pt x="3840438" y="365891"/>
                      <a:pt x="3837128" y="374763"/>
                      <a:pt x="3833152" y="382297"/>
                    </a:cubicBezTo>
                    <a:lnTo>
                      <a:pt x="3816935" y="400669"/>
                    </a:lnTo>
                    <a:lnTo>
                      <a:pt x="3822138" y="408794"/>
                    </a:lnTo>
                    <a:cubicBezTo>
                      <a:pt x="3825676" y="417189"/>
                      <a:pt x="3828245" y="426686"/>
                      <a:pt x="3829854" y="436533"/>
                    </a:cubicBezTo>
                    <a:close/>
                    <a:moveTo>
                      <a:pt x="681400" y="570261"/>
                    </a:moveTo>
                    <a:lnTo>
                      <a:pt x="687681" y="561874"/>
                    </a:lnTo>
                    <a:lnTo>
                      <a:pt x="688114" y="561449"/>
                    </a:lnTo>
                    <a:lnTo>
                      <a:pt x="677717" y="562128"/>
                    </a:lnTo>
                    <a:lnTo>
                      <a:pt x="676550" y="561668"/>
                    </a:lnTo>
                    <a:lnTo>
                      <a:pt x="676290" y="563954"/>
                    </a:lnTo>
                    <a:close/>
                    <a:moveTo>
                      <a:pt x="3165377" y="603084"/>
                    </a:moveTo>
                    <a:cubicBezTo>
                      <a:pt x="3158207" y="603207"/>
                      <a:pt x="3151778" y="601848"/>
                      <a:pt x="3146752" y="598633"/>
                    </a:cubicBezTo>
                    <a:lnTo>
                      <a:pt x="3145158" y="597354"/>
                    </a:lnTo>
                    <a:lnTo>
                      <a:pt x="3142654" y="597491"/>
                    </a:lnTo>
                    <a:cubicBezTo>
                      <a:pt x="3141065" y="597419"/>
                      <a:pt x="3139496" y="597182"/>
                      <a:pt x="3137954" y="596769"/>
                    </a:cubicBezTo>
                    <a:lnTo>
                      <a:pt x="3135554" y="595760"/>
                    </a:lnTo>
                    <a:lnTo>
                      <a:pt x="3132056" y="596458"/>
                    </a:lnTo>
                    <a:lnTo>
                      <a:pt x="3129344" y="598633"/>
                    </a:lnTo>
                    <a:cubicBezTo>
                      <a:pt x="3109239" y="611491"/>
                      <a:pt x="3066687" y="594663"/>
                      <a:pt x="3044100" y="572076"/>
                    </a:cubicBezTo>
                    <a:lnTo>
                      <a:pt x="3037600" y="563585"/>
                    </a:lnTo>
                    <a:lnTo>
                      <a:pt x="3024831" y="560533"/>
                    </a:lnTo>
                    <a:lnTo>
                      <a:pt x="3023237" y="559254"/>
                    </a:lnTo>
                    <a:lnTo>
                      <a:pt x="3020733" y="559391"/>
                    </a:lnTo>
                    <a:cubicBezTo>
                      <a:pt x="3019144" y="559319"/>
                      <a:pt x="3017575" y="559082"/>
                      <a:pt x="3016033" y="558669"/>
                    </a:cubicBezTo>
                    <a:lnTo>
                      <a:pt x="3013633" y="557660"/>
                    </a:lnTo>
                    <a:lnTo>
                      <a:pt x="3010135" y="558358"/>
                    </a:lnTo>
                    <a:lnTo>
                      <a:pt x="3007423" y="560533"/>
                    </a:lnTo>
                    <a:cubicBezTo>
                      <a:pt x="2987318" y="573391"/>
                      <a:pt x="2944766" y="556563"/>
                      <a:pt x="2922179" y="533976"/>
                    </a:cubicBezTo>
                    <a:cubicBezTo>
                      <a:pt x="2898086" y="509883"/>
                      <a:pt x="2877760" y="459839"/>
                      <a:pt x="2885952" y="432379"/>
                    </a:cubicBezTo>
                    <a:lnTo>
                      <a:pt x="2898448" y="431805"/>
                    </a:lnTo>
                    <a:lnTo>
                      <a:pt x="2884109" y="421620"/>
                    </a:lnTo>
                    <a:cubicBezTo>
                      <a:pt x="2861764" y="401810"/>
                      <a:pt x="2842473" y="372920"/>
                      <a:pt x="2842261" y="351430"/>
                    </a:cubicBezTo>
                    <a:cubicBezTo>
                      <a:pt x="2855293" y="343153"/>
                      <a:pt x="2874701" y="340329"/>
                      <a:pt x="2894617" y="341561"/>
                    </a:cubicBezTo>
                    <a:lnTo>
                      <a:pt x="2897892" y="341925"/>
                    </a:lnTo>
                    <a:lnTo>
                      <a:pt x="2897446" y="339979"/>
                    </a:lnTo>
                    <a:cubicBezTo>
                      <a:pt x="2893872" y="320067"/>
                      <a:pt x="2894344" y="300460"/>
                      <a:pt x="2900824" y="287682"/>
                    </a:cubicBezTo>
                    <a:lnTo>
                      <a:pt x="2925097" y="290940"/>
                    </a:lnTo>
                    <a:lnTo>
                      <a:pt x="2916424" y="279610"/>
                    </a:lnTo>
                    <a:cubicBezTo>
                      <a:pt x="2902495" y="256667"/>
                      <a:pt x="2893599" y="226737"/>
                      <a:pt x="2899122" y="208226"/>
                    </a:cubicBezTo>
                    <a:cubicBezTo>
                      <a:pt x="2912510" y="204579"/>
                      <a:pt x="2929926" y="207305"/>
                      <a:pt x="2946701" y="213651"/>
                    </a:cubicBezTo>
                    <a:lnTo>
                      <a:pt x="2949417" y="214833"/>
                    </a:lnTo>
                    <a:lnTo>
                      <a:pt x="2949551" y="213044"/>
                    </a:lnTo>
                    <a:lnTo>
                      <a:pt x="2950271" y="209938"/>
                    </a:lnTo>
                    <a:lnTo>
                      <a:pt x="2914236" y="200815"/>
                    </a:lnTo>
                    <a:cubicBezTo>
                      <a:pt x="2887151" y="186522"/>
                      <a:pt x="2856411" y="148944"/>
                      <a:pt x="2856156" y="123189"/>
                    </a:cubicBezTo>
                    <a:cubicBezTo>
                      <a:pt x="2867870" y="115750"/>
                      <a:pt x="2885314" y="113211"/>
                      <a:pt x="2903215" y="114318"/>
                    </a:cubicBezTo>
                    <a:lnTo>
                      <a:pt x="2906158" y="114646"/>
                    </a:lnTo>
                    <a:lnTo>
                      <a:pt x="2905758" y="112897"/>
                    </a:lnTo>
                    <a:cubicBezTo>
                      <a:pt x="2902546" y="94999"/>
                      <a:pt x="2902970" y="77376"/>
                      <a:pt x="2908794" y="65891"/>
                    </a:cubicBezTo>
                    <a:cubicBezTo>
                      <a:pt x="2922619" y="64690"/>
                      <a:pt x="2939269" y="70480"/>
                      <a:pt x="2954643" y="79717"/>
                    </a:cubicBezTo>
                    <a:lnTo>
                      <a:pt x="2963967" y="85960"/>
                    </a:lnTo>
                    <a:lnTo>
                      <a:pt x="2967490" y="76092"/>
                    </a:lnTo>
                    <a:cubicBezTo>
                      <a:pt x="2974410" y="59276"/>
                      <a:pt x="2984248" y="44649"/>
                      <a:pt x="2995336" y="38100"/>
                    </a:cubicBezTo>
                    <a:cubicBezTo>
                      <a:pt x="3007636" y="44525"/>
                      <a:pt x="3018557" y="58363"/>
                      <a:pt x="3026548" y="74419"/>
                    </a:cubicBezTo>
                    <a:lnTo>
                      <a:pt x="3028840" y="79654"/>
                    </a:lnTo>
                    <a:lnTo>
                      <a:pt x="3036612" y="73051"/>
                    </a:lnTo>
                    <a:cubicBezTo>
                      <a:pt x="3051013" y="61949"/>
                      <a:pt x="3066846" y="54200"/>
                      <a:pt x="3079723" y="54072"/>
                    </a:cubicBezTo>
                    <a:cubicBezTo>
                      <a:pt x="3087162" y="65786"/>
                      <a:pt x="3089701" y="83230"/>
                      <a:pt x="3088594" y="101131"/>
                    </a:cubicBezTo>
                    <a:lnTo>
                      <a:pt x="3083094" y="122190"/>
                    </a:lnTo>
                    <a:lnTo>
                      <a:pt x="3085888" y="124060"/>
                    </a:lnTo>
                    <a:lnTo>
                      <a:pt x="3089411" y="114192"/>
                    </a:lnTo>
                    <a:cubicBezTo>
                      <a:pt x="3096331" y="97376"/>
                      <a:pt x="3106169" y="82749"/>
                      <a:pt x="3117257" y="76200"/>
                    </a:cubicBezTo>
                    <a:cubicBezTo>
                      <a:pt x="3129557" y="82625"/>
                      <a:pt x="3140478" y="96463"/>
                      <a:pt x="3148469" y="112519"/>
                    </a:cubicBezTo>
                    <a:lnTo>
                      <a:pt x="3150761" y="117754"/>
                    </a:lnTo>
                    <a:lnTo>
                      <a:pt x="3158533" y="111151"/>
                    </a:lnTo>
                    <a:cubicBezTo>
                      <a:pt x="3172934" y="100049"/>
                      <a:pt x="3188767" y="92300"/>
                      <a:pt x="3201644" y="92172"/>
                    </a:cubicBezTo>
                    <a:cubicBezTo>
                      <a:pt x="3216523" y="115600"/>
                      <a:pt x="3211800" y="161948"/>
                      <a:pt x="3197507" y="189033"/>
                    </a:cubicBezTo>
                    <a:lnTo>
                      <a:pt x="3180516" y="208282"/>
                    </a:lnTo>
                    <a:lnTo>
                      <a:pt x="3191302" y="225127"/>
                    </a:lnTo>
                    <a:cubicBezTo>
                      <a:pt x="3194482" y="232672"/>
                      <a:pt x="3196792" y="241209"/>
                      <a:pt x="3198238" y="250059"/>
                    </a:cubicBezTo>
                    <a:lnTo>
                      <a:pt x="3198882" y="255737"/>
                    </a:lnTo>
                    <a:lnTo>
                      <a:pt x="3208257" y="251725"/>
                    </a:lnTo>
                    <a:cubicBezTo>
                      <a:pt x="3225294" y="245371"/>
                      <a:pt x="3242710" y="242644"/>
                      <a:pt x="3255050" y="246326"/>
                    </a:cubicBezTo>
                    <a:cubicBezTo>
                      <a:pt x="3262345" y="273103"/>
                      <a:pt x="3244144" y="315989"/>
                      <a:pt x="3222489" y="337644"/>
                    </a:cubicBezTo>
                    <a:lnTo>
                      <a:pt x="3221515" y="338314"/>
                    </a:lnTo>
                    <a:lnTo>
                      <a:pt x="3222784" y="364989"/>
                    </a:lnTo>
                    <a:cubicBezTo>
                      <a:pt x="3221552" y="384905"/>
                      <a:pt x="3216263" y="405330"/>
                      <a:pt x="3208312" y="420397"/>
                    </a:cubicBezTo>
                    <a:lnTo>
                      <a:pt x="3192095" y="438769"/>
                    </a:lnTo>
                    <a:lnTo>
                      <a:pt x="3197298" y="446894"/>
                    </a:lnTo>
                    <a:cubicBezTo>
                      <a:pt x="3200836" y="455289"/>
                      <a:pt x="3203405" y="464786"/>
                      <a:pt x="3205014" y="474633"/>
                    </a:cubicBezTo>
                    <a:lnTo>
                      <a:pt x="3205731" y="480950"/>
                    </a:lnTo>
                    <a:lnTo>
                      <a:pt x="3216161" y="476486"/>
                    </a:lnTo>
                    <a:cubicBezTo>
                      <a:pt x="3235116" y="469417"/>
                      <a:pt x="3254493" y="466383"/>
                      <a:pt x="3268222" y="470479"/>
                    </a:cubicBezTo>
                    <a:cubicBezTo>
                      <a:pt x="3276338" y="500271"/>
                      <a:pt x="3256088" y="547983"/>
                      <a:pt x="3231996" y="572076"/>
                    </a:cubicBezTo>
                    <a:cubicBezTo>
                      <a:pt x="3215055" y="589016"/>
                      <a:pt x="3186885" y="602717"/>
                      <a:pt x="3165377" y="603084"/>
                    </a:cubicBezTo>
                    <a:close/>
                    <a:moveTo>
                      <a:pt x="4110257" y="725005"/>
                    </a:moveTo>
                    <a:cubicBezTo>
                      <a:pt x="4103087" y="725127"/>
                      <a:pt x="4096658" y="723768"/>
                      <a:pt x="4091632" y="720553"/>
                    </a:cubicBezTo>
                    <a:lnTo>
                      <a:pt x="4090038" y="719275"/>
                    </a:lnTo>
                    <a:lnTo>
                      <a:pt x="4087534" y="719411"/>
                    </a:lnTo>
                    <a:cubicBezTo>
                      <a:pt x="4085945" y="719339"/>
                      <a:pt x="4084376" y="719103"/>
                      <a:pt x="4082834" y="718690"/>
                    </a:cubicBezTo>
                    <a:lnTo>
                      <a:pt x="4080434" y="717681"/>
                    </a:lnTo>
                    <a:lnTo>
                      <a:pt x="4076936" y="718378"/>
                    </a:lnTo>
                    <a:lnTo>
                      <a:pt x="4074224" y="720553"/>
                    </a:lnTo>
                    <a:cubicBezTo>
                      <a:pt x="4054119" y="733412"/>
                      <a:pt x="4011567" y="716583"/>
                      <a:pt x="3988980" y="693996"/>
                    </a:cubicBezTo>
                    <a:lnTo>
                      <a:pt x="3982480" y="685505"/>
                    </a:lnTo>
                    <a:lnTo>
                      <a:pt x="3969711" y="682453"/>
                    </a:lnTo>
                    <a:lnTo>
                      <a:pt x="3968117" y="681174"/>
                    </a:lnTo>
                    <a:lnTo>
                      <a:pt x="3965613" y="681311"/>
                    </a:lnTo>
                    <a:cubicBezTo>
                      <a:pt x="3964024" y="681239"/>
                      <a:pt x="3962455" y="681002"/>
                      <a:pt x="3960913" y="680589"/>
                    </a:cubicBezTo>
                    <a:lnTo>
                      <a:pt x="3958513" y="679580"/>
                    </a:lnTo>
                    <a:lnTo>
                      <a:pt x="3955015" y="680278"/>
                    </a:lnTo>
                    <a:lnTo>
                      <a:pt x="3952303" y="682453"/>
                    </a:lnTo>
                    <a:cubicBezTo>
                      <a:pt x="3932198" y="695311"/>
                      <a:pt x="3889646" y="678483"/>
                      <a:pt x="3867059" y="655896"/>
                    </a:cubicBezTo>
                    <a:cubicBezTo>
                      <a:pt x="3842966" y="631803"/>
                      <a:pt x="3822640" y="581759"/>
                      <a:pt x="3830832" y="554299"/>
                    </a:cubicBezTo>
                    <a:lnTo>
                      <a:pt x="3843328" y="553725"/>
                    </a:lnTo>
                    <a:lnTo>
                      <a:pt x="3835841" y="548407"/>
                    </a:lnTo>
                    <a:lnTo>
                      <a:pt x="3825239" y="555695"/>
                    </a:lnTo>
                    <a:cubicBezTo>
                      <a:pt x="3813390" y="561284"/>
                      <a:pt x="3800971" y="564801"/>
                      <a:pt x="3790217" y="564984"/>
                    </a:cubicBezTo>
                    <a:cubicBezTo>
                      <a:pt x="3783047" y="565107"/>
                      <a:pt x="3776618" y="563748"/>
                      <a:pt x="3771592" y="560533"/>
                    </a:cubicBezTo>
                    <a:lnTo>
                      <a:pt x="3769998" y="559254"/>
                    </a:lnTo>
                    <a:lnTo>
                      <a:pt x="3767494" y="559391"/>
                    </a:lnTo>
                    <a:cubicBezTo>
                      <a:pt x="3765905" y="559319"/>
                      <a:pt x="3764336" y="559082"/>
                      <a:pt x="3762794" y="558669"/>
                    </a:cubicBezTo>
                    <a:lnTo>
                      <a:pt x="3760394" y="557660"/>
                    </a:lnTo>
                    <a:lnTo>
                      <a:pt x="3756896" y="558358"/>
                    </a:lnTo>
                    <a:lnTo>
                      <a:pt x="3754184" y="560533"/>
                    </a:lnTo>
                    <a:cubicBezTo>
                      <a:pt x="3734079" y="573391"/>
                      <a:pt x="3691527" y="556563"/>
                      <a:pt x="3668940" y="533976"/>
                    </a:cubicBezTo>
                    <a:lnTo>
                      <a:pt x="3662440" y="525485"/>
                    </a:lnTo>
                    <a:lnTo>
                      <a:pt x="3649671" y="522433"/>
                    </a:lnTo>
                    <a:lnTo>
                      <a:pt x="3648077" y="521154"/>
                    </a:lnTo>
                    <a:lnTo>
                      <a:pt x="3645573" y="521291"/>
                    </a:lnTo>
                    <a:cubicBezTo>
                      <a:pt x="3643984" y="521219"/>
                      <a:pt x="3642415" y="520982"/>
                      <a:pt x="3640873" y="520569"/>
                    </a:cubicBezTo>
                    <a:lnTo>
                      <a:pt x="3638473" y="519560"/>
                    </a:lnTo>
                    <a:lnTo>
                      <a:pt x="3634975" y="520258"/>
                    </a:lnTo>
                    <a:lnTo>
                      <a:pt x="3632263" y="522433"/>
                    </a:lnTo>
                    <a:cubicBezTo>
                      <a:pt x="3612158" y="535291"/>
                      <a:pt x="3569606" y="518463"/>
                      <a:pt x="3547019" y="495876"/>
                    </a:cubicBezTo>
                    <a:cubicBezTo>
                      <a:pt x="3522926" y="471783"/>
                      <a:pt x="3502600" y="421739"/>
                      <a:pt x="3510792" y="394279"/>
                    </a:cubicBezTo>
                    <a:lnTo>
                      <a:pt x="3523288" y="393705"/>
                    </a:lnTo>
                    <a:lnTo>
                      <a:pt x="3508949" y="383520"/>
                    </a:lnTo>
                    <a:cubicBezTo>
                      <a:pt x="3486604" y="363710"/>
                      <a:pt x="3467313" y="334820"/>
                      <a:pt x="3467101" y="313330"/>
                    </a:cubicBezTo>
                    <a:cubicBezTo>
                      <a:pt x="3480133" y="305053"/>
                      <a:pt x="3499541" y="302229"/>
                      <a:pt x="3519457" y="303461"/>
                    </a:cubicBezTo>
                    <a:lnTo>
                      <a:pt x="3522732" y="303825"/>
                    </a:lnTo>
                    <a:lnTo>
                      <a:pt x="3522286" y="301879"/>
                    </a:lnTo>
                    <a:cubicBezTo>
                      <a:pt x="3518712" y="281967"/>
                      <a:pt x="3519184" y="262360"/>
                      <a:pt x="3525664" y="249582"/>
                    </a:cubicBezTo>
                    <a:lnTo>
                      <a:pt x="3549937" y="252840"/>
                    </a:lnTo>
                    <a:lnTo>
                      <a:pt x="3541264" y="241510"/>
                    </a:lnTo>
                    <a:cubicBezTo>
                      <a:pt x="3527335" y="218567"/>
                      <a:pt x="3518439" y="188638"/>
                      <a:pt x="3523962" y="170127"/>
                    </a:cubicBezTo>
                    <a:cubicBezTo>
                      <a:pt x="3537350" y="166479"/>
                      <a:pt x="3554766" y="169206"/>
                      <a:pt x="3571541" y="175551"/>
                    </a:cubicBezTo>
                    <a:lnTo>
                      <a:pt x="3574257" y="176733"/>
                    </a:lnTo>
                    <a:lnTo>
                      <a:pt x="3574391" y="174944"/>
                    </a:lnTo>
                    <a:lnTo>
                      <a:pt x="3575111" y="171838"/>
                    </a:lnTo>
                    <a:lnTo>
                      <a:pt x="3539076" y="162715"/>
                    </a:lnTo>
                    <a:cubicBezTo>
                      <a:pt x="3511991" y="148422"/>
                      <a:pt x="3481251" y="110844"/>
                      <a:pt x="3480996" y="85089"/>
                    </a:cubicBezTo>
                    <a:cubicBezTo>
                      <a:pt x="3492710" y="77650"/>
                      <a:pt x="3510154" y="75111"/>
                      <a:pt x="3528055" y="76218"/>
                    </a:cubicBezTo>
                    <a:lnTo>
                      <a:pt x="3530998" y="76546"/>
                    </a:lnTo>
                    <a:lnTo>
                      <a:pt x="3530598" y="74797"/>
                    </a:lnTo>
                    <a:cubicBezTo>
                      <a:pt x="3527386" y="56899"/>
                      <a:pt x="3527810" y="39276"/>
                      <a:pt x="3533634" y="27791"/>
                    </a:cubicBezTo>
                    <a:cubicBezTo>
                      <a:pt x="3547459" y="26590"/>
                      <a:pt x="3564109" y="32380"/>
                      <a:pt x="3579483" y="41617"/>
                    </a:cubicBezTo>
                    <a:lnTo>
                      <a:pt x="3588807" y="47860"/>
                    </a:lnTo>
                    <a:lnTo>
                      <a:pt x="3592330" y="37992"/>
                    </a:lnTo>
                    <a:cubicBezTo>
                      <a:pt x="3599250" y="21176"/>
                      <a:pt x="3609088" y="6549"/>
                      <a:pt x="3620176" y="0"/>
                    </a:cubicBezTo>
                    <a:cubicBezTo>
                      <a:pt x="3632476" y="6425"/>
                      <a:pt x="3643397" y="20263"/>
                      <a:pt x="3651388" y="36319"/>
                    </a:cubicBezTo>
                    <a:lnTo>
                      <a:pt x="3653680" y="41554"/>
                    </a:lnTo>
                    <a:lnTo>
                      <a:pt x="3661452" y="34951"/>
                    </a:lnTo>
                    <a:cubicBezTo>
                      <a:pt x="3675853" y="23849"/>
                      <a:pt x="3691686" y="16100"/>
                      <a:pt x="3704563" y="15972"/>
                    </a:cubicBezTo>
                    <a:cubicBezTo>
                      <a:pt x="3712002" y="27686"/>
                      <a:pt x="3714541" y="45130"/>
                      <a:pt x="3713434" y="63031"/>
                    </a:cubicBezTo>
                    <a:lnTo>
                      <a:pt x="3707934" y="84090"/>
                    </a:lnTo>
                    <a:lnTo>
                      <a:pt x="3710728" y="85960"/>
                    </a:lnTo>
                    <a:lnTo>
                      <a:pt x="3714251" y="76092"/>
                    </a:lnTo>
                    <a:cubicBezTo>
                      <a:pt x="3721171" y="59276"/>
                      <a:pt x="3731009" y="44649"/>
                      <a:pt x="3742097" y="38100"/>
                    </a:cubicBezTo>
                    <a:cubicBezTo>
                      <a:pt x="3754397" y="44525"/>
                      <a:pt x="3765318" y="58363"/>
                      <a:pt x="3773309" y="74419"/>
                    </a:cubicBezTo>
                    <a:lnTo>
                      <a:pt x="3775601" y="79654"/>
                    </a:lnTo>
                    <a:lnTo>
                      <a:pt x="3783373" y="73051"/>
                    </a:lnTo>
                    <a:cubicBezTo>
                      <a:pt x="3797774" y="61949"/>
                      <a:pt x="3813607" y="54200"/>
                      <a:pt x="3826484" y="54072"/>
                    </a:cubicBezTo>
                    <a:cubicBezTo>
                      <a:pt x="3841363" y="77500"/>
                      <a:pt x="3836640" y="123848"/>
                      <a:pt x="3822347" y="150933"/>
                    </a:cubicBezTo>
                    <a:lnTo>
                      <a:pt x="3805356" y="170183"/>
                    </a:lnTo>
                    <a:lnTo>
                      <a:pt x="3816142" y="187027"/>
                    </a:lnTo>
                    <a:cubicBezTo>
                      <a:pt x="3819322" y="194573"/>
                      <a:pt x="3821632" y="203109"/>
                      <a:pt x="3823078" y="211959"/>
                    </a:cubicBezTo>
                    <a:lnTo>
                      <a:pt x="3823722" y="217637"/>
                    </a:lnTo>
                    <a:lnTo>
                      <a:pt x="3833097" y="213625"/>
                    </a:lnTo>
                    <a:lnTo>
                      <a:pt x="3848816" y="209587"/>
                    </a:lnTo>
                    <a:lnTo>
                      <a:pt x="3848767" y="208909"/>
                    </a:lnTo>
                    <a:cubicBezTo>
                      <a:pt x="3849200" y="200831"/>
                      <a:pt x="3850762" y="193554"/>
                      <a:pt x="3853674" y="187811"/>
                    </a:cubicBezTo>
                    <a:cubicBezTo>
                      <a:pt x="3867499" y="186610"/>
                      <a:pt x="3884149" y="192400"/>
                      <a:pt x="3899523" y="201637"/>
                    </a:cubicBezTo>
                    <a:lnTo>
                      <a:pt x="3908847" y="207880"/>
                    </a:lnTo>
                    <a:lnTo>
                      <a:pt x="3912370" y="198012"/>
                    </a:lnTo>
                    <a:cubicBezTo>
                      <a:pt x="3919290" y="181196"/>
                      <a:pt x="3929128" y="166569"/>
                      <a:pt x="3940216" y="160020"/>
                    </a:cubicBezTo>
                    <a:cubicBezTo>
                      <a:pt x="3952516" y="166445"/>
                      <a:pt x="3963437" y="180283"/>
                      <a:pt x="3971428" y="196339"/>
                    </a:cubicBezTo>
                    <a:lnTo>
                      <a:pt x="3973720" y="201574"/>
                    </a:lnTo>
                    <a:lnTo>
                      <a:pt x="3981492" y="194971"/>
                    </a:lnTo>
                    <a:cubicBezTo>
                      <a:pt x="3995893" y="183869"/>
                      <a:pt x="4011726" y="176120"/>
                      <a:pt x="4024603" y="175992"/>
                    </a:cubicBezTo>
                    <a:cubicBezTo>
                      <a:pt x="4032042" y="187706"/>
                      <a:pt x="4034581" y="205150"/>
                      <a:pt x="4033474" y="223051"/>
                    </a:cubicBezTo>
                    <a:lnTo>
                      <a:pt x="4027974" y="244109"/>
                    </a:lnTo>
                    <a:lnTo>
                      <a:pt x="4030768" y="245980"/>
                    </a:lnTo>
                    <a:lnTo>
                      <a:pt x="4034291" y="236112"/>
                    </a:lnTo>
                    <a:cubicBezTo>
                      <a:pt x="4041211" y="219296"/>
                      <a:pt x="4051049" y="204669"/>
                      <a:pt x="4062137" y="198120"/>
                    </a:cubicBezTo>
                    <a:cubicBezTo>
                      <a:pt x="4074437" y="204545"/>
                      <a:pt x="4085358" y="218382"/>
                      <a:pt x="4093349" y="234439"/>
                    </a:cubicBezTo>
                    <a:lnTo>
                      <a:pt x="4095641" y="239673"/>
                    </a:lnTo>
                    <a:lnTo>
                      <a:pt x="4103413" y="233071"/>
                    </a:lnTo>
                    <a:cubicBezTo>
                      <a:pt x="4117814" y="221968"/>
                      <a:pt x="4133647" y="214219"/>
                      <a:pt x="4146524" y="214092"/>
                    </a:cubicBezTo>
                    <a:cubicBezTo>
                      <a:pt x="4161403" y="237520"/>
                      <a:pt x="4156680" y="283868"/>
                      <a:pt x="4142387" y="310953"/>
                    </a:cubicBezTo>
                    <a:lnTo>
                      <a:pt x="4125396" y="330202"/>
                    </a:lnTo>
                    <a:lnTo>
                      <a:pt x="4136182" y="347047"/>
                    </a:lnTo>
                    <a:cubicBezTo>
                      <a:pt x="4139362" y="354592"/>
                      <a:pt x="4141672" y="363129"/>
                      <a:pt x="4143118" y="371979"/>
                    </a:cubicBezTo>
                    <a:lnTo>
                      <a:pt x="4143762" y="377657"/>
                    </a:lnTo>
                    <a:lnTo>
                      <a:pt x="4153137" y="373645"/>
                    </a:lnTo>
                    <a:cubicBezTo>
                      <a:pt x="4170174" y="367291"/>
                      <a:pt x="4187590" y="364564"/>
                      <a:pt x="4199930" y="368246"/>
                    </a:cubicBezTo>
                    <a:cubicBezTo>
                      <a:pt x="4207225" y="395023"/>
                      <a:pt x="4189024" y="437909"/>
                      <a:pt x="4167369" y="459564"/>
                    </a:cubicBezTo>
                    <a:lnTo>
                      <a:pt x="4166395" y="460234"/>
                    </a:lnTo>
                    <a:lnTo>
                      <a:pt x="4167664" y="486909"/>
                    </a:lnTo>
                    <a:cubicBezTo>
                      <a:pt x="4166432" y="506825"/>
                      <a:pt x="4161143" y="527250"/>
                      <a:pt x="4153192" y="542317"/>
                    </a:cubicBezTo>
                    <a:lnTo>
                      <a:pt x="4136975" y="560689"/>
                    </a:lnTo>
                    <a:lnTo>
                      <a:pt x="4142178" y="568814"/>
                    </a:lnTo>
                    <a:cubicBezTo>
                      <a:pt x="4145716" y="577209"/>
                      <a:pt x="4148285" y="586706"/>
                      <a:pt x="4149894" y="596553"/>
                    </a:cubicBezTo>
                    <a:lnTo>
                      <a:pt x="4150611" y="602870"/>
                    </a:lnTo>
                    <a:lnTo>
                      <a:pt x="4161041" y="598406"/>
                    </a:lnTo>
                    <a:cubicBezTo>
                      <a:pt x="4179996" y="591337"/>
                      <a:pt x="4199373" y="588303"/>
                      <a:pt x="4213102" y="592399"/>
                    </a:cubicBezTo>
                    <a:cubicBezTo>
                      <a:pt x="4221218" y="622191"/>
                      <a:pt x="4200968" y="669903"/>
                      <a:pt x="4176876" y="693996"/>
                    </a:cubicBezTo>
                    <a:cubicBezTo>
                      <a:pt x="4159935" y="710936"/>
                      <a:pt x="4131765" y="724637"/>
                      <a:pt x="4110257" y="725005"/>
                    </a:cubicBezTo>
                    <a:close/>
                    <a:moveTo>
                      <a:pt x="683102" y="923920"/>
                    </a:moveTo>
                    <a:lnTo>
                      <a:pt x="681913" y="923420"/>
                    </a:lnTo>
                    <a:lnTo>
                      <a:pt x="681491" y="923505"/>
                    </a:lnTo>
                    <a:close/>
                    <a:moveTo>
                      <a:pt x="709136" y="931113"/>
                    </a:moveTo>
                    <a:lnTo>
                      <a:pt x="709209" y="930140"/>
                    </a:lnTo>
                    <a:lnTo>
                      <a:pt x="693111" y="926293"/>
                    </a:lnTo>
                    <a:lnTo>
                      <a:pt x="691517" y="925014"/>
                    </a:lnTo>
                    <a:lnTo>
                      <a:pt x="689014" y="925151"/>
                    </a:lnTo>
                    <a:lnTo>
                      <a:pt x="686204" y="924720"/>
                    </a:lnTo>
                    <a:lnTo>
                      <a:pt x="706421" y="929931"/>
                    </a:lnTo>
                    <a:close/>
                    <a:moveTo>
                      <a:pt x="894759" y="958881"/>
                    </a:moveTo>
                    <a:lnTo>
                      <a:pt x="901040" y="950494"/>
                    </a:lnTo>
                    <a:lnTo>
                      <a:pt x="901474" y="950069"/>
                    </a:lnTo>
                    <a:lnTo>
                      <a:pt x="891077" y="950748"/>
                    </a:lnTo>
                    <a:lnTo>
                      <a:pt x="889910" y="950288"/>
                    </a:lnTo>
                    <a:lnTo>
                      <a:pt x="889649" y="952574"/>
                    </a:lnTo>
                    <a:close/>
                    <a:moveTo>
                      <a:pt x="3737020" y="989362"/>
                    </a:moveTo>
                    <a:lnTo>
                      <a:pt x="3743301" y="980974"/>
                    </a:lnTo>
                    <a:lnTo>
                      <a:pt x="3743734" y="980550"/>
                    </a:lnTo>
                    <a:lnTo>
                      <a:pt x="3733337" y="981229"/>
                    </a:lnTo>
                    <a:lnTo>
                      <a:pt x="3732170" y="980768"/>
                    </a:lnTo>
                    <a:lnTo>
                      <a:pt x="3731909" y="983054"/>
                    </a:lnTo>
                    <a:close/>
                    <a:moveTo>
                      <a:pt x="599691" y="1060070"/>
                    </a:moveTo>
                    <a:lnTo>
                      <a:pt x="610121" y="1055606"/>
                    </a:lnTo>
                    <a:cubicBezTo>
                      <a:pt x="619598" y="1052071"/>
                      <a:pt x="629181" y="1049546"/>
                      <a:pt x="638111" y="1048416"/>
                    </a:cubicBezTo>
                    <a:lnTo>
                      <a:pt x="656665" y="1049328"/>
                    </a:lnTo>
                    <a:lnTo>
                      <a:pt x="655085" y="1027435"/>
                    </a:lnTo>
                    <a:cubicBezTo>
                      <a:pt x="655566" y="1018447"/>
                      <a:pt x="657304" y="1010351"/>
                      <a:pt x="660544" y="1003962"/>
                    </a:cubicBezTo>
                    <a:cubicBezTo>
                      <a:pt x="668234" y="1003294"/>
                      <a:pt x="676711" y="1004571"/>
                      <a:pt x="685402" y="1007299"/>
                    </a:cubicBezTo>
                    <a:lnTo>
                      <a:pt x="685673" y="1007423"/>
                    </a:lnTo>
                    <a:lnTo>
                      <a:pt x="669642" y="983922"/>
                    </a:lnTo>
                    <a:cubicBezTo>
                      <a:pt x="663647" y="971541"/>
                      <a:pt x="659301" y="958181"/>
                      <a:pt x="657777" y="946142"/>
                    </a:cubicBezTo>
                    <a:lnTo>
                      <a:pt x="658552" y="930392"/>
                    </a:lnTo>
                    <a:lnTo>
                      <a:pt x="657079" y="930744"/>
                    </a:lnTo>
                    <a:cubicBezTo>
                      <a:pt x="649909" y="930622"/>
                      <a:pt x="642000" y="929018"/>
                      <a:pt x="634012" y="926306"/>
                    </a:cubicBezTo>
                    <a:lnTo>
                      <a:pt x="617067" y="915968"/>
                    </a:lnTo>
                    <a:lnTo>
                      <a:pt x="616449" y="916764"/>
                    </a:lnTo>
                    <a:lnTo>
                      <a:pt x="615474" y="917434"/>
                    </a:lnTo>
                    <a:lnTo>
                      <a:pt x="616744" y="944109"/>
                    </a:lnTo>
                    <a:cubicBezTo>
                      <a:pt x="615512" y="964025"/>
                      <a:pt x="610223" y="984450"/>
                      <a:pt x="602272" y="999517"/>
                    </a:cubicBezTo>
                    <a:lnTo>
                      <a:pt x="586055" y="1017889"/>
                    </a:lnTo>
                    <a:lnTo>
                      <a:pt x="591258" y="1026014"/>
                    </a:lnTo>
                    <a:cubicBezTo>
                      <a:pt x="594795" y="1034409"/>
                      <a:pt x="597365" y="1043906"/>
                      <a:pt x="598974" y="1053753"/>
                    </a:cubicBezTo>
                    <a:close/>
                    <a:moveTo>
                      <a:pt x="4369480" y="1141762"/>
                    </a:moveTo>
                    <a:lnTo>
                      <a:pt x="4375761" y="1133374"/>
                    </a:lnTo>
                    <a:lnTo>
                      <a:pt x="4376194" y="1132950"/>
                    </a:lnTo>
                    <a:lnTo>
                      <a:pt x="4365797" y="1133629"/>
                    </a:lnTo>
                    <a:lnTo>
                      <a:pt x="4364630" y="1133168"/>
                    </a:lnTo>
                    <a:lnTo>
                      <a:pt x="4364369" y="1135454"/>
                    </a:lnTo>
                    <a:close/>
                    <a:moveTo>
                      <a:pt x="1801540" y="1210342"/>
                    </a:moveTo>
                    <a:lnTo>
                      <a:pt x="1807821" y="1201954"/>
                    </a:lnTo>
                    <a:lnTo>
                      <a:pt x="1808254" y="1201530"/>
                    </a:lnTo>
                    <a:lnTo>
                      <a:pt x="1797857" y="1202209"/>
                    </a:lnTo>
                    <a:lnTo>
                      <a:pt x="1796690" y="1201748"/>
                    </a:lnTo>
                    <a:lnTo>
                      <a:pt x="1796430" y="1204034"/>
                    </a:lnTo>
                    <a:close/>
                    <a:moveTo>
                      <a:pt x="3877657" y="1349568"/>
                    </a:moveTo>
                    <a:lnTo>
                      <a:pt x="3883938" y="1341180"/>
                    </a:lnTo>
                    <a:lnTo>
                      <a:pt x="3884371" y="1340756"/>
                    </a:lnTo>
                    <a:lnTo>
                      <a:pt x="3873974" y="1341435"/>
                    </a:lnTo>
                    <a:lnTo>
                      <a:pt x="3872807" y="1340974"/>
                    </a:lnTo>
                    <a:lnTo>
                      <a:pt x="3872546" y="1343260"/>
                    </a:lnTo>
                    <a:close/>
                    <a:moveTo>
                      <a:pt x="940479" y="1370362"/>
                    </a:moveTo>
                    <a:lnTo>
                      <a:pt x="946760" y="1361974"/>
                    </a:lnTo>
                    <a:lnTo>
                      <a:pt x="947194" y="1361550"/>
                    </a:lnTo>
                    <a:lnTo>
                      <a:pt x="936797" y="1362229"/>
                    </a:lnTo>
                    <a:lnTo>
                      <a:pt x="935630" y="1361768"/>
                    </a:lnTo>
                    <a:lnTo>
                      <a:pt x="935369" y="1364054"/>
                    </a:lnTo>
                    <a:close/>
                    <a:moveTo>
                      <a:pt x="4440171" y="1380110"/>
                    </a:moveTo>
                    <a:lnTo>
                      <a:pt x="4446106" y="1377570"/>
                    </a:lnTo>
                    <a:lnTo>
                      <a:pt x="4439699" y="1375948"/>
                    </a:lnTo>
                    <a:close/>
                    <a:moveTo>
                      <a:pt x="4632035" y="1410528"/>
                    </a:moveTo>
                    <a:lnTo>
                      <a:pt x="4638317" y="1402140"/>
                    </a:lnTo>
                    <a:lnTo>
                      <a:pt x="4638750" y="1401716"/>
                    </a:lnTo>
                    <a:lnTo>
                      <a:pt x="4628353" y="1402395"/>
                    </a:lnTo>
                    <a:lnTo>
                      <a:pt x="4627187" y="1401934"/>
                    </a:lnTo>
                    <a:lnTo>
                      <a:pt x="4626926" y="1404221"/>
                    </a:lnTo>
                    <a:close/>
                    <a:moveTo>
                      <a:pt x="1550080" y="1515142"/>
                    </a:moveTo>
                    <a:lnTo>
                      <a:pt x="1556361" y="1506754"/>
                    </a:lnTo>
                    <a:lnTo>
                      <a:pt x="1556794" y="1506329"/>
                    </a:lnTo>
                    <a:lnTo>
                      <a:pt x="1546397" y="1507009"/>
                    </a:lnTo>
                    <a:lnTo>
                      <a:pt x="1545230" y="1506548"/>
                    </a:lnTo>
                    <a:lnTo>
                      <a:pt x="1544970" y="1508834"/>
                    </a:lnTo>
                    <a:close/>
                    <a:moveTo>
                      <a:pt x="1613922" y="1528278"/>
                    </a:moveTo>
                    <a:lnTo>
                      <a:pt x="1623297" y="1524265"/>
                    </a:lnTo>
                    <a:lnTo>
                      <a:pt x="1624946" y="1523841"/>
                    </a:lnTo>
                    <a:lnTo>
                      <a:pt x="1611309" y="1515522"/>
                    </a:lnTo>
                    <a:lnTo>
                      <a:pt x="1613278" y="1522600"/>
                    </a:lnTo>
                    <a:close/>
                    <a:moveTo>
                      <a:pt x="4379211" y="1639190"/>
                    </a:moveTo>
                    <a:lnTo>
                      <a:pt x="4384941" y="1636738"/>
                    </a:lnTo>
                    <a:lnTo>
                      <a:pt x="4381766" y="1624376"/>
                    </a:lnTo>
                    <a:cubicBezTo>
                      <a:pt x="4380636" y="1615447"/>
                      <a:pt x="4380901" y="1607170"/>
                      <a:pt x="4382949" y="1600306"/>
                    </a:cubicBezTo>
                    <a:lnTo>
                      <a:pt x="4395445" y="1599731"/>
                    </a:lnTo>
                    <a:lnTo>
                      <a:pt x="4381106" y="1589547"/>
                    </a:lnTo>
                    <a:lnTo>
                      <a:pt x="4376511" y="1584620"/>
                    </a:lnTo>
                    <a:lnTo>
                      <a:pt x="4365575" y="1597009"/>
                    </a:lnTo>
                    <a:lnTo>
                      <a:pt x="4370778" y="1605134"/>
                    </a:lnTo>
                    <a:cubicBezTo>
                      <a:pt x="4374316" y="1613529"/>
                      <a:pt x="4376885" y="1623026"/>
                      <a:pt x="4378494" y="1632873"/>
                    </a:cubicBezTo>
                    <a:close/>
                    <a:moveTo>
                      <a:pt x="3907994" y="1710051"/>
                    </a:moveTo>
                    <a:cubicBezTo>
                      <a:pt x="3900824" y="1710173"/>
                      <a:pt x="3894395" y="1708814"/>
                      <a:pt x="3889369" y="1705599"/>
                    </a:cubicBezTo>
                    <a:lnTo>
                      <a:pt x="3887775" y="1704321"/>
                    </a:lnTo>
                    <a:lnTo>
                      <a:pt x="3885271" y="1704457"/>
                    </a:lnTo>
                    <a:cubicBezTo>
                      <a:pt x="3883682" y="1704385"/>
                      <a:pt x="3882113" y="1704149"/>
                      <a:pt x="3880571" y="1703736"/>
                    </a:cubicBezTo>
                    <a:lnTo>
                      <a:pt x="3878171" y="1702727"/>
                    </a:lnTo>
                    <a:lnTo>
                      <a:pt x="3874673" y="1703424"/>
                    </a:lnTo>
                    <a:lnTo>
                      <a:pt x="3871961" y="1705599"/>
                    </a:lnTo>
                    <a:cubicBezTo>
                      <a:pt x="3851856" y="1718458"/>
                      <a:pt x="3809304" y="1701629"/>
                      <a:pt x="3786717" y="1679042"/>
                    </a:cubicBezTo>
                    <a:lnTo>
                      <a:pt x="3780217" y="1670551"/>
                    </a:lnTo>
                    <a:lnTo>
                      <a:pt x="3767448" y="1667499"/>
                    </a:lnTo>
                    <a:lnTo>
                      <a:pt x="3765854" y="1666221"/>
                    </a:lnTo>
                    <a:lnTo>
                      <a:pt x="3763350" y="1666357"/>
                    </a:lnTo>
                    <a:cubicBezTo>
                      <a:pt x="3761761" y="1666285"/>
                      <a:pt x="3760192" y="1666049"/>
                      <a:pt x="3758650" y="1665636"/>
                    </a:cubicBezTo>
                    <a:lnTo>
                      <a:pt x="3756250" y="1664627"/>
                    </a:lnTo>
                    <a:lnTo>
                      <a:pt x="3752752" y="1665324"/>
                    </a:lnTo>
                    <a:lnTo>
                      <a:pt x="3750040" y="1667499"/>
                    </a:lnTo>
                    <a:cubicBezTo>
                      <a:pt x="3729935" y="1680358"/>
                      <a:pt x="3687383" y="1663529"/>
                      <a:pt x="3664796" y="1640942"/>
                    </a:cubicBezTo>
                    <a:cubicBezTo>
                      <a:pt x="3640703" y="1616849"/>
                      <a:pt x="3620377" y="1566805"/>
                      <a:pt x="3628569" y="1539346"/>
                    </a:cubicBezTo>
                    <a:lnTo>
                      <a:pt x="3641065" y="1538771"/>
                    </a:lnTo>
                    <a:lnTo>
                      <a:pt x="3626726" y="1528587"/>
                    </a:lnTo>
                    <a:cubicBezTo>
                      <a:pt x="3604381" y="1508776"/>
                      <a:pt x="3585090" y="1479887"/>
                      <a:pt x="3584878" y="1458396"/>
                    </a:cubicBezTo>
                    <a:cubicBezTo>
                      <a:pt x="3597910" y="1450120"/>
                      <a:pt x="3617318" y="1447295"/>
                      <a:pt x="3637234" y="1448527"/>
                    </a:cubicBezTo>
                    <a:lnTo>
                      <a:pt x="3640509" y="1448891"/>
                    </a:lnTo>
                    <a:lnTo>
                      <a:pt x="3640063" y="1446945"/>
                    </a:lnTo>
                    <a:cubicBezTo>
                      <a:pt x="3636489" y="1427033"/>
                      <a:pt x="3636961" y="1407427"/>
                      <a:pt x="3643441" y="1394648"/>
                    </a:cubicBezTo>
                    <a:lnTo>
                      <a:pt x="3667714" y="1397906"/>
                    </a:lnTo>
                    <a:lnTo>
                      <a:pt x="3659041" y="1386577"/>
                    </a:lnTo>
                    <a:cubicBezTo>
                      <a:pt x="3645112" y="1363633"/>
                      <a:pt x="3636216" y="1333703"/>
                      <a:pt x="3641739" y="1315192"/>
                    </a:cubicBezTo>
                    <a:lnTo>
                      <a:pt x="3643238" y="1315123"/>
                    </a:lnTo>
                    <a:lnTo>
                      <a:pt x="3639580" y="1310345"/>
                    </a:lnTo>
                    <a:lnTo>
                      <a:pt x="3626811" y="1307293"/>
                    </a:lnTo>
                    <a:lnTo>
                      <a:pt x="3625217" y="1306015"/>
                    </a:lnTo>
                    <a:lnTo>
                      <a:pt x="3622713" y="1306151"/>
                    </a:lnTo>
                    <a:cubicBezTo>
                      <a:pt x="3621124" y="1306079"/>
                      <a:pt x="3619555" y="1305843"/>
                      <a:pt x="3618013" y="1305430"/>
                    </a:cubicBezTo>
                    <a:lnTo>
                      <a:pt x="3615613" y="1304421"/>
                    </a:lnTo>
                    <a:lnTo>
                      <a:pt x="3612115" y="1305118"/>
                    </a:lnTo>
                    <a:lnTo>
                      <a:pt x="3609403" y="1307293"/>
                    </a:lnTo>
                    <a:cubicBezTo>
                      <a:pt x="3589298" y="1320152"/>
                      <a:pt x="3546746" y="1303323"/>
                      <a:pt x="3524159" y="1280736"/>
                    </a:cubicBezTo>
                    <a:cubicBezTo>
                      <a:pt x="3500066" y="1256643"/>
                      <a:pt x="3479740" y="1206599"/>
                      <a:pt x="3487932" y="1179140"/>
                    </a:cubicBezTo>
                    <a:lnTo>
                      <a:pt x="3500428" y="1178565"/>
                    </a:lnTo>
                    <a:lnTo>
                      <a:pt x="3486089" y="1168381"/>
                    </a:lnTo>
                    <a:cubicBezTo>
                      <a:pt x="3463744" y="1148570"/>
                      <a:pt x="3444453" y="1119681"/>
                      <a:pt x="3444241" y="1098190"/>
                    </a:cubicBezTo>
                    <a:cubicBezTo>
                      <a:pt x="3457273" y="1089914"/>
                      <a:pt x="3476681" y="1087089"/>
                      <a:pt x="3496597" y="1088321"/>
                    </a:cubicBezTo>
                    <a:lnTo>
                      <a:pt x="3499872" y="1088685"/>
                    </a:lnTo>
                    <a:lnTo>
                      <a:pt x="3499426" y="1086739"/>
                    </a:lnTo>
                    <a:cubicBezTo>
                      <a:pt x="3495852" y="1066827"/>
                      <a:pt x="3496324" y="1047221"/>
                      <a:pt x="3502804" y="1034442"/>
                    </a:cubicBezTo>
                    <a:lnTo>
                      <a:pt x="3527077" y="1037700"/>
                    </a:lnTo>
                    <a:lnTo>
                      <a:pt x="3518404" y="1026371"/>
                    </a:lnTo>
                    <a:cubicBezTo>
                      <a:pt x="3504475" y="1003427"/>
                      <a:pt x="3495579" y="973497"/>
                      <a:pt x="3501102" y="954986"/>
                    </a:cubicBezTo>
                    <a:cubicBezTo>
                      <a:pt x="3514490" y="951339"/>
                      <a:pt x="3531906" y="954066"/>
                      <a:pt x="3548681" y="960411"/>
                    </a:cubicBezTo>
                    <a:lnTo>
                      <a:pt x="3551397" y="961593"/>
                    </a:lnTo>
                    <a:lnTo>
                      <a:pt x="3551531" y="959804"/>
                    </a:lnTo>
                    <a:lnTo>
                      <a:pt x="3552251" y="956698"/>
                    </a:lnTo>
                    <a:lnTo>
                      <a:pt x="3516216" y="947575"/>
                    </a:lnTo>
                    <a:cubicBezTo>
                      <a:pt x="3489131" y="933282"/>
                      <a:pt x="3458391" y="895704"/>
                      <a:pt x="3458136" y="869949"/>
                    </a:cubicBezTo>
                    <a:cubicBezTo>
                      <a:pt x="3469850" y="862510"/>
                      <a:pt x="3487294" y="859971"/>
                      <a:pt x="3505195" y="861078"/>
                    </a:cubicBezTo>
                    <a:lnTo>
                      <a:pt x="3508138" y="861406"/>
                    </a:lnTo>
                    <a:lnTo>
                      <a:pt x="3507738" y="859657"/>
                    </a:lnTo>
                    <a:cubicBezTo>
                      <a:pt x="3504526" y="841759"/>
                      <a:pt x="3504950" y="824136"/>
                      <a:pt x="3510774" y="812650"/>
                    </a:cubicBezTo>
                    <a:cubicBezTo>
                      <a:pt x="3524599" y="811450"/>
                      <a:pt x="3541249" y="817240"/>
                      <a:pt x="3556623" y="826477"/>
                    </a:cubicBezTo>
                    <a:lnTo>
                      <a:pt x="3565947" y="832720"/>
                    </a:lnTo>
                    <a:lnTo>
                      <a:pt x="3569470" y="822852"/>
                    </a:lnTo>
                    <a:cubicBezTo>
                      <a:pt x="3576390" y="806036"/>
                      <a:pt x="3586228" y="791409"/>
                      <a:pt x="3597316" y="784860"/>
                    </a:cubicBezTo>
                    <a:cubicBezTo>
                      <a:pt x="3609616" y="791285"/>
                      <a:pt x="3620537" y="805122"/>
                      <a:pt x="3628528" y="821179"/>
                    </a:cubicBezTo>
                    <a:lnTo>
                      <a:pt x="3630820" y="826414"/>
                    </a:lnTo>
                    <a:lnTo>
                      <a:pt x="3638592" y="819811"/>
                    </a:lnTo>
                    <a:cubicBezTo>
                      <a:pt x="3652993" y="808709"/>
                      <a:pt x="3668826" y="800960"/>
                      <a:pt x="3681703" y="800832"/>
                    </a:cubicBezTo>
                    <a:cubicBezTo>
                      <a:pt x="3689142" y="812546"/>
                      <a:pt x="3691681" y="829990"/>
                      <a:pt x="3690574" y="847891"/>
                    </a:cubicBezTo>
                    <a:lnTo>
                      <a:pt x="3685074" y="868949"/>
                    </a:lnTo>
                    <a:lnTo>
                      <a:pt x="3687868" y="870820"/>
                    </a:lnTo>
                    <a:lnTo>
                      <a:pt x="3691391" y="860952"/>
                    </a:lnTo>
                    <a:cubicBezTo>
                      <a:pt x="3698311" y="844136"/>
                      <a:pt x="3708149" y="829509"/>
                      <a:pt x="3719237" y="822960"/>
                    </a:cubicBezTo>
                    <a:cubicBezTo>
                      <a:pt x="3731537" y="829385"/>
                      <a:pt x="3742458" y="843222"/>
                      <a:pt x="3750449" y="859279"/>
                    </a:cubicBezTo>
                    <a:lnTo>
                      <a:pt x="3752741" y="864514"/>
                    </a:lnTo>
                    <a:lnTo>
                      <a:pt x="3760513" y="857911"/>
                    </a:lnTo>
                    <a:cubicBezTo>
                      <a:pt x="3774914" y="846809"/>
                      <a:pt x="3790747" y="839060"/>
                      <a:pt x="3803624" y="838932"/>
                    </a:cubicBezTo>
                    <a:cubicBezTo>
                      <a:pt x="3818503" y="862360"/>
                      <a:pt x="3813780" y="908708"/>
                      <a:pt x="3799487" y="935793"/>
                    </a:cubicBezTo>
                    <a:lnTo>
                      <a:pt x="3782496" y="955043"/>
                    </a:lnTo>
                    <a:lnTo>
                      <a:pt x="3793282" y="971887"/>
                    </a:lnTo>
                    <a:cubicBezTo>
                      <a:pt x="3796462" y="979433"/>
                      <a:pt x="3798772" y="987969"/>
                      <a:pt x="3800218" y="996820"/>
                    </a:cubicBezTo>
                    <a:lnTo>
                      <a:pt x="3800862" y="1002498"/>
                    </a:lnTo>
                    <a:lnTo>
                      <a:pt x="3810237" y="998485"/>
                    </a:lnTo>
                    <a:cubicBezTo>
                      <a:pt x="3827274" y="992131"/>
                      <a:pt x="3844690" y="989405"/>
                      <a:pt x="3857030" y="993086"/>
                    </a:cubicBezTo>
                    <a:cubicBezTo>
                      <a:pt x="3864325" y="1019864"/>
                      <a:pt x="3846124" y="1062749"/>
                      <a:pt x="3824469" y="1084404"/>
                    </a:cubicBezTo>
                    <a:lnTo>
                      <a:pt x="3823495" y="1085074"/>
                    </a:lnTo>
                    <a:lnTo>
                      <a:pt x="3824764" y="1111749"/>
                    </a:lnTo>
                    <a:cubicBezTo>
                      <a:pt x="3824148" y="1121708"/>
                      <a:pt x="3822518" y="1131793"/>
                      <a:pt x="3820048" y="1141272"/>
                    </a:cubicBezTo>
                    <a:lnTo>
                      <a:pt x="3811558" y="1163800"/>
                    </a:lnTo>
                    <a:lnTo>
                      <a:pt x="3822340" y="1161038"/>
                    </a:lnTo>
                    <a:cubicBezTo>
                      <a:pt x="3829779" y="1172752"/>
                      <a:pt x="3832318" y="1190196"/>
                      <a:pt x="3831211" y="1208097"/>
                    </a:cubicBezTo>
                    <a:lnTo>
                      <a:pt x="3827910" y="1220737"/>
                    </a:lnTo>
                    <a:lnTo>
                      <a:pt x="3832957" y="1219440"/>
                    </a:lnTo>
                    <a:lnTo>
                      <a:pt x="3844388" y="1198312"/>
                    </a:lnTo>
                    <a:cubicBezTo>
                      <a:pt x="3849098" y="1191735"/>
                      <a:pt x="3854330" y="1186441"/>
                      <a:pt x="3859874" y="1183166"/>
                    </a:cubicBezTo>
                    <a:cubicBezTo>
                      <a:pt x="3872174" y="1189591"/>
                      <a:pt x="3883095" y="1203428"/>
                      <a:pt x="3891086" y="1219485"/>
                    </a:cubicBezTo>
                    <a:lnTo>
                      <a:pt x="3893378" y="1224720"/>
                    </a:lnTo>
                    <a:lnTo>
                      <a:pt x="3901150" y="1218117"/>
                    </a:lnTo>
                    <a:cubicBezTo>
                      <a:pt x="3915551" y="1207015"/>
                      <a:pt x="3931384" y="1199266"/>
                      <a:pt x="3944261" y="1199138"/>
                    </a:cubicBezTo>
                    <a:cubicBezTo>
                      <a:pt x="3959140" y="1222566"/>
                      <a:pt x="3954417" y="1268914"/>
                      <a:pt x="3940124" y="1295999"/>
                    </a:cubicBezTo>
                    <a:lnTo>
                      <a:pt x="3923133" y="1315249"/>
                    </a:lnTo>
                    <a:lnTo>
                      <a:pt x="3933919" y="1332093"/>
                    </a:lnTo>
                    <a:cubicBezTo>
                      <a:pt x="3937099" y="1339639"/>
                      <a:pt x="3939409" y="1348175"/>
                      <a:pt x="3940855" y="1357026"/>
                    </a:cubicBezTo>
                    <a:lnTo>
                      <a:pt x="3941499" y="1362704"/>
                    </a:lnTo>
                    <a:lnTo>
                      <a:pt x="3950874" y="1358691"/>
                    </a:lnTo>
                    <a:cubicBezTo>
                      <a:pt x="3967911" y="1352337"/>
                      <a:pt x="3985327" y="1349611"/>
                      <a:pt x="3997667" y="1353292"/>
                    </a:cubicBezTo>
                    <a:cubicBezTo>
                      <a:pt x="4004962" y="1380070"/>
                      <a:pt x="3986761" y="1422955"/>
                      <a:pt x="3965106" y="1444610"/>
                    </a:cubicBezTo>
                    <a:lnTo>
                      <a:pt x="3964132" y="1445280"/>
                    </a:lnTo>
                    <a:lnTo>
                      <a:pt x="3965401" y="1471955"/>
                    </a:lnTo>
                    <a:cubicBezTo>
                      <a:pt x="3964169" y="1491872"/>
                      <a:pt x="3958880" y="1512296"/>
                      <a:pt x="3950929" y="1527363"/>
                    </a:cubicBezTo>
                    <a:lnTo>
                      <a:pt x="3934712" y="1545735"/>
                    </a:lnTo>
                    <a:lnTo>
                      <a:pt x="3939915" y="1553860"/>
                    </a:lnTo>
                    <a:cubicBezTo>
                      <a:pt x="3943453" y="1562255"/>
                      <a:pt x="3946022" y="1571752"/>
                      <a:pt x="3947631" y="1581599"/>
                    </a:cubicBezTo>
                    <a:lnTo>
                      <a:pt x="3948348" y="1587916"/>
                    </a:lnTo>
                    <a:lnTo>
                      <a:pt x="3958778" y="1583452"/>
                    </a:lnTo>
                    <a:cubicBezTo>
                      <a:pt x="3977733" y="1576383"/>
                      <a:pt x="3997110" y="1573350"/>
                      <a:pt x="4010839" y="1577446"/>
                    </a:cubicBezTo>
                    <a:cubicBezTo>
                      <a:pt x="4018955" y="1607237"/>
                      <a:pt x="3998705" y="1654950"/>
                      <a:pt x="3974613" y="1679042"/>
                    </a:cubicBezTo>
                    <a:cubicBezTo>
                      <a:pt x="3957672" y="1695982"/>
                      <a:pt x="3929502" y="1709683"/>
                      <a:pt x="3907994" y="1710051"/>
                    </a:cubicBezTo>
                    <a:close/>
                    <a:moveTo>
                      <a:pt x="970816" y="1730844"/>
                    </a:moveTo>
                    <a:cubicBezTo>
                      <a:pt x="963647" y="1730967"/>
                      <a:pt x="957218" y="1729608"/>
                      <a:pt x="952191" y="1726393"/>
                    </a:cubicBezTo>
                    <a:lnTo>
                      <a:pt x="950597" y="1725115"/>
                    </a:lnTo>
                    <a:lnTo>
                      <a:pt x="948094" y="1725251"/>
                    </a:lnTo>
                    <a:cubicBezTo>
                      <a:pt x="946504" y="1725179"/>
                      <a:pt x="944935" y="1724943"/>
                      <a:pt x="943394" y="1724530"/>
                    </a:cubicBezTo>
                    <a:lnTo>
                      <a:pt x="940993" y="1723521"/>
                    </a:lnTo>
                    <a:lnTo>
                      <a:pt x="937496" y="1724218"/>
                    </a:lnTo>
                    <a:lnTo>
                      <a:pt x="934783" y="1726393"/>
                    </a:lnTo>
                    <a:cubicBezTo>
                      <a:pt x="929757" y="1729607"/>
                      <a:pt x="923328" y="1730967"/>
                      <a:pt x="916159" y="1730844"/>
                    </a:cubicBezTo>
                    <a:cubicBezTo>
                      <a:pt x="894650" y="1730477"/>
                      <a:pt x="866480" y="1716776"/>
                      <a:pt x="849540" y="1699836"/>
                    </a:cubicBezTo>
                    <a:lnTo>
                      <a:pt x="843040" y="1691345"/>
                    </a:lnTo>
                    <a:lnTo>
                      <a:pt x="830270" y="1688293"/>
                    </a:lnTo>
                    <a:lnTo>
                      <a:pt x="828676" y="1687014"/>
                    </a:lnTo>
                    <a:lnTo>
                      <a:pt x="826173" y="1687151"/>
                    </a:lnTo>
                    <a:cubicBezTo>
                      <a:pt x="824583" y="1687079"/>
                      <a:pt x="823014" y="1686842"/>
                      <a:pt x="821473" y="1686429"/>
                    </a:cubicBezTo>
                    <a:lnTo>
                      <a:pt x="819072" y="1685420"/>
                    </a:lnTo>
                    <a:lnTo>
                      <a:pt x="815575" y="1686118"/>
                    </a:lnTo>
                    <a:lnTo>
                      <a:pt x="812862" y="1688293"/>
                    </a:lnTo>
                    <a:cubicBezTo>
                      <a:pt x="792758" y="1701151"/>
                      <a:pt x="750205" y="1684323"/>
                      <a:pt x="727619" y="1661736"/>
                    </a:cubicBezTo>
                    <a:cubicBezTo>
                      <a:pt x="703526" y="1637643"/>
                      <a:pt x="683200" y="1587599"/>
                      <a:pt x="691392" y="1560139"/>
                    </a:cubicBezTo>
                    <a:lnTo>
                      <a:pt x="703887" y="1559565"/>
                    </a:lnTo>
                    <a:lnTo>
                      <a:pt x="689549" y="1549380"/>
                    </a:lnTo>
                    <a:cubicBezTo>
                      <a:pt x="667204" y="1529570"/>
                      <a:pt x="647913" y="1500680"/>
                      <a:pt x="647700" y="1479190"/>
                    </a:cubicBezTo>
                    <a:cubicBezTo>
                      <a:pt x="660733" y="1470913"/>
                      <a:pt x="680140" y="1468089"/>
                      <a:pt x="700056" y="1469321"/>
                    </a:cubicBezTo>
                    <a:lnTo>
                      <a:pt x="703332" y="1469685"/>
                    </a:lnTo>
                    <a:lnTo>
                      <a:pt x="702886" y="1467739"/>
                    </a:lnTo>
                    <a:cubicBezTo>
                      <a:pt x="699312" y="1447827"/>
                      <a:pt x="699784" y="1428220"/>
                      <a:pt x="706264" y="1415442"/>
                    </a:cubicBezTo>
                    <a:lnTo>
                      <a:pt x="730537" y="1418700"/>
                    </a:lnTo>
                    <a:lnTo>
                      <a:pt x="721864" y="1407370"/>
                    </a:lnTo>
                    <a:cubicBezTo>
                      <a:pt x="707935" y="1384427"/>
                      <a:pt x="699039" y="1354497"/>
                      <a:pt x="704561" y="1335986"/>
                    </a:cubicBezTo>
                    <a:cubicBezTo>
                      <a:pt x="717950" y="1332339"/>
                      <a:pt x="735365" y="1335065"/>
                      <a:pt x="752141" y="1341411"/>
                    </a:cubicBezTo>
                    <a:lnTo>
                      <a:pt x="754856" y="1342593"/>
                    </a:lnTo>
                    <a:lnTo>
                      <a:pt x="754991" y="1340804"/>
                    </a:lnTo>
                    <a:lnTo>
                      <a:pt x="755711" y="1337698"/>
                    </a:lnTo>
                    <a:lnTo>
                      <a:pt x="719676" y="1328575"/>
                    </a:lnTo>
                    <a:cubicBezTo>
                      <a:pt x="692591" y="1314282"/>
                      <a:pt x="661850" y="1276704"/>
                      <a:pt x="661595" y="1250949"/>
                    </a:cubicBezTo>
                    <a:lnTo>
                      <a:pt x="679802" y="1247517"/>
                    </a:lnTo>
                    <a:lnTo>
                      <a:pt x="664922" y="1228079"/>
                    </a:lnTo>
                    <a:cubicBezTo>
                      <a:pt x="649425" y="1202552"/>
                      <a:pt x="639528" y="1169254"/>
                      <a:pt x="645672" y="1148659"/>
                    </a:cubicBezTo>
                    <a:lnTo>
                      <a:pt x="658167" y="1148085"/>
                    </a:lnTo>
                    <a:lnTo>
                      <a:pt x="643829" y="1137900"/>
                    </a:lnTo>
                    <a:lnTo>
                      <a:pt x="639709" y="1133484"/>
                    </a:lnTo>
                    <a:lnTo>
                      <a:pt x="625955" y="1151196"/>
                    </a:lnTo>
                    <a:cubicBezTo>
                      <a:pt x="609015" y="1168136"/>
                      <a:pt x="580844" y="1181837"/>
                      <a:pt x="559336" y="1182204"/>
                    </a:cubicBezTo>
                    <a:cubicBezTo>
                      <a:pt x="552167" y="1182327"/>
                      <a:pt x="545738" y="1180968"/>
                      <a:pt x="540711" y="1177753"/>
                    </a:cubicBezTo>
                    <a:lnTo>
                      <a:pt x="539117" y="1176474"/>
                    </a:lnTo>
                    <a:lnTo>
                      <a:pt x="536614" y="1176611"/>
                    </a:lnTo>
                    <a:cubicBezTo>
                      <a:pt x="535024" y="1176539"/>
                      <a:pt x="533455" y="1176302"/>
                      <a:pt x="531914" y="1175889"/>
                    </a:cubicBezTo>
                    <a:lnTo>
                      <a:pt x="529513" y="1174880"/>
                    </a:lnTo>
                    <a:lnTo>
                      <a:pt x="526016" y="1175578"/>
                    </a:lnTo>
                    <a:lnTo>
                      <a:pt x="523303" y="1177753"/>
                    </a:lnTo>
                    <a:cubicBezTo>
                      <a:pt x="503199" y="1190611"/>
                      <a:pt x="460646" y="1173783"/>
                      <a:pt x="438060" y="1151196"/>
                    </a:cubicBezTo>
                    <a:lnTo>
                      <a:pt x="432406" y="1142907"/>
                    </a:lnTo>
                    <a:lnTo>
                      <a:pt x="418790" y="1139653"/>
                    </a:lnTo>
                    <a:lnTo>
                      <a:pt x="417196" y="1138374"/>
                    </a:lnTo>
                    <a:lnTo>
                      <a:pt x="414693" y="1138511"/>
                    </a:lnTo>
                    <a:cubicBezTo>
                      <a:pt x="413103" y="1138439"/>
                      <a:pt x="411534" y="1138202"/>
                      <a:pt x="409993" y="1137789"/>
                    </a:cubicBezTo>
                    <a:lnTo>
                      <a:pt x="407592" y="1136780"/>
                    </a:lnTo>
                    <a:lnTo>
                      <a:pt x="404095" y="1137478"/>
                    </a:lnTo>
                    <a:lnTo>
                      <a:pt x="401382" y="1139653"/>
                    </a:lnTo>
                    <a:cubicBezTo>
                      <a:pt x="381278" y="1152511"/>
                      <a:pt x="338725" y="1135683"/>
                      <a:pt x="316139" y="1113096"/>
                    </a:cubicBezTo>
                    <a:lnTo>
                      <a:pt x="307932" y="1102375"/>
                    </a:lnTo>
                    <a:lnTo>
                      <a:pt x="304491" y="1101553"/>
                    </a:lnTo>
                    <a:lnTo>
                      <a:pt x="302897" y="1100274"/>
                    </a:lnTo>
                    <a:lnTo>
                      <a:pt x="300394" y="1100411"/>
                    </a:lnTo>
                    <a:cubicBezTo>
                      <a:pt x="298804" y="1100339"/>
                      <a:pt x="297235" y="1100102"/>
                      <a:pt x="295694" y="1099689"/>
                    </a:cubicBezTo>
                    <a:lnTo>
                      <a:pt x="293293" y="1098680"/>
                    </a:lnTo>
                    <a:lnTo>
                      <a:pt x="289796" y="1099378"/>
                    </a:lnTo>
                    <a:lnTo>
                      <a:pt x="287083" y="1101553"/>
                    </a:lnTo>
                    <a:cubicBezTo>
                      <a:pt x="266979" y="1114411"/>
                      <a:pt x="224426" y="1097583"/>
                      <a:pt x="201840" y="1074996"/>
                    </a:cubicBezTo>
                    <a:lnTo>
                      <a:pt x="195340" y="1066505"/>
                    </a:lnTo>
                    <a:lnTo>
                      <a:pt x="182570" y="1063453"/>
                    </a:lnTo>
                    <a:lnTo>
                      <a:pt x="180976" y="1062174"/>
                    </a:lnTo>
                    <a:lnTo>
                      <a:pt x="178473" y="1062311"/>
                    </a:lnTo>
                    <a:cubicBezTo>
                      <a:pt x="176883" y="1062239"/>
                      <a:pt x="175314" y="1062002"/>
                      <a:pt x="173773" y="1061589"/>
                    </a:cubicBezTo>
                    <a:lnTo>
                      <a:pt x="171372" y="1060580"/>
                    </a:lnTo>
                    <a:lnTo>
                      <a:pt x="167875" y="1061278"/>
                    </a:lnTo>
                    <a:lnTo>
                      <a:pt x="165162" y="1063453"/>
                    </a:lnTo>
                    <a:cubicBezTo>
                      <a:pt x="145058" y="1076311"/>
                      <a:pt x="102505" y="1059483"/>
                      <a:pt x="79919" y="1036896"/>
                    </a:cubicBezTo>
                    <a:cubicBezTo>
                      <a:pt x="55826" y="1012803"/>
                      <a:pt x="35500" y="962759"/>
                      <a:pt x="43692" y="935299"/>
                    </a:cubicBezTo>
                    <a:lnTo>
                      <a:pt x="56187" y="934725"/>
                    </a:lnTo>
                    <a:lnTo>
                      <a:pt x="41849" y="924540"/>
                    </a:lnTo>
                    <a:cubicBezTo>
                      <a:pt x="19504" y="904730"/>
                      <a:pt x="213" y="875840"/>
                      <a:pt x="0" y="854350"/>
                    </a:cubicBezTo>
                    <a:cubicBezTo>
                      <a:pt x="13033" y="846073"/>
                      <a:pt x="32440" y="843249"/>
                      <a:pt x="52356" y="844481"/>
                    </a:cubicBezTo>
                    <a:lnTo>
                      <a:pt x="55632" y="844845"/>
                    </a:lnTo>
                    <a:lnTo>
                      <a:pt x="55186" y="842899"/>
                    </a:lnTo>
                    <a:cubicBezTo>
                      <a:pt x="51612" y="822987"/>
                      <a:pt x="52084" y="803380"/>
                      <a:pt x="58564" y="790602"/>
                    </a:cubicBezTo>
                    <a:lnTo>
                      <a:pt x="82837" y="793860"/>
                    </a:lnTo>
                    <a:lnTo>
                      <a:pt x="74164" y="782530"/>
                    </a:lnTo>
                    <a:cubicBezTo>
                      <a:pt x="60235" y="759587"/>
                      <a:pt x="51339" y="729657"/>
                      <a:pt x="56861" y="711146"/>
                    </a:cubicBezTo>
                    <a:cubicBezTo>
                      <a:pt x="70250" y="707499"/>
                      <a:pt x="87665" y="710225"/>
                      <a:pt x="104441" y="716571"/>
                    </a:cubicBezTo>
                    <a:lnTo>
                      <a:pt x="107156" y="717753"/>
                    </a:lnTo>
                    <a:lnTo>
                      <a:pt x="107291" y="715964"/>
                    </a:lnTo>
                    <a:lnTo>
                      <a:pt x="108011" y="712858"/>
                    </a:lnTo>
                    <a:lnTo>
                      <a:pt x="71976" y="703735"/>
                    </a:lnTo>
                    <a:cubicBezTo>
                      <a:pt x="44891" y="689442"/>
                      <a:pt x="14150" y="651864"/>
                      <a:pt x="13895" y="626109"/>
                    </a:cubicBezTo>
                    <a:cubicBezTo>
                      <a:pt x="25609" y="618669"/>
                      <a:pt x="43053" y="616131"/>
                      <a:pt x="60954" y="617238"/>
                    </a:cubicBezTo>
                    <a:lnTo>
                      <a:pt x="63898" y="617566"/>
                    </a:lnTo>
                    <a:lnTo>
                      <a:pt x="63498" y="615816"/>
                    </a:lnTo>
                    <a:cubicBezTo>
                      <a:pt x="60285" y="597919"/>
                      <a:pt x="60710" y="580296"/>
                      <a:pt x="66534" y="568810"/>
                    </a:cubicBezTo>
                    <a:cubicBezTo>
                      <a:pt x="80359" y="567610"/>
                      <a:pt x="97009" y="573400"/>
                      <a:pt x="112383" y="582636"/>
                    </a:cubicBezTo>
                    <a:lnTo>
                      <a:pt x="121707" y="588880"/>
                    </a:lnTo>
                    <a:lnTo>
                      <a:pt x="125230" y="579012"/>
                    </a:lnTo>
                    <a:cubicBezTo>
                      <a:pt x="132150" y="562196"/>
                      <a:pt x="141988" y="547569"/>
                      <a:pt x="153076" y="541020"/>
                    </a:cubicBezTo>
                    <a:cubicBezTo>
                      <a:pt x="165376" y="547445"/>
                      <a:pt x="176297" y="561282"/>
                      <a:pt x="184288" y="577339"/>
                    </a:cubicBezTo>
                    <a:lnTo>
                      <a:pt x="186580" y="582573"/>
                    </a:lnTo>
                    <a:lnTo>
                      <a:pt x="194352" y="575971"/>
                    </a:lnTo>
                    <a:cubicBezTo>
                      <a:pt x="208753" y="564868"/>
                      <a:pt x="224586" y="557119"/>
                      <a:pt x="237464" y="556992"/>
                    </a:cubicBezTo>
                    <a:cubicBezTo>
                      <a:pt x="244903" y="568706"/>
                      <a:pt x="247442" y="586150"/>
                      <a:pt x="246334" y="604051"/>
                    </a:cubicBezTo>
                    <a:lnTo>
                      <a:pt x="240834" y="625109"/>
                    </a:lnTo>
                    <a:lnTo>
                      <a:pt x="243627" y="626980"/>
                    </a:lnTo>
                    <a:lnTo>
                      <a:pt x="247151" y="617112"/>
                    </a:lnTo>
                    <a:cubicBezTo>
                      <a:pt x="254071" y="600296"/>
                      <a:pt x="263909" y="585669"/>
                      <a:pt x="274997" y="579120"/>
                    </a:cubicBezTo>
                    <a:cubicBezTo>
                      <a:pt x="287297" y="585545"/>
                      <a:pt x="298217" y="599382"/>
                      <a:pt x="306209" y="615439"/>
                    </a:cubicBezTo>
                    <a:lnTo>
                      <a:pt x="308501" y="620673"/>
                    </a:lnTo>
                    <a:lnTo>
                      <a:pt x="316273" y="614071"/>
                    </a:lnTo>
                    <a:cubicBezTo>
                      <a:pt x="330673" y="602968"/>
                      <a:pt x="346507" y="595219"/>
                      <a:pt x="359384" y="595092"/>
                    </a:cubicBezTo>
                    <a:cubicBezTo>
                      <a:pt x="366823" y="606806"/>
                      <a:pt x="369362" y="624250"/>
                      <a:pt x="368255" y="642151"/>
                    </a:cubicBezTo>
                    <a:lnTo>
                      <a:pt x="368011" y="643084"/>
                    </a:lnTo>
                    <a:lnTo>
                      <a:pt x="373810" y="632366"/>
                    </a:lnTo>
                    <a:cubicBezTo>
                      <a:pt x="378520" y="625788"/>
                      <a:pt x="383752" y="620494"/>
                      <a:pt x="389296" y="617220"/>
                    </a:cubicBezTo>
                    <a:cubicBezTo>
                      <a:pt x="401595" y="623645"/>
                      <a:pt x="412516" y="637482"/>
                      <a:pt x="420508" y="653539"/>
                    </a:cubicBezTo>
                    <a:lnTo>
                      <a:pt x="422800" y="658773"/>
                    </a:lnTo>
                    <a:lnTo>
                      <a:pt x="430572" y="652171"/>
                    </a:lnTo>
                    <a:lnTo>
                      <a:pt x="442174" y="645037"/>
                    </a:lnTo>
                    <a:lnTo>
                      <a:pt x="441725" y="638815"/>
                    </a:lnTo>
                    <a:cubicBezTo>
                      <a:pt x="442206" y="629827"/>
                      <a:pt x="443944" y="621731"/>
                      <a:pt x="447184" y="615342"/>
                    </a:cubicBezTo>
                    <a:lnTo>
                      <a:pt x="471457" y="618600"/>
                    </a:lnTo>
                    <a:lnTo>
                      <a:pt x="462784" y="607270"/>
                    </a:lnTo>
                    <a:cubicBezTo>
                      <a:pt x="448855" y="584327"/>
                      <a:pt x="439959" y="554397"/>
                      <a:pt x="445482" y="535886"/>
                    </a:cubicBezTo>
                    <a:cubicBezTo>
                      <a:pt x="458870" y="532239"/>
                      <a:pt x="476286" y="534965"/>
                      <a:pt x="493061" y="541311"/>
                    </a:cubicBezTo>
                    <a:lnTo>
                      <a:pt x="495777" y="542493"/>
                    </a:lnTo>
                    <a:lnTo>
                      <a:pt x="495911" y="540704"/>
                    </a:lnTo>
                    <a:lnTo>
                      <a:pt x="496631" y="537598"/>
                    </a:lnTo>
                    <a:lnTo>
                      <a:pt x="460596" y="528475"/>
                    </a:lnTo>
                    <a:cubicBezTo>
                      <a:pt x="433511" y="514182"/>
                      <a:pt x="402771" y="476604"/>
                      <a:pt x="402516" y="450849"/>
                    </a:cubicBezTo>
                    <a:cubicBezTo>
                      <a:pt x="414230" y="443409"/>
                      <a:pt x="431674" y="440871"/>
                      <a:pt x="449575" y="441978"/>
                    </a:cubicBezTo>
                    <a:lnTo>
                      <a:pt x="452519" y="442306"/>
                    </a:lnTo>
                    <a:lnTo>
                      <a:pt x="452118" y="440556"/>
                    </a:lnTo>
                    <a:cubicBezTo>
                      <a:pt x="448906" y="422659"/>
                      <a:pt x="449330" y="405036"/>
                      <a:pt x="455154" y="393550"/>
                    </a:cubicBezTo>
                    <a:cubicBezTo>
                      <a:pt x="468979" y="392350"/>
                      <a:pt x="485629" y="398140"/>
                      <a:pt x="501003" y="407376"/>
                    </a:cubicBezTo>
                    <a:lnTo>
                      <a:pt x="510327" y="413620"/>
                    </a:lnTo>
                    <a:lnTo>
                      <a:pt x="513850" y="403752"/>
                    </a:lnTo>
                    <a:cubicBezTo>
                      <a:pt x="520770" y="386936"/>
                      <a:pt x="530608" y="372309"/>
                      <a:pt x="541696" y="365760"/>
                    </a:cubicBezTo>
                    <a:cubicBezTo>
                      <a:pt x="553996" y="372185"/>
                      <a:pt x="564917" y="386022"/>
                      <a:pt x="572908" y="402079"/>
                    </a:cubicBezTo>
                    <a:lnTo>
                      <a:pt x="575200" y="407313"/>
                    </a:lnTo>
                    <a:lnTo>
                      <a:pt x="582972" y="400711"/>
                    </a:lnTo>
                    <a:cubicBezTo>
                      <a:pt x="597373" y="389608"/>
                      <a:pt x="613206" y="381859"/>
                      <a:pt x="626084" y="381732"/>
                    </a:cubicBezTo>
                    <a:cubicBezTo>
                      <a:pt x="633523" y="393446"/>
                      <a:pt x="636062" y="410890"/>
                      <a:pt x="634954" y="428791"/>
                    </a:cubicBezTo>
                    <a:lnTo>
                      <a:pt x="629454" y="449849"/>
                    </a:lnTo>
                    <a:lnTo>
                      <a:pt x="632248" y="451720"/>
                    </a:lnTo>
                    <a:lnTo>
                      <a:pt x="635771" y="441852"/>
                    </a:lnTo>
                    <a:cubicBezTo>
                      <a:pt x="642691" y="425036"/>
                      <a:pt x="652529" y="410409"/>
                      <a:pt x="663617" y="403860"/>
                    </a:cubicBezTo>
                    <a:cubicBezTo>
                      <a:pt x="675917" y="410285"/>
                      <a:pt x="686838" y="424122"/>
                      <a:pt x="694829" y="440179"/>
                    </a:cubicBezTo>
                    <a:lnTo>
                      <a:pt x="697121" y="445413"/>
                    </a:lnTo>
                    <a:lnTo>
                      <a:pt x="704893" y="438811"/>
                    </a:lnTo>
                    <a:cubicBezTo>
                      <a:pt x="719294" y="427708"/>
                      <a:pt x="735127" y="419959"/>
                      <a:pt x="748005" y="419832"/>
                    </a:cubicBezTo>
                    <a:cubicBezTo>
                      <a:pt x="762883" y="443260"/>
                      <a:pt x="758160" y="489608"/>
                      <a:pt x="743868" y="516693"/>
                    </a:cubicBezTo>
                    <a:lnTo>
                      <a:pt x="726876" y="535942"/>
                    </a:lnTo>
                    <a:lnTo>
                      <a:pt x="737662" y="552787"/>
                    </a:lnTo>
                    <a:cubicBezTo>
                      <a:pt x="740842" y="560332"/>
                      <a:pt x="743152" y="568869"/>
                      <a:pt x="744598" y="577719"/>
                    </a:cubicBezTo>
                    <a:lnTo>
                      <a:pt x="745242" y="583397"/>
                    </a:lnTo>
                    <a:lnTo>
                      <a:pt x="754617" y="579385"/>
                    </a:lnTo>
                    <a:cubicBezTo>
                      <a:pt x="771654" y="573031"/>
                      <a:pt x="789070" y="570304"/>
                      <a:pt x="801411" y="573986"/>
                    </a:cubicBezTo>
                    <a:cubicBezTo>
                      <a:pt x="808705" y="600763"/>
                      <a:pt x="790504" y="643649"/>
                      <a:pt x="768849" y="665304"/>
                    </a:cubicBezTo>
                    <a:lnTo>
                      <a:pt x="767874" y="665974"/>
                    </a:lnTo>
                    <a:lnTo>
                      <a:pt x="769144" y="692649"/>
                    </a:lnTo>
                    <a:cubicBezTo>
                      <a:pt x="767912" y="712565"/>
                      <a:pt x="762623" y="732990"/>
                      <a:pt x="754672" y="748057"/>
                    </a:cubicBezTo>
                    <a:lnTo>
                      <a:pt x="738455" y="766429"/>
                    </a:lnTo>
                    <a:lnTo>
                      <a:pt x="740104" y="769003"/>
                    </a:lnTo>
                    <a:lnTo>
                      <a:pt x="755056" y="754380"/>
                    </a:lnTo>
                    <a:cubicBezTo>
                      <a:pt x="767355" y="760805"/>
                      <a:pt x="778276" y="774642"/>
                      <a:pt x="786268" y="790699"/>
                    </a:cubicBezTo>
                    <a:lnTo>
                      <a:pt x="788560" y="795933"/>
                    </a:lnTo>
                    <a:lnTo>
                      <a:pt x="796332" y="789331"/>
                    </a:lnTo>
                    <a:cubicBezTo>
                      <a:pt x="810732" y="778228"/>
                      <a:pt x="826566" y="770479"/>
                      <a:pt x="839443" y="770352"/>
                    </a:cubicBezTo>
                    <a:cubicBezTo>
                      <a:pt x="846882" y="782066"/>
                      <a:pt x="849421" y="799510"/>
                      <a:pt x="848314" y="817411"/>
                    </a:cubicBezTo>
                    <a:lnTo>
                      <a:pt x="842814" y="838469"/>
                    </a:lnTo>
                    <a:lnTo>
                      <a:pt x="845607" y="840340"/>
                    </a:lnTo>
                    <a:lnTo>
                      <a:pt x="849131" y="830472"/>
                    </a:lnTo>
                    <a:cubicBezTo>
                      <a:pt x="856051" y="813656"/>
                      <a:pt x="865888" y="799029"/>
                      <a:pt x="876977" y="792480"/>
                    </a:cubicBezTo>
                    <a:cubicBezTo>
                      <a:pt x="889276" y="798905"/>
                      <a:pt x="900197" y="812742"/>
                      <a:pt x="908189" y="828799"/>
                    </a:cubicBezTo>
                    <a:lnTo>
                      <a:pt x="910481" y="834033"/>
                    </a:lnTo>
                    <a:lnTo>
                      <a:pt x="918253" y="827431"/>
                    </a:lnTo>
                    <a:cubicBezTo>
                      <a:pt x="932653" y="816328"/>
                      <a:pt x="948487" y="808580"/>
                      <a:pt x="961364" y="808452"/>
                    </a:cubicBezTo>
                    <a:cubicBezTo>
                      <a:pt x="976242" y="831880"/>
                      <a:pt x="971520" y="878228"/>
                      <a:pt x="957227" y="905313"/>
                    </a:cubicBezTo>
                    <a:lnTo>
                      <a:pt x="940236" y="924563"/>
                    </a:lnTo>
                    <a:lnTo>
                      <a:pt x="951021" y="941407"/>
                    </a:lnTo>
                    <a:cubicBezTo>
                      <a:pt x="954201" y="948953"/>
                      <a:pt x="956511" y="957489"/>
                      <a:pt x="957957" y="966340"/>
                    </a:cubicBezTo>
                    <a:lnTo>
                      <a:pt x="958601" y="972018"/>
                    </a:lnTo>
                    <a:lnTo>
                      <a:pt x="967976" y="968005"/>
                    </a:lnTo>
                    <a:cubicBezTo>
                      <a:pt x="985014" y="961651"/>
                      <a:pt x="1002429" y="958925"/>
                      <a:pt x="1014770" y="962606"/>
                    </a:cubicBezTo>
                    <a:cubicBezTo>
                      <a:pt x="1022065" y="989384"/>
                      <a:pt x="1003864" y="1032269"/>
                      <a:pt x="982209" y="1053924"/>
                    </a:cubicBezTo>
                    <a:lnTo>
                      <a:pt x="981234" y="1054594"/>
                    </a:lnTo>
                    <a:lnTo>
                      <a:pt x="982504" y="1081269"/>
                    </a:lnTo>
                    <a:cubicBezTo>
                      <a:pt x="981272" y="1101186"/>
                      <a:pt x="975983" y="1121610"/>
                      <a:pt x="968032" y="1136677"/>
                    </a:cubicBezTo>
                    <a:lnTo>
                      <a:pt x="951815" y="1155049"/>
                    </a:lnTo>
                    <a:lnTo>
                      <a:pt x="957018" y="1163174"/>
                    </a:lnTo>
                    <a:cubicBezTo>
                      <a:pt x="960555" y="1171569"/>
                      <a:pt x="963125" y="1181066"/>
                      <a:pt x="964734" y="1190913"/>
                    </a:cubicBezTo>
                    <a:lnTo>
                      <a:pt x="965451" y="1197230"/>
                    </a:lnTo>
                    <a:lnTo>
                      <a:pt x="975881" y="1192766"/>
                    </a:lnTo>
                    <a:cubicBezTo>
                      <a:pt x="994836" y="1185697"/>
                      <a:pt x="1014212" y="1182664"/>
                      <a:pt x="1027942" y="1186760"/>
                    </a:cubicBezTo>
                    <a:cubicBezTo>
                      <a:pt x="1032000" y="1201655"/>
                      <a:pt x="1028966" y="1221031"/>
                      <a:pt x="1021907" y="1239695"/>
                    </a:cubicBezTo>
                    <a:lnTo>
                      <a:pt x="1015294" y="1253102"/>
                    </a:lnTo>
                    <a:lnTo>
                      <a:pt x="1015955" y="1266991"/>
                    </a:lnTo>
                    <a:cubicBezTo>
                      <a:pt x="1014847" y="1284892"/>
                      <a:pt x="1010093" y="1303251"/>
                      <a:pt x="1002947" y="1316793"/>
                    </a:cubicBezTo>
                    <a:lnTo>
                      <a:pt x="985956" y="1336043"/>
                    </a:lnTo>
                    <a:lnTo>
                      <a:pt x="996741" y="1352887"/>
                    </a:lnTo>
                    <a:cubicBezTo>
                      <a:pt x="999921" y="1360433"/>
                      <a:pt x="1002231" y="1368969"/>
                      <a:pt x="1003677" y="1377820"/>
                    </a:cubicBezTo>
                    <a:lnTo>
                      <a:pt x="1004321" y="1383498"/>
                    </a:lnTo>
                    <a:lnTo>
                      <a:pt x="1013696" y="1379485"/>
                    </a:lnTo>
                    <a:cubicBezTo>
                      <a:pt x="1030734" y="1373131"/>
                      <a:pt x="1048149" y="1370405"/>
                      <a:pt x="1060490" y="1374086"/>
                    </a:cubicBezTo>
                    <a:cubicBezTo>
                      <a:pt x="1067785" y="1400864"/>
                      <a:pt x="1049584" y="1443749"/>
                      <a:pt x="1027929" y="1465404"/>
                    </a:cubicBezTo>
                    <a:lnTo>
                      <a:pt x="1026954" y="1466074"/>
                    </a:lnTo>
                    <a:lnTo>
                      <a:pt x="1028224" y="1492749"/>
                    </a:lnTo>
                    <a:cubicBezTo>
                      <a:pt x="1026992" y="1512666"/>
                      <a:pt x="1021703" y="1533090"/>
                      <a:pt x="1013752" y="1548157"/>
                    </a:cubicBezTo>
                    <a:lnTo>
                      <a:pt x="997535" y="1566529"/>
                    </a:lnTo>
                    <a:lnTo>
                      <a:pt x="1002738" y="1574654"/>
                    </a:lnTo>
                    <a:cubicBezTo>
                      <a:pt x="1006275" y="1583049"/>
                      <a:pt x="1008845" y="1592546"/>
                      <a:pt x="1010454" y="1602393"/>
                    </a:cubicBezTo>
                    <a:lnTo>
                      <a:pt x="1011171" y="1608710"/>
                    </a:lnTo>
                    <a:lnTo>
                      <a:pt x="1021601" y="1604246"/>
                    </a:lnTo>
                    <a:cubicBezTo>
                      <a:pt x="1040556" y="1597177"/>
                      <a:pt x="1059932" y="1594144"/>
                      <a:pt x="1073662" y="1598240"/>
                    </a:cubicBezTo>
                    <a:cubicBezTo>
                      <a:pt x="1081778" y="1628031"/>
                      <a:pt x="1061528" y="1675744"/>
                      <a:pt x="1037435" y="1699836"/>
                    </a:cubicBezTo>
                    <a:cubicBezTo>
                      <a:pt x="1020495" y="1716776"/>
                      <a:pt x="992324" y="1730477"/>
                      <a:pt x="970816" y="1730844"/>
                    </a:cubicBezTo>
                    <a:close/>
                    <a:moveTo>
                      <a:pt x="3466177" y="1753428"/>
                    </a:moveTo>
                    <a:lnTo>
                      <a:pt x="3472458" y="1745040"/>
                    </a:lnTo>
                    <a:lnTo>
                      <a:pt x="3472891" y="1744615"/>
                    </a:lnTo>
                    <a:lnTo>
                      <a:pt x="3462494" y="1745295"/>
                    </a:lnTo>
                    <a:lnTo>
                      <a:pt x="3461327" y="1744834"/>
                    </a:lnTo>
                    <a:lnTo>
                      <a:pt x="3461066" y="1747120"/>
                    </a:lnTo>
                    <a:close/>
                    <a:moveTo>
                      <a:pt x="4662372" y="1771011"/>
                    </a:moveTo>
                    <a:cubicBezTo>
                      <a:pt x="4655203" y="1771133"/>
                      <a:pt x="4648774" y="1769774"/>
                      <a:pt x="4643747" y="1766559"/>
                    </a:cubicBezTo>
                    <a:lnTo>
                      <a:pt x="4642153" y="1765281"/>
                    </a:lnTo>
                    <a:lnTo>
                      <a:pt x="4639649" y="1765417"/>
                    </a:lnTo>
                    <a:cubicBezTo>
                      <a:pt x="4638060" y="1765345"/>
                      <a:pt x="4636491" y="1765109"/>
                      <a:pt x="4634950" y="1764696"/>
                    </a:cubicBezTo>
                    <a:lnTo>
                      <a:pt x="4632550" y="1763687"/>
                    </a:lnTo>
                    <a:lnTo>
                      <a:pt x="4629052" y="1764384"/>
                    </a:lnTo>
                    <a:lnTo>
                      <a:pt x="4626339" y="1766559"/>
                    </a:lnTo>
                    <a:cubicBezTo>
                      <a:pt x="4606235" y="1779418"/>
                      <a:pt x="4563682" y="1762589"/>
                      <a:pt x="4541096" y="1740002"/>
                    </a:cubicBezTo>
                    <a:lnTo>
                      <a:pt x="4534597" y="1731511"/>
                    </a:lnTo>
                    <a:lnTo>
                      <a:pt x="4521828" y="1728459"/>
                    </a:lnTo>
                    <a:lnTo>
                      <a:pt x="4520234" y="1727181"/>
                    </a:lnTo>
                    <a:lnTo>
                      <a:pt x="4517730" y="1727317"/>
                    </a:lnTo>
                    <a:cubicBezTo>
                      <a:pt x="4516141" y="1727245"/>
                      <a:pt x="4514572" y="1727009"/>
                      <a:pt x="4513030" y="1726596"/>
                    </a:cubicBezTo>
                    <a:lnTo>
                      <a:pt x="4510630" y="1725587"/>
                    </a:lnTo>
                    <a:lnTo>
                      <a:pt x="4507132" y="1726284"/>
                    </a:lnTo>
                    <a:lnTo>
                      <a:pt x="4504420" y="1728459"/>
                    </a:lnTo>
                    <a:cubicBezTo>
                      <a:pt x="4494367" y="1734888"/>
                      <a:pt x="4478703" y="1733896"/>
                      <a:pt x="4462729" y="1728473"/>
                    </a:cubicBezTo>
                    <a:lnTo>
                      <a:pt x="4424175" y="1704952"/>
                    </a:lnTo>
                    <a:lnTo>
                      <a:pt x="4422441" y="1708467"/>
                    </a:lnTo>
                    <a:cubicBezTo>
                      <a:pt x="4417282" y="1716794"/>
                      <a:pt x="4411499" y="1724293"/>
                      <a:pt x="4405476" y="1730316"/>
                    </a:cubicBezTo>
                    <a:cubicBezTo>
                      <a:pt x="4388535" y="1747256"/>
                      <a:pt x="4360365" y="1760957"/>
                      <a:pt x="4338857" y="1761325"/>
                    </a:cubicBezTo>
                    <a:cubicBezTo>
                      <a:pt x="4331687" y="1761447"/>
                      <a:pt x="4325258" y="1760088"/>
                      <a:pt x="4320232" y="1756873"/>
                    </a:cubicBezTo>
                    <a:lnTo>
                      <a:pt x="4318638" y="1755595"/>
                    </a:lnTo>
                    <a:lnTo>
                      <a:pt x="4316134" y="1755731"/>
                    </a:lnTo>
                    <a:cubicBezTo>
                      <a:pt x="4314545" y="1755659"/>
                      <a:pt x="4312976" y="1755423"/>
                      <a:pt x="4311434" y="1755010"/>
                    </a:cubicBezTo>
                    <a:lnTo>
                      <a:pt x="4309034" y="1754001"/>
                    </a:lnTo>
                    <a:lnTo>
                      <a:pt x="4305536" y="1754698"/>
                    </a:lnTo>
                    <a:lnTo>
                      <a:pt x="4302824" y="1756873"/>
                    </a:lnTo>
                    <a:cubicBezTo>
                      <a:pt x="4282719" y="1769732"/>
                      <a:pt x="4240167" y="1752903"/>
                      <a:pt x="4217580" y="1730316"/>
                    </a:cubicBezTo>
                    <a:lnTo>
                      <a:pt x="4211080" y="1721825"/>
                    </a:lnTo>
                    <a:lnTo>
                      <a:pt x="4198311" y="1718773"/>
                    </a:lnTo>
                    <a:lnTo>
                      <a:pt x="4196717" y="1717495"/>
                    </a:lnTo>
                    <a:lnTo>
                      <a:pt x="4194213" y="1717631"/>
                    </a:lnTo>
                    <a:cubicBezTo>
                      <a:pt x="4192624" y="1717559"/>
                      <a:pt x="4191055" y="1717323"/>
                      <a:pt x="4189513" y="1716910"/>
                    </a:cubicBezTo>
                    <a:lnTo>
                      <a:pt x="4187113" y="1715901"/>
                    </a:lnTo>
                    <a:lnTo>
                      <a:pt x="4183615" y="1716598"/>
                    </a:lnTo>
                    <a:lnTo>
                      <a:pt x="4180903" y="1718773"/>
                    </a:lnTo>
                    <a:cubicBezTo>
                      <a:pt x="4160798" y="1731632"/>
                      <a:pt x="4118246" y="1714803"/>
                      <a:pt x="4095659" y="1692216"/>
                    </a:cubicBezTo>
                    <a:cubicBezTo>
                      <a:pt x="4071566" y="1668123"/>
                      <a:pt x="4051240" y="1618079"/>
                      <a:pt x="4059432" y="1590620"/>
                    </a:cubicBezTo>
                    <a:lnTo>
                      <a:pt x="4071928" y="1590045"/>
                    </a:lnTo>
                    <a:lnTo>
                      <a:pt x="4057589" y="1579861"/>
                    </a:lnTo>
                    <a:cubicBezTo>
                      <a:pt x="4035244" y="1560050"/>
                      <a:pt x="4015953" y="1531161"/>
                      <a:pt x="4015741" y="1509670"/>
                    </a:cubicBezTo>
                    <a:cubicBezTo>
                      <a:pt x="4028773" y="1501394"/>
                      <a:pt x="4048181" y="1498569"/>
                      <a:pt x="4068097" y="1499801"/>
                    </a:cubicBezTo>
                    <a:lnTo>
                      <a:pt x="4071372" y="1500165"/>
                    </a:lnTo>
                    <a:lnTo>
                      <a:pt x="4070926" y="1498219"/>
                    </a:lnTo>
                    <a:cubicBezTo>
                      <a:pt x="4067352" y="1478307"/>
                      <a:pt x="4067824" y="1458701"/>
                      <a:pt x="4074304" y="1445922"/>
                    </a:cubicBezTo>
                    <a:lnTo>
                      <a:pt x="4098577" y="1449180"/>
                    </a:lnTo>
                    <a:lnTo>
                      <a:pt x="4089904" y="1437851"/>
                    </a:lnTo>
                    <a:cubicBezTo>
                      <a:pt x="4075975" y="1414907"/>
                      <a:pt x="4067079" y="1384977"/>
                      <a:pt x="4072602" y="1366466"/>
                    </a:cubicBezTo>
                    <a:cubicBezTo>
                      <a:pt x="4085990" y="1362819"/>
                      <a:pt x="4103406" y="1365546"/>
                      <a:pt x="4120181" y="1371891"/>
                    </a:cubicBezTo>
                    <a:lnTo>
                      <a:pt x="4122897" y="1373073"/>
                    </a:lnTo>
                    <a:lnTo>
                      <a:pt x="4123031" y="1371284"/>
                    </a:lnTo>
                    <a:lnTo>
                      <a:pt x="4123128" y="1370866"/>
                    </a:lnTo>
                    <a:lnTo>
                      <a:pt x="4122346" y="1367823"/>
                    </a:lnTo>
                    <a:lnTo>
                      <a:pt x="4087716" y="1359055"/>
                    </a:lnTo>
                    <a:cubicBezTo>
                      <a:pt x="4060631" y="1344762"/>
                      <a:pt x="4029891" y="1307184"/>
                      <a:pt x="4029636" y="1281429"/>
                    </a:cubicBezTo>
                    <a:cubicBezTo>
                      <a:pt x="4041350" y="1273990"/>
                      <a:pt x="4058794" y="1271451"/>
                      <a:pt x="4076695" y="1272558"/>
                    </a:cubicBezTo>
                    <a:lnTo>
                      <a:pt x="4079638" y="1272886"/>
                    </a:lnTo>
                    <a:lnTo>
                      <a:pt x="4079238" y="1271137"/>
                    </a:lnTo>
                    <a:lnTo>
                      <a:pt x="4078025" y="1254338"/>
                    </a:lnTo>
                    <a:lnTo>
                      <a:pt x="4076701" y="1250590"/>
                    </a:lnTo>
                    <a:lnTo>
                      <a:pt x="4077728" y="1250220"/>
                    </a:lnTo>
                    <a:lnTo>
                      <a:pt x="4077367" y="1245229"/>
                    </a:lnTo>
                    <a:cubicBezTo>
                      <a:pt x="4077800" y="1237150"/>
                      <a:pt x="4079362" y="1229873"/>
                      <a:pt x="4082274" y="1224130"/>
                    </a:cubicBezTo>
                    <a:cubicBezTo>
                      <a:pt x="4096099" y="1222930"/>
                      <a:pt x="4112749" y="1228720"/>
                      <a:pt x="4128123" y="1237957"/>
                    </a:cubicBezTo>
                    <a:lnTo>
                      <a:pt x="4132248" y="1240719"/>
                    </a:lnTo>
                    <a:lnTo>
                      <a:pt x="4131886" y="1239139"/>
                    </a:lnTo>
                    <a:cubicBezTo>
                      <a:pt x="4128312" y="1219227"/>
                      <a:pt x="4128784" y="1199621"/>
                      <a:pt x="4135264" y="1186842"/>
                    </a:cubicBezTo>
                    <a:lnTo>
                      <a:pt x="4159537" y="1190100"/>
                    </a:lnTo>
                    <a:lnTo>
                      <a:pt x="4150864" y="1178771"/>
                    </a:lnTo>
                    <a:cubicBezTo>
                      <a:pt x="4136935" y="1155827"/>
                      <a:pt x="4128039" y="1125897"/>
                      <a:pt x="4133562" y="1107386"/>
                    </a:cubicBezTo>
                    <a:cubicBezTo>
                      <a:pt x="4146950" y="1103739"/>
                      <a:pt x="4164366" y="1106466"/>
                      <a:pt x="4181141" y="1112811"/>
                    </a:cubicBezTo>
                    <a:lnTo>
                      <a:pt x="4183857" y="1113993"/>
                    </a:lnTo>
                    <a:lnTo>
                      <a:pt x="4183991" y="1112204"/>
                    </a:lnTo>
                    <a:lnTo>
                      <a:pt x="4184711" y="1109098"/>
                    </a:lnTo>
                    <a:lnTo>
                      <a:pt x="4148676" y="1099975"/>
                    </a:lnTo>
                    <a:cubicBezTo>
                      <a:pt x="4121591" y="1085682"/>
                      <a:pt x="4090851" y="1048104"/>
                      <a:pt x="4090596" y="1022349"/>
                    </a:cubicBezTo>
                    <a:cubicBezTo>
                      <a:pt x="4102310" y="1014910"/>
                      <a:pt x="4119754" y="1012371"/>
                      <a:pt x="4137655" y="1013478"/>
                    </a:cubicBezTo>
                    <a:lnTo>
                      <a:pt x="4140598" y="1013806"/>
                    </a:lnTo>
                    <a:lnTo>
                      <a:pt x="4140198" y="1012057"/>
                    </a:lnTo>
                    <a:cubicBezTo>
                      <a:pt x="4136986" y="994159"/>
                      <a:pt x="4137410" y="976536"/>
                      <a:pt x="4143234" y="965050"/>
                    </a:cubicBezTo>
                    <a:cubicBezTo>
                      <a:pt x="4157059" y="963850"/>
                      <a:pt x="4173709" y="969640"/>
                      <a:pt x="4189083" y="978877"/>
                    </a:cubicBezTo>
                    <a:lnTo>
                      <a:pt x="4198407" y="985120"/>
                    </a:lnTo>
                    <a:lnTo>
                      <a:pt x="4201930" y="975252"/>
                    </a:lnTo>
                    <a:cubicBezTo>
                      <a:pt x="4208850" y="958436"/>
                      <a:pt x="4218688" y="943809"/>
                      <a:pt x="4229776" y="937260"/>
                    </a:cubicBezTo>
                    <a:cubicBezTo>
                      <a:pt x="4242076" y="943685"/>
                      <a:pt x="4252997" y="957522"/>
                      <a:pt x="4260988" y="973579"/>
                    </a:cubicBezTo>
                    <a:lnTo>
                      <a:pt x="4263280" y="978814"/>
                    </a:lnTo>
                    <a:lnTo>
                      <a:pt x="4271052" y="972211"/>
                    </a:lnTo>
                    <a:cubicBezTo>
                      <a:pt x="4285453" y="961109"/>
                      <a:pt x="4301286" y="953360"/>
                      <a:pt x="4314163" y="953232"/>
                    </a:cubicBezTo>
                    <a:cubicBezTo>
                      <a:pt x="4321602" y="964946"/>
                      <a:pt x="4324141" y="982390"/>
                      <a:pt x="4323034" y="1000291"/>
                    </a:cubicBezTo>
                    <a:lnTo>
                      <a:pt x="4317534" y="1021349"/>
                    </a:lnTo>
                    <a:lnTo>
                      <a:pt x="4320328" y="1023220"/>
                    </a:lnTo>
                    <a:lnTo>
                      <a:pt x="4323851" y="1013352"/>
                    </a:lnTo>
                    <a:cubicBezTo>
                      <a:pt x="4330771" y="996536"/>
                      <a:pt x="4340609" y="981909"/>
                      <a:pt x="4351697" y="975360"/>
                    </a:cubicBezTo>
                    <a:cubicBezTo>
                      <a:pt x="4363997" y="981785"/>
                      <a:pt x="4374918" y="995622"/>
                      <a:pt x="4382909" y="1011679"/>
                    </a:cubicBezTo>
                    <a:lnTo>
                      <a:pt x="4385201" y="1016914"/>
                    </a:lnTo>
                    <a:lnTo>
                      <a:pt x="4392973" y="1010311"/>
                    </a:lnTo>
                    <a:cubicBezTo>
                      <a:pt x="4407374" y="999209"/>
                      <a:pt x="4423207" y="991460"/>
                      <a:pt x="4436084" y="991332"/>
                    </a:cubicBezTo>
                    <a:cubicBezTo>
                      <a:pt x="4450963" y="1014760"/>
                      <a:pt x="4446240" y="1061108"/>
                      <a:pt x="4431947" y="1088193"/>
                    </a:cubicBezTo>
                    <a:lnTo>
                      <a:pt x="4414956" y="1107443"/>
                    </a:lnTo>
                    <a:lnTo>
                      <a:pt x="4425742" y="1124287"/>
                    </a:lnTo>
                    <a:cubicBezTo>
                      <a:pt x="4428922" y="1131833"/>
                      <a:pt x="4431232" y="1140369"/>
                      <a:pt x="4432678" y="1149220"/>
                    </a:cubicBezTo>
                    <a:lnTo>
                      <a:pt x="4433322" y="1154898"/>
                    </a:lnTo>
                    <a:lnTo>
                      <a:pt x="4442697" y="1150885"/>
                    </a:lnTo>
                    <a:cubicBezTo>
                      <a:pt x="4459734" y="1144531"/>
                      <a:pt x="4477150" y="1141805"/>
                      <a:pt x="4489490" y="1145486"/>
                    </a:cubicBezTo>
                    <a:cubicBezTo>
                      <a:pt x="4496785" y="1172264"/>
                      <a:pt x="4478584" y="1215149"/>
                      <a:pt x="4456929" y="1236804"/>
                    </a:cubicBezTo>
                    <a:lnTo>
                      <a:pt x="4455955" y="1237474"/>
                    </a:lnTo>
                    <a:lnTo>
                      <a:pt x="4456596" y="1250962"/>
                    </a:lnTo>
                    <a:lnTo>
                      <a:pt x="4460964" y="1253886"/>
                    </a:lnTo>
                    <a:lnTo>
                      <a:pt x="4464487" y="1244018"/>
                    </a:lnTo>
                    <a:cubicBezTo>
                      <a:pt x="4471407" y="1227202"/>
                      <a:pt x="4481245" y="1212575"/>
                      <a:pt x="4492333" y="1206026"/>
                    </a:cubicBezTo>
                    <a:cubicBezTo>
                      <a:pt x="4504633" y="1212451"/>
                      <a:pt x="4515554" y="1226288"/>
                      <a:pt x="4523545" y="1242345"/>
                    </a:cubicBezTo>
                    <a:lnTo>
                      <a:pt x="4525837" y="1247580"/>
                    </a:lnTo>
                    <a:lnTo>
                      <a:pt x="4533609" y="1240977"/>
                    </a:lnTo>
                    <a:cubicBezTo>
                      <a:pt x="4548009" y="1229875"/>
                      <a:pt x="4563843" y="1222126"/>
                      <a:pt x="4576720" y="1221998"/>
                    </a:cubicBezTo>
                    <a:cubicBezTo>
                      <a:pt x="4584159" y="1233712"/>
                      <a:pt x="4586698" y="1251156"/>
                      <a:pt x="4585591" y="1269057"/>
                    </a:cubicBezTo>
                    <a:lnTo>
                      <a:pt x="4580091" y="1290116"/>
                    </a:lnTo>
                    <a:lnTo>
                      <a:pt x="4582884" y="1291986"/>
                    </a:lnTo>
                    <a:lnTo>
                      <a:pt x="4586408" y="1282118"/>
                    </a:lnTo>
                    <a:cubicBezTo>
                      <a:pt x="4593328" y="1265302"/>
                      <a:pt x="4603166" y="1250675"/>
                      <a:pt x="4614253" y="1244126"/>
                    </a:cubicBezTo>
                    <a:cubicBezTo>
                      <a:pt x="4626553" y="1250551"/>
                      <a:pt x="4637474" y="1264388"/>
                      <a:pt x="4645466" y="1280445"/>
                    </a:cubicBezTo>
                    <a:lnTo>
                      <a:pt x="4647758" y="1285680"/>
                    </a:lnTo>
                    <a:lnTo>
                      <a:pt x="4655530" y="1279077"/>
                    </a:lnTo>
                    <a:cubicBezTo>
                      <a:pt x="4669930" y="1267975"/>
                      <a:pt x="4685764" y="1260226"/>
                      <a:pt x="4698641" y="1260098"/>
                    </a:cubicBezTo>
                    <a:cubicBezTo>
                      <a:pt x="4713518" y="1283526"/>
                      <a:pt x="4708797" y="1329874"/>
                      <a:pt x="4694504" y="1356959"/>
                    </a:cubicBezTo>
                    <a:lnTo>
                      <a:pt x="4677512" y="1376209"/>
                    </a:lnTo>
                    <a:lnTo>
                      <a:pt x="4688298" y="1393053"/>
                    </a:lnTo>
                    <a:cubicBezTo>
                      <a:pt x="4691478" y="1400599"/>
                      <a:pt x="4693788" y="1409135"/>
                      <a:pt x="4695234" y="1417986"/>
                    </a:cubicBezTo>
                    <a:lnTo>
                      <a:pt x="4695877" y="1423664"/>
                    </a:lnTo>
                    <a:lnTo>
                      <a:pt x="4705253" y="1419651"/>
                    </a:lnTo>
                    <a:cubicBezTo>
                      <a:pt x="4722290" y="1413297"/>
                      <a:pt x="4739706" y="1410571"/>
                      <a:pt x="4752047" y="1414252"/>
                    </a:cubicBezTo>
                    <a:cubicBezTo>
                      <a:pt x="4759341" y="1441030"/>
                      <a:pt x="4741140" y="1483915"/>
                      <a:pt x="4719485" y="1505570"/>
                    </a:cubicBezTo>
                    <a:lnTo>
                      <a:pt x="4718511" y="1506240"/>
                    </a:lnTo>
                    <a:lnTo>
                      <a:pt x="4719780" y="1532915"/>
                    </a:lnTo>
                    <a:cubicBezTo>
                      <a:pt x="4718548" y="1552832"/>
                      <a:pt x="4713259" y="1573256"/>
                      <a:pt x="4705309" y="1588323"/>
                    </a:cubicBezTo>
                    <a:lnTo>
                      <a:pt x="4689091" y="1606696"/>
                    </a:lnTo>
                    <a:lnTo>
                      <a:pt x="4694293" y="1614820"/>
                    </a:lnTo>
                    <a:cubicBezTo>
                      <a:pt x="4697832" y="1623215"/>
                      <a:pt x="4700401" y="1632712"/>
                      <a:pt x="4702010" y="1642559"/>
                    </a:cubicBezTo>
                    <a:lnTo>
                      <a:pt x="4702727" y="1648876"/>
                    </a:lnTo>
                    <a:lnTo>
                      <a:pt x="4713157" y="1644412"/>
                    </a:lnTo>
                    <a:cubicBezTo>
                      <a:pt x="4732113" y="1637343"/>
                      <a:pt x="4751488" y="1634310"/>
                      <a:pt x="4765219" y="1638406"/>
                    </a:cubicBezTo>
                    <a:cubicBezTo>
                      <a:pt x="4773334" y="1668197"/>
                      <a:pt x="4753084" y="1715910"/>
                      <a:pt x="4728991" y="1740002"/>
                    </a:cubicBezTo>
                    <a:cubicBezTo>
                      <a:pt x="4712050" y="1756942"/>
                      <a:pt x="4683881" y="1770643"/>
                      <a:pt x="4662372" y="1771011"/>
                    </a:cubicBezTo>
                    <a:close/>
                    <a:moveTo>
                      <a:pt x="2860720" y="1789462"/>
                    </a:moveTo>
                    <a:lnTo>
                      <a:pt x="2867001" y="1781074"/>
                    </a:lnTo>
                    <a:lnTo>
                      <a:pt x="2867434" y="1780649"/>
                    </a:lnTo>
                    <a:lnTo>
                      <a:pt x="2857037" y="1781329"/>
                    </a:lnTo>
                    <a:lnTo>
                      <a:pt x="2855870" y="1780868"/>
                    </a:lnTo>
                    <a:lnTo>
                      <a:pt x="2855609" y="1783154"/>
                    </a:lnTo>
                    <a:close/>
                    <a:moveTo>
                      <a:pt x="1580417" y="1875625"/>
                    </a:moveTo>
                    <a:cubicBezTo>
                      <a:pt x="1573247" y="1875747"/>
                      <a:pt x="1566818" y="1874388"/>
                      <a:pt x="1561792" y="1871173"/>
                    </a:cubicBezTo>
                    <a:lnTo>
                      <a:pt x="1560198" y="1869895"/>
                    </a:lnTo>
                    <a:lnTo>
                      <a:pt x="1557694" y="1870031"/>
                    </a:lnTo>
                    <a:cubicBezTo>
                      <a:pt x="1556105" y="1869959"/>
                      <a:pt x="1554536" y="1869723"/>
                      <a:pt x="1552995" y="1869310"/>
                    </a:cubicBezTo>
                    <a:lnTo>
                      <a:pt x="1550594" y="1868301"/>
                    </a:lnTo>
                    <a:lnTo>
                      <a:pt x="1547096" y="1868998"/>
                    </a:lnTo>
                    <a:lnTo>
                      <a:pt x="1544384" y="1871173"/>
                    </a:lnTo>
                    <a:cubicBezTo>
                      <a:pt x="1524279" y="1884032"/>
                      <a:pt x="1481727" y="1867203"/>
                      <a:pt x="1459140" y="1844616"/>
                    </a:cubicBezTo>
                    <a:lnTo>
                      <a:pt x="1452640" y="1836125"/>
                    </a:lnTo>
                    <a:lnTo>
                      <a:pt x="1439870" y="1833073"/>
                    </a:lnTo>
                    <a:lnTo>
                      <a:pt x="1438276" y="1831795"/>
                    </a:lnTo>
                    <a:lnTo>
                      <a:pt x="1435773" y="1831931"/>
                    </a:lnTo>
                    <a:cubicBezTo>
                      <a:pt x="1434183" y="1831859"/>
                      <a:pt x="1432614" y="1831623"/>
                      <a:pt x="1431073" y="1831210"/>
                    </a:cubicBezTo>
                    <a:lnTo>
                      <a:pt x="1428672" y="1830201"/>
                    </a:lnTo>
                    <a:lnTo>
                      <a:pt x="1425175" y="1830898"/>
                    </a:lnTo>
                    <a:lnTo>
                      <a:pt x="1422462" y="1833073"/>
                    </a:lnTo>
                    <a:cubicBezTo>
                      <a:pt x="1402358" y="1845932"/>
                      <a:pt x="1359805" y="1829103"/>
                      <a:pt x="1337219" y="1806516"/>
                    </a:cubicBezTo>
                    <a:cubicBezTo>
                      <a:pt x="1313126" y="1782423"/>
                      <a:pt x="1292800" y="1732379"/>
                      <a:pt x="1300992" y="1704920"/>
                    </a:cubicBezTo>
                    <a:lnTo>
                      <a:pt x="1313487" y="1704345"/>
                    </a:lnTo>
                    <a:lnTo>
                      <a:pt x="1299149" y="1694160"/>
                    </a:lnTo>
                    <a:cubicBezTo>
                      <a:pt x="1276804" y="1674350"/>
                      <a:pt x="1257513" y="1645461"/>
                      <a:pt x="1257300" y="1623970"/>
                    </a:cubicBezTo>
                    <a:cubicBezTo>
                      <a:pt x="1270333" y="1615694"/>
                      <a:pt x="1289740" y="1612869"/>
                      <a:pt x="1309656" y="1614101"/>
                    </a:cubicBezTo>
                    <a:lnTo>
                      <a:pt x="1312932" y="1614465"/>
                    </a:lnTo>
                    <a:lnTo>
                      <a:pt x="1312486" y="1612519"/>
                    </a:lnTo>
                    <a:cubicBezTo>
                      <a:pt x="1308912" y="1592607"/>
                      <a:pt x="1309384" y="1573001"/>
                      <a:pt x="1315864" y="1560222"/>
                    </a:cubicBezTo>
                    <a:lnTo>
                      <a:pt x="1340137" y="1563480"/>
                    </a:lnTo>
                    <a:lnTo>
                      <a:pt x="1331464" y="1552151"/>
                    </a:lnTo>
                    <a:cubicBezTo>
                      <a:pt x="1317535" y="1529207"/>
                      <a:pt x="1308639" y="1499277"/>
                      <a:pt x="1314161" y="1480766"/>
                    </a:cubicBezTo>
                    <a:cubicBezTo>
                      <a:pt x="1327550" y="1477119"/>
                      <a:pt x="1344965" y="1479846"/>
                      <a:pt x="1361741" y="1486191"/>
                    </a:cubicBezTo>
                    <a:lnTo>
                      <a:pt x="1364456" y="1487373"/>
                    </a:lnTo>
                    <a:lnTo>
                      <a:pt x="1364591" y="1485584"/>
                    </a:lnTo>
                    <a:lnTo>
                      <a:pt x="1365311" y="1482478"/>
                    </a:lnTo>
                    <a:lnTo>
                      <a:pt x="1329276" y="1473355"/>
                    </a:lnTo>
                    <a:cubicBezTo>
                      <a:pt x="1302191" y="1459062"/>
                      <a:pt x="1271450" y="1421484"/>
                      <a:pt x="1271195" y="1395729"/>
                    </a:cubicBezTo>
                    <a:cubicBezTo>
                      <a:pt x="1282909" y="1388290"/>
                      <a:pt x="1300353" y="1385751"/>
                      <a:pt x="1318254" y="1386858"/>
                    </a:cubicBezTo>
                    <a:lnTo>
                      <a:pt x="1321198" y="1387186"/>
                    </a:lnTo>
                    <a:lnTo>
                      <a:pt x="1320798" y="1385437"/>
                    </a:lnTo>
                    <a:cubicBezTo>
                      <a:pt x="1317585" y="1367539"/>
                      <a:pt x="1318010" y="1349916"/>
                      <a:pt x="1323834" y="1338430"/>
                    </a:cubicBezTo>
                    <a:cubicBezTo>
                      <a:pt x="1337658" y="1337230"/>
                      <a:pt x="1354308" y="1343020"/>
                      <a:pt x="1369682" y="1352257"/>
                    </a:cubicBezTo>
                    <a:lnTo>
                      <a:pt x="1379006" y="1358500"/>
                    </a:lnTo>
                    <a:lnTo>
                      <a:pt x="1382530" y="1348632"/>
                    </a:lnTo>
                    <a:cubicBezTo>
                      <a:pt x="1389450" y="1331816"/>
                      <a:pt x="1399287" y="1317189"/>
                      <a:pt x="1410376" y="1310640"/>
                    </a:cubicBezTo>
                    <a:cubicBezTo>
                      <a:pt x="1422675" y="1317065"/>
                      <a:pt x="1433596" y="1330902"/>
                      <a:pt x="1441588" y="1346959"/>
                    </a:cubicBezTo>
                    <a:lnTo>
                      <a:pt x="1443880" y="1352194"/>
                    </a:lnTo>
                    <a:lnTo>
                      <a:pt x="1451652" y="1345591"/>
                    </a:lnTo>
                    <a:cubicBezTo>
                      <a:pt x="1466052" y="1334489"/>
                      <a:pt x="1481886" y="1326740"/>
                      <a:pt x="1494764" y="1326612"/>
                    </a:cubicBezTo>
                    <a:cubicBezTo>
                      <a:pt x="1502203" y="1338326"/>
                      <a:pt x="1504742" y="1355770"/>
                      <a:pt x="1503634" y="1373671"/>
                    </a:cubicBezTo>
                    <a:lnTo>
                      <a:pt x="1498134" y="1394729"/>
                    </a:lnTo>
                    <a:lnTo>
                      <a:pt x="1500928" y="1396600"/>
                    </a:lnTo>
                    <a:lnTo>
                      <a:pt x="1504451" y="1386732"/>
                    </a:lnTo>
                    <a:cubicBezTo>
                      <a:pt x="1507911" y="1378324"/>
                      <a:pt x="1512101" y="1370463"/>
                      <a:pt x="1516811" y="1363886"/>
                    </a:cubicBezTo>
                    <a:lnTo>
                      <a:pt x="1523722" y="1357126"/>
                    </a:lnTo>
                    <a:lnTo>
                      <a:pt x="1514739" y="1342517"/>
                    </a:lnTo>
                    <a:cubicBezTo>
                      <a:pt x="1511022" y="1334319"/>
                      <a:pt x="1508832" y="1326334"/>
                      <a:pt x="1508761" y="1319170"/>
                    </a:cubicBezTo>
                    <a:cubicBezTo>
                      <a:pt x="1521793" y="1310894"/>
                      <a:pt x="1541201" y="1308069"/>
                      <a:pt x="1561117" y="1309301"/>
                    </a:cubicBezTo>
                    <a:lnTo>
                      <a:pt x="1564392" y="1309665"/>
                    </a:lnTo>
                    <a:lnTo>
                      <a:pt x="1563946" y="1307719"/>
                    </a:lnTo>
                    <a:cubicBezTo>
                      <a:pt x="1560373" y="1287807"/>
                      <a:pt x="1560845" y="1268201"/>
                      <a:pt x="1567325" y="1255422"/>
                    </a:cubicBezTo>
                    <a:lnTo>
                      <a:pt x="1591597" y="1258680"/>
                    </a:lnTo>
                    <a:lnTo>
                      <a:pt x="1582924" y="1247351"/>
                    </a:lnTo>
                    <a:cubicBezTo>
                      <a:pt x="1568995" y="1224407"/>
                      <a:pt x="1560099" y="1194477"/>
                      <a:pt x="1565622" y="1175966"/>
                    </a:cubicBezTo>
                    <a:cubicBezTo>
                      <a:pt x="1579010" y="1172319"/>
                      <a:pt x="1596426" y="1175046"/>
                      <a:pt x="1613201" y="1181391"/>
                    </a:cubicBezTo>
                    <a:lnTo>
                      <a:pt x="1615917" y="1182573"/>
                    </a:lnTo>
                    <a:lnTo>
                      <a:pt x="1616051" y="1180784"/>
                    </a:lnTo>
                    <a:lnTo>
                      <a:pt x="1616771" y="1177678"/>
                    </a:lnTo>
                    <a:lnTo>
                      <a:pt x="1580736" y="1168555"/>
                    </a:lnTo>
                    <a:cubicBezTo>
                      <a:pt x="1553651" y="1154262"/>
                      <a:pt x="1522911" y="1116684"/>
                      <a:pt x="1522656" y="1090929"/>
                    </a:cubicBezTo>
                    <a:cubicBezTo>
                      <a:pt x="1534370" y="1083490"/>
                      <a:pt x="1551814" y="1080951"/>
                      <a:pt x="1569715" y="1082058"/>
                    </a:cubicBezTo>
                    <a:lnTo>
                      <a:pt x="1572659" y="1082386"/>
                    </a:lnTo>
                    <a:lnTo>
                      <a:pt x="1572258" y="1080637"/>
                    </a:lnTo>
                    <a:cubicBezTo>
                      <a:pt x="1569046" y="1062739"/>
                      <a:pt x="1569470" y="1045116"/>
                      <a:pt x="1575294" y="1033630"/>
                    </a:cubicBezTo>
                    <a:cubicBezTo>
                      <a:pt x="1589119" y="1032430"/>
                      <a:pt x="1605769" y="1038220"/>
                      <a:pt x="1621143" y="1047457"/>
                    </a:cubicBezTo>
                    <a:lnTo>
                      <a:pt x="1630467" y="1053700"/>
                    </a:lnTo>
                    <a:lnTo>
                      <a:pt x="1633990" y="1043832"/>
                    </a:lnTo>
                    <a:cubicBezTo>
                      <a:pt x="1640910" y="1027016"/>
                      <a:pt x="1650748" y="1012389"/>
                      <a:pt x="1661836" y="1005840"/>
                    </a:cubicBezTo>
                    <a:cubicBezTo>
                      <a:pt x="1674136" y="1012265"/>
                      <a:pt x="1685057" y="1026102"/>
                      <a:pt x="1693048" y="1042159"/>
                    </a:cubicBezTo>
                    <a:lnTo>
                      <a:pt x="1695340" y="1047394"/>
                    </a:lnTo>
                    <a:lnTo>
                      <a:pt x="1703112" y="1040791"/>
                    </a:lnTo>
                    <a:cubicBezTo>
                      <a:pt x="1717513" y="1029689"/>
                      <a:pt x="1733346" y="1021940"/>
                      <a:pt x="1746224" y="1021812"/>
                    </a:cubicBezTo>
                    <a:cubicBezTo>
                      <a:pt x="1753663" y="1033526"/>
                      <a:pt x="1756202" y="1050970"/>
                      <a:pt x="1755094" y="1068871"/>
                    </a:cubicBezTo>
                    <a:lnTo>
                      <a:pt x="1749594" y="1089929"/>
                    </a:lnTo>
                    <a:lnTo>
                      <a:pt x="1752388" y="1091800"/>
                    </a:lnTo>
                    <a:lnTo>
                      <a:pt x="1755911" y="1081932"/>
                    </a:lnTo>
                    <a:cubicBezTo>
                      <a:pt x="1762831" y="1065116"/>
                      <a:pt x="1772669" y="1050489"/>
                      <a:pt x="1783757" y="1043940"/>
                    </a:cubicBezTo>
                    <a:cubicBezTo>
                      <a:pt x="1796057" y="1050365"/>
                      <a:pt x="1806978" y="1064202"/>
                      <a:pt x="1814969" y="1080259"/>
                    </a:cubicBezTo>
                    <a:lnTo>
                      <a:pt x="1817261" y="1085494"/>
                    </a:lnTo>
                    <a:lnTo>
                      <a:pt x="1825033" y="1078891"/>
                    </a:lnTo>
                    <a:cubicBezTo>
                      <a:pt x="1839434" y="1067789"/>
                      <a:pt x="1855267" y="1060040"/>
                      <a:pt x="1868145" y="1059912"/>
                    </a:cubicBezTo>
                    <a:cubicBezTo>
                      <a:pt x="1883023" y="1083340"/>
                      <a:pt x="1878300" y="1129688"/>
                      <a:pt x="1864008" y="1156773"/>
                    </a:cubicBezTo>
                    <a:lnTo>
                      <a:pt x="1847016" y="1176023"/>
                    </a:lnTo>
                    <a:lnTo>
                      <a:pt x="1857802" y="1192867"/>
                    </a:lnTo>
                    <a:cubicBezTo>
                      <a:pt x="1860982" y="1200413"/>
                      <a:pt x="1863292" y="1208949"/>
                      <a:pt x="1864738" y="1217800"/>
                    </a:cubicBezTo>
                    <a:lnTo>
                      <a:pt x="1865382" y="1223478"/>
                    </a:lnTo>
                    <a:lnTo>
                      <a:pt x="1874757" y="1219465"/>
                    </a:lnTo>
                    <a:cubicBezTo>
                      <a:pt x="1891794" y="1213111"/>
                      <a:pt x="1909210" y="1210385"/>
                      <a:pt x="1921551" y="1214066"/>
                    </a:cubicBezTo>
                    <a:cubicBezTo>
                      <a:pt x="1928845" y="1240844"/>
                      <a:pt x="1910644" y="1283729"/>
                      <a:pt x="1888989" y="1305384"/>
                    </a:cubicBezTo>
                    <a:lnTo>
                      <a:pt x="1888015" y="1306054"/>
                    </a:lnTo>
                    <a:lnTo>
                      <a:pt x="1889284" y="1332729"/>
                    </a:lnTo>
                    <a:cubicBezTo>
                      <a:pt x="1888052" y="1352646"/>
                      <a:pt x="1882763" y="1373070"/>
                      <a:pt x="1874812" y="1388137"/>
                    </a:cubicBezTo>
                    <a:lnTo>
                      <a:pt x="1858596" y="1406509"/>
                    </a:lnTo>
                    <a:lnTo>
                      <a:pt x="1863798" y="1414634"/>
                    </a:lnTo>
                    <a:cubicBezTo>
                      <a:pt x="1867336" y="1423029"/>
                      <a:pt x="1869906" y="1432526"/>
                      <a:pt x="1871515" y="1442373"/>
                    </a:cubicBezTo>
                    <a:lnTo>
                      <a:pt x="1872231" y="1448690"/>
                    </a:lnTo>
                    <a:lnTo>
                      <a:pt x="1882661" y="1444226"/>
                    </a:lnTo>
                    <a:cubicBezTo>
                      <a:pt x="1901617" y="1437157"/>
                      <a:pt x="1920993" y="1434124"/>
                      <a:pt x="1934722" y="1438220"/>
                    </a:cubicBezTo>
                    <a:cubicBezTo>
                      <a:pt x="1942838" y="1468011"/>
                      <a:pt x="1922588" y="1515724"/>
                      <a:pt x="1898496" y="1539816"/>
                    </a:cubicBezTo>
                    <a:cubicBezTo>
                      <a:pt x="1881555" y="1556756"/>
                      <a:pt x="1853385" y="1570457"/>
                      <a:pt x="1831877" y="1570825"/>
                    </a:cubicBezTo>
                    <a:cubicBezTo>
                      <a:pt x="1824707" y="1570947"/>
                      <a:pt x="1818278" y="1569588"/>
                      <a:pt x="1813252" y="1566373"/>
                    </a:cubicBezTo>
                    <a:lnTo>
                      <a:pt x="1811658" y="1565095"/>
                    </a:lnTo>
                    <a:lnTo>
                      <a:pt x="1809154" y="1565231"/>
                    </a:lnTo>
                    <a:cubicBezTo>
                      <a:pt x="1807565" y="1565159"/>
                      <a:pt x="1805996" y="1564923"/>
                      <a:pt x="1804455" y="1564510"/>
                    </a:cubicBezTo>
                    <a:lnTo>
                      <a:pt x="1802054" y="1563501"/>
                    </a:lnTo>
                    <a:lnTo>
                      <a:pt x="1798556" y="1564198"/>
                    </a:lnTo>
                    <a:lnTo>
                      <a:pt x="1795844" y="1566373"/>
                    </a:lnTo>
                    <a:cubicBezTo>
                      <a:pt x="1775739" y="1579232"/>
                      <a:pt x="1733187" y="1562403"/>
                      <a:pt x="1710600" y="1539816"/>
                    </a:cubicBezTo>
                    <a:lnTo>
                      <a:pt x="1704101" y="1531325"/>
                    </a:lnTo>
                    <a:lnTo>
                      <a:pt x="1691331" y="1528273"/>
                    </a:lnTo>
                    <a:lnTo>
                      <a:pt x="1689737" y="1526995"/>
                    </a:lnTo>
                    <a:lnTo>
                      <a:pt x="1687233" y="1527131"/>
                    </a:lnTo>
                    <a:cubicBezTo>
                      <a:pt x="1685644" y="1527059"/>
                      <a:pt x="1684075" y="1526823"/>
                      <a:pt x="1682534" y="1526410"/>
                    </a:cubicBezTo>
                    <a:lnTo>
                      <a:pt x="1680133" y="1525401"/>
                    </a:lnTo>
                    <a:lnTo>
                      <a:pt x="1676635" y="1526098"/>
                    </a:lnTo>
                    <a:lnTo>
                      <a:pt x="1673923" y="1528273"/>
                    </a:lnTo>
                    <a:lnTo>
                      <a:pt x="1668881" y="1529478"/>
                    </a:lnTo>
                    <a:lnTo>
                      <a:pt x="1664666" y="1566446"/>
                    </a:lnTo>
                    <a:cubicBezTo>
                      <a:pt x="1658321" y="1583221"/>
                      <a:pt x="1648357" y="1599357"/>
                      <a:pt x="1637529" y="1610184"/>
                    </a:cubicBezTo>
                    <a:lnTo>
                      <a:pt x="1636555" y="1610854"/>
                    </a:lnTo>
                    <a:lnTo>
                      <a:pt x="1637824" y="1637529"/>
                    </a:lnTo>
                    <a:cubicBezTo>
                      <a:pt x="1636592" y="1657446"/>
                      <a:pt x="1631303" y="1677870"/>
                      <a:pt x="1623352" y="1692937"/>
                    </a:cubicBezTo>
                    <a:lnTo>
                      <a:pt x="1607136" y="1711309"/>
                    </a:lnTo>
                    <a:lnTo>
                      <a:pt x="1612338" y="1719434"/>
                    </a:lnTo>
                    <a:cubicBezTo>
                      <a:pt x="1615876" y="1727829"/>
                      <a:pt x="1618446" y="1737326"/>
                      <a:pt x="1620055" y="1747173"/>
                    </a:cubicBezTo>
                    <a:lnTo>
                      <a:pt x="1620771" y="1753490"/>
                    </a:lnTo>
                    <a:lnTo>
                      <a:pt x="1631201" y="1749026"/>
                    </a:lnTo>
                    <a:cubicBezTo>
                      <a:pt x="1650157" y="1741957"/>
                      <a:pt x="1669533" y="1738924"/>
                      <a:pt x="1683262" y="1743020"/>
                    </a:cubicBezTo>
                    <a:cubicBezTo>
                      <a:pt x="1691378" y="1772811"/>
                      <a:pt x="1671128" y="1820524"/>
                      <a:pt x="1647036" y="1844616"/>
                    </a:cubicBezTo>
                    <a:cubicBezTo>
                      <a:pt x="1630096" y="1861556"/>
                      <a:pt x="1601925" y="1875257"/>
                      <a:pt x="1580417" y="1875625"/>
                    </a:cubicBezTo>
                    <a:close/>
                    <a:moveTo>
                      <a:pt x="3656677" y="1974408"/>
                    </a:moveTo>
                    <a:lnTo>
                      <a:pt x="3662958" y="1966020"/>
                    </a:lnTo>
                    <a:lnTo>
                      <a:pt x="3663391" y="1965595"/>
                    </a:lnTo>
                    <a:lnTo>
                      <a:pt x="3652994" y="1966275"/>
                    </a:lnTo>
                    <a:lnTo>
                      <a:pt x="3651827" y="1965814"/>
                    </a:lnTo>
                    <a:lnTo>
                      <a:pt x="3651566" y="1968100"/>
                    </a:lnTo>
                    <a:close/>
                    <a:moveTo>
                      <a:pt x="3218905" y="2031126"/>
                    </a:moveTo>
                    <a:lnTo>
                      <a:pt x="3222428" y="2021258"/>
                    </a:lnTo>
                    <a:lnTo>
                      <a:pt x="3229421" y="2008333"/>
                    </a:lnTo>
                    <a:lnTo>
                      <a:pt x="3223096" y="1995266"/>
                    </a:lnTo>
                    <a:lnTo>
                      <a:pt x="3220518" y="1985232"/>
                    </a:lnTo>
                    <a:lnTo>
                      <a:pt x="3221611" y="2008197"/>
                    </a:lnTo>
                    <a:lnTo>
                      <a:pt x="3216111" y="2029255"/>
                    </a:lnTo>
                    <a:close/>
                    <a:moveTo>
                      <a:pt x="2996619" y="2094224"/>
                    </a:moveTo>
                    <a:lnTo>
                      <a:pt x="3005994" y="2090211"/>
                    </a:lnTo>
                    <a:lnTo>
                      <a:pt x="3020410" y="2086508"/>
                    </a:lnTo>
                    <a:lnTo>
                      <a:pt x="3008151" y="2073366"/>
                    </a:lnTo>
                    <a:lnTo>
                      <a:pt x="2991760" y="2036132"/>
                    </a:lnTo>
                    <a:lnTo>
                      <a:pt x="2988689" y="2063067"/>
                    </a:lnTo>
                    <a:lnTo>
                      <a:pt x="2989039" y="2063613"/>
                    </a:lnTo>
                    <a:cubicBezTo>
                      <a:pt x="2992219" y="2071159"/>
                      <a:pt x="2994529" y="2079695"/>
                      <a:pt x="2995975" y="2088546"/>
                    </a:cubicBezTo>
                    <a:close/>
                    <a:moveTo>
                      <a:pt x="1976800" y="2109502"/>
                    </a:moveTo>
                    <a:lnTo>
                      <a:pt x="1983081" y="2101114"/>
                    </a:lnTo>
                    <a:lnTo>
                      <a:pt x="1983514" y="2100689"/>
                    </a:lnTo>
                    <a:lnTo>
                      <a:pt x="1973117" y="2101369"/>
                    </a:lnTo>
                    <a:lnTo>
                      <a:pt x="1971950" y="2100908"/>
                    </a:lnTo>
                    <a:lnTo>
                      <a:pt x="1971690" y="2103194"/>
                    </a:lnTo>
                    <a:close/>
                    <a:moveTo>
                      <a:pt x="3082434" y="2121899"/>
                    </a:moveTo>
                    <a:lnTo>
                      <a:pt x="3082568" y="2120110"/>
                    </a:lnTo>
                    <a:lnTo>
                      <a:pt x="3083288" y="2117004"/>
                    </a:lnTo>
                    <a:lnTo>
                      <a:pt x="3050076" y="2108596"/>
                    </a:lnTo>
                    <a:lnTo>
                      <a:pt x="3049403" y="2114499"/>
                    </a:lnTo>
                    <a:lnTo>
                      <a:pt x="3054658" y="2114257"/>
                    </a:lnTo>
                    <a:cubicBezTo>
                      <a:pt x="3062783" y="2115276"/>
                      <a:pt x="3071330" y="2117544"/>
                      <a:pt x="3079718" y="2120717"/>
                    </a:cubicBezTo>
                    <a:close/>
                    <a:moveTo>
                      <a:pt x="3268057" y="2149668"/>
                    </a:moveTo>
                    <a:lnTo>
                      <a:pt x="3274338" y="2141280"/>
                    </a:lnTo>
                    <a:lnTo>
                      <a:pt x="3274771" y="2140855"/>
                    </a:lnTo>
                    <a:lnTo>
                      <a:pt x="3264374" y="2141535"/>
                    </a:lnTo>
                    <a:lnTo>
                      <a:pt x="3263207" y="2141074"/>
                    </a:lnTo>
                    <a:lnTo>
                      <a:pt x="3262946" y="2143360"/>
                    </a:lnTo>
                    <a:close/>
                    <a:moveTo>
                      <a:pt x="3029631" y="2212853"/>
                    </a:moveTo>
                    <a:lnTo>
                      <a:pt x="3033841" y="2194748"/>
                    </a:lnTo>
                    <a:lnTo>
                      <a:pt x="3058114" y="2198006"/>
                    </a:lnTo>
                    <a:lnTo>
                      <a:pt x="3049441" y="2186677"/>
                    </a:lnTo>
                    <a:cubicBezTo>
                      <a:pt x="3044798" y="2179029"/>
                      <a:pt x="3040714" y="2170605"/>
                      <a:pt x="3037537" y="2162086"/>
                    </a:cubicBezTo>
                    <a:lnTo>
                      <a:pt x="3035886" y="2155659"/>
                    </a:lnTo>
                    <a:lnTo>
                      <a:pt x="3035475" y="2156492"/>
                    </a:lnTo>
                    <a:cubicBezTo>
                      <a:pt x="3030838" y="2163976"/>
                      <a:pt x="3025640" y="2170716"/>
                      <a:pt x="3020226" y="2176130"/>
                    </a:cubicBezTo>
                    <a:lnTo>
                      <a:pt x="3019252" y="2176800"/>
                    </a:lnTo>
                    <a:lnTo>
                      <a:pt x="3020394" y="2200799"/>
                    </a:lnTo>
                    <a:lnTo>
                      <a:pt x="3023655" y="2203554"/>
                    </a:lnTo>
                    <a:close/>
                    <a:moveTo>
                      <a:pt x="1530697" y="2286828"/>
                    </a:moveTo>
                    <a:lnTo>
                      <a:pt x="1536978" y="2278440"/>
                    </a:lnTo>
                    <a:lnTo>
                      <a:pt x="1537412" y="2278015"/>
                    </a:lnTo>
                    <a:lnTo>
                      <a:pt x="1527014" y="2278695"/>
                    </a:lnTo>
                    <a:lnTo>
                      <a:pt x="1525847" y="2278234"/>
                    </a:lnTo>
                    <a:lnTo>
                      <a:pt x="1525587" y="2280520"/>
                    </a:lnTo>
                    <a:close/>
                    <a:moveTo>
                      <a:pt x="2936194" y="2441846"/>
                    </a:moveTo>
                    <a:lnTo>
                      <a:pt x="2930762" y="2434751"/>
                    </a:lnTo>
                    <a:lnTo>
                      <a:pt x="2929793" y="2434944"/>
                    </a:lnTo>
                    <a:lnTo>
                      <a:pt x="2927081" y="2437119"/>
                    </a:lnTo>
                    <a:lnTo>
                      <a:pt x="2917693" y="2439363"/>
                    </a:lnTo>
                    <a:close/>
                    <a:moveTo>
                      <a:pt x="1978502" y="2463160"/>
                    </a:moveTo>
                    <a:lnTo>
                      <a:pt x="1977314" y="2462661"/>
                    </a:lnTo>
                    <a:lnTo>
                      <a:pt x="1976892" y="2462745"/>
                    </a:lnTo>
                    <a:close/>
                    <a:moveTo>
                      <a:pt x="2004537" y="2470353"/>
                    </a:moveTo>
                    <a:lnTo>
                      <a:pt x="2004610" y="2469381"/>
                    </a:lnTo>
                    <a:lnTo>
                      <a:pt x="1988512" y="2465533"/>
                    </a:lnTo>
                    <a:lnTo>
                      <a:pt x="1986918" y="2464255"/>
                    </a:lnTo>
                    <a:lnTo>
                      <a:pt x="1984414" y="2464391"/>
                    </a:lnTo>
                    <a:lnTo>
                      <a:pt x="1981604" y="2463960"/>
                    </a:lnTo>
                    <a:lnTo>
                      <a:pt x="2001821" y="2469171"/>
                    </a:lnTo>
                    <a:close/>
                    <a:moveTo>
                      <a:pt x="2190160" y="2498121"/>
                    </a:moveTo>
                    <a:lnTo>
                      <a:pt x="2196441" y="2489734"/>
                    </a:lnTo>
                    <a:lnTo>
                      <a:pt x="2196874" y="2489309"/>
                    </a:lnTo>
                    <a:lnTo>
                      <a:pt x="2186477" y="2489989"/>
                    </a:lnTo>
                    <a:lnTo>
                      <a:pt x="2185310" y="2489528"/>
                    </a:lnTo>
                    <a:lnTo>
                      <a:pt x="2185050" y="2491814"/>
                    </a:lnTo>
                    <a:close/>
                    <a:moveTo>
                      <a:pt x="2681317" y="2591627"/>
                    </a:moveTo>
                    <a:lnTo>
                      <a:pt x="2687598" y="2583240"/>
                    </a:lnTo>
                    <a:lnTo>
                      <a:pt x="2688031" y="2582815"/>
                    </a:lnTo>
                    <a:lnTo>
                      <a:pt x="2677634" y="2583495"/>
                    </a:lnTo>
                    <a:lnTo>
                      <a:pt x="2676467" y="2583034"/>
                    </a:lnTo>
                    <a:lnTo>
                      <a:pt x="2676206" y="2585320"/>
                    </a:lnTo>
                    <a:close/>
                    <a:moveTo>
                      <a:pt x="1380408" y="2654716"/>
                    </a:moveTo>
                    <a:lnTo>
                      <a:pt x="1382455" y="2653840"/>
                    </a:lnTo>
                    <a:lnTo>
                      <a:pt x="1380661" y="2651496"/>
                    </a:lnTo>
                    <a:lnTo>
                      <a:pt x="1379853" y="2649829"/>
                    </a:lnTo>
                    <a:close/>
                    <a:moveTo>
                      <a:pt x="3176474" y="2753991"/>
                    </a:moveTo>
                    <a:cubicBezTo>
                      <a:pt x="3169304" y="2754113"/>
                      <a:pt x="3162875" y="2752754"/>
                      <a:pt x="3157849" y="2749539"/>
                    </a:cubicBezTo>
                    <a:lnTo>
                      <a:pt x="3156255" y="2748261"/>
                    </a:lnTo>
                    <a:lnTo>
                      <a:pt x="3153751" y="2748397"/>
                    </a:lnTo>
                    <a:cubicBezTo>
                      <a:pt x="3152162" y="2748325"/>
                      <a:pt x="3150593" y="2748088"/>
                      <a:pt x="3149051" y="2747676"/>
                    </a:cubicBezTo>
                    <a:lnTo>
                      <a:pt x="3146651" y="2746667"/>
                    </a:lnTo>
                    <a:lnTo>
                      <a:pt x="3143153" y="2747364"/>
                    </a:lnTo>
                    <a:lnTo>
                      <a:pt x="3140441" y="2749539"/>
                    </a:lnTo>
                    <a:cubicBezTo>
                      <a:pt x="3120336" y="2762398"/>
                      <a:pt x="3077784" y="2745569"/>
                      <a:pt x="3055197" y="2722982"/>
                    </a:cubicBezTo>
                    <a:lnTo>
                      <a:pt x="3048697" y="2714491"/>
                    </a:lnTo>
                    <a:lnTo>
                      <a:pt x="3035928" y="2711439"/>
                    </a:lnTo>
                    <a:lnTo>
                      <a:pt x="3034334" y="2710161"/>
                    </a:lnTo>
                    <a:lnTo>
                      <a:pt x="3031830" y="2710297"/>
                    </a:lnTo>
                    <a:cubicBezTo>
                      <a:pt x="3030241" y="2710225"/>
                      <a:pt x="3028672" y="2709989"/>
                      <a:pt x="3027130" y="2709576"/>
                    </a:cubicBezTo>
                    <a:lnTo>
                      <a:pt x="3024730" y="2708567"/>
                    </a:lnTo>
                    <a:lnTo>
                      <a:pt x="3021232" y="2709264"/>
                    </a:lnTo>
                    <a:lnTo>
                      <a:pt x="3018520" y="2711439"/>
                    </a:lnTo>
                    <a:cubicBezTo>
                      <a:pt x="2998415" y="2724298"/>
                      <a:pt x="2955863" y="2707469"/>
                      <a:pt x="2933276" y="2684882"/>
                    </a:cubicBezTo>
                    <a:cubicBezTo>
                      <a:pt x="2909183" y="2660789"/>
                      <a:pt x="2888857" y="2610745"/>
                      <a:pt x="2897049" y="2583286"/>
                    </a:cubicBezTo>
                    <a:lnTo>
                      <a:pt x="2909545" y="2582711"/>
                    </a:lnTo>
                    <a:lnTo>
                      <a:pt x="2895206" y="2572527"/>
                    </a:lnTo>
                    <a:cubicBezTo>
                      <a:pt x="2872861" y="2552716"/>
                      <a:pt x="2853570" y="2523827"/>
                      <a:pt x="2853358" y="2502336"/>
                    </a:cubicBezTo>
                    <a:cubicBezTo>
                      <a:pt x="2866390" y="2494060"/>
                      <a:pt x="2885798" y="2491235"/>
                      <a:pt x="2905714" y="2492467"/>
                    </a:cubicBezTo>
                    <a:lnTo>
                      <a:pt x="2908989" y="2492831"/>
                    </a:lnTo>
                    <a:lnTo>
                      <a:pt x="2908543" y="2490885"/>
                    </a:lnTo>
                    <a:cubicBezTo>
                      <a:pt x="2906756" y="2480929"/>
                      <a:pt x="2905981" y="2471049"/>
                      <a:pt x="2906462" y="2462061"/>
                    </a:cubicBezTo>
                    <a:lnTo>
                      <a:pt x="2911391" y="2440869"/>
                    </a:lnTo>
                    <a:lnTo>
                      <a:pt x="2908456" y="2441570"/>
                    </a:lnTo>
                    <a:cubicBezTo>
                      <a:pt x="2886948" y="2441203"/>
                      <a:pt x="2858777" y="2427502"/>
                      <a:pt x="2841837" y="2410562"/>
                    </a:cubicBezTo>
                    <a:lnTo>
                      <a:pt x="2835337" y="2402071"/>
                    </a:lnTo>
                    <a:lnTo>
                      <a:pt x="2822568" y="2399019"/>
                    </a:lnTo>
                    <a:lnTo>
                      <a:pt x="2820974" y="2397740"/>
                    </a:lnTo>
                    <a:lnTo>
                      <a:pt x="2818470" y="2397877"/>
                    </a:lnTo>
                    <a:cubicBezTo>
                      <a:pt x="2816881" y="2397805"/>
                      <a:pt x="2815312" y="2397569"/>
                      <a:pt x="2813770" y="2397156"/>
                    </a:cubicBezTo>
                    <a:lnTo>
                      <a:pt x="2811370" y="2396147"/>
                    </a:lnTo>
                    <a:lnTo>
                      <a:pt x="2807872" y="2396844"/>
                    </a:lnTo>
                    <a:lnTo>
                      <a:pt x="2805160" y="2399019"/>
                    </a:lnTo>
                    <a:cubicBezTo>
                      <a:pt x="2785055" y="2411878"/>
                      <a:pt x="2742503" y="2395049"/>
                      <a:pt x="2719916" y="2372462"/>
                    </a:cubicBezTo>
                    <a:cubicBezTo>
                      <a:pt x="2695823" y="2348369"/>
                      <a:pt x="2675497" y="2298325"/>
                      <a:pt x="2683689" y="2270866"/>
                    </a:cubicBezTo>
                    <a:lnTo>
                      <a:pt x="2696185" y="2270291"/>
                    </a:lnTo>
                    <a:lnTo>
                      <a:pt x="2681846" y="2260107"/>
                    </a:lnTo>
                    <a:cubicBezTo>
                      <a:pt x="2659501" y="2240296"/>
                      <a:pt x="2640210" y="2211407"/>
                      <a:pt x="2639998" y="2189916"/>
                    </a:cubicBezTo>
                    <a:cubicBezTo>
                      <a:pt x="2653030" y="2181640"/>
                      <a:pt x="2672438" y="2178815"/>
                      <a:pt x="2692354" y="2180047"/>
                    </a:cubicBezTo>
                    <a:lnTo>
                      <a:pt x="2695629" y="2180411"/>
                    </a:lnTo>
                    <a:lnTo>
                      <a:pt x="2695183" y="2178465"/>
                    </a:lnTo>
                    <a:cubicBezTo>
                      <a:pt x="2691609" y="2158553"/>
                      <a:pt x="2692081" y="2138947"/>
                      <a:pt x="2698561" y="2126168"/>
                    </a:cubicBezTo>
                    <a:lnTo>
                      <a:pt x="2722834" y="2129426"/>
                    </a:lnTo>
                    <a:lnTo>
                      <a:pt x="2714161" y="2118097"/>
                    </a:lnTo>
                    <a:lnTo>
                      <a:pt x="2710791" y="2111135"/>
                    </a:lnTo>
                    <a:lnTo>
                      <a:pt x="2691412" y="2107406"/>
                    </a:lnTo>
                    <a:cubicBezTo>
                      <a:pt x="2675437" y="2101983"/>
                      <a:pt x="2659152" y="2092129"/>
                      <a:pt x="2647859" y="2080836"/>
                    </a:cubicBezTo>
                    <a:cubicBezTo>
                      <a:pt x="2623766" y="2056743"/>
                      <a:pt x="2603440" y="2006699"/>
                      <a:pt x="2611632" y="1979240"/>
                    </a:cubicBezTo>
                    <a:lnTo>
                      <a:pt x="2624128" y="1978665"/>
                    </a:lnTo>
                    <a:lnTo>
                      <a:pt x="2609789" y="1968481"/>
                    </a:lnTo>
                    <a:cubicBezTo>
                      <a:pt x="2587444" y="1948670"/>
                      <a:pt x="2568153" y="1919781"/>
                      <a:pt x="2567941" y="1898290"/>
                    </a:cubicBezTo>
                    <a:cubicBezTo>
                      <a:pt x="2580973" y="1890014"/>
                      <a:pt x="2600381" y="1887189"/>
                      <a:pt x="2620297" y="1888421"/>
                    </a:cubicBezTo>
                    <a:lnTo>
                      <a:pt x="2623572" y="1888785"/>
                    </a:lnTo>
                    <a:lnTo>
                      <a:pt x="2623126" y="1886839"/>
                    </a:lnTo>
                    <a:cubicBezTo>
                      <a:pt x="2619552" y="1866927"/>
                      <a:pt x="2620024" y="1847321"/>
                      <a:pt x="2626504" y="1834542"/>
                    </a:cubicBezTo>
                    <a:lnTo>
                      <a:pt x="2650777" y="1837800"/>
                    </a:lnTo>
                    <a:lnTo>
                      <a:pt x="2642104" y="1826471"/>
                    </a:lnTo>
                    <a:cubicBezTo>
                      <a:pt x="2628175" y="1803527"/>
                      <a:pt x="2619279" y="1773597"/>
                      <a:pt x="2624802" y="1755086"/>
                    </a:cubicBezTo>
                    <a:cubicBezTo>
                      <a:pt x="2638190" y="1751439"/>
                      <a:pt x="2655606" y="1754166"/>
                      <a:pt x="2672381" y="1760511"/>
                    </a:cubicBezTo>
                    <a:lnTo>
                      <a:pt x="2675097" y="1761693"/>
                    </a:lnTo>
                    <a:lnTo>
                      <a:pt x="2675231" y="1759904"/>
                    </a:lnTo>
                    <a:lnTo>
                      <a:pt x="2675951" y="1756798"/>
                    </a:lnTo>
                    <a:lnTo>
                      <a:pt x="2639916" y="1747675"/>
                    </a:lnTo>
                    <a:cubicBezTo>
                      <a:pt x="2612831" y="1733382"/>
                      <a:pt x="2582091" y="1695804"/>
                      <a:pt x="2581836" y="1670049"/>
                    </a:cubicBezTo>
                    <a:cubicBezTo>
                      <a:pt x="2593550" y="1662610"/>
                      <a:pt x="2610994" y="1660071"/>
                      <a:pt x="2628895" y="1661178"/>
                    </a:cubicBezTo>
                    <a:lnTo>
                      <a:pt x="2631838" y="1661506"/>
                    </a:lnTo>
                    <a:lnTo>
                      <a:pt x="2631438" y="1659757"/>
                    </a:lnTo>
                    <a:cubicBezTo>
                      <a:pt x="2628226" y="1641859"/>
                      <a:pt x="2628650" y="1624236"/>
                      <a:pt x="2634474" y="1612750"/>
                    </a:cubicBezTo>
                    <a:cubicBezTo>
                      <a:pt x="2648299" y="1611550"/>
                      <a:pt x="2664949" y="1617340"/>
                      <a:pt x="2680323" y="1626577"/>
                    </a:cubicBezTo>
                    <a:lnTo>
                      <a:pt x="2689647" y="1632820"/>
                    </a:lnTo>
                    <a:lnTo>
                      <a:pt x="2693170" y="1622952"/>
                    </a:lnTo>
                    <a:cubicBezTo>
                      <a:pt x="2700090" y="1606136"/>
                      <a:pt x="2709928" y="1591509"/>
                      <a:pt x="2721016" y="1584960"/>
                    </a:cubicBezTo>
                    <a:cubicBezTo>
                      <a:pt x="2733316" y="1591385"/>
                      <a:pt x="2744237" y="1605222"/>
                      <a:pt x="2752228" y="1621279"/>
                    </a:cubicBezTo>
                    <a:lnTo>
                      <a:pt x="2754520" y="1626514"/>
                    </a:lnTo>
                    <a:lnTo>
                      <a:pt x="2762292" y="1619911"/>
                    </a:lnTo>
                    <a:cubicBezTo>
                      <a:pt x="2776693" y="1608809"/>
                      <a:pt x="2792526" y="1601060"/>
                      <a:pt x="2805403" y="1600932"/>
                    </a:cubicBezTo>
                    <a:cubicBezTo>
                      <a:pt x="2812842" y="1612646"/>
                      <a:pt x="2815381" y="1630090"/>
                      <a:pt x="2814274" y="1647991"/>
                    </a:cubicBezTo>
                    <a:lnTo>
                      <a:pt x="2808774" y="1669049"/>
                    </a:lnTo>
                    <a:lnTo>
                      <a:pt x="2811568" y="1670920"/>
                    </a:lnTo>
                    <a:lnTo>
                      <a:pt x="2815091" y="1661052"/>
                    </a:lnTo>
                    <a:cubicBezTo>
                      <a:pt x="2822011" y="1644236"/>
                      <a:pt x="2831849" y="1629609"/>
                      <a:pt x="2842937" y="1623060"/>
                    </a:cubicBezTo>
                    <a:cubicBezTo>
                      <a:pt x="2855237" y="1629485"/>
                      <a:pt x="2866158" y="1643322"/>
                      <a:pt x="2874149" y="1659379"/>
                    </a:cubicBezTo>
                    <a:lnTo>
                      <a:pt x="2876441" y="1664614"/>
                    </a:lnTo>
                    <a:lnTo>
                      <a:pt x="2884213" y="1658011"/>
                    </a:lnTo>
                    <a:cubicBezTo>
                      <a:pt x="2898614" y="1646909"/>
                      <a:pt x="2914447" y="1639160"/>
                      <a:pt x="2927324" y="1639032"/>
                    </a:cubicBezTo>
                    <a:cubicBezTo>
                      <a:pt x="2942203" y="1662460"/>
                      <a:pt x="2937480" y="1708808"/>
                      <a:pt x="2923187" y="1735893"/>
                    </a:cubicBezTo>
                    <a:lnTo>
                      <a:pt x="2906196" y="1755143"/>
                    </a:lnTo>
                    <a:lnTo>
                      <a:pt x="2916982" y="1771987"/>
                    </a:lnTo>
                    <a:cubicBezTo>
                      <a:pt x="2920162" y="1779533"/>
                      <a:pt x="2922472" y="1788069"/>
                      <a:pt x="2923918" y="1796920"/>
                    </a:cubicBezTo>
                    <a:lnTo>
                      <a:pt x="2924562" y="1802598"/>
                    </a:lnTo>
                    <a:lnTo>
                      <a:pt x="2933937" y="1798585"/>
                    </a:lnTo>
                    <a:cubicBezTo>
                      <a:pt x="2950974" y="1792231"/>
                      <a:pt x="2968390" y="1789505"/>
                      <a:pt x="2980730" y="1793186"/>
                    </a:cubicBezTo>
                    <a:cubicBezTo>
                      <a:pt x="2988025" y="1819964"/>
                      <a:pt x="2969824" y="1862849"/>
                      <a:pt x="2948169" y="1884504"/>
                    </a:cubicBezTo>
                    <a:lnTo>
                      <a:pt x="2947195" y="1885174"/>
                    </a:lnTo>
                    <a:lnTo>
                      <a:pt x="2948464" y="1911849"/>
                    </a:lnTo>
                    <a:cubicBezTo>
                      <a:pt x="2947848" y="1921807"/>
                      <a:pt x="2946218" y="1931893"/>
                      <a:pt x="2943748" y="1941372"/>
                    </a:cubicBezTo>
                    <a:lnTo>
                      <a:pt x="2942368" y="1945032"/>
                    </a:lnTo>
                    <a:lnTo>
                      <a:pt x="2946206" y="1951005"/>
                    </a:lnTo>
                    <a:lnTo>
                      <a:pt x="2948498" y="1956240"/>
                    </a:lnTo>
                    <a:lnTo>
                      <a:pt x="2956270" y="1949637"/>
                    </a:lnTo>
                    <a:cubicBezTo>
                      <a:pt x="2970671" y="1938535"/>
                      <a:pt x="2986504" y="1930786"/>
                      <a:pt x="2999381" y="1930658"/>
                    </a:cubicBezTo>
                    <a:cubicBezTo>
                      <a:pt x="3014260" y="1954086"/>
                      <a:pt x="3009537" y="2000434"/>
                      <a:pt x="2995244" y="2027519"/>
                    </a:cubicBezTo>
                    <a:lnTo>
                      <a:pt x="2993559" y="2029428"/>
                    </a:lnTo>
                    <a:lnTo>
                      <a:pt x="3036232" y="2021384"/>
                    </a:lnTo>
                    <a:lnTo>
                      <a:pt x="3039175" y="2021712"/>
                    </a:lnTo>
                    <a:lnTo>
                      <a:pt x="3038775" y="2019963"/>
                    </a:lnTo>
                    <a:cubicBezTo>
                      <a:pt x="3035563" y="2002065"/>
                      <a:pt x="3035987" y="1984442"/>
                      <a:pt x="3041811" y="1972956"/>
                    </a:cubicBezTo>
                    <a:cubicBezTo>
                      <a:pt x="3055636" y="1971756"/>
                      <a:pt x="3072286" y="1977546"/>
                      <a:pt x="3087660" y="1986783"/>
                    </a:cubicBezTo>
                    <a:lnTo>
                      <a:pt x="3096984" y="1993026"/>
                    </a:lnTo>
                    <a:lnTo>
                      <a:pt x="3100507" y="1983158"/>
                    </a:lnTo>
                    <a:cubicBezTo>
                      <a:pt x="3107427" y="1966342"/>
                      <a:pt x="3117265" y="1951715"/>
                      <a:pt x="3128353" y="1945166"/>
                    </a:cubicBezTo>
                    <a:cubicBezTo>
                      <a:pt x="3140653" y="1951591"/>
                      <a:pt x="3151574" y="1965428"/>
                      <a:pt x="3159565" y="1981485"/>
                    </a:cubicBezTo>
                    <a:lnTo>
                      <a:pt x="3161857" y="1986720"/>
                    </a:lnTo>
                    <a:lnTo>
                      <a:pt x="3169629" y="1980117"/>
                    </a:lnTo>
                    <a:cubicBezTo>
                      <a:pt x="3184030" y="1969015"/>
                      <a:pt x="3199863" y="1961266"/>
                      <a:pt x="3212740" y="1961138"/>
                    </a:cubicBezTo>
                    <a:lnTo>
                      <a:pt x="3218277" y="1976507"/>
                    </a:lnTo>
                    <a:lnTo>
                      <a:pt x="3215905" y="1967276"/>
                    </a:lnTo>
                    <a:cubicBezTo>
                      <a:pt x="3214775" y="1958347"/>
                      <a:pt x="3215041" y="1950070"/>
                      <a:pt x="3217089" y="1943206"/>
                    </a:cubicBezTo>
                    <a:lnTo>
                      <a:pt x="3229585" y="1942631"/>
                    </a:lnTo>
                    <a:lnTo>
                      <a:pt x="3215246" y="1932447"/>
                    </a:lnTo>
                    <a:cubicBezTo>
                      <a:pt x="3192901" y="1912636"/>
                      <a:pt x="3173610" y="1883747"/>
                      <a:pt x="3173398" y="1862256"/>
                    </a:cubicBezTo>
                    <a:cubicBezTo>
                      <a:pt x="3186430" y="1853980"/>
                      <a:pt x="3205838" y="1851155"/>
                      <a:pt x="3225754" y="1852387"/>
                    </a:cubicBezTo>
                    <a:lnTo>
                      <a:pt x="3229029" y="1852751"/>
                    </a:lnTo>
                    <a:lnTo>
                      <a:pt x="3228583" y="1850805"/>
                    </a:lnTo>
                    <a:cubicBezTo>
                      <a:pt x="3225009" y="1830893"/>
                      <a:pt x="3225481" y="1811287"/>
                      <a:pt x="3231961" y="1798508"/>
                    </a:cubicBezTo>
                    <a:lnTo>
                      <a:pt x="3256234" y="1801766"/>
                    </a:lnTo>
                    <a:lnTo>
                      <a:pt x="3247561" y="1790437"/>
                    </a:lnTo>
                    <a:cubicBezTo>
                      <a:pt x="3233632" y="1767493"/>
                      <a:pt x="3224736" y="1737563"/>
                      <a:pt x="3230259" y="1719052"/>
                    </a:cubicBezTo>
                    <a:cubicBezTo>
                      <a:pt x="3243647" y="1715405"/>
                      <a:pt x="3261063" y="1718132"/>
                      <a:pt x="3277838" y="1724477"/>
                    </a:cubicBezTo>
                    <a:lnTo>
                      <a:pt x="3280554" y="1725659"/>
                    </a:lnTo>
                    <a:lnTo>
                      <a:pt x="3280688" y="1723870"/>
                    </a:lnTo>
                    <a:lnTo>
                      <a:pt x="3281408" y="1720764"/>
                    </a:lnTo>
                    <a:lnTo>
                      <a:pt x="3245373" y="1711641"/>
                    </a:lnTo>
                    <a:cubicBezTo>
                      <a:pt x="3218288" y="1697348"/>
                      <a:pt x="3187548" y="1659770"/>
                      <a:pt x="3187293" y="1634015"/>
                    </a:cubicBezTo>
                    <a:cubicBezTo>
                      <a:pt x="3199007" y="1626576"/>
                      <a:pt x="3216451" y="1624037"/>
                      <a:pt x="3234352" y="1625144"/>
                    </a:cubicBezTo>
                    <a:lnTo>
                      <a:pt x="3237295" y="1625472"/>
                    </a:lnTo>
                    <a:lnTo>
                      <a:pt x="3236895" y="1623723"/>
                    </a:lnTo>
                    <a:cubicBezTo>
                      <a:pt x="3233683" y="1605825"/>
                      <a:pt x="3234107" y="1588202"/>
                      <a:pt x="3239931" y="1576716"/>
                    </a:cubicBezTo>
                    <a:cubicBezTo>
                      <a:pt x="3253756" y="1575516"/>
                      <a:pt x="3270406" y="1581306"/>
                      <a:pt x="3285780" y="1590543"/>
                    </a:cubicBezTo>
                    <a:lnTo>
                      <a:pt x="3295104" y="1596786"/>
                    </a:lnTo>
                    <a:lnTo>
                      <a:pt x="3298627" y="1586918"/>
                    </a:lnTo>
                    <a:cubicBezTo>
                      <a:pt x="3305547" y="1570102"/>
                      <a:pt x="3315385" y="1555475"/>
                      <a:pt x="3326473" y="1548926"/>
                    </a:cubicBezTo>
                    <a:cubicBezTo>
                      <a:pt x="3338773" y="1555351"/>
                      <a:pt x="3349694" y="1569188"/>
                      <a:pt x="3357685" y="1585245"/>
                    </a:cubicBezTo>
                    <a:lnTo>
                      <a:pt x="3359977" y="1590480"/>
                    </a:lnTo>
                    <a:lnTo>
                      <a:pt x="3367749" y="1583877"/>
                    </a:lnTo>
                    <a:cubicBezTo>
                      <a:pt x="3382150" y="1572775"/>
                      <a:pt x="3397983" y="1565026"/>
                      <a:pt x="3410860" y="1564898"/>
                    </a:cubicBezTo>
                    <a:cubicBezTo>
                      <a:pt x="3418299" y="1576612"/>
                      <a:pt x="3420838" y="1594056"/>
                      <a:pt x="3419731" y="1611957"/>
                    </a:cubicBezTo>
                    <a:lnTo>
                      <a:pt x="3414231" y="1633015"/>
                    </a:lnTo>
                    <a:lnTo>
                      <a:pt x="3417025" y="1634886"/>
                    </a:lnTo>
                    <a:lnTo>
                      <a:pt x="3420548" y="1625018"/>
                    </a:lnTo>
                    <a:cubicBezTo>
                      <a:pt x="3427468" y="1608202"/>
                      <a:pt x="3437306" y="1593575"/>
                      <a:pt x="3448394" y="1587026"/>
                    </a:cubicBezTo>
                    <a:cubicBezTo>
                      <a:pt x="3460694" y="1593451"/>
                      <a:pt x="3471615" y="1607288"/>
                      <a:pt x="3479606" y="1623345"/>
                    </a:cubicBezTo>
                    <a:lnTo>
                      <a:pt x="3481898" y="1628580"/>
                    </a:lnTo>
                    <a:lnTo>
                      <a:pt x="3489670" y="1621977"/>
                    </a:lnTo>
                    <a:cubicBezTo>
                      <a:pt x="3504071" y="1610875"/>
                      <a:pt x="3519904" y="1603126"/>
                      <a:pt x="3532781" y="1602998"/>
                    </a:cubicBezTo>
                    <a:cubicBezTo>
                      <a:pt x="3547660" y="1626426"/>
                      <a:pt x="3542937" y="1672774"/>
                      <a:pt x="3528644" y="1699859"/>
                    </a:cubicBezTo>
                    <a:lnTo>
                      <a:pt x="3511653" y="1719109"/>
                    </a:lnTo>
                    <a:lnTo>
                      <a:pt x="3522439" y="1735953"/>
                    </a:lnTo>
                    <a:cubicBezTo>
                      <a:pt x="3525619" y="1743499"/>
                      <a:pt x="3527929" y="1752035"/>
                      <a:pt x="3529375" y="1760886"/>
                    </a:cubicBezTo>
                    <a:lnTo>
                      <a:pt x="3530019" y="1766564"/>
                    </a:lnTo>
                    <a:lnTo>
                      <a:pt x="3539394" y="1762551"/>
                    </a:lnTo>
                    <a:cubicBezTo>
                      <a:pt x="3556431" y="1756197"/>
                      <a:pt x="3573847" y="1753471"/>
                      <a:pt x="3586187" y="1757152"/>
                    </a:cubicBezTo>
                    <a:lnTo>
                      <a:pt x="3584880" y="1790099"/>
                    </a:lnTo>
                    <a:lnTo>
                      <a:pt x="3601360" y="1785878"/>
                    </a:lnTo>
                    <a:cubicBezTo>
                      <a:pt x="3608799" y="1797592"/>
                      <a:pt x="3611338" y="1815036"/>
                      <a:pt x="3610231" y="1832937"/>
                    </a:cubicBezTo>
                    <a:lnTo>
                      <a:pt x="3604731" y="1853995"/>
                    </a:lnTo>
                    <a:lnTo>
                      <a:pt x="3607525" y="1855866"/>
                    </a:lnTo>
                    <a:lnTo>
                      <a:pt x="3611048" y="1845998"/>
                    </a:lnTo>
                    <a:cubicBezTo>
                      <a:pt x="3617968" y="1829182"/>
                      <a:pt x="3627806" y="1814555"/>
                      <a:pt x="3638894" y="1808006"/>
                    </a:cubicBezTo>
                    <a:cubicBezTo>
                      <a:pt x="3651194" y="1814431"/>
                      <a:pt x="3662115" y="1828268"/>
                      <a:pt x="3670106" y="1844325"/>
                    </a:cubicBezTo>
                    <a:lnTo>
                      <a:pt x="3672398" y="1849560"/>
                    </a:lnTo>
                    <a:lnTo>
                      <a:pt x="3680170" y="1842957"/>
                    </a:lnTo>
                    <a:cubicBezTo>
                      <a:pt x="3694571" y="1831855"/>
                      <a:pt x="3710404" y="1824106"/>
                      <a:pt x="3723281" y="1823978"/>
                    </a:cubicBezTo>
                    <a:cubicBezTo>
                      <a:pt x="3738160" y="1847406"/>
                      <a:pt x="3733437" y="1893754"/>
                      <a:pt x="3719144" y="1920839"/>
                    </a:cubicBezTo>
                    <a:lnTo>
                      <a:pt x="3702153" y="1940089"/>
                    </a:lnTo>
                    <a:lnTo>
                      <a:pt x="3712939" y="1956933"/>
                    </a:lnTo>
                    <a:cubicBezTo>
                      <a:pt x="3716119" y="1964479"/>
                      <a:pt x="3718429" y="1973015"/>
                      <a:pt x="3719875" y="1981866"/>
                    </a:cubicBezTo>
                    <a:lnTo>
                      <a:pt x="3720519" y="1987544"/>
                    </a:lnTo>
                    <a:lnTo>
                      <a:pt x="3729894" y="1983531"/>
                    </a:lnTo>
                    <a:cubicBezTo>
                      <a:pt x="3746931" y="1977177"/>
                      <a:pt x="3764347" y="1974451"/>
                      <a:pt x="3776687" y="1978132"/>
                    </a:cubicBezTo>
                    <a:cubicBezTo>
                      <a:pt x="3783982" y="2004910"/>
                      <a:pt x="3765781" y="2047795"/>
                      <a:pt x="3744126" y="2069450"/>
                    </a:cubicBezTo>
                    <a:lnTo>
                      <a:pt x="3743148" y="2070047"/>
                    </a:lnTo>
                    <a:lnTo>
                      <a:pt x="3744421" y="2096795"/>
                    </a:lnTo>
                    <a:cubicBezTo>
                      <a:pt x="3743189" y="2116712"/>
                      <a:pt x="3737900" y="2137136"/>
                      <a:pt x="3729949" y="2152203"/>
                    </a:cubicBezTo>
                    <a:lnTo>
                      <a:pt x="3713732" y="2170575"/>
                    </a:lnTo>
                    <a:lnTo>
                      <a:pt x="3718935" y="2178700"/>
                    </a:lnTo>
                    <a:cubicBezTo>
                      <a:pt x="3722473" y="2187095"/>
                      <a:pt x="3725042" y="2196592"/>
                      <a:pt x="3726651" y="2206439"/>
                    </a:cubicBezTo>
                    <a:lnTo>
                      <a:pt x="3727368" y="2212756"/>
                    </a:lnTo>
                    <a:lnTo>
                      <a:pt x="3737798" y="2208292"/>
                    </a:lnTo>
                    <a:cubicBezTo>
                      <a:pt x="3756753" y="2201223"/>
                      <a:pt x="3776130" y="2198190"/>
                      <a:pt x="3789859" y="2202286"/>
                    </a:cubicBezTo>
                    <a:cubicBezTo>
                      <a:pt x="3797975" y="2232077"/>
                      <a:pt x="3777725" y="2279790"/>
                      <a:pt x="3753633" y="2303882"/>
                    </a:cubicBezTo>
                    <a:cubicBezTo>
                      <a:pt x="3736692" y="2320822"/>
                      <a:pt x="3708522" y="2334523"/>
                      <a:pt x="3687014" y="2334891"/>
                    </a:cubicBezTo>
                    <a:cubicBezTo>
                      <a:pt x="3679844" y="2335013"/>
                      <a:pt x="3673415" y="2333654"/>
                      <a:pt x="3668389" y="2330439"/>
                    </a:cubicBezTo>
                    <a:lnTo>
                      <a:pt x="3666795" y="2329160"/>
                    </a:lnTo>
                    <a:lnTo>
                      <a:pt x="3664291" y="2329297"/>
                    </a:lnTo>
                    <a:cubicBezTo>
                      <a:pt x="3662702" y="2329225"/>
                      <a:pt x="3661133" y="2328989"/>
                      <a:pt x="3659591" y="2328576"/>
                    </a:cubicBezTo>
                    <a:lnTo>
                      <a:pt x="3657191" y="2327567"/>
                    </a:lnTo>
                    <a:lnTo>
                      <a:pt x="3653693" y="2328264"/>
                    </a:lnTo>
                    <a:lnTo>
                      <a:pt x="3650981" y="2330439"/>
                    </a:lnTo>
                    <a:cubicBezTo>
                      <a:pt x="3630876" y="2343298"/>
                      <a:pt x="3588324" y="2326469"/>
                      <a:pt x="3565737" y="2303882"/>
                    </a:cubicBezTo>
                    <a:lnTo>
                      <a:pt x="3559237" y="2295391"/>
                    </a:lnTo>
                    <a:lnTo>
                      <a:pt x="3546468" y="2292339"/>
                    </a:lnTo>
                    <a:lnTo>
                      <a:pt x="3544874" y="2291061"/>
                    </a:lnTo>
                    <a:lnTo>
                      <a:pt x="3542370" y="2291197"/>
                    </a:lnTo>
                    <a:cubicBezTo>
                      <a:pt x="3540781" y="2291125"/>
                      <a:pt x="3539212" y="2290889"/>
                      <a:pt x="3537670" y="2290476"/>
                    </a:cubicBezTo>
                    <a:lnTo>
                      <a:pt x="3535270" y="2289467"/>
                    </a:lnTo>
                    <a:lnTo>
                      <a:pt x="3531772" y="2290164"/>
                    </a:lnTo>
                    <a:lnTo>
                      <a:pt x="3529060" y="2292339"/>
                    </a:lnTo>
                    <a:cubicBezTo>
                      <a:pt x="3508955" y="2305198"/>
                      <a:pt x="3466403" y="2288369"/>
                      <a:pt x="3443816" y="2265782"/>
                    </a:cubicBezTo>
                    <a:cubicBezTo>
                      <a:pt x="3419723" y="2241689"/>
                      <a:pt x="3399397" y="2191645"/>
                      <a:pt x="3407589" y="2164186"/>
                    </a:cubicBezTo>
                    <a:lnTo>
                      <a:pt x="3420085" y="2163611"/>
                    </a:lnTo>
                    <a:lnTo>
                      <a:pt x="3405746" y="2153427"/>
                    </a:lnTo>
                    <a:cubicBezTo>
                      <a:pt x="3383401" y="2133616"/>
                      <a:pt x="3364110" y="2104727"/>
                      <a:pt x="3363898" y="2083236"/>
                    </a:cubicBezTo>
                    <a:lnTo>
                      <a:pt x="3372986" y="2079962"/>
                    </a:lnTo>
                    <a:lnTo>
                      <a:pt x="3368737" y="2074411"/>
                    </a:lnTo>
                    <a:lnTo>
                      <a:pt x="3355968" y="2071359"/>
                    </a:lnTo>
                    <a:lnTo>
                      <a:pt x="3354374" y="2070081"/>
                    </a:lnTo>
                    <a:lnTo>
                      <a:pt x="3351870" y="2070217"/>
                    </a:lnTo>
                    <a:cubicBezTo>
                      <a:pt x="3350281" y="2070145"/>
                      <a:pt x="3348712" y="2069909"/>
                      <a:pt x="3347170" y="2069496"/>
                    </a:cubicBezTo>
                    <a:lnTo>
                      <a:pt x="3344770" y="2068487"/>
                    </a:lnTo>
                    <a:lnTo>
                      <a:pt x="3341272" y="2069184"/>
                    </a:lnTo>
                    <a:lnTo>
                      <a:pt x="3338560" y="2071359"/>
                    </a:lnTo>
                    <a:lnTo>
                      <a:pt x="3336881" y="2071760"/>
                    </a:lnTo>
                    <a:lnTo>
                      <a:pt x="3330524" y="2096099"/>
                    </a:lnTo>
                    <a:lnTo>
                      <a:pt x="3313533" y="2115349"/>
                    </a:lnTo>
                    <a:lnTo>
                      <a:pt x="3324319" y="2132193"/>
                    </a:lnTo>
                    <a:cubicBezTo>
                      <a:pt x="3327499" y="2139739"/>
                      <a:pt x="3329809" y="2148275"/>
                      <a:pt x="3331255" y="2157126"/>
                    </a:cubicBezTo>
                    <a:lnTo>
                      <a:pt x="3331899" y="2162804"/>
                    </a:lnTo>
                    <a:lnTo>
                      <a:pt x="3341274" y="2158791"/>
                    </a:lnTo>
                    <a:cubicBezTo>
                      <a:pt x="3358311" y="2152437"/>
                      <a:pt x="3375727" y="2149711"/>
                      <a:pt x="3388067" y="2153392"/>
                    </a:cubicBezTo>
                    <a:cubicBezTo>
                      <a:pt x="3395362" y="2180170"/>
                      <a:pt x="3377161" y="2223055"/>
                      <a:pt x="3355506" y="2244710"/>
                    </a:cubicBezTo>
                    <a:lnTo>
                      <a:pt x="3354532" y="2245380"/>
                    </a:lnTo>
                    <a:lnTo>
                      <a:pt x="3355801" y="2272055"/>
                    </a:lnTo>
                    <a:cubicBezTo>
                      <a:pt x="3354569" y="2291972"/>
                      <a:pt x="3349280" y="2312396"/>
                      <a:pt x="3341329" y="2327463"/>
                    </a:cubicBezTo>
                    <a:lnTo>
                      <a:pt x="3325112" y="2345835"/>
                    </a:lnTo>
                    <a:lnTo>
                      <a:pt x="3330315" y="2353960"/>
                    </a:lnTo>
                    <a:cubicBezTo>
                      <a:pt x="3333853" y="2362355"/>
                      <a:pt x="3336422" y="2371852"/>
                      <a:pt x="3338031" y="2381699"/>
                    </a:cubicBezTo>
                    <a:lnTo>
                      <a:pt x="3338748" y="2388016"/>
                    </a:lnTo>
                    <a:lnTo>
                      <a:pt x="3349178" y="2383552"/>
                    </a:lnTo>
                    <a:cubicBezTo>
                      <a:pt x="3368133" y="2376483"/>
                      <a:pt x="3387510" y="2373449"/>
                      <a:pt x="3401239" y="2377545"/>
                    </a:cubicBezTo>
                    <a:cubicBezTo>
                      <a:pt x="3409355" y="2407337"/>
                      <a:pt x="3389105" y="2455049"/>
                      <a:pt x="3365013" y="2479142"/>
                    </a:cubicBezTo>
                    <a:cubicBezTo>
                      <a:pt x="3348072" y="2496082"/>
                      <a:pt x="3319902" y="2509783"/>
                      <a:pt x="3298394" y="2510151"/>
                    </a:cubicBezTo>
                    <a:cubicBezTo>
                      <a:pt x="3291224" y="2510273"/>
                      <a:pt x="3284795" y="2508914"/>
                      <a:pt x="3279769" y="2505699"/>
                    </a:cubicBezTo>
                    <a:lnTo>
                      <a:pt x="3278175" y="2504421"/>
                    </a:lnTo>
                    <a:lnTo>
                      <a:pt x="3275671" y="2504557"/>
                    </a:lnTo>
                    <a:cubicBezTo>
                      <a:pt x="3274082" y="2504485"/>
                      <a:pt x="3272513" y="2504249"/>
                      <a:pt x="3270971" y="2503836"/>
                    </a:cubicBezTo>
                    <a:lnTo>
                      <a:pt x="3268571" y="2502827"/>
                    </a:lnTo>
                    <a:lnTo>
                      <a:pt x="3265073" y="2503524"/>
                    </a:lnTo>
                    <a:lnTo>
                      <a:pt x="3262361" y="2505699"/>
                    </a:lnTo>
                    <a:cubicBezTo>
                      <a:pt x="3257334" y="2508914"/>
                      <a:pt x="3250905" y="2510273"/>
                      <a:pt x="3243736" y="2510150"/>
                    </a:cubicBezTo>
                    <a:lnTo>
                      <a:pt x="3233514" y="2508184"/>
                    </a:lnTo>
                    <a:lnTo>
                      <a:pt x="3233881" y="2515895"/>
                    </a:lnTo>
                    <a:cubicBezTo>
                      <a:pt x="3232649" y="2535811"/>
                      <a:pt x="3227360" y="2556236"/>
                      <a:pt x="3219409" y="2571303"/>
                    </a:cubicBezTo>
                    <a:lnTo>
                      <a:pt x="3203192" y="2589675"/>
                    </a:lnTo>
                    <a:lnTo>
                      <a:pt x="3208395" y="2597800"/>
                    </a:lnTo>
                    <a:cubicBezTo>
                      <a:pt x="3211933" y="2606195"/>
                      <a:pt x="3214502" y="2615692"/>
                      <a:pt x="3216111" y="2625539"/>
                    </a:cubicBezTo>
                    <a:lnTo>
                      <a:pt x="3216828" y="2631856"/>
                    </a:lnTo>
                    <a:lnTo>
                      <a:pt x="3227258" y="2627392"/>
                    </a:lnTo>
                    <a:cubicBezTo>
                      <a:pt x="3246213" y="2620323"/>
                      <a:pt x="3265590" y="2617289"/>
                      <a:pt x="3279319" y="2621386"/>
                    </a:cubicBezTo>
                    <a:cubicBezTo>
                      <a:pt x="3287435" y="2651177"/>
                      <a:pt x="3267185" y="2698889"/>
                      <a:pt x="3243093" y="2722982"/>
                    </a:cubicBezTo>
                    <a:cubicBezTo>
                      <a:pt x="3226152" y="2739922"/>
                      <a:pt x="3197982" y="2753623"/>
                      <a:pt x="3176474" y="2753991"/>
                    </a:cubicBezTo>
                    <a:close/>
                    <a:moveTo>
                      <a:pt x="2220497" y="2858604"/>
                    </a:moveTo>
                    <a:cubicBezTo>
                      <a:pt x="2213327" y="2858727"/>
                      <a:pt x="2206898" y="2857368"/>
                      <a:pt x="2201872" y="2854153"/>
                    </a:cubicBezTo>
                    <a:lnTo>
                      <a:pt x="2200278" y="2852875"/>
                    </a:lnTo>
                    <a:lnTo>
                      <a:pt x="2197774" y="2853011"/>
                    </a:lnTo>
                    <a:cubicBezTo>
                      <a:pt x="2196185" y="2852939"/>
                      <a:pt x="2194616" y="2852702"/>
                      <a:pt x="2193075" y="2852290"/>
                    </a:cubicBezTo>
                    <a:lnTo>
                      <a:pt x="2190674" y="2851281"/>
                    </a:lnTo>
                    <a:lnTo>
                      <a:pt x="2187176" y="2851978"/>
                    </a:lnTo>
                    <a:lnTo>
                      <a:pt x="2184464" y="2854153"/>
                    </a:lnTo>
                    <a:cubicBezTo>
                      <a:pt x="2179438" y="2857368"/>
                      <a:pt x="2173009" y="2858727"/>
                      <a:pt x="2165839" y="2858604"/>
                    </a:cubicBezTo>
                    <a:cubicBezTo>
                      <a:pt x="2144331" y="2858237"/>
                      <a:pt x="2116160" y="2844536"/>
                      <a:pt x="2099220" y="2827596"/>
                    </a:cubicBezTo>
                    <a:lnTo>
                      <a:pt x="2092721" y="2819105"/>
                    </a:lnTo>
                    <a:lnTo>
                      <a:pt x="2079951" y="2816053"/>
                    </a:lnTo>
                    <a:lnTo>
                      <a:pt x="2078357" y="2814774"/>
                    </a:lnTo>
                    <a:lnTo>
                      <a:pt x="2075853" y="2814911"/>
                    </a:lnTo>
                    <a:cubicBezTo>
                      <a:pt x="2074264" y="2814839"/>
                      <a:pt x="2072695" y="2814603"/>
                      <a:pt x="2071154" y="2814190"/>
                    </a:cubicBezTo>
                    <a:lnTo>
                      <a:pt x="2068753" y="2813181"/>
                    </a:lnTo>
                    <a:lnTo>
                      <a:pt x="2065255" y="2813878"/>
                    </a:lnTo>
                    <a:lnTo>
                      <a:pt x="2062543" y="2816053"/>
                    </a:lnTo>
                    <a:cubicBezTo>
                      <a:pt x="2042438" y="2828912"/>
                      <a:pt x="1999886" y="2812083"/>
                      <a:pt x="1977299" y="2789496"/>
                    </a:cubicBezTo>
                    <a:cubicBezTo>
                      <a:pt x="1953206" y="2765403"/>
                      <a:pt x="1932880" y="2715359"/>
                      <a:pt x="1941072" y="2687900"/>
                    </a:cubicBezTo>
                    <a:lnTo>
                      <a:pt x="1953568" y="2687325"/>
                    </a:lnTo>
                    <a:lnTo>
                      <a:pt x="1939229" y="2677140"/>
                    </a:lnTo>
                    <a:cubicBezTo>
                      <a:pt x="1916884" y="2657330"/>
                      <a:pt x="1897593" y="2628441"/>
                      <a:pt x="1897381" y="2606950"/>
                    </a:cubicBezTo>
                    <a:cubicBezTo>
                      <a:pt x="1910413" y="2598674"/>
                      <a:pt x="1929821" y="2595849"/>
                      <a:pt x="1949737" y="2597081"/>
                    </a:cubicBezTo>
                    <a:lnTo>
                      <a:pt x="1953012" y="2597445"/>
                    </a:lnTo>
                    <a:lnTo>
                      <a:pt x="1952566" y="2595499"/>
                    </a:lnTo>
                    <a:cubicBezTo>
                      <a:pt x="1948993" y="2575587"/>
                      <a:pt x="1949465" y="2555980"/>
                      <a:pt x="1955945" y="2543202"/>
                    </a:cubicBezTo>
                    <a:cubicBezTo>
                      <a:pt x="1963635" y="2542534"/>
                      <a:pt x="1972111" y="2543811"/>
                      <a:pt x="1980803" y="2546539"/>
                    </a:cubicBezTo>
                    <a:lnTo>
                      <a:pt x="1981073" y="2546664"/>
                    </a:lnTo>
                    <a:lnTo>
                      <a:pt x="1965043" y="2523162"/>
                    </a:lnTo>
                    <a:cubicBezTo>
                      <a:pt x="1959047" y="2510781"/>
                      <a:pt x="1954701" y="2497421"/>
                      <a:pt x="1953178" y="2485382"/>
                    </a:cubicBezTo>
                    <a:lnTo>
                      <a:pt x="1953952" y="2469632"/>
                    </a:lnTo>
                    <a:lnTo>
                      <a:pt x="1952479" y="2469984"/>
                    </a:lnTo>
                    <a:cubicBezTo>
                      <a:pt x="1930971" y="2469617"/>
                      <a:pt x="1902800" y="2455916"/>
                      <a:pt x="1885860" y="2438976"/>
                    </a:cubicBezTo>
                    <a:lnTo>
                      <a:pt x="1879360" y="2430485"/>
                    </a:lnTo>
                    <a:lnTo>
                      <a:pt x="1866591" y="2427433"/>
                    </a:lnTo>
                    <a:lnTo>
                      <a:pt x="1864997" y="2426154"/>
                    </a:lnTo>
                    <a:lnTo>
                      <a:pt x="1862493" y="2426291"/>
                    </a:lnTo>
                    <a:cubicBezTo>
                      <a:pt x="1860904" y="2426219"/>
                      <a:pt x="1859335" y="2425982"/>
                      <a:pt x="1857794" y="2425569"/>
                    </a:cubicBezTo>
                    <a:lnTo>
                      <a:pt x="1855393" y="2424560"/>
                    </a:lnTo>
                    <a:lnTo>
                      <a:pt x="1851895" y="2425258"/>
                    </a:lnTo>
                    <a:lnTo>
                      <a:pt x="1849183" y="2427433"/>
                    </a:lnTo>
                    <a:cubicBezTo>
                      <a:pt x="1829078" y="2440292"/>
                      <a:pt x="1786526" y="2423463"/>
                      <a:pt x="1763939" y="2400876"/>
                    </a:cubicBezTo>
                    <a:cubicBezTo>
                      <a:pt x="1739846" y="2376783"/>
                      <a:pt x="1719520" y="2326739"/>
                      <a:pt x="1727712" y="2299280"/>
                    </a:cubicBezTo>
                    <a:lnTo>
                      <a:pt x="1740208" y="2298705"/>
                    </a:lnTo>
                    <a:lnTo>
                      <a:pt x="1725869" y="2288521"/>
                    </a:lnTo>
                    <a:cubicBezTo>
                      <a:pt x="1703524" y="2268710"/>
                      <a:pt x="1684233" y="2239821"/>
                      <a:pt x="1684021" y="2218330"/>
                    </a:cubicBezTo>
                    <a:cubicBezTo>
                      <a:pt x="1697053" y="2210054"/>
                      <a:pt x="1716461" y="2207229"/>
                      <a:pt x="1736377" y="2208461"/>
                    </a:cubicBezTo>
                    <a:lnTo>
                      <a:pt x="1739652" y="2208825"/>
                    </a:lnTo>
                    <a:lnTo>
                      <a:pt x="1739206" y="2206879"/>
                    </a:lnTo>
                    <a:cubicBezTo>
                      <a:pt x="1735633" y="2186967"/>
                      <a:pt x="1736105" y="2167361"/>
                      <a:pt x="1742585" y="2154582"/>
                    </a:cubicBezTo>
                    <a:lnTo>
                      <a:pt x="1766857" y="2157840"/>
                    </a:lnTo>
                    <a:lnTo>
                      <a:pt x="1758184" y="2146511"/>
                    </a:lnTo>
                    <a:cubicBezTo>
                      <a:pt x="1744255" y="2123567"/>
                      <a:pt x="1735359" y="2093637"/>
                      <a:pt x="1740882" y="2075126"/>
                    </a:cubicBezTo>
                    <a:cubicBezTo>
                      <a:pt x="1754270" y="2071479"/>
                      <a:pt x="1771686" y="2074206"/>
                      <a:pt x="1788461" y="2080551"/>
                    </a:cubicBezTo>
                    <a:lnTo>
                      <a:pt x="1791177" y="2081733"/>
                    </a:lnTo>
                    <a:lnTo>
                      <a:pt x="1791311" y="2079944"/>
                    </a:lnTo>
                    <a:lnTo>
                      <a:pt x="1792031" y="2076838"/>
                    </a:lnTo>
                    <a:lnTo>
                      <a:pt x="1755996" y="2067715"/>
                    </a:lnTo>
                    <a:cubicBezTo>
                      <a:pt x="1728911" y="2053422"/>
                      <a:pt x="1698171" y="2015844"/>
                      <a:pt x="1697916" y="1990089"/>
                    </a:cubicBezTo>
                    <a:cubicBezTo>
                      <a:pt x="1709630" y="1982650"/>
                      <a:pt x="1727074" y="1980111"/>
                      <a:pt x="1744975" y="1981218"/>
                    </a:cubicBezTo>
                    <a:lnTo>
                      <a:pt x="1747919" y="1981546"/>
                    </a:lnTo>
                    <a:lnTo>
                      <a:pt x="1747518" y="1979797"/>
                    </a:lnTo>
                    <a:cubicBezTo>
                      <a:pt x="1744306" y="1961899"/>
                      <a:pt x="1744730" y="1944276"/>
                      <a:pt x="1750554" y="1932790"/>
                    </a:cubicBezTo>
                    <a:cubicBezTo>
                      <a:pt x="1764379" y="1931590"/>
                      <a:pt x="1781029" y="1937380"/>
                      <a:pt x="1796403" y="1946617"/>
                    </a:cubicBezTo>
                    <a:lnTo>
                      <a:pt x="1805727" y="1952860"/>
                    </a:lnTo>
                    <a:lnTo>
                      <a:pt x="1809250" y="1942992"/>
                    </a:lnTo>
                    <a:cubicBezTo>
                      <a:pt x="1816170" y="1926176"/>
                      <a:pt x="1826008" y="1911549"/>
                      <a:pt x="1837096" y="1905000"/>
                    </a:cubicBezTo>
                    <a:cubicBezTo>
                      <a:pt x="1849396" y="1911425"/>
                      <a:pt x="1860317" y="1925262"/>
                      <a:pt x="1868308" y="1941319"/>
                    </a:cubicBezTo>
                    <a:lnTo>
                      <a:pt x="1870600" y="1946554"/>
                    </a:lnTo>
                    <a:lnTo>
                      <a:pt x="1878372" y="1939951"/>
                    </a:lnTo>
                    <a:cubicBezTo>
                      <a:pt x="1892773" y="1928849"/>
                      <a:pt x="1908606" y="1921100"/>
                      <a:pt x="1921484" y="1920972"/>
                    </a:cubicBezTo>
                    <a:cubicBezTo>
                      <a:pt x="1928923" y="1932686"/>
                      <a:pt x="1931462" y="1950130"/>
                      <a:pt x="1930354" y="1968031"/>
                    </a:cubicBezTo>
                    <a:lnTo>
                      <a:pt x="1924854" y="1989089"/>
                    </a:lnTo>
                    <a:lnTo>
                      <a:pt x="1927648" y="1990960"/>
                    </a:lnTo>
                    <a:lnTo>
                      <a:pt x="1931171" y="1981092"/>
                    </a:lnTo>
                    <a:cubicBezTo>
                      <a:pt x="1938091" y="1964276"/>
                      <a:pt x="1947929" y="1949649"/>
                      <a:pt x="1959017" y="1943100"/>
                    </a:cubicBezTo>
                    <a:cubicBezTo>
                      <a:pt x="1971317" y="1949525"/>
                      <a:pt x="1982238" y="1963362"/>
                      <a:pt x="1990229" y="1979419"/>
                    </a:cubicBezTo>
                    <a:lnTo>
                      <a:pt x="1992521" y="1984654"/>
                    </a:lnTo>
                    <a:lnTo>
                      <a:pt x="2000293" y="1978051"/>
                    </a:lnTo>
                    <a:cubicBezTo>
                      <a:pt x="2014694" y="1966949"/>
                      <a:pt x="2030527" y="1959200"/>
                      <a:pt x="2043405" y="1959072"/>
                    </a:cubicBezTo>
                    <a:cubicBezTo>
                      <a:pt x="2058283" y="1982500"/>
                      <a:pt x="2053560" y="2028848"/>
                      <a:pt x="2039268" y="2055933"/>
                    </a:cubicBezTo>
                    <a:lnTo>
                      <a:pt x="2022276" y="2075183"/>
                    </a:lnTo>
                    <a:lnTo>
                      <a:pt x="2033062" y="2092027"/>
                    </a:lnTo>
                    <a:cubicBezTo>
                      <a:pt x="2036242" y="2099573"/>
                      <a:pt x="2038552" y="2108109"/>
                      <a:pt x="2039998" y="2116960"/>
                    </a:cubicBezTo>
                    <a:lnTo>
                      <a:pt x="2040642" y="2122638"/>
                    </a:lnTo>
                    <a:lnTo>
                      <a:pt x="2050017" y="2118625"/>
                    </a:lnTo>
                    <a:cubicBezTo>
                      <a:pt x="2067054" y="2112271"/>
                      <a:pt x="2084470" y="2109545"/>
                      <a:pt x="2096811" y="2113226"/>
                    </a:cubicBezTo>
                    <a:cubicBezTo>
                      <a:pt x="2104105" y="2140004"/>
                      <a:pt x="2085904" y="2182889"/>
                      <a:pt x="2064249" y="2204544"/>
                    </a:cubicBezTo>
                    <a:lnTo>
                      <a:pt x="2063275" y="2205214"/>
                    </a:lnTo>
                    <a:lnTo>
                      <a:pt x="2064544" y="2231889"/>
                    </a:lnTo>
                    <a:cubicBezTo>
                      <a:pt x="2063312" y="2251806"/>
                      <a:pt x="2058023" y="2272230"/>
                      <a:pt x="2050072" y="2287297"/>
                    </a:cubicBezTo>
                    <a:lnTo>
                      <a:pt x="2033856" y="2305669"/>
                    </a:lnTo>
                    <a:lnTo>
                      <a:pt x="2035504" y="2308244"/>
                    </a:lnTo>
                    <a:lnTo>
                      <a:pt x="2050456" y="2293620"/>
                    </a:lnTo>
                    <a:cubicBezTo>
                      <a:pt x="2062756" y="2300045"/>
                      <a:pt x="2073677" y="2313882"/>
                      <a:pt x="2081668" y="2329939"/>
                    </a:cubicBezTo>
                    <a:lnTo>
                      <a:pt x="2083960" y="2335173"/>
                    </a:lnTo>
                    <a:lnTo>
                      <a:pt x="2091732" y="2328571"/>
                    </a:lnTo>
                    <a:cubicBezTo>
                      <a:pt x="2106133" y="2317469"/>
                      <a:pt x="2121966" y="2309720"/>
                      <a:pt x="2134844" y="2309592"/>
                    </a:cubicBezTo>
                    <a:cubicBezTo>
                      <a:pt x="2142283" y="2321306"/>
                      <a:pt x="2144822" y="2338750"/>
                      <a:pt x="2143714" y="2356651"/>
                    </a:cubicBezTo>
                    <a:lnTo>
                      <a:pt x="2138214" y="2377709"/>
                    </a:lnTo>
                    <a:lnTo>
                      <a:pt x="2141008" y="2379580"/>
                    </a:lnTo>
                    <a:lnTo>
                      <a:pt x="2144531" y="2369712"/>
                    </a:lnTo>
                    <a:cubicBezTo>
                      <a:pt x="2151451" y="2352896"/>
                      <a:pt x="2161289" y="2338269"/>
                      <a:pt x="2172377" y="2331720"/>
                    </a:cubicBezTo>
                    <a:cubicBezTo>
                      <a:pt x="2184677" y="2338145"/>
                      <a:pt x="2195598" y="2351982"/>
                      <a:pt x="2203589" y="2368039"/>
                    </a:cubicBezTo>
                    <a:lnTo>
                      <a:pt x="2205881" y="2373273"/>
                    </a:lnTo>
                    <a:lnTo>
                      <a:pt x="2213653" y="2366671"/>
                    </a:lnTo>
                    <a:cubicBezTo>
                      <a:pt x="2228054" y="2355569"/>
                      <a:pt x="2243887" y="2347820"/>
                      <a:pt x="2256765" y="2347692"/>
                    </a:cubicBezTo>
                    <a:cubicBezTo>
                      <a:pt x="2271643" y="2371120"/>
                      <a:pt x="2266920" y="2417468"/>
                      <a:pt x="2252628" y="2444553"/>
                    </a:cubicBezTo>
                    <a:lnTo>
                      <a:pt x="2235636" y="2463803"/>
                    </a:lnTo>
                    <a:lnTo>
                      <a:pt x="2246422" y="2480647"/>
                    </a:lnTo>
                    <a:cubicBezTo>
                      <a:pt x="2249602" y="2488193"/>
                      <a:pt x="2251912" y="2496729"/>
                      <a:pt x="2253358" y="2505579"/>
                    </a:cubicBezTo>
                    <a:lnTo>
                      <a:pt x="2254002" y="2511257"/>
                    </a:lnTo>
                    <a:lnTo>
                      <a:pt x="2263377" y="2507245"/>
                    </a:lnTo>
                    <a:cubicBezTo>
                      <a:pt x="2280414" y="2500891"/>
                      <a:pt x="2297830" y="2498165"/>
                      <a:pt x="2310171" y="2501846"/>
                    </a:cubicBezTo>
                    <a:cubicBezTo>
                      <a:pt x="2317465" y="2528624"/>
                      <a:pt x="2299264" y="2571509"/>
                      <a:pt x="2277609" y="2593164"/>
                    </a:cubicBezTo>
                    <a:lnTo>
                      <a:pt x="2276635" y="2593834"/>
                    </a:lnTo>
                    <a:lnTo>
                      <a:pt x="2277904" y="2620509"/>
                    </a:lnTo>
                    <a:cubicBezTo>
                      <a:pt x="2276672" y="2640425"/>
                      <a:pt x="2271383" y="2660850"/>
                      <a:pt x="2263432" y="2675917"/>
                    </a:cubicBezTo>
                    <a:lnTo>
                      <a:pt x="2247216" y="2694289"/>
                    </a:lnTo>
                    <a:lnTo>
                      <a:pt x="2252418" y="2702414"/>
                    </a:lnTo>
                    <a:cubicBezTo>
                      <a:pt x="2255956" y="2710809"/>
                      <a:pt x="2258526" y="2720306"/>
                      <a:pt x="2260135" y="2730153"/>
                    </a:cubicBezTo>
                    <a:lnTo>
                      <a:pt x="2260851" y="2736470"/>
                    </a:lnTo>
                    <a:lnTo>
                      <a:pt x="2271281" y="2732006"/>
                    </a:lnTo>
                    <a:cubicBezTo>
                      <a:pt x="2290237" y="2724937"/>
                      <a:pt x="2309613" y="2721903"/>
                      <a:pt x="2323342" y="2726000"/>
                    </a:cubicBezTo>
                    <a:cubicBezTo>
                      <a:pt x="2331458" y="2755791"/>
                      <a:pt x="2311208" y="2803503"/>
                      <a:pt x="2287116" y="2827596"/>
                    </a:cubicBezTo>
                    <a:cubicBezTo>
                      <a:pt x="2270176" y="2844536"/>
                      <a:pt x="2242005" y="2858237"/>
                      <a:pt x="2220497" y="2858604"/>
                    </a:cubicBezTo>
                    <a:close/>
                    <a:moveTo>
                      <a:pt x="2711654" y="2952111"/>
                    </a:moveTo>
                    <a:cubicBezTo>
                      <a:pt x="2704484" y="2952233"/>
                      <a:pt x="2698055" y="2950874"/>
                      <a:pt x="2693029" y="2947659"/>
                    </a:cubicBezTo>
                    <a:lnTo>
                      <a:pt x="2691435" y="2946381"/>
                    </a:lnTo>
                    <a:lnTo>
                      <a:pt x="2688931" y="2946517"/>
                    </a:lnTo>
                    <a:cubicBezTo>
                      <a:pt x="2687342" y="2946445"/>
                      <a:pt x="2685773" y="2946208"/>
                      <a:pt x="2684231" y="2945796"/>
                    </a:cubicBezTo>
                    <a:lnTo>
                      <a:pt x="2681831" y="2944787"/>
                    </a:lnTo>
                    <a:lnTo>
                      <a:pt x="2678333" y="2945484"/>
                    </a:lnTo>
                    <a:lnTo>
                      <a:pt x="2675621" y="2947659"/>
                    </a:lnTo>
                    <a:cubicBezTo>
                      <a:pt x="2655516" y="2960518"/>
                      <a:pt x="2612964" y="2943689"/>
                      <a:pt x="2590377" y="2921102"/>
                    </a:cubicBezTo>
                    <a:lnTo>
                      <a:pt x="2583877" y="2912611"/>
                    </a:lnTo>
                    <a:lnTo>
                      <a:pt x="2571108" y="2909559"/>
                    </a:lnTo>
                    <a:lnTo>
                      <a:pt x="2569514" y="2908281"/>
                    </a:lnTo>
                    <a:lnTo>
                      <a:pt x="2567010" y="2908417"/>
                    </a:lnTo>
                    <a:cubicBezTo>
                      <a:pt x="2565421" y="2908345"/>
                      <a:pt x="2563852" y="2908109"/>
                      <a:pt x="2562310" y="2907696"/>
                    </a:cubicBezTo>
                    <a:lnTo>
                      <a:pt x="2559910" y="2906687"/>
                    </a:lnTo>
                    <a:lnTo>
                      <a:pt x="2556412" y="2907384"/>
                    </a:lnTo>
                    <a:lnTo>
                      <a:pt x="2553700" y="2909559"/>
                    </a:lnTo>
                    <a:cubicBezTo>
                      <a:pt x="2533595" y="2922418"/>
                      <a:pt x="2491043" y="2905589"/>
                      <a:pt x="2468456" y="2883002"/>
                    </a:cubicBezTo>
                    <a:cubicBezTo>
                      <a:pt x="2444363" y="2858909"/>
                      <a:pt x="2424037" y="2808865"/>
                      <a:pt x="2432229" y="2781406"/>
                    </a:cubicBezTo>
                    <a:lnTo>
                      <a:pt x="2444725" y="2780831"/>
                    </a:lnTo>
                    <a:lnTo>
                      <a:pt x="2430386" y="2770647"/>
                    </a:lnTo>
                    <a:cubicBezTo>
                      <a:pt x="2408041" y="2750836"/>
                      <a:pt x="2388750" y="2721947"/>
                      <a:pt x="2388538" y="2700456"/>
                    </a:cubicBezTo>
                    <a:cubicBezTo>
                      <a:pt x="2401570" y="2692180"/>
                      <a:pt x="2420978" y="2689355"/>
                      <a:pt x="2440894" y="2690587"/>
                    </a:cubicBezTo>
                    <a:lnTo>
                      <a:pt x="2444169" y="2690951"/>
                    </a:lnTo>
                    <a:lnTo>
                      <a:pt x="2443723" y="2689005"/>
                    </a:lnTo>
                    <a:cubicBezTo>
                      <a:pt x="2440150" y="2669093"/>
                      <a:pt x="2440622" y="2649486"/>
                      <a:pt x="2447101" y="2636708"/>
                    </a:cubicBezTo>
                    <a:lnTo>
                      <a:pt x="2471374" y="2639966"/>
                    </a:lnTo>
                    <a:lnTo>
                      <a:pt x="2462701" y="2628636"/>
                    </a:lnTo>
                    <a:cubicBezTo>
                      <a:pt x="2448772" y="2605693"/>
                      <a:pt x="2439876" y="2575763"/>
                      <a:pt x="2445399" y="2557252"/>
                    </a:cubicBezTo>
                    <a:cubicBezTo>
                      <a:pt x="2458787" y="2553605"/>
                      <a:pt x="2476203" y="2556332"/>
                      <a:pt x="2492978" y="2562677"/>
                    </a:cubicBezTo>
                    <a:lnTo>
                      <a:pt x="2495694" y="2563859"/>
                    </a:lnTo>
                    <a:lnTo>
                      <a:pt x="2495828" y="2562070"/>
                    </a:lnTo>
                    <a:lnTo>
                      <a:pt x="2496548" y="2558964"/>
                    </a:lnTo>
                    <a:lnTo>
                      <a:pt x="2460513" y="2549841"/>
                    </a:lnTo>
                    <a:cubicBezTo>
                      <a:pt x="2433428" y="2535548"/>
                      <a:pt x="2402688" y="2497970"/>
                      <a:pt x="2402433" y="2472215"/>
                    </a:cubicBezTo>
                    <a:cubicBezTo>
                      <a:pt x="2414147" y="2464776"/>
                      <a:pt x="2431591" y="2462237"/>
                      <a:pt x="2449492" y="2463344"/>
                    </a:cubicBezTo>
                    <a:lnTo>
                      <a:pt x="2452435" y="2463672"/>
                    </a:lnTo>
                    <a:lnTo>
                      <a:pt x="2452035" y="2461922"/>
                    </a:lnTo>
                    <a:cubicBezTo>
                      <a:pt x="2448823" y="2444025"/>
                      <a:pt x="2449247" y="2426402"/>
                      <a:pt x="2455071" y="2414916"/>
                    </a:cubicBezTo>
                    <a:cubicBezTo>
                      <a:pt x="2468896" y="2413716"/>
                      <a:pt x="2485546" y="2419506"/>
                      <a:pt x="2500920" y="2428742"/>
                    </a:cubicBezTo>
                    <a:lnTo>
                      <a:pt x="2510244" y="2434986"/>
                    </a:lnTo>
                    <a:lnTo>
                      <a:pt x="2513767" y="2425118"/>
                    </a:lnTo>
                    <a:cubicBezTo>
                      <a:pt x="2520687" y="2408302"/>
                      <a:pt x="2530525" y="2393675"/>
                      <a:pt x="2541613" y="2387126"/>
                    </a:cubicBezTo>
                    <a:cubicBezTo>
                      <a:pt x="2553913" y="2393551"/>
                      <a:pt x="2564834" y="2407388"/>
                      <a:pt x="2572825" y="2423445"/>
                    </a:cubicBezTo>
                    <a:lnTo>
                      <a:pt x="2575117" y="2428680"/>
                    </a:lnTo>
                    <a:lnTo>
                      <a:pt x="2582889" y="2422077"/>
                    </a:lnTo>
                    <a:cubicBezTo>
                      <a:pt x="2597290" y="2410975"/>
                      <a:pt x="2613123" y="2403226"/>
                      <a:pt x="2626000" y="2403098"/>
                    </a:cubicBezTo>
                    <a:cubicBezTo>
                      <a:pt x="2633439" y="2414812"/>
                      <a:pt x="2635978" y="2432256"/>
                      <a:pt x="2634871" y="2450157"/>
                    </a:cubicBezTo>
                    <a:lnTo>
                      <a:pt x="2629371" y="2471215"/>
                    </a:lnTo>
                    <a:lnTo>
                      <a:pt x="2632165" y="2473086"/>
                    </a:lnTo>
                    <a:lnTo>
                      <a:pt x="2635688" y="2463218"/>
                    </a:lnTo>
                    <a:cubicBezTo>
                      <a:pt x="2642608" y="2446402"/>
                      <a:pt x="2652446" y="2431775"/>
                      <a:pt x="2663534" y="2425226"/>
                    </a:cubicBezTo>
                    <a:cubicBezTo>
                      <a:pt x="2675834" y="2431651"/>
                      <a:pt x="2686755" y="2445488"/>
                      <a:pt x="2694746" y="2461545"/>
                    </a:cubicBezTo>
                    <a:lnTo>
                      <a:pt x="2697038" y="2466780"/>
                    </a:lnTo>
                    <a:lnTo>
                      <a:pt x="2704810" y="2460177"/>
                    </a:lnTo>
                    <a:cubicBezTo>
                      <a:pt x="2719211" y="2449075"/>
                      <a:pt x="2735044" y="2441326"/>
                      <a:pt x="2747921" y="2441198"/>
                    </a:cubicBezTo>
                    <a:cubicBezTo>
                      <a:pt x="2762800" y="2464626"/>
                      <a:pt x="2758077" y="2510974"/>
                      <a:pt x="2743784" y="2538059"/>
                    </a:cubicBezTo>
                    <a:lnTo>
                      <a:pt x="2726793" y="2557308"/>
                    </a:lnTo>
                    <a:lnTo>
                      <a:pt x="2737579" y="2574153"/>
                    </a:lnTo>
                    <a:cubicBezTo>
                      <a:pt x="2740759" y="2581699"/>
                      <a:pt x="2743069" y="2590235"/>
                      <a:pt x="2744515" y="2599085"/>
                    </a:cubicBezTo>
                    <a:lnTo>
                      <a:pt x="2745159" y="2604764"/>
                    </a:lnTo>
                    <a:lnTo>
                      <a:pt x="2754534" y="2600751"/>
                    </a:lnTo>
                    <a:cubicBezTo>
                      <a:pt x="2771571" y="2594397"/>
                      <a:pt x="2788987" y="2591671"/>
                      <a:pt x="2801327" y="2595352"/>
                    </a:cubicBezTo>
                    <a:cubicBezTo>
                      <a:pt x="2808622" y="2622130"/>
                      <a:pt x="2790421" y="2665015"/>
                      <a:pt x="2768766" y="2686670"/>
                    </a:cubicBezTo>
                    <a:lnTo>
                      <a:pt x="2767792" y="2687340"/>
                    </a:lnTo>
                    <a:lnTo>
                      <a:pt x="2769061" y="2714015"/>
                    </a:lnTo>
                    <a:cubicBezTo>
                      <a:pt x="2767829" y="2733931"/>
                      <a:pt x="2762540" y="2754356"/>
                      <a:pt x="2754589" y="2769423"/>
                    </a:cubicBezTo>
                    <a:lnTo>
                      <a:pt x="2738372" y="2787795"/>
                    </a:lnTo>
                    <a:lnTo>
                      <a:pt x="2743575" y="2795920"/>
                    </a:lnTo>
                    <a:cubicBezTo>
                      <a:pt x="2747113" y="2804315"/>
                      <a:pt x="2749682" y="2813812"/>
                      <a:pt x="2751291" y="2823659"/>
                    </a:cubicBezTo>
                    <a:lnTo>
                      <a:pt x="2752008" y="2829976"/>
                    </a:lnTo>
                    <a:lnTo>
                      <a:pt x="2762438" y="2825512"/>
                    </a:lnTo>
                    <a:cubicBezTo>
                      <a:pt x="2781393" y="2818443"/>
                      <a:pt x="2800770" y="2815409"/>
                      <a:pt x="2814499" y="2819506"/>
                    </a:cubicBezTo>
                    <a:cubicBezTo>
                      <a:pt x="2822615" y="2849297"/>
                      <a:pt x="2802365" y="2897009"/>
                      <a:pt x="2778273" y="2921102"/>
                    </a:cubicBezTo>
                    <a:cubicBezTo>
                      <a:pt x="2761332" y="2938042"/>
                      <a:pt x="2733162" y="2951743"/>
                      <a:pt x="2711654" y="2952111"/>
                    </a:cubicBezTo>
                    <a:close/>
                    <a:moveTo>
                      <a:pt x="1629614" y="2974971"/>
                    </a:moveTo>
                    <a:cubicBezTo>
                      <a:pt x="1622444" y="2975093"/>
                      <a:pt x="1616015" y="2973734"/>
                      <a:pt x="1610989" y="2970519"/>
                    </a:cubicBezTo>
                    <a:lnTo>
                      <a:pt x="1609395" y="2969241"/>
                    </a:lnTo>
                    <a:lnTo>
                      <a:pt x="1606891" y="2969377"/>
                    </a:lnTo>
                    <a:cubicBezTo>
                      <a:pt x="1605302" y="2969305"/>
                      <a:pt x="1603733" y="2969069"/>
                      <a:pt x="1602192" y="2968656"/>
                    </a:cubicBezTo>
                    <a:lnTo>
                      <a:pt x="1599791" y="2967647"/>
                    </a:lnTo>
                    <a:lnTo>
                      <a:pt x="1596293" y="2968344"/>
                    </a:lnTo>
                    <a:lnTo>
                      <a:pt x="1593581" y="2970519"/>
                    </a:lnTo>
                    <a:cubicBezTo>
                      <a:pt x="1573476" y="2983378"/>
                      <a:pt x="1530924" y="2966549"/>
                      <a:pt x="1508337" y="2943962"/>
                    </a:cubicBezTo>
                    <a:lnTo>
                      <a:pt x="1501837" y="2935471"/>
                    </a:lnTo>
                    <a:lnTo>
                      <a:pt x="1489068" y="2932419"/>
                    </a:lnTo>
                    <a:lnTo>
                      <a:pt x="1487474" y="2931140"/>
                    </a:lnTo>
                    <a:lnTo>
                      <a:pt x="1484970" y="2931277"/>
                    </a:lnTo>
                    <a:cubicBezTo>
                      <a:pt x="1483381" y="2931205"/>
                      <a:pt x="1481812" y="2930969"/>
                      <a:pt x="1480271" y="2930556"/>
                    </a:cubicBezTo>
                    <a:lnTo>
                      <a:pt x="1477870" y="2929547"/>
                    </a:lnTo>
                    <a:lnTo>
                      <a:pt x="1474372" y="2930244"/>
                    </a:lnTo>
                    <a:lnTo>
                      <a:pt x="1471660" y="2932419"/>
                    </a:lnTo>
                    <a:cubicBezTo>
                      <a:pt x="1451555" y="2945278"/>
                      <a:pt x="1409002" y="2928449"/>
                      <a:pt x="1386416" y="2905862"/>
                    </a:cubicBezTo>
                    <a:cubicBezTo>
                      <a:pt x="1362323" y="2881769"/>
                      <a:pt x="1341997" y="2831725"/>
                      <a:pt x="1350189" y="2804266"/>
                    </a:cubicBezTo>
                    <a:lnTo>
                      <a:pt x="1362684" y="2803691"/>
                    </a:lnTo>
                    <a:lnTo>
                      <a:pt x="1348346" y="2793506"/>
                    </a:lnTo>
                    <a:lnTo>
                      <a:pt x="1330730" y="2774622"/>
                    </a:lnTo>
                    <a:lnTo>
                      <a:pt x="1321428" y="2772399"/>
                    </a:lnTo>
                    <a:lnTo>
                      <a:pt x="1319834" y="2771120"/>
                    </a:lnTo>
                    <a:lnTo>
                      <a:pt x="1317331" y="2771257"/>
                    </a:lnTo>
                    <a:cubicBezTo>
                      <a:pt x="1315741" y="2771185"/>
                      <a:pt x="1314172" y="2770948"/>
                      <a:pt x="1312631" y="2770535"/>
                    </a:cubicBezTo>
                    <a:lnTo>
                      <a:pt x="1310230" y="2769527"/>
                    </a:lnTo>
                    <a:lnTo>
                      <a:pt x="1306733" y="2770224"/>
                    </a:lnTo>
                    <a:lnTo>
                      <a:pt x="1304020" y="2772399"/>
                    </a:lnTo>
                    <a:cubicBezTo>
                      <a:pt x="1283916" y="2785258"/>
                      <a:pt x="1241363" y="2768429"/>
                      <a:pt x="1218777" y="2745842"/>
                    </a:cubicBezTo>
                    <a:lnTo>
                      <a:pt x="1212277" y="2737351"/>
                    </a:lnTo>
                    <a:lnTo>
                      <a:pt x="1199507" y="2734299"/>
                    </a:lnTo>
                    <a:lnTo>
                      <a:pt x="1197913" y="2733020"/>
                    </a:lnTo>
                    <a:lnTo>
                      <a:pt x="1195410" y="2733157"/>
                    </a:lnTo>
                    <a:cubicBezTo>
                      <a:pt x="1193820" y="2733085"/>
                      <a:pt x="1192251" y="2732848"/>
                      <a:pt x="1190710" y="2732435"/>
                    </a:cubicBezTo>
                    <a:lnTo>
                      <a:pt x="1188309" y="2731426"/>
                    </a:lnTo>
                    <a:lnTo>
                      <a:pt x="1184812" y="2732124"/>
                    </a:lnTo>
                    <a:lnTo>
                      <a:pt x="1182099" y="2734299"/>
                    </a:lnTo>
                    <a:cubicBezTo>
                      <a:pt x="1161995" y="2747158"/>
                      <a:pt x="1119442" y="2730329"/>
                      <a:pt x="1096856" y="2707742"/>
                    </a:cubicBezTo>
                    <a:cubicBezTo>
                      <a:pt x="1072763" y="2683649"/>
                      <a:pt x="1052437" y="2633605"/>
                      <a:pt x="1060629" y="2606145"/>
                    </a:cubicBezTo>
                    <a:lnTo>
                      <a:pt x="1073124" y="2605571"/>
                    </a:lnTo>
                    <a:lnTo>
                      <a:pt x="1058786" y="2595386"/>
                    </a:lnTo>
                    <a:cubicBezTo>
                      <a:pt x="1036441" y="2575576"/>
                      <a:pt x="1017150" y="2546686"/>
                      <a:pt x="1016937" y="2525196"/>
                    </a:cubicBezTo>
                    <a:cubicBezTo>
                      <a:pt x="1029970" y="2516919"/>
                      <a:pt x="1049377" y="2514095"/>
                      <a:pt x="1069293" y="2515327"/>
                    </a:cubicBezTo>
                    <a:lnTo>
                      <a:pt x="1072569" y="2515691"/>
                    </a:lnTo>
                    <a:lnTo>
                      <a:pt x="1072123" y="2513745"/>
                    </a:lnTo>
                    <a:cubicBezTo>
                      <a:pt x="1068549" y="2493833"/>
                      <a:pt x="1069021" y="2474226"/>
                      <a:pt x="1075501" y="2461448"/>
                    </a:cubicBezTo>
                    <a:lnTo>
                      <a:pt x="1099774" y="2464706"/>
                    </a:lnTo>
                    <a:lnTo>
                      <a:pt x="1091101" y="2453376"/>
                    </a:lnTo>
                    <a:cubicBezTo>
                      <a:pt x="1077172" y="2430433"/>
                      <a:pt x="1068276" y="2400503"/>
                      <a:pt x="1073798" y="2381992"/>
                    </a:cubicBezTo>
                    <a:cubicBezTo>
                      <a:pt x="1087187" y="2378345"/>
                      <a:pt x="1104602" y="2381071"/>
                      <a:pt x="1121378" y="2387417"/>
                    </a:cubicBezTo>
                    <a:lnTo>
                      <a:pt x="1124093" y="2388599"/>
                    </a:lnTo>
                    <a:lnTo>
                      <a:pt x="1124228" y="2386810"/>
                    </a:lnTo>
                    <a:lnTo>
                      <a:pt x="1124948" y="2383704"/>
                    </a:lnTo>
                    <a:lnTo>
                      <a:pt x="1088913" y="2374581"/>
                    </a:lnTo>
                    <a:cubicBezTo>
                      <a:pt x="1061828" y="2360288"/>
                      <a:pt x="1031087" y="2322710"/>
                      <a:pt x="1030832" y="2296955"/>
                    </a:cubicBezTo>
                    <a:cubicBezTo>
                      <a:pt x="1042546" y="2289516"/>
                      <a:pt x="1059990" y="2286977"/>
                      <a:pt x="1077891" y="2288084"/>
                    </a:cubicBezTo>
                    <a:lnTo>
                      <a:pt x="1080835" y="2288412"/>
                    </a:lnTo>
                    <a:lnTo>
                      <a:pt x="1080435" y="2286663"/>
                    </a:lnTo>
                    <a:cubicBezTo>
                      <a:pt x="1077222" y="2268765"/>
                      <a:pt x="1077647" y="2251142"/>
                      <a:pt x="1083471" y="2239656"/>
                    </a:cubicBezTo>
                    <a:cubicBezTo>
                      <a:pt x="1097295" y="2238456"/>
                      <a:pt x="1113945" y="2244246"/>
                      <a:pt x="1129319" y="2253483"/>
                    </a:cubicBezTo>
                    <a:lnTo>
                      <a:pt x="1138643" y="2259726"/>
                    </a:lnTo>
                    <a:lnTo>
                      <a:pt x="1142167" y="2249858"/>
                    </a:lnTo>
                    <a:cubicBezTo>
                      <a:pt x="1149087" y="2233042"/>
                      <a:pt x="1158924" y="2218415"/>
                      <a:pt x="1170013" y="2211866"/>
                    </a:cubicBezTo>
                    <a:cubicBezTo>
                      <a:pt x="1182312" y="2218291"/>
                      <a:pt x="1193233" y="2232128"/>
                      <a:pt x="1201225" y="2248185"/>
                    </a:cubicBezTo>
                    <a:lnTo>
                      <a:pt x="1203517" y="2253420"/>
                    </a:lnTo>
                    <a:lnTo>
                      <a:pt x="1211289" y="2246817"/>
                    </a:lnTo>
                    <a:cubicBezTo>
                      <a:pt x="1225689" y="2235715"/>
                      <a:pt x="1241523" y="2227966"/>
                      <a:pt x="1254400" y="2227838"/>
                    </a:cubicBezTo>
                    <a:cubicBezTo>
                      <a:pt x="1261839" y="2239552"/>
                      <a:pt x="1264378" y="2256996"/>
                      <a:pt x="1263271" y="2274897"/>
                    </a:cubicBezTo>
                    <a:lnTo>
                      <a:pt x="1257771" y="2295955"/>
                    </a:lnTo>
                    <a:lnTo>
                      <a:pt x="1260564" y="2297826"/>
                    </a:lnTo>
                    <a:lnTo>
                      <a:pt x="1264088" y="2287958"/>
                    </a:lnTo>
                    <a:cubicBezTo>
                      <a:pt x="1271008" y="2271142"/>
                      <a:pt x="1280845" y="2256515"/>
                      <a:pt x="1291934" y="2249966"/>
                    </a:cubicBezTo>
                    <a:lnTo>
                      <a:pt x="1294872" y="2252448"/>
                    </a:lnTo>
                    <a:lnTo>
                      <a:pt x="1317298" y="2251417"/>
                    </a:lnTo>
                    <a:cubicBezTo>
                      <a:pt x="1325422" y="2252436"/>
                      <a:pt x="1333970" y="2254704"/>
                      <a:pt x="1342358" y="2257877"/>
                    </a:cubicBezTo>
                    <a:lnTo>
                      <a:pt x="1345073" y="2259059"/>
                    </a:lnTo>
                    <a:lnTo>
                      <a:pt x="1345208" y="2257270"/>
                    </a:lnTo>
                    <a:lnTo>
                      <a:pt x="1345927" y="2254164"/>
                    </a:lnTo>
                    <a:lnTo>
                      <a:pt x="1309893" y="2245041"/>
                    </a:lnTo>
                    <a:cubicBezTo>
                      <a:pt x="1282808" y="2230748"/>
                      <a:pt x="1252067" y="2193170"/>
                      <a:pt x="1251812" y="2167415"/>
                    </a:cubicBezTo>
                    <a:cubicBezTo>
                      <a:pt x="1263526" y="2159976"/>
                      <a:pt x="1280970" y="2157437"/>
                      <a:pt x="1298871" y="2158544"/>
                    </a:cubicBezTo>
                    <a:lnTo>
                      <a:pt x="1301815" y="2158872"/>
                    </a:lnTo>
                    <a:lnTo>
                      <a:pt x="1301415" y="2157123"/>
                    </a:lnTo>
                    <a:cubicBezTo>
                      <a:pt x="1298202" y="2139225"/>
                      <a:pt x="1298627" y="2121602"/>
                      <a:pt x="1304451" y="2110116"/>
                    </a:cubicBezTo>
                    <a:cubicBezTo>
                      <a:pt x="1318275" y="2108916"/>
                      <a:pt x="1334925" y="2114706"/>
                      <a:pt x="1350299" y="2123943"/>
                    </a:cubicBezTo>
                    <a:lnTo>
                      <a:pt x="1359623" y="2130186"/>
                    </a:lnTo>
                    <a:lnTo>
                      <a:pt x="1363147" y="2120318"/>
                    </a:lnTo>
                    <a:cubicBezTo>
                      <a:pt x="1370067" y="2103502"/>
                      <a:pt x="1379904" y="2088875"/>
                      <a:pt x="1390993" y="2082326"/>
                    </a:cubicBezTo>
                    <a:cubicBezTo>
                      <a:pt x="1403292" y="2088751"/>
                      <a:pt x="1414213" y="2102588"/>
                      <a:pt x="1422205" y="2118645"/>
                    </a:cubicBezTo>
                    <a:lnTo>
                      <a:pt x="1424497" y="2123880"/>
                    </a:lnTo>
                    <a:lnTo>
                      <a:pt x="1432269" y="2117277"/>
                    </a:lnTo>
                    <a:cubicBezTo>
                      <a:pt x="1446669" y="2106175"/>
                      <a:pt x="1462503" y="2098426"/>
                      <a:pt x="1475381" y="2098298"/>
                    </a:cubicBezTo>
                    <a:cubicBezTo>
                      <a:pt x="1482820" y="2110012"/>
                      <a:pt x="1485359" y="2127456"/>
                      <a:pt x="1484251" y="2145357"/>
                    </a:cubicBezTo>
                    <a:lnTo>
                      <a:pt x="1478751" y="2166415"/>
                    </a:lnTo>
                    <a:lnTo>
                      <a:pt x="1481545" y="2168286"/>
                    </a:lnTo>
                    <a:lnTo>
                      <a:pt x="1485068" y="2158418"/>
                    </a:lnTo>
                    <a:cubicBezTo>
                      <a:pt x="1491988" y="2141602"/>
                      <a:pt x="1501826" y="2126975"/>
                      <a:pt x="1512914" y="2120426"/>
                    </a:cubicBezTo>
                    <a:cubicBezTo>
                      <a:pt x="1525214" y="2126851"/>
                      <a:pt x="1536135" y="2140688"/>
                      <a:pt x="1544126" y="2156745"/>
                    </a:cubicBezTo>
                    <a:lnTo>
                      <a:pt x="1546418" y="2161980"/>
                    </a:lnTo>
                    <a:lnTo>
                      <a:pt x="1554190" y="2155377"/>
                    </a:lnTo>
                    <a:cubicBezTo>
                      <a:pt x="1568591" y="2144275"/>
                      <a:pt x="1584424" y="2136526"/>
                      <a:pt x="1597302" y="2136398"/>
                    </a:cubicBezTo>
                    <a:cubicBezTo>
                      <a:pt x="1612180" y="2159826"/>
                      <a:pt x="1607457" y="2206174"/>
                      <a:pt x="1593165" y="2233259"/>
                    </a:cubicBezTo>
                    <a:lnTo>
                      <a:pt x="1576173" y="2252509"/>
                    </a:lnTo>
                    <a:lnTo>
                      <a:pt x="1586959" y="2269353"/>
                    </a:lnTo>
                    <a:cubicBezTo>
                      <a:pt x="1590139" y="2276899"/>
                      <a:pt x="1592449" y="2285435"/>
                      <a:pt x="1593895" y="2294286"/>
                    </a:cubicBezTo>
                    <a:lnTo>
                      <a:pt x="1594539" y="2299964"/>
                    </a:lnTo>
                    <a:lnTo>
                      <a:pt x="1603914" y="2295951"/>
                    </a:lnTo>
                    <a:cubicBezTo>
                      <a:pt x="1620951" y="2289597"/>
                      <a:pt x="1638367" y="2286871"/>
                      <a:pt x="1650708" y="2290552"/>
                    </a:cubicBezTo>
                    <a:cubicBezTo>
                      <a:pt x="1658002" y="2317329"/>
                      <a:pt x="1639801" y="2360215"/>
                      <a:pt x="1618146" y="2381870"/>
                    </a:cubicBezTo>
                    <a:lnTo>
                      <a:pt x="1617172" y="2382540"/>
                    </a:lnTo>
                    <a:lnTo>
                      <a:pt x="1618441" y="2409215"/>
                    </a:lnTo>
                    <a:cubicBezTo>
                      <a:pt x="1617209" y="2429131"/>
                      <a:pt x="1611920" y="2449556"/>
                      <a:pt x="1603969" y="2464623"/>
                    </a:cubicBezTo>
                    <a:lnTo>
                      <a:pt x="1601669" y="2467229"/>
                    </a:lnTo>
                    <a:lnTo>
                      <a:pt x="1612706" y="2484405"/>
                    </a:lnTo>
                    <a:lnTo>
                      <a:pt x="1614998" y="2489639"/>
                    </a:lnTo>
                    <a:lnTo>
                      <a:pt x="1622770" y="2483037"/>
                    </a:lnTo>
                    <a:cubicBezTo>
                      <a:pt x="1637171" y="2471934"/>
                      <a:pt x="1653004" y="2464186"/>
                      <a:pt x="1665882" y="2464058"/>
                    </a:cubicBezTo>
                    <a:cubicBezTo>
                      <a:pt x="1680760" y="2487486"/>
                      <a:pt x="1676037" y="2533834"/>
                      <a:pt x="1661745" y="2560919"/>
                    </a:cubicBezTo>
                    <a:lnTo>
                      <a:pt x="1658146" y="2564996"/>
                    </a:lnTo>
                    <a:lnTo>
                      <a:pt x="1657844" y="2567641"/>
                    </a:lnTo>
                    <a:lnTo>
                      <a:pt x="1648657" y="2586265"/>
                    </a:lnTo>
                    <a:lnTo>
                      <a:pt x="1655539" y="2597013"/>
                    </a:lnTo>
                    <a:cubicBezTo>
                      <a:pt x="1658719" y="2604558"/>
                      <a:pt x="1661028" y="2613095"/>
                      <a:pt x="1662475" y="2621945"/>
                    </a:cubicBezTo>
                    <a:lnTo>
                      <a:pt x="1663119" y="2627623"/>
                    </a:lnTo>
                    <a:lnTo>
                      <a:pt x="1672494" y="2623611"/>
                    </a:lnTo>
                    <a:cubicBezTo>
                      <a:pt x="1689531" y="2617257"/>
                      <a:pt x="1706947" y="2614530"/>
                      <a:pt x="1719288" y="2618212"/>
                    </a:cubicBezTo>
                    <a:cubicBezTo>
                      <a:pt x="1726582" y="2644989"/>
                      <a:pt x="1708381" y="2687875"/>
                      <a:pt x="1686726" y="2709530"/>
                    </a:cubicBezTo>
                    <a:lnTo>
                      <a:pt x="1685752" y="2710200"/>
                    </a:lnTo>
                    <a:lnTo>
                      <a:pt x="1687021" y="2736875"/>
                    </a:lnTo>
                    <a:cubicBezTo>
                      <a:pt x="1685789" y="2756791"/>
                      <a:pt x="1680500" y="2777216"/>
                      <a:pt x="1672549" y="2792283"/>
                    </a:cubicBezTo>
                    <a:lnTo>
                      <a:pt x="1656333" y="2810655"/>
                    </a:lnTo>
                    <a:lnTo>
                      <a:pt x="1661535" y="2818780"/>
                    </a:lnTo>
                    <a:cubicBezTo>
                      <a:pt x="1665073" y="2827175"/>
                      <a:pt x="1667643" y="2836672"/>
                      <a:pt x="1669252" y="2846519"/>
                    </a:cubicBezTo>
                    <a:lnTo>
                      <a:pt x="1669968" y="2852836"/>
                    </a:lnTo>
                    <a:lnTo>
                      <a:pt x="1680398" y="2848372"/>
                    </a:lnTo>
                    <a:cubicBezTo>
                      <a:pt x="1699354" y="2841303"/>
                      <a:pt x="1718730" y="2838269"/>
                      <a:pt x="1732459" y="2842365"/>
                    </a:cubicBezTo>
                    <a:cubicBezTo>
                      <a:pt x="1740575" y="2872157"/>
                      <a:pt x="1720325" y="2919869"/>
                      <a:pt x="1696233" y="2943962"/>
                    </a:cubicBezTo>
                    <a:cubicBezTo>
                      <a:pt x="1679292" y="2960902"/>
                      <a:pt x="1651122" y="2974603"/>
                      <a:pt x="1629614" y="2974971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4" name="フリーフォーム: 図形 503">
                <a:extLst>
                  <a:ext uri="{FF2B5EF4-FFF2-40B4-BE49-F238E27FC236}">
                    <a16:creationId xmlns:a16="http://schemas.microsoft.com/office/drawing/2014/main" id="{323906CF-DB73-44F4-8EBD-DC5FCF0DCAB5}"/>
                  </a:ext>
                </a:extLst>
              </p:cNvPr>
              <p:cNvSpPr/>
              <p:nvPr/>
            </p:nvSpPr>
            <p:spPr>
              <a:xfrm rot="10800000">
                <a:off x="3411894" y="2964419"/>
                <a:ext cx="816403" cy="816452"/>
              </a:xfrm>
              <a:custGeom>
                <a:avLst/>
                <a:gdLst>
                  <a:gd name="connsiteX0" fmla="*/ 681400 w 816403"/>
                  <a:gd name="connsiteY0" fmla="*/ 204501 h 816452"/>
                  <a:gd name="connsiteX1" fmla="*/ 687681 w 816403"/>
                  <a:gd name="connsiteY1" fmla="*/ 196114 h 816452"/>
                  <a:gd name="connsiteX2" fmla="*/ 688114 w 816403"/>
                  <a:gd name="connsiteY2" fmla="*/ 195689 h 816452"/>
                  <a:gd name="connsiteX3" fmla="*/ 679597 w 816403"/>
                  <a:gd name="connsiteY3" fmla="*/ 196246 h 816452"/>
                  <a:gd name="connsiteX4" fmla="*/ 678418 w 816403"/>
                  <a:gd name="connsiteY4" fmla="*/ 200820 h 816452"/>
                  <a:gd name="connsiteX5" fmla="*/ 559337 w 816403"/>
                  <a:gd name="connsiteY5" fmla="*/ 816445 h 816452"/>
                  <a:gd name="connsiteX6" fmla="*/ 540712 w 816403"/>
                  <a:gd name="connsiteY6" fmla="*/ 811993 h 816452"/>
                  <a:gd name="connsiteX7" fmla="*/ 539118 w 816403"/>
                  <a:gd name="connsiteY7" fmla="*/ 810715 h 816452"/>
                  <a:gd name="connsiteX8" fmla="*/ 536614 w 816403"/>
                  <a:gd name="connsiteY8" fmla="*/ 810851 h 816452"/>
                  <a:gd name="connsiteX9" fmla="*/ 531915 w 816403"/>
                  <a:gd name="connsiteY9" fmla="*/ 810130 h 816452"/>
                  <a:gd name="connsiteX10" fmla="*/ 529514 w 816403"/>
                  <a:gd name="connsiteY10" fmla="*/ 809121 h 816452"/>
                  <a:gd name="connsiteX11" fmla="*/ 526016 w 816403"/>
                  <a:gd name="connsiteY11" fmla="*/ 809818 h 816452"/>
                  <a:gd name="connsiteX12" fmla="*/ 523304 w 816403"/>
                  <a:gd name="connsiteY12" fmla="*/ 811993 h 816452"/>
                  <a:gd name="connsiteX13" fmla="*/ 438060 w 816403"/>
                  <a:gd name="connsiteY13" fmla="*/ 785436 h 816452"/>
                  <a:gd name="connsiteX14" fmla="*/ 432407 w 816403"/>
                  <a:gd name="connsiteY14" fmla="*/ 777147 h 816452"/>
                  <a:gd name="connsiteX15" fmla="*/ 418791 w 816403"/>
                  <a:gd name="connsiteY15" fmla="*/ 773893 h 816452"/>
                  <a:gd name="connsiteX16" fmla="*/ 417197 w 816403"/>
                  <a:gd name="connsiteY16" fmla="*/ 772615 h 816452"/>
                  <a:gd name="connsiteX17" fmla="*/ 414693 w 816403"/>
                  <a:gd name="connsiteY17" fmla="*/ 772751 h 816452"/>
                  <a:gd name="connsiteX18" fmla="*/ 409994 w 816403"/>
                  <a:gd name="connsiteY18" fmla="*/ 772030 h 816452"/>
                  <a:gd name="connsiteX19" fmla="*/ 407593 w 816403"/>
                  <a:gd name="connsiteY19" fmla="*/ 771021 h 816452"/>
                  <a:gd name="connsiteX20" fmla="*/ 404095 w 816403"/>
                  <a:gd name="connsiteY20" fmla="*/ 771718 h 816452"/>
                  <a:gd name="connsiteX21" fmla="*/ 401383 w 816403"/>
                  <a:gd name="connsiteY21" fmla="*/ 773893 h 816452"/>
                  <a:gd name="connsiteX22" fmla="*/ 316139 w 816403"/>
                  <a:gd name="connsiteY22" fmla="*/ 747336 h 816452"/>
                  <a:gd name="connsiteX23" fmla="*/ 307933 w 816403"/>
                  <a:gd name="connsiteY23" fmla="*/ 736616 h 816452"/>
                  <a:gd name="connsiteX24" fmla="*/ 304492 w 816403"/>
                  <a:gd name="connsiteY24" fmla="*/ 735793 h 816452"/>
                  <a:gd name="connsiteX25" fmla="*/ 302898 w 816403"/>
                  <a:gd name="connsiteY25" fmla="*/ 734515 h 816452"/>
                  <a:gd name="connsiteX26" fmla="*/ 300394 w 816403"/>
                  <a:gd name="connsiteY26" fmla="*/ 734651 h 816452"/>
                  <a:gd name="connsiteX27" fmla="*/ 295695 w 816403"/>
                  <a:gd name="connsiteY27" fmla="*/ 733930 h 816452"/>
                  <a:gd name="connsiteX28" fmla="*/ 293294 w 816403"/>
                  <a:gd name="connsiteY28" fmla="*/ 732921 h 816452"/>
                  <a:gd name="connsiteX29" fmla="*/ 289796 w 816403"/>
                  <a:gd name="connsiteY29" fmla="*/ 733618 h 816452"/>
                  <a:gd name="connsiteX30" fmla="*/ 287084 w 816403"/>
                  <a:gd name="connsiteY30" fmla="*/ 735793 h 816452"/>
                  <a:gd name="connsiteX31" fmla="*/ 201840 w 816403"/>
                  <a:gd name="connsiteY31" fmla="*/ 709236 h 816452"/>
                  <a:gd name="connsiteX32" fmla="*/ 195341 w 816403"/>
                  <a:gd name="connsiteY32" fmla="*/ 700745 h 816452"/>
                  <a:gd name="connsiteX33" fmla="*/ 182571 w 816403"/>
                  <a:gd name="connsiteY33" fmla="*/ 697693 h 816452"/>
                  <a:gd name="connsiteX34" fmla="*/ 180977 w 816403"/>
                  <a:gd name="connsiteY34" fmla="*/ 696415 h 816452"/>
                  <a:gd name="connsiteX35" fmla="*/ 178473 w 816403"/>
                  <a:gd name="connsiteY35" fmla="*/ 696551 h 816452"/>
                  <a:gd name="connsiteX36" fmla="*/ 173774 w 816403"/>
                  <a:gd name="connsiteY36" fmla="*/ 695830 h 816452"/>
                  <a:gd name="connsiteX37" fmla="*/ 171373 w 816403"/>
                  <a:gd name="connsiteY37" fmla="*/ 694821 h 816452"/>
                  <a:gd name="connsiteX38" fmla="*/ 167875 w 816403"/>
                  <a:gd name="connsiteY38" fmla="*/ 695518 h 816452"/>
                  <a:gd name="connsiteX39" fmla="*/ 165163 w 816403"/>
                  <a:gd name="connsiteY39" fmla="*/ 697693 h 816452"/>
                  <a:gd name="connsiteX40" fmla="*/ 79919 w 816403"/>
                  <a:gd name="connsiteY40" fmla="*/ 671136 h 816452"/>
                  <a:gd name="connsiteX41" fmla="*/ 43692 w 816403"/>
                  <a:gd name="connsiteY41" fmla="*/ 569540 h 816452"/>
                  <a:gd name="connsiteX42" fmla="*/ 56187 w 816403"/>
                  <a:gd name="connsiteY42" fmla="*/ 568965 h 816452"/>
                  <a:gd name="connsiteX43" fmla="*/ 41849 w 816403"/>
                  <a:gd name="connsiteY43" fmla="*/ 558780 h 816452"/>
                  <a:gd name="connsiteX44" fmla="*/ 0 w 816403"/>
                  <a:gd name="connsiteY44" fmla="*/ 488590 h 816452"/>
                  <a:gd name="connsiteX45" fmla="*/ 52356 w 816403"/>
                  <a:gd name="connsiteY45" fmla="*/ 478721 h 816452"/>
                  <a:gd name="connsiteX46" fmla="*/ 55632 w 816403"/>
                  <a:gd name="connsiteY46" fmla="*/ 479085 h 816452"/>
                  <a:gd name="connsiteX47" fmla="*/ 55186 w 816403"/>
                  <a:gd name="connsiteY47" fmla="*/ 477139 h 816452"/>
                  <a:gd name="connsiteX48" fmla="*/ 58564 w 816403"/>
                  <a:gd name="connsiteY48" fmla="*/ 424842 h 816452"/>
                  <a:gd name="connsiteX49" fmla="*/ 82837 w 816403"/>
                  <a:gd name="connsiteY49" fmla="*/ 428100 h 816452"/>
                  <a:gd name="connsiteX50" fmla="*/ 74164 w 816403"/>
                  <a:gd name="connsiteY50" fmla="*/ 416770 h 816452"/>
                  <a:gd name="connsiteX51" fmla="*/ 56861 w 816403"/>
                  <a:gd name="connsiteY51" fmla="*/ 345386 h 816452"/>
                  <a:gd name="connsiteX52" fmla="*/ 104441 w 816403"/>
                  <a:gd name="connsiteY52" fmla="*/ 350811 h 816452"/>
                  <a:gd name="connsiteX53" fmla="*/ 107156 w 816403"/>
                  <a:gd name="connsiteY53" fmla="*/ 351993 h 816452"/>
                  <a:gd name="connsiteX54" fmla="*/ 107291 w 816403"/>
                  <a:gd name="connsiteY54" fmla="*/ 350204 h 816452"/>
                  <a:gd name="connsiteX55" fmla="*/ 108011 w 816403"/>
                  <a:gd name="connsiteY55" fmla="*/ 347098 h 816452"/>
                  <a:gd name="connsiteX56" fmla="*/ 71976 w 816403"/>
                  <a:gd name="connsiteY56" fmla="*/ 337975 h 816452"/>
                  <a:gd name="connsiteX57" fmla="*/ 13895 w 816403"/>
                  <a:gd name="connsiteY57" fmla="*/ 260349 h 816452"/>
                  <a:gd name="connsiteX58" fmla="*/ 60954 w 816403"/>
                  <a:gd name="connsiteY58" fmla="*/ 251478 h 816452"/>
                  <a:gd name="connsiteX59" fmla="*/ 63898 w 816403"/>
                  <a:gd name="connsiteY59" fmla="*/ 251806 h 816452"/>
                  <a:gd name="connsiteX60" fmla="*/ 63498 w 816403"/>
                  <a:gd name="connsiteY60" fmla="*/ 250056 h 816452"/>
                  <a:gd name="connsiteX61" fmla="*/ 66534 w 816403"/>
                  <a:gd name="connsiteY61" fmla="*/ 203050 h 816452"/>
                  <a:gd name="connsiteX62" fmla="*/ 112383 w 816403"/>
                  <a:gd name="connsiteY62" fmla="*/ 216876 h 816452"/>
                  <a:gd name="connsiteX63" fmla="*/ 121707 w 816403"/>
                  <a:gd name="connsiteY63" fmla="*/ 223120 h 816452"/>
                  <a:gd name="connsiteX64" fmla="*/ 125230 w 816403"/>
                  <a:gd name="connsiteY64" fmla="*/ 213252 h 816452"/>
                  <a:gd name="connsiteX65" fmla="*/ 153076 w 816403"/>
                  <a:gd name="connsiteY65" fmla="*/ 175260 h 816452"/>
                  <a:gd name="connsiteX66" fmla="*/ 184288 w 816403"/>
                  <a:gd name="connsiteY66" fmla="*/ 211579 h 816452"/>
                  <a:gd name="connsiteX67" fmla="*/ 186580 w 816403"/>
                  <a:gd name="connsiteY67" fmla="*/ 216813 h 816452"/>
                  <a:gd name="connsiteX68" fmla="*/ 194352 w 816403"/>
                  <a:gd name="connsiteY68" fmla="*/ 210211 h 816452"/>
                  <a:gd name="connsiteX69" fmla="*/ 237464 w 816403"/>
                  <a:gd name="connsiteY69" fmla="*/ 191232 h 816452"/>
                  <a:gd name="connsiteX70" fmla="*/ 246334 w 816403"/>
                  <a:gd name="connsiteY70" fmla="*/ 238291 h 816452"/>
                  <a:gd name="connsiteX71" fmla="*/ 240834 w 816403"/>
                  <a:gd name="connsiteY71" fmla="*/ 259349 h 816452"/>
                  <a:gd name="connsiteX72" fmla="*/ 243628 w 816403"/>
                  <a:gd name="connsiteY72" fmla="*/ 261220 h 816452"/>
                  <a:gd name="connsiteX73" fmla="*/ 247151 w 816403"/>
                  <a:gd name="connsiteY73" fmla="*/ 251352 h 816452"/>
                  <a:gd name="connsiteX74" fmla="*/ 274997 w 816403"/>
                  <a:gd name="connsiteY74" fmla="*/ 213360 h 816452"/>
                  <a:gd name="connsiteX75" fmla="*/ 306209 w 816403"/>
                  <a:gd name="connsiteY75" fmla="*/ 249679 h 816452"/>
                  <a:gd name="connsiteX76" fmla="*/ 308501 w 816403"/>
                  <a:gd name="connsiteY76" fmla="*/ 254913 h 816452"/>
                  <a:gd name="connsiteX77" fmla="*/ 316273 w 816403"/>
                  <a:gd name="connsiteY77" fmla="*/ 248311 h 816452"/>
                  <a:gd name="connsiteX78" fmla="*/ 359385 w 816403"/>
                  <a:gd name="connsiteY78" fmla="*/ 229332 h 816452"/>
                  <a:gd name="connsiteX79" fmla="*/ 368255 w 816403"/>
                  <a:gd name="connsiteY79" fmla="*/ 276391 h 816452"/>
                  <a:gd name="connsiteX80" fmla="*/ 368012 w 816403"/>
                  <a:gd name="connsiteY80" fmla="*/ 277324 h 816452"/>
                  <a:gd name="connsiteX81" fmla="*/ 373810 w 816403"/>
                  <a:gd name="connsiteY81" fmla="*/ 266606 h 816452"/>
                  <a:gd name="connsiteX82" fmla="*/ 389296 w 816403"/>
                  <a:gd name="connsiteY82" fmla="*/ 251460 h 816452"/>
                  <a:gd name="connsiteX83" fmla="*/ 420508 w 816403"/>
                  <a:gd name="connsiteY83" fmla="*/ 287779 h 816452"/>
                  <a:gd name="connsiteX84" fmla="*/ 422800 w 816403"/>
                  <a:gd name="connsiteY84" fmla="*/ 293013 h 816452"/>
                  <a:gd name="connsiteX85" fmla="*/ 430572 w 816403"/>
                  <a:gd name="connsiteY85" fmla="*/ 286411 h 816452"/>
                  <a:gd name="connsiteX86" fmla="*/ 442175 w 816403"/>
                  <a:gd name="connsiteY86" fmla="*/ 279277 h 816452"/>
                  <a:gd name="connsiteX87" fmla="*/ 441725 w 816403"/>
                  <a:gd name="connsiteY87" fmla="*/ 273055 h 816452"/>
                  <a:gd name="connsiteX88" fmla="*/ 447185 w 816403"/>
                  <a:gd name="connsiteY88" fmla="*/ 249582 h 816452"/>
                  <a:gd name="connsiteX89" fmla="*/ 471457 w 816403"/>
                  <a:gd name="connsiteY89" fmla="*/ 252840 h 816452"/>
                  <a:gd name="connsiteX90" fmla="*/ 462784 w 816403"/>
                  <a:gd name="connsiteY90" fmla="*/ 241510 h 816452"/>
                  <a:gd name="connsiteX91" fmla="*/ 445482 w 816403"/>
                  <a:gd name="connsiteY91" fmla="*/ 170126 h 816452"/>
                  <a:gd name="connsiteX92" fmla="*/ 493061 w 816403"/>
                  <a:gd name="connsiteY92" fmla="*/ 175551 h 816452"/>
                  <a:gd name="connsiteX93" fmla="*/ 495777 w 816403"/>
                  <a:gd name="connsiteY93" fmla="*/ 176733 h 816452"/>
                  <a:gd name="connsiteX94" fmla="*/ 495911 w 816403"/>
                  <a:gd name="connsiteY94" fmla="*/ 174944 h 816452"/>
                  <a:gd name="connsiteX95" fmla="*/ 496631 w 816403"/>
                  <a:gd name="connsiteY95" fmla="*/ 171838 h 816452"/>
                  <a:gd name="connsiteX96" fmla="*/ 460596 w 816403"/>
                  <a:gd name="connsiteY96" fmla="*/ 162715 h 816452"/>
                  <a:gd name="connsiteX97" fmla="*/ 402516 w 816403"/>
                  <a:gd name="connsiteY97" fmla="*/ 85089 h 816452"/>
                  <a:gd name="connsiteX98" fmla="*/ 449575 w 816403"/>
                  <a:gd name="connsiteY98" fmla="*/ 76218 h 816452"/>
                  <a:gd name="connsiteX99" fmla="*/ 452519 w 816403"/>
                  <a:gd name="connsiteY99" fmla="*/ 76546 h 816452"/>
                  <a:gd name="connsiteX100" fmla="*/ 452118 w 816403"/>
                  <a:gd name="connsiteY100" fmla="*/ 74796 h 816452"/>
                  <a:gd name="connsiteX101" fmla="*/ 455154 w 816403"/>
                  <a:gd name="connsiteY101" fmla="*/ 27790 h 816452"/>
                  <a:gd name="connsiteX102" fmla="*/ 501003 w 816403"/>
                  <a:gd name="connsiteY102" fmla="*/ 41616 h 816452"/>
                  <a:gd name="connsiteX103" fmla="*/ 510327 w 816403"/>
                  <a:gd name="connsiteY103" fmla="*/ 47860 h 816452"/>
                  <a:gd name="connsiteX104" fmla="*/ 513850 w 816403"/>
                  <a:gd name="connsiteY104" fmla="*/ 37992 h 816452"/>
                  <a:gd name="connsiteX105" fmla="*/ 541696 w 816403"/>
                  <a:gd name="connsiteY105" fmla="*/ 0 h 816452"/>
                  <a:gd name="connsiteX106" fmla="*/ 572908 w 816403"/>
                  <a:gd name="connsiteY106" fmla="*/ 36319 h 816452"/>
                  <a:gd name="connsiteX107" fmla="*/ 575200 w 816403"/>
                  <a:gd name="connsiteY107" fmla="*/ 41553 h 816452"/>
                  <a:gd name="connsiteX108" fmla="*/ 582972 w 816403"/>
                  <a:gd name="connsiteY108" fmla="*/ 34951 h 816452"/>
                  <a:gd name="connsiteX109" fmla="*/ 626084 w 816403"/>
                  <a:gd name="connsiteY109" fmla="*/ 15972 h 816452"/>
                  <a:gd name="connsiteX110" fmla="*/ 634954 w 816403"/>
                  <a:gd name="connsiteY110" fmla="*/ 63031 h 816452"/>
                  <a:gd name="connsiteX111" fmla="*/ 629454 w 816403"/>
                  <a:gd name="connsiteY111" fmla="*/ 84089 h 816452"/>
                  <a:gd name="connsiteX112" fmla="*/ 632248 w 816403"/>
                  <a:gd name="connsiteY112" fmla="*/ 85960 h 816452"/>
                  <a:gd name="connsiteX113" fmla="*/ 635771 w 816403"/>
                  <a:gd name="connsiteY113" fmla="*/ 76092 h 816452"/>
                  <a:gd name="connsiteX114" fmla="*/ 663617 w 816403"/>
                  <a:gd name="connsiteY114" fmla="*/ 38100 h 816452"/>
                  <a:gd name="connsiteX115" fmla="*/ 694829 w 816403"/>
                  <a:gd name="connsiteY115" fmla="*/ 74419 h 816452"/>
                  <a:gd name="connsiteX116" fmla="*/ 697121 w 816403"/>
                  <a:gd name="connsiteY116" fmla="*/ 79653 h 816452"/>
                  <a:gd name="connsiteX117" fmla="*/ 704893 w 816403"/>
                  <a:gd name="connsiteY117" fmla="*/ 73051 h 816452"/>
                  <a:gd name="connsiteX118" fmla="*/ 748005 w 816403"/>
                  <a:gd name="connsiteY118" fmla="*/ 54072 h 816452"/>
                  <a:gd name="connsiteX119" fmla="*/ 743868 w 816403"/>
                  <a:gd name="connsiteY119" fmla="*/ 150933 h 816452"/>
                  <a:gd name="connsiteX120" fmla="*/ 726876 w 816403"/>
                  <a:gd name="connsiteY120" fmla="*/ 170182 h 816452"/>
                  <a:gd name="connsiteX121" fmla="*/ 737662 w 816403"/>
                  <a:gd name="connsiteY121" fmla="*/ 187027 h 816452"/>
                  <a:gd name="connsiteX122" fmla="*/ 744598 w 816403"/>
                  <a:gd name="connsiteY122" fmla="*/ 211959 h 816452"/>
                  <a:gd name="connsiteX123" fmla="*/ 745242 w 816403"/>
                  <a:gd name="connsiteY123" fmla="*/ 217637 h 816452"/>
                  <a:gd name="connsiteX124" fmla="*/ 754617 w 816403"/>
                  <a:gd name="connsiteY124" fmla="*/ 213625 h 816452"/>
                  <a:gd name="connsiteX125" fmla="*/ 801411 w 816403"/>
                  <a:gd name="connsiteY125" fmla="*/ 208226 h 816452"/>
                  <a:gd name="connsiteX126" fmla="*/ 768849 w 816403"/>
                  <a:gd name="connsiteY126" fmla="*/ 299544 h 816452"/>
                  <a:gd name="connsiteX127" fmla="*/ 767875 w 816403"/>
                  <a:gd name="connsiteY127" fmla="*/ 300214 h 816452"/>
                  <a:gd name="connsiteX128" fmla="*/ 769144 w 816403"/>
                  <a:gd name="connsiteY128" fmla="*/ 326889 h 816452"/>
                  <a:gd name="connsiteX129" fmla="*/ 754672 w 816403"/>
                  <a:gd name="connsiteY129" fmla="*/ 382297 h 816452"/>
                  <a:gd name="connsiteX130" fmla="*/ 738456 w 816403"/>
                  <a:gd name="connsiteY130" fmla="*/ 400669 h 816452"/>
                  <a:gd name="connsiteX131" fmla="*/ 743658 w 816403"/>
                  <a:gd name="connsiteY131" fmla="*/ 408794 h 816452"/>
                  <a:gd name="connsiteX132" fmla="*/ 751375 w 816403"/>
                  <a:gd name="connsiteY132" fmla="*/ 436533 h 816452"/>
                  <a:gd name="connsiteX133" fmla="*/ 752091 w 816403"/>
                  <a:gd name="connsiteY133" fmla="*/ 442850 h 816452"/>
                  <a:gd name="connsiteX134" fmla="*/ 762521 w 816403"/>
                  <a:gd name="connsiteY134" fmla="*/ 438386 h 816452"/>
                  <a:gd name="connsiteX135" fmla="*/ 814582 w 816403"/>
                  <a:gd name="connsiteY135" fmla="*/ 432379 h 816452"/>
                  <a:gd name="connsiteX136" fmla="*/ 778356 w 816403"/>
                  <a:gd name="connsiteY136" fmla="*/ 533976 h 816452"/>
                  <a:gd name="connsiteX137" fmla="*/ 711737 w 816403"/>
                  <a:gd name="connsiteY137" fmla="*/ 564985 h 816452"/>
                  <a:gd name="connsiteX138" fmla="*/ 693112 w 816403"/>
                  <a:gd name="connsiteY138" fmla="*/ 560533 h 816452"/>
                  <a:gd name="connsiteX139" fmla="*/ 691518 w 816403"/>
                  <a:gd name="connsiteY139" fmla="*/ 559254 h 816452"/>
                  <a:gd name="connsiteX140" fmla="*/ 689014 w 816403"/>
                  <a:gd name="connsiteY140" fmla="*/ 559391 h 816452"/>
                  <a:gd name="connsiteX141" fmla="*/ 684315 w 816403"/>
                  <a:gd name="connsiteY141" fmla="*/ 558669 h 816452"/>
                  <a:gd name="connsiteX142" fmla="*/ 681914 w 816403"/>
                  <a:gd name="connsiteY142" fmla="*/ 557660 h 816452"/>
                  <a:gd name="connsiteX143" fmla="*/ 678416 w 816403"/>
                  <a:gd name="connsiteY143" fmla="*/ 558358 h 816452"/>
                  <a:gd name="connsiteX144" fmla="*/ 675704 w 816403"/>
                  <a:gd name="connsiteY144" fmla="*/ 560533 h 816452"/>
                  <a:gd name="connsiteX145" fmla="*/ 634013 w 816403"/>
                  <a:gd name="connsiteY145" fmla="*/ 560546 h 816452"/>
                  <a:gd name="connsiteX146" fmla="*/ 617067 w 816403"/>
                  <a:gd name="connsiteY146" fmla="*/ 550208 h 816452"/>
                  <a:gd name="connsiteX147" fmla="*/ 616449 w 816403"/>
                  <a:gd name="connsiteY147" fmla="*/ 551004 h 816452"/>
                  <a:gd name="connsiteX148" fmla="*/ 615475 w 816403"/>
                  <a:gd name="connsiteY148" fmla="*/ 551674 h 816452"/>
                  <a:gd name="connsiteX149" fmla="*/ 616744 w 816403"/>
                  <a:gd name="connsiteY149" fmla="*/ 578349 h 816452"/>
                  <a:gd name="connsiteX150" fmla="*/ 602272 w 816403"/>
                  <a:gd name="connsiteY150" fmla="*/ 633757 h 816452"/>
                  <a:gd name="connsiteX151" fmla="*/ 586056 w 816403"/>
                  <a:gd name="connsiteY151" fmla="*/ 652129 h 816452"/>
                  <a:gd name="connsiteX152" fmla="*/ 591258 w 816403"/>
                  <a:gd name="connsiteY152" fmla="*/ 660254 h 816452"/>
                  <a:gd name="connsiteX153" fmla="*/ 598975 w 816403"/>
                  <a:gd name="connsiteY153" fmla="*/ 687993 h 816452"/>
                  <a:gd name="connsiteX154" fmla="*/ 599691 w 816403"/>
                  <a:gd name="connsiteY154" fmla="*/ 694310 h 816452"/>
                  <a:gd name="connsiteX155" fmla="*/ 610121 w 816403"/>
                  <a:gd name="connsiteY155" fmla="*/ 689846 h 816452"/>
                  <a:gd name="connsiteX156" fmla="*/ 662182 w 816403"/>
                  <a:gd name="connsiteY156" fmla="*/ 683840 h 816452"/>
                  <a:gd name="connsiteX157" fmla="*/ 625956 w 816403"/>
                  <a:gd name="connsiteY157" fmla="*/ 785436 h 816452"/>
                  <a:gd name="connsiteX158" fmla="*/ 559337 w 816403"/>
                  <a:gd name="connsiteY158" fmla="*/ 816445 h 8164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</a:cxnLst>
                <a:rect l="l" t="t" r="r" b="b"/>
                <a:pathLst>
                  <a:path w="816403" h="816452">
                    <a:moveTo>
                      <a:pt x="681400" y="204501"/>
                    </a:moveTo>
                    <a:lnTo>
                      <a:pt x="687681" y="196114"/>
                    </a:lnTo>
                    <a:lnTo>
                      <a:pt x="688114" y="195689"/>
                    </a:lnTo>
                    <a:lnTo>
                      <a:pt x="679597" y="196246"/>
                    </a:lnTo>
                    <a:lnTo>
                      <a:pt x="678418" y="200820"/>
                    </a:lnTo>
                    <a:close/>
                    <a:moveTo>
                      <a:pt x="559337" y="816445"/>
                    </a:moveTo>
                    <a:cubicBezTo>
                      <a:pt x="552167" y="816567"/>
                      <a:pt x="545738" y="815208"/>
                      <a:pt x="540712" y="811993"/>
                    </a:cubicBezTo>
                    <a:lnTo>
                      <a:pt x="539118" y="810715"/>
                    </a:lnTo>
                    <a:lnTo>
                      <a:pt x="536614" y="810851"/>
                    </a:lnTo>
                    <a:cubicBezTo>
                      <a:pt x="535025" y="810779"/>
                      <a:pt x="533456" y="810543"/>
                      <a:pt x="531915" y="810130"/>
                    </a:cubicBezTo>
                    <a:lnTo>
                      <a:pt x="529514" y="809121"/>
                    </a:lnTo>
                    <a:lnTo>
                      <a:pt x="526016" y="809818"/>
                    </a:lnTo>
                    <a:lnTo>
                      <a:pt x="523304" y="811993"/>
                    </a:lnTo>
                    <a:cubicBezTo>
                      <a:pt x="503199" y="824852"/>
                      <a:pt x="460647" y="808023"/>
                      <a:pt x="438060" y="785436"/>
                    </a:cubicBezTo>
                    <a:lnTo>
                      <a:pt x="432407" y="777147"/>
                    </a:lnTo>
                    <a:lnTo>
                      <a:pt x="418791" y="773893"/>
                    </a:lnTo>
                    <a:lnTo>
                      <a:pt x="417197" y="772615"/>
                    </a:lnTo>
                    <a:lnTo>
                      <a:pt x="414693" y="772751"/>
                    </a:lnTo>
                    <a:cubicBezTo>
                      <a:pt x="413104" y="772679"/>
                      <a:pt x="411535" y="772443"/>
                      <a:pt x="409994" y="772030"/>
                    </a:cubicBezTo>
                    <a:lnTo>
                      <a:pt x="407593" y="771021"/>
                    </a:lnTo>
                    <a:lnTo>
                      <a:pt x="404095" y="771718"/>
                    </a:lnTo>
                    <a:lnTo>
                      <a:pt x="401383" y="773893"/>
                    </a:lnTo>
                    <a:cubicBezTo>
                      <a:pt x="381278" y="786752"/>
                      <a:pt x="338726" y="769923"/>
                      <a:pt x="316139" y="747336"/>
                    </a:cubicBezTo>
                    <a:lnTo>
                      <a:pt x="307933" y="736616"/>
                    </a:lnTo>
                    <a:lnTo>
                      <a:pt x="304492" y="735793"/>
                    </a:lnTo>
                    <a:lnTo>
                      <a:pt x="302898" y="734515"/>
                    </a:lnTo>
                    <a:lnTo>
                      <a:pt x="300394" y="734651"/>
                    </a:lnTo>
                    <a:cubicBezTo>
                      <a:pt x="298805" y="734579"/>
                      <a:pt x="297236" y="734343"/>
                      <a:pt x="295695" y="733930"/>
                    </a:cubicBezTo>
                    <a:lnTo>
                      <a:pt x="293294" y="732921"/>
                    </a:lnTo>
                    <a:lnTo>
                      <a:pt x="289796" y="733618"/>
                    </a:lnTo>
                    <a:lnTo>
                      <a:pt x="287084" y="735793"/>
                    </a:lnTo>
                    <a:cubicBezTo>
                      <a:pt x="266979" y="748652"/>
                      <a:pt x="224427" y="731823"/>
                      <a:pt x="201840" y="709236"/>
                    </a:cubicBezTo>
                    <a:lnTo>
                      <a:pt x="195341" y="700745"/>
                    </a:lnTo>
                    <a:lnTo>
                      <a:pt x="182571" y="697693"/>
                    </a:lnTo>
                    <a:lnTo>
                      <a:pt x="180977" y="696415"/>
                    </a:lnTo>
                    <a:lnTo>
                      <a:pt x="178473" y="696551"/>
                    </a:lnTo>
                    <a:cubicBezTo>
                      <a:pt x="176884" y="696479"/>
                      <a:pt x="175315" y="696243"/>
                      <a:pt x="173774" y="695830"/>
                    </a:cubicBezTo>
                    <a:lnTo>
                      <a:pt x="171373" y="694821"/>
                    </a:lnTo>
                    <a:lnTo>
                      <a:pt x="167875" y="695518"/>
                    </a:lnTo>
                    <a:lnTo>
                      <a:pt x="165163" y="697693"/>
                    </a:lnTo>
                    <a:cubicBezTo>
                      <a:pt x="145058" y="710552"/>
                      <a:pt x="102505" y="693723"/>
                      <a:pt x="79919" y="671136"/>
                    </a:cubicBezTo>
                    <a:cubicBezTo>
                      <a:pt x="55826" y="647043"/>
                      <a:pt x="35500" y="596999"/>
                      <a:pt x="43692" y="569540"/>
                    </a:cubicBezTo>
                    <a:lnTo>
                      <a:pt x="56187" y="568965"/>
                    </a:lnTo>
                    <a:lnTo>
                      <a:pt x="41849" y="558780"/>
                    </a:lnTo>
                    <a:cubicBezTo>
                      <a:pt x="19504" y="538970"/>
                      <a:pt x="213" y="510080"/>
                      <a:pt x="0" y="488590"/>
                    </a:cubicBezTo>
                    <a:cubicBezTo>
                      <a:pt x="13033" y="480313"/>
                      <a:pt x="32440" y="477489"/>
                      <a:pt x="52356" y="478721"/>
                    </a:cubicBezTo>
                    <a:lnTo>
                      <a:pt x="55632" y="479085"/>
                    </a:lnTo>
                    <a:lnTo>
                      <a:pt x="55186" y="477139"/>
                    </a:lnTo>
                    <a:cubicBezTo>
                      <a:pt x="51612" y="457227"/>
                      <a:pt x="52084" y="437620"/>
                      <a:pt x="58564" y="424842"/>
                    </a:cubicBezTo>
                    <a:lnTo>
                      <a:pt x="82837" y="428100"/>
                    </a:lnTo>
                    <a:lnTo>
                      <a:pt x="74164" y="416770"/>
                    </a:lnTo>
                    <a:cubicBezTo>
                      <a:pt x="60235" y="393827"/>
                      <a:pt x="51339" y="363897"/>
                      <a:pt x="56861" y="345386"/>
                    </a:cubicBezTo>
                    <a:cubicBezTo>
                      <a:pt x="70250" y="341739"/>
                      <a:pt x="87665" y="344465"/>
                      <a:pt x="104441" y="350811"/>
                    </a:cubicBezTo>
                    <a:lnTo>
                      <a:pt x="107156" y="351993"/>
                    </a:lnTo>
                    <a:lnTo>
                      <a:pt x="107291" y="350204"/>
                    </a:lnTo>
                    <a:lnTo>
                      <a:pt x="108011" y="347098"/>
                    </a:lnTo>
                    <a:lnTo>
                      <a:pt x="71976" y="337975"/>
                    </a:lnTo>
                    <a:cubicBezTo>
                      <a:pt x="44891" y="323682"/>
                      <a:pt x="14150" y="286104"/>
                      <a:pt x="13895" y="260349"/>
                    </a:cubicBezTo>
                    <a:cubicBezTo>
                      <a:pt x="25609" y="252909"/>
                      <a:pt x="43053" y="250371"/>
                      <a:pt x="60954" y="251478"/>
                    </a:cubicBezTo>
                    <a:lnTo>
                      <a:pt x="63898" y="251806"/>
                    </a:lnTo>
                    <a:lnTo>
                      <a:pt x="63498" y="250056"/>
                    </a:lnTo>
                    <a:cubicBezTo>
                      <a:pt x="60285" y="232159"/>
                      <a:pt x="60710" y="214536"/>
                      <a:pt x="66534" y="203050"/>
                    </a:cubicBezTo>
                    <a:cubicBezTo>
                      <a:pt x="80359" y="201850"/>
                      <a:pt x="97009" y="207640"/>
                      <a:pt x="112383" y="216876"/>
                    </a:cubicBezTo>
                    <a:lnTo>
                      <a:pt x="121707" y="223120"/>
                    </a:lnTo>
                    <a:lnTo>
                      <a:pt x="125230" y="213252"/>
                    </a:lnTo>
                    <a:cubicBezTo>
                      <a:pt x="132150" y="196436"/>
                      <a:pt x="141988" y="181809"/>
                      <a:pt x="153076" y="175260"/>
                    </a:cubicBezTo>
                    <a:cubicBezTo>
                      <a:pt x="165376" y="181685"/>
                      <a:pt x="176297" y="195522"/>
                      <a:pt x="184288" y="211579"/>
                    </a:cubicBezTo>
                    <a:lnTo>
                      <a:pt x="186580" y="216813"/>
                    </a:lnTo>
                    <a:lnTo>
                      <a:pt x="194352" y="210211"/>
                    </a:lnTo>
                    <a:cubicBezTo>
                      <a:pt x="208753" y="199108"/>
                      <a:pt x="224586" y="191359"/>
                      <a:pt x="237464" y="191232"/>
                    </a:cubicBezTo>
                    <a:cubicBezTo>
                      <a:pt x="244903" y="202946"/>
                      <a:pt x="247442" y="220390"/>
                      <a:pt x="246334" y="238291"/>
                    </a:cubicBezTo>
                    <a:lnTo>
                      <a:pt x="240834" y="259349"/>
                    </a:lnTo>
                    <a:lnTo>
                      <a:pt x="243628" y="261220"/>
                    </a:lnTo>
                    <a:lnTo>
                      <a:pt x="247151" y="251352"/>
                    </a:lnTo>
                    <a:cubicBezTo>
                      <a:pt x="254071" y="234536"/>
                      <a:pt x="263909" y="219909"/>
                      <a:pt x="274997" y="213360"/>
                    </a:cubicBezTo>
                    <a:cubicBezTo>
                      <a:pt x="287297" y="219785"/>
                      <a:pt x="298218" y="233622"/>
                      <a:pt x="306209" y="249679"/>
                    </a:cubicBezTo>
                    <a:lnTo>
                      <a:pt x="308501" y="254913"/>
                    </a:lnTo>
                    <a:lnTo>
                      <a:pt x="316273" y="248311"/>
                    </a:lnTo>
                    <a:cubicBezTo>
                      <a:pt x="330674" y="237208"/>
                      <a:pt x="346507" y="229459"/>
                      <a:pt x="359385" y="229332"/>
                    </a:cubicBezTo>
                    <a:cubicBezTo>
                      <a:pt x="366824" y="241046"/>
                      <a:pt x="369363" y="258490"/>
                      <a:pt x="368255" y="276391"/>
                    </a:cubicBezTo>
                    <a:lnTo>
                      <a:pt x="368012" y="277324"/>
                    </a:lnTo>
                    <a:lnTo>
                      <a:pt x="373810" y="266606"/>
                    </a:lnTo>
                    <a:cubicBezTo>
                      <a:pt x="378521" y="260028"/>
                      <a:pt x="383752" y="254734"/>
                      <a:pt x="389296" y="251460"/>
                    </a:cubicBezTo>
                    <a:cubicBezTo>
                      <a:pt x="401596" y="257885"/>
                      <a:pt x="412517" y="271722"/>
                      <a:pt x="420508" y="287779"/>
                    </a:cubicBezTo>
                    <a:lnTo>
                      <a:pt x="422800" y="293013"/>
                    </a:lnTo>
                    <a:lnTo>
                      <a:pt x="430572" y="286411"/>
                    </a:lnTo>
                    <a:lnTo>
                      <a:pt x="442175" y="279277"/>
                    </a:lnTo>
                    <a:lnTo>
                      <a:pt x="441725" y="273055"/>
                    </a:lnTo>
                    <a:cubicBezTo>
                      <a:pt x="442207" y="264067"/>
                      <a:pt x="443945" y="255971"/>
                      <a:pt x="447185" y="249582"/>
                    </a:cubicBezTo>
                    <a:lnTo>
                      <a:pt x="471457" y="252840"/>
                    </a:lnTo>
                    <a:lnTo>
                      <a:pt x="462784" y="241510"/>
                    </a:lnTo>
                    <a:cubicBezTo>
                      <a:pt x="448855" y="218567"/>
                      <a:pt x="439959" y="188637"/>
                      <a:pt x="445482" y="170126"/>
                    </a:cubicBezTo>
                    <a:cubicBezTo>
                      <a:pt x="458870" y="166479"/>
                      <a:pt x="476286" y="169205"/>
                      <a:pt x="493061" y="175551"/>
                    </a:cubicBezTo>
                    <a:lnTo>
                      <a:pt x="495777" y="176733"/>
                    </a:lnTo>
                    <a:lnTo>
                      <a:pt x="495911" y="174944"/>
                    </a:lnTo>
                    <a:lnTo>
                      <a:pt x="496631" y="171838"/>
                    </a:lnTo>
                    <a:lnTo>
                      <a:pt x="460596" y="162715"/>
                    </a:lnTo>
                    <a:cubicBezTo>
                      <a:pt x="433511" y="148422"/>
                      <a:pt x="402771" y="110844"/>
                      <a:pt x="402516" y="85089"/>
                    </a:cubicBezTo>
                    <a:cubicBezTo>
                      <a:pt x="414230" y="77649"/>
                      <a:pt x="431674" y="75111"/>
                      <a:pt x="449575" y="76218"/>
                    </a:cubicBezTo>
                    <a:lnTo>
                      <a:pt x="452519" y="76546"/>
                    </a:lnTo>
                    <a:lnTo>
                      <a:pt x="452118" y="74796"/>
                    </a:lnTo>
                    <a:cubicBezTo>
                      <a:pt x="448906" y="56899"/>
                      <a:pt x="449330" y="39276"/>
                      <a:pt x="455154" y="27790"/>
                    </a:cubicBezTo>
                    <a:cubicBezTo>
                      <a:pt x="468979" y="26590"/>
                      <a:pt x="485629" y="32380"/>
                      <a:pt x="501003" y="41616"/>
                    </a:cubicBezTo>
                    <a:lnTo>
                      <a:pt x="510327" y="47860"/>
                    </a:lnTo>
                    <a:lnTo>
                      <a:pt x="513850" y="37992"/>
                    </a:lnTo>
                    <a:cubicBezTo>
                      <a:pt x="520770" y="21176"/>
                      <a:pt x="530608" y="6549"/>
                      <a:pt x="541696" y="0"/>
                    </a:cubicBezTo>
                    <a:cubicBezTo>
                      <a:pt x="553996" y="6425"/>
                      <a:pt x="564917" y="20262"/>
                      <a:pt x="572908" y="36319"/>
                    </a:cubicBezTo>
                    <a:lnTo>
                      <a:pt x="575200" y="41553"/>
                    </a:lnTo>
                    <a:lnTo>
                      <a:pt x="582972" y="34951"/>
                    </a:lnTo>
                    <a:cubicBezTo>
                      <a:pt x="597373" y="23848"/>
                      <a:pt x="613206" y="16099"/>
                      <a:pt x="626084" y="15972"/>
                    </a:cubicBezTo>
                    <a:cubicBezTo>
                      <a:pt x="633523" y="27686"/>
                      <a:pt x="636062" y="45130"/>
                      <a:pt x="634954" y="63031"/>
                    </a:cubicBezTo>
                    <a:lnTo>
                      <a:pt x="629454" y="84089"/>
                    </a:lnTo>
                    <a:lnTo>
                      <a:pt x="632248" y="85960"/>
                    </a:lnTo>
                    <a:lnTo>
                      <a:pt x="635771" y="76092"/>
                    </a:lnTo>
                    <a:cubicBezTo>
                      <a:pt x="642691" y="59276"/>
                      <a:pt x="652529" y="44649"/>
                      <a:pt x="663617" y="38100"/>
                    </a:cubicBezTo>
                    <a:cubicBezTo>
                      <a:pt x="675917" y="44525"/>
                      <a:pt x="686838" y="58362"/>
                      <a:pt x="694829" y="74419"/>
                    </a:cubicBezTo>
                    <a:lnTo>
                      <a:pt x="697121" y="79653"/>
                    </a:lnTo>
                    <a:lnTo>
                      <a:pt x="704893" y="73051"/>
                    </a:lnTo>
                    <a:cubicBezTo>
                      <a:pt x="719294" y="61948"/>
                      <a:pt x="735127" y="54199"/>
                      <a:pt x="748005" y="54072"/>
                    </a:cubicBezTo>
                    <a:cubicBezTo>
                      <a:pt x="762883" y="77500"/>
                      <a:pt x="758160" y="123848"/>
                      <a:pt x="743868" y="150933"/>
                    </a:cubicBezTo>
                    <a:lnTo>
                      <a:pt x="726876" y="170182"/>
                    </a:lnTo>
                    <a:lnTo>
                      <a:pt x="737662" y="187027"/>
                    </a:lnTo>
                    <a:cubicBezTo>
                      <a:pt x="740842" y="194572"/>
                      <a:pt x="743151" y="203109"/>
                      <a:pt x="744598" y="211959"/>
                    </a:cubicBezTo>
                    <a:lnTo>
                      <a:pt x="745242" y="217637"/>
                    </a:lnTo>
                    <a:lnTo>
                      <a:pt x="754617" y="213625"/>
                    </a:lnTo>
                    <a:cubicBezTo>
                      <a:pt x="771654" y="207271"/>
                      <a:pt x="789070" y="204544"/>
                      <a:pt x="801411" y="208226"/>
                    </a:cubicBezTo>
                    <a:cubicBezTo>
                      <a:pt x="808705" y="235003"/>
                      <a:pt x="790504" y="277889"/>
                      <a:pt x="768849" y="299544"/>
                    </a:cubicBezTo>
                    <a:lnTo>
                      <a:pt x="767875" y="300214"/>
                    </a:lnTo>
                    <a:lnTo>
                      <a:pt x="769144" y="326889"/>
                    </a:lnTo>
                    <a:cubicBezTo>
                      <a:pt x="767912" y="346805"/>
                      <a:pt x="762623" y="367230"/>
                      <a:pt x="754672" y="382297"/>
                    </a:cubicBezTo>
                    <a:lnTo>
                      <a:pt x="738456" y="400669"/>
                    </a:lnTo>
                    <a:lnTo>
                      <a:pt x="743658" y="408794"/>
                    </a:lnTo>
                    <a:cubicBezTo>
                      <a:pt x="747196" y="417189"/>
                      <a:pt x="749766" y="426686"/>
                      <a:pt x="751375" y="436533"/>
                    </a:cubicBezTo>
                    <a:lnTo>
                      <a:pt x="752091" y="442850"/>
                    </a:lnTo>
                    <a:lnTo>
                      <a:pt x="762521" y="438386"/>
                    </a:lnTo>
                    <a:cubicBezTo>
                      <a:pt x="781477" y="431317"/>
                      <a:pt x="800853" y="428283"/>
                      <a:pt x="814582" y="432379"/>
                    </a:cubicBezTo>
                    <a:cubicBezTo>
                      <a:pt x="822698" y="462171"/>
                      <a:pt x="802448" y="509883"/>
                      <a:pt x="778356" y="533976"/>
                    </a:cubicBezTo>
                    <a:cubicBezTo>
                      <a:pt x="761415" y="550916"/>
                      <a:pt x="733245" y="564617"/>
                      <a:pt x="711737" y="564985"/>
                    </a:cubicBezTo>
                    <a:cubicBezTo>
                      <a:pt x="704567" y="565107"/>
                      <a:pt x="698138" y="563748"/>
                      <a:pt x="693112" y="560533"/>
                    </a:cubicBezTo>
                    <a:lnTo>
                      <a:pt x="691518" y="559254"/>
                    </a:lnTo>
                    <a:lnTo>
                      <a:pt x="689014" y="559391"/>
                    </a:lnTo>
                    <a:cubicBezTo>
                      <a:pt x="687425" y="559319"/>
                      <a:pt x="685856" y="559082"/>
                      <a:pt x="684315" y="558669"/>
                    </a:cubicBezTo>
                    <a:lnTo>
                      <a:pt x="681914" y="557660"/>
                    </a:lnTo>
                    <a:lnTo>
                      <a:pt x="678416" y="558358"/>
                    </a:lnTo>
                    <a:lnTo>
                      <a:pt x="675704" y="560533"/>
                    </a:lnTo>
                    <a:cubicBezTo>
                      <a:pt x="665651" y="566962"/>
                      <a:pt x="649987" y="565970"/>
                      <a:pt x="634013" y="560546"/>
                    </a:cubicBezTo>
                    <a:lnTo>
                      <a:pt x="617067" y="550208"/>
                    </a:lnTo>
                    <a:lnTo>
                      <a:pt x="616449" y="551004"/>
                    </a:lnTo>
                    <a:lnTo>
                      <a:pt x="615475" y="551674"/>
                    </a:lnTo>
                    <a:lnTo>
                      <a:pt x="616744" y="578349"/>
                    </a:lnTo>
                    <a:cubicBezTo>
                      <a:pt x="615512" y="598266"/>
                      <a:pt x="610223" y="618690"/>
                      <a:pt x="602272" y="633757"/>
                    </a:cubicBezTo>
                    <a:lnTo>
                      <a:pt x="586056" y="652129"/>
                    </a:lnTo>
                    <a:lnTo>
                      <a:pt x="591258" y="660254"/>
                    </a:lnTo>
                    <a:cubicBezTo>
                      <a:pt x="594796" y="668649"/>
                      <a:pt x="597366" y="678146"/>
                      <a:pt x="598975" y="687993"/>
                    </a:cubicBezTo>
                    <a:lnTo>
                      <a:pt x="599691" y="694310"/>
                    </a:lnTo>
                    <a:lnTo>
                      <a:pt x="610121" y="689846"/>
                    </a:lnTo>
                    <a:cubicBezTo>
                      <a:pt x="629077" y="682777"/>
                      <a:pt x="648453" y="679744"/>
                      <a:pt x="662182" y="683840"/>
                    </a:cubicBezTo>
                    <a:cubicBezTo>
                      <a:pt x="670298" y="713631"/>
                      <a:pt x="650048" y="761344"/>
                      <a:pt x="625956" y="785436"/>
                    </a:cubicBezTo>
                    <a:cubicBezTo>
                      <a:pt x="609015" y="802376"/>
                      <a:pt x="580845" y="816077"/>
                      <a:pt x="559337" y="816445"/>
                    </a:cubicBezTo>
                    <a:close/>
                  </a:path>
                </a:pathLst>
              </a:custGeom>
              <a:solidFill>
                <a:srgbClr val="00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5" name="フリーフォーム: 図形 504">
                <a:extLst>
                  <a:ext uri="{FF2B5EF4-FFF2-40B4-BE49-F238E27FC236}">
                    <a16:creationId xmlns:a16="http://schemas.microsoft.com/office/drawing/2014/main" id="{B5B1D376-9C36-41F6-85DC-84009262A51D}"/>
                  </a:ext>
                </a:extLst>
              </p:cNvPr>
              <p:cNvSpPr/>
              <p:nvPr/>
            </p:nvSpPr>
            <p:spPr>
              <a:xfrm rot="10800000">
                <a:off x="4944352" y="2118272"/>
                <a:ext cx="816403" cy="816452"/>
              </a:xfrm>
              <a:custGeom>
                <a:avLst/>
                <a:gdLst>
                  <a:gd name="connsiteX0" fmla="*/ 681400 w 816403"/>
                  <a:gd name="connsiteY0" fmla="*/ 204501 h 816452"/>
                  <a:gd name="connsiteX1" fmla="*/ 687681 w 816403"/>
                  <a:gd name="connsiteY1" fmla="*/ 196114 h 816452"/>
                  <a:gd name="connsiteX2" fmla="*/ 688114 w 816403"/>
                  <a:gd name="connsiteY2" fmla="*/ 195689 h 816452"/>
                  <a:gd name="connsiteX3" fmla="*/ 679597 w 816403"/>
                  <a:gd name="connsiteY3" fmla="*/ 196246 h 816452"/>
                  <a:gd name="connsiteX4" fmla="*/ 678418 w 816403"/>
                  <a:gd name="connsiteY4" fmla="*/ 200820 h 816452"/>
                  <a:gd name="connsiteX5" fmla="*/ 559337 w 816403"/>
                  <a:gd name="connsiteY5" fmla="*/ 816445 h 816452"/>
                  <a:gd name="connsiteX6" fmla="*/ 540712 w 816403"/>
                  <a:gd name="connsiteY6" fmla="*/ 811993 h 816452"/>
                  <a:gd name="connsiteX7" fmla="*/ 539118 w 816403"/>
                  <a:gd name="connsiteY7" fmla="*/ 810715 h 816452"/>
                  <a:gd name="connsiteX8" fmla="*/ 536614 w 816403"/>
                  <a:gd name="connsiteY8" fmla="*/ 810851 h 816452"/>
                  <a:gd name="connsiteX9" fmla="*/ 531915 w 816403"/>
                  <a:gd name="connsiteY9" fmla="*/ 810130 h 816452"/>
                  <a:gd name="connsiteX10" fmla="*/ 529514 w 816403"/>
                  <a:gd name="connsiteY10" fmla="*/ 809121 h 816452"/>
                  <a:gd name="connsiteX11" fmla="*/ 526016 w 816403"/>
                  <a:gd name="connsiteY11" fmla="*/ 809818 h 816452"/>
                  <a:gd name="connsiteX12" fmla="*/ 523304 w 816403"/>
                  <a:gd name="connsiteY12" fmla="*/ 811993 h 816452"/>
                  <a:gd name="connsiteX13" fmla="*/ 438060 w 816403"/>
                  <a:gd name="connsiteY13" fmla="*/ 785436 h 816452"/>
                  <a:gd name="connsiteX14" fmla="*/ 432407 w 816403"/>
                  <a:gd name="connsiteY14" fmla="*/ 777147 h 816452"/>
                  <a:gd name="connsiteX15" fmla="*/ 418791 w 816403"/>
                  <a:gd name="connsiteY15" fmla="*/ 773893 h 816452"/>
                  <a:gd name="connsiteX16" fmla="*/ 417197 w 816403"/>
                  <a:gd name="connsiteY16" fmla="*/ 772615 h 816452"/>
                  <a:gd name="connsiteX17" fmla="*/ 414693 w 816403"/>
                  <a:gd name="connsiteY17" fmla="*/ 772751 h 816452"/>
                  <a:gd name="connsiteX18" fmla="*/ 409994 w 816403"/>
                  <a:gd name="connsiteY18" fmla="*/ 772030 h 816452"/>
                  <a:gd name="connsiteX19" fmla="*/ 407593 w 816403"/>
                  <a:gd name="connsiteY19" fmla="*/ 771021 h 816452"/>
                  <a:gd name="connsiteX20" fmla="*/ 404095 w 816403"/>
                  <a:gd name="connsiteY20" fmla="*/ 771718 h 816452"/>
                  <a:gd name="connsiteX21" fmla="*/ 401383 w 816403"/>
                  <a:gd name="connsiteY21" fmla="*/ 773893 h 816452"/>
                  <a:gd name="connsiteX22" fmla="*/ 316139 w 816403"/>
                  <a:gd name="connsiteY22" fmla="*/ 747336 h 816452"/>
                  <a:gd name="connsiteX23" fmla="*/ 307933 w 816403"/>
                  <a:gd name="connsiteY23" fmla="*/ 736616 h 816452"/>
                  <a:gd name="connsiteX24" fmla="*/ 304492 w 816403"/>
                  <a:gd name="connsiteY24" fmla="*/ 735793 h 816452"/>
                  <a:gd name="connsiteX25" fmla="*/ 302898 w 816403"/>
                  <a:gd name="connsiteY25" fmla="*/ 734515 h 816452"/>
                  <a:gd name="connsiteX26" fmla="*/ 300394 w 816403"/>
                  <a:gd name="connsiteY26" fmla="*/ 734651 h 816452"/>
                  <a:gd name="connsiteX27" fmla="*/ 295695 w 816403"/>
                  <a:gd name="connsiteY27" fmla="*/ 733930 h 816452"/>
                  <a:gd name="connsiteX28" fmla="*/ 293294 w 816403"/>
                  <a:gd name="connsiteY28" fmla="*/ 732921 h 816452"/>
                  <a:gd name="connsiteX29" fmla="*/ 289796 w 816403"/>
                  <a:gd name="connsiteY29" fmla="*/ 733618 h 816452"/>
                  <a:gd name="connsiteX30" fmla="*/ 287084 w 816403"/>
                  <a:gd name="connsiteY30" fmla="*/ 735793 h 816452"/>
                  <a:gd name="connsiteX31" fmla="*/ 201840 w 816403"/>
                  <a:gd name="connsiteY31" fmla="*/ 709236 h 816452"/>
                  <a:gd name="connsiteX32" fmla="*/ 195341 w 816403"/>
                  <a:gd name="connsiteY32" fmla="*/ 700745 h 816452"/>
                  <a:gd name="connsiteX33" fmla="*/ 182571 w 816403"/>
                  <a:gd name="connsiteY33" fmla="*/ 697693 h 816452"/>
                  <a:gd name="connsiteX34" fmla="*/ 180977 w 816403"/>
                  <a:gd name="connsiteY34" fmla="*/ 696415 h 816452"/>
                  <a:gd name="connsiteX35" fmla="*/ 178473 w 816403"/>
                  <a:gd name="connsiteY35" fmla="*/ 696551 h 816452"/>
                  <a:gd name="connsiteX36" fmla="*/ 173774 w 816403"/>
                  <a:gd name="connsiteY36" fmla="*/ 695830 h 816452"/>
                  <a:gd name="connsiteX37" fmla="*/ 171373 w 816403"/>
                  <a:gd name="connsiteY37" fmla="*/ 694821 h 816452"/>
                  <a:gd name="connsiteX38" fmla="*/ 167875 w 816403"/>
                  <a:gd name="connsiteY38" fmla="*/ 695518 h 816452"/>
                  <a:gd name="connsiteX39" fmla="*/ 165163 w 816403"/>
                  <a:gd name="connsiteY39" fmla="*/ 697693 h 816452"/>
                  <a:gd name="connsiteX40" fmla="*/ 79919 w 816403"/>
                  <a:gd name="connsiteY40" fmla="*/ 671136 h 816452"/>
                  <a:gd name="connsiteX41" fmla="*/ 43692 w 816403"/>
                  <a:gd name="connsiteY41" fmla="*/ 569540 h 816452"/>
                  <a:gd name="connsiteX42" fmla="*/ 56187 w 816403"/>
                  <a:gd name="connsiteY42" fmla="*/ 568965 h 816452"/>
                  <a:gd name="connsiteX43" fmla="*/ 41849 w 816403"/>
                  <a:gd name="connsiteY43" fmla="*/ 558780 h 816452"/>
                  <a:gd name="connsiteX44" fmla="*/ 0 w 816403"/>
                  <a:gd name="connsiteY44" fmla="*/ 488590 h 816452"/>
                  <a:gd name="connsiteX45" fmla="*/ 52356 w 816403"/>
                  <a:gd name="connsiteY45" fmla="*/ 478721 h 816452"/>
                  <a:gd name="connsiteX46" fmla="*/ 55632 w 816403"/>
                  <a:gd name="connsiteY46" fmla="*/ 479085 h 816452"/>
                  <a:gd name="connsiteX47" fmla="*/ 55186 w 816403"/>
                  <a:gd name="connsiteY47" fmla="*/ 477139 h 816452"/>
                  <a:gd name="connsiteX48" fmla="*/ 58564 w 816403"/>
                  <a:gd name="connsiteY48" fmla="*/ 424842 h 816452"/>
                  <a:gd name="connsiteX49" fmla="*/ 82837 w 816403"/>
                  <a:gd name="connsiteY49" fmla="*/ 428100 h 816452"/>
                  <a:gd name="connsiteX50" fmla="*/ 74164 w 816403"/>
                  <a:gd name="connsiteY50" fmla="*/ 416770 h 816452"/>
                  <a:gd name="connsiteX51" fmla="*/ 56861 w 816403"/>
                  <a:gd name="connsiteY51" fmla="*/ 345386 h 816452"/>
                  <a:gd name="connsiteX52" fmla="*/ 104441 w 816403"/>
                  <a:gd name="connsiteY52" fmla="*/ 350811 h 816452"/>
                  <a:gd name="connsiteX53" fmla="*/ 107156 w 816403"/>
                  <a:gd name="connsiteY53" fmla="*/ 351993 h 816452"/>
                  <a:gd name="connsiteX54" fmla="*/ 107291 w 816403"/>
                  <a:gd name="connsiteY54" fmla="*/ 350204 h 816452"/>
                  <a:gd name="connsiteX55" fmla="*/ 108011 w 816403"/>
                  <a:gd name="connsiteY55" fmla="*/ 347098 h 816452"/>
                  <a:gd name="connsiteX56" fmla="*/ 71976 w 816403"/>
                  <a:gd name="connsiteY56" fmla="*/ 337975 h 816452"/>
                  <a:gd name="connsiteX57" fmla="*/ 13895 w 816403"/>
                  <a:gd name="connsiteY57" fmla="*/ 260349 h 816452"/>
                  <a:gd name="connsiteX58" fmla="*/ 60954 w 816403"/>
                  <a:gd name="connsiteY58" fmla="*/ 251478 h 816452"/>
                  <a:gd name="connsiteX59" fmla="*/ 63898 w 816403"/>
                  <a:gd name="connsiteY59" fmla="*/ 251806 h 816452"/>
                  <a:gd name="connsiteX60" fmla="*/ 63498 w 816403"/>
                  <a:gd name="connsiteY60" fmla="*/ 250056 h 816452"/>
                  <a:gd name="connsiteX61" fmla="*/ 66534 w 816403"/>
                  <a:gd name="connsiteY61" fmla="*/ 203050 h 816452"/>
                  <a:gd name="connsiteX62" fmla="*/ 112383 w 816403"/>
                  <a:gd name="connsiteY62" fmla="*/ 216876 h 816452"/>
                  <a:gd name="connsiteX63" fmla="*/ 121707 w 816403"/>
                  <a:gd name="connsiteY63" fmla="*/ 223120 h 816452"/>
                  <a:gd name="connsiteX64" fmla="*/ 125230 w 816403"/>
                  <a:gd name="connsiteY64" fmla="*/ 213252 h 816452"/>
                  <a:gd name="connsiteX65" fmla="*/ 153076 w 816403"/>
                  <a:gd name="connsiteY65" fmla="*/ 175260 h 816452"/>
                  <a:gd name="connsiteX66" fmla="*/ 184288 w 816403"/>
                  <a:gd name="connsiteY66" fmla="*/ 211579 h 816452"/>
                  <a:gd name="connsiteX67" fmla="*/ 186580 w 816403"/>
                  <a:gd name="connsiteY67" fmla="*/ 216813 h 816452"/>
                  <a:gd name="connsiteX68" fmla="*/ 194352 w 816403"/>
                  <a:gd name="connsiteY68" fmla="*/ 210211 h 816452"/>
                  <a:gd name="connsiteX69" fmla="*/ 237464 w 816403"/>
                  <a:gd name="connsiteY69" fmla="*/ 191232 h 816452"/>
                  <a:gd name="connsiteX70" fmla="*/ 246334 w 816403"/>
                  <a:gd name="connsiteY70" fmla="*/ 238291 h 816452"/>
                  <a:gd name="connsiteX71" fmla="*/ 240834 w 816403"/>
                  <a:gd name="connsiteY71" fmla="*/ 259349 h 816452"/>
                  <a:gd name="connsiteX72" fmla="*/ 243628 w 816403"/>
                  <a:gd name="connsiteY72" fmla="*/ 261220 h 816452"/>
                  <a:gd name="connsiteX73" fmla="*/ 247151 w 816403"/>
                  <a:gd name="connsiteY73" fmla="*/ 251352 h 816452"/>
                  <a:gd name="connsiteX74" fmla="*/ 274997 w 816403"/>
                  <a:gd name="connsiteY74" fmla="*/ 213360 h 816452"/>
                  <a:gd name="connsiteX75" fmla="*/ 306209 w 816403"/>
                  <a:gd name="connsiteY75" fmla="*/ 249679 h 816452"/>
                  <a:gd name="connsiteX76" fmla="*/ 308501 w 816403"/>
                  <a:gd name="connsiteY76" fmla="*/ 254913 h 816452"/>
                  <a:gd name="connsiteX77" fmla="*/ 316273 w 816403"/>
                  <a:gd name="connsiteY77" fmla="*/ 248311 h 816452"/>
                  <a:gd name="connsiteX78" fmla="*/ 359385 w 816403"/>
                  <a:gd name="connsiteY78" fmla="*/ 229332 h 816452"/>
                  <a:gd name="connsiteX79" fmla="*/ 368255 w 816403"/>
                  <a:gd name="connsiteY79" fmla="*/ 276391 h 816452"/>
                  <a:gd name="connsiteX80" fmla="*/ 368012 w 816403"/>
                  <a:gd name="connsiteY80" fmla="*/ 277324 h 816452"/>
                  <a:gd name="connsiteX81" fmla="*/ 373810 w 816403"/>
                  <a:gd name="connsiteY81" fmla="*/ 266606 h 816452"/>
                  <a:gd name="connsiteX82" fmla="*/ 389296 w 816403"/>
                  <a:gd name="connsiteY82" fmla="*/ 251460 h 816452"/>
                  <a:gd name="connsiteX83" fmla="*/ 420508 w 816403"/>
                  <a:gd name="connsiteY83" fmla="*/ 287779 h 816452"/>
                  <a:gd name="connsiteX84" fmla="*/ 422800 w 816403"/>
                  <a:gd name="connsiteY84" fmla="*/ 293013 h 816452"/>
                  <a:gd name="connsiteX85" fmla="*/ 430572 w 816403"/>
                  <a:gd name="connsiteY85" fmla="*/ 286411 h 816452"/>
                  <a:gd name="connsiteX86" fmla="*/ 442175 w 816403"/>
                  <a:gd name="connsiteY86" fmla="*/ 279277 h 816452"/>
                  <a:gd name="connsiteX87" fmla="*/ 441725 w 816403"/>
                  <a:gd name="connsiteY87" fmla="*/ 273055 h 816452"/>
                  <a:gd name="connsiteX88" fmla="*/ 447185 w 816403"/>
                  <a:gd name="connsiteY88" fmla="*/ 249582 h 816452"/>
                  <a:gd name="connsiteX89" fmla="*/ 471457 w 816403"/>
                  <a:gd name="connsiteY89" fmla="*/ 252840 h 816452"/>
                  <a:gd name="connsiteX90" fmla="*/ 462784 w 816403"/>
                  <a:gd name="connsiteY90" fmla="*/ 241510 h 816452"/>
                  <a:gd name="connsiteX91" fmla="*/ 445482 w 816403"/>
                  <a:gd name="connsiteY91" fmla="*/ 170126 h 816452"/>
                  <a:gd name="connsiteX92" fmla="*/ 493061 w 816403"/>
                  <a:gd name="connsiteY92" fmla="*/ 175551 h 816452"/>
                  <a:gd name="connsiteX93" fmla="*/ 495777 w 816403"/>
                  <a:gd name="connsiteY93" fmla="*/ 176733 h 816452"/>
                  <a:gd name="connsiteX94" fmla="*/ 495911 w 816403"/>
                  <a:gd name="connsiteY94" fmla="*/ 174944 h 816452"/>
                  <a:gd name="connsiteX95" fmla="*/ 496631 w 816403"/>
                  <a:gd name="connsiteY95" fmla="*/ 171838 h 816452"/>
                  <a:gd name="connsiteX96" fmla="*/ 460596 w 816403"/>
                  <a:gd name="connsiteY96" fmla="*/ 162715 h 816452"/>
                  <a:gd name="connsiteX97" fmla="*/ 402516 w 816403"/>
                  <a:gd name="connsiteY97" fmla="*/ 85089 h 816452"/>
                  <a:gd name="connsiteX98" fmla="*/ 449575 w 816403"/>
                  <a:gd name="connsiteY98" fmla="*/ 76218 h 816452"/>
                  <a:gd name="connsiteX99" fmla="*/ 452519 w 816403"/>
                  <a:gd name="connsiteY99" fmla="*/ 76546 h 816452"/>
                  <a:gd name="connsiteX100" fmla="*/ 452118 w 816403"/>
                  <a:gd name="connsiteY100" fmla="*/ 74796 h 816452"/>
                  <a:gd name="connsiteX101" fmla="*/ 455154 w 816403"/>
                  <a:gd name="connsiteY101" fmla="*/ 27790 h 816452"/>
                  <a:gd name="connsiteX102" fmla="*/ 501003 w 816403"/>
                  <a:gd name="connsiteY102" fmla="*/ 41616 h 816452"/>
                  <a:gd name="connsiteX103" fmla="*/ 510327 w 816403"/>
                  <a:gd name="connsiteY103" fmla="*/ 47860 h 816452"/>
                  <a:gd name="connsiteX104" fmla="*/ 513850 w 816403"/>
                  <a:gd name="connsiteY104" fmla="*/ 37992 h 816452"/>
                  <a:gd name="connsiteX105" fmla="*/ 541696 w 816403"/>
                  <a:gd name="connsiteY105" fmla="*/ 0 h 816452"/>
                  <a:gd name="connsiteX106" fmla="*/ 572908 w 816403"/>
                  <a:gd name="connsiteY106" fmla="*/ 36319 h 816452"/>
                  <a:gd name="connsiteX107" fmla="*/ 575200 w 816403"/>
                  <a:gd name="connsiteY107" fmla="*/ 41553 h 816452"/>
                  <a:gd name="connsiteX108" fmla="*/ 582972 w 816403"/>
                  <a:gd name="connsiteY108" fmla="*/ 34951 h 816452"/>
                  <a:gd name="connsiteX109" fmla="*/ 626084 w 816403"/>
                  <a:gd name="connsiteY109" fmla="*/ 15972 h 816452"/>
                  <a:gd name="connsiteX110" fmla="*/ 634954 w 816403"/>
                  <a:gd name="connsiteY110" fmla="*/ 63031 h 816452"/>
                  <a:gd name="connsiteX111" fmla="*/ 629454 w 816403"/>
                  <a:gd name="connsiteY111" fmla="*/ 84089 h 816452"/>
                  <a:gd name="connsiteX112" fmla="*/ 632248 w 816403"/>
                  <a:gd name="connsiteY112" fmla="*/ 85960 h 816452"/>
                  <a:gd name="connsiteX113" fmla="*/ 635771 w 816403"/>
                  <a:gd name="connsiteY113" fmla="*/ 76092 h 816452"/>
                  <a:gd name="connsiteX114" fmla="*/ 663617 w 816403"/>
                  <a:gd name="connsiteY114" fmla="*/ 38100 h 816452"/>
                  <a:gd name="connsiteX115" fmla="*/ 694829 w 816403"/>
                  <a:gd name="connsiteY115" fmla="*/ 74419 h 816452"/>
                  <a:gd name="connsiteX116" fmla="*/ 697121 w 816403"/>
                  <a:gd name="connsiteY116" fmla="*/ 79653 h 816452"/>
                  <a:gd name="connsiteX117" fmla="*/ 704893 w 816403"/>
                  <a:gd name="connsiteY117" fmla="*/ 73051 h 816452"/>
                  <a:gd name="connsiteX118" fmla="*/ 748005 w 816403"/>
                  <a:gd name="connsiteY118" fmla="*/ 54072 h 816452"/>
                  <a:gd name="connsiteX119" fmla="*/ 743868 w 816403"/>
                  <a:gd name="connsiteY119" fmla="*/ 150933 h 816452"/>
                  <a:gd name="connsiteX120" fmla="*/ 726876 w 816403"/>
                  <a:gd name="connsiteY120" fmla="*/ 170182 h 816452"/>
                  <a:gd name="connsiteX121" fmla="*/ 737662 w 816403"/>
                  <a:gd name="connsiteY121" fmla="*/ 187027 h 816452"/>
                  <a:gd name="connsiteX122" fmla="*/ 744598 w 816403"/>
                  <a:gd name="connsiteY122" fmla="*/ 211959 h 816452"/>
                  <a:gd name="connsiteX123" fmla="*/ 745242 w 816403"/>
                  <a:gd name="connsiteY123" fmla="*/ 217637 h 816452"/>
                  <a:gd name="connsiteX124" fmla="*/ 754617 w 816403"/>
                  <a:gd name="connsiteY124" fmla="*/ 213625 h 816452"/>
                  <a:gd name="connsiteX125" fmla="*/ 801411 w 816403"/>
                  <a:gd name="connsiteY125" fmla="*/ 208226 h 816452"/>
                  <a:gd name="connsiteX126" fmla="*/ 768849 w 816403"/>
                  <a:gd name="connsiteY126" fmla="*/ 299544 h 816452"/>
                  <a:gd name="connsiteX127" fmla="*/ 767875 w 816403"/>
                  <a:gd name="connsiteY127" fmla="*/ 300214 h 816452"/>
                  <a:gd name="connsiteX128" fmla="*/ 769144 w 816403"/>
                  <a:gd name="connsiteY128" fmla="*/ 326889 h 816452"/>
                  <a:gd name="connsiteX129" fmla="*/ 754672 w 816403"/>
                  <a:gd name="connsiteY129" fmla="*/ 382297 h 816452"/>
                  <a:gd name="connsiteX130" fmla="*/ 738456 w 816403"/>
                  <a:gd name="connsiteY130" fmla="*/ 400669 h 816452"/>
                  <a:gd name="connsiteX131" fmla="*/ 743658 w 816403"/>
                  <a:gd name="connsiteY131" fmla="*/ 408794 h 816452"/>
                  <a:gd name="connsiteX132" fmla="*/ 751375 w 816403"/>
                  <a:gd name="connsiteY132" fmla="*/ 436533 h 816452"/>
                  <a:gd name="connsiteX133" fmla="*/ 752091 w 816403"/>
                  <a:gd name="connsiteY133" fmla="*/ 442850 h 816452"/>
                  <a:gd name="connsiteX134" fmla="*/ 762521 w 816403"/>
                  <a:gd name="connsiteY134" fmla="*/ 438386 h 816452"/>
                  <a:gd name="connsiteX135" fmla="*/ 814582 w 816403"/>
                  <a:gd name="connsiteY135" fmla="*/ 432379 h 816452"/>
                  <a:gd name="connsiteX136" fmla="*/ 778356 w 816403"/>
                  <a:gd name="connsiteY136" fmla="*/ 533976 h 816452"/>
                  <a:gd name="connsiteX137" fmla="*/ 711737 w 816403"/>
                  <a:gd name="connsiteY137" fmla="*/ 564985 h 816452"/>
                  <a:gd name="connsiteX138" fmla="*/ 693112 w 816403"/>
                  <a:gd name="connsiteY138" fmla="*/ 560533 h 816452"/>
                  <a:gd name="connsiteX139" fmla="*/ 691518 w 816403"/>
                  <a:gd name="connsiteY139" fmla="*/ 559254 h 816452"/>
                  <a:gd name="connsiteX140" fmla="*/ 689014 w 816403"/>
                  <a:gd name="connsiteY140" fmla="*/ 559391 h 816452"/>
                  <a:gd name="connsiteX141" fmla="*/ 684315 w 816403"/>
                  <a:gd name="connsiteY141" fmla="*/ 558669 h 816452"/>
                  <a:gd name="connsiteX142" fmla="*/ 681914 w 816403"/>
                  <a:gd name="connsiteY142" fmla="*/ 557660 h 816452"/>
                  <a:gd name="connsiteX143" fmla="*/ 678416 w 816403"/>
                  <a:gd name="connsiteY143" fmla="*/ 558358 h 816452"/>
                  <a:gd name="connsiteX144" fmla="*/ 675704 w 816403"/>
                  <a:gd name="connsiteY144" fmla="*/ 560533 h 816452"/>
                  <a:gd name="connsiteX145" fmla="*/ 634013 w 816403"/>
                  <a:gd name="connsiteY145" fmla="*/ 560546 h 816452"/>
                  <a:gd name="connsiteX146" fmla="*/ 617067 w 816403"/>
                  <a:gd name="connsiteY146" fmla="*/ 550208 h 816452"/>
                  <a:gd name="connsiteX147" fmla="*/ 616449 w 816403"/>
                  <a:gd name="connsiteY147" fmla="*/ 551004 h 816452"/>
                  <a:gd name="connsiteX148" fmla="*/ 615475 w 816403"/>
                  <a:gd name="connsiteY148" fmla="*/ 551674 h 816452"/>
                  <a:gd name="connsiteX149" fmla="*/ 616744 w 816403"/>
                  <a:gd name="connsiteY149" fmla="*/ 578349 h 816452"/>
                  <a:gd name="connsiteX150" fmla="*/ 602272 w 816403"/>
                  <a:gd name="connsiteY150" fmla="*/ 633757 h 816452"/>
                  <a:gd name="connsiteX151" fmla="*/ 586056 w 816403"/>
                  <a:gd name="connsiteY151" fmla="*/ 652129 h 816452"/>
                  <a:gd name="connsiteX152" fmla="*/ 591258 w 816403"/>
                  <a:gd name="connsiteY152" fmla="*/ 660254 h 816452"/>
                  <a:gd name="connsiteX153" fmla="*/ 598975 w 816403"/>
                  <a:gd name="connsiteY153" fmla="*/ 687993 h 816452"/>
                  <a:gd name="connsiteX154" fmla="*/ 599691 w 816403"/>
                  <a:gd name="connsiteY154" fmla="*/ 694310 h 816452"/>
                  <a:gd name="connsiteX155" fmla="*/ 610121 w 816403"/>
                  <a:gd name="connsiteY155" fmla="*/ 689846 h 816452"/>
                  <a:gd name="connsiteX156" fmla="*/ 662182 w 816403"/>
                  <a:gd name="connsiteY156" fmla="*/ 683840 h 816452"/>
                  <a:gd name="connsiteX157" fmla="*/ 625956 w 816403"/>
                  <a:gd name="connsiteY157" fmla="*/ 785436 h 816452"/>
                  <a:gd name="connsiteX158" fmla="*/ 559337 w 816403"/>
                  <a:gd name="connsiteY158" fmla="*/ 816445 h 8164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</a:cxnLst>
                <a:rect l="l" t="t" r="r" b="b"/>
                <a:pathLst>
                  <a:path w="816403" h="816452">
                    <a:moveTo>
                      <a:pt x="681400" y="204501"/>
                    </a:moveTo>
                    <a:lnTo>
                      <a:pt x="687681" y="196114"/>
                    </a:lnTo>
                    <a:lnTo>
                      <a:pt x="688114" y="195689"/>
                    </a:lnTo>
                    <a:lnTo>
                      <a:pt x="679597" y="196246"/>
                    </a:lnTo>
                    <a:lnTo>
                      <a:pt x="678418" y="200820"/>
                    </a:lnTo>
                    <a:close/>
                    <a:moveTo>
                      <a:pt x="559337" y="816445"/>
                    </a:moveTo>
                    <a:cubicBezTo>
                      <a:pt x="552167" y="816567"/>
                      <a:pt x="545738" y="815208"/>
                      <a:pt x="540712" y="811993"/>
                    </a:cubicBezTo>
                    <a:lnTo>
                      <a:pt x="539118" y="810715"/>
                    </a:lnTo>
                    <a:lnTo>
                      <a:pt x="536614" y="810851"/>
                    </a:lnTo>
                    <a:cubicBezTo>
                      <a:pt x="535025" y="810779"/>
                      <a:pt x="533456" y="810543"/>
                      <a:pt x="531915" y="810130"/>
                    </a:cubicBezTo>
                    <a:lnTo>
                      <a:pt x="529514" y="809121"/>
                    </a:lnTo>
                    <a:lnTo>
                      <a:pt x="526016" y="809818"/>
                    </a:lnTo>
                    <a:lnTo>
                      <a:pt x="523304" y="811993"/>
                    </a:lnTo>
                    <a:cubicBezTo>
                      <a:pt x="503199" y="824852"/>
                      <a:pt x="460647" y="808023"/>
                      <a:pt x="438060" y="785436"/>
                    </a:cubicBezTo>
                    <a:lnTo>
                      <a:pt x="432407" y="777147"/>
                    </a:lnTo>
                    <a:lnTo>
                      <a:pt x="418791" y="773893"/>
                    </a:lnTo>
                    <a:lnTo>
                      <a:pt x="417197" y="772615"/>
                    </a:lnTo>
                    <a:lnTo>
                      <a:pt x="414693" y="772751"/>
                    </a:lnTo>
                    <a:cubicBezTo>
                      <a:pt x="413104" y="772679"/>
                      <a:pt x="411535" y="772443"/>
                      <a:pt x="409994" y="772030"/>
                    </a:cubicBezTo>
                    <a:lnTo>
                      <a:pt x="407593" y="771021"/>
                    </a:lnTo>
                    <a:lnTo>
                      <a:pt x="404095" y="771718"/>
                    </a:lnTo>
                    <a:lnTo>
                      <a:pt x="401383" y="773893"/>
                    </a:lnTo>
                    <a:cubicBezTo>
                      <a:pt x="381278" y="786752"/>
                      <a:pt x="338726" y="769923"/>
                      <a:pt x="316139" y="747336"/>
                    </a:cubicBezTo>
                    <a:lnTo>
                      <a:pt x="307933" y="736616"/>
                    </a:lnTo>
                    <a:lnTo>
                      <a:pt x="304492" y="735793"/>
                    </a:lnTo>
                    <a:lnTo>
                      <a:pt x="302898" y="734515"/>
                    </a:lnTo>
                    <a:lnTo>
                      <a:pt x="300394" y="734651"/>
                    </a:lnTo>
                    <a:cubicBezTo>
                      <a:pt x="298805" y="734579"/>
                      <a:pt x="297236" y="734343"/>
                      <a:pt x="295695" y="733930"/>
                    </a:cubicBezTo>
                    <a:lnTo>
                      <a:pt x="293294" y="732921"/>
                    </a:lnTo>
                    <a:lnTo>
                      <a:pt x="289796" y="733618"/>
                    </a:lnTo>
                    <a:lnTo>
                      <a:pt x="287084" y="735793"/>
                    </a:lnTo>
                    <a:cubicBezTo>
                      <a:pt x="266979" y="748652"/>
                      <a:pt x="224427" y="731823"/>
                      <a:pt x="201840" y="709236"/>
                    </a:cubicBezTo>
                    <a:lnTo>
                      <a:pt x="195341" y="700745"/>
                    </a:lnTo>
                    <a:lnTo>
                      <a:pt x="182571" y="697693"/>
                    </a:lnTo>
                    <a:lnTo>
                      <a:pt x="180977" y="696415"/>
                    </a:lnTo>
                    <a:lnTo>
                      <a:pt x="178473" y="696551"/>
                    </a:lnTo>
                    <a:cubicBezTo>
                      <a:pt x="176884" y="696479"/>
                      <a:pt x="175315" y="696243"/>
                      <a:pt x="173774" y="695830"/>
                    </a:cubicBezTo>
                    <a:lnTo>
                      <a:pt x="171373" y="694821"/>
                    </a:lnTo>
                    <a:lnTo>
                      <a:pt x="167875" y="695518"/>
                    </a:lnTo>
                    <a:lnTo>
                      <a:pt x="165163" y="697693"/>
                    </a:lnTo>
                    <a:cubicBezTo>
                      <a:pt x="145058" y="710552"/>
                      <a:pt x="102505" y="693723"/>
                      <a:pt x="79919" y="671136"/>
                    </a:cubicBezTo>
                    <a:cubicBezTo>
                      <a:pt x="55826" y="647043"/>
                      <a:pt x="35500" y="596999"/>
                      <a:pt x="43692" y="569540"/>
                    </a:cubicBezTo>
                    <a:lnTo>
                      <a:pt x="56187" y="568965"/>
                    </a:lnTo>
                    <a:lnTo>
                      <a:pt x="41849" y="558780"/>
                    </a:lnTo>
                    <a:cubicBezTo>
                      <a:pt x="19504" y="538970"/>
                      <a:pt x="213" y="510080"/>
                      <a:pt x="0" y="488590"/>
                    </a:cubicBezTo>
                    <a:cubicBezTo>
                      <a:pt x="13033" y="480313"/>
                      <a:pt x="32440" y="477489"/>
                      <a:pt x="52356" y="478721"/>
                    </a:cubicBezTo>
                    <a:lnTo>
                      <a:pt x="55632" y="479085"/>
                    </a:lnTo>
                    <a:lnTo>
                      <a:pt x="55186" y="477139"/>
                    </a:lnTo>
                    <a:cubicBezTo>
                      <a:pt x="51612" y="457227"/>
                      <a:pt x="52084" y="437620"/>
                      <a:pt x="58564" y="424842"/>
                    </a:cubicBezTo>
                    <a:lnTo>
                      <a:pt x="82837" y="428100"/>
                    </a:lnTo>
                    <a:lnTo>
                      <a:pt x="74164" y="416770"/>
                    </a:lnTo>
                    <a:cubicBezTo>
                      <a:pt x="60235" y="393827"/>
                      <a:pt x="51339" y="363897"/>
                      <a:pt x="56861" y="345386"/>
                    </a:cubicBezTo>
                    <a:cubicBezTo>
                      <a:pt x="70250" y="341739"/>
                      <a:pt x="87665" y="344465"/>
                      <a:pt x="104441" y="350811"/>
                    </a:cubicBezTo>
                    <a:lnTo>
                      <a:pt x="107156" y="351993"/>
                    </a:lnTo>
                    <a:lnTo>
                      <a:pt x="107291" y="350204"/>
                    </a:lnTo>
                    <a:lnTo>
                      <a:pt x="108011" y="347098"/>
                    </a:lnTo>
                    <a:lnTo>
                      <a:pt x="71976" y="337975"/>
                    </a:lnTo>
                    <a:cubicBezTo>
                      <a:pt x="44891" y="323682"/>
                      <a:pt x="14150" y="286104"/>
                      <a:pt x="13895" y="260349"/>
                    </a:cubicBezTo>
                    <a:cubicBezTo>
                      <a:pt x="25609" y="252909"/>
                      <a:pt x="43053" y="250371"/>
                      <a:pt x="60954" y="251478"/>
                    </a:cubicBezTo>
                    <a:lnTo>
                      <a:pt x="63898" y="251806"/>
                    </a:lnTo>
                    <a:lnTo>
                      <a:pt x="63498" y="250056"/>
                    </a:lnTo>
                    <a:cubicBezTo>
                      <a:pt x="60285" y="232159"/>
                      <a:pt x="60710" y="214536"/>
                      <a:pt x="66534" y="203050"/>
                    </a:cubicBezTo>
                    <a:cubicBezTo>
                      <a:pt x="80359" y="201850"/>
                      <a:pt x="97009" y="207640"/>
                      <a:pt x="112383" y="216876"/>
                    </a:cubicBezTo>
                    <a:lnTo>
                      <a:pt x="121707" y="223120"/>
                    </a:lnTo>
                    <a:lnTo>
                      <a:pt x="125230" y="213252"/>
                    </a:lnTo>
                    <a:cubicBezTo>
                      <a:pt x="132150" y="196436"/>
                      <a:pt x="141988" y="181809"/>
                      <a:pt x="153076" y="175260"/>
                    </a:cubicBezTo>
                    <a:cubicBezTo>
                      <a:pt x="165376" y="181685"/>
                      <a:pt x="176297" y="195522"/>
                      <a:pt x="184288" y="211579"/>
                    </a:cubicBezTo>
                    <a:lnTo>
                      <a:pt x="186580" y="216813"/>
                    </a:lnTo>
                    <a:lnTo>
                      <a:pt x="194352" y="210211"/>
                    </a:lnTo>
                    <a:cubicBezTo>
                      <a:pt x="208753" y="199108"/>
                      <a:pt x="224586" y="191359"/>
                      <a:pt x="237464" y="191232"/>
                    </a:cubicBezTo>
                    <a:cubicBezTo>
                      <a:pt x="244903" y="202946"/>
                      <a:pt x="247442" y="220390"/>
                      <a:pt x="246334" y="238291"/>
                    </a:cubicBezTo>
                    <a:lnTo>
                      <a:pt x="240834" y="259349"/>
                    </a:lnTo>
                    <a:lnTo>
                      <a:pt x="243628" y="261220"/>
                    </a:lnTo>
                    <a:lnTo>
                      <a:pt x="247151" y="251352"/>
                    </a:lnTo>
                    <a:cubicBezTo>
                      <a:pt x="254071" y="234536"/>
                      <a:pt x="263909" y="219909"/>
                      <a:pt x="274997" y="213360"/>
                    </a:cubicBezTo>
                    <a:cubicBezTo>
                      <a:pt x="287297" y="219785"/>
                      <a:pt x="298218" y="233622"/>
                      <a:pt x="306209" y="249679"/>
                    </a:cubicBezTo>
                    <a:lnTo>
                      <a:pt x="308501" y="254913"/>
                    </a:lnTo>
                    <a:lnTo>
                      <a:pt x="316273" y="248311"/>
                    </a:lnTo>
                    <a:cubicBezTo>
                      <a:pt x="330674" y="237208"/>
                      <a:pt x="346507" y="229459"/>
                      <a:pt x="359385" y="229332"/>
                    </a:cubicBezTo>
                    <a:cubicBezTo>
                      <a:pt x="366824" y="241046"/>
                      <a:pt x="369363" y="258490"/>
                      <a:pt x="368255" y="276391"/>
                    </a:cubicBezTo>
                    <a:lnTo>
                      <a:pt x="368012" y="277324"/>
                    </a:lnTo>
                    <a:lnTo>
                      <a:pt x="373810" y="266606"/>
                    </a:lnTo>
                    <a:cubicBezTo>
                      <a:pt x="378521" y="260028"/>
                      <a:pt x="383752" y="254734"/>
                      <a:pt x="389296" y="251460"/>
                    </a:cubicBezTo>
                    <a:cubicBezTo>
                      <a:pt x="401596" y="257885"/>
                      <a:pt x="412517" y="271722"/>
                      <a:pt x="420508" y="287779"/>
                    </a:cubicBezTo>
                    <a:lnTo>
                      <a:pt x="422800" y="293013"/>
                    </a:lnTo>
                    <a:lnTo>
                      <a:pt x="430572" y="286411"/>
                    </a:lnTo>
                    <a:lnTo>
                      <a:pt x="442175" y="279277"/>
                    </a:lnTo>
                    <a:lnTo>
                      <a:pt x="441725" y="273055"/>
                    </a:lnTo>
                    <a:cubicBezTo>
                      <a:pt x="442207" y="264067"/>
                      <a:pt x="443945" y="255971"/>
                      <a:pt x="447185" y="249582"/>
                    </a:cubicBezTo>
                    <a:lnTo>
                      <a:pt x="471457" y="252840"/>
                    </a:lnTo>
                    <a:lnTo>
                      <a:pt x="462784" y="241510"/>
                    </a:lnTo>
                    <a:cubicBezTo>
                      <a:pt x="448855" y="218567"/>
                      <a:pt x="439959" y="188637"/>
                      <a:pt x="445482" y="170126"/>
                    </a:cubicBezTo>
                    <a:cubicBezTo>
                      <a:pt x="458870" y="166479"/>
                      <a:pt x="476286" y="169205"/>
                      <a:pt x="493061" y="175551"/>
                    </a:cubicBezTo>
                    <a:lnTo>
                      <a:pt x="495777" y="176733"/>
                    </a:lnTo>
                    <a:lnTo>
                      <a:pt x="495911" y="174944"/>
                    </a:lnTo>
                    <a:lnTo>
                      <a:pt x="496631" y="171838"/>
                    </a:lnTo>
                    <a:lnTo>
                      <a:pt x="460596" y="162715"/>
                    </a:lnTo>
                    <a:cubicBezTo>
                      <a:pt x="433511" y="148422"/>
                      <a:pt x="402771" y="110844"/>
                      <a:pt x="402516" y="85089"/>
                    </a:cubicBezTo>
                    <a:cubicBezTo>
                      <a:pt x="414230" y="77649"/>
                      <a:pt x="431674" y="75111"/>
                      <a:pt x="449575" y="76218"/>
                    </a:cubicBezTo>
                    <a:lnTo>
                      <a:pt x="452519" y="76546"/>
                    </a:lnTo>
                    <a:lnTo>
                      <a:pt x="452118" y="74796"/>
                    </a:lnTo>
                    <a:cubicBezTo>
                      <a:pt x="448906" y="56899"/>
                      <a:pt x="449330" y="39276"/>
                      <a:pt x="455154" y="27790"/>
                    </a:cubicBezTo>
                    <a:cubicBezTo>
                      <a:pt x="468979" y="26590"/>
                      <a:pt x="485629" y="32380"/>
                      <a:pt x="501003" y="41616"/>
                    </a:cubicBezTo>
                    <a:lnTo>
                      <a:pt x="510327" y="47860"/>
                    </a:lnTo>
                    <a:lnTo>
                      <a:pt x="513850" y="37992"/>
                    </a:lnTo>
                    <a:cubicBezTo>
                      <a:pt x="520770" y="21176"/>
                      <a:pt x="530608" y="6549"/>
                      <a:pt x="541696" y="0"/>
                    </a:cubicBezTo>
                    <a:cubicBezTo>
                      <a:pt x="553996" y="6425"/>
                      <a:pt x="564917" y="20262"/>
                      <a:pt x="572908" y="36319"/>
                    </a:cubicBezTo>
                    <a:lnTo>
                      <a:pt x="575200" y="41553"/>
                    </a:lnTo>
                    <a:lnTo>
                      <a:pt x="582972" y="34951"/>
                    </a:lnTo>
                    <a:cubicBezTo>
                      <a:pt x="597373" y="23848"/>
                      <a:pt x="613206" y="16099"/>
                      <a:pt x="626084" y="15972"/>
                    </a:cubicBezTo>
                    <a:cubicBezTo>
                      <a:pt x="633523" y="27686"/>
                      <a:pt x="636062" y="45130"/>
                      <a:pt x="634954" y="63031"/>
                    </a:cubicBezTo>
                    <a:lnTo>
                      <a:pt x="629454" y="84089"/>
                    </a:lnTo>
                    <a:lnTo>
                      <a:pt x="632248" y="85960"/>
                    </a:lnTo>
                    <a:lnTo>
                      <a:pt x="635771" y="76092"/>
                    </a:lnTo>
                    <a:cubicBezTo>
                      <a:pt x="642691" y="59276"/>
                      <a:pt x="652529" y="44649"/>
                      <a:pt x="663617" y="38100"/>
                    </a:cubicBezTo>
                    <a:cubicBezTo>
                      <a:pt x="675917" y="44525"/>
                      <a:pt x="686838" y="58362"/>
                      <a:pt x="694829" y="74419"/>
                    </a:cubicBezTo>
                    <a:lnTo>
                      <a:pt x="697121" y="79653"/>
                    </a:lnTo>
                    <a:lnTo>
                      <a:pt x="704893" y="73051"/>
                    </a:lnTo>
                    <a:cubicBezTo>
                      <a:pt x="719294" y="61948"/>
                      <a:pt x="735127" y="54199"/>
                      <a:pt x="748005" y="54072"/>
                    </a:cubicBezTo>
                    <a:cubicBezTo>
                      <a:pt x="762883" y="77500"/>
                      <a:pt x="758160" y="123848"/>
                      <a:pt x="743868" y="150933"/>
                    </a:cubicBezTo>
                    <a:lnTo>
                      <a:pt x="726876" y="170182"/>
                    </a:lnTo>
                    <a:lnTo>
                      <a:pt x="737662" y="187027"/>
                    </a:lnTo>
                    <a:cubicBezTo>
                      <a:pt x="740842" y="194572"/>
                      <a:pt x="743151" y="203109"/>
                      <a:pt x="744598" y="211959"/>
                    </a:cubicBezTo>
                    <a:lnTo>
                      <a:pt x="745242" y="217637"/>
                    </a:lnTo>
                    <a:lnTo>
                      <a:pt x="754617" y="213625"/>
                    </a:lnTo>
                    <a:cubicBezTo>
                      <a:pt x="771654" y="207271"/>
                      <a:pt x="789070" y="204544"/>
                      <a:pt x="801411" y="208226"/>
                    </a:cubicBezTo>
                    <a:cubicBezTo>
                      <a:pt x="808705" y="235003"/>
                      <a:pt x="790504" y="277889"/>
                      <a:pt x="768849" y="299544"/>
                    </a:cubicBezTo>
                    <a:lnTo>
                      <a:pt x="767875" y="300214"/>
                    </a:lnTo>
                    <a:lnTo>
                      <a:pt x="769144" y="326889"/>
                    </a:lnTo>
                    <a:cubicBezTo>
                      <a:pt x="767912" y="346805"/>
                      <a:pt x="762623" y="367230"/>
                      <a:pt x="754672" y="382297"/>
                    </a:cubicBezTo>
                    <a:lnTo>
                      <a:pt x="738456" y="400669"/>
                    </a:lnTo>
                    <a:lnTo>
                      <a:pt x="743658" y="408794"/>
                    </a:lnTo>
                    <a:cubicBezTo>
                      <a:pt x="747196" y="417189"/>
                      <a:pt x="749766" y="426686"/>
                      <a:pt x="751375" y="436533"/>
                    </a:cubicBezTo>
                    <a:lnTo>
                      <a:pt x="752091" y="442850"/>
                    </a:lnTo>
                    <a:lnTo>
                      <a:pt x="762521" y="438386"/>
                    </a:lnTo>
                    <a:cubicBezTo>
                      <a:pt x="781477" y="431317"/>
                      <a:pt x="800853" y="428283"/>
                      <a:pt x="814582" y="432379"/>
                    </a:cubicBezTo>
                    <a:cubicBezTo>
                      <a:pt x="822698" y="462171"/>
                      <a:pt x="802448" y="509883"/>
                      <a:pt x="778356" y="533976"/>
                    </a:cubicBezTo>
                    <a:cubicBezTo>
                      <a:pt x="761415" y="550916"/>
                      <a:pt x="733245" y="564617"/>
                      <a:pt x="711737" y="564985"/>
                    </a:cubicBezTo>
                    <a:cubicBezTo>
                      <a:pt x="704567" y="565107"/>
                      <a:pt x="698138" y="563748"/>
                      <a:pt x="693112" y="560533"/>
                    </a:cubicBezTo>
                    <a:lnTo>
                      <a:pt x="691518" y="559254"/>
                    </a:lnTo>
                    <a:lnTo>
                      <a:pt x="689014" y="559391"/>
                    </a:lnTo>
                    <a:cubicBezTo>
                      <a:pt x="687425" y="559319"/>
                      <a:pt x="685856" y="559082"/>
                      <a:pt x="684315" y="558669"/>
                    </a:cubicBezTo>
                    <a:lnTo>
                      <a:pt x="681914" y="557660"/>
                    </a:lnTo>
                    <a:lnTo>
                      <a:pt x="678416" y="558358"/>
                    </a:lnTo>
                    <a:lnTo>
                      <a:pt x="675704" y="560533"/>
                    </a:lnTo>
                    <a:cubicBezTo>
                      <a:pt x="665651" y="566962"/>
                      <a:pt x="649987" y="565970"/>
                      <a:pt x="634013" y="560546"/>
                    </a:cubicBezTo>
                    <a:lnTo>
                      <a:pt x="617067" y="550208"/>
                    </a:lnTo>
                    <a:lnTo>
                      <a:pt x="616449" y="551004"/>
                    </a:lnTo>
                    <a:lnTo>
                      <a:pt x="615475" y="551674"/>
                    </a:lnTo>
                    <a:lnTo>
                      <a:pt x="616744" y="578349"/>
                    </a:lnTo>
                    <a:cubicBezTo>
                      <a:pt x="615512" y="598266"/>
                      <a:pt x="610223" y="618690"/>
                      <a:pt x="602272" y="633757"/>
                    </a:cubicBezTo>
                    <a:lnTo>
                      <a:pt x="586056" y="652129"/>
                    </a:lnTo>
                    <a:lnTo>
                      <a:pt x="591258" y="660254"/>
                    </a:lnTo>
                    <a:cubicBezTo>
                      <a:pt x="594796" y="668649"/>
                      <a:pt x="597366" y="678146"/>
                      <a:pt x="598975" y="687993"/>
                    </a:cubicBezTo>
                    <a:lnTo>
                      <a:pt x="599691" y="694310"/>
                    </a:lnTo>
                    <a:lnTo>
                      <a:pt x="610121" y="689846"/>
                    </a:lnTo>
                    <a:cubicBezTo>
                      <a:pt x="629077" y="682777"/>
                      <a:pt x="648453" y="679744"/>
                      <a:pt x="662182" y="683840"/>
                    </a:cubicBezTo>
                    <a:cubicBezTo>
                      <a:pt x="670298" y="713631"/>
                      <a:pt x="650048" y="761344"/>
                      <a:pt x="625956" y="785436"/>
                    </a:cubicBezTo>
                    <a:cubicBezTo>
                      <a:pt x="609015" y="802376"/>
                      <a:pt x="580845" y="816077"/>
                      <a:pt x="559337" y="816445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6" name="フリーフォーム: 図形 505">
                <a:extLst>
                  <a:ext uri="{FF2B5EF4-FFF2-40B4-BE49-F238E27FC236}">
                    <a16:creationId xmlns:a16="http://schemas.microsoft.com/office/drawing/2014/main" id="{99FA4CF5-1CD3-43FA-BE7C-A15F62B125C7}"/>
                  </a:ext>
                </a:extLst>
              </p:cNvPr>
              <p:cNvSpPr/>
              <p:nvPr/>
            </p:nvSpPr>
            <p:spPr>
              <a:xfrm rot="10800000">
                <a:off x="4676814" y="3078719"/>
                <a:ext cx="816403" cy="816452"/>
              </a:xfrm>
              <a:custGeom>
                <a:avLst/>
                <a:gdLst>
                  <a:gd name="connsiteX0" fmla="*/ 681400 w 816403"/>
                  <a:gd name="connsiteY0" fmla="*/ 204501 h 816452"/>
                  <a:gd name="connsiteX1" fmla="*/ 687681 w 816403"/>
                  <a:gd name="connsiteY1" fmla="*/ 196114 h 816452"/>
                  <a:gd name="connsiteX2" fmla="*/ 688114 w 816403"/>
                  <a:gd name="connsiteY2" fmla="*/ 195689 h 816452"/>
                  <a:gd name="connsiteX3" fmla="*/ 679597 w 816403"/>
                  <a:gd name="connsiteY3" fmla="*/ 196246 h 816452"/>
                  <a:gd name="connsiteX4" fmla="*/ 678418 w 816403"/>
                  <a:gd name="connsiteY4" fmla="*/ 200820 h 816452"/>
                  <a:gd name="connsiteX5" fmla="*/ 559337 w 816403"/>
                  <a:gd name="connsiteY5" fmla="*/ 816445 h 816452"/>
                  <a:gd name="connsiteX6" fmla="*/ 540712 w 816403"/>
                  <a:gd name="connsiteY6" fmla="*/ 811993 h 816452"/>
                  <a:gd name="connsiteX7" fmla="*/ 539118 w 816403"/>
                  <a:gd name="connsiteY7" fmla="*/ 810715 h 816452"/>
                  <a:gd name="connsiteX8" fmla="*/ 536614 w 816403"/>
                  <a:gd name="connsiteY8" fmla="*/ 810851 h 816452"/>
                  <a:gd name="connsiteX9" fmla="*/ 531915 w 816403"/>
                  <a:gd name="connsiteY9" fmla="*/ 810130 h 816452"/>
                  <a:gd name="connsiteX10" fmla="*/ 529514 w 816403"/>
                  <a:gd name="connsiteY10" fmla="*/ 809121 h 816452"/>
                  <a:gd name="connsiteX11" fmla="*/ 526016 w 816403"/>
                  <a:gd name="connsiteY11" fmla="*/ 809818 h 816452"/>
                  <a:gd name="connsiteX12" fmla="*/ 523304 w 816403"/>
                  <a:gd name="connsiteY12" fmla="*/ 811993 h 816452"/>
                  <a:gd name="connsiteX13" fmla="*/ 438060 w 816403"/>
                  <a:gd name="connsiteY13" fmla="*/ 785436 h 816452"/>
                  <a:gd name="connsiteX14" fmla="*/ 432407 w 816403"/>
                  <a:gd name="connsiteY14" fmla="*/ 777147 h 816452"/>
                  <a:gd name="connsiteX15" fmla="*/ 418791 w 816403"/>
                  <a:gd name="connsiteY15" fmla="*/ 773893 h 816452"/>
                  <a:gd name="connsiteX16" fmla="*/ 417197 w 816403"/>
                  <a:gd name="connsiteY16" fmla="*/ 772615 h 816452"/>
                  <a:gd name="connsiteX17" fmla="*/ 414693 w 816403"/>
                  <a:gd name="connsiteY17" fmla="*/ 772751 h 816452"/>
                  <a:gd name="connsiteX18" fmla="*/ 409994 w 816403"/>
                  <a:gd name="connsiteY18" fmla="*/ 772030 h 816452"/>
                  <a:gd name="connsiteX19" fmla="*/ 407593 w 816403"/>
                  <a:gd name="connsiteY19" fmla="*/ 771021 h 816452"/>
                  <a:gd name="connsiteX20" fmla="*/ 404095 w 816403"/>
                  <a:gd name="connsiteY20" fmla="*/ 771718 h 816452"/>
                  <a:gd name="connsiteX21" fmla="*/ 401383 w 816403"/>
                  <a:gd name="connsiteY21" fmla="*/ 773893 h 816452"/>
                  <a:gd name="connsiteX22" fmla="*/ 316139 w 816403"/>
                  <a:gd name="connsiteY22" fmla="*/ 747336 h 816452"/>
                  <a:gd name="connsiteX23" fmla="*/ 307933 w 816403"/>
                  <a:gd name="connsiteY23" fmla="*/ 736616 h 816452"/>
                  <a:gd name="connsiteX24" fmla="*/ 304492 w 816403"/>
                  <a:gd name="connsiteY24" fmla="*/ 735793 h 816452"/>
                  <a:gd name="connsiteX25" fmla="*/ 302898 w 816403"/>
                  <a:gd name="connsiteY25" fmla="*/ 734515 h 816452"/>
                  <a:gd name="connsiteX26" fmla="*/ 300394 w 816403"/>
                  <a:gd name="connsiteY26" fmla="*/ 734651 h 816452"/>
                  <a:gd name="connsiteX27" fmla="*/ 295695 w 816403"/>
                  <a:gd name="connsiteY27" fmla="*/ 733930 h 816452"/>
                  <a:gd name="connsiteX28" fmla="*/ 293294 w 816403"/>
                  <a:gd name="connsiteY28" fmla="*/ 732921 h 816452"/>
                  <a:gd name="connsiteX29" fmla="*/ 289796 w 816403"/>
                  <a:gd name="connsiteY29" fmla="*/ 733618 h 816452"/>
                  <a:gd name="connsiteX30" fmla="*/ 287084 w 816403"/>
                  <a:gd name="connsiteY30" fmla="*/ 735793 h 816452"/>
                  <a:gd name="connsiteX31" fmla="*/ 201840 w 816403"/>
                  <a:gd name="connsiteY31" fmla="*/ 709236 h 816452"/>
                  <a:gd name="connsiteX32" fmla="*/ 195341 w 816403"/>
                  <a:gd name="connsiteY32" fmla="*/ 700745 h 816452"/>
                  <a:gd name="connsiteX33" fmla="*/ 182571 w 816403"/>
                  <a:gd name="connsiteY33" fmla="*/ 697693 h 816452"/>
                  <a:gd name="connsiteX34" fmla="*/ 180977 w 816403"/>
                  <a:gd name="connsiteY34" fmla="*/ 696415 h 816452"/>
                  <a:gd name="connsiteX35" fmla="*/ 178473 w 816403"/>
                  <a:gd name="connsiteY35" fmla="*/ 696551 h 816452"/>
                  <a:gd name="connsiteX36" fmla="*/ 173774 w 816403"/>
                  <a:gd name="connsiteY36" fmla="*/ 695830 h 816452"/>
                  <a:gd name="connsiteX37" fmla="*/ 171373 w 816403"/>
                  <a:gd name="connsiteY37" fmla="*/ 694821 h 816452"/>
                  <a:gd name="connsiteX38" fmla="*/ 167875 w 816403"/>
                  <a:gd name="connsiteY38" fmla="*/ 695518 h 816452"/>
                  <a:gd name="connsiteX39" fmla="*/ 165163 w 816403"/>
                  <a:gd name="connsiteY39" fmla="*/ 697693 h 816452"/>
                  <a:gd name="connsiteX40" fmla="*/ 79919 w 816403"/>
                  <a:gd name="connsiteY40" fmla="*/ 671136 h 816452"/>
                  <a:gd name="connsiteX41" fmla="*/ 43692 w 816403"/>
                  <a:gd name="connsiteY41" fmla="*/ 569540 h 816452"/>
                  <a:gd name="connsiteX42" fmla="*/ 56187 w 816403"/>
                  <a:gd name="connsiteY42" fmla="*/ 568965 h 816452"/>
                  <a:gd name="connsiteX43" fmla="*/ 41849 w 816403"/>
                  <a:gd name="connsiteY43" fmla="*/ 558780 h 816452"/>
                  <a:gd name="connsiteX44" fmla="*/ 0 w 816403"/>
                  <a:gd name="connsiteY44" fmla="*/ 488590 h 816452"/>
                  <a:gd name="connsiteX45" fmla="*/ 52356 w 816403"/>
                  <a:gd name="connsiteY45" fmla="*/ 478721 h 816452"/>
                  <a:gd name="connsiteX46" fmla="*/ 55632 w 816403"/>
                  <a:gd name="connsiteY46" fmla="*/ 479085 h 816452"/>
                  <a:gd name="connsiteX47" fmla="*/ 55186 w 816403"/>
                  <a:gd name="connsiteY47" fmla="*/ 477139 h 816452"/>
                  <a:gd name="connsiteX48" fmla="*/ 58564 w 816403"/>
                  <a:gd name="connsiteY48" fmla="*/ 424842 h 816452"/>
                  <a:gd name="connsiteX49" fmla="*/ 82837 w 816403"/>
                  <a:gd name="connsiteY49" fmla="*/ 428100 h 816452"/>
                  <a:gd name="connsiteX50" fmla="*/ 74164 w 816403"/>
                  <a:gd name="connsiteY50" fmla="*/ 416770 h 816452"/>
                  <a:gd name="connsiteX51" fmla="*/ 56861 w 816403"/>
                  <a:gd name="connsiteY51" fmla="*/ 345386 h 816452"/>
                  <a:gd name="connsiteX52" fmla="*/ 104441 w 816403"/>
                  <a:gd name="connsiteY52" fmla="*/ 350811 h 816452"/>
                  <a:gd name="connsiteX53" fmla="*/ 107156 w 816403"/>
                  <a:gd name="connsiteY53" fmla="*/ 351993 h 816452"/>
                  <a:gd name="connsiteX54" fmla="*/ 107291 w 816403"/>
                  <a:gd name="connsiteY54" fmla="*/ 350204 h 816452"/>
                  <a:gd name="connsiteX55" fmla="*/ 108011 w 816403"/>
                  <a:gd name="connsiteY55" fmla="*/ 347098 h 816452"/>
                  <a:gd name="connsiteX56" fmla="*/ 71976 w 816403"/>
                  <a:gd name="connsiteY56" fmla="*/ 337975 h 816452"/>
                  <a:gd name="connsiteX57" fmla="*/ 13895 w 816403"/>
                  <a:gd name="connsiteY57" fmla="*/ 260349 h 816452"/>
                  <a:gd name="connsiteX58" fmla="*/ 60954 w 816403"/>
                  <a:gd name="connsiteY58" fmla="*/ 251478 h 816452"/>
                  <a:gd name="connsiteX59" fmla="*/ 63898 w 816403"/>
                  <a:gd name="connsiteY59" fmla="*/ 251806 h 816452"/>
                  <a:gd name="connsiteX60" fmla="*/ 63498 w 816403"/>
                  <a:gd name="connsiteY60" fmla="*/ 250056 h 816452"/>
                  <a:gd name="connsiteX61" fmla="*/ 66534 w 816403"/>
                  <a:gd name="connsiteY61" fmla="*/ 203050 h 816452"/>
                  <a:gd name="connsiteX62" fmla="*/ 112383 w 816403"/>
                  <a:gd name="connsiteY62" fmla="*/ 216876 h 816452"/>
                  <a:gd name="connsiteX63" fmla="*/ 121707 w 816403"/>
                  <a:gd name="connsiteY63" fmla="*/ 223120 h 816452"/>
                  <a:gd name="connsiteX64" fmla="*/ 125230 w 816403"/>
                  <a:gd name="connsiteY64" fmla="*/ 213252 h 816452"/>
                  <a:gd name="connsiteX65" fmla="*/ 153076 w 816403"/>
                  <a:gd name="connsiteY65" fmla="*/ 175260 h 816452"/>
                  <a:gd name="connsiteX66" fmla="*/ 184288 w 816403"/>
                  <a:gd name="connsiteY66" fmla="*/ 211579 h 816452"/>
                  <a:gd name="connsiteX67" fmla="*/ 186580 w 816403"/>
                  <a:gd name="connsiteY67" fmla="*/ 216813 h 816452"/>
                  <a:gd name="connsiteX68" fmla="*/ 194352 w 816403"/>
                  <a:gd name="connsiteY68" fmla="*/ 210211 h 816452"/>
                  <a:gd name="connsiteX69" fmla="*/ 237464 w 816403"/>
                  <a:gd name="connsiteY69" fmla="*/ 191232 h 816452"/>
                  <a:gd name="connsiteX70" fmla="*/ 246334 w 816403"/>
                  <a:gd name="connsiteY70" fmla="*/ 238291 h 816452"/>
                  <a:gd name="connsiteX71" fmla="*/ 240834 w 816403"/>
                  <a:gd name="connsiteY71" fmla="*/ 259349 h 816452"/>
                  <a:gd name="connsiteX72" fmla="*/ 243628 w 816403"/>
                  <a:gd name="connsiteY72" fmla="*/ 261220 h 816452"/>
                  <a:gd name="connsiteX73" fmla="*/ 247151 w 816403"/>
                  <a:gd name="connsiteY73" fmla="*/ 251352 h 816452"/>
                  <a:gd name="connsiteX74" fmla="*/ 274997 w 816403"/>
                  <a:gd name="connsiteY74" fmla="*/ 213360 h 816452"/>
                  <a:gd name="connsiteX75" fmla="*/ 306209 w 816403"/>
                  <a:gd name="connsiteY75" fmla="*/ 249679 h 816452"/>
                  <a:gd name="connsiteX76" fmla="*/ 308501 w 816403"/>
                  <a:gd name="connsiteY76" fmla="*/ 254913 h 816452"/>
                  <a:gd name="connsiteX77" fmla="*/ 316273 w 816403"/>
                  <a:gd name="connsiteY77" fmla="*/ 248311 h 816452"/>
                  <a:gd name="connsiteX78" fmla="*/ 359385 w 816403"/>
                  <a:gd name="connsiteY78" fmla="*/ 229332 h 816452"/>
                  <a:gd name="connsiteX79" fmla="*/ 368255 w 816403"/>
                  <a:gd name="connsiteY79" fmla="*/ 276391 h 816452"/>
                  <a:gd name="connsiteX80" fmla="*/ 368012 w 816403"/>
                  <a:gd name="connsiteY80" fmla="*/ 277324 h 816452"/>
                  <a:gd name="connsiteX81" fmla="*/ 373810 w 816403"/>
                  <a:gd name="connsiteY81" fmla="*/ 266606 h 816452"/>
                  <a:gd name="connsiteX82" fmla="*/ 389296 w 816403"/>
                  <a:gd name="connsiteY82" fmla="*/ 251460 h 816452"/>
                  <a:gd name="connsiteX83" fmla="*/ 420508 w 816403"/>
                  <a:gd name="connsiteY83" fmla="*/ 287779 h 816452"/>
                  <a:gd name="connsiteX84" fmla="*/ 422800 w 816403"/>
                  <a:gd name="connsiteY84" fmla="*/ 293013 h 816452"/>
                  <a:gd name="connsiteX85" fmla="*/ 430572 w 816403"/>
                  <a:gd name="connsiteY85" fmla="*/ 286411 h 816452"/>
                  <a:gd name="connsiteX86" fmla="*/ 442175 w 816403"/>
                  <a:gd name="connsiteY86" fmla="*/ 279277 h 816452"/>
                  <a:gd name="connsiteX87" fmla="*/ 441725 w 816403"/>
                  <a:gd name="connsiteY87" fmla="*/ 273055 h 816452"/>
                  <a:gd name="connsiteX88" fmla="*/ 447185 w 816403"/>
                  <a:gd name="connsiteY88" fmla="*/ 249582 h 816452"/>
                  <a:gd name="connsiteX89" fmla="*/ 471457 w 816403"/>
                  <a:gd name="connsiteY89" fmla="*/ 252840 h 816452"/>
                  <a:gd name="connsiteX90" fmla="*/ 462784 w 816403"/>
                  <a:gd name="connsiteY90" fmla="*/ 241510 h 816452"/>
                  <a:gd name="connsiteX91" fmla="*/ 445482 w 816403"/>
                  <a:gd name="connsiteY91" fmla="*/ 170126 h 816452"/>
                  <a:gd name="connsiteX92" fmla="*/ 493061 w 816403"/>
                  <a:gd name="connsiteY92" fmla="*/ 175551 h 816452"/>
                  <a:gd name="connsiteX93" fmla="*/ 495777 w 816403"/>
                  <a:gd name="connsiteY93" fmla="*/ 176733 h 816452"/>
                  <a:gd name="connsiteX94" fmla="*/ 495911 w 816403"/>
                  <a:gd name="connsiteY94" fmla="*/ 174944 h 816452"/>
                  <a:gd name="connsiteX95" fmla="*/ 496631 w 816403"/>
                  <a:gd name="connsiteY95" fmla="*/ 171838 h 816452"/>
                  <a:gd name="connsiteX96" fmla="*/ 460596 w 816403"/>
                  <a:gd name="connsiteY96" fmla="*/ 162715 h 816452"/>
                  <a:gd name="connsiteX97" fmla="*/ 402516 w 816403"/>
                  <a:gd name="connsiteY97" fmla="*/ 85089 h 816452"/>
                  <a:gd name="connsiteX98" fmla="*/ 449575 w 816403"/>
                  <a:gd name="connsiteY98" fmla="*/ 76218 h 816452"/>
                  <a:gd name="connsiteX99" fmla="*/ 452519 w 816403"/>
                  <a:gd name="connsiteY99" fmla="*/ 76546 h 816452"/>
                  <a:gd name="connsiteX100" fmla="*/ 452118 w 816403"/>
                  <a:gd name="connsiteY100" fmla="*/ 74796 h 816452"/>
                  <a:gd name="connsiteX101" fmla="*/ 455154 w 816403"/>
                  <a:gd name="connsiteY101" fmla="*/ 27790 h 816452"/>
                  <a:gd name="connsiteX102" fmla="*/ 501003 w 816403"/>
                  <a:gd name="connsiteY102" fmla="*/ 41616 h 816452"/>
                  <a:gd name="connsiteX103" fmla="*/ 510327 w 816403"/>
                  <a:gd name="connsiteY103" fmla="*/ 47860 h 816452"/>
                  <a:gd name="connsiteX104" fmla="*/ 513850 w 816403"/>
                  <a:gd name="connsiteY104" fmla="*/ 37992 h 816452"/>
                  <a:gd name="connsiteX105" fmla="*/ 541696 w 816403"/>
                  <a:gd name="connsiteY105" fmla="*/ 0 h 816452"/>
                  <a:gd name="connsiteX106" fmla="*/ 572908 w 816403"/>
                  <a:gd name="connsiteY106" fmla="*/ 36319 h 816452"/>
                  <a:gd name="connsiteX107" fmla="*/ 575200 w 816403"/>
                  <a:gd name="connsiteY107" fmla="*/ 41553 h 816452"/>
                  <a:gd name="connsiteX108" fmla="*/ 582972 w 816403"/>
                  <a:gd name="connsiteY108" fmla="*/ 34951 h 816452"/>
                  <a:gd name="connsiteX109" fmla="*/ 626084 w 816403"/>
                  <a:gd name="connsiteY109" fmla="*/ 15972 h 816452"/>
                  <a:gd name="connsiteX110" fmla="*/ 634954 w 816403"/>
                  <a:gd name="connsiteY110" fmla="*/ 63031 h 816452"/>
                  <a:gd name="connsiteX111" fmla="*/ 629454 w 816403"/>
                  <a:gd name="connsiteY111" fmla="*/ 84089 h 816452"/>
                  <a:gd name="connsiteX112" fmla="*/ 632248 w 816403"/>
                  <a:gd name="connsiteY112" fmla="*/ 85960 h 816452"/>
                  <a:gd name="connsiteX113" fmla="*/ 635771 w 816403"/>
                  <a:gd name="connsiteY113" fmla="*/ 76092 h 816452"/>
                  <a:gd name="connsiteX114" fmla="*/ 663617 w 816403"/>
                  <a:gd name="connsiteY114" fmla="*/ 38100 h 816452"/>
                  <a:gd name="connsiteX115" fmla="*/ 694829 w 816403"/>
                  <a:gd name="connsiteY115" fmla="*/ 74419 h 816452"/>
                  <a:gd name="connsiteX116" fmla="*/ 697121 w 816403"/>
                  <a:gd name="connsiteY116" fmla="*/ 79653 h 816452"/>
                  <a:gd name="connsiteX117" fmla="*/ 704893 w 816403"/>
                  <a:gd name="connsiteY117" fmla="*/ 73051 h 816452"/>
                  <a:gd name="connsiteX118" fmla="*/ 748005 w 816403"/>
                  <a:gd name="connsiteY118" fmla="*/ 54072 h 816452"/>
                  <a:gd name="connsiteX119" fmla="*/ 743868 w 816403"/>
                  <a:gd name="connsiteY119" fmla="*/ 150933 h 816452"/>
                  <a:gd name="connsiteX120" fmla="*/ 726876 w 816403"/>
                  <a:gd name="connsiteY120" fmla="*/ 170182 h 816452"/>
                  <a:gd name="connsiteX121" fmla="*/ 737662 w 816403"/>
                  <a:gd name="connsiteY121" fmla="*/ 187027 h 816452"/>
                  <a:gd name="connsiteX122" fmla="*/ 744598 w 816403"/>
                  <a:gd name="connsiteY122" fmla="*/ 211959 h 816452"/>
                  <a:gd name="connsiteX123" fmla="*/ 745242 w 816403"/>
                  <a:gd name="connsiteY123" fmla="*/ 217637 h 816452"/>
                  <a:gd name="connsiteX124" fmla="*/ 754617 w 816403"/>
                  <a:gd name="connsiteY124" fmla="*/ 213625 h 816452"/>
                  <a:gd name="connsiteX125" fmla="*/ 801411 w 816403"/>
                  <a:gd name="connsiteY125" fmla="*/ 208226 h 816452"/>
                  <a:gd name="connsiteX126" fmla="*/ 768849 w 816403"/>
                  <a:gd name="connsiteY126" fmla="*/ 299544 h 816452"/>
                  <a:gd name="connsiteX127" fmla="*/ 767875 w 816403"/>
                  <a:gd name="connsiteY127" fmla="*/ 300214 h 816452"/>
                  <a:gd name="connsiteX128" fmla="*/ 769144 w 816403"/>
                  <a:gd name="connsiteY128" fmla="*/ 326889 h 816452"/>
                  <a:gd name="connsiteX129" fmla="*/ 754672 w 816403"/>
                  <a:gd name="connsiteY129" fmla="*/ 382297 h 816452"/>
                  <a:gd name="connsiteX130" fmla="*/ 738456 w 816403"/>
                  <a:gd name="connsiteY130" fmla="*/ 400669 h 816452"/>
                  <a:gd name="connsiteX131" fmla="*/ 743658 w 816403"/>
                  <a:gd name="connsiteY131" fmla="*/ 408794 h 816452"/>
                  <a:gd name="connsiteX132" fmla="*/ 751375 w 816403"/>
                  <a:gd name="connsiteY132" fmla="*/ 436533 h 816452"/>
                  <a:gd name="connsiteX133" fmla="*/ 752091 w 816403"/>
                  <a:gd name="connsiteY133" fmla="*/ 442850 h 816452"/>
                  <a:gd name="connsiteX134" fmla="*/ 762521 w 816403"/>
                  <a:gd name="connsiteY134" fmla="*/ 438386 h 816452"/>
                  <a:gd name="connsiteX135" fmla="*/ 814582 w 816403"/>
                  <a:gd name="connsiteY135" fmla="*/ 432379 h 816452"/>
                  <a:gd name="connsiteX136" fmla="*/ 778356 w 816403"/>
                  <a:gd name="connsiteY136" fmla="*/ 533976 h 816452"/>
                  <a:gd name="connsiteX137" fmla="*/ 711737 w 816403"/>
                  <a:gd name="connsiteY137" fmla="*/ 564985 h 816452"/>
                  <a:gd name="connsiteX138" fmla="*/ 693112 w 816403"/>
                  <a:gd name="connsiteY138" fmla="*/ 560533 h 816452"/>
                  <a:gd name="connsiteX139" fmla="*/ 691518 w 816403"/>
                  <a:gd name="connsiteY139" fmla="*/ 559254 h 816452"/>
                  <a:gd name="connsiteX140" fmla="*/ 689014 w 816403"/>
                  <a:gd name="connsiteY140" fmla="*/ 559391 h 816452"/>
                  <a:gd name="connsiteX141" fmla="*/ 684315 w 816403"/>
                  <a:gd name="connsiteY141" fmla="*/ 558669 h 816452"/>
                  <a:gd name="connsiteX142" fmla="*/ 681914 w 816403"/>
                  <a:gd name="connsiteY142" fmla="*/ 557660 h 816452"/>
                  <a:gd name="connsiteX143" fmla="*/ 678416 w 816403"/>
                  <a:gd name="connsiteY143" fmla="*/ 558358 h 816452"/>
                  <a:gd name="connsiteX144" fmla="*/ 675704 w 816403"/>
                  <a:gd name="connsiteY144" fmla="*/ 560533 h 816452"/>
                  <a:gd name="connsiteX145" fmla="*/ 634013 w 816403"/>
                  <a:gd name="connsiteY145" fmla="*/ 560546 h 816452"/>
                  <a:gd name="connsiteX146" fmla="*/ 617067 w 816403"/>
                  <a:gd name="connsiteY146" fmla="*/ 550208 h 816452"/>
                  <a:gd name="connsiteX147" fmla="*/ 616449 w 816403"/>
                  <a:gd name="connsiteY147" fmla="*/ 551004 h 816452"/>
                  <a:gd name="connsiteX148" fmla="*/ 615475 w 816403"/>
                  <a:gd name="connsiteY148" fmla="*/ 551674 h 816452"/>
                  <a:gd name="connsiteX149" fmla="*/ 616744 w 816403"/>
                  <a:gd name="connsiteY149" fmla="*/ 578349 h 816452"/>
                  <a:gd name="connsiteX150" fmla="*/ 602272 w 816403"/>
                  <a:gd name="connsiteY150" fmla="*/ 633757 h 816452"/>
                  <a:gd name="connsiteX151" fmla="*/ 586056 w 816403"/>
                  <a:gd name="connsiteY151" fmla="*/ 652129 h 816452"/>
                  <a:gd name="connsiteX152" fmla="*/ 591258 w 816403"/>
                  <a:gd name="connsiteY152" fmla="*/ 660254 h 816452"/>
                  <a:gd name="connsiteX153" fmla="*/ 598975 w 816403"/>
                  <a:gd name="connsiteY153" fmla="*/ 687993 h 816452"/>
                  <a:gd name="connsiteX154" fmla="*/ 599691 w 816403"/>
                  <a:gd name="connsiteY154" fmla="*/ 694310 h 816452"/>
                  <a:gd name="connsiteX155" fmla="*/ 610121 w 816403"/>
                  <a:gd name="connsiteY155" fmla="*/ 689846 h 816452"/>
                  <a:gd name="connsiteX156" fmla="*/ 662182 w 816403"/>
                  <a:gd name="connsiteY156" fmla="*/ 683840 h 816452"/>
                  <a:gd name="connsiteX157" fmla="*/ 625956 w 816403"/>
                  <a:gd name="connsiteY157" fmla="*/ 785436 h 816452"/>
                  <a:gd name="connsiteX158" fmla="*/ 559337 w 816403"/>
                  <a:gd name="connsiteY158" fmla="*/ 816445 h 8164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</a:cxnLst>
                <a:rect l="l" t="t" r="r" b="b"/>
                <a:pathLst>
                  <a:path w="816403" h="816452">
                    <a:moveTo>
                      <a:pt x="681400" y="204501"/>
                    </a:moveTo>
                    <a:lnTo>
                      <a:pt x="687681" y="196114"/>
                    </a:lnTo>
                    <a:lnTo>
                      <a:pt x="688114" y="195689"/>
                    </a:lnTo>
                    <a:lnTo>
                      <a:pt x="679597" y="196246"/>
                    </a:lnTo>
                    <a:lnTo>
                      <a:pt x="678418" y="200820"/>
                    </a:lnTo>
                    <a:close/>
                    <a:moveTo>
                      <a:pt x="559337" y="816445"/>
                    </a:moveTo>
                    <a:cubicBezTo>
                      <a:pt x="552167" y="816567"/>
                      <a:pt x="545738" y="815208"/>
                      <a:pt x="540712" y="811993"/>
                    </a:cubicBezTo>
                    <a:lnTo>
                      <a:pt x="539118" y="810715"/>
                    </a:lnTo>
                    <a:lnTo>
                      <a:pt x="536614" y="810851"/>
                    </a:lnTo>
                    <a:cubicBezTo>
                      <a:pt x="535025" y="810779"/>
                      <a:pt x="533456" y="810543"/>
                      <a:pt x="531915" y="810130"/>
                    </a:cubicBezTo>
                    <a:lnTo>
                      <a:pt x="529514" y="809121"/>
                    </a:lnTo>
                    <a:lnTo>
                      <a:pt x="526016" y="809818"/>
                    </a:lnTo>
                    <a:lnTo>
                      <a:pt x="523304" y="811993"/>
                    </a:lnTo>
                    <a:cubicBezTo>
                      <a:pt x="503199" y="824852"/>
                      <a:pt x="460647" y="808023"/>
                      <a:pt x="438060" y="785436"/>
                    </a:cubicBezTo>
                    <a:lnTo>
                      <a:pt x="432407" y="777147"/>
                    </a:lnTo>
                    <a:lnTo>
                      <a:pt x="418791" y="773893"/>
                    </a:lnTo>
                    <a:lnTo>
                      <a:pt x="417197" y="772615"/>
                    </a:lnTo>
                    <a:lnTo>
                      <a:pt x="414693" y="772751"/>
                    </a:lnTo>
                    <a:cubicBezTo>
                      <a:pt x="413104" y="772679"/>
                      <a:pt x="411535" y="772443"/>
                      <a:pt x="409994" y="772030"/>
                    </a:cubicBezTo>
                    <a:lnTo>
                      <a:pt x="407593" y="771021"/>
                    </a:lnTo>
                    <a:lnTo>
                      <a:pt x="404095" y="771718"/>
                    </a:lnTo>
                    <a:lnTo>
                      <a:pt x="401383" y="773893"/>
                    </a:lnTo>
                    <a:cubicBezTo>
                      <a:pt x="381278" y="786752"/>
                      <a:pt x="338726" y="769923"/>
                      <a:pt x="316139" y="747336"/>
                    </a:cubicBezTo>
                    <a:lnTo>
                      <a:pt x="307933" y="736616"/>
                    </a:lnTo>
                    <a:lnTo>
                      <a:pt x="304492" y="735793"/>
                    </a:lnTo>
                    <a:lnTo>
                      <a:pt x="302898" y="734515"/>
                    </a:lnTo>
                    <a:lnTo>
                      <a:pt x="300394" y="734651"/>
                    </a:lnTo>
                    <a:cubicBezTo>
                      <a:pt x="298805" y="734579"/>
                      <a:pt x="297236" y="734343"/>
                      <a:pt x="295695" y="733930"/>
                    </a:cubicBezTo>
                    <a:lnTo>
                      <a:pt x="293294" y="732921"/>
                    </a:lnTo>
                    <a:lnTo>
                      <a:pt x="289796" y="733618"/>
                    </a:lnTo>
                    <a:lnTo>
                      <a:pt x="287084" y="735793"/>
                    </a:lnTo>
                    <a:cubicBezTo>
                      <a:pt x="266979" y="748652"/>
                      <a:pt x="224427" y="731823"/>
                      <a:pt x="201840" y="709236"/>
                    </a:cubicBezTo>
                    <a:lnTo>
                      <a:pt x="195341" y="700745"/>
                    </a:lnTo>
                    <a:lnTo>
                      <a:pt x="182571" y="697693"/>
                    </a:lnTo>
                    <a:lnTo>
                      <a:pt x="180977" y="696415"/>
                    </a:lnTo>
                    <a:lnTo>
                      <a:pt x="178473" y="696551"/>
                    </a:lnTo>
                    <a:cubicBezTo>
                      <a:pt x="176884" y="696479"/>
                      <a:pt x="175315" y="696243"/>
                      <a:pt x="173774" y="695830"/>
                    </a:cubicBezTo>
                    <a:lnTo>
                      <a:pt x="171373" y="694821"/>
                    </a:lnTo>
                    <a:lnTo>
                      <a:pt x="167875" y="695518"/>
                    </a:lnTo>
                    <a:lnTo>
                      <a:pt x="165163" y="697693"/>
                    </a:lnTo>
                    <a:cubicBezTo>
                      <a:pt x="145058" y="710552"/>
                      <a:pt x="102505" y="693723"/>
                      <a:pt x="79919" y="671136"/>
                    </a:cubicBezTo>
                    <a:cubicBezTo>
                      <a:pt x="55826" y="647043"/>
                      <a:pt x="35500" y="596999"/>
                      <a:pt x="43692" y="569540"/>
                    </a:cubicBezTo>
                    <a:lnTo>
                      <a:pt x="56187" y="568965"/>
                    </a:lnTo>
                    <a:lnTo>
                      <a:pt x="41849" y="558780"/>
                    </a:lnTo>
                    <a:cubicBezTo>
                      <a:pt x="19504" y="538970"/>
                      <a:pt x="213" y="510080"/>
                      <a:pt x="0" y="488590"/>
                    </a:cubicBezTo>
                    <a:cubicBezTo>
                      <a:pt x="13033" y="480313"/>
                      <a:pt x="32440" y="477489"/>
                      <a:pt x="52356" y="478721"/>
                    </a:cubicBezTo>
                    <a:lnTo>
                      <a:pt x="55632" y="479085"/>
                    </a:lnTo>
                    <a:lnTo>
                      <a:pt x="55186" y="477139"/>
                    </a:lnTo>
                    <a:cubicBezTo>
                      <a:pt x="51612" y="457227"/>
                      <a:pt x="52084" y="437620"/>
                      <a:pt x="58564" y="424842"/>
                    </a:cubicBezTo>
                    <a:lnTo>
                      <a:pt x="82837" y="428100"/>
                    </a:lnTo>
                    <a:lnTo>
                      <a:pt x="74164" y="416770"/>
                    </a:lnTo>
                    <a:cubicBezTo>
                      <a:pt x="60235" y="393827"/>
                      <a:pt x="51339" y="363897"/>
                      <a:pt x="56861" y="345386"/>
                    </a:cubicBezTo>
                    <a:cubicBezTo>
                      <a:pt x="70250" y="341739"/>
                      <a:pt x="87665" y="344465"/>
                      <a:pt x="104441" y="350811"/>
                    </a:cubicBezTo>
                    <a:lnTo>
                      <a:pt x="107156" y="351993"/>
                    </a:lnTo>
                    <a:lnTo>
                      <a:pt x="107291" y="350204"/>
                    </a:lnTo>
                    <a:lnTo>
                      <a:pt x="108011" y="347098"/>
                    </a:lnTo>
                    <a:lnTo>
                      <a:pt x="71976" y="337975"/>
                    </a:lnTo>
                    <a:cubicBezTo>
                      <a:pt x="44891" y="323682"/>
                      <a:pt x="14150" y="286104"/>
                      <a:pt x="13895" y="260349"/>
                    </a:cubicBezTo>
                    <a:cubicBezTo>
                      <a:pt x="25609" y="252909"/>
                      <a:pt x="43053" y="250371"/>
                      <a:pt x="60954" y="251478"/>
                    </a:cubicBezTo>
                    <a:lnTo>
                      <a:pt x="63898" y="251806"/>
                    </a:lnTo>
                    <a:lnTo>
                      <a:pt x="63498" y="250056"/>
                    </a:lnTo>
                    <a:cubicBezTo>
                      <a:pt x="60285" y="232159"/>
                      <a:pt x="60710" y="214536"/>
                      <a:pt x="66534" y="203050"/>
                    </a:cubicBezTo>
                    <a:cubicBezTo>
                      <a:pt x="80359" y="201850"/>
                      <a:pt x="97009" y="207640"/>
                      <a:pt x="112383" y="216876"/>
                    </a:cubicBezTo>
                    <a:lnTo>
                      <a:pt x="121707" y="223120"/>
                    </a:lnTo>
                    <a:lnTo>
                      <a:pt x="125230" y="213252"/>
                    </a:lnTo>
                    <a:cubicBezTo>
                      <a:pt x="132150" y="196436"/>
                      <a:pt x="141988" y="181809"/>
                      <a:pt x="153076" y="175260"/>
                    </a:cubicBezTo>
                    <a:cubicBezTo>
                      <a:pt x="165376" y="181685"/>
                      <a:pt x="176297" y="195522"/>
                      <a:pt x="184288" y="211579"/>
                    </a:cubicBezTo>
                    <a:lnTo>
                      <a:pt x="186580" y="216813"/>
                    </a:lnTo>
                    <a:lnTo>
                      <a:pt x="194352" y="210211"/>
                    </a:lnTo>
                    <a:cubicBezTo>
                      <a:pt x="208753" y="199108"/>
                      <a:pt x="224586" y="191359"/>
                      <a:pt x="237464" y="191232"/>
                    </a:cubicBezTo>
                    <a:cubicBezTo>
                      <a:pt x="244903" y="202946"/>
                      <a:pt x="247442" y="220390"/>
                      <a:pt x="246334" y="238291"/>
                    </a:cubicBezTo>
                    <a:lnTo>
                      <a:pt x="240834" y="259349"/>
                    </a:lnTo>
                    <a:lnTo>
                      <a:pt x="243628" y="261220"/>
                    </a:lnTo>
                    <a:lnTo>
                      <a:pt x="247151" y="251352"/>
                    </a:lnTo>
                    <a:cubicBezTo>
                      <a:pt x="254071" y="234536"/>
                      <a:pt x="263909" y="219909"/>
                      <a:pt x="274997" y="213360"/>
                    </a:cubicBezTo>
                    <a:cubicBezTo>
                      <a:pt x="287297" y="219785"/>
                      <a:pt x="298218" y="233622"/>
                      <a:pt x="306209" y="249679"/>
                    </a:cubicBezTo>
                    <a:lnTo>
                      <a:pt x="308501" y="254913"/>
                    </a:lnTo>
                    <a:lnTo>
                      <a:pt x="316273" y="248311"/>
                    </a:lnTo>
                    <a:cubicBezTo>
                      <a:pt x="330674" y="237208"/>
                      <a:pt x="346507" y="229459"/>
                      <a:pt x="359385" y="229332"/>
                    </a:cubicBezTo>
                    <a:cubicBezTo>
                      <a:pt x="366824" y="241046"/>
                      <a:pt x="369363" y="258490"/>
                      <a:pt x="368255" y="276391"/>
                    </a:cubicBezTo>
                    <a:lnTo>
                      <a:pt x="368012" y="277324"/>
                    </a:lnTo>
                    <a:lnTo>
                      <a:pt x="373810" y="266606"/>
                    </a:lnTo>
                    <a:cubicBezTo>
                      <a:pt x="378521" y="260028"/>
                      <a:pt x="383752" y="254734"/>
                      <a:pt x="389296" y="251460"/>
                    </a:cubicBezTo>
                    <a:cubicBezTo>
                      <a:pt x="401596" y="257885"/>
                      <a:pt x="412517" y="271722"/>
                      <a:pt x="420508" y="287779"/>
                    </a:cubicBezTo>
                    <a:lnTo>
                      <a:pt x="422800" y="293013"/>
                    </a:lnTo>
                    <a:lnTo>
                      <a:pt x="430572" y="286411"/>
                    </a:lnTo>
                    <a:lnTo>
                      <a:pt x="442175" y="279277"/>
                    </a:lnTo>
                    <a:lnTo>
                      <a:pt x="441725" y="273055"/>
                    </a:lnTo>
                    <a:cubicBezTo>
                      <a:pt x="442207" y="264067"/>
                      <a:pt x="443945" y="255971"/>
                      <a:pt x="447185" y="249582"/>
                    </a:cubicBezTo>
                    <a:lnTo>
                      <a:pt x="471457" y="252840"/>
                    </a:lnTo>
                    <a:lnTo>
                      <a:pt x="462784" y="241510"/>
                    </a:lnTo>
                    <a:cubicBezTo>
                      <a:pt x="448855" y="218567"/>
                      <a:pt x="439959" y="188637"/>
                      <a:pt x="445482" y="170126"/>
                    </a:cubicBezTo>
                    <a:cubicBezTo>
                      <a:pt x="458870" y="166479"/>
                      <a:pt x="476286" y="169205"/>
                      <a:pt x="493061" y="175551"/>
                    </a:cubicBezTo>
                    <a:lnTo>
                      <a:pt x="495777" y="176733"/>
                    </a:lnTo>
                    <a:lnTo>
                      <a:pt x="495911" y="174944"/>
                    </a:lnTo>
                    <a:lnTo>
                      <a:pt x="496631" y="171838"/>
                    </a:lnTo>
                    <a:lnTo>
                      <a:pt x="460596" y="162715"/>
                    </a:lnTo>
                    <a:cubicBezTo>
                      <a:pt x="433511" y="148422"/>
                      <a:pt x="402771" y="110844"/>
                      <a:pt x="402516" y="85089"/>
                    </a:cubicBezTo>
                    <a:cubicBezTo>
                      <a:pt x="414230" y="77649"/>
                      <a:pt x="431674" y="75111"/>
                      <a:pt x="449575" y="76218"/>
                    </a:cubicBezTo>
                    <a:lnTo>
                      <a:pt x="452519" y="76546"/>
                    </a:lnTo>
                    <a:lnTo>
                      <a:pt x="452118" y="74796"/>
                    </a:lnTo>
                    <a:cubicBezTo>
                      <a:pt x="448906" y="56899"/>
                      <a:pt x="449330" y="39276"/>
                      <a:pt x="455154" y="27790"/>
                    </a:cubicBezTo>
                    <a:cubicBezTo>
                      <a:pt x="468979" y="26590"/>
                      <a:pt x="485629" y="32380"/>
                      <a:pt x="501003" y="41616"/>
                    </a:cubicBezTo>
                    <a:lnTo>
                      <a:pt x="510327" y="47860"/>
                    </a:lnTo>
                    <a:lnTo>
                      <a:pt x="513850" y="37992"/>
                    </a:lnTo>
                    <a:cubicBezTo>
                      <a:pt x="520770" y="21176"/>
                      <a:pt x="530608" y="6549"/>
                      <a:pt x="541696" y="0"/>
                    </a:cubicBezTo>
                    <a:cubicBezTo>
                      <a:pt x="553996" y="6425"/>
                      <a:pt x="564917" y="20262"/>
                      <a:pt x="572908" y="36319"/>
                    </a:cubicBezTo>
                    <a:lnTo>
                      <a:pt x="575200" y="41553"/>
                    </a:lnTo>
                    <a:lnTo>
                      <a:pt x="582972" y="34951"/>
                    </a:lnTo>
                    <a:cubicBezTo>
                      <a:pt x="597373" y="23848"/>
                      <a:pt x="613206" y="16099"/>
                      <a:pt x="626084" y="15972"/>
                    </a:cubicBezTo>
                    <a:cubicBezTo>
                      <a:pt x="633523" y="27686"/>
                      <a:pt x="636062" y="45130"/>
                      <a:pt x="634954" y="63031"/>
                    </a:cubicBezTo>
                    <a:lnTo>
                      <a:pt x="629454" y="84089"/>
                    </a:lnTo>
                    <a:lnTo>
                      <a:pt x="632248" y="85960"/>
                    </a:lnTo>
                    <a:lnTo>
                      <a:pt x="635771" y="76092"/>
                    </a:lnTo>
                    <a:cubicBezTo>
                      <a:pt x="642691" y="59276"/>
                      <a:pt x="652529" y="44649"/>
                      <a:pt x="663617" y="38100"/>
                    </a:cubicBezTo>
                    <a:cubicBezTo>
                      <a:pt x="675917" y="44525"/>
                      <a:pt x="686838" y="58362"/>
                      <a:pt x="694829" y="74419"/>
                    </a:cubicBezTo>
                    <a:lnTo>
                      <a:pt x="697121" y="79653"/>
                    </a:lnTo>
                    <a:lnTo>
                      <a:pt x="704893" y="73051"/>
                    </a:lnTo>
                    <a:cubicBezTo>
                      <a:pt x="719294" y="61948"/>
                      <a:pt x="735127" y="54199"/>
                      <a:pt x="748005" y="54072"/>
                    </a:cubicBezTo>
                    <a:cubicBezTo>
                      <a:pt x="762883" y="77500"/>
                      <a:pt x="758160" y="123848"/>
                      <a:pt x="743868" y="150933"/>
                    </a:cubicBezTo>
                    <a:lnTo>
                      <a:pt x="726876" y="170182"/>
                    </a:lnTo>
                    <a:lnTo>
                      <a:pt x="737662" y="187027"/>
                    </a:lnTo>
                    <a:cubicBezTo>
                      <a:pt x="740842" y="194572"/>
                      <a:pt x="743151" y="203109"/>
                      <a:pt x="744598" y="211959"/>
                    </a:cubicBezTo>
                    <a:lnTo>
                      <a:pt x="745242" y="217637"/>
                    </a:lnTo>
                    <a:lnTo>
                      <a:pt x="754617" y="213625"/>
                    </a:lnTo>
                    <a:cubicBezTo>
                      <a:pt x="771654" y="207271"/>
                      <a:pt x="789070" y="204544"/>
                      <a:pt x="801411" y="208226"/>
                    </a:cubicBezTo>
                    <a:cubicBezTo>
                      <a:pt x="808705" y="235003"/>
                      <a:pt x="790504" y="277889"/>
                      <a:pt x="768849" y="299544"/>
                    </a:cubicBezTo>
                    <a:lnTo>
                      <a:pt x="767875" y="300214"/>
                    </a:lnTo>
                    <a:lnTo>
                      <a:pt x="769144" y="326889"/>
                    </a:lnTo>
                    <a:cubicBezTo>
                      <a:pt x="767912" y="346805"/>
                      <a:pt x="762623" y="367230"/>
                      <a:pt x="754672" y="382297"/>
                    </a:cubicBezTo>
                    <a:lnTo>
                      <a:pt x="738456" y="400669"/>
                    </a:lnTo>
                    <a:lnTo>
                      <a:pt x="743658" y="408794"/>
                    </a:lnTo>
                    <a:cubicBezTo>
                      <a:pt x="747196" y="417189"/>
                      <a:pt x="749766" y="426686"/>
                      <a:pt x="751375" y="436533"/>
                    </a:cubicBezTo>
                    <a:lnTo>
                      <a:pt x="752091" y="442850"/>
                    </a:lnTo>
                    <a:lnTo>
                      <a:pt x="762521" y="438386"/>
                    </a:lnTo>
                    <a:cubicBezTo>
                      <a:pt x="781477" y="431317"/>
                      <a:pt x="800853" y="428283"/>
                      <a:pt x="814582" y="432379"/>
                    </a:cubicBezTo>
                    <a:cubicBezTo>
                      <a:pt x="822698" y="462171"/>
                      <a:pt x="802448" y="509883"/>
                      <a:pt x="778356" y="533976"/>
                    </a:cubicBezTo>
                    <a:cubicBezTo>
                      <a:pt x="761415" y="550916"/>
                      <a:pt x="733245" y="564617"/>
                      <a:pt x="711737" y="564985"/>
                    </a:cubicBezTo>
                    <a:cubicBezTo>
                      <a:pt x="704567" y="565107"/>
                      <a:pt x="698138" y="563748"/>
                      <a:pt x="693112" y="560533"/>
                    </a:cubicBezTo>
                    <a:lnTo>
                      <a:pt x="691518" y="559254"/>
                    </a:lnTo>
                    <a:lnTo>
                      <a:pt x="689014" y="559391"/>
                    </a:lnTo>
                    <a:cubicBezTo>
                      <a:pt x="687425" y="559319"/>
                      <a:pt x="685856" y="559082"/>
                      <a:pt x="684315" y="558669"/>
                    </a:cubicBezTo>
                    <a:lnTo>
                      <a:pt x="681914" y="557660"/>
                    </a:lnTo>
                    <a:lnTo>
                      <a:pt x="678416" y="558358"/>
                    </a:lnTo>
                    <a:lnTo>
                      <a:pt x="675704" y="560533"/>
                    </a:lnTo>
                    <a:cubicBezTo>
                      <a:pt x="665651" y="566962"/>
                      <a:pt x="649987" y="565970"/>
                      <a:pt x="634013" y="560546"/>
                    </a:cubicBezTo>
                    <a:lnTo>
                      <a:pt x="617067" y="550208"/>
                    </a:lnTo>
                    <a:lnTo>
                      <a:pt x="616449" y="551004"/>
                    </a:lnTo>
                    <a:lnTo>
                      <a:pt x="615475" y="551674"/>
                    </a:lnTo>
                    <a:lnTo>
                      <a:pt x="616744" y="578349"/>
                    </a:lnTo>
                    <a:cubicBezTo>
                      <a:pt x="615512" y="598266"/>
                      <a:pt x="610223" y="618690"/>
                      <a:pt x="602272" y="633757"/>
                    </a:cubicBezTo>
                    <a:lnTo>
                      <a:pt x="586056" y="652129"/>
                    </a:lnTo>
                    <a:lnTo>
                      <a:pt x="591258" y="660254"/>
                    </a:lnTo>
                    <a:cubicBezTo>
                      <a:pt x="594796" y="668649"/>
                      <a:pt x="597366" y="678146"/>
                      <a:pt x="598975" y="687993"/>
                    </a:cubicBezTo>
                    <a:lnTo>
                      <a:pt x="599691" y="694310"/>
                    </a:lnTo>
                    <a:lnTo>
                      <a:pt x="610121" y="689846"/>
                    </a:lnTo>
                    <a:cubicBezTo>
                      <a:pt x="629077" y="682777"/>
                      <a:pt x="648453" y="679744"/>
                      <a:pt x="662182" y="683840"/>
                    </a:cubicBezTo>
                    <a:cubicBezTo>
                      <a:pt x="670298" y="713631"/>
                      <a:pt x="650048" y="761344"/>
                      <a:pt x="625956" y="785436"/>
                    </a:cubicBezTo>
                    <a:cubicBezTo>
                      <a:pt x="609015" y="802376"/>
                      <a:pt x="580845" y="816077"/>
                      <a:pt x="559337" y="816445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7" name="フリーフォーム: 図形 506">
                <a:extLst>
                  <a:ext uri="{FF2B5EF4-FFF2-40B4-BE49-F238E27FC236}">
                    <a16:creationId xmlns:a16="http://schemas.microsoft.com/office/drawing/2014/main" id="{E1AC109A-C77C-4B15-BC76-833F95D9A5AA}"/>
                  </a:ext>
                </a:extLst>
              </p:cNvPr>
              <p:cNvSpPr/>
              <p:nvPr/>
            </p:nvSpPr>
            <p:spPr>
              <a:xfrm rot="10800000">
                <a:off x="2277352" y="3185072"/>
                <a:ext cx="816403" cy="816452"/>
              </a:xfrm>
              <a:custGeom>
                <a:avLst/>
                <a:gdLst>
                  <a:gd name="connsiteX0" fmla="*/ 681400 w 816403"/>
                  <a:gd name="connsiteY0" fmla="*/ 204501 h 816452"/>
                  <a:gd name="connsiteX1" fmla="*/ 687681 w 816403"/>
                  <a:gd name="connsiteY1" fmla="*/ 196114 h 816452"/>
                  <a:gd name="connsiteX2" fmla="*/ 688114 w 816403"/>
                  <a:gd name="connsiteY2" fmla="*/ 195689 h 816452"/>
                  <a:gd name="connsiteX3" fmla="*/ 679597 w 816403"/>
                  <a:gd name="connsiteY3" fmla="*/ 196246 h 816452"/>
                  <a:gd name="connsiteX4" fmla="*/ 678418 w 816403"/>
                  <a:gd name="connsiteY4" fmla="*/ 200820 h 816452"/>
                  <a:gd name="connsiteX5" fmla="*/ 559337 w 816403"/>
                  <a:gd name="connsiteY5" fmla="*/ 816445 h 816452"/>
                  <a:gd name="connsiteX6" fmla="*/ 540712 w 816403"/>
                  <a:gd name="connsiteY6" fmla="*/ 811993 h 816452"/>
                  <a:gd name="connsiteX7" fmla="*/ 539118 w 816403"/>
                  <a:gd name="connsiteY7" fmla="*/ 810715 h 816452"/>
                  <a:gd name="connsiteX8" fmla="*/ 536614 w 816403"/>
                  <a:gd name="connsiteY8" fmla="*/ 810851 h 816452"/>
                  <a:gd name="connsiteX9" fmla="*/ 531915 w 816403"/>
                  <a:gd name="connsiteY9" fmla="*/ 810130 h 816452"/>
                  <a:gd name="connsiteX10" fmla="*/ 529514 w 816403"/>
                  <a:gd name="connsiteY10" fmla="*/ 809121 h 816452"/>
                  <a:gd name="connsiteX11" fmla="*/ 526016 w 816403"/>
                  <a:gd name="connsiteY11" fmla="*/ 809818 h 816452"/>
                  <a:gd name="connsiteX12" fmla="*/ 523304 w 816403"/>
                  <a:gd name="connsiteY12" fmla="*/ 811993 h 816452"/>
                  <a:gd name="connsiteX13" fmla="*/ 438060 w 816403"/>
                  <a:gd name="connsiteY13" fmla="*/ 785436 h 816452"/>
                  <a:gd name="connsiteX14" fmla="*/ 432407 w 816403"/>
                  <a:gd name="connsiteY14" fmla="*/ 777147 h 816452"/>
                  <a:gd name="connsiteX15" fmla="*/ 418791 w 816403"/>
                  <a:gd name="connsiteY15" fmla="*/ 773893 h 816452"/>
                  <a:gd name="connsiteX16" fmla="*/ 417197 w 816403"/>
                  <a:gd name="connsiteY16" fmla="*/ 772615 h 816452"/>
                  <a:gd name="connsiteX17" fmla="*/ 414693 w 816403"/>
                  <a:gd name="connsiteY17" fmla="*/ 772751 h 816452"/>
                  <a:gd name="connsiteX18" fmla="*/ 409994 w 816403"/>
                  <a:gd name="connsiteY18" fmla="*/ 772030 h 816452"/>
                  <a:gd name="connsiteX19" fmla="*/ 407593 w 816403"/>
                  <a:gd name="connsiteY19" fmla="*/ 771021 h 816452"/>
                  <a:gd name="connsiteX20" fmla="*/ 404095 w 816403"/>
                  <a:gd name="connsiteY20" fmla="*/ 771718 h 816452"/>
                  <a:gd name="connsiteX21" fmla="*/ 401383 w 816403"/>
                  <a:gd name="connsiteY21" fmla="*/ 773893 h 816452"/>
                  <a:gd name="connsiteX22" fmla="*/ 316139 w 816403"/>
                  <a:gd name="connsiteY22" fmla="*/ 747336 h 816452"/>
                  <a:gd name="connsiteX23" fmla="*/ 307933 w 816403"/>
                  <a:gd name="connsiteY23" fmla="*/ 736616 h 816452"/>
                  <a:gd name="connsiteX24" fmla="*/ 304492 w 816403"/>
                  <a:gd name="connsiteY24" fmla="*/ 735793 h 816452"/>
                  <a:gd name="connsiteX25" fmla="*/ 302898 w 816403"/>
                  <a:gd name="connsiteY25" fmla="*/ 734515 h 816452"/>
                  <a:gd name="connsiteX26" fmla="*/ 300394 w 816403"/>
                  <a:gd name="connsiteY26" fmla="*/ 734651 h 816452"/>
                  <a:gd name="connsiteX27" fmla="*/ 295695 w 816403"/>
                  <a:gd name="connsiteY27" fmla="*/ 733930 h 816452"/>
                  <a:gd name="connsiteX28" fmla="*/ 293294 w 816403"/>
                  <a:gd name="connsiteY28" fmla="*/ 732921 h 816452"/>
                  <a:gd name="connsiteX29" fmla="*/ 289796 w 816403"/>
                  <a:gd name="connsiteY29" fmla="*/ 733618 h 816452"/>
                  <a:gd name="connsiteX30" fmla="*/ 287084 w 816403"/>
                  <a:gd name="connsiteY30" fmla="*/ 735793 h 816452"/>
                  <a:gd name="connsiteX31" fmla="*/ 201840 w 816403"/>
                  <a:gd name="connsiteY31" fmla="*/ 709236 h 816452"/>
                  <a:gd name="connsiteX32" fmla="*/ 195341 w 816403"/>
                  <a:gd name="connsiteY32" fmla="*/ 700745 h 816452"/>
                  <a:gd name="connsiteX33" fmla="*/ 182571 w 816403"/>
                  <a:gd name="connsiteY33" fmla="*/ 697693 h 816452"/>
                  <a:gd name="connsiteX34" fmla="*/ 180977 w 816403"/>
                  <a:gd name="connsiteY34" fmla="*/ 696415 h 816452"/>
                  <a:gd name="connsiteX35" fmla="*/ 178473 w 816403"/>
                  <a:gd name="connsiteY35" fmla="*/ 696551 h 816452"/>
                  <a:gd name="connsiteX36" fmla="*/ 173774 w 816403"/>
                  <a:gd name="connsiteY36" fmla="*/ 695830 h 816452"/>
                  <a:gd name="connsiteX37" fmla="*/ 171373 w 816403"/>
                  <a:gd name="connsiteY37" fmla="*/ 694821 h 816452"/>
                  <a:gd name="connsiteX38" fmla="*/ 167875 w 816403"/>
                  <a:gd name="connsiteY38" fmla="*/ 695518 h 816452"/>
                  <a:gd name="connsiteX39" fmla="*/ 165163 w 816403"/>
                  <a:gd name="connsiteY39" fmla="*/ 697693 h 816452"/>
                  <a:gd name="connsiteX40" fmla="*/ 79919 w 816403"/>
                  <a:gd name="connsiteY40" fmla="*/ 671136 h 816452"/>
                  <a:gd name="connsiteX41" fmla="*/ 43692 w 816403"/>
                  <a:gd name="connsiteY41" fmla="*/ 569540 h 816452"/>
                  <a:gd name="connsiteX42" fmla="*/ 56187 w 816403"/>
                  <a:gd name="connsiteY42" fmla="*/ 568965 h 816452"/>
                  <a:gd name="connsiteX43" fmla="*/ 41849 w 816403"/>
                  <a:gd name="connsiteY43" fmla="*/ 558780 h 816452"/>
                  <a:gd name="connsiteX44" fmla="*/ 0 w 816403"/>
                  <a:gd name="connsiteY44" fmla="*/ 488590 h 816452"/>
                  <a:gd name="connsiteX45" fmla="*/ 52356 w 816403"/>
                  <a:gd name="connsiteY45" fmla="*/ 478721 h 816452"/>
                  <a:gd name="connsiteX46" fmla="*/ 55632 w 816403"/>
                  <a:gd name="connsiteY46" fmla="*/ 479085 h 816452"/>
                  <a:gd name="connsiteX47" fmla="*/ 55186 w 816403"/>
                  <a:gd name="connsiteY47" fmla="*/ 477139 h 816452"/>
                  <a:gd name="connsiteX48" fmla="*/ 58564 w 816403"/>
                  <a:gd name="connsiteY48" fmla="*/ 424842 h 816452"/>
                  <a:gd name="connsiteX49" fmla="*/ 82837 w 816403"/>
                  <a:gd name="connsiteY49" fmla="*/ 428100 h 816452"/>
                  <a:gd name="connsiteX50" fmla="*/ 74164 w 816403"/>
                  <a:gd name="connsiteY50" fmla="*/ 416770 h 816452"/>
                  <a:gd name="connsiteX51" fmla="*/ 56861 w 816403"/>
                  <a:gd name="connsiteY51" fmla="*/ 345386 h 816452"/>
                  <a:gd name="connsiteX52" fmla="*/ 104441 w 816403"/>
                  <a:gd name="connsiteY52" fmla="*/ 350811 h 816452"/>
                  <a:gd name="connsiteX53" fmla="*/ 107156 w 816403"/>
                  <a:gd name="connsiteY53" fmla="*/ 351993 h 816452"/>
                  <a:gd name="connsiteX54" fmla="*/ 107291 w 816403"/>
                  <a:gd name="connsiteY54" fmla="*/ 350204 h 816452"/>
                  <a:gd name="connsiteX55" fmla="*/ 108011 w 816403"/>
                  <a:gd name="connsiteY55" fmla="*/ 347098 h 816452"/>
                  <a:gd name="connsiteX56" fmla="*/ 71976 w 816403"/>
                  <a:gd name="connsiteY56" fmla="*/ 337975 h 816452"/>
                  <a:gd name="connsiteX57" fmla="*/ 13895 w 816403"/>
                  <a:gd name="connsiteY57" fmla="*/ 260349 h 816452"/>
                  <a:gd name="connsiteX58" fmla="*/ 60954 w 816403"/>
                  <a:gd name="connsiteY58" fmla="*/ 251478 h 816452"/>
                  <a:gd name="connsiteX59" fmla="*/ 63898 w 816403"/>
                  <a:gd name="connsiteY59" fmla="*/ 251806 h 816452"/>
                  <a:gd name="connsiteX60" fmla="*/ 63498 w 816403"/>
                  <a:gd name="connsiteY60" fmla="*/ 250056 h 816452"/>
                  <a:gd name="connsiteX61" fmla="*/ 66534 w 816403"/>
                  <a:gd name="connsiteY61" fmla="*/ 203050 h 816452"/>
                  <a:gd name="connsiteX62" fmla="*/ 112383 w 816403"/>
                  <a:gd name="connsiteY62" fmla="*/ 216876 h 816452"/>
                  <a:gd name="connsiteX63" fmla="*/ 121707 w 816403"/>
                  <a:gd name="connsiteY63" fmla="*/ 223120 h 816452"/>
                  <a:gd name="connsiteX64" fmla="*/ 125230 w 816403"/>
                  <a:gd name="connsiteY64" fmla="*/ 213252 h 816452"/>
                  <a:gd name="connsiteX65" fmla="*/ 153076 w 816403"/>
                  <a:gd name="connsiteY65" fmla="*/ 175260 h 816452"/>
                  <a:gd name="connsiteX66" fmla="*/ 184288 w 816403"/>
                  <a:gd name="connsiteY66" fmla="*/ 211579 h 816452"/>
                  <a:gd name="connsiteX67" fmla="*/ 186580 w 816403"/>
                  <a:gd name="connsiteY67" fmla="*/ 216813 h 816452"/>
                  <a:gd name="connsiteX68" fmla="*/ 194352 w 816403"/>
                  <a:gd name="connsiteY68" fmla="*/ 210211 h 816452"/>
                  <a:gd name="connsiteX69" fmla="*/ 237464 w 816403"/>
                  <a:gd name="connsiteY69" fmla="*/ 191232 h 816452"/>
                  <a:gd name="connsiteX70" fmla="*/ 246334 w 816403"/>
                  <a:gd name="connsiteY70" fmla="*/ 238291 h 816452"/>
                  <a:gd name="connsiteX71" fmla="*/ 240834 w 816403"/>
                  <a:gd name="connsiteY71" fmla="*/ 259349 h 816452"/>
                  <a:gd name="connsiteX72" fmla="*/ 243628 w 816403"/>
                  <a:gd name="connsiteY72" fmla="*/ 261220 h 816452"/>
                  <a:gd name="connsiteX73" fmla="*/ 247151 w 816403"/>
                  <a:gd name="connsiteY73" fmla="*/ 251352 h 816452"/>
                  <a:gd name="connsiteX74" fmla="*/ 274997 w 816403"/>
                  <a:gd name="connsiteY74" fmla="*/ 213360 h 816452"/>
                  <a:gd name="connsiteX75" fmla="*/ 306209 w 816403"/>
                  <a:gd name="connsiteY75" fmla="*/ 249679 h 816452"/>
                  <a:gd name="connsiteX76" fmla="*/ 308501 w 816403"/>
                  <a:gd name="connsiteY76" fmla="*/ 254913 h 816452"/>
                  <a:gd name="connsiteX77" fmla="*/ 316273 w 816403"/>
                  <a:gd name="connsiteY77" fmla="*/ 248311 h 816452"/>
                  <a:gd name="connsiteX78" fmla="*/ 359385 w 816403"/>
                  <a:gd name="connsiteY78" fmla="*/ 229332 h 816452"/>
                  <a:gd name="connsiteX79" fmla="*/ 368255 w 816403"/>
                  <a:gd name="connsiteY79" fmla="*/ 276391 h 816452"/>
                  <a:gd name="connsiteX80" fmla="*/ 368012 w 816403"/>
                  <a:gd name="connsiteY80" fmla="*/ 277324 h 816452"/>
                  <a:gd name="connsiteX81" fmla="*/ 373810 w 816403"/>
                  <a:gd name="connsiteY81" fmla="*/ 266606 h 816452"/>
                  <a:gd name="connsiteX82" fmla="*/ 389296 w 816403"/>
                  <a:gd name="connsiteY82" fmla="*/ 251460 h 816452"/>
                  <a:gd name="connsiteX83" fmla="*/ 420508 w 816403"/>
                  <a:gd name="connsiteY83" fmla="*/ 287779 h 816452"/>
                  <a:gd name="connsiteX84" fmla="*/ 422800 w 816403"/>
                  <a:gd name="connsiteY84" fmla="*/ 293013 h 816452"/>
                  <a:gd name="connsiteX85" fmla="*/ 430572 w 816403"/>
                  <a:gd name="connsiteY85" fmla="*/ 286411 h 816452"/>
                  <a:gd name="connsiteX86" fmla="*/ 442175 w 816403"/>
                  <a:gd name="connsiteY86" fmla="*/ 279277 h 816452"/>
                  <a:gd name="connsiteX87" fmla="*/ 441725 w 816403"/>
                  <a:gd name="connsiteY87" fmla="*/ 273055 h 816452"/>
                  <a:gd name="connsiteX88" fmla="*/ 447185 w 816403"/>
                  <a:gd name="connsiteY88" fmla="*/ 249582 h 816452"/>
                  <a:gd name="connsiteX89" fmla="*/ 471457 w 816403"/>
                  <a:gd name="connsiteY89" fmla="*/ 252840 h 816452"/>
                  <a:gd name="connsiteX90" fmla="*/ 462784 w 816403"/>
                  <a:gd name="connsiteY90" fmla="*/ 241510 h 816452"/>
                  <a:gd name="connsiteX91" fmla="*/ 445482 w 816403"/>
                  <a:gd name="connsiteY91" fmla="*/ 170126 h 816452"/>
                  <a:gd name="connsiteX92" fmla="*/ 493061 w 816403"/>
                  <a:gd name="connsiteY92" fmla="*/ 175551 h 816452"/>
                  <a:gd name="connsiteX93" fmla="*/ 495777 w 816403"/>
                  <a:gd name="connsiteY93" fmla="*/ 176733 h 816452"/>
                  <a:gd name="connsiteX94" fmla="*/ 495911 w 816403"/>
                  <a:gd name="connsiteY94" fmla="*/ 174944 h 816452"/>
                  <a:gd name="connsiteX95" fmla="*/ 496631 w 816403"/>
                  <a:gd name="connsiteY95" fmla="*/ 171838 h 816452"/>
                  <a:gd name="connsiteX96" fmla="*/ 460596 w 816403"/>
                  <a:gd name="connsiteY96" fmla="*/ 162715 h 816452"/>
                  <a:gd name="connsiteX97" fmla="*/ 402516 w 816403"/>
                  <a:gd name="connsiteY97" fmla="*/ 85089 h 816452"/>
                  <a:gd name="connsiteX98" fmla="*/ 449575 w 816403"/>
                  <a:gd name="connsiteY98" fmla="*/ 76218 h 816452"/>
                  <a:gd name="connsiteX99" fmla="*/ 452519 w 816403"/>
                  <a:gd name="connsiteY99" fmla="*/ 76546 h 816452"/>
                  <a:gd name="connsiteX100" fmla="*/ 452118 w 816403"/>
                  <a:gd name="connsiteY100" fmla="*/ 74796 h 816452"/>
                  <a:gd name="connsiteX101" fmla="*/ 455154 w 816403"/>
                  <a:gd name="connsiteY101" fmla="*/ 27790 h 816452"/>
                  <a:gd name="connsiteX102" fmla="*/ 501003 w 816403"/>
                  <a:gd name="connsiteY102" fmla="*/ 41616 h 816452"/>
                  <a:gd name="connsiteX103" fmla="*/ 510327 w 816403"/>
                  <a:gd name="connsiteY103" fmla="*/ 47860 h 816452"/>
                  <a:gd name="connsiteX104" fmla="*/ 513850 w 816403"/>
                  <a:gd name="connsiteY104" fmla="*/ 37992 h 816452"/>
                  <a:gd name="connsiteX105" fmla="*/ 541696 w 816403"/>
                  <a:gd name="connsiteY105" fmla="*/ 0 h 816452"/>
                  <a:gd name="connsiteX106" fmla="*/ 572908 w 816403"/>
                  <a:gd name="connsiteY106" fmla="*/ 36319 h 816452"/>
                  <a:gd name="connsiteX107" fmla="*/ 575200 w 816403"/>
                  <a:gd name="connsiteY107" fmla="*/ 41553 h 816452"/>
                  <a:gd name="connsiteX108" fmla="*/ 582972 w 816403"/>
                  <a:gd name="connsiteY108" fmla="*/ 34951 h 816452"/>
                  <a:gd name="connsiteX109" fmla="*/ 626084 w 816403"/>
                  <a:gd name="connsiteY109" fmla="*/ 15972 h 816452"/>
                  <a:gd name="connsiteX110" fmla="*/ 634954 w 816403"/>
                  <a:gd name="connsiteY110" fmla="*/ 63031 h 816452"/>
                  <a:gd name="connsiteX111" fmla="*/ 629454 w 816403"/>
                  <a:gd name="connsiteY111" fmla="*/ 84089 h 816452"/>
                  <a:gd name="connsiteX112" fmla="*/ 632248 w 816403"/>
                  <a:gd name="connsiteY112" fmla="*/ 85960 h 816452"/>
                  <a:gd name="connsiteX113" fmla="*/ 635771 w 816403"/>
                  <a:gd name="connsiteY113" fmla="*/ 76092 h 816452"/>
                  <a:gd name="connsiteX114" fmla="*/ 663617 w 816403"/>
                  <a:gd name="connsiteY114" fmla="*/ 38100 h 816452"/>
                  <a:gd name="connsiteX115" fmla="*/ 694829 w 816403"/>
                  <a:gd name="connsiteY115" fmla="*/ 74419 h 816452"/>
                  <a:gd name="connsiteX116" fmla="*/ 697121 w 816403"/>
                  <a:gd name="connsiteY116" fmla="*/ 79653 h 816452"/>
                  <a:gd name="connsiteX117" fmla="*/ 704893 w 816403"/>
                  <a:gd name="connsiteY117" fmla="*/ 73051 h 816452"/>
                  <a:gd name="connsiteX118" fmla="*/ 748005 w 816403"/>
                  <a:gd name="connsiteY118" fmla="*/ 54072 h 816452"/>
                  <a:gd name="connsiteX119" fmla="*/ 743868 w 816403"/>
                  <a:gd name="connsiteY119" fmla="*/ 150933 h 816452"/>
                  <a:gd name="connsiteX120" fmla="*/ 726876 w 816403"/>
                  <a:gd name="connsiteY120" fmla="*/ 170182 h 816452"/>
                  <a:gd name="connsiteX121" fmla="*/ 737662 w 816403"/>
                  <a:gd name="connsiteY121" fmla="*/ 187027 h 816452"/>
                  <a:gd name="connsiteX122" fmla="*/ 744598 w 816403"/>
                  <a:gd name="connsiteY122" fmla="*/ 211959 h 816452"/>
                  <a:gd name="connsiteX123" fmla="*/ 745242 w 816403"/>
                  <a:gd name="connsiteY123" fmla="*/ 217637 h 816452"/>
                  <a:gd name="connsiteX124" fmla="*/ 754617 w 816403"/>
                  <a:gd name="connsiteY124" fmla="*/ 213625 h 816452"/>
                  <a:gd name="connsiteX125" fmla="*/ 801411 w 816403"/>
                  <a:gd name="connsiteY125" fmla="*/ 208226 h 816452"/>
                  <a:gd name="connsiteX126" fmla="*/ 768849 w 816403"/>
                  <a:gd name="connsiteY126" fmla="*/ 299544 h 816452"/>
                  <a:gd name="connsiteX127" fmla="*/ 767875 w 816403"/>
                  <a:gd name="connsiteY127" fmla="*/ 300214 h 816452"/>
                  <a:gd name="connsiteX128" fmla="*/ 769144 w 816403"/>
                  <a:gd name="connsiteY128" fmla="*/ 326889 h 816452"/>
                  <a:gd name="connsiteX129" fmla="*/ 754672 w 816403"/>
                  <a:gd name="connsiteY129" fmla="*/ 382297 h 816452"/>
                  <a:gd name="connsiteX130" fmla="*/ 738456 w 816403"/>
                  <a:gd name="connsiteY130" fmla="*/ 400669 h 816452"/>
                  <a:gd name="connsiteX131" fmla="*/ 743658 w 816403"/>
                  <a:gd name="connsiteY131" fmla="*/ 408794 h 816452"/>
                  <a:gd name="connsiteX132" fmla="*/ 751375 w 816403"/>
                  <a:gd name="connsiteY132" fmla="*/ 436533 h 816452"/>
                  <a:gd name="connsiteX133" fmla="*/ 752091 w 816403"/>
                  <a:gd name="connsiteY133" fmla="*/ 442850 h 816452"/>
                  <a:gd name="connsiteX134" fmla="*/ 762521 w 816403"/>
                  <a:gd name="connsiteY134" fmla="*/ 438386 h 816452"/>
                  <a:gd name="connsiteX135" fmla="*/ 814582 w 816403"/>
                  <a:gd name="connsiteY135" fmla="*/ 432379 h 816452"/>
                  <a:gd name="connsiteX136" fmla="*/ 778356 w 816403"/>
                  <a:gd name="connsiteY136" fmla="*/ 533976 h 816452"/>
                  <a:gd name="connsiteX137" fmla="*/ 711737 w 816403"/>
                  <a:gd name="connsiteY137" fmla="*/ 564985 h 816452"/>
                  <a:gd name="connsiteX138" fmla="*/ 693112 w 816403"/>
                  <a:gd name="connsiteY138" fmla="*/ 560533 h 816452"/>
                  <a:gd name="connsiteX139" fmla="*/ 691518 w 816403"/>
                  <a:gd name="connsiteY139" fmla="*/ 559254 h 816452"/>
                  <a:gd name="connsiteX140" fmla="*/ 689014 w 816403"/>
                  <a:gd name="connsiteY140" fmla="*/ 559391 h 816452"/>
                  <a:gd name="connsiteX141" fmla="*/ 684315 w 816403"/>
                  <a:gd name="connsiteY141" fmla="*/ 558669 h 816452"/>
                  <a:gd name="connsiteX142" fmla="*/ 681914 w 816403"/>
                  <a:gd name="connsiteY142" fmla="*/ 557660 h 816452"/>
                  <a:gd name="connsiteX143" fmla="*/ 678416 w 816403"/>
                  <a:gd name="connsiteY143" fmla="*/ 558358 h 816452"/>
                  <a:gd name="connsiteX144" fmla="*/ 675704 w 816403"/>
                  <a:gd name="connsiteY144" fmla="*/ 560533 h 816452"/>
                  <a:gd name="connsiteX145" fmla="*/ 634013 w 816403"/>
                  <a:gd name="connsiteY145" fmla="*/ 560546 h 816452"/>
                  <a:gd name="connsiteX146" fmla="*/ 617067 w 816403"/>
                  <a:gd name="connsiteY146" fmla="*/ 550208 h 816452"/>
                  <a:gd name="connsiteX147" fmla="*/ 616449 w 816403"/>
                  <a:gd name="connsiteY147" fmla="*/ 551004 h 816452"/>
                  <a:gd name="connsiteX148" fmla="*/ 615475 w 816403"/>
                  <a:gd name="connsiteY148" fmla="*/ 551674 h 816452"/>
                  <a:gd name="connsiteX149" fmla="*/ 616744 w 816403"/>
                  <a:gd name="connsiteY149" fmla="*/ 578349 h 816452"/>
                  <a:gd name="connsiteX150" fmla="*/ 602272 w 816403"/>
                  <a:gd name="connsiteY150" fmla="*/ 633757 h 816452"/>
                  <a:gd name="connsiteX151" fmla="*/ 586056 w 816403"/>
                  <a:gd name="connsiteY151" fmla="*/ 652129 h 816452"/>
                  <a:gd name="connsiteX152" fmla="*/ 591258 w 816403"/>
                  <a:gd name="connsiteY152" fmla="*/ 660254 h 816452"/>
                  <a:gd name="connsiteX153" fmla="*/ 598975 w 816403"/>
                  <a:gd name="connsiteY153" fmla="*/ 687993 h 816452"/>
                  <a:gd name="connsiteX154" fmla="*/ 599691 w 816403"/>
                  <a:gd name="connsiteY154" fmla="*/ 694310 h 816452"/>
                  <a:gd name="connsiteX155" fmla="*/ 610121 w 816403"/>
                  <a:gd name="connsiteY155" fmla="*/ 689846 h 816452"/>
                  <a:gd name="connsiteX156" fmla="*/ 662182 w 816403"/>
                  <a:gd name="connsiteY156" fmla="*/ 683840 h 816452"/>
                  <a:gd name="connsiteX157" fmla="*/ 625956 w 816403"/>
                  <a:gd name="connsiteY157" fmla="*/ 785436 h 816452"/>
                  <a:gd name="connsiteX158" fmla="*/ 559337 w 816403"/>
                  <a:gd name="connsiteY158" fmla="*/ 816445 h 8164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</a:cxnLst>
                <a:rect l="l" t="t" r="r" b="b"/>
                <a:pathLst>
                  <a:path w="816403" h="816452">
                    <a:moveTo>
                      <a:pt x="681400" y="204501"/>
                    </a:moveTo>
                    <a:lnTo>
                      <a:pt x="687681" y="196114"/>
                    </a:lnTo>
                    <a:lnTo>
                      <a:pt x="688114" y="195689"/>
                    </a:lnTo>
                    <a:lnTo>
                      <a:pt x="679597" y="196246"/>
                    </a:lnTo>
                    <a:lnTo>
                      <a:pt x="678418" y="200820"/>
                    </a:lnTo>
                    <a:close/>
                    <a:moveTo>
                      <a:pt x="559337" y="816445"/>
                    </a:moveTo>
                    <a:cubicBezTo>
                      <a:pt x="552167" y="816567"/>
                      <a:pt x="545738" y="815208"/>
                      <a:pt x="540712" y="811993"/>
                    </a:cubicBezTo>
                    <a:lnTo>
                      <a:pt x="539118" y="810715"/>
                    </a:lnTo>
                    <a:lnTo>
                      <a:pt x="536614" y="810851"/>
                    </a:lnTo>
                    <a:cubicBezTo>
                      <a:pt x="535025" y="810779"/>
                      <a:pt x="533456" y="810543"/>
                      <a:pt x="531915" y="810130"/>
                    </a:cubicBezTo>
                    <a:lnTo>
                      <a:pt x="529514" y="809121"/>
                    </a:lnTo>
                    <a:lnTo>
                      <a:pt x="526016" y="809818"/>
                    </a:lnTo>
                    <a:lnTo>
                      <a:pt x="523304" y="811993"/>
                    </a:lnTo>
                    <a:cubicBezTo>
                      <a:pt x="503199" y="824852"/>
                      <a:pt x="460647" y="808023"/>
                      <a:pt x="438060" y="785436"/>
                    </a:cubicBezTo>
                    <a:lnTo>
                      <a:pt x="432407" y="777147"/>
                    </a:lnTo>
                    <a:lnTo>
                      <a:pt x="418791" y="773893"/>
                    </a:lnTo>
                    <a:lnTo>
                      <a:pt x="417197" y="772615"/>
                    </a:lnTo>
                    <a:lnTo>
                      <a:pt x="414693" y="772751"/>
                    </a:lnTo>
                    <a:cubicBezTo>
                      <a:pt x="413104" y="772679"/>
                      <a:pt x="411535" y="772443"/>
                      <a:pt x="409994" y="772030"/>
                    </a:cubicBezTo>
                    <a:lnTo>
                      <a:pt x="407593" y="771021"/>
                    </a:lnTo>
                    <a:lnTo>
                      <a:pt x="404095" y="771718"/>
                    </a:lnTo>
                    <a:lnTo>
                      <a:pt x="401383" y="773893"/>
                    </a:lnTo>
                    <a:cubicBezTo>
                      <a:pt x="381278" y="786752"/>
                      <a:pt x="338726" y="769923"/>
                      <a:pt x="316139" y="747336"/>
                    </a:cubicBezTo>
                    <a:lnTo>
                      <a:pt x="307933" y="736616"/>
                    </a:lnTo>
                    <a:lnTo>
                      <a:pt x="304492" y="735793"/>
                    </a:lnTo>
                    <a:lnTo>
                      <a:pt x="302898" y="734515"/>
                    </a:lnTo>
                    <a:lnTo>
                      <a:pt x="300394" y="734651"/>
                    </a:lnTo>
                    <a:cubicBezTo>
                      <a:pt x="298805" y="734579"/>
                      <a:pt x="297236" y="734343"/>
                      <a:pt x="295695" y="733930"/>
                    </a:cubicBezTo>
                    <a:lnTo>
                      <a:pt x="293294" y="732921"/>
                    </a:lnTo>
                    <a:lnTo>
                      <a:pt x="289796" y="733618"/>
                    </a:lnTo>
                    <a:lnTo>
                      <a:pt x="287084" y="735793"/>
                    </a:lnTo>
                    <a:cubicBezTo>
                      <a:pt x="266979" y="748652"/>
                      <a:pt x="224427" y="731823"/>
                      <a:pt x="201840" y="709236"/>
                    </a:cubicBezTo>
                    <a:lnTo>
                      <a:pt x="195341" y="700745"/>
                    </a:lnTo>
                    <a:lnTo>
                      <a:pt x="182571" y="697693"/>
                    </a:lnTo>
                    <a:lnTo>
                      <a:pt x="180977" y="696415"/>
                    </a:lnTo>
                    <a:lnTo>
                      <a:pt x="178473" y="696551"/>
                    </a:lnTo>
                    <a:cubicBezTo>
                      <a:pt x="176884" y="696479"/>
                      <a:pt x="175315" y="696243"/>
                      <a:pt x="173774" y="695830"/>
                    </a:cubicBezTo>
                    <a:lnTo>
                      <a:pt x="171373" y="694821"/>
                    </a:lnTo>
                    <a:lnTo>
                      <a:pt x="167875" y="695518"/>
                    </a:lnTo>
                    <a:lnTo>
                      <a:pt x="165163" y="697693"/>
                    </a:lnTo>
                    <a:cubicBezTo>
                      <a:pt x="145058" y="710552"/>
                      <a:pt x="102505" y="693723"/>
                      <a:pt x="79919" y="671136"/>
                    </a:cubicBezTo>
                    <a:cubicBezTo>
                      <a:pt x="55826" y="647043"/>
                      <a:pt x="35500" y="596999"/>
                      <a:pt x="43692" y="569540"/>
                    </a:cubicBezTo>
                    <a:lnTo>
                      <a:pt x="56187" y="568965"/>
                    </a:lnTo>
                    <a:lnTo>
                      <a:pt x="41849" y="558780"/>
                    </a:lnTo>
                    <a:cubicBezTo>
                      <a:pt x="19504" y="538970"/>
                      <a:pt x="213" y="510080"/>
                      <a:pt x="0" y="488590"/>
                    </a:cubicBezTo>
                    <a:cubicBezTo>
                      <a:pt x="13033" y="480313"/>
                      <a:pt x="32440" y="477489"/>
                      <a:pt x="52356" y="478721"/>
                    </a:cubicBezTo>
                    <a:lnTo>
                      <a:pt x="55632" y="479085"/>
                    </a:lnTo>
                    <a:lnTo>
                      <a:pt x="55186" y="477139"/>
                    </a:lnTo>
                    <a:cubicBezTo>
                      <a:pt x="51612" y="457227"/>
                      <a:pt x="52084" y="437620"/>
                      <a:pt x="58564" y="424842"/>
                    </a:cubicBezTo>
                    <a:lnTo>
                      <a:pt x="82837" y="428100"/>
                    </a:lnTo>
                    <a:lnTo>
                      <a:pt x="74164" y="416770"/>
                    </a:lnTo>
                    <a:cubicBezTo>
                      <a:pt x="60235" y="393827"/>
                      <a:pt x="51339" y="363897"/>
                      <a:pt x="56861" y="345386"/>
                    </a:cubicBezTo>
                    <a:cubicBezTo>
                      <a:pt x="70250" y="341739"/>
                      <a:pt x="87665" y="344465"/>
                      <a:pt x="104441" y="350811"/>
                    </a:cubicBezTo>
                    <a:lnTo>
                      <a:pt x="107156" y="351993"/>
                    </a:lnTo>
                    <a:lnTo>
                      <a:pt x="107291" y="350204"/>
                    </a:lnTo>
                    <a:lnTo>
                      <a:pt x="108011" y="347098"/>
                    </a:lnTo>
                    <a:lnTo>
                      <a:pt x="71976" y="337975"/>
                    </a:lnTo>
                    <a:cubicBezTo>
                      <a:pt x="44891" y="323682"/>
                      <a:pt x="14150" y="286104"/>
                      <a:pt x="13895" y="260349"/>
                    </a:cubicBezTo>
                    <a:cubicBezTo>
                      <a:pt x="25609" y="252909"/>
                      <a:pt x="43053" y="250371"/>
                      <a:pt x="60954" y="251478"/>
                    </a:cubicBezTo>
                    <a:lnTo>
                      <a:pt x="63898" y="251806"/>
                    </a:lnTo>
                    <a:lnTo>
                      <a:pt x="63498" y="250056"/>
                    </a:lnTo>
                    <a:cubicBezTo>
                      <a:pt x="60285" y="232159"/>
                      <a:pt x="60710" y="214536"/>
                      <a:pt x="66534" y="203050"/>
                    </a:cubicBezTo>
                    <a:cubicBezTo>
                      <a:pt x="80359" y="201850"/>
                      <a:pt x="97009" y="207640"/>
                      <a:pt x="112383" y="216876"/>
                    </a:cubicBezTo>
                    <a:lnTo>
                      <a:pt x="121707" y="223120"/>
                    </a:lnTo>
                    <a:lnTo>
                      <a:pt x="125230" y="213252"/>
                    </a:lnTo>
                    <a:cubicBezTo>
                      <a:pt x="132150" y="196436"/>
                      <a:pt x="141988" y="181809"/>
                      <a:pt x="153076" y="175260"/>
                    </a:cubicBezTo>
                    <a:cubicBezTo>
                      <a:pt x="165376" y="181685"/>
                      <a:pt x="176297" y="195522"/>
                      <a:pt x="184288" y="211579"/>
                    </a:cubicBezTo>
                    <a:lnTo>
                      <a:pt x="186580" y="216813"/>
                    </a:lnTo>
                    <a:lnTo>
                      <a:pt x="194352" y="210211"/>
                    </a:lnTo>
                    <a:cubicBezTo>
                      <a:pt x="208753" y="199108"/>
                      <a:pt x="224586" y="191359"/>
                      <a:pt x="237464" y="191232"/>
                    </a:cubicBezTo>
                    <a:cubicBezTo>
                      <a:pt x="244903" y="202946"/>
                      <a:pt x="247442" y="220390"/>
                      <a:pt x="246334" y="238291"/>
                    </a:cubicBezTo>
                    <a:lnTo>
                      <a:pt x="240834" y="259349"/>
                    </a:lnTo>
                    <a:lnTo>
                      <a:pt x="243628" y="261220"/>
                    </a:lnTo>
                    <a:lnTo>
                      <a:pt x="247151" y="251352"/>
                    </a:lnTo>
                    <a:cubicBezTo>
                      <a:pt x="254071" y="234536"/>
                      <a:pt x="263909" y="219909"/>
                      <a:pt x="274997" y="213360"/>
                    </a:cubicBezTo>
                    <a:cubicBezTo>
                      <a:pt x="287297" y="219785"/>
                      <a:pt x="298218" y="233622"/>
                      <a:pt x="306209" y="249679"/>
                    </a:cubicBezTo>
                    <a:lnTo>
                      <a:pt x="308501" y="254913"/>
                    </a:lnTo>
                    <a:lnTo>
                      <a:pt x="316273" y="248311"/>
                    </a:lnTo>
                    <a:cubicBezTo>
                      <a:pt x="330674" y="237208"/>
                      <a:pt x="346507" y="229459"/>
                      <a:pt x="359385" y="229332"/>
                    </a:cubicBezTo>
                    <a:cubicBezTo>
                      <a:pt x="366824" y="241046"/>
                      <a:pt x="369363" y="258490"/>
                      <a:pt x="368255" y="276391"/>
                    </a:cubicBezTo>
                    <a:lnTo>
                      <a:pt x="368012" y="277324"/>
                    </a:lnTo>
                    <a:lnTo>
                      <a:pt x="373810" y="266606"/>
                    </a:lnTo>
                    <a:cubicBezTo>
                      <a:pt x="378521" y="260028"/>
                      <a:pt x="383752" y="254734"/>
                      <a:pt x="389296" y="251460"/>
                    </a:cubicBezTo>
                    <a:cubicBezTo>
                      <a:pt x="401596" y="257885"/>
                      <a:pt x="412517" y="271722"/>
                      <a:pt x="420508" y="287779"/>
                    </a:cubicBezTo>
                    <a:lnTo>
                      <a:pt x="422800" y="293013"/>
                    </a:lnTo>
                    <a:lnTo>
                      <a:pt x="430572" y="286411"/>
                    </a:lnTo>
                    <a:lnTo>
                      <a:pt x="442175" y="279277"/>
                    </a:lnTo>
                    <a:lnTo>
                      <a:pt x="441725" y="273055"/>
                    </a:lnTo>
                    <a:cubicBezTo>
                      <a:pt x="442207" y="264067"/>
                      <a:pt x="443945" y="255971"/>
                      <a:pt x="447185" y="249582"/>
                    </a:cubicBezTo>
                    <a:lnTo>
                      <a:pt x="471457" y="252840"/>
                    </a:lnTo>
                    <a:lnTo>
                      <a:pt x="462784" y="241510"/>
                    </a:lnTo>
                    <a:cubicBezTo>
                      <a:pt x="448855" y="218567"/>
                      <a:pt x="439959" y="188637"/>
                      <a:pt x="445482" y="170126"/>
                    </a:cubicBezTo>
                    <a:cubicBezTo>
                      <a:pt x="458870" y="166479"/>
                      <a:pt x="476286" y="169205"/>
                      <a:pt x="493061" y="175551"/>
                    </a:cubicBezTo>
                    <a:lnTo>
                      <a:pt x="495777" y="176733"/>
                    </a:lnTo>
                    <a:lnTo>
                      <a:pt x="495911" y="174944"/>
                    </a:lnTo>
                    <a:lnTo>
                      <a:pt x="496631" y="171838"/>
                    </a:lnTo>
                    <a:lnTo>
                      <a:pt x="460596" y="162715"/>
                    </a:lnTo>
                    <a:cubicBezTo>
                      <a:pt x="433511" y="148422"/>
                      <a:pt x="402771" y="110844"/>
                      <a:pt x="402516" y="85089"/>
                    </a:cubicBezTo>
                    <a:cubicBezTo>
                      <a:pt x="414230" y="77649"/>
                      <a:pt x="431674" y="75111"/>
                      <a:pt x="449575" y="76218"/>
                    </a:cubicBezTo>
                    <a:lnTo>
                      <a:pt x="452519" y="76546"/>
                    </a:lnTo>
                    <a:lnTo>
                      <a:pt x="452118" y="74796"/>
                    </a:lnTo>
                    <a:cubicBezTo>
                      <a:pt x="448906" y="56899"/>
                      <a:pt x="449330" y="39276"/>
                      <a:pt x="455154" y="27790"/>
                    </a:cubicBezTo>
                    <a:cubicBezTo>
                      <a:pt x="468979" y="26590"/>
                      <a:pt x="485629" y="32380"/>
                      <a:pt x="501003" y="41616"/>
                    </a:cubicBezTo>
                    <a:lnTo>
                      <a:pt x="510327" y="47860"/>
                    </a:lnTo>
                    <a:lnTo>
                      <a:pt x="513850" y="37992"/>
                    </a:lnTo>
                    <a:cubicBezTo>
                      <a:pt x="520770" y="21176"/>
                      <a:pt x="530608" y="6549"/>
                      <a:pt x="541696" y="0"/>
                    </a:cubicBezTo>
                    <a:cubicBezTo>
                      <a:pt x="553996" y="6425"/>
                      <a:pt x="564917" y="20262"/>
                      <a:pt x="572908" y="36319"/>
                    </a:cubicBezTo>
                    <a:lnTo>
                      <a:pt x="575200" y="41553"/>
                    </a:lnTo>
                    <a:lnTo>
                      <a:pt x="582972" y="34951"/>
                    </a:lnTo>
                    <a:cubicBezTo>
                      <a:pt x="597373" y="23848"/>
                      <a:pt x="613206" y="16099"/>
                      <a:pt x="626084" y="15972"/>
                    </a:cubicBezTo>
                    <a:cubicBezTo>
                      <a:pt x="633523" y="27686"/>
                      <a:pt x="636062" y="45130"/>
                      <a:pt x="634954" y="63031"/>
                    </a:cubicBezTo>
                    <a:lnTo>
                      <a:pt x="629454" y="84089"/>
                    </a:lnTo>
                    <a:lnTo>
                      <a:pt x="632248" y="85960"/>
                    </a:lnTo>
                    <a:lnTo>
                      <a:pt x="635771" y="76092"/>
                    </a:lnTo>
                    <a:cubicBezTo>
                      <a:pt x="642691" y="59276"/>
                      <a:pt x="652529" y="44649"/>
                      <a:pt x="663617" y="38100"/>
                    </a:cubicBezTo>
                    <a:cubicBezTo>
                      <a:pt x="675917" y="44525"/>
                      <a:pt x="686838" y="58362"/>
                      <a:pt x="694829" y="74419"/>
                    </a:cubicBezTo>
                    <a:lnTo>
                      <a:pt x="697121" y="79653"/>
                    </a:lnTo>
                    <a:lnTo>
                      <a:pt x="704893" y="73051"/>
                    </a:lnTo>
                    <a:cubicBezTo>
                      <a:pt x="719294" y="61948"/>
                      <a:pt x="735127" y="54199"/>
                      <a:pt x="748005" y="54072"/>
                    </a:cubicBezTo>
                    <a:cubicBezTo>
                      <a:pt x="762883" y="77500"/>
                      <a:pt x="758160" y="123848"/>
                      <a:pt x="743868" y="150933"/>
                    </a:cubicBezTo>
                    <a:lnTo>
                      <a:pt x="726876" y="170182"/>
                    </a:lnTo>
                    <a:lnTo>
                      <a:pt x="737662" y="187027"/>
                    </a:lnTo>
                    <a:cubicBezTo>
                      <a:pt x="740842" y="194572"/>
                      <a:pt x="743151" y="203109"/>
                      <a:pt x="744598" y="211959"/>
                    </a:cubicBezTo>
                    <a:lnTo>
                      <a:pt x="745242" y="217637"/>
                    </a:lnTo>
                    <a:lnTo>
                      <a:pt x="754617" y="213625"/>
                    </a:lnTo>
                    <a:cubicBezTo>
                      <a:pt x="771654" y="207271"/>
                      <a:pt x="789070" y="204544"/>
                      <a:pt x="801411" y="208226"/>
                    </a:cubicBezTo>
                    <a:cubicBezTo>
                      <a:pt x="808705" y="235003"/>
                      <a:pt x="790504" y="277889"/>
                      <a:pt x="768849" y="299544"/>
                    </a:cubicBezTo>
                    <a:lnTo>
                      <a:pt x="767875" y="300214"/>
                    </a:lnTo>
                    <a:lnTo>
                      <a:pt x="769144" y="326889"/>
                    </a:lnTo>
                    <a:cubicBezTo>
                      <a:pt x="767912" y="346805"/>
                      <a:pt x="762623" y="367230"/>
                      <a:pt x="754672" y="382297"/>
                    </a:cubicBezTo>
                    <a:lnTo>
                      <a:pt x="738456" y="400669"/>
                    </a:lnTo>
                    <a:lnTo>
                      <a:pt x="743658" y="408794"/>
                    </a:lnTo>
                    <a:cubicBezTo>
                      <a:pt x="747196" y="417189"/>
                      <a:pt x="749766" y="426686"/>
                      <a:pt x="751375" y="436533"/>
                    </a:cubicBezTo>
                    <a:lnTo>
                      <a:pt x="752091" y="442850"/>
                    </a:lnTo>
                    <a:lnTo>
                      <a:pt x="762521" y="438386"/>
                    </a:lnTo>
                    <a:cubicBezTo>
                      <a:pt x="781477" y="431317"/>
                      <a:pt x="800853" y="428283"/>
                      <a:pt x="814582" y="432379"/>
                    </a:cubicBezTo>
                    <a:cubicBezTo>
                      <a:pt x="822698" y="462171"/>
                      <a:pt x="802448" y="509883"/>
                      <a:pt x="778356" y="533976"/>
                    </a:cubicBezTo>
                    <a:cubicBezTo>
                      <a:pt x="761415" y="550916"/>
                      <a:pt x="733245" y="564617"/>
                      <a:pt x="711737" y="564985"/>
                    </a:cubicBezTo>
                    <a:cubicBezTo>
                      <a:pt x="704567" y="565107"/>
                      <a:pt x="698138" y="563748"/>
                      <a:pt x="693112" y="560533"/>
                    </a:cubicBezTo>
                    <a:lnTo>
                      <a:pt x="691518" y="559254"/>
                    </a:lnTo>
                    <a:lnTo>
                      <a:pt x="689014" y="559391"/>
                    </a:lnTo>
                    <a:cubicBezTo>
                      <a:pt x="687425" y="559319"/>
                      <a:pt x="685856" y="559082"/>
                      <a:pt x="684315" y="558669"/>
                    </a:cubicBezTo>
                    <a:lnTo>
                      <a:pt x="681914" y="557660"/>
                    </a:lnTo>
                    <a:lnTo>
                      <a:pt x="678416" y="558358"/>
                    </a:lnTo>
                    <a:lnTo>
                      <a:pt x="675704" y="560533"/>
                    </a:lnTo>
                    <a:cubicBezTo>
                      <a:pt x="665651" y="566962"/>
                      <a:pt x="649987" y="565970"/>
                      <a:pt x="634013" y="560546"/>
                    </a:cubicBezTo>
                    <a:lnTo>
                      <a:pt x="617067" y="550208"/>
                    </a:lnTo>
                    <a:lnTo>
                      <a:pt x="616449" y="551004"/>
                    </a:lnTo>
                    <a:lnTo>
                      <a:pt x="615475" y="551674"/>
                    </a:lnTo>
                    <a:lnTo>
                      <a:pt x="616744" y="578349"/>
                    </a:lnTo>
                    <a:cubicBezTo>
                      <a:pt x="615512" y="598266"/>
                      <a:pt x="610223" y="618690"/>
                      <a:pt x="602272" y="633757"/>
                    </a:cubicBezTo>
                    <a:lnTo>
                      <a:pt x="586056" y="652129"/>
                    </a:lnTo>
                    <a:lnTo>
                      <a:pt x="591258" y="660254"/>
                    </a:lnTo>
                    <a:cubicBezTo>
                      <a:pt x="594796" y="668649"/>
                      <a:pt x="597366" y="678146"/>
                      <a:pt x="598975" y="687993"/>
                    </a:cubicBezTo>
                    <a:lnTo>
                      <a:pt x="599691" y="694310"/>
                    </a:lnTo>
                    <a:lnTo>
                      <a:pt x="610121" y="689846"/>
                    </a:lnTo>
                    <a:cubicBezTo>
                      <a:pt x="629077" y="682777"/>
                      <a:pt x="648453" y="679744"/>
                      <a:pt x="662182" y="683840"/>
                    </a:cubicBezTo>
                    <a:cubicBezTo>
                      <a:pt x="670298" y="713631"/>
                      <a:pt x="650048" y="761344"/>
                      <a:pt x="625956" y="785436"/>
                    </a:cubicBezTo>
                    <a:cubicBezTo>
                      <a:pt x="609015" y="802376"/>
                      <a:pt x="580845" y="816077"/>
                      <a:pt x="559337" y="816445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8" name="フリーフォーム: 図形 507">
                <a:extLst>
                  <a:ext uri="{FF2B5EF4-FFF2-40B4-BE49-F238E27FC236}">
                    <a16:creationId xmlns:a16="http://schemas.microsoft.com/office/drawing/2014/main" id="{A4D178BA-660A-4A73-A626-AE10011562F5}"/>
                  </a:ext>
                </a:extLst>
              </p:cNvPr>
              <p:cNvSpPr/>
              <p:nvPr/>
            </p:nvSpPr>
            <p:spPr>
              <a:xfrm rot="10800000">
                <a:off x="3915652" y="2080172"/>
                <a:ext cx="816403" cy="816452"/>
              </a:xfrm>
              <a:custGeom>
                <a:avLst/>
                <a:gdLst>
                  <a:gd name="connsiteX0" fmla="*/ 681400 w 816403"/>
                  <a:gd name="connsiteY0" fmla="*/ 204501 h 816452"/>
                  <a:gd name="connsiteX1" fmla="*/ 687681 w 816403"/>
                  <a:gd name="connsiteY1" fmla="*/ 196114 h 816452"/>
                  <a:gd name="connsiteX2" fmla="*/ 688114 w 816403"/>
                  <a:gd name="connsiteY2" fmla="*/ 195689 h 816452"/>
                  <a:gd name="connsiteX3" fmla="*/ 679597 w 816403"/>
                  <a:gd name="connsiteY3" fmla="*/ 196246 h 816452"/>
                  <a:gd name="connsiteX4" fmla="*/ 678418 w 816403"/>
                  <a:gd name="connsiteY4" fmla="*/ 200820 h 816452"/>
                  <a:gd name="connsiteX5" fmla="*/ 559337 w 816403"/>
                  <a:gd name="connsiteY5" fmla="*/ 816445 h 816452"/>
                  <a:gd name="connsiteX6" fmla="*/ 540712 w 816403"/>
                  <a:gd name="connsiteY6" fmla="*/ 811993 h 816452"/>
                  <a:gd name="connsiteX7" fmla="*/ 539118 w 816403"/>
                  <a:gd name="connsiteY7" fmla="*/ 810715 h 816452"/>
                  <a:gd name="connsiteX8" fmla="*/ 536614 w 816403"/>
                  <a:gd name="connsiteY8" fmla="*/ 810851 h 816452"/>
                  <a:gd name="connsiteX9" fmla="*/ 531915 w 816403"/>
                  <a:gd name="connsiteY9" fmla="*/ 810130 h 816452"/>
                  <a:gd name="connsiteX10" fmla="*/ 529514 w 816403"/>
                  <a:gd name="connsiteY10" fmla="*/ 809121 h 816452"/>
                  <a:gd name="connsiteX11" fmla="*/ 526016 w 816403"/>
                  <a:gd name="connsiteY11" fmla="*/ 809818 h 816452"/>
                  <a:gd name="connsiteX12" fmla="*/ 523304 w 816403"/>
                  <a:gd name="connsiteY12" fmla="*/ 811993 h 816452"/>
                  <a:gd name="connsiteX13" fmla="*/ 438060 w 816403"/>
                  <a:gd name="connsiteY13" fmla="*/ 785436 h 816452"/>
                  <a:gd name="connsiteX14" fmla="*/ 432407 w 816403"/>
                  <a:gd name="connsiteY14" fmla="*/ 777147 h 816452"/>
                  <a:gd name="connsiteX15" fmla="*/ 418791 w 816403"/>
                  <a:gd name="connsiteY15" fmla="*/ 773893 h 816452"/>
                  <a:gd name="connsiteX16" fmla="*/ 417197 w 816403"/>
                  <a:gd name="connsiteY16" fmla="*/ 772615 h 816452"/>
                  <a:gd name="connsiteX17" fmla="*/ 414693 w 816403"/>
                  <a:gd name="connsiteY17" fmla="*/ 772751 h 816452"/>
                  <a:gd name="connsiteX18" fmla="*/ 409994 w 816403"/>
                  <a:gd name="connsiteY18" fmla="*/ 772030 h 816452"/>
                  <a:gd name="connsiteX19" fmla="*/ 407593 w 816403"/>
                  <a:gd name="connsiteY19" fmla="*/ 771021 h 816452"/>
                  <a:gd name="connsiteX20" fmla="*/ 404095 w 816403"/>
                  <a:gd name="connsiteY20" fmla="*/ 771718 h 816452"/>
                  <a:gd name="connsiteX21" fmla="*/ 401383 w 816403"/>
                  <a:gd name="connsiteY21" fmla="*/ 773893 h 816452"/>
                  <a:gd name="connsiteX22" fmla="*/ 316139 w 816403"/>
                  <a:gd name="connsiteY22" fmla="*/ 747336 h 816452"/>
                  <a:gd name="connsiteX23" fmla="*/ 307933 w 816403"/>
                  <a:gd name="connsiteY23" fmla="*/ 736616 h 816452"/>
                  <a:gd name="connsiteX24" fmla="*/ 304492 w 816403"/>
                  <a:gd name="connsiteY24" fmla="*/ 735793 h 816452"/>
                  <a:gd name="connsiteX25" fmla="*/ 302898 w 816403"/>
                  <a:gd name="connsiteY25" fmla="*/ 734515 h 816452"/>
                  <a:gd name="connsiteX26" fmla="*/ 300394 w 816403"/>
                  <a:gd name="connsiteY26" fmla="*/ 734651 h 816452"/>
                  <a:gd name="connsiteX27" fmla="*/ 295695 w 816403"/>
                  <a:gd name="connsiteY27" fmla="*/ 733930 h 816452"/>
                  <a:gd name="connsiteX28" fmla="*/ 293294 w 816403"/>
                  <a:gd name="connsiteY28" fmla="*/ 732921 h 816452"/>
                  <a:gd name="connsiteX29" fmla="*/ 289796 w 816403"/>
                  <a:gd name="connsiteY29" fmla="*/ 733618 h 816452"/>
                  <a:gd name="connsiteX30" fmla="*/ 287084 w 816403"/>
                  <a:gd name="connsiteY30" fmla="*/ 735793 h 816452"/>
                  <a:gd name="connsiteX31" fmla="*/ 201840 w 816403"/>
                  <a:gd name="connsiteY31" fmla="*/ 709236 h 816452"/>
                  <a:gd name="connsiteX32" fmla="*/ 195341 w 816403"/>
                  <a:gd name="connsiteY32" fmla="*/ 700745 h 816452"/>
                  <a:gd name="connsiteX33" fmla="*/ 182571 w 816403"/>
                  <a:gd name="connsiteY33" fmla="*/ 697693 h 816452"/>
                  <a:gd name="connsiteX34" fmla="*/ 180977 w 816403"/>
                  <a:gd name="connsiteY34" fmla="*/ 696415 h 816452"/>
                  <a:gd name="connsiteX35" fmla="*/ 178473 w 816403"/>
                  <a:gd name="connsiteY35" fmla="*/ 696551 h 816452"/>
                  <a:gd name="connsiteX36" fmla="*/ 173774 w 816403"/>
                  <a:gd name="connsiteY36" fmla="*/ 695830 h 816452"/>
                  <a:gd name="connsiteX37" fmla="*/ 171373 w 816403"/>
                  <a:gd name="connsiteY37" fmla="*/ 694821 h 816452"/>
                  <a:gd name="connsiteX38" fmla="*/ 167875 w 816403"/>
                  <a:gd name="connsiteY38" fmla="*/ 695518 h 816452"/>
                  <a:gd name="connsiteX39" fmla="*/ 165163 w 816403"/>
                  <a:gd name="connsiteY39" fmla="*/ 697693 h 816452"/>
                  <a:gd name="connsiteX40" fmla="*/ 79919 w 816403"/>
                  <a:gd name="connsiteY40" fmla="*/ 671136 h 816452"/>
                  <a:gd name="connsiteX41" fmla="*/ 43692 w 816403"/>
                  <a:gd name="connsiteY41" fmla="*/ 569540 h 816452"/>
                  <a:gd name="connsiteX42" fmla="*/ 56187 w 816403"/>
                  <a:gd name="connsiteY42" fmla="*/ 568965 h 816452"/>
                  <a:gd name="connsiteX43" fmla="*/ 41849 w 816403"/>
                  <a:gd name="connsiteY43" fmla="*/ 558780 h 816452"/>
                  <a:gd name="connsiteX44" fmla="*/ 0 w 816403"/>
                  <a:gd name="connsiteY44" fmla="*/ 488590 h 816452"/>
                  <a:gd name="connsiteX45" fmla="*/ 52356 w 816403"/>
                  <a:gd name="connsiteY45" fmla="*/ 478721 h 816452"/>
                  <a:gd name="connsiteX46" fmla="*/ 55632 w 816403"/>
                  <a:gd name="connsiteY46" fmla="*/ 479085 h 816452"/>
                  <a:gd name="connsiteX47" fmla="*/ 55186 w 816403"/>
                  <a:gd name="connsiteY47" fmla="*/ 477139 h 816452"/>
                  <a:gd name="connsiteX48" fmla="*/ 58564 w 816403"/>
                  <a:gd name="connsiteY48" fmla="*/ 424842 h 816452"/>
                  <a:gd name="connsiteX49" fmla="*/ 82837 w 816403"/>
                  <a:gd name="connsiteY49" fmla="*/ 428100 h 816452"/>
                  <a:gd name="connsiteX50" fmla="*/ 74164 w 816403"/>
                  <a:gd name="connsiteY50" fmla="*/ 416770 h 816452"/>
                  <a:gd name="connsiteX51" fmla="*/ 56861 w 816403"/>
                  <a:gd name="connsiteY51" fmla="*/ 345386 h 816452"/>
                  <a:gd name="connsiteX52" fmla="*/ 104441 w 816403"/>
                  <a:gd name="connsiteY52" fmla="*/ 350811 h 816452"/>
                  <a:gd name="connsiteX53" fmla="*/ 107156 w 816403"/>
                  <a:gd name="connsiteY53" fmla="*/ 351993 h 816452"/>
                  <a:gd name="connsiteX54" fmla="*/ 107291 w 816403"/>
                  <a:gd name="connsiteY54" fmla="*/ 350204 h 816452"/>
                  <a:gd name="connsiteX55" fmla="*/ 108011 w 816403"/>
                  <a:gd name="connsiteY55" fmla="*/ 347098 h 816452"/>
                  <a:gd name="connsiteX56" fmla="*/ 71976 w 816403"/>
                  <a:gd name="connsiteY56" fmla="*/ 337975 h 816452"/>
                  <a:gd name="connsiteX57" fmla="*/ 13895 w 816403"/>
                  <a:gd name="connsiteY57" fmla="*/ 260349 h 816452"/>
                  <a:gd name="connsiteX58" fmla="*/ 60954 w 816403"/>
                  <a:gd name="connsiteY58" fmla="*/ 251478 h 816452"/>
                  <a:gd name="connsiteX59" fmla="*/ 63898 w 816403"/>
                  <a:gd name="connsiteY59" fmla="*/ 251806 h 816452"/>
                  <a:gd name="connsiteX60" fmla="*/ 63498 w 816403"/>
                  <a:gd name="connsiteY60" fmla="*/ 250056 h 816452"/>
                  <a:gd name="connsiteX61" fmla="*/ 66534 w 816403"/>
                  <a:gd name="connsiteY61" fmla="*/ 203050 h 816452"/>
                  <a:gd name="connsiteX62" fmla="*/ 112383 w 816403"/>
                  <a:gd name="connsiteY62" fmla="*/ 216876 h 816452"/>
                  <a:gd name="connsiteX63" fmla="*/ 121707 w 816403"/>
                  <a:gd name="connsiteY63" fmla="*/ 223120 h 816452"/>
                  <a:gd name="connsiteX64" fmla="*/ 125230 w 816403"/>
                  <a:gd name="connsiteY64" fmla="*/ 213252 h 816452"/>
                  <a:gd name="connsiteX65" fmla="*/ 153076 w 816403"/>
                  <a:gd name="connsiteY65" fmla="*/ 175260 h 816452"/>
                  <a:gd name="connsiteX66" fmla="*/ 184288 w 816403"/>
                  <a:gd name="connsiteY66" fmla="*/ 211579 h 816452"/>
                  <a:gd name="connsiteX67" fmla="*/ 186580 w 816403"/>
                  <a:gd name="connsiteY67" fmla="*/ 216813 h 816452"/>
                  <a:gd name="connsiteX68" fmla="*/ 194352 w 816403"/>
                  <a:gd name="connsiteY68" fmla="*/ 210211 h 816452"/>
                  <a:gd name="connsiteX69" fmla="*/ 237464 w 816403"/>
                  <a:gd name="connsiteY69" fmla="*/ 191232 h 816452"/>
                  <a:gd name="connsiteX70" fmla="*/ 246334 w 816403"/>
                  <a:gd name="connsiteY70" fmla="*/ 238291 h 816452"/>
                  <a:gd name="connsiteX71" fmla="*/ 240834 w 816403"/>
                  <a:gd name="connsiteY71" fmla="*/ 259349 h 816452"/>
                  <a:gd name="connsiteX72" fmla="*/ 243628 w 816403"/>
                  <a:gd name="connsiteY72" fmla="*/ 261220 h 816452"/>
                  <a:gd name="connsiteX73" fmla="*/ 247151 w 816403"/>
                  <a:gd name="connsiteY73" fmla="*/ 251352 h 816452"/>
                  <a:gd name="connsiteX74" fmla="*/ 274997 w 816403"/>
                  <a:gd name="connsiteY74" fmla="*/ 213360 h 816452"/>
                  <a:gd name="connsiteX75" fmla="*/ 306209 w 816403"/>
                  <a:gd name="connsiteY75" fmla="*/ 249679 h 816452"/>
                  <a:gd name="connsiteX76" fmla="*/ 308501 w 816403"/>
                  <a:gd name="connsiteY76" fmla="*/ 254913 h 816452"/>
                  <a:gd name="connsiteX77" fmla="*/ 316273 w 816403"/>
                  <a:gd name="connsiteY77" fmla="*/ 248311 h 816452"/>
                  <a:gd name="connsiteX78" fmla="*/ 359385 w 816403"/>
                  <a:gd name="connsiteY78" fmla="*/ 229332 h 816452"/>
                  <a:gd name="connsiteX79" fmla="*/ 368255 w 816403"/>
                  <a:gd name="connsiteY79" fmla="*/ 276391 h 816452"/>
                  <a:gd name="connsiteX80" fmla="*/ 368012 w 816403"/>
                  <a:gd name="connsiteY80" fmla="*/ 277324 h 816452"/>
                  <a:gd name="connsiteX81" fmla="*/ 373810 w 816403"/>
                  <a:gd name="connsiteY81" fmla="*/ 266606 h 816452"/>
                  <a:gd name="connsiteX82" fmla="*/ 389296 w 816403"/>
                  <a:gd name="connsiteY82" fmla="*/ 251460 h 816452"/>
                  <a:gd name="connsiteX83" fmla="*/ 420508 w 816403"/>
                  <a:gd name="connsiteY83" fmla="*/ 287779 h 816452"/>
                  <a:gd name="connsiteX84" fmla="*/ 422800 w 816403"/>
                  <a:gd name="connsiteY84" fmla="*/ 293013 h 816452"/>
                  <a:gd name="connsiteX85" fmla="*/ 430572 w 816403"/>
                  <a:gd name="connsiteY85" fmla="*/ 286411 h 816452"/>
                  <a:gd name="connsiteX86" fmla="*/ 442175 w 816403"/>
                  <a:gd name="connsiteY86" fmla="*/ 279277 h 816452"/>
                  <a:gd name="connsiteX87" fmla="*/ 441725 w 816403"/>
                  <a:gd name="connsiteY87" fmla="*/ 273055 h 816452"/>
                  <a:gd name="connsiteX88" fmla="*/ 447185 w 816403"/>
                  <a:gd name="connsiteY88" fmla="*/ 249582 h 816452"/>
                  <a:gd name="connsiteX89" fmla="*/ 471457 w 816403"/>
                  <a:gd name="connsiteY89" fmla="*/ 252840 h 816452"/>
                  <a:gd name="connsiteX90" fmla="*/ 462784 w 816403"/>
                  <a:gd name="connsiteY90" fmla="*/ 241510 h 816452"/>
                  <a:gd name="connsiteX91" fmla="*/ 445482 w 816403"/>
                  <a:gd name="connsiteY91" fmla="*/ 170126 h 816452"/>
                  <a:gd name="connsiteX92" fmla="*/ 493061 w 816403"/>
                  <a:gd name="connsiteY92" fmla="*/ 175551 h 816452"/>
                  <a:gd name="connsiteX93" fmla="*/ 495777 w 816403"/>
                  <a:gd name="connsiteY93" fmla="*/ 176733 h 816452"/>
                  <a:gd name="connsiteX94" fmla="*/ 495911 w 816403"/>
                  <a:gd name="connsiteY94" fmla="*/ 174944 h 816452"/>
                  <a:gd name="connsiteX95" fmla="*/ 496631 w 816403"/>
                  <a:gd name="connsiteY95" fmla="*/ 171838 h 816452"/>
                  <a:gd name="connsiteX96" fmla="*/ 460596 w 816403"/>
                  <a:gd name="connsiteY96" fmla="*/ 162715 h 816452"/>
                  <a:gd name="connsiteX97" fmla="*/ 402516 w 816403"/>
                  <a:gd name="connsiteY97" fmla="*/ 85089 h 816452"/>
                  <a:gd name="connsiteX98" fmla="*/ 449575 w 816403"/>
                  <a:gd name="connsiteY98" fmla="*/ 76218 h 816452"/>
                  <a:gd name="connsiteX99" fmla="*/ 452519 w 816403"/>
                  <a:gd name="connsiteY99" fmla="*/ 76546 h 816452"/>
                  <a:gd name="connsiteX100" fmla="*/ 452118 w 816403"/>
                  <a:gd name="connsiteY100" fmla="*/ 74796 h 816452"/>
                  <a:gd name="connsiteX101" fmla="*/ 455154 w 816403"/>
                  <a:gd name="connsiteY101" fmla="*/ 27790 h 816452"/>
                  <a:gd name="connsiteX102" fmla="*/ 501003 w 816403"/>
                  <a:gd name="connsiteY102" fmla="*/ 41616 h 816452"/>
                  <a:gd name="connsiteX103" fmla="*/ 510327 w 816403"/>
                  <a:gd name="connsiteY103" fmla="*/ 47860 h 816452"/>
                  <a:gd name="connsiteX104" fmla="*/ 513850 w 816403"/>
                  <a:gd name="connsiteY104" fmla="*/ 37992 h 816452"/>
                  <a:gd name="connsiteX105" fmla="*/ 541696 w 816403"/>
                  <a:gd name="connsiteY105" fmla="*/ 0 h 816452"/>
                  <a:gd name="connsiteX106" fmla="*/ 572908 w 816403"/>
                  <a:gd name="connsiteY106" fmla="*/ 36319 h 816452"/>
                  <a:gd name="connsiteX107" fmla="*/ 575200 w 816403"/>
                  <a:gd name="connsiteY107" fmla="*/ 41553 h 816452"/>
                  <a:gd name="connsiteX108" fmla="*/ 582972 w 816403"/>
                  <a:gd name="connsiteY108" fmla="*/ 34951 h 816452"/>
                  <a:gd name="connsiteX109" fmla="*/ 626084 w 816403"/>
                  <a:gd name="connsiteY109" fmla="*/ 15972 h 816452"/>
                  <a:gd name="connsiteX110" fmla="*/ 634954 w 816403"/>
                  <a:gd name="connsiteY110" fmla="*/ 63031 h 816452"/>
                  <a:gd name="connsiteX111" fmla="*/ 629454 w 816403"/>
                  <a:gd name="connsiteY111" fmla="*/ 84089 h 816452"/>
                  <a:gd name="connsiteX112" fmla="*/ 632248 w 816403"/>
                  <a:gd name="connsiteY112" fmla="*/ 85960 h 816452"/>
                  <a:gd name="connsiteX113" fmla="*/ 635771 w 816403"/>
                  <a:gd name="connsiteY113" fmla="*/ 76092 h 816452"/>
                  <a:gd name="connsiteX114" fmla="*/ 663617 w 816403"/>
                  <a:gd name="connsiteY114" fmla="*/ 38100 h 816452"/>
                  <a:gd name="connsiteX115" fmla="*/ 694829 w 816403"/>
                  <a:gd name="connsiteY115" fmla="*/ 74419 h 816452"/>
                  <a:gd name="connsiteX116" fmla="*/ 697121 w 816403"/>
                  <a:gd name="connsiteY116" fmla="*/ 79653 h 816452"/>
                  <a:gd name="connsiteX117" fmla="*/ 704893 w 816403"/>
                  <a:gd name="connsiteY117" fmla="*/ 73051 h 816452"/>
                  <a:gd name="connsiteX118" fmla="*/ 748005 w 816403"/>
                  <a:gd name="connsiteY118" fmla="*/ 54072 h 816452"/>
                  <a:gd name="connsiteX119" fmla="*/ 743868 w 816403"/>
                  <a:gd name="connsiteY119" fmla="*/ 150933 h 816452"/>
                  <a:gd name="connsiteX120" fmla="*/ 726876 w 816403"/>
                  <a:gd name="connsiteY120" fmla="*/ 170182 h 816452"/>
                  <a:gd name="connsiteX121" fmla="*/ 737662 w 816403"/>
                  <a:gd name="connsiteY121" fmla="*/ 187027 h 816452"/>
                  <a:gd name="connsiteX122" fmla="*/ 744598 w 816403"/>
                  <a:gd name="connsiteY122" fmla="*/ 211959 h 816452"/>
                  <a:gd name="connsiteX123" fmla="*/ 745242 w 816403"/>
                  <a:gd name="connsiteY123" fmla="*/ 217637 h 816452"/>
                  <a:gd name="connsiteX124" fmla="*/ 754617 w 816403"/>
                  <a:gd name="connsiteY124" fmla="*/ 213625 h 816452"/>
                  <a:gd name="connsiteX125" fmla="*/ 801411 w 816403"/>
                  <a:gd name="connsiteY125" fmla="*/ 208226 h 816452"/>
                  <a:gd name="connsiteX126" fmla="*/ 768849 w 816403"/>
                  <a:gd name="connsiteY126" fmla="*/ 299544 h 816452"/>
                  <a:gd name="connsiteX127" fmla="*/ 767875 w 816403"/>
                  <a:gd name="connsiteY127" fmla="*/ 300214 h 816452"/>
                  <a:gd name="connsiteX128" fmla="*/ 769144 w 816403"/>
                  <a:gd name="connsiteY128" fmla="*/ 326889 h 816452"/>
                  <a:gd name="connsiteX129" fmla="*/ 754672 w 816403"/>
                  <a:gd name="connsiteY129" fmla="*/ 382297 h 816452"/>
                  <a:gd name="connsiteX130" fmla="*/ 738456 w 816403"/>
                  <a:gd name="connsiteY130" fmla="*/ 400669 h 816452"/>
                  <a:gd name="connsiteX131" fmla="*/ 743658 w 816403"/>
                  <a:gd name="connsiteY131" fmla="*/ 408794 h 816452"/>
                  <a:gd name="connsiteX132" fmla="*/ 751375 w 816403"/>
                  <a:gd name="connsiteY132" fmla="*/ 436533 h 816452"/>
                  <a:gd name="connsiteX133" fmla="*/ 752091 w 816403"/>
                  <a:gd name="connsiteY133" fmla="*/ 442850 h 816452"/>
                  <a:gd name="connsiteX134" fmla="*/ 762521 w 816403"/>
                  <a:gd name="connsiteY134" fmla="*/ 438386 h 816452"/>
                  <a:gd name="connsiteX135" fmla="*/ 814582 w 816403"/>
                  <a:gd name="connsiteY135" fmla="*/ 432379 h 816452"/>
                  <a:gd name="connsiteX136" fmla="*/ 778356 w 816403"/>
                  <a:gd name="connsiteY136" fmla="*/ 533976 h 816452"/>
                  <a:gd name="connsiteX137" fmla="*/ 711737 w 816403"/>
                  <a:gd name="connsiteY137" fmla="*/ 564985 h 816452"/>
                  <a:gd name="connsiteX138" fmla="*/ 693112 w 816403"/>
                  <a:gd name="connsiteY138" fmla="*/ 560533 h 816452"/>
                  <a:gd name="connsiteX139" fmla="*/ 691518 w 816403"/>
                  <a:gd name="connsiteY139" fmla="*/ 559254 h 816452"/>
                  <a:gd name="connsiteX140" fmla="*/ 689014 w 816403"/>
                  <a:gd name="connsiteY140" fmla="*/ 559391 h 816452"/>
                  <a:gd name="connsiteX141" fmla="*/ 684315 w 816403"/>
                  <a:gd name="connsiteY141" fmla="*/ 558669 h 816452"/>
                  <a:gd name="connsiteX142" fmla="*/ 681914 w 816403"/>
                  <a:gd name="connsiteY142" fmla="*/ 557660 h 816452"/>
                  <a:gd name="connsiteX143" fmla="*/ 678416 w 816403"/>
                  <a:gd name="connsiteY143" fmla="*/ 558358 h 816452"/>
                  <a:gd name="connsiteX144" fmla="*/ 675704 w 816403"/>
                  <a:gd name="connsiteY144" fmla="*/ 560533 h 816452"/>
                  <a:gd name="connsiteX145" fmla="*/ 634013 w 816403"/>
                  <a:gd name="connsiteY145" fmla="*/ 560546 h 816452"/>
                  <a:gd name="connsiteX146" fmla="*/ 617067 w 816403"/>
                  <a:gd name="connsiteY146" fmla="*/ 550208 h 816452"/>
                  <a:gd name="connsiteX147" fmla="*/ 616449 w 816403"/>
                  <a:gd name="connsiteY147" fmla="*/ 551004 h 816452"/>
                  <a:gd name="connsiteX148" fmla="*/ 615475 w 816403"/>
                  <a:gd name="connsiteY148" fmla="*/ 551674 h 816452"/>
                  <a:gd name="connsiteX149" fmla="*/ 616744 w 816403"/>
                  <a:gd name="connsiteY149" fmla="*/ 578349 h 816452"/>
                  <a:gd name="connsiteX150" fmla="*/ 602272 w 816403"/>
                  <a:gd name="connsiteY150" fmla="*/ 633757 h 816452"/>
                  <a:gd name="connsiteX151" fmla="*/ 586056 w 816403"/>
                  <a:gd name="connsiteY151" fmla="*/ 652129 h 816452"/>
                  <a:gd name="connsiteX152" fmla="*/ 591258 w 816403"/>
                  <a:gd name="connsiteY152" fmla="*/ 660254 h 816452"/>
                  <a:gd name="connsiteX153" fmla="*/ 598975 w 816403"/>
                  <a:gd name="connsiteY153" fmla="*/ 687993 h 816452"/>
                  <a:gd name="connsiteX154" fmla="*/ 599691 w 816403"/>
                  <a:gd name="connsiteY154" fmla="*/ 694310 h 816452"/>
                  <a:gd name="connsiteX155" fmla="*/ 610121 w 816403"/>
                  <a:gd name="connsiteY155" fmla="*/ 689846 h 816452"/>
                  <a:gd name="connsiteX156" fmla="*/ 662182 w 816403"/>
                  <a:gd name="connsiteY156" fmla="*/ 683840 h 816452"/>
                  <a:gd name="connsiteX157" fmla="*/ 625956 w 816403"/>
                  <a:gd name="connsiteY157" fmla="*/ 785436 h 816452"/>
                  <a:gd name="connsiteX158" fmla="*/ 559337 w 816403"/>
                  <a:gd name="connsiteY158" fmla="*/ 816445 h 8164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</a:cxnLst>
                <a:rect l="l" t="t" r="r" b="b"/>
                <a:pathLst>
                  <a:path w="816403" h="816452">
                    <a:moveTo>
                      <a:pt x="681400" y="204501"/>
                    </a:moveTo>
                    <a:lnTo>
                      <a:pt x="687681" y="196114"/>
                    </a:lnTo>
                    <a:lnTo>
                      <a:pt x="688114" y="195689"/>
                    </a:lnTo>
                    <a:lnTo>
                      <a:pt x="679597" y="196246"/>
                    </a:lnTo>
                    <a:lnTo>
                      <a:pt x="678418" y="200820"/>
                    </a:lnTo>
                    <a:close/>
                    <a:moveTo>
                      <a:pt x="559337" y="816445"/>
                    </a:moveTo>
                    <a:cubicBezTo>
                      <a:pt x="552167" y="816567"/>
                      <a:pt x="545738" y="815208"/>
                      <a:pt x="540712" y="811993"/>
                    </a:cubicBezTo>
                    <a:lnTo>
                      <a:pt x="539118" y="810715"/>
                    </a:lnTo>
                    <a:lnTo>
                      <a:pt x="536614" y="810851"/>
                    </a:lnTo>
                    <a:cubicBezTo>
                      <a:pt x="535025" y="810779"/>
                      <a:pt x="533456" y="810543"/>
                      <a:pt x="531915" y="810130"/>
                    </a:cubicBezTo>
                    <a:lnTo>
                      <a:pt x="529514" y="809121"/>
                    </a:lnTo>
                    <a:lnTo>
                      <a:pt x="526016" y="809818"/>
                    </a:lnTo>
                    <a:lnTo>
                      <a:pt x="523304" y="811993"/>
                    </a:lnTo>
                    <a:cubicBezTo>
                      <a:pt x="503199" y="824852"/>
                      <a:pt x="460647" y="808023"/>
                      <a:pt x="438060" y="785436"/>
                    </a:cubicBezTo>
                    <a:lnTo>
                      <a:pt x="432407" y="777147"/>
                    </a:lnTo>
                    <a:lnTo>
                      <a:pt x="418791" y="773893"/>
                    </a:lnTo>
                    <a:lnTo>
                      <a:pt x="417197" y="772615"/>
                    </a:lnTo>
                    <a:lnTo>
                      <a:pt x="414693" y="772751"/>
                    </a:lnTo>
                    <a:cubicBezTo>
                      <a:pt x="413104" y="772679"/>
                      <a:pt x="411535" y="772443"/>
                      <a:pt x="409994" y="772030"/>
                    </a:cubicBezTo>
                    <a:lnTo>
                      <a:pt x="407593" y="771021"/>
                    </a:lnTo>
                    <a:lnTo>
                      <a:pt x="404095" y="771718"/>
                    </a:lnTo>
                    <a:lnTo>
                      <a:pt x="401383" y="773893"/>
                    </a:lnTo>
                    <a:cubicBezTo>
                      <a:pt x="381278" y="786752"/>
                      <a:pt x="338726" y="769923"/>
                      <a:pt x="316139" y="747336"/>
                    </a:cubicBezTo>
                    <a:lnTo>
                      <a:pt x="307933" y="736616"/>
                    </a:lnTo>
                    <a:lnTo>
                      <a:pt x="304492" y="735793"/>
                    </a:lnTo>
                    <a:lnTo>
                      <a:pt x="302898" y="734515"/>
                    </a:lnTo>
                    <a:lnTo>
                      <a:pt x="300394" y="734651"/>
                    </a:lnTo>
                    <a:cubicBezTo>
                      <a:pt x="298805" y="734579"/>
                      <a:pt x="297236" y="734343"/>
                      <a:pt x="295695" y="733930"/>
                    </a:cubicBezTo>
                    <a:lnTo>
                      <a:pt x="293294" y="732921"/>
                    </a:lnTo>
                    <a:lnTo>
                      <a:pt x="289796" y="733618"/>
                    </a:lnTo>
                    <a:lnTo>
                      <a:pt x="287084" y="735793"/>
                    </a:lnTo>
                    <a:cubicBezTo>
                      <a:pt x="266979" y="748652"/>
                      <a:pt x="224427" y="731823"/>
                      <a:pt x="201840" y="709236"/>
                    </a:cubicBezTo>
                    <a:lnTo>
                      <a:pt x="195341" y="700745"/>
                    </a:lnTo>
                    <a:lnTo>
                      <a:pt x="182571" y="697693"/>
                    </a:lnTo>
                    <a:lnTo>
                      <a:pt x="180977" y="696415"/>
                    </a:lnTo>
                    <a:lnTo>
                      <a:pt x="178473" y="696551"/>
                    </a:lnTo>
                    <a:cubicBezTo>
                      <a:pt x="176884" y="696479"/>
                      <a:pt x="175315" y="696243"/>
                      <a:pt x="173774" y="695830"/>
                    </a:cubicBezTo>
                    <a:lnTo>
                      <a:pt x="171373" y="694821"/>
                    </a:lnTo>
                    <a:lnTo>
                      <a:pt x="167875" y="695518"/>
                    </a:lnTo>
                    <a:lnTo>
                      <a:pt x="165163" y="697693"/>
                    </a:lnTo>
                    <a:cubicBezTo>
                      <a:pt x="145058" y="710552"/>
                      <a:pt x="102505" y="693723"/>
                      <a:pt x="79919" y="671136"/>
                    </a:cubicBezTo>
                    <a:cubicBezTo>
                      <a:pt x="55826" y="647043"/>
                      <a:pt x="35500" y="596999"/>
                      <a:pt x="43692" y="569540"/>
                    </a:cubicBezTo>
                    <a:lnTo>
                      <a:pt x="56187" y="568965"/>
                    </a:lnTo>
                    <a:lnTo>
                      <a:pt x="41849" y="558780"/>
                    </a:lnTo>
                    <a:cubicBezTo>
                      <a:pt x="19504" y="538970"/>
                      <a:pt x="213" y="510080"/>
                      <a:pt x="0" y="488590"/>
                    </a:cubicBezTo>
                    <a:cubicBezTo>
                      <a:pt x="13033" y="480313"/>
                      <a:pt x="32440" y="477489"/>
                      <a:pt x="52356" y="478721"/>
                    </a:cubicBezTo>
                    <a:lnTo>
                      <a:pt x="55632" y="479085"/>
                    </a:lnTo>
                    <a:lnTo>
                      <a:pt x="55186" y="477139"/>
                    </a:lnTo>
                    <a:cubicBezTo>
                      <a:pt x="51612" y="457227"/>
                      <a:pt x="52084" y="437620"/>
                      <a:pt x="58564" y="424842"/>
                    </a:cubicBezTo>
                    <a:lnTo>
                      <a:pt x="82837" y="428100"/>
                    </a:lnTo>
                    <a:lnTo>
                      <a:pt x="74164" y="416770"/>
                    </a:lnTo>
                    <a:cubicBezTo>
                      <a:pt x="60235" y="393827"/>
                      <a:pt x="51339" y="363897"/>
                      <a:pt x="56861" y="345386"/>
                    </a:cubicBezTo>
                    <a:cubicBezTo>
                      <a:pt x="70250" y="341739"/>
                      <a:pt x="87665" y="344465"/>
                      <a:pt x="104441" y="350811"/>
                    </a:cubicBezTo>
                    <a:lnTo>
                      <a:pt x="107156" y="351993"/>
                    </a:lnTo>
                    <a:lnTo>
                      <a:pt x="107291" y="350204"/>
                    </a:lnTo>
                    <a:lnTo>
                      <a:pt x="108011" y="347098"/>
                    </a:lnTo>
                    <a:lnTo>
                      <a:pt x="71976" y="337975"/>
                    </a:lnTo>
                    <a:cubicBezTo>
                      <a:pt x="44891" y="323682"/>
                      <a:pt x="14150" y="286104"/>
                      <a:pt x="13895" y="260349"/>
                    </a:cubicBezTo>
                    <a:cubicBezTo>
                      <a:pt x="25609" y="252909"/>
                      <a:pt x="43053" y="250371"/>
                      <a:pt x="60954" y="251478"/>
                    </a:cubicBezTo>
                    <a:lnTo>
                      <a:pt x="63898" y="251806"/>
                    </a:lnTo>
                    <a:lnTo>
                      <a:pt x="63498" y="250056"/>
                    </a:lnTo>
                    <a:cubicBezTo>
                      <a:pt x="60285" y="232159"/>
                      <a:pt x="60710" y="214536"/>
                      <a:pt x="66534" y="203050"/>
                    </a:cubicBezTo>
                    <a:cubicBezTo>
                      <a:pt x="80359" y="201850"/>
                      <a:pt x="97009" y="207640"/>
                      <a:pt x="112383" y="216876"/>
                    </a:cubicBezTo>
                    <a:lnTo>
                      <a:pt x="121707" y="223120"/>
                    </a:lnTo>
                    <a:lnTo>
                      <a:pt x="125230" y="213252"/>
                    </a:lnTo>
                    <a:cubicBezTo>
                      <a:pt x="132150" y="196436"/>
                      <a:pt x="141988" y="181809"/>
                      <a:pt x="153076" y="175260"/>
                    </a:cubicBezTo>
                    <a:cubicBezTo>
                      <a:pt x="165376" y="181685"/>
                      <a:pt x="176297" y="195522"/>
                      <a:pt x="184288" y="211579"/>
                    </a:cubicBezTo>
                    <a:lnTo>
                      <a:pt x="186580" y="216813"/>
                    </a:lnTo>
                    <a:lnTo>
                      <a:pt x="194352" y="210211"/>
                    </a:lnTo>
                    <a:cubicBezTo>
                      <a:pt x="208753" y="199108"/>
                      <a:pt x="224586" y="191359"/>
                      <a:pt x="237464" y="191232"/>
                    </a:cubicBezTo>
                    <a:cubicBezTo>
                      <a:pt x="244903" y="202946"/>
                      <a:pt x="247442" y="220390"/>
                      <a:pt x="246334" y="238291"/>
                    </a:cubicBezTo>
                    <a:lnTo>
                      <a:pt x="240834" y="259349"/>
                    </a:lnTo>
                    <a:lnTo>
                      <a:pt x="243628" y="261220"/>
                    </a:lnTo>
                    <a:lnTo>
                      <a:pt x="247151" y="251352"/>
                    </a:lnTo>
                    <a:cubicBezTo>
                      <a:pt x="254071" y="234536"/>
                      <a:pt x="263909" y="219909"/>
                      <a:pt x="274997" y="213360"/>
                    </a:cubicBezTo>
                    <a:cubicBezTo>
                      <a:pt x="287297" y="219785"/>
                      <a:pt x="298218" y="233622"/>
                      <a:pt x="306209" y="249679"/>
                    </a:cubicBezTo>
                    <a:lnTo>
                      <a:pt x="308501" y="254913"/>
                    </a:lnTo>
                    <a:lnTo>
                      <a:pt x="316273" y="248311"/>
                    </a:lnTo>
                    <a:cubicBezTo>
                      <a:pt x="330674" y="237208"/>
                      <a:pt x="346507" y="229459"/>
                      <a:pt x="359385" y="229332"/>
                    </a:cubicBezTo>
                    <a:cubicBezTo>
                      <a:pt x="366824" y="241046"/>
                      <a:pt x="369363" y="258490"/>
                      <a:pt x="368255" y="276391"/>
                    </a:cubicBezTo>
                    <a:lnTo>
                      <a:pt x="368012" y="277324"/>
                    </a:lnTo>
                    <a:lnTo>
                      <a:pt x="373810" y="266606"/>
                    </a:lnTo>
                    <a:cubicBezTo>
                      <a:pt x="378521" y="260028"/>
                      <a:pt x="383752" y="254734"/>
                      <a:pt x="389296" y="251460"/>
                    </a:cubicBezTo>
                    <a:cubicBezTo>
                      <a:pt x="401596" y="257885"/>
                      <a:pt x="412517" y="271722"/>
                      <a:pt x="420508" y="287779"/>
                    </a:cubicBezTo>
                    <a:lnTo>
                      <a:pt x="422800" y="293013"/>
                    </a:lnTo>
                    <a:lnTo>
                      <a:pt x="430572" y="286411"/>
                    </a:lnTo>
                    <a:lnTo>
                      <a:pt x="442175" y="279277"/>
                    </a:lnTo>
                    <a:lnTo>
                      <a:pt x="441725" y="273055"/>
                    </a:lnTo>
                    <a:cubicBezTo>
                      <a:pt x="442207" y="264067"/>
                      <a:pt x="443945" y="255971"/>
                      <a:pt x="447185" y="249582"/>
                    </a:cubicBezTo>
                    <a:lnTo>
                      <a:pt x="471457" y="252840"/>
                    </a:lnTo>
                    <a:lnTo>
                      <a:pt x="462784" y="241510"/>
                    </a:lnTo>
                    <a:cubicBezTo>
                      <a:pt x="448855" y="218567"/>
                      <a:pt x="439959" y="188637"/>
                      <a:pt x="445482" y="170126"/>
                    </a:cubicBezTo>
                    <a:cubicBezTo>
                      <a:pt x="458870" y="166479"/>
                      <a:pt x="476286" y="169205"/>
                      <a:pt x="493061" y="175551"/>
                    </a:cubicBezTo>
                    <a:lnTo>
                      <a:pt x="495777" y="176733"/>
                    </a:lnTo>
                    <a:lnTo>
                      <a:pt x="495911" y="174944"/>
                    </a:lnTo>
                    <a:lnTo>
                      <a:pt x="496631" y="171838"/>
                    </a:lnTo>
                    <a:lnTo>
                      <a:pt x="460596" y="162715"/>
                    </a:lnTo>
                    <a:cubicBezTo>
                      <a:pt x="433511" y="148422"/>
                      <a:pt x="402771" y="110844"/>
                      <a:pt x="402516" y="85089"/>
                    </a:cubicBezTo>
                    <a:cubicBezTo>
                      <a:pt x="414230" y="77649"/>
                      <a:pt x="431674" y="75111"/>
                      <a:pt x="449575" y="76218"/>
                    </a:cubicBezTo>
                    <a:lnTo>
                      <a:pt x="452519" y="76546"/>
                    </a:lnTo>
                    <a:lnTo>
                      <a:pt x="452118" y="74796"/>
                    </a:lnTo>
                    <a:cubicBezTo>
                      <a:pt x="448906" y="56899"/>
                      <a:pt x="449330" y="39276"/>
                      <a:pt x="455154" y="27790"/>
                    </a:cubicBezTo>
                    <a:cubicBezTo>
                      <a:pt x="468979" y="26590"/>
                      <a:pt x="485629" y="32380"/>
                      <a:pt x="501003" y="41616"/>
                    </a:cubicBezTo>
                    <a:lnTo>
                      <a:pt x="510327" y="47860"/>
                    </a:lnTo>
                    <a:lnTo>
                      <a:pt x="513850" y="37992"/>
                    </a:lnTo>
                    <a:cubicBezTo>
                      <a:pt x="520770" y="21176"/>
                      <a:pt x="530608" y="6549"/>
                      <a:pt x="541696" y="0"/>
                    </a:cubicBezTo>
                    <a:cubicBezTo>
                      <a:pt x="553996" y="6425"/>
                      <a:pt x="564917" y="20262"/>
                      <a:pt x="572908" y="36319"/>
                    </a:cubicBezTo>
                    <a:lnTo>
                      <a:pt x="575200" y="41553"/>
                    </a:lnTo>
                    <a:lnTo>
                      <a:pt x="582972" y="34951"/>
                    </a:lnTo>
                    <a:cubicBezTo>
                      <a:pt x="597373" y="23848"/>
                      <a:pt x="613206" y="16099"/>
                      <a:pt x="626084" y="15972"/>
                    </a:cubicBezTo>
                    <a:cubicBezTo>
                      <a:pt x="633523" y="27686"/>
                      <a:pt x="636062" y="45130"/>
                      <a:pt x="634954" y="63031"/>
                    </a:cubicBezTo>
                    <a:lnTo>
                      <a:pt x="629454" y="84089"/>
                    </a:lnTo>
                    <a:lnTo>
                      <a:pt x="632248" y="85960"/>
                    </a:lnTo>
                    <a:lnTo>
                      <a:pt x="635771" y="76092"/>
                    </a:lnTo>
                    <a:cubicBezTo>
                      <a:pt x="642691" y="59276"/>
                      <a:pt x="652529" y="44649"/>
                      <a:pt x="663617" y="38100"/>
                    </a:cubicBezTo>
                    <a:cubicBezTo>
                      <a:pt x="675917" y="44525"/>
                      <a:pt x="686838" y="58362"/>
                      <a:pt x="694829" y="74419"/>
                    </a:cubicBezTo>
                    <a:lnTo>
                      <a:pt x="697121" y="79653"/>
                    </a:lnTo>
                    <a:lnTo>
                      <a:pt x="704893" y="73051"/>
                    </a:lnTo>
                    <a:cubicBezTo>
                      <a:pt x="719294" y="61948"/>
                      <a:pt x="735127" y="54199"/>
                      <a:pt x="748005" y="54072"/>
                    </a:cubicBezTo>
                    <a:cubicBezTo>
                      <a:pt x="762883" y="77500"/>
                      <a:pt x="758160" y="123848"/>
                      <a:pt x="743868" y="150933"/>
                    </a:cubicBezTo>
                    <a:lnTo>
                      <a:pt x="726876" y="170182"/>
                    </a:lnTo>
                    <a:lnTo>
                      <a:pt x="737662" y="187027"/>
                    </a:lnTo>
                    <a:cubicBezTo>
                      <a:pt x="740842" y="194572"/>
                      <a:pt x="743151" y="203109"/>
                      <a:pt x="744598" y="211959"/>
                    </a:cubicBezTo>
                    <a:lnTo>
                      <a:pt x="745242" y="217637"/>
                    </a:lnTo>
                    <a:lnTo>
                      <a:pt x="754617" y="213625"/>
                    </a:lnTo>
                    <a:cubicBezTo>
                      <a:pt x="771654" y="207271"/>
                      <a:pt x="789070" y="204544"/>
                      <a:pt x="801411" y="208226"/>
                    </a:cubicBezTo>
                    <a:cubicBezTo>
                      <a:pt x="808705" y="235003"/>
                      <a:pt x="790504" y="277889"/>
                      <a:pt x="768849" y="299544"/>
                    </a:cubicBezTo>
                    <a:lnTo>
                      <a:pt x="767875" y="300214"/>
                    </a:lnTo>
                    <a:lnTo>
                      <a:pt x="769144" y="326889"/>
                    </a:lnTo>
                    <a:cubicBezTo>
                      <a:pt x="767912" y="346805"/>
                      <a:pt x="762623" y="367230"/>
                      <a:pt x="754672" y="382297"/>
                    </a:cubicBezTo>
                    <a:lnTo>
                      <a:pt x="738456" y="400669"/>
                    </a:lnTo>
                    <a:lnTo>
                      <a:pt x="743658" y="408794"/>
                    </a:lnTo>
                    <a:cubicBezTo>
                      <a:pt x="747196" y="417189"/>
                      <a:pt x="749766" y="426686"/>
                      <a:pt x="751375" y="436533"/>
                    </a:cubicBezTo>
                    <a:lnTo>
                      <a:pt x="752091" y="442850"/>
                    </a:lnTo>
                    <a:lnTo>
                      <a:pt x="762521" y="438386"/>
                    </a:lnTo>
                    <a:cubicBezTo>
                      <a:pt x="781477" y="431317"/>
                      <a:pt x="800853" y="428283"/>
                      <a:pt x="814582" y="432379"/>
                    </a:cubicBezTo>
                    <a:cubicBezTo>
                      <a:pt x="822698" y="462171"/>
                      <a:pt x="802448" y="509883"/>
                      <a:pt x="778356" y="533976"/>
                    </a:cubicBezTo>
                    <a:cubicBezTo>
                      <a:pt x="761415" y="550916"/>
                      <a:pt x="733245" y="564617"/>
                      <a:pt x="711737" y="564985"/>
                    </a:cubicBezTo>
                    <a:cubicBezTo>
                      <a:pt x="704567" y="565107"/>
                      <a:pt x="698138" y="563748"/>
                      <a:pt x="693112" y="560533"/>
                    </a:cubicBezTo>
                    <a:lnTo>
                      <a:pt x="691518" y="559254"/>
                    </a:lnTo>
                    <a:lnTo>
                      <a:pt x="689014" y="559391"/>
                    </a:lnTo>
                    <a:cubicBezTo>
                      <a:pt x="687425" y="559319"/>
                      <a:pt x="685856" y="559082"/>
                      <a:pt x="684315" y="558669"/>
                    </a:cubicBezTo>
                    <a:lnTo>
                      <a:pt x="681914" y="557660"/>
                    </a:lnTo>
                    <a:lnTo>
                      <a:pt x="678416" y="558358"/>
                    </a:lnTo>
                    <a:lnTo>
                      <a:pt x="675704" y="560533"/>
                    </a:lnTo>
                    <a:cubicBezTo>
                      <a:pt x="665651" y="566962"/>
                      <a:pt x="649987" y="565970"/>
                      <a:pt x="634013" y="560546"/>
                    </a:cubicBezTo>
                    <a:lnTo>
                      <a:pt x="617067" y="550208"/>
                    </a:lnTo>
                    <a:lnTo>
                      <a:pt x="616449" y="551004"/>
                    </a:lnTo>
                    <a:lnTo>
                      <a:pt x="615475" y="551674"/>
                    </a:lnTo>
                    <a:lnTo>
                      <a:pt x="616744" y="578349"/>
                    </a:lnTo>
                    <a:cubicBezTo>
                      <a:pt x="615512" y="598266"/>
                      <a:pt x="610223" y="618690"/>
                      <a:pt x="602272" y="633757"/>
                    </a:cubicBezTo>
                    <a:lnTo>
                      <a:pt x="586056" y="652129"/>
                    </a:lnTo>
                    <a:lnTo>
                      <a:pt x="591258" y="660254"/>
                    </a:lnTo>
                    <a:cubicBezTo>
                      <a:pt x="594796" y="668649"/>
                      <a:pt x="597366" y="678146"/>
                      <a:pt x="598975" y="687993"/>
                    </a:cubicBezTo>
                    <a:lnTo>
                      <a:pt x="599691" y="694310"/>
                    </a:lnTo>
                    <a:lnTo>
                      <a:pt x="610121" y="689846"/>
                    </a:lnTo>
                    <a:cubicBezTo>
                      <a:pt x="629077" y="682777"/>
                      <a:pt x="648453" y="679744"/>
                      <a:pt x="662182" y="683840"/>
                    </a:cubicBezTo>
                    <a:cubicBezTo>
                      <a:pt x="670298" y="713631"/>
                      <a:pt x="650048" y="761344"/>
                      <a:pt x="625956" y="785436"/>
                    </a:cubicBezTo>
                    <a:cubicBezTo>
                      <a:pt x="609015" y="802376"/>
                      <a:pt x="580845" y="816077"/>
                      <a:pt x="559337" y="816445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9" name="フリーフォーム: 図形 508">
                <a:extLst>
                  <a:ext uri="{FF2B5EF4-FFF2-40B4-BE49-F238E27FC236}">
                    <a16:creationId xmlns:a16="http://schemas.microsoft.com/office/drawing/2014/main" id="{063CA6C6-815E-41D5-A897-1599CACB51AC}"/>
                  </a:ext>
                </a:extLst>
              </p:cNvPr>
              <p:cNvSpPr/>
              <p:nvPr/>
            </p:nvSpPr>
            <p:spPr>
              <a:xfrm rot="10800000">
                <a:off x="3969193" y="2583918"/>
                <a:ext cx="816403" cy="816452"/>
              </a:xfrm>
              <a:custGeom>
                <a:avLst/>
                <a:gdLst>
                  <a:gd name="connsiteX0" fmla="*/ 681400 w 816403"/>
                  <a:gd name="connsiteY0" fmla="*/ 204501 h 816452"/>
                  <a:gd name="connsiteX1" fmla="*/ 687681 w 816403"/>
                  <a:gd name="connsiteY1" fmla="*/ 196114 h 816452"/>
                  <a:gd name="connsiteX2" fmla="*/ 688114 w 816403"/>
                  <a:gd name="connsiteY2" fmla="*/ 195689 h 816452"/>
                  <a:gd name="connsiteX3" fmla="*/ 679597 w 816403"/>
                  <a:gd name="connsiteY3" fmla="*/ 196246 h 816452"/>
                  <a:gd name="connsiteX4" fmla="*/ 678418 w 816403"/>
                  <a:gd name="connsiteY4" fmla="*/ 200820 h 816452"/>
                  <a:gd name="connsiteX5" fmla="*/ 559337 w 816403"/>
                  <a:gd name="connsiteY5" fmla="*/ 816445 h 816452"/>
                  <a:gd name="connsiteX6" fmla="*/ 540712 w 816403"/>
                  <a:gd name="connsiteY6" fmla="*/ 811993 h 816452"/>
                  <a:gd name="connsiteX7" fmla="*/ 539118 w 816403"/>
                  <a:gd name="connsiteY7" fmla="*/ 810715 h 816452"/>
                  <a:gd name="connsiteX8" fmla="*/ 536614 w 816403"/>
                  <a:gd name="connsiteY8" fmla="*/ 810851 h 816452"/>
                  <a:gd name="connsiteX9" fmla="*/ 531915 w 816403"/>
                  <a:gd name="connsiteY9" fmla="*/ 810130 h 816452"/>
                  <a:gd name="connsiteX10" fmla="*/ 529514 w 816403"/>
                  <a:gd name="connsiteY10" fmla="*/ 809121 h 816452"/>
                  <a:gd name="connsiteX11" fmla="*/ 526016 w 816403"/>
                  <a:gd name="connsiteY11" fmla="*/ 809818 h 816452"/>
                  <a:gd name="connsiteX12" fmla="*/ 523304 w 816403"/>
                  <a:gd name="connsiteY12" fmla="*/ 811993 h 816452"/>
                  <a:gd name="connsiteX13" fmla="*/ 438060 w 816403"/>
                  <a:gd name="connsiteY13" fmla="*/ 785436 h 816452"/>
                  <a:gd name="connsiteX14" fmla="*/ 432407 w 816403"/>
                  <a:gd name="connsiteY14" fmla="*/ 777147 h 816452"/>
                  <a:gd name="connsiteX15" fmla="*/ 418791 w 816403"/>
                  <a:gd name="connsiteY15" fmla="*/ 773893 h 816452"/>
                  <a:gd name="connsiteX16" fmla="*/ 417197 w 816403"/>
                  <a:gd name="connsiteY16" fmla="*/ 772615 h 816452"/>
                  <a:gd name="connsiteX17" fmla="*/ 414693 w 816403"/>
                  <a:gd name="connsiteY17" fmla="*/ 772751 h 816452"/>
                  <a:gd name="connsiteX18" fmla="*/ 409994 w 816403"/>
                  <a:gd name="connsiteY18" fmla="*/ 772030 h 816452"/>
                  <a:gd name="connsiteX19" fmla="*/ 407593 w 816403"/>
                  <a:gd name="connsiteY19" fmla="*/ 771021 h 816452"/>
                  <a:gd name="connsiteX20" fmla="*/ 404095 w 816403"/>
                  <a:gd name="connsiteY20" fmla="*/ 771718 h 816452"/>
                  <a:gd name="connsiteX21" fmla="*/ 401383 w 816403"/>
                  <a:gd name="connsiteY21" fmla="*/ 773893 h 816452"/>
                  <a:gd name="connsiteX22" fmla="*/ 316139 w 816403"/>
                  <a:gd name="connsiteY22" fmla="*/ 747336 h 816452"/>
                  <a:gd name="connsiteX23" fmla="*/ 307933 w 816403"/>
                  <a:gd name="connsiteY23" fmla="*/ 736616 h 816452"/>
                  <a:gd name="connsiteX24" fmla="*/ 304492 w 816403"/>
                  <a:gd name="connsiteY24" fmla="*/ 735793 h 816452"/>
                  <a:gd name="connsiteX25" fmla="*/ 302898 w 816403"/>
                  <a:gd name="connsiteY25" fmla="*/ 734515 h 816452"/>
                  <a:gd name="connsiteX26" fmla="*/ 300394 w 816403"/>
                  <a:gd name="connsiteY26" fmla="*/ 734651 h 816452"/>
                  <a:gd name="connsiteX27" fmla="*/ 295695 w 816403"/>
                  <a:gd name="connsiteY27" fmla="*/ 733930 h 816452"/>
                  <a:gd name="connsiteX28" fmla="*/ 293294 w 816403"/>
                  <a:gd name="connsiteY28" fmla="*/ 732921 h 816452"/>
                  <a:gd name="connsiteX29" fmla="*/ 289796 w 816403"/>
                  <a:gd name="connsiteY29" fmla="*/ 733618 h 816452"/>
                  <a:gd name="connsiteX30" fmla="*/ 287084 w 816403"/>
                  <a:gd name="connsiteY30" fmla="*/ 735793 h 816452"/>
                  <a:gd name="connsiteX31" fmla="*/ 201840 w 816403"/>
                  <a:gd name="connsiteY31" fmla="*/ 709236 h 816452"/>
                  <a:gd name="connsiteX32" fmla="*/ 195341 w 816403"/>
                  <a:gd name="connsiteY32" fmla="*/ 700745 h 816452"/>
                  <a:gd name="connsiteX33" fmla="*/ 182571 w 816403"/>
                  <a:gd name="connsiteY33" fmla="*/ 697693 h 816452"/>
                  <a:gd name="connsiteX34" fmla="*/ 180977 w 816403"/>
                  <a:gd name="connsiteY34" fmla="*/ 696415 h 816452"/>
                  <a:gd name="connsiteX35" fmla="*/ 178473 w 816403"/>
                  <a:gd name="connsiteY35" fmla="*/ 696551 h 816452"/>
                  <a:gd name="connsiteX36" fmla="*/ 173774 w 816403"/>
                  <a:gd name="connsiteY36" fmla="*/ 695830 h 816452"/>
                  <a:gd name="connsiteX37" fmla="*/ 171373 w 816403"/>
                  <a:gd name="connsiteY37" fmla="*/ 694821 h 816452"/>
                  <a:gd name="connsiteX38" fmla="*/ 167875 w 816403"/>
                  <a:gd name="connsiteY38" fmla="*/ 695518 h 816452"/>
                  <a:gd name="connsiteX39" fmla="*/ 165163 w 816403"/>
                  <a:gd name="connsiteY39" fmla="*/ 697693 h 816452"/>
                  <a:gd name="connsiteX40" fmla="*/ 79919 w 816403"/>
                  <a:gd name="connsiteY40" fmla="*/ 671136 h 816452"/>
                  <a:gd name="connsiteX41" fmla="*/ 43692 w 816403"/>
                  <a:gd name="connsiteY41" fmla="*/ 569540 h 816452"/>
                  <a:gd name="connsiteX42" fmla="*/ 56187 w 816403"/>
                  <a:gd name="connsiteY42" fmla="*/ 568965 h 816452"/>
                  <a:gd name="connsiteX43" fmla="*/ 41849 w 816403"/>
                  <a:gd name="connsiteY43" fmla="*/ 558780 h 816452"/>
                  <a:gd name="connsiteX44" fmla="*/ 0 w 816403"/>
                  <a:gd name="connsiteY44" fmla="*/ 488590 h 816452"/>
                  <a:gd name="connsiteX45" fmla="*/ 52356 w 816403"/>
                  <a:gd name="connsiteY45" fmla="*/ 478721 h 816452"/>
                  <a:gd name="connsiteX46" fmla="*/ 55632 w 816403"/>
                  <a:gd name="connsiteY46" fmla="*/ 479085 h 816452"/>
                  <a:gd name="connsiteX47" fmla="*/ 55186 w 816403"/>
                  <a:gd name="connsiteY47" fmla="*/ 477139 h 816452"/>
                  <a:gd name="connsiteX48" fmla="*/ 58564 w 816403"/>
                  <a:gd name="connsiteY48" fmla="*/ 424842 h 816452"/>
                  <a:gd name="connsiteX49" fmla="*/ 82837 w 816403"/>
                  <a:gd name="connsiteY49" fmla="*/ 428100 h 816452"/>
                  <a:gd name="connsiteX50" fmla="*/ 74164 w 816403"/>
                  <a:gd name="connsiteY50" fmla="*/ 416770 h 816452"/>
                  <a:gd name="connsiteX51" fmla="*/ 56861 w 816403"/>
                  <a:gd name="connsiteY51" fmla="*/ 345386 h 816452"/>
                  <a:gd name="connsiteX52" fmla="*/ 104441 w 816403"/>
                  <a:gd name="connsiteY52" fmla="*/ 350811 h 816452"/>
                  <a:gd name="connsiteX53" fmla="*/ 107156 w 816403"/>
                  <a:gd name="connsiteY53" fmla="*/ 351993 h 816452"/>
                  <a:gd name="connsiteX54" fmla="*/ 107291 w 816403"/>
                  <a:gd name="connsiteY54" fmla="*/ 350204 h 816452"/>
                  <a:gd name="connsiteX55" fmla="*/ 108011 w 816403"/>
                  <a:gd name="connsiteY55" fmla="*/ 347098 h 816452"/>
                  <a:gd name="connsiteX56" fmla="*/ 71976 w 816403"/>
                  <a:gd name="connsiteY56" fmla="*/ 337975 h 816452"/>
                  <a:gd name="connsiteX57" fmla="*/ 13895 w 816403"/>
                  <a:gd name="connsiteY57" fmla="*/ 260349 h 816452"/>
                  <a:gd name="connsiteX58" fmla="*/ 60954 w 816403"/>
                  <a:gd name="connsiteY58" fmla="*/ 251478 h 816452"/>
                  <a:gd name="connsiteX59" fmla="*/ 63898 w 816403"/>
                  <a:gd name="connsiteY59" fmla="*/ 251806 h 816452"/>
                  <a:gd name="connsiteX60" fmla="*/ 63498 w 816403"/>
                  <a:gd name="connsiteY60" fmla="*/ 250056 h 816452"/>
                  <a:gd name="connsiteX61" fmla="*/ 66534 w 816403"/>
                  <a:gd name="connsiteY61" fmla="*/ 203050 h 816452"/>
                  <a:gd name="connsiteX62" fmla="*/ 112383 w 816403"/>
                  <a:gd name="connsiteY62" fmla="*/ 216876 h 816452"/>
                  <a:gd name="connsiteX63" fmla="*/ 121707 w 816403"/>
                  <a:gd name="connsiteY63" fmla="*/ 223120 h 816452"/>
                  <a:gd name="connsiteX64" fmla="*/ 125230 w 816403"/>
                  <a:gd name="connsiteY64" fmla="*/ 213252 h 816452"/>
                  <a:gd name="connsiteX65" fmla="*/ 153076 w 816403"/>
                  <a:gd name="connsiteY65" fmla="*/ 175260 h 816452"/>
                  <a:gd name="connsiteX66" fmla="*/ 184288 w 816403"/>
                  <a:gd name="connsiteY66" fmla="*/ 211579 h 816452"/>
                  <a:gd name="connsiteX67" fmla="*/ 186580 w 816403"/>
                  <a:gd name="connsiteY67" fmla="*/ 216813 h 816452"/>
                  <a:gd name="connsiteX68" fmla="*/ 194352 w 816403"/>
                  <a:gd name="connsiteY68" fmla="*/ 210211 h 816452"/>
                  <a:gd name="connsiteX69" fmla="*/ 237464 w 816403"/>
                  <a:gd name="connsiteY69" fmla="*/ 191232 h 816452"/>
                  <a:gd name="connsiteX70" fmla="*/ 246334 w 816403"/>
                  <a:gd name="connsiteY70" fmla="*/ 238291 h 816452"/>
                  <a:gd name="connsiteX71" fmla="*/ 240834 w 816403"/>
                  <a:gd name="connsiteY71" fmla="*/ 259349 h 816452"/>
                  <a:gd name="connsiteX72" fmla="*/ 243628 w 816403"/>
                  <a:gd name="connsiteY72" fmla="*/ 261220 h 816452"/>
                  <a:gd name="connsiteX73" fmla="*/ 247151 w 816403"/>
                  <a:gd name="connsiteY73" fmla="*/ 251352 h 816452"/>
                  <a:gd name="connsiteX74" fmla="*/ 274997 w 816403"/>
                  <a:gd name="connsiteY74" fmla="*/ 213360 h 816452"/>
                  <a:gd name="connsiteX75" fmla="*/ 306209 w 816403"/>
                  <a:gd name="connsiteY75" fmla="*/ 249679 h 816452"/>
                  <a:gd name="connsiteX76" fmla="*/ 308501 w 816403"/>
                  <a:gd name="connsiteY76" fmla="*/ 254913 h 816452"/>
                  <a:gd name="connsiteX77" fmla="*/ 316273 w 816403"/>
                  <a:gd name="connsiteY77" fmla="*/ 248311 h 816452"/>
                  <a:gd name="connsiteX78" fmla="*/ 359385 w 816403"/>
                  <a:gd name="connsiteY78" fmla="*/ 229332 h 816452"/>
                  <a:gd name="connsiteX79" fmla="*/ 368255 w 816403"/>
                  <a:gd name="connsiteY79" fmla="*/ 276391 h 816452"/>
                  <a:gd name="connsiteX80" fmla="*/ 368012 w 816403"/>
                  <a:gd name="connsiteY80" fmla="*/ 277324 h 816452"/>
                  <a:gd name="connsiteX81" fmla="*/ 373810 w 816403"/>
                  <a:gd name="connsiteY81" fmla="*/ 266606 h 816452"/>
                  <a:gd name="connsiteX82" fmla="*/ 389296 w 816403"/>
                  <a:gd name="connsiteY82" fmla="*/ 251460 h 816452"/>
                  <a:gd name="connsiteX83" fmla="*/ 420508 w 816403"/>
                  <a:gd name="connsiteY83" fmla="*/ 287779 h 816452"/>
                  <a:gd name="connsiteX84" fmla="*/ 422800 w 816403"/>
                  <a:gd name="connsiteY84" fmla="*/ 293013 h 816452"/>
                  <a:gd name="connsiteX85" fmla="*/ 430572 w 816403"/>
                  <a:gd name="connsiteY85" fmla="*/ 286411 h 816452"/>
                  <a:gd name="connsiteX86" fmla="*/ 442175 w 816403"/>
                  <a:gd name="connsiteY86" fmla="*/ 279277 h 816452"/>
                  <a:gd name="connsiteX87" fmla="*/ 441725 w 816403"/>
                  <a:gd name="connsiteY87" fmla="*/ 273055 h 816452"/>
                  <a:gd name="connsiteX88" fmla="*/ 447185 w 816403"/>
                  <a:gd name="connsiteY88" fmla="*/ 249582 h 816452"/>
                  <a:gd name="connsiteX89" fmla="*/ 471457 w 816403"/>
                  <a:gd name="connsiteY89" fmla="*/ 252840 h 816452"/>
                  <a:gd name="connsiteX90" fmla="*/ 462784 w 816403"/>
                  <a:gd name="connsiteY90" fmla="*/ 241510 h 816452"/>
                  <a:gd name="connsiteX91" fmla="*/ 445482 w 816403"/>
                  <a:gd name="connsiteY91" fmla="*/ 170126 h 816452"/>
                  <a:gd name="connsiteX92" fmla="*/ 493061 w 816403"/>
                  <a:gd name="connsiteY92" fmla="*/ 175551 h 816452"/>
                  <a:gd name="connsiteX93" fmla="*/ 495777 w 816403"/>
                  <a:gd name="connsiteY93" fmla="*/ 176733 h 816452"/>
                  <a:gd name="connsiteX94" fmla="*/ 495911 w 816403"/>
                  <a:gd name="connsiteY94" fmla="*/ 174944 h 816452"/>
                  <a:gd name="connsiteX95" fmla="*/ 496631 w 816403"/>
                  <a:gd name="connsiteY95" fmla="*/ 171838 h 816452"/>
                  <a:gd name="connsiteX96" fmla="*/ 460596 w 816403"/>
                  <a:gd name="connsiteY96" fmla="*/ 162715 h 816452"/>
                  <a:gd name="connsiteX97" fmla="*/ 402516 w 816403"/>
                  <a:gd name="connsiteY97" fmla="*/ 85089 h 816452"/>
                  <a:gd name="connsiteX98" fmla="*/ 449575 w 816403"/>
                  <a:gd name="connsiteY98" fmla="*/ 76218 h 816452"/>
                  <a:gd name="connsiteX99" fmla="*/ 452519 w 816403"/>
                  <a:gd name="connsiteY99" fmla="*/ 76546 h 816452"/>
                  <a:gd name="connsiteX100" fmla="*/ 452118 w 816403"/>
                  <a:gd name="connsiteY100" fmla="*/ 74796 h 816452"/>
                  <a:gd name="connsiteX101" fmla="*/ 455154 w 816403"/>
                  <a:gd name="connsiteY101" fmla="*/ 27790 h 816452"/>
                  <a:gd name="connsiteX102" fmla="*/ 501003 w 816403"/>
                  <a:gd name="connsiteY102" fmla="*/ 41616 h 816452"/>
                  <a:gd name="connsiteX103" fmla="*/ 510327 w 816403"/>
                  <a:gd name="connsiteY103" fmla="*/ 47860 h 816452"/>
                  <a:gd name="connsiteX104" fmla="*/ 513850 w 816403"/>
                  <a:gd name="connsiteY104" fmla="*/ 37992 h 816452"/>
                  <a:gd name="connsiteX105" fmla="*/ 541696 w 816403"/>
                  <a:gd name="connsiteY105" fmla="*/ 0 h 816452"/>
                  <a:gd name="connsiteX106" fmla="*/ 572908 w 816403"/>
                  <a:gd name="connsiteY106" fmla="*/ 36319 h 816452"/>
                  <a:gd name="connsiteX107" fmla="*/ 575200 w 816403"/>
                  <a:gd name="connsiteY107" fmla="*/ 41553 h 816452"/>
                  <a:gd name="connsiteX108" fmla="*/ 582972 w 816403"/>
                  <a:gd name="connsiteY108" fmla="*/ 34951 h 816452"/>
                  <a:gd name="connsiteX109" fmla="*/ 626084 w 816403"/>
                  <a:gd name="connsiteY109" fmla="*/ 15972 h 816452"/>
                  <a:gd name="connsiteX110" fmla="*/ 634954 w 816403"/>
                  <a:gd name="connsiteY110" fmla="*/ 63031 h 816452"/>
                  <a:gd name="connsiteX111" fmla="*/ 629454 w 816403"/>
                  <a:gd name="connsiteY111" fmla="*/ 84089 h 816452"/>
                  <a:gd name="connsiteX112" fmla="*/ 632248 w 816403"/>
                  <a:gd name="connsiteY112" fmla="*/ 85960 h 816452"/>
                  <a:gd name="connsiteX113" fmla="*/ 635771 w 816403"/>
                  <a:gd name="connsiteY113" fmla="*/ 76092 h 816452"/>
                  <a:gd name="connsiteX114" fmla="*/ 663617 w 816403"/>
                  <a:gd name="connsiteY114" fmla="*/ 38100 h 816452"/>
                  <a:gd name="connsiteX115" fmla="*/ 694829 w 816403"/>
                  <a:gd name="connsiteY115" fmla="*/ 74419 h 816452"/>
                  <a:gd name="connsiteX116" fmla="*/ 697121 w 816403"/>
                  <a:gd name="connsiteY116" fmla="*/ 79653 h 816452"/>
                  <a:gd name="connsiteX117" fmla="*/ 704893 w 816403"/>
                  <a:gd name="connsiteY117" fmla="*/ 73051 h 816452"/>
                  <a:gd name="connsiteX118" fmla="*/ 748005 w 816403"/>
                  <a:gd name="connsiteY118" fmla="*/ 54072 h 816452"/>
                  <a:gd name="connsiteX119" fmla="*/ 743868 w 816403"/>
                  <a:gd name="connsiteY119" fmla="*/ 150933 h 816452"/>
                  <a:gd name="connsiteX120" fmla="*/ 726876 w 816403"/>
                  <a:gd name="connsiteY120" fmla="*/ 170182 h 816452"/>
                  <a:gd name="connsiteX121" fmla="*/ 737662 w 816403"/>
                  <a:gd name="connsiteY121" fmla="*/ 187027 h 816452"/>
                  <a:gd name="connsiteX122" fmla="*/ 744598 w 816403"/>
                  <a:gd name="connsiteY122" fmla="*/ 211959 h 816452"/>
                  <a:gd name="connsiteX123" fmla="*/ 745242 w 816403"/>
                  <a:gd name="connsiteY123" fmla="*/ 217637 h 816452"/>
                  <a:gd name="connsiteX124" fmla="*/ 754617 w 816403"/>
                  <a:gd name="connsiteY124" fmla="*/ 213625 h 816452"/>
                  <a:gd name="connsiteX125" fmla="*/ 801411 w 816403"/>
                  <a:gd name="connsiteY125" fmla="*/ 208226 h 816452"/>
                  <a:gd name="connsiteX126" fmla="*/ 768849 w 816403"/>
                  <a:gd name="connsiteY126" fmla="*/ 299544 h 816452"/>
                  <a:gd name="connsiteX127" fmla="*/ 767875 w 816403"/>
                  <a:gd name="connsiteY127" fmla="*/ 300214 h 816452"/>
                  <a:gd name="connsiteX128" fmla="*/ 769144 w 816403"/>
                  <a:gd name="connsiteY128" fmla="*/ 326889 h 816452"/>
                  <a:gd name="connsiteX129" fmla="*/ 754672 w 816403"/>
                  <a:gd name="connsiteY129" fmla="*/ 382297 h 816452"/>
                  <a:gd name="connsiteX130" fmla="*/ 738456 w 816403"/>
                  <a:gd name="connsiteY130" fmla="*/ 400669 h 816452"/>
                  <a:gd name="connsiteX131" fmla="*/ 743658 w 816403"/>
                  <a:gd name="connsiteY131" fmla="*/ 408794 h 816452"/>
                  <a:gd name="connsiteX132" fmla="*/ 751375 w 816403"/>
                  <a:gd name="connsiteY132" fmla="*/ 436533 h 816452"/>
                  <a:gd name="connsiteX133" fmla="*/ 752091 w 816403"/>
                  <a:gd name="connsiteY133" fmla="*/ 442850 h 816452"/>
                  <a:gd name="connsiteX134" fmla="*/ 762521 w 816403"/>
                  <a:gd name="connsiteY134" fmla="*/ 438386 h 816452"/>
                  <a:gd name="connsiteX135" fmla="*/ 814582 w 816403"/>
                  <a:gd name="connsiteY135" fmla="*/ 432379 h 816452"/>
                  <a:gd name="connsiteX136" fmla="*/ 778356 w 816403"/>
                  <a:gd name="connsiteY136" fmla="*/ 533976 h 816452"/>
                  <a:gd name="connsiteX137" fmla="*/ 711737 w 816403"/>
                  <a:gd name="connsiteY137" fmla="*/ 564985 h 816452"/>
                  <a:gd name="connsiteX138" fmla="*/ 693112 w 816403"/>
                  <a:gd name="connsiteY138" fmla="*/ 560533 h 816452"/>
                  <a:gd name="connsiteX139" fmla="*/ 691518 w 816403"/>
                  <a:gd name="connsiteY139" fmla="*/ 559254 h 816452"/>
                  <a:gd name="connsiteX140" fmla="*/ 689014 w 816403"/>
                  <a:gd name="connsiteY140" fmla="*/ 559391 h 816452"/>
                  <a:gd name="connsiteX141" fmla="*/ 684315 w 816403"/>
                  <a:gd name="connsiteY141" fmla="*/ 558669 h 816452"/>
                  <a:gd name="connsiteX142" fmla="*/ 681914 w 816403"/>
                  <a:gd name="connsiteY142" fmla="*/ 557660 h 816452"/>
                  <a:gd name="connsiteX143" fmla="*/ 678416 w 816403"/>
                  <a:gd name="connsiteY143" fmla="*/ 558358 h 816452"/>
                  <a:gd name="connsiteX144" fmla="*/ 675704 w 816403"/>
                  <a:gd name="connsiteY144" fmla="*/ 560533 h 816452"/>
                  <a:gd name="connsiteX145" fmla="*/ 634013 w 816403"/>
                  <a:gd name="connsiteY145" fmla="*/ 560546 h 816452"/>
                  <a:gd name="connsiteX146" fmla="*/ 617067 w 816403"/>
                  <a:gd name="connsiteY146" fmla="*/ 550208 h 816452"/>
                  <a:gd name="connsiteX147" fmla="*/ 616449 w 816403"/>
                  <a:gd name="connsiteY147" fmla="*/ 551004 h 816452"/>
                  <a:gd name="connsiteX148" fmla="*/ 615475 w 816403"/>
                  <a:gd name="connsiteY148" fmla="*/ 551674 h 816452"/>
                  <a:gd name="connsiteX149" fmla="*/ 616744 w 816403"/>
                  <a:gd name="connsiteY149" fmla="*/ 578349 h 816452"/>
                  <a:gd name="connsiteX150" fmla="*/ 602272 w 816403"/>
                  <a:gd name="connsiteY150" fmla="*/ 633757 h 816452"/>
                  <a:gd name="connsiteX151" fmla="*/ 586056 w 816403"/>
                  <a:gd name="connsiteY151" fmla="*/ 652129 h 816452"/>
                  <a:gd name="connsiteX152" fmla="*/ 591258 w 816403"/>
                  <a:gd name="connsiteY152" fmla="*/ 660254 h 816452"/>
                  <a:gd name="connsiteX153" fmla="*/ 598975 w 816403"/>
                  <a:gd name="connsiteY153" fmla="*/ 687993 h 816452"/>
                  <a:gd name="connsiteX154" fmla="*/ 599691 w 816403"/>
                  <a:gd name="connsiteY154" fmla="*/ 694310 h 816452"/>
                  <a:gd name="connsiteX155" fmla="*/ 610121 w 816403"/>
                  <a:gd name="connsiteY155" fmla="*/ 689846 h 816452"/>
                  <a:gd name="connsiteX156" fmla="*/ 662182 w 816403"/>
                  <a:gd name="connsiteY156" fmla="*/ 683840 h 816452"/>
                  <a:gd name="connsiteX157" fmla="*/ 625956 w 816403"/>
                  <a:gd name="connsiteY157" fmla="*/ 785436 h 816452"/>
                  <a:gd name="connsiteX158" fmla="*/ 559337 w 816403"/>
                  <a:gd name="connsiteY158" fmla="*/ 816445 h 8164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</a:cxnLst>
                <a:rect l="l" t="t" r="r" b="b"/>
                <a:pathLst>
                  <a:path w="816403" h="816452">
                    <a:moveTo>
                      <a:pt x="681400" y="204501"/>
                    </a:moveTo>
                    <a:lnTo>
                      <a:pt x="687681" y="196114"/>
                    </a:lnTo>
                    <a:lnTo>
                      <a:pt x="688114" y="195689"/>
                    </a:lnTo>
                    <a:lnTo>
                      <a:pt x="679597" y="196246"/>
                    </a:lnTo>
                    <a:lnTo>
                      <a:pt x="678418" y="200820"/>
                    </a:lnTo>
                    <a:close/>
                    <a:moveTo>
                      <a:pt x="559337" y="816445"/>
                    </a:moveTo>
                    <a:cubicBezTo>
                      <a:pt x="552167" y="816567"/>
                      <a:pt x="545738" y="815208"/>
                      <a:pt x="540712" y="811993"/>
                    </a:cubicBezTo>
                    <a:lnTo>
                      <a:pt x="539118" y="810715"/>
                    </a:lnTo>
                    <a:lnTo>
                      <a:pt x="536614" y="810851"/>
                    </a:lnTo>
                    <a:cubicBezTo>
                      <a:pt x="535025" y="810779"/>
                      <a:pt x="533456" y="810543"/>
                      <a:pt x="531915" y="810130"/>
                    </a:cubicBezTo>
                    <a:lnTo>
                      <a:pt x="529514" y="809121"/>
                    </a:lnTo>
                    <a:lnTo>
                      <a:pt x="526016" y="809818"/>
                    </a:lnTo>
                    <a:lnTo>
                      <a:pt x="523304" y="811993"/>
                    </a:lnTo>
                    <a:cubicBezTo>
                      <a:pt x="503199" y="824852"/>
                      <a:pt x="460647" y="808023"/>
                      <a:pt x="438060" y="785436"/>
                    </a:cubicBezTo>
                    <a:lnTo>
                      <a:pt x="432407" y="777147"/>
                    </a:lnTo>
                    <a:lnTo>
                      <a:pt x="418791" y="773893"/>
                    </a:lnTo>
                    <a:lnTo>
                      <a:pt x="417197" y="772615"/>
                    </a:lnTo>
                    <a:lnTo>
                      <a:pt x="414693" y="772751"/>
                    </a:lnTo>
                    <a:cubicBezTo>
                      <a:pt x="413104" y="772679"/>
                      <a:pt x="411535" y="772443"/>
                      <a:pt x="409994" y="772030"/>
                    </a:cubicBezTo>
                    <a:lnTo>
                      <a:pt x="407593" y="771021"/>
                    </a:lnTo>
                    <a:lnTo>
                      <a:pt x="404095" y="771718"/>
                    </a:lnTo>
                    <a:lnTo>
                      <a:pt x="401383" y="773893"/>
                    </a:lnTo>
                    <a:cubicBezTo>
                      <a:pt x="381278" y="786752"/>
                      <a:pt x="338726" y="769923"/>
                      <a:pt x="316139" y="747336"/>
                    </a:cubicBezTo>
                    <a:lnTo>
                      <a:pt x="307933" y="736616"/>
                    </a:lnTo>
                    <a:lnTo>
                      <a:pt x="304492" y="735793"/>
                    </a:lnTo>
                    <a:lnTo>
                      <a:pt x="302898" y="734515"/>
                    </a:lnTo>
                    <a:lnTo>
                      <a:pt x="300394" y="734651"/>
                    </a:lnTo>
                    <a:cubicBezTo>
                      <a:pt x="298805" y="734579"/>
                      <a:pt x="297236" y="734343"/>
                      <a:pt x="295695" y="733930"/>
                    </a:cubicBezTo>
                    <a:lnTo>
                      <a:pt x="293294" y="732921"/>
                    </a:lnTo>
                    <a:lnTo>
                      <a:pt x="289796" y="733618"/>
                    </a:lnTo>
                    <a:lnTo>
                      <a:pt x="287084" y="735793"/>
                    </a:lnTo>
                    <a:cubicBezTo>
                      <a:pt x="266979" y="748652"/>
                      <a:pt x="224427" y="731823"/>
                      <a:pt x="201840" y="709236"/>
                    </a:cubicBezTo>
                    <a:lnTo>
                      <a:pt x="195341" y="700745"/>
                    </a:lnTo>
                    <a:lnTo>
                      <a:pt x="182571" y="697693"/>
                    </a:lnTo>
                    <a:lnTo>
                      <a:pt x="180977" y="696415"/>
                    </a:lnTo>
                    <a:lnTo>
                      <a:pt x="178473" y="696551"/>
                    </a:lnTo>
                    <a:cubicBezTo>
                      <a:pt x="176884" y="696479"/>
                      <a:pt x="175315" y="696243"/>
                      <a:pt x="173774" y="695830"/>
                    </a:cubicBezTo>
                    <a:lnTo>
                      <a:pt x="171373" y="694821"/>
                    </a:lnTo>
                    <a:lnTo>
                      <a:pt x="167875" y="695518"/>
                    </a:lnTo>
                    <a:lnTo>
                      <a:pt x="165163" y="697693"/>
                    </a:lnTo>
                    <a:cubicBezTo>
                      <a:pt x="145058" y="710552"/>
                      <a:pt x="102505" y="693723"/>
                      <a:pt x="79919" y="671136"/>
                    </a:cubicBezTo>
                    <a:cubicBezTo>
                      <a:pt x="55826" y="647043"/>
                      <a:pt x="35500" y="596999"/>
                      <a:pt x="43692" y="569540"/>
                    </a:cubicBezTo>
                    <a:lnTo>
                      <a:pt x="56187" y="568965"/>
                    </a:lnTo>
                    <a:lnTo>
                      <a:pt x="41849" y="558780"/>
                    </a:lnTo>
                    <a:cubicBezTo>
                      <a:pt x="19504" y="538970"/>
                      <a:pt x="213" y="510080"/>
                      <a:pt x="0" y="488590"/>
                    </a:cubicBezTo>
                    <a:cubicBezTo>
                      <a:pt x="13033" y="480313"/>
                      <a:pt x="32440" y="477489"/>
                      <a:pt x="52356" y="478721"/>
                    </a:cubicBezTo>
                    <a:lnTo>
                      <a:pt x="55632" y="479085"/>
                    </a:lnTo>
                    <a:lnTo>
                      <a:pt x="55186" y="477139"/>
                    </a:lnTo>
                    <a:cubicBezTo>
                      <a:pt x="51612" y="457227"/>
                      <a:pt x="52084" y="437620"/>
                      <a:pt x="58564" y="424842"/>
                    </a:cubicBezTo>
                    <a:lnTo>
                      <a:pt x="82837" y="428100"/>
                    </a:lnTo>
                    <a:lnTo>
                      <a:pt x="74164" y="416770"/>
                    </a:lnTo>
                    <a:cubicBezTo>
                      <a:pt x="60235" y="393827"/>
                      <a:pt x="51339" y="363897"/>
                      <a:pt x="56861" y="345386"/>
                    </a:cubicBezTo>
                    <a:cubicBezTo>
                      <a:pt x="70250" y="341739"/>
                      <a:pt x="87665" y="344465"/>
                      <a:pt x="104441" y="350811"/>
                    </a:cubicBezTo>
                    <a:lnTo>
                      <a:pt x="107156" y="351993"/>
                    </a:lnTo>
                    <a:lnTo>
                      <a:pt x="107291" y="350204"/>
                    </a:lnTo>
                    <a:lnTo>
                      <a:pt x="108011" y="347098"/>
                    </a:lnTo>
                    <a:lnTo>
                      <a:pt x="71976" y="337975"/>
                    </a:lnTo>
                    <a:cubicBezTo>
                      <a:pt x="44891" y="323682"/>
                      <a:pt x="14150" y="286104"/>
                      <a:pt x="13895" y="260349"/>
                    </a:cubicBezTo>
                    <a:cubicBezTo>
                      <a:pt x="25609" y="252909"/>
                      <a:pt x="43053" y="250371"/>
                      <a:pt x="60954" y="251478"/>
                    </a:cubicBezTo>
                    <a:lnTo>
                      <a:pt x="63898" y="251806"/>
                    </a:lnTo>
                    <a:lnTo>
                      <a:pt x="63498" y="250056"/>
                    </a:lnTo>
                    <a:cubicBezTo>
                      <a:pt x="60285" y="232159"/>
                      <a:pt x="60710" y="214536"/>
                      <a:pt x="66534" y="203050"/>
                    </a:cubicBezTo>
                    <a:cubicBezTo>
                      <a:pt x="80359" y="201850"/>
                      <a:pt x="97009" y="207640"/>
                      <a:pt x="112383" y="216876"/>
                    </a:cubicBezTo>
                    <a:lnTo>
                      <a:pt x="121707" y="223120"/>
                    </a:lnTo>
                    <a:lnTo>
                      <a:pt x="125230" y="213252"/>
                    </a:lnTo>
                    <a:cubicBezTo>
                      <a:pt x="132150" y="196436"/>
                      <a:pt x="141988" y="181809"/>
                      <a:pt x="153076" y="175260"/>
                    </a:cubicBezTo>
                    <a:cubicBezTo>
                      <a:pt x="165376" y="181685"/>
                      <a:pt x="176297" y="195522"/>
                      <a:pt x="184288" y="211579"/>
                    </a:cubicBezTo>
                    <a:lnTo>
                      <a:pt x="186580" y="216813"/>
                    </a:lnTo>
                    <a:lnTo>
                      <a:pt x="194352" y="210211"/>
                    </a:lnTo>
                    <a:cubicBezTo>
                      <a:pt x="208753" y="199108"/>
                      <a:pt x="224586" y="191359"/>
                      <a:pt x="237464" y="191232"/>
                    </a:cubicBezTo>
                    <a:cubicBezTo>
                      <a:pt x="244903" y="202946"/>
                      <a:pt x="247442" y="220390"/>
                      <a:pt x="246334" y="238291"/>
                    </a:cubicBezTo>
                    <a:lnTo>
                      <a:pt x="240834" y="259349"/>
                    </a:lnTo>
                    <a:lnTo>
                      <a:pt x="243628" y="261220"/>
                    </a:lnTo>
                    <a:lnTo>
                      <a:pt x="247151" y="251352"/>
                    </a:lnTo>
                    <a:cubicBezTo>
                      <a:pt x="254071" y="234536"/>
                      <a:pt x="263909" y="219909"/>
                      <a:pt x="274997" y="213360"/>
                    </a:cubicBezTo>
                    <a:cubicBezTo>
                      <a:pt x="287297" y="219785"/>
                      <a:pt x="298218" y="233622"/>
                      <a:pt x="306209" y="249679"/>
                    </a:cubicBezTo>
                    <a:lnTo>
                      <a:pt x="308501" y="254913"/>
                    </a:lnTo>
                    <a:lnTo>
                      <a:pt x="316273" y="248311"/>
                    </a:lnTo>
                    <a:cubicBezTo>
                      <a:pt x="330674" y="237208"/>
                      <a:pt x="346507" y="229459"/>
                      <a:pt x="359385" y="229332"/>
                    </a:cubicBezTo>
                    <a:cubicBezTo>
                      <a:pt x="366824" y="241046"/>
                      <a:pt x="369363" y="258490"/>
                      <a:pt x="368255" y="276391"/>
                    </a:cubicBezTo>
                    <a:lnTo>
                      <a:pt x="368012" y="277324"/>
                    </a:lnTo>
                    <a:lnTo>
                      <a:pt x="373810" y="266606"/>
                    </a:lnTo>
                    <a:cubicBezTo>
                      <a:pt x="378521" y="260028"/>
                      <a:pt x="383752" y="254734"/>
                      <a:pt x="389296" y="251460"/>
                    </a:cubicBezTo>
                    <a:cubicBezTo>
                      <a:pt x="401596" y="257885"/>
                      <a:pt x="412517" y="271722"/>
                      <a:pt x="420508" y="287779"/>
                    </a:cubicBezTo>
                    <a:lnTo>
                      <a:pt x="422800" y="293013"/>
                    </a:lnTo>
                    <a:lnTo>
                      <a:pt x="430572" y="286411"/>
                    </a:lnTo>
                    <a:lnTo>
                      <a:pt x="442175" y="279277"/>
                    </a:lnTo>
                    <a:lnTo>
                      <a:pt x="441725" y="273055"/>
                    </a:lnTo>
                    <a:cubicBezTo>
                      <a:pt x="442207" y="264067"/>
                      <a:pt x="443945" y="255971"/>
                      <a:pt x="447185" y="249582"/>
                    </a:cubicBezTo>
                    <a:lnTo>
                      <a:pt x="471457" y="252840"/>
                    </a:lnTo>
                    <a:lnTo>
                      <a:pt x="462784" y="241510"/>
                    </a:lnTo>
                    <a:cubicBezTo>
                      <a:pt x="448855" y="218567"/>
                      <a:pt x="439959" y="188637"/>
                      <a:pt x="445482" y="170126"/>
                    </a:cubicBezTo>
                    <a:cubicBezTo>
                      <a:pt x="458870" y="166479"/>
                      <a:pt x="476286" y="169205"/>
                      <a:pt x="493061" y="175551"/>
                    </a:cubicBezTo>
                    <a:lnTo>
                      <a:pt x="495777" y="176733"/>
                    </a:lnTo>
                    <a:lnTo>
                      <a:pt x="495911" y="174944"/>
                    </a:lnTo>
                    <a:lnTo>
                      <a:pt x="496631" y="171838"/>
                    </a:lnTo>
                    <a:lnTo>
                      <a:pt x="460596" y="162715"/>
                    </a:lnTo>
                    <a:cubicBezTo>
                      <a:pt x="433511" y="148422"/>
                      <a:pt x="402771" y="110844"/>
                      <a:pt x="402516" y="85089"/>
                    </a:cubicBezTo>
                    <a:cubicBezTo>
                      <a:pt x="414230" y="77649"/>
                      <a:pt x="431674" y="75111"/>
                      <a:pt x="449575" y="76218"/>
                    </a:cubicBezTo>
                    <a:lnTo>
                      <a:pt x="452519" y="76546"/>
                    </a:lnTo>
                    <a:lnTo>
                      <a:pt x="452118" y="74796"/>
                    </a:lnTo>
                    <a:cubicBezTo>
                      <a:pt x="448906" y="56899"/>
                      <a:pt x="449330" y="39276"/>
                      <a:pt x="455154" y="27790"/>
                    </a:cubicBezTo>
                    <a:cubicBezTo>
                      <a:pt x="468979" y="26590"/>
                      <a:pt x="485629" y="32380"/>
                      <a:pt x="501003" y="41616"/>
                    </a:cubicBezTo>
                    <a:lnTo>
                      <a:pt x="510327" y="47860"/>
                    </a:lnTo>
                    <a:lnTo>
                      <a:pt x="513850" y="37992"/>
                    </a:lnTo>
                    <a:cubicBezTo>
                      <a:pt x="520770" y="21176"/>
                      <a:pt x="530608" y="6549"/>
                      <a:pt x="541696" y="0"/>
                    </a:cubicBezTo>
                    <a:cubicBezTo>
                      <a:pt x="553996" y="6425"/>
                      <a:pt x="564917" y="20262"/>
                      <a:pt x="572908" y="36319"/>
                    </a:cubicBezTo>
                    <a:lnTo>
                      <a:pt x="575200" y="41553"/>
                    </a:lnTo>
                    <a:lnTo>
                      <a:pt x="582972" y="34951"/>
                    </a:lnTo>
                    <a:cubicBezTo>
                      <a:pt x="597373" y="23848"/>
                      <a:pt x="613206" y="16099"/>
                      <a:pt x="626084" y="15972"/>
                    </a:cubicBezTo>
                    <a:cubicBezTo>
                      <a:pt x="633523" y="27686"/>
                      <a:pt x="636062" y="45130"/>
                      <a:pt x="634954" y="63031"/>
                    </a:cubicBezTo>
                    <a:lnTo>
                      <a:pt x="629454" y="84089"/>
                    </a:lnTo>
                    <a:lnTo>
                      <a:pt x="632248" y="85960"/>
                    </a:lnTo>
                    <a:lnTo>
                      <a:pt x="635771" y="76092"/>
                    </a:lnTo>
                    <a:cubicBezTo>
                      <a:pt x="642691" y="59276"/>
                      <a:pt x="652529" y="44649"/>
                      <a:pt x="663617" y="38100"/>
                    </a:cubicBezTo>
                    <a:cubicBezTo>
                      <a:pt x="675917" y="44525"/>
                      <a:pt x="686838" y="58362"/>
                      <a:pt x="694829" y="74419"/>
                    </a:cubicBezTo>
                    <a:lnTo>
                      <a:pt x="697121" y="79653"/>
                    </a:lnTo>
                    <a:lnTo>
                      <a:pt x="704893" y="73051"/>
                    </a:lnTo>
                    <a:cubicBezTo>
                      <a:pt x="719294" y="61948"/>
                      <a:pt x="735127" y="54199"/>
                      <a:pt x="748005" y="54072"/>
                    </a:cubicBezTo>
                    <a:cubicBezTo>
                      <a:pt x="762883" y="77500"/>
                      <a:pt x="758160" y="123848"/>
                      <a:pt x="743868" y="150933"/>
                    </a:cubicBezTo>
                    <a:lnTo>
                      <a:pt x="726876" y="170182"/>
                    </a:lnTo>
                    <a:lnTo>
                      <a:pt x="737662" y="187027"/>
                    </a:lnTo>
                    <a:cubicBezTo>
                      <a:pt x="740842" y="194572"/>
                      <a:pt x="743151" y="203109"/>
                      <a:pt x="744598" y="211959"/>
                    </a:cubicBezTo>
                    <a:lnTo>
                      <a:pt x="745242" y="217637"/>
                    </a:lnTo>
                    <a:lnTo>
                      <a:pt x="754617" y="213625"/>
                    </a:lnTo>
                    <a:cubicBezTo>
                      <a:pt x="771654" y="207271"/>
                      <a:pt x="789070" y="204544"/>
                      <a:pt x="801411" y="208226"/>
                    </a:cubicBezTo>
                    <a:cubicBezTo>
                      <a:pt x="808705" y="235003"/>
                      <a:pt x="790504" y="277889"/>
                      <a:pt x="768849" y="299544"/>
                    </a:cubicBezTo>
                    <a:lnTo>
                      <a:pt x="767875" y="300214"/>
                    </a:lnTo>
                    <a:lnTo>
                      <a:pt x="769144" y="326889"/>
                    </a:lnTo>
                    <a:cubicBezTo>
                      <a:pt x="767912" y="346805"/>
                      <a:pt x="762623" y="367230"/>
                      <a:pt x="754672" y="382297"/>
                    </a:cubicBezTo>
                    <a:lnTo>
                      <a:pt x="738456" y="400669"/>
                    </a:lnTo>
                    <a:lnTo>
                      <a:pt x="743658" y="408794"/>
                    </a:lnTo>
                    <a:cubicBezTo>
                      <a:pt x="747196" y="417189"/>
                      <a:pt x="749766" y="426686"/>
                      <a:pt x="751375" y="436533"/>
                    </a:cubicBezTo>
                    <a:lnTo>
                      <a:pt x="752091" y="442850"/>
                    </a:lnTo>
                    <a:lnTo>
                      <a:pt x="762521" y="438386"/>
                    </a:lnTo>
                    <a:cubicBezTo>
                      <a:pt x="781477" y="431317"/>
                      <a:pt x="800853" y="428283"/>
                      <a:pt x="814582" y="432379"/>
                    </a:cubicBezTo>
                    <a:cubicBezTo>
                      <a:pt x="822698" y="462171"/>
                      <a:pt x="802448" y="509883"/>
                      <a:pt x="778356" y="533976"/>
                    </a:cubicBezTo>
                    <a:cubicBezTo>
                      <a:pt x="761415" y="550916"/>
                      <a:pt x="733245" y="564617"/>
                      <a:pt x="711737" y="564985"/>
                    </a:cubicBezTo>
                    <a:cubicBezTo>
                      <a:pt x="704567" y="565107"/>
                      <a:pt x="698138" y="563748"/>
                      <a:pt x="693112" y="560533"/>
                    </a:cubicBezTo>
                    <a:lnTo>
                      <a:pt x="691518" y="559254"/>
                    </a:lnTo>
                    <a:lnTo>
                      <a:pt x="689014" y="559391"/>
                    </a:lnTo>
                    <a:cubicBezTo>
                      <a:pt x="687425" y="559319"/>
                      <a:pt x="685856" y="559082"/>
                      <a:pt x="684315" y="558669"/>
                    </a:cubicBezTo>
                    <a:lnTo>
                      <a:pt x="681914" y="557660"/>
                    </a:lnTo>
                    <a:lnTo>
                      <a:pt x="678416" y="558358"/>
                    </a:lnTo>
                    <a:lnTo>
                      <a:pt x="675704" y="560533"/>
                    </a:lnTo>
                    <a:cubicBezTo>
                      <a:pt x="665651" y="566962"/>
                      <a:pt x="649987" y="565970"/>
                      <a:pt x="634013" y="560546"/>
                    </a:cubicBezTo>
                    <a:lnTo>
                      <a:pt x="617067" y="550208"/>
                    </a:lnTo>
                    <a:lnTo>
                      <a:pt x="616449" y="551004"/>
                    </a:lnTo>
                    <a:lnTo>
                      <a:pt x="615475" y="551674"/>
                    </a:lnTo>
                    <a:lnTo>
                      <a:pt x="616744" y="578349"/>
                    </a:lnTo>
                    <a:cubicBezTo>
                      <a:pt x="615512" y="598266"/>
                      <a:pt x="610223" y="618690"/>
                      <a:pt x="602272" y="633757"/>
                    </a:cubicBezTo>
                    <a:lnTo>
                      <a:pt x="586056" y="652129"/>
                    </a:lnTo>
                    <a:lnTo>
                      <a:pt x="591258" y="660254"/>
                    </a:lnTo>
                    <a:cubicBezTo>
                      <a:pt x="594796" y="668649"/>
                      <a:pt x="597366" y="678146"/>
                      <a:pt x="598975" y="687993"/>
                    </a:cubicBezTo>
                    <a:lnTo>
                      <a:pt x="599691" y="694310"/>
                    </a:lnTo>
                    <a:lnTo>
                      <a:pt x="610121" y="689846"/>
                    </a:lnTo>
                    <a:cubicBezTo>
                      <a:pt x="629077" y="682777"/>
                      <a:pt x="648453" y="679744"/>
                      <a:pt x="662182" y="683840"/>
                    </a:cubicBezTo>
                    <a:cubicBezTo>
                      <a:pt x="670298" y="713631"/>
                      <a:pt x="650048" y="761344"/>
                      <a:pt x="625956" y="785436"/>
                    </a:cubicBezTo>
                    <a:cubicBezTo>
                      <a:pt x="609015" y="802376"/>
                      <a:pt x="580845" y="816077"/>
                      <a:pt x="559337" y="816445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0" name="フリーフォーム: 図形 509">
                <a:extLst>
                  <a:ext uri="{FF2B5EF4-FFF2-40B4-BE49-F238E27FC236}">
                    <a16:creationId xmlns:a16="http://schemas.microsoft.com/office/drawing/2014/main" id="{854C778B-3E1E-42BE-ADA9-C2DDA2988EE3}"/>
                  </a:ext>
                </a:extLst>
              </p:cNvPr>
              <p:cNvSpPr/>
              <p:nvPr/>
            </p:nvSpPr>
            <p:spPr>
              <a:xfrm rot="10800000">
                <a:off x="2925052" y="2720252"/>
                <a:ext cx="816403" cy="816452"/>
              </a:xfrm>
              <a:custGeom>
                <a:avLst/>
                <a:gdLst>
                  <a:gd name="connsiteX0" fmla="*/ 681400 w 816403"/>
                  <a:gd name="connsiteY0" fmla="*/ 204501 h 816452"/>
                  <a:gd name="connsiteX1" fmla="*/ 687681 w 816403"/>
                  <a:gd name="connsiteY1" fmla="*/ 196114 h 816452"/>
                  <a:gd name="connsiteX2" fmla="*/ 688114 w 816403"/>
                  <a:gd name="connsiteY2" fmla="*/ 195689 h 816452"/>
                  <a:gd name="connsiteX3" fmla="*/ 679597 w 816403"/>
                  <a:gd name="connsiteY3" fmla="*/ 196246 h 816452"/>
                  <a:gd name="connsiteX4" fmla="*/ 678418 w 816403"/>
                  <a:gd name="connsiteY4" fmla="*/ 200820 h 816452"/>
                  <a:gd name="connsiteX5" fmla="*/ 559337 w 816403"/>
                  <a:gd name="connsiteY5" fmla="*/ 816445 h 816452"/>
                  <a:gd name="connsiteX6" fmla="*/ 540712 w 816403"/>
                  <a:gd name="connsiteY6" fmla="*/ 811993 h 816452"/>
                  <a:gd name="connsiteX7" fmla="*/ 539118 w 816403"/>
                  <a:gd name="connsiteY7" fmla="*/ 810715 h 816452"/>
                  <a:gd name="connsiteX8" fmla="*/ 536614 w 816403"/>
                  <a:gd name="connsiteY8" fmla="*/ 810851 h 816452"/>
                  <a:gd name="connsiteX9" fmla="*/ 531915 w 816403"/>
                  <a:gd name="connsiteY9" fmla="*/ 810130 h 816452"/>
                  <a:gd name="connsiteX10" fmla="*/ 529514 w 816403"/>
                  <a:gd name="connsiteY10" fmla="*/ 809121 h 816452"/>
                  <a:gd name="connsiteX11" fmla="*/ 526016 w 816403"/>
                  <a:gd name="connsiteY11" fmla="*/ 809818 h 816452"/>
                  <a:gd name="connsiteX12" fmla="*/ 523304 w 816403"/>
                  <a:gd name="connsiteY12" fmla="*/ 811993 h 816452"/>
                  <a:gd name="connsiteX13" fmla="*/ 438060 w 816403"/>
                  <a:gd name="connsiteY13" fmla="*/ 785436 h 816452"/>
                  <a:gd name="connsiteX14" fmla="*/ 432407 w 816403"/>
                  <a:gd name="connsiteY14" fmla="*/ 777147 h 816452"/>
                  <a:gd name="connsiteX15" fmla="*/ 418791 w 816403"/>
                  <a:gd name="connsiteY15" fmla="*/ 773893 h 816452"/>
                  <a:gd name="connsiteX16" fmla="*/ 417197 w 816403"/>
                  <a:gd name="connsiteY16" fmla="*/ 772615 h 816452"/>
                  <a:gd name="connsiteX17" fmla="*/ 414693 w 816403"/>
                  <a:gd name="connsiteY17" fmla="*/ 772751 h 816452"/>
                  <a:gd name="connsiteX18" fmla="*/ 409994 w 816403"/>
                  <a:gd name="connsiteY18" fmla="*/ 772030 h 816452"/>
                  <a:gd name="connsiteX19" fmla="*/ 407593 w 816403"/>
                  <a:gd name="connsiteY19" fmla="*/ 771021 h 816452"/>
                  <a:gd name="connsiteX20" fmla="*/ 404095 w 816403"/>
                  <a:gd name="connsiteY20" fmla="*/ 771718 h 816452"/>
                  <a:gd name="connsiteX21" fmla="*/ 401383 w 816403"/>
                  <a:gd name="connsiteY21" fmla="*/ 773893 h 816452"/>
                  <a:gd name="connsiteX22" fmla="*/ 316139 w 816403"/>
                  <a:gd name="connsiteY22" fmla="*/ 747336 h 816452"/>
                  <a:gd name="connsiteX23" fmla="*/ 307933 w 816403"/>
                  <a:gd name="connsiteY23" fmla="*/ 736616 h 816452"/>
                  <a:gd name="connsiteX24" fmla="*/ 304492 w 816403"/>
                  <a:gd name="connsiteY24" fmla="*/ 735793 h 816452"/>
                  <a:gd name="connsiteX25" fmla="*/ 302898 w 816403"/>
                  <a:gd name="connsiteY25" fmla="*/ 734515 h 816452"/>
                  <a:gd name="connsiteX26" fmla="*/ 300394 w 816403"/>
                  <a:gd name="connsiteY26" fmla="*/ 734651 h 816452"/>
                  <a:gd name="connsiteX27" fmla="*/ 295695 w 816403"/>
                  <a:gd name="connsiteY27" fmla="*/ 733930 h 816452"/>
                  <a:gd name="connsiteX28" fmla="*/ 293294 w 816403"/>
                  <a:gd name="connsiteY28" fmla="*/ 732921 h 816452"/>
                  <a:gd name="connsiteX29" fmla="*/ 289796 w 816403"/>
                  <a:gd name="connsiteY29" fmla="*/ 733618 h 816452"/>
                  <a:gd name="connsiteX30" fmla="*/ 287084 w 816403"/>
                  <a:gd name="connsiteY30" fmla="*/ 735793 h 816452"/>
                  <a:gd name="connsiteX31" fmla="*/ 201840 w 816403"/>
                  <a:gd name="connsiteY31" fmla="*/ 709236 h 816452"/>
                  <a:gd name="connsiteX32" fmla="*/ 195341 w 816403"/>
                  <a:gd name="connsiteY32" fmla="*/ 700745 h 816452"/>
                  <a:gd name="connsiteX33" fmla="*/ 182571 w 816403"/>
                  <a:gd name="connsiteY33" fmla="*/ 697693 h 816452"/>
                  <a:gd name="connsiteX34" fmla="*/ 180977 w 816403"/>
                  <a:gd name="connsiteY34" fmla="*/ 696415 h 816452"/>
                  <a:gd name="connsiteX35" fmla="*/ 178473 w 816403"/>
                  <a:gd name="connsiteY35" fmla="*/ 696551 h 816452"/>
                  <a:gd name="connsiteX36" fmla="*/ 173774 w 816403"/>
                  <a:gd name="connsiteY36" fmla="*/ 695830 h 816452"/>
                  <a:gd name="connsiteX37" fmla="*/ 171373 w 816403"/>
                  <a:gd name="connsiteY37" fmla="*/ 694821 h 816452"/>
                  <a:gd name="connsiteX38" fmla="*/ 167875 w 816403"/>
                  <a:gd name="connsiteY38" fmla="*/ 695518 h 816452"/>
                  <a:gd name="connsiteX39" fmla="*/ 165163 w 816403"/>
                  <a:gd name="connsiteY39" fmla="*/ 697693 h 816452"/>
                  <a:gd name="connsiteX40" fmla="*/ 79919 w 816403"/>
                  <a:gd name="connsiteY40" fmla="*/ 671136 h 816452"/>
                  <a:gd name="connsiteX41" fmla="*/ 43692 w 816403"/>
                  <a:gd name="connsiteY41" fmla="*/ 569540 h 816452"/>
                  <a:gd name="connsiteX42" fmla="*/ 56187 w 816403"/>
                  <a:gd name="connsiteY42" fmla="*/ 568965 h 816452"/>
                  <a:gd name="connsiteX43" fmla="*/ 41849 w 816403"/>
                  <a:gd name="connsiteY43" fmla="*/ 558780 h 816452"/>
                  <a:gd name="connsiteX44" fmla="*/ 0 w 816403"/>
                  <a:gd name="connsiteY44" fmla="*/ 488590 h 816452"/>
                  <a:gd name="connsiteX45" fmla="*/ 52356 w 816403"/>
                  <a:gd name="connsiteY45" fmla="*/ 478721 h 816452"/>
                  <a:gd name="connsiteX46" fmla="*/ 55632 w 816403"/>
                  <a:gd name="connsiteY46" fmla="*/ 479085 h 816452"/>
                  <a:gd name="connsiteX47" fmla="*/ 55186 w 816403"/>
                  <a:gd name="connsiteY47" fmla="*/ 477139 h 816452"/>
                  <a:gd name="connsiteX48" fmla="*/ 58564 w 816403"/>
                  <a:gd name="connsiteY48" fmla="*/ 424842 h 816452"/>
                  <a:gd name="connsiteX49" fmla="*/ 82837 w 816403"/>
                  <a:gd name="connsiteY49" fmla="*/ 428100 h 816452"/>
                  <a:gd name="connsiteX50" fmla="*/ 74164 w 816403"/>
                  <a:gd name="connsiteY50" fmla="*/ 416770 h 816452"/>
                  <a:gd name="connsiteX51" fmla="*/ 56861 w 816403"/>
                  <a:gd name="connsiteY51" fmla="*/ 345386 h 816452"/>
                  <a:gd name="connsiteX52" fmla="*/ 104441 w 816403"/>
                  <a:gd name="connsiteY52" fmla="*/ 350811 h 816452"/>
                  <a:gd name="connsiteX53" fmla="*/ 107156 w 816403"/>
                  <a:gd name="connsiteY53" fmla="*/ 351993 h 816452"/>
                  <a:gd name="connsiteX54" fmla="*/ 107291 w 816403"/>
                  <a:gd name="connsiteY54" fmla="*/ 350204 h 816452"/>
                  <a:gd name="connsiteX55" fmla="*/ 108011 w 816403"/>
                  <a:gd name="connsiteY55" fmla="*/ 347098 h 816452"/>
                  <a:gd name="connsiteX56" fmla="*/ 71976 w 816403"/>
                  <a:gd name="connsiteY56" fmla="*/ 337975 h 816452"/>
                  <a:gd name="connsiteX57" fmla="*/ 13895 w 816403"/>
                  <a:gd name="connsiteY57" fmla="*/ 260349 h 816452"/>
                  <a:gd name="connsiteX58" fmla="*/ 60954 w 816403"/>
                  <a:gd name="connsiteY58" fmla="*/ 251478 h 816452"/>
                  <a:gd name="connsiteX59" fmla="*/ 63898 w 816403"/>
                  <a:gd name="connsiteY59" fmla="*/ 251806 h 816452"/>
                  <a:gd name="connsiteX60" fmla="*/ 63498 w 816403"/>
                  <a:gd name="connsiteY60" fmla="*/ 250056 h 816452"/>
                  <a:gd name="connsiteX61" fmla="*/ 66534 w 816403"/>
                  <a:gd name="connsiteY61" fmla="*/ 203050 h 816452"/>
                  <a:gd name="connsiteX62" fmla="*/ 112383 w 816403"/>
                  <a:gd name="connsiteY62" fmla="*/ 216876 h 816452"/>
                  <a:gd name="connsiteX63" fmla="*/ 121707 w 816403"/>
                  <a:gd name="connsiteY63" fmla="*/ 223120 h 816452"/>
                  <a:gd name="connsiteX64" fmla="*/ 125230 w 816403"/>
                  <a:gd name="connsiteY64" fmla="*/ 213252 h 816452"/>
                  <a:gd name="connsiteX65" fmla="*/ 153076 w 816403"/>
                  <a:gd name="connsiteY65" fmla="*/ 175260 h 816452"/>
                  <a:gd name="connsiteX66" fmla="*/ 184288 w 816403"/>
                  <a:gd name="connsiteY66" fmla="*/ 211579 h 816452"/>
                  <a:gd name="connsiteX67" fmla="*/ 186580 w 816403"/>
                  <a:gd name="connsiteY67" fmla="*/ 216813 h 816452"/>
                  <a:gd name="connsiteX68" fmla="*/ 194352 w 816403"/>
                  <a:gd name="connsiteY68" fmla="*/ 210211 h 816452"/>
                  <a:gd name="connsiteX69" fmla="*/ 237464 w 816403"/>
                  <a:gd name="connsiteY69" fmla="*/ 191232 h 816452"/>
                  <a:gd name="connsiteX70" fmla="*/ 246334 w 816403"/>
                  <a:gd name="connsiteY70" fmla="*/ 238291 h 816452"/>
                  <a:gd name="connsiteX71" fmla="*/ 240834 w 816403"/>
                  <a:gd name="connsiteY71" fmla="*/ 259349 h 816452"/>
                  <a:gd name="connsiteX72" fmla="*/ 243628 w 816403"/>
                  <a:gd name="connsiteY72" fmla="*/ 261220 h 816452"/>
                  <a:gd name="connsiteX73" fmla="*/ 247151 w 816403"/>
                  <a:gd name="connsiteY73" fmla="*/ 251352 h 816452"/>
                  <a:gd name="connsiteX74" fmla="*/ 274997 w 816403"/>
                  <a:gd name="connsiteY74" fmla="*/ 213360 h 816452"/>
                  <a:gd name="connsiteX75" fmla="*/ 306209 w 816403"/>
                  <a:gd name="connsiteY75" fmla="*/ 249679 h 816452"/>
                  <a:gd name="connsiteX76" fmla="*/ 308501 w 816403"/>
                  <a:gd name="connsiteY76" fmla="*/ 254913 h 816452"/>
                  <a:gd name="connsiteX77" fmla="*/ 316273 w 816403"/>
                  <a:gd name="connsiteY77" fmla="*/ 248311 h 816452"/>
                  <a:gd name="connsiteX78" fmla="*/ 359385 w 816403"/>
                  <a:gd name="connsiteY78" fmla="*/ 229332 h 816452"/>
                  <a:gd name="connsiteX79" fmla="*/ 368255 w 816403"/>
                  <a:gd name="connsiteY79" fmla="*/ 276391 h 816452"/>
                  <a:gd name="connsiteX80" fmla="*/ 368012 w 816403"/>
                  <a:gd name="connsiteY80" fmla="*/ 277324 h 816452"/>
                  <a:gd name="connsiteX81" fmla="*/ 373810 w 816403"/>
                  <a:gd name="connsiteY81" fmla="*/ 266606 h 816452"/>
                  <a:gd name="connsiteX82" fmla="*/ 389296 w 816403"/>
                  <a:gd name="connsiteY82" fmla="*/ 251460 h 816452"/>
                  <a:gd name="connsiteX83" fmla="*/ 420508 w 816403"/>
                  <a:gd name="connsiteY83" fmla="*/ 287779 h 816452"/>
                  <a:gd name="connsiteX84" fmla="*/ 422800 w 816403"/>
                  <a:gd name="connsiteY84" fmla="*/ 293013 h 816452"/>
                  <a:gd name="connsiteX85" fmla="*/ 430572 w 816403"/>
                  <a:gd name="connsiteY85" fmla="*/ 286411 h 816452"/>
                  <a:gd name="connsiteX86" fmla="*/ 442175 w 816403"/>
                  <a:gd name="connsiteY86" fmla="*/ 279277 h 816452"/>
                  <a:gd name="connsiteX87" fmla="*/ 441725 w 816403"/>
                  <a:gd name="connsiteY87" fmla="*/ 273055 h 816452"/>
                  <a:gd name="connsiteX88" fmla="*/ 447185 w 816403"/>
                  <a:gd name="connsiteY88" fmla="*/ 249582 h 816452"/>
                  <a:gd name="connsiteX89" fmla="*/ 471457 w 816403"/>
                  <a:gd name="connsiteY89" fmla="*/ 252840 h 816452"/>
                  <a:gd name="connsiteX90" fmla="*/ 462784 w 816403"/>
                  <a:gd name="connsiteY90" fmla="*/ 241510 h 816452"/>
                  <a:gd name="connsiteX91" fmla="*/ 445482 w 816403"/>
                  <a:gd name="connsiteY91" fmla="*/ 170126 h 816452"/>
                  <a:gd name="connsiteX92" fmla="*/ 493061 w 816403"/>
                  <a:gd name="connsiteY92" fmla="*/ 175551 h 816452"/>
                  <a:gd name="connsiteX93" fmla="*/ 495777 w 816403"/>
                  <a:gd name="connsiteY93" fmla="*/ 176733 h 816452"/>
                  <a:gd name="connsiteX94" fmla="*/ 495911 w 816403"/>
                  <a:gd name="connsiteY94" fmla="*/ 174944 h 816452"/>
                  <a:gd name="connsiteX95" fmla="*/ 496631 w 816403"/>
                  <a:gd name="connsiteY95" fmla="*/ 171838 h 816452"/>
                  <a:gd name="connsiteX96" fmla="*/ 460596 w 816403"/>
                  <a:gd name="connsiteY96" fmla="*/ 162715 h 816452"/>
                  <a:gd name="connsiteX97" fmla="*/ 402516 w 816403"/>
                  <a:gd name="connsiteY97" fmla="*/ 85089 h 816452"/>
                  <a:gd name="connsiteX98" fmla="*/ 449575 w 816403"/>
                  <a:gd name="connsiteY98" fmla="*/ 76218 h 816452"/>
                  <a:gd name="connsiteX99" fmla="*/ 452519 w 816403"/>
                  <a:gd name="connsiteY99" fmla="*/ 76546 h 816452"/>
                  <a:gd name="connsiteX100" fmla="*/ 452118 w 816403"/>
                  <a:gd name="connsiteY100" fmla="*/ 74796 h 816452"/>
                  <a:gd name="connsiteX101" fmla="*/ 455154 w 816403"/>
                  <a:gd name="connsiteY101" fmla="*/ 27790 h 816452"/>
                  <a:gd name="connsiteX102" fmla="*/ 501003 w 816403"/>
                  <a:gd name="connsiteY102" fmla="*/ 41616 h 816452"/>
                  <a:gd name="connsiteX103" fmla="*/ 510327 w 816403"/>
                  <a:gd name="connsiteY103" fmla="*/ 47860 h 816452"/>
                  <a:gd name="connsiteX104" fmla="*/ 513850 w 816403"/>
                  <a:gd name="connsiteY104" fmla="*/ 37992 h 816452"/>
                  <a:gd name="connsiteX105" fmla="*/ 541696 w 816403"/>
                  <a:gd name="connsiteY105" fmla="*/ 0 h 816452"/>
                  <a:gd name="connsiteX106" fmla="*/ 572908 w 816403"/>
                  <a:gd name="connsiteY106" fmla="*/ 36319 h 816452"/>
                  <a:gd name="connsiteX107" fmla="*/ 575200 w 816403"/>
                  <a:gd name="connsiteY107" fmla="*/ 41553 h 816452"/>
                  <a:gd name="connsiteX108" fmla="*/ 582972 w 816403"/>
                  <a:gd name="connsiteY108" fmla="*/ 34951 h 816452"/>
                  <a:gd name="connsiteX109" fmla="*/ 626084 w 816403"/>
                  <a:gd name="connsiteY109" fmla="*/ 15972 h 816452"/>
                  <a:gd name="connsiteX110" fmla="*/ 634954 w 816403"/>
                  <a:gd name="connsiteY110" fmla="*/ 63031 h 816452"/>
                  <a:gd name="connsiteX111" fmla="*/ 629454 w 816403"/>
                  <a:gd name="connsiteY111" fmla="*/ 84089 h 816452"/>
                  <a:gd name="connsiteX112" fmla="*/ 632248 w 816403"/>
                  <a:gd name="connsiteY112" fmla="*/ 85960 h 816452"/>
                  <a:gd name="connsiteX113" fmla="*/ 635771 w 816403"/>
                  <a:gd name="connsiteY113" fmla="*/ 76092 h 816452"/>
                  <a:gd name="connsiteX114" fmla="*/ 663617 w 816403"/>
                  <a:gd name="connsiteY114" fmla="*/ 38100 h 816452"/>
                  <a:gd name="connsiteX115" fmla="*/ 694829 w 816403"/>
                  <a:gd name="connsiteY115" fmla="*/ 74419 h 816452"/>
                  <a:gd name="connsiteX116" fmla="*/ 697121 w 816403"/>
                  <a:gd name="connsiteY116" fmla="*/ 79653 h 816452"/>
                  <a:gd name="connsiteX117" fmla="*/ 704893 w 816403"/>
                  <a:gd name="connsiteY117" fmla="*/ 73051 h 816452"/>
                  <a:gd name="connsiteX118" fmla="*/ 748005 w 816403"/>
                  <a:gd name="connsiteY118" fmla="*/ 54072 h 816452"/>
                  <a:gd name="connsiteX119" fmla="*/ 743868 w 816403"/>
                  <a:gd name="connsiteY119" fmla="*/ 150933 h 816452"/>
                  <a:gd name="connsiteX120" fmla="*/ 726876 w 816403"/>
                  <a:gd name="connsiteY120" fmla="*/ 170182 h 816452"/>
                  <a:gd name="connsiteX121" fmla="*/ 737662 w 816403"/>
                  <a:gd name="connsiteY121" fmla="*/ 187027 h 816452"/>
                  <a:gd name="connsiteX122" fmla="*/ 744598 w 816403"/>
                  <a:gd name="connsiteY122" fmla="*/ 211959 h 816452"/>
                  <a:gd name="connsiteX123" fmla="*/ 745242 w 816403"/>
                  <a:gd name="connsiteY123" fmla="*/ 217637 h 816452"/>
                  <a:gd name="connsiteX124" fmla="*/ 754617 w 816403"/>
                  <a:gd name="connsiteY124" fmla="*/ 213625 h 816452"/>
                  <a:gd name="connsiteX125" fmla="*/ 801411 w 816403"/>
                  <a:gd name="connsiteY125" fmla="*/ 208226 h 816452"/>
                  <a:gd name="connsiteX126" fmla="*/ 768849 w 816403"/>
                  <a:gd name="connsiteY126" fmla="*/ 299544 h 816452"/>
                  <a:gd name="connsiteX127" fmla="*/ 767875 w 816403"/>
                  <a:gd name="connsiteY127" fmla="*/ 300214 h 816452"/>
                  <a:gd name="connsiteX128" fmla="*/ 769144 w 816403"/>
                  <a:gd name="connsiteY128" fmla="*/ 326889 h 816452"/>
                  <a:gd name="connsiteX129" fmla="*/ 754672 w 816403"/>
                  <a:gd name="connsiteY129" fmla="*/ 382297 h 816452"/>
                  <a:gd name="connsiteX130" fmla="*/ 738456 w 816403"/>
                  <a:gd name="connsiteY130" fmla="*/ 400669 h 816452"/>
                  <a:gd name="connsiteX131" fmla="*/ 743658 w 816403"/>
                  <a:gd name="connsiteY131" fmla="*/ 408794 h 816452"/>
                  <a:gd name="connsiteX132" fmla="*/ 751375 w 816403"/>
                  <a:gd name="connsiteY132" fmla="*/ 436533 h 816452"/>
                  <a:gd name="connsiteX133" fmla="*/ 752091 w 816403"/>
                  <a:gd name="connsiteY133" fmla="*/ 442850 h 816452"/>
                  <a:gd name="connsiteX134" fmla="*/ 762521 w 816403"/>
                  <a:gd name="connsiteY134" fmla="*/ 438386 h 816452"/>
                  <a:gd name="connsiteX135" fmla="*/ 814582 w 816403"/>
                  <a:gd name="connsiteY135" fmla="*/ 432379 h 816452"/>
                  <a:gd name="connsiteX136" fmla="*/ 778356 w 816403"/>
                  <a:gd name="connsiteY136" fmla="*/ 533976 h 816452"/>
                  <a:gd name="connsiteX137" fmla="*/ 711737 w 816403"/>
                  <a:gd name="connsiteY137" fmla="*/ 564985 h 816452"/>
                  <a:gd name="connsiteX138" fmla="*/ 693112 w 816403"/>
                  <a:gd name="connsiteY138" fmla="*/ 560533 h 816452"/>
                  <a:gd name="connsiteX139" fmla="*/ 691518 w 816403"/>
                  <a:gd name="connsiteY139" fmla="*/ 559254 h 816452"/>
                  <a:gd name="connsiteX140" fmla="*/ 689014 w 816403"/>
                  <a:gd name="connsiteY140" fmla="*/ 559391 h 816452"/>
                  <a:gd name="connsiteX141" fmla="*/ 684315 w 816403"/>
                  <a:gd name="connsiteY141" fmla="*/ 558669 h 816452"/>
                  <a:gd name="connsiteX142" fmla="*/ 681914 w 816403"/>
                  <a:gd name="connsiteY142" fmla="*/ 557660 h 816452"/>
                  <a:gd name="connsiteX143" fmla="*/ 678416 w 816403"/>
                  <a:gd name="connsiteY143" fmla="*/ 558358 h 816452"/>
                  <a:gd name="connsiteX144" fmla="*/ 675704 w 816403"/>
                  <a:gd name="connsiteY144" fmla="*/ 560533 h 816452"/>
                  <a:gd name="connsiteX145" fmla="*/ 634013 w 816403"/>
                  <a:gd name="connsiteY145" fmla="*/ 560546 h 816452"/>
                  <a:gd name="connsiteX146" fmla="*/ 617067 w 816403"/>
                  <a:gd name="connsiteY146" fmla="*/ 550208 h 816452"/>
                  <a:gd name="connsiteX147" fmla="*/ 616449 w 816403"/>
                  <a:gd name="connsiteY147" fmla="*/ 551004 h 816452"/>
                  <a:gd name="connsiteX148" fmla="*/ 615475 w 816403"/>
                  <a:gd name="connsiteY148" fmla="*/ 551674 h 816452"/>
                  <a:gd name="connsiteX149" fmla="*/ 616744 w 816403"/>
                  <a:gd name="connsiteY149" fmla="*/ 578349 h 816452"/>
                  <a:gd name="connsiteX150" fmla="*/ 602272 w 816403"/>
                  <a:gd name="connsiteY150" fmla="*/ 633757 h 816452"/>
                  <a:gd name="connsiteX151" fmla="*/ 586056 w 816403"/>
                  <a:gd name="connsiteY151" fmla="*/ 652129 h 816452"/>
                  <a:gd name="connsiteX152" fmla="*/ 591258 w 816403"/>
                  <a:gd name="connsiteY152" fmla="*/ 660254 h 816452"/>
                  <a:gd name="connsiteX153" fmla="*/ 598975 w 816403"/>
                  <a:gd name="connsiteY153" fmla="*/ 687993 h 816452"/>
                  <a:gd name="connsiteX154" fmla="*/ 599691 w 816403"/>
                  <a:gd name="connsiteY154" fmla="*/ 694310 h 816452"/>
                  <a:gd name="connsiteX155" fmla="*/ 610121 w 816403"/>
                  <a:gd name="connsiteY155" fmla="*/ 689846 h 816452"/>
                  <a:gd name="connsiteX156" fmla="*/ 662182 w 816403"/>
                  <a:gd name="connsiteY156" fmla="*/ 683840 h 816452"/>
                  <a:gd name="connsiteX157" fmla="*/ 625956 w 816403"/>
                  <a:gd name="connsiteY157" fmla="*/ 785436 h 816452"/>
                  <a:gd name="connsiteX158" fmla="*/ 559337 w 816403"/>
                  <a:gd name="connsiteY158" fmla="*/ 816445 h 8164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</a:cxnLst>
                <a:rect l="l" t="t" r="r" b="b"/>
                <a:pathLst>
                  <a:path w="816403" h="816452">
                    <a:moveTo>
                      <a:pt x="681400" y="204501"/>
                    </a:moveTo>
                    <a:lnTo>
                      <a:pt x="687681" y="196114"/>
                    </a:lnTo>
                    <a:lnTo>
                      <a:pt x="688114" y="195689"/>
                    </a:lnTo>
                    <a:lnTo>
                      <a:pt x="679597" y="196246"/>
                    </a:lnTo>
                    <a:lnTo>
                      <a:pt x="678418" y="200820"/>
                    </a:lnTo>
                    <a:close/>
                    <a:moveTo>
                      <a:pt x="559337" y="816445"/>
                    </a:moveTo>
                    <a:cubicBezTo>
                      <a:pt x="552167" y="816567"/>
                      <a:pt x="545738" y="815208"/>
                      <a:pt x="540712" y="811993"/>
                    </a:cubicBezTo>
                    <a:lnTo>
                      <a:pt x="539118" y="810715"/>
                    </a:lnTo>
                    <a:lnTo>
                      <a:pt x="536614" y="810851"/>
                    </a:lnTo>
                    <a:cubicBezTo>
                      <a:pt x="535025" y="810779"/>
                      <a:pt x="533456" y="810543"/>
                      <a:pt x="531915" y="810130"/>
                    </a:cubicBezTo>
                    <a:lnTo>
                      <a:pt x="529514" y="809121"/>
                    </a:lnTo>
                    <a:lnTo>
                      <a:pt x="526016" y="809818"/>
                    </a:lnTo>
                    <a:lnTo>
                      <a:pt x="523304" y="811993"/>
                    </a:lnTo>
                    <a:cubicBezTo>
                      <a:pt x="503199" y="824852"/>
                      <a:pt x="460647" y="808023"/>
                      <a:pt x="438060" y="785436"/>
                    </a:cubicBezTo>
                    <a:lnTo>
                      <a:pt x="432407" y="777147"/>
                    </a:lnTo>
                    <a:lnTo>
                      <a:pt x="418791" y="773893"/>
                    </a:lnTo>
                    <a:lnTo>
                      <a:pt x="417197" y="772615"/>
                    </a:lnTo>
                    <a:lnTo>
                      <a:pt x="414693" y="772751"/>
                    </a:lnTo>
                    <a:cubicBezTo>
                      <a:pt x="413104" y="772679"/>
                      <a:pt x="411535" y="772443"/>
                      <a:pt x="409994" y="772030"/>
                    </a:cubicBezTo>
                    <a:lnTo>
                      <a:pt x="407593" y="771021"/>
                    </a:lnTo>
                    <a:lnTo>
                      <a:pt x="404095" y="771718"/>
                    </a:lnTo>
                    <a:lnTo>
                      <a:pt x="401383" y="773893"/>
                    </a:lnTo>
                    <a:cubicBezTo>
                      <a:pt x="381278" y="786752"/>
                      <a:pt x="338726" y="769923"/>
                      <a:pt x="316139" y="747336"/>
                    </a:cubicBezTo>
                    <a:lnTo>
                      <a:pt x="307933" y="736616"/>
                    </a:lnTo>
                    <a:lnTo>
                      <a:pt x="304492" y="735793"/>
                    </a:lnTo>
                    <a:lnTo>
                      <a:pt x="302898" y="734515"/>
                    </a:lnTo>
                    <a:lnTo>
                      <a:pt x="300394" y="734651"/>
                    </a:lnTo>
                    <a:cubicBezTo>
                      <a:pt x="298805" y="734579"/>
                      <a:pt x="297236" y="734343"/>
                      <a:pt x="295695" y="733930"/>
                    </a:cubicBezTo>
                    <a:lnTo>
                      <a:pt x="293294" y="732921"/>
                    </a:lnTo>
                    <a:lnTo>
                      <a:pt x="289796" y="733618"/>
                    </a:lnTo>
                    <a:lnTo>
                      <a:pt x="287084" y="735793"/>
                    </a:lnTo>
                    <a:cubicBezTo>
                      <a:pt x="266979" y="748652"/>
                      <a:pt x="224427" y="731823"/>
                      <a:pt x="201840" y="709236"/>
                    </a:cubicBezTo>
                    <a:lnTo>
                      <a:pt x="195341" y="700745"/>
                    </a:lnTo>
                    <a:lnTo>
                      <a:pt x="182571" y="697693"/>
                    </a:lnTo>
                    <a:lnTo>
                      <a:pt x="180977" y="696415"/>
                    </a:lnTo>
                    <a:lnTo>
                      <a:pt x="178473" y="696551"/>
                    </a:lnTo>
                    <a:cubicBezTo>
                      <a:pt x="176884" y="696479"/>
                      <a:pt x="175315" y="696243"/>
                      <a:pt x="173774" y="695830"/>
                    </a:cubicBezTo>
                    <a:lnTo>
                      <a:pt x="171373" y="694821"/>
                    </a:lnTo>
                    <a:lnTo>
                      <a:pt x="167875" y="695518"/>
                    </a:lnTo>
                    <a:lnTo>
                      <a:pt x="165163" y="697693"/>
                    </a:lnTo>
                    <a:cubicBezTo>
                      <a:pt x="145058" y="710552"/>
                      <a:pt x="102505" y="693723"/>
                      <a:pt x="79919" y="671136"/>
                    </a:cubicBezTo>
                    <a:cubicBezTo>
                      <a:pt x="55826" y="647043"/>
                      <a:pt x="35500" y="596999"/>
                      <a:pt x="43692" y="569540"/>
                    </a:cubicBezTo>
                    <a:lnTo>
                      <a:pt x="56187" y="568965"/>
                    </a:lnTo>
                    <a:lnTo>
                      <a:pt x="41849" y="558780"/>
                    </a:lnTo>
                    <a:cubicBezTo>
                      <a:pt x="19504" y="538970"/>
                      <a:pt x="213" y="510080"/>
                      <a:pt x="0" y="488590"/>
                    </a:cubicBezTo>
                    <a:cubicBezTo>
                      <a:pt x="13033" y="480313"/>
                      <a:pt x="32440" y="477489"/>
                      <a:pt x="52356" y="478721"/>
                    </a:cubicBezTo>
                    <a:lnTo>
                      <a:pt x="55632" y="479085"/>
                    </a:lnTo>
                    <a:lnTo>
                      <a:pt x="55186" y="477139"/>
                    </a:lnTo>
                    <a:cubicBezTo>
                      <a:pt x="51612" y="457227"/>
                      <a:pt x="52084" y="437620"/>
                      <a:pt x="58564" y="424842"/>
                    </a:cubicBezTo>
                    <a:lnTo>
                      <a:pt x="82837" y="428100"/>
                    </a:lnTo>
                    <a:lnTo>
                      <a:pt x="74164" y="416770"/>
                    </a:lnTo>
                    <a:cubicBezTo>
                      <a:pt x="60235" y="393827"/>
                      <a:pt x="51339" y="363897"/>
                      <a:pt x="56861" y="345386"/>
                    </a:cubicBezTo>
                    <a:cubicBezTo>
                      <a:pt x="70250" y="341739"/>
                      <a:pt x="87665" y="344465"/>
                      <a:pt x="104441" y="350811"/>
                    </a:cubicBezTo>
                    <a:lnTo>
                      <a:pt x="107156" y="351993"/>
                    </a:lnTo>
                    <a:lnTo>
                      <a:pt x="107291" y="350204"/>
                    </a:lnTo>
                    <a:lnTo>
                      <a:pt x="108011" y="347098"/>
                    </a:lnTo>
                    <a:lnTo>
                      <a:pt x="71976" y="337975"/>
                    </a:lnTo>
                    <a:cubicBezTo>
                      <a:pt x="44891" y="323682"/>
                      <a:pt x="14150" y="286104"/>
                      <a:pt x="13895" y="260349"/>
                    </a:cubicBezTo>
                    <a:cubicBezTo>
                      <a:pt x="25609" y="252909"/>
                      <a:pt x="43053" y="250371"/>
                      <a:pt x="60954" y="251478"/>
                    </a:cubicBezTo>
                    <a:lnTo>
                      <a:pt x="63898" y="251806"/>
                    </a:lnTo>
                    <a:lnTo>
                      <a:pt x="63498" y="250056"/>
                    </a:lnTo>
                    <a:cubicBezTo>
                      <a:pt x="60285" y="232159"/>
                      <a:pt x="60710" y="214536"/>
                      <a:pt x="66534" y="203050"/>
                    </a:cubicBezTo>
                    <a:cubicBezTo>
                      <a:pt x="80359" y="201850"/>
                      <a:pt x="97009" y="207640"/>
                      <a:pt x="112383" y="216876"/>
                    </a:cubicBezTo>
                    <a:lnTo>
                      <a:pt x="121707" y="223120"/>
                    </a:lnTo>
                    <a:lnTo>
                      <a:pt x="125230" y="213252"/>
                    </a:lnTo>
                    <a:cubicBezTo>
                      <a:pt x="132150" y="196436"/>
                      <a:pt x="141988" y="181809"/>
                      <a:pt x="153076" y="175260"/>
                    </a:cubicBezTo>
                    <a:cubicBezTo>
                      <a:pt x="165376" y="181685"/>
                      <a:pt x="176297" y="195522"/>
                      <a:pt x="184288" y="211579"/>
                    </a:cubicBezTo>
                    <a:lnTo>
                      <a:pt x="186580" y="216813"/>
                    </a:lnTo>
                    <a:lnTo>
                      <a:pt x="194352" y="210211"/>
                    </a:lnTo>
                    <a:cubicBezTo>
                      <a:pt x="208753" y="199108"/>
                      <a:pt x="224586" y="191359"/>
                      <a:pt x="237464" y="191232"/>
                    </a:cubicBezTo>
                    <a:cubicBezTo>
                      <a:pt x="244903" y="202946"/>
                      <a:pt x="247442" y="220390"/>
                      <a:pt x="246334" y="238291"/>
                    </a:cubicBezTo>
                    <a:lnTo>
                      <a:pt x="240834" y="259349"/>
                    </a:lnTo>
                    <a:lnTo>
                      <a:pt x="243628" y="261220"/>
                    </a:lnTo>
                    <a:lnTo>
                      <a:pt x="247151" y="251352"/>
                    </a:lnTo>
                    <a:cubicBezTo>
                      <a:pt x="254071" y="234536"/>
                      <a:pt x="263909" y="219909"/>
                      <a:pt x="274997" y="213360"/>
                    </a:cubicBezTo>
                    <a:cubicBezTo>
                      <a:pt x="287297" y="219785"/>
                      <a:pt x="298218" y="233622"/>
                      <a:pt x="306209" y="249679"/>
                    </a:cubicBezTo>
                    <a:lnTo>
                      <a:pt x="308501" y="254913"/>
                    </a:lnTo>
                    <a:lnTo>
                      <a:pt x="316273" y="248311"/>
                    </a:lnTo>
                    <a:cubicBezTo>
                      <a:pt x="330674" y="237208"/>
                      <a:pt x="346507" y="229459"/>
                      <a:pt x="359385" y="229332"/>
                    </a:cubicBezTo>
                    <a:cubicBezTo>
                      <a:pt x="366824" y="241046"/>
                      <a:pt x="369363" y="258490"/>
                      <a:pt x="368255" y="276391"/>
                    </a:cubicBezTo>
                    <a:lnTo>
                      <a:pt x="368012" y="277324"/>
                    </a:lnTo>
                    <a:lnTo>
                      <a:pt x="373810" y="266606"/>
                    </a:lnTo>
                    <a:cubicBezTo>
                      <a:pt x="378521" y="260028"/>
                      <a:pt x="383752" y="254734"/>
                      <a:pt x="389296" y="251460"/>
                    </a:cubicBezTo>
                    <a:cubicBezTo>
                      <a:pt x="401596" y="257885"/>
                      <a:pt x="412517" y="271722"/>
                      <a:pt x="420508" y="287779"/>
                    </a:cubicBezTo>
                    <a:lnTo>
                      <a:pt x="422800" y="293013"/>
                    </a:lnTo>
                    <a:lnTo>
                      <a:pt x="430572" y="286411"/>
                    </a:lnTo>
                    <a:lnTo>
                      <a:pt x="442175" y="279277"/>
                    </a:lnTo>
                    <a:lnTo>
                      <a:pt x="441725" y="273055"/>
                    </a:lnTo>
                    <a:cubicBezTo>
                      <a:pt x="442207" y="264067"/>
                      <a:pt x="443945" y="255971"/>
                      <a:pt x="447185" y="249582"/>
                    </a:cubicBezTo>
                    <a:lnTo>
                      <a:pt x="471457" y="252840"/>
                    </a:lnTo>
                    <a:lnTo>
                      <a:pt x="462784" y="241510"/>
                    </a:lnTo>
                    <a:cubicBezTo>
                      <a:pt x="448855" y="218567"/>
                      <a:pt x="439959" y="188637"/>
                      <a:pt x="445482" y="170126"/>
                    </a:cubicBezTo>
                    <a:cubicBezTo>
                      <a:pt x="458870" y="166479"/>
                      <a:pt x="476286" y="169205"/>
                      <a:pt x="493061" y="175551"/>
                    </a:cubicBezTo>
                    <a:lnTo>
                      <a:pt x="495777" y="176733"/>
                    </a:lnTo>
                    <a:lnTo>
                      <a:pt x="495911" y="174944"/>
                    </a:lnTo>
                    <a:lnTo>
                      <a:pt x="496631" y="171838"/>
                    </a:lnTo>
                    <a:lnTo>
                      <a:pt x="460596" y="162715"/>
                    </a:lnTo>
                    <a:cubicBezTo>
                      <a:pt x="433511" y="148422"/>
                      <a:pt x="402771" y="110844"/>
                      <a:pt x="402516" y="85089"/>
                    </a:cubicBezTo>
                    <a:cubicBezTo>
                      <a:pt x="414230" y="77649"/>
                      <a:pt x="431674" y="75111"/>
                      <a:pt x="449575" y="76218"/>
                    </a:cubicBezTo>
                    <a:lnTo>
                      <a:pt x="452519" y="76546"/>
                    </a:lnTo>
                    <a:lnTo>
                      <a:pt x="452118" y="74796"/>
                    </a:lnTo>
                    <a:cubicBezTo>
                      <a:pt x="448906" y="56899"/>
                      <a:pt x="449330" y="39276"/>
                      <a:pt x="455154" y="27790"/>
                    </a:cubicBezTo>
                    <a:cubicBezTo>
                      <a:pt x="468979" y="26590"/>
                      <a:pt x="485629" y="32380"/>
                      <a:pt x="501003" y="41616"/>
                    </a:cubicBezTo>
                    <a:lnTo>
                      <a:pt x="510327" y="47860"/>
                    </a:lnTo>
                    <a:lnTo>
                      <a:pt x="513850" y="37992"/>
                    </a:lnTo>
                    <a:cubicBezTo>
                      <a:pt x="520770" y="21176"/>
                      <a:pt x="530608" y="6549"/>
                      <a:pt x="541696" y="0"/>
                    </a:cubicBezTo>
                    <a:cubicBezTo>
                      <a:pt x="553996" y="6425"/>
                      <a:pt x="564917" y="20262"/>
                      <a:pt x="572908" y="36319"/>
                    </a:cubicBezTo>
                    <a:lnTo>
                      <a:pt x="575200" y="41553"/>
                    </a:lnTo>
                    <a:lnTo>
                      <a:pt x="582972" y="34951"/>
                    </a:lnTo>
                    <a:cubicBezTo>
                      <a:pt x="597373" y="23848"/>
                      <a:pt x="613206" y="16099"/>
                      <a:pt x="626084" y="15972"/>
                    </a:cubicBezTo>
                    <a:cubicBezTo>
                      <a:pt x="633523" y="27686"/>
                      <a:pt x="636062" y="45130"/>
                      <a:pt x="634954" y="63031"/>
                    </a:cubicBezTo>
                    <a:lnTo>
                      <a:pt x="629454" y="84089"/>
                    </a:lnTo>
                    <a:lnTo>
                      <a:pt x="632248" y="85960"/>
                    </a:lnTo>
                    <a:lnTo>
                      <a:pt x="635771" y="76092"/>
                    </a:lnTo>
                    <a:cubicBezTo>
                      <a:pt x="642691" y="59276"/>
                      <a:pt x="652529" y="44649"/>
                      <a:pt x="663617" y="38100"/>
                    </a:cubicBezTo>
                    <a:cubicBezTo>
                      <a:pt x="675917" y="44525"/>
                      <a:pt x="686838" y="58362"/>
                      <a:pt x="694829" y="74419"/>
                    </a:cubicBezTo>
                    <a:lnTo>
                      <a:pt x="697121" y="79653"/>
                    </a:lnTo>
                    <a:lnTo>
                      <a:pt x="704893" y="73051"/>
                    </a:lnTo>
                    <a:cubicBezTo>
                      <a:pt x="719294" y="61948"/>
                      <a:pt x="735127" y="54199"/>
                      <a:pt x="748005" y="54072"/>
                    </a:cubicBezTo>
                    <a:cubicBezTo>
                      <a:pt x="762883" y="77500"/>
                      <a:pt x="758160" y="123848"/>
                      <a:pt x="743868" y="150933"/>
                    </a:cubicBezTo>
                    <a:lnTo>
                      <a:pt x="726876" y="170182"/>
                    </a:lnTo>
                    <a:lnTo>
                      <a:pt x="737662" y="187027"/>
                    </a:lnTo>
                    <a:cubicBezTo>
                      <a:pt x="740842" y="194572"/>
                      <a:pt x="743151" y="203109"/>
                      <a:pt x="744598" y="211959"/>
                    </a:cubicBezTo>
                    <a:lnTo>
                      <a:pt x="745242" y="217637"/>
                    </a:lnTo>
                    <a:lnTo>
                      <a:pt x="754617" y="213625"/>
                    </a:lnTo>
                    <a:cubicBezTo>
                      <a:pt x="771654" y="207271"/>
                      <a:pt x="789070" y="204544"/>
                      <a:pt x="801411" y="208226"/>
                    </a:cubicBezTo>
                    <a:cubicBezTo>
                      <a:pt x="808705" y="235003"/>
                      <a:pt x="790504" y="277889"/>
                      <a:pt x="768849" y="299544"/>
                    </a:cubicBezTo>
                    <a:lnTo>
                      <a:pt x="767875" y="300214"/>
                    </a:lnTo>
                    <a:lnTo>
                      <a:pt x="769144" y="326889"/>
                    </a:lnTo>
                    <a:cubicBezTo>
                      <a:pt x="767912" y="346805"/>
                      <a:pt x="762623" y="367230"/>
                      <a:pt x="754672" y="382297"/>
                    </a:cubicBezTo>
                    <a:lnTo>
                      <a:pt x="738456" y="400669"/>
                    </a:lnTo>
                    <a:lnTo>
                      <a:pt x="743658" y="408794"/>
                    </a:lnTo>
                    <a:cubicBezTo>
                      <a:pt x="747196" y="417189"/>
                      <a:pt x="749766" y="426686"/>
                      <a:pt x="751375" y="436533"/>
                    </a:cubicBezTo>
                    <a:lnTo>
                      <a:pt x="752091" y="442850"/>
                    </a:lnTo>
                    <a:lnTo>
                      <a:pt x="762521" y="438386"/>
                    </a:lnTo>
                    <a:cubicBezTo>
                      <a:pt x="781477" y="431317"/>
                      <a:pt x="800853" y="428283"/>
                      <a:pt x="814582" y="432379"/>
                    </a:cubicBezTo>
                    <a:cubicBezTo>
                      <a:pt x="822698" y="462171"/>
                      <a:pt x="802448" y="509883"/>
                      <a:pt x="778356" y="533976"/>
                    </a:cubicBezTo>
                    <a:cubicBezTo>
                      <a:pt x="761415" y="550916"/>
                      <a:pt x="733245" y="564617"/>
                      <a:pt x="711737" y="564985"/>
                    </a:cubicBezTo>
                    <a:cubicBezTo>
                      <a:pt x="704567" y="565107"/>
                      <a:pt x="698138" y="563748"/>
                      <a:pt x="693112" y="560533"/>
                    </a:cubicBezTo>
                    <a:lnTo>
                      <a:pt x="691518" y="559254"/>
                    </a:lnTo>
                    <a:lnTo>
                      <a:pt x="689014" y="559391"/>
                    </a:lnTo>
                    <a:cubicBezTo>
                      <a:pt x="687425" y="559319"/>
                      <a:pt x="685856" y="559082"/>
                      <a:pt x="684315" y="558669"/>
                    </a:cubicBezTo>
                    <a:lnTo>
                      <a:pt x="681914" y="557660"/>
                    </a:lnTo>
                    <a:lnTo>
                      <a:pt x="678416" y="558358"/>
                    </a:lnTo>
                    <a:lnTo>
                      <a:pt x="675704" y="560533"/>
                    </a:lnTo>
                    <a:cubicBezTo>
                      <a:pt x="665651" y="566962"/>
                      <a:pt x="649987" y="565970"/>
                      <a:pt x="634013" y="560546"/>
                    </a:cubicBezTo>
                    <a:lnTo>
                      <a:pt x="617067" y="550208"/>
                    </a:lnTo>
                    <a:lnTo>
                      <a:pt x="616449" y="551004"/>
                    </a:lnTo>
                    <a:lnTo>
                      <a:pt x="615475" y="551674"/>
                    </a:lnTo>
                    <a:lnTo>
                      <a:pt x="616744" y="578349"/>
                    </a:lnTo>
                    <a:cubicBezTo>
                      <a:pt x="615512" y="598266"/>
                      <a:pt x="610223" y="618690"/>
                      <a:pt x="602272" y="633757"/>
                    </a:cubicBezTo>
                    <a:lnTo>
                      <a:pt x="586056" y="652129"/>
                    </a:lnTo>
                    <a:lnTo>
                      <a:pt x="591258" y="660254"/>
                    </a:lnTo>
                    <a:cubicBezTo>
                      <a:pt x="594796" y="668649"/>
                      <a:pt x="597366" y="678146"/>
                      <a:pt x="598975" y="687993"/>
                    </a:cubicBezTo>
                    <a:lnTo>
                      <a:pt x="599691" y="694310"/>
                    </a:lnTo>
                    <a:lnTo>
                      <a:pt x="610121" y="689846"/>
                    </a:lnTo>
                    <a:cubicBezTo>
                      <a:pt x="629077" y="682777"/>
                      <a:pt x="648453" y="679744"/>
                      <a:pt x="662182" y="683840"/>
                    </a:cubicBezTo>
                    <a:cubicBezTo>
                      <a:pt x="670298" y="713631"/>
                      <a:pt x="650048" y="761344"/>
                      <a:pt x="625956" y="785436"/>
                    </a:cubicBezTo>
                    <a:cubicBezTo>
                      <a:pt x="609015" y="802376"/>
                      <a:pt x="580845" y="816077"/>
                      <a:pt x="559337" y="816445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1" name="フリーフォーム: 図形 510">
                <a:extLst>
                  <a:ext uri="{FF2B5EF4-FFF2-40B4-BE49-F238E27FC236}">
                    <a16:creationId xmlns:a16="http://schemas.microsoft.com/office/drawing/2014/main" id="{7A9EAD98-FF57-4C78-8A03-EABC0FB6B90D}"/>
                  </a:ext>
                </a:extLst>
              </p:cNvPr>
              <p:cNvSpPr/>
              <p:nvPr/>
            </p:nvSpPr>
            <p:spPr>
              <a:xfrm rot="10800000">
                <a:off x="2582152" y="2331632"/>
                <a:ext cx="816403" cy="816452"/>
              </a:xfrm>
              <a:custGeom>
                <a:avLst/>
                <a:gdLst>
                  <a:gd name="connsiteX0" fmla="*/ 681400 w 816403"/>
                  <a:gd name="connsiteY0" fmla="*/ 204501 h 816452"/>
                  <a:gd name="connsiteX1" fmla="*/ 687681 w 816403"/>
                  <a:gd name="connsiteY1" fmla="*/ 196114 h 816452"/>
                  <a:gd name="connsiteX2" fmla="*/ 688114 w 816403"/>
                  <a:gd name="connsiteY2" fmla="*/ 195689 h 816452"/>
                  <a:gd name="connsiteX3" fmla="*/ 679597 w 816403"/>
                  <a:gd name="connsiteY3" fmla="*/ 196246 h 816452"/>
                  <a:gd name="connsiteX4" fmla="*/ 678418 w 816403"/>
                  <a:gd name="connsiteY4" fmla="*/ 200820 h 816452"/>
                  <a:gd name="connsiteX5" fmla="*/ 559337 w 816403"/>
                  <a:gd name="connsiteY5" fmla="*/ 816445 h 816452"/>
                  <a:gd name="connsiteX6" fmla="*/ 540712 w 816403"/>
                  <a:gd name="connsiteY6" fmla="*/ 811993 h 816452"/>
                  <a:gd name="connsiteX7" fmla="*/ 539118 w 816403"/>
                  <a:gd name="connsiteY7" fmla="*/ 810715 h 816452"/>
                  <a:gd name="connsiteX8" fmla="*/ 536614 w 816403"/>
                  <a:gd name="connsiteY8" fmla="*/ 810851 h 816452"/>
                  <a:gd name="connsiteX9" fmla="*/ 531915 w 816403"/>
                  <a:gd name="connsiteY9" fmla="*/ 810130 h 816452"/>
                  <a:gd name="connsiteX10" fmla="*/ 529514 w 816403"/>
                  <a:gd name="connsiteY10" fmla="*/ 809121 h 816452"/>
                  <a:gd name="connsiteX11" fmla="*/ 526016 w 816403"/>
                  <a:gd name="connsiteY11" fmla="*/ 809818 h 816452"/>
                  <a:gd name="connsiteX12" fmla="*/ 523304 w 816403"/>
                  <a:gd name="connsiteY12" fmla="*/ 811993 h 816452"/>
                  <a:gd name="connsiteX13" fmla="*/ 438060 w 816403"/>
                  <a:gd name="connsiteY13" fmla="*/ 785436 h 816452"/>
                  <a:gd name="connsiteX14" fmla="*/ 432407 w 816403"/>
                  <a:gd name="connsiteY14" fmla="*/ 777147 h 816452"/>
                  <a:gd name="connsiteX15" fmla="*/ 418791 w 816403"/>
                  <a:gd name="connsiteY15" fmla="*/ 773893 h 816452"/>
                  <a:gd name="connsiteX16" fmla="*/ 417197 w 816403"/>
                  <a:gd name="connsiteY16" fmla="*/ 772615 h 816452"/>
                  <a:gd name="connsiteX17" fmla="*/ 414693 w 816403"/>
                  <a:gd name="connsiteY17" fmla="*/ 772751 h 816452"/>
                  <a:gd name="connsiteX18" fmla="*/ 409994 w 816403"/>
                  <a:gd name="connsiteY18" fmla="*/ 772030 h 816452"/>
                  <a:gd name="connsiteX19" fmla="*/ 407593 w 816403"/>
                  <a:gd name="connsiteY19" fmla="*/ 771021 h 816452"/>
                  <a:gd name="connsiteX20" fmla="*/ 404095 w 816403"/>
                  <a:gd name="connsiteY20" fmla="*/ 771718 h 816452"/>
                  <a:gd name="connsiteX21" fmla="*/ 401383 w 816403"/>
                  <a:gd name="connsiteY21" fmla="*/ 773893 h 816452"/>
                  <a:gd name="connsiteX22" fmla="*/ 316139 w 816403"/>
                  <a:gd name="connsiteY22" fmla="*/ 747336 h 816452"/>
                  <a:gd name="connsiteX23" fmla="*/ 307933 w 816403"/>
                  <a:gd name="connsiteY23" fmla="*/ 736616 h 816452"/>
                  <a:gd name="connsiteX24" fmla="*/ 304492 w 816403"/>
                  <a:gd name="connsiteY24" fmla="*/ 735793 h 816452"/>
                  <a:gd name="connsiteX25" fmla="*/ 302898 w 816403"/>
                  <a:gd name="connsiteY25" fmla="*/ 734515 h 816452"/>
                  <a:gd name="connsiteX26" fmla="*/ 300394 w 816403"/>
                  <a:gd name="connsiteY26" fmla="*/ 734651 h 816452"/>
                  <a:gd name="connsiteX27" fmla="*/ 295695 w 816403"/>
                  <a:gd name="connsiteY27" fmla="*/ 733930 h 816452"/>
                  <a:gd name="connsiteX28" fmla="*/ 293294 w 816403"/>
                  <a:gd name="connsiteY28" fmla="*/ 732921 h 816452"/>
                  <a:gd name="connsiteX29" fmla="*/ 289796 w 816403"/>
                  <a:gd name="connsiteY29" fmla="*/ 733618 h 816452"/>
                  <a:gd name="connsiteX30" fmla="*/ 287084 w 816403"/>
                  <a:gd name="connsiteY30" fmla="*/ 735793 h 816452"/>
                  <a:gd name="connsiteX31" fmla="*/ 201840 w 816403"/>
                  <a:gd name="connsiteY31" fmla="*/ 709236 h 816452"/>
                  <a:gd name="connsiteX32" fmla="*/ 195341 w 816403"/>
                  <a:gd name="connsiteY32" fmla="*/ 700745 h 816452"/>
                  <a:gd name="connsiteX33" fmla="*/ 182571 w 816403"/>
                  <a:gd name="connsiteY33" fmla="*/ 697693 h 816452"/>
                  <a:gd name="connsiteX34" fmla="*/ 180977 w 816403"/>
                  <a:gd name="connsiteY34" fmla="*/ 696415 h 816452"/>
                  <a:gd name="connsiteX35" fmla="*/ 178473 w 816403"/>
                  <a:gd name="connsiteY35" fmla="*/ 696551 h 816452"/>
                  <a:gd name="connsiteX36" fmla="*/ 173774 w 816403"/>
                  <a:gd name="connsiteY36" fmla="*/ 695830 h 816452"/>
                  <a:gd name="connsiteX37" fmla="*/ 171373 w 816403"/>
                  <a:gd name="connsiteY37" fmla="*/ 694821 h 816452"/>
                  <a:gd name="connsiteX38" fmla="*/ 167875 w 816403"/>
                  <a:gd name="connsiteY38" fmla="*/ 695518 h 816452"/>
                  <a:gd name="connsiteX39" fmla="*/ 165163 w 816403"/>
                  <a:gd name="connsiteY39" fmla="*/ 697693 h 816452"/>
                  <a:gd name="connsiteX40" fmla="*/ 79919 w 816403"/>
                  <a:gd name="connsiteY40" fmla="*/ 671136 h 816452"/>
                  <a:gd name="connsiteX41" fmla="*/ 43692 w 816403"/>
                  <a:gd name="connsiteY41" fmla="*/ 569540 h 816452"/>
                  <a:gd name="connsiteX42" fmla="*/ 56187 w 816403"/>
                  <a:gd name="connsiteY42" fmla="*/ 568965 h 816452"/>
                  <a:gd name="connsiteX43" fmla="*/ 41849 w 816403"/>
                  <a:gd name="connsiteY43" fmla="*/ 558780 h 816452"/>
                  <a:gd name="connsiteX44" fmla="*/ 0 w 816403"/>
                  <a:gd name="connsiteY44" fmla="*/ 488590 h 816452"/>
                  <a:gd name="connsiteX45" fmla="*/ 52356 w 816403"/>
                  <a:gd name="connsiteY45" fmla="*/ 478721 h 816452"/>
                  <a:gd name="connsiteX46" fmla="*/ 55632 w 816403"/>
                  <a:gd name="connsiteY46" fmla="*/ 479085 h 816452"/>
                  <a:gd name="connsiteX47" fmla="*/ 55186 w 816403"/>
                  <a:gd name="connsiteY47" fmla="*/ 477139 h 816452"/>
                  <a:gd name="connsiteX48" fmla="*/ 58564 w 816403"/>
                  <a:gd name="connsiteY48" fmla="*/ 424842 h 816452"/>
                  <a:gd name="connsiteX49" fmla="*/ 82837 w 816403"/>
                  <a:gd name="connsiteY49" fmla="*/ 428100 h 816452"/>
                  <a:gd name="connsiteX50" fmla="*/ 74164 w 816403"/>
                  <a:gd name="connsiteY50" fmla="*/ 416770 h 816452"/>
                  <a:gd name="connsiteX51" fmla="*/ 56861 w 816403"/>
                  <a:gd name="connsiteY51" fmla="*/ 345386 h 816452"/>
                  <a:gd name="connsiteX52" fmla="*/ 104441 w 816403"/>
                  <a:gd name="connsiteY52" fmla="*/ 350811 h 816452"/>
                  <a:gd name="connsiteX53" fmla="*/ 107156 w 816403"/>
                  <a:gd name="connsiteY53" fmla="*/ 351993 h 816452"/>
                  <a:gd name="connsiteX54" fmla="*/ 107291 w 816403"/>
                  <a:gd name="connsiteY54" fmla="*/ 350204 h 816452"/>
                  <a:gd name="connsiteX55" fmla="*/ 108011 w 816403"/>
                  <a:gd name="connsiteY55" fmla="*/ 347098 h 816452"/>
                  <a:gd name="connsiteX56" fmla="*/ 71976 w 816403"/>
                  <a:gd name="connsiteY56" fmla="*/ 337975 h 816452"/>
                  <a:gd name="connsiteX57" fmla="*/ 13895 w 816403"/>
                  <a:gd name="connsiteY57" fmla="*/ 260349 h 816452"/>
                  <a:gd name="connsiteX58" fmla="*/ 60954 w 816403"/>
                  <a:gd name="connsiteY58" fmla="*/ 251478 h 816452"/>
                  <a:gd name="connsiteX59" fmla="*/ 63898 w 816403"/>
                  <a:gd name="connsiteY59" fmla="*/ 251806 h 816452"/>
                  <a:gd name="connsiteX60" fmla="*/ 63498 w 816403"/>
                  <a:gd name="connsiteY60" fmla="*/ 250056 h 816452"/>
                  <a:gd name="connsiteX61" fmla="*/ 66534 w 816403"/>
                  <a:gd name="connsiteY61" fmla="*/ 203050 h 816452"/>
                  <a:gd name="connsiteX62" fmla="*/ 112383 w 816403"/>
                  <a:gd name="connsiteY62" fmla="*/ 216876 h 816452"/>
                  <a:gd name="connsiteX63" fmla="*/ 121707 w 816403"/>
                  <a:gd name="connsiteY63" fmla="*/ 223120 h 816452"/>
                  <a:gd name="connsiteX64" fmla="*/ 125230 w 816403"/>
                  <a:gd name="connsiteY64" fmla="*/ 213252 h 816452"/>
                  <a:gd name="connsiteX65" fmla="*/ 153076 w 816403"/>
                  <a:gd name="connsiteY65" fmla="*/ 175260 h 816452"/>
                  <a:gd name="connsiteX66" fmla="*/ 184288 w 816403"/>
                  <a:gd name="connsiteY66" fmla="*/ 211579 h 816452"/>
                  <a:gd name="connsiteX67" fmla="*/ 186580 w 816403"/>
                  <a:gd name="connsiteY67" fmla="*/ 216813 h 816452"/>
                  <a:gd name="connsiteX68" fmla="*/ 194352 w 816403"/>
                  <a:gd name="connsiteY68" fmla="*/ 210211 h 816452"/>
                  <a:gd name="connsiteX69" fmla="*/ 237464 w 816403"/>
                  <a:gd name="connsiteY69" fmla="*/ 191232 h 816452"/>
                  <a:gd name="connsiteX70" fmla="*/ 246334 w 816403"/>
                  <a:gd name="connsiteY70" fmla="*/ 238291 h 816452"/>
                  <a:gd name="connsiteX71" fmla="*/ 240834 w 816403"/>
                  <a:gd name="connsiteY71" fmla="*/ 259349 h 816452"/>
                  <a:gd name="connsiteX72" fmla="*/ 243628 w 816403"/>
                  <a:gd name="connsiteY72" fmla="*/ 261220 h 816452"/>
                  <a:gd name="connsiteX73" fmla="*/ 247151 w 816403"/>
                  <a:gd name="connsiteY73" fmla="*/ 251352 h 816452"/>
                  <a:gd name="connsiteX74" fmla="*/ 274997 w 816403"/>
                  <a:gd name="connsiteY74" fmla="*/ 213360 h 816452"/>
                  <a:gd name="connsiteX75" fmla="*/ 306209 w 816403"/>
                  <a:gd name="connsiteY75" fmla="*/ 249679 h 816452"/>
                  <a:gd name="connsiteX76" fmla="*/ 308501 w 816403"/>
                  <a:gd name="connsiteY76" fmla="*/ 254913 h 816452"/>
                  <a:gd name="connsiteX77" fmla="*/ 316273 w 816403"/>
                  <a:gd name="connsiteY77" fmla="*/ 248311 h 816452"/>
                  <a:gd name="connsiteX78" fmla="*/ 359385 w 816403"/>
                  <a:gd name="connsiteY78" fmla="*/ 229332 h 816452"/>
                  <a:gd name="connsiteX79" fmla="*/ 368255 w 816403"/>
                  <a:gd name="connsiteY79" fmla="*/ 276391 h 816452"/>
                  <a:gd name="connsiteX80" fmla="*/ 368012 w 816403"/>
                  <a:gd name="connsiteY80" fmla="*/ 277324 h 816452"/>
                  <a:gd name="connsiteX81" fmla="*/ 373810 w 816403"/>
                  <a:gd name="connsiteY81" fmla="*/ 266606 h 816452"/>
                  <a:gd name="connsiteX82" fmla="*/ 389296 w 816403"/>
                  <a:gd name="connsiteY82" fmla="*/ 251460 h 816452"/>
                  <a:gd name="connsiteX83" fmla="*/ 420508 w 816403"/>
                  <a:gd name="connsiteY83" fmla="*/ 287779 h 816452"/>
                  <a:gd name="connsiteX84" fmla="*/ 422800 w 816403"/>
                  <a:gd name="connsiteY84" fmla="*/ 293013 h 816452"/>
                  <a:gd name="connsiteX85" fmla="*/ 430572 w 816403"/>
                  <a:gd name="connsiteY85" fmla="*/ 286411 h 816452"/>
                  <a:gd name="connsiteX86" fmla="*/ 442175 w 816403"/>
                  <a:gd name="connsiteY86" fmla="*/ 279277 h 816452"/>
                  <a:gd name="connsiteX87" fmla="*/ 441725 w 816403"/>
                  <a:gd name="connsiteY87" fmla="*/ 273055 h 816452"/>
                  <a:gd name="connsiteX88" fmla="*/ 447185 w 816403"/>
                  <a:gd name="connsiteY88" fmla="*/ 249582 h 816452"/>
                  <a:gd name="connsiteX89" fmla="*/ 471457 w 816403"/>
                  <a:gd name="connsiteY89" fmla="*/ 252840 h 816452"/>
                  <a:gd name="connsiteX90" fmla="*/ 462784 w 816403"/>
                  <a:gd name="connsiteY90" fmla="*/ 241510 h 816452"/>
                  <a:gd name="connsiteX91" fmla="*/ 445482 w 816403"/>
                  <a:gd name="connsiteY91" fmla="*/ 170126 h 816452"/>
                  <a:gd name="connsiteX92" fmla="*/ 493061 w 816403"/>
                  <a:gd name="connsiteY92" fmla="*/ 175551 h 816452"/>
                  <a:gd name="connsiteX93" fmla="*/ 495777 w 816403"/>
                  <a:gd name="connsiteY93" fmla="*/ 176733 h 816452"/>
                  <a:gd name="connsiteX94" fmla="*/ 495911 w 816403"/>
                  <a:gd name="connsiteY94" fmla="*/ 174944 h 816452"/>
                  <a:gd name="connsiteX95" fmla="*/ 496631 w 816403"/>
                  <a:gd name="connsiteY95" fmla="*/ 171838 h 816452"/>
                  <a:gd name="connsiteX96" fmla="*/ 460596 w 816403"/>
                  <a:gd name="connsiteY96" fmla="*/ 162715 h 816452"/>
                  <a:gd name="connsiteX97" fmla="*/ 402516 w 816403"/>
                  <a:gd name="connsiteY97" fmla="*/ 85089 h 816452"/>
                  <a:gd name="connsiteX98" fmla="*/ 449575 w 816403"/>
                  <a:gd name="connsiteY98" fmla="*/ 76218 h 816452"/>
                  <a:gd name="connsiteX99" fmla="*/ 452519 w 816403"/>
                  <a:gd name="connsiteY99" fmla="*/ 76546 h 816452"/>
                  <a:gd name="connsiteX100" fmla="*/ 452118 w 816403"/>
                  <a:gd name="connsiteY100" fmla="*/ 74796 h 816452"/>
                  <a:gd name="connsiteX101" fmla="*/ 455154 w 816403"/>
                  <a:gd name="connsiteY101" fmla="*/ 27790 h 816452"/>
                  <a:gd name="connsiteX102" fmla="*/ 501003 w 816403"/>
                  <a:gd name="connsiteY102" fmla="*/ 41616 h 816452"/>
                  <a:gd name="connsiteX103" fmla="*/ 510327 w 816403"/>
                  <a:gd name="connsiteY103" fmla="*/ 47860 h 816452"/>
                  <a:gd name="connsiteX104" fmla="*/ 513850 w 816403"/>
                  <a:gd name="connsiteY104" fmla="*/ 37992 h 816452"/>
                  <a:gd name="connsiteX105" fmla="*/ 541696 w 816403"/>
                  <a:gd name="connsiteY105" fmla="*/ 0 h 816452"/>
                  <a:gd name="connsiteX106" fmla="*/ 572908 w 816403"/>
                  <a:gd name="connsiteY106" fmla="*/ 36319 h 816452"/>
                  <a:gd name="connsiteX107" fmla="*/ 575200 w 816403"/>
                  <a:gd name="connsiteY107" fmla="*/ 41553 h 816452"/>
                  <a:gd name="connsiteX108" fmla="*/ 582972 w 816403"/>
                  <a:gd name="connsiteY108" fmla="*/ 34951 h 816452"/>
                  <a:gd name="connsiteX109" fmla="*/ 626084 w 816403"/>
                  <a:gd name="connsiteY109" fmla="*/ 15972 h 816452"/>
                  <a:gd name="connsiteX110" fmla="*/ 634954 w 816403"/>
                  <a:gd name="connsiteY110" fmla="*/ 63031 h 816452"/>
                  <a:gd name="connsiteX111" fmla="*/ 629454 w 816403"/>
                  <a:gd name="connsiteY111" fmla="*/ 84089 h 816452"/>
                  <a:gd name="connsiteX112" fmla="*/ 632248 w 816403"/>
                  <a:gd name="connsiteY112" fmla="*/ 85960 h 816452"/>
                  <a:gd name="connsiteX113" fmla="*/ 635771 w 816403"/>
                  <a:gd name="connsiteY113" fmla="*/ 76092 h 816452"/>
                  <a:gd name="connsiteX114" fmla="*/ 663617 w 816403"/>
                  <a:gd name="connsiteY114" fmla="*/ 38100 h 816452"/>
                  <a:gd name="connsiteX115" fmla="*/ 694829 w 816403"/>
                  <a:gd name="connsiteY115" fmla="*/ 74419 h 816452"/>
                  <a:gd name="connsiteX116" fmla="*/ 697121 w 816403"/>
                  <a:gd name="connsiteY116" fmla="*/ 79653 h 816452"/>
                  <a:gd name="connsiteX117" fmla="*/ 704893 w 816403"/>
                  <a:gd name="connsiteY117" fmla="*/ 73051 h 816452"/>
                  <a:gd name="connsiteX118" fmla="*/ 748005 w 816403"/>
                  <a:gd name="connsiteY118" fmla="*/ 54072 h 816452"/>
                  <a:gd name="connsiteX119" fmla="*/ 743868 w 816403"/>
                  <a:gd name="connsiteY119" fmla="*/ 150933 h 816452"/>
                  <a:gd name="connsiteX120" fmla="*/ 726876 w 816403"/>
                  <a:gd name="connsiteY120" fmla="*/ 170182 h 816452"/>
                  <a:gd name="connsiteX121" fmla="*/ 737662 w 816403"/>
                  <a:gd name="connsiteY121" fmla="*/ 187027 h 816452"/>
                  <a:gd name="connsiteX122" fmla="*/ 744598 w 816403"/>
                  <a:gd name="connsiteY122" fmla="*/ 211959 h 816452"/>
                  <a:gd name="connsiteX123" fmla="*/ 745242 w 816403"/>
                  <a:gd name="connsiteY123" fmla="*/ 217637 h 816452"/>
                  <a:gd name="connsiteX124" fmla="*/ 754617 w 816403"/>
                  <a:gd name="connsiteY124" fmla="*/ 213625 h 816452"/>
                  <a:gd name="connsiteX125" fmla="*/ 801411 w 816403"/>
                  <a:gd name="connsiteY125" fmla="*/ 208226 h 816452"/>
                  <a:gd name="connsiteX126" fmla="*/ 768849 w 816403"/>
                  <a:gd name="connsiteY126" fmla="*/ 299544 h 816452"/>
                  <a:gd name="connsiteX127" fmla="*/ 767875 w 816403"/>
                  <a:gd name="connsiteY127" fmla="*/ 300214 h 816452"/>
                  <a:gd name="connsiteX128" fmla="*/ 769144 w 816403"/>
                  <a:gd name="connsiteY128" fmla="*/ 326889 h 816452"/>
                  <a:gd name="connsiteX129" fmla="*/ 754672 w 816403"/>
                  <a:gd name="connsiteY129" fmla="*/ 382297 h 816452"/>
                  <a:gd name="connsiteX130" fmla="*/ 738456 w 816403"/>
                  <a:gd name="connsiteY130" fmla="*/ 400669 h 816452"/>
                  <a:gd name="connsiteX131" fmla="*/ 743658 w 816403"/>
                  <a:gd name="connsiteY131" fmla="*/ 408794 h 816452"/>
                  <a:gd name="connsiteX132" fmla="*/ 751375 w 816403"/>
                  <a:gd name="connsiteY132" fmla="*/ 436533 h 816452"/>
                  <a:gd name="connsiteX133" fmla="*/ 752091 w 816403"/>
                  <a:gd name="connsiteY133" fmla="*/ 442850 h 816452"/>
                  <a:gd name="connsiteX134" fmla="*/ 762521 w 816403"/>
                  <a:gd name="connsiteY134" fmla="*/ 438386 h 816452"/>
                  <a:gd name="connsiteX135" fmla="*/ 814582 w 816403"/>
                  <a:gd name="connsiteY135" fmla="*/ 432379 h 816452"/>
                  <a:gd name="connsiteX136" fmla="*/ 778356 w 816403"/>
                  <a:gd name="connsiteY136" fmla="*/ 533976 h 816452"/>
                  <a:gd name="connsiteX137" fmla="*/ 711737 w 816403"/>
                  <a:gd name="connsiteY137" fmla="*/ 564985 h 816452"/>
                  <a:gd name="connsiteX138" fmla="*/ 693112 w 816403"/>
                  <a:gd name="connsiteY138" fmla="*/ 560533 h 816452"/>
                  <a:gd name="connsiteX139" fmla="*/ 691518 w 816403"/>
                  <a:gd name="connsiteY139" fmla="*/ 559254 h 816452"/>
                  <a:gd name="connsiteX140" fmla="*/ 689014 w 816403"/>
                  <a:gd name="connsiteY140" fmla="*/ 559391 h 816452"/>
                  <a:gd name="connsiteX141" fmla="*/ 684315 w 816403"/>
                  <a:gd name="connsiteY141" fmla="*/ 558669 h 816452"/>
                  <a:gd name="connsiteX142" fmla="*/ 681914 w 816403"/>
                  <a:gd name="connsiteY142" fmla="*/ 557660 h 816452"/>
                  <a:gd name="connsiteX143" fmla="*/ 678416 w 816403"/>
                  <a:gd name="connsiteY143" fmla="*/ 558358 h 816452"/>
                  <a:gd name="connsiteX144" fmla="*/ 675704 w 816403"/>
                  <a:gd name="connsiteY144" fmla="*/ 560533 h 816452"/>
                  <a:gd name="connsiteX145" fmla="*/ 634013 w 816403"/>
                  <a:gd name="connsiteY145" fmla="*/ 560546 h 816452"/>
                  <a:gd name="connsiteX146" fmla="*/ 617067 w 816403"/>
                  <a:gd name="connsiteY146" fmla="*/ 550208 h 816452"/>
                  <a:gd name="connsiteX147" fmla="*/ 616449 w 816403"/>
                  <a:gd name="connsiteY147" fmla="*/ 551004 h 816452"/>
                  <a:gd name="connsiteX148" fmla="*/ 615475 w 816403"/>
                  <a:gd name="connsiteY148" fmla="*/ 551674 h 816452"/>
                  <a:gd name="connsiteX149" fmla="*/ 616744 w 816403"/>
                  <a:gd name="connsiteY149" fmla="*/ 578349 h 816452"/>
                  <a:gd name="connsiteX150" fmla="*/ 602272 w 816403"/>
                  <a:gd name="connsiteY150" fmla="*/ 633757 h 816452"/>
                  <a:gd name="connsiteX151" fmla="*/ 586056 w 816403"/>
                  <a:gd name="connsiteY151" fmla="*/ 652129 h 816452"/>
                  <a:gd name="connsiteX152" fmla="*/ 591258 w 816403"/>
                  <a:gd name="connsiteY152" fmla="*/ 660254 h 816452"/>
                  <a:gd name="connsiteX153" fmla="*/ 598975 w 816403"/>
                  <a:gd name="connsiteY153" fmla="*/ 687993 h 816452"/>
                  <a:gd name="connsiteX154" fmla="*/ 599691 w 816403"/>
                  <a:gd name="connsiteY154" fmla="*/ 694310 h 816452"/>
                  <a:gd name="connsiteX155" fmla="*/ 610121 w 816403"/>
                  <a:gd name="connsiteY155" fmla="*/ 689846 h 816452"/>
                  <a:gd name="connsiteX156" fmla="*/ 662182 w 816403"/>
                  <a:gd name="connsiteY156" fmla="*/ 683840 h 816452"/>
                  <a:gd name="connsiteX157" fmla="*/ 625956 w 816403"/>
                  <a:gd name="connsiteY157" fmla="*/ 785436 h 816452"/>
                  <a:gd name="connsiteX158" fmla="*/ 559337 w 816403"/>
                  <a:gd name="connsiteY158" fmla="*/ 816445 h 8164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</a:cxnLst>
                <a:rect l="l" t="t" r="r" b="b"/>
                <a:pathLst>
                  <a:path w="816403" h="816452">
                    <a:moveTo>
                      <a:pt x="681400" y="204501"/>
                    </a:moveTo>
                    <a:lnTo>
                      <a:pt x="687681" y="196114"/>
                    </a:lnTo>
                    <a:lnTo>
                      <a:pt x="688114" y="195689"/>
                    </a:lnTo>
                    <a:lnTo>
                      <a:pt x="679597" y="196246"/>
                    </a:lnTo>
                    <a:lnTo>
                      <a:pt x="678418" y="200820"/>
                    </a:lnTo>
                    <a:close/>
                    <a:moveTo>
                      <a:pt x="559337" y="816445"/>
                    </a:moveTo>
                    <a:cubicBezTo>
                      <a:pt x="552167" y="816567"/>
                      <a:pt x="545738" y="815208"/>
                      <a:pt x="540712" y="811993"/>
                    </a:cubicBezTo>
                    <a:lnTo>
                      <a:pt x="539118" y="810715"/>
                    </a:lnTo>
                    <a:lnTo>
                      <a:pt x="536614" y="810851"/>
                    </a:lnTo>
                    <a:cubicBezTo>
                      <a:pt x="535025" y="810779"/>
                      <a:pt x="533456" y="810543"/>
                      <a:pt x="531915" y="810130"/>
                    </a:cubicBezTo>
                    <a:lnTo>
                      <a:pt x="529514" y="809121"/>
                    </a:lnTo>
                    <a:lnTo>
                      <a:pt x="526016" y="809818"/>
                    </a:lnTo>
                    <a:lnTo>
                      <a:pt x="523304" y="811993"/>
                    </a:lnTo>
                    <a:cubicBezTo>
                      <a:pt x="503199" y="824852"/>
                      <a:pt x="460647" y="808023"/>
                      <a:pt x="438060" y="785436"/>
                    </a:cubicBezTo>
                    <a:lnTo>
                      <a:pt x="432407" y="777147"/>
                    </a:lnTo>
                    <a:lnTo>
                      <a:pt x="418791" y="773893"/>
                    </a:lnTo>
                    <a:lnTo>
                      <a:pt x="417197" y="772615"/>
                    </a:lnTo>
                    <a:lnTo>
                      <a:pt x="414693" y="772751"/>
                    </a:lnTo>
                    <a:cubicBezTo>
                      <a:pt x="413104" y="772679"/>
                      <a:pt x="411535" y="772443"/>
                      <a:pt x="409994" y="772030"/>
                    </a:cubicBezTo>
                    <a:lnTo>
                      <a:pt x="407593" y="771021"/>
                    </a:lnTo>
                    <a:lnTo>
                      <a:pt x="404095" y="771718"/>
                    </a:lnTo>
                    <a:lnTo>
                      <a:pt x="401383" y="773893"/>
                    </a:lnTo>
                    <a:cubicBezTo>
                      <a:pt x="381278" y="786752"/>
                      <a:pt x="338726" y="769923"/>
                      <a:pt x="316139" y="747336"/>
                    </a:cubicBezTo>
                    <a:lnTo>
                      <a:pt x="307933" y="736616"/>
                    </a:lnTo>
                    <a:lnTo>
                      <a:pt x="304492" y="735793"/>
                    </a:lnTo>
                    <a:lnTo>
                      <a:pt x="302898" y="734515"/>
                    </a:lnTo>
                    <a:lnTo>
                      <a:pt x="300394" y="734651"/>
                    </a:lnTo>
                    <a:cubicBezTo>
                      <a:pt x="298805" y="734579"/>
                      <a:pt x="297236" y="734343"/>
                      <a:pt x="295695" y="733930"/>
                    </a:cubicBezTo>
                    <a:lnTo>
                      <a:pt x="293294" y="732921"/>
                    </a:lnTo>
                    <a:lnTo>
                      <a:pt x="289796" y="733618"/>
                    </a:lnTo>
                    <a:lnTo>
                      <a:pt x="287084" y="735793"/>
                    </a:lnTo>
                    <a:cubicBezTo>
                      <a:pt x="266979" y="748652"/>
                      <a:pt x="224427" y="731823"/>
                      <a:pt x="201840" y="709236"/>
                    </a:cubicBezTo>
                    <a:lnTo>
                      <a:pt x="195341" y="700745"/>
                    </a:lnTo>
                    <a:lnTo>
                      <a:pt x="182571" y="697693"/>
                    </a:lnTo>
                    <a:lnTo>
                      <a:pt x="180977" y="696415"/>
                    </a:lnTo>
                    <a:lnTo>
                      <a:pt x="178473" y="696551"/>
                    </a:lnTo>
                    <a:cubicBezTo>
                      <a:pt x="176884" y="696479"/>
                      <a:pt x="175315" y="696243"/>
                      <a:pt x="173774" y="695830"/>
                    </a:cubicBezTo>
                    <a:lnTo>
                      <a:pt x="171373" y="694821"/>
                    </a:lnTo>
                    <a:lnTo>
                      <a:pt x="167875" y="695518"/>
                    </a:lnTo>
                    <a:lnTo>
                      <a:pt x="165163" y="697693"/>
                    </a:lnTo>
                    <a:cubicBezTo>
                      <a:pt x="145058" y="710552"/>
                      <a:pt x="102505" y="693723"/>
                      <a:pt x="79919" y="671136"/>
                    </a:cubicBezTo>
                    <a:cubicBezTo>
                      <a:pt x="55826" y="647043"/>
                      <a:pt x="35500" y="596999"/>
                      <a:pt x="43692" y="569540"/>
                    </a:cubicBezTo>
                    <a:lnTo>
                      <a:pt x="56187" y="568965"/>
                    </a:lnTo>
                    <a:lnTo>
                      <a:pt x="41849" y="558780"/>
                    </a:lnTo>
                    <a:cubicBezTo>
                      <a:pt x="19504" y="538970"/>
                      <a:pt x="213" y="510080"/>
                      <a:pt x="0" y="488590"/>
                    </a:cubicBezTo>
                    <a:cubicBezTo>
                      <a:pt x="13033" y="480313"/>
                      <a:pt x="32440" y="477489"/>
                      <a:pt x="52356" y="478721"/>
                    </a:cubicBezTo>
                    <a:lnTo>
                      <a:pt x="55632" y="479085"/>
                    </a:lnTo>
                    <a:lnTo>
                      <a:pt x="55186" y="477139"/>
                    </a:lnTo>
                    <a:cubicBezTo>
                      <a:pt x="51612" y="457227"/>
                      <a:pt x="52084" y="437620"/>
                      <a:pt x="58564" y="424842"/>
                    </a:cubicBezTo>
                    <a:lnTo>
                      <a:pt x="82837" y="428100"/>
                    </a:lnTo>
                    <a:lnTo>
                      <a:pt x="74164" y="416770"/>
                    </a:lnTo>
                    <a:cubicBezTo>
                      <a:pt x="60235" y="393827"/>
                      <a:pt x="51339" y="363897"/>
                      <a:pt x="56861" y="345386"/>
                    </a:cubicBezTo>
                    <a:cubicBezTo>
                      <a:pt x="70250" y="341739"/>
                      <a:pt x="87665" y="344465"/>
                      <a:pt x="104441" y="350811"/>
                    </a:cubicBezTo>
                    <a:lnTo>
                      <a:pt x="107156" y="351993"/>
                    </a:lnTo>
                    <a:lnTo>
                      <a:pt x="107291" y="350204"/>
                    </a:lnTo>
                    <a:lnTo>
                      <a:pt x="108011" y="347098"/>
                    </a:lnTo>
                    <a:lnTo>
                      <a:pt x="71976" y="337975"/>
                    </a:lnTo>
                    <a:cubicBezTo>
                      <a:pt x="44891" y="323682"/>
                      <a:pt x="14150" y="286104"/>
                      <a:pt x="13895" y="260349"/>
                    </a:cubicBezTo>
                    <a:cubicBezTo>
                      <a:pt x="25609" y="252909"/>
                      <a:pt x="43053" y="250371"/>
                      <a:pt x="60954" y="251478"/>
                    </a:cubicBezTo>
                    <a:lnTo>
                      <a:pt x="63898" y="251806"/>
                    </a:lnTo>
                    <a:lnTo>
                      <a:pt x="63498" y="250056"/>
                    </a:lnTo>
                    <a:cubicBezTo>
                      <a:pt x="60285" y="232159"/>
                      <a:pt x="60710" y="214536"/>
                      <a:pt x="66534" y="203050"/>
                    </a:cubicBezTo>
                    <a:cubicBezTo>
                      <a:pt x="80359" y="201850"/>
                      <a:pt x="97009" y="207640"/>
                      <a:pt x="112383" y="216876"/>
                    </a:cubicBezTo>
                    <a:lnTo>
                      <a:pt x="121707" y="223120"/>
                    </a:lnTo>
                    <a:lnTo>
                      <a:pt x="125230" y="213252"/>
                    </a:lnTo>
                    <a:cubicBezTo>
                      <a:pt x="132150" y="196436"/>
                      <a:pt x="141988" y="181809"/>
                      <a:pt x="153076" y="175260"/>
                    </a:cubicBezTo>
                    <a:cubicBezTo>
                      <a:pt x="165376" y="181685"/>
                      <a:pt x="176297" y="195522"/>
                      <a:pt x="184288" y="211579"/>
                    </a:cubicBezTo>
                    <a:lnTo>
                      <a:pt x="186580" y="216813"/>
                    </a:lnTo>
                    <a:lnTo>
                      <a:pt x="194352" y="210211"/>
                    </a:lnTo>
                    <a:cubicBezTo>
                      <a:pt x="208753" y="199108"/>
                      <a:pt x="224586" y="191359"/>
                      <a:pt x="237464" y="191232"/>
                    </a:cubicBezTo>
                    <a:cubicBezTo>
                      <a:pt x="244903" y="202946"/>
                      <a:pt x="247442" y="220390"/>
                      <a:pt x="246334" y="238291"/>
                    </a:cubicBezTo>
                    <a:lnTo>
                      <a:pt x="240834" y="259349"/>
                    </a:lnTo>
                    <a:lnTo>
                      <a:pt x="243628" y="261220"/>
                    </a:lnTo>
                    <a:lnTo>
                      <a:pt x="247151" y="251352"/>
                    </a:lnTo>
                    <a:cubicBezTo>
                      <a:pt x="254071" y="234536"/>
                      <a:pt x="263909" y="219909"/>
                      <a:pt x="274997" y="213360"/>
                    </a:cubicBezTo>
                    <a:cubicBezTo>
                      <a:pt x="287297" y="219785"/>
                      <a:pt x="298218" y="233622"/>
                      <a:pt x="306209" y="249679"/>
                    </a:cubicBezTo>
                    <a:lnTo>
                      <a:pt x="308501" y="254913"/>
                    </a:lnTo>
                    <a:lnTo>
                      <a:pt x="316273" y="248311"/>
                    </a:lnTo>
                    <a:cubicBezTo>
                      <a:pt x="330674" y="237208"/>
                      <a:pt x="346507" y="229459"/>
                      <a:pt x="359385" y="229332"/>
                    </a:cubicBezTo>
                    <a:cubicBezTo>
                      <a:pt x="366824" y="241046"/>
                      <a:pt x="369363" y="258490"/>
                      <a:pt x="368255" y="276391"/>
                    </a:cubicBezTo>
                    <a:lnTo>
                      <a:pt x="368012" y="277324"/>
                    </a:lnTo>
                    <a:lnTo>
                      <a:pt x="373810" y="266606"/>
                    </a:lnTo>
                    <a:cubicBezTo>
                      <a:pt x="378521" y="260028"/>
                      <a:pt x="383752" y="254734"/>
                      <a:pt x="389296" y="251460"/>
                    </a:cubicBezTo>
                    <a:cubicBezTo>
                      <a:pt x="401596" y="257885"/>
                      <a:pt x="412517" y="271722"/>
                      <a:pt x="420508" y="287779"/>
                    </a:cubicBezTo>
                    <a:lnTo>
                      <a:pt x="422800" y="293013"/>
                    </a:lnTo>
                    <a:lnTo>
                      <a:pt x="430572" y="286411"/>
                    </a:lnTo>
                    <a:lnTo>
                      <a:pt x="442175" y="279277"/>
                    </a:lnTo>
                    <a:lnTo>
                      <a:pt x="441725" y="273055"/>
                    </a:lnTo>
                    <a:cubicBezTo>
                      <a:pt x="442207" y="264067"/>
                      <a:pt x="443945" y="255971"/>
                      <a:pt x="447185" y="249582"/>
                    </a:cubicBezTo>
                    <a:lnTo>
                      <a:pt x="471457" y="252840"/>
                    </a:lnTo>
                    <a:lnTo>
                      <a:pt x="462784" y="241510"/>
                    </a:lnTo>
                    <a:cubicBezTo>
                      <a:pt x="448855" y="218567"/>
                      <a:pt x="439959" y="188637"/>
                      <a:pt x="445482" y="170126"/>
                    </a:cubicBezTo>
                    <a:cubicBezTo>
                      <a:pt x="458870" y="166479"/>
                      <a:pt x="476286" y="169205"/>
                      <a:pt x="493061" y="175551"/>
                    </a:cubicBezTo>
                    <a:lnTo>
                      <a:pt x="495777" y="176733"/>
                    </a:lnTo>
                    <a:lnTo>
                      <a:pt x="495911" y="174944"/>
                    </a:lnTo>
                    <a:lnTo>
                      <a:pt x="496631" y="171838"/>
                    </a:lnTo>
                    <a:lnTo>
                      <a:pt x="460596" y="162715"/>
                    </a:lnTo>
                    <a:cubicBezTo>
                      <a:pt x="433511" y="148422"/>
                      <a:pt x="402771" y="110844"/>
                      <a:pt x="402516" y="85089"/>
                    </a:cubicBezTo>
                    <a:cubicBezTo>
                      <a:pt x="414230" y="77649"/>
                      <a:pt x="431674" y="75111"/>
                      <a:pt x="449575" y="76218"/>
                    </a:cubicBezTo>
                    <a:lnTo>
                      <a:pt x="452519" y="76546"/>
                    </a:lnTo>
                    <a:lnTo>
                      <a:pt x="452118" y="74796"/>
                    </a:lnTo>
                    <a:cubicBezTo>
                      <a:pt x="448906" y="56899"/>
                      <a:pt x="449330" y="39276"/>
                      <a:pt x="455154" y="27790"/>
                    </a:cubicBezTo>
                    <a:cubicBezTo>
                      <a:pt x="468979" y="26590"/>
                      <a:pt x="485629" y="32380"/>
                      <a:pt x="501003" y="41616"/>
                    </a:cubicBezTo>
                    <a:lnTo>
                      <a:pt x="510327" y="47860"/>
                    </a:lnTo>
                    <a:lnTo>
                      <a:pt x="513850" y="37992"/>
                    </a:lnTo>
                    <a:cubicBezTo>
                      <a:pt x="520770" y="21176"/>
                      <a:pt x="530608" y="6549"/>
                      <a:pt x="541696" y="0"/>
                    </a:cubicBezTo>
                    <a:cubicBezTo>
                      <a:pt x="553996" y="6425"/>
                      <a:pt x="564917" y="20262"/>
                      <a:pt x="572908" y="36319"/>
                    </a:cubicBezTo>
                    <a:lnTo>
                      <a:pt x="575200" y="41553"/>
                    </a:lnTo>
                    <a:lnTo>
                      <a:pt x="582972" y="34951"/>
                    </a:lnTo>
                    <a:cubicBezTo>
                      <a:pt x="597373" y="23848"/>
                      <a:pt x="613206" y="16099"/>
                      <a:pt x="626084" y="15972"/>
                    </a:cubicBezTo>
                    <a:cubicBezTo>
                      <a:pt x="633523" y="27686"/>
                      <a:pt x="636062" y="45130"/>
                      <a:pt x="634954" y="63031"/>
                    </a:cubicBezTo>
                    <a:lnTo>
                      <a:pt x="629454" y="84089"/>
                    </a:lnTo>
                    <a:lnTo>
                      <a:pt x="632248" y="85960"/>
                    </a:lnTo>
                    <a:lnTo>
                      <a:pt x="635771" y="76092"/>
                    </a:lnTo>
                    <a:cubicBezTo>
                      <a:pt x="642691" y="59276"/>
                      <a:pt x="652529" y="44649"/>
                      <a:pt x="663617" y="38100"/>
                    </a:cubicBezTo>
                    <a:cubicBezTo>
                      <a:pt x="675917" y="44525"/>
                      <a:pt x="686838" y="58362"/>
                      <a:pt x="694829" y="74419"/>
                    </a:cubicBezTo>
                    <a:lnTo>
                      <a:pt x="697121" y="79653"/>
                    </a:lnTo>
                    <a:lnTo>
                      <a:pt x="704893" y="73051"/>
                    </a:lnTo>
                    <a:cubicBezTo>
                      <a:pt x="719294" y="61948"/>
                      <a:pt x="735127" y="54199"/>
                      <a:pt x="748005" y="54072"/>
                    </a:cubicBezTo>
                    <a:cubicBezTo>
                      <a:pt x="762883" y="77500"/>
                      <a:pt x="758160" y="123848"/>
                      <a:pt x="743868" y="150933"/>
                    </a:cubicBezTo>
                    <a:lnTo>
                      <a:pt x="726876" y="170182"/>
                    </a:lnTo>
                    <a:lnTo>
                      <a:pt x="737662" y="187027"/>
                    </a:lnTo>
                    <a:cubicBezTo>
                      <a:pt x="740842" y="194572"/>
                      <a:pt x="743151" y="203109"/>
                      <a:pt x="744598" y="211959"/>
                    </a:cubicBezTo>
                    <a:lnTo>
                      <a:pt x="745242" y="217637"/>
                    </a:lnTo>
                    <a:lnTo>
                      <a:pt x="754617" y="213625"/>
                    </a:lnTo>
                    <a:cubicBezTo>
                      <a:pt x="771654" y="207271"/>
                      <a:pt x="789070" y="204544"/>
                      <a:pt x="801411" y="208226"/>
                    </a:cubicBezTo>
                    <a:cubicBezTo>
                      <a:pt x="808705" y="235003"/>
                      <a:pt x="790504" y="277889"/>
                      <a:pt x="768849" y="299544"/>
                    </a:cubicBezTo>
                    <a:lnTo>
                      <a:pt x="767875" y="300214"/>
                    </a:lnTo>
                    <a:lnTo>
                      <a:pt x="769144" y="326889"/>
                    </a:lnTo>
                    <a:cubicBezTo>
                      <a:pt x="767912" y="346805"/>
                      <a:pt x="762623" y="367230"/>
                      <a:pt x="754672" y="382297"/>
                    </a:cubicBezTo>
                    <a:lnTo>
                      <a:pt x="738456" y="400669"/>
                    </a:lnTo>
                    <a:lnTo>
                      <a:pt x="743658" y="408794"/>
                    </a:lnTo>
                    <a:cubicBezTo>
                      <a:pt x="747196" y="417189"/>
                      <a:pt x="749766" y="426686"/>
                      <a:pt x="751375" y="436533"/>
                    </a:cubicBezTo>
                    <a:lnTo>
                      <a:pt x="752091" y="442850"/>
                    </a:lnTo>
                    <a:lnTo>
                      <a:pt x="762521" y="438386"/>
                    </a:lnTo>
                    <a:cubicBezTo>
                      <a:pt x="781477" y="431317"/>
                      <a:pt x="800853" y="428283"/>
                      <a:pt x="814582" y="432379"/>
                    </a:cubicBezTo>
                    <a:cubicBezTo>
                      <a:pt x="822698" y="462171"/>
                      <a:pt x="802448" y="509883"/>
                      <a:pt x="778356" y="533976"/>
                    </a:cubicBezTo>
                    <a:cubicBezTo>
                      <a:pt x="761415" y="550916"/>
                      <a:pt x="733245" y="564617"/>
                      <a:pt x="711737" y="564985"/>
                    </a:cubicBezTo>
                    <a:cubicBezTo>
                      <a:pt x="704567" y="565107"/>
                      <a:pt x="698138" y="563748"/>
                      <a:pt x="693112" y="560533"/>
                    </a:cubicBezTo>
                    <a:lnTo>
                      <a:pt x="691518" y="559254"/>
                    </a:lnTo>
                    <a:lnTo>
                      <a:pt x="689014" y="559391"/>
                    </a:lnTo>
                    <a:cubicBezTo>
                      <a:pt x="687425" y="559319"/>
                      <a:pt x="685856" y="559082"/>
                      <a:pt x="684315" y="558669"/>
                    </a:cubicBezTo>
                    <a:lnTo>
                      <a:pt x="681914" y="557660"/>
                    </a:lnTo>
                    <a:lnTo>
                      <a:pt x="678416" y="558358"/>
                    </a:lnTo>
                    <a:lnTo>
                      <a:pt x="675704" y="560533"/>
                    </a:lnTo>
                    <a:cubicBezTo>
                      <a:pt x="665651" y="566962"/>
                      <a:pt x="649987" y="565970"/>
                      <a:pt x="634013" y="560546"/>
                    </a:cubicBezTo>
                    <a:lnTo>
                      <a:pt x="617067" y="550208"/>
                    </a:lnTo>
                    <a:lnTo>
                      <a:pt x="616449" y="551004"/>
                    </a:lnTo>
                    <a:lnTo>
                      <a:pt x="615475" y="551674"/>
                    </a:lnTo>
                    <a:lnTo>
                      <a:pt x="616744" y="578349"/>
                    </a:lnTo>
                    <a:cubicBezTo>
                      <a:pt x="615512" y="598266"/>
                      <a:pt x="610223" y="618690"/>
                      <a:pt x="602272" y="633757"/>
                    </a:cubicBezTo>
                    <a:lnTo>
                      <a:pt x="586056" y="652129"/>
                    </a:lnTo>
                    <a:lnTo>
                      <a:pt x="591258" y="660254"/>
                    </a:lnTo>
                    <a:cubicBezTo>
                      <a:pt x="594796" y="668649"/>
                      <a:pt x="597366" y="678146"/>
                      <a:pt x="598975" y="687993"/>
                    </a:cubicBezTo>
                    <a:lnTo>
                      <a:pt x="599691" y="694310"/>
                    </a:lnTo>
                    <a:lnTo>
                      <a:pt x="610121" y="689846"/>
                    </a:lnTo>
                    <a:cubicBezTo>
                      <a:pt x="629077" y="682777"/>
                      <a:pt x="648453" y="679744"/>
                      <a:pt x="662182" y="683840"/>
                    </a:cubicBezTo>
                    <a:cubicBezTo>
                      <a:pt x="670298" y="713631"/>
                      <a:pt x="650048" y="761344"/>
                      <a:pt x="625956" y="785436"/>
                    </a:cubicBezTo>
                    <a:cubicBezTo>
                      <a:pt x="609015" y="802376"/>
                      <a:pt x="580845" y="816077"/>
                      <a:pt x="559337" y="816445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2" name="フリーフォーム: 図形 511">
                <a:extLst>
                  <a:ext uri="{FF2B5EF4-FFF2-40B4-BE49-F238E27FC236}">
                    <a16:creationId xmlns:a16="http://schemas.microsoft.com/office/drawing/2014/main" id="{E55C193F-B65A-4E8F-8907-DF36FC172221}"/>
                  </a:ext>
                </a:extLst>
              </p:cNvPr>
              <p:cNvSpPr/>
              <p:nvPr/>
            </p:nvSpPr>
            <p:spPr>
              <a:xfrm rot="10800000">
                <a:off x="1968051" y="1635242"/>
                <a:ext cx="4316516" cy="2693819"/>
              </a:xfrm>
              <a:custGeom>
                <a:avLst/>
                <a:gdLst>
                  <a:gd name="connsiteX0" fmla="*/ 3759880 w 4767039"/>
                  <a:gd name="connsiteY0" fmla="*/ 204501 h 2974978"/>
                  <a:gd name="connsiteX1" fmla="*/ 3766161 w 4767039"/>
                  <a:gd name="connsiteY1" fmla="*/ 196114 h 2974978"/>
                  <a:gd name="connsiteX2" fmla="*/ 3766594 w 4767039"/>
                  <a:gd name="connsiteY2" fmla="*/ 195690 h 2974978"/>
                  <a:gd name="connsiteX3" fmla="*/ 3756197 w 4767039"/>
                  <a:gd name="connsiteY3" fmla="*/ 196369 h 2974978"/>
                  <a:gd name="connsiteX4" fmla="*/ 3755030 w 4767039"/>
                  <a:gd name="connsiteY4" fmla="*/ 195908 h 2974978"/>
                  <a:gd name="connsiteX5" fmla="*/ 3754769 w 4767039"/>
                  <a:gd name="connsiteY5" fmla="*/ 198194 h 2974978"/>
                  <a:gd name="connsiteX6" fmla="*/ 3135040 w 4767039"/>
                  <a:gd name="connsiteY6" fmla="*/ 242601 h 2974978"/>
                  <a:gd name="connsiteX7" fmla="*/ 3141321 w 4767039"/>
                  <a:gd name="connsiteY7" fmla="*/ 234214 h 2974978"/>
                  <a:gd name="connsiteX8" fmla="*/ 3141754 w 4767039"/>
                  <a:gd name="connsiteY8" fmla="*/ 233789 h 2974978"/>
                  <a:gd name="connsiteX9" fmla="*/ 3131357 w 4767039"/>
                  <a:gd name="connsiteY9" fmla="*/ 234468 h 2974978"/>
                  <a:gd name="connsiteX10" fmla="*/ 3130190 w 4767039"/>
                  <a:gd name="connsiteY10" fmla="*/ 234008 h 2974978"/>
                  <a:gd name="connsiteX11" fmla="*/ 3129929 w 4767039"/>
                  <a:gd name="connsiteY11" fmla="*/ 236294 h 2974978"/>
                  <a:gd name="connsiteX12" fmla="*/ 3894297 w 4767039"/>
                  <a:gd name="connsiteY12" fmla="*/ 336753 h 2974978"/>
                  <a:gd name="connsiteX13" fmla="*/ 3894431 w 4767039"/>
                  <a:gd name="connsiteY13" fmla="*/ 334964 h 2974978"/>
                  <a:gd name="connsiteX14" fmla="*/ 3895151 w 4767039"/>
                  <a:gd name="connsiteY14" fmla="*/ 331858 h 2974978"/>
                  <a:gd name="connsiteX15" fmla="*/ 3859116 w 4767039"/>
                  <a:gd name="connsiteY15" fmla="*/ 322735 h 2974978"/>
                  <a:gd name="connsiteX16" fmla="*/ 3847017 w 4767039"/>
                  <a:gd name="connsiteY16" fmla="*/ 314141 h 2974978"/>
                  <a:gd name="connsiteX17" fmla="*/ 3847624 w 4767039"/>
                  <a:gd name="connsiteY17" fmla="*/ 326889 h 2974978"/>
                  <a:gd name="connsiteX18" fmla="*/ 3847127 w 4767039"/>
                  <a:gd name="connsiteY18" fmla="*/ 330003 h 2974978"/>
                  <a:gd name="connsiteX19" fmla="*/ 3866521 w 4767039"/>
                  <a:gd name="connsiteY19" fmla="*/ 329111 h 2974978"/>
                  <a:gd name="connsiteX20" fmla="*/ 3891581 w 4767039"/>
                  <a:gd name="connsiteY20" fmla="*/ 335571 h 2974978"/>
                  <a:gd name="connsiteX21" fmla="*/ 4079920 w 4767039"/>
                  <a:gd name="connsiteY21" fmla="*/ 364521 h 2974978"/>
                  <a:gd name="connsiteX22" fmla="*/ 4086201 w 4767039"/>
                  <a:gd name="connsiteY22" fmla="*/ 356134 h 2974978"/>
                  <a:gd name="connsiteX23" fmla="*/ 4086634 w 4767039"/>
                  <a:gd name="connsiteY23" fmla="*/ 355709 h 2974978"/>
                  <a:gd name="connsiteX24" fmla="*/ 4076237 w 4767039"/>
                  <a:gd name="connsiteY24" fmla="*/ 356388 h 2974978"/>
                  <a:gd name="connsiteX25" fmla="*/ 4075070 w 4767039"/>
                  <a:gd name="connsiteY25" fmla="*/ 355928 h 2974978"/>
                  <a:gd name="connsiteX26" fmla="*/ 4074809 w 4767039"/>
                  <a:gd name="connsiteY26" fmla="*/ 358214 h 2974978"/>
                  <a:gd name="connsiteX27" fmla="*/ 3830571 w 4767039"/>
                  <a:gd name="connsiteY27" fmla="*/ 442850 h 2974978"/>
                  <a:gd name="connsiteX28" fmla="*/ 3840640 w 4767039"/>
                  <a:gd name="connsiteY28" fmla="*/ 438541 h 2974978"/>
                  <a:gd name="connsiteX29" fmla="*/ 3840245 w 4767039"/>
                  <a:gd name="connsiteY29" fmla="*/ 433075 h 2974978"/>
                  <a:gd name="connsiteX30" fmla="*/ 3845704 w 4767039"/>
                  <a:gd name="connsiteY30" fmla="*/ 409602 h 2974978"/>
                  <a:gd name="connsiteX31" fmla="*/ 3869977 w 4767039"/>
                  <a:gd name="connsiteY31" fmla="*/ 412860 h 2974978"/>
                  <a:gd name="connsiteX32" fmla="*/ 3861304 w 4767039"/>
                  <a:gd name="connsiteY32" fmla="*/ 401530 h 2974978"/>
                  <a:gd name="connsiteX33" fmla="*/ 3849400 w 4767039"/>
                  <a:gd name="connsiteY33" fmla="*/ 376940 h 2974978"/>
                  <a:gd name="connsiteX34" fmla="*/ 3843375 w 4767039"/>
                  <a:gd name="connsiteY34" fmla="*/ 353485 h 2974978"/>
                  <a:gd name="connsiteX35" fmla="*/ 3842908 w 4767039"/>
                  <a:gd name="connsiteY35" fmla="*/ 356411 h 2974978"/>
                  <a:gd name="connsiteX36" fmla="*/ 3833152 w 4767039"/>
                  <a:gd name="connsiteY36" fmla="*/ 382297 h 2974978"/>
                  <a:gd name="connsiteX37" fmla="*/ 3816935 w 4767039"/>
                  <a:gd name="connsiteY37" fmla="*/ 400669 h 2974978"/>
                  <a:gd name="connsiteX38" fmla="*/ 3822138 w 4767039"/>
                  <a:gd name="connsiteY38" fmla="*/ 408794 h 2974978"/>
                  <a:gd name="connsiteX39" fmla="*/ 3829854 w 4767039"/>
                  <a:gd name="connsiteY39" fmla="*/ 436533 h 2974978"/>
                  <a:gd name="connsiteX40" fmla="*/ 681400 w 4767039"/>
                  <a:gd name="connsiteY40" fmla="*/ 570261 h 2974978"/>
                  <a:gd name="connsiteX41" fmla="*/ 687681 w 4767039"/>
                  <a:gd name="connsiteY41" fmla="*/ 561874 h 2974978"/>
                  <a:gd name="connsiteX42" fmla="*/ 688114 w 4767039"/>
                  <a:gd name="connsiteY42" fmla="*/ 561449 h 2974978"/>
                  <a:gd name="connsiteX43" fmla="*/ 677717 w 4767039"/>
                  <a:gd name="connsiteY43" fmla="*/ 562128 h 2974978"/>
                  <a:gd name="connsiteX44" fmla="*/ 676550 w 4767039"/>
                  <a:gd name="connsiteY44" fmla="*/ 561668 h 2974978"/>
                  <a:gd name="connsiteX45" fmla="*/ 676290 w 4767039"/>
                  <a:gd name="connsiteY45" fmla="*/ 563954 h 2974978"/>
                  <a:gd name="connsiteX46" fmla="*/ 3165377 w 4767039"/>
                  <a:gd name="connsiteY46" fmla="*/ 603084 h 2974978"/>
                  <a:gd name="connsiteX47" fmla="*/ 3146752 w 4767039"/>
                  <a:gd name="connsiteY47" fmla="*/ 598633 h 2974978"/>
                  <a:gd name="connsiteX48" fmla="*/ 3145158 w 4767039"/>
                  <a:gd name="connsiteY48" fmla="*/ 597354 h 2974978"/>
                  <a:gd name="connsiteX49" fmla="*/ 3142654 w 4767039"/>
                  <a:gd name="connsiteY49" fmla="*/ 597491 h 2974978"/>
                  <a:gd name="connsiteX50" fmla="*/ 3137954 w 4767039"/>
                  <a:gd name="connsiteY50" fmla="*/ 596769 h 2974978"/>
                  <a:gd name="connsiteX51" fmla="*/ 3135554 w 4767039"/>
                  <a:gd name="connsiteY51" fmla="*/ 595760 h 2974978"/>
                  <a:gd name="connsiteX52" fmla="*/ 3132056 w 4767039"/>
                  <a:gd name="connsiteY52" fmla="*/ 596458 h 2974978"/>
                  <a:gd name="connsiteX53" fmla="*/ 3129344 w 4767039"/>
                  <a:gd name="connsiteY53" fmla="*/ 598633 h 2974978"/>
                  <a:gd name="connsiteX54" fmla="*/ 3044100 w 4767039"/>
                  <a:gd name="connsiteY54" fmla="*/ 572076 h 2974978"/>
                  <a:gd name="connsiteX55" fmla="*/ 3037600 w 4767039"/>
                  <a:gd name="connsiteY55" fmla="*/ 563585 h 2974978"/>
                  <a:gd name="connsiteX56" fmla="*/ 3024831 w 4767039"/>
                  <a:gd name="connsiteY56" fmla="*/ 560533 h 2974978"/>
                  <a:gd name="connsiteX57" fmla="*/ 3023237 w 4767039"/>
                  <a:gd name="connsiteY57" fmla="*/ 559254 h 2974978"/>
                  <a:gd name="connsiteX58" fmla="*/ 3020733 w 4767039"/>
                  <a:gd name="connsiteY58" fmla="*/ 559391 h 2974978"/>
                  <a:gd name="connsiteX59" fmla="*/ 3016033 w 4767039"/>
                  <a:gd name="connsiteY59" fmla="*/ 558669 h 2974978"/>
                  <a:gd name="connsiteX60" fmla="*/ 3013633 w 4767039"/>
                  <a:gd name="connsiteY60" fmla="*/ 557660 h 2974978"/>
                  <a:gd name="connsiteX61" fmla="*/ 3010135 w 4767039"/>
                  <a:gd name="connsiteY61" fmla="*/ 558358 h 2974978"/>
                  <a:gd name="connsiteX62" fmla="*/ 3007423 w 4767039"/>
                  <a:gd name="connsiteY62" fmla="*/ 560533 h 2974978"/>
                  <a:gd name="connsiteX63" fmla="*/ 2922179 w 4767039"/>
                  <a:gd name="connsiteY63" fmla="*/ 533976 h 2974978"/>
                  <a:gd name="connsiteX64" fmla="*/ 2885952 w 4767039"/>
                  <a:gd name="connsiteY64" fmla="*/ 432379 h 2974978"/>
                  <a:gd name="connsiteX65" fmla="*/ 2898448 w 4767039"/>
                  <a:gd name="connsiteY65" fmla="*/ 431805 h 2974978"/>
                  <a:gd name="connsiteX66" fmla="*/ 2884109 w 4767039"/>
                  <a:gd name="connsiteY66" fmla="*/ 421620 h 2974978"/>
                  <a:gd name="connsiteX67" fmla="*/ 2842261 w 4767039"/>
                  <a:gd name="connsiteY67" fmla="*/ 351430 h 2974978"/>
                  <a:gd name="connsiteX68" fmla="*/ 2894617 w 4767039"/>
                  <a:gd name="connsiteY68" fmla="*/ 341561 h 2974978"/>
                  <a:gd name="connsiteX69" fmla="*/ 2897892 w 4767039"/>
                  <a:gd name="connsiteY69" fmla="*/ 341925 h 2974978"/>
                  <a:gd name="connsiteX70" fmla="*/ 2897446 w 4767039"/>
                  <a:gd name="connsiteY70" fmla="*/ 339979 h 2974978"/>
                  <a:gd name="connsiteX71" fmla="*/ 2900824 w 4767039"/>
                  <a:gd name="connsiteY71" fmla="*/ 287682 h 2974978"/>
                  <a:gd name="connsiteX72" fmla="*/ 2925097 w 4767039"/>
                  <a:gd name="connsiteY72" fmla="*/ 290940 h 2974978"/>
                  <a:gd name="connsiteX73" fmla="*/ 2916424 w 4767039"/>
                  <a:gd name="connsiteY73" fmla="*/ 279610 h 2974978"/>
                  <a:gd name="connsiteX74" fmla="*/ 2899122 w 4767039"/>
                  <a:gd name="connsiteY74" fmla="*/ 208226 h 2974978"/>
                  <a:gd name="connsiteX75" fmla="*/ 2946701 w 4767039"/>
                  <a:gd name="connsiteY75" fmla="*/ 213651 h 2974978"/>
                  <a:gd name="connsiteX76" fmla="*/ 2949417 w 4767039"/>
                  <a:gd name="connsiteY76" fmla="*/ 214833 h 2974978"/>
                  <a:gd name="connsiteX77" fmla="*/ 2949551 w 4767039"/>
                  <a:gd name="connsiteY77" fmla="*/ 213044 h 2974978"/>
                  <a:gd name="connsiteX78" fmla="*/ 2950271 w 4767039"/>
                  <a:gd name="connsiteY78" fmla="*/ 209938 h 2974978"/>
                  <a:gd name="connsiteX79" fmla="*/ 2914236 w 4767039"/>
                  <a:gd name="connsiteY79" fmla="*/ 200815 h 2974978"/>
                  <a:gd name="connsiteX80" fmla="*/ 2856156 w 4767039"/>
                  <a:gd name="connsiteY80" fmla="*/ 123189 h 2974978"/>
                  <a:gd name="connsiteX81" fmla="*/ 2903215 w 4767039"/>
                  <a:gd name="connsiteY81" fmla="*/ 114318 h 2974978"/>
                  <a:gd name="connsiteX82" fmla="*/ 2906158 w 4767039"/>
                  <a:gd name="connsiteY82" fmla="*/ 114646 h 2974978"/>
                  <a:gd name="connsiteX83" fmla="*/ 2905758 w 4767039"/>
                  <a:gd name="connsiteY83" fmla="*/ 112897 h 2974978"/>
                  <a:gd name="connsiteX84" fmla="*/ 2908794 w 4767039"/>
                  <a:gd name="connsiteY84" fmla="*/ 65891 h 2974978"/>
                  <a:gd name="connsiteX85" fmla="*/ 2954643 w 4767039"/>
                  <a:gd name="connsiteY85" fmla="*/ 79717 h 2974978"/>
                  <a:gd name="connsiteX86" fmla="*/ 2963967 w 4767039"/>
                  <a:gd name="connsiteY86" fmla="*/ 85960 h 2974978"/>
                  <a:gd name="connsiteX87" fmla="*/ 2967490 w 4767039"/>
                  <a:gd name="connsiteY87" fmla="*/ 76092 h 2974978"/>
                  <a:gd name="connsiteX88" fmla="*/ 2995336 w 4767039"/>
                  <a:gd name="connsiteY88" fmla="*/ 38100 h 2974978"/>
                  <a:gd name="connsiteX89" fmla="*/ 3026548 w 4767039"/>
                  <a:gd name="connsiteY89" fmla="*/ 74419 h 2974978"/>
                  <a:gd name="connsiteX90" fmla="*/ 3028840 w 4767039"/>
                  <a:gd name="connsiteY90" fmla="*/ 79654 h 2974978"/>
                  <a:gd name="connsiteX91" fmla="*/ 3036612 w 4767039"/>
                  <a:gd name="connsiteY91" fmla="*/ 73051 h 2974978"/>
                  <a:gd name="connsiteX92" fmla="*/ 3079723 w 4767039"/>
                  <a:gd name="connsiteY92" fmla="*/ 54072 h 2974978"/>
                  <a:gd name="connsiteX93" fmla="*/ 3088594 w 4767039"/>
                  <a:gd name="connsiteY93" fmla="*/ 101131 h 2974978"/>
                  <a:gd name="connsiteX94" fmla="*/ 3083094 w 4767039"/>
                  <a:gd name="connsiteY94" fmla="*/ 122190 h 2974978"/>
                  <a:gd name="connsiteX95" fmla="*/ 3085888 w 4767039"/>
                  <a:gd name="connsiteY95" fmla="*/ 124060 h 2974978"/>
                  <a:gd name="connsiteX96" fmla="*/ 3089411 w 4767039"/>
                  <a:gd name="connsiteY96" fmla="*/ 114192 h 2974978"/>
                  <a:gd name="connsiteX97" fmla="*/ 3117257 w 4767039"/>
                  <a:gd name="connsiteY97" fmla="*/ 76200 h 2974978"/>
                  <a:gd name="connsiteX98" fmla="*/ 3148469 w 4767039"/>
                  <a:gd name="connsiteY98" fmla="*/ 112519 h 2974978"/>
                  <a:gd name="connsiteX99" fmla="*/ 3150761 w 4767039"/>
                  <a:gd name="connsiteY99" fmla="*/ 117754 h 2974978"/>
                  <a:gd name="connsiteX100" fmla="*/ 3158533 w 4767039"/>
                  <a:gd name="connsiteY100" fmla="*/ 111151 h 2974978"/>
                  <a:gd name="connsiteX101" fmla="*/ 3201644 w 4767039"/>
                  <a:gd name="connsiteY101" fmla="*/ 92172 h 2974978"/>
                  <a:gd name="connsiteX102" fmla="*/ 3197507 w 4767039"/>
                  <a:gd name="connsiteY102" fmla="*/ 189033 h 2974978"/>
                  <a:gd name="connsiteX103" fmla="*/ 3180516 w 4767039"/>
                  <a:gd name="connsiteY103" fmla="*/ 208282 h 2974978"/>
                  <a:gd name="connsiteX104" fmla="*/ 3191302 w 4767039"/>
                  <a:gd name="connsiteY104" fmla="*/ 225127 h 2974978"/>
                  <a:gd name="connsiteX105" fmla="*/ 3198238 w 4767039"/>
                  <a:gd name="connsiteY105" fmla="*/ 250059 h 2974978"/>
                  <a:gd name="connsiteX106" fmla="*/ 3198882 w 4767039"/>
                  <a:gd name="connsiteY106" fmla="*/ 255737 h 2974978"/>
                  <a:gd name="connsiteX107" fmla="*/ 3208257 w 4767039"/>
                  <a:gd name="connsiteY107" fmla="*/ 251725 h 2974978"/>
                  <a:gd name="connsiteX108" fmla="*/ 3255050 w 4767039"/>
                  <a:gd name="connsiteY108" fmla="*/ 246326 h 2974978"/>
                  <a:gd name="connsiteX109" fmla="*/ 3222489 w 4767039"/>
                  <a:gd name="connsiteY109" fmla="*/ 337644 h 2974978"/>
                  <a:gd name="connsiteX110" fmla="*/ 3221515 w 4767039"/>
                  <a:gd name="connsiteY110" fmla="*/ 338314 h 2974978"/>
                  <a:gd name="connsiteX111" fmla="*/ 3222784 w 4767039"/>
                  <a:gd name="connsiteY111" fmla="*/ 364989 h 2974978"/>
                  <a:gd name="connsiteX112" fmla="*/ 3208312 w 4767039"/>
                  <a:gd name="connsiteY112" fmla="*/ 420397 h 2974978"/>
                  <a:gd name="connsiteX113" fmla="*/ 3192095 w 4767039"/>
                  <a:gd name="connsiteY113" fmla="*/ 438769 h 2974978"/>
                  <a:gd name="connsiteX114" fmla="*/ 3197298 w 4767039"/>
                  <a:gd name="connsiteY114" fmla="*/ 446894 h 2974978"/>
                  <a:gd name="connsiteX115" fmla="*/ 3205014 w 4767039"/>
                  <a:gd name="connsiteY115" fmla="*/ 474633 h 2974978"/>
                  <a:gd name="connsiteX116" fmla="*/ 3205731 w 4767039"/>
                  <a:gd name="connsiteY116" fmla="*/ 480950 h 2974978"/>
                  <a:gd name="connsiteX117" fmla="*/ 3216161 w 4767039"/>
                  <a:gd name="connsiteY117" fmla="*/ 476486 h 2974978"/>
                  <a:gd name="connsiteX118" fmla="*/ 3268222 w 4767039"/>
                  <a:gd name="connsiteY118" fmla="*/ 470479 h 2974978"/>
                  <a:gd name="connsiteX119" fmla="*/ 3231996 w 4767039"/>
                  <a:gd name="connsiteY119" fmla="*/ 572076 h 2974978"/>
                  <a:gd name="connsiteX120" fmla="*/ 3165377 w 4767039"/>
                  <a:gd name="connsiteY120" fmla="*/ 603084 h 2974978"/>
                  <a:gd name="connsiteX121" fmla="*/ 4110257 w 4767039"/>
                  <a:gd name="connsiteY121" fmla="*/ 725005 h 2974978"/>
                  <a:gd name="connsiteX122" fmla="*/ 4091632 w 4767039"/>
                  <a:gd name="connsiteY122" fmla="*/ 720553 h 2974978"/>
                  <a:gd name="connsiteX123" fmla="*/ 4090038 w 4767039"/>
                  <a:gd name="connsiteY123" fmla="*/ 719275 h 2974978"/>
                  <a:gd name="connsiteX124" fmla="*/ 4087534 w 4767039"/>
                  <a:gd name="connsiteY124" fmla="*/ 719411 h 2974978"/>
                  <a:gd name="connsiteX125" fmla="*/ 4082834 w 4767039"/>
                  <a:gd name="connsiteY125" fmla="*/ 718690 h 2974978"/>
                  <a:gd name="connsiteX126" fmla="*/ 4080434 w 4767039"/>
                  <a:gd name="connsiteY126" fmla="*/ 717681 h 2974978"/>
                  <a:gd name="connsiteX127" fmla="*/ 4076936 w 4767039"/>
                  <a:gd name="connsiteY127" fmla="*/ 718378 h 2974978"/>
                  <a:gd name="connsiteX128" fmla="*/ 4074224 w 4767039"/>
                  <a:gd name="connsiteY128" fmla="*/ 720553 h 2974978"/>
                  <a:gd name="connsiteX129" fmla="*/ 3988980 w 4767039"/>
                  <a:gd name="connsiteY129" fmla="*/ 693996 h 2974978"/>
                  <a:gd name="connsiteX130" fmla="*/ 3982480 w 4767039"/>
                  <a:gd name="connsiteY130" fmla="*/ 685505 h 2974978"/>
                  <a:gd name="connsiteX131" fmla="*/ 3969711 w 4767039"/>
                  <a:gd name="connsiteY131" fmla="*/ 682453 h 2974978"/>
                  <a:gd name="connsiteX132" fmla="*/ 3968117 w 4767039"/>
                  <a:gd name="connsiteY132" fmla="*/ 681174 h 2974978"/>
                  <a:gd name="connsiteX133" fmla="*/ 3965613 w 4767039"/>
                  <a:gd name="connsiteY133" fmla="*/ 681311 h 2974978"/>
                  <a:gd name="connsiteX134" fmla="*/ 3960913 w 4767039"/>
                  <a:gd name="connsiteY134" fmla="*/ 680589 h 2974978"/>
                  <a:gd name="connsiteX135" fmla="*/ 3958513 w 4767039"/>
                  <a:gd name="connsiteY135" fmla="*/ 679580 h 2974978"/>
                  <a:gd name="connsiteX136" fmla="*/ 3955015 w 4767039"/>
                  <a:gd name="connsiteY136" fmla="*/ 680278 h 2974978"/>
                  <a:gd name="connsiteX137" fmla="*/ 3952303 w 4767039"/>
                  <a:gd name="connsiteY137" fmla="*/ 682453 h 2974978"/>
                  <a:gd name="connsiteX138" fmla="*/ 3867059 w 4767039"/>
                  <a:gd name="connsiteY138" fmla="*/ 655896 h 2974978"/>
                  <a:gd name="connsiteX139" fmla="*/ 3830832 w 4767039"/>
                  <a:gd name="connsiteY139" fmla="*/ 554299 h 2974978"/>
                  <a:gd name="connsiteX140" fmla="*/ 3843328 w 4767039"/>
                  <a:gd name="connsiteY140" fmla="*/ 553725 h 2974978"/>
                  <a:gd name="connsiteX141" fmla="*/ 3835841 w 4767039"/>
                  <a:gd name="connsiteY141" fmla="*/ 548407 h 2974978"/>
                  <a:gd name="connsiteX142" fmla="*/ 3825239 w 4767039"/>
                  <a:gd name="connsiteY142" fmla="*/ 555695 h 2974978"/>
                  <a:gd name="connsiteX143" fmla="*/ 3790217 w 4767039"/>
                  <a:gd name="connsiteY143" fmla="*/ 564984 h 2974978"/>
                  <a:gd name="connsiteX144" fmla="*/ 3771592 w 4767039"/>
                  <a:gd name="connsiteY144" fmla="*/ 560533 h 2974978"/>
                  <a:gd name="connsiteX145" fmla="*/ 3769998 w 4767039"/>
                  <a:gd name="connsiteY145" fmla="*/ 559254 h 2974978"/>
                  <a:gd name="connsiteX146" fmla="*/ 3767494 w 4767039"/>
                  <a:gd name="connsiteY146" fmla="*/ 559391 h 2974978"/>
                  <a:gd name="connsiteX147" fmla="*/ 3762794 w 4767039"/>
                  <a:gd name="connsiteY147" fmla="*/ 558669 h 2974978"/>
                  <a:gd name="connsiteX148" fmla="*/ 3760394 w 4767039"/>
                  <a:gd name="connsiteY148" fmla="*/ 557660 h 2974978"/>
                  <a:gd name="connsiteX149" fmla="*/ 3756896 w 4767039"/>
                  <a:gd name="connsiteY149" fmla="*/ 558358 h 2974978"/>
                  <a:gd name="connsiteX150" fmla="*/ 3754184 w 4767039"/>
                  <a:gd name="connsiteY150" fmla="*/ 560533 h 2974978"/>
                  <a:gd name="connsiteX151" fmla="*/ 3668940 w 4767039"/>
                  <a:gd name="connsiteY151" fmla="*/ 533976 h 2974978"/>
                  <a:gd name="connsiteX152" fmla="*/ 3662440 w 4767039"/>
                  <a:gd name="connsiteY152" fmla="*/ 525485 h 2974978"/>
                  <a:gd name="connsiteX153" fmla="*/ 3649671 w 4767039"/>
                  <a:gd name="connsiteY153" fmla="*/ 522433 h 2974978"/>
                  <a:gd name="connsiteX154" fmla="*/ 3648077 w 4767039"/>
                  <a:gd name="connsiteY154" fmla="*/ 521154 h 2974978"/>
                  <a:gd name="connsiteX155" fmla="*/ 3645573 w 4767039"/>
                  <a:gd name="connsiteY155" fmla="*/ 521291 h 2974978"/>
                  <a:gd name="connsiteX156" fmla="*/ 3640873 w 4767039"/>
                  <a:gd name="connsiteY156" fmla="*/ 520569 h 2974978"/>
                  <a:gd name="connsiteX157" fmla="*/ 3638473 w 4767039"/>
                  <a:gd name="connsiteY157" fmla="*/ 519560 h 2974978"/>
                  <a:gd name="connsiteX158" fmla="*/ 3634975 w 4767039"/>
                  <a:gd name="connsiteY158" fmla="*/ 520258 h 2974978"/>
                  <a:gd name="connsiteX159" fmla="*/ 3632263 w 4767039"/>
                  <a:gd name="connsiteY159" fmla="*/ 522433 h 2974978"/>
                  <a:gd name="connsiteX160" fmla="*/ 3547019 w 4767039"/>
                  <a:gd name="connsiteY160" fmla="*/ 495876 h 2974978"/>
                  <a:gd name="connsiteX161" fmla="*/ 3510792 w 4767039"/>
                  <a:gd name="connsiteY161" fmla="*/ 394279 h 2974978"/>
                  <a:gd name="connsiteX162" fmla="*/ 3523288 w 4767039"/>
                  <a:gd name="connsiteY162" fmla="*/ 393705 h 2974978"/>
                  <a:gd name="connsiteX163" fmla="*/ 3508949 w 4767039"/>
                  <a:gd name="connsiteY163" fmla="*/ 383520 h 2974978"/>
                  <a:gd name="connsiteX164" fmla="*/ 3467101 w 4767039"/>
                  <a:gd name="connsiteY164" fmla="*/ 313330 h 2974978"/>
                  <a:gd name="connsiteX165" fmla="*/ 3519457 w 4767039"/>
                  <a:gd name="connsiteY165" fmla="*/ 303461 h 2974978"/>
                  <a:gd name="connsiteX166" fmla="*/ 3522732 w 4767039"/>
                  <a:gd name="connsiteY166" fmla="*/ 303825 h 2974978"/>
                  <a:gd name="connsiteX167" fmla="*/ 3522286 w 4767039"/>
                  <a:gd name="connsiteY167" fmla="*/ 301879 h 2974978"/>
                  <a:gd name="connsiteX168" fmla="*/ 3525664 w 4767039"/>
                  <a:gd name="connsiteY168" fmla="*/ 249582 h 2974978"/>
                  <a:gd name="connsiteX169" fmla="*/ 3549937 w 4767039"/>
                  <a:gd name="connsiteY169" fmla="*/ 252840 h 2974978"/>
                  <a:gd name="connsiteX170" fmla="*/ 3541264 w 4767039"/>
                  <a:gd name="connsiteY170" fmla="*/ 241510 h 2974978"/>
                  <a:gd name="connsiteX171" fmla="*/ 3523962 w 4767039"/>
                  <a:gd name="connsiteY171" fmla="*/ 170127 h 2974978"/>
                  <a:gd name="connsiteX172" fmla="*/ 3571541 w 4767039"/>
                  <a:gd name="connsiteY172" fmla="*/ 175551 h 2974978"/>
                  <a:gd name="connsiteX173" fmla="*/ 3574257 w 4767039"/>
                  <a:gd name="connsiteY173" fmla="*/ 176733 h 2974978"/>
                  <a:gd name="connsiteX174" fmla="*/ 3574391 w 4767039"/>
                  <a:gd name="connsiteY174" fmla="*/ 174944 h 2974978"/>
                  <a:gd name="connsiteX175" fmla="*/ 3575111 w 4767039"/>
                  <a:gd name="connsiteY175" fmla="*/ 171838 h 2974978"/>
                  <a:gd name="connsiteX176" fmla="*/ 3539076 w 4767039"/>
                  <a:gd name="connsiteY176" fmla="*/ 162715 h 2974978"/>
                  <a:gd name="connsiteX177" fmla="*/ 3480996 w 4767039"/>
                  <a:gd name="connsiteY177" fmla="*/ 85089 h 2974978"/>
                  <a:gd name="connsiteX178" fmla="*/ 3528055 w 4767039"/>
                  <a:gd name="connsiteY178" fmla="*/ 76218 h 2974978"/>
                  <a:gd name="connsiteX179" fmla="*/ 3530998 w 4767039"/>
                  <a:gd name="connsiteY179" fmla="*/ 76546 h 2974978"/>
                  <a:gd name="connsiteX180" fmla="*/ 3530598 w 4767039"/>
                  <a:gd name="connsiteY180" fmla="*/ 74797 h 2974978"/>
                  <a:gd name="connsiteX181" fmla="*/ 3533634 w 4767039"/>
                  <a:gd name="connsiteY181" fmla="*/ 27791 h 2974978"/>
                  <a:gd name="connsiteX182" fmla="*/ 3579483 w 4767039"/>
                  <a:gd name="connsiteY182" fmla="*/ 41617 h 2974978"/>
                  <a:gd name="connsiteX183" fmla="*/ 3588807 w 4767039"/>
                  <a:gd name="connsiteY183" fmla="*/ 47860 h 2974978"/>
                  <a:gd name="connsiteX184" fmla="*/ 3592330 w 4767039"/>
                  <a:gd name="connsiteY184" fmla="*/ 37992 h 2974978"/>
                  <a:gd name="connsiteX185" fmla="*/ 3620176 w 4767039"/>
                  <a:gd name="connsiteY185" fmla="*/ 0 h 2974978"/>
                  <a:gd name="connsiteX186" fmla="*/ 3651388 w 4767039"/>
                  <a:gd name="connsiteY186" fmla="*/ 36319 h 2974978"/>
                  <a:gd name="connsiteX187" fmla="*/ 3653680 w 4767039"/>
                  <a:gd name="connsiteY187" fmla="*/ 41554 h 2974978"/>
                  <a:gd name="connsiteX188" fmla="*/ 3661452 w 4767039"/>
                  <a:gd name="connsiteY188" fmla="*/ 34951 h 2974978"/>
                  <a:gd name="connsiteX189" fmla="*/ 3704563 w 4767039"/>
                  <a:gd name="connsiteY189" fmla="*/ 15972 h 2974978"/>
                  <a:gd name="connsiteX190" fmla="*/ 3713434 w 4767039"/>
                  <a:gd name="connsiteY190" fmla="*/ 63031 h 2974978"/>
                  <a:gd name="connsiteX191" fmla="*/ 3707934 w 4767039"/>
                  <a:gd name="connsiteY191" fmla="*/ 84090 h 2974978"/>
                  <a:gd name="connsiteX192" fmla="*/ 3710728 w 4767039"/>
                  <a:gd name="connsiteY192" fmla="*/ 85960 h 2974978"/>
                  <a:gd name="connsiteX193" fmla="*/ 3714251 w 4767039"/>
                  <a:gd name="connsiteY193" fmla="*/ 76092 h 2974978"/>
                  <a:gd name="connsiteX194" fmla="*/ 3742097 w 4767039"/>
                  <a:gd name="connsiteY194" fmla="*/ 38100 h 2974978"/>
                  <a:gd name="connsiteX195" fmla="*/ 3773309 w 4767039"/>
                  <a:gd name="connsiteY195" fmla="*/ 74419 h 2974978"/>
                  <a:gd name="connsiteX196" fmla="*/ 3775601 w 4767039"/>
                  <a:gd name="connsiteY196" fmla="*/ 79654 h 2974978"/>
                  <a:gd name="connsiteX197" fmla="*/ 3783373 w 4767039"/>
                  <a:gd name="connsiteY197" fmla="*/ 73051 h 2974978"/>
                  <a:gd name="connsiteX198" fmla="*/ 3826484 w 4767039"/>
                  <a:gd name="connsiteY198" fmla="*/ 54072 h 2974978"/>
                  <a:gd name="connsiteX199" fmla="*/ 3822347 w 4767039"/>
                  <a:gd name="connsiteY199" fmla="*/ 150933 h 2974978"/>
                  <a:gd name="connsiteX200" fmla="*/ 3805356 w 4767039"/>
                  <a:gd name="connsiteY200" fmla="*/ 170183 h 2974978"/>
                  <a:gd name="connsiteX201" fmla="*/ 3816142 w 4767039"/>
                  <a:gd name="connsiteY201" fmla="*/ 187027 h 2974978"/>
                  <a:gd name="connsiteX202" fmla="*/ 3823078 w 4767039"/>
                  <a:gd name="connsiteY202" fmla="*/ 211959 h 2974978"/>
                  <a:gd name="connsiteX203" fmla="*/ 3823722 w 4767039"/>
                  <a:gd name="connsiteY203" fmla="*/ 217637 h 2974978"/>
                  <a:gd name="connsiteX204" fmla="*/ 3833097 w 4767039"/>
                  <a:gd name="connsiteY204" fmla="*/ 213625 h 2974978"/>
                  <a:gd name="connsiteX205" fmla="*/ 3848816 w 4767039"/>
                  <a:gd name="connsiteY205" fmla="*/ 209587 h 2974978"/>
                  <a:gd name="connsiteX206" fmla="*/ 3848767 w 4767039"/>
                  <a:gd name="connsiteY206" fmla="*/ 208909 h 2974978"/>
                  <a:gd name="connsiteX207" fmla="*/ 3853674 w 4767039"/>
                  <a:gd name="connsiteY207" fmla="*/ 187811 h 2974978"/>
                  <a:gd name="connsiteX208" fmla="*/ 3899523 w 4767039"/>
                  <a:gd name="connsiteY208" fmla="*/ 201637 h 2974978"/>
                  <a:gd name="connsiteX209" fmla="*/ 3908847 w 4767039"/>
                  <a:gd name="connsiteY209" fmla="*/ 207880 h 2974978"/>
                  <a:gd name="connsiteX210" fmla="*/ 3912370 w 4767039"/>
                  <a:gd name="connsiteY210" fmla="*/ 198012 h 2974978"/>
                  <a:gd name="connsiteX211" fmla="*/ 3940216 w 4767039"/>
                  <a:gd name="connsiteY211" fmla="*/ 160020 h 2974978"/>
                  <a:gd name="connsiteX212" fmla="*/ 3971428 w 4767039"/>
                  <a:gd name="connsiteY212" fmla="*/ 196339 h 2974978"/>
                  <a:gd name="connsiteX213" fmla="*/ 3973720 w 4767039"/>
                  <a:gd name="connsiteY213" fmla="*/ 201574 h 2974978"/>
                  <a:gd name="connsiteX214" fmla="*/ 3981492 w 4767039"/>
                  <a:gd name="connsiteY214" fmla="*/ 194971 h 2974978"/>
                  <a:gd name="connsiteX215" fmla="*/ 4024603 w 4767039"/>
                  <a:gd name="connsiteY215" fmla="*/ 175992 h 2974978"/>
                  <a:gd name="connsiteX216" fmla="*/ 4033474 w 4767039"/>
                  <a:gd name="connsiteY216" fmla="*/ 223051 h 2974978"/>
                  <a:gd name="connsiteX217" fmla="*/ 4027974 w 4767039"/>
                  <a:gd name="connsiteY217" fmla="*/ 244109 h 2974978"/>
                  <a:gd name="connsiteX218" fmla="*/ 4030768 w 4767039"/>
                  <a:gd name="connsiteY218" fmla="*/ 245980 h 2974978"/>
                  <a:gd name="connsiteX219" fmla="*/ 4034291 w 4767039"/>
                  <a:gd name="connsiteY219" fmla="*/ 236112 h 2974978"/>
                  <a:gd name="connsiteX220" fmla="*/ 4062137 w 4767039"/>
                  <a:gd name="connsiteY220" fmla="*/ 198120 h 2974978"/>
                  <a:gd name="connsiteX221" fmla="*/ 4093349 w 4767039"/>
                  <a:gd name="connsiteY221" fmla="*/ 234439 h 2974978"/>
                  <a:gd name="connsiteX222" fmla="*/ 4095641 w 4767039"/>
                  <a:gd name="connsiteY222" fmla="*/ 239673 h 2974978"/>
                  <a:gd name="connsiteX223" fmla="*/ 4103413 w 4767039"/>
                  <a:gd name="connsiteY223" fmla="*/ 233071 h 2974978"/>
                  <a:gd name="connsiteX224" fmla="*/ 4146524 w 4767039"/>
                  <a:gd name="connsiteY224" fmla="*/ 214092 h 2974978"/>
                  <a:gd name="connsiteX225" fmla="*/ 4142387 w 4767039"/>
                  <a:gd name="connsiteY225" fmla="*/ 310953 h 2974978"/>
                  <a:gd name="connsiteX226" fmla="*/ 4125396 w 4767039"/>
                  <a:gd name="connsiteY226" fmla="*/ 330202 h 2974978"/>
                  <a:gd name="connsiteX227" fmla="*/ 4136182 w 4767039"/>
                  <a:gd name="connsiteY227" fmla="*/ 347047 h 2974978"/>
                  <a:gd name="connsiteX228" fmla="*/ 4143118 w 4767039"/>
                  <a:gd name="connsiteY228" fmla="*/ 371979 h 2974978"/>
                  <a:gd name="connsiteX229" fmla="*/ 4143762 w 4767039"/>
                  <a:gd name="connsiteY229" fmla="*/ 377657 h 2974978"/>
                  <a:gd name="connsiteX230" fmla="*/ 4153137 w 4767039"/>
                  <a:gd name="connsiteY230" fmla="*/ 373645 h 2974978"/>
                  <a:gd name="connsiteX231" fmla="*/ 4199930 w 4767039"/>
                  <a:gd name="connsiteY231" fmla="*/ 368246 h 2974978"/>
                  <a:gd name="connsiteX232" fmla="*/ 4167369 w 4767039"/>
                  <a:gd name="connsiteY232" fmla="*/ 459564 h 2974978"/>
                  <a:gd name="connsiteX233" fmla="*/ 4166395 w 4767039"/>
                  <a:gd name="connsiteY233" fmla="*/ 460234 h 2974978"/>
                  <a:gd name="connsiteX234" fmla="*/ 4167664 w 4767039"/>
                  <a:gd name="connsiteY234" fmla="*/ 486909 h 2974978"/>
                  <a:gd name="connsiteX235" fmla="*/ 4153192 w 4767039"/>
                  <a:gd name="connsiteY235" fmla="*/ 542317 h 2974978"/>
                  <a:gd name="connsiteX236" fmla="*/ 4136975 w 4767039"/>
                  <a:gd name="connsiteY236" fmla="*/ 560689 h 2974978"/>
                  <a:gd name="connsiteX237" fmla="*/ 4142178 w 4767039"/>
                  <a:gd name="connsiteY237" fmla="*/ 568814 h 2974978"/>
                  <a:gd name="connsiteX238" fmla="*/ 4149894 w 4767039"/>
                  <a:gd name="connsiteY238" fmla="*/ 596553 h 2974978"/>
                  <a:gd name="connsiteX239" fmla="*/ 4150611 w 4767039"/>
                  <a:gd name="connsiteY239" fmla="*/ 602870 h 2974978"/>
                  <a:gd name="connsiteX240" fmla="*/ 4161041 w 4767039"/>
                  <a:gd name="connsiteY240" fmla="*/ 598406 h 2974978"/>
                  <a:gd name="connsiteX241" fmla="*/ 4213102 w 4767039"/>
                  <a:gd name="connsiteY241" fmla="*/ 592399 h 2974978"/>
                  <a:gd name="connsiteX242" fmla="*/ 4176876 w 4767039"/>
                  <a:gd name="connsiteY242" fmla="*/ 693996 h 2974978"/>
                  <a:gd name="connsiteX243" fmla="*/ 4110257 w 4767039"/>
                  <a:gd name="connsiteY243" fmla="*/ 725005 h 2974978"/>
                  <a:gd name="connsiteX244" fmla="*/ 683102 w 4767039"/>
                  <a:gd name="connsiteY244" fmla="*/ 923920 h 2974978"/>
                  <a:gd name="connsiteX245" fmla="*/ 681913 w 4767039"/>
                  <a:gd name="connsiteY245" fmla="*/ 923420 h 2974978"/>
                  <a:gd name="connsiteX246" fmla="*/ 681491 w 4767039"/>
                  <a:gd name="connsiteY246" fmla="*/ 923505 h 2974978"/>
                  <a:gd name="connsiteX247" fmla="*/ 709136 w 4767039"/>
                  <a:gd name="connsiteY247" fmla="*/ 931113 h 2974978"/>
                  <a:gd name="connsiteX248" fmla="*/ 709209 w 4767039"/>
                  <a:gd name="connsiteY248" fmla="*/ 930140 h 2974978"/>
                  <a:gd name="connsiteX249" fmla="*/ 693111 w 4767039"/>
                  <a:gd name="connsiteY249" fmla="*/ 926293 h 2974978"/>
                  <a:gd name="connsiteX250" fmla="*/ 691517 w 4767039"/>
                  <a:gd name="connsiteY250" fmla="*/ 925014 h 2974978"/>
                  <a:gd name="connsiteX251" fmla="*/ 689014 w 4767039"/>
                  <a:gd name="connsiteY251" fmla="*/ 925151 h 2974978"/>
                  <a:gd name="connsiteX252" fmla="*/ 686204 w 4767039"/>
                  <a:gd name="connsiteY252" fmla="*/ 924720 h 2974978"/>
                  <a:gd name="connsiteX253" fmla="*/ 706421 w 4767039"/>
                  <a:gd name="connsiteY253" fmla="*/ 929931 h 2974978"/>
                  <a:gd name="connsiteX254" fmla="*/ 894759 w 4767039"/>
                  <a:gd name="connsiteY254" fmla="*/ 958881 h 2974978"/>
                  <a:gd name="connsiteX255" fmla="*/ 901040 w 4767039"/>
                  <a:gd name="connsiteY255" fmla="*/ 950494 h 2974978"/>
                  <a:gd name="connsiteX256" fmla="*/ 901474 w 4767039"/>
                  <a:gd name="connsiteY256" fmla="*/ 950069 h 2974978"/>
                  <a:gd name="connsiteX257" fmla="*/ 891077 w 4767039"/>
                  <a:gd name="connsiteY257" fmla="*/ 950748 h 2974978"/>
                  <a:gd name="connsiteX258" fmla="*/ 889910 w 4767039"/>
                  <a:gd name="connsiteY258" fmla="*/ 950288 h 2974978"/>
                  <a:gd name="connsiteX259" fmla="*/ 889649 w 4767039"/>
                  <a:gd name="connsiteY259" fmla="*/ 952574 h 2974978"/>
                  <a:gd name="connsiteX260" fmla="*/ 3737020 w 4767039"/>
                  <a:gd name="connsiteY260" fmla="*/ 989362 h 2974978"/>
                  <a:gd name="connsiteX261" fmla="*/ 3743301 w 4767039"/>
                  <a:gd name="connsiteY261" fmla="*/ 980974 h 2974978"/>
                  <a:gd name="connsiteX262" fmla="*/ 3743734 w 4767039"/>
                  <a:gd name="connsiteY262" fmla="*/ 980550 h 2974978"/>
                  <a:gd name="connsiteX263" fmla="*/ 3733337 w 4767039"/>
                  <a:gd name="connsiteY263" fmla="*/ 981229 h 2974978"/>
                  <a:gd name="connsiteX264" fmla="*/ 3732170 w 4767039"/>
                  <a:gd name="connsiteY264" fmla="*/ 980768 h 2974978"/>
                  <a:gd name="connsiteX265" fmla="*/ 3731909 w 4767039"/>
                  <a:gd name="connsiteY265" fmla="*/ 983054 h 2974978"/>
                  <a:gd name="connsiteX266" fmla="*/ 599691 w 4767039"/>
                  <a:gd name="connsiteY266" fmla="*/ 1060070 h 2974978"/>
                  <a:gd name="connsiteX267" fmla="*/ 610121 w 4767039"/>
                  <a:gd name="connsiteY267" fmla="*/ 1055606 h 2974978"/>
                  <a:gd name="connsiteX268" fmla="*/ 638111 w 4767039"/>
                  <a:gd name="connsiteY268" fmla="*/ 1048416 h 2974978"/>
                  <a:gd name="connsiteX269" fmla="*/ 656665 w 4767039"/>
                  <a:gd name="connsiteY269" fmla="*/ 1049328 h 2974978"/>
                  <a:gd name="connsiteX270" fmla="*/ 655085 w 4767039"/>
                  <a:gd name="connsiteY270" fmla="*/ 1027435 h 2974978"/>
                  <a:gd name="connsiteX271" fmla="*/ 660544 w 4767039"/>
                  <a:gd name="connsiteY271" fmla="*/ 1003962 h 2974978"/>
                  <a:gd name="connsiteX272" fmla="*/ 685402 w 4767039"/>
                  <a:gd name="connsiteY272" fmla="*/ 1007299 h 2974978"/>
                  <a:gd name="connsiteX273" fmla="*/ 685673 w 4767039"/>
                  <a:gd name="connsiteY273" fmla="*/ 1007423 h 2974978"/>
                  <a:gd name="connsiteX274" fmla="*/ 669642 w 4767039"/>
                  <a:gd name="connsiteY274" fmla="*/ 983922 h 2974978"/>
                  <a:gd name="connsiteX275" fmla="*/ 657777 w 4767039"/>
                  <a:gd name="connsiteY275" fmla="*/ 946142 h 2974978"/>
                  <a:gd name="connsiteX276" fmla="*/ 658552 w 4767039"/>
                  <a:gd name="connsiteY276" fmla="*/ 930392 h 2974978"/>
                  <a:gd name="connsiteX277" fmla="*/ 657079 w 4767039"/>
                  <a:gd name="connsiteY277" fmla="*/ 930744 h 2974978"/>
                  <a:gd name="connsiteX278" fmla="*/ 634012 w 4767039"/>
                  <a:gd name="connsiteY278" fmla="*/ 926306 h 2974978"/>
                  <a:gd name="connsiteX279" fmla="*/ 617067 w 4767039"/>
                  <a:gd name="connsiteY279" fmla="*/ 915968 h 2974978"/>
                  <a:gd name="connsiteX280" fmla="*/ 616449 w 4767039"/>
                  <a:gd name="connsiteY280" fmla="*/ 916764 h 2974978"/>
                  <a:gd name="connsiteX281" fmla="*/ 615474 w 4767039"/>
                  <a:gd name="connsiteY281" fmla="*/ 917434 h 2974978"/>
                  <a:gd name="connsiteX282" fmla="*/ 616744 w 4767039"/>
                  <a:gd name="connsiteY282" fmla="*/ 944109 h 2974978"/>
                  <a:gd name="connsiteX283" fmla="*/ 602272 w 4767039"/>
                  <a:gd name="connsiteY283" fmla="*/ 999517 h 2974978"/>
                  <a:gd name="connsiteX284" fmla="*/ 586055 w 4767039"/>
                  <a:gd name="connsiteY284" fmla="*/ 1017889 h 2974978"/>
                  <a:gd name="connsiteX285" fmla="*/ 591258 w 4767039"/>
                  <a:gd name="connsiteY285" fmla="*/ 1026014 h 2974978"/>
                  <a:gd name="connsiteX286" fmla="*/ 598974 w 4767039"/>
                  <a:gd name="connsiteY286" fmla="*/ 1053753 h 2974978"/>
                  <a:gd name="connsiteX287" fmla="*/ 4369480 w 4767039"/>
                  <a:gd name="connsiteY287" fmla="*/ 1141762 h 2974978"/>
                  <a:gd name="connsiteX288" fmla="*/ 4375761 w 4767039"/>
                  <a:gd name="connsiteY288" fmla="*/ 1133374 h 2974978"/>
                  <a:gd name="connsiteX289" fmla="*/ 4376194 w 4767039"/>
                  <a:gd name="connsiteY289" fmla="*/ 1132950 h 2974978"/>
                  <a:gd name="connsiteX290" fmla="*/ 4365797 w 4767039"/>
                  <a:gd name="connsiteY290" fmla="*/ 1133629 h 2974978"/>
                  <a:gd name="connsiteX291" fmla="*/ 4364630 w 4767039"/>
                  <a:gd name="connsiteY291" fmla="*/ 1133168 h 2974978"/>
                  <a:gd name="connsiteX292" fmla="*/ 4364369 w 4767039"/>
                  <a:gd name="connsiteY292" fmla="*/ 1135454 h 2974978"/>
                  <a:gd name="connsiteX293" fmla="*/ 1801540 w 4767039"/>
                  <a:gd name="connsiteY293" fmla="*/ 1210342 h 2974978"/>
                  <a:gd name="connsiteX294" fmla="*/ 1807821 w 4767039"/>
                  <a:gd name="connsiteY294" fmla="*/ 1201954 h 2974978"/>
                  <a:gd name="connsiteX295" fmla="*/ 1808254 w 4767039"/>
                  <a:gd name="connsiteY295" fmla="*/ 1201530 h 2974978"/>
                  <a:gd name="connsiteX296" fmla="*/ 1797857 w 4767039"/>
                  <a:gd name="connsiteY296" fmla="*/ 1202209 h 2974978"/>
                  <a:gd name="connsiteX297" fmla="*/ 1796690 w 4767039"/>
                  <a:gd name="connsiteY297" fmla="*/ 1201748 h 2974978"/>
                  <a:gd name="connsiteX298" fmla="*/ 1796430 w 4767039"/>
                  <a:gd name="connsiteY298" fmla="*/ 1204034 h 2974978"/>
                  <a:gd name="connsiteX299" fmla="*/ 3877657 w 4767039"/>
                  <a:gd name="connsiteY299" fmla="*/ 1349568 h 2974978"/>
                  <a:gd name="connsiteX300" fmla="*/ 3883938 w 4767039"/>
                  <a:gd name="connsiteY300" fmla="*/ 1341180 h 2974978"/>
                  <a:gd name="connsiteX301" fmla="*/ 3884371 w 4767039"/>
                  <a:gd name="connsiteY301" fmla="*/ 1340756 h 2974978"/>
                  <a:gd name="connsiteX302" fmla="*/ 3873974 w 4767039"/>
                  <a:gd name="connsiteY302" fmla="*/ 1341435 h 2974978"/>
                  <a:gd name="connsiteX303" fmla="*/ 3872807 w 4767039"/>
                  <a:gd name="connsiteY303" fmla="*/ 1340974 h 2974978"/>
                  <a:gd name="connsiteX304" fmla="*/ 3872546 w 4767039"/>
                  <a:gd name="connsiteY304" fmla="*/ 1343260 h 2974978"/>
                  <a:gd name="connsiteX305" fmla="*/ 940479 w 4767039"/>
                  <a:gd name="connsiteY305" fmla="*/ 1370362 h 2974978"/>
                  <a:gd name="connsiteX306" fmla="*/ 946760 w 4767039"/>
                  <a:gd name="connsiteY306" fmla="*/ 1361974 h 2974978"/>
                  <a:gd name="connsiteX307" fmla="*/ 947194 w 4767039"/>
                  <a:gd name="connsiteY307" fmla="*/ 1361550 h 2974978"/>
                  <a:gd name="connsiteX308" fmla="*/ 936797 w 4767039"/>
                  <a:gd name="connsiteY308" fmla="*/ 1362229 h 2974978"/>
                  <a:gd name="connsiteX309" fmla="*/ 935630 w 4767039"/>
                  <a:gd name="connsiteY309" fmla="*/ 1361768 h 2974978"/>
                  <a:gd name="connsiteX310" fmla="*/ 935369 w 4767039"/>
                  <a:gd name="connsiteY310" fmla="*/ 1364054 h 2974978"/>
                  <a:gd name="connsiteX311" fmla="*/ 4440171 w 4767039"/>
                  <a:gd name="connsiteY311" fmla="*/ 1380110 h 2974978"/>
                  <a:gd name="connsiteX312" fmla="*/ 4446106 w 4767039"/>
                  <a:gd name="connsiteY312" fmla="*/ 1377570 h 2974978"/>
                  <a:gd name="connsiteX313" fmla="*/ 4439699 w 4767039"/>
                  <a:gd name="connsiteY313" fmla="*/ 1375948 h 2974978"/>
                  <a:gd name="connsiteX314" fmla="*/ 4632035 w 4767039"/>
                  <a:gd name="connsiteY314" fmla="*/ 1410528 h 2974978"/>
                  <a:gd name="connsiteX315" fmla="*/ 4638317 w 4767039"/>
                  <a:gd name="connsiteY315" fmla="*/ 1402140 h 2974978"/>
                  <a:gd name="connsiteX316" fmla="*/ 4638750 w 4767039"/>
                  <a:gd name="connsiteY316" fmla="*/ 1401716 h 2974978"/>
                  <a:gd name="connsiteX317" fmla="*/ 4628353 w 4767039"/>
                  <a:gd name="connsiteY317" fmla="*/ 1402395 h 2974978"/>
                  <a:gd name="connsiteX318" fmla="*/ 4627187 w 4767039"/>
                  <a:gd name="connsiteY318" fmla="*/ 1401934 h 2974978"/>
                  <a:gd name="connsiteX319" fmla="*/ 4626926 w 4767039"/>
                  <a:gd name="connsiteY319" fmla="*/ 1404221 h 2974978"/>
                  <a:gd name="connsiteX320" fmla="*/ 1550080 w 4767039"/>
                  <a:gd name="connsiteY320" fmla="*/ 1515142 h 2974978"/>
                  <a:gd name="connsiteX321" fmla="*/ 1556361 w 4767039"/>
                  <a:gd name="connsiteY321" fmla="*/ 1506754 h 2974978"/>
                  <a:gd name="connsiteX322" fmla="*/ 1556794 w 4767039"/>
                  <a:gd name="connsiteY322" fmla="*/ 1506329 h 2974978"/>
                  <a:gd name="connsiteX323" fmla="*/ 1546397 w 4767039"/>
                  <a:gd name="connsiteY323" fmla="*/ 1507009 h 2974978"/>
                  <a:gd name="connsiteX324" fmla="*/ 1545230 w 4767039"/>
                  <a:gd name="connsiteY324" fmla="*/ 1506548 h 2974978"/>
                  <a:gd name="connsiteX325" fmla="*/ 1544970 w 4767039"/>
                  <a:gd name="connsiteY325" fmla="*/ 1508834 h 2974978"/>
                  <a:gd name="connsiteX326" fmla="*/ 1613922 w 4767039"/>
                  <a:gd name="connsiteY326" fmla="*/ 1528278 h 2974978"/>
                  <a:gd name="connsiteX327" fmla="*/ 1623297 w 4767039"/>
                  <a:gd name="connsiteY327" fmla="*/ 1524265 h 2974978"/>
                  <a:gd name="connsiteX328" fmla="*/ 1624946 w 4767039"/>
                  <a:gd name="connsiteY328" fmla="*/ 1523841 h 2974978"/>
                  <a:gd name="connsiteX329" fmla="*/ 1611309 w 4767039"/>
                  <a:gd name="connsiteY329" fmla="*/ 1515522 h 2974978"/>
                  <a:gd name="connsiteX330" fmla="*/ 1613278 w 4767039"/>
                  <a:gd name="connsiteY330" fmla="*/ 1522600 h 2974978"/>
                  <a:gd name="connsiteX331" fmla="*/ 4379211 w 4767039"/>
                  <a:gd name="connsiteY331" fmla="*/ 1639190 h 2974978"/>
                  <a:gd name="connsiteX332" fmla="*/ 4384941 w 4767039"/>
                  <a:gd name="connsiteY332" fmla="*/ 1636738 h 2974978"/>
                  <a:gd name="connsiteX333" fmla="*/ 4381766 w 4767039"/>
                  <a:gd name="connsiteY333" fmla="*/ 1624376 h 2974978"/>
                  <a:gd name="connsiteX334" fmla="*/ 4382949 w 4767039"/>
                  <a:gd name="connsiteY334" fmla="*/ 1600306 h 2974978"/>
                  <a:gd name="connsiteX335" fmla="*/ 4395445 w 4767039"/>
                  <a:gd name="connsiteY335" fmla="*/ 1599731 h 2974978"/>
                  <a:gd name="connsiteX336" fmla="*/ 4381106 w 4767039"/>
                  <a:gd name="connsiteY336" fmla="*/ 1589547 h 2974978"/>
                  <a:gd name="connsiteX337" fmla="*/ 4376511 w 4767039"/>
                  <a:gd name="connsiteY337" fmla="*/ 1584620 h 2974978"/>
                  <a:gd name="connsiteX338" fmla="*/ 4365575 w 4767039"/>
                  <a:gd name="connsiteY338" fmla="*/ 1597009 h 2974978"/>
                  <a:gd name="connsiteX339" fmla="*/ 4370778 w 4767039"/>
                  <a:gd name="connsiteY339" fmla="*/ 1605134 h 2974978"/>
                  <a:gd name="connsiteX340" fmla="*/ 4378494 w 4767039"/>
                  <a:gd name="connsiteY340" fmla="*/ 1632873 h 2974978"/>
                  <a:gd name="connsiteX341" fmla="*/ 3907994 w 4767039"/>
                  <a:gd name="connsiteY341" fmla="*/ 1710051 h 2974978"/>
                  <a:gd name="connsiteX342" fmla="*/ 3889369 w 4767039"/>
                  <a:gd name="connsiteY342" fmla="*/ 1705599 h 2974978"/>
                  <a:gd name="connsiteX343" fmla="*/ 3887775 w 4767039"/>
                  <a:gd name="connsiteY343" fmla="*/ 1704321 h 2974978"/>
                  <a:gd name="connsiteX344" fmla="*/ 3885271 w 4767039"/>
                  <a:gd name="connsiteY344" fmla="*/ 1704457 h 2974978"/>
                  <a:gd name="connsiteX345" fmla="*/ 3880571 w 4767039"/>
                  <a:gd name="connsiteY345" fmla="*/ 1703736 h 2974978"/>
                  <a:gd name="connsiteX346" fmla="*/ 3878171 w 4767039"/>
                  <a:gd name="connsiteY346" fmla="*/ 1702727 h 2974978"/>
                  <a:gd name="connsiteX347" fmla="*/ 3874673 w 4767039"/>
                  <a:gd name="connsiteY347" fmla="*/ 1703424 h 2974978"/>
                  <a:gd name="connsiteX348" fmla="*/ 3871961 w 4767039"/>
                  <a:gd name="connsiteY348" fmla="*/ 1705599 h 2974978"/>
                  <a:gd name="connsiteX349" fmla="*/ 3786717 w 4767039"/>
                  <a:gd name="connsiteY349" fmla="*/ 1679042 h 2974978"/>
                  <a:gd name="connsiteX350" fmla="*/ 3780217 w 4767039"/>
                  <a:gd name="connsiteY350" fmla="*/ 1670551 h 2974978"/>
                  <a:gd name="connsiteX351" fmla="*/ 3767448 w 4767039"/>
                  <a:gd name="connsiteY351" fmla="*/ 1667499 h 2974978"/>
                  <a:gd name="connsiteX352" fmla="*/ 3765854 w 4767039"/>
                  <a:gd name="connsiteY352" fmla="*/ 1666221 h 2974978"/>
                  <a:gd name="connsiteX353" fmla="*/ 3763350 w 4767039"/>
                  <a:gd name="connsiteY353" fmla="*/ 1666357 h 2974978"/>
                  <a:gd name="connsiteX354" fmla="*/ 3758650 w 4767039"/>
                  <a:gd name="connsiteY354" fmla="*/ 1665636 h 2974978"/>
                  <a:gd name="connsiteX355" fmla="*/ 3756250 w 4767039"/>
                  <a:gd name="connsiteY355" fmla="*/ 1664627 h 2974978"/>
                  <a:gd name="connsiteX356" fmla="*/ 3752752 w 4767039"/>
                  <a:gd name="connsiteY356" fmla="*/ 1665324 h 2974978"/>
                  <a:gd name="connsiteX357" fmla="*/ 3750040 w 4767039"/>
                  <a:gd name="connsiteY357" fmla="*/ 1667499 h 2974978"/>
                  <a:gd name="connsiteX358" fmla="*/ 3664796 w 4767039"/>
                  <a:gd name="connsiteY358" fmla="*/ 1640942 h 2974978"/>
                  <a:gd name="connsiteX359" fmla="*/ 3628569 w 4767039"/>
                  <a:gd name="connsiteY359" fmla="*/ 1539346 h 2974978"/>
                  <a:gd name="connsiteX360" fmla="*/ 3641065 w 4767039"/>
                  <a:gd name="connsiteY360" fmla="*/ 1538771 h 2974978"/>
                  <a:gd name="connsiteX361" fmla="*/ 3626726 w 4767039"/>
                  <a:gd name="connsiteY361" fmla="*/ 1528587 h 2974978"/>
                  <a:gd name="connsiteX362" fmla="*/ 3584878 w 4767039"/>
                  <a:gd name="connsiteY362" fmla="*/ 1458396 h 2974978"/>
                  <a:gd name="connsiteX363" fmla="*/ 3637234 w 4767039"/>
                  <a:gd name="connsiteY363" fmla="*/ 1448527 h 2974978"/>
                  <a:gd name="connsiteX364" fmla="*/ 3640509 w 4767039"/>
                  <a:gd name="connsiteY364" fmla="*/ 1448891 h 2974978"/>
                  <a:gd name="connsiteX365" fmla="*/ 3640063 w 4767039"/>
                  <a:gd name="connsiteY365" fmla="*/ 1446945 h 2974978"/>
                  <a:gd name="connsiteX366" fmla="*/ 3643441 w 4767039"/>
                  <a:gd name="connsiteY366" fmla="*/ 1394648 h 2974978"/>
                  <a:gd name="connsiteX367" fmla="*/ 3667714 w 4767039"/>
                  <a:gd name="connsiteY367" fmla="*/ 1397906 h 2974978"/>
                  <a:gd name="connsiteX368" fmla="*/ 3659041 w 4767039"/>
                  <a:gd name="connsiteY368" fmla="*/ 1386577 h 2974978"/>
                  <a:gd name="connsiteX369" fmla="*/ 3641739 w 4767039"/>
                  <a:gd name="connsiteY369" fmla="*/ 1315192 h 2974978"/>
                  <a:gd name="connsiteX370" fmla="*/ 3643238 w 4767039"/>
                  <a:gd name="connsiteY370" fmla="*/ 1315123 h 2974978"/>
                  <a:gd name="connsiteX371" fmla="*/ 3639580 w 4767039"/>
                  <a:gd name="connsiteY371" fmla="*/ 1310345 h 2974978"/>
                  <a:gd name="connsiteX372" fmla="*/ 3626811 w 4767039"/>
                  <a:gd name="connsiteY372" fmla="*/ 1307293 h 2974978"/>
                  <a:gd name="connsiteX373" fmla="*/ 3625217 w 4767039"/>
                  <a:gd name="connsiteY373" fmla="*/ 1306015 h 2974978"/>
                  <a:gd name="connsiteX374" fmla="*/ 3622713 w 4767039"/>
                  <a:gd name="connsiteY374" fmla="*/ 1306151 h 2974978"/>
                  <a:gd name="connsiteX375" fmla="*/ 3618013 w 4767039"/>
                  <a:gd name="connsiteY375" fmla="*/ 1305430 h 2974978"/>
                  <a:gd name="connsiteX376" fmla="*/ 3615613 w 4767039"/>
                  <a:gd name="connsiteY376" fmla="*/ 1304421 h 2974978"/>
                  <a:gd name="connsiteX377" fmla="*/ 3612115 w 4767039"/>
                  <a:gd name="connsiteY377" fmla="*/ 1305118 h 2974978"/>
                  <a:gd name="connsiteX378" fmla="*/ 3609403 w 4767039"/>
                  <a:gd name="connsiteY378" fmla="*/ 1307293 h 2974978"/>
                  <a:gd name="connsiteX379" fmla="*/ 3524159 w 4767039"/>
                  <a:gd name="connsiteY379" fmla="*/ 1280736 h 2974978"/>
                  <a:gd name="connsiteX380" fmla="*/ 3487932 w 4767039"/>
                  <a:gd name="connsiteY380" fmla="*/ 1179140 h 2974978"/>
                  <a:gd name="connsiteX381" fmla="*/ 3500428 w 4767039"/>
                  <a:gd name="connsiteY381" fmla="*/ 1178565 h 2974978"/>
                  <a:gd name="connsiteX382" fmla="*/ 3486089 w 4767039"/>
                  <a:gd name="connsiteY382" fmla="*/ 1168381 h 2974978"/>
                  <a:gd name="connsiteX383" fmla="*/ 3444241 w 4767039"/>
                  <a:gd name="connsiteY383" fmla="*/ 1098190 h 2974978"/>
                  <a:gd name="connsiteX384" fmla="*/ 3496597 w 4767039"/>
                  <a:gd name="connsiteY384" fmla="*/ 1088321 h 2974978"/>
                  <a:gd name="connsiteX385" fmla="*/ 3499872 w 4767039"/>
                  <a:gd name="connsiteY385" fmla="*/ 1088685 h 2974978"/>
                  <a:gd name="connsiteX386" fmla="*/ 3499426 w 4767039"/>
                  <a:gd name="connsiteY386" fmla="*/ 1086739 h 2974978"/>
                  <a:gd name="connsiteX387" fmla="*/ 3502804 w 4767039"/>
                  <a:gd name="connsiteY387" fmla="*/ 1034442 h 2974978"/>
                  <a:gd name="connsiteX388" fmla="*/ 3527077 w 4767039"/>
                  <a:gd name="connsiteY388" fmla="*/ 1037700 h 2974978"/>
                  <a:gd name="connsiteX389" fmla="*/ 3518404 w 4767039"/>
                  <a:gd name="connsiteY389" fmla="*/ 1026371 h 2974978"/>
                  <a:gd name="connsiteX390" fmla="*/ 3501102 w 4767039"/>
                  <a:gd name="connsiteY390" fmla="*/ 954986 h 2974978"/>
                  <a:gd name="connsiteX391" fmla="*/ 3548681 w 4767039"/>
                  <a:gd name="connsiteY391" fmla="*/ 960411 h 2974978"/>
                  <a:gd name="connsiteX392" fmla="*/ 3551397 w 4767039"/>
                  <a:gd name="connsiteY392" fmla="*/ 961593 h 2974978"/>
                  <a:gd name="connsiteX393" fmla="*/ 3551531 w 4767039"/>
                  <a:gd name="connsiteY393" fmla="*/ 959804 h 2974978"/>
                  <a:gd name="connsiteX394" fmla="*/ 3552251 w 4767039"/>
                  <a:gd name="connsiteY394" fmla="*/ 956698 h 2974978"/>
                  <a:gd name="connsiteX395" fmla="*/ 3516216 w 4767039"/>
                  <a:gd name="connsiteY395" fmla="*/ 947575 h 2974978"/>
                  <a:gd name="connsiteX396" fmla="*/ 3458136 w 4767039"/>
                  <a:gd name="connsiteY396" fmla="*/ 869949 h 2974978"/>
                  <a:gd name="connsiteX397" fmla="*/ 3505195 w 4767039"/>
                  <a:gd name="connsiteY397" fmla="*/ 861078 h 2974978"/>
                  <a:gd name="connsiteX398" fmla="*/ 3508138 w 4767039"/>
                  <a:gd name="connsiteY398" fmla="*/ 861406 h 2974978"/>
                  <a:gd name="connsiteX399" fmla="*/ 3507738 w 4767039"/>
                  <a:gd name="connsiteY399" fmla="*/ 859657 h 2974978"/>
                  <a:gd name="connsiteX400" fmla="*/ 3510774 w 4767039"/>
                  <a:gd name="connsiteY400" fmla="*/ 812650 h 2974978"/>
                  <a:gd name="connsiteX401" fmla="*/ 3556623 w 4767039"/>
                  <a:gd name="connsiteY401" fmla="*/ 826477 h 2974978"/>
                  <a:gd name="connsiteX402" fmla="*/ 3565947 w 4767039"/>
                  <a:gd name="connsiteY402" fmla="*/ 832720 h 2974978"/>
                  <a:gd name="connsiteX403" fmla="*/ 3569470 w 4767039"/>
                  <a:gd name="connsiteY403" fmla="*/ 822852 h 2974978"/>
                  <a:gd name="connsiteX404" fmla="*/ 3597316 w 4767039"/>
                  <a:gd name="connsiteY404" fmla="*/ 784860 h 2974978"/>
                  <a:gd name="connsiteX405" fmla="*/ 3628528 w 4767039"/>
                  <a:gd name="connsiteY405" fmla="*/ 821179 h 2974978"/>
                  <a:gd name="connsiteX406" fmla="*/ 3630820 w 4767039"/>
                  <a:gd name="connsiteY406" fmla="*/ 826414 h 2974978"/>
                  <a:gd name="connsiteX407" fmla="*/ 3638592 w 4767039"/>
                  <a:gd name="connsiteY407" fmla="*/ 819811 h 2974978"/>
                  <a:gd name="connsiteX408" fmla="*/ 3681703 w 4767039"/>
                  <a:gd name="connsiteY408" fmla="*/ 800832 h 2974978"/>
                  <a:gd name="connsiteX409" fmla="*/ 3690574 w 4767039"/>
                  <a:gd name="connsiteY409" fmla="*/ 847891 h 2974978"/>
                  <a:gd name="connsiteX410" fmla="*/ 3685074 w 4767039"/>
                  <a:gd name="connsiteY410" fmla="*/ 868949 h 2974978"/>
                  <a:gd name="connsiteX411" fmla="*/ 3687868 w 4767039"/>
                  <a:gd name="connsiteY411" fmla="*/ 870820 h 2974978"/>
                  <a:gd name="connsiteX412" fmla="*/ 3691391 w 4767039"/>
                  <a:gd name="connsiteY412" fmla="*/ 860952 h 2974978"/>
                  <a:gd name="connsiteX413" fmla="*/ 3719237 w 4767039"/>
                  <a:gd name="connsiteY413" fmla="*/ 822960 h 2974978"/>
                  <a:gd name="connsiteX414" fmla="*/ 3750449 w 4767039"/>
                  <a:gd name="connsiteY414" fmla="*/ 859279 h 2974978"/>
                  <a:gd name="connsiteX415" fmla="*/ 3752741 w 4767039"/>
                  <a:gd name="connsiteY415" fmla="*/ 864514 h 2974978"/>
                  <a:gd name="connsiteX416" fmla="*/ 3760513 w 4767039"/>
                  <a:gd name="connsiteY416" fmla="*/ 857911 h 2974978"/>
                  <a:gd name="connsiteX417" fmla="*/ 3803624 w 4767039"/>
                  <a:gd name="connsiteY417" fmla="*/ 838932 h 2974978"/>
                  <a:gd name="connsiteX418" fmla="*/ 3799487 w 4767039"/>
                  <a:gd name="connsiteY418" fmla="*/ 935793 h 2974978"/>
                  <a:gd name="connsiteX419" fmla="*/ 3782496 w 4767039"/>
                  <a:gd name="connsiteY419" fmla="*/ 955043 h 2974978"/>
                  <a:gd name="connsiteX420" fmla="*/ 3793282 w 4767039"/>
                  <a:gd name="connsiteY420" fmla="*/ 971887 h 2974978"/>
                  <a:gd name="connsiteX421" fmla="*/ 3800218 w 4767039"/>
                  <a:gd name="connsiteY421" fmla="*/ 996820 h 2974978"/>
                  <a:gd name="connsiteX422" fmla="*/ 3800862 w 4767039"/>
                  <a:gd name="connsiteY422" fmla="*/ 1002498 h 2974978"/>
                  <a:gd name="connsiteX423" fmla="*/ 3810237 w 4767039"/>
                  <a:gd name="connsiteY423" fmla="*/ 998485 h 2974978"/>
                  <a:gd name="connsiteX424" fmla="*/ 3857030 w 4767039"/>
                  <a:gd name="connsiteY424" fmla="*/ 993086 h 2974978"/>
                  <a:gd name="connsiteX425" fmla="*/ 3824469 w 4767039"/>
                  <a:gd name="connsiteY425" fmla="*/ 1084404 h 2974978"/>
                  <a:gd name="connsiteX426" fmla="*/ 3823495 w 4767039"/>
                  <a:gd name="connsiteY426" fmla="*/ 1085074 h 2974978"/>
                  <a:gd name="connsiteX427" fmla="*/ 3824764 w 4767039"/>
                  <a:gd name="connsiteY427" fmla="*/ 1111749 h 2974978"/>
                  <a:gd name="connsiteX428" fmla="*/ 3820048 w 4767039"/>
                  <a:gd name="connsiteY428" fmla="*/ 1141272 h 2974978"/>
                  <a:gd name="connsiteX429" fmla="*/ 3811558 w 4767039"/>
                  <a:gd name="connsiteY429" fmla="*/ 1163800 h 2974978"/>
                  <a:gd name="connsiteX430" fmla="*/ 3822340 w 4767039"/>
                  <a:gd name="connsiteY430" fmla="*/ 1161038 h 2974978"/>
                  <a:gd name="connsiteX431" fmla="*/ 3831211 w 4767039"/>
                  <a:gd name="connsiteY431" fmla="*/ 1208097 h 2974978"/>
                  <a:gd name="connsiteX432" fmla="*/ 3827910 w 4767039"/>
                  <a:gd name="connsiteY432" fmla="*/ 1220737 h 2974978"/>
                  <a:gd name="connsiteX433" fmla="*/ 3832957 w 4767039"/>
                  <a:gd name="connsiteY433" fmla="*/ 1219440 h 2974978"/>
                  <a:gd name="connsiteX434" fmla="*/ 3844388 w 4767039"/>
                  <a:gd name="connsiteY434" fmla="*/ 1198312 h 2974978"/>
                  <a:gd name="connsiteX435" fmla="*/ 3859874 w 4767039"/>
                  <a:gd name="connsiteY435" fmla="*/ 1183166 h 2974978"/>
                  <a:gd name="connsiteX436" fmla="*/ 3891086 w 4767039"/>
                  <a:gd name="connsiteY436" fmla="*/ 1219485 h 2974978"/>
                  <a:gd name="connsiteX437" fmla="*/ 3893378 w 4767039"/>
                  <a:gd name="connsiteY437" fmla="*/ 1224720 h 2974978"/>
                  <a:gd name="connsiteX438" fmla="*/ 3901150 w 4767039"/>
                  <a:gd name="connsiteY438" fmla="*/ 1218117 h 2974978"/>
                  <a:gd name="connsiteX439" fmla="*/ 3944261 w 4767039"/>
                  <a:gd name="connsiteY439" fmla="*/ 1199138 h 2974978"/>
                  <a:gd name="connsiteX440" fmla="*/ 3940124 w 4767039"/>
                  <a:gd name="connsiteY440" fmla="*/ 1295999 h 2974978"/>
                  <a:gd name="connsiteX441" fmla="*/ 3923133 w 4767039"/>
                  <a:gd name="connsiteY441" fmla="*/ 1315249 h 2974978"/>
                  <a:gd name="connsiteX442" fmla="*/ 3933919 w 4767039"/>
                  <a:gd name="connsiteY442" fmla="*/ 1332093 h 2974978"/>
                  <a:gd name="connsiteX443" fmla="*/ 3940855 w 4767039"/>
                  <a:gd name="connsiteY443" fmla="*/ 1357026 h 2974978"/>
                  <a:gd name="connsiteX444" fmla="*/ 3941499 w 4767039"/>
                  <a:gd name="connsiteY444" fmla="*/ 1362704 h 2974978"/>
                  <a:gd name="connsiteX445" fmla="*/ 3950874 w 4767039"/>
                  <a:gd name="connsiteY445" fmla="*/ 1358691 h 2974978"/>
                  <a:gd name="connsiteX446" fmla="*/ 3997667 w 4767039"/>
                  <a:gd name="connsiteY446" fmla="*/ 1353292 h 2974978"/>
                  <a:gd name="connsiteX447" fmla="*/ 3965106 w 4767039"/>
                  <a:gd name="connsiteY447" fmla="*/ 1444610 h 2974978"/>
                  <a:gd name="connsiteX448" fmla="*/ 3964132 w 4767039"/>
                  <a:gd name="connsiteY448" fmla="*/ 1445280 h 2974978"/>
                  <a:gd name="connsiteX449" fmla="*/ 3965401 w 4767039"/>
                  <a:gd name="connsiteY449" fmla="*/ 1471955 h 2974978"/>
                  <a:gd name="connsiteX450" fmla="*/ 3950929 w 4767039"/>
                  <a:gd name="connsiteY450" fmla="*/ 1527363 h 2974978"/>
                  <a:gd name="connsiteX451" fmla="*/ 3934712 w 4767039"/>
                  <a:gd name="connsiteY451" fmla="*/ 1545735 h 2974978"/>
                  <a:gd name="connsiteX452" fmla="*/ 3939915 w 4767039"/>
                  <a:gd name="connsiteY452" fmla="*/ 1553860 h 2974978"/>
                  <a:gd name="connsiteX453" fmla="*/ 3947631 w 4767039"/>
                  <a:gd name="connsiteY453" fmla="*/ 1581599 h 2974978"/>
                  <a:gd name="connsiteX454" fmla="*/ 3948348 w 4767039"/>
                  <a:gd name="connsiteY454" fmla="*/ 1587916 h 2974978"/>
                  <a:gd name="connsiteX455" fmla="*/ 3958778 w 4767039"/>
                  <a:gd name="connsiteY455" fmla="*/ 1583452 h 2974978"/>
                  <a:gd name="connsiteX456" fmla="*/ 4010839 w 4767039"/>
                  <a:gd name="connsiteY456" fmla="*/ 1577446 h 2974978"/>
                  <a:gd name="connsiteX457" fmla="*/ 3974613 w 4767039"/>
                  <a:gd name="connsiteY457" fmla="*/ 1679042 h 2974978"/>
                  <a:gd name="connsiteX458" fmla="*/ 3907994 w 4767039"/>
                  <a:gd name="connsiteY458" fmla="*/ 1710051 h 2974978"/>
                  <a:gd name="connsiteX459" fmla="*/ 970816 w 4767039"/>
                  <a:gd name="connsiteY459" fmla="*/ 1730844 h 2974978"/>
                  <a:gd name="connsiteX460" fmla="*/ 952191 w 4767039"/>
                  <a:gd name="connsiteY460" fmla="*/ 1726393 h 2974978"/>
                  <a:gd name="connsiteX461" fmla="*/ 950597 w 4767039"/>
                  <a:gd name="connsiteY461" fmla="*/ 1725115 h 2974978"/>
                  <a:gd name="connsiteX462" fmla="*/ 948094 w 4767039"/>
                  <a:gd name="connsiteY462" fmla="*/ 1725251 h 2974978"/>
                  <a:gd name="connsiteX463" fmla="*/ 943394 w 4767039"/>
                  <a:gd name="connsiteY463" fmla="*/ 1724530 h 2974978"/>
                  <a:gd name="connsiteX464" fmla="*/ 940993 w 4767039"/>
                  <a:gd name="connsiteY464" fmla="*/ 1723521 h 2974978"/>
                  <a:gd name="connsiteX465" fmla="*/ 937496 w 4767039"/>
                  <a:gd name="connsiteY465" fmla="*/ 1724218 h 2974978"/>
                  <a:gd name="connsiteX466" fmla="*/ 934783 w 4767039"/>
                  <a:gd name="connsiteY466" fmla="*/ 1726393 h 2974978"/>
                  <a:gd name="connsiteX467" fmla="*/ 916159 w 4767039"/>
                  <a:gd name="connsiteY467" fmla="*/ 1730844 h 2974978"/>
                  <a:gd name="connsiteX468" fmla="*/ 849540 w 4767039"/>
                  <a:gd name="connsiteY468" fmla="*/ 1699836 h 2974978"/>
                  <a:gd name="connsiteX469" fmla="*/ 843040 w 4767039"/>
                  <a:gd name="connsiteY469" fmla="*/ 1691345 h 2974978"/>
                  <a:gd name="connsiteX470" fmla="*/ 830270 w 4767039"/>
                  <a:gd name="connsiteY470" fmla="*/ 1688293 h 2974978"/>
                  <a:gd name="connsiteX471" fmla="*/ 828676 w 4767039"/>
                  <a:gd name="connsiteY471" fmla="*/ 1687014 h 2974978"/>
                  <a:gd name="connsiteX472" fmla="*/ 826173 w 4767039"/>
                  <a:gd name="connsiteY472" fmla="*/ 1687151 h 2974978"/>
                  <a:gd name="connsiteX473" fmla="*/ 821473 w 4767039"/>
                  <a:gd name="connsiteY473" fmla="*/ 1686429 h 2974978"/>
                  <a:gd name="connsiteX474" fmla="*/ 819072 w 4767039"/>
                  <a:gd name="connsiteY474" fmla="*/ 1685420 h 2974978"/>
                  <a:gd name="connsiteX475" fmla="*/ 815575 w 4767039"/>
                  <a:gd name="connsiteY475" fmla="*/ 1686118 h 2974978"/>
                  <a:gd name="connsiteX476" fmla="*/ 812862 w 4767039"/>
                  <a:gd name="connsiteY476" fmla="*/ 1688293 h 2974978"/>
                  <a:gd name="connsiteX477" fmla="*/ 727619 w 4767039"/>
                  <a:gd name="connsiteY477" fmla="*/ 1661736 h 2974978"/>
                  <a:gd name="connsiteX478" fmla="*/ 691392 w 4767039"/>
                  <a:gd name="connsiteY478" fmla="*/ 1560139 h 2974978"/>
                  <a:gd name="connsiteX479" fmla="*/ 703887 w 4767039"/>
                  <a:gd name="connsiteY479" fmla="*/ 1559565 h 2974978"/>
                  <a:gd name="connsiteX480" fmla="*/ 689549 w 4767039"/>
                  <a:gd name="connsiteY480" fmla="*/ 1549380 h 2974978"/>
                  <a:gd name="connsiteX481" fmla="*/ 647700 w 4767039"/>
                  <a:gd name="connsiteY481" fmla="*/ 1479190 h 2974978"/>
                  <a:gd name="connsiteX482" fmla="*/ 700056 w 4767039"/>
                  <a:gd name="connsiteY482" fmla="*/ 1469321 h 2974978"/>
                  <a:gd name="connsiteX483" fmla="*/ 703332 w 4767039"/>
                  <a:gd name="connsiteY483" fmla="*/ 1469685 h 2974978"/>
                  <a:gd name="connsiteX484" fmla="*/ 702886 w 4767039"/>
                  <a:gd name="connsiteY484" fmla="*/ 1467739 h 2974978"/>
                  <a:gd name="connsiteX485" fmla="*/ 706264 w 4767039"/>
                  <a:gd name="connsiteY485" fmla="*/ 1415442 h 2974978"/>
                  <a:gd name="connsiteX486" fmla="*/ 730537 w 4767039"/>
                  <a:gd name="connsiteY486" fmla="*/ 1418700 h 2974978"/>
                  <a:gd name="connsiteX487" fmla="*/ 721864 w 4767039"/>
                  <a:gd name="connsiteY487" fmla="*/ 1407370 h 2974978"/>
                  <a:gd name="connsiteX488" fmla="*/ 704561 w 4767039"/>
                  <a:gd name="connsiteY488" fmla="*/ 1335986 h 2974978"/>
                  <a:gd name="connsiteX489" fmla="*/ 752141 w 4767039"/>
                  <a:gd name="connsiteY489" fmla="*/ 1341411 h 2974978"/>
                  <a:gd name="connsiteX490" fmla="*/ 754856 w 4767039"/>
                  <a:gd name="connsiteY490" fmla="*/ 1342593 h 2974978"/>
                  <a:gd name="connsiteX491" fmla="*/ 754991 w 4767039"/>
                  <a:gd name="connsiteY491" fmla="*/ 1340804 h 2974978"/>
                  <a:gd name="connsiteX492" fmla="*/ 755711 w 4767039"/>
                  <a:gd name="connsiteY492" fmla="*/ 1337698 h 2974978"/>
                  <a:gd name="connsiteX493" fmla="*/ 719676 w 4767039"/>
                  <a:gd name="connsiteY493" fmla="*/ 1328575 h 2974978"/>
                  <a:gd name="connsiteX494" fmla="*/ 661595 w 4767039"/>
                  <a:gd name="connsiteY494" fmla="*/ 1250949 h 2974978"/>
                  <a:gd name="connsiteX495" fmla="*/ 679802 w 4767039"/>
                  <a:gd name="connsiteY495" fmla="*/ 1247517 h 2974978"/>
                  <a:gd name="connsiteX496" fmla="*/ 664922 w 4767039"/>
                  <a:gd name="connsiteY496" fmla="*/ 1228079 h 2974978"/>
                  <a:gd name="connsiteX497" fmla="*/ 645672 w 4767039"/>
                  <a:gd name="connsiteY497" fmla="*/ 1148659 h 2974978"/>
                  <a:gd name="connsiteX498" fmla="*/ 658167 w 4767039"/>
                  <a:gd name="connsiteY498" fmla="*/ 1148085 h 2974978"/>
                  <a:gd name="connsiteX499" fmla="*/ 643829 w 4767039"/>
                  <a:gd name="connsiteY499" fmla="*/ 1137900 h 2974978"/>
                  <a:gd name="connsiteX500" fmla="*/ 639709 w 4767039"/>
                  <a:gd name="connsiteY500" fmla="*/ 1133484 h 2974978"/>
                  <a:gd name="connsiteX501" fmla="*/ 625955 w 4767039"/>
                  <a:gd name="connsiteY501" fmla="*/ 1151196 h 2974978"/>
                  <a:gd name="connsiteX502" fmla="*/ 559336 w 4767039"/>
                  <a:gd name="connsiteY502" fmla="*/ 1182204 h 2974978"/>
                  <a:gd name="connsiteX503" fmla="*/ 540711 w 4767039"/>
                  <a:gd name="connsiteY503" fmla="*/ 1177753 h 2974978"/>
                  <a:gd name="connsiteX504" fmla="*/ 539117 w 4767039"/>
                  <a:gd name="connsiteY504" fmla="*/ 1176474 h 2974978"/>
                  <a:gd name="connsiteX505" fmla="*/ 536614 w 4767039"/>
                  <a:gd name="connsiteY505" fmla="*/ 1176611 h 2974978"/>
                  <a:gd name="connsiteX506" fmla="*/ 531914 w 4767039"/>
                  <a:gd name="connsiteY506" fmla="*/ 1175889 h 2974978"/>
                  <a:gd name="connsiteX507" fmla="*/ 529513 w 4767039"/>
                  <a:gd name="connsiteY507" fmla="*/ 1174880 h 2974978"/>
                  <a:gd name="connsiteX508" fmla="*/ 526016 w 4767039"/>
                  <a:gd name="connsiteY508" fmla="*/ 1175578 h 2974978"/>
                  <a:gd name="connsiteX509" fmla="*/ 523303 w 4767039"/>
                  <a:gd name="connsiteY509" fmla="*/ 1177753 h 2974978"/>
                  <a:gd name="connsiteX510" fmla="*/ 438060 w 4767039"/>
                  <a:gd name="connsiteY510" fmla="*/ 1151196 h 2974978"/>
                  <a:gd name="connsiteX511" fmla="*/ 432406 w 4767039"/>
                  <a:gd name="connsiteY511" fmla="*/ 1142907 h 2974978"/>
                  <a:gd name="connsiteX512" fmla="*/ 418790 w 4767039"/>
                  <a:gd name="connsiteY512" fmla="*/ 1139653 h 2974978"/>
                  <a:gd name="connsiteX513" fmla="*/ 417196 w 4767039"/>
                  <a:gd name="connsiteY513" fmla="*/ 1138374 h 2974978"/>
                  <a:gd name="connsiteX514" fmla="*/ 414693 w 4767039"/>
                  <a:gd name="connsiteY514" fmla="*/ 1138511 h 2974978"/>
                  <a:gd name="connsiteX515" fmla="*/ 409993 w 4767039"/>
                  <a:gd name="connsiteY515" fmla="*/ 1137789 h 2974978"/>
                  <a:gd name="connsiteX516" fmla="*/ 407592 w 4767039"/>
                  <a:gd name="connsiteY516" fmla="*/ 1136780 h 2974978"/>
                  <a:gd name="connsiteX517" fmla="*/ 404095 w 4767039"/>
                  <a:gd name="connsiteY517" fmla="*/ 1137478 h 2974978"/>
                  <a:gd name="connsiteX518" fmla="*/ 401382 w 4767039"/>
                  <a:gd name="connsiteY518" fmla="*/ 1139653 h 2974978"/>
                  <a:gd name="connsiteX519" fmla="*/ 316139 w 4767039"/>
                  <a:gd name="connsiteY519" fmla="*/ 1113096 h 2974978"/>
                  <a:gd name="connsiteX520" fmla="*/ 307932 w 4767039"/>
                  <a:gd name="connsiteY520" fmla="*/ 1102375 h 2974978"/>
                  <a:gd name="connsiteX521" fmla="*/ 304491 w 4767039"/>
                  <a:gd name="connsiteY521" fmla="*/ 1101553 h 2974978"/>
                  <a:gd name="connsiteX522" fmla="*/ 302897 w 4767039"/>
                  <a:gd name="connsiteY522" fmla="*/ 1100274 h 2974978"/>
                  <a:gd name="connsiteX523" fmla="*/ 300394 w 4767039"/>
                  <a:gd name="connsiteY523" fmla="*/ 1100411 h 2974978"/>
                  <a:gd name="connsiteX524" fmla="*/ 295694 w 4767039"/>
                  <a:gd name="connsiteY524" fmla="*/ 1099689 h 2974978"/>
                  <a:gd name="connsiteX525" fmla="*/ 293293 w 4767039"/>
                  <a:gd name="connsiteY525" fmla="*/ 1098680 h 2974978"/>
                  <a:gd name="connsiteX526" fmla="*/ 289796 w 4767039"/>
                  <a:gd name="connsiteY526" fmla="*/ 1099378 h 2974978"/>
                  <a:gd name="connsiteX527" fmla="*/ 287083 w 4767039"/>
                  <a:gd name="connsiteY527" fmla="*/ 1101553 h 2974978"/>
                  <a:gd name="connsiteX528" fmla="*/ 201840 w 4767039"/>
                  <a:gd name="connsiteY528" fmla="*/ 1074996 h 2974978"/>
                  <a:gd name="connsiteX529" fmla="*/ 195340 w 4767039"/>
                  <a:gd name="connsiteY529" fmla="*/ 1066505 h 2974978"/>
                  <a:gd name="connsiteX530" fmla="*/ 182570 w 4767039"/>
                  <a:gd name="connsiteY530" fmla="*/ 1063453 h 2974978"/>
                  <a:gd name="connsiteX531" fmla="*/ 180976 w 4767039"/>
                  <a:gd name="connsiteY531" fmla="*/ 1062174 h 2974978"/>
                  <a:gd name="connsiteX532" fmla="*/ 178473 w 4767039"/>
                  <a:gd name="connsiteY532" fmla="*/ 1062311 h 2974978"/>
                  <a:gd name="connsiteX533" fmla="*/ 173773 w 4767039"/>
                  <a:gd name="connsiteY533" fmla="*/ 1061589 h 2974978"/>
                  <a:gd name="connsiteX534" fmla="*/ 171372 w 4767039"/>
                  <a:gd name="connsiteY534" fmla="*/ 1060580 h 2974978"/>
                  <a:gd name="connsiteX535" fmla="*/ 167875 w 4767039"/>
                  <a:gd name="connsiteY535" fmla="*/ 1061278 h 2974978"/>
                  <a:gd name="connsiteX536" fmla="*/ 165162 w 4767039"/>
                  <a:gd name="connsiteY536" fmla="*/ 1063453 h 2974978"/>
                  <a:gd name="connsiteX537" fmla="*/ 79919 w 4767039"/>
                  <a:gd name="connsiteY537" fmla="*/ 1036896 h 2974978"/>
                  <a:gd name="connsiteX538" fmla="*/ 43692 w 4767039"/>
                  <a:gd name="connsiteY538" fmla="*/ 935299 h 2974978"/>
                  <a:gd name="connsiteX539" fmla="*/ 56187 w 4767039"/>
                  <a:gd name="connsiteY539" fmla="*/ 934725 h 2974978"/>
                  <a:gd name="connsiteX540" fmla="*/ 41849 w 4767039"/>
                  <a:gd name="connsiteY540" fmla="*/ 924540 h 2974978"/>
                  <a:gd name="connsiteX541" fmla="*/ 0 w 4767039"/>
                  <a:gd name="connsiteY541" fmla="*/ 854350 h 2974978"/>
                  <a:gd name="connsiteX542" fmla="*/ 52356 w 4767039"/>
                  <a:gd name="connsiteY542" fmla="*/ 844481 h 2974978"/>
                  <a:gd name="connsiteX543" fmla="*/ 55632 w 4767039"/>
                  <a:gd name="connsiteY543" fmla="*/ 844845 h 2974978"/>
                  <a:gd name="connsiteX544" fmla="*/ 55186 w 4767039"/>
                  <a:gd name="connsiteY544" fmla="*/ 842899 h 2974978"/>
                  <a:gd name="connsiteX545" fmla="*/ 58564 w 4767039"/>
                  <a:gd name="connsiteY545" fmla="*/ 790602 h 2974978"/>
                  <a:gd name="connsiteX546" fmla="*/ 82837 w 4767039"/>
                  <a:gd name="connsiteY546" fmla="*/ 793860 h 2974978"/>
                  <a:gd name="connsiteX547" fmla="*/ 74164 w 4767039"/>
                  <a:gd name="connsiteY547" fmla="*/ 782530 h 2974978"/>
                  <a:gd name="connsiteX548" fmla="*/ 56861 w 4767039"/>
                  <a:gd name="connsiteY548" fmla="*/ 711146 h 2974978"/>
                  <a:gd name="connsiteX549" fmla="*/ 104441 w 4767039"/>
                  <a:gd name="connsiteY549" fmla="*/ 716571 h 2974978"/>
                  <a:gd name="connsiteX550" fmla="*/ 107156 w 4767039"/>
                  <a:gd name="connsiteY550" fmla="*/ 717753 h 2974978"/>
                  <a:gd name="connsiteX551" fmla="*/ 107291 w 4767039"/>
                  <a:gd name="connsiteY551" fmla="*/ 715964 h 2974978"/>
                  <a:gd name="connsiteX552" fmla="*/ 108011 w 4767039"/>
                  <a:gd name="connsiteY552" fmla="*/ 712858 h 2974978"/>
                  <a:gd name="connsiteX553" fmla="*/ 71976 w 4767039"/>
                  <a:gd name="connsiteY553" fmla="*/ 703735 h 2974978"/>
                  <a:gd name="connsiteX554" fmla="*/ 13895 w 4767039"/>
                  <a:gd name="connsiteY554" fmla="*/ 626109 h 2974978"/>
                  <a:gd name="connsiteX555" fmla="*/ 60954 w 4767039"/>
                  <a:gd name="connsiteY555" fmla="*/ 617238 h 2974978"/>
                  <a:gd name="connsiteX556" fmla="*/ 63898 w 4767039"/>
                  <a:gd name="connsiteY556" fmla="*/ 617566 h 2974978"/>
                  <a:gd name="connsiteX557" fmla="*/ 63498 w 4767039"/>
                  <a:gd name="connsiteY557" fmla="*/ 615816 h 2974978"/>
                  <a:gd name="connsiteX558" fmla="*/ 66534 w 4767039"/>
                  <a:gd name="connsiteY558" fmla="*/ 568810 h 2974978"/>
                  <a:gd name="connsiteX559" fmla="*/ 112383 w 4767039"/>
                  <a:gd name="connsiteY559" fmla="*/ 582636 h 2974978"/>
                  <a:gd name="connsiteX560" fmla="*/ 121707 w 4767039"/>
                  <a:gd name="connsiteY560" fmla="*/ 588880 h 2974978"/>
                  <a:gd name="connsiteX561" fmla="*/ 125230 w 4767039"/>
                  <a:gd name="connsiteY561" fmla="*/ 579012 h 2974978"/>
                  <a:gd name="connsiteX562" fmla="*/ 153076 w 4767039"/>
                  <a:gd name="connsiteY562" fmla="*/ 541020 h 2974978"/>
                  <a:gd name="connsiteX563" fmla="*/ 184288 w 4767039"/>
                  <a:gd name="connsiteY563" fmla="*/ 577339 h 2974978"/>
                  <a:gd name="connsiteX564" fmla="*/ 186580 w 4767039"/>
                  <a:gd name="connsiteY564" fmla="*/ 582573 h 2974978"/>
                  <a:gd name="connsiteX565" fmla="*/ 194352 w 4767039"/>
                  <a:gd name="connsiteY565" fmla="*/ 575971 h 2974978"/>
                  <a:gd name="connsiteX566" fmla="*/ 237464 w 4767039"/>
                  <a:gd name="connsiteY566" fmla="*/ 556992 h 2974978"/>
                  <a:gd name="connsiteX567" fmla="*/ 246334 w 4767039"/>
                  <a:gd name="connsiteY567" fmla="*/ 604051 h 2974978"/>
                  <a:gd name="connsiteX568" fmla="*/ 240834 w 4767039"/>
                  <a:gd name="connsiteY568" fmla="*/ 625109 h 2974978"/>
                  <a:gd name="connsiteX569" fmla="*/ 243627 w 4767039"/>
                  <a:gd name="connsiteY569" fmla="*/ 626980 h 2974978"/>
                  <a:gd name="connsiteX570" fmla="*/ 247151 w 4767039"/>
                  <a:gd name="connsiteY570" fmla="*/ 617112 h 2974978"/>
                  <a:gd name="connsiteX571" fmla="*/ 274997 w 4767039"/>
                  <a:gd name="connsiteY571" fmla="*/ 579120 h 2974978"/>
                  <a:gd name="connsiteX572" fmla="*/ 306209 w 4767039"/>
                  <a:gd name="connsiteY572" fmla="*/ 615439 h 2974978"/>
                  <a:gd name="connsiteX573" fmla="*/ 308501 w 4767039"/>
                  <a:gd name="connsiteY573" fmla="*/ 620673 h 2974978"/>
                  <a:gd name="connsiteX574" fmla="*/ 316273 w 4767039"/>
                  <a:gd name="connsiteY574" fmla="*/ 614071 h 2974978"/>
                  <a:gd name="connsiteX575" fmla="*/ 359384 w 4767039"/>
                  <a:gd name="connsiteY575" fmla="*/ 595092 h 2974978"/>
                  <a:gd name="connsiteX576" fmla="*/ 368255 w 4767039"/>
                  <a:gd name="connsiteY576" fmla="*/ 642151 h 2974978"/>
                  <a:gd name="connsiteX577" fmla="*/ 368011 w 4767039"/>
                  <a:gd name="connsiteY577" fmla="*/ 643084 h 2974978"/>
                  <a:gd name="connsiteX578" fmla="*/ 373810 w 4767039"/>
                  <a:gd name="connsiteY578" fmla="*/ 632366 h 2974978"/>
                  <a:gd name="connsiteX579" fmla="*/ 389296 w 4767039"/>
                  <a:gd name="connsiteY579" fmla="*/ 617220 h 2974978"/>
                  <a:gd name="connsiteX580" fmla="*/ 420508 w 4767039"/>
                  <a:gd name="connsiteY580" fmla="*/ 653539 h 2974978"/>
                  <a:gd name="connsiteX581" fmla="*/ 422800 w 4767039"/>
                  <a:gd name="connsiteY581" fmla="*/ 658773 h 2974978"/>
                  <a:gd name="connsiteX582" fmla="*/ 430572 w 4767039"/>
                  <a:gd name="connsiteY582" fmla="*/ 652171 h 2974978"/>
                  <a:gd name="connsiteX583" fmla="*/ 442174 w 4767039"/>
                  <a:gd name="connsiteY583" fmla="*/ 645037 h 2974978"/>
                  <a:gd name="connsiteX584" fmla="*/ 441725 w 4767039"/>
                  <a:gd name="connsiteY584" fmla="*/ 638815 h 2974978"/>
                  <a:gd name="connsiteX585" fmla="*/ 447184 w 4767039"/>
                  <a:gd name="connsiteY585" fmla="*/ 615342 h 2974978"/>
                  <a:gd name="connsiteX586" fmla="*/ 471457 w 4767039"/>
                  <a:gd name="connsiteY586" fmla="*/ 618600 h 2974978"/>
                  <a:gd name="connsiteX587" fmla="*/ 462784 w 4767039"/>
                  <a:gd name="connsiteY587" fmla="*/ 607270 h 2974978"/>
                  <a:gd name="connsiteX588" fmla="*/ 445482 w 4767039"/>
                  <a:gd name="connsiteY588" fmla="*/ 535886 h 2974978"/>
                  <a:gd name="connsiteX589" fmla="*/ 493061 w 4767039"/>
                  <a:gd name="connsiteY589" fmla="*/ 541311 h 2974978"/>
                  <a:gd name="connsiteX590" fmla="*/ 495777 w 4767039"/>
                  <a:gd name="connsiteY590" fmla="*/ 542493 h 2974978"/>
                  <a:gd name="connsiteX591" fmla="*/ 495911 w 4767039"/>
                  <a:gd name="connsiteY591" fmla="*/ 540704 h 2974978"/>
                  <a:gd name="connsiteX592" fmla="*/ 496631 w 4767039"/>
                  <a:gd name="connsiteY592" fmla="*/ 537598 h 2974978"/>
                  <a:gd name="connsiteX593" fmla="*/ 460596 w 4767039"/>
                  <a:gd name="connsiteY593" fmla="*/ 528475 h 2974978"/>
                  <a:gd name="connsiteX594" fmla="*/ 402516 w 4767039"/>
                  <a:gd name="connsiteY594" fmla="*/ 450849 h 2974978"/>
                  <a:gd name="connsiteX595" fmla="*/ 449575 w 4767039"/>
                  <a:gd name="connsiteY595" fmla="*/ 441978 h 2974978"/>
                  <a:gd name="connsiteX596" fmla="*/ 452519 w 4767039"/>
                  <a:gd name="connsiteY596" fmla="*/ 442306 h 2974978"/>
                  <a:gd name="connsiteX597" fmla="*/ 452118 w 4767039"/>
                  <a:gd name="connsiteY597" fmla="*/ 440556 h 2974978"/>
                  <a:gd name="connsiteX598" fmla="*/ 455154 w 4767039"/>
                  <a:gd name="connsiteY598" fmla="*/ 393550 h 2974978"/>
                  <a:gd name="connsiteX599" fmla="*/ 501003 w 4767039"/>
                  <a:gd name="connsiteY599" fmla="*/ 407376 h 2974978"/>
                  <a:gd name="connsiteX600" fmla="*/ 510327 w 4767039"/>
                  <a:gd name="connsiteY600" fmla="*/ 413620 h 2974978"/>
                  <a:gd name="connsiteX601" fmla="*/ 513850 w 4767039"/>
                  <a:gd name="connsiteY601" fmla="*/ 403752 h 2974978"/>
                  <a:gd name="connsiteX602" fmla="*/ 541696 w 4767039"/>
                  <a:gd name="connsiteY602" fmla="*/ 365760 h 2974978"/>
                  <a:gd name="connsiteX603" fmla="*/ 572908 w 4767039"/>
                  <a:gd name="connsiteY603" fmla="*/ 402079 h 2974978"/>
                  <a:gd name="connsiteX604" fmla="*/ 575200 w 4767039"/>
                  <a:gd name="connsiteY604" fmla="*/ 407313 h 2974978"/>
                  <a:gd name="connsiteX605" fmla="*/ 582972 w 4767039"/>
                  <a:gd name="connsiteY605" fmla="*/ 400711 h 2974978"/>
                  <a:gd name="connsiteX606" fmla="*/ 626084 w 4767039"/>
                  <a:gd name="connsiteY606" fmla="*/ 381732 h 2974978"/>
                  <a:gd name="connsiteX607" fmla="*/ 634954 w 4767039"/>
                  <a:gd name="connsiteY607" fmla="*/ 428791 h 2974978"/>
                  <a:gd name="connsiteX608" fmla="*/ 629454 w 4767039"/>
                  <a:gd name="connsiteY608" fmla="*/ 449849 h 2974978"/>
                  <a:gd name="connsiteX609" fmla="*/ 632248 w 4767039"/>
                  <a:gd name="connsiteY609" fmla="*/ 451720 h 2974978"/>
                  <a:gd name="connsiteX610" fmla="*/ 635771 w 4767039"/>
                  <a:gd name="connsiteY610" fmla="*/ 441852 h 2974978"/>
                  <a:gd name="connsiteX611" fmla="*/ 663617 w 4767039"/>
                  <a:gd name="connsiteY611" fmla="*/ 403860 h 2974978"/>
                  <a:gd name="connsiteX612" fmla="*/ 694829 w 4767039"/>
                  <a:gd name="connsiteY612" fmla="*/ 440179 h 2974978"/>
                  <a:gd name="connsiteX613" fmla="*/ 697121 w 4767039"/>
                  <a:gd name="connsiteY613" fmla="*/ 445413 h 2974978"/>
                  <a:gd name="connsiteX614" fmla="*/ 704893 w 4767039"/>
                  <a:gd name="connsiteY614" fmla="*/ 438811 h 2974978"/>
                  <a:gd name="connsiteX615" fmla="*/ 748005 w 4767039"/>
                  <a:gd name="connsiteY615" fmla="*/ 419832 h 2974978"/>
                  <a:gd name="connsiteX616" fmla="*/ 743868 w 4767039"/>
                  <a:gd name="connsiteY616" fmla="*/ 516693 h 2974978"/>
                  <a:gd name="connsiteX617" fmla="*/ 726876 w 4767039"/>
                  <a:gd name="connsiteY617" fmla="*/ 535942 h 2974978"/>
                  <a:gd name="connsiteX618" fmla="*/ 737662 w 4767039"/>
                  <a:gd name="connsiteY618" fmla="*/ 552787 h 2974978"/>
                  <a:gd name="connsiteX619" fmla="*/ 744598 w 4767039"/>
                  <a:gd name="connsiteY619" fmla="*/ 577719 h 2974978"/>
                  <a:gd name="connsiteX620" fmla="*/ 745242 w 4767039"/>
                  <a:gd name="connsiteY620" fmla="*/ 583397 h 2974978"/>
                  <a:gd name="connsiteX621" fmla="*/ 754617 w 4767039"/>
                  <a:gd name="connsiteY621" fmla="*/ 579385 h 2974978"/>
                  <a:gd name="connsiteX622" fmla="*/ 801411 w 4767039"/>
                  <a:gd name="connsiteY622" fmla="*/ 573986 h 2974978"/>
                  <a:gd name="connsiteX623" fmla="*/ 768849 w 4767039"/>
                  <a:gd name="connsiteY623" fmla="*/ 665304 h 2974978"/>
                  <a:gd name="connsiteX624" fmla="*/ 767874 w 4767039"/>
                  <a:gd name="connsiteY624" fmla="*/ 665974 h 2974978"/>
                  <a:gd name="connsiteX625" fmla="*/ 769144 w 4767039"/>
                  <a:gd name="connsiteY625" fmla="*/ 692649 h 2974978"/>
                  <a:gd name="connsiteX626" fmla="*/ 754672 w 4767039"/>
                  <a:gd name="connsiteY626" fmla="*/ 748057 h 2974978"/>
                  <a:gd name="connsiteX627" fmla="*/ 738455 w 4767039"/>
                  <a:gd name="connsiteY627" fmla="*/ 766429 h 2974978"/>
                  <a:gd name="connsiteX628" fmla="*/ 740104 w 4767039"/>
                  <a:gd name="connsiteY628" fmla="*/ 769003 h 2974978"/>
                  <a:gd name="connsiteX629" fmla="*/ 755056 w 4767039"/>
                  <a:gd name="connsiteY629" fmla="*/ 754380 h 2974978"/>
                  <a:gd name="connsiteX630" fmla="*/ 786268 w 4767039"/>
                  <a:gd name="connsiteY630" fmla="*/ 790699 h 2974978"/>
                  <a:gd name="connsiteX631" fmla="*/ 788560 w 4767039"/>
                  <a:gd name="connsiteY631" fmla="*/ 795933 h 2974978"/>
                  <a:gd name="connsiteX632" fmla="*/ 796332 w 4767039"/>
                  <a:gd name="connsiteY632" fmla="*/ 789331 h 2974978"/>
                  <a:gd name="connsiteX633" fmla="*/ 839443 w 4767039"/>
                  <a:gd name="connsiteY633" fmla="*/ 770352 h 2974978"/>
                  <a:gd name="connsiteX634" fmla="*/ 848314 w 4767039"/>
                  <a:gd name="connsiteY634" fmla="*/ 817411 h 2974978"/>
                  <a:gd name="connsiteX635" fmla="*/ 842814 w 4767039"/>
                  <a:gd name="connsiteY635" fmla="*/ 838469 h 2974978"/>
                  <a:gd name="connsiteX636" fmla="*/ 845607 w 4767039"/>
                  <a:gd name="connsiteY636" fmla="*/ 840340 h 2974978"/>
                  <a:gd name="connsiteX637" fmla="*/ 849131 w 4767039"/>
                  <a:gd name="connsiteY637" fmla="*/ 830472 h 2974978"/>
                  <a:gd name="connsiteX638" fmla="*/ 876977 w 4767039"/>
                  <a:gd name="connsiteY638" fmla="*/ 792480 h 2974978"/>
                  <a:gd name="connsiteX639" fmla="*/ 908189 w 4767039"/>
                  <a:gd name="connsiteY639" fmla="*/ 828799 h 2974978"/>
                  <a:gd name="connsiteX640" fmla="*/ 910481 w 4767039"/>
                  <a:gd name="connsiteY640" fmla="*/ 834033 h 2974978"/>
                  <a:gd name="connsiteX641" fmla="*/ 918253 w 4767039"/>
                  <a:gd name="connsiteY641" fmla="*/ 827431 h 2974978"/>
                  <a:gd name="connsiteX642" fmla="*/ 961364 w 4767039"/>
                  <a:gd name="connsiteY642" fmla="*/ 808452 h 2974978"/>
                  <a:gd name="connsiteX643" fmla="*/ 957227 w 4767039"/>
                  <a:gd name="connsiteY643" fmla="*/ 905313 h 2974978"/>
                  <a:gd name="connsiteX644" fmla="*/ 940236 w 4767039"/>
                  <a:gd name="connsiteY644" fmla="*/ 924563 h 2974978"/>
                  <a:gd name="connsiteX645" fmla="*/ 951021 w 4767039"/>
                  <a:gd name="connsiteY645" fmla="*/ 941407 h 2974978"/>
                  <a:gd name="connsiteX646" fmla="*/ 957957 w 4767039"/>
                  <a:gd name="connsiteY646" fmla="*/ 966340 h 2974978"/>
                  <a:gd name="connsiteX647" fmla="*/ 958601 w 4767039"/>
                  <a:gd name="connsiteY647" fmla="*/ 972018 h 2974978"/>
                  <a:gd name="connsiteX648" fmla="*/ 967976 w 4767039"/>
                  <a:gd name="connsiteY648" fmla="*/ 968005 h 2974978"/>
                  <a:gd name="connsiteX649" fmla="*/ 1014770 w 4767039"/>
                  <a:gd name="connsiteY649" fmla="*/ 962606 h 2974978"/>
                  <a:gd name="connsiteX650" fmla="*/ 982209 w 4767039"/>
                  <a:gd name="connsiteY650" fmla="*/ 1053924 h 2974978"/>
                  <a:gd name="connsiteX651" fmla="*/ 981234 w 4767039"/>
                  <a:gd name="connsiteY651" fmla="*/ 1054594 h 2974978"/>
                  <a:gd name="connsiteX652" fmla="*/ 982504 w 4767039"/>
                  <a:gd name="connsiteY652" fmla="*/ 1081269 h 2974978"/>
                  <a:gd name="connsiteX653" fmla="*/ 968032 w 4767039"/>
                  <a:gd name="connsiteY653" fmla="*/ 1136677 h 2974978"/>
                  <a:gd name="connsiteX654" fmla="*/ 951815 w 4767039"/>
                  <a:gd name="connsiteY654" fmla="*/ 1155049 h 2974978"/>
                  <a:gd name="connsiteX655" fmla="*/ 957018 w 4767039"/>
                  <a:gd name="connsiteY655" fmla="*/ 1163174 h 2974978"/>
                  <a:gd name="connsiteX656" fmla="*/ 964734 w 4767039"/>
                  <a:gd name="connsiteY656" fmla="*/ 1190913 h 2974978"/>
                  <a:gd name="connsiteX657" fmla="*/ 965451 w 4767039"/>
                  <a:gd name="connsiteY657" fmla="*/ 1197230 h 2974978"/>
                  <a:gd name="connsiteX658" fmla="*/ 975881 w 4767039"/>
                  <a:gd name="connsiteY658" fmla="*/ 1192766 h 2974978"/>
                  <a:gd name="connsiteX659" fmla="*/ 1027942 w 4767039"/>
                  <a:gd name="connsiteY659" fmla="*/ 1186760 h 2974978"/>
                  <a:gd name="connsiteX660" fmla="*/ 1021907 w 4767039"/>
                  <a:gd name="connsiteY660" fmla="*/ 1239695 h 2974978"/>
                  <a:gd name="connsiteX661" fmla="*/ 1015294 w 4767039"/>
                  <a:gd name="connsiteY661" fmla="*/ 1253102 h 2974978"/>
                  <a:gd name="connsiteX662" fmla="*/ 1015955 w 4767039"/>
                  <a:gd name="connsiteY662" fmla="*/ 1266991 h 2974978"/>
                  <a:gd name="connsiteX663" fmla="*/ 1002947 w 4767039"/>
                  <a:gd name="connsiteY663" fmla="*/ 1316793 h 2974978"/>
                  <a:gd name="connsiteX664" fmla="*/ 985956 w 4767039"/>
                  <a:gd name="connsiteY664" fmla="*/ 1336043 h 2974978"/>
                  <a:gd name="connsiteX665" fmla="*/ 996741 w 4767039"/>
                  <a:gd name="connsiteY665" fmla="*/ 1352887 h 2974978"/>
                  <a:gd name="connsiteX666" fmla="*/ 1003677 w 4767039"/>
                  <a:gd name="connsiteY666" fmla="*/ 1377820 h 2974978"/>
                  <a:gd name="connsiteX667" fmla="*/ 1004321 w 4767039"/>
                  <a:gd name="connsiteY667" fmla="*/ 1383498 h 2974978"/>
                  <a:gd name="connsiteX668" fmla="*/ 1013696 w 4767039"/>
                  <a:gd name="connsiteY668" fmla="*/ 1379485 h 2974978"/>
                  <a:gd name="connsiteX669" fmla="*/ 1060490 w 4767039"/>
                  <a:gd name="connsiteY669" fmla="*/ 1374086 h 2974978"/>
                  <a:gd name="connsiteX670" fmla="*/ 1027929 w 4767039"/>
                  <a:gd name="connsiteY670" fmla="*/ 1465404 h 2974978"/>
                  <a:gd name="connsiteX671" fmla="*/ 1026954 w 4767039"/>
                  <a:gd name="connsiteY671" fmla="*/ 1466074 h 2974978"/>
                  <a:gd name="connsiteX672" fmla="*/ 1028224 w 4767039"/>
                  <a:gd name="connsiteY672" fmla="*/ 1492749 h 2974978"/>
                  <a:gd name="connsiteX673" fmla="*/ 1013752 w 4767039"/>
                  <a:gd name="connsiteY673" fmla="*/ 1548157 h 2974978"/>
                  <a:gd name="connsiteX674" fmla="*/ 997535 w 4767039"/>
                  <a:gd name="connsiteY674" fmla="*/ 1566529 h 2974978"/>
                  <a:gd name="connsiteX675" fmla="*/ 1002738 w 4767039"/>
                  <a:gd name="connsiteY675" fmla="*/ 1574654 h 2974978"/>
                  <a:gd name="connsiteX676" fmla="*/ 1010454 w 4767039"/>
                  <a:gd name="connsiteY676" fmla="*/ 1602393 h 2974978"/>
                  <a:gd name="connsiteX677" fmla="*/ 1011171 w 4767039"/>
                  <a:gd name="connsiteY677" fmla="*/ 1608710 h 2974978"/>
                  <a:gd name="connsiteX678" fmla="*/ 1021601 w 4767039"/>
                  <a:gd name="connsiteY678" fmla="*/ 1604246 h 2974978"/>
                  <a:gd name="connsiteX679" fmla="*/ 1073662 w 4767039"/>
                  <a:gd name="connsiteY679" fmla="*/ 1598240 h 2974978"/>
                  <a:gd name="connsiteX680" fmla="*/ 1037435 w 4767039"/>
                  <a:gd name="connsiteY680" fmla="*/ 1699836 h 2974978"/>
                  <a:gd name="connsiteX681" fmla="*/ 970816 w 4767039"/>
                  <a:gd name="connsiteY681" fmla="*/ 1730844 h 2974978"/>
                  <a:gd name="connsiteX682" fmla="*/ 3466177 w 4767039"/>
                  <a:gd name="connsiteY682" fmla="*/ 1753428 h 2974978"/>
                  <a:gd name="connsiteX683" fmla="*/ 3472458 w 4767039"/>
                  <a:gd name="connsiteY683" fmla="*/ 1745040 h 2974978"/>
                  <a:gd name="connsiteX684" fmla="*/ 3472891 w 4767039"/>
                  <a:gd name="connsiteY684" fmla="*/ 1744615 h 2974978"/>
                  <a:gd name="connsiteX685" fmla="*/ 3462494 w 4767039"/>
                  <a:gd name="connsiteY685" fmla="*/ 1745295 h 2974978"/>
                  <a:gd name="connsiteX686" fmla="*/ 3461327 w 4767039"/>
                  <a:gd name="connsiteY686" fmla="*/ 1744834 h 2974978"/>
                  <a:gd name="connsiteX687" fmla="*/ 3461066 w 4767039"/>
                  <a:gd name="connsiteY687" fmla="*/ 1747120 h 2974978"/>
                  <a:gd name="connsiteX688" fmla="*/ 4662372 w 4767039"/>
                  <a:gd name="connsiteY688" fmla="*/ 1771011 h 2974978"/>
                  <a:gd name="connsiteX689" fmla="*/ 4643747 w 4767039"/>
                  <a:gd name="connsiteY689" fmla="*/ 1766559 h 2974978"/>
                  <a:gd name="connsiteX690" fmla="*/ 4642153 w 4767039"/>
                  <a:gd name="connsiteY690" fmla="*/ 1765281 h 2974978"/>
                  <a:gd name="connsiteX691" fmla="*/ 4639649 w 4767039"/>
                  <a:gd name="connsiteY691" fmla="*/ 1765417 h 2974978"/>
                  <a:gd name="connsiteX692" fmla="*/ 4634950 w 4767039"/>
                  <a:gd name="connsiteY692" fmla="*/ 1764696 h 2974978"/>
                  <a:gd name="connsiteX693" fmla="*/ 4632550 w 4767039"/>
                  <a:gd name="connsiteY693" fmla="*/ 1763687 h 2974978"/>
                  <a:gd name="connsiteX694" fmla="*/ 4629052 w 4767039"/>
                  <a:gd name="connsiteY694" fmla="*/ 1764384 h 2974978"/>
                  <a:gd name="connsiteX695" fmla="*/ 4626339 w 4767039"/>
                  <a:gd name="connsiteY695" fmla="*/ 1766559 h 2974978"/>
                  <a:gd name="connsiteX696" fmla="*/ 4541096 w 4767039"/>
                  <a:gd name="connsiteY696" fmla="*/ 1740002 h 2974978"/>
                  <a:gd name="connsiteX697" fmla="*/ 4534597 w 4767039"/>
                  <a:gd name="connsiteY697" fmla="*/ 1731511 h 2974978"/>
                  <a:gd name="connsiteX698" fmla="*/ 4521828 w 4767039"/>
                  <a:gd name="connsiteY698" fmla="*/ 1728459 h 2974978"/>
                  <a:gd name="connsiteX699" fmla="*/ 4520234 w 4767039"/>
                  <a:gd name="connsiteY699" fmla="*/ 1727181 h 2974978"/>
                  <a:gd name="connsiteX700" fmla="*/ 4517730 w 4767039"/>
                  <a:gd name="connsiteY700" fmla="*/ 1727317 h 2974978"/>
                  <a:gd name="connsiteX701" fmla="*/ 4513030 w 4767039"/>
                  <a:gd name="connsiteY701" fmla="*/ 1726596 h 2974978"/>
                  <a:gd name="connsiteX702" fmla="*/ 4510630 w 4767039"/>
                  <a:gd name="connsiteY702" fmla="*/ 1725587 h 2974978"/>
                  <a:gd name="connsiteX703" fmla="*/ 4507132 w 4767039"/>
                  <a:gd name="connsiteY703" fmla="*/ 1726284 h 2974978"/>
                  <a:gd name="connsiteX704" fmla="*/ 4504420 w 4767039"/>
                  <a:gd name="connsiteY704" fmla="*/ 1728459 h 2974978"/>
                  <a:gd name="connsiteX705" fmla="*/ 4462729 w 4767039"/>
                  <a:gd name="connsiteY705" fmla="*/ 1728473 h 2974978"/>
                  <a:gd name="connsiteX706" fmla="*/ 4424175 w 4767039"/>
                  <a:gd name="connsiteY706" fmla="*/ 1704952 h 2974978"/>
                  <a:gd name="connsiteX707" fmla="*/ 4422441 w 4767039"/>
                  <a:gd name="connsiteY707" fmla="*/ 1708467 h 2974978"/>
                  <a:gd name="connsiteX708" fmla="*/ 4405476 w 4767039"/>
                  <a:gd name="connsiteY708" fmla="*/ 1730316 h 2974978"/>
                  <a:gd name="connsiteX709" fmla="*/ 4338857 w 4767039"/>
                  <a:gd name="connsiteY709" fmla="*/ 1761325 h 2974978"/>
                  <a:gd name="connsiteX710" fmla="*/ 4320232 w 4767039"/>
                  <a:gd name="connsiteY710" fmla="*/ 1756873 h 2974978"/>
                  <a:gd name="connsiteX711" fmla="*/ 4318638 w 4767039"/>
                  <a:gd name="connsiteY711" fmla="*/ 1755595 h 2974978"/>
                  <a:gd name="connsiteX712" fmla="*/ 4316134 w 4767039"/>
                  <a:gd name="connsiteY712" fmla="*/ 1755731 h 2974978"/>
                  <a:gd name="connsiteX713" fmla="*/ 4311434 w 4767039"/>
                  <a:gd name="connsiteY713" fmla="*/ 1755010 h 2974978"/>
                  <a:gd name="connsiteX714" fmla="*/ 4309034 w 4767039"/>
                  <a:gd name="connsiteY714" fmla="*/ 1754001 h 2974978"/>
                  <a:gd name="connsiteX715" fmla="*/ 4305536 w 4767039"/>
                  <a:gd name="connsiteY715" fmla="*/ 1754698 h 2974978"/>
                  <a:gd name="connsiteX716" fmla="*/ 4302824 w 4767039"/>
                  <a:gd name="connsiteY716" fmla="*/ 1756873 h 2974978"/>
                  <a:gd name="connsiteX717" fmla="*/ 4217580 w 4767039"/>
                  <a:gd name="connsiteY717" fmla="*/ 1730316 h 2974978"/>
                  <a:gd name="connsiteX718" fmla="*/ 4211080 w 4767039"/>
                  <a:gd name="connsiteY718" fmla="*/ 1721825 h 2974978"/>
                  <a:gd name="connsiteX719" fmla="*/ 4198311 w 4767039"/>
                  <a:gd name="connsiteY719" fmla="*/ 1718773 h 2974978"/>
                  <a:gd name="connsiteX720" fmla="*/ 4196717 w 4767039"/>
                  <a:gd name="connsiteY720" fmla="*/ 1717495 h 2974978"/>
                  <a:gd name="connsiteX721" fmla="*/ 4194213 w 4767039"/>
                  <a:gd name="connsiteY721" fmla="*/ 1717631 h 2974978"/>
                  <a:gd name="connsiteX722" fmla="*/ 4189513 w 4767039"/>
                  <a:gd name="connsiteY722" fmla="*/ 1716910 h 2974978"/>
                  <a:gd name="connsiteX723" fmla="*/ 4187113 w 4767039"/>
                  <a:gd name="connsiteY723" fmla="*/ 1715901 h 2974978"/>
                  <a:gd name="connsiteX724" fmla="*/ 4183615 w 4767039"/>
                  <a:gd name="connsiteY724" fmla="*/ 1716598 h 2974978"/>
                  <a:gd name="connsiteX725" fmla="*/ 4180903 w 4767039"/>
                  <a:gd name="connsiteY725" fmla="*/ 1718773 h 2974978"/>
                  <a:gd name="connsiteX726" fmla="*/ 4095659 w 4767039"/>
                  <a:gd name="connsiteY726" fmla="*/ 1692216 h 2974978"/>
                  <a:gd name="connsiteX727" fmla="*/ 4059432 w 4767039"/>
                  <a:gd name="connsiteY727" fmla="*/ 1590620 h 2974978"/>
                  <a:gd name="connsiteX728" fmla="*/ 4071928 w 4767039"/>
                  <a:gd name="connsiteY728" fmla="*/ 1590045 h 2974978"/>
                  <a:gd name="connsiteX729" fmla="*/ 4057589 w 4767039"/>
                  <a:gd name="connsiteY729" fmla="*/ 1579861 h 2974978"/>
                  <a:gd name="connsiteX730" fmla="*/ 4015741 w 4767039"/>
                  <a:gd name="connsiteY730" fmla="*/ 1509670 h 2974978"/>
                  <a:gd name="connsiteX731" fmla="*/ 4068097 w 4767039"/>
                  <a:gd name="connsiteY731" fmla="*/ 1499801 h 2974978"/>
                  <a:gd name="connsiteX732" fmla="*/ 4071372 w 4767039"/>
                  <a:gd name="connsiteY732" fmla="*/ 1500165 h 2974978"/>
                  <a:gd name="connsiteX733" fmla="*/ 4070926 w 4767039"/>
                  <a:gd name="connsiteY733" fmla="*/ 1498219 h 2974978"/>
                  <a:gd name="connsiteX734" fmla="*/ 4074304 w 4767039"/>
                  <a:gd name="connsiteY734" fmla="*/ 1445922 h 2974978"/>
                  <a:gd name="connsiteX735" fmla="*/ 4098577 w 4767039"/>
                  <a:gd name="connsiteY735" fmla="*/ 1449180 h 2974978"/>
                  <a:gd name="connsiteX736" fmla="*/ 4089904 w 4767039"/>
                  <a:gd name="connsiteY736" fmla="*/ 1437851 h 2974978"/>
                  <a:gd name="connsiteX737" fmla="*/ 4072602 w 4767039"/>
                  <a:gd name="connsiteY737" fmla="*/ 1366466 h 2974978"/>
                  <a:gd name="connsiteX738" fmla="*/ 4120181 w 4767039"/>
                  <a:gd name="connsiteY738" fmla="*/ 1371891 h 2974978"/>
                  <a:gd name="connsiteX739" fmla="*/ 4122897 w 4767039"/>
                  <a:gd name="connsiteY739" fmla="*/ 1373073 h 2974978"/>
                  <a:gd name="connsiteX740" fmla="*/ 4123031 w 4767039"/>
                  <a:gd name="connsiteY740" fmla="*/ 1371284 h 2974978"/>
                  <a:gd name="connsiteX741" fmla="*/ 4123128 w 4767039"/>
                  <a:gd name="connsiteY741" fmla="*/ 1370866 h 2974978"/>
                  <a:gd name="connsiteX742" fmla="*/ 4122346 w 4767039"/>
                  <a:gd name="connsiteY742" fmla="*/ 1367823 h 2974978"/>
                  <a:gd name="connsiteX743" fmla="*/ 4087716 w 4767039"/>
                  <a:gd name="connsiteY743" fmla="*/ 1359055 h 2974978"/>
                  <a:gd name="connsiteX744" fmla="*/ 4029636 w 4767039"/>
                  <a:gd name="connsiteY744" fmla="*/ 1281429 h 2974978"/>
                  <a:gd name="connsiteX745" fmla="*/ 4076695 w 4767039"/>
                  <a:gd name="connsiteY745" fmla="*/ 1272558 h 2974978"/>
                  <a:gd name="connsiteX746" fmla="*/ 4079638 w 4767039"/>
                  <a:gd name="connsiteY746" fmla="*/ 1272886 h 2974978"/>
                  <a:gd name="connsiteX747" fmla="*/ 4079238 w 4767039"/>
                  <a:gd name="connsiteY747" fmla="*/ 1271137 h 2974978"/>
                  <a:gd name="connsiteX748" fmla="*/ 4078025 w 4767039"/>
                  <a:gd name="connsiteY748" fmla="*/ 1254338 h 2974978"/>
                  <a:gd name="connsiteX749" fmla="*/ 4076701 w 4767039"/>
                  <a:gd name="connsiteY749" fmla="*/ 1250590 h 2974978"/>
                  <a:gd name="connsiteX750" fmla="*/ 4077728 w 4767039"/>
                  <a:gd name="connsiteY750" fmla="*/ 1250220 h 2974978"/>
                  <a:gd name="connsiteX751" fmla="*/ 4077367 w 4767039"/>
                  <a:gd name="connsiteY751" fmla="*/ 1245229 h 2974978"/>
                  <a:gd name="connsiteX752" fmla="*/ 4082274 w 4767039"/>
                  <a:gd name="connsiteY752" fmla="*/ 1224130 h 2974978"/>
                  <a:gd name="connsiteX753" fmla="*/ 4128123 w 4767039"/>
                  <a:gd name="connsiteY753" fmla="*/ 1237957 h 2974978"/>
                  <a:gd name="connsiteX754" fmla="*/ 4132248 w 4767039"/>
                  <a:gd name="connsiteY754" fmla="*/ 1240719 h 2974978"/>
                  <a:gd name="connsiteX755" fmla="*/ 4131886 w 4767039"/>
                  <a:gd name="connsiteY755" fmla="*/ 1239139 h 2974978"/>
                  <a:gd name="connsiteX756" fmla="*/ 4135264 w 4767039"/>
                  <a:gd name="connsiteY756" fmla="*/ 1186842 h 2974978"/>
                  <a:gd name="connsiteX757" fmla="*/ 4159537 w 4767039"/>
                  <a:gd name="connsiteY757" fmla="*/ 1190100 h 2974978"/>
                  <a:gd name="connsiteX758" fmla="*/ 4150864 w 4767039"/>
                  <a:gd name="connsiteY758" fmla="*/ 1178771 h 2974978"/>
                  <a:gd name="connsiteX759" fmla="*/ 4133562 w 4767039"/>
                  <a:gd name="connsiteY759" fmla="*/ 1107386 h 2974978"/>
                  <a:gd name="connsiteX760" fmla="*/ 4181141 w 4767039"/>
                  <a:gd name="connsiteY760" fmla="*/ 1112811 h 2974978"/>
                  <a:gd name="connsiteX761" fmla="*/ 4183857 w 4767039"/>
                  <a:gd name="connsiteY761" fmla="*/ 1113993 h 2974978"/>
                  <a:gd name="connsiteX762" fmla="*/ 4183991 w 4767039"/>
                  <a:gd name="connsiteY762" fmla="*/ 1112204 h 2974978"/>
                  <a:gd name="connsiteX763" fmla="*/ 4184711 w 4767039"/>
                  <a:gd name="connsiteY763" fmla="*/ 1109098 h 2974978"/>
                  <a:gd name="connsiteX764" fmla="*/ 4148676 w 4767039"/>
                  <a:gd name="connsiteY764" fmla="*/ 1099975 h 2974978"/>
                  <a:gd name="connsiteX765" fmla="*/ 4090596 w 4767039"/>
                  <a:gd name="connsiteY765" fmla="*/ 1022349 h 2974978"/>
                  <a:gd name="connsiteX766" fmla="*/ 4137655 w 4767039"/>
                  <a:gd name="connsiteY766" fmla="*/ 1013478 h 2974978"/>
                  <a:gd name="connsiteX767" fmla="*/ 4140598 w 4767039"/>
                  <a:gd name="connsiteY767" fmla="*/ 1013806 h 2974978"/>
                  <a:gd name="connsiteX768" fmla="*/ 4140198 w 4767039"/>
                  <a:gd name="connsiteY768" fmla="*/ 1012057 h 2974978"/>
                  <a:gd name="connsiteX769" fmla="*/ 4143234 w 4767039"/>
                  <a:gd name="connsiteY769" fmla="*/ 965050 h 2974978"/>
                  <a:gd name="connsiteX770" fmla="*/ 4189083 w 4767039"/>
                  <a:gd name="connsiteY770" fmla="*/ 978877 h 2974978"/>
                  <a:gd name="connsiteX771" fmla="*/ 4198407 w 4767039"/>
                  <a:gd name="connsiteY771" fmla="*/ 985120 h 2974978"/>
                  <a:gd name="connsiteX772" fmla="*/ 4201930 w 4767039"/>
                  <a:gd name="connsiteY772" fmla="*/ 975252 h 2974978"/>
                  <a:gd name="connsiteX773" fmla="*/ 4229776 w 4767039"/>
                  <a:gd name="connsiteY773" fmla="*/ 937260 h 2974978"/>
                  <a:gd name="connsiteX774" fmla="*/ 4260988 w 4767039"/>
                  <a:gd name="connsiteY774" fmla="*/ 973579 h 2974978"/>
                  <a:gd name="connsiteX775" fmla="*/ 4263280 w 4767039"/>
                  <a:gd name="connsiteY775" fmla="*/ 978814 h 2974978"/>
                  <a:gd name="connsiteX776" fmla="*/ 4271052 w 4767039"/>
                  <a:gd name="connsiteY776" fmla="*/ 972211 h 2974978"/>
                  <a:gd name="connsiteX777" fmla="*/ 4314163 w 4767039"/>
                  <a:gd name="connsiteY777" fmla="*/ 953232 h 2974978"/>
                  <a:gd name="connsiteX778" fmla="*/ 4323034 w 4767039"/>
                  <a:gd name="connsiteY778" fmla="*/ 1000291 h 2974978"/>
                  <a:gd name="connsiteX779" fmla="*/ 4317534 w 4767039"/>
                  <a:gd name="connsiteY779" fmla="*/ 1021349 h 2974978"/>
                  <a:gd name="connsiteX780" fmla="*/ 4320328 w 4767039"/>
                  <a:gd name="connsiteY780" fmla="*/ 1023220 h 2974978"/>
                  <a:gd name="connsiteX781" fmla="*/ 4323851 w 4767039"/>
                  <a:gd name="connsiteY781" fmla="*/ 1013352 h 2974978"/>
                  <a:gd name="connsiteX782" fmla="*/ 4351697 w 4767039"/>
                  <a:gd name="connsiteY782" fmla="*/ 975360 h 2974978"/>
                  <a:gd name="connsiteX783" fmla="*/ 4382909 w 4767039"/>
                  <a:gd name="connsiteY783" fmla="*/ 1011679 h 2974978"/>
                  <a:gd name="connsiteX784" fmla="*/ 4385201 w 4767039"/>
                  <a:gd name="connsiteY784" fmla="*/ 1016914 h 2974978"/>
                  <a:gd name="connsiteX785" fmla="*/ 4392973 w 4767039"/>
                  <a:gd name="connsiteY785" fmla="*/ 1010311 h 2974978"/>
                  <a:gd name="connsiteX786" fmla="*/ 4436084 w 4767039"/>
                  <a:gd name="connsiteY786" fmla="*/ 991332 h 2974978"/>
                  <a:gd name="connsiteX787" fmla="*/ 4431947 w 4767039"/>
                  <a:gd name="connsiteY787" fmla="*/ 1088193 h 2974978"/>
                  <a:gd name="connsiteX788" fmla="*/ 4414956 w 4767039"/>
                  <a:gd name="connsiteY788" fmla="*/ 1107443 h 2974978"/>
                  <a:gd name="connsiteX789" fmla="*/ 4425742 w 4767039"/>
                  <a:gd name="connsiteY789" fmla="*/ 1124287 h 2974978"/>
                  <a:gd name="connsiteX790" fmla="*/ 4432678 w 4767039"/>
                  <a:gd name="connsiteY790" fmla="*/ 1149220 h 2974978"/>
                  <a:gd name="connsiteX791" fmla="*/ 4433322 w 4767039"/>
                  <a:gd name="connsiteY791" fmla="*/ 1154898 h 2974978"/>
                  <a:gd name="connsiteX792" fmla="*/ 4442697 w 4767039"/>
                  <a:gd name="connsiteY792" fmla="*/ 1150885 h 2974978"/>
                  <a:gd name="connsiteX793" fmla="*/ 4489490 w 4767039"/>
                  <a:gd name="connsiteY793" fmla="*/ 1145486 h 2974978"/>
                  <a:gd name="connsiteX794" fmla="*/ 4456929 w 4767039"/>
                  <a:gd name="connsiteY794" fmla="*/ 1236804 h 2974978"/>
                  <a:gd name="connsiteX795" fmla="*/ 4455955 w 4767039"/>
                  <a:gd name="connsiteY795" fmla="*/ 1237474 h 2974978"/>
                  <a:gd name="connsiteX796" fmla="*/ 4456596 w 4767039"/>
                  <a:gd name="connsiteY796" fmla="*/ 1250962 h 2974978"/>
                  <a:gd name="connsiteX797" fmla="*/ 4460964 w 4767039"/>
                  <a:gd name="connsiteY797" fmla="*/ 1253886 h 2974978"/>
                  <a:gd name="connsiteX798" fmla="*/ 4464487 w 4767039"/>
                  <a:gd name="connsiteY798" fmla="*/ 1244018 h 2974978"/>
                  <a:gd name="connsiteX799" fmla="*/ 4492333 w 4767039"/>
                  <a:gd name="connsiteY799" fmla="*/ 1206026 h 2974978"/>
                  <a:gd name="connsiteX800" fmla="*/ 4523545 w 4767039"/>
                  <a:gd name="connsiteY800" fmla="*/ 1242345 h 2974978"/>
                  <a:gd name="connsiteX801" fmla="*/ 4525837 w 4767039"/>
                  <a:gd name="connsiteY801" fmla="*/ 1247580 h 2974978"/>
                  <a:gd name="connsiteX802" fmla="*/ 4533609 w 4767039"/>
                  <a:gd name="connsiteY802" fmla="*/ 1240977 h 2974978"/>
                  <a:gd name="connsiteX803" fmla="*/ 4576720 w 4767039"/>
                  <a:gd name="connsiteY803" fmla="*/ 1221998 h 2974978"/>
                  <a:gd name="connsiteX804" fmla="*/ 4585591 w 4767039"/>
                  <a:gd name="connsiteY804" fmla="*/ 1269057 h 2974978"/>
                  <a:gd name="connsiteX805" fmla="*/ 4580091 w 4767039"/>
                  <a:gd name="connsiteY805" fmla="*/ 1290116 h 2974978"/>
                  <a:gd name="connsiteX806" fmla="*/ 4582884 w 4767039"/>
                  <a:gd name="connsiteY806" fmla="*/ 1291986 h 2974978"/>
                  <a:gd name="connsiteX807" fmla="*/ 4586408 w 4767039"/>
                  <a:gd name="connsiteY807" fmla="*/ 1282118 h 2974978"/>
                  <a:gd name="connsiteX808" fmla="*/ 4614253 w 4767039"/>
                  <a:gd name="connsiteY808" fmla="*/ 1244126 h 2974978"/>
                  <a:gd name="connsiteX809" fmla="*/ 4645466 w 4767039"/>
                  <a:gd name="connsiteY809" fmla="*/ 1280445 h 2974978"/>
                  <a:gd name="connsiteX810" fmla="*/ 4647758 w 4767039"/>
                  <a:gd name="connsiteY810" fmla="*/ 1285680 h 2974978"/>
                  <a:gd name="connsiteX811" fmla="*/ 4655530 w 4767039"/>
                  <a:gd name="connsiteY811" fmla="*/ 1279077 h 2974978"/>
                  <a:gd name="connsiteX812" fmla="*/ 4698641 w 4767039"/>
                  <a:gd name="connsiteY812" fmla="*/ 1260098 h 2974978"/>
                  <a:gd name="connsiteX813" fmla="*/ 4694504 w 4767039"/>
                  <a:gd name="connsiteY813" fmla="*/ 1356959 h 2974978"/>
                  <a:gd name="connsiteX814" fmla="*/ 4677512 w 4767039"/>
                  <a:gd name="connsiteY814" fmla="*/ 1376209 h 2974978"/>
                  <a:gd name="connsiteX815" fmla="*/ 4688298 w 4767039"/>
                  <a:gd name="connsiteY815" fmla="*/ 1393053 h 2974978"/>
                  <a:gd name="connsiteX816" fmla="*/ 4695234 w 4767039"/>
                  <a:gd name="connsiteY816" fmla="*/ 1417986 h 2974978"/>
                  <a:gd name="connsiteX817" fmla="*/ 4695877 w 4767039"/>
                  <a:gd name="connsiteY817" fmla="*/ 1423664 h 2974978"/>
                  <a:gd name="connsiteX818" fmla="*/ 4705253 w 4767039"/>
                  <a:gd name="connsiteY818" fmla="*/ 1419651 h 2974978"/>
                  <a:gd name="connsiteX819" fmla="*/ 4752047 w 4767039"/>
                  <a:gd name="connsiteY819" fmla="*/ 1414252 h 2974978"/>
                  <a:gd name="connsiteX820" fmla="*/ 4719485 w 4767039"/>
                  <a:gd name="connsiteY820" fmla="*/ 1505570 h 2974978"/>
                  <a:gd name="connsiteX821" fmla="*/ 4718511 w 4767039"/>
                  <a:gd name="connsiteY821" fmla="*/ 1506240 h 2974978"/>
                  <a:gd name="connsiteX822" fmla="*/ 4719780 w 4767039"/>
                  <a:gd name="connsiteY822" fmla="*/ 1532915 h 2974978"/>
                  <a:gd name="connsiteX823" fmla="*/ 4705309 w 4767039"/>
                  <a:gd name="connsiteY823" fmla="*/ 1588323 h 2974978"/>
                  <a:gd name="connsiteX824" fmla="*/ 4689091 w 4767039"/>
                  <a:gd name="connsiteY824" fmla="*/ 1606696 h 2974978"/>
                  <a:gd name="connsiteX825" fmla="*/ 4694293 w 4767039"/>
                  <a:gd name="connsiteY825" fmla="*/ 1614820 h 2974978"/>
                  <a:gd name="connsiteX826" fmla="*/ 4702010 w 4767039"/>
                  <a:gd name="connsiteY826" fmla="*/ 1642559 h 2974978"/>
                  <a:gd name="connsiteX827" fmla="*/ 4702727 w 4767039"/>
                  <a:gd name="connsiteY827" fmla="*/ 1648876 h 2974978"/>
                  <a:gd name="connsiteX828" fmla="*/ 4713157 w 4767039"/>
                  <a:gd name="connsiteY828" fmla="*/ 1644412 h 2974978"/>
                  <a:gd name="connsiteX829" fmla="*/ 4765219 w 4767039"/>
                  <a:gd name="connsiteY829" fmla="*/ 1638406 h 2974978"/>
                  <a:gd name="connsiteX830" fmla="*/ 4728991 w 4767039"/>
                  <a:gd name="connsiteY830" fmla="*/ 1740002 h 2974978"/>
                  <a:gd name="connsiteX831" fmla="*/ 4662372 w 4767039"/>
                  <a:gd name="connsiteY831" fmla="*/ 1771011 h 2974978"/>
                  <a:gd name="connsiteX832" fmla="*/ 2860720 w 4767039"/>
                  <a:gd name="connsiteY832" fmla="*/ 1789462 h 2974978"/>
                  <a:gd name="connsiteX833" fmla="*/ 2867001 w 4767039"/>
                  <a:gd name="connsiteY833" fmla="*/ 1781074 h 2974978"/>
                  <a:gd name="connsiteX834" fmla="*/ 2867434 w 4767039"/>
                  <a:gd name="connsiteY834" fmla="*/ 1780649 h 2974978"/>
                  <a:gd name="connsiteX835" fmla="*/ 2857037 w 4767039"/>
                  <a:gd name="connsiteY835" fmla="*/ 1781329 h 2974978"/>
                  <a:gd name="connsiteX836" fmla="*/ 2855870 w 4767039"/>
                  <a:gd name="connsiteY836" fmla="*/ 1780868 h 2974978"/>
                  <a:gd name="connsiteX837" fmla="*/ 2855609 w 4767039"/>
                  <a:gd name="connsiteY837" fmla="*/ 1783154 h 2974978"/>
                  <a:gd name="connsiteX838" fmla="*/ 1580417 w 4767039"/>
                  <a:gd name="connsiteY838" fmla="*/ 1875625 h 2974978"/>
                  <a:gd name="connsiteX839" fmla="*/ 1561792 w 4767039"/>
                  <a:gd name="connsiteY839" fmla="*/ 1871173 h 2974978"/>
                  <a:gd name="connsiteX840" fmla="*/ 1560198 w 4767039"/>
                  <a:gd name="connsiteY840" fmla="*/ 1869895 h 2974978"/>
                  <a:gd name="connsiteX841" fmla="*/ 1557694 w 4767039"/>
                  <a:gd name="connsiteY841" fmla="*/ 1870031 h 2974978"/>
                  <a:gd name="connsiteX842" fmla="*/ 1552995 w 4767039"/>
                  <a:gd name="connsiteY842" fmla="*/ 1869310 h 2974978"/>
                  <a:gd name="connsiteX843" fmla="*/ 1550594 w 4767039"/>
                  <a:gd name="connsiteY843" fmla="*/ 1868301 h 2974978"/>
                  <a:gd name="connsiteX844" fmla="*/ 1547096 w 4767039"/>
                  <a:gd name="connsiteY844" fmla="*/ 1868998 h 2974978"/>
                  <a:gd name="connsiteX845" fmla="*/ 1544384 w 4767039"/>
                  <a:gd name="connsiteY845" fmla="*/ 1871173 h 2974978"/>
                  <a:gd name="connsiteX846" fmla="*/ 1459140 w 4767039"/>
                  <a:gd name="connsiteY846" fmla="*/ 1844616 h 2974978"/>
                  <a:gd name="connsiteX847" fmla="*/ 1452640 w 4767039"/>
                  <a:gd name="connsiteY847" fmla="*/ 1836125 h 2974978"/>
                  <a:gd name="connsiteX848" fmla="*/ 1439870 w 4767039"/>
                  <a:gd name="connsiteY848" fmla="*/ 1833073 h 2974978"/>
                  <a:gd name="connsiteX849" fmla="*/ 1438276 w 4767039"/>
                  <a:gd name="connsiteY849" fmla="*/ 1831795 h 2974978"/>
                  <a:gd name="connsiteX850" fmla="*/ 1435773 w 4767039"/>
                  <a:gd name="connsiteY850" fmla="*/ 1831931 h 2974978"/>
                  <a:gd name="connsiteX851" fmla="*/ 1431073 w 4767039"/>
                  <a:gd name="connsiteY851" fmla="*/ 1831210 h 2974978"/>
                  <a:gd name="connsiteX852" fmla="*/ 1428672 w 4767039"/>
                  <a:gd name="connsiteY852" fmla="*/ 1830201 h 2974978"/>
                  <a:gd name="connsiteX853" fmla="*/ 1425175 w 4767039"/>
                  <a:gd name="connsiteY853" fmla="*/ 1830898 h 2974978"/>
                  <a:gd name="connsiteX854" fmla="*/ 1422462 w 4767039"/>
                  <a:gd name="connsiteY854" fmla="*/ 1833073 h 2974978"/>
                  <a:gd name="connsiteX855" fmla="*/ 1337219 w 4767039"/>
                  <a:gd name="connsiteY855" fmla="*/ 1806516 h 2974978"/>
                  <a:gd name="connsiteX856" fmla="*/ 1300992 w 4767039"/>
                  <a:gd name="connsiteY856" fmla="*/ 1704920 h 2974978"/>
                  <a:gd name="connsiteX857" fmla="*/ 1313487 w 4767039"/>
                  <a:gd name="connsiteY857" fmla="*/ 1704345 h 2974978"/>
                  <a:gd name="connsiteX858" fmla="*/ 1299149 w 4767039"/>
                  <a:gd name="connsiteY858" fmla="*/ 1694160 h 2974978"/>
                  <a:gd name="connsiteX859" fmla="*/ 1257300 w 4767039"/>
                  <a:gd name="connsiteY859" fmla="*/ 1623970 h 2974978"/>
                  <a:gd name="connsiteX860" fmla="*/ 1309656 w 4767039"/>
                  <a:gd name="connsiteY860" fmla="*/ 1614101 h 2974978"/>
                  <a:gd name="connsiteX861" fmla="*/ 1312932 w 4767039"/>
                  <a:gd name="connsiteY861" fmla="*/ 1614465 h 2974978"/>
                  <a:gd name="connsiteX862" fmla="*/ 1312486 w 4767039"/>
                  <a:gd name="connsiteY862" fmla="*/ 1612519 h 2974978"/>
                  <a:gd name="connsiteX863" fmla="*/ 1315864 w 4767039"/>
                  <a:gd name="connsiteY863" fmla="*/ 1560222 h 2974978"/>
                  <a:gd name="connsiteX864" fmla="*/ 1340137 w 4767039"/>
                  <a:gd name="connsiteY864" fmla="*/ 1563480 h 2974978"/>
                  <a:gd name="connsiteX865" fmla="*/ 1331464 w 4767039"/>
                  <a:gd name="connsiteY865" fmla="*/ 1552151 h 2974978"/>
                  <a:gd name="connsiteX866" fmla="*/ 1314161 w 4767039"/>
                  <a:gd name="connsiteY866" fmla="*/ 1480766 h 2974978"/>
                  <a:gd name="connsiteX867" fmla="*/ 1361741 w 4767039"/>
                  <a:gd name="connsiteY867" fmla="*/ 1486191 h 2974978"/>
                  <a:gd name="connsiteX868" fmla="*/ 1364456 w 4767039"/>
                  <a:gd name="connsiteY868" fmla="*/ 1487373 h 2974978"/>
                  <a:gd name="connsiteX869" fmla="*/ 1364591 w 4767039"/>
                  <a:gd name="connsiteY869" fmla="*/ 1485584 h 2974978"/>
                  <a:gd name="connsiteX870" fmla="*/ 1365311 w 4767039"/>
                  <a:gd name="connsiteY870" fmla="*/ 1482478 h 2974978"/>
                  <a:gd name="connsiteX871" fmla="*/ 1329276 w 4767039"/>
                  <a:gd name="connsiteY871" fmla="*/ 1473355 h 2974978"/>
                  <a:gd name="connsiteX872" fmla="*/ 1271195 w 4767039"/>
                  <a:gd name="connsiteY872" fmla="*/ 1395729 h 2974978"/>
                  <a:gd name="connsiteX873" fmla="*/ 1318254 w 4767039"/>
                  <a:gd name="connsiteY873" fmla="*/ 1386858 h 2974978"/>
                  <a:gd name="connsiteX874" fmla="*/ 1321198 w 4767039"/>
                  <a:gd name="connsiteY874" fmla="*/ 1387186 h 2974978"/>
                  <a:gd name="connsiteX875" fmla="*/ 1320798 w 4767039"/>
                  <a:gd name="connsiteY875" fmla="*/ 1385437 h 2974978"/>
                  <a:gd name="connsiteX876" fmla="*/ 1323834 w 4767039"/>
                  <a:gd name="connsiteY876" fmla="*/ 1338430 h 2974978"/>
                  <a:gd name="connsiteX877" fmla="*/ 1369682 w 4767039"/>
                  <a:gd name="connsiteY877" fmla="*/ 1352257 h 2974978"/>
                  <a:gd name="connsiteX878" fmla="*/ 1379006 w 4767039"/>
                  <a:gd name="connsiteY878" fmla="*/ 1358500 h 2974978"/>
                  <a:gd name="connsiteX879" fmla="*/ 1382530 w 4767039"/>
                  <a:gd name="connsiteY879" fmla="*/ 1348632 h 2974978"/>
                  <a:gd name="connsiteX880" fmla="*/ 1410376 w 4767039"/>
                  <a:gd name="connsiteY880" fmla="*/ 1310640 h 2974978"/>
                  <a:gd name="connsiteX881" fmla="*/ 1441588 w 4767039"/>
                  <a:gd name="connsiteY881" fmla="*/ 1346959 h 2974978"/>
                  <a:gd name="connsiteX882" fmla="*/ 1443880 w 4767039"/>
                  <a:gd name="connsiteY882" fmla="*/ 1352194 h 2974978"/>
                  <a:gd name="connsiteX883" fmla="*/ 1451652 w 4767039"/>
                  <a:gd name="connsiteY883" fmla="*/ 1345591 h 2974978"/>
                  <a:gd name="connsiteX884" fmla="*/ 1494764 w 4767039"/>
                  <a:gd name="connsiteY884" fmla="*/ 1326612 h 2974978"/>
                  <a:gd name="connsiteX885" fmla="*/ 1503634 w 4767039"/>
                  <a:gd name="connsiteY885" fmla="*/ 1373671 h 2974978"/>
                  <a:gd name="connsiteX886" fmla="*/ 1498134 w 4767039"/>
                  <a:gd name="connsiteY886" fmla="*/ 1394729 h 2974978"/>
                  <a:gd name="connsiteX887" fmla="*/ 1500928 w 4767039"/>
                  <a:gd name="connsiteY887" fmla="*/ 1396600 h 2974978"/>
                  <a:gd name="connsiteX888" fmla="*/ 1504451 w 4767039"/>
                  <a:gd name="connsiteY888" fmla="*/ 1386732 h 2974978"/>
                  <a:gd name="connsiteX889" fmla="*/ 1516811 w 4767039"/>
                  <a:gd name="connsiteY889" fmla="*/ 1363886 h 2974978"/>
                  <a:gd name="connsiteX890" fmla="*/ 1523722 w 4767039"/>
                  <a:gd name="connsiteY890" fmla="*/ 1357126 h 2974978"/>
                  <a:gd name="connsiteX891" fmla="*/ 1514739 w 4767039"/>
                  <a:gd name="connsiteY891" fmla="*/ 1342517 h 2974978"/>
                  <a:gd name="connsiteX892" fmla="*/ 1508761 w 4767039"/>
                  <a:gd name="connsiteY892" fmla="*/ 1319170 h 2974978"/>
                  <a:gd name="connsiteX893" fmla="*/ 1561117 w 4767039"/>
                  <a:gd name="connsiteY893" fmla="*/ 1309301 h 2974978"/>
                  <a:gd name="connsiteX894" fmla="*/ 1564392 w 4767039"/>
                  <a:gd name="connsiteY894" fmla="*/ 1309665 h 2974978"/>
                  <a:gd name="connsiteX895" fmla="*/ 1563946 w 4767039"/>
                  <a:gd name="connsiteY895" fmla="*/ 1307719 h 2974978"/>
                  <a:gd name="connsiteX896" fmla="*/ 1567325 w 4767039"/>
                  <a:gd name="connsiteY896" fmla="*/ 1255422 h 2974978"/>
                  <a:gd name="connsiteX897" fmla="*/ 1591597 w 4767039"/>
                  <a:gd name="connsiteY897" fmla="*/ 1258680 h 2974978"/>
                  <a:gd name="connsiteX898" fmla="*/ 1582924 w 4767039"/>
                  <a:gd name="connsiteY898" fmla="*/ 1247351 h 2974978"/>
                  <a:gd name="connsiteX899" fmla="*/ 1565622 w 4767039"/>
                  <a:gd name="connsiteY899" fmla="*/ 1175966 h 2974978"/>
                  <a:gd name="connsiteX900" fmla="*/ 1613201 w 4767039"/>
                  <a:gd name="connsiteY900" fmla="*/ 1181391 h 2974978"/>
                  <a:gd name="connsiteX901" fmla="*/ 1615917 w 4767039"/>
                  <a:gd name="connsiteY901" fmla="*/ 1182573 h 2974978"/>
                  <a:gd name="connsiteX902" fmla="*/ 1616051 w 4767039"/>
                  <a:gd name="connsiteY902" fmla="*/ 1180784 h 2974978"/>
                  <a:gd name="connsiteX903" fmla="*/ 1616771 w 4767039"/>
                  <a:gd name="connsiteY903" fmla="*/ 1177678 h 2974978"/>
                  <a:gd name="connsiteX904" fmla="*/ 1580736 w 4767039"/>
                  <a:gd name="connsiteY904" fmla="*/ 1168555 h 2974978"/>
                  <a:gd name="connsiteX905" fmla="*/ 1522656 w 4767039"/>
                  <a:gd name="connsiteY905" fmla="*/ 1090929 h 2974978"/>
                  <a:gd name="connsiteX906" fmla="*/ 1569715 w 4767039"/>
                  <a:gd name="connsiteY906" fmla="*/ 1082058 h 2974978"/>
                  <a:gd name="connsiteX907" fmla="*/ 1572659 w 4767039"/>
                  <a:gd name="connsiteY907" fmla="*/ 1082386 h 2974978"/>
                  <a:gd name="connsiteX908" fmla="*/ 1572258 w 4767039"/>
                  <a:gd name="connsiteY908" fmla="*/ 1080637 h 2974978"/>
                  <a:gd name="connsiteX909" fmla="*/ 1575294 w 4767039"/>
                  <a:gd name="connsiteY909" fmla="*/ 1033630 h 2974978"/>
                  <a:gd name="connsiteX910" fmla="*/ 1621143 w 4767039"/>
                  <a:gd name="connsiteY910" fmla="*/ 1047457 h 2974978"/>
                  <a:gd name="connsiteX911" fmla="*/ 1630467 w 4767039"/>
                  <a:gd name="connsiteY911" fmla="*/ 1053700 h 2974978"/>
                  <a:gd name="connsiteX912" fmla="*/ 1633990 w 4767039"/>
                  <a:gd name="connsiteY912" fmla="*/ 1043832 h 2974978"/>
                  <a:gd name="connsiteX913" fmla="*/ 1661836 w 4767039"/>
                  <a:gd name="connsiteY913" fmla="*/ 1005840 h 2974978"/>
                  <a:gd name="connsiteX914" fmla="*/ 1693048 w 4767039"/>
                  <a:gd name="connsiteY914" fmla="*/ 1042159 h 2974978"/>
                  <a:gd name="connsiteX915" fmla="*/ 1695340 w 4767039"/>
                  <a:gd name="connsiteY915" fmla="*/ 1047394 h 2974978"/>
                  <a:gd name="connsiteX916" fmla="*/ 1703112 w 4767039"/>
                  <a:gd name="connsiteY916" fmla="*/ 1040791 h 2974978"/>
                  <a:gd name="connsiteX917" fmla="*/ 1746224 w 4767039"/>
                  <a:gd name="connsiteY917" fmla="*/ 1021812 h 2974978"/>
                  <a:gd name="connsiteX918" fmla="*/ 1755094 w 4767039"/>
                  <a:gd name="connsiteY918" fmla="*/ 1068871 h 2974978"/>
                  <a:gd name="connsiteX919" fmla="*/ 1749594 w 4767039"/>
                  <a:gd name="connsiteY919" fmla="*/ 1089929 h 2974978"/>
                  <a:gd name="connsiteX920" fmla="*/ 1752388 w 4767039"/>
                  <a:gd name="connsiteY920" fmla="*/ 1091800 h 2974978"/>
                  <a:gd name="connsiteX921" fmla="*/ 1755911 w 4767039"/>
                  <a:gd name="connsiteY921" fmla="*/ 1081932 h 2974978"/>
                  <a:gd name="connsiteX922" fmla="*/ 1783757 w 4767039"/>
                  <a:gd name="connsiteY922" fmla="*/ 1043940 h 2974978"/>
                  <a:gd name="connsiteX923" fmla="*/ 1814969 w 4767039"/>
                  <a:gd name="connsiteY923" fmla="*/ 1080259 h 2974978"/>
                  <a:gd name="connsiteX924" fmla="*/ 1817261 w 4767039"/>
                  <a:gd name="connsiteY924" fmla="*/ 1085494 h 2974978"/>
                  <a:gd name="connsiteX925" fmla="*/ 1825033 w 4767039"/>
                  <a:gd name="connsiteY925" fmla="*/ 1078891 h 2974978"/>
                  <a:gd name="connsiteX926" fmla="*/ 1868145 w 4767039"/>
                  <a:gd name="connsiteY926" fmla="*/ 1059912 h 2974978"/>
                  <a:gd name="connsiteX927" fmla="*/ 1864008 w 4767039"/>
                  <a:gd name="connsiteY927" fmla="*/ 1156773 h 2974978"/>
                  <a:gd name="connsiteX928" fmla="*/ 1847016 w 4767039"/>
                  <a:gd name="connsiteY928" fmla="*/ 1176023 h 2974978"/>
                  <a:gd name="connsiteX929" fmla="*/ 1857802 w 4767039"/>
                  <a:gd name="connsiteY929" fmla="*/ 1192867 h 2974978"/>
                  <a:gd name="connsiteX930" fmla="*/ 1864738 w 4767039"/>
                  <a:gd name="connsiteY930" fmla="*/ 1217800 h 2974978"/>
                  <a:gd name="connsiteX931" fmla="*/ 1865382 w 4767039"/>
                  <a:gd name="connsiteY931" fmla="*/ 1223478 h 2974978"/>
                  <a:gd name="connsiteX932" fmla="*/ 1874757 w 4767039"/>
                  <a:gd name="connsiteY932" fmla="*/ 1219465 h 2974978"/>
                  <a:gd name="connsiteX933" fmla="*/ 1921551 w 4767039"/>
                  <a:gd name="connsiteY933" fmla="*/ 1214066 h 2974978"/>
                  <a:gd name="connsiteX934" fmla="*/ 1888989 w 4767039"/>
                  <a:gd name="connsiteY934" fmla="*/ 1305384 h 2974978"/>
                  <a:gd name="connsiteX935" fmla="*/ 1888015 w 4767039"/>
                  <a:gd name="connsiteY935" fmla="*/ 1306054 h 2974978"/>
                  <a:gd name="connsiteX936" fmla="*/ 1889284 w 4767039"/>
                  <a:gd name="connsiteY936" fmla="*/ 1332729 h 2974978"/>
                  <a:gd name="connsiteX937" fmla="*/ 1874812 w 4767039"/>
                  <a:gd name="connsiteY937" fmla="*/ 1388137 h 2974978"/>
                  <a:gd name="connsiteX938" fmla="*/ 1858596 w 4767039"/>
                  <a:gd name="connsiteY938" fmla="*/ 1406509 h 2974978"/>
                  <a:gd name="connsiteX939" fmla="*/ 1863798 w 4767039"/>
                  <a:gd name="connsiteY939" fmla="*/ 1414634 h 2974978"/>
                  <a:gd name="connsiteX940" fmla="*/ 1871515 w 4767039"/>
                  <a:gd name="connsiteY940" fmla="*/ 1442373 h 2974978"/>
                  <a:gd name="connsiteX941" fmla="*/ 1872231 w 4767039"/>
                  <a:gd name="connsiteY941" fmla="*/ 1448690 h 2974978"/>
                  <a:gd name="connsiteX942" fmla="*/ 1882661 w 4767039"/>
                  <a:gd name="connsiteY942" fmla="*/ 1444226 h 2974978"/>
                  <a:gd name="connsiteX943" fmla="*/ 1934722 w 4767039"/>
                  <a:gd name="connsiteY943" fmla="*/ 1438220 h 2974978"/>
                  <a:gd name="connsiteX944" fmla="*/ 1898496 w 4767039"/>
                  <a:gd name="connsiteY944" fmla="*/ 1539816 h 2974978"/>
                  <a:gd name="connsiteX945" fmla="*/ 1831877 w 4767039"/>
                  <a:gd name="connsiteY945" fmla="*/ 1570825 h 2974978"/>
                  <a:gd name="connsiteX946" fmla="*/ 1813252 w 4767039"/>
                  <a:gd name="connsiteY946" fmla="*/ 1566373 h 2974978"/>
                  <a:gd name="connsiteX947" fmla="*/ 1811658 w 4767039"/>
                  <a:gd name="connsiteY947" fmla="*/ 1565095 h 2974978"/>
                  <a:gd name="connsiteX948" fmla="*/ 1809154 w 4767039"/>
                  <a:gd name="connsiteY948" fmla="*/ 1565231 h 2974978"/>
                  <a:gd name="connsiteX949" fmla="*/ 1804455 w 4767039"/>
                  <a:gd name="connsiteY949" fmla="*/ 1564510 h 2974978"/>
                  <a:gd name="connsiteX950" fmla="*/ 1802054 w 4767039"/>
                  <a:gd name="connsiteY950" fmla="*/ 1563501 h 2974978"/>
                  <a:gd name="connsiteX951" fmla="*/ 1798556 w 4767039"/>
                  <a:gd name="connsiteY951" fmla="*/ 1564198 h 2974978"/>
                  <a:gd name="connsiteX952" fmla="*/ 1795844 w 4767039"/>
                  <a:gd name="connsiteY952" fmla="*/ 1566373 h 2974978"/>
                  <a:gd name="connsiteX953" fmla="*/ 1710600 w 4767039"/>
                  <a:gd name="connsiteY953" fmla="*/ 1539816 h 2974978"/>
                  <a:gd name="connsiteX954" fmla="*/ 1704101 w 4767039"/>
                  <a:gd name="connsiteY954" fmla="*/ 1531325 h 2974978"/>
                  <a:gd name="connsiteX955" fmla="*/ 1691331 w 4767039"/>
                  <a:gd name="connsiteY955" fmla="*/ 1528273 h 2974978"/>
                  <a:gd name="connsiteX956" fmla="*/ 1689737 w 4767039"/>
                  <a:gd name="connsiteY956" fmla="*/ 1526995 h 2974978"/>
                  <a:gd name="connsiteX957" fmla="*/ 1687233 w 4767039"/>
                  <a:gd name="connsiteY957" fmla="*/ 1527131 h 2974978"/>
                  <a:gd name="connsiteX958" fmla="*/ 1682534 w 4767039"/>
                  <a:gd name="connsiteY958" fmla="*/ 1526410 h 2974978"/>
                  <a:gd name="connsiteX959" fmla="*/ 1680133 w 4767039"/>
                  <a:gd name="connsiteY959" fmla="*/ 1525401 h 2974978"/>
                  <a:gd name="connsiteX960" fmla="*/ 1676635 w 4767039"/>
                  <a:gd name="connsiteY960" fmla="*/ 1526098 h 2974978"/>
                  <a:gd name="connsiteX961" fmla="*/ 1673923 w 4767039"/>
                  <a:gd name="connsiteY961" fmla="*/ 1528273 h 2974978"/>
                  <a:gd name="connsiteX962" fmla="*/ 1668881 w 4767039"/>
                  <a:gd name="connsiteY962" fmla="*/ 1529478 h 2974978"/>
                  <a:gd name="connsiteX963" fmla="*/ 1664666 w 4767039"/>
                  <a:gd name="connsiteY963" fmla="*/ 1566446 h 2974978"/>
                  <a:gd name="connsiteX964" fmla="*/ 1637529 w 4767039"/>
                  <a:gd name="connsiteY964" fmla="*/ 1610184 h 2974978"/>
                  <a:gd name="connsiteX965" fmla="*/ 1636555 w 4767039"/>
                  <a:gd name="connsiteY965" fmla="*/ 1610854 h 2974978"/>
                  <a:gd name="connsiteX966" fmla="*/ 1637824 w 4767039"/>
                  <a:gd name="connsiteY966" fmla="*/ 1637529 h 2974978"/>
                  <a:gd name="connsiteX967" fmla="*/ 1623352 w 4767039"/>
                  <a:gd name="connsiteY967" fmla="*/ 1692937 h 2974978"/>
                  <a:gd name="connsiteX968" fmla="*/ 1607136 w 4767039"/>
                  <a:gd name="connsiteY968" fmla="*/ 1711309 h 2974978"/>
                  <a:gd name="connsiteX969" fmla="*/ 1612338 w 4767039"/>
                  <a:gd name="connsiteY969" fmla="*/ 1719434 h 2974978"/>
                  <a:gd name="connsiteX970" fmla="*/ 1620055 w 4767039"/>
                  <a:gd name="connsiteY970" fmla="*/ 1747173 h 2974978"/>
                  <a:gd name="connsiteX971" fmla="*/ 1620771 w 4767039"/>
                  <a:gd name="connsiteY971" fmla="*/ 1753490 h 2974978"/>
                  <a:gd name="connsiteX972" fmla="*/ 1631201 w 4767039"/>
                  <a:gd name="connsiteY972" fmla="*/ 1749026 h 2974978"/>
                  <a:gd name="connsiteX973" fmla="*/ 1683262 w 4767039"/>
                  <a:gd name="connsiteY973" fmla="*/ 1743020 h 2974978"/>
                  <a:gd name="connsiteX974" fmla="*/ 1647036 w 4767039"/>
                  <a:gd name="connsiteY974" fmla="*/ 1844616 h 2974978"/>
                  <a:gd name="connsiteX975" fmla="*/ 1580417 w 4767039"/>
                  <a:gd name="connsiteY975" fmla="*/ 1875625 h 2974978"/>
                  <a:gd name="connsiteX976" fmla="*/ 3656677 w 4767039"/>
                  <a:gd name="connsiteY976" fmla="*/ 1974408 h 2974978"/>
                  <a:gd name="connsiteX977" fmla="*/ 3662958 w 4767039"/>
                  <a:gd name="connsiteY977" fmla="*/ 1966020 h 2974978"/>
                  <a:gd name="connsiteX978" fmla="*/ 3663391 w 4767039"/>
                  <a:gd name="connsiteY978" fmla="*/ 1965595 h 2974978"/>
                  <a:gd name="connsiteX979" fmla="*/ 3652994 w 4767039"/>
                  <a:gd name="connsiteY979" fmla="*/ 1966275 h 2974978"/>
                  <a:gd name="connsiteX980" fmla="*/ 3651827 w 4767039"/>
                  <a:gd name="connsiteY980" fmla="*/ 1965814 h 2974978"/>
                  <a:gd name="connsiteX981" fmla="*/ 3651566 w 4767039"/>
                  <a:gd name="connsiteY981" fmla="*/ 1968100 h 2974978"/>
                  <a:gd name="connsiteX982" fmla="*/ 3218905 w 4767039"/>
                  <a:gd name="connsiteY982" fmla="*/ 2031126 h 2974978"/>
                  <a:gd name="connsiteX983" fmla="*/ 3222428 w 4767039"/>
                  <a:gd name="connsiteY983" fmla="*/ 2021258 h 2974978"/>
                  <a:gd name="connsiteX984" fmla="*/ 3229421 w 4767039"/>
                  <a:gd name="connsiteY984" fmla="*/ 2008333 h 2974978"/>
                  <a:gd name="connsiteX985" fmla="*/ 3223096 w 4767039"/>
                  <a:gd name="connsiteY985" fmla="*/ 1995266 h 2974978"/>
                  <a:gd name="connsiteX986" fmla="*/ 3220518 w 4767039"/>
                  <a:gd name="connsiteY986" fmla="*/ 1985232 h 2974978"/>
                  <a:gd name="connsiteX987" fmla="*/ 3221611 w 4767039"/>
                  <a:gd name="connsiteY987" fmla="*/ 2008197 h 2974978"/>
                  <a:gd name="connsiteX988" fmla="*/ 3216111 w 4767039"/>
                  <a:gd name="connsiteY988" fmla="*/ 2029255 h 2974978"/>
                  <a:gd name="connsiteX989" fmla="*/ 2996619 w 4767039"/>
                  <a:gd name="connsiteY989" fmla="*/ 2094224 h 2974978"/>
                  <a:gd name="connsiteX990" fmla="*/ 3005994 w 4767039"/>
                  <a:gd name="connsiteY990" fmla="*/ 2090211 h 2974978"/>
                  <a:gd name="connsiteX991" fmla="*/ 3020410 w 4767039"/>
                  <a:gd name="connsiteY991" fmla="*/ 2086508 h 2974978"/>
                  <a:gd name="connsiteX992" fmla="*/ 3008151 w 4767039"/>
                  <a:gd name="connsiteY992" fmla="*/ 2073366 h 2974978"/>
                  <a:gd name="connsiteX993" fmla="*/ 2991760 w 4767039"/>
                  <a:gd name="connsiteY993" fmla="*/ 2036132 h 2974978"/>
                  <a:gd name="connsiteX994" fmla="*/ 2988689 w 4767039"/>
                  <a:gd name="connsiteY994" fmla="*/ 2063067 h 2974978"/>
                  <a:gd name="connsiteX995" fmla="*/ 2989039 w 4767039"/>
                  <a:gd name="connsiteY995" fmla="*/ 2063613 h 2974978"/>
                  <a:gd name="connsiteX996" fmla="*/ 2995975 w 4767039"/>
                  <a:gd name="connsiteY996" fmla="*/ 2088546 h 2974978"/>
                  <a:gd name="connsiteX997" fmla="*/ 1976800 w 4767039"/>
                  <a:gd name="connsiteY997" fmla="*/ 2109502 h 2974978"/>
                  <a:gd name="connsiteX998" fmla="*/ 1983081 w 4767039"/>
                  <a:gd name="connsiteY998" fmla="*/ 2101114 h 2974978"/>
                  <a:gd name="connsiteX999" fmla="*/ 1983514 w 4767039"/>
                  <a:gd name="connsiteY999" fmla="*/ 2100689 h 2974978"/>
                  <a:gd name="connsiteX1000" fmla="*/ 1973117 w 4767039"/>
                  <a:gd name="connsiteY1000" fmla="*/ 2101369 h 2974978"/>
                  <a:gd name="connsiteX1001" fmla="*/ 1971950 w 4767039"/>
                  <a:gd name="connsiteY1001" fmla="*/ 2100908 h 2974978"/>
                  <a:gd name="connsiteX1002" fmla="*/ 1971690 w 4767039"/>
                  <a:gd name="connsiteY1002" fmla="*/ 2103194 h 2974978"/>
                  <a:gd name="connsiteX1003" fmla="*/ 3082434 w 4767039"/>
                  <a:gd name="connsiteY1003" fmla="*/ 2121899 h 2974978"/>
                  <a:gd name="connsiteX1004" fmla="*/ 3082568 w 4767039"/>
                  <a:gd name="connsiteY1004" fmla="*/ 2120110 h 2974978"/>
                  <a:gd name="connsiteX1005" fmla="*/ 3083288 w 4767039"/>
                  <a:gd name="connsiteY1005" fmla="*/ 2117004 h 2974978"/>
                  <a:gd name="connsiteX1006" fmla="*/ 3050076 w 4767039"/>
                  <a:gd name="connsiteY1006" fmla="*/ 2108596 h 2974978"/>
                  <a:gd name="connsiteX1007" fmla="*/ 3049403 w 4767039"/>
                  <a:gd name="connsiteY1007" fmla="*/ 2114499 h 2974978"/>
                  <a:gd name="connsiteX1008" fmla="*/ 3054658 w 4767039"/>
                  <a:gd name="connsiteY1008" fmla="*/ 2114257 h 2974978"/>
                  <a:gd name="connsiteX1009" fmla="*/ 3079718 w 4767039"/>
                  <a:gd name="connsiteY1009" fmla="*/ 2120717 h 2974978"/>
                  <a:gd name="connsiteX1010" fmla="*/ 3268057 w 4767039"/>
                  <a:gd name="connsiteY1010" fmla="*/ 2149668 h 2974978"/>
                  <a:gd name="connsiteX1011" fmla="*/ 3274338 w 4767039"/>
                  <a:gd name="connsiteY1011" fmla="*/ 2141280 h 2974978"/>
                  <a:gd name="connsiteX1012" fmla="*/ 3274771 w 4767039"/>
                  <a:gd name="connsiteY1012" fmla="*/ 2140855 h 2974978"/>
                  <a:gd name="connsiteX1013" fmla="*/ 3264374 w 4767039"/>
                  <a:gd name="connsiteY1013" fmla="*/ 2141535 h 2974978"/>
                  <a:gd name="connsiteX1014" fmla="*/ 3263207 w 4767039"/>
                  <a:gd name="connsiteY1014" fmla="*/ 2141074 h 2974978"/>
                  <a:gd name="connsiteX1015" fmla="*/ 3262946 w 4767039"/>
                  <a:gd name="connsiteY1015" fmla="*/ 2143360 h 2974978"/>
                  <a:gd name="connsiteX1016" fmla="*/ 3029631 w 4767039"/>
                  <a:gd name="connsiteY1016" fmla="*/ 2212853 h 2974978"/>
                  <a:gd name="connsiteX1017" fmla="*/ 3033841 w 4767039"/>
                  <a:gd name="connsiteY1017" fmla="*/ 2194748 h 2974978"/>
                  <a:gd name="connsiteX1018" fmla="*/ 3058114 w 4767039"/>
                  <a:gd name="connsiteY1018" fmla="*/ 2198006 h 2974978"/>
                  <a:gd name="connsiteX1019" fmla="*/ 3049441 w 4767039"/>
                  <a:gd name="connsiteY1019" fmla="*/ 2186677 h 2974978"/>
                  <a:gd name="connsiteX1020" fmla="*/ 3037537 w 4767039"/>
                  <a:gd name="connsiteY1020" fmla="*/ 2162086 h 2974978"/>
                  <a:gd name="connsiteX1021" fmla="*/ 3035886 w 4767039"/>
                  <a:gd name="connsiteY1021" fmla="*/ 2155659 h 2974978"/>
                  <a:gd name="connsiteX1022" fmla="*/ 3035475 w 4767039"/>
                  <a:gd name="connsiteY1022" fmla="*/ 2156492 h 2974978"/>
                  <a:gd name="connsiteX1023" fmla="*/ 3020226 w 4767039"/>
                  <a:gd name="connsiteY1023" fmla="*/ 2176130 h 2974978"/>
                  <a:gd name="connsiteX1024" fmla="*/ 3019252 w 4767039"/>
                  <a:gd name="connsiteY1024" fmla="*/ 2176800 h 2974978"/>
                  <a:gd name="connsiteX1025" fmla="*/ 3020394 w 4767039"/>
                  <a:gd name="connsiteY1025" fmla="*/ 2200799 h 2974978"/>
                  <a:gd name="connsiteX1026" fmla="*/ 3023655 w 4767039"/>
                  <a:gd name="connsiteY1026" fmla="*/ 2203554 h 2974978"/>
                  <a:gd name="connsiteX1027" fmla="*/ 1530697 w 4767039"/>
                  <a:gd name="connsiteY1027" fmla="*/ 2286828 h 2974978"/>
                  <a:gd name="connsiteX1028" fmla="*/ 1536978 w 4767039"/>
                  <a:gd name="connsiteY1028" fmla="*/ 2278440 h 2974978"/>
                  <a:gd name="connsiteX1029" fmla="*/ 1537412 w 4767039"/>
                  <a:gd name="connsiteY1029" fmla="*/ 2278015 h 2974978"/>
                  <a:gd name="connsiteX1030" fmla="*/ 1527014 w 4767039"/>
                  <a:gd name="connsiteY1030" fmla="*/ 2278695 h 2974978"/>
                  <a:gd name="connsiteX1031" fmla="*/ 1525847 w 4767039"/>
                  <a:gd name="connsiteY1031" fmla="*/ 2278234 h 2974978"/>
                  <a:gd name="connsiteX1032" fmla="*/ 1525587 w 4767039"/>
                  <a:gd name="connsiteY1032" fmla="*/ 2280520 h 2974978"/>
                  <a:gd name="connsiteX1033" fmla="*/ 2936194 w 4767039"/>
                  <a:gd name="connsiteY1033" fmla="*/ 2441846 h 2974978"/>
                  <a:gd name="connsiteX1034" fmla="*/ 2930762 w 4767039"/>
                  <a:gd name="connsiteY1034" fmla="*/ 2434751 h 2974978"/>
                  <a:gd name="connsiteX1035" fmla="*/ 2929793 w 4767039"/>
                  <a:gd name="connsiteY1035" fmla="*/ 2434944 h 2974978"/>
                  <a:gd name="connsiteX1036" fmla="*/ 2927081 w 4767039"/>
                  <a:gd name="connsiteY1036" fmla="*/ 2437119 h 2974978"/>
                  <a:gd name="connsiteX1037" fmla="*/ 2917693 w 4767039"/>
                  <a:gd name="connsiteY1037" fmla="*/ 2439363 h 2974978"/>
                  <a:gd name="connsiteX1038" fmla="*/ 1978502 w 4767039"/>
                  <a:gd name="connsiteY1038" fmla="*/ 2463160 h 2974978"/>
                  <a:gd name="connsiteX1039" fmla="*/ 1977314 w 4767039"/>
                  <a:gd name="connsiteY1039" fmla="*/ 2462661 h 2974978"/>
                  <a:gd name="connsiteX1040" fmla="*/ 1976892 w 4767039"/>
                  <a:gd name="connsiteY1040" fmla="*/ 2462745 h 2974978"/>
                  <a:gd name="connsiteX1041" fmla="*/ 2004537 w 4767039"/>
                  <a:gd name="connsiteY1041" fmla="*/ 2470353 h 2974978"/>
                  <a:gd name="connsiteX1042" fmla="*/ 2004610 w 4767039"/>
                  <a:gd name="connsiteY1042" fmla="*/ 2469381 h 2974978"/>
                  <a:gd name="connsiteX1043" fmla="*/ 1988512 w 4767039"/>
                  <a:gd name="connsiteY1043" fmla="*/ 2465533 h 2974978"/>
                  <a:gd name="connsiteX1044" fmla="*/ 1986918 w 4767039"/>
                  <a:gd name="connsiteY1044" fmla="*/ 2464255 h 2974978"/>
                  <a:gd name="connsiteX1045" fmla="*/ 1984414 w 4767039"/>
                  <a:gd name="connsiteY1045" fmla="*/ 2464391 h 2974978"/>
                  <a:gd name="connsiteX1046" fmla="*/ 1981604 w 4767039"/>
                  <a:gd name="connsiteY1046" fmla="*/ 2463960 h 2974978"/>
                  <a:gd name="connsiteX1047" fmla="*/ 2001821 w 4767039"/>
                  <a:gd name="connsiteY1047" fmla="*/ 2469171 h 2974978"/>
                  <a:gd name="connsiteX1048" fmla="*/ 2190160 w 4767039"/>
                  <a:gd name="connsiteY1048" fmla="*/ 2498121 h 2974978"/>
                  <a:gd name="connsiteX1049" fmla="*/ 2196441 w 4767039"/>
                  <a:gd name="connsiteY1049" fmla="*/ 2489734 h 2974978"/>
                  <a:gd name="connsiteX1050" fmla="*/ 2196874 w 4767039"/>
                  <a:gd name="connsiteY1050" fmla="*/ 2489309 h 2974978"/>
                  <a:gd name="connsiteX1051" fmla="*/ 2186477 w 4767039"/>
                  <a:gd name="connsiteY1051" fmla="*/ 2489989 h 2974978"/>
                  <a:gd name="connsiteX1052" fmla="*/ 2185310 w 4767039"/>
                  <a:gd name="connsiteY1052" fmla="*/ 2489528 h 2974978"/>
                  <a:gd name="connsiteX1053" fmla="*/ 2185050 w 4767039"/>
                  <a:gd name="connsiteY1053" fmla="*/ 2491814 h 2974978"/>
                  <a:gd name="connsiteX1054" fmla="*/ 2681317 w 4767039"/>
                  <a:gd name="connsiteY1054" fmla="*/ 2591627 h 2974978"/>
                  <a:gd name="connsiteX1055" fmla="*/ 2687598 w 4767039"/>
                  <a:gd name="connsiteY1055" fmla="*/ 2583240 h 2974978"/>
                  <a:gd name="connsiteX1056" fmla="*/ 2688031 w 4767039"/>
                  <a:gd name="connsiteY1056" fmla="*/ 2582815 h 2974978"/>
                  <a:gd name="connsiteX1057" fmla="*/ 2677634 w 4767039"/>
                  <a:gd name="connsiteY1057" fmla="*/ 2583495 h 2974978"/>
                  <a:gd name="connsiteX1058" fmla="*/ 2676467 w 4767039"/>
                  <a:gd name="connsiteY1058" fmla="*/ 2583034 h 2974978"/>
                  <a:gd name="connsiteX1059" fmla="*/ 2676206 w 4767039"/>
                  <a:gd name="connsiteY1059" fmla="*/ 2585320 h 2974978"/>
                  <a:gd name="connsiteX1060" fmla="*/ 1380408 w 4767039"/>
                  <a:gd name="connsiteY1060" fmla="*/ 2654716 h 2974978"/>
                  <a:gd name="connsiteX1061" fmla="*/ 1382455 w 4767039"/>
                  <a:gd name="connsiteY1061" fmla="*/ 2653840 h 2974978"/>
                  <a:gd name="connsiteX1062" fmla="*/ 1380661 w 4767039"/>
                  <a:gd name="connsiteY1062" fmla="*/ 2651496 h 2974978"/>
                  <a:gd name="connsiteX1063" fmla="*/ 1379853 w 4767039"/>
                  <a:gd name="connsiteY1063" fmla="*/ 2649829 h 2974978"/>
                  <a:gd name="connsiteX1064" fmla="*/ 3176474 w 4767039"/>
                  <a:gd name="connsiteY1064" fmla="*/ 2753991 h 2974978"/>
                  <a:gd name="connsiteX1065" fmla="*/ 3157849 w 4767039"/>
                  <a:gd name="connsiteY1065" fmla="*/ 2749539 h 2974978"/>
                  <a:gd name="connsiteX1066" fmla="*/ 3156255 w 4767039"/>
                  <a:gd name="connsiteY1066" fmla="*/ 2748261 h 2974978"/>
                  <a:gd name="connsiteX1067" fmla="*/ 3153751 w 4767039"/>
                  <a:gd name="connsiteY1067" fmla="*/ 2748397 h 2974978"/>
                  <a:gd name="connsiteX1068" fmla="*/ 3149051 w 4767039"/>
                  <a:gd name="connsiteY1068" fmla="*/ 2747676 h 2974978"/>
                  <a:gd name="connsiteX1069" fmla="*/ 3146651 w 4767039"/>
                  <a:gd name="connsiteY1069" fmla="*/ 2746667 h 2974978"/>
                  <a:gd name="connsiteX1070" fmla="*/ 3143153 w 4767039"/>
                  <a:gd name="connsiteY1070" fmla="*/ 2747364 h 2974978"/>
                  <a:gd name="connsiteX1071" fmla="*/ 3140441 w 4767039"/>
                  <a:gd name="connsiteY1071" fmla="*/ 2749539 h 2974978"/>
                  <a:gd name="connsiteX1072" fmla="*/ 3055197 w 4767039"/>
                  <a:gd name="connsiteY1072" fmla="*/ 2722982 h 2974978"/>
                  <a:gd name="connsiteX1073" fmla="*/ 3048697 w 4767039"/>
                  <a:gd name="connsiteY1073" fmla="*/ 2714491 h 2974978"/>
                  <a:gd name="connsiteX1074" fmla="*/ 3035928 w 4767039"/>
                  <a:gd name="connsiteY1074" fmla="*/ 2711439 h 2974978"/>
                  <a:gd name="connsiteX1075" fmla="*/ 3034334 w 4767039"/>
                  <a:gd name="connsiteY1075" fmla="*/ 2710161 h 2974978"/>
                  <a:gd name="connsiteX1076" fmla="*/ 3031830 w 4767039"/>
                  <a:gd name="connsiteY1076" fmla="*/ 2710297 h 2974978"/>
                  <a:gd name="connsiteX1077" fmla="*/ 3027130 w 4767039"/>
                  <a:gd name="connsiteY1077" fmla="*/ 2709576 h 2974978"/>
                  <a:gd name="connsiteX1078" fmla="*/ 3024730 w 4767039"/>
                  <a:gd name="connsiteY1078" fmla="*/ 2708567 h 2974978"/>
                  <a:gd name="connsiteX1079" fmla="*/ 3021232 w 4767039"/>
                  <a:gd name="connsiteY1079" fmla="*/ 2709264 h 2974978"/>
                  <a:gd name="connsiteX1080" fmla="*/ 3018520 w 4767039"/>
                  <a:gd name="connsiteY1080" fmla="*/ 2711439 h 2974978"/>
                  <a:gd name="connsiteX1081" fmla="*/ 2933276 w 4767039"/>
                  <a:gd name="connsiteY1081" fmla="*/ 2684882 h 2974978"/>
                  <a:gd name="connsiteX1082" fmla="*/ 2897049 w 4767039"/>
                  <a:gd name="connsiteY1082" fmla="*/ 2583286 h 2974978"/>
                  <a:gd name="connsiteX1083" fmla="*/ 2909545 w 4767039"/>
                  <a:gd name="connsiteY1083" fmla="*/ 2582711 h 2974978"/>
                  <a:gd name="connsiteX1084" fmla="*/ 2895206 w 4767039"/>
                  <a:gd name="connsiteY1084" fmla="*/ 2572527 h 2974978"/>
                  <a:gd name="connsiteX1085" fmla="*/ 2853358 w 4767039"/>
                  <a:gd name="connsiteY1085" fmla="*/ 2502336 h 2974978"/>
                  <a:gd name="connsiteX1086" fmla="*/ 2905714 w 4767039"/>
                  <a:gd name="connsiteY1086" fmla="*/ 2492467 h 2974978"/>
                  <a:gd name="connsiteX1087" fmla="*/ 2908989 w 4767039"/>
                  <a:gd name="connsiteY1087" fmla="*/ 2492831 h 2974978"/>
                  <a:gd name="connsiteX1088" fmla="*/ 2908543 w 4767039"/>
                  <a:gd name="connsiteY1088" fmla="*/ 2490885 h 2974978"/>
                  <a:gd name="connsiteX1089" fmla="*/ 2906462 w 4767039"/>
                  <a:gd name="connsiteY1089" fmla="*/ 2462061 h 2974978"/>
                  <a:gd name="connsiteX1090" fmla="*/ 2911391 w 4767039"/>
                  <a:gd name="connsiteY1090" fmla="*/ 2440869 h 2974978"/>
                  <a:gd name="connsiteX1091" fmla="*/ 2908456 w 4767039"/>
                  <a:gd name="connsiteY1091" fmla="*/ 2441570 h 2974978"/>
                  <a:gd name="connsiteX1092" fmla="*/ 2841837 w 4767039"/>
                  <a:gd name="connsiteY1092" fmla="*/ 2410562 h 2974978"/>
                  <a:gd name="connsiteX1093" fmla="*/ 2835337 w 4767039"/>
                  <a:gd name="connsiteY1093" fmla="*/ 2402071 h 2974978"/>
                  <a:gd name="connsiteX1094" fmla="*/ 2822568 w 4767039"/>
                  <a:gd name="connsiteY1094" fmla="*/ 2399019 h 2974978"/>
                  <a:gd name="connsiteX1095" fmla="*/ 2820974 w 4767039"/>
                  <a:gd name="connsiteY1095" fmla="*/ 2397740 h 2974978"/>
                  <a:gd name="connsiteX1096" fmla="*/ 2818470 w 4767039"/>
                  <a:gd name="connsiteY1096" fmla="*/ 2397877 h 2974978"/>
                  <a:gd name="connsiteX1097" fmla="*/ 2813770 w 4767039"/>
                  <a:gd name="connsiteY1097" fmla="*/ 2397156 h 2974978"/>
                  <a:gd name="connsiteX1098" fmla="*/ 2811370 w 4767039"/>
                  <a:gd name="connsiteY1098" fmla="*/ 2396147 h 2974978"/>
                  <a:gd name="connsiteX1099" fmla="*/ 2807872 w 4767039"/>
                  <a:gd name="connsiteY1099" fmla="*/ 2396844 h 2974978"/>
                  <a:gd name="connsiteX1100" fmla="*/ 2805160 w 4767039"/>
                  <a:gd name="connsiteY1100" fmla="*/ 2399019 h 2974978"/>
                  <a:gd name="connsiteX1101" fmla="*/ 2719916 w 4767039"/>
                  <a:gd name="connsiteY1101" fmla="*/ 2372462 h 2974978"/>
                  <a:gd name="connsiteX1102" fmla="*/ 2683689 w 4767039"/>
                  <a:gd name="connsiteY1102" fmla="*/ 2270866 h 2974978"/>
                  <a:gd name="connsiteX1103" fmla="*/ 2696185 w 4767039"/>
                  <a:gd name="connsiteY1103" fmla="*/ 2270291 h 2974978"/>
                  <a:gd name="connsiteX1104" fmla="*/ 2681846 w 4767039"/>
                  <a:gd name="connsiteY1104" fmla="*/ 2260107 h 2974978"/>
                  <a:gd name="connsiteX1105" fmla="*/ 2639998 w 4767039"/>
                  <a:gd name="connsiteY1105" fmla="*/ 2189916 h 2974978"/>
                  <a:gd name="connsiteX1106" fmla="*/ 2692354 w 4767039"/>
                  <a:gd name="connsiteY1106" fmla="*/ 2180047 h 2974978"/>
                  <a:gd name="connsiteX1107" fmla="*/ 2695629 w 4767039"/>
                  <a:gd name="connsiteY1107" fmla="*/ 2180411 h 2974978"/>
                  <a:gd name="connsiteX1108" fmla="*/ 2695183 w 4767039"/>
                  <a:gd name="connsiteY1108" fmla="*/ 2178465 h 2974978"/>
                  <a:gd name="connsiteX1109" fmla="*/ 2698561 w 4767039"/>
                  <a:gd name="connsiteY1109" fmla="*/ 2126168 h 2974978"/>
                  <a:gd name="connsiteX1110" fmla="*/ 2722834 w 4767039"/>
                  <a:gd name="connsiteY1110" fmla="*/ 2129426 h 2974978"/>
                  <a:gd name="connsiteX1111" fmla="*/ 2714161 w 4767039"/>
                  <a:gd name="connsiteY1111" fmla="*/ 2118097 h 2974978"/>
                  <a:gd name="connsiteX1112" fmla="*/ 2710791 w 4767039"/>
                  <a:gd name="connsiteY1112" fmla="*/ 2111135 h 2974978"/>
                  <a:gd name="connsiteX1113" fmla="*/ 2691412 w 4767039"/>
                  <a:gd name="connsiteY1113" fmla="*/ 2107406 h 2974978"/>
                  <a:gd name="connsiteX1114" fmla="*/ 2647859 w 4767039"/>
                  <a:gd name="connsiteY1114" fmla="*/ 2080836 h 2974978"/>
                  <a:gd name="connsiteX1115" fmla="*/ 2611632 w 4767039"/>
                  <a:gd name="connsiteY1115" fmla="*/ 1979240 h 2974978"/>
                  <a:gd name="connsiteX1116" fmla="*/ 2624128 w 4767039"/>
                  <a:gd name="connsiteY1116" fmla="*/ 1978665 h 2974978"/>
                  <a:gd name="connsiteX1117" fmla="*/ 2609789 w 4767039"/>
                  <a:gd name="connsiteY1117" fmla="*/ 1968481 h 2974978"/>
                  <a:gd name="connsiteX1118" fmla="*/ 2567941 w 4767039"/>
                  <a:gd name="connsiteY1118" fmla="*/ 1898290 h 2974978"/>
                  <a:gd name="connsiteX1119" fmla="*/ 2620297 w 4767039"/>
                  <a:gd name="connsiteY1119" fmla="*/ 1888421 h 2974978"/>
                  <a:gd name="connsiteX1120" fmla="*/ 2623572 w 4767039"/>
                  <a:gd name="connsiteY1120" fmla="*/ 1888785 h 2974978"/>
                  <a:gd name="connsiteX1121" fmla="*/ 2623126 w 4767039"/>
                  <a:gd name="connsiteY1121" fmla="*/ 1886839 h 2974978"/>
                  <a:gd name="connsiteX1122" fmla="*/ 2626504 w 4767039"/>
                  <a:gd name="connsiteY1122" fmla="*/ 1834542 h 2974978"/>
                  <a:gd name="connsiteX1123" fmla="*/ 2650777 w 4767039"/>
                  <a:gd name="connsiteY1123" fmla="*/ 1837800 h 2974978"/>
                  <a:gd name="connsiteX1124" fmla="*/ 2642104 w 4767039"/>
                  <a:gd name="connsiteY1124" fmla="*/ 1826471 h 2974978"/>
                  <a:gd name="connsiteX1125" fmla="*/ 2624802 w 4767039"/>
                  <a:gd name="connsiteY1125" fmla="*/ 1755086 h 2974978"/>
                  <a:gd name="connsiteX1126" fmla="*/ 2672381 w 4767039"/>
                  <a:gd name="connsiteY1126" fmla="*/ 1760511 h 2974978"/>
                  <a:gd name="connsiteX1127" fmla="*/ 2675097 w 4767039"/>
                  <a:gd name="connsiteY1127" fmla="*/ 1761693 h 2974978"/>
                  <a:gd name="connsiteX1128" fmla="*/ 2675231 w 4767039"/>
                  <a:gd name="connsiteY1128" fmla="*/ 1759904 h 2974978"/>
                  <a:gd name="connsiteX1129" fmla="*/ 2675951 w 4767039"/>
                  <a:gd name="connsiteY1129" fmla="*/ 1756798 h 2974978"/>
                  <a:gd name="connsiteX1130" fmla="*/ 2639916 w 4767039"/>
                  <a:gd name="connsiteY1130" fmla="*/ 1747675 h 2974978"/>
                  <a:gd name="connsiteX1131" fmla="*/ 2581836 w 4767039"/>
                  <a:gd name="connsiteY1131" fmla="*/ 1670049 h 2974978"/>
                  <a:gd name="connsiteX1132" fmla="*/ 2628895 w 4767039"/>
                  <a:gd name="connsiteY1132" fmla="*/ 1661178 h 2974978"/>
                  <a:gd name="connsiteX1133" fmla="*/ 2631838 w 4767039"/>
                  <a:gd name="connsiteY1133" fmla="*/ 1661506 h 2974978"/>
                  <a:gd name="connsiteX1134" fmla="*/ 2631438 w 4767039"/>
                  <a:gd name="connsiteY1134" fmla="*/ 1659757 h 2974978"/>
                  <a:gd name="connsiteX1135" fmla="*/ 2634474 w 4767039"/>
                  <a:gd name="connsiteY1135" fmla="*/ 1612750 h 2974978"/>
                  <a:gd name="connsiteX1136" fmla="*/ 2680323 w 4767039"/>
                  <a:gd name="connsiteY1136" fmla="*/ 1626577 h 2974978"/>
                  <a:gd name="connsiteX1137" fmla="*/ 2689647 w 4767039"/>
                  <a:gd name="connsiteY1137" fmla="*/ 1632820 h 2974978"/>
                  <a:gd name="connsiteX1138" fmla="*/ 2693170 w 4767039"/>
                  <a:gd name="connsiteY1138" fmla="*/ 1622952 h 2974978"/>
                  <a:gd name="connsiteX1139" fmla="*/ 2721016 w 4767039"/>
                  <a:gd name="connsiteY1139" fmla="*/ 1584960 h 2974978"/>
                  <a:gd name="connsiteX1140" fmla="*/ 2752228 w 4767039"/>
                  <a:gd name="connsiteY1140" fmla="*/ 1621279 h 2974978"/>
                  <a:gd name="connsiteX1141" fmla="*/ 2754520 w 4767039"/>
                  <a:gd name="connsiteY1141" fmla="*/ 1626514 h 2974978"/>
                  <a:gd name="connsiteX1142" fmla="*/ 2762292 w 4767039"/>
                  <a:gd name="connsiteY1142" fmla="*/ 1619911 h 2974978"/>
                  <a:gd name="connsiteX1143" fmla="*/ 2805403 w 4767039"/>
                  <a:gd name="connsiteY1143" fmla="*/ 1600932 h 2974978"/>
                  <a:gd name="connsiteX1144" fmla="*/ 2814274 w 4767039"/>
                  <a:gd name="connsiteY1144" fmla="*/ 1647991 h 2974978"/>
                  <a:gd name="connsiteX1145" fmla="*/ 2808774 w 4767039"/>
                  <a:gd name="connsiteY1145" fmla="*/ 1669049 h 2974978"/>
                  <a:gd name="connsiteX1146" fmla="*/ 2811568 w 4767039"/>
                  <a:gd name="connsiteY1146" fmla="*/ 1670920 h 2974978"/>
                  <a:gd name="connsiteX1147" fmla="*/ 2815091 w 4767039"/>
                  <a:gd name="connsiteY1147" fmla="*/ 1661052 h 2974978"/>
                  <a:gd name="connsiteX1148" fmla="*/ 2842937 w 4767039"/>
                  <a:gd name="connsiteY1148" fmla="*/ 1623060 h 2974978"/>
                  <a:gd name="connsiteX1149" fmla="*/ 2874149 w 4767039"/>
                  <a:gd name="connsiteY1149" fmla="*/ 1659379 h 2974978"/>
                  <a:gd name="connsiteX1150" fmla="*/ 2876441 w 4767039"/>
                  <a:gd name="connsiteY1150" fmla="*/ 1664614 h 2974978"/>
                  <a:gd name="connsiteX1151" fmla="*/ 2884213 w 4767039"/>
                  <a:gd name="connsiteY1151" fmla="*/ 1658011 h 2974978"/>
                  <a:gd name="connsiteX1152" fmla="*/ 2927324 w 4767039"/>
                  <a:gd name="connsiteY1152" fmla="*/ 1639032 h 2974978"/>
                  <a:gd name="connsiteX1153" fmla="*/ 2923187 w 4767039"/>
                  <a:gd name="connsiteY1153" fmla="*/ 1735893 h 2974978"/>
                  <a:gd name="connsiteX1154" fmla="*/ 2906196 w 4767039"/>
                  <a:gd name="connsiteY1154" fmla="*/ 1755143 h 2974978"/>
                  <a:gd name="connsiteX1155" fmla="*/ 2916982 w 4767039"/>
                  <a:gd name="connsiteY1155" fmla="*/ 1771987 h 2974978"/>
                  <a:gd name="connsiteX1156" fmla="*/ 2923918 w 4767039"/>
                  <a:gd name="connsiteY1156" fmla="*/ 1796920 h 2974978"/>
                  <a:gd name="connsiteX1157" fmla="*/ 2924562 w 4767039"/>
                  <a:gd name="connsiteY1157" fmla="*/ 1802598 h 2974978"/>
                  <a:gd name="connsiteX1158" fmla="*/ 2933937 w 4767039"/>
                  <a:gd name="connsiteY1158" fmla="*/ 1798585 h 2974978"/>
                  <a:gd name="connsiteX1159" fmla="*/ 2980730 w 4767039"/>
                  <a:gd name="connsiteY1159" fmla="*/ 1793186 h 2974978"/>
                  <a:gd name="connsiteX1160" fmla="*/ 2948169 w 4767039"/>
                  <a:gd name="connsiteY1160" fmla="*/ 1884504 h 2974978"/>
                  <a:gd name="connsiteX1161" fmla="*/ 2947195 w 4767039"/>
                  <a:gd name="connsiteY1161" fmla="*/ 1885174 h 2974978"/>
                  <a:gd name="connsiteX1162" fmla="*/ 2948464 w 4767039"/>
                  <a:gd name="connsiteY1162" fmla="*/ 1911849 h 2974978"/>
                  <a:gd name="connsiteX1163" fmla="*/ 2943748 w 4767039"/>
                  <a:gd name="connsiteY1163" fmla="*/ 1941372 h 2974978"/>
                  <a:gd name="connsiteX1164" fmla="*/ 2942368 w 4767039"/>
                  <a:gd name="connsiteY1164" fmla="*/ 1945032 h 2974978"/>
                  <a:gd name="connsiteX1165" fmla="*/ 2946206 w 4767039"/>
                  <a:gd name="connsiteY1165" fmla="*/ 1951005 h 2974978"/>
                  <a:gd name="connsiteX1166" fmla="*/ 2948498 w 4767039"/>
                  <a:gd name="connsiteY1166" fmla="*/ 1956240 h 2974978"/>
                  <a:gd name="connsiteX1167" fmla="*/ 2956270 w 4767039"/>
                  <a:gd name="connsiteY1167" fmla="*/ 1949637 h 2974978"/>
                  <a:gd name="connsiteX1168" fmla="*/ 2999381 w 4767039"/>
                  <a:gd name="connsiteY1168" fmla="*/ 1930658 h 2974978"/>
                  <a:gd name="connsiteX1169" fmla="*/ 2995244 w 4767039"/>
                  <a:gd name="connsiteY1169" fmla="*/ 2027519 h 2974978"/>
                  <a:gd name="connsiteX1170" fmla="*/ 2993559 w 4767039"/>
                  <a:gd name="connsiteY1170" fmla="*/ 2029428 h 2974978"/>
                  <a:gd name="connsiteX1171" fmla="*/ 3036232 w 4767039"/>
                  <a:gd name="connsiteY1171" fmla="*/ 2021384 h 2974978"/>
                  <a:gd name="connsiteX1172" fmla="*/ 3039175 w 4767039"/>
                  <a:gd name="connsiteY1172" fmla="*/ 2021712 h 2974978"/>
                  <a:gd name="connsiteX1173" fmla="*/ 3038775 w 4767039"/>
                  <a:gd name="connsiteY1173" fmla="*/ 2019963 h 2974978"/>
                  <a:gd name="connsiteX1174" fmla="*/ 3041811 w 4767039"/>
                  <a:gd name="connsiteY1174" fmla="*/ 1972956 h 2974978"/>
                  <a:gd name="connsiteX1175" fmla="*/ 3087660 w 4767039"/>
                  <a:gd name="connsiteY1175" fmla="*/ 1986783 h 2974978"/>
                  <a:gd name="connsiteX1176" fmla="*/ 3096984 w 4767039"/>
                  <a:gd name="connsiteY1176" fmla="*/ 1993026 h 2974978"/>
                  <a:gd name="connsiteX1177" fmla="*/ 3100507 w 4767039"/>
                  <a:gd name="connsiteY1177" fmla="*/ 1983158 h 2974978"/>
                  <a:gd name="connsiteX1178" fmla="*/ 3128353 w 4767039"/>
                  <a:gd name="connsiteY1178" fmla="*/ 1945166 h 2974978"/>
                  <a:gd name="connsiteX1179" fmla="*/ 3159565 w 4767039"/>
                  <a:gd name="connsiteY1179" fmla="*/ 1981485 h 2974978"/>
                  <a:gd name="connsiteX1180" fmla="*/ 3161857 w 4767039"/>
                  <a:gd name="connsiteY1180" fmla="*/ 1986720 h 2974978"/>
                  <a:gd name="connsiteX1181" fmla="*/ 3169629 w 4767039"/>
                  <a:gd name="connsiteY1181" fmla="*/ 1980117 h 2974978"/>
                  <a:gd name="connsiteX1182" fmla="*/ 3212740 w 4767039"/>
                  <a:gd name="connsiteY1182" fmla="*/ 1961138 h 2974978"/>
                  <a:gd name="connsiteX1183" fmla="*/ 3218277 w 4767039"/>
                  <a:gd name="connsiteY1183" fmla="*/ 1976507 h 2974978"/>
                  <a:gd name="connsiteX1184" fmla="*/ 3215905 w 4767039"/>
                  <a:gd name="connsiteY1184" fmla="*/ 1967276 h 2974978"/>
                  <a:gd name="connsiteX1185" fmla="*/ 3217089 w 4767039"/>
                  <a:gd name="connsiteY1185" fmla="*/ 1943206 h 2974978"/>
                  <a:gd name="connsiteX1186" fmla="*/ 3229585 w 4767039"/>
                  <a:gd name="connsiteY1186" fmla="*/ 1942631 h 2974978"/>
                  <a:gd name="connsiteX1187" fmla="*/ 3215246 w 4767039"/>
                  <a:gd name="connsiteY1187" fmla="*/ 1932447 h 2974978"/>
                  <a:gd name="connsiteX1188" fmla="*/ 3173398 w 4767039"/>
                  <a:gd name="connsiteY1188" fmla="*/ 1862256 h 2974978"/>
                  <a:gd name="connsiteX1189" fmla="*/ 3225754 w 4767039"/>
                  <a:gd name="connsiteY1189" fmla="*/ 1852387 h 2974978"/>
                  <a:gd name="connsiteX1190" fmla="*/ 3229029 w 4767039"/>
                  <a:gd name="connsiteY1190" fmla="*/ 1852751 h 2974978"/>
                  <a:gd name="connsiteX1191" fmla="*/ 3228583 w 4767039"/>
                  <a:gd name="connsiteY1191" fmla="*/ 1850805 h 2974978"/>
                  <a:gd name="connsiteX1192" fmla="*/ 3231961 w 4767039"/>
                  <a:gd name="connsiteY1192" fmla="*/ 1798508 h 2974978"/>
                  <a:gd name="connsiteX1193" fmla="*/ 3256234 w 4767039"/>
                  <a:gd name="connsiteY1193" fmla="*/ 1801766 h 2974978"/>
                  <a:gd name="connsiteX1194" fmla="*/ 3247561 w 4767039"/>
                  <a:gd name="connsiteY1194" fmla="*/ 1790437 h 2974978"/>
                  <a:gd name="connsiteX1195" fmla="*/ 3230259 w 4767039"/>
                  <a:gd name="connsiteY1195" fmla="*/ 1719052 h 2974978"/>
                  <a:gd name="connsiteX1196" fmla="*/ 3277838 w 4767039"/>
                  <a:gd name="connsiteY1196" fmla="*/ 1724477 h 2974978"/>
                  <a:gd name="connsiteX1197" fmla="*/ 3280554 w 4767039"/>
                  <a:gd name="connsiteY1197" fmla="*/ 1725659 h 2974978"/>
                  <a:gd name="connsiteX1198" fmla="*/ 3280688 w 4767039"/>
                  <a:gd name="connsiteY1198" fmla="*/ 1723870 h 2974978"/>
                  <a:gd name="connsiteX1199" fmla="*/ 3281408 w 4767039"/>
                  <a:gd name="connsiteY1199" fmla="*/ 1720764 h 2974978"/>
                  <a:gd name="connsiteX1200" fmla="*/ 3245373 w 4767039"/>
                  <a:gd name="connsiteY1200" fmla="*/ 1711641 h 2974978"/>
                  <a:gd name="connsiteX1201" fmla="*/ 3187293 w 4767039"/>
                  <a:gd name="connsiteY1201" fmla="*/ 1634015 h 2974978"/>
                  <a:gd name="connsiteX1202" fmla="*/ 3234352 w 4767039"/>
                  <a:gd name="connsiteY1202" fmla="*/ 1625144 h 2974978"/>
                  <a:gd name="connsiteX1203" fmla="*/ 3237295 w 4767039"/>
                  <a:gd name="connsiteY1203" fmla="*/ 1625472 h 2974978"/>
                  <a:gd name="connsiteX1204" fmla="*/ 3236895 w 4767039"/>
                  <a:gd name="connsiteY1204" fmla="*/ 1623723 h 2974978"/>
                  <a:gd name="connsiteX1205" fmla="*/ 3239931 w 4767039"/>
                  <a:gd name="connsiteY1205" fmla="*/ 1576716 h 2974978"/>
                  <a:gd name="connsiteX1206" fmla="*/ 3285780 w 4767039"/>
                  <a:gd name="connsiteY1206" fmla="*/ 1590543 h 2974978"/>
                  <a:gd name="connsiteX1207" fmla="*/ 3295104 w 4767039"/>
                  <a:gd name="connsiteY1207" fmla="*/ 1596786 h 2974978"/>
                  <a:gd name="connsiteX1208" fmla="*/ 3298627 w 4767039"/>
                  <a:gd name="connsiteY1208" fmla="*/ 1586918 h 2974978"/>
                  <a:gd name="connsiteX1209" fmla="*/ 3326473 w 4767039"/>
                  <a:gd name="connsiteY1209" fmla="*/ 1548926 h 2974978"/>
                  <a:gd name="connsiteX1210" fmla="*/ 3357685 w 4767039"/>
                  <a:gd name="connsiteY1210" fmla="*/ 1585245 h 2974978"/>
                  <a:gd name="connsiteX1211" fmla="*/ 3359977 w 4767039"/>
                  <a:gd name="connsiteY1211" fmla="*/ 1590480 h 2974978"/>
                  <a:gd name="connsiteX1212" fmla="*/ 3367749 w 4767039"/>
                  <a:gd name="connsiteY1212" fmla="*/ 1583877 h 2974978"/>
                  <a:gd name="connsiteX1213" fmla="*/ 3410860 w 4767039"/>
                  <a:gd name="connsiteY1213" fmla="*/ 1564898 h 2974978"/>
                  <a:gd name="connsiteX1214" fmla="*/ 3419731 w 4767039"/>
                  <a:gd name="connsiteY1214" fmla="*/ 1611957 h 2974978"/>
                  <a:gd name="connsiteX1215" fmla="*/ 3414231 w 4767039"/>
                  <a:gd name="connsiteY1215" fmla="*/ 1633015 h 2974978"/>
                  <a:gd name="connsiteX1216" fmla="*/ 3417025 w 4767039"/>
                  <a:gd name="connsiteY1216" fmla="*/ 1634886 h 2974978"/>
                  <a:gd name="connsiteX1217" fmla="*/ 3420548 w 4767039"/>
                  <a:gd name="connsiteY1217" fmla="*/ 1625018 h 2974978"/>
                  <a:gd name="connsiteX1218" fmla="*/ 3448394 w 4767039"/>
                  <a:gd name="connsiteY1218" fmla="*/ 1587026 h 2974978"/>
                  <a:gd name="connsiteX1219" fmla="*/ 3479606 w 4767039"/>
                  <a:gd name="connsiteY1219" fmla="*/ 1623345 h 2974978"/>
                  <a:gd name="connsiteX1220" fmla="*/ 3481898 w 4767039"/>
                  <a:gd name="connsiteY1220" fmla="*/ 1628580 h 2974978"/>
                  <a:gd name="connsiteX1221" fmla="*/ 3489670 w 4767039"/>
                  <a:gd name="connsiteY1221" fmla="*/ 1621977 h 2974978"/>
                  <a:gd name="connsiteX1222" fmla="*/ 3532781 w 4767039"/>
                  <a:gd name="connsiteY1222" fmla="*/ 1602998 h 2974978"/>
                  <a:gd name="connsiteX1223" fmla="*/ 3528644 w 4767039"/>
                  <a:gd name="connsiteY1223" fmla="*/ 1699859 h 2974978"/>
                  <a:gd name="connsiteX1224" fmla="*/ 3511653 w 4767039"/>
                  <a:gd name="connsiteY1224" fmla="*/ 1719109 h 2974978"/>
                  <a:gd name="connsiteX1225" fmla="*/ 3522439 w 4767039"/>
                  <a:gd name="connsiteY1225" fmla="*/ 1735953 h 2974978"/>
                  <a:gd name="connsiteX1226" fmla="*/ 3529375 w 4767039"/>
                  <a:gd name="connsiteY1226" fmla="*/ 1760886 h 2974978"/>
                  <a:gd name="connsiteX1227" fmla="*/ 3530019 w 4767039"/>
                  <a:gd name="connsiteY1227" fmla="*/ 1766564 h 2974978"/>
                  <a:gd name="connsiteX1228" fmla="*/ 3539394 w 4767039"/>
                  <a:gd name="connsiteY1228" fmla="*/ 1762551 h 2974978"/>
                  <a:gd name="connsiteX1229" fmla="*/ 3586187 w 4767039"/>
                  <a:gd name="connsiteY1229" fmla="*/ 1757152 h 2974978"/>
                  <a:gd name="connsiteX1230" fmla="*/ 3584880 w 4767039"/>
                  <a:gd name="connsiteY1230" fmla="*/ 1790099 h 2974978"/>
                  <a:gd name="connsiteX1231" fmla="*/ 3601360 w 4767039"/>
                  <a:gd name="connsiteY1231" fmla="*/ 1785878 h 2974978"/>
                  <a:gd name="connsiteX1232" fmla="*/ 3610231 w 4767039"/>
                  <a:gd name="connsiteY1232" fmla="*/ 1832937 h 2974978"/>
                  <a:gd name="connsiteX1233" fmla="*/ 3604731 w 4767039"/>
                  <a:gd name="connsiteY1233" fmla="*/ 1853995 h 2974978"/>
                  <a:gd name="connsiteX1234" fmla="*/ 3607525 w 4767039"/>
                  <a:gd name="connsiteY1234" fmla="*/ 1855866 h 2974978"/>
                  <a:gd name="connsiteX1235" fmla="*/ 3611048 w 4767039"/>
                  <a:gd name="connsiteY1235" fmla="*/ 1845998 h 2974978"/>
                  <a:gd name="connsiteX1236" fmla="*/ 3638894 w 4767039"/>
                  <a:gd name="connsiteY1236" fmla="*/ 1808006 h 2974978"/>
                  <a:gd name="connsiteX1237" fmla="*/ 3670106 w 4767039"/>
                  <a:gd name="connsiteY1237" fmla="*/ 1844325 h 2974978"/>
                  <a:gd name="connsiteX1238" fmla="*/ 3672398 w 4767039"/>
                  <a:gd name="connsiteY1238" fmla="*/ 1849560 h 2974978"/>
                  <a:gd name="connsiteX1239" fmla="*/ 3680170 w 4767039"/>
                  <a:gd name="connsiteY1239" fmla="*/ 1842957 h 2974978"/>
                  <a:gd name="connsiteX1240" fmla="*/ 3723281 w 4767039"/>
                  <a:gd name="connsiteY1240" fmla="*/ 1823978 h 2974978"/>
                  <a:gd name="connsiteX1241" fmla="*/ 3719144 w 4767039"/>
                  <a:gd name="connsiteY1241" fmla="*/ 1920839 h 2974978"/>
                  <a:gd name="connsiteX1242" fmla="*/ 3702153 w 4767039"/>
                  <a:gd name="connsiteY1242" fmla="*/ 1940089 h 2974978"/>
                  <a:gd name="connsiteX1243" fmla="*/ 3712939 w 4767039"/>
                  <a:gd name="connsiteY1243" fmla="*/ 1956933 h 2974978"/>
                  <a:gd name="connsiteX1244" fmla="*/ 3719875 w 4767039"/>
                  <a:gd name="connsiteY1244" fmla="*/ 1981866 h 2974978"/>
                  <a:gd name="connsiteX1245" fmla="*/ 3720519 w 4767039"/>
                  <a:gd name="connsiteY1245" fmla="*/ 1987544 h 2974978"/>
                  <a:gd name="connsiteX1246" fmla="*/ 3729894 w 4767039"/>
                  <a:gd name="connsiteY1246" fmla="*/ 1983531 h 2974978"/>
                  <a:gd name="connsiteX1247" fmla="*/ 3776687 w 4767039"/>
                  <a:gd name="connsiteY1247" fmla="*/ 1978132 h 2974978"/>
                  <a:gd name="connsiteX1248" fmla="*/ 3744126 w 4767039"/>
                  <a:gd name="connsiteY1248" fmla="*/ 2069450 h 2974978"/>
                  <a:gd name="connsiteX1249" fmla="*/ 3743148 w 4767039"/>
                  <a:gd name="connsiteY1249" fmla="*/ 2070047 h 2974978"/>
                  <a:gd name="connsiteX1250" fmla="*/ 3744421 w 4767039"/>
                  <a:gd name="connsiteY1250" fmla="*/ 2096795 h 2974978"/>
                  <a:gd name="connsiteX1251" fmla="*/ 3729949 w 4767039"/>
                  <a:gd name="connsiteY1251" fmla="*/ 2152203 h 2974978"/>
                  <a:gd name="connsiteX1252" fmla="*/ 3713732 w 4767039"/>
                  <a:gd name="connsiteY1252" fmla="*/ 2170575 h 2974978"/>
                  <a:gd name="connsiteX1253" fmla="*/ 3718935 w 4767039"/>
                  <a:gd name="connsiteY1253" fmla="*/ 2178700 h 2974978"/>
                  <a:gd name="connsiteX1254" fmla="*/ 3726651 w 4767039"/>
                  <a:gd name="connsiteY1254" fmla="*/ 2206439 h 2974978"/>
                  <a:gd name="connsiteX1255" fmla="*/ 3727368 w 4767039"/>
                  <a:gd name="connsiteY1255" fmla="*/ 2212756 h 2974978"/>
                  <a:gd name="connsiteX1256" fmla="*/ 3737798 w 4767039"/>
                  <a:gd name="connsiteY1256" fmla="*/ 2208292 h 2974978"/>
                  <a:gd name="connsiteX1257" fmla="*/ 3789859 w 4767039"/>
                  <a:gd name="connsiteY1257" fmla="*/ 2202286 h 2974978"/>
                  <a:gd name="connsiteX1258" fmla="*/ 3753633 w 4767039"/>
                  <a:gd name="connsiteY1258" fmla="*/ 2303882 h 2974978"/>
                  <a:gd name="connsiteX1259" fmla="*/ 3687014 w 4767039"/>
                  <a:gd name="connsiteY1259" fmla="*/ 2334891 h 2974978"/>
                  <a:gd name="connsiteX1260" fmla="*/ 3668389 w 4767039"/>
                  <a:gd name="connsiteY1260" fmla="*/ 2330439 h 2974978"/>
                  <a:gd name="connsiteX1261" fmla="*/ 3666795 w 4767039"/>
                  <a:gd name="connsiteY1261" fmla="*/ 2329160 h 2974978"/>
                  <a:gd name="connsiteX1262" fmla="*/ 3664291 w 4767039"/>
                  <a:gd name="connsiteY1262" fmla="*/ 2329297 h 2974978"/>
                  <a:gd name="connsiteX1263" fmla="*/ 3659591 w 4767039"/>
                  <a:gd name="connsiteY1263" fmla="*/ 2328576 h 2974978"/>
                  <a:gd name="connsiteX1264" fmla="*/ 3657191 w 4767039"/>
                  <a:gd name="connsiteY1264" fmla="*/ 2327567 h 2974978"/>
                  <a:gd name="connsiteX1265" fmla="*/ 3653693 w 4767039"/>
                  <a:gd name="connsiteY1265" fmla="*/ 2328264 h 2974978"/>
                  <a:gd name="connsiteX1266" fmla="*/ 3650981 w 4767039"/>
                  <a:gd name="connsiteY1266" fmla="*/ 2330439 h 2974978"/>
                  <a:gd name="connsiteX1267" fmla="*/ 3565737 w 4767039"/>
                  <a:gd name="connsiteY1267" fmla="*/ 2303882 h 2974978"/>
                  <a:gd name="connsiteX1268" fmla="*/ 3559237 w 4767039"/>
                  <a:gd name="connsiteY1268" fmla="*/ 2295391 h 2974978"/>
                  <a:gd name="connsiteX1269" fmla="*/ 3546468 w 4767039"/>
                  <a:gd name="connsiteY1269" fmla="*/ 2292339 h 2974978"/>
                  <a:gd name="connsiteX1270" fmla="*/ 3544874 w 4767039"/>
                  <a:gd name="connsiteY1270" fmla="*/ 2291061 h 2974978"/>
                  <a:gd name="connsiteX1271" fmla="*/ 3542370 w 4767039"/>
                  <a:gd name="connsiteY1271" fmla="*/ 2291197 h 2974978"/>
                  <a:gd name="connsiteX1272" fmla="*/ 3537670 w 4767039"/>
                  <a:gd name="connsiteY1272" fmla="*/ 2290476 h 2974978"/>
                  <a:gd name="connsiteX1273" fmla="*/ 3535270 w 4767039"/>
                  <a:gd name="connsiteY1273" fmla="*/ 2289467 h 2974978"/>
                  <a:gd name="connsiteX1274" fmla="*/ 3531772 w 4767039"/>
                  <a:gd name="connsiteY1274" fmla="*/ 2290164 h 2974978"/>
                  <a:gd name="connsiteX1275" fmla="*/ 3529060 w 4767039"/>
                  <a:gd name="connsiteY1275" fmla="*/ 2292339 h 2974978"/>
                  <a:gd name="connsiteX1276" fmla="*/ 3443816 w 4767039"/>
                  <a:gd name="connsiteY1276" fmla="*/ 2265782 h 2974978"/>
                  <a:gd name="connsiteX1277" fmla="*/ 3407589 w 4767039"/>
                  <a:gd name="connsiteY1277" fmla="*/ 2164186 h 2974978"/>
                  <a:gd name="connsiteX1278" fmla="*/ 3420085 w 4767039"/>
                  <a:gd name="connsiteY1278" fmla="*/ 2163611 h 2974978"/>
                  <a:gd name="connsiteX1279" fmla="*/ 3405746 w 4767039"/>
                  <a:gd name="connsiteY1279" fmla="*/ 2153427 h 2974978"/>
                  <a:gd name="connsiteX1280" fmla="*/ 3363898 w 4767039"/>
                  <a:gd name="connsiteY1280" fmla="*/ 2083236 h 2974978"/>
                  <a:gd name="connsiteX1281" fmla="*/ 3372986 w 4767039"/>
                  <a:gd name="connsiteY1281" fmla="*/ 2079962 h 2974978"/>
                  <a:gd name="connsiteX1282" fmla="*/ 3368737 w 4767039"/>
                  <a:gd name="connsiteY1282" fmla="*/ 2074411 h 2974978"/>
                  <a:gd name="connsiteX1283" fmla="*/ 3355968 w 4767039"/>
                  <a:gd name="connsiteY1283" fmla="*/ 2071359 h 2974978"/>
                  <a:gd name="connsiteX1284" fmla="*/ 3354374 w 4767039"/>
                  <a:gd name="connsiteY1284" fmla="*/ 2070081 h 2974978"/>
                  <a:gd name="connsiteX1285" fmla="*/ 3351870 w 4767039"/>
                  <a:gd name="connsiteY1285" fmla="*/ 2070217 h 2974978"/>
                  <a:gd name="connsiteX1286" fmla="*/ 3347170 w 4767039"/>
                  <a:gd name="connsiteY1286" fmla="*/ 2069496 h 2974978"/>
                  <a:gd name="connsiteX1287" fmla="*/ 3344770 w 4767039"/>
                  <a:gd name="connsiteY1287" fmla="*/ 2068487 h 2974978"/>
                  <a:gd name="connsiteX1288" fmla="*/ 3341272 w 4767039"/>
                  <a:gd name="connsiteY1288" fmla="*/ 2069184 h 2974978"/>
                  <a:gd name="connsiteX1289" fmla="*/ 3338560 w 4767039"/>
                  <a:gd name="connsiteY1289" fmla="*/ 2071359 h 2974978"/>
                  <a:gd name="connsiteX1290" fmla="*/ 3336881 w 4767039"/>
                  <a:gd name="connsiteY1290" fmla="*/ 2071760 h 2974978"/>
                  <a:gd name="connsiteX1291" fmla="*/ 3330524 w 4767039"/>
                  <a:gd name="connsiteY1291" fmla="*/ 2096099 h 2974978"/>
                  <a:gd name="connsiteX1292" fmla="*/ 3313533 w 4767039"/>
                  <a:gd name="connsiteY1292" fmla="*/ 2115349 h 2974978"/>
                  <a:gd name="connsiteX1293" fmla="*/ 3324319 w 4767039"/>
                  <a:gd name="connsiteY1293" fmla="*/ 2132193 h 2974978"/>
                  <a:gd name="connsiteX1294" fmla="*/ 3331255 w 4767039"/>
                  <a:gd name="connsiteY1294" fmla="*/ 2157126 h 2974978"/>
                  <a:gd name="connsiteX1295" fmla="*/ 3331899 w 4767039"/>
                  <a:gd name="connsiteY1295" fmla="*/ 2162804 h 2974978"/>
                  <a:gd name="connsiteX1296" fmla="*/ 3341274 w 4767039"/>
                  <a:gd name="connsiteY1296" fmla="*/ 2158791 h 2974978"/>
                  <a:gd name="connsiteX1297" fmla="*/ 3388067 w 4767039"/>
                  <a:gd name="connsiteY1297" fmla="*/ 2153392 h 2974978"/>
                  <a:gd name="connsiteX1298" fmla="*/ 3355506 w 4767039"/>
                  <a:gd name="connsiteY1298" fmla="*/ 2244710 h 2974978"/>
                  <a:gd name="connsiteX1299" fmla="*/ 3354532 w 4767039"/>
                  <a:gd name="connsiteY1299" fmla="*/ 2245380 h 2974978"/>
                  <a:gd name="connsiteX1300" fmla="*/ 3355801 w 4767039"/>
                  <a:gd name="connsiteY1300" fmla="*/ 2272055 h 2974978"/>
                  <a:gd name="connsiteX1301" fmla="*/ 3341329 w 4767039"/>
                  <a:gd name="connsiteY1301" fmla="*/ 2327463 h 2974978"/>
                  <a:gd name="connsiteX1302" fmla="*/ 3325112 w 4767039"/>
                  <a:gd name="connsiteY1302" fmla="*/ 2345835 h 2974978"/>
                  <a:gd name="connsiteX1303" fmla="*/ 3330315 w 4767039"/>
                  <a:gd name="connsiteY1303" fmla="*/ 2353960 h 2974978"/>
                  <a:gd name="connsiteX1304" fmla="*/ 3338031 w 4767039"/>
                  <a:gd name="connsiteY1304" fmla="*/ 2381699 h 2974978"/>
                  <a:gd name="connsiteX1305" fmla="*/ 3338748 w 4767039"/>
                  <a:gd name="connsiteY1305" fmla="*/ 2388016 h 2974978"/>
                  <a:gd name="connsiteX1306" fmla="*/ 3349178 w 4767039"/>
                  <a:gd name="connsiteY1306" fmla="*/ 2383552 h 2974978"/>
                  <a:gd name="connsiteX1307" fmla="*/ 3401239 w 4767039"/>
                  <a:gd name="connsiteY1307" fmla="*/ 2377545 h 2974978"/>
                  <a:gd name="connsiteX1308" fmla="*/ 3365013 w 4767039"/>
                  <a:gd name="connsiteY1308" fmla="*/ 2479142 h 2974978"/>
                  <a:gd name="connsiteX1309" fmla="*/ 3298394 w 4767039"/>
                  <a:gd name="connsiteY1309" fmla="*/ 2510151 h 2974978"/>
                  <a:gd name="connsiteX1310" fmla="*/ 3279769 w 4767039"/>
                  <a:gd name="connsiteY1310" fmla="*/ 2505699 h 2974978"/>
                  <a:gd name="connsiteX1311" fmla="*/ 3278175 w 4767039"/>
                  <a:gd name="connsiteY1311" fmla="*/ 2504421 h 2974978"/>
                  <a:gd name="connsiteX1312" fmla="*/ 3275671 w 4767039"/>
                  <a:gd name="connsiteY1312" fmla="*/ 2504557 h 2974978"/>
                  <a:gd name="connsiteX1313" fmla="*/ 3270971 w 4767039"/>
                  <a:gd name="connsiteY1313" fmla="*/ 2503836 h 2974978"/>
                  <a:gd name="connsiteX1314" fmla="*/ 3268571 w 4767039"/>
                  <a:gd name="connsiteY1314" fmla="*/ 2502827 h 2974978"/>
                  <a:gd name="connsiteX1315" fmla="*/ 3265073 w 4767039"/>
                  <a:gd name="connsiteY1315" fmla="*/ 2503524 h 2974978"/>
                  <a:gd name="connsiteX1316" fmla="*/ 3262361 w 4767039"/>
                  <a:gd name="connsiteY1316" fmla="*/ 2505699 h 2974978"/>
                  <a:gd name="connsiteX1317" fmla="*/ 3243736 w 4767039"/>
                  <a:gd name="connsiteY1317" fmla="*/ 2510150 h 2974978"/>
                  <a:gd name="connsiteX1318" fmla="*/ 3233514 w 4767039"/>
                  <a:gd name="connsiteY1318" fmla="*/ 2508184 h 2974978"/>
                  <a:gd name="connsiteX1319" fmla="*/ 3233881 w 4767039"/>
                  <a:gd name="connsiteY1319" fmla="*/ 2515895 h 2974978"/>
                  <a:gd name="connsiteX1320" fmla="*/ 3219409 w 4767039"/>
                  <a:gd name="connsiteY1320" fmla="*/ 2571303 h 2974978"/>
                  <a:gd name="connsiteX1321" fmla="*/ 3203192 w 4767039"/>
                  <a:gd name="connsiteY1321" fmla="*/ 2589675 h 2974978"/>
                  <a:gd name="connsiteX1322" fmla="*/ 3208395 w 4767039"/>
                  <a:gd name="connsiteY1322" fmla="*/ 2597800 h 2974978"/>
                  <a:gd name="connsiteX1323" fmla="*/ 3216111 w 4767039"/>
                  <a:gd name="connsiteY1323" fmla="*/ 2625539 h 2974978"/>
                  <a:gd name="connsiteX1324" fmla="*/ 3216828 w 4767039"/>
                  <a:gd name="connsiteY1324" fmla="*/ 2631856 h 2974978"/>
                  <a:gd name="connsiteX1325" fmla="*/ 3227258 w 4767039"/>
                  <a:gd name="connsiteY1325" fmla="*/ 2627392 h 2974978"/>
                  <a:gd name="connsiteX1326" fmla="*/ 3279319 w 4767039"/>
                  <a:gd name="connsiteY1326" fmla="*/ 2621386 h 2974978"/>
                  <a:gd name="connsiteX1327" fmla="*/ 3243093 w 4767039"/>
                  <a:gd name="connsiteY1327" fmla="*/ 2722982 h 2974978"/>
                  <a:gd name="connsiteX1328" fmla="*/ 3176474 w 4767039"/>
                  <a:gd name="connsiteY1328" fmla="*/ 2753991 h 2974978"/>
                  <a:gd name="connsiteX1329" fmla="*/ 2220497 w 4767039"/>
                  <a:gd name="connsiteY1329" fmla="*/ 2858604 h 2974978"/>
                  <a:gd name="connsiteX1330" fmla="*/ 2201872 w 4767039"/>
                  <a:gd name="connsiteY1330" fmla="*/ 2854153 h 2974978"/>
                  <a:gd name="connsiteX1331" fmla="*/ 2200278 w 4767039"/>
                  <a:gd name="connsiteY1331" fmla="*/ 2852875 h 2974978"/>
                  <a:gd name="connsiteX1332" fmla="*/ 2197774 w 4767039"/>
                  <a:gd name="connsiteY1332" fmla="*/ 2853011 h 2974978"/>
                  <a:gd name="connsiteX1333" fmla="*/ 2193075 w 4767039"/>
                  <a:gd name="connsiteY1333" fmla="*/ 2852290 h 2974978"/>
                  <a:gd name="connsiteX1334" fmla="*/ 2190674 w 4767039"/>
                  <a:gd name="connsiteY1334" fmla="*/ 2851281 h 2974978"/>
                  <a:gd name="connsiteX1335" fmla="*/ 2187176 w 4767039"/>
                  <a:gd name="connsiteY1335" fmla="*/ 2851978 h 2974978"/>
                  <a:gd name="connsiteX1336" fmla="*/ 2184464 w 4767039"/>
                  <a:gd name="connsiteY1336" fmla="*/ 2854153 h 2974978"/>
                  <a:gd name="connsiteX1337" fmla="*/ 2165839 w 4767039"/>
                  <a:gd name="connsiteY1337" fmla="*/ 2858604 h 2974978"/>
                  <a:gd name="connsiteX1338" fmla="*/ 2099220 w 4767039"/>
                  <a:gd name="connsiteY1338" fmla="*/ 2827596 h 2974978"/>
                  <a:gd name="connsiteX1339" fmla="*/ 2092721 w 4767039"/>
                  <a:gd name="connsiteY1339" fmla="*/ 2819105 h 2974978"/>
                  <a:gd name="connsiteX1340" fmla="*/ 2079951 w 4767039"/>
                  <a:gd name="connsiteY1340" fmla="*/ 2816053 h 2974978"/>
                  <a:gd name="connsiteX1341" fmla="*/ 2078357 w 4767039"/>
                  <a:gd name="connsiteY1341" fmla="*/ 2814774 h 2974978"/>
                  <a:gd name="connsiteX1342" fmla="*/ 2075853 w 4767039"/>
                  <a:gd name="connsiteY1342" fmla="*/ 2814911 h 2974978"/>
                  <a:gd name="connsiteX1343" fmla="*/ 2071154 w 4767039"/>
                  <a:gd name="connsiteY1343" fmla="*/ 2814190 h 2974978"/>
                  <a:gd name="connsiteX1344" fmla="*/ 2068753 w 4767039"/>
                  <a:gd name="connsiteY1344" fmla="*/ 2813181 h 2974978"/>
                  <a:gd name="connsiteX1345" fmla="*/ 2065255 w 4767039"/>
                  <a:gd name="connsiteY1345" fmla="*/ 2813878 h 2974978"/>
                  <a:gd name="connsiteX1346" fmla="*/ 2062543 w 4767039"/>
                  <a:gd name="connsiteY1346" fmla="*/ 2816053 h 2974978"/>
                  <a:gd name="connsiteX1347" fmla="*/ 1977299 w 4767039"/>
                  <a:gd name="connsiteY1347" fmla="*/ 2789496 h 2974978"/>
                  <a:gd name="connsiteX1348" fmla="*/ 1941072 w 4767039"/>
                  <a:gd name="connsiteY1348" fmla="*/ 2687900 h 2974978"/>
                  <a:gd name="connsiteX1349" fmla="*/ 1953568 w 4767039"/>
                  <a:gd name="connsiteY1349" fmla="*/ 2687325 h 2974978"/>
                  <a:gd name="connsiteX1350" fmla="*/ 1939229 w 4767039"/>
                  <a:gd name="connsiteY1350" fmla="*/ 2677140 h 2974978"/>
                  <a:gd name="connsiteX1351" fmla="*/ 1897381 w 4767039"/>
                  <a:gd name="connsiteY1351" fmla="*/ 2606950 h 2974978"/>
                  <a:gd name="connsiteX1352" fmla="*/ 1949737 w 4767039"/>
                  <a:gd name="connsiteY1352" fmla="*/ 2597081 h 2974978"/>
                  <a:gd name="connsiteX1353" fmla="*/ 1953012 w 4767039"/>
                  <a:gd name="connsiteY1353" fmla="*/ 2597445 h 2974978"/>
                  <a:gd name="connsiteX1354" fmla="*/ 1952566 w 4767039"/>
                  <a:gd name="connsiteY1354" fmla="*/ 2595499 h 2974978"/>
                  <a:gd name="connsiteX1355" fmla="*/ 1955945 w 4767039"/>
                  <a:gd name="connsiteY1355" fmla="*/ 2543202 h 2974978"/>
                  <a:gd name="connsiteX1356" fmla="*/ 1980803 w 4767039"/>
                  <a:gd name="connsiteY1356" fmla="*/ 2546539 h 2974978"/>
                  <a:gd name="connsiteX1357" fmla="*/ 1981073 w 4767039"/>
                  <a:gd name="connsiteY1357" fmla="*/ 2546664 h 2974978"/>
                  <a:gd name="connsiteX1358" fmla="*/ 1965043 w 4767039"/>
                  <a:gd name="connsiteY1358" fmla="*/ 2523162 h 2974978"/>
                  <a:gd name="connsiteX1359" fmla="*/ 1953178 w 4767039"/>
                  <a:gd name="connsiteY1359" fmla="*/ 2485382 h 2974978"/>
                  <a:gd name="connsiteX1360" fmla="*/ 1953952 w 4767039"/>
                  <a:gd name="connsiteY1360" fmla="*/ 2469632 h 2974978"/>
                  <a:gd name="connsiteX1361" fmla="*/ 1952479 w 4767039"/>
                  <a:gd name="connsiteY1361" fmla="*/ 2469984 h 2974978"/>
                  <a:gd name="connsiteX1362" fmla="*/ 1885860 w 4767039"/>
                  <a:gd name="connsiteY1362" fmla="*/ 2438976 h 2974978"/>
                  <a:gd name="connsiteX1363" fmla="*/ 1879360 w 4767039"/>
                  <a:gd name="connsiteY1363" fmla="*/ 2430485 h 2974978"/>
                  <a:gd name="connsiteX1364" fmla="*/ 1866591 w 4767039"/>
                  <a:gd name="connsiteY1364" fmla="*/ 2427433 h 2974978"/>
                  <a:gd name="connsiteX1365" fmla="*/ 1864997 w 4767039"/>
                  <a:gd name="connsiteY1365" fmla="*/ 2426154 h 2974978"/>
                  <a:gd name="connsiteX1366" fmla="*/ 1862493 w 4767039"/>
                  <a:gd name="connsiteY1366" fmla="*/ 2426291 h 2974978"/>
                  <a:gd name="connsiteX1367" fmla="*/ 1857794 w 4767039"/>
                  <a:gd name="connsiteY1367" fmla="*/ 2425569 h 2974978"/>
                  <a:gd name="connsiteX1368" fmla="*/ 1855393 w 4767039"/>
                  <a:gd name="connsiteY1368" fmla="*/ 2424560 h 2974978"/>
                  <a:gd name="connsiteX1369" fmla="*/ 1851895 w 4767039"/>
                  <a:gd name="connsiteY1369" fmla="*/ 2425258 h 2974978"/>
                  <a:gd name="connsiteX1370" fmla="*/ 1849183 w 4767039"/>
                  <a:gd name="connsiteY1370" fmla="*/ 2427433 h 2974978"/>
                  <a:gd name="connsiteX1371" fmla="*/ 1763939 w 4767039"/>
                  <a:gd name="connsiteY1371" fmla="*/ 2400876 h 2974978"/>
                  <a:gd name="connsiteX1372" fmla="*/ 1727712 w 4767039"/>
                  <a:gd name="connsiteY1372" fmla="*/ 2299280 h 2974978"/>
                  <a:gd name="connsiteX1373" fmla="*/ 1740208 w 4767039"/>
                  <a:gd name="connsiteY1373" fmla="*/ 2298705 h 2974978"/>
                  <a:gd name="connsiteX1374" fmla="*/ 1725869 w 4767039"/>
                  <a:gd name="connsiteY1374" fmla="*/ 2288521 h 2974978"/>
                  <a:gd name="connsiteX1375" fmla="*/ 1684021 w 4767039"/>
                  <a:gd name="connsiteY1375" fmla="*/ 2218330 h 2974978"/>
                  <a:gd name="connsiteX1376" fmla="*/ 1736377 w 4767039"/>
                  <a:gd name="connsiteY1376" fmla="*/ 2208461 h 2974978"/>
                  <a:gd name="connsiteX1377" fmla="*/ 1739652 w 4767039"/>
                  <a:gd name="connsiteY1377" fmla="*/ 2208825 h 2974978"/>
                  <a:gd name="connsiteX1378" fmla="*/ 1739206 w 4767039"/>
                  <a:gd name="connsiteY1378" fmla="*/ 2206879 h 2974978"/>
                  <a:gd name="connsiteX1379" fmla="*/ 1742585 w 4767039"/>
                  <a:gd name="connsiteY1379" fmla="*/ 2154582 h 2974978"/>
                  <a:gd name="connsiteX1380" fmla="*/ 1766857 w 4767039"/>
                  <a:gd name="connsiteY1380" fmla="*/ 2157840 h 2974978"/>
                  <a:gd name="connsiteX1381" fmla="*/ 1758184 w 4767039"/>
                  <a:gd name="connsiteY1381" fmla="*/ 2146511 h 2974978"/>
                  <a:gd name="connsiteX1382" fmla="*/ 1740882 w 4767039"/>
                  <a:gd name="connsiteY1382" fmla="*/ 2075126 h 2974978"/>
                  <a:gd name="connsiteX1383" fmla="*/ 1788461 w 4767039"/>
                  <a:gd name="connsiteY1383" fmla="*/ 2080551 h 2974978"/>
                  <a:gd name="connsiteX1384" fmla="*/ 1791177 w 4767039"/>
                  <a:gd name="connsiteY1384" fmla="*/ 2081733 h 2974978"/>
                  <a:gd name="connsiteX1385" fmla="*/ 1791311 w 4767039"/>
                  <a:gd name="connsiteY1385" fmla="*/ 2079944 h 2974978"/>
                  <a:gd name="connsiteX1386" fmla="*/ 1792031 w 4767039"/>
                  <a:gd name="connsiteY1386" fmla="*/ 2076838 h 2974978"/>
                  <a:gd name="connsiteX1387" fmla="*/ 1755996 w 4767039"/>
                  <a:gd name="connsiteY1387" fmla="*/ 2067715 h 2974978"/>
                  <a:gd name="connsiteX1388" fmla="*/ 1697916 w 4767039"/>
                  <a:gd name="connsiteY1388" fmla="*/ 1990089 h 2974978"/>
                  <a:gd name="connsiteX1389" fmla="*/ 1744975 w 4767039"/>
                  <a:gd name="connsiteY1389" fmla="*/ 1981218 h 2974978"/>
                  <a:gd name="connsiteX1390" fmla="*/ 1747919 w 4767039"/>
                  <a:gd name="connsiteY1390" fmla="*/ 1981546 h 2974978"/>
                  <a:gd name="connsiteX1391" fmla="*/ 1747518 w 4767039"/>
                  <a:gd name="connsiteY1391" fmla="*/ 1979797 h 2974978"/>
                  <a:gd name="connsiteX1392" fmla="*/ 1750554 w 4767039"/>
                  <a:gd name="connsiteY1392" fmla="*/ 1932790 h 2974978"/>
                  <a:gd name="connsiteX1393" fmla="*/ 1796403 w 4767039"/>
                  <a:gd name="connsiteY1393" fmla="*/ 1946617 h 2974978"/>
                  <a:gd name="connsiteX1394" fmla="*/ 1805727 w 4767039"/>
                  <a:gd name="connsiteY1394" fmla="*/ 1952860 h 2974978"/>
                  <a:gd name="connsiteX1395" fmla="*/ 1809250 w 4767039"/>
                  <a:gd name="connsiteY1395" fmla="*/ 1942992 h 2974978"/>
                  <a:gd name="connsiteX1396" fmla="*/ 1837096 w 4767039"/>
                  <a:gd name="connsiteY1396" fmla="*/ 1905000 h 2974978"/>
                  <a:gd name="connsiteX1397" fmla="*/ 1868308 w 4767039"/>
                  <a:gd name="connsiteY1397" fmla="*/ 1941319 h 2974978"/>
                  <a:gd name="connsiteX1398" fmla="*/ 1870600 w 4767039"/>
                  <a:gd name="connsiteY1398" fmla="*/ 1946554 h 2974978"/>
                  <a:gd name="connsiteX1399" fmla="*/ 1878372 w 4767039"/>
                  <a:gd name="connsiteY1399" fmla="*/ 1939951 h 2974978"/>
                  <a:gd name="connsiteX1400" fmla="*/ 1921484 w 4767039"/>
                  <a:gd name="connsiteY1400" fmla="*/ 1920972 h 2974978"/>
                  <a:gd name="connsiteX1401" fmla="*/ 1930354 w 4767039"/>
                  <a:gd name="connsiteY1401" fmla="*/ 1968031 h 2974978"/>
                  <a:gd name="connsiteX1402" fmla="*/ 1924854 w 4767039"/>
                  <a:gd name="connsiteY1402" fmla="*/ 1989089 h 2974978"/>
                  <a:gd name="connsiteX1403" fmla="*/ 1927648 w 4767039"/>
                  <a:gd name="connsiteY1403" fmla="*/ 1990960 h 2974978"/>
                  <a:gd name="connsiteX1404" fmla="*/ 1931171 w 4767039"/>
                  <a:gd name="connsiteY1404" fmla="*/ 1981092 h 2974978"/>
                  <a:gd name="connsiteX1405" fmla="*/ 1959017 w 4767039"/>
                  <a:gd name="connsiteY1405" fmla="*/ 1943100 h 2974978"/>
                  <a:gd name="connsiteX1406" fmla="*/ 1990229 w 4767039"/>
                  <a:gd name="connsiteY1406" fmla="*/ 1979419 h 2974978"/>
                  <a:gd name="connsiteX1407" fmla="*/ 1992521 w 4767039"/>
                  <a:gd name="connsiteY1407" fmla="*/ 1984654 h 2974978"/>
                  <a:gd name="connsiteX1408" fmla="*/ 2000293 w 4767039"/>
                  <a:gd name="connsiteY1408" fmla="*/ 1978051 h 2974978"/>
                  <a:gd name="connsiteX1409" fmla="*/ 2043405 w 4767039"/>
                  <a:gd name="connsiteY1409" fmla="*/ 1959072 h 2974978"/>
                  <a:gd name="connsiteX1410" fmla="*/ 2039268 w 4767039"/>
                  <a:gd name="connsiteY1410" fmla="*/ 2055933 h 2974978"/>
                  <a:gd name="connsiteX1411" fmla="*/ 2022276 w 4767039"/>
                  <a:gd name="connsiteY1411" fmla="*/ 2075183 h 2974978"/>
                  <a:gd name="connsiteX1412" fmla="*/ 2033062 w 4767039"/>
                  <a:gd name="connsiteY1412" fmla="*/ 2092027 h 2974978"/>
                  <a:gd name="connsiteX1413" fmla="*/ 2039998 w 4767039"/>
                  <a:gd name="connsiteY1413" fmla="*/ 2116960 h 2974978"/>
                  <a:gd name="connsiteX1414" fmla="*/ 2040642 w 4767039"/>
                  <a:gd name="connsiteY1414" fmla="*/ 2122638 h 2974978"/>
                  <a:gd name="connsiteX1415" fmla="*/ 2050017 w 4767039"/>
                  <a:gd name="connsiteY1415" fmla="*/ 2118625 h 2974978"/>
                  <a:gd name="connsiteX1416" fmla="*/ 2096811 w 4767039"/>
                  <a:gd name="connsiteY1416" fmla="*/ 2113226 h 2974978"/>
                  <a:gd name="connsiteX1417" fmla="*/ 2064249 w 4767039"/>
                  <a:gd name="connsiteY1417" fmla="*/ 2204544 h 2974978"/>
                  <a:gd name="connsiteX1418" fmla="*/ 2063275 w 4767039"/>
                  <a:gd name="connsiteY1418" fmla="*/ 2205214 h 2974978"/>
                  <a:gd name="connsiteX1419" fmla="*/ 2064544 w 4767039"/>
                  <a:gd name="connsiteY1419" fmla="*/ 2231889 h 2974978"/>
                  <a:gd name="connsiteX1420" fmla="*/ 2050072 w 4767039"/>
                  <a:gd name="connsiteY1420" fmla="*/ 2287297 h 2974978"/>
                  <a:gd name="connsiteX1421" fmla="*/ 2033856 w 4767039"/>
                  <a:gd name="connsiteY1421" fmla="*/ 2305669 h 2974978"/>
                  <a:gd name="connsiteX1422" fmla="*/ 2035504 w 4767039"/>
                  <a:gd name="connsiteY1422" fmla="*/ 2308244 h 2974978"/>
                  <a:gd name="connsiteX1423" fmla="*/ 2050456 w 4767039"/>
                  <a:gd name="connsiteY1423" fmla="*/ 2293620 h 2974978"/>
                  <a:gd name="connsiteX1424" fmla="*/ 2081668 w 4767039"/>
                  <a:gd name="connsiteY1424" fmla="*/ 2329939 h 2974978"/>
                  <a:gd name="connsiteX1425" fmla="*/ 2083960 w 4767039"/>
                  <a:gd name="connsiteY1425" fmla="*/ 2335173 h 2974978"/>
                  <a:gd name="connsiteX1426" fmla="*/ 2091732 w 4767039"/>
                  <a:gd name="connsiteY1426" fmla="*/ 2328571 h 2974978"/>
                  <a:gd name="connsiteX1427" fmla="*/ 2134844 w 4767039"/>
                  <a:gd name="connsiteY1427" fmla="*/ 2309592 h 2974978"/>
                  <a:gd name="connsiteX1428" fmla="*/ 2143714 w 4767039"/>
                  <a:gd name="connsiteY1428" fmla="*/ 2356651 h 2974978"/>
                  <a:gd name="connsiteX1429" fmla="*/ 2138214 w 4767039"/>
                  <a:gd name="connsiteY1429" fmla="*/ 2377709 h 2974978"/>
                  <a:gd name="connsiteX1430" fmla="*/ 2141008 w 4767039"/>
                  <a:gd name="connsiteY1430" fmla="*/ 2379580 h 2974978"/>
                  <a:gd name="connsiteX1431" fmla="*/ 2144531 w 4767039"/>
                  <a:gd name="connsiteY1431" fmla="*/ 2369712 h 2974978"/>
                  <a:gd name="connsiteX1432" fmla="*/ 2172377 w 4767039"/>
                  <a:gd name="connsiteY1432" fmla="*/ 2331720 h 2974978"/>
                  <a:gd name="connsiteX1433" fmla="*/ 2203589 w 4767039"/>
                  <a:gd name="connsiteY1433" fmla="*/ 2368039 h 2974978"/>
                  <a:gd name="connsiteX1434" fmla="*/ 2205881 w 4767039"/>
                  <a:gd name="connsiteY1434" fmla="*/ 2373273 h 2974978"/>
                  <a:gd name="connsiteX1435" fmla="*/ 2213653 w 4767039"/>
                  <a:gd name="connsiteY1435" fmla="*/ 2366671 h 2974978"/>
                  <a:gd name="connsiteX1436" fmla="*/ 2256765 w 4767039"/>
                  <a:gd name="connsiteY1436" fmla="*/ 2347692 h 2974978"/>
                  <a:gd name="connsiteX1437" fmla="*/ 2252628 w 4767039"/>
                  <a:gd name="connsiteY1437" fmla="*/ 2444553 h 2974978"/>
                  <a:gd name="connsiteX1438" fmla="*/ 2235636 w 4767039"/>
                  <a:gd name="connsiteY1438" fmla="*/ 2463803 h 2974978"/>
                  <a:gd name="connsiteX1439" fmla="*/ 2246422 w 4767039"/>
                  <a:gd name="connsiteY1439" fmla="*/ 2480647 h 2974978"/>
                  <a:gd name="connsiteX1440" fmla="*/ 2253358 w 4767039"/>
                  <a:gd name="connsiteY1440" fmla="*/ 2505579 h 2974978"/>
                  <a:gd name="connsiteX1441" fmla="*/ 2254002 w 4767039"/>
                  <a:gd name="connsiteY1441" fmla="*/ 2511257 h 2974978"/>
                  <a:gd name="connsiteX1442" fmla="*/ 2263377 w 4767039"/>
                  <a:gd name="connsiteY1442" fmla="*/ 2507245 h 2974978"/>
                  <a:gd name="connsiteX1443" fmla="*/ 2310171 w 4767039"/>
                  <a:gd name="connsiteY1443" fmla="*/ 2501846 h 2974978"/>
                  <a:gd name="connsiteX1444" fmla="*/ 2277609 w 4767039"/>
                  <a:gd name="connsiteY1444" fmla="*/ 2593164 h 2974978"/>
                  <a:gd name="connsiteX1445" fmla="*/ 2276635 w 4767039"/>
                  <a:gd name="connsiteY1445" fmla="*/ 2593834 h 2974978"/>
                  <a:gd name="connsiteX1446" fmla="*/ 2277904 w 4767039"/>
                  <a:gd name="connsiteY1446" fmla="*/ 2620509 h 2974978"/>
                  <a:gd name="connsiteX1447" fmla="*/ 2263432 w 4767039"/>
                  <a:gd name="connsiteY1447" fmla="*/ 2675917 h 2974978"/>
                  <a:gd name="connsiteX1448" fmla="*/ 2247216 w 4767039"/>
                  <a:gd name="connsiteY1448" fmla="*/ 2694289 h 2974978"/>
                  <a:gd name="connsiteX1449" fmla="*/ 2252418 w 4767039"/>
                  <a:gd name="connsiteY1449" fmla="*/ 2702414 h 2974978"/>
                  <a:gd name="connsiteX1450" fmla="*/ 2260135 w 4767039"/>
                  <a:gd name="connsiteY1450" fmla="*/ 2730153 h 2974978"/>
                  <a:gd name="connsiteX1451" fmla="*/ 2260851 w 4767039"/>
                  <a:gd name="connsiteY1451" fmla="*/ 2736470 h 2974978"/>
                  <a:gd name="connsiteX1452" fmla="*/ 2271281 w 4767039"/>
                  <a:gd name="connsiteY1452" fmla="*/ 2732006 h 2974978"/>
                  <a:gd name="connsiteX1453" fmla="*/ 2323342 w 4767039"/>
                  <a:gd name="connsiteY1453" fmla="*/ 2726000 h 2974978"/>
                  <a:gd name="connsiteX1454" fmla="*/ 2287116 w 4767039"/>
                  <a:gd name="connsiteY1454" fmla="*/ 2827596 h 2974978"/>
                  <a:gd name="connsiteX1455" fmla="*/ 2220497 w 4767039"/>
                  <a:gd name="connsiteY1455" fmla="*/ 2858604 h 2974978"/>
                  <a:gd name="connsiteX1456" fmla="*/ 2711654 w 4767039"/>
                  <a:gd name="connsiteY1456" fmla="*/ 2952111 h 2974978"/>
                  <a:gd name="connsiteX1457" fmla="*/ 2693029 w 4767039"/>
                  <a:gd name="connsiteY1457" fmla="*/ 2947659 h 2974978"/>
                  <a:gd name="connsiteX1458" fmla="*/ 2691435 w 4767039"/>
                  <a:gd name="connsiteY1458" fmla="*/ 2946381 h 2974978"/>
                  <a:gd name="connsiteX1459" fmla="*/ 2688931 w 4767039"/>
                  <a:gd name="connsiteY1459" fmla="*/ 2946517 h 2974978"/>
                  <a:gd name="connsiteX1460" fmla="*/ 2684231 w 4767039"/>
                  <a:gd name="connsiteY1460" fmla="*/ 2945796 h 2974978"/>
                  <a:gd name="connsiteX1461" fmla="*/ 2681831 w 4767039"/>
                  <a:gd name="connsiteY1461" fmla="*/ 2944787 h 2974978"/>
                  <a:gd name="connsiteX1462" fmla="*/ 2678333 w 4767039"/>
                  <a:gd name="connsiteY1462" fmla="*/ 2945484 h 2974978"/>
                  <a:gd name="connsiteX1463" fmla="*/ 2675621 w 4767039"/>
                  <a:gd name="connsiteY1463" fmla="*/ 2947659 h 2974978"/>
                  <a:gd name="connsiteX1464" fmla="*/ 2590377 w 4767039"/>
                  <a:gd name="connsiteY1464" fmla="*/ 2921102 h 2974978"/>
                  <a:gd name="connsiteX1465" fmla="*/ 2583877 w 4767039"/>
                  <a:gd name="connsiteY1465" fmla="*/ 2912611 h 2974978"/>
                  <a:gd name="connsiteX1466" fmla="*/ 2571108 w 4767039"/>
                  <a:gd name="connsiteY1466" fmla="*/ 2909559 h 2974978"/>
                  <a:gd name="connsiteX1467" fmla="*/ 2569514 w 4767039"/>
                  <a:gd name="connsiteY1467" fmla="*/ 2908281 h 2974978"/>
                  <a:gd name="connsiteX1468" fmla="*/ 2567010 w 4767039"/>
                  <a:gd name="connsiteY1468" fmla="*/ 2908417 h 2974978"/>
                  <a:gd name="connsiteX1469" fmla="*/ 2562310 w 4767039"/>
                  <a:gd name="connsiteY1469" fmla="*/ 2907696 h 2974978"/>
                  <a:gd name="connsiteX1470" fmla="*/ 2559910 w 4767039"/>
                  <a:gd name="connsiteY1470" fmla="*/ 2906687 h 2974978"/>
                  <a:gd name="connsiteX1471" fmla="*/ 2556412 w 4767039"/>
                  <a:gd name="connsiteY1471" fmla="*/ 2907384 h 2974978"/>
                  <a:gd name="connsiteX1472" fmla="*/ 2553700 w 4767039"/>
                  <a:gd name="connsiteY1472" fmla="*/ 2909559 h 2974978"/>
                  <a:gd name="connsiteX1473" fmla="*/ 2468456 w 4767039"/>
                  <a:gd name="connsiteY1473" fmla="*/ 2883002 h 2974978"/>
                  <a:gd name="connsiteX1474" fmla="*/ 2432229 w 4767039"/>
                  <a:gd name="connsiteY1474" fmla="*/ 2781406 h 2974978"/>
                  <a:gd name="connsiteX1475" fmla="*/ 2444725 w 4767039"/>
                  <a:gd name="connsiteY1475" fmla="*/ 2780831 h 2974978"/>
                  <a:gd name="connsiteX1476" fmla="*/ 2430386 w 4767039"/>
                  <a:gd name="connsiteY1476" fmla="*/ 2770647 h 2974978"/>
                  <a:gd name="connsiteX1477" fmla="*/ 2388538 w 4767039"/>
                  <a:gd name="connsiteY1477" fmla="*/ 2700456 h 2974978"/>
                  <a:gd name="connsiteX1478" fmla="*/ 2440894 w 4767039"/>
                  <a:gd name="connsiteY1478" fmla="*/ 2690587 h 2974978"/>
                  <a:gd name="connsiteX1479" fmla="*/ 2444169 w 4767039"/>
                  <a:gd name="connsiteY1479" fmla="*/ 2690951 h 2974978"/>
                  <a:gd name="connsiteX1480" fmla="*/ 2443723 w 4767039"/>
                  <a:gd name="connsiteY1480" fmla="*/ 2689005 h 2974978"/>
                  <a:gd name="connsiteX1481" fmla="*/ 2447101 w 4767039"/>
                  <a:gd name="connsiteY1481" fmla="*/ 2636708 h 2974978"/>
                  <a:gd name="connsiteX1482" fmla="*/ 2471374 w 4767039"/>
                  <a:gd name="connsiteY1482" fmla="*/ 2639966 h 2974978"/>
                  <a:gd name="connsiteX1483" fmla="*/ 2462701 w 4767039"/>
                  <a:gd name="connsiteY1483" fmla="*/ 2628636 h 2974978"/>
                  <a:gd name="connsiteX1484" fmla="*/ 2445399 w 4767039"/>
                  <a:gd name="connsiteY1484" fmla="*/ 2557252 h 2974978"/>
                  <a:gd name="connsiteX1485" fmla="*/ 2492978 w 4767039"/>
                  <a:gd name="connsiteY1485" fmla="*/ 2562677 h 2974978"/>
                  <a:gd name="connsiteX1486" fmla="*/ 2495694 w 4767039"/>
                  <a:gd name="connsiteY1486" fmla="*/ 2563859 h 2974978"/>
                  <a:gd name="connsiteX1487" fmla="*/ 2495828 w 4767039"/>
                  <a:gd name="connsiteY1487" fmla="*/ 2562070 h 2974978"/>
                  <a:gd name="connsiteX1488" fmla="*/ 2496548 w 4767039"/>
                  <a:gd name="connsiteY1488" fmla="*/ 2558964 h 2974978"/>
                  <a:gd name="connsiteX1489" fmla="*/ 2460513 w 4767039"/>
                  <a:gd name="connsiteY1489" fmla="*/ 2549841 h 2974978"/>
                  <a:gd name="connsiteX1490" fmla="*/ 2402433 w 4767039"/>
                  <a:gd name="connsiteY1490" fmla="*/ 2472215 h 2974978"/>
                  <a:gd name="connsiteX1491" fmla="*/ 2449492 w 4767039"/>
                  <a:gd name="connsiteY1491" fmla="*/ 2463344 h 2974978"/>
                  <a:gd name="connsiteX1492" fmla="*/ 2452435 w 4767039"/>
                  <a:gd name="connsiteY1492" fmla="*/ 2463672 h 2974978"/>
                  <a:gd name="connsiteX1493" fmla="*/ 2452035 w 4767039"/>
                  <a:gd name="connsiteY1493" fmla="*/ 2461922 h 2974978"/>
                  <a:gd name="connsiteX1494" fmla="*/ 2455071 w 4767039"/>
                  <a:gd name="connsiteY1494" fmla="*/ 2414916 h 2974978"/>
                  <a:gd name="connsiteX1495" fmla="*/ 2500920 w 4767039"/>
                  <a:gd name="connsiteY1495" fmla="*/ 2428742 h 2974978"/>
                  <a:gd name="connsiteX1496" fmla="*/ 2510244 w 4767039"/>
                  <a:gd name="connsiteY1496" fmla="*/ 2434986 h 2974978"/>
                  <a:gd name="connsiteX1497" fmla="*/ 2513767 w 4767039"/>
                  <a:gd name="connsiteY1497" fmla="*/ 2425118 h 2974978"/>
                  <a:gd name="connsiteX1498" fmla="*/ 2541613 w 4767039"/>
                  <a:gd name="connsiteY1498" fmla="*/ 2387126 h 2974978"/>
                  <a:gd name="connsiteX1499" fmla="*/ 2572825 w 4767039"/>
                  <a:gd name="connsiteY1499" fmla="*/ 2423445 h 2974978"/>
                  <a:gd name="connsiteX1500" fmla="*/ 2575117 w 4767039"/>
                  <a:gd name="connsiteY1500" fmla="*/ 2428680 h 2974978"/>
                  <a:gd name="connsiteX1501" fmla="*/ 2582889 w 4767039"/>
                  <a:gd name="connsiteY1501" fmla="*/ 2422077 h 2974978"/>
                  <a:gd name="connsiteX1502" fmla="*/ 2626000 w 4767039"/>
                  <a:gd name="connsiteY1502" fmla="*/ 2403098 h 2974978"/>
                  <a:gd name="connsiteX1503" fmla="*/ 2634871 w 4767039"/>
                  <a:gd name="connsiteY1503" fmla="*/ 2450157 h 2974978"/>
                  <a:gd name="connsiteX1504" fmla="*/ 2629371 w 4767039"/>
                  <a:gd name="connsiteY1504" fmla="*/ 2471215 h 2974978"/>
                  <a:gd name="connsiteX1505" fmla="*/ 2632165 w 4767039"/>
                  <a:gd name="connsiteY1505" fmla="*/ 2473086 h 2974978"/>
                  <a:gd name="connsiteX1506" fmla="*/ 2635688 w 4767039"/>
                  <a:gd name="connsiteY1506" fmla="*/ 2463218 h 2974978"/>
                  <a:gd name="connsiteX1507" fmla="*/ 2663534 w 4767039"/>
                  <a:gd name="connsiteY1507" fmla="*/ 2425226 h 2974978"/>
                  <a:gd name="connsiteX1508" fmla="*/ 2694746 w 4767039"/>
                  <a:gd name="connsiteY1508" fmla="*/ 2461545 h 2974978"/>
                  <a:gd name="connsiteX1509" fmla="*/ 2697038 w 4767039"/>
                  <a:gd name="connsiteY1509" fmla="*/ 2466780 h 2974978"/>
                  <a:gd name="connsiteX1510" fmla="*/ 2704810 w 4767039"/>
                  <a:gd name="connsiteY1510" fmla="*/ 2460177 h 2974978"/>
                  <a:gd name="connsiteX1511" fmla="*/ 2747921 w 4767039"/>
                  <a:gd name="connsiteY1511" fmla="*/ 2441198 h 2974978"/>
                  <a:gd name="connsiteX1512" fmla="*/ 2743784 w 4767039"/>
                  <a:gd name="connsiteY1512" fmla="*/ 2538059 h 2974978"/>
                  <a:gd name="connsiteX1513" fmla="*/ 2726793 w 4767039"/>
                  <a:gd name="connsiteY1513" fmla="*/ 2557308 h 2974978"/>
                  <a:gd name="connsiteX1514" fmla="*/ 2737579 w 4767039"/>
                  <a:gd name="connsiteY1514" fmla="*/ 2574153 h 2974978"/>
                  <a:gd name="connsiteX1515" fmla="*/ 2744515 w 4767039"/>
                  <a:gd name="connsiteY1515" fmla="*/ 2599085 h 2974978"/>
                  <a:gd name="connsiteX1516" fmla="*/ 2745159 w 4767039"/>
                  <a:gd name="connsiteY1516" fmla="*/ 2604764 h 2974978"/>
                  <a:gd name="connsiteX1517" fmla="*/ 2754534 w 4767039"/>
                  <a:gd name="connsiteY1517" fmla="*/ 2600751 h 2974978"/>
                  <a:gd name="connsiteX1518" fmla="*/ 2801327 w 4767039"/>
                  <a:gd name="connsiteY1518" fmla="*/ 2595352 h 2974978"/>
                  <a:gd name="connsiteX1519" fmla="*/ 2768766 w 4767039"/>
                  <a:gd name="connsiteY1519" fmla="*/ 2686670 h 2974978"/>
                  <a:gd name="connsiteX1520" fmla="*/ 2767792 w 4767039"/>
                  <a:gd name="connsiteY1520" fmla="*/ 2687340 h 2974978"/>
                  <a:gd name="connsiteX1521" fmla="*/ 2769061 w 4767039"/>
                  <a:gd name="connsiteY1521" fmla="*/ 2714015 h 2974978"/>
                  <a:gd name="connsiteX1522" fmla="*/ 2754589 w 4767039"/>
                  <a:gd name="connsiteY1522" fmla="*/ 2769423 h 2974978"/>
                  <a:gd name="connsiteX1523" fmla="*/ 2738372 w 4767039"/>
                  <a:gd name="connsiteY1523" fmla="*/ 2787795 h 2974978"/>
                  <a:gd name="connsiteX1524" fmla="*/ 2743575 w 4767039"/>
                  <a:gd name="connsiteY1524" fmla="*/ 2795920 h 2974978"/>
                  <a:gd name="connsiteX1525" fmla="*/ 2751291 w 4767039"/>
                  <a:gd name="connsiteY1525" fmla="*/ 2823659 h 2974978"/>
                  <a:gd name="connsiteX1526" fmla="*/ 2752008 w 4767039"/>
                  <a:gd name="connsiteY1526" fmla="*/ 2829976 h 2974978"/>
                  <a:gd name="connsiteX1527" fmla="*/ 2762438 w 4767039"/>
                  <a:gd name="connsiteY1527" fmla="*/ 2825512 h 2974978"/>
                  <a:gd name="connsiteX1528" fmla="*/ 2814499 w 4767039"/>
                  <a:gd name="connsiteY1528" fmla="*/ 2819506 h 2974978"/>
                  <a:gd name="connsiteX1529" fmla="*/ 2778273 w 4767039"/>
                  <a:gd name="connsiteY1529" fmla="*/ 2921102 h 2974978"/>
                  <a:gd name="connsiteX1530" fmla="*/ 2711654 w 4767039"/>
                  <a:gd name="connsiteY1530" fmla="*/ 2952111 h 2974978"/>
                  <a:gd name="connsiteX1531" fmla="*/ 1629614 w 4767039"/>
                  <a:gd name="connsiteY1531" fmla="*/ 2974971 h 2974978"/>
                  <a:gd name="connsiteX1532" fmla="*/ 1610989 w 4767039"/>
                  <a:gd name="connsiteY1532" fmla="*/ 2970519 h 2974978"/>
                  <a:gd name="connsiteX1533" fmla="*/ 1609395 w 4767039"/>
                  <a:gd name="connsiteY1533" fmla="*/ 2969241 h 2974978"/>
                  <a:gd name="connsiteX1534" fmla="*/ 1606891 w 4767039"/>
                  <a:gd name="connsiteY1534" fmla="*/ 2969377 h 2974978"/>
                  <a:gd name="connsiteX1535" fmla="*/ 1602192 w 4767039"/>
                  <a:gd name="connsiteY1535" fmla="*/ 2968656 h 2974978"/>
                  <a:gd name="connsiteX1536" fmla="*/ 1599791 w 4767039"/>
                  <a:gd name="connsiteY1536" fmla="*/ 2967647 h 2974978"/>
                  <a:gd name="connsiteX1537" fmla="*/ 1596293 w 4767039"/>
                  <a:gd name="connsiteY1537" fmla="*/ 2968344 h 2974978"/>
                  <a:gd name="connsiteX1538" fmla="*/ 1593581 w 4767039"/>
                  <a:gd name="connsiteY1538" fmla="*/ 2970519 h 2974978"/>
                  <a:gd name="connsiteX1539" fmla="*/ 1508337 w 4767039"/>
                  <a:gd name="connsiteY1539" fmla="*/ 2943962 h 2974978"/>
                  <a:gd name="connsiteX1540" fmla="*/ 1501837 w 4767039"/>
                  <a:gd name="connsiteY1540" fmla="*/ 2935471 h 2974978"/>
                  <a:gd name="connsiteX1541" fmla="*/ 1489068 w 4767039"/>
                  <a:gd name="connsiteY1541" fmla="*/ 2932419 h 2974978"/>
                  <a:gd name="connsiteX1542" fmla="*/ 1487474 w 4767039"/>
                  <a:gd name="connsiteY1542" fmla="*/ 2931140 h 2974978"/>
                  <a:gd name="connsiteX1543" fmla="*/ 1484970 w 4767039"/>
                  <a:gd name="connsiteY1543" fmla="*/ 2931277 h 2974978"/>
                  <a:gd name="connsiteX1544" fmla="*/ 1480271 w 4767039"/>
                  <a:gd name="connsiteY1544" fmla="*/ 2930556 h 2974978"/>
                  <a:gd name="connsiteX1545" fmla="*/ 1477870 w 4767039"/>
                  <a:gd name="connsiteY1545" fmla="*/ 2929547 h 2974978"/>
                  <a:gd name="connsiteX1546" fmla="*/ 1474372 w 4767039"/>
                  <a:gd name="connsiteY1546" fmla="*/ 2930244 h 2974978"/>
                  <a:gd name="connsiteX1547" fmla="*/ 1471660 w 4767039"/>
                  <a:gd name="connsiteY1547" fmla="*/ 2932419 h 2974978"/>
                  <a:gd name="connsiteX1548" fmla="*/ 1386416 w 4767039"/>
                  <a:gd name="connsiteY1548" fmla="*/ 2905862 h 2974978"/>
                  <a:gd name="connsiteX1549" fmla="*/ 1350189 w 4767039"/>
                  <a:gd name="connsiteY1549" fmla="*/ 2804266 h 2974978"/>
                  <a:gd name="connsiteX1550" fmla="*/ 1362684 w 4767039"/>
                  <a:gd name="connsiteY1550" fmla="*/ 2803691 h 2974978"/>
                  <a:gd name="connsiteX1551" fmla="*/ 1348346 w 4767039"/>
                  <a:gd name="connsiteY1551" fmla="*/ 2793506 h 2974978"/>
                  <a:gd name="connsiteX1552" fmla="*/ 1330730 w 4767039"/>
                  <a:gd name="connsiteY1552" fmla="*/ 2774622 h 2974978"/>
                  <a:gd name="connsiteX1553" fmla="*/ 1321428 w 4767039"/>
                  <a:gd name="connsiteY1553" fmla="*/ 2772399 h 2974978"/>
                  <a:gd name="connsiteX1554" fmla="*/ 1319834 w 4767039"/>
                  <a:gd name="connsiteY1554" fmla="*/ 2771120 h 2974978"/>
                  <a:gd name="connsiteX1555" fmla="*/ 1317331 w 4767039"/>
                  <a:gd name="connsiteY1555" fmla="*/ 2771257 h 2974978"/>
                  <a:gd name="connsiteX1556" fmla="*/ 1312631 w 4767039"/>
                  <a:gd name="connsiteY1556" fmla="*/ 2770535 h 2974978"/>
                  <a:gd name="connsiteX1557" fmla="*/ 1310230 w 4767039"/>
                  <a:gd name="connsiteY1557" fmla="*/ 2769527 h 2974978"/>
                  <a:gd name="connsiteX1558" fmla="*/ 1306733 w 4767039"/>
                  <a:gd name="connsiteY1558" fmla="*/ 2770224 h 2974978"/>
                  <a:gd name="connsiteX1559" fmla="*/ 1304020 w 4767039"/>
                  <a:gd name="connsiteY1559" fmla="*/ 2772399 h 2974978"/>
                  <a:gd name="connsiteX1560" fmla="*/ 1218777 w 4767039"/>
                  <a:gd name="connsiteY1560" fmla="*/ 2745842 h 2974978"/>
                  <a:gd name="connsiteX1561" fmla="*/ 1212277 w 4767039"/>
                  <a:gd name="connsiteY1561" fmla="*/ 2737351 h 2974978"/>
                  <a:gd name="connsiteX1562" fmla="*/ 1199507 w 4767039"/>
                  <a:gd name="connsiteY1562" fmla="*/ 2734299 h 2974978"/>
                  <a:gd name="connsiteX1563" fmla="*/ 1197913 w 4767039"/>
                  <a:gd name="connsiteY1563" fmla="*/ 2733020 h 2974978"/>
                  <a:gd name="connsiteX1564" fmla="*/ 1195410 w 4767039"/>
                  <a:gd name="connsiteY1564" fmla="*/ 2733157 h 2974978"/>
                  <a:gd name="connsiteX1565" fmla="*/ 1190710 w 4767039"/>
                  <a:gd name="connsiteY1565" fmla="*/ 2732435 h 2974978"/>
                  <a:gd name="connsiteX1566" fmla="*/ 1188309 w 4767039"/>
                  <a:gd name="connsiteY1566" fmla="*/ 2731426 h 2974978"/>
                  <a:gd name="connsiteX1567" fmla="*/ 1184812 w 4767039"/>
                  <a:gd name="connsiteY1567" fmla="*/ 2732124 h 2974978"/>
                  <a:gd name="connsiteX1568" fmla="*/ 1182099 w 4767039"/>
                  <a:gd name="connsiteY1568" fmla="*/ 2734299 h 2974978"/>
                  <a:gd name="connsiteX1569" fmla="*/ 1096856 w 4767039"/>
                  <a:gd name="connsiteY1569" fmla="*/ 2707742 h 2974978"/>
                  <a:gd name="connsiteX1570" fmla="*/ 1060629 w 4767039"/>
                  <a:gd name="connsiteY1570" fmla="*/ 2606145 h 2974978"/>
                  <a:gd name="connsiteX1571" fmla="*/ 1073124 w 4767039"/>
                  <a:gd name="connsiteY1571" fmla="*/ 2605571 h 2974978"/>
                  <a:gd name="connsiteX1572" fmla="*/ 1058786 w 4767039"/>
                  <a:gd name="connsiteY1572" fmla="*/ 2595386 h 2974978"/>
                  <a:gd name="connsiteX1573" fmla="*/ 1016937 w 4767039"/>
                  <a:gd name="connsiteY1573" fmla="*/ 2525196 h 2974978"/>
                  <a:gd name="connsiteX1574" fmla="*/ 1069293 w 4767039"/>
                  <a:gd name="connsiteY1574" fmla="*/ 2515327 h 2974978"/>
                  <a:gd name="connsiteX1575" fmla="*/ 1072569 w 4767039"/>
                  <a:gd name="connsiteY1575" fmla="*/ 2515691 h 2974978"/>
                  <a:gd name="connsiteX1576" fmla="*/ 1072123 w 4767039"/>
                  <a:gd name="connsiteY1576" fmla="*/ 2513745 h 2974978"/>
                  <a:gd name="connsiteX1577" fmla="*/ 1075501 w 4767039"/>
                  <a:gd name="connsiteY1577" fmla="*/ 2461448 h 2974978"/>
                  <a:gd name="connsiteX1578" fmla="*/ 1099774 w 4767039"/>
                  <a:gd name="connsiteY1578" fmla="*/ 2464706 h 2974978"/>
                  <a:gd name="connsiteX1579" fmla="*/ 1091101 w 4767039"/>
                  <a:gd name="connsiteY1579" fmla="*/ 2453376 h 2974978"/>
                  <a:gd name="connsiteX1580" fmla="*/ 1073798 w 4767039"/>
                  <a:gd name="connsiteY1580" fmla="*/ 2381992 h 2974978"/>
                  <a:gd name="connsiteX1581" fmla="*/ 1121378 w 4767039"/>
                  <a:gd name="connsiteY1581" fmla="*/ 2387417 h 2974978"/>
                  <a:gd name="connsiteX1582" fmla="*/ 1124093 w 4767039"/>
                  <a:gd name="connsiteY1582" fmla="*/ 2388599 h 2974978"/>
                  <a:gd name="connsiteX1583" fmla="*/ 1124228 w 4767039"/>
                  <a:gd name="connsiteY1583" fmla="*/ 2386810 h 2974978"/>
                  <a:gd name="connsiteX1584" fmla="*/ 1124948 w 4767039"/>
                  <a:gd name="connsiteY1584" fmla="*/ 2383704 h 2974978"/>
                  <a:gd name="connsiteX1585" fmla="*/ 1088913 w 4767039"/>
                  <a:gd name="connsiteY1585" fmla="*/ 2374581 h 2974978"/>
                  <a:gd name="connsiteX1586" fmla="*/ 1030832 w 4767039"/>
                  <a:gd name="connsiteY1586" fmla="*/ 2296955 h 2974978"/>
                  <a:gd name="connsiteX1587" fmla="*/ 1077891 w 4767039"/>
                  <a:gd name="connsiteY1587" fmla="*/ 2288084 h 2974978"/>
                  <a:gd name="connsiteX1588" fmla="*/ 1080835 w 4767039"/>
                  <a:gd name="connsiteY1588" fmla="*/ 2288412 h 2974978"/>
                  <a:gd name="connsiteX1589" fmla="*/ 1080435 w 4767039"/>
                  <a:gd name="connsiteY1589" fmla="*/ 2286663 h 2974978"/>
                  <a:gd name="connsiteX1590" fmla="*/ 1083471 w 4767039"/>
                  <a:gd name="connsiteY1590" fmla="*/ 2239656 h 2974978"/>
                  <a:gd name="connsiteX1591" fmla="*/ 1129319 w 4767039"/>
                  <a:gd name="connsiteY1591" fmla="*/ 2253483 h 2974978"/>
                  <a:gd name="connsiteX1592" fmla="*/ 1138643 w 4767039"/>
                  <a:gd name="connsiteY1592" fmla="*/ 2259726 h 2974978"/>
                  <a:gd name="connsiteX1593" fmla="*/ 1142167 w 4767039"/>
                  <a:gd name="connsiteY1593" fmla="*/ 2249858 h 2974978"/>
                  <a:gd name="connsiteX1594" fmla="*/ 1170013 w 4767039"/>
                  <a:gd name="connsiteY1594" fmla="*/ 2211866 h 2974978"/>
                  <a:gd name="connsiteX1595" fmla="*/ 1201225 w 4767039"/>
                  <a:gd name="connsiteY1595" fmla="*/ 2248185 h 2974978"/>
                  <a:gd name="connsiteX1596" fmla="*/ 1203517 w 4767039"/>
                  <a:gd name="connsiteY1596" fmla="*/ 2253420 h 2974978"/>
                  <a:gd name="connsiteX1597" fmla="*/ 1211289 w 4767039"/>
                  <a:gd name="connsiteY1597" fmla="*/ 2246817 h 2974978"/>
                  <a:gd name="connsiteX1598" fmla="*/ 1254400 w 4767039"/>
                  <a:gd name="connsiteY1598" fmla="*/ 2227838 h 2974978"/>
                  <a:gd name="connsiteX1599" fmla="*/ 1263271 w 4767039"/>
                  <a:gd name="connsiteY1599" fmla="*/ 2274897 h 2974978"/>
                  <a:gd name="connsiteX1600" fmla="*/ 1257771 w 4767039"/>
                  <a:gd name="connsiteY1600" fmla="*/ 2295955 h 2974978"/>
                  <a:gd name="connsiteX1601" fmla="*/ 1260564 w 4767039"/>
                  <a:gd name="connsiteY1601" fmla="*/ 2297826 h 2974978"/>
                  <a:gd name="connsiteX1602" fmla="*/ 1264088 w 4767039"/>
                  <a:gd name="connsiteY1602" fmla="*/ 2287958 h 2974978"/>
                  <a:gd name="connsiteX1603" fmla="*/ 1291934 w 4767039"/>
                  <a:gd name="connsiteY1603" fmla="*/ 2249966 h 2974978"/>
                  <a:gd name="connsiteX1604" fmla="*/ 1294872 w 4767039"/>
                  <a:gd name="connsiteY1604" fmla="*/ 2252448 h 2974978"/>
                  <a:gd name="connsiteX1605" fmla="*/ 1317298 w 4767039"/>
                  <a:gd name="connsiteY1605" fmla="*/ 2251417 h 2974978"/>
                  <a:gd name="connsiteX1606" fmla="*/ 1342358 w 4767039"/>
                  <a:gd name="connsiteY1606" fmla="*/ 2257877 h 2974978"/>
                  <a:gd name="connsiteX1607" fmla="*/ 1345073 w 4767039"/>
                  <a:gd name="connsiteY1607" fmla="*/ 2259059 h 2974978"/>
                  <a:gd name="connsiteX1608" fmla="*/ 1345208 w 4767039"/>
                  <a:gd name="connsiteY1608" fmla="*/ 2257270 h 2974978"/>
                  <a:gd name="connsiteX1609" fmla="*/ 1345927 w 4767039"/>
                  <a:gd name="connsiteY1609" fmla="*/ 2254164 h 2974978"/>
                  <a:gd name="connsiteX1610" fmla="*/ 1309893 w 4767039"/>
                  <a:gd name="connsiteY1610" fmla="*/ 2245041 h 2974978"/>
                  <a:gd name="connsiteX1611" fmla="*/ 1251812 w 4767039"/>
                  <a:gd name="connsiteY1611" fmla="*/ 2167415 h 2974978"/>
                  <a:gd name="connsiteX1612" fmla="*/ 1298871 w 4767039"/>
                  <a:gd name="connsiteY1612" fmla="*/ 2158544 h 2974978"/>
                  <a:gd name="connsiteX1613" fmla="*/ 1301815 w 4767039"/>
                  <a:gd name="connsiteY1613" fmla="*/ 2158872 h 2974978"/>
                  <a:gd name="connsiteX1614" fmla="*/ 1301415 w 4767039"/>
                  <a:gd name="connsiteY1614" fmla="*/ 2157123 h 2974978"/>
                  <a:gd name="connsiteX1615" fmla="*/ 1304451 w 4767039"/>
                  <a:gd name="connsiteY1615" fmla="*/ 2110116 h 2974978"/>
                  <a:gd name="connsiteX1616" fmla="*/ 1350299 w 4767039"/>
                  <a:gd name="connsiteY1616" fmla="*/ 2123943 h 2974978"/>
                  <a:gd name="connsiteX1617" fmla="*/ 1359623 w 4767039"/>
                  <a:gd name="connsiteY1617" fmla="*/ 2130186 h 2974978"/>
                  <a:gd name="connsiteX1618" fmla="*/ 1363147 w 4767039"/>
                  <a:gd name="connsiteY1618" fmla="*/ 2120318 h 2974978"/>
                  <a:gd name="connsiteX1619" fmla="*/ 1390993 w 4767039"/>
                  <a:gd name="connsiteY1619" fmla="*/ 2082326 h 2974978"/>
                  <a:gd name="connsiteX1620" fmla="*/ 1422205 w 4767039"/>
                  <a:gd name="connsiteY1620" fmla="*/ 2118645 h 2974978"/>
                  <a:gd name="connsiteX1621" fmla="*/ 1424497 w 4767039"/>
                  <a:gd name="connsiteY1621" fmla="*/ 2123880 h 2974978"/>
                  <a:gd name="connsiteX1622" fmla="*/ 1432269 w 4767039"/>
                  <a:gd name="connsiteY1622" fmla="*/ 2117277 h 2974978"/>
                  <a:gd name="connsiteX1623" fmla="*/ 1475381 w 4767039"/>
                  <a:gd name="connsiteY1623" fmla="*/ 2098298 h 2974978"/>
                  <a:gd name="connsiteX1624" fmla="*/ 1484251 w 4767039"/>
                  <a:gd name="connsiteY1624" fmla="*/ 2145357 h 2974978"/>
                  <a:gd name="connsiteX1625" fmla="*/ 1478751 w 4767039"/>
                  <a:gd name="connsiteY1625" fmla="*/ 2166415 h 2974978"/>
                  <a:gd name="connsiteX1626" fmla="*/ 1481545 w 4767039"/>
                  <a:gd name="connsiteY1626" fmla="*/ 2168286 h 2974978"/>
                  <a:gd name="connsiteX1627" fmla="*/ 1485068 w 4767039"/>
                  <a:gd name="connsiteY1627" fmla="*/ 2158418 h 2974978"/>
                  <a:gd name="connsiteX1628" fmla="*/ 1512914 w 4767039"/>
                  <a:gd name="connsiteY1628" fmla="*/ 2120426 h 2974978"/>
                  <a:gd name="connsiteX1629" fmla="*/ 1544126 w 4767039"/>
                  <a:gd name="connsiteY1629" fmla="*/ 2156745 h 2974978"/>
                  <a:gd name="connsiteX1630" fmla="*/ 1546418 w 4767039"/>
                  <a:gd name="connsiteY1630" fmla="*/ 2161980 h 2974978"/>
                  <a:gd name="connsiteX1631" fmla="*/ 1554190 w 4767039"/>
                  <a:gd name="connsiteY1631" fmla="*/ 2155377 h 2974978"/>
                  <a:gd name="connsiteX1632" fmla="*/ 1597302 w 4767039"/>
                  <a:gd name="connsiteY1632" fmla="*/ 2136398 h 2974978"/>
                  <a:gd name="connsiteX1633" fmla="*/ 1593165 w 4767039"/>
                  <a:gd name="connsiteY1633" fmla="*/ 2233259 h 2974978"/>
                  <a:gd name="connsiteX1634" fmla="*/ 1576173 w 4767039"/>
                  <a:gd name="connsiteY1634" fmla="*/ 2252509 h 2974978"/>
                  <a:gd name="connsiteX1635" fmla="*/ 1586959 w 4767039"/>
                  <a:gd name="connsiteY1635" fmla="*/ 2269353 h 2974978"/>
                  <a:gd name="connsiteX1636" fmla="*/ 1593895 w 4767039"/>
                  <a:gd name="connsiteY1636" fmla="*/ 2294286 h 2974978"/>
                  <a:gd name="connsiteX1637" fmla="*/ 1594539 w 4767039"/>
                  <a:gd name="connsiteY1637" fmla="*/ 2299964 h 2974978"/>
                  <a:gd name="connsiteX1638" fmla="*/ 1603914 w 4767039"/>
                  <a:gd name="connsiteY1638" fmla="*/ 2295951 h 2974978"/>
                  <a:gd name="connsiteX1639" fmla="*/ 1650708 w 4767039"/>
                  <a:gd name="connsiteY1639" fmla="*/ 2290552 h 2974978"/>
                  <a:gd name="connsiteX1640" fmla="*/ 1618146 w 4767039"/>
                  <a:gd name="connsiteY1640" fmla="*/ 2381870 h 2974978"/>
                  <a:gd name="connsiteX1641" fmla="*/ 1617172 w 4767039"/>
                  <a:gd name="connsiteY1641" fmla="*/ 2382540 h 2974978"/>
                  <a:gd name="connsiteX1642" fmla="*/ 1618441 w 4767039"/>
                  <a:gd name="connsiteY1642" fmla="*/ 2409215 h 2974978"/>
                  <a:gd name="connsiteX1643" fmla="*/ 1603969 w 4767039"/>
                  <a:gd name="connsiteY1643" fmla="*/ 2464623 h 2974978"/>
                  <a:gd name="connsiteX1644" fmla="*/ 1601669 w 4767039"/>
                  <a:gd name="connsiteY1644" fmla="*/ 2467229 h 2974978"/>
                  <a:gd name="connsiteX1645" fmla="*/ 1612706 w 4767039"/>
                  <a:gd name="connsiteY1645" fmla="*/ 2484405 h 2974978"/>
                  <a:gd name="connsiteX1646" fmla="*/ 1614998 w 4767039"/>
                  <a:gd name="connsiteY1646" fmla="*/ 2489639 h 2974978"/>
                  <a:gd name="connsiteX1647" fmla="*/ 1622770 w 4767039"/>
                  <a:gd name="connsiteY1647" fmla="*/ 2483037 h 2974978"/>
                  <a:gd name="connsiteX1648" fmla="*/ 1665882 w 4767039"/>
                  <a:gd name="connsiteY1648" fmla="*/ 2464058 h 2974978"/>
                  <a:gd name="connsiteX1649" fmla="*/ 1661745 w 4767039"/>
                  <a:gd name="connsiteY1649" fmla="*/ 2560919 h 2974978"/>
                  <a:gd name="connsiteX1650" fmla="*/ 1658146 w 4767039"/>
                  <a:gd name="connsiteY1650" fmla="*/ 2564996 h 2974978"/>
                  <a:gd name="connsiteX1651" fmla="*/ 1657844 w 4767039"/>
                  <a:gd name="connsiteY1651" fmla="*/ 2567641 h 2974978"/>
                  <a:gd name="connsiteX1652" fmla="*/ 1648657 w 4767039"/>
                  <a:gd name="connsiteY1652" fmla="*/ 2586265 h 2974978"/>
                  <a:gd name="connsiteX1653" fmla="*/ 1655539 w 4767039"/>
                  <a:gd name="connsiteY1653" fmla="*/ 2597013 h 2974978"/>
                  <a:gd name="connsiteX1654" fmla="*/ 1662475 w 4767039"/>
                  <a:gd name="connsiteY1654" fmla="*/ 2621945 h 2974978"/>
                  <a:gd name="connsiteX1655" fmla="*/ 1663119 w 4767039"/>
                  <a:gd name="connsiteY1655" fmla="*/ 2627623 h 2974978"/>
                  <a:gd name="connsiteX1656" fmla="*/ 1672494 w 4767039"/>
                  <a:gd name="connsiteY1656" fmla="*/ 2623611 h 2974978"/>
                  <a:gd name="connsiteX1657" fmla="*/ 1719288 w 4767039"/>
                  <a:gd name="connsiteY1657" fmla="*/ 2618212 h 2974978"/>
                  <a:gd name="connsiteX1658" fmla="*/ 1686726 w 4767039"/>
                  <a:gd name="connsiteY1658" fmla="*/ 2709530 h 2974978"/>
                  <a:gd name="connsiteX1659" fmla="*/ 1685752 w 4767039"/>
                  <a:gd name="connsiteY1659" fmla="*/ 2710200 h 2974978"/>
                  <a:gd name="connsiteX1660" fmla="*/ 1687021 w 4767039"/>
                  <a:gd name="connsiteY1660" fmla="*/ 2736875 h 2974978"/>
                  <a:gd name="connsiteX1661" fmla="*/ 1672549 w 4767039"/>
                  <a:gd name="connsiteY1661" fmla="*/ 2792283 h 2974978"/>
                  <a:gd name="connsiteX1662" fmla="*/ 1656333 w 4767039"/>
                  <a:gd name="connsiteY1662" fmla="*/ 2810655 h 2974978"/>
                  <a:gd name="connsiteX1663" fmla="*/ 1661535 w 4767039"/>
                  <a:gd name="connsiteY1663" fmla="*/ 2818780 h 2974978"/>
                  <a:gd name="connsiteX1664" fmla="*/ 1669252 w 4767039"/>
                  <a:gd name="connsiteY1664" fmla="*/ 2846519 h 2974978"/>
                  <a:gd name="connsiteX1665" fmla="*/ 1669968 w 4767039"/>
                  <a:gd name="connsiteY1665" fmla="*/ 2852836 h 2974978"/>
                  <a:gd name="connsiteX1666" fmla="*/ 1680398 w 4767039"/>
                  <a:gd name="connsiteY1666" fmla="*/ 2848372 h 2974978"/>
                  <a:gd name="connsiteX1667" fmla="*/ 1732459 w 4767039"/>
                  <a:gd name="connsiteY1667" fmla="*/ 2842365 h 2974978"/>
                  <a:gd name="connsiteX1668" fmla="*/ 1696233 w 4767039"/>
                  <a:gd name="connsiteY1668" fmla="*/ 2943962 h 2974978"/>
                  <a:gd name="connsiteX1669" fmla="*/ 1629614 w 4767039"/>
                  <a:gd name="connsiteY1669" fmla="*/ 2974971 h 29749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  <a:cxn ang="0">
                    <a:pos x="connsiteX470" y="connsiteY470"/>
                  </a:cxn>
                  <a:cxn ang="0">
                    <a:pos x="connsiteX471" y="connsiteY471"/>
                  </a:cxn>
                  <a:cxn ang="0">
                    <a:pos x="connsiteX472" y="connsiteY472"/>
                  </a:cxn>
                  <a:cxn ang="0">
                    <a:pos x="connsiteX473" y="connsiteY473"/>
                  </a:cxn>
                  <a:cxn ang="0">
                    <a:pos x="connsiteX474" y="connsiteY474"/>
                  </a:cxn>
                  <a:cxn ang="0">
                    <a:pos x="connsiteX475" y="connsiteY475"/>
                  </a:cxn>
                  <a:cxn ang="0">
                    <a:pos x="connsiteX476" y="connsiteY476"/>
                  </a:cxn>
                  <a:cxn ang="0">
                    <a:pos x="connsiteX477" y="connsiteY477"/>
                  </a:cxn>
                  <a:cxn ang="0">
                    <a:pos x="connsiteX478" y="connsiteY478"/>
                  </a:cxn>
                  <a:cxn ang="0">
                    <a:pos x="connsiteX479" y="connsiteY479"/>
                  </a:cxn>
                  <a:cxn ang="0">
                    <a:pos x="connsiteX480" y="connsiteY480"/>
                  </a:cxn>
                  <a:cxn ang="0">
                    <a:pos x="connsiteX481" y="connsiteY481"/>
                  </a:cxn>
                  <a:cxn ang="0">
                    <a:pos x="connsiteX482" y="connsiteY482"/>
                  </a:cxn>
                  <a:cxn ang="0">
                    <a:pos x="connsiteX483" y="connsiteY483"/>
                  </a:cxn>
                  <a:cxn ang="0">
                    <a:pos x="connsiteX484" y="connsiteY484"/>
                  </a:cxn>
                  <a:cxn ang="0">
                    <a:pos x="connsiteX485" y="connsiteY485"/>
                  </a:cxn>
                  <a:cxn ang="0">
                    <a:pos x="connsiteX486" y="connsiteY486"/>
                  </a:cxn>
                  <a:cxn ang="0">
                    <a:pos x="connsiteX487" y="connsiteY487"/>
                  </a:cxn>
                  <a:cxn ang="0">
                    <a:pos x="connsiteX488" y="connsiteY488"/>
                  </a:cxn>
                  <a:cxn ang="0">
                    <a:pos x="connsiteX489" y="connsiteY489"/>
                  </a:cxn>
                  <a:cxn ang="0">
                    <a:pos x="connsiteX490" y="connsiteY490"/>
                  </a:cxn>
                  <a:cxn ang="0">
                    <a:pos x="connsiteX491" y="connsiteY491"/>
                  </a:cxn>
                  <a:cxn ang="0">
                    <a:pos x="connsiteX492" y="connsiteY492"/>
                  </a:cxn>
                  <a:cxn ang="0">
                    <a:pos x="connsiteX493" y="connsiteY493"/>
                  </a:cxn>
                  <a:cxn ang="0">
                    <a:pos x="connsiteX494" y="connsiteY494"/>
                  </a:cxn>
                  <a:cxn ang="0">
                    <a:pos x="connsiteX495" y="connsiteY495"/>
                  </a:cxn>
                  <a:cxn ang="0">
                    <a:pos x="connsiteX496" y="connsiteY496"/>
                  </a:cxn>
                  <a:cxn ang="0">
                    <a:pos x="connsiteX497" y="connsiteY497"/>
                  </a:cxn>
                  <a:cxn ang="0">
                    <a:pos x="connsiteX498" y="connsiteY498"/>
                  </a:cxn>
                  <a:cxn ang="0">
                    <a:pos x="connsiteX499" y="connsiteY499"/>
                  </a:cxn>
                  <a:cxn ang="0">
                    <a:pos x="connsiteX500" y="connsiteY500"/>
                  </a:cxn>
                  <a:cxn ang="0">
                    <a:pos x="connsiteX501" y="connsiteY501"/>
                  </a:cxn>
                  <a:cxn ang="0">
                    <a:pos x="connsiteX502" y="connsiteY502"/>
                  </a:cxn>
                  <a:cxn ang="0">
                    <a:pos x="connsiteX503" y="connsiteY503"/>
                  </a:cxn>
                  <a:cxn ang="0">
                    <a:pos x="connsiteX504" y="connsiteY504"/>
                  </a:cxn>
                  <a:cxn ang="0">
                    <a:pos x="connsiteX505" y="connsiteY505"/>
                  </a:cxn>
                  <a:cxn ang="0">
                    <a:pos x="connsiteX506" y="connsiteY506"/>
                  </a:cxn>
                  <a:cxn ang="0">
                    <a:pos x="connsiteX507" y="connsiteY507"/>
                  </a:cxn>
                  <a:cxn ang="0">
                    <a:pos x="connsiteX508" y="connsiteY508"/>
                  </a:cxn>
                  <a:cxn ang="0">
                    <a:pos x="connsiteX509" y="connsiteY509"/>
                  </a:cxn>
                  <a:cxn ang="0">
                    <a:pos x="connsiteX510" y="connsiteY510"/>
                  </a:cxn>
                  <a:cxn ang="0">
                    <a:pos x="connsiteX511" y="connsiteY511"/>
                  </a:cxn>
                  <a:cxn ang="0">
                    <a:pos x="connsiteX512" y="connsiteY512"/>
                  </a:cxn>
                  <a:cxn ang="0">
                    <a:pos x="connsiteX513" y="connsiteY513"/>
                  </a:cxn>
                  <a:cxn ang="0">
                    <a:pos x="connsiteX514" y="connsiteY514"/>
                  </a:cxn>
                  <a:cxn ang="0">
                    <a:pos x="connsiteX515" y="connsiteY515"/>
                  </a:cxn>
                  <a:cxn ang="0">
                    <a:pos x="connsiteX516" y="connsiteY516"/>
                  </a:cxn>
                  <a:cxn ang="0">
                    <a:pos x="connsiteX517" y="connsiteY517"/>
                  </a:cxn>
                  <a:cxn ang="0">
                    <a:pos x="connsiteX518" y="connsiteY518"/>
                  </a:cxn>
                  <a:cxn ang="0">
                    <a:pos x="connsiteX519" y="connsiteY519"/>
                  </a:cxn>
                  <a:cxn ang="0">
                    <a:pos x="connsiteX520" y="connsiteY520"/>
                  </a:cxn>
                  <a:cxn ang="0">
                    <a:pos x="connsiteX521" y="connsiteY521"/>
                  </a:cxn>
                  <a:cxn ang="0">
                    <a:pos x="connsiteX522" y="connsiteY522"/>
                  </a:cxn>
                  <a:cxn ang="0">
                    <a:pos x="connsiteX523" y="connsiteY523"/>
                  </a:cxn>
                  <a:cxn ang="0">
                    <a:pos x="connsiteX524" y="connsiteY524"/>
                  </a:cxn>
                  <a:cxn ang="0">
                    <a:pos x="connsiteX525" y="connsiteY525"/>
                  </a:cxn>
                  <a:cxn ang="0">
                    <a:pos x="connsiteX526" y="connsiteY526"/>
                  </a:cxn>
                  <a:cxn ang="0">
                    <a:pos x="connsiteX527" y="connsiteY527"/>
                  </a:cxn>
                  <a:cxn ang="0">
                    <a:pos x="connsiteX528" y="connsiteY528"/>
                  </a:cxn>
                  <a:cxn ang="0">
                    <a:pos x="connsiteX529" y="connsiteY529"/>
                  </a:cxn>
                  <a:cxn ang="0">
                    <a:pos x="connsiteX530" y="connsiteY530"/>
                  </a:cxn>
                  <a:cxn ang="0">
                    <a:pos x="connsiteX531" y="connsiteY531"/>
                  </a:cxn>
                  <a:cxn ang="0">
                    <a:pos x="connsiteX532" y="connsiteY532"/>
                  </a:cxn>
                  <a:cxn ang="0">
                    <a:pos x="connsiteX533" y="connsiteY533"/>
                  </a:cxn>
                  <a:cxn ang="0">
                    <a:pos x="connsiteX534" y="connsiteY534"/>
                  </a:cxn>
                  <a:cxn ang="0">
                    <a:pos x="connsiteX535" y="connsiteY535"/>
                  </a:cxn>
                  <a:cxn ang="0">
                    <a:pos x="connsiteX536" y="connsiteY536"/>
                  </a:cxn>
                  <a:cxn ang="0">
                    <a:pos x="connsiteX537" y="connsiteY537"/>
                  </a:cxn>
                  <a:cxn ang="0">
                    <a:pos x="connsiteX538" y="connsiteY538"/>
                  </a:cxn>
                  <a:cxn ang="0">
                    <a:pos x="connsiteX539" y="connsiteY539"/>
                  </a:cxn>
                  <a:cxn ang="0">
                    <a:pos x="connsiteX540" y="connsiteY540"/>
                  </a:cxn>
                  <a:cxn ang="0">
                    <a:pos x="connsiteX541" y="connsiteY541"/>
                  </a:cxn>
                  <a:cxn ang="0">
                    <a:pos x="connsiteX542" y="connsiteY542"/>
                  </a:cxn>
                  <a:cxn ang="0">
                    <a:pos x="connsiteX543" y="connsiteY543"/>
                  </a:cxn>
                  <a:cxn ang="0">
                    <a:pos x="connsiteX544" y="connsiteY544"/>
                  </a:cxn>
                  <a:cxn ang="0">
                    <a:pos x="connsiteX545" y="connsiteY545"/>
                  </a:cxn>
                  <a:cxn ang="0">
                    <a:pos x="connsiteX546" y="connsiteY546"/>
                  </a:cxn>
                  <a:cxn ang="0">
                    <a:pos x="connsiteX547" y="connsiteY547"/>
                  </a:cxn>
                  <a:cxn ang="0">
                    <a:pos x="connsiteX548" y="connsiteY548"/>
                  </a:cxn>
                  <a:cxn ang="0">
                    <a:pos x="connsiteX549" y="connsiteY549"/>
                  </a:cxn>
                  <a:cxn ang="0">
                    <a:pos x="connsiteX550" y="connsiteY550"/>
                  </a:cxn>
                  <a:cxn ang="0">
                    <a:pos x="connsiteX551" y="connsiteY551"/>
                  </a:cxn>
                  <a:cxn ang="0">
                    <a:pos x="connsiteX552" y="connsiteY552"/>
                  </a:cxn>
                  <a:cxn ang="0">
                    <a:pos x="connsiteX553" y="connsiteY553"/>
                  </a:cxn>
                  <a:cxn ang="0">
                    <a:pos x="connsiteX554" y="connsiteY554"/>
                  </a:cxn>
                  <a:cxn ang="0">
                    <a:pos x="connsiteX555" y="connsiteY555"/>
                  </a:cxn>
                  <a:cxn ang="0">
                    <a:pos x="connsiteX556" y="connsiteY556"/>
                  </a:cxn>
                  <a:cxn ang="0">
                    <a:pos x="connsiteX557" y="connsiteY557"/>
                  </a:cxn>
                  <a:cxn ang="0">
                    <a:pos x="connsiteX558" y="connsiteY558"/>
                  </a:cxn>
                  <a:cxn ang="0">
                    <a:pos x="connsiteX559" y="connsiteY559"/>
                  </a:cxn>
                  <a:cxn ang="0">
                    <a:pos x="connsiteX560" y="connsiteY560"/>
                  </a:cxn>
                  <a:cxn ang="0">
                    <a:pos x="connsiteX561" y="connsiteY561"/>
                  </a:cxn>
                  <a:cxn ang="0">
                    <a:pos x="connsiteX562" y="connsiteY562"/>
                  </a:cxn>
                  <a:cxn ang="0">
                    <a:pos x="connsiteX563" y="connsiteY563"/>
                  </a:cxn>
                  <a:cxn ang="0">
                    <a:pos x="connsiteX564" y="connsiteY564"/>
                  </a:cxn>
                  <a:cxn ang="0">
                    <a:pos x="connsiteX565" y="connsiteY565"/>
                  </a:cxn>
                  <a:cxn ang="0">
                    <a:pos x="connsiteX566" y="connsiteY566"/>
                  </a:cxn>
                  <a:cxn ang="0">
                    <a:pos x="connsiteX567" y="connsiteY567"/>
                  </a:cxn>
                  <a:cxn ang="0">
                    <a:pos x="connsiteX568" y="connsiteY568"/>
                  </a:cxn>
                  <a:cxn ang="0">
                    <a:pos x="connsiteX569" y="connsiteY569"/>
                  </a:cxn>
                  <a:cxn ang="0">
                    <a:pos x="connsiteX570" y="connsiteY570"/>
                  </a:cxn>
                  <a:cxn ang="0">
                    <a:pos x="connsiteX571" y="connsiteY571"/>
                  </a:cxn>
                  <a:cxn ang="0">
                    <a:pos x="connsiteX572" y="connsiteY572"/>
                  </a:cxn>
                  <a:cxn ang="0">
                    <a:pos x="connsiteX573" y="connsiteY573"/>
                  </a:cxn>
                  <a:cxn ang="0">
                    <a:pos x="connsiteX574" y="connsiteY574"/>
                  </a:cxn>
                  <a:cxn ang="0">
                    <a:pos x="connsiteX575" y="connsiteY575"/>
                  </a:cxn>
                  <a:cxn ang="0">
                    <a:pos x="connsiteX576" y="connsiteY576"/>
                  </a:cxn>
                  <a:cxn ang="0">
                    <a:pos x="connsiteX577" y="connsiteY577"/>
                  </a:cxn>
                  <a:cxn ang="0">
                    <a:pos x="connsiteX578" y="connsiteY578"/>
                  </a:cxn>
                  <a:cxn ang="0">
                    <a:pos x="connsiteX579" y="connsiteY579"/>
                  </a:cxn>
                  <a:cxn ang="0">
                    <a:pos x="connsiteX580" y="connsiteY580"/>
                  </a:cxn>
                  <a:cxn ang="0">
                    <a:pos x="connsiteX581" y="connsiteY581"/>
                  </a:cxn>
                  <a:cxn ang="0">
                    <a:pos x="connsiteX582" y="connsiteY582"/>
                  </a:cxn>
                  <a:cxn ang="0">
                    <a:pos x="connsiteX583" y="connsiteY583"/>
                  </a:cxn>
                  <a:cxn ang="0">
                    <a:pos x="connsiteX584" y="connsiteY584"/>
                  </a:cxn>
                  <a:cxn ang="0">
                    <a:pos x="connsiteX585" y="connsiteY585"/>
                  </a:cxn>
                  <a:cxn ang="0">
                    <a:pos x="connsiteX586" y="connsiteY586"/>
                  </a:cxn>
                  <a:cxn ang="0">
                    <a:pos x="connsiteX587" y="connsiteY587"/>
                  </a:cxn>
                  <a:cxn ang="0">
                    <a:pos x="connsiteX588" y="connsiteY588"/>
                  </a:cxn>
                  <a:cxn ang="0">
                    <a:pos x="connsiteX589" y="connsiteY589"/>
                  </a:cxn>
                  <a:cxn ang="0">
                    <a:pos x="connsiteX590" y="connsiteY590"/>
                  </a:cxn>
                  <a:cxn ang="0">
                    <a:pos x="connsiteX591" y="connsiteY591"/>
                  </a:cxn>
                  <a:cxn ang="0">
                    <a:pos x="connsiteX592" y="connsiteY592"/>
                  </a:cxn>
                  <a:cxn ang="0">
                    <a:pos x="connsiteX593" y="connsiteY593"/>
                  </a:cxn>
                  <a:cxn ang="0">
                    <a:pos x="connsiteX594" y="connsiteY594"/>
                  </a:cxn>
                  <a:cxn ang="0">
                    <a:pos x="connsiteX595" y="connsiteY595"/>
                  </a:cxn>
                  <a:cxn ang="0">
                    <a:pos x="connsiteX596" y="connsiteY596"/>
                  </a:cxn>
                  <a:cxn ang="0">
                    <a:pos x="connsiteX597" y="connsiteY597"/>
                  </a:cxn>
                  <a:cxn ang="0">
                    <a:pos x="connsiteX598" y="connsiteY598"/>
                  </a:cxn>
                  <a:cxn ang="0">
                    <a:pos x="connsiteX599" y="connsiteY599"/>
                  </a:cxn>
                  <a:cxn ang="0">
                    <a:pos x="connsiteX600" y="connsiteY600"/>
                  </a:cxn>
                  <a:cxn ang="0">
                    <a:pos x="connsiteX601" y="connsiteY601"/>
                  </a:cxn>
                  <a:cxn ang="0">
                    <a:pos x="connsiteX602" y="connsiteY602"/>
                  </a:cxn>
                  <a:cxn ang="0">
                    <a:pos x="connsiteX603" y="connsiteY603"/>
                  </a:cxn>
                  <a:cxn ang="0">
                    <a:pos x="connsiteX604" y="connsiteY604"/>
                  </a:cxn>
                  <a:cxn ang="0">
                    <a:pos x="connsiteX605" y="connsiteY605"/>
                  </a:cxn>
                  <a:cxn ang="0">
                    <a:pos x="connsiteX606" y="connsiteY606"/>
                  </a:cxn>
                  <a:cxn ang="0">
                    <a:pos x="connsiteX607" y="connsiteY607"/>
                  </a:cxn>
                  <a:cxn ang="0">
                    <a:pos x="connsiteX608" y="connsiteY608"/>
                  </a:cxn>
                  <a:cxn ang="0">
                    <a:pos x="connsiteX609" y="connsiteY609"/>
                  </a:cxn>
                  <a:cxn ang="0">
                    <a:pos x="connsiteX610" y="connsiteY610"/>
                  </a:cxn>
                  <a:cxn ang="0">
                    <a:pos x="connsiteX611" y="connsiteY611"/>
                  </a:cxn>
                  <a:cxn ang="0">
                    <a:pos x="connsiteX612" y="connsiteY612"/>
                  </a:cxn>
                  <a:cxn ang="0">
                    <a:pos x="connsiteX613" y="connsiteY613"/>
                  </a:cxn>
                  <a:cxn ang="0">
                    <a:pos x="connsiteX614" y="connsiteY614"/>
                  </a:cxn>
                  <a:cxn ang="0">
                    <a:pos x="connsiteX615" y="connsiteY615"/>
                  </a:cxn>
                  <a:cxn ang="0">
                    <a:pos x="connsiteX616" y="connsiteY616"/>
                  </a:cxn>
                  <a:cxn ang="0">
                    <a:pos x="connsiteX617" y="connsiteY617"/>
                  </a:cxn>
                  <a:cxn ang="0">
                    <a:pos x="connsiteX618" y="connsiteY618"/>
                  </a:cxn>
                  <a:cxn ang="0">
                    <a:pos x="connsiteX619" y="connsiteY619"/>
                  </a:cxn>
                  <a:cxn ang="0">
                    <a:pos x="connsiteX620" y="connsiteY620"/>
                  </a:cxn>
                  <a:cxn ang="0">
                    <a:pos x="connsiteX621" y="connsiteY621"/>
                  </a:cxn>
                  <a:cxn ang="0">
                    <a:pos x="connsiteX622" y="connsiteY622"/>
                  </a:cxn>
                  <a:cxn ang="0">
                    <a:pos x="connsiteX623" y="connsiteY623"/>
                  </a:cxn>
                  <a:cxn ang="0">
                    <a:pos x="connsiteX624" y="connsiteY624"/>
                  </a:cxn>
                  <a:cxn ang="0">
                    <a:pos x="connsiteX625" y="connsiteY625"/>
                  </a:cxn>
                  <a:cxn ang="0">
                    <a:pos x="connsiteX626" y="connsiteY626"/>
                  </a:cxn>
                  <a:cxn ang="0">
                    <a:pos x="connsiteX627" y="connsiteY627"/>
                  </a:cxn>
                  <a:cxn ang="0">
                    <a:pos x="connsiteX628" y="connsiteY628"/>
                  </a:cxn>
                  <a:cxn ang="0">
                    <a:pos x="connsiteX629" y="connsiteY629"/>
                  </a:cxn>
                  <a:cxn ang="0">
                    <a:pos x="connsiteX630" y="connsiteY630"/>
                  </a:cxn>
                  <a:cxn ang="0">
                    <a:pos x="connsiteX631" y="connsiteY631"/>
                  </a:cxn>
                  <a:cxn ang="0">
                    <a:pos x="connsiteX632" y="connsiteY632"/>
                  </a:cxn>
                  <a:cxn ang="0">
                    <a:pos x="connsiteX633" y="connsiteY633"/>
                  </a:cxn>
                  <a:cxn ang="0">
                    <a:pos x="connsiteX634" y="connsiteY634"/>
                  </a:cxn>
                  <a:cxn ang="0">
                    <a:pos x="connsiteX635" y="connsiteY635"/>
                  </a:cxn>
                  <a:cxn ang="0">
                    <a:pos x="connsiteX636" y="connsiteY636"/>
                  </a:cxn>
                  <a:cxn ang="0">
                    <a:pos x="connsiteX637" y="connsiteY637"/>
                  </a:cxn>
                  <a:cxn ang="0">
                    <a:pos x="connsiteX638" y="connsiteY638"/>
                  </a:cxn>
                  <a:cxn ang="0">
                    <a:pos x="connsiteX639" y="connsiteY639"/>
                  </a:cxn>
                  <a:cxn ang="0">
                    <a:pos x="connsiteX640" y="connsiteY640"/>
                  </a:cxn>
                  <a:cxn ang="0">
                    <a:pos x="connsiteX641" y="connsiteY641"/>
                  </a:cxn>
                  <a:cxn ang="0">
                    <a:pos x="connsiteX642" y="connsiteY642"/>
                  </a:cxn>
                  <a:cxn ang="0">
                    <a:pos x="connsiteX643" y="connsiteY643"/>
                  </a:cxn>
                  <a:cxn ang="0">
                    <a:pos x="connsiteX644" y="connsiteY644"/>
                  </a:cxn>
                  <a:cxn ang="0">
                    <a:pos x="connsiteX645" y="connsiteY645"/>
                  </a:cxn>
                  <a:cxn ang="0">
                    <a:pos x="connsiteX646" y="connsiteY646"/>
                  </a:cxn>
                  <a:cxn ang="0">
                    <a:pos x="connsiteX647" y="connsiteY647"/>
                  </a:cxn>
                  <a:cxn ang="0">
                    <a:pos x="connsiteX648" y="connsiteY648"/>
                  </a:cxn>
                  <a:cxn ang="0">
                    <a:pos x="connsiteX649" y="connsiteY649"/>
                  </a:cxn>
                  <a:cxn ang="0">
                    <a:pos x="connsiteX650" y="connsiteY650"/>
                  </a:cxn>
                  <a:cxn ang="0">
                    <a:pos x="connsiteX651" y="connsiteY651"/>
                  </a:cxn>
                  <a:cxn ang="0">
                    <a:pos x="connsiteX652" y="connsiteY652"/>
                  </a:cxn>
                  <a:cxn ang="0">
                    <a:pos x="connsiteX653" y="connsiteY653"/>
                  </a:cxn>
                  <a:cxn ang="0">
                    <a:pos x="connsiteX654" y="connsiteY654"/>
                  </a:cxn>
                  <a:cxn ang="0">
                    <a:pos x="connsiteX655" y="connsiteY655"/>
                  </a:cxn>
                  <a:cxn ang="0">
                    <a:pos x="connsiteX656" y="connsiteY656"/>
                  </a:cxn>
                  <a:cxn ang="0">
                    <a:pos x="connsiteX657" y="connsiteY657"/>
                  </a:cxn>
                  <a:cxn ang="0">
                    <a:pos x="connsiteX658" y="connsiteY658"/>
                  </a:cxn>
                  <a:cxn ang="0">
                    <a:pos x="connsiteX659" y="connsiteY659"/>
                  </a:cxn>
                  <a:cxn ang="0">
                    <a:pos x="connsiteX660" y="connsiteY660"/>
                  </a:cxn>
                  <a:cxn ang="0">
                    <a:pos x="connsiteX661" y="connsiteY661"/>
                  </a:cxn>
                  <a:cxn ang="0">
                    <a:pos x="connsiteX662" y="connsiteY662"/>
                  </a:cxn>
                  <a:cxn ang="0">
                    <a:pos x="connsiteX663" y="connsiteY663"/>
                  </a:cxn>
                  <a:cxn ang="0">
                    <a:pos x="connsiteX664" y="connsiteY664"/>
                  </a:cxn>
                  <a:cxn ang="0">
                    <a:pos x="connsiteX665" y="connsiteY665"/>
                  </a:cxn>
                  <a:cxn ang="0">
                    <a:pos x="connsiteX666" y="connsiteY666"/>
                  </a:cxn>
                  <a:cxn ang="0">
                    <a:pos x="connsiteX667" y="connsiteY667"/>
                  </a:cxn>
                  <a:cxn ang="0">
                    <a:pos x="connsiteX668" y="connsiteY668"/>
                  </a:cxn>
                  <a:cxn ang="0">
                    <a:pos x="connsiteX669" y="connsiteY669"/>
                  </a:cxn>
                  <a:cxn ang="0">
                    <a:pos x="connsiteX670" y="connsiteY670"/>
                  </a:cxn>
                  <a:cxn ang="0">
                    <a:pos x="connsiteX671" y="connsiteY671"/>
                  </a:cxn>
                  <a:cxn ang="0">
                    <a:pos x="connsiteX672" y="connsiteY672"/>
                  </a:cxn>
                  <a:cxn ang="0">
                    <a:pos x="connsiteX673" y="connsiteY673"/>
                  </a:cxn>
                  <a:cxn ang="0">
                    <a:pos x="connsiteX674" y="connsiteY674"/>
                  </a:cxn>
                  <a:cxn ang="0">
                    <a:pos x="connsiteX675" y="connsiteY675"/>
                  </a:cxn>
                  <a:cxn ang="0">
                    <a:pos x="connsiteX676" y="connsiteY676"/>
                  </a:cxn>
                  <a:cxn ang="0">
                    <a:pos x="connsiteX677" y="connsiteY677"/>
                  </a:cxn>
                  <a:cxn ang="0">
                    <a:pos x="connsiteX678" y="connsiteY678"/>
                  </a:cxn>
                  <a:cxn ang="0">
                    <a:pos x="connsiteX679" y="connsiteY679"/>
                  </a:cxn>
                  <a:cxn ang="0">
                    <a:pos x="connsiteX680" y="connsiteY680"/>
                  </a:cxn>
                  <a:cxn ang="0">
                    <a:pos x="connsiteX681" y="connsiteY681"/>
                  </a:cxn>
                  <a:cxn ang="0">
                    <a:pos x="connsiteX682" y="connsiteY682"/>
                  </a:cxn>
                  <a:cxn ang="0">
                    <a:pos x="connsiteX683" y="connsiteY683"/>
                  </a:cxn>
                  <a:cxn ang="0">
                    <a:pos x="connsiteX684" y="connsiteY684"/>
                  </a:cxn>
                  <a:cxn ang="0">
                    <a:pos x="connsiteX685" y="connsiteY685"/>
                  </a:cxn>
                  <a:cxn ang="0">
                    <a:pos x="connsiteX686" y="connsiteY686"/>
                  </a:cxn>
                  <a:cxn ang="0">
                    <a:pos x="connsiteX687" y="connsiteY687"/>
                  </a:cxn>
                  <a:cxn ang="0">
                    <a:pos x="connsiteX688" y="connsiteY688"/>
                  </a:cxn>
                  <a:cxn ang="0">
                    <a:pos x="connsiteX689" y="connsiteY689"/>
                  </a:cxn>
                  <a:cxn ang="0">
                    <a:pos x="connsiteX690" y="connsiteY690"/>
                  </a:cxn>
                  <a:cxn ang="0">
                    <a:pos x="connsiteX691" y="connsiteY691"/>
                  </a:cxn>
                  <a:cxn ang="0">
                    <a:pos x="connsiteX692" y="connsiteY692"/>
                  </a:cxn>
                  <a:cxn ang="0">
                    <a:pos x="connsiteX693" y="connsiteY693"/>
                  </a:cxn>
                  <a:cxn ang="0">
                    <a:pos x="connsiteX694" y="connsiteY694"/>
                  </a:cxn>
                  <a:cxn ang="0">
                    <a:pos x="connsiteX695" y="connsiteY695"/>
                  </a:cxn>
                  <a:cxn ang="0">
                    <a:pos x="connsiteX696" y="connsiteY696"/>
                  </a:cxn>
                  <a:cxn ang="0">
                    <a:pos x="connsiteX697" y="connsiteY697"/>
                  </a:cxn>
                  <a:cxn ang="0">
                    <a:pos x="connsiteX698" y="connsiteY698"/>
                  </a:cxn>
                  <a:cxn ang="0">
                    <a:pos x="connsiteX699" y="connsiteY699"/>
                  </a:cxn>
                  <a:cxn ang="0">
                    <a:pos x="connsiteX700" y="connsiteY700"/>
                  </a:cxn>
                  <a:cxn ang="0">
                    <a:pos x="connsiteX701" y="connsiteY701"/>
                  </a:cxn>
                  <a:cxn ang="0">
                    <a:pos x="connsiteX702" y="connsiteY702"/>
                  </a:cxn>
                  <a:cxn ang="0">
                    <a:pos x="connsiteX703" y="connsiteY703"/>
                  </a:cxn>
                  <a:cxn ang="0">
                    <a:pos x="connsiteX704" y="connsiteY704"/>
                  </a:cxn>
                  <a:cxn ang="0">
                    <a:pos x="connsiteX705" y="connsiteY705"/>
                  </a:cxn>
                  <a:cxn ang="0">
                    <a:pos x="connsiteX706" y="connsiteY706"/>
                  </a:cxn>
                  <a:cxn ang="0">
                    <a:pos x="connsiteX707" y="connsiteY707"/>
                  </a:cxn>
                  <a:cxn ang="0">
                    <a:pos x="connsiteX708" y="connsiteY708"/>
                  </a:cxn>
                  <a:cxn ang="0">
                    <a:pos x="connsiteX709" y="connsiteY709"/>
                  </a:cxn>
                  <a:cxn ang="0">
                    <a:pos x="connsiteX710" y="connsiteY710"/>
                  </a:cxn>
                  <a:cxn ang="0">
                    <a:pos x="connsiteX711" y="connsiteY711"/>
                  </a:cxn>
                  <a:cxn ang="0">
                    <a:pos x="connsiteX712" y="connsiteY712"/>
                  </a:cxn>
                  <a:cxn ang="0">
                    <a:pos x="connsiteX713" y="connsiteY713"/>
                  </a:cxn>
                  <a:cxn ang="0">
                    <a:pos x="connsiteX714" y="connsiteY714"/>
                  </a:cxn>
                  <a:cxn ang="0">
                    <a:pos x="connsiteX715" y="connsiteY715"/>
                  </a:cxn>
                  <a:cxn ang="0">
                    <a:pos x="connsiteX716" y="connsiteY716"/>
                  </a:cxn>
                  <a:cxn ang="0">
                    <a:pos x="connsiteX717" y="connsiteY717"/>
                  </a:cxn>
                  <a:cxn ang="0">
                    <a:pos x="connsiteX718" y="connsiteY718"/>
                  </a:cxn>
                  <a:cxn ang="0">
                    <a:pos x="connsiteX719" y="connsiteY719"/>
                  </a:cxn>
                  <a:cxn ang="0">
                    <a:pos x="connsiteX720" y="connsiteY720"/>
                  </a:cxn>
                  <a:cxn ang="0">
                    <a:pos x="connsiteX721" y="connsiteY721"/>
                  </a:cxn>
                  <a:cxn ang="0">
                    <a:pos x="connsiteX722" y="connsiteY722"/>
                  </a:cxn>
                  <a:cxn ang="0">
                    <a:pos x="connsiteX723" y="connsiteY723"/>
                  </a:cxn>
                  <a:cxn ang="0">
                    <a:pos x="connsiteX724" y="connsiteY724"/>
                  </a:cxn>
                  <a:cxn ang="0">
                    <a:pos x="connsiteX725" y="connsiteY725"/>
                  </a:cxn>
                  <a:cxn ang="0">
                    <a:pos x="connsiteX726" y="connsiteY726"/>
                  </a:cxn>
                  <a:cxn ang="0">
                    <a:pos x="connsiteX727" y="connsiteY727"/>
                  </a:cxn>
                  <a:cxn ang="0">
                    <a:pos x="connsiteX728" y="connsiteY728"/>
                  </a:cxn>
                  <a:cxn ang="0">
                    <a:pos x="connsiteX729" y="connsiteY729"/>
                  </a:cxn>
                  <a:cxn ang="0">
                    <a:pos x="connsiteX730" y="connsiteY730"/>
                  </a:cxn>
                  <a:cxn ang="0">
                    <a:pos x="connsiteX731" y="connsiteY731"/>
                  </a:cxn>
                  <a:cxn ang="0">
                    <a:pos x="connsiteX732" y="connsiteY732"/>
                  </a:cxn>
                  <a:cxn ang="0">
                    <a:pos x="connsiteX733" y="connsiteY733"/>
                  </a:cxn>
                  <a:cxn ang="0">
                    <a:pos x="connsiteX734" y="connsiteY734"/>
                  </a:cxn>
                  <a:cxn ang="0">
                    <a:pos x="connsiteX735" y="connsiteY735"/>
                  </a:cxn>
                  <a:cxn ang="0">
                    <a:pos x="connsiteX736" y="connsiteY736"/>
                  </a:cxn>
                  <a:cxn ang="0">
                    <a:pos x="connsiteX737" y="connsiteY737"/>
                  </a:cxn>
                  <a:cxn ang="0">
                    <a:pos x="connsiteX738" y="connsiteY738"/>
                  </a:cxn>
                  <a:cxn ang="0">
                    <a:pos x="connsiteX739" y="connsiteY739"/>
                  </a:cxn>
                  <a:cxn ang="0">
                    <a:pos x="connsiteX740" y="connsiteY740"/>
                  </a:cxn>
                  <a:cxn ang="0">
                    <a:pos x="connsiteX741" y="connsiteY741"/>
                  </a:cxn>
                  <a:cxn ang="0">
                    <a:pos x="connsiteX742" y="connsiteY742"/>
                  </a:cxn>
                  <a:cxn ang="0">
                    <a:pos x="connsiteX743" y="connsiteY743"/>
                  </a:cxn>
                  <a:cxn ang="0">
                    <a:pos x="connsiteX744" y="connsiteY744"/>
                  </a:cxn>
                  <a:cxn ang="0">
                    <a:pos x="connsiteX745" y="connsiteY745"/>
                  </a:cxn>
                  <a:cxn ang="0">
                    <a:pos x="connsiteX746" y="connsiteY746"/>
                  </a:cxn>
                  <a:cxn ang="0">
                    <a:pos x="connsiteX747" y="connsiteY747"/>
                  </a:cxn>
                  <a:cxn ang="0">
                    <a:pos x="connsiteX748" y="connsiteY748"/>
                  </a:cxn>
                  <a:cxn ang="0">
                    <a:pos x="connsiteX749" y="connsiteY749"/>
                  </a:cxn>
                  <a:cxn ang="0">
                    <a:pos x="connsiteX750" y="connsiteY750"/>
                  </a:cxn>
                  <a:cxn ang="0">
                    <a:pos x="connsiteX751" y="connsiteY751"/>
                  </a:cxn>
                  <a:cxn ang="0">
                    <a:pos x="connsiteX752" y="connsiteY752"/>
                  </a:cxn>
                  <a:cxn ang="0">
                    <a:pos x="connsiteX753" y="connsiteY753"/>
                  </a:cxn>
                  <a:cxn ang="0">
                    <a:pos x="connsiteX754" y="connsiteY754"/>
                  </a:cxn>
                  <a:cxn ang="0">
                    <a:pos x="connsiteX755" y="connsiteY755"/>
                  </a:cxn>
                  <a:cxn ang="0">
                    <a:pos x="connsiteX756" y="connsiteY756"/>
                  </a:cxn>
                  <a:cxn ang="0">
                    <a:pos x="connsiteX757" y="connsiteY757"/>
                  </a:cxn>
                  <a:cxn ang="0">
                    <a:pos x="connsiteX758" y="connsiteY758"/>
                  </a:cxn>
                  <a:cxn ang="0">
                    <a:pos x="connsiteX759" y="connsiteY759"/>
                  </a:cxn>
                  <a:cxn ang="0">
                    <a:pos x="connsiteX760" y="connsiteY760"/>
                  </a:cxn>
                  <a:cxn ang="0">
                    <a:pos x="connsiteX761" y="connsiteY761"/>
                  </a:cxn>
                  <a:cxn ang="0">
                    <a:pos x="connsiteX762" y="connsiteY762"/>
                  </a:cxn>
                  <a:cxn ang="0">
                    <a:pos x="connsiteX763" y="connsiteY763"/>
                  </a:cxn>
                  <a:cxn ang="0">
                    <a:pos x="connsiteX764" y="connsiteY764"/>
                  </a:cxn>
                  <a:cxn ang="0">
                    <a:pos x="connsiteX765" y="connsiteY765"/>
                  </a:cxn>
                  <a:cxn ang="0">
                    <a:pos x="connsiteX766" y="connsiteY766"/>
                  </a:cxn>
                  <a:cxn ang="0">
                    <a:pos x="connsiteX767" y="connsiteY767"/>
                  </a:cxn>
                  <a:cxn ang="0">
                    <a:pos x="connsiteX768" y="connsiteY768"/>
                  </a:cxn>
                  <a:cxn ang="0">
                    <a:pos x="connsiteX769" y="connsiteY769"/>
                  </a:cxn>
                  <a:cxn ang="0">
                    <a:pos x="connsiteX770" y="connsiteY770"/>
                  </a:cxn>
                  <a:cxn ang="0">
                    <a:pos x="connsiteX771" y="connsiteY771"/>
                  </a:cxn>
                  <a:cxn ang="0">
                    <a:pos x="connsiteX772" y="connsiteY772"/>
                  </a:cxn>
                  <a:cxn ang="0">
                    <a:pos x="connsiteX773" y="connsiteY773"/>
                  </a:cxn>
                  <a:cxn ang="0">
                    <a:pos x="connsiteX774" y="connsiteY774"/>
                  </a:cxn>
                  <a:cxn ang="0">
                    <a:pos x="connsiteX775" y="connsiteY775"/>
                  </a:cxn>
                  <a:cxn ang="0">
                    <a:pos x="connsiteX776" y="connsiteY776"/>
                  </a:cxn>
                  <a:cxn ang="0">
                    <a:pos x="connsiteX777" y="connsiteY777"/>
                  </a:cxn>
                  <a:cxn ang="0">
                    <a:pos x="connsiteX778" y="connsiteY778"/>
                  </a:cxn>
                  <a:cxn ang="0">
                    <a:pos x="connsiteX779" y="connsiteY779"/>
                  </a:cxn>
                  <a:cxn ang="0">
                    <a:pos x="connsiteX780" y="connsiteY780"/>
                  </a:cxn>
                  <a:cxn ang="0">
                    <a:pos x="connsiteX781" y="connsiteY781"/>
                  </a:cxn>
                  <a:cxn ang="0">
                    <a:pos x="connsiteX782" y="connsiteY782"/>
                  </a:cxn>
                  <a:cxn ang="0">
                    <a:pos x="connsiteX783" y="connsiteY783"/>
                  </a:cxn>
                  <a:cxn ang="0">
                    <a:pos x="connsiteX784" y="connsiteY784"/>
                  </a:cxn>
                  <a:cxn ang="0">
                    <a:pos x="connsiteX785" y="connsiteY785"/>
                  </a:cxn>
                  <a:cxn ang="0">
                    <a:pos x="connsiteX786" y="connsiteY786"/>
                  </a:cxn>
                  <a:cxn ang="0">
                    <a:pos x="connsiteX787" y="connsiteY787"/>
                  </a:cxn>
                  <a:cxn ang="0">
                    <a:pos x="connsiteX788" y="connsiteY788"/>
                  </a:cxn>
                  <a:cxn ang="0">
                    <a:pos x="connsiteX789" y="connsiteY789"/>
                  </a:cxn>
                  <a:cxn ang="0">
                    <a:pos x="connsiteX790" y="connsiteY790"/>
                  </a:cxn>
                  <a:cxn ang="0">
                    <a:pos x="connsiteX791" y="connsiteY791"/>
                  </a:cxn>
                  <a:cxn ang="0">
                    <a:pos x="connsiteX792" y="connsiteY792"/>
                  </a:cxn>
                  <a:cxn ang="0">
                    <a:pos x="connsiteX793" y="connsiteY793"/>
                  </a:cxn>
                  <a:cxn ang="0">
                    <a:pos x="connsiteX794" y="connsiteY794"/>
                  </a:cxn>
                  <a:cxn ang="0">
                    <a:pos x="connsiteX795" y="connsiteY795"/>
                  </a:cxn>
                  <a:cxn ang="0">
                    <a:pos x="connsiteX796" y="connsiteY796"/>
                  </a:cxn>
                  <a:cxn ang="0">
                    <a:pos x="connsiteX797" y="connsiteY797"/>
                  </a:cxn>
                  <a:cxn ang="0">
                    <a:pos x="connsiteX798" y="connsiteY798"/>
                  </a:cxn>
                  <a:cxn ang="0">
                    <a:pos x="connsiteX799" y="connsiteY799"/>
                  </a:cxn>
                  <a:cxn ang="0">
                    <a:pos x="connsiteX800" y="connsiteY800"/>
                  </a:cxn>
                  <a:cxn ang="0">
                    <a:pos x="connsiteX801" y="connsiteY801"/>
                  </a:cxn>
                  <a:cxn ang="0">
                    <a:pos x="connsiteX802" y="connsiteY802"/>
                  </a:cxn>
                  <a:cxn ang="0">
                    <a:pos x="connsiteX803" y="connsiteY803"/>
                  </a:cxn>
                  <a:cxn ang="0">
                    <a:pos x="connsiteX804" y="connsiteY804"/>
                  </a:cxn>
                  <a:cxn ang="0">
                    <a:pos x="connsiteX805" y="connsiteY805"/>
                  </a:cxn>
                  <a:cxn ang="0">
                    <a:pos x="connsiteX806" y="connsiteY806"/>
                  </a:cxn>
                  <a:cxn ang="0">
                    <a:pos x="connsiteX807" y="connsiteY807"/>
                  </a:cxn>
                  <a:cxn ang="0">
                    <a:pos x="connsiteX808" y="connsiteY808"/>
                  </a:cxn>
                  <a:cxn ang="0">
                    <a:pos x="connsiteX809" y="connsiteY809"/>
                  </a:cxn>
                  <a:cxn ang="0">
                    <a:pos x="connsiteX810" y="connsiteY810"/>
                  </a:cxn>
                  <a:cxn ang="0">
                    <a:pos x="connsiteX811" y="connsiteY811"/>
                  </a:cxn>
                  <a:cxn ang="0">
                    <a:pos x="connsiteX812" y="connsiteY812"/>
                  </a:cxn>
                  <a:cxn ang="0">
                    <a:pos x="connsiteX813" y="connsiteY813"/>
                  </a:cxn>
                  <a:cxn ang="0">
                    <a:pos x="connsiteX814" y="connsiteY814"/>
                  </a:cxn>
                  <a:cxn ang="0">
                    <a:pos x="connsiteX815" y="connsiteY815"/>
                  </a:cxn>
                  <a:cxn ang="0">
                    <a:pos x="connsiteX816" y="connsiteY816"/>
                  </a:cxn>
                  <a:cxn ang="0">
                    <a:pos x="connsiteX817" y="connsiteY817"/>
                  </a:cxn>
                  <a:cxn ang="0">
                    <a:pos x="connsiteX818" y="connsiteY818"/>
                  </a:cxn>
                  <a:cxn ang="0">
                    <a:pos x="connsiteX819" y="connsiteY819"/>
                  </a:cxn>
                  <a:cxn ang="0">
                    <a:pos x="connsiteX820" y="connsiteY820"/>
                  </a:cxn>
                  <a:cxn ang="0">
                    <a:pos x="connsiteX821" y="connsiteY821"/>
                  </a:cxn>
                  <a:cxn ang="0">
                    <a:pos x="connsiteX822" y="connsiteY822"/>
                  </a:cxn>
                  <a:cxn ang="0">
                    <a:pos x="connsiteX823" y="connsiteY823"/>
                  </a:cxn>
                  <a:cxn ang="0">
                    <a:pos x="connsiteX824" y="connsiteY824"/>
                  </a:cxn>
                  <a:cxn ang="0">
                    <a:pos x="connsiteX825" y="connsiteY825"/>
                  </a:cxn>
                  <a:cxn ang="0">
                    <a:pos x="connsiteX826" y="connsiteY826"/>
                  </a:cxn>
                  <a:cxn ang="0">
                    <a:pos x="connsiteX827" y="connsiteY827"/>
                  </a:cxn>
                  <a:cxn ang="0">
                    <a:pos x="connsiteX828" y="connsiteY828"/>
                  </a:cxn>
                  <a:cxn ang="0">
                    <a:pos x="connsiteX829" y="connsiteY829"/>
                  </a:cxn>
                  <a:cxn ang="0">
                    <a:pos x="connsiteX830" y="connsiteY830"/>
                  </a:cxn>
                  <a:cxn ang="0">
                    <a:pos x="connsiteX831" y="connsiteY831"/>
                  </a:cxn>
                  <a:cxn ang="0">
                    <a:pos x="connsiteX832" y="connsiteY832"/>
                  </a:cxn>
                  <a:cxn ang="0">
                    <a:pos x="connsiteX833" y="connsiteY833"/>
                  </a:cxn>
                  <a:cxn ang="0">
                    <a:pos x="connsiteX834" y="connsiteY834"/>
                  </a:cxn>
                  <a:cxn ang="0">
                    <a:pos x="connsiteX835" y="connsiteY835"/>
                  </a:cxn>
                  <a:cxn ang="0">
                    <a:pos x="connsiteX836" y="connsiteY836"/>
                  </a:cxn>
                  <a:cxn ang="0">
                    <a:pos x="connsiteX837" y="connsiteY837"/>
                  </a:cxn>
                  <a:cxn ang="0">
                    <a:pos x="connsiteX838" y="connsiteY838"/>
                  </a:cxn>
                  <a:cxn ang="0">
                    <a:pos x="connsiteX839" y="connsiteY839"/>
                  </a:cxn>
                  <a:cxn ang="0">
                    <a:pos x="connsiteX840" y="connsiteY840"/>
                  </a:cxn>
                  <a:cxn ang="0">
                    <a:pos x="connsiteX841" y="connsiteY841"/>
                  </a:cxn>
                  <a:cxn ang="0">
                    <a:pos x="connsiteX842" y="connsiteY842"/>
                  </a:cxn>
                  <a:cxn ang="0">
                    <a:pos x="connsiteX843" y="connsiteY843"/>
                  </a:cxn>
                  <a:cxn ang="0">
                    <a:pos x="connsiteX844" y="connsiteY844"/>
                  </a:cxn>
                  <a:cxn ang="0">
                    <a:pos x="connsiteX845" y="connsiteY845"/>
                  </a:cxn>
                  <a:cxn ang="0">
                    <a:pos x="connsiteX846" y="connsiteY846"/>
                  </a:cxn>
                  <a:cxn ang="0">
                    <a:pos x="connsiteX847" y="connsiteY847"/>
                  </a:cxn>
                  <a:cxn ang="0">
                    <a:pos x="connsiteX848" y="connsiteY848"/>
                  </a:cxn>
                  <a:cxn ang="0">
                    <a:pos x="connsiteX849" y="connsiteY849"/>
                  </a:cxn>
                  <a:cxn ang="0">
                    <a:pos x="connsiteX850" y="connsiteY850"/>
                  </a:cxn>
                  <a:cxn ang="0">
                    <a:pos x="connsiteX851" y="connsiteY851"/>
                  </a:cxn>
                  <a:cxn ang="0">
                    <a:pos x="connsiteX852" y="connsiteY852"/>
                  </a:cxn>
                  <a:cxn ang="0">
                    <a:pos x="connsiteX853" y="connsiteY853"/>
                  </a:cxn>
                  <a:cxn ang="0">
                    <a:pos x="connsiteX854" y="connsiteY854"/>
                  </a:cxn>
                  <a:cxn ang="0">
                    <a:pos x="connsiteX855" y="connsiteY855"/>
                  </a:cxn>
                  <a:cxn ang="0">
                    <a:pos x="connsiteX856" y="connsiteY856"/>
                  </a:cxn>
                  <a:cxn ang="0">
                    <a:pos x="connsiteX857" y="connsiteY857"/>
                  </a:cxn>
                  <a:cxn ang="0">
                    <a:pos x="connsiteX858" y="connsiteY858"/>
                  </a:cxn>
                  <a:cxn ang="0">
                    <a:pos x="connsiteX859" y="connsiteY859"/>
                  </a:cxn>
                  <a:cxn ang="0">
                    <a:pos x="connsiteX860" y="connsiteY860"/>
                  </a:cxn>
                  <a:cxn ang="0">
                    <a:pos x="connsiteX861" y="connsiteY861"/>
                  </a:cxn>
                  <a:cxn ang="0">
                    <a:pos x="connsiteX862" y="connsiteY862"/>
                  </a:cxn>
                  <a:cxn ang="0">
                    <a:pos x="connsiteX863" y="connsiteY863"/>
                  </a:cxn>
                  <a:cxn ang="0">
                    <a:pos x="connsiteX864" y="connsiteY864"/>
                  </a:cxn>
                  <a:cxn ang="0">
                    <a:pos x="connsiteX865" y="connsiteY865"/>
                  </a:cxn>
                  <a:cxn ang="0">
                    <a:pos x="connsiteX866" y="connsiteY866"/>
                  </a:cxn>
                  <a:cxn ang="0">
                    <a:pos x="connsiteX867" y="connsiteY867"/>
                  </a:cxn>
                  <a:cxn ang="0">
                    <a:pos x="connsiteX868" y="connsiteY868"/>
                  </a:cxn>
                  <a:cxn ang="0">
                    <a:pos x="connsiteX869" y="connsiteY869"/>
                  </a:cxn>
                  <a:cxn ang="0">
                    <a:pos x="connsiteX870" y="connsiteY870"/>
                  </a:cxn>
                  <a:cxn ang="0">
                    <a:pos x="connsiteX871" y="connsiteY871"/>
                  </a:cxn>
                  <a:cxn ang="0">
                    <a:pos x="connsiteX872" y="connsiteY872"/>
                  </a:cxn>
                  <a:cxn ang="0">
                    <a:pos x="connsiteX873" y="connsiteY873"/>
                  </a:cxn>
                  <a:cxn ang="0">
                    <a:pos x="connsiteX874" y="connsiteY874"/>
                  </a:cxn>
                  <a:cxn ang="0">
                    <a:pos x="connsiteX875" y="connsiteY875"/>
                  </a:cxn>
                  <a:cxn ang="0">
                    <a:pos x="connsiteX876" y="connsiteY876"/>
                  </a:cxn>
                  <a:cxn ang="0">
                    <a:pos x="connsiteX877" y="connsiteY877"/>
                  </a:cxn>
                  <a:cxn ang="0">
                    <a:pos x="connsiteX878" y="connsiteY878"/>
                  </a:cxn>
                  <a:cxn ang="0">
                    <a:pos x="connsiteX879" y="connsiteY879"/>
                  </a:cxn>
                  <a:cxn ang="0">
                    <a:pos x="connsiteX880" y="connsiteY880"/>
                  </a:cxn>
                  <a:cxn ang="0">
                    <a:pos x="connsiteX881" y="connsiteY881"/>
                  </a:cxn>
                  <a:cxn ang="0">
                    <a:pos x="connsiteX882" y="connsiteY882"/>
                  </a:cxn>
                  <a:cxn ang="0">
                    <a:pos x="connsiteX883" y="connsiteY883"/>
                  </a:cxn>
                  <a:cxn ang="0">
                    <a:pos x="connsiteX884" y="connsiteY884"/>
                  </a:cxn>
                  <a:cxn ang="0">
                    <a:pos x="connsiteX885" y="connsiteY885"/>
                  </a:cxn>
                  <a:cxn ang="0">
                    <a:pos x="connsiteX886" y="connsiteY886"/>
                  </a:cxn>
                  <a:cxn ang="0">
                    <a:pos x="connsiteX887" y="connsiteY887"/>
                  </a:cxn>
                  <a:cxn ang="0">
                    <a:pos x="connsiteX888" y="connsiteY888"/>
                  </a:cxn>
                  <a:cxn ang="0">
                    <a:pos x="connsiteX889" y="connsiteY889"/>
                  </a:cxn>
                  <a:cxn ang="0">
                    <a:pos x="connsiteX890" y="connsiteY890"/>
                  </a:cxn>
                  <a:cxn ang="0">
                    <a:pos x="connsiteX891" y="connsiteY891"/>
                  </a:cxn>
                  <a:cxn ang="0">
                    <a:pos x="connsiteX892" y="connsiteY892"/>
                  </a:cxn>
                  <a:cxn ang="0">
                    <a:pos x="connsiteX893" y="connsiteY893"/>
                  </a:cxn>
                  <a:cxn ang="0">
                    <a:pos x="connsiteX894" y="connsiteY894"/>
                  </a:cxn>
                  <a:cxn ang="0">
                    <a:pos x="connsiteX895" y="connsiteY895"/>
                  </a:cxn>
                  <a:cxn ang="0">
                    <a:pos x="connsiteX896" y="connsiteY896"/>
                  </a:cxn>
                  <a:cxn ang="0">
                    <a:pos x="connsiteX897" y="connsiteY897"/>
                  </a:cxn>
                  <a:cxn ang="0">
                    <a:pos x="connsiteX898" y="connsiteY898"/>
                  </a:cxn>
                  <a:cxn ang="0">
                    <a:pos x="connsiteX899" y="connsiteY899"/>
                  </a:cxn>
                  <a:cxn ang="0">
                    <a:pos x="connsiteX900" y="connsiteY900"/>
                  </a:cxn>
                  <a:cxn ang="0">
                    <a:pos x="connsiteX901" y="connsiteY901"/>
                  </a:cxn>
                  <a:cxn ang="0">
                    <a:pos x="connsiteX902" y="connsiteY902"/>
                  </a:cxn>
                  <a:cxn ang="0">
                    <a:pos x="connsiteX903" y="connsiteY903"/>
                  </a:cxn>
                  <a:cxn ang="0">
                    <a:pos x="connsiteX904" y="connsiteY904"/>
                  </a:cxn>
                  <a:cxn ang="0">
                    <a:pos x="connsiteX905" y="connsiteY905"/>
                  </a:cxn>
                  <a:cxn ang="0">
                    <a:pos x="connsiteX906" y="connsiteY906"/>
                  </a:cxn>
                  <a:cxn ang="0">
                    <a:pos x="connsiteX907" y="connsiteY907"/>
                  </a:cxn>
                  <a:cxn ang="0">
                    <a:pos x="connsiteX908" y="connsiteY908"/>
                  </a:cxn>
                  <a:cxn ang="0">
                    <a:pos x="connsiteX909" y="connsiteY909"/>
                  </a:cxn>
                  <a:cxn ang="0">
                    <a:pos x="connsiteX910" y="connsiteY910"/>
                  </a:cxn>
                  <a:cxn ang="0">
                    <a:pos x="connsiteX911" y="connsiteY911"/>
                  </a:cxn>
                  <a:cxn ang="0">
                    <a:pos x="connsiteX912" y="connsiteY912"/>
                  </a:cxn>
                  <a:cxn ang="0">
                    <a:pos x="connsiteX913" y="connsiteY913"/>
                  </a:cxn>
                  <a:cxn ang="0">
                    <a:pos x="connsiteX914" y="connsiteY914"/>
                  </a:cxn>
                  <a:cxn ang="0">
                    <a:pos x="connsiteX915" y="connsiteY915"/>
                  </a:cxn>
                  <a:cxn ang="0">
                    <a:pos x="connsiteX916" y="connsiteY916"/>
                  </a:cxn>
                  <a:cxn ang="0">
                    <a:pos x="connsiteX917" y="connsiteY917"/>
                  </a:cxn>
                  <a:cxn ang="0">
                    <a:pos x="connsiteX918" y="connsiteY918"/>
                  </a:cxn>
                  <a:cxn ang="0">
                    <a:pos x="connsiteX919" y="connsiteY919"/>
                  </a:cxn>
                  <a:cxn ang="0">
                    <a:pos x="connsiteX920" y="connsiteY920"/>
                  </a:cxn>
                  <a:cxn ang="0">
                    <a:pos x="connsiteX921" y="connsiteY921"/>
                  </a:cxn>
                  <a:cxn ang="0">
                    <a:pos x="connsiteX922" y="connsiteY922"/>
                  </a:cxn>
                  <a:cxn ang="0">
                    <a:pos x="connsiteX923" y="connsiteY923"/>
                  </a:cxn>
                  <a:cxn ang="0">
                    <a:pos x="connsiteX924" y="connsiteY924"/>
                  </a:cxn>
                  <a:cxn ang="0">
                    <a:pos x="connsiteX925" y="connsiteY925"/>
                  </a:cxn>
                  <a:cxn ang="0">
                    <a:pos x="connsiteX926" y="connsiteY926"/>
                  </a:cxn>
                  <a:cxn ang="0">
                    <a:pos x="connsiteX927" y="connsiteY927"/>
                  </a:cxn>
                  <a:cxn ang="0">
                    <a:pos x="connsiteX928" y="connsiteY928"/>
                  </a:cxn>
                  <a:cxn ang="0">
                    <a:pos x="connsiteX929" y="connsiteY929"/>
                  </a:cxn>
                  <a:cxn ang="0">
                    <a:pos x="connsiteX930" y="connsiteY930"/>
                  </a:cxn>
                  <a:cxn ang="0">
                    <a:pos x="connsiteX931" y="connsiteY931"/>
                  </a:cxn>
                  <a:cxn ang="0">
                    <a:pos x="connsiteX932" y="connsiteY932"/>
                  </a:cxn>
                  <a:cxn ang="0">
                    <a:pos x="connsiteX933" y="connsiteY933"/>
                  </a:cxn>
                  <a:cxn ang="0">
                    <a:pos x="connsiteX934" y="connsiteY934"/>
                  </a:cxn>
                  <a:cxn ang="0">
                    <a:pos x="connsiteX935" y="connsiteY935"/>
                  </a:cxn>
                  <a:cxn ang="0">
                    <a:pos x="connsiteX936" y="connsiteY936"/>
                  </a:cxn>
                  <a:cxn ang="0">
                    <a:pos x="connsiteX937" y="connsiteY937"/>
                  </a:cxn>
                  <a:cxn ang="0">
                    <a:pos x="connsiteX938" y="connsiteY938"/>
                  </a:cxn>
                  <a:cxn ang="0">
                    <a:pos x="connsiteX939" y="connsiteY939"/>
                  </a:cxn>
                  <a:cxn ang="0">
                    <a:pos x="connsiteX940" y="connsiteY940"/>
                  </a:cxn>
                  <a:cxn ang="0">
                    <a:pos x="connsiteX941" y="connsiteY941"/>
                  </a:cxn>
                  <a:cxn ang="0">
                    <a:pos x="connsiteX942" y="connsiteY942"/>
                  </a:cxn>
                  <a:cxn ang="0">
                    <a:pos x="connsiteX943" y="connsiteY943"/>
                  </a:cxn>
                  <a:cxn ang="0">
                    <a:pos x="connsiteX944" y="connsiteY944"/>
                  </a:cxn>
                  <a:cxn ang="0">
                    <a:pos x="connsiteX945" y="connsiteY945"/>
                  </a:cxn>
                  <a:cxn ang="0">
                    <a:pos x="connsiteX946" y="connsiteY946"/>
                  </a:cxn>
                  <a:cxn ang="0">
                    <a:pos x="connsiteX947" y="connsiteY947"/>
                  </a:cxn>
                  <a:cxn ang="0">
                    <a:pos x="connsiteX948" y="connsiteY948"/>
                  </a:cxn>
                  <a:cxn ang="0">
                    <a:pos x="connsiteX949" y="connsiteY949"/>
                  </a:cxn>
                  <a:cxn ang="0">
                    <a:pos x="connsiteX950" y="connsiteY950"/>
                  </a:cxn>
                  <a:cxn ang="0">
                    <a:pos x="connsiteX951" y="connsiteY951"/>
                  </a:cxn>
                  <a:cxn ang="0">
                    <a:pos x="connsiteX952" y="connsiteY952"/>
                  </a:cxn>
                  <a:cxn ang="0">
                    <a:pos x="connsiteX953" y="connsiteY953"/>
                  </a:cxn>
                  <a:cxn ang="0">
                    <a:pos x="connsiteX954" y="connsiteY954"/>
                  </a:cxn>
                  <a:cxn ang="0">
                    <a:pos x="connsiteX955" y="connsiteY955"/>
                  </a:cxn>
                  <a:cxn ang="0">
                    <a:pos x="connsiteX956" y="connsiteY956"/>
                  </a:cxn>
                  <a:cxn ang="0">
                    <a:pos x="connsiteX957" y="connsiteY957"/>
                  </a:cxn>
                  <a:cxn ang="0">
                    <a:pos x="connsiteX958" y="connsiteY958"/>
                  </a:cxn>
                  <a:cxn ang="0">
                    <a:pos x="connsiteX959" y="connsiteY959"/>
                  </a:cxn>
                  <a:cxn ang="0">
                    <a:pos x="connsiteX960" y="connsiteY960"/>
                  </a:cxn>
                  <a:cxn ang="0">
                    <a:pos x="connsiteX961" y="connsiteY961"/>
                  </a:cxn>
                  <a:cxn ang="0">
                    <a:pos x="connsiteX962" y="connsiteY962"/>
                  </a:cxn>
                  <a:cxn ang="0">
                    <a:pos x="connsiteX963" y="connsiteY963"/>
                  </a:cxn>
                  <a:cxn ang="0">
                    <a:pos x="connsiteX964" y="connsiteY964"/>
                  </a:cxn>
                  <a:cxn ang="0">
                    <a:pos x="connsiteX965" y="connsiteY965"/>
                  </a:cxn>
                  <a:cxn ang="0">
                    <a:pos x="connsiteX966" y="connsiteY966"/>
                  </a:cxn>
                  <a:cxn ang="0">
                    <a:pos x="connsiteX967" y="connsiteY967"/>
                  </a:cxn>
                  <a:cxn ang="0">
                    <a:pos x="connsiteX968" y="connsiteY968"/>
                  </a:cxn>
                  <a:cxn ang="0">
                    <a:pos x="connsiteX969" y="connsiteY969"/>
                  </a:cxn>
                  <a:cxn ang="0">
                    <a:pos x="connsiteX970" y="connsiteY970"/>
                  </a:cxn>
                  <a:cxn ang="0">
                    <a:pos x="connsiteX971" y="connsiteY971"/>
                  </a:cxn>
                  <a:cxn ang="0">
                    <a:pos x="connsiteX972" y="connsiteY972"/>
                  </a:cxn>
                  <a:cxn ang="0">
                    <a:pos x="connsiteX973" y="connsiteY973"/>
                  </a:cxn>
                  <a:cxn ang="0">
                    <a:pos x="connsiteX974" y="connsiteY974"/>
                  </a:cxn>
                  <a:cxn ang="0">
                    <a:pos x="connsiteX975" y="connsiteY975"/>
                  </a:cxn>
                  <a:cxn ang="0">
                    <a:pos x="connsiteX976" y="connsiteY976"/>
                  </a:cxn>
                  <a:cxn ang="0">
                    <a:pos x="connsiteX977" y="connsiteY977"/>
                  </a:cxn>
                  <a:cxn ang="0">
                    <a:pos x="connsiteX978" y="connsiteY978"/>
                  </a:cxn>
                  <a:cxn ang="0">
                    <a:pos x="connsiteX979" y="connsiteY979"/>
                  </a:cxn>
                  <a:cxn ang="0">
                    <a:pos x="connsiteX980" y="connsiteY980"/>
                  </a:cxn>
                  <a:cxn ang="0">
                    <a:pos x="connsiteX981" y="connsiteY981"/>
                  </a:cxn>
                  <a:cxn ang="0">
                    <a:pos x="connsiteX982" y="connsiteY982"/>
                  </a:cxn>
                  <a:cxn ang="0">
                    <a:pos x="connsiteX983" y="connsiteY983"/>
                  </a:cxn>
                  <a:cxn ang="0">
                    <a:pos x="connsiteX984" y="connsiteY984"/>
                  </a:cxn>
                  <a:cxn ang="0">
                    <a:pos x="connsiteX985" y="connsiteY985"/>
                  </a:cxn>
                  <a:cxn ang="0">
                    <a:pos x="connsiteX986" y="connsiteY986"/>
                  </a:cxn>
                  <a:cxn ang="0">
                    <a:pos x="connsiteX987" y="connsiteY987"/>
                  </a:cxn>
                  <a:cxn ang="0">
                    <a:pos x="connsiteX988" y="connsiteY988"/>
                  </a:cxn>
                  <a:cxn ang="0">
                    <a:pos x="connsiteX989" y="connsiteY989"/>
                  </a:cxn>
                  <a:cxn ang="0">
                    <a:pos x="connsiteX990" y="connsiteY990"/>
                  </a:cxn>
                  <a:cxn ang="0">
                    <a:pos x="connsiteX991" y="connsiteY991"/>
                  </a:cxn>
                  <a:cxn ang="0">
                    <a:pos x="connsiteX992" y="connsiteY992"/>
                  </a:cxn>
                  <a:cxn ang="0">
                    <a:pos x="connsiteX993" y="connsiteY993"/>
                  </a:cxn>
                  <a:cxn ang="0">
                    <a:pos x="connsiteX994" y="connsiteY994"/>
                  </a:cxn>
                  <a:cxn ang="0">
                    <a:pos x="connsiteX995" y="connsiteY995"/>
                  </a:cxn>
                  <a:cxn ang="0">
                    <a:pos x="connsiteX996" y="connsiteY996"/>
                  </a:cxn>
                  <a:cxn ang="0">
                    <a:pos x="connsiteX997" y="connsiteY997"/>
                  </a:cxn>
                  <a:cxn ang="0">
                    <a:pos x="connsiteX998" y="connsiteY998"/>
                  </a:cxn>
                  <a:cxn ang="0">
                    <a:pos x="connsiteX999" y="connsiteY999"/>
                  </a:cxn>
                  <a:cxn ang="0">
                    <a:pos x="connsiteX1000" y="connsiteY1000"/>
                  </a:cxn>
                  <a:cxn ang="0">
                    <a:pos x="connsiteX1001" y="connsiteY1001"/>
                  </a:cxn>
                  <a:cxn ang="0">
                    <a:pos x="connsiteX1002" y="connsiteY1002"/>
                  </a:cxn>
                  <a:cxn ang="0">
                    <a:pos x="connsiteX1003" y="connsiteY1003"/>
                  </a:cxn>
                  <a:cxn ang="0">
                    <a:pos x="connsiteX1004" y="connsiteY1004"/>
                  </a:cxn>
                  <a:cxn ang="0">
                    <a:pos x="connsiteX1005" y="connsiteY1005"/>
                  </a:cxn>
                  <a:cxn ang="0">
                    <a:pos x="connsiteX1006" y="connsiteY1006"/>
                  </a:cxn>
                  <a:cxn ang="0">
                    <a:pos x="connsiteX1007" y="connsiteY1007"/>
                  </a:cxn>
                  <a:cxn ang="0">
                    <a:pos x="connsiteX1008" y="connsiteY1008"/>
                  </a:cxn>
                  <a:cxn ang="0">
                    <a:pos x="connsiteX1009" y="connsiteY1009"/>
                  </a:cxn>
                  <a:cxn ang="0">
                    <a:pos x="connsiteX1010" y="connsiteY1010"/>
                  </a:cxn>
                  <a:cxn ang="0">
                    <a:pos x="connsiteX1011" y="connsiteY1011"/>
                  </a:cxn>
                  <a:cxn ang="0">
                    <a:pos x="connsiteX1012" y="connsiteY1012"/>
                  </a:cxn>
                  <a:cxn ang="0">
                    <a:pos x="connsiteX1013" y="connsiteY1013"/>
                  </a:cxn>
                  <a:cxn ang="0">
                    <a:pos x="connsiteX1014" y="connsiteY1014"/>
                  </a:cxn>
                  <a:cxn ang="0">
                    <a:pos x="connsiteX1015" y="connsiteY1015"/>
                  </a:cxn>
                  <a:cxn ang="0">
                    <a:pos x="connsiteX1016" y="connsiteY1016"/>
                  </a:cxn>
                  <a:cxn ang="0">
                    <a:pos x="connsiteX1017" y="connsiteY1017"/>
                  </a:cxn>
                  <a:cxn ang="0">
                    <a:pos x="connsiteX1018" y="connsiteY1018"/>
                  </a:cxn>
                  <a:cxn ang="0">
                    <a:pos x="connsiteX1019" y="connsiteY1019"/>
                  </a:cxn>
                  <a:cxn ang="0">
                    <a:pos x="connsiteX1020" y="connsiteY1020"/>
                  </a:cxn>
                  <a:cxn ang="0">
                    <a:pos x="connsiteX1021" y="connsiteY1021"/>
                  </a:cxn>
                  <a:cxn ang="0">
                    <a:pos x="connsiteX1022" y="connsiteY1022"/>
                  </a:cxn>
                  <a:cxn ang="0">
                    <a:pos x="connsiteX1023" y="connsiteY1023"/>
                  </a:cxn>
                  <a:cxn ang="0">
                    <a:pos x="connsiteX1024" y="connsiteY1024"/>
                  </a:cxn>
                  <a:cxn ang="0">
                    <a:pos x="connsiteX1025" y="connsiteY1025"/>
                  </a:cxn>
                  <a:cxn ang="0">
                    <a:pos x="connsiteX1026" y="connsiteY1026"/>
                  </a:cxn>
                  <a:cxn ang="0">
                    <a:pos x="connsiteX1027" y="connsiteY1027"/>
                  </a:cxn>
                  <a:cxn ang="0">
                    <a:pos x="connsiteX1028" y="connsiteY1028"/>
                  </a:cxn>
                  <a:cxn ang="0">
                    <a:pos x="connsiteX1029" y="connsiteY1029"/>
                  </a:cxn>
                  <a:cxn ang="0">
                    <a:pos x="connsiteX1030" y="connsiteY1030"/>
                  </a:cxn>
                  <a:cxn ang="0">
                    <a:pos x="connsiteX1031" y="connsiteY1031"/>
                  </a:cxn>
                  <a:cxn ang="0">
                    <a:pos x="connsiteX1032" y="connsiteY1032"/>
                  </a:cxn>
                  <a:cxn ang="0">
                    <a:pos x="connsiteX1033" y="connsiteY1033"/>
                  </a:cxn>
                  <a:cxn ang="0">
                    <a:pos x="connsiteX1034" y="connsiteY1034"/>
                  </a:cxn>
                  <a:cxn ang="0">
                    <a:pos x="connsiteX1035" y="connsiteY1035"/>
                  </a:cxn>
                  <a:cxn ang="0">
                    <a:pos x="connsiteX1036" y="connsiteY1036"/>
                  </a:cxn>
                  <a:cxn ang="0">
                    <a:pos x="connsiteX1037" y="connsiteY1037"/>
                  </a:cxn>
                  <a:cxn ang="0">
                    <a:pos x="connsiteX1038" y="connsiteY1038"/>
                  </a:cxn>
                  <a:cxn ang="0">
                    <a:pos x="connsiteX1039" y="connsiteY1039"/>
                  </a:cxn>
                  <a:cxn ang="0">
                    <a:pos x="connsiteX1040" y="connsiteY1040"/>
                  </a:cxn>
                  <a:cxn ang="0">
                    <a:pos x="connsiteX1041" y="connsiteY1041"/>
                  </a:cxn>
                  <a:cxn ang="0">
                    <a:pos x="connsiteX1042" y="connsiteY1042"/>
                  </a:cxn>
                  <a:cxn ang="0">
                    <a:pos x="connsiteX1043" y="connsiteY1043"/>
                  </a:cxn>
                  <a:cxn ang="0">
                    <a:pos x="connsiteX1044" y="connsiteY1044"/>
                  </a:cxn>
                  <a:cxn ang="0">
                    <a:pos x="connsiteX1045" y="connsiteY1045"/>
                  </a:cxn>
                  <a:cxn ang="0">
                    <a:pos x="connsiteX1046" y="connsiteY1046"/>
                  </a:cxn>
                  <a:cxn ang="0">
                    <a:pos x="connsiteX1047" y="connsiteY1047"/>
                  </a:cxn>
                  <a:cxn ang="0">
                    <a:pos x="connsiteX1048" y="connsiteY1048"/>
                  </a:cxn>
                  <a:cxn ang="0">
                    <a:pos x="connsiteX1049" y="connsiteY1049"/>
                  </a:cxn>
                  <a:cxn ang="0">
                    <a:pos x="connsiteX1050" y="connsiteY1050"/>
                  </a:cxn>
                  <a:cxn ang="0">
                    <a:pos x="connsiteX1051" y="connsiteY1051"/>
                  </a:cxn>
                  <a:cxn ang="0">
                    <a:pos x="connsiteX1052" y="connsiteY1052"/>
                  </a:cxn>
                  <a:cxn ang="0">
                    <a:pos x="connsiteX1053" y="connsiteY1053"/>
                  </a:cxn>
                  <a:cxn ang="0">
                    <a:pos x="connsiteX1054" y="connsiteY1054"/>
                  </a:cxn>
                  <a:cxn ang="0">
                    <a:pos x="connsiteX1055" y="connsiteY1055"/>
                  </a:cxn>
                  <a:cxn ang="0">
                    <a:pos x="connsiteX1056" y="connsiteY1056"/>
                  </a:cxn>
                  <a:cxn ang="0">
                    <a:pos x="connsiteX1057" y="connsiteY1057"/>
                  </a:cxn>
                  <a:cxn ang="0">
                    <a:pos x="connsiteX1058" y="connsiteY1058"/>
                  </a:cxn>
                  <a:cxn ang="0">
                    <a:pos x="connsiteX1059" y="connsiteY1059"/>
                  </a:cxn>
                  <a:cxn ang="0">
                    <a:pos x="connsiteX1060" y="connsiteY1060"/>
                  </a:cxn>
                  <a:cxn ang="0">
                    <a:pos x="connsiteX1061" y="connsiteY1061"/>
                  </a:cxn>
                  <a:cxn ang="0">
                    <a:pos x="connsiteX1062" y="connsiteY1062"/>
                  </a:cxn>
                  <a:cxn ang="0">
                    <a:pos x="connsiteX1063" y="connsiteY1063"/>
                  </a:cxn>
                  <a:cxn ang="0">
                    <a:pos x="connsiteX1064" y="connsiteY1064"/>
                  </a:cxn>
                  <a:cxn ang="0">
                    <a:pos x="connsiteX1065" y="connsiteY1065"/>
                  </a:cxn>
                  <a:cxn ang="0">
                    <a:pos x="connsiteX1066" y="connsiteY1066"/>
                  </a:cxn>
                  <a:cxn ang="0">
                    <a:pos x="connsiteX1067" y="connsiteY1067"/>
                  </a:cxn>
                  <a:cxn ang="0">
                    <a:pos x="connsiteX1068" y="connsiteY1068"/>
                  </a:cxn>
                  <a:cxn ang="0">
                    <a:pos x="connsiteX1069" y="connsiteY1069"/>
                  </a:cxn>
                  <a:cxn ang="0">
                    <a:pos x="connsiteX1070" y="connsiteY1070"/>
                  </a:cxn>
                  <a:cxn ang="0">
                    <a:pos x="connsiteX1071" y="connsiteY1071"/>
                  </a:cxn>
                  <a:cxn ang="0">
                    <a:pos x="connsiteX1072" y="connsiteY1072"/>
                  </a:cxn>
                  <a:cxn ang="0">
                    <a:pos x="connsiteX1073" y="connsiteY1073"/>
                  </a:cxn>
                  <a:cxn ang="0">
                    <a:pos x="connsiteX1074" y="connsiteY1074"/>
                  </a:cxn>
                  <a:cxn ang="0">
                    <a:pos x="connsiteX1075" y="connsiteY1075"/>
                  </a:cxn>
                  <a:cxn ang="0">
                    <a:pos x="connsiteX1076" y="connsiteY1076"/>
                  </a:cxn>
                  <a:cxn ang="0">
                    <a:pos x="connsiteX1077" y="connsiteY1077"/>
                  </a:cxn>
                  <a:cxn ang="0">
                    <a:pos x="connsiteX1078" y="connsiteY1078"/>
                  </a:cxn>
                  <a:cxn ang="0">
                    <a:pos x="connsiteX1079" y="connsiteY1079"/>
                  </a:cxn>
                  <a:cxn ang="0">
                    <a:pos x="connsiteX1080" y="connsiteY1080"/>
                  </a:cxn>
                  <a:cxn ang="0">
                    <a:pos x="connsiteX1081" y="connsiteY1081"/>
                  </a:cxn>
                  <a:cxn ang="0">
                    <a:pos x="connsiteX1082" y="connsiteY1082"/>
                  </a:cxn>
                  <a:cxn ang="0">
                    <a:pos x="connsiteX1083" y="connsiteY1083"/>
                  </a:cxn>
                  <a:cxn ang="0">
                    <a:pos x="connsiteX1084" y="connsiteY1084"/>
                  </a:cxn>
                  <a:cxn ang="0">
                    <a:pos x="connsiteX1085" y="connsiteY1085"/>
                  </a:cxn>
                  <a:cxn ang="0">
                    <a:pos x="connsiteX1086" y="connsiteY1086"/>
                  </a:cxn>
                  <a:cxn ang="0">
                    <a:pos x="connsiteX1087" y="connsiteY1087"/>
                  </a:cxn>
                  <a:cxn ang="0">
                    <a:pos x="connsiteX1088" y="connsiteY1088"/>
                  </a:cxn>
                  <a:cxn ang="0">
                    <a:pos x="connsiteX1089" y="connsiteY1089"/>
                  </a:cxn>
                  <a:cxn ang="0">
                    <a:pos x="connsiteX1090" y="connsiteY1090"/>
                  </a:cxn>
                  <a:cxn ang="0">
                    <a:pos x="connsiteX1091" y="connsiteY1091"/>
                  </a:cxn>
                  <a:cxn ang="0">
                    <a:pos x="connsiteX1092" y="connsiteY1092"/>
                  </a:cxn>
                  <a:cxn ang="0">
                    <a:pos x="connsiteX1093" y="connsiteY1093"/>
                  </a:cxn>
                  <a:cxn ang="0">
                    <a:pos x="connsiteX1094" y="connsiteY1094"/>
                  </a:cxn>
                  <a:cxn ang="0">
                    <a:pos x="connsiteX1095" y="connsiteY1095"/>
                  </a:cxn>
                  <a:cxn ang="0">
                    <a:pos x="connsiteX1096" y="connsiteY1096"/>
                  </a:cxn>
                  <a:cxn ang="0">
                    <a:pos x="connsiteX1097" y="connsiteY1097"/>
                  </a:cxn>
                  <a:cxn ang="0">
                    <a:pos x="connsiteX1098" y="connsiteY1098"/>
                  </a:cxn>
                  <a:cxn ang="0">
                    <a:pos x="connsiteX1099" y="connsiteY1099"/>
                  </a:cxn>
                  <a:cxn ang="0">
                    <a:pos x="connsiteX1100" y="connsiteY1100"/>
                  </a:cxn>
                  <a:cxn ang="0">
                    <a:pos x="connsiteX1101" y="connsiteY1101"/>
                  </a:cxn>
                  <a:cxn ang="0">
                    <a:pos x="connsiteX1102" y="connsiteY1102"/>
                  </a:cxn>
                  <a:cxn ang="0">
                    <a:pos x="connsiteX1103" y="connsiteY1103"/>
                  </a:cxn>
                  <a:cxn ang="0">
                    <a:pos x="connsiteX1104" y="connsiteY1104"/>
                  </a:cxn>
                  <a:cxn ang="0">
                    <a:pos x="connsiteX1105" y="connsiteY1105"/>
                  </a:cxn>
                  <a:cxn ang="0">
                    <a:pos x="connsiteX1106" y="connsiteY1106"/>
                  </a:cxn>
                  <a:cxn ang="0">
                    <a:pos x="connsiteX1107" y="connsiteY1107"/>
                  </a:cxn>
                  <a:cxn ang="0">
                    <a:pos x="connsiteX1108" y="connsiteY1108"/>
                  </a:cxn>
                  <a:cxn ang="0">
                    <a:pos x="connsiteX1109" y="connsiteY1109"/>
                  </a:cxn>
                  <a:cxn ang="0">
                    <a:pos x="connsiteX1110" y="connsiteY1110"/>
                  </a:cxn>
                  <a:cxn ang="0">
                    <a:pos x="connsiteX1111" y="connsiteY1111"/>
                  </a:cxn>
                  <a:cxn ang="0">
                    <a:pos x="connsiteX1112" y="connsiteY1112"/>
                  </a:cxn>
                  <a:cxn ang="0">
                    <a:pos x="connsiteX1113" y="connsiteY1113"/>
                  </a:cxn>
                  <a:cxn ang="0">
                    <a:pos x="connsiteX1114" y="connsiteY1114"/>
                  </a:cxn>
                  <a:cxn ang="0">
                    <a:pos x="connsiteX1115" y="connsiteY1115"/>
                  </a:cxn>
                  <a:cxn ang="0">
                    <a:pos x="connsiteX1116" y="connsiteY1116"/>
                  </a:cxn>
                  <a:cxn ang="0">
                    <a:pos x="connsiteX1117" y="connsiteY1117"/>
                  </a:cxn>
                  <a:cxn ang="0">
                    <a:pos x="connsiteX1118" y="connsiteY1118"/>
                  </a:cxn>
                  <a:cxn ang="0">
                    <a:pos x="connsiteX1119" y="connsiteY1119"/>
                  </a:cxn>
                  <a:cxn ang="0">
                    <a:pos x="connsiteX1120" y="connsiteY1120"/>
                  </a:cxn>
                  <a:cxn ang="0">
                    <a:pos x="connsiteX1121" y="connsiteY1121"/>
                  </a:cxn>
                  <a:cxn ang="0">
                    <a:pos x="connsiteX1122" y="connsiteY1122"/>
                  </a:cxn>
                  <a:cxn ang="0">
                    <a:pos x="connsiteX1123" y="connsiteY1123"/>
                  </a:cxn>
                  <a:cxn ang="0">
                    <a:pos x="connsiteX1124" y="connsiteY1124"/>
                  </a:cxn>
                  <a:cxn ang="0">
                    <a:pos x="connsiteX1125" y="connsiteY1125"/>
                  </a:cxn>
                  <a:cxn ang="0">
                    <a:pos x="connsiteX1126" y="connsiteY1126"/>
                  </a:cxn>
                  <a:cxn ang="0">
                    <a:pos x="connsiteX1127" y="connsiteY1127"/>
                  </a:cxn>
                  <a:cxn ang="0">
                    <a:pos x="connsiteX1128" y="connsiteY1128"/>
                  </a:cxn>
                  <a:cxn ang="0">
                    <a:pos x="connsiteX1129" y="connsiteY1129"/>
                  </a:cxn>
                  <a:cxn ang="0">
                    <a:pos x="connsiteX1130" y="connsiteY1130"/>
                  </a:cxn>
                  <a:cxn ang="0">
                    <a:pos x="connsiteX1131" y="connsiteY1131"/>
                  </a:cxn>
                  <a:cxn ang="0">
                    <a:pos x="connsiteX1132" y="connsiteY1132"/>
                  </a:cxn>
                  <a:cxn ang="0">
                    <a:pos x="connsiteX1133" y="connsiteY1133"/>
                  </a:cxn>
                  <a:cxn ang="0">
                    <a:pos x="connsiteX1134" y="connsiteY1134"/>
                  </a:cxn>
                  <a:cxn ang="0">
                    <a:pos x="connsiteX1135" y="connsiteY1135"/>
                  </a:cxn>
                  <a:cxn ang="0">
                    <a:pos x="connsiteX1136" y="connsiteY1136"/>
                  </a:cxn>
                  <a:cxn ang="0">
                    <a:pos x="connsiteX1137" y="connsiteY1137"/>
                  </a:cxn>
                  <a:cxn ang="0">
                    <a:pos x="connsiteX1138" y="connsiteY1138"/>
                  </a:cxn>
                  <a:cxn ang="0">
                    <a:pos x="connsiteX1139" y="connsiteY1139"/>
                  </a:cxn>
                  <a:cxn ang="0">
                    <a:pos x="connsiteX1140" y="connsiteY1140"/>
                  </a:cxn>
                  <a:cxn ang="0">
                    <a:pos x="connsiteX1141" y="connsiteY1141"/>
                  </a:cxn>
                  <a:cxn ang="0">
                    <a:pos x="connsiteX1142" y="connsiteY1142"/>
                  </a:cxn>
                  <a:cxn ang="0">
                    <a:pos x="connsiteX1143" y="connsiteY1143"/>
                  </a:cxn>
                  <a:cxn ang="0">
                    <a:pos x="connsiteX1144" y="connsiteY1144"/>
                  </a:cxn>
                  <a:cxn ang="0">
                    <a:pos x="connsiteX1145" y="connsiteY1145"/>
                  </a:cxn>
                  <a:cxn ang="0">
                    <a:pos x="connsiteX1146" y="connsiteY1146"/>
                  </a:cxn>
                  <a:cxn ang="0">
                    <a:pos x="connsiteX1147" y="connsiteY1147"/>
                  </a:cxn>
                  <a:cxn ang="0">
                    <a:pos x="connsiteX1148" y="connsiteY1148"/>
                  </a:cxn>
                  <a:cxn ang="0">
                    <a:pos x="connsiteX1149" y="connsiteY1149"/>
                  </a:cxn>
                  <a:cxn ang="0">
                    <a:pos x="connsiteX1150" y="connsiteY1150"/>
                  </a:cxn>
                  <a:cxn ang="0">
                    <a:pos x="connsiteX1151" y="connsiteY1151"/>
                  </a:cxn>
                  <a:cxn ang="0">
                    <a:pos x="connsiteX1152" y="connsiteY1152"/>
                  </a:cxn>
                  <a:cxn ang="0">
                    <a:pos x="connsiteX1153" y="connsiteY1153"/>
                  </a:cxn>
                  <a:cxn ang="0">
                    <a:pos x="connsiteX1154" y="connsiteY1154"/>
                  </a:cxn>
                  <a:cxn ang="0">
                    <a:pos x="connsiteX1155" y="connsiteY1155"/>
                  </a:cxn>
                  <a:cxn ang="0">
                    <a:pos x="connsiteX1156" y="connsiteY1156"/>
                  </a:cxn>
                  <a:cxn ang="0">
                    <a:pos x="connsiteX1157" y="connsiteY1157"/>
                  </a:cxn>
                  <a:cxn ang="0">
                    <a:pos x="connsiteX1158" y="connsiteY1158"/>
                  </a:cxn>
                  <a:cxn ang="0">
                    <a:pos x="connsiteX1159" y="connsiteY1159"/>
                  </a:cxn>
                  <a:cxn ang="0">
                    <a:pos x="connsiteX1160" y="connsiteY1160"/>
                  </a:cxn>
                  <a:cxn ang="0">
                    <a:pos x="connsiteX1161" y="connsiteY1161"/>
                  </a:cxn>
                  <a:cxn ang="0">
                    <a:pos x="connsiteX1162" y="connsiteY1162"/>
                  </a:cxn>
                  <a:cxn ang="0">
                    <a:pos x="connsiteX1163" y="connsiteY1163"/>
                  </a:cxn>
                  <a:cxn ang="0">
                    <a:pos x="connsiteX1164" y="connsiteY1164"/>
                  </a:cxn>
                  <a:cxn ang="0">
                    <a:pos x="connsiteX1165" y="connsiteY1165"/>
                  </a:cxn>
                  <a:cxn ang="0">
                    <a:pos x="connsiteX1166" y="connsiteY1166"/>
                  </a:cxn>
                  <a:cxn ang="0">
                    <a:pos x="connsiteX1167" y="connsiteY1167"/>
                  </a:cxn>
                  <a:cxn ang="0">
                    <a:pos x="connsiteX1168" y="connsiteY1168"/>
                  </a:cxn>
                  <a:cxn ang="0">
                    <a:pos x="connsiteX1169" y="connsiteY1169"/>
                  </a:cxn>
                  <a:cxn ang="0">
                    <a:pos x="connsiteX1170" y="connsiteY1170"/>
                  </a:cxn>
                  <a:cxn ang="0">
                    <a:pos x="connsiteX1171" y="connsiteY1171"/>
                  </a:cxn>
                  <a:cxn ang="0">
                    <a:pos x="connsiteX1172" y="connsiteY1172"/>
                  </a:cxn>
                  <a:cxn ang="0">
                    <a:pos x="connsiteX1173" y="connsiteY1173"/>
                  </a:cxn>
                  <a:cxn ang="0">
                    <a:pos x="connsiteX1174" y="connsiteY1174"/>
                  </a:cxn>
                  <a:cxn ang="0">
                    <a:pos x="connsiteX1175" y="connsiteY1175"/>
                  </a:cxn>
                  <a:cxn ang="0">
                    <a:pos x="connsiteX1176" y="connsiteY1176"/>
                  </a:cxn>
                  <a:cxn ang="0">
                    <a:pos x="connsiteX1177" y="connsiteY1177"/>
                  </a:cxn>
                  <a:cxn ang="0">
                    <a:pos x="connsiteX1178" y="connsiteY1178"/>
                  </a:cxn>
                  <a:cxn ang="0">
                    <a:pos x="connsiteX1179" y="connsiteY1179"/>
                  </a:cxn>
                  <a:cxn ang="0">
                    <a:pos x="connsiteX1180" y="connsiteY1180"/>
                  </a:cxn>
                  <a:cxn ang="0">
                    <a:pos x="connsiteX1181" y="connsiteY1181"/>
                  </a:cxn>
                  <a:cxn ang="0">
                    <a:pos x="connsiteX1182" y="connsiteY1182"/>
                  </a:cxn>
                  <a:cxn ang="0">
                    <a:pos x="connsiteX1183" y="connsiteY1183"/>
                  </a:cxn>
                  <a:cxn ang="0">
                    <a:pos x="connsiteX1184" y="connsiteY1184"/>
                  </a:cxn>
                  <a:cxn ang="0">
                    <a:pos x="connsiteX1185" y="connsiteY1185"/>
                  </a:cxn>
                  <a:cxn ang="0">
                    <a:pos x="connsiteX1186" y="connsiteY1186"/>
                  </a:cxn>
                  <a:cxn ang="0">
                    <a:pos x="connsiteX1187" y="connsiteY1187"/>
                  </a:cxn>
                  <a:cxn ang="0">
                    <a:pos x="connsiteX1188" y="connsiteY1188"/>
                  </a:cxn>
                  <a:cxn ang="0">
                    <a:pos x="connsiteX1189" y="connsiteY1189"/>
                  </a:cxn>
                  <a:cxn ang="0">
                    <a:pos x="connsiteX1190" y="connsiteY1190"/>
                  </a:cxn>
                  <a:cxn ang="0">
                    <a:pos x="connsiteX1191" y="connsiteY1191"/>
                  </a:cxn>
                  <a:cxn ang="0">
                    <a:pos x="connsiteX1192" y="connsiteY1192"/>
                  </a:cxn>
                  <a:cxn ang="0">
                    <a:pos x="connsiteX1193" y="connsiteY1193"/>
                  </a:cxn>
                  <a:cxn ang="0">
                    <a:pos x="connsiteX1194" y="connsiteY1194"/>
                  </a:cxn>
                  <a:cxn ang="0">
                    <a:pos x="connsiteX1195" y="connsiteY1195"/>
                  </a:cxn>
                  <a:cxn ang="0">
                    <a:pos x="connsiteX1196" y="connsiteY1196"/>
                  </a:cxn>
                  <a:cxn ang="0">
                    <a:pos x="connsiteX1197" y="connsiteY1197"/>
                  </a:cxn>
                  <a:cxn ang="0">
                    <a:pos x="connsiteX1198" y="connsiteY1198"/>
                  </a:cxn>
                  <a:cxn ang="0">
                    <a:pos x="connsiteX1199" y="connsiteY1199"/>
                  </a:cxn>
                  <a:cxn ang="0">
                    <a:pos x="connsiteX1200" y="connsiteY1200"/>
                  </a:cxn>
                  <a:cxn ang="0">
                    <a:pos x="connsiteX1201" y="connsiteY1201"/>
                  </a:cxn>
                  <a:cxn ang="0">
                    <a:pos x="connsiteX1202" y="connsiteY1202"/>
                  </a:cxn>
                  <a:cxn ang="0">
                    <a:pos x="connsiteX1203" y="connsiteY1203"/>
                  </a:cxn>
                  <a:cxn ang="0">
                    <a:pos x="connsiteX1204" y="connsiteY1204"/>
                  </a:cxn>
                  <a:cxn ang="0">
                    <a:pos x="connsiteX1205" y="connsiteY1205"/>
                  </a:cxn>
                  <a:cxn ang="0">
                    <a:pos x="connsiteX1206" y="connsiteY1206"/>
                  </a:cxn>
                  <a:cxn ang="0">
                    <a:pos x="connsiteX1207" y="connsiteY1207"/>
                  </a:cxn>
                  <a:cxn ang="0">
                    <a:pos x="connsiteX1208" y="connsiteY1208"/>
                  </a:cxn>
                  <a:cxn ang="0">
                    <a:pos x="connsiteX1209" y="connsiteY1209"/>
                  </a:cxn>
                  <a:cxn ang="0">
                    <a:pos x="connsiteX1210" y="connsiteY1210"/>
                  </a:cxn>
                  <a:cxn ang="0">
                    <a:pos x="connsiteX1211" y="connsiteY1211"/>
                  </a:cxn>
                  <a:cxn ang="0">
                    <a:pos x="connsiteX1212" y="connsiteY1212"/>
                  </a:cxn>
                  <a:cxn ang="0">
                    <a:pos x="connsiteX1213" y="connsiteY1213"/>
                  </a:cxn>
                  <a:cxn ang="0">
                    <a:pos x="connsiteX1214" y="connsiteY1214"/>
                  </a:cxn>
                  <a:cxn ang="0">
                    <a:pos x="connsiteX1215" y="connsiteY1215"/>
                  </a:cxn>
                  <a:cxn ang="0">
                    <a:pos x="connsiteX1216" y="connsiteY1216"/>
                  </a:cxn>
                  <a:cxn ang="0">
                    <a:pos x="connsiteX1217" y="connsiteY1217"/>
                  </a:cxn>
                  <a:cxn ang="0">
                    <a:pos x="connsiteX1218" y="connsiteY1218"/>
                  </a:cxn>
                  <a:cxn ang="0">
                    <a:pos x="connsiteX1219" y="connsiteY1219"/>
                  </a:cxn>
                  <a:cxn ang="0">
                    <a:pos x="connsiteX1220" y="connsiteY1220"/>
                  </a:cxn>
                  <a:cxn ang="0">
                    <a:pos x="connsiteX1221" y="connsiteY1221"/>
                  </a:cxn>
                  <a:cxn ang="0">
                    <a:pos x="connsiteX1222" y="connsiteY1222"/>
                  </a:cxn>
                  <a:cxn ang="0">
                    <a:pos x="connsiteX1223" y="connsiteY1223"/>
                  </a:cxn>
                  <a:cxn ang="0">
                    <a:pos x="connsiteX1224" y="connsiteY1224"/>
                  </a:cxn>
                  <a:cxn ang="0">
                    <a:pos x="connsiteX1225" y="connsiteY1225"/>
                  </a:cxn>
                  <a:cxn ang="0">
                    <a:pos x="connsiteX1226" y="connsiteY1226"/>
                  </a:cxn>
                  <a:cxn ang="0">
                    <a:pos x="connsiteX1227" y="connsiteY1227"/>
                  </a:cxn>
                  <a:cxn ang="0">
                    <a:pos x="connsiteX1228" y="connsiteY1228"/>
                  </a:cxn>
                  <a:cxn ang="0">
                    <a:pos x="connsiteX1229" y="connsiteY1229"/>
                  </a:cxn>
                  <a:cxn ang="0">
                    <a:pos x="connsiteX1230" y="connsiteY1230"/>
                  </a:cxn>
                  <a:cxn ang="0">
                    <a:pos x="connsiteX1231" y="connsiteY1231"/>
                  </a:cxn>
                  <a:cxn ang="0">
                    <a:pos x="connsiteX1232" y="connsiteY1232"/>
                  </a:cxn>
                  <a:cxn ang="0">
                    <a:pos x="connsiteX1233" y="connsiteY1233"/>
                  </a:cxn>
                  <a:cxn ang="0">
                    <a:pos x="connsiteX1234" y="connsiteY1234"/>
                  </a:cxn>
                  <a:cxn ang="0">
                    <a:pos x="connsiteX1235" y="connsiteY1235"/>
                  </a:cxn>
                  <a:cxn ang="0">
                    <a:pos x="connsiteX1236" y="connsiteY1236"/>
                  </a:cxn>
                  <a:cxn ang="0">
                    <a:pos x="connsiteX1237" y="connsiteY1237"/>
                  </a:cxn>
                  <a:cxn ang="0">
                    <a:pos x="connsiteX1238" y="connsiteY1238"/>
                  </a:cxn>
                  <a:cxn ang="0">
                    <a:pos x="connsiteX1239" y="connsiteY1239"/>
                  </a:cxn>
                  <a:cxn ang="0">
                    <a:pos x="connsiteX1240" y="connsiteY1240"/>
                  </a:cxn>
                  <a:cxn ang="0">
                    <a:pos x="connsiteX1241" y="connsiteY1241"/>
                  </a:cxn>
                  <a:cxn ang="0">
                    <a:pos x="connsiteX1242" y="connsiteY1242"/>
                  </a:cxn>
                  <a:cxn ang="0">
                    <a:pos x="connsiteX1243" y="connsiteY1243"/>
                  </a:cxn>
                  <a:cxn ang="0">
                    <a:pos x="connsiteX1244" y="connsiteY1244"/>
                  </a:cxn>
                  <a:cxn ang="0">
                    <a:pos x="connsiteX1245" y="connsiteY1245"/>
                  </a:cxn>
                  <a:cxn ang="0">
                    <a:pos x="connsiteX1246" y="connsiteY1246"/>
                  </a:cxn>
                  <a:cxn ang="0">
                    <a:pos x="connsiteX1247" y="connsiteY1247"/>
                  </a:cxn>
                  <a:cxn ang="0">
                    <a:pos x="connsiteX1248" y="connsiteY1248"/>
                  </a:cxn>
                  <a:cxn ang="0">
                    <a:pos x="connsiteX1249" y="connsiteY1249"/>
                  </a:cxn>
                  <a:cxn ang="0">
                    <a:pos x="connsiteX1250" y="connsiteY1250"/>
                  </a:cxn>
                  <a:cxn ang="0">
                    <a:pos x="connsiteX1251" y="connsiteY1251"/>
                  </a:cxn>
                  <a:cxn ang="0">
                    <a:pos x="connsiteX1252" y="connsiteY1252"/>
                  </a:cxn>
                  <a:cxn ang="0">
                    <a:pos x="connsiteX1253" y="connsiteY1253"/>
                  </a:cxn>
                  <a:cxn ang="0">
                    <a:pos x="connsiteX1254" y="connsiteY1254"/>
                  </a:cxn>
                  <a:cxn ang="0">
                    <a:pos x="connsiteX1255" y="connsiteY1255"/>
                  </a:cxn>
                  <a:cxn ang="0">
                    <a:pos x="connsiteX1256" y="connsiteY1256"/>
                  </a:cxn>
                  <a:cxn ang="0">
                    <a:pos x="connsiteX1257" y="connsiteY1257"/>
                  </a:cxn>
                  <a:cxn ang="0">
                    <a:pos x="connsiteX1258" y="connsiteY1258"/>
                  </a:cxn>
                  <a:cxn ang="0">
                    <a:pos x="connsiteX1259" y="connsiteY1259"/>
                  </a:cxn>
                  <a:cxn ang="0">
                    <a:pos x="connsiteX1260" y="connsiteY1260"/>
                  </a:cxn>
                  <a:cxn ang="0">
                    <a:pos x="connsiteX1261" y="connsiteY1261"/>
                  </a:cxn>
                  <a:cxn ang="0">
                    <a:pos x="connsiteX1262" y="connsiteY1262"/>
                  </a:cxn>
                  <a:cxn ang="0">
                    <a:pos x="connsiteX1263" y="connsiteY1263"/>
                  </a:cxn>
                  <a:cxn ang="0">
                    <a:pos x="connsiteX1264" y="connsiteY1264"/>
                  </a:cxn>
                  <a:cxn ang="0">
                    <a:pos x="connsiteX1265" y="connsiteY1265"/>
                  </a:cxn>
                  <a:cxn ang="0">
                    <a:pos x="connsiteX1266" y="connsiteY1266"/>
                  </a:cxn>
                  <a:cxn ang="0">
                    <a:pos x="connsiteX1267" y="connsiteY1267"/>
                  </a:cxn>
                  <a:cxn ang="0">
                    <a:pos x="connsiteX1268" y="connsiteY1268"/>
                  </a:cxn>
                  <a:cxn ang="0">
                    <a:pos x="connsiteX1269" y="connsiteY1269"/>
                  </a:cxn>
                  <a:cxn ang="0">
                    <a:pos x="connsiteX1270" y="connsiteY1270"/>
                  </a:cxn>
                  <a:cxn ang="0">
                    <a:pos x="connsiteX1271" y="connsiteY1271"/>
                  </a:cxn>
                  <a:cxn ang="0">
                    <a:pos x="connsiteX1272" y="connsiteY1272"/>
                  </a:cxn>
                  <a:cxn ang="0">
                    <a:pos x="connsiteX1273" y="connsiteY1273"/>
                  </a:cxn>
                  <a:cxn ang="0">
                    <a:pos x="connsiteX1274" y="connsiteY1274"/>
                  </a:cxn>
                  <a:cxn ang="0">
                    <a:pos x="connsiteX1275" y="connsiteY1275"/>
                  </a:cxn>
                  <a:cxn ang="0">
                    <a:pos x="connsiteX1276" y="connsiteY1276"/>
                  </a:cxn>
                  <a:cxn ang="0">
                    <a:pos x="connsiteX1277" y="connsiteY1277"/>
                  </a:cxn>
                  <a:cxn ang="0">
                    <a:pos x="connsiteX1278" y="connsiteY1278"/>
                  </a:cxn>
                  <a:cxn ang="0">
                    <a:pos x="connsiteX1279" y="connsiteY1279"/>
                  </a:cxn>
                  <a:cxn ang="0">
                    <a:pos x="connsiteX1280" y="connsiteY1280"/>
                  </a:cxn>
                  <a:cxn ang="0">
                    <a:pos x="connsiteX1281" y="connsiteY1281"/>
                  </a:cxn>
                  <a:cxn ang="0">
                    <a:pos x="connsiteX1282" y="connsiteY1282"/>
                  </a:cxn>
                  <a:cxn ang="0">
                    <a:pos x="connsiteX1283" y="connsiteY1283"/>
                  </a:cxn>
                  <a:cxn ang="0">
                    <a:pos x="connsiteX1284" y="connsiteY1284"/>
                  </a:cxn>
                  <a:cxn ang="0">
                    <a:pos x="connsiteX1285" y="connsiteY1285"/>
                  </a:cxn>
                  <a:cxn ang="0">
                    <a:pos x="connsiteX1286" y="connsiteY1286"/>
                  </a:cxn>
                  <a:cxn ang="0">
                    <a:pos x="connsiteX1287" y="connsiteY1287"/>
                  </a:cxn>
                  <a:cxn ang="0">
                    <a:pos x="connsiteX1288" y="connsiteY1288"/>
                  </a:cxn>
                  <a:cxn ang="0">
                    <a:pos x="connsiteX1289" y="connsiteY1289"/>
                  </a:cxn>
                  <a:cxn ang="0">
                    <a:pos x="connsiteX1290" y="connsiteY1290"/>
                  </a:cxn>
                  <a:cxn ang="0">
                    <a:pos x="connsiteX1291" y="connsiteY1291"/>
                  </a:cxn>
                  <a:cxn ang="0">
                    <a:pos x="connsiteX1292" y="connsiteY1292"/>
                  </a:cxn>
                  <a:cxn ang="0">
                    <a:pos x="connsiteX1293" y="connsiteY1293"/>
                  </a:cxn>
                  <a:cxn ang="0">
                    <a:pos x="connsiteX1294" y="connsiteY1294"/>
                  </a:cxn>
                  <a:cxn ang="0">
                    <a:pos x="connsiteX1295" y="connsiteY1295"/>
                  </a:cxn>
                  <a:cxn ang="0">
                    <a:pos x="connsiteX1296" y="connsiteY1296"/>
                  </a:cxn>
                  <a:cxn ang="0">
                    <a:pos x="connsiteX1297" y="connsiteY1297"/>
                  </a:cxn>
                  <a:cxn ang="0">
                    <a:pos x="connsiteX1298" y="connsiteY1298"/>
                  </a:cxn>
                  <a:cxn ang="0">
                    <a:pos x="connsiteX1299" y="connsiteY1299"/>
                  </a:cxn>
                  <a:cxn ang="0">
                    <a:pos x="connsiteX1300" y="connsiteY1300"/>
                  </a:cxn>
                  <a:cxn ang="0">
                    <a:pos x="connsiteX1301" y="connsiteY1301"/>
                  </a:cxn>
                  <a:cxn ang="0">
                    <a:pos x="connsiteX1302" y="connsiteY1302"/>
                  </a:cxn>
                  <a:cxn ang="0">
                    <a:pos x="connsiteX1303" y="connsiteY1303"/>
                  </a:cxn>
                  <a:cxn ang="0">
                    <a:pos x="connsiteX1304" y="connsiteY1304"/>
                  </a:cxn>
                  <a:cxn ang="0">
                    <a:pos x="connsiteX1305" y="connsiteY1305"/>
                  </a:cxn>
                  <a:cxn ang="0">
                    <a:pos x="connsiteX1306" y="connsiteY1306"/>
                  </a:cxn>
                  <a:cxn ang="0">
                    <a:pos x="connsiteX1307" y="connsiteY1307"/>
                  </a:cxn>
                  <a:cxn ang="0">
                    <a:pos x="connsiteX1308" y="connsiteY1308"/>
                  </a:cxn>
                  <a:cxn ang="0">
                    <a:pos x="connsiteX1309" y="connsiteY1309"/>
                  </a:cxn>
                  <a:cxn ang="0">
                    <a:pos x="connsiteX1310" y="connsiteY1310"/>
                  </a:cxn>
                  <a:cxn ang="0">
                    <a:pos x="connsiteX1311" y="connsiteY1311"/>
                  </a:cxn>
                  <a:cxn ang="0">
                    <a:pos x="connsiteX1312" y="connsiteY1312"/>
                  </a:cxn>
                  <a:cxn ang="0">
                    <a:pos x="connsiteX1313" y="connsiteY1313"/>
                  </a:cxn>
                  <a:cxn ang="0">
                    <a:pos x="connsiteX1314" y="connsiteY1314"/>
                  </a:cxn>
                  <a:cxn ang="0">
                    <a:pos x="connsiteX1315" y="connsiteY1315"/>
                  </a:cxn>
                  <a:cxn ang="0">
                    <a:pos x="connsiteX1316" y="connsiteY1316"/>
                  </a:cxn>
                  <a:cxn ang="0">
                    <a:pos x="connsiteX1317" y="connsiteY1317"/>
                  </a:cxn>
                  <a:cxn ang="0">
                    <a:pos x="connsiteX1318" y="connsiteY1318"/>
                  </a:cxn>
                  <a:cxn ang="0">
                    <a:pos x="connsiteX1319" y="connsiteY1319"/>
                  </a:cxn>
                  <a:cxn ang="0">
                    <a:pos x="connsiteX1320" y="connsiteY1320"/>
                  </a:cxn>
                  <a:cxn ang="0">
                    <a:pos x="connsiteX1321" y="connsiteY1321"/>
                  </a:cxn>
                  <a:cxn ang="0">
                    <a:pos x="connsiteX1322" y="connsiteY1322"/>
                  </a:cxn>
                  <a:cxn ang="0">
                    <a:pos x="connsiteX1323" y="connsiteY1323"/>
                  </a:cxn>
                  <a:cxn ang="0">
                    <a:pos x="connsiteX1324" y="connsiteY1324"/>
                  </a:cxn>
                  <a:cxn ang="0">
                    <a:pos x="connsiteX1325" y="connsiteY1325"/>
                  </a:cxn>
                  <a:cxn ang="0">
                    <a:pos x="connsiteX1326" y="connsiteY1326"/>
                  </a:cxn>
                  <a:cxn ang="0">
                    <a:pos x="connsiteX1327" y="connsiteY1327"/>
                  </a:cxn>
                  <a:cxn ang="0">
                    <a:pos x="connsiteX1328" y="connsiteY1328"/>
                  </a:cxn>
                  <a:cxn ang="0">
                    <a:pos x="connsiteX1329" y="connsiteY1329"/>
                  </a:cxn>
                  <a:cxn ang="0">
                    <a:pos x="connsiteX1330" y="connsiteY1330"/>
                  </a:cxn>
                  <a:cxn ang="0">
                    <a:pos x="connsiteX1331" y="connsiteY1331"/>
                  </a:cxn>
                  <a:cxn ang="0">
                    <a:pos x="connsiteX1332" y="connsiteY1332"/>
                  </a:cxn>
                  <a:cxn ang="0">
                    <a:pos x="connsiteX1333" y="connsiteY1333"/>
                  </a:cxn>
                  <a:cxn ang="0">
                    <a:pos x="connsiteX1334" y="connsiteY1334"/>
                  </a:cxn>
                  <a:cxn ang="0">
                    <a:pos x="connsiteX1335" y="connsiteY1335"/>
                  </a:cxn>
                  <a:cxn ang="0">
                    <a:pos x="connsiteX1336" y="connsiteY1336"/>
                  </a:cxn>
                  <a:cxn ang="0">
                    <a:pos x="connsiteX1337" y="connsiteY1337"/>
                  </a:cxn>
                  <a:cxn ang="0">
                    <a:pos x="connsiteX1338" y="connsiteY1338"/>
                  </a:cxn>
                  <a:cxn ang="0">
                    <a:pos x="connsiteX1339" y="connsiteY1339"/>
                  </a:cxn>
                  <a:cxn ang="0">
                    <a:pos x="connsiteX1340" y="connsiteY1340"/>
                  </a:cxn>
                  <a:cxn ang="0">
                    <a:pos x="connsiteX1341" y="connsiteY1341"/>
                  </a:cxn>
                  <a:cxn ang="0">
                    <a:pos x="connsiteX1342" y="connsiteY1342"/>
                  </a:cxn>
                  <a:cxn ang="0">
                    <a:pos x="connsiteX1343" y="connsiteY1343"/>
                  </a:cxn>
                  <a:cxn ang="0">
                    <a:pos x="connsiteX1344" y="connsiteY1344"/>
                  </a:cxn>
                  <a:cxn ang="0">
                    <a:pos x="connsiteX1345" y="connsiteY1345"/>
                  </a:cxn>
                  <a:cxn ang="0">
                    <a:pos x="connsiteX1346" y="connsiteY1346"/>
                  </a:cxn>
                  <a:cxn ang="0">
                    <a:pos x="connsiteX1347" y="connsiteY1347"/>
                  </a:cxn>
                  <a:cxn ang="0">
                    <a:pos x="connsiteX1348" y="connsiteY1348"/>
                  </a:cxn>
                  <a:cxn ang="0">
                    <a:pos x="connsiteX1349" y="connsiteY1349"/>
                  </a:cxn>
                  <a:cxn ang="0">
                    <a:pos x="connsiteX1350" y="connsiteY1350"/>
                  </a:cxn>
                  <a:cxn ang="0">
                    <a:pos x="connsiteX1351" y="connsiteY1351"/>
                  </a:cxn>
                  <a:cxn ang="0">
                    <a:pos x="connsiteX1352" y="connsiteY1352"/>
                  </a:cxn>
                  <a:cxn ang="0">
                    <a:pos x="connsiteX1353" y="connsiteY1353"/>
                  </a:cxn>
                  <a:cxn ang="0">
                    <a:pos x="connsiteX1354" y="connsiteY1354"/>
                  </a:cxn>
                  <a:cxn ang="0">
                    <a:pos x="connsiteX1355" y="connsiteY1355"/>
                  </a:cxn>
                  <a:cxn ang="0">
                    <a:pos x="connsiteX1356" y="connsiteY1356"/>
                  </a:cxn>
                  <a:cxn ang="0">
                    <a:pos x="connsiteX1357" y="connsiteY1357"/>
                  </a:cxn>
                  <a:cxn ang="0">
                    <a:pos x="connsiteX1358" y="connsiteY1358"/>
                  </a:cxn>
                  <a:cxn ang="0">
                    <a:pos x="connsiteX1359" y="connsiteY1359"/>
                  </a:cxn>
                  <a:cxn ang="0">
                    <a:pos x="connsiteX1360" y="connsiteY1360"/>
                  </a:cxn>
                  <a:cxn ang="0">
                    <a:pos x="connsiteX1361" y="connsiteY1361"/>
                  </a:cxn>
                  <a:cxn ang="0">
                    <a:pos x="connsiteX1362" y="connsiteY1362"/>
                  </a:cxn>
                  <a:cxn ang="0">
                    <a:pos x="connsiteX1363" y="connsiteY1363"/>
                  </a:cxn>
                  <a:cxn ang="0">
                    <a:pos x="connsiteX1364" y="connsiteY1364"/>
                  </a:cxn>
                  <a:cxn ang="0">
                    <a:pos x="connsiteX1365" y="connsiteY1365"/>
                  </a:cxn>
                  <a:cxn ang="0">
                    <a:pos x="connsiteX1366" y="connsiteY1366"/>
                  </a:cxn>
                  <a:cxn ang="0">
                    <a:pos x="connsiteX1367" y="connsiteY1367"/>
                  </a:cxn>
                  <a:cxn ang="0">
                    <a:pos x="connsiteX1368" y="connsiteY1368"/>
                  </a:cxn>
                  <a:cxn ang="0">
                    <a:pos x="connsiteX1369" y="connsiteY1369"/>
                  </a:cxn>
                  <a:cxn ang="0">
                    <a:pos x="connsiteX1370" y="connsiteY1370"/>
                  </a:cxn>
                  <a:cxn ang="0">
                    <a:pos x="connsiteX1371" y="connsiteY1371"/>
                  </a:cxn>
                  <a:cxn ang="0">
                    <a:pos x="connsiteX1372" y="connsiteY1372"/>
                  </a:cxn>
                  <a:cxn ang="0">
                    <a:pos x="connsiteX1373" y="connsiteY1373"/>
                  </a:cxn>
                  <a:cxn ang="0">
                    <a:pos x="connsiteX1374" y="connsiteY1374"/>
                  </a:cxn>
                  <a:cxn ang="0">
                    <a:pos x="connsiteX1375" y="connsiteY1375"/>
                  </a:cxn>
                  <a:cxn ang="0">
                    <a:pos x="connsiteX1376" y="connsiteY1376"/>
                  </a:cxn>
                  <a:cxn ang="0">
                    <a:pos x="connsiteX1377" y="connsiteY1377"/>
                  </a:cxn>
                  <a:cxn ang="0">
                    <a:pos x="connsiteX1378" y="connsiteY1378"/>
                  </a:cxn>
                  <a:cxn ang="0">
                    <a:pos x="connsiteX1379" y="connsiteY1379"/>
                  </a:cxn>
                  <a:cxn ang="0">
                    <a:pos x="connsiteX1380" y="connsiteY1380"/>
                  </a:cxn>
                  <a:cxn ang="0">
                    <a:pos x="connsiteX1381" y="connsiteY1381"/>
                  </a:cxn>
                  <a:cxn ang="0">
                    <a:pos x="connsiteX1382" y="connsiteY1382"/>
                  </a:cxn>
                  <a:cxn ang="0">
                    <a:pos x="connsiteX1383" y="connsiteY1383"/>
                  </a:cxn>
                  <a:cxn ang="0">
                    <a:pos x="connsiteX1384" y="connsiteY1384"/>
                  </a:cxn>
                  <a:cxn ang="0">
                    <a:pos x="connsiteX1385" y="connsiteY1385"/>
                  </a:cxn>
                  <a:cxn ang="0">
                    <a:pos x="connsiteX1386" y="connsiteY1386"/>
                  </a:cxn>
                  <a:cxn ang="0">
                    <a:pos x="connsiteX1387" y="connsiteY1387"/>
                  </a:cxn>
                  <a:cxn ang="0">
                    <a:pos x="connsiteX1388" y="connsiteY1388"/>
                  </a:cxn>
                  <a:cxn ang="0">
                    <a:pos x="connsiteX1389" y="connsiteY1389"/>
                  </a:cxn>
                  <a:cxn ang="0">
                    <a:pos x="connsiteX1390" y="connsiteY1390"/>
                  </a:cxn>
                  <a:cxn ang="0">
                    <a:pos x="connsiteX1391" y="connsiteY1391"/>
                  </a:cxn>
                  <a:cxn ang="0">
                    <a:pos x="connsiteX1392" y="connsiteY1392"/>
                  </a:cxn>
                  <a:cxn ang="0">
                    <a:pos x="connsiteX1393" y="connsiteY1393"/>
                  </a:cxn>
                  <a:cxn ang="0">
                    <a:pos x="connsiteX1394" y="connsiteY1394"/>
                  </a:cxn>
                  <a:cxn ang="0">
                    <a:pos x="connsiteX1395" y="connsiteY1395"/>
                  </a:cxn>
                  <a:cxn ang="0">
                    <a:pos x="connsiteX1396" y="connsiteY1396"/>
                  </a:cxn>
                  <a:cxn ang="0">
                    <a:pos x="connsiteX1397" y="connsiteY1397"/>
                  </a:cxn>
                  <a:cxn ang="0">
                    <a:pos x="connsiteX1398" y="connsiteY1398"/>
                  </a:cxn>
                  <a:cxn ang="0">
                    <a:pos x="connsiteX1399" y="connsiteY1399"/>
                  </a:cxn>
                  <a:cxn ang="0">
                    <a:pos x="connsiteX1400" y="connsiteY1400"/>
                  </a:cxn>
                  <a:cxn ang="0">
                    <a:pos x="connsiteX1401" y="connsiteY1401"/>
                  </a:cxn>
                  <a:cxn ang="0">
                    <a:pos x="connsiteX1402" y="connsiteY1402"/>
                  </a:cxn>
                  <a:cxn ang="0">
                    <a:pos x="connsiteX1403" y="connsiteY1403"/>
                  </a:cxn>
                  <a:cxn ang="0">
                    <a:pos x="connsiteX1404" y="connsiteY1404"/>
                  </a:cxn>
                  <a:cxn ang="0">
                    <a:pos x="connsiteX1405" y="connsiteY1405"/>
                  </a:cxn>
                  <a:cxn ang="0">
                    <a:pos x="connsiteX1406" y="connsiteY1406"/>
                  </a:cxn>
                  <a:cxn ang="0">
                    <a:pos x="connsiteX1407" y="connsiteY1407"/>
                  </a:cxn>
                  <a:cxn ang="0">
                    <a:pos x="connsiteX1408" y="connsiteY1408"/>
                  </a:cxn>
                  <a:cxn ang="0">
                    <a:pos x="connsiteX1409" y="connsiteY1409"/>
                  </a:cxn>
                  <a:cxn ang="0">
                    <a:pos x="connsiteX1410" y="connsiteY1410"/>
                  </a:cxn>
                  <a:cxn ang="0">
                    <a:pos x="connsiteX1411" y="connsiteY1411"/>
                  </a:cxn>
                  <a:cxn ang="0">
                    <a:pos x="connsiteX1412" y="connsiteY1412"/>
                  </a:cxn>
                  <a:cxn ang="0">
                    <a:pos x="connsiteX1413" y="connsiteY1413"/>
                  </a:cxn>
                  <a:cxn ang="0">
                    <a:pos x="connsiteX1414" y="connsiteY1414"/>
                  </a:cxn>
                  <a:cxn ang="0">
                    <a:pos x="connsiteX1415" y="connsiteY1415"/>
                  </a:cxn>
                  <a:cxn ang="0">
                    <a:pos x="connsiteX1416" y="connsiteY1416"/>
                  </a:cxn>
                  <a:cxn ang="0">
                    <a:pos x="connsiteX1417" y="connsiteY1417"/>
                  </a:cxn>
                  <a:cxn ang="0">
                    <a:pos x="connsiteX1418" y="connsiteY1418"/>
                  </a:cxn>
                  <a:cxn ang="0">
                    <a:pos x="connsiteX1419" y="connsiteY1419"/>
                  </a:cxn>
                  <a:cxn ang="0">
                    <a:pos x="connsiteX1420" y="connsiteY1420"/>
                  </a:cxn>
                  <a:cxn ang="0">
                    <a:pos x="connsiteX1421" y="connsiteY1421"/>
                  </a:cxn>
                  <a:cxn ang="0">
                    <a:pos x="connsiteX1422" y="connsiteY1422"/>
                  </a:cxn>
                  <a:cxn ang="0">
                    <a:pos x="connsiteX1423" y="connsiteY1423"/>
                  </a:cxn>
                  <a:cxn ang="0">
                    <a:pos x="connsiteX1424" y="connsiteY1424"/>
                  </a:cxn>
                  <a:cxn ang="0">
                    <a:pos x="connsiteX1425" y="connsiteY1425"/>
                  </a:cxn>
                  <a:cxn ang="0">
                    <a:pos x="connsiteX1426" y="connsiteY1426"/>
                  </a:cxn>
                  <a:cxn ang="0">
                    <a:pos x="connsiteX1427" y="connsiteY1427"/>
                  </a:cxn>
                  <a:cxn ang="0">
                    <a:pos x="connsiteX1428" y="connsiteY1428"/>
                  </a:cxn>
                  <a:cxn ang="0">
                    <a:pos x="connsiteX1429" y="connsiteY1429"/>
                  </a:cxn>
                  <a:cxn ang="0">
                    <a:pos x="connsiteX1430" y="connsiteY1430"/>
                  </a:cxn>
                  <a:cxn ang="0">
                    <a:pos x="connsiteX1431" y="connsiteY1431"/>
                  </a:cxn>
                  <a:cxn ang="0">
                    <a:pos x="connsiteX1432" y="connsiteY1432"/>
                  </a:cxn>
                  <a:cxn ang="0">
                    <a:pos x="connsiteX1433" y="connsiteY1433"/>
                  </a:cxn>
                  <a:cxn ang="0">
                    <a:pos x="connsiteX1434" y="connsiteY1434"/>
                  </a:cxn>
                  <a:cxn ang="0">
                    <a:pos x="connsiteX1435" y="connsiteY1435"/>
                  </a:cxn>
                  <a:cxn ang="0">
                    <a:pos x="connsiteX1436" y="connsiteY1436"/>
                  </a:cxn>
                  <a:cxn ang="0">
                    <a:pos x="connsiteX1437" y="connsiteY1437"/>
                  </a:cxn>
                  <a:cxn ang="0">
                    <a:pos x="connsiteX1438" y="connsiteY1438"/>
                  </a:cxn>
                  <a:cxn ang="0">
                    <a:pos x="connsiteX1439" y="connsiteY1439"/>
                  </a:cxn>
                  <a:cxn ang="0">
                    <a:pos x="connsiteX1440" y="connsiteY1440"/>
                  </a:cxn>
                  <a:cxn ang="0">
                    <a:pos x="connsiteX1441" y="connsiteY1441"/>
                  </a:cxn>
                  <a:cxn ang="0">
                    <a:pos x="connsiteX1442" y="connsiteY1442"/>
                  </a:cxn>
                  <a:cxn ang="0">
                    <a:pos x="connsiteX1443" y="connsiteY1443"/>
                  </a:cxn>
                  <a:cxn ang="0">
                    <a:pos x="connsiteX1444" y="connsiteY1444"/>
                  </a:cxn>
                  <a:cxn ang="0">
                    <a:pos x="connsiteX1445" y="connsiteY1445"/>
                  </a:cxn>
                  <a:cxn ang="0">
                    <a:pos x="connsiteX1446" y="connsiteY1446"/>
                  </a:cxn>
                  <a:cxn ang="0">
                    <a:pos x="connsiteX1447" y="connsiteY1447"/>
                  </a:cxn>
                  <a:cxn ang="0">
                    <a:pos x="connsiteX1448" y="connsiteY1448"/>
                  </a:cxn>
                  <a:cxn ang="0">
                    <a:pos x="connsiteX1449" y="connsiteY1449"/>
                  </a:cxn>
                  <a:cxn ang="0">
                    <a:pos x="connsiteX1450" y="connsiteY1450"/>
                  </a:cxn>
                  <a:cxn ang="0">
                    <a:pos x="connsiteX1451" y="connsiteY1451"/>
                  </a:cxn>
                  <a:cxn ang="0">
                    <a:pos x="connsiteX1452" y="connsiteY1452"/>
                  </a:cxn>
                  <a:cxn ang="0">
                    <a:pos x="connsiteX1453" y="connsiteY1453"/>
                  </a:cxn>
                  <a:cxn ang="0">
                    <a:pos x="connsiteX1454" y="connsiteY1454"/>
                  </a:cxn>
                  <a:cxn ang="0">
                    <a:pos x="connsiteX1455" y="connsiteY1455"/>
                  </a:cxn>
                  <a:cxn ang="0">
                    <a:pos x="connsiteX1456" y="connsiteY1456"/>
                  </a:cxn>
                  <a:cxn ang="0">
                    <a:pos x="connsiteX1457" y="connsiteY1457"/>
                  </a:cxn>
                  <a:cxn ang="0">
                    <a:pos x="connsiteX1458" y="connsiteY1458"/>
                  </a:cxn>
                  <a:cxn ang="0">
                    <a:pos x="connsiteX1459" y="connsiteY1459"/>
                  </a:cxn>
                  <a:cxn ang="0">
                    <a:pos x="connsiteX1460" y="connsiteY1460"/>
                  </a:cxn>
                  <a:cxn ang="0">
                    <a:pos x="connsiteX1461" y="connsiteY1461"/>
                  </a:cxn>
                  <a:cxn ang="0">
                    <a:pos x="connsiteX1462" y="connsiteY1462"/>
                  </a:cxn>
                  <a:cxn ang="0">
                    <a:pos x="connsiteX1463" y="connsiteY1463"/>
                  </a:cxn>
                  <a:cxn ang="0">
                    <a:pos x="connsiteX1464" y="connsiteY1464"/>
                  </a:cxn>
                  <a:cxn ang="0">
                    <a:pos x="connsiteX1465" y="connsiteY1465"/>
                  </a:cxn>
                  <a:cxn ang="0">
                    <a:pos x="connsiteX1466" y="connsiteY1466"/>
                  </a:cxn>
                  <a:cxn ang="0">
                    <a:pos x="connsiteX1467" y="connsiteY1467"/>
                  </a:cxn>
                  <a:cxn ang="0">
                    <a:pos x="connsiteX1468" y="connsiteY1468"/>
                  </a:cxn>
                  <a:cxn ang="0">
                    <a:pos x="connsiteX1469" y="connsiteY1469"/>
                  </a:cxn>
                  <a:cxn ang="0">
                    <a:pos x="connsiteX1470" y="connsiteY1470"/>
                  </a:cxn>
                  <a:cxn ang="0">
                    <a:pos x="connsiteX1471" y="connsiteY1471"/>
                  </a:cxn>
                  <a:cxn ang="0">
                    <a:pos x="connsiteX1472" y="connsiteY1472"/>
                  </a:cxn>
                  <a:cxn ang="0">
                    <a:pos x="connsiteX1473" y="connsiteY1473"/>
                  </a:cxn>
                  <a:cxn ang="0">
                    <a:pos x="connsiteX1474" y="connsiteY1474"/>
                  </a:cxn>
                  <a:cxn ang="0">
                    <a:pos x="connsiteX1475" y="connsiteY1475"/>
                  </a:cxn>
                  <a:cxn ang="0">
                    <a:pos x="connsiteX1476" y="connsiteY1476"/>
                  </a:cxn>
                  <a:cxn ang="0">
                    <a:pos x="connsiteX1477" y="connsiteY1477"/>
                  </a:cxn>
                  <a:cxn ang="0">
                    <a:pos x="connsiteX1478" y="connsiteY1478"/>
                  </a:cxn>
                  <a:cxn ang="0">
                    <a:pos x="connsiteX1479" y="connsiteY1479"/>
                  </a:cxn>
                  <a:cxn ang="0">
                    <a:pos x="connsiteX1480" y="connsiteY1480"/>
                  </a:cxn>
                  <a:cxn ang="0">
                    <a:pos x="connsiteX1481" y="connsiteY1481"/>
                  </a:cxn>
                  <a:cxn ang="0">
                    <a:pos x="connsiteX1482" y="connsiteY1482"/>
                  </a:cxn>
                  <a:cxn ang="0">
                    <a:pos x="connsiteX1483" y="connsiteY1483"/>
                  </a:cxn>
                  <a:cxn ang="0">
                    <a:pos x="connsiteX1484" y="connsiteY1484"/>
                  </a:cxn>
                  <a:cxn ang="0">
                    <a:pos x="connsiteX1485" y="connsiteY1485"/>
                  </a:cxn>
                  <a:cxn ang="0">
                    <a:pos x="connsiteX1486" y="connsiteY1486"/>
                  </a:cxn>
                  <a:cxn ang="0">
                    <a:pos x="connsiteX1487" y="connsiteY1487"/>
                  </a:cxn>
                  <a:cxn ang="0">
                    <a:pos x="connsiteX1488" y="connsiteY1488"/>
                  </a:cxn>
                  <a:cxn ang="0">
                    <a:pos x="connsiteX1489" y="connsiteY1489"/>
                  </a:cxn>
                  <a:cxn ang="0">
                    <a:pos x="connsiteX1490" y="connsiteY1490"/>
                  </a:cxn>
                  <a:cxn ang="0">
                    <a:pos x="connsiteX1491" y="connsiteY1491"/>
                  </a:cxn>
                  <a:cxn ang="0">
                    <a:pos x="connsiteX1492" y="connsiteY1492"/>
                  </a:cxn>
                  <a:cxn ang="0">
                    <a:pos x="connsiteX1493" y="connsiteY1493"/>
                  </a:cxn>
                  <a:cxn ang="0">
                    <a:pos x="connsiteX1494" y="connsiteY1494"/>
                  </a:cxn>
                  <a:cxn ang="0">
                    <a:pos x="connsiteX1495" y="connsiteY1495"/>
                  </a:cxn>
                  <a:cxn ang="0">
                    <a:pos x="connsiteX1496" y="connsiteY1496"/>
                  </a:cxn>
                  <a:cxn ang="0">
                    <a:pos x="connsiteX1497" y="connsiteY1497"/>
                  </a:cxn>
                  <a:cxn ang="0">
                    <a:pos x="connsiteX1498" y="connsiteY1498"/>
                  </a:cxn>
                  <a:cxn ang="0">
                    <a:pos x="connsiteX1499" y="connsiteY1499"/>
                  </a:cxn>
                  <a:cxn ang="0">
                    <a:pos x="connsiteX1500" y="connsiteY1500"/>
                  </a:cxn>
                  <a:cxn ang="0">
                    <a:pos x="connsiteX1501" y="connsiteY1501"/>
                  </a:cxn>
                  <a:cxn ang="0">
                    <a:pos x="connsiteX1502" y="connsiteY1502"/>
                  </a:cxn>
                  <a:cxn ang="0">
                    <a:pos x="connsiteX1503" y="connsiteY1503"/>
                  </a:cxn>
                  <a:cxn ang="0">
                    <a:pos x="connsiteX1504" y="connsiteY1504"/>
                  </a:cxn>
                  <a:cxn ang="0">
                    <a:pos x="connsiteX1505" y="connsiteY1505"/>
                  </a:cxn>
                  <a:cxn ang="0">
                    <a:pos x="connsiteX1506" y="connsiteY1506"/>
                  </a:cxn>
                  <a:cxn ang="0">
                    <a:pos x="connsiteX1507" y="connsiteY1507"/>
                  </a:cxn>
                  <a:cxn ang="0">
                    <a:pos x="connsiteX1508" y="connsiteY1508"/>
                  </a:cxn>
                  <a:cxn ang="0">
                    <a:pos x="connsiteX1509" y="connsiteY1509"/>
                  </a:cxn>
                  <a:cxn ang="0">
                    <a:pos x="connsiteX1510" y="connsiteY1510"/>
                  </a:cxn>
                  <a:cxn ang="0">
                    <a:pos x="connsiteX1511" y="connsiteY1511"/>
                  </a:cxn>
                  <a:cxn ang="0">
                    <a:pos x="connsiteX1512" y="connsiteY1512"/>
                  </a:cxn>
                  <a:cxn ang="0">
                    <a:pos x="connsiteX1513" y="connsiteY1513"/>
                  </a:cxn>
                  <a:cxn ang="0">
                    <a:pos x="connsiteX1514" y="connsiteY1514"/>
                  </a:cxn>
                  <a:cxn ang="0">
                    <a:pos x="connsiteX1515" y="connsiteY1515"/>
                  </a:cxn>
                  <a:cxn ang="0">
                    <a:pos x="connsiteX1516" y="connsiteY1516"/>
                  </a:cxn>
                  <a:cxn ang="0">
                    <a:pos x="connsiteX1517" y="connsiteY1517"/>
                  </a:cxn>
                  <a:cxn ang="0">
                    <a:pos x="connsiteX1518" y="connsiteY1518"/>
                  </a:cxn>
                  <a:cxn ang="0">
                    <a:pos x="connsiteX1519" y="connsiteY1519"/>
                  </a:cxn>
                  <a:cxn ang="0">
                    <a:pos x="connsiteX1520" y="connsiteY1520"/>
                  </a:cxn>
                  <a:cxn ang="0">
                    <a:pos x="connsiteX1521" y="connsiteY1521"/>
                  </a:cxn>
                  <a:cxn ang="0">
                    <a:pos x="connsiteX1522" y="connsiteY1522"/>
                  </a:cxn>
                  <a:cxn ang="0">
                    <a:pos x="connsiteX1523" y="connsiteY1523"/>
                  </a:cxn>
                  <a:cxn ang="0">
                    <a:pos x="connsiteX1524" y="connsiteY1524"/>
                  </a:cxn>
                  <a:cxn ang="0">
                    <a:pos x="connsiteX1525" y="connsiteY1525"/>
                  </a:cxn>
                  <a:cxn ang="0">
                    <a:pos x="connsiteX1526" y="connsiteY1526"/>
                  </a:cxn>
                  <a:cxn ang="0">
                    <a:pos x="connsiteX1527" y="connsiteY1527"/>
                  </a:cxn>
                  <a:cxn ang="0">
                    <a:pos x="connsiteX1528" y="connsiteY1528"/>
                  </a:cxn>
                  <a:cxn ang="0">
                    <a:pos x="connsiteX1529" y="connsiteY1529"/>
                  </a:cxn>
                  <a:cxn ang="0">
                    <a:pos x="connsiteX1530" y="connsiteY1530"/>
                  </a:cxn>
                  <a:cxn ang="0">
                    <a:pos x="connsiteX1531" y="connsiteY1531"/>
                  </a:cxn>
                  <a:cxn ang="0">
                    <a:pos x="connsiteX1532" y="connsiteY1532"/>
                  </a:cxn>
                  <a:cxn ang="0">
                    <a:pos x="connsiteX1533" y="connsiteY1533"/>
                  </a:cxn>
                  <a:cxn ang="0">
                    <a:pos x="connsiteX1534" y="connsiteY1534"/>
                  </a:cxn>
                  <a:cxn ang="0">
                    <a:pos x="connsiteX1535" y="connsiteY1535"/>
                  </a:cxn>
                  <a:cxn ang="0">
                    <a:pos x="connsiteX1536" y="connsiteY1536"/>
                  </a:cxn>
                  <a:cxn ang="0">
                    <a:pos x="connsiteX1537" y="connsiteY1537"/>
                  </a:cxn>
                  <a:cxn ang="0">
                    <a:pos x="connsiteX1538" y="connsiteY1538"/>
                  </a:cxn>
                  <a:cxn ang="0">
                    <a:pos x="connsiteX1539" y="connsiteY1539"/>
                  </a:cxn>
                  <a:cxn ang="0">
                    <a:pos x="connsiteX1540" y="connsiteY1540"/>
                  </a:cxn>
                  <a:cxn ang="0">
                    <a:pos x="connsiteX1541" y="connsiteY1541"/>
                  </a:cxn>
                  <a:cxn ang="0">
                    <a:pos x="connsiteX1542" y="connsiteY1542"/>
                  </a:cxn>
                  <a:cxn ang="0">
                    <a:pos x="connsiteX1543" y="connsiteY1543"/>
                  </a:cxn>
                  <a:cxn ang="0">
                    <a:pos x="connsiteX1544" y="connsiteY1544"/>
                  </a:cxn>
                  <a:cxn ang="0">
                    <a:pos x="connsiteX1545" y="connsiteY1545"/>
                  </a:cxn>
                  <a:cxn ang="0">
                    <a:pos x="connsiteX1546" y="connsiteY1546"/>
                  </a:cxn>
                  <a:cxn ang="0">
                    <a:pos x="connsiteX1547" y="connsiteY1547"/>
                  </a:cxn>
                  <a:cxn ang="0">
                    <a:pos x="connsiteX1548" y="connsiteY1548"/>
                  </a:cxn>
                  <a:cxn ang="0">
                    <a:pos x="connsiteX1549" y="connsiteY1549"/>
                  </a:cxn>
                  <a:cxn ang="0">
                    <a:pos x="connsiteX1550" y="connsiteY1550"/>
                  </a:cxn>
                  <a:cxn ang="0">
                    <a:pos x="connsiteX1551" y="connsiteY1551"/>
                  </a:cxn>
                  <a:cxn ang="0">
                    <a:pos x="connsiteX1552" y="connsiteY1552"/>
                  </a:cxn>
                  <a:cxn ang="0">
                    <a:pos x="connsiteX1553" y="connsiteY1553"/>
                  </a:cxn>
                  <a:cxn ang="0">
                    <a:pos x="connsiteX1554" y="connsiteY1554"/>
                  </a:cxn>
                  <a:cxn ang="0">
                    <a:pos x="connsiteX1555" y="connsiteY1555"/>
                  </a:cxn>
                  <a:cxn ang="0">
                    <a:pos x="connsiteX1556" y="connsiteY1556"/>
                  </a:cxn>
                  <a:cxn ang="0">
                    <a:pos x="connsiteX1557" y="connsiteY1557"/>
                  </a:cxn>
                  <a:cxn ang="0">
                    <a:pos x="connsiteX1558" y="connsiteY1558"/>
                  </a:cxn>
                  <a:cxn ang="0">
                    <a:pos x="connsiteX1559" y="connsiteY1559"/>
                  </a:cxn>
                  <a:cxn ang="0">
                    <a:pos x="connsiteX1560" y="connsiteY1560"/>
                  </a:cxn>
                  <a:cxn ang="0">
                    <a:pos x="connsiteX1561" y="connsiteY1561"/>
                  </a:cxn>
                  <a:cxn ang="0">
                    <a:pos x="connsiteX1562" y="connsiteY1562"/>
                  </a:cxn>
                  <a:cxn ang="0">
                    <a:pos x="connsiteX1563" y="connsiteY1563"/>
                  </a:cxn>
                  <a:cxn ang="0">
                    <a:pos x="connsiteX1564" y="connsiteY1564"/>
                  </a:cxn>
                  <a:cxn ang="0">
                    <a:pos x="connsiteX1565" y="connsiteY1565"/>
                  </a:cxn>
                  <a:cxn ang="0">
                    <a:pos x="connsiteX1566" y="connsiteY1566"/>
                  </a:cxn>
                  <a:cxn ang="0">
                    <a:pos x="connsiteX1567" y="connsiteY1567"/>
                  </a:cxn>
                  <a:cxn ang="0">
                    <a:pos x="connsiteX1568" y="connsiteY1568"/>
                  </a:cxn>
                  <a:cxn ang="0">
                    <a:pos x="connsiteX1569" y="connsiteY1569"/>
                  </a:cxn>
                  <a:cxn ang="0">
                    <a:pos x="connsiteX1570" y="connsiteY1570"/>
                  </a:cxn>
                  <a:cxn ang="0">
                    <a:pos x="connsiteX1571" y="connsiteY1571"/>
                  </a:cxn>
                  <a:cxn ang="0">
                    <a:pos x="connsiteX1572" y="connsiteY1572"/>
                  </a:cxn>
                  <a:cxn ang="0">
                    <a:pos x="connsiteX1573" y="connsiteY1573"/>
                  </a:cxn>
                  <a:cxn ang="0">
                    <a:pos x="connsiteX1574" y="connsiteY1574"/>
                  </a:cxn>
                  <a:cxn ang="0">
                    <a:pos x="connsiteX1575" y="connsiteY1575"/>
                  </a:cxn>
                  <a:cxn ang="0">
                    <a:pos x="connsiteX1576" y="connsiteY1576"/>
                  </a:cxn>
                  <a:cxn ang="0">
                    <a:pos x="connsiteX1577" y="connsiteY1577"/>
                  </a:cxn>
                  <a:cxn ang="0">
                    <a:pos x="connsiteX1578" y="connsiteY1578"/>
                  </a:cxn>
                  <a:cxn ang="0">
                    <a:pos x="connsiteX1579" y="connsiteY1579"/>
                  </a:cxn>
                  <a:cxn ang="0">
                    <a:pos x="connsiteX1580" y="connsiteY1580"/>
                  </a:cxn>
                  <a:cxn ang="0">
                    <a:pos x="connsiteX1581" y="connsiteY1581"/>
                  </a:cxn>
                  <a:cxn ang="0">
                    <a:pos x="connsiteX1582" y="connsiteY1582"/>
                  </a:cxn>
                  <a:cxn ang="0">
                    <a:pos x="connsiteX1583" y="connsiteY1583"/>
                  </a:cxn>
                  <a:cxn ang="0">
                    <a:pos x="connsiteX1584" y="connsiteY1584"/>
                  </a:cxn>
                  <a:cxn ang="0">
                    <a:pos x="connsiteX1585" y="connsiteY1585"/>
                  </a:cxn>
                  <a:cxn ang="0">
                    <a:pos x="connsiteX1586" y="connsiteY1586"/>
                  </a:cxn>
                  <a:cxn ang="0">
                    <a:pos x="connsiteX1587" y="connsiteY1587"/>
                  </a:cxn>
                  <a:cxn ang="0">
                    <a:pos x="connsiteX1588" y="connsiteY1588"/>
                  </a:cxn>
                  <a:cxn ang="0">
                    <a:pos x="connsiteX1589" y="connsiteY1589"/>
                  </a:cxn>
                  <a:cxn ang="0">
                    <a:pos x="connsiteX1590" y="connsiteY1590"/>
                  </a:cxn>
                  <a:cxn ang="0">
                    <a:pos x="connsiteX1591" y="connsiteY1591"/>
                  </a:cxn>
                  <a:cxn ang="0">
                    <a:pos x="connsiteX1592" y="connsiteY1592"/>
                  </a:cxn>
                  <a:cxn ang="0">
                    <a:pos x="connsiteX1593" y="connsiteY1593"/>
                  </a:cxn>
                  <a:cxn ang="0">
                    <a:pos x="connsiteX1594" y="connsiteY1594"/>
                  </a:cxn>
                  <a:cxn ang="0">
                    <a:pos x="connsiteX1595" y="connsiteY1595"/>
                  </a:cxn>
                  <a:cxn ang="0">
                    <a:pos x="connsiteX1596" y="connsiteY1596"/>
                  </a:cxn>
                  <a:cxn ang="0">
                    <a:pos x="connsiteX1597" y="connsiteY1597"/>
                  </a:cxn>
                  <a:cxn ang="0">
                    <a:pos x="connsiteX1598" y="connsiteY1598"/>
                  </a:cxn>
                  <a:cxn ang="0">
                    <a:pos x="connsiteX1599" y="connsiteY1599"/>
                  </a:cxn>
                  <a:cxn ang="0">
                    <a:pos x="connsiteX1600" y="connsiteY1600"/>
                  </a:cxn>
                  <a:cxn ang="0">
                    <a:pos x="connsiteX1601" y="connsiteY1601"/>
                  </a:cxn>
                  <a:cxn ang="0">
                    <a:pos x="connsiteX1602" y="connsiteY1602"/>
                  </a:cxn>
                  <a:cxn ang="0">
                    <a:pos x="connsiteX1603" y="connsiteY1603"/>
                  </a:cxn>
                  <a:cxn ang="0">
                    <a:pos x="connsiteX1604" y="connsiteY1604"/>
                  </a:cxn>
                  <a:cxn ang="0">
                    <a:pos x="connsiteX1605" y="connsiteY1605"/>
                  </a:cxn>
                  <a:cxn ang="0">
                    <a:pos x="connsiteX1606" y="connsiteY1606"/>
                  </a:cxn>
                  <a:cxn ang="0">
                    <a:pos x="connsiteX1607" y="connsiteY1607"/>
                  </a:cxn>
                  <a:cxn ang="0">
                    <a:pos x="connsiteX1608" y="connsiteY1608"/>
                  </a:cxn>
                  <a:cxn ang="0">
                    <a:pos x="connsiteX1609" y="connsiteY1609"/>
                  </a:cxn>
                  <a:cxn ang="0">
                    <a:pos x="connsiteX1610" y="connsiteY1610"/>
                  </a:cxn>
                  <a:cxn ang="0">
                    <a:pos x="connsiteX1611" y="connsiteY1611"/>
                  </a:cxn>
                  <a:cxn ang="0">
                    <a:pos x="connsiteX1612" y="connsiteY1612"/>
                  </a:cxn>
                  <a:cxn ang="0">
                    <a:pos x="connsiteX1613" y="connsiteY1613"/>
                  </a:cxn>
                  <a:cxn ang="0">
                    <a:pos x="connsiteX1614" y="connsiteY1614"/>
                  </a:cxn>
                  <a:cxn ang="0">
                    <a:pos x="connsiteX1615" y="connsiteY1615"/>
                  </a:cxn>
                  <a:cxn ang="0">
                    <a:pos x="connsiteX1616" y="connsiteY1616"/>
                  </a:cxn>
                  <a:cxn ang="0">
                    <a:pos x="connsiteX1617" y="connsiteY1617"/>
                  </a:cxn>
                  <a:cxn ang="0">
                    <a:pos x="connsiteX1618" y="connsiteY1618"/>
                  </a:cxn>
                  <a:cxn ang="0">
                    <a:pos x="connsiteX1619" y="connsiteY1619"/>
                  </a:cxn>
                  <a:cxn ang="0">
                    <a:pos x="connsiteX1620" y="connsiteY1620"/>
                  </a:cxn>
                  <a:cxn ang="0">
                    <a:pos x="connsiteX1621" y="connsiteY1621"/>
                  </a:cxn>
                  <a:cxn ang="0">
                    <a:pos x="connsiteX1622" y="connsiteY1622"/>
                  </a:cxn>
                  <a:cxn ang="0">
                    <a:pos x="connsiteX1623" y="connsiteY1623"/>
                  </a:cxn>
                  <a:cxn ang="0">
                    <a:pos x="connsiteX1624" y="connsiteY1624"/>
                  </a:cxn>
                  <a:cxn ang="0">
                    <a:pos x="connsiteX1625" y="connsiteY1625"/>
                  </a:cxn>
                  <a:cxn ang="0">
                    <a:pos x="connsiteX1626" y="connsiteY1626"/>
                  </a:cxn>
                  <a:cxn ang="0">
                    <a:pos x="connsiteX1627" y="connsiteY1627"/>
                  </a:cxn>
                  <a:cxn ang="0">
                    <a:pos x="connsiteX1628" y="connsiteY1628"/>
                  </a:cxn>
                  <a:cxn ang="0">
                    <a:pos x="connsiteX1629" y="connsiteY1629"/>
                  </a:cxn>
                  <a:cxn ang="0">
                    <a:pos x="connsiteX1630" y="connsiteY1630"/>
                  </a:cxn>
                  <a:cxn ang="0">
                    <a:pos x="connsiteX1631" y="connsiteY1631"/>
                  </a:cxn>
                  <a:cxn ang="0">
                    <a:pos x="connsiteX1632" y="connsiteY1632"/>
                  </a:cxn>
                  <a:cxn ang="0">
                    <a:pos x="connsiteX1633" y="connsiteY1633"/>
                  </a:cxn>
                  <a:cxn ang="0">
                    <a:pos x="connsiteX1634" y="connsiteY1634"/>
                  </a:cxn>
                  <a:cxn ang="0">
                    <a:pos x="connsiteX1635" y="connsiteY1635"/>
                  </a:cxn>
                  <a:cxn ang="0">
                    <a:pos x="connsiteX1636" y="connsiteY1636"/>
                  </a:cxn>
                  <a:cxn ang="0">
                    <a:pos x="connsiteX1637" y="connsiteY1637"/>
                  </a:cxn>
                  <a:cxn ang="0">
                    <a:pos x="connsiteX1638" y="connsiteY1638"/>
                  </a:cxn>
                  <a:cxn ang="0">
                    <a:pos x="connsiteX1639" y="connsiteY1639"/>
                  </a:cxn>
                  <a:cxn ang="0">
                    <a:pos x="connsiteX1640" y="connsiteY1640"/>
                  </a:cxn>
                  <a:cxn ang="0">
                    <a:pos x="connsiteX1641" y="connsiteY1641"/>
                  </a:cxn>
                  <a:cxn ang="0">
                    <a:pos x="connsiteX1642" y="connsiteY1642"/>
                  </a:cxn>
                  <a:cxn ang="0">
                    <a:pos x="connsiteX1643" y="connsiteY1643"/>
                  </a:cxn>
                  <a:cxn ang="0">
                    <a:pos x="connsiteX1644" y="connsiteY1644"/>
                  </a:cxn>
                  <a:cxn ang="0">
                    <a:pos x="connsiteX1645" y="connsiteY1645"/>
                  </a:cxn>
                  <a:cxn ang="0">
                    <a:pos x="connsiteX1646" y="connsiteY1646"/>
                  </a:cxn>
                  <a:cxn ang="0">
                    <a:pos x="connsiteX1647" y="connsiteY1647"/>
                  </a:cxn>
                  <a:cxn ang="0">
                    <a:pos x="connsiteX1648" y="connsiteY1648"/>
                  </a:cxn>
                  <a:cxn ang="0">
                    <a:pos x="connsiteX1649" y="connsiteY1649"/>
                  </a:cxn>
                  <a:cxn ang="0">
                    <a:pos x="connsiteX1650" y="connsiteY1650"/>
                  </a:cxn>
                  <a:cxn ang="0">
                    <a:pos x="connsiteX1651" y="connsiteY1651"/>
                  </a:cxn>
                  <a:cxn ang="0">
                    <a:pos x="connsiteX1652" y="connsiteY1652"/>
                  </a:cxn>
                  <a:cxn ang="0">
                    <a:pos x="connsiteX1653" y="connsiteY1653"/>
                  </a:cxn>
                  <a:cxn ang="0">
                    <a:pos x="connsiteX1654" y="connsiteY1654"/>
                  </a:cxn>
                  <a:cxn ang="0">
                    <a:pos x="connsiteX1655" y="connsiteY1655"/>
                  </a:cxn>
                  <a:cxn ang="0">
                    <a:pos x="connsiteX1656" y="connsiteY1656"/>
                  </a:cxn>
                  <a:cxn ang="0">
                    <a:pos x="connsiteX1657" y="connsiteY1657"/>
                  </a:cxn>
                  <a:cxn ang="0">
                    <a:pos x="connsiteX1658" y="connsiteY1658"/>
                  </a:cxn>
                  <a:cxn ang="0">
                    <a:pos x="connsiteX1659" y="connsiteY1659"/>
                  </a:cxn>
                  <a:cxn ang="0">
                    <a:pos x="connsiteX1660" y="connsiteY1660"/>
                  </a:cxn>
                  <a:cxn ang="0">
                    <a:pos x="connsiteX1661" y="connsiteY1661"/>
                  </a:cxn>
                  <a:cxn ang="0">
                    <a:pos x="connsiteX1662" y="connsiteY1662"/>
                  </a:cxn>
                  <a:cxn ang="0">
                    <a:pos x="connsiteX1663" y="connsiteY1663"/>
                  </a:cxn>
                  <a:cxn ang="0">
                    <a:pos x="connsiteX1664" y="connsiteY1664"/>
                  </a:cxn>
                  <a:cxn ang="0">
                    <a:pos x="connsiteX1665" y="connsiteY1665"/>
                  </a:cxn>
                  <a:cxn ang="0">
                    <a:pos x="connsiteX1666" y="connsiteY1666"/>
                  </a:cxn>
                  <a:cxn ang="0">
                    <a:pos x="connsiteX1667" y="connsiteY1667"/>
                  </a:cxn>
                  <a:cxn ang="0">
                    <a:pos x="connsiteX1668" y="connsiteY1668"/>
                  </a:cxn>
                  <a:cxn ang="0">
                    <a:pos x="connsiteX1669" y="connsiteY1669"/>
                  </a:cxn>
                </a:cxnLst>
                <a:rect l="l" t="t" r="r" b="b"/>
                <a:pathLst>
                  <a:path w="4767039" h="2974978">
                    <a:moveTo>
                      <a:pt x="3759880" y="204501"/>
                    </a:moveTo>
                    <a:lnTo>
                      <a:pt x="3766161" y="196114"/>
                    </a:lnTo>
                    <a:lnTo>
                      <a:pt x="3766594" y="195690"/>
                    </a:lnTo>
                    <a:lnTo>
                      <a:pt x="3756197" y="196369"/>
                    </a:lnTo>
                    <a:lnTo>
                      <a:pt x="3755030" y="195908"/>
                    </a:lnTo>
                    <a:lnTo>
                      <a:pt x="3754769" y="198194"/>
                    </a:lnTo>
                    <a:close/>
                    <a:moveTo>
                      <a:pt x="3135040" y="242601"/>
                    </a:moveTo>
                    <a:lnTo>
                      <a:pt x="3141321" y="234214"/>
                    </a:lnTo>
                    <a:lnTo>
                      <a:pt x="3141754" y="233789"/>
                    </a:lnTo>
                    <a:lnTo>
                      <a:pt x="3131357" y="234468"/>
                    </a:lnTo>
                    <a:lnTo>
                      <a:pt x="3130190" y="234008"/>
                    </a:lnTo>
                    <a:lnTo>
                      <a:pt x="3129929" y="236294"/>
                    </a:lnTo>
                    <a:close/>
                    <a:moveTo>
                      <a:pt x="3894297" y="336753"/>
                    </a:moveTo>
                    <a:lnTo>
                      <a:pt x="3894431" y="334964"/>
                    </a:lnTo>
                    <a:lnTo>
                      <a:pt x="3895151" y="331858"/>
                    </a:lnTo>
                    <a:lnTo>
                      <a:pt x="3859116" y="322735"/>
                    </a:lnTo>
                    <a:lnTo>
                      <a:pt x="3847017" y="314141"/>
                    </a:lnTo>
                    <a:lnTo>
                      <a:pt x="3847624" y="326889"/>
                    </a:lnTo>
                    <a:lnTo>
                      <a:pt x="3847127" y="330003"/>
                    </a:lnTo>
                    <a:lnTo>
                      <a:pt x="3866521" y="329111"/>
                    </a:lnTo>
                    <a:cubicBezTo>
                      <a:pt x="3874646" y="330130"/>
                      <a:pt x="3883193" y="332398"/>
                      <a:pt x="3891581" y="335571"/>
                    </a:cubicBezTo>
                    <a:close/>
                    <a:moveTo>
                      <a:pt x="4079920" y="364521"/>
                    </a:moveTo>
                    <a:lnTo>
                      <a:pt x="4086201" y="356134"/>
                    </a:lnTo>
                    <a:lnTo>
                      <a:pt x="4086634" y="355709"/>
                    </a:lnTo>
                    <a:lnTo>
                      <a:pt x="4076237" y="356388"/>
                    </a:lnTo>
                    <a:lnTo>
                      <a:pt x="4075070" y="355928"/>
                    </a:lnTo>
                    <a:lnTo>
                      <a:pt x="4074809" y="358214"/>
                    </a:lnTo>
                    <a:close/>
                    <a:moveTo>
                      <a:pt x="3830571" y="442850"/>
                    </a:moveTo>
                    <a:lnTo>
                      <a:pt x="3840640" y="438541"/>
                    </a:lnTo>
                    <a:lnTo>
                      <a:pt x="3840245" y="433075"/>
                    </a:lnTo>
                    <a:cubicBezTo>
                      <a:pt x="3840726" y="424087"/>
                      <a:pt x="3842464" y="415991"/>
                      <a:pt x="3845704" y="409602"/>
                    </a:cubicBezTo>
                    <a:lnTo>
                      <a:pt x="3869977" y="412860"/>
                    </a:lnTo>
                    <a:lnTo>
                      <a:pt x="3861304" y="401530"/>
                    </a:lnTo>
                    <a:cubicBezTo>
                      <a:pt x="3856661" y="393882"/>
                      <a:pt x="3852577" y="385458"/>
                      <a:pt x="3849400" y="376940"/>
                    </a:cubicBezTo>
                    <a:lnTo>
                      <a:pt x="3843375" y="353485"/>
                    </a:lnTo>
                    <a:lnTo>
                      <a:pt x="3842908" y="356411"/>
                    </a:lnTo>
                    <a:cubicBezTo>
                      <a:pt x="3840438" y="365891"/>
                      <a:pt x="3837128" y="374763"/>
                      <a:pt x="3833152" y="382297"/>
                    </a:cubicBezTo>
                    <a:lnTo>
                      <a:pt x="3816935" y="400669"/>
                    </a:lnTo>
                    <a:lnTo>
                      <a:pt x="3822138" y="408794"/>
                    </a:lnTo>
                    <a:cubicBezTo>
                      <a:pt x="3825676" y="417189"/>
                      <a:pt x="3828245" y="426686"/>
                      <a:pt x="3829854" y="436533"/>
                    </a:cubicBezTo>
                    <a:close/>
                    <a:moveTo>
                      <a:pt x="681400" y="570261"/>
                    </a:moveTo>
                    <a:lnTo>
                      <a:pt x="687681" y="561874"/>
                    </a:lnTo>
                    <a:lnTo>
                      <a:pt x="688114" y="561449"/>
                    </a:lnTo>
                    <a:lnTo>
                      <a:pt x="677717" y="562128"/>
                    </a:lnTo>
                    <a:lnTo>
                      <a:pt x="676550" y="561668"/>
                    </a:lnTo>
                    <a:lnTo>
                      <a:pt x="676290" y="563954"/>
                    </a:lnTo>
                    <a:close/>
                    <a:moveTo>
                      <a:pt x="3165377" y="603084"/>
                    </a:moveTo>
                    <a:cubicBezTo>
                      <a:pt x="3158207" y="603207"/>
                      <a:pt x="3151778" y="601848"/>
                      <a:pt x="3146752" y="598633"/>
                    </a:cubicBezTo>
                    <a:lnTo>
                      <a:pt x="3145158" y="597354"/>
                    </a:lnTo>
                    <a:lnTo>
                      <a:pt x="3142654" y="597491"/>
                    </a:lnTo>
                    <a:cubicBezTo>
                      <a:pt x="3141065" y="597419"/>
                      <a:pt x="3139496" y="597182"/>
                      <a:pt x="3137954" y="596769"/>
                    </a:cubicBezTo>
                    <a:lnTo>
                      <a:pt x="3135554" y="595760"/>
                    </a:lnTo>
                    <a:lnTo>
                      <a:pt x="3132056" y="596458"/>
                    </a:lnTo>
                    <a:lnTo>
                      <a:pt x="3129344" y="598633"/>
                    </a:lnTo>
                    <a:cubicBezTo>
                      <a:pt x="3109239" y="611491"/>
                      <a:pt x="3066687" y="594663"/>
                      <a:pt x="3044100" y="572076"/>
                    </a:cubicBezTo>
                    <a:lnTo>
                      <a:pt x="3037600" y="563585"/>
                    </a:lnTo>
                    <a:lnTo>
                      <a:pt x="3024831" y="560533"/>
                    </a:lnTo>
                    <a:lnTo>
                      <a:pt x="3023237" y="559254"/>
                    </a:lnTo>
                    <a:lnTo>
                      <a:pt x="3020733" y="559391"/>
                    </a:lnTo>
                    <a:cubicBezTo>
                      <a:pt x="3019144" y="559319"/>
                      <a:pt x="3017575" y="559082"/>
                      <a:pt x="3016033" y="558669"/>
                    </a:cubicBezTo>
                    <a:lnTo>
                      <a:pt x="3013633" y="557660"/>
                    </a:lnTo>
                    <a:lnTo>
                      <a:pt x="3010135" y="558358"/>
                    </a:lnTo>
                    <a:lnTo>
                      <a:pt x="3007423" y="560533"/>
                    </a:lnTo>
                    <a:cubicBezTo>
                      <a:pt x="2987318" y="573391"/>
                      <a:pt x="2944766" y="556563"/>
                      <a:pt x="2922179" y="533976"/>
                    </a:cubicBezTo>
                    <a:cubicBezTo>
                      <a:pt x="2898086" y="509883"/>
                      <a:pt x="2877760" y="459839"/>
                      <a:pt x="2885952" y="432379"/>
                    </a:cubicBezTo>
                    <a:lnTo>
                      <a:pt x="2898448" y="431805"/>
                    </a:lnTo>
                    <a:lnTo>
                      <a:pt x="2884109" y="421620"/>
                    </a:lnTo>
                    <a:cubicBezTo>
                      <a:pt x="2861764" y="401810"/>
                      <a:pt x="2842473" y="372920"/>
                      <a:pt x="2842261" y="351430"/>
                    </a:cubicBezTo>
                    <a:cubicBezTo>
                      <a:pt x="2855293" y="343153"/>
                      <a:pt x="2874701" y="340329"/>
                      <a:pt x="2894617" y="341561"/>
                    </a:cubicBezTo>
                    <a:lnTo>
                      <a:pt x="2897892" y="341925"/>
                    </a:lnTo>
                    <a:lnTo>
                      <a:pt x="2897446" y="339979"/>
                    </a:lnTo>
                    <a:cubicBezTo>
                      <a:pt x="2893872" y="320067"/>
                      <a:pt x="2894344" y="300460"/>
                      <a:pt x="2900824" y="287682"/>
                    </a:cubicBezTo>
                    <a:lnTo>
                      <a:pt x="2925097" y="290940"/>
                    </a:lnTo>
                    <a:lnTo>
                      <a:pt x="2916424" y="279610"/>
                    </a:lnTo>
                    <a:cubicBezTo>
                      <a:pt x="2902495" y="256667"/>
                      <a:pt x="2893599" y="226737"/>
                      <a:pt x="2899122" y="208226"/>
                    </a:cubicBezTo>
                    <a:cubicBezTo>
                      <a:pt x="2912510" y="204579"/>
                      <a:pt x="2929926" y="207305"/>
                      <a:pt x="2946701" y="213651"/>
                    </a:cubicBezTo>
                    <a:lnTo>
                      <a:pt x="2949417" y="214833"/>
                    </a:lnTo>
                    <a:lnTo>
                      <a:pt x="2949551" y="213044"/>
                    </a:lnTo>
                    <a:lnTo>
                      <a:pt x="2950271" y="209938"/>
                    </a:lnTo>
                    <a:lnTo>
                      <a:pt x="2914236" y="200815"/>
                    </a:lnTo>
                    <a:cubicBezTo>
                      <a:pt x="2887151" y="186522"/>
                      <a:pt x="2856411" y="148944"/>
                      <a:pt x="2856156" y="123189"/>
                    </a:cubicBezTo>
                    <a:cubicBezTo>
                      <a:pt x="2867870" y="115750"/>
                      <a:pt x="2885314" y="113211"/>
                      <a:pt x="2903215" y="114318"/>
                    </a:cubicBezTo>
                    <a:lnTo>
                      <a:pt x="2906158" y="114646"/>
                    </a:lnTo>
                    <a:lnTo>
                      <a:pt x="2905758" y="112897"/>
                    </a:lnTo>
                    <a:cubicBezTo>
                      <a:pt x="2902546" y="94999"/>
                      <a:pt x="2902970" y="77376"/>
                      <a:pt x="2908794" y="65891"/>
                    </a:cubicBezTo>
                    <a:cubicBezTo>
                      <a:pt x="2922619" y="64690"/>
                      <a:pt x="2939269" y="70480"/>
                      <a:pt x="2954643" y="79717"/>
                    </a:cubicBezTo>
                    <a:lnTo>
                      <a:pt x="2963967" y="85960"/>
                    </a:lnTo>
                    <a:lnTo>
                      <a:pt x="2967490" y="76092"/>
                    </a:lnTo>
                    <a:cubicBezTo>
                      <a:pt x="2974410" y="59276"/>
                      <a:pt x="2984248" y="44649"/>
                      <a:pt x="2995336" y="38100"/>
                    </a:cubicBezTo>
                    <a:cubicBezTo>
                      <a:pt x="3007636" y="44525"/>
                      <a:pt x="3018557" y="58363"/>
                      <a:pt x="3026548" y="74419"/>
                    </a:cubicBezTo>
                    <a:lnTo>
                      <a:pt x="3028840" y="79654"/>
                    </a:lnTo>
                    <a:lnTo>
                      <a:pt x="3036612" y="73051"/>
                    </a:lnTo>
                    <a:cubicBezTo>
                      <a:pt x="3051013" y="61949"/>
                      <a:pt x="3066846" y="54200"/>
                      <a:pt x="3079723" y="54072"/>
                    </a:cubicBezTo>
                    <a:cubicBezTo>
                      <a:pt x="3087162" y="65786"/>
                      <a:pt x="3089701" y="83230"/>
                      <a:pt x="3088594" y="101131"/>
                    </a:cubicBezTo>
                    <a:lnTo>
                      <a:pt x="3083094" y="122190"/>
                    </a:lnTo>
                    <a:lnTo>
                      <a:pt x="3085888" y="124060"/>
                    </a:lnTo>
                    <a:lnTo>
                      <a:pt x="3089411" y="114192"/>
                    </a:lnTo>
                    <a:cubicBezTo>
                      <a:pt x="3096331" y="97376"/>
                      <a:pt x="3106169" y="82749"/>
                      <a:pt x="3117257" y="76200"/>
                    </a:cubicBezTo>
                    <a:cubicBezTo>
                      <a:pt x="3129557" y="82625"/>
                      <a:pt x="3140478" y="96463"/>
                      <a:pt x="3148469" y="112519"/>
                    </a:cubicBezTo>
                    <a:lnTo>
                      <a:pt x="3150761" y="117754"/>
                    </a:lnTo>
                    <a:lnTo>
                      <a:pt x="3158533" y="111151"/>
                    </a:lnTo>
                    <a:cubicBezTo>
                      <a:pt x="3172934" y="100049"/>
                      <a:pt x="3188767" y="92300"/>
                      <a:pt x="3201644" y="92172"/>
                    </a:cubicBezTo>
                    <a:cubicBezTo>
                      <a:pt x="3216523" y="115600"/>
                      <a:pt x="3211800" y="161948"/>
                      <a:pt x="3197507" y="189033"/>
                    </a:cubicBezTo>
                    <a:lnTo>
                      <a:pt x="3180516" y="208282"/>
                    </a:lnTo>
                    <a:lnTo>
                      <a:pt x="3191302" y="225127"/>
                    </a:lnTo>
                    <a:cubicBezTo>
                      <a:pt x="3194482" y="232672"/>
                      <a:pt x="3196792" y="241209"/>
                      <a:pt x="3198238" y="250059"/>
                    </a:cubicBezTo>
                    <a:lnTo>
                      <a:pt x="3198882" y="255737"/>
                    </a:lnTo>
                    <a:lnTo>
                      <a:pt x="3208257" y="251725"/>
                    </a:lnTo>
                    <a:cubicBezTo>
                      <a:pt x="3225294" y="245371"/>
                      <a:pt x="3242710" y="242644"/>
                      <a:pt x="3255050" y="246326"/>
                    </a:cubicBezTo>
                    <a:cubicBezTo>
                      <a:pt x="3262345" y="273103"/>
                      <a:pt x="3244144" y="315989"/>
                      <a:pt x="3222489" y="337644"/>
                    </a:cubicBezTo>
                    <a:lnTo>
                      <a:pt x="3221515" y="338314"/>
                    </a:lnTo>
                    <a:lnTo>
                      <a:pt x="3222784" y="364989"/>
                    </a:lnTo>
                    <a:cubicBezTo>
                      <a:pt x="3221552" y="384905"/>
                      <a:pt x="3216263" y="405330"/>
                      <a:pt x="3208312" y="420397"/>
                    </a:cubicBezTo>
                    <a:lnTo>
                      <a:pt x="3192095" y="438769"/>
                    </a:lnTo>
                    <a:lnTo>
                      <a:pt x="3197298" y="446894"/>
                    </a:lnTo>
                    <a:cubicBezTo>
                      <a:pt x="3200836" y="455289"/>
                      <a:pt x="3203405" y="464786"/>
                      <a:pt x="3205014" y="474633"/>
                    </a:cubicBezTo>
                    <a:lnTo>
                      <a:pt x="3205731" y="480950"/>
                    </a:lnTo>
                    <a:lnTo>
                      <a:pt x="3216161" y="476486"/>
                    </a:lnTo>
                    <a:cubicBezTo>
                      <a:pt x="3235116" y="469417"/>
                      <a:pt x="3254493" y="466383"/>
                      <a:pt x="3268222" y="470479"/>
                    </a:cubicBezTo>
                    <a:cubicBezTo>
                      <a:pt x="3276338" y="500271"/>
                      <a:pt x="3256088" y="547983"/>
                      <a:pt x="3231996" y="572076"/>
                    </a:cubicBezTo>
                    <a:cubicBezTo>
                      <a:pt x="3215055" y="589016"/>
                      <a:pt x="3186885" y="602717"/>
                      <a:pt x="3165377" y="603084"/>
                    </a:cubicBezTo>
                    <a:close/>
                    <a:moveTo>
                      <a:pt x="4110257" y="725005"/>
                    </a:moveTo>
                    <a:cubicBezTo>
                      <a:pt x="4103087" y="725127"/>
                      <a:pt x="4096658" y="723768"/>
                      <a:pt x="4091632" y="720553"/>
                    </a:cubicBezTo>
                    <a:lnTo>
                      <a:pt x="4090038" y="719275"/>
                    </a:lnTo>
                    <a:lnTo>
                      <a:pt x="4087534" y="719411"/>
                    </a:lnTo>
                    <a:cubicBezTo>
                      <a:pt x="4085945" y="719339"/>
                      <a:pt x="4084376" y="719103"/>
                      <a:pt x="4082834" y="718690"/>
                    </a:cubicBezTo>
                    <a:lnTo>
                      <a:pt x="4080434" y="717681"/>
                    </a:lnTo>
                    <a:lnTo>
                      <a:pt x="4076936" y="718378"/>
                    </a:lnTo>
                    <a:lnTo>
                      <a:pt x="4074224" y="720553"/>
                    </a:lnTo>
                    <a:cubicBezTo>
                      <a:pt x="4054119" y="733412"/>
                      <a:pt x="4011567" y="716583"/>
                      <a:pt x="3988980" y="693996"/>
                    </a:cubicBezTo>
                    <a:lnTo>
                      <a:pt x="3982480" y="685505"/>
                    </a:lnTo>
                    <a:lnTo>
                      <a:pt x="3969711" y="682453"/>
                    </a:lnTo>
                    <a:lnTo>
                      <a:pt x="3968117" y="681174"/>
                    </a:lnTo>
                    <a:lnTo>
                      <a:pt x="3965613" y="681311"/>
                    </a:lnTo>
                    <a:cubicBezTo>
                      <a:pt x="3964024" y="681239"/>
                      <a:pt x="3962455" y="681002"/>
                      <a:pt x="3960913" y="680589"/>
                    </a:cubicBezTo>
                    <a:lnTo>
                      <a:pt x="3958513" y="679580"/>
                    </a:lnTo>
                    <a:lnTo>
                      <a:pt x="3955015" y="680278"/>
                    </a:lnTo>
                    <a:lnTo>
                      <a:pt x="3952303" y="682453"/>
                    </a:lnTo>
                    <a:cubicBezTo>
                      <a:pt x="3932198" y="695311"/>
                      <a:pt x="3889646" y="678483"/>
                      <a:pt x="3867059" y="655896"/>
                    </a:cubicBezTo>
                    <a:cubicBezTo>
                      <a:pt x="3842966" y="631803"/>
                      <a:pt x="3822640" y="581759"/>
                      <a:pt x="3830832" y="554299"/>
                    </a:cubicBezTo>
                    <a:lnTo>
                      <a:pt x="3843328" y="553725"/>
                    </a:lnTo>
                    <a:lnTo>
                      <a:pt x="3835841" y="548407"/>
                    </a:lnTo>
                    <a:lnTo>
                      <a:pt x="3825239" y="555695"/>
                    </a:lnTo>
                    <a:cubicBezTo>
                      <a:pt x="3813390" y="561284"/>
                      <a:pt x="3800971" y="564801"/>
                      <a:pt x="3790217" y="564984"/>
                    </a:cubicBezTo>
                    <a:cubicBezTo>
                      <a:pt x="3783047" y="565107"/>
                      <a:pt x="3776618" y="563748"/>
                      <a:pt x="3771592" y="560533"/>
                    </a:cubicBezTo>
                    <a:lnTo>
                      <a:pt x="3769998" y="559254"/>
                    </a:lnTo>
                    <a:lnTo>
                      <a:pt x="3767494" y="559391"/>
                    </a:lnTo>
                    <a:cubicBezTo>
                      <a:pt x="3765905" y="559319"/>
                      <a:pt x="3764336" y="559082"/>
                      <a:pt x="3762794" y="558669"/>
                    </a:cubicBezTo>
                    <a:lnTo>
                      <a:pt x="3760394" y="557660"/>
                    </a:lnTo>
                    <a:lnTo>
                      <a:pt x="3756896" y="558358"/>
                    </a:lnTo>
                    <a:lnTo>
                      <a:pt x="3754184" y="560533"/>
                    </a:lnTo>
                    <a:cubicBezTo>
                      <a:pt x="3734079" y="573391"/>
                      <a:pt x="3691527" y="556563"/>
                      <a:pt x="3668940" y="533976"/>
                    </a:cubicBezTo>
                    <a:lnTo>
                      <a:pt x="3662440" y="525485"/>
                    </a:lnTo>
                    <a:lnTo>
                      <a:pt x="3649671" y="522433"/>
                    </a:lnTo>
                    <a:lnTo>
                      <a:pt x="3648077" y="521154"/>
                    </a:lnTo>
                    <a:lnTo>
                      <a:pt x="3645573" y="521291"/>
                    </a:lnTo>
                    <a:cubicBezTo>
                      <a:pt x="3643984" y="521219"/>
                      <a:pt x="3642415" y="520982"/>
                      <a:pt x="3640873" y="520569"/>
                    </a:cubicBezTo>
                    <a:lnTo>
                      <a:pt x="3638473" y="519560"/>
                    </a:lnTo>
                    <a:lnTo>
                      <a:pt x="3634975" y="520258"/>
                    </a:lnTo>
                    <a:lnTo>
                      <a:pt x="3632263" y="522433"/>
                    </a:lnTo>
                    <a:cubicBezTo>
                      <a:pt x="3612158" y="535291"/>
                      <a:pt x="3569606" y="518463"/>
                      <a:pt x="3547019" y="495876"/>
                    </a:cubicBezTo>
                    <a:cubicBezTo>
                      <a:pt x="3522926" y="471783"/>
                      <a:pt x="3502600" y="421739"/>
                      <a:pt x="3510792" y="394279"/>
                    </a:cubicBezTo>
                    <a:lnTo>
                      <a:pt x="3523288" y="393705"/>
                    </a:lnTo>
                    <a:lnTo>
                      <a:pt x="3508949" y="383520"/>
                    </a:lnTo>
                    <a:cubicBezTo>
                      <a:pt x="3486604" y="363710"/>
                      <a:pt x="3467313" y="334820"/>
                      <a:pt x="3467101" y="313330"/>
                    </a:cubicBezTo>
                    <a:cubicBezTo>
                      <a:pt x="3480133" y="305053"/>
                      <a:pt x="3499541" y="302229"/>
                      <a:pt x="3519457" y="303461"/>
                    </a:cubicBezTo>
                    <a:lnTo>
                      <a:pt x="3522732" y="303825"/>
                    </a:lnTo>
                    <a:lnTo>
                      <a:pt x="3522286" y="301879"/>
                    </a:lnTo>
                    <a:cubicBezTo>
                      <a:pt x="3518712" y="281967"/>
                      <a:pt x="3519184" y="262360"/>
                      <a:pt x="3525664" y="249582"/>
                    </a:cubicBezTo>
                    <a:lnTo>
                      <a:pt x="3549937" y="252840"/>
                    </a:lnTo>
                    <a:lnTo>
                      <a:pt x="3541264" y="241510"/>
                    </a:lnTo>
                    <a:cubicBezTo>
                      <a:pt x="3527335" y="218567"/>
                      <a:pt x="3518439" y="188638"/>
                      <a:pt x="3523962" y="170127"/>
                    </a:cubicBezTo>
                    <a:cubicBezTo>
                      <a:pt x="3537350" y="166479"/>
                      <a:pt x="3554766" y="169206"/>
                      <a:pt x="3571541" y="175551"/>
                    </a:cubicBezTo>
                    <a:lnTo>
                      <a:pt x="3574257" y="176733"/>
                    </a:lnTo>
                    <a:lnTo>
                      <a:pt x="3574391" y="174944"/>
                    </a:lnTo>
                    <a:lnTo>
                      <a:pt x="3575111" y="171838"/>
                    </a:lnTo>
                    <a:lnTo>
                      <a:pt x="3539076" y="162715"/>
                    </a:lnTo>
                    <a:cubicBezTo>
                      <a:pt x="3511991" y="148422"/>
                      <a:pt x="3481251" y="110844"/>
                      <a:pt x="3480996" y="85089"/>
                    </a:cubicBezTo>
                    <a:cubicBezTo>
                      <a:pt x="3492710" y="77650"/>
                      <a:pt x="3510154" y="75111"/>
                      <a:pt x="3528055" y="76218"/>
                    </a:cubicBezTo>
                    <a:lnTo>
                      <a:pt x="3530998" y="76546"/>
                    </a:lnTo>
                    <a:lnTo>
                      <a:pt x="3530598" y="74797"/>
                    </a:lnTo>
                    <a:cubicBezTo>
                      <a:pt x="3527386" y="56899"/>
                      <a:pt x="3527810" y="39276"/>
                      <a:pt x="3533634" y="27791"/>
                    </a:cubicBezTo>
                    <a:cubicBezTo>
                      <a:pt x="3547459" y="26590"/>
                      <a:pt x="3564109" y="32380"/>
                      <a:pt x="3579483" y="41617"/>
                    </a:cubicBezTo>
                    <a:lnTo>
                      <a:pt x="3588807" y="47860"/>
                    </a:lnTo>
                    <a:lnTo>
                      <a:pt x="3592330" y="37992"/>
                    </a:lnTo>
                    <a:cubicBezTo>
                      <a:pt x="3599250" y="21176"/>
                      <a:pt x="3609088" y="6549"/>
                      <a:pt x="3620176" y="0"/>
                    </a:cubicBezTo>
                    <a:cubicBezTo>
                      <a:pt x="3632476" y="6425"/>
                      <a:pt x="3643397" y="20263"/>
                      <a:pt x="3651388" y="36319"/>
                    </a:cubicBezTo>
                    <a:lnTo>
                      <a:pt x="3653680" y="41554"/>
                    </a:lnTo>
                    <a:lnTo>
                      <a:pt x="3661452" y="34951"/>
                    </a:lnTo>
                    <a:cubicBezTo>
                      <a:pt x="3675853" y="23849"/>
                      <a:pt x="3691686" y="16100"/>
                      <a:pt x="3704563" y="15972"/>
                    </a:cubicBezTo>
                    <a:cubicBezTo>
                      <a:pt x="3712002" y="27686"/>
                      <a:pt x="3714541" y="45130"/>
                      <a:pt x="3713434" y="63031"/>
                    </a:cubicBezTo>
                    <a:lnTo>
                      <a:pt x="3707934" y="84090"/>
                    </a:lnTo>
                    <a:lnTo>
                      <a:pt x="3710728" y="85960"/>
                    </a:lnTo>
                    <a:lnTo>
                      <a:pt x="3714251" y="76092"/>
                    </a:lnTo>
                    <a:cubicBezTo>
                      <a:pt x="3721171" y="59276"/>
                      <a:pt x="3731009" y="44649"/>
                      <a:pt x="3742097" y="38100"/>
                    </a:cubicBezTo>
                    <a:cubicBezTo>
                      <a:pt x="3754397" y="44525"/>
                      <a:pt x="3765318" y="58363"/>
                      <a:pt x="3773309" y="74419"/>
                    </a:cubicBezTo>
                    <a:lnTo>
                      <a:pt x="3775601" y="79654"/>
                    </a:lnTo>
                    <a:lnTo>
                      <a:pt x="3783373" y="73051"/>
                    </a:lnTo>
                    <a:cubicBezTo>
                      <a:pt x="3797774" y="61949"/>
                      <a:pt x="3813607" y="54200"/>
                      <a:pt x="3826484" y="54072"/>
                    </a:cubicBezTo>
                    <a:cubicBezTo>
                      <a:pt x="3841363" y="77500"/>
                      <a:pt x="3836640" y="123848"/>
                      <a:pt x="3822347" y="150933"/>
                    </a:cubicBezTo>
                    <a:lnTo>
                      <a:pt x="3805356" y="170183"/>
                    </a:lnTo>
                    <a:lnTo>
                      <a:pt x="3816142" y="187027"/>
                    </a:lnTo>
                    <a:cubicBezTo>
                      <a:pt x="3819322" y="194573"/>
                      <a:pt x="3821632" y="203109"/>
                      <a:pt x="3823078" y="211959"/>
                    </a:cubicBezTo>
                    <a:lnTo>
                      <a:pt x="3823722" y="217637"/>
                    </a:lnTo>
                    <a:lnTo>
                      <a:pt x="3833097" y="213625"/>
                    </a:lnTo>
                    <a:lnTo>
                      <a:pt x="3848816" y="209587"/>
                    </a:lnTo>
                    <a:lnTo>
                      <a:pt x="3848767" y="208909"/>
                    </a:lnTo>
                    <a:cubicBezTo>
                      <a:pt x="3849200" y="200831"/>
                      <a:pt x="3850762" y="193554"/>
                      <a:pt x="3853674" y="187811"/>
                    </a:cubicBezTo>
                    <a:cubicBezTo>
                      <a:pt x="3867499" y="186610"/>
                      <a:pt x="3884149" y="192400"/>
                      <a:pt x="3899523" y="201637"/>
                    </a:cubicBezTo>
                    <a:lnTo>
                      <a:pt x="3908847" y="207880"/>
                    </a:lnTo>
                    <a:lnTo>
                      <a:pt x="3912370" y="198012"/>
                    </a:lnTo>
                    <a:cubicBezTo>
                      <a:pt x="3919290" y="181196"/>
                      <a:pt x="3929128" y="166569"/>
                      <a:pt x="3940216" y="160020"/>
                    </a:cubicBezTo>
                    <a:cubicBezTo>
                      <a:pt x="3952516" y="166445"/>
                      <a:pt x="3963437" y="180283"/>
                      <a:pt x="3971428" y="196339"/>
                    </a:cubicBezTo>
                    <a:lnTo>
                      <a:pt x="3973720" y="201574"/>
                    </a:lnTo>
                    <a:lnTo>
                      <a:pt x="3981492" y="194971"/>
                    </a:lnTo>
                    <a:cubicBezTo>
                      <a:pt x="3995893" y="183869"/>
                      <a:pt x="4011726" y="176120"/>
                      <a:pt x="4024603" y="175992"/>
                    </a:cubicBezTo>
                    <a:cubicBezTo>
                      <a:pt x="4032042" y="187706"/>
                      <a:pt x="4034581" y="205150"/>
                      <a:pt x="4033474" y="223051"/>
                    </a:cubicBezTo>
                    <a:lnTo>
                      <a:pt x="4027974" y="244109"/>
                    </a:lnTo>
                    <a:lnTo>
                      <a:pt x="4030768" y="245980"/>
                    </a:lnTo>
                    <a:lnTo>
                      <a:pt x="4034291" y="236112"/>
                    </a:lnTo>
                    <a:cubicBezTo>
                      <a:pt x="4041211" y="219296"/>
                      <a:pt x="4051049" y="204669"/>
                      <a:pt x="4062137" y="198120"/>
                    </a:cubicBezTo>
                    <a:cubicBezTo>
                      <a:pt x="4074437" y="204545"/>
                      <a:pt x="4085358" y="218382"/>
                      <a:pt x="4093349" y="234439"/>
                    </a:cubicBezTo>
                    <a:lnTo>
                      <a:pt x="4095641" y="239673"/>
                    </a:lnTo>
                    <a:lnTo>
                      <a:pt x="4103413" y="233071"/>
                    </a:lnTo>
                    <a:cubicBezTo>
                      <a:pt x="4117814" y="221968"/>
                      <a:pt x="4133647" y="214219"/>
                      <a:pt x="4146524" y="214092"/>
                    </a:cubicBezTo>
                    <a:cubicBezTo>
                      <a:pt x="4161403" y="237520"/>
                      <a:pt x="4156680" y="283868"/>
                      <a:pt x="4142387" y="310953"/>
                    </a:cubicBezTo>
                    <a:lnTo>
                      <a:pt x="4125396" y="330202"/>
                    </a:lnTo>
                    <a:lnTo>
                      <a:pt x="4136182" y="347047"/>
                    </a:lnTo>
                    <a:cubicBezTo>
                      <a:pt x="4139362" y="354592"/>
                      <a:pt x="4141672" y="363129"/>
                      <a:pt x="4143118" y="371979"/>
                    </a:cubicBezTo>
                    <a:lnTo>
                      <a:pt x="4143762" y="377657"/>
                    </a:lnTo>
                    <a:lnTo>
                      <a:pt x="4153137" y="373645"/>
                    </a:lnTo>
                    <a:cubicBezTo>
                      <a:pt x="4170174" y="367291"/>
                      <a:pt x="4187590" y="364564"/>
                      <a:pt x="4199930" y="368246"/>
                    </a:cubicBezTo>
                    <a:cubicBezTo>
                      <a:pt x="4207225" y="395023"/>
                      <a:pt x="4189024" y="437909"/>
                      <a:pt x="4167369" y="459564"/>
                    </a:cubicBezTo>
                    <a:lnTo>
                      <a:pt x="4166395" y="460234"/>
                    </a:lnTo>
                    <a:lnTo>
                      <a:pt x="4167664" y="486909"/>
                    </a:lnTo>
                    <a:cubicBezTo>
                      <a:pt x="4166432" y="506825"/>
                      <a:pt x="4161143" y="527250"/>
                      <a:pt x="4153192" y="542317"/>
                    </a:cubicBezTo>
                    <a:lnTo>
                      <a:pt x="4136975" y="560689"/>
                    </a:lnTo>
                    <a:lnTo>
                      <a:pt x="4142178" y="568814"/>
                    </a:lnTo>
                    <a:cubicBezTo>
                      <a:pt x="4145716" y="577209"/>
                      <a:pt x="4148285" y="586706"/>
                      <a:pt x="4149894" y="596553"/>
                    </a:cubicBezTo>
                    <a:lnTo>
                      <a:pt x="4150611" y="602870"/>
                    </a:lnTo>
                    <a:lnTo>
                      <a:pt x="4161041" y="598406"/>
                    </a:lnTo>
                    <a:cubicBezTo>
                      <a:pt x="4179996" y="591337"/>
                      <a:pt x="4199373" y="588303"/>
                      <a:pt x="4213102" y="592399"/>
                    </a:cubicBezTo>
                    <a:cubicBezTo>
                      <a:pt x="4221218" y="622191"/>
                      <a:pt x="4200968" y="669903"/>
                      <a:pt x="4176876" y="693996"/>
                    </a:cubicBezTo>
                    <a:cubicBezTo>
                      <a:pt x="4159935" y="710936"/>
                      <a:pt x="4131765" y="724637"/>
                      <a:pt x="4110257" y="725005"/>
                    </a:cubicBezTo>
                    <a:close/>
                    <a:moveTo>
                      <a:pt x="683102" y="923920"/>
                    </a:moveTo>
                    <a:lnTo>
                      <a:pt x="681913" y="923420"/>
                    </a:lnTo>
                    <a:lnTo>
                      <a:pt x="681491" y="923505"/>
                    </a:lnTo>
                    <a:close/>
                    <a:moveTo>
                      <a:pt x="709136" y="931113"/>
                    </a:moveTo>
                    <a:lnTo>
                      <a:pt x="709209" y="930140"/>
                    </a:lnTo>
                    <a:lnTo>
                      <a:pt x="693111" y="926293"/>
                    </a:lnTo>
                    <a:lnTo>
                      <a:pt x="691517" y="925014"/>
                    </a:lnTo>
                    <a:lnTo>
                      <a:pt x="689014" y="925151"/>
                    </a:lnTo>
                    <a:lnTo>
                      <a:pt x="686204" y="924720"/>
                    </a:lnTo>
                    <a:lnTo>
                      <a:pt x="706421" y="929931"/>
                    </a:lnTo>
                    <a:close/>
                    <a:moveTo>
                      <a:pt x="894759" y="958881"/>
                    </a:moveTo>
                    <a:lnTo>
                      <a:pt x="901040" y="950494"/>
                    </a:lnTo>
                    <a:lnTo>
                      <a:pt x="901474" y="950069"/>
                    </a:lnTo>
                    <a:lnTo>
                      <a:pt x="891077" y="950748"/>
                    </a:lnTo>
                    <a:lnTo>
                      <a:pt x="889910" y="950288"/>
                    </a:lnTo>
                    <a:lnTo>
                      <a:pt x="889649" y="952574"/>
                    </a:lnTo>
                    <a:close/>
                    <a:moveTo>
                      <a:pt x="3737020" y="989362"/>
                    </a:moveTo>
                    <a:lnTo>
                      <a:pt x="3743301" y="980974"/>
                    </a:lnTo>
                    <a:lnTo>
                      <a:pt x="3743734" y="980550"/>
                    </a:lnTo>
                    <a:lnTo>
                      <a:pt x="3733337" y="981229"/>
                    </a:lnTo>
                    <a:lnTo>
                      <a:pt x="3732170" y="980768"/>
                    </a:lnTo>
                    <a:lnTo>
                      <a:pt x="3731909" y="983054"/>
                    </a:lnTo>
                    <a:close/>
                    <a:moveTo>
                      <a:pt x="599691" y="1060070"/>
                    </a:moveTo>
                    <a:lnTo>
                      <a:pt x="610121" y="1055606"/>
                    </a:lnTo>
                    <a:cubicBezTo>
                      <a:pt x="619598" y="1052071"/>
                      <a:pt x="629181" y="1049546"/>
                      <a:pt x="638111" y="1048416"/>
                    </a:cubicBezTo>
                    <a:lnTo>
                      <a:pt x="656665" y="1049328"/>
                    </a:lnTo>
                    <a:lnTo>
                      <a:pt x="655085" y="1027435"/>
                    </a:lnTo>
                    <a:cubicBezTo>
                      <a:pt x="655566" y="1018447"/>
                      <a:pt x="657304" y="1010351"/>
                      <a:pt x="660544" y="1003962"/>
                    </a:cubicBezTo>
                    <a:cubicBezTo>
                      <a:pt x="668234" y="1003294"/>
                      <a:pt x="676711" y="1004571"/>
                      <a:pt x="685402" y="1007299"/>
                    </a:cubicBezTo>
                    <a:lnTo>
                      <a:pt x="685673" y="1007423"/>
                    </a:lnTo>
                    <a:lnTo>
                      <a:pt x="669642" y="983922"/>
                    </a:lnTo>
                    <a:cubicBezTo>
                      <a:pt x="663647" y="971541"/>
                      <a:pt x="659301" y="958181"/>
                      <a:pt x="657777" y="946142"/>
                    </a:cubicBezTo>
                    <a:lnTo>
                      <a:pt x="658552" y="930392"/>
                    </a:lnTo>
                    <a:lnTo>
                      <a:pt x="657079" y="930744"/>
                    </a:lnTo>
                    <a:cubicBezTo>
                      <a:pt x="649909" y="930622"/>
                      <a:pt x="642000" y="929018"/>
                      <a:pt x="634012" y="926306"/>
                    </a:cubicBezTo>
                    <a:lnTo>
                      <a:pt x="617067" y="915968"/>
                    </a:lnTo>
                    <a:lnTo>
                      <a:pt x="616449" y="916764"/>
                    </a:lnTo>
                    <a:lnTo>
                      <a:pt x="615474" y="917434"/>
                    </a:lnTo>
                    <a:lnTo>
                      <a:pt x="616744" y="944109"/>
                    </a:lnTo>
                    <a:cubicBezTo>
                      <a:pt x="615512" y="964025"/>
                      <a:pt x="610223" y="984450"/>
                      <a:pt x="602272" y="999517"/>
                    </a:cubicBezTo>
                    <a:lnTo>
                      <a:pt x="586055" y="1017889"/>
                    </a:lnTo>
                    <a:lnTo>
                      <a:pt x="591258" y="1026014"/>
                    </a:lnTo>
                    <a:cubicBezTo>
                      <a:pt x="594795" y="1034409"/>
                      <a:pt x="597365" y="1043906"/>
                      <a:pt x="598974" y="1053753"/>
                    </a:cubicBezTo>
                    <a:close/>
                    <a:moveTo>
                      <a:pt x="4369480" y="1141762"/>
                    </a:moveTo>
                    <a:lnTo>
                      <a:pt x="4375761" y="1133374"/>
                    </a:lnTo>
                    <a:lnTo>
                      <a:pt x="4376194" y="1132950"/>
                    </a:lnTo>
                    <a:lnTo>
                      <a:pt x="4365797" y="1133629"/>
                    </a:lnTo>
                    <a:lnTo>
                      <a:pt x="4364630" y="1133168"/>
                    </a:lnTo>
                    <a:lnTo>
                      <a:pt x="4364369" y="1135454"/>
                    </a:lnTo>
                    <a:close/>
                    <a:moveTo>
                      <a:pt x="1801540" y="1210342"/>
                    </a:moveTo>
                    <a:lnTo>
                      <a:pt x="1807821" y="1201954"/>
                    </a:lnTo>
                    <a:lnTo>
                      <a:pt x="1808254" y="1201530"/>
                    </a:lnTo>
                    <a:lnTo>
                      <a:pt x="1797857" y="1202209"/>
                    </a:lnTo>
                    <a:lnTo>
                      <a:pt x="1796690" y="1201748"/>
                    </a:lnTo>
                    <a:lnTo>
                      <a:pt x="1796430" y="1204034"/>
                    </a:lnTo>
                    <a:close/>
                    <a:moveTo>
                      <a:pt x="3877657" y="1349568"/>
                    </a:moveTo>
                    <a:lnTo>
                      <a:pt x="3883938" y="1341180"/>
                    </a:lnTo>
                    <a:lnTo>
                      <a:pt x="3884371" y="1340756"/>
                    </a:lnTo>
                    <a:lnTo>
                      <a:pt x="3873974" y="1341435"/>
                    </a:lnTo>
                    <a:lnTo>
                      <a:pt x="3872807" y="1340974"/>
                    </a:lnTo>
                    <a:lnTo>
                      <a:pt x="3872546" y="1343260"/>
                    </a:lnTo>
                    <a:close/>
                    <a:moveTo>
                      <a:pt x="940479" y="1370362"/>
                    </a:moveTo>
                    <a:lnTo>
                      <a:pt x="946760" y="1361974"/>
                    </a:lnTo>
                    <a:lnTo>
                      <a:pt x="947194" y="1361550"/>
                    </a:lnTo>
                    <a:lnTo>
                      <a:pt x="936797" y="1362229"/>
                    </a:lnTo>
                    <a:lnTo>
                      <a:pt x="935630" y="1361768"/>
                    </a:lnTo>
                    <a:lnTo>
                      <a:pt x="935369" y="1364054"/>
                    </a:lnTo>
                    <a:close/>
                    <a:moveTo>
                      <a:pt x="4440171" y="1380110"/>
                    </a:moveTo>
                    <a:lnTo>
                      <a:pt x="4446106" y="1377570"/>
                    </a:lnTo>
                    <a:lnTo>
                      <a:pt x="4439699" y="1375948"/>
                    </a:lnTo>
                    <a:close/>
                    <a:moveTo>
                      <a:pt x="4632035" y="1410528"/>
                    </a:moveTo>
                    <a:lnTo>
                      <a:pt x="4638317" y="1402140"/>
                    </a:lnTo>
                    <a:lnTo>
                      <a:pt x="4638750" y="1401716"/>
                    </a:lnTo>
                    <a:lnTo>
                      <a:pt x="4628353" y="1402395"/>
                    </a:lnTo>
                    <a:lnTo>
                      <a:pt x="4627187" y="1401934"/>
                    </a:lnTo>
                    <a:lnTo>
                      <a:pt x="4626926" y="1404221"/>
                    </a:lnTo>
                    <a:close/>
                    <a:moveTo>
                      <a:pt x="1550080" y="1515142"/>
                    </a:moveTo>
                    <a:lnTo>
                      <a:pt x="1556361" y="1506754"/>
                    </a:lnTo>
                    <a:lnTo>
                      <a:pt x="1556794" y="1506329"/>
                    </a:lnTo>
                    <a:lnTo>
                      <a:pt x="1546397" y="1507009"/>
                    </a:lnTo>
                    <a:lnTo>
                      <a:pt x="1545230" y="1506548"/>
                    </a:lnTo>
                    <a:lnTo>
                      <a:pt x="1544970" y="1508834"/>
                    </a:lnTo>
                    <a:close/>
                    <a:moveTo>
                      <a:pt x="1613922" y="1528278"/>
                    </a:moveTo>
                    <a:lnTo>
                      <a:pt x="1623297" y="1524265"/>
                    </a:lnTo>
                    <a:lnTo>
                      <a:pt x="1624946" y="1523841"/>
                    </a:lnTo>
                    <a:lnTo>
                      <a:pt x="1611309" y="1515522"/>
                    </a:lnTo>
                    <a:lnTo>
                      <a:pt x="1613278" y="1522600"/>
                    </a:lnTo>
                    <a:close/>
                    <a:moveTo>
                      <a:pt x="4379211" y="1639190"/>
                    </a:moveTo>
                    <a:lnTo>
                      <a:pt x="4384941" y="1636738"/>
                    </a:lnTo>
                    <a:lnTo>
                      <a:pt x="4381766" y="1624376"/>
                    </a:lnTo>
                    <a:cubicBezTo>
                      <a:pt x="4380636" y="1615447"/>
                      <a:pt x="4380901" y="1607170"/>
                      <a:pt x="4382949" y="1600306"/>
                    </a:cubicBezTo>
                    <a:lnTo>
                      <a:pt x="4395445" y="1599731"/>
                    </a:lnTo>
                    <a:lnTo>
                      <a:pt x="4381106" y="1589547"/>
                    </a:lnTo>
                    <a:lnTo>
                      <a:pt x="4376511" y="1584620"/>
                    </a:lnTo>
                    <a:lnTo>
                      <a:pt x="4365575" y="1597009"/>
                    </a:lnTo>
                    <a:lnTo>
                      <a:pt x="4370778" y="1605134"/>
                    </a:lnTo>
                    <a:cubicBezTo>
                      <a:pt x="4374316" y="1613529"/>
                      <a:pt x="4376885" y="1623026"/>
                      <a:pt x="4378494" y="1632873"/>
                    </a:cubicBezTo>
                    <a:close/>
                    <a:moveTo>
                      <a:pt x="3907994" y="1710051"/>
                    </a:moveTo>
                    <a:cubicBezTo>
                      <a:pt x="3900824" y="1710173"/>
                      <a:pt x="3894395" y="1708814"/>
                      <a:pt x="3889369" y="1705599"/>
                    </a:cubicBezTo>
                    <a:lnTo>
                      <a:pt x="3887775" y="1704321"/>
                    </a:lnTo>
                    <a:lnTo>
                      <a:pt x="3885271" y="1704457"/>
                    </a:lnTo>
                    <a:cubicBezTo>
                      <a:pt x="3883682" y="1704385"/>
                      <a:pt x="3882113" y="1704149"/>
                      <a:pt x="3880571" y="1703736"/>
                    </a:cubicBezTo>
                    <a:lnTo>
                      <a:pt x="3878171" y="1702727"/>
                    </a:lnTo>
                    <a:lnTo>
                      <a:pt x="3874673" y="1703424"/>
                    </a:lnTo>
                    <a:lnTo>
                      <a:pt x="3871961" y="1705599"/>
                    </a:lnTo>
                    <a:cubicBezTo>
                      <a:pt x="3851856" y="1718458"/>
                      <a:pt x="3809304" y="1701629"/>
                      <a:pt x="3786717" y="1679042"/>
                    </a:cubicBezTo>
                    <a:lnTo>
                      <a:pt x="3780217" y="1670551"/>
                    </a:lnTo>
                    <a:lnTo>
                      <a:pt x="3767448" y="1667499"/>
                    </a:lnTo>
                    <a:lnTo>
                      <a:pt x="3765854" y="1666221"/>
                    </a:lnTo>
                    <a:lnTo>
                      <a:pt x="3763350" y="1666357"/>
                    </a:lnTo>
                    <a:cubicBezTo>
                      <a:pt x="3761761" y="1666285"/>
                      <a:pt x="3760192" y="1666049"/>
                      <a:pt x="3758650" y="1665636"/>
                    </a:cubicBezTo>
                    <a:lnTo>
                      <a:pt x="3756250" y="1664627"/>
                    </a:lnTo>
                    <a:lnTo>
                      <a:pt x="3752752" y="1665324"/>
                    </a:lnTo>
                    <a:lnTo>
                      <a:pt x="3750040" y="1667499"/>
                    </a:lnTo>
                    <a:cubicBezTo>
                      <a:pt x="3729935" y="1680358"/>
                      <a:pt x="3687383" y="1663529"/>
                      <a:pt x="3664796" y="1640942"/>
                    </a:cubicBezTo>
                    <a:cubicBezTo>
                      <a:pt x="3640703" y="1616849"/>
                      <a:pt x="3620377" y="1566805"/>
                      <a:pt x="3628569" y="1539346"/>
                    </a:cubicBezTo>
                    <a:lnTo>
                      <a:pt x="3641065" y="1538771"/>
                    </a:lnTo>
                    <a:lnTo>
                      <a:pt x="3626726" y="1528587"/>
                    </a:lnTo>
                    <a:cubicBezTo>
                      <a:pt x="3604381" y="1508776"/>
                      <a:pt x="3585090" y="1479887"/>
                      <a:pt x="3584878" y="1458396"/>
                    </a:cubicBezTo>
                    <a:cubicBezTo>
                      <a:pt x="3597910" y="1450120"/>
                      <a:pt x="3617318" y="1447295"/>
                      <a:pt x="3637234" y="1448527"/>
                    </a:cubicBezTo>
                    <a:lnTo>
                      <a:pt x="3640509" y="1448891"/>
                    </a:lnTo>
                    <a:lnTo>
                      <a:pt x="3640063" y="1446945"/>
                    </a:lnTo>
                    <a:cubicBezTo>
                      <a:pt x="3636489" y="1427033"/>
                      <a:pt x="3636961" y="1407427"/>
                      <a:pt x="3643441" y="1394648"/>
                    </a:cubicBezTo>
                    <a:lnTo>
                      <a:pt x="3667714" y="1397906"/>
                    </a:lnTo>
                    <a:lnTo>
                      <a:pt x="3659041" y="1386577"/>
                    </a:lnTo>
                    <a:cubicBezTo>
                      <a:pt x="3645112" y="1363633"/>
                      <a:pt x="3636216" y="1333703"/>
                      <a:pt x="3641739" y="1315192"/>
                    </a:cubicBezTo>
                    <a:lnTo>
                      <a:pt x="3643238" y="1315123"/>
                    </a:lnTo>
                    <a:lnTo>
                      <a:pt x="3639580" y="1310345"/>
                    </a:lnTo>
                    <a:lnTo>
                      <a:pt x="3626811" y="1307293"/>
                    </a:lnTo>
                    <a:lnTo>
                      <a:pt x="3625217" y="1306015"/>
                    </a:lnTo>
                    <a:lnTo>
                      <a:pt x="3622713" y="1306151"/>
                    </a:lnTo>
                    <a:cubicBezTo>
                      <a:pt x="3621124" y="1306079"/>
                      <a:pt x="3619555" y="1305843"/>
                      <a:pt x="3618013" y="1305430"/>
                    </a:cubicBezTo>
                    <a:lnTo>
                      <a:pt x="3615613" y="1304421"/>
                    </a:lnTo>
                    <a:lnTo>
                      <a:pt x="3612115" y="1305118"/>
                    </a:lnTo>
                    <a:lnTo>
                      <a:pt x="3609403" y="1307293"/>
                    </a:lnTo>
                    <a:cubicBezTo>
                      <a:pt x="3589298" y="1320152"/>
                      <a:pt x="3546746" y="1303323"/>
                      <a:pt x="3524159" y="1280736"/>
                    </a:cubicBezTo>
                    <a:cubicBezTo>
                      <a:pt x="3500066" y="1256643"/>
                      <a:pt x="3479740" y="1206599"/>
                      <a:pt x="3487932" y="1179140"/>
                    </a:cubicBezTo>
                    <a:lnTo>
                      <a:pt x="3500428" y="1178565"/>
                    </a:lnTo>
                    <a:lnTo>
                      <a:pt x="3486089" y="1168381"/>
                    </a:lnTo>
                    <a:cubicBezTo>
                      <a:pt x="3463744" y="1148570"/>
                      <a:pt x="3444453" y="1119681"/>
                      <a:pt x="3444241" y="1098190"/>
                    </a:cubicBezTo>
                    <a:cubicBezTo>
                      <a:pt x="3457273" y="1089914"/>
                      <a:pt x="3476681" y="1087089"/>
                      <a:pt x="3496597" y="1088321"/>
                    </a:cubicBezTo>
                    <a:lnTo>
                      <a:pt x="3499872" y="1088685"/>
                    </a:lnTo>
                    <a:lnTo>
                      <a:pt x="3499426" y="1086739"/>
                    </a:lnTo>
                    <a:cubicBezTo>
                      <a:pt x="3495852" y="1066827"/>
                      <a:pt x="3496324" y="1047221"/>
                      <a:pt x="3502804" y="1034442"/>
                    </a:cubicBezTo>
                    <a:lnTo>
                      <a:pt x="3527077" y="1037700"/>
                    </a:lnTo>
                    <a:lnTo>
                      <a:pt x="3518404" y="1026371"/>
                    </a:lnTo>
                    <a:cubicBezTo>
                      <a:pt x="3504475" y="1003427"/>
                      <a:pt x="3495579" y="973497"/>
                      <a:pt x="3501102" y="954986"/>
                    </a:cubicBezTo>
                    <a:cubicBezTo>
                      <a:pt x="3514490" y="951339"/>
                      <a:pt x="3531906" y="954066"/>
                      <a:pt x="3548681" y="960411"/>
                    </a:cubicBezTo>
                    <a:lnTo>
                      <a:pt x="3551397" y="961593"/>
                    </a:lnTo>
                    <a:lnTo>
                      <a:pt x="3551531" y="959804"/>
                    </a:lnTo>
                    <a:lnTo>
                      <a:pt x="3552251" y="956698"/>
                    </a:lnTo>
                    <a:lnTo>
                      <a:pt x="3516216" y="947575"/>
                    </a:lnTo>
                    <a:cubicBezTo>
                      <a:pt x="3489131" y="933282"/>
                      <a:pt x="3458391" y="895704"/>
                      <a:pt x="3458136" y="869949"/>
                    </a:cubicBezTo>
                    <a:cubicBezTo>
                      <a:pt x="3469850" y="862510"/>
                      <a:pt x="3487294" y="859971"/>
                      <a:pt x="3505195" y="861078"/>
                    </a:cubicBezTo>
                    <a:lnTo>
                      <a:pt x="3508138" y="861406"/>
                    </a:lnTo>
                    <a:lnTo>
                      <a:pt x="3507738" y="859657"/>
                    </a:lnTo>
                    <a:cubicBezTo>
                      <a:pt x="3504526" y="841759"/>
                      <a:pt x="3504950" y="824136"/>
                      <a:pt x="3510774" y="812650"/>
                    </a:cubicBezTo>
                    <a:cubicBezTo>
                      <a:pt x="3524599" y="811450"/>
                      <a:pt x="3541249" y="817240"/>
                      <a:pt x="3556623" y="826477"/>
                    </a:cubicBezTo>
                    <a:lnTo>
                      <a:pt x="3565947" y="832720"/>
                    </a:lnTo>
                    <a:lnTo>
                      <a:pt x="3569470" y="822852"/>
                    </a:lnTo>
                    <a:cubicBezTo>
                      <a:pt x="3576390" y="806036"/>
                      <a:pt x="3586228" y="791409"/>
                      <a:pt x="3597316" y="784860"/>
                    </a:cubicBezTo>
                    <a:cubicBezTo>
                      <a:pt x="3609616" y="791285"/>
                      <a:pt x="3620537" y="805122"/>
                      <a:pt x="3628528" y="821179"/>
                    </a:cubicBezTo>
                    <a:lnTo>
                      <a:pt x="3630820" y="826414"/>
                    </a:lnTo>
                    <a:lnTo>
                      <a:pt x="3638592" y="819811"/>
                    </a:lnTo>
                    <a:cubicBezTo>
                      <a:pt x="3652993" y="808709"/>
                      <a:pt x="3668826" y="800960"/>
                      <a:pt x="3681703" y="800832"/>
                    </a:cubicBezTo>
                    <a:cubicBezTo>
                      <a:pt x="3689142" y="812546"/>
                      <a:pt x="3691681" y="829990"/>
                      <a:pt x="3690574" y="847891"/>
                    </a:cubicBezTo>
                    <a:lnTo>
                      <a:pt x="3685074" y="868949"/>
                    </a:lnTo>
                    <a:lnTo>
                      <a:pt x="3687868" y="870820"/>
                    </a:lnTo>
                    <a:lnTo>
                      <a:pt x="3691391" y="860952"/>
                    </a:lnTo>
                    <a:cubicBezTo>
                      <a:pt x="3698311" y="844136"/>
                      <a:pt x="3708149" y="829509"/>
                      <a:pt x="3719237" y="822960"/>
                    </a:cubicBezTo>
                    <a:cubicBezTo>
                      <a:pt x="3731537" y="829385"/>
                      <a:pt x="3742458" y="843222"/>
                      <a:pt x="3750449" y="859279"/>
                    </a:cubicBezTo>
                    <a:lnTo>
                      <a:pt x="3752741" y="864514"/>
                    </a:lnTo>
                    <a:lnTo>
                      <a:pt x="3760513" y="857911"/>
                    </a:lnTo>
                    <a:cubicBezTo>
                      <a:pt x="3774914" y="846809"/>
                      <a:pt x="3790747" y="839060"/>
                      <a:pt x="3803624" y="838932"/>
                    </a:cubicBezTo>
                    <a:cubicBezTo>
                      <a:pt x="3818503" y="862360"/>
                      <a:pt x="3813780" y="908708"/>
                      <a:pt x="3799487" y="935793"/>
                    </a:cubicBezTo>
                    <a:lnTo>
                      <a:pt x="3782496" y="955043"/>
                    </a:lnTo>
                    <a:lnTo>
                      <a:pt x="3793282" y="971887"/>
                    </a:lnTo>
                    <a:cubicBezTo>
                      <a:pt x="3796462" y="979433"/>
                      <a:pt x="3798772" y="987969"/>
                      <a:pt x="3800218" y="996820"/>
                    </a:cubicBezTo>
                    <a:lnTo>
                      <a:pt x="3800862" y="1002498"/>
                    </a:lnTo>
                    <a:lnTo>
                      <a:pt x="3810237" y="998485"/>
                    </a:lnTo>
                    <a:cubicBezTo>
                      <a:pt x="3827274" y="992131"/>
                      <a:pt x="3844690" y="989405"/>
                      <a:pt x="3857030" y="993086"/>
                    </a:cubicBezTo>
                    <a:cubicBezTo>
                      <a:pt x="3864325" y="1019864"/>
                      <a:pt x="3846124" y="1062749"/>
                      <a:pt x="3824469" y="1084404"/>
                    </a:cubicBezTo>
                    <a:lnTo>
                      <a:pt x="3823495" y="1085074"/>
                    </a:lnTo>
                    <a:lnTo>
                      <a:pt x="3824764" y="1111749"/>
                    </a:lnTo>
                    <a:cubicBezTo>
                      <a:pt x="3824148" y="1121708"/>
                      <a:pt x="3822518" y="1131793"/>
                      <a:pt x="3820048" y="1141272"/>
                    </a:cubicBezTo>
                    <a:lnTo>
                      <a:pt x="3811558" y="1163800"/>
                    </a:lnTo>
                    <a:lnTo>
                      <a:pt x="3822340" y="1161038"/>
                    </a:lnTo>
                    <a:cubicBezTo>
                      <a:pt x="3829779" y="1172752"/>
                      <a:pt x="3832318" y="1190196"/>
                      <a:pt x="3831211" y="1208097"/>
                    </a:cubicBezTo>
                    <a:lnTo>
                      <a:pt x="3827910" y="1220737"/>
                    </a:lnTo>
                    <a:lnTo>
                      <a:pt x="3832957" y="1219440"/>
                    </a:lnTo>
                    <a:lnTo>
                      <a:pt x="3844388" y="1198312"/>
                    </a:lnTo>
                    <a:cubicBezTo>
                      <a:pt x="3849098" y="1191735"/>
                      <a:pt x="3854330" y="1186441"/>
                      <a:pt x="3859874" y="1183166"/>
                    </a:cubicBezTo>
                    <a:cubicBezTo>
                      <a:pt x="3872174" y="1189591"/>
                      <a:pt x="3883095" y="1203428"/>
                      <a:pt x="3891086" y="1219485"/>
                    </a:cubicBezTo>
                    <a:lnTo>
                      <a:pt x="3893378" y="1224720"/>
                    </a:lnTo>
                    <a:lnTo>
                      <a:pt x="3901150" y="1218117"/>
                    </a:lnTo>
                    <a:cubicBezTo>
                      <a:pt x="3915551" y="1207015"/>
                      <a:pt x="3931384" y="1199266"/>
                      <a:pt x="3944261" y="1199138"/>
                    </a:cubicBezTo>
                    <a:cubicBezTo>
                      <a:pt x="3959140" y="1222566"/>
                      <a:pt x="3954417" y="1268914"/>
                      <a:pt x="3940124" y="1295999"/>
                    </a:cubicBezTo>
                    <a:lnTo>
                      <a:pt x="3923133" y="1315249"/>
                    </a:lnTo>
                    <a:lnTo>
                      <a:pt x="3933919" y="1332093"/>
                    </a:lnTo>
                    <a:cubicBezTo>
                      <a:pt x="3937099" y="1339639"/>
                      <a:pt x="3939409" y="1348175"/>
                      <a:pt x="3940855" y="1357026"/>
                    </a:cubicBezTo>
                    <a:lnTo>
                      <a:pt x="3941499" y="1362704"/>
                    </a:lnTo>
                    <a:lnTo>
                      <a:pt x="3950874" y="1358691"/>
                    </a:lnTo>
                    <a:cubicBezTo>
                      <a:pt x="3967911" y="1352337"/>
                      <a:pt x="3985327" y="1349611"/>
                      <a:pt x="3997667" y="1353292"/>
                    </a:cubicBezTo>
                    <a:cubicBezTo>
                      <a:pt x="4004962" y="1380070"/>
                      <a:pt x="3986761" y="1422955"/>
                      <a:pt x="3965106" y="1444610"/>
                    </a:cubicBezTo>
                    <a:lnTo>
                      <a:pt x="3964132" y="1445280"/>
                    </a:lnTo>
                    <a:lnTo>
                      <a:pt x="3965401" y="1471955"/>
                    </a:lnTo>
                    <a:cubicBezTo>
                      <a:pt x="3964169" y="1491872"/>
                      <a:pt x="3958880" y="1512296"/>
                      <a:pt x="3950929" y="1527363"/>
                    </a:cubicBezTo>
                    <a:lnTo>
                      <a:pt x="3934712" y="1545735"/>
                    </a:lnTo>
                    <a:lnTo>
                      <a:pt x="3939915" y="1553860"/>
                    </a:lnTo>
                    <a:cubicBezTo>
                      <a:pt x="3943453" y="1562255"/>
                      <a:pt x="3946022" y="1571752"/>
                      <a:pt x="3947631" y="1581599"/>
                    </a:cubicBezTo>
                    <a:lnTo>
                      <a:pt x="3948348" y="1587916"/>
                    </a:lnTo>
                    <a:lnTo>
                      <a:pt x="3958778" y="1583452"/>
                    </a:lnTo>
                    <a:cubicBezTo>
                      <a:pt x="3977733" y="1576383"/>
                      <a:pt x="3997110" y="1573350"/>
                      <a:pt x="4010839" y="1577446"/>
                    </a:cubicBezTo>
                    <a:cubicBezTo>
                      <a:pt x="4018955" y="1607237"/>
                      <a:pt x="3998705" y="1654950"/>
                      <a:pt x="3974613" y="1679042"/>
                    </a:cubicBezTo>
                    <a:cubicBezTo>
                      <a:pt x="3957672" y="1695982"/>
                      <a:pt x="3929502" y="1709683"/>
                      <a:pt x="3907994" y="1710051"/>
                    </a:cubicBezTo>
                    <a:close/>
                    <a:moveTo>
                      <a:pt x="970816" y="1730844"/>
                    </a:moveTo>
                    <a:cubicBezTo>
                      <a:pt x="963647" y="1730967"/>
                      <a:pt x="957218" y="1729608"/>
                      <a:pt x="952191" y="1726393"/>
                    </a:cubicBezTo>
                    <a:lnTo>
                      <a:pt x="950597" y="1725115"/>
                    </a:lnTo>
                    <a:lnTo>
                      <a:pt x="948094" y="1725251"/>
                    </a:lnTo>
                    <a:cubicBezTo>
                      <a:pt x="946504" y="1725179"/>
                      <a:pt x="944935" y="1724943"/>
                      <a:pt x="943394" y="1724530"/>
                    </a:cubicBezTo>
                    <a:lnTo>
                      <a:pt x="940993" y="1723521"/>
                    </a:lnTo>
                    <a:lnTo>
                      <a:pt x="937496" y="1724218"/>
                    </a:lnTo>
                    <a:lnTo>
                      <a:pt x="934783" y="1726393"/>
                    </a:lnTo>
                    <a:cubicBezTo>
                      <a:pt x="929757" y="1729607"/>
                      <a:pt x="923328" y="1730967"/>
                      <a:pt x="916159" y="1730844"/>
                    </a:cubicBezTo>
                    <a:cubicBezTo>
                      <a:pt x="894650" y="1730477"/>
                      <a:pt x="866480" y="1716776"/>
                      <a:pt x="849540" y="1699836"/>
                    </a:cubicBezTo>
                    <a:lnTo>
                      <a:pt x="843040" y="1691345"/>
                    </a:lnTo>
                    <a:lnTo>
                      <a:pt x="830270" y="1688293"/>
                    </a:lnTo>
                    <a:lnTo>
                      <a:pt x="828676" y="1687014"/>
                    </a:lnTo>
                    <a:lnTo>
                      <a:pt x="826173" y="1687151"/>
                    </a:lnTo>
                    <a:cubicBezTo>
                      <a:pt x="824583" y="1687079"/>
                      <a:pt x="823014" y="1686842"/>
                      <a:pt x="821473" y="1686429"/>
                    </a:cubicBezTo>
                    <a:lnTo>
                      <a:pt x="819072" y="1685420"/>
                    </a:lnTo>
                    <a:lnTo>
                      <a:pt x="815575" y="1686118"/>
                    </a:lnTo>
                    <a:lnTo>
                      <a:pt x="812862" y="1688293"/>
                    </a:lnTo>
                    <a:cubicBezTo>
                      <a:pt x="792758" y="1701151"/>
                      <a:pt x="750205" y="1684323"/>
                      <a:pt x="727619" y="1661736"/>
                    </a:cubicBezTo>
                    <a:cubicBezTo>
                      <a:pt x="703526" y="1637643"/>
                      <a:pt x="683200" y="1587599"/>
                      <a:pt x="691392" y="1560139"/>
                    </a:cubicBezTo>
                    <a:lnTo>
                      <a:pt x="703887" y="1559565"/>
                    </a:lnTo>
                    <a:lnTo>
                      <a:pt x="689549" y="1549380"/>
                    </a:lnTo>
                    <a:cubicBezTo>
                      <a:pt x="667204" y="1529570"/>
                      <a:pt x="647913" y="1500680"/>
                      <a:pt x="647700" y="1479190"/>
                    </a:cubicBezTo>
                    <a:cubicBezTo>
                      <a:pt x="660733" y="1470913"/>
                      <a:pt x="680140" y="1468089"/>
                      <a:pt x="700056" y="1469321"/>
                    </a:cubicBezTo>
                    <a:lnTo>
                      <a:pt x="703332" y="1469685"/>
                    </a:lnTo>
                    <a:lnTo>
                      <a:pt x="702886" y="1467739"/>
                    </a:lnTo>
                    <a:cubicBezTo>
                      <a:pt x="699312" y="1447827"/>
                      <a:pt x="699784" y="1428220"/>
                      <a:pt x="706264" y="1415442"/>
                    </a:cubicBezTo>
                    <a:lnTo>
                      <a:pt x="730537" y="1418700"/>
                    </a:lnTo>
                    <a:lnTo>
                      <a:pt x="721864" y="1407370"/>
                    </a:lnTo>
                    <a:cubicBezTo>
                      <a:pt x="707935" y="1384427"/>
                      <a:pt x="699039" y="1354497"/>
                      <a:pt x="704561" y="1335986"/>
                    </a:cubicBezTo>
                    <a:cubicBezTo>
                      <a:pt x="717950" y="1332339"/>
                      <a:pt x="735365" y="1335065"/>
                      <a:pt x="752141" y="1341411"/>
                    </a:cubicBezTo>
                    <a:lnTo>
                      <a:pt x="754856" y="1342593"/>
                    </a:lnTo>
                    <a:lnTo>
                      <a:pt x="754991" y="1340804"/>
                    </a:lnTo>
                    <a:lnTo>
                      <a:pt x="755711" y="1337698"/>
                    </a:lnTo>
                    <a:lnTo>
                      <a:pt x="719676" y="1328575"/>
                    </a:lnTo>
                    <a:cubicBezTo>
                      <a:pt x="692591" y="1314282"/>
                      <a:pt x="661850" y="1276704"/>
                      <a:pt x="661595" y="1250949"/>
                    </a:cubicBezTo>
                    <a:lnTo>
                      <a:pt x="679802" y="1247517"/>
                    </a:lnTo>
                    <a:lnTo>
                      <a:pt x="664922" y="1228079"/>
                    </a:lnTo>
                    <a:cubicBezTo>
                      <a:pt x="649425" y="1202552"/>
                      <a:pt x="639528" y="1169254"/>
                      <a:pt x="645672" y="1148659"/>
                    </a:cubicBezTo>
                    <a:lnTo>
                      <a:pt x="658167" y="1148085"/>
                    </a:lnTo>
                    <a:lnTo>
                      <a:pt x="643829" y="1137900"/>
                    </a:lnTo>
                    <a:lnTo>
                      <a:pt x="639709" y="1133484"/>
                    </a:lnTo>
                    <a:lnTo>
                      <a:pt x="625955" y="1151196"/>
                    </a:lnTo>
                    <a:cubicBezTo>
                      <a:pt x="609015" y="1168136"/>
                      <a:pt x="580844" y="1181837"/>
                      <a:pt x="559336" y="1182204"/>
                    </a:cubicBezTo>
                    <a:cubicBezTo>
                      <a:pt x="552167" y="1182327"/>
                      <a:pt x="545738" y="1180968"/>
                      <a:pt x="540711" y="1177753"/>
                    </a:cubicBezTo>
                    <a:lnTo>
                      <a:pt x="539117" y="1176474"/>
                    </a:lnTo>
                    <a:lnTo>
                      <a:pt x="536614" y="1176611"/>
                    </a:lnTo>
                    <a:cubicBezTo>
                      <a:pt x="535024" y="1176539"/>
                      <a:pt x="533455" y="1176302"/>
                      <a:pt x="531914" y="1175889"/>
                    </a:cubicBezTo>
                    <a:lnTo>
                      <a:pt x="529513" y="1174880"/>
                    </a:lnTo>
                    <a:lnTo>
                      <a:pt x="526016" y="1175578"/>
                    </a:lnTo>
                    <a:lnTo>
                      <a:pt x="523303" y="1177753"/>
                    </a:lnTo>
                    <a:cubicBezTo>
                      <a:pt x="503199" y="1190611"/>
                      <a:pt x="460646" y="1173783"/>
                      <a:pt x="438060" y="1151196"/>
                    </a:cubicBezTo>
                    <a:lnTo>
                      <a:pt x="432406" y="1142907"/>
                    </a:lnTo>
                    <a:lnTo>
                      <a:pt x="418790" y="1139653"/>
                    </a:lnTo>
                    <a:lnTo>
                      <a:pt x="417196" y="1138374"/>
                    </a:lnTo>
                    <a:lnTo>
                      <a:pt x="414693" y="1138511"/>
                    </a:lnTo>
                    <a:cubicBezTo>
                      <a:pt x="413103" y="1138439"/>
                      <a:pt x="411534" y="1138202"/>
                      <a:pt x="409993" y="1137789"/>
                    </a:cubicBezTo>
                    <a:lnTo>
                      <a:pt x="407592" y="1136780"/>
                    </a:lnTo>
                    <a:lnTo>
                      <a:pt x="404095" y="1137478"/>
                    </a:lnTo>
                    <a:lnTo>
                      <a:pt x="401382" y="1139653"/>
                    </a:lnTo>
                    <a:cubicBezTo>
                      <a:pt x="381278" y="1152511"/>
                      <a:pt x="338725" y="1135683"/>
                      <a:pt x="316139" y="1113096"/>
                    </a:cubicBezTo>
                    <a:lnTo>
                      <a:pt x="307932" y="1102375"/>
                    </a:lnTo>
                    <a:lnTo>
                      <a:pt x="304491" y="1101553"/>
                    </a:lnTo>
                    <a:lnTo>
                      <a:pt x="302897" y="1100274"/>
                    </a:lnTo>
                    <a:lnTo>
                      <a:pt x="300394" y="1100411"/>
                    </a:lnTo>
                    <a:cubicBezTo>
                      <a:pt x="298804" y="1100339"/>
                      <a:pt x="297235" y="1100102"/>
                      <a:pt x="295694" y="1099689"/>
                    </a:cubicBezTo>
                    <a:lnTo>
                      <a:pt x="293293" y="1098680"/>
                    </a:lnTo>
                    <a:lnTo>
                      <a:pt x="289796" y="1099378"/>
                    </a:lnTo>
                    <a:lnTo>
                      <a:pt x="287083" y="1101553"/>
                    </a:lnTo>
                    <a:cubicBezTo>
                      <a:pt x="266979" y="1114411"/>
                      <a:pt x="224426" y="1097583"/>
                      <a:pt x="201840" y="1074996"/>
                    </a:cubicBezTo>
                    <a:lnTo>
                      <a:pt x="195340" y="1066505"/>
                    </a:lnTo>
                    <a:lnTo>
                      <a:pt x="182570" y="1063453"/>
                    </a:lnTo>
                    <a:lnTo>
                      <a:pt x="180976" y="1062174"/>
                    </a:lnTo>
                    <a:lnTo>
                      <a:pt x="178473" y="1062311"/>
                    </a:lnTo>
                    <a:cubicBezTo>
                      <a:pt x="176883" y="1062239"/>
                      <a:pt x="175314" y="1062002"/>
                      <a:pt x="173773" y="1061589"/>
                    </a:cubicBezTo>
                    <a:lnTo>
                      <a:pt x="171372" y="1060580"/>
                    </a:lnTo>
                    <a:lnTo>
                      <a:pt x="167875" y="1061278"/>
                    </a:lnTo>
                    <a:lnTo>
                      <a:pt x="165162" y="1063453"/>
                    </a:lnTo>
                    <a:cubicBezTo>
                      <a:pt x="145058" y="1076311"/>
                      <a:pt x="102505" y="1059483"/>
                      <a:pt x="79919" y="1036896"/>
                    </a:cubicBezTo>
                    <a:cubicBezTo>
                      <a:pt x="55826" y="1012803"/>
                      <a:pt x="35500" y="962759"/>
                      <a:pt x="43692" y="935299"/>
                    </a:cubicBezTo>
                    <a:lnTo>
                      <a:pt x="56187" y="934725"/>
                    </a:lnTo>
                    <a:lnTo>
                      <a:pt x="41849" y="924540"/>
                    </a:lnTo>
                    <a:cubicBezTo>
                      <a:pt x="19504" y="904730"/>
                      <a:pt x="213" y="875840"/>
                      <a:pt x="0" y="854350"/>
                    </a:cubicBezTo>
                    <a:cubicBezTo>
                      <a:pt x="13033" y="846073"/>
                      <a:pt x="32440" y="843249"/>
                      <a:pt x="52356" y="844481"/>
                    </a:cubicBezTo>
                    <a:lnTo>
                      <a:pt x="55632" y="844845"/>
                    </a:lnTo>
                    <a:lnTo>
                      <a:pt x="55186" y="842899"/>
                    </a:lnTo>
                    <a:cubicBezTo>
                      <a:pt x="51612" y="822987"/>
                      <a:pt x="52084" y="803380"/>
                      <a:pt x="58564" y="790602"/>
                    </a:cubicBezTo>
                    <a:lnTo>
                      <a:pt x="82837" y="793860"/>
                    </a:lnTo>
                    <a:lnTo>
                      <a:pt x="74164" y="782530"/>
                    </a:lnTo>
                    <a:cubicBezTo>
                      <a:pt x="60235" y="759587"/>
                      <a:pt x="51339" y="729657"/>
                      <a:pt x="56861" y="711146"/>
                    </a:cubicBezTo>
                    <a:cubicBezTo>
                      <a:pt x="70250" y="707499"/>
                      <a:pt x="87665" y="710225"/>
                      <a:pt x="104441" y="716571"/>
                    </a:cubicBezTo>
                    <a:lnTo>
                      <a:pt x="107156" y="717753"/>
                    </a:lnTo>
                    <a:lnTo>
                      <a:pt x="107291" y="715964"/>
                    </a:lnTo>
                    <a:lnTo>
                      <a:pt x="108011" y="712858"/>
                    </a:lnTo>
                    <a:lnTo>
                      <a:pt x="71976" y="703735"/>
                    </a:lnTo>
                    <a:cubicBezTo>
                      <a:pt x="44891" y="689442"/>
                      <a:pt x="14150" y="651864"/>
                      <a:pt x="13895" y="626109"/>
                    </a:cubicBezTo>
                    <a:cubicBezTo>
                      <a:pt x="25609" y="618669"/>
                      <a:pt x="43053" y="616131"/>
                      <a:pt x="60954" y="617238"/>
                    </a:cubicBezTo>
                    <a:lnTo>
                      <a:pt x="63898" y="617566"/>
                    </a:lnTo>
                    <a:lnTo>
                      <a:pt x="63498" y="615816"/>
                    </a:lnTo>
                    <a:cubicBezTo>
                      <a:pt x="60285" y="597919"/>
                      <a:pt x="60710" y="580296"/>
                      <a:pt x="66534" y="568810"/>
                    </a:cubicBezTo>
                    <a:cubicBezTo>
                      <a:pt x="80359" y="567610"/>
                      <a:pt x="97009" y="573400"/>
                      <a:pt x="112383" y="582636"/>
                    </a:cubicBezTo>
                    <a:lnTo>
                      <a:pt x="121707" y="588880"/>
                    </a:lnTo>
                    <a:lnTo>
                      <a:pt x="125230" y="579012"/>
                    </a:lnTo>
                    <a:cubicBezTo>
                      <a:pt x="132150" y="562196"/>
                      <a:pt x="141988" y="547569"/>
                      <a:pt x="153076" y="541020"/>
                    </a:cubicBezTo>
                    <a:cubicBezTo>
                      <a:pt x="165376" y="547445"/>
                      <a:pt x="176297" y="561282"/>
                      <a:pt x="184288" y="577339"/>
                    </a:cubicBezTo>
                    <a:lnTo>
                      <a:pt x="186580" y="582573"/>
                    </a:lnTo>
                    <a:lnTo>
                      <a:pt x="194352" y="575971"/>
                    </a:lnTo>
                    <a:cubicBezTo>
                      <a:pt x="208753" y="564868"/>
                      <a:pt x="224586" y="557119"/>
                      <a:pt x="237464" y="556992"/>
                    </a:cubicBezTo>
                    <a:cubicBezTo>
                      <a:pt x="244903" y="568706"/>
                      <a:pt x="247442" y="586150"/>
                      <a:pt x="246334" y="604051"/>
                    </a:cubicBezTo>
                    <a:lnTo>
                      <a:pt x="240834" y="625109"/>
                    </a:lnTo>
                    <a:lnTo>
                      <a:pt x="243627" y="626980"/>
                    </a:lnTo>
                    <a:lnTo>
                      <a:pt x="247151" y="617112"/>
                    </a:lnTo>
                    <a:cubicBezTo>
                      <a:pt x="254071" y="600296"/>
                      <a:pt x="263909" y="585669"/>
                      <a:pt x="274997" y="579120"/>
                    </a:cubicBezTo>
                    <a:cubicBezTo>
                      <a:pt x="287297" y="585545"/>
                      <a:pt x="298217" y="599382"/>
                      <a:pt x="306209" y="615439"/>
                    </a:cubicBezTo>
                    <a:lnTo>
                      <a:pt x="308501" y="620673"/>
                    </a:lnTo>
                    <a:lnTo>
                      <a:pt x="316273" y="614071"/>
                    </a:lnTo>
                    <a:cubicBezTo>
                      <a:pt x="330673" y="602968"/>
                      <a:pt x="346507" y="595219"/>
                      <a:pt x="359384" y="595092"/>
                    </a:cubicBezTo>
                    <a:cubicBezTo>
                      <a:pt x="366823" y="606806"/>
                      <a:pt x="369362" y="624250"/>
                      <a:pt x="368255" y="642151"/>
                    </a:cubicBezTo>
                    <a:lnTo>
                      <a:pt x="368011" y="643084"/>
                    </a:lnTo>
                    <a:lnTo>
                      <a:pt x="373810" y="632366"/>
                    </a:lnTo>
                    <a:cubicBezTo>
                      <a:pt x="378520" y="625788"/>
                      <a:pt x="383752" y="620494"/>
                      <a:pt x="389296" y="617220"/>
                    </a:cubicBezTo>
                    <a:cubicBezTo>
                      <a:pt x="401595" y="623645"/>
                      <a:pt x="412516" y="637482"/>
                      <a:pt x="420508" y="653539"/>
                    </a:cubicBezTo>
                    <a:lnTo>
                      <a:pt x="422800" y="658773"/>
                    </a:lnTo>
                    <a:lnTo>
                      <a:pt x="430572" y="652171"/>
                    </a:lnTo>
                    <a:lnTo>
                      <a:pt x="442174" y="645037"/>
                    </a:lnTo>
                    <a:lnTo>
                      <a:pt x="441725" y="638815"/>
                    </a:lnTo>
                    <a:cubicBezTo>
                      <a:pt x="442206" y="629827"/>
                      <a:pt x="443944" y="621731"/>
                      <a:pt x="447184" y="615342"/>
                    </a:cubicBezTo>
                    <a:lnTo>
                      <a:pt x="471457" y="618600"/>
                    </a:lnTo>
                    <a:lnTo>
                      <a:pt x="462784" y="607270"/>
                    </a:lnTo>
                    <a:cubicBezTo>
                      <a:pt x="448855" y="584327"/>
                      <a:pt x="439959" y="554397"/>
                      <a:pt x="445482" y="535886"/>
                    </a:cubicBezTo>
                    <a:cubicBezTo>
                      <a:pt x="458870" y="532239"/>
                      <a:pt x="476286" y="534965"/>
                      <a:pt x="493061" y="541311"/>
                    </a:cubicBezTo>
                    <a:lnTo>
                      <a:pt x="495777" y="542493"/>
                    </a:lnTo>
                    <a:lnTo>
                      <a:pt x="495911" y="540704"/>
                    </a:lnTo>
                    <a:lnTo>
                      <a:pt x="496631" y="537598"/>
                    </a:lnTo>
                    <a:lnTo>
                      <a:pt x="460596" y="528475"/>
                    </a:lnTo>
                    <a:cubicBezTo>
                      <a:pt x="433511" y="514182"/>
                      <a:pt x="402771" y="476604"/>
                      <a:pt x="402516" y="450849"/>
                    </a:cubicBezTo>
                    <a:cubicBezTo>
                      <a:pt x="414230" y="443409"/>
                      <a:pt x="431674" y="440871"/>
                      <a:pt x="449575" y="441978"/>
                    </a:cubicBezTo>
                    <a:lnTo>
                      <a:pt x="452519" y="442306"/>
                    </a:lnTo>
                    <a:lnTo>
                      <a:pt x="452118" y="440556"/>
                    </a:lnTo>
                    <a:cubicBezTo>
                      <a:pt x="448906" y="422659"/>
                      <a:pt x="449330" y="405036"/>
                      <a:pt x="455154" y="393550"/>
                    </a:cubicBezTo>
                    <a:cubicBezTo>
                      <a:pt x="468979" y="392350"/>
                      <a:pt x="485629" y="398140"/>
                      <a:pt x="501003" y="407376"/>
                    </a:cubicBezTo>
                    <a:lnTo>
                      <a:pt x="510327" y="413620"/>
                    </a:lnTo>
                    <a:lnTo>
                      <a:pt x="513850" y="403752"/>
                    </a:lnTo>
                    <a:cubicBezTo>
                      <a:pt x="520770" y="386936"/>
                      <a:pt x="530608" y="372309"/>
                      <a:pt x="541696" y="365760"/>
                    </a:cubicBezTo>
                    <a:cubicBezTo>
                      <a:pt x="553996" y="372185"/>
                      <a:pt x="564917" y="386022"/>
                      <a:pt x="572908" y="402079"/>
                    </a:cubicBezTo>
                    <a:lnTo>
                      <a:pt x="575200" y="407313"/>
                    </a:lnTo>
                    <a:lnTo>
                      <a:pt x="582972" y="400711"/>
                    </a:lnTo>
                    <a:cubicBezTo>
                      <a:pt x="597373" y="389608"/>
                      <a:pt x="613206" y="381859"/>
                      <a:pt x="626084" y="381732"/>
                    </a:cubicBezTo>
                    <a:cubicBezTo>
                      <a:pt x="633523" y="393446"/>
                      <a:pt x="636062" y="410890"/>
                      <a:pt x="634954" y="428791"/>
                    </a:cubicBezTo>
                    <a:lnTo>
                      <a:pt x="629454" y="449849"/>
                    </a:lnTo>
                    <a:lnTo>
                      <a:pt x="632248" y="451720"/>
                    </a:lnTo>
                    <a:lnTo>
                      <a:pt x="635771" y="441852"/>
                    </a:lnTo>
                    <a:cubicBezTo>
                      <a:pt x="642691" y="425036"/>
                      <a:pt x="652529" y="410409"/>
                      <a:pt x="663617" y="403860"/>
                    </a:cubicBezTo>
                    <a:cubicBezTo>
                      <a:pt x="675917" y="410285"/>
                      <a:pt x="686838" y="424122"/>
                      <a:pt x="694829" y="440179"/>
                    </a:cubicBezTo>
                    <a:lnTo>
                      <a:pt x="697121" y="445413"/>
                    </a:lnTo>
                    <a:lnTo>
                      <a:pt x="704893" y="438811"/>
                    </a:lnTo>
                    <a:cubicBezTo>
                      <a:pt x="719294" y="427708"/>
                      <a:pt x="735127" y="419959"/>
                      <a:pt x="748005" y="419832"/>
                    </a:cubicBezTo>
                    <a:cubicBezTo>
                      <a:pt x="762883" y="443260"/>
                      <a:pt x="758160" y="489608"/>
                      <a:pt x="743868" y="516693"/>
                    </a:cubicBezTo>
                    <a:lnTo>
                      <a:pt x="726876" y="535942"/>
                    </a:lnTo>
                    <a:lnTo>
                      <a:pt x="737662" y="552787"/>
                    </a:lnTo>
                    <a:cubicBezTo>
                      <a:pt x="740842" y="560332"/>
                      <a:pt x="743152" y="568869"/>
                      <a:pt x="744598" y="577719"/>
                    </a:cubicBezTo>
                    <a:lnTo>
                      <a:pt x="745242" y="583397"/>
                    </a:lnTo>
                    <a:lnTo>
                      <a:pt x="754617" y="579385"/>
                    </a:lnTo>
                    <a:cubicBezTo>
                      <a:pt x="771654" y="573031"/>
                      <a:pt x="789070" y="570304"/>
                      <a:pt x="801411" y="573986"/>
                    </a:cubicBezTo>
                    <a:cubicBezTo>
                      <a:pt x="808705" y="600763"/>
                      <a:pt x="790504" y="643649"/>
                      <a:pt x="768849" y="665304"/>
                    </a:cubicBezTo>
                    <a:lnTo>
                      <a:pt x="767874" y="665974"/>
                    </a:lnTo>
                    <a:lnTo>
                      <a:pt x="769144" y="692649"/>
                    </a:lnTo>
                    <a:cubicBezTo>
                      <a:pt x="767912" y="712565"/>
                      <a:pt x="762623" y="732990"/>
                      <a:pt x="754672" y="748057"/>
                    </a:cubicBezTo>
                    <a:lnTo>
                      <a:pt x="738455" y="766429"/>
                    </a:lnTo>
                    <a:lnTo>
                      <a:pt x="740104" y="769003"/>
                    </a:lnTo>
                    <a:lnTo>
                      <a:pt x="755056" y="754380"/>
                    </a:lnTo>
                    <a:cubicBezTo>
                      <a:pt x="767355" y="760805"/>
                      <a:pt x="778276" y="774642"/>
                      <a:pt x="786268" y="790699"/>
                    </a:cubicBezTo>
                    <a:lnTo>
                      <a:pt x="788560" y="795933"/>
                    </a:lnTo>
                    <a:lnTo>
                      <a:pt x="796332" y="789331"/>
                    </a:lnTo>
                    <a:cubicBezTo>
                      <a:pt x="810732" y="778228"/>
                      <a:pt x="826566" y="770479"/>
                      <a:pt x="839443" y="770352"/>
                    </a:cubicBezTo>
                    <a:cubicBezTo>
                      <a:pt x="846882" y="782066"/>
                      <a:pt x="849421" y="799510"/>
                      <a:pt x="848314" y="817411"/>
                    </a:cubicBezTo>
                    <a:lnTo>
                      <a:pt x="842814" y="838469"/>
                    </a:lnTo>
                    <a:lnTo>
                      <a:pt x="845607" y="840340"/>
                    </a:lnTo>
                    <a:lnTo>
                      <a:pt x="849131" y="830472"/>
                    </a:lnTo>
                    <a:cubicBezTo>
                      <a:pt x="856051" y="813656"/>
                      <a:pt x="865888" y="799029"/>
                      <a:pt x="876977" y="792480"/>
                    </a:cubicBezTo>
                    <a:cubicBezTo>
                      <a:pt x="889276" y="798905"/>
                      <a:pt x="900197" y="812742"/>
                      <a:pt x="908189" y="828799"/>
                    </a:cubicBezTo>
                    <a:lnTo>
                      <a:pt x="910481" y="834033"/>
                    </a:lnTo>
                    <a:lnTo>
                      <a:pt x="918253" y="827431"/>
                    </a:lnTo>
                    <a:cubicBezTo>
                      <a:pt x="932653" y="816328"/>
                      <a:pt x="948487" y="808580"/>
                      <a:pt x="961364" y="808452"/>
                    </a:cubicBezTo>
                    <a:cubicBezTo>
                      <a:pt x="976242" y="831880"/>
                      <a:pt x="971520" y="878228"/>
                      <a:pt x="957227" y="905313"/>
                    </a:cubicBezTo>
                    <a:lnTo>
                      <a:pt x="940236" y="924563"/>
                    </a:lnTo>
                    <a:lnTo>
                      <a:pt x="951021" y="941407"/>
                    </a:lnTo>
                    <a:cubicBezTo>
                      <a:pt x="954201" y="948953"/>
                      <a:pt x="956511" y="957489"/>
                      <a:pt x="957957" y="966340"/>
                    </a:cubicBezTo>
                    <a:lnTo>
                      <a:pt x="958601" y="972018"/>
                    </a:lnTo>
                    <a:lnTo>
                      <a:pt x="967976" y="968005"/>
                    </a:lnTo>
                    <a:cubicBezTo>
                      <a:pt x="985014" y="961651"/>
                      <a:pt x="1002429" y="958925"/>
                      <a:pt x="1014770" y="962606"/>
                    </a:cubicBezTo>
                    <a:cubicBezTo>
                      <a:pt x="1022065" y="989384"/>
                      <a:pt x="1003864" y="1032269"/>
                      <a:pt x="982209" y="1053924"/>
                    </a:cubicBezTo>
                    <a:lnTo>
                      <a:pt x="981234" y="1054594"/>
                    </a:lnTo>
                    <a:lnTo>
                      <a:pt x="982504" y="1081269"/>
                    </a:lnTo>
                    <a:cubicBezTo>
                      <a:pt x="981272" y="1101186"/>
                      <a:pt x="975983" y="1121610"/>
                      <a:pt x="968032" y="1136677"/>
                    </a:cubicBezTo>
                    <a:lnTo>
                      <a:pt x="951815" y="1155049"/>
                    </a:lnTo>
                    <a:lnTo>
                      <a:pt x="957018" y="1163174"/>
                    </a:lnTo>
                    <a:cubicBezTo>
                      <a:pt x="960555" y="1171569"/>
                      <a:pt x="963125" y="1181066"/>
                      <a:pt x="964734" y="1190913"/>
                    </a:cubicBezTo>
                    <a:lnTo>
                      <a:pt x="965451" y="1197230"/>
                    </a:lnTo>
                    <a:lnTo>
                      <a:pt x="975881" y="1192766"/>
                    </a:lnTo>
                    <a:cubicBezTo>
                      <a:pt x="994836" y="1185697"/>
                      <a:pt x="1014212" y="1182664"/>
                      <a:pt x="1027942" y="1186760"/>
                    </a:cubicBezTo>
                    <a:cubicBezTo>
                      <a:pt x="1032000" y="1201655"/>
                      <a:pt x="1028966" y="1221031"/>
                      <a:pt x="1021907" y="1239695"/>
                    </a:cubicBezTo>
                    <a:lnTo>
                      <a:pt x="1015294" y="1253102"/>
                    </a:lnTo>
                    <a:lnTo>
                      <a:pt x="1015955" y="1266991"/>
                    </a:lnTo>
                    <a:cubicBezTo>
                      <a:pt x="1014847" y="1284892"/>
                      <a:pt x="1010093" y="1303251"/>
                      <a:pt x="1002947" y="1316793"/>
                    </a:cubicBezTo>
                    <a:lnTo>
                      <a:pt x="985956" y="1336043"/>
                    </a:lnTo>
                    <a:lnTo>
                      <a:pt x="996741" y="1352887"/>
                    </a:lnTo>
                    <a:cubicBezTo>
                      <a:pt x="999921" y="1360433"/>
                      <a:pt x="1002231" y="1368969"/>
                      <a:pt x="1003677" y="1377820"/>
                    </a:cubicBezTo>
                    <a:lnTo>
                      <a:pt x="1004321" y="1383498"/>
                    </a:lnTo>
                    <a:lnTo>
                      <a:pt x="1013696" y="1379485"/>
                    </a:lnTo>
                    <a:cubicBezTo>
                      <a:pt x="1030734" y="1373131"/>
                      <a:pt x="1048149" y="1370405"/>
                      <a:pt x="1060490" y="1374086"/>
                    </a:cubicBezTo>
                    <a:cubicBezTo>
                      <a:pt x="1067785" y="1400864"/>
                      <a:pt x="1049584" y="1443749"/>
                      <a:pt x="1027929" y="1465404"/>
                    </a:cubicBezTo>
                    <a:lnTo>
                      <a:pt x="1026954" y="1466074"/>
                    </a:lnTo>
                    <a:lnTo>
                      <a:pt x="1028224" y="1492749"/>
                    </a:lnTo>
                    <a:cubicBezTo>
                      <a:pt x="1026992" y="1512666"/>
                      <a:pt x="1021703" y="1533090"/>
                      <a:pt x="1013752" y="1548157"/>
                    </a:cubicBezTo>
                    <a:lnTo>
                      <a:pt x="997535" y="1566529"/>
                    </a:lnTo>
                    <a:lnTo>
                      <a:pt x="1002738" y="1574654"/>
                    </a:lnTo>
                    <a:cubicBezTo>
                      <a:pt x="1006275" y="1583049"/>
                      <a:pt x="1008845" y="1592546"/>
                      <a:pt x="1010454" y="1602393"/>
                    </a:cubicBezTo>
                    <a:lnTo>
                      <a:pt x="1011171" y="1608710"/>
                    </a:lnTo>
                    <a:lnTo>
                      <a:pt x="1021601" y="1604246"/>
                    </a:lnTo>
                    <a:cubicBezTo>
                      <a:pt x="1040556" y="1597177"/>
                      <a:pt x="1059932" y="1594144"/>
                      <a:pt x="1073662" y="1598240"/>
                    </a:cubicBezTo>
                    <a:cubicBezTo>
                      <a:pt x="1081778" y="1628031"/>
                      <a:pt x="1061528" y="1675744"/>
                      <a:pt x="1037435" y="1699836"/>
                    </a:cubicBezTo>
                    <a:cubicBezTo>
                      <a:pt x="1020495" y="1716776"/>
                      <a:pt x="992324" y="1730477"/>
                      <a:pt x="970816" y="1730844"/>
                    </a:cubicBezTo>
                    <a:close/>
                    <a:moveTo>
                      <a:pt x="3466177" y="1753428"/>
                    </a:moveTo>
                    <a:lnTo>
                      <a:pt x="3472458" y="1745040"/>
                    </a:lnTo>
                    <a:lnTo>
                      <a:pt x="3472891" y="1744615"/>
                    </a:lnTo>
                    <a:lnTo>
                      <a:pt x="3462494" y="1745295"/>
                    </a:lnTo>
                    <a:lnTo>
                      <a:pt x="3461327" y="1744834"/>
                    </a:lnTo>
                    <a:lnTo>
                      <a:pt x="3461066" y="1747120"/>
                    </a:lnTo>
                    <a:close/>
                    <a:moveTo>
                      <a:pt x="4662372" y="1771011"/>
                    </a:moveTo>
                    <a:cubicBezTo>
                      <a:pt x="4655203" y="1771133"/>
                      <a:pt x="4648774" y="1769774"/>
                      <a:pt x="4643747" y="1766559"/>
                    </a:cubicBezTo>
                    <a:lnTo>
                      <a:pt x="4642153" y="1765281"/>
                    </a:lnTo>
                    <a:lnTo>
                      <a:pt x="4639649" y="1765417"/>
                    </a:lnTo>
                    <a:cubicBezTo>
                      <a:pt x="4638060" y="1765345"/>
                      <a:pt x="4636491" y="1765109"/>
                      <a:pt x="4634950" y="1764696"/>
                    </a:cubicBezTo>
                    <a:lnTo>
                      <a:pt x="4632550" y="1763687"/>
                    </a:lnTo>
                    <a:lnTo>
                      <a:pt x="4629052" y="1764384"/>
                    </a:lnTo>
                    <a:lnTo>
                      <a:pt x="4626339" y="1766559"/>
                    </a:lnTo>
                    <a:cubicBezTo>
                      <a:pt x="4606235" y="1779418"/>
                      <a:pt x="4563682" y="1762589"/>
                      <a:pt x="4541096" y="1740002"/>
                    </a:cubicBezTo>
                    <a:lnTo>
                      <a:pt x="4534597" y="1731511"/>
                    </a:lnTo>
                    <a:lnTo>
                      <a:pt x="4521828" y="1728459"/>
                    </a:lnTo>
                    <a:lnTo>
                      <a:pt x="4520234" y="1727181"/>
                    </a:lnTo>
                    <a:lnTo>
                      <a:pt x="4517730" y="1727317"/>
                    </a:lnTo>
                    <a:cubicBezTo>
                      <a:pt x="4516141" y="1727245"/>
                      <a:pt x="4514572" y="1727009"/>
                      <a:pt x="4513030" y="1726596"/>
                    </a:cubicBezTo>
                    <a:lnTo>
                      <a:pt x="4510630" y="1725587"/>
                    </a:lnTo>
                    <a:lnTo>
                      <a:pt x="4507132" y="1726284"/>
                    </a:lnTo>
                    <a:lnTo>
                      <a:pt x="4504420" y="1728459"/>
                    </a:lnTo>
                    <a:cubicBezTo>
                      <a:pt x="4494367" y="1734888"/>
                      <a:pt x="4478703" y="1733896"/>
                      <a:pt x="4462729" y="1728473"/>
                    </a:cubicBezTo>
                    <a:lnTo>
                      <a:pt x="4424175" y="1704952"/>
                    </a:lnTo>
                    <a:lnTo>
                      <a:pt x="4422441" y="1708467"/>
                    </a:lnTo>
                    <a:cubicBezTo>
                      <a:pt x="4417282" y="1716794"/>
                      <a:pt x="4411499" y="1724293"/>
                      <a:pt x="4405476" y="1730316"/>
                    </a:cubicBezTo>
                    <a:cubicBezTo>
                      <a:pt x="4388535" y="1747256"/>
                      <a:pt x="4360365" y="1760957"/>
                      <a:pt x="4338857" y="1761325"/>
                    </a:cubicBezTo>
                    <a:cubicBezTo>
                      <a:pt x="4331687" y="1761447"/>
                      <a:pt x="4325258" y="1760088"/>
                      <a:pt x="4320232" y="1756873"/>
                    </a:cubicBezTo>
                    <a:lnTo>
                      <a:pt x="4318638" y="1755595"/>
                    </a:lnTo>
                    <a:lnTo>
                      <a:pt x="4316134" y="1755731"/>
                    </a:lnTo>
                    <a:cubicBezTo>
                      <a:pt x="4314545" y="1755659"/>
                      <a:pt x="4312976" y="1755423"/>
                      <a:pt x="4311434" y="1755010"/>
                    </a:cubicBezTo>
                    <a:lnTo>
                      <a:pt x="4309034" y="1754001"/>
                    </a:lnTo>
                    <a:lnTo>
                      <a:pt x="4305536" y="1754698"/>
                    </a:lnTo>
                    <a:lnTo>
                      <a:pt x="4302824" y="1756873"/>
                    </a:lnTo>
                    <a:cubicBezTo>
                      <a:pt x="4282719" y="1769732"/>
                      <a:pt x="4240167" y="1752903"/>
                      <a:pt x="4217580" y="1730316"/>
                    </a:cubicBezTo>
                    <a:lnTo>
                      <a:pt x="4211080" y="1721825"/>
                    </a:lnTo>
                    <a:lnTo>
                      <a:pt x="4198311" y="1718773"/>
                    </a:lnTo>
                    <a:lnTo>
                      <a:pt x="4196717" y="1717495"/>
                    </a:lnTo>
                    <a:lnTo>
                      <a:pt x="4194213" y="1717631"/>
                    </a:lnTo>
                    <a:cubicBezTo>
                      <a:pt x="4192624" y="1717559"/>
                      <a:pt x="4191055" y="1717323"/>
                      <a:pt x="4189513" y="1716910"/>
                    </a:cubicBezTo>
                    <a:lnTo>
                      <a:pt x="4187113" y="1715901"/>
                    </a:lnTo>
                    <a:lnTo>
                      <a:pt x="4183615" y="1716598"/>
                    </a:lnTo>
                    <a:lnTo>
                      <a:pt x="4180903" y="1718773"/>
                    </a:lnTo>
                    <a:cubicBezTo>
                      <a:pt x="4160798" y="1731632"/>
                      <a:pt x="4118246" y="1714803"/>
                      <a:pt x="4095659" y="1692216"/>
                    </a:cubicBezTo>
                    <a:cubicBezTo>
                      <a:pt x="4071566" y="1668123"/>
                      <a:pt x="4051240" y="1618079"/>
                      <a:pt x="4059432" y="1590620"/>
                    </a:cubicBezTo>
                    <a:lnTo>
                      <a:pt x="4071928" y="1590045"/>
                    </a:lnTo>
                    <a:lnTo>
                      <a:pt x="4057589" y="1579861"/>
                    </a:lnTo>
                    <a:cubicBezTo>
                      <a:pt x="4035244" y="1560050"/>
                      <a:pt x="4015953" y="1531161"/>
                      <a:pt x="4015741" y="1509670"/>
                    </a:cubicBezTo>
                    <a:cubicBezTo>
                      <a:pt x="4028773" y="1501394"/>
                      <a:pt x="4048181" y="1498569"/>
                      <a:pt x="4068097" y="1499801"/>
                    </a:cubicBezTo>
                    <a:lnTo>
                      <a:pt x="4071372" y="1500165"/>
                    </a:lnTo>
                    <a:lnTo>
                      <a:pt x="4070926" y="1498219"/>
                    </a:lnTo>
                    <a:cubicBezTo>
                      <a:pt x="4067352" y="1478307"/>
                      <a:pt x="4067824" y="1458701"/>
                      <a:pt x="4074304" y="1445922"/>
                    </a:cubicBezTo>
                    <a:lnTo>
                      <a:pt x="4098577" y="1449180"/>
                    </a:lnTo>
                    <a:lnTo>
                      <a:pt x="4089904" y="1437851"/>
                    </a:lnTo>
                    <a:cubicBezTo>
                      <a:pt x="4075975" y="1414907"/>
                      <a:pt x="4067079" y="1384977"/>
                      <a:pt x="4072602" y="1366466"/>
                    </a:cubicBezTo>
                    <a:cubicBezTo>
                      <a:pt x="4085990" y="1362819"/>
                      <a:pt x="4103406" y="1365546"/>
                      <a:pt x="4120181" y="1371891"/>
                    </a:cubicBezTo>
                    <a:lnTo>
                      <a:pt x="4122897" y="1373073"/>
                    </a:lnTo>
                    <a:lnTo>
                      <a:pt x="4123031" y="1371284"/>
                    </a:lnTo>
                    <a:lnTo>
                      <a:pt x="4123128" y="1370866"/>
                    </a:lnTo>
                    <a:lnTo>
                      <a:pt x="4122346" y="1367823"/>
                    </a:lnTo>
                    <a:lnTo>
                      <a:pt x="4087716" y="1359055"/>
                    </a:lnTo>
                    <a:cubicBezTo>
                      <a:pt x="4060631" y="1344762"/>
                      <a:pt x="4029891" y="1307184"/>
                      <a:pt x="4029636" y="1281429"/>
                    </a:cubicBezTo>
                    <a:cubicBezTo>
                      <a:pt x="4041350" y="1273990"/>
                      <a:pt x="4058794" y="1271451"/>
                      <a:pt x="4076695" y="1272558"/>
                    </a:cubicBezTo>
                    <a:lnTo>
                      <a:pt x="4079638" y="1272886"/>
                    </a:lnTo>
                    <a:lnTo>
                      <a:pt x="4079238" y="1271137"/>
                    </a:lnTo>
                    <a:lnTo>
                      <a:pt x="4078025" y="1254338"/>
                    </a:lnTo>
                    <a:lnTo>
                      <a:pt x="4076701" y="1250590"/>
                    </a:lnTo>
                    <a:lnTo>
                      <a:pt x="4077728" y="1250220"/>
                    </a:lnTo>
                    <a:lnTo>
                      <a:pt x="4077367" y="1245229"/>
                    </a:lnTo>
                    <a:cubicBezTo>
                      <a:pt x="4077800" y="1237150"/>
                      <a:pt x="4079362" y="1229873"/>
                      <a:pt x="4082274" y="1224130"/>
                    </a:cubicBezTo>
                    <a:cubicBezTo>
                      <a:pt x="4096099" y="1222930"/>
                      <a:pt x="4112749" y="1228720"/>
                      <a:pt x="4128123" y="1237957"/>
                    </a:cubicBezTo>
                    <a:lnTo>
                      <a:pt x="4132248" y="1240719"/>
                    </a:lnTo>
                    <a:lnTo>
                      <a:pt x="4131886" y="1239139"/>
                    </a:lnTo>
                    <a:cubicBezTo>
                      <a:pt x="4128312" y="1219227"/>
                      <a:pt x="4128784" y="1199621"/>
                      <a:pt x="4135264" y="1186842"/>
                    </a:cubicBezTo>
                    <a:lnTo>
                      <a:pt x="4159537" y="1190100"/>
                    </a:lnTo>
                    <a:lnTo>
                      <a:pt x="4150864" y="1178771"/>
                    </a:lnTo>
                    <a:cubicBezTo>
                      <a:pt x="4136935" y="1155827"/>
                      <a:pt x="4128039" y="1125897"/>
                      <a:pt x="4133562" y="1107386"/>
                    </a:cubicBezTo>
                    <a:cubicBezTo>
                      <a:pt x="4146950" y="1103739"/>
                      <a:pt x="4164366" y="1106466"/>
                      <a:pt x="4181141" y="1112811"/>
                    </a:cubicBezTo>
                    <a:lnTo>
                      <a:pt x="4183857" y="1113993"/>
                    </a:lnTo>
                    <a:lnTo>
                      <a:pt x="4183991" y="1112204"/>
                    </a:lnTo>
                    <a:lnTo>
                      <a:pt x="4184711" y="1109098"/>
                    </a:lnTo>
                    <a:lnTo>
                      <a:pt x="4148676" y="1099975"/>
                    </a:lnTo>
                    <a:cubicBezTo>
                      <a:pt x="4121591" y="1085682"/>
                      <a:pt x="4090851" y="1048104"/>
                      <a:pt x="4090596" y="1022349"/>
                    </a:cubicBezTo>
                    <a:cubicBezTo>
                      <a:pt x="4102310" y="1014910"/>
                      <a:pt x="4119754" y="1012371"/>
                      <a:pt x="4137655" y="1013478"/>
                    </a:cubicBezTo>
                    <a:lnTo>
                      <a:pt x="4140598" y="1013806"/>
                    </a:lnTo>
                    <a:lnTo>
                      <a:pt x="4140198" y="1012057"/>
                    </a:lnTo>
                    <a:cubicBezTo>
                      <a:pt x="4136986" y="994159"/>
                      <a:pt x="4137410" y="976536"/>
                      <a:pt x="4143234" y="965050"/>
                    </a:cubicBezTo>
                    <a:cubicBezTo>
                      <a:pt x="4157059" y="963850"/>
                      <a:pt x="4173709" y="969640"/>
                      <a:pt x="4189083" y="978877"/>
                    </a:cubicBezTo>
                    <a:lnTo>
                      <a:pt x="4198407" y="985120"/>
                    </a:lnTo>
                    <a:lnTo>
                      <a:pt x="4201930" y="975252"/>
                    </a:lnTo>
                    <a:cubicBezTo>
                      <a:pt x="4208850" y="958436"/>
                      <a:pt x="4218688" y="943809"/>
                      <a:pt x="4229776" y="937260"/>
                    </a:cubicBezTo>
                    <a:cubicBezTo>
                      <a:pt x="4242076" y="943685"/>
                      <a:pt x="4252997" y="957522"/>
                      <a:pt x="4260988" y="973579"/>
                    </a:cubicBezTo>
                    <a:lnTo>
                      <a:pt x="4263280" y="978814"/>
                    </a:lnTo>
                    <a:lnTo>
                      <a:pt x="4271052" y="972211"/>
                    </a:lnTo>
                    <a:cubicBezTo>
                      <a:pt x="4285453" y="961109"/>
                      <a:pt x="4301286" y="953360"/>
                      <a:pt x="4314163" y="953232"/>
                    </a:cubicBezTo>
                    <a:cubicBezTo>
                      <a:pt x="4321602" y="964946"/>
                      <a:pt x="4324141" y="982390"/>
                      <a:pt x="4323034" y="1000291"/>
                    </a:cubicBezTo>
                    <a:lnTo>
                      <a:pt x="4317534" y="1021349"/>
                    </a:lnTo>
                    <a:lnTo>
                      <a:pt x="4320328" y="1023220"/>
                    </a:lnTo>
                    <a:lnTo>
                      <a:pt x="4323851" y="1013352"/>
                    </a:lnTo>
                    <a:cubicBezTo>
                      <a:pt x="4330771" y="996536"/>
                      <a:pt x="4340609" y="981909"/>
                      <a:pt x="4351697" y="975360"/>
                    </a:cubicBezTo>
                    <a:cubicBezTo>
                      <a:pt x="4363997" y="981785"/>
                      <a:pt x="4374918" y="995622"/>
                      <a:pt x="4382909" y="1011679"/>
                    </a:cubicBezTo>
                    <a:lnTo>
                      <a:pt x="4385201" y="1016914"/>
                    </a:lnTo>
                    <a:lnTo>
                      <a:pt x="4392973" y="1010311"/>
                    </a:lnTo>
                    <a:cubicBezTo>
                      <a:pt x="4407374" y="999209"/>
                      <a:pt x="4423207" y="991460"/>
                      <a:pt x="4436084" y="991332"/>
                    </a:cubicBezTo>
                    <a:cubicBezTo>
                      <a:pt x="4450963" y="1014760"/>
                      <a:pt x="4446240" y="1061108"/>
                      <a:pt x="4431947" y="1088193"/>
                    </a:cubicBezTo>
                    <a:lnTo>
                      <a:pt x="4414956" y="1107443"/>
                    </a:lnTo>
                    <a:lnTo>
                      <a:pt x="4425742" y="1124287"/>
                    </a:lnTo>
                    <a:cubicBezTo>
                      <a:pt x="4428922" y="1131833"/>
                      <a:pt x="4431232" y="1140369"/>
                      <a:pt x="4432678" y="1149220"/>
                    </a:cubicBezTo>
                    <a:lnTo>
                      <a:pt x="4433322" y="1154898"/>
                    </a:lnTo>
                    <a:lnTo>
                      <a:pt x="4442697" y="1150885"/>
                    </a:lnTo>
                    <a:cubicBezTo>
                      <a:pt x="4459734" y="1144531"/>
                      <a:pt x="4477150" y="1141805"/>
                      <a:pt x="4489490" y="1145486"/>
                    </a:cubicBezTo>
                    <a:cubicBezTo>
                      <a:pt x="4496785" y="1172264"/>
                      <a:pt x="4478584" y="1215149"/>
                      <a:pt x="4456929" y="1236804"/>
                    </a:cubicBezTo>
                    <a:lnTo>
                      <a:pt x="4455955" y="1237474"/>
                    </a:lnTo>
                    <a:lnTo>
                      <a:pt x="4456596" y="1250962"/>
                    </a:lnTo>
                    <a:lnTo>
                      <a:pt x="4460964" y="1253886"/>
                    </a:lnTo>
                    <a:lnTo>
                      <a:pt x="4464487" y="1244018"/>
                    </a:lnTo>
                    <a:cubicBezTo>
                      <a:pt x="4471407" y="1227202"/>
                      <a:pt x="4481245" y="1212575"/>
                      <a:pt x="4492333" y="1206026"/>
                    </a:cubicBezTo>
                    <a:cubicBezTo>
                      <a:pt x="4504633" y="1212451"/>
                      <a:pt x="4515554" y="1226288"/>
                      <a:pt x="4523545" y="1242345"/>
                    </a:cubicBezTo>
                    <a:lnTo>
                      <a:pt x="4525837" y="1247580"/>
                    </a:lnTo>
                    <a:lnTo>
                      <a:pt x="4533609" y="1240977"/>
                    </a:lnTo>
                    <a:cubicBezTo>
                      <a:pt x="4548009" y="1229875"/>
                      <a:pt x="4563843" y="1222126"/>
                      <a:pt x="4576720" y="1221998"/>
                    </a:cubicBezTo>
                    <a:cubicBezTo>
                      <a:pt x="4584159" y="1233712"/>
                      <a:pt x="4586698" y="1251156"/>
                      <a:pt x="4585591" y="1269057"/>
                    </a:cubicBezTo>
                    <a:lnTo>
                      <a:pt x="4580091" y="1290116"/>
                    </a:lnTo>
                    <a:lnTo>
                      <a:pt x="4582884" y="1291986"/>
                    </a:lnTo>
                    <a:lnTo>
                      <a:pt x="4586408" y="1282118"/>
                    </a:lnTo>
                    <a:cubicBezTo>
                      <a:pt x="4593328" y="1265302"/>
                      <a:pt x="4603166" y="1250675"/>
                      <a:pt x="4614253" y="1244126"/>
                    </a:cubicBezTo>
                    <a:cubicBezTo>
                      <a:pt x="4626553" y="1250551"/>
                      <a:pt x="4637474" y="1264388"/>
                      <a:pt x="4645466" y="1280445"/>
                    </a:cubicBezTo>
                    <a:lnTo>
                      <a:pt x="4647758" y="1285680"/>
                    </a:lnTo>
                    <a:lnTo>
                      <a:pt x="4655530" y="1279077"/>
                    </a:lnTo>
                    <a:cubicBezTo>
                      <a:pt x="4669930" y="1267975"/>
                      <a:pt x="4685764" y="1260226"/>
                      <a:pt x="4698641" y="1260098"/>
                    </a:cubicBezTo>
                    <a:cubicBezTo>
                      <a:pt x="4713518" y="1283526"/>
                      <a:pt x="4708797" y="1329874"/>
                      <a:pt x="4694504" y="1356959"/>
                    </a:cubicBezTo>
                    <a:lnTo>
                      <a:pt x="4677512" y="1376209"/>
                    </a:lnTo>
                    <a:lnTo>
                      <a:pt x="4688298" y="1393053"/>
                    </a:lnTo>
                    <a:cubicBezTo>
                      <a:pt x="4691478" y="1400599"/>
                      <a:pt x="4693788" y="1409135"/>
                      <a:pt x="4695234" y="1417986"/>
                    </a:cubicBezTo>
                    <a:lnTo>
                      <a:pt x="4695877" y="1423664"/>
                    </a:lnTo>
                    <a:lnTo>
                      <a:pt x="4705253" y="1419651"/>
                    </a:lnTo>
                    <a:cubicBezTo>
                      <a:pt x="4722290" y="1413297"/>
                      <a:pt x="4739706" y="1410571"/>
                      <a:pt x="4752047" y="1414252"/>
                    </a:cubicBezTo>
                    <a:cubicBezTo>
                      <a:pt x="4759341" y="1441030"/>
                      <a:pt x="4741140" y="1483915"/>
                      <a:pt x="4719485" y="1505570"/>
                    </a:cubicBezTo>
                    <a:lnTo>
                      <a:pt x="4718511" y="1506240"/>
                    </a:lnTo>
                    <a:lnTo>
                      <a:pt x="4719780" y="1532915"/>
                    </a:lnTo>
                    <a:cubicBezTo>
                      <a:pt x="4718548" y="1552832"/>
                      <a:pt x="4713259" y="1573256"/>
                      <a:pt x="4705309" y="1588323"/>
                    </a:cubicBezTo>
                    <a:lnTo>
                      <a:pt x="4689091" y="1606696"/>
                    </a:lnTo>
                    <a:lnTo>
                      <a:pt x="4694293" y="1614820"/>
                    </a:lnTo>
                    <a:cubicBezTo>
                      <a:pt x="4697832" y="1623215"/>
                      <a:pt x="4700401" y="1632712"/>
                      <a:pt x="4702010" y="1642559"/>
                    </a:cubicBezTo>
                    <a:lnTo>
                      <a:pt x="4702727" y="1648876"/>
                    </a:lnTo>
                    <a:lnTo>
                      <a:pt x="4713157" y="1644412"/>
                    </a:lnTo>
                    <a:cubicBezTo>
                      <a:pt x="4732113" y="1637343"/>
                      <a:pt x="4751488" y="1634310"/>
                      <a:pt x="4765219" y="1638406"/>
                    </a:cubicBezTo>
                    <a:cubicBezTo>
                      <a:pt x="4773334" y="1668197"/>
                      <a:pt x="4753084" y="1715910"/>
                      <a:pt x="4728991" y="1740002"/>
                    </a:cubicBezTo>
                    <a:cubicBezTo>
                      <a:pt x="4712050" y="1756942"/>
                      <a:pt x="4683881" y="1770643"/>
                      <a:pt x="4662372" y="1771011"/>
                    </a:cubicBezTo>
                    <a:close/>
                    <a:moveTo>
                      <a:pt x="2860720" y="1789462"/>
                    </a:moveTo>
                    <a:lnTo>
                      <a:pt x="2867001" y="1781074"/>
                    </a:lnTo>
                    <a:lnTo>
                      <a:pt x="2867434" y="1780649"/>
                    </a:lnTo>
                    <a:lnTo>
                      <a:pt x="2857037" y="1781329"/>
                    </a:lnTo>
                    <a:lnTo>
                      <a:pt x="2855870" y="1780868"/>
                    </a:lnTo>
                    <a:lnTo>
                      <a:pt x="2855609" y="1783154"/>
                    </a:lnTo>
                    <a:close/>
                    <a:moveTo>
                      <a:pt x="1580417" y="1875625"/>
                    </a:moveTo>
                    <a:cubicBezTo>
                      <a:pt x="1573247" y="1875747"/>
                      <a:pt x="1566818" y="1874388"/>
                      <a:pt x="1561792" y="1871173"/>
                    </a:cubicBezTo>
                    <a:lnTo>
                      <a:pt x="1560198" y="1869895"/>
                    </a:lnTo>
                    <a:lnTo>
                      <a:pt x="1557694" y="1870031"/>
                    </a:lnTo>
                    <a:cubicBezTo>
                      <a:pt x="1556105" y="1869959"/>
                      <a:pt x="1554536" y="1869723"/>
                      <a:pt x="1552995" y="1869310"/>
                    </a:cubicBezTo>
                    <a:lnTo>
                      <a:pt x="1550594" y="1868301"/>
                    </a:lnTo>
                    <a:lnTo>
                      <a:pt x="1547096" y="1868998"/>
                    </a:lnTo>
                    <a:lnTo>
                      <a:pt x="1544384" y="1871173"/>
                    </a:lnTo>
                    <a:cubicBezTo>
                      <a:pt x="1524279" y="1884032"/>
                      <a:pt x="1481727" y="1867203"/>
                      <a:pt x="1459140" y="1844616"/>
                    </a:cubicBezTo>
                    <a:lnTo>
                      <a:pt x="1452640" y="1836125"/>
                    </a:lnTo>
                    <a:lnTo>
                      <a:pt x="1439870" y="1833073"/>
                    </a:lnTo>
                    <a:lnTo>
                      <a:pt x="1438276" y="1831795"/>
                    </a:lnTo>
                    <a:lnTo>
                      <a:pt x="1435773" y="1831931"/>
                    </a:lnTo>
                    <a:cubicBezTo>
                      <a:pt x="1434183" y="1831859"/>
                      <a:pt x="1432614" y="1831623"/>
                      <a:pt x="1431073" y="1831210"/>
                    </a:cubicBezTo>
                    <a:lnTo>
                      <a:pt x="1428672" y="1830201"/>
                    </a:lnTo>
                    <a:lnTo>
                      <a:pt x="1425175" y="1830898"/>
                    </a:lnTo>
                    <a:lnTo>
                      <a:pt x="1422462" y="1833073"/>
                    </a:lnTo>
                    <a:cubicBezTo>
                      <a:pt x="1402358" y="1845932"/>
                      <a:pt x="1359805" y="1829103"/>
                      <a:pt x="1337219" y="1806516"/>
                    </a:cubicBezTo>
                    <a:cubicBezTo>
                      <a:pt x="1313126" y="1782423"/>
                      <a:pt x="1292800" y="1732379"/>
                      <a:pt x="1300992" y="1704920"/>
                    </a:cubicBezTo>
                    <a:lnTo>
                      <a:pt x="1313487" y="1704345"/>
                    </a:lnTo>
                    <a:lnTo>
                      <a:pt x="1299149" y="1694160"/>
                    </a:lnTo>
                    <a:cubicBezTo>
                      <a:pt x="1276804" y="1674350"/>
                      <a:pt x="1257513" y="1645461"/>
                      <a:pt x="1257300" y="1623970"/>
                    </a:cubicBezTo>
                    <a:cubicBezTo>
                      <a:pt x="1270333" y="1615694"/>
                      <a:pt x="1289740" y="1612869"/>
                      <a:pt x="1309656" y="1614101"/>
                    </a:cubicBezTo>
                    <a:lnTo>
                      <a:pt x="1312932" y="1614465"/>
                    </a:lnTo>
                    <a:lnTo>
                      <a:pt x="1312486" y="1612519"/>
                    </a:lnTo>
                    <a:cubicBezTo>
                      <a:pt x="1308912" y="1592607"/>
                      <a:pt x="1309384" y="1573001"/>
                      <a:pt x="1315864" y="1560222"/>
                    </a:cubicBezTo>
                    <a:lnTo>
                      <a:pt x="1340137" y="1563480"/>
                    </a:lnTo>
                    <a:lnTo>
                      <a:pt x="1331464" y="1552151"/>
                    </a:lnTo>
                    <a:cubicBezTo>
                      <a:pt x="1317535" y="1529207"/>
                      <a:pt x="1308639" y="1499277"/>
                      <a:pt x="1314161" y="1480766"/>
                    </a:cubicBezTo>
                    <a:cubicBezTo>
                      <a:pt x="1327550" y="1477119"/>
                      <a:pt x="1344965" y="1479846"/>
                      <a:pt x="1361741" y="1486191"/>
                    </a:cubicBezTo>
                    <a:lnTo>
                      <a:pt x="1364456" y="1487373"/>
                    </a:lnTo>
                    <a:lnTo>
                      <a:pt x="1364591" y="1485584"/>
                    </a:lnTo>
                    <a:lnTo>
                      <a:pt x="1365311" y="1482478"/>
                    </a:lnTo>
                    <a:lnTo>
                      <a:pt x="1329276" y="1473355"/>
                    </a:lnTo>
                    <a:cubicBezTo>
                      <a:pt x="1302191" y="1459062"/>
                      <a:pt x="1271450" y="1421484"/>
                      <a:pt x="1271195" y="1395729"/>
                    </a:cubicBezTo>
                    <a:cubicBezTo>
                      <a:pt x="1282909" y="1388290"/>
                      <a:pt x="1300353" y="1385751"/>
                      <a:pt x="1318254" y="1386858"/>
                    </a:cubicBezTo>
                    <a:lnTo>
                      <a:pt x="1321198" y="1387186"/>
                    </a:lnTo>
                    <a:lnTo>
                      <a:pt x="1320798" y="1385437"/>
                    </a:lnTo>
                    <a:cubicBezTo>
                      <a:pt x="1317585" y="1367539"/>
                      <a:pt x="1318010" y="1349916"/>
                      <a:pt x="1323834" y="1338430"/>
                    </a:cubicBezTo>
                    <a:cubicBezTo>
                      <a:pt x="1337658" y="1337230"/>
                      <a:pt x="1354308" y="1343020"/>
                      <a:pt x="1369682" y="1352257"/>
                    </a:cubicBezTo>
                    <a:lnTo>
                      <a:pt x="1379006" y="1358500"/>
                    </a:lnTo>
                    <a:lnTo>
                      <a:pt x="1382530" y="1348632"/>
                    </a:lnTo>
                    <a:cubicBezTo>
                      <a:pt x="1389450" y="1331816"/>
                      <a:pt x="1399287" y="1317189"/>
                      <a:pt x="1410376" y="1310640"/>
                    </a:cubicBezTo>
                    <a:cubicBezTo>
                      <a:pt x="1422675" y="1317065"/>
                      <a:pt x="1433596" y="1330902"/>
                      <a:pt x="1441588" y="1346959"/>
                    </a:cubicBezTo>
                    <a:lnTo>
                      <a:pt x="1443880" y="1352194"/>
                    </a:lnTo>
                    <a:lnTo>
                      <a:pt x="1451652" y="1345591"/>
                    </a:lnTo>
                    <a:cubicBezTo>
                      <a:pt x="1466052" y="1334489"/>
                      <a:pt x="1481886" y="1326740"/>
                      <a:pt x="1494764" y="1326612"/>
                    </a:cubicBezTo>
                    <a:cubicBezTo>
                      <a:pt x="1502203" y="1338326"/>
                      <a:pt x="1504742" y="1355770"/>
                      <a:pt x="1503634" y="1373671"/>
                    </a:cubicBezTo>
                    <a:lnTo>
                      <a:pt x="1498134" y="1394729"/>
                    </a:lnTo>
                    <a:lnTo>
                      <a:pt x="1500928" y="1396600"/>
                    </a:lnTo>
                    <a:lnTo>
                      <a:pt x="1504451" y="1386732"/>
                    </a:lnTo>
                    <a:cubicBezTo>
                      <a:pt x="1507911" y="1378324"/>
                      <a:pt x="1512101" y="1370463"/>
                      <a:pt x="1516811" y="1363886"/>
                    </a:cubicBezTo>
                    <a:lnTo>
                      <a:pt x="1523722" y="1357126"/>
                    </a:lnTo>
                    <a:lnTo>
                      <a:pt x="1514739" y="1342517"/>
                    </a:lnTo>
                    <a:cubicBezTo>
                      <a:pt x="1511022" y="1334319"/>
                      <a:pt x="1508832" y="1326334"/>
                      <a:pt x="1508761" y="1319170"/>
                    </a:cubicBezTo>
                    <a:cubicBezTo>
                      <a:pt x="1521793" y="1310894"/>
                      <a:pt x="1541201" y="1308069"/>
                      <a:pt x="1561117" y="1309301"/>
                    </a:cubicBezTo>
                    <a:lnTo>
                      <a:pt x="1564392" y="1309665"/>
                    </a:lnTo>
                    <a:lnTo>
                      <a:pt x="1563946" y="1307719"/>
                    </a:lnTo>
                    <a:cubicBezTo>
                      <a:pt x="1560373" y="1287807"/>
                      <a:pt x="1560845" y="1268201"/>
                      <a:pt x="1567325" y="1255422"/>
                    </a:cubicBezTo>
                    <a:lnTo>
                      <a:pt x="1591597" y="1258680"/>
                    </a:lnTo>
                    <a:lnTo>
                      <a:pt x="1582924" y="1247351"/>
                    </a:lnTo>
                    <a:cubicBezTo>
                      <a:pt x="1568995" y="1224407"/>
                      <a:pt x="1560099" y="1194477"/>
                      <a:pt x="1565622" y="1175966"/>
                    </a:cubicBezTo>
                    <a:cubicBezTo>
                      <a:pt x="1579010" y="1172319"/>
                      <a:pt x="1596426" y="1175046"/>
                      <a:pt x="1613201" y="1181391"/>
                    </a:cubicBezTo>
                    <a:lnTo>
                      <a:pt x="1615917" y="1182573"/>
                    </a:lnTo>
                    <a:lnTo>
                      <a:pt x="1616051" y="1180784"/>
                    </a:lnTo>
                    <a:lnTo>
                      <a:pt x="1616771" y="1177678"/>
                    </a:lnTo>
                    <a:lnTo>
                      <a:pt x="1580736" y="1168555"/>
                    </a:lnTo>
                    <a:cubicBezTo>
                      <a:pt x="1553651" y="1154262"/>
                      <a:pt x="1522911" y="1116684"/>
                      <a:pt x="1522656" y="1090929"/>
                    </a:cubicBezTo>
                    <a:cubicBezTo>
                      <a:pt x="1534370" y="1083490"/>
                      <a:pt x="1551814" y="1080951"/>
                      <a:pt x="1569715" y="1082058"/>
                    </a:cubicBezTo>
                    <a:lnTo>
                      <a:pt x="1572659" y="1082386"/>
                    </a:lnTo>
                    <a:lnTo>
                      <a:pt x="1572258" y="1080637"/>
                    </a:lnTo>
                    <a:cubicBezTo>
                      <a:pt x="1569046" y="1062739"/>
                      <a:pt x="1569470" y="1045116"/>
                      <a:pt x="1575294" y="1033630"/>
                    </a:cubicBezTo>
                    <a:cubicBezTo>
                      <a:pt x="1589119" y="1032430"/>
                      <a:pt x="1605769" y="1038220"/>
                      <a:pt x="1621143" y="1047457"/>
                    </a:cubicBezTo>
                    <a:lnTo>
                      <a:pt x="1630467" y="1053700"/>
                    </a:lnTo>
                    <a:lnTo>
                      <a:pt x="1633990" y="1043832"/>
                    </a:lnTo>
                    <a:cubicBezTo>
                      <a:pt x="1640910" y="1027016"/>
                      <a:pt x="1650748" y="1012389"/>
                      <a:pt x="1661836" y="1005840"/>
                    </a:cubicBezTo>
                    <a:cubicBezTo>
                      <a:pt x="1674136" y="1012265"/>
                      <a:pt x="1685057" y="1026102"/>
                      <a:pt x="1693048" y="1042159"/>
                    </a:cubicBezTo>
                    <a:lnTo>
                      <a:pt x="1695340" y="1047394"/>
                    </a:lnTo>
                    <a:lnTo>
                      <a:pt x="1703112" y="1040791"/>
                    </a:lnTo>
                    <a:cubicBezTo>
                      <a:pt x="1717513" y="1029689"/>
                      <a:pt x="1733346" y="1021940"/>
                      <a:pt x="1746224" y="1021812"/>
                    </a:cubicBezTo>
                    <a:cubicBezTo>
                      <a:pt x="1753663" y="1033526"/>
                      <a:pt x="1756202" y="1050970"/>
                      <a:pt x="1755094" y="1068871"/>
                    </a:cubicBezTo>
                    <a:lnTo>
                      <a:pt x="1749594" y="1089929"/>
                    </a:lnTo>
                    <a:lnTo>
                      <a:pt x="1752388" y="1091800"/>
                    </a:lnTo>
                    <a:lnTo>
                      <a:pt x="1755911" y="1081932"/>
                    </a:lnTo>
                    <a:cubicBezTo>
                      <a:pt x="1762831" y="1065116"/>
                      <a:pt x="1772669" y="1050489"/>
                      <a:pt x="1783757" y="1043940"/>
                    </a:cubicBezTo>
                    <a:cubicBezTo>
                      <a:pt x="1796057" y="1050365"/>
                      <a:pt x="1806978" y="1064202"/>
                      <a:pt x="1814969" y="1080259"/>
                    </a:cubicBezTo>
                    <a:lnTo>
                      <a:pt x="1817261" y="1085494"/>
                    </a:lnTo>
                    <a:lnTo>
                      <a:pt x="1825033" y="1078891"/>
                    </a:lnTo>
                    <a:cubicBezTo>
                      <a:pt x="1839434" y="1067789"/>
                      <a:pt x="1855267" y="1060040"/>
                      <a:pt x="1868145" y="1059912"/>
                    </a:cubicBezTo>
                    <a:cubicBezTo>
                      <a:pt x="1883023" y="1083340"/>
                      <a:pt x="1878300" y="1129688"/>
                      <a:pt x="1864008" y="1156773"/>
                    </a:cubicBezTo>
                    <a:lnTo>
                      <a:pt x="1847016" y="1176023"/>
                    </a:lnTo>
                    <a:lnTo>
                      <a:pt x="1857802" y="1192867"/>
                    </a:lnTo>
                    <a:cubicBezTo>
                      <a:pt x="1860982" y="1200413"/>
                      <a:pt x="1863292" y="1208949"/>
                      <a:pt x="1864738" y="1217800"/>
                    </a:cubicBezTo>
                    <a:lnTo>
                      <a:pt x="1865382" y="1223478"/>
                    </a:lnTo>
                    <a:lnTo>
                      <a:pt x="1874757" y="1219465"/>
                    </a:lnTo>
                    <a:cubicBezTo>
                      <a:pt x="1891794" y="1213111"/>
                      <a:pt x="1909210" y="1210385"/>
                      <a:pt x="1921551" y="1214066"/>
                    </a:cubicBezTo>
                    <a:cubicBezTo>
                      <a:pt x="1928845" y="1240844"/>
                      <a:pt x="1910644" y="1283729"/>
                      <a:pt x="1888989" y="1305384"/>
                    </a:cubicBezTo>
                    <a:lnTo>
                      <a:pt x="1888015" y="1306054"/>
                    </a:lnTo>
                    <a:lnTo>
                      <a:pt x="1889284" y="1332729"/>
                    </a:lnTo>
                    <a:cubicBezTo>
                      <a:pt x="1888052" y="1352646"/>
                      <a:pt x="1882763" y="1373070"/>
                      <a:pt x="1874812" y="1388137"/>
                    </a:cubicBezTo>
                    <a:lnTo>
                      <a:pt x="1858596" y="1406509"/>
                    </a:lnTo>
                    <a:lnTo>
                      <a:pt x="1863798" y="1414634"/>
                    </a:lnTo>
                    <a:cubicBezTo>
                      <a:pt x="1867336" y="1423029"/>
                      <a:pt x="1869906" y="1432526"/>
                      <a:pt x="1871515" y="1442373"/>
                    </a:cubicBezTo>
                    <a:lnTo>
                      <a:pt x="1872231" y="1448690"/>
                    </a:lnTo>
                    <a:lnTo>
                      <a:pt x="1882661" y="1444226"/>
                    </a:lnTo>
                    <a:cubicBezTo>
                      <a:pt x="1901617" y="1437157"/>
                      <a:pt x="1920993" y="1434124"/>
                      <a:pt x="1934722" y="1438220"/>
                    </a:cubicBezTo>
                    <a:cubicBezTo>
                      <a:pt x="1942838" y="1468011"/>
                      <a:pt x="1922588" y="1515724"/>
                      <a:pt x="1898496" y="1539816"/>
                    </a:cubicBezTo>
                    <a:cubicBezTo>
                      <a:pt x="1881555" y="1556756"/>
                      <a:pt x="1853385" y="1570457"/>
                      <a:pt x="1831877" y="1570825"/>
                    </a:cubicBezTo>
                    <a:cubicBezTo>
                      <a:pt x="1824707" y="1570947"/>
                      <a:pt x="1818278" y="1569588"/>
                      <a:pt x="1813252" y="1566373"/>
                    </a:cubicBezTo>
                    <a:lnTo>
                      <a:pt x="1811658" y="1565095"/>
                    </a:lnTo>
                    <a:lnTo>
                      <a:pt x="1809154" y="1565231"/>
                    </a:lnTo>
                    <a:cubicBezTo>
                      <a:pt x="1807565" y="1565159"/>
                      <a:pt x="1805996" y="1564923"/>
                      <a:pt x="1804455" y="1564510"/>
                    </a:cubicBezTo>
                    <a:lnTo>
                      <a:pt x="1802054" y="1563501"/>
                    </a:lnTo>
                    <a:lnTo>
                      <a:pt x="1798556" y="1564198"/>
                    </a:lnTo>
                    <a:lnTo>
                      <a:pt x="1795844" y="1566373"/>
                    </a:lnTo>
                    <a:cubicBezTo>
                      <a:pt x="1775739" y="1579232"/>
                      <a:pt x="1733187" y="1562403"/>
                      <a:pt x="1710600" y="1539816"/>
                    </a:cubicBezTo>
                    <a:lnTo>
                      <a:pt x="1704101" y="1531325"/>
                    </a:lnTo>
                    <a:lnTo>
                      <a:pt x="1691331" y="1528273"/>
                    </a:lnTo>
                    <a:lnTo>
                      <a:pt x="1689737" y="1526995"/>
                    </a:lnTo>
                    <a:lnTo>
                      <a:pt x="1687233" y="1527131"/>
                    </a:lnTo>
                    <a:cubicBezTo>
                      <a:pt x="1685644" y="1527059"/>
                      <a:pt x="1684075" y="1526823"/>
                      <a:pt x="1682534" y="1526410"/>
                    </a:cubicBezTo>
                    <a:lnTo>
                      <a:pt x="1680133" y="1525401"/>
                    </a:lnTo>
                    <a:lnTo>
                      <a:pt x="1676635" y="1526098"/>
                    </a:lnTo>
                    <a:lnTo>
                      <a:pt x="1673923" y="1528273"/>
                    </a:lnTo>
                    <a:lnTo>
                      <a:pt x="1668881" y="1529478"/>
                    </a:lnTo>
                    <a:lnTo>
                      <a:pt x="1664666" y="1566446"/>
                    </a:lnTo>
                    <a:cubicBezTo>
                      <a:pt x="1658321" y="1583221"/>
                      <a:pt x="1648357" y="1599357"/>
                      <a:pt x="1637529" y="1610184"/>
                    </a:cubicBezTo>
                    <a:lnTo>
                      <a:pt x="1636555" y="1610854"/>
                    </a:lnTo>
                    <a:lnTo>
                      <a:pt x="1637824" y="1637529"/>
                    </a:lnTo>
                    <a:cubicBezTo>
                      <a:pt x="1636592" y="1657446"/>
                      <a:pt x="1631303" y="1677870"/>
                      <a:pt x="1623352" y="1692937"/>
                    </a:cubicBezTo>
                    <a:lnTo>
                      <a:pt x="1607136" y="1711309"/>
                    </a:lnTo>
                    <a:lnTo>
                      <a:pt x="1612338" y="1719434"/>
                    </a:lnTo>
                    <a:cubicBezTo>
                      <a:pt x="1615876" y="1727829"/>
                      <a:pt x="1618446" y="1737326"/>
                      <a:pt x="1620055" y="1747173"/>
                    </a:cubicBezTo>
                    <a:lnTo>
                      <a:pt x="1620771" y="1753490"/>
                    </a:lnTo>
                    <a:lnTo>
                      <a:pt x="1631201" y="1749026"/>
                    </a:lnTo>
                    <a:cubicBezTo>
                      <a:pt x="1650157" y="1741957"/>
                      <a:pt x="1669533" y="1738924"/>
                      <a:pt x="1683262" y="1743020"/>
                    </a:cubicBezTo>
                    <a:cubicBezTo>
                      <a:pt x="1691378" y="1772811"/>
                      <a:pt x="1671128" y="1820524"/>
                      <a:pt x="1647036" y="1844616"/>
                    </a:cubicBezTo>
                    <a:cubicBezTo>
                      <a:pt x="1630096" y="1861556"/>
                      <a:pt x="1601925" y="1875257"/>
                      <a:pt x="1580417" y="1875625"/>
                    </a:cubicBezTo>
                    <a:close/>
                    <a:moveTo>
                      <a:pt x="3656677" y="1974408"/>
                    </a:moveTo>
                    <a:lnTo>
                      <a:pt x="3662958" y="1966020"/>
                    </a:lnTo>
                    <a:lnTo>
                      <a:pt x="3663391" y="1965595"/>
                    </a:lnTo>
                    <a:lnTo>
                      <a:pt x="3652994" y="1966275"/>
                    </a:lnTo>
                    <a:lnTo>
                      <a:pt x="3651827" y="1965814"/>
                    </a:lnTo>
                    <a:lnTo>
                      <a:pt x="3651566" y="1968100"/>
                    </a:lnTo>
                    <a:close/>
                    <a:moveTo>
                      <a:pt x="3218905" y="2031126"/>
                    </a:moveTo>
                    <a:lnTo>
                      <a:pt x="3222428" y="2021258"/>
                    </a:lnTo>
                    <a:lnTo>
                      <a:pt x="3229421" y="2008333"/>
                    </a:lnTo>
                    <a:lnTo>
                      <a:pt x="3223096" y="1995266"/>
                    </a:lnTo>
                    <a:lnTo>
                      <a:pt x="3220518" y="1985232"/>
                    </a:lnTo>
                    <a:lnTo>
                      <a:pt x="3221611" y="2008197"/>
                    </a:lnTo>
                    <a:lnTo>
                      <a:pt x="3216111" y="2029255"/>
                    </a:lnTo>
                    <a:close/>
                    <a:moveTo>
                      <a:pt x="2996619" y="2094224"/>
                    </a:moveTo>
                    <a:lnTo>
                      <a:pt x="3005994" y="2090211"/>
                    </a:lnTo>
                    <a:lnTo>
                      <a:pt x="3020410" y="2086508"/>
                    </a:lnTo>
                    <a:lnTo>
                      <a:pt x="3008151" y="2073366"/>
                    </a:lnTo>
                    <a:lnTo>
                      <a:pt x="2991760" y="2036132"/>
                    </a:lnTo>
                    <a:lnTo>
                      <a:pt x="2988689" y="2063067"/>
                    </a:lnTo>
                    <a:lnTo>
                      <a:pt x="2989039" y="2063613"/>
                    </a:lnTo>
                    <a:cubicBezTo>
                      <a:pt x="2992219" y="2071159"/>
                      <a:pt x="2994529" y="2079695"/>
                      <a:pt x="2995975" y="2088546"/>
                    </a:cubicBezTo>
                    <a:close/>
                    <a:moveTo>
                      <a:pt x="1976800" y="2109502"/>
                    </a:moveTo>
                    <a:lnTo>
                      <a:pt x="1983081" y="2101114"/>
                    </a:lnTo>
                    <a:lnTo>
                      <a:pt x="1983514" y="2100689"/>
                    </a:lnTo>
                    <a:lnTo>
                      <a:pt x="1973117" y="2101369"/>
                    </a:lnTo>
                    <a:lnTo>
                      <a:pt x="1971950" y="2100908"/>
                    </a:lnTo>
                    <a:lnTo>
                      <a:pt x="1971690" y="2103194"/>
                    </a:lnTo>
                    <a:close/>
                    <a:moveTo>
                      <a:pt x="3082434" y="2121899"/>
                    </a:moveTo>
                    <a:lnTo>
                      <a:pt x="3082568" y="2120110"/>
                    </a:lnTo>
                    <a:lnTo>
                      <a:pt x="3083288" y="2117004"/>
                    </a:lnTo>
                    <a:lnTo>
                      <a:pt x="3050076" y="2108596"/>
                    </a:lnTo>
                    <a:lnTo>
                      <a:pt x="3049403" y="2114499"/>
                    </a:lnTo>
                    <a:lnTo>
                      <a:pt x="3054658" y="2114257"/>
                    </a:lnTo>
                    <a:cubicBezTo>
                      <a:pt x="3062783" y="2115276"/>
                      <a:pt x="3071330" y="2117544"/>
                      <a:pt x="3079718" y="2120717"/>
                    </a:cubicBezTo>
                    <a:close/>
                    <a:moveTo>
                      <a:pt x="3268057" y="2149668"/>
                    </a:moveTo>
                    <a:lnTo>
                      <a:pt x="3274338" y="2141280"/>
                    </a:lnTo>
                    <a:lnTo>
                      <a:pt x="3274771" y="2140855"/>
                    </a:lnTo>
                    <a:lnTo>
                      <a:pt x="3264374" y="2141535"/>
                    </a:lnTo>
                    <a:lnTo>
                      <a:pt x="3263207" y="2141074"/>
                    </a:lnTo>
                    <a:lnTo>
                      <a:pt x="3262946" y="2143360"/>
                    </a:lnTo>
                    <a:close/>
                    <a:moveTo>
                      <a:pt x="3029631" y="2212853"/>
                    </a:moveTo>
                    <a:lnTo>
                      <a:pt x="3033841" y="2194748"/>
                    </a:lnTo>
                    <a:lnTo>
                      <a:pt x="3058114" y="2198006"/>
                    </a:lnTo>
                    <a:lnTo>
                      <a:pt x="3049441" y="2186677"/>
                    </a:lnTo>
                    <a:cubicBezTo>
                      <a:pt x="3044798" y="2179029"/>
                      <a:pt x="3040714" y="2170605"/>
                      <a:pt x="3037537" y="2162086"/>
                    </a:cubicBezTo>
                    <a:lnTo>
                      <a:pt x="3035886" y="2155659"/>
                    </a:lnTo>
                    <a:lnTo>
                      <a:pt x="3035475" y="2156492"/>
                    </a:lnTo>
                    <a:cubicBezTo>
                      <a:pt x="3030838" y="2163976"/>
                      <a:pt x="3025640" y="2170716"/>
                      <a:pt x="3020226" y="2176130"/>
                    </a:cubicBezTo>
                    <a:lnTo>
                      <a:pt x="3019252" y="2176800"/>
                    </a:lnTo>
                    <a:lnTo>
                      <a:pt x="3020394" y="2200799"/>
                    </a:lnTo>
                    <a:lnTo>
                      <a:pt x="3023655" y="2203554"/>
                    </a:lnTo>
                    <a:close/>
                    <a:moveTo>
                      <a:pt x="1530697" y="2286828"/>
                    </a:moveTo>
                    <a:lnTo>
                      <a:pt x="1536978" y="2278440"/>
                    </a:lnTo>
                    <a:lnTo>
                      <a:pt x="1537412" y="2278015"/>
                    </a:lnTo>
                    <a:lnTo>
                      <a:pt x="1527014" y="2278695"/>
                    </a:lnTo>
                    <a:lnTo>
                      <a:pt x="1525847" y="2278234"/>
                    </a:lnTo>
                    <a:lnTo>
                      <a:pt x="1525587" y="2280520"/>
                    </a:lnTo>
                    <a:close/>
                    <a:moveTo>
                      <a:pt x="2936194" y="2441846"/>
                    </a:moveTo>
                    <a:lnTo>
                      <a:pt x="2930762" y="2434751"/>
                    </a:lnTo>
                    <a:lnTo>
                      <a:pt x="2929793" y="2434944"/>
                    </a:lnTo>
                    <a:lnTo>
                      <a:pt x="2927081" y="2437119"/>
                    </a:lnTo>
                    <a:lnTo>
                      <a:pt x="2917693" y="2439363"/>
                    </a:lnTo>
                    <a:close/>
                    <a:moveTo>
                      <a:pt x="1978502" y="2463160"/>
                    </a:moveTo>
                    <a:lnTo>
                      <a:pt x="1977314" y="2462661"/>
                    </a:lnTo>
                    <a:lnTo>
                      <a:pt x="1976892" y="2462745"/>
                    </a:lnTo>
                    <a:close/>
                    <a:moveTo>
                      <a:pt x="2004537" y="2470353"/>
                    </a:moveTo>
                    <a:lnTo>
                      <a:pt x="2004610" y="2469381"/>
                    </a:lnTo>
                    <a:lnTo>
                      <a:pt x="1988512" y="2465533"/>
                    </a:lnTo>
                    <a:lnTo>
                      <a:pt x="1986918" y="2464255"/>
                    </a:lnTo>
                    <a:lnTo>
                      <a:pt x="1984414" y="2464391"/>
                    </a:lnTo>
                    <a:lnTo>
                      <a:pt x="1981604" y="2463960"/>
                    </a:lnTo>
                    <a:lnTo>
                      <a:pt x="2001821" y="2469171"/>
                    </a:lnTo>
                    <a:close/>
                    <a:moveTo>
                      <a:pt x="2190160" y="2498121"/>
                    </a:moveTo>
                    <a:lnTo>
                      <a:pt x="2196441" y="2489734"/>
                    </a:lnTo>
                    <a:lnTo>
                      <a:pt x="2196874" y="2489309"/>
                    </a:lnTo>
                    <a:lnTo>
                      <a:pt x="2186477" y="2489989"/>
                    </a:lnTo>
                    <a:lnTo>
                      <a:pt x="2185310" y="2489528"/>
                    </a:lnTo>
                    <a:lnTo>
                      <a:pt x="2185050" y="2491814"/>
                    </a:lnTo>
                    <a:close/>
                    <a:moveTo>
                      <a:pt x="2681317" y="2591627"/>
                    </a:moveTo>
                    <a:lnTo>
                      <a:pt x="2687598" y="2583240"/>
                    </a:lnTo>
                    <a:lnTo>
                      <a:pt x="2688031" y="2582815"/>
                    </a:lnTo>
                    <a:lnTo>
                      <a:pt x="2677634" y="2583495"/>
                    </a:lnTo>
                    <a:lnTo>
                      <a:pt x="2676467" y="2583034"/>
                    </a:lnTo>
                    <a:lnTo>
                      <a:pt x="2676206" y="2585320"/>
                    </a:lnTo>
                    <a:close/>
                    <a:moveTo>
                      <a:pt x="1380408" y="2654716"/>
                    </a:moveTo>
                    <a:lnTo>
                      <a:pt x="1382455" y="2653840"/>
                    </a:lnTo>
                    <a:lnTo>
                      <a:pt x="1380661" y="2651496"/>
                    </a:lnTo>
                    <a:lnTo>
                      <a:pt x="1379853" y="2649829"/>
                    </a:lnTo>
                    <a:close/>
                    <a:moveTo>
                      <a:pt x="3176474" y="2753991"/>
                    </a:moveTo>
                    <a:cubicBezTo>
                      <a:pt x="3169304" y="2754113"/>
                      <a:pt x="3162875" y="2752754"/>
                      <a:pt x="3157849" y="2749539"/>
                    </a:cubicBezTo>
                    <a:lnTo>
                      <a:pt x="3156255" y="2748261"/>
                    </a:lnTo>
                    <a:lnTo>
                      <a:pt x="3153751" y="2748397"/>
                    </a:lnTo>
                    <a:cubicBezTo>
                      <a:pt x="3152162" y="2748325"/>
                      <a:pt x="3150593" y="2748088"/>
                      <a:pt x="3149051" y="2747676"/>
                    </a:cubicBezTo>
                    <a:lnTo>
                      <a:pt x="3146651" y="2746667"/>
                    </a:lnTo>
                    <a:lnTo>
                      <a:pt x="3143153" y="2747364"/>
                    </a:lnTo>
                    <a:lnTo>
                      <a:pt x="3140441" y="2749539"/>
                    </a:lnTo>
                    <a:cubicBezTo>
                      <a:pt x="3120336" y="2762398"/>
                      <a:pt x="3077784" y="2745569"/>
                      <a:pt x="3055197" y="2722982"/>
                    </a:cubicBezTo>
                    <a:lnTo>
                      <a:pt x="3048697" y="2714491"/>
                    </a:lnTo>
                    <a:lnTo>
                      <a:pt x="3035928" y="2711439"/>
                    </a:lnTo>
                    <a:lnTo>
                      <a:pt x="3034334" y="2710161"/>
                    </a:lnTo>
                    <a:lnTo>
                      <a:pt x="3031830" y="2710297"/>
                    </a:lnTo>
                    <a:cubicBezTo>
                      <a:pt x="3030241" y="2710225"/>
                      <a:pt x="3028672" y="2709989"/>
                      <a:pt x="3027130" y="2709576"/>
                    </a:cubicBezTo>
                    <a:lnTo>
                      <a:pt x="3024730" y="2708567"/>
                    </a:lnTo>
                    <a:lnTo>
                      <a:pt x="3021232" y="2709264"/>
                    </a:lnTo>
                    <a:lnTo>
                      <a:pt x="3018520" y="2711439"/>
                    </a:lnTo>
                    <a:cubicBezTo>
                      <a:pt x="2998415" y="2724298"/>
                      <a:pt x="2955863" y="2707469"/>
                      <a:pt x="2933276" y="2684882"/>
                    </a:cubicBezTo>
                    <a:cubicBezTo>
                      <a:pt x="2909183" y="2660789"/>
                      <a:pt x="2888857" y="2610745"/>
                      <a:pt x="2897049" y="2583286"/>
                    </a:cubicBezTo>
                    <a:lnTo>
                      <a:pt x="2909545" y="2582711"/>
                    </a:lnTo>
                    <a:lnTo>
                      <a:pt x="2895206" y="2572527"/>
                    </a:lnTo>
                    <a:cubicBezTo>
                      <a:pt x="2872861" y="2552716"/>
                      <a:pt x="2853570" y="2523827"/>
                      <a:pt x="2853358" y="2502336"/>
                    </a:cubicBezTo>
                    <a:cubicBezTo>
                      <a:pt x="2866390" y="2494060"/>
                      <a:pt x="2885798" y="2491235"/>
                      <a:pt x="2905714" y="2492467"/>
                    </a:cubicBezTo>
                    <a:lnTo>
                      <a:pt x="2908989" y="2492831"/>
                    </a:lnTo>
                    <a:lnTo>
                      <a:pt x="2908543" y="2490885"/>
                    </a:lnTo>
                    <a:cubicBezTo>
                      <a:pt x="2906756" y="2480929"/>
                      <a:pt x="2905981" y="2471049"/>
                      <a:pt x="2906462" y="2462061"/>
                    </a:cubicBezTo>
                    <a:lnTo>
                      <a:pt x="2911391" y="2440869"/>
                    </a:lnTo>
                    <a:lnTo>
                      <a:pt x="2908456" y="2441570"/>
                    </a:lnTo>
                    <a:cubicBezTo>
                      <a:pt x="2886948" y="2441203"/>
                      <a:pt x="2858777" y="2427502"/>
                      <a:pt x="2841837" y="2410562"/>
                    </a:cubicBezTo>
                    <a:lnTo>
                      <a:pt x="2835337" y="2402071"/>
                    </a:lnTo>
                    <a:lnTo>
                      <a:pt x="2822568" y="2399019"/>
                    </a:lnTo>
                    <a:lnTo>
                      <a:pt x="2820974" y="2397740"/>
                    </a:lnTo>
                    <a:lnTo>
                      <a:pt x="2818470" y="2397877"/>
                    </a:lnTo>
                    <a:cubicBezTo>
                      <a:pt x="2816881" y="2397805"/>
                      <a:pt x="2815312" y="2397569"/>
                      <a:pt x="2813770" y="2397156"/>
                    </a:cubicBezTo>
                    <a:lnTo>
                      <a:pt x="2811370" y="2396147"/>
                    </a:lnTo>
                    <a:lnTo>
                      <a:pt x="2807872" y="2396844"/>
                    </a:lnTo>
                    <a:lnTo>
                      <a:pt x="2805160" y="2399019"/>
                    </a:lnTo>
                    <a:cubicBezTo>
                      <a:pt x="2785055" y="2411878"/>
                      <a:pt x="2742503" y="2395049"/>
                      <a:pt x="2719916" y="2372462"/>
                    </a:cubicBezTo>
                    <a:cubicBezTo>
                      <a:pt x="2695823" y="2348369"/>
                      <a:pt x="2675497" y="2298325"/>
                      <a:pt x="2683689" y="2270866"/>
                    </a:cubicBezTo>
                    <a:lnTo>
                      <a:pt x="2696185" y="2270291"/>
                    </a:lnTo>
                    <a:lnTo>
                      <a:pt x="2681846" y="2260107"/>
                    </a:lnTo>
                    <a:cubicBezTo>
                      <a:pt x="2659501" y="2240296"/>
                      <a:pt x="2640210" y="2211407"/>
                      <a:pt x="2639998" y="2189916"/>
                    </a:cubicBezTo>
                    <a:cubicBezTo>
                      <a:pt x="2653030" y="2181640"/>
                      <a:pt x="2672438" y="2178815"/>
                      <a:pt x="2692354" y="2180047"/>
                    </a:cubicBezTo>
                    <a:lnTo>
                      <a:pt x="2695629" y="2180411"/>
                    </a:lnTo>
                    <a:lnTo>
                      <a:pt x="2695183" y="2178465"/>
                    </a:lnTo>
                    <a:cubicBezTo>
                      <a:pt x="2691609" y="2158553"/>
                      <a:pt x="2692081" y="2138947"/>
                      <a:pt x="2698561" y="2126168"/>
                    </a:cubicBezTo>
                    <a:lnTo>
                      <a:pt x="2722834" y="2129426"/>
                    </a:lnTo>
                    <a:lnTo>
                      <a:pt x="2714161" y="2118097"/>
                    </a:lnTo>
                    <a:lnTo>
                      <a:pt x="2710791" y="2111135"/>
                    </a:lnTo>
                    <a:lnTo>
                      <a:pt x="2691412" y="2107406"/>
                    </a:lnTo>
                    <a:cubicBezTo>
                      <a:pt x="2675437" y="2101983"/>
                      <a:pt x="2659152" y="2092129"/>
                      <a:pt x="2647859" y="2080836"/>
                    </a:cubicBezTo>
                    <a:cubicBezTo>
                      <a:pt x="2623766" y="2056743"/>
                      <a:pt x="2603440" y="2006699"/>
                      <a:pt x="2611632" y="1979240"/>
                    </a:cubicBezTo>
                    <a:lnTo>
                      <a:pt x="2624128" y="1978665"/>
                    </a:lnTo>
                    <a:lnTo>
                      <a:pt x="2609789" y="1968481"/>
                    </a:lnTo>
                    <a:cubicBezTo>
                      <a:pt x="2587444" y="1948670"/>
                      <a:pt x="2568153" y="1919781"/>
                      <a:pt x="2567941" y="1898290"/>
                    </a:cubicBezTo>
                    <a:cubicBezTo>
                      <a:pt x="2580973" y="1890014"/>
                      <a:pt x="2600381" y="1887189"/>
                      <a:pt x="2620297" y="1888421"/>
                    </a:cubicBezTo>
                    <a:lnTo>
                      <a:pt x="2623572" y="1888785"/>
                    </a:lnTo>
                    <a:lnTo>
                      <a:pt x="2623126" y="1886839"/>
                    </a:lnTo>
                    <a:cubicBezTo>
                      <a:pt x="2619552" y="1866927"/>
                      <a:pt x="2620024" y="1847321"/>
                      <a:pt x="2626504" y="1834542"/>
                    </a:cubicBezTo>
                    <a:lnTo>
                      <a:pt x="2650777" y="1837800"/>
                    </a:lnTo>
                    <a:lnTo>
                      <a:pt x="2642104" y="1826471"/>
                    </a:lnTo>
                    <a:cubicBezTo>
                      <a:pt x="2628175" y="1803527"/>
                      <a:pt x="2619279" y="1773597"/>
                      <a:pt x="2624802" y="1755086"/>
                    </a:cubicBezTo>
                    <a:cubicBezTo>
                      <a:pt x="2638190" y="1751439"/>
                      <a:pt x="2655606" y="1754166"/>
                      <a:pt x="2672381" y="1760511"/>
                    </a:cubicBezTo>
                    <a:lnTo>
                      <a:pt x="2675097" y="1761693"/>
                    </a:lnTo>
                    <a:lnTo>
                      <a:pt x="2675231" y="1759904"/>
                    </a:lnTo>
                    <a:lnTo>
                      <a:pt x="2675951" y="1756798"/>
                    </a:lnTo>
                    <a:lnTo>
                      <a:pt x="2639916" y="1747675"/>
                    </a:lnTo>
                    <a:cubicBezTo>
                      <a:pt x="2612831" y="1733382"/>
                      <a:pt x="2582091" y="1695804"/>
                      <a:pt x="2581836" y="1670049"/>
                    </a:cubicBezTo>
                    <a:cubicBezTo>
                      <a:pt x="2593550" y="1662610"/>
                      <a:pt x="2610994" y="1660071"/>
                      <a:pt x="2628895" y="1661178"/>
                    </a:cubicBezTo>
                    <a:lnTo>
                      <a:pt x="2631838" y="1661506"/>
                    </a:lnTo>
                    <a:lnTo>
                      <a:pt x="2631438" y="1659757"/>
                    </a:lnTo>
                    <a:cubicBezTo>
                      <a:pt x="2628226" y="1641859"/>
                      <a:pt x="2628650" y="1624236"/>
                      <a:pt x="2634474" y="1612750"/>
                    </a:cubicBezTo>
                    <a:cubicBezTo>
                      <a:pt x="2648299" y="1611550"/>
                      <a:pt x="2664949" y="1617340"/>
                      <a:pt x="2680323" y="1626577"/>
                    </a:cubicBezTo>
                    <a:lnTo>
                      <a:pt x="2689647" y="1632820"/>
                    </a:lnTo>
                    <a:lnTo>
                      <a:pt x="2693170" y="1622952"/>
                    </a:lnTo>
                    <a:cubicBezTo>
                      <a:pt x="2700090" y="1606136"/>
                      <a:pt x="2709928" y="1591509"/>
                      <a:pt x="2721016" y="1584960"/>
                    </a:cubicBezTo>
                    <a:cubicBezTo>
                      <a:pt x="2733316" y="1591385"/>
                      <a:pt x="2744237" y="1605222"/>
                      <a:pt x="2752228" y="1621279"/>
                    </a:cubicBezTo>
                    <a:lnTo>
                      <a:pt x="2754520" y="1626514"/>
                    </a:lnTo>
                    <a:lnTo>
                      <a:pt x="2762292" y="1619911"/>
                    </a:lnTo>
                    <a:cubicBezTo>
                      <a:pt x="2776693" y="1608809"/>
                      <a:pt x="2792526" y="1601060"/>
                      <a:pt x="2805403" y="1600932"/>
                    </a:cubicBezTo>
                    <a:cubicBezTo>
                      <a:pt x="2812842" y="1612646"/>
                      <a:pt x="2815381" y="1630090"/>
                      <a:pt x="2814274" y="1647991"/>
                    </a:cubicBezTo>
                    <a:lnTo>
                      <a:pt x="2808774" y="1669049"/>
                    </a:lnTo>
                    <a:lnTo>
                      <a:pt x="2811568" y="1670920"/>
                    </a:lnTo>
                    <a:lnTo>
                      <a:pt x="2815091" y="1661052"/>
                    </a:lnTo>
                    <a:cubicBezTo>
                      <a:pt x="2822011" y="1644236"/>
                      <a:pt x="2831849" y="1629609"/>
                      <a:pt x="2842937" y="1623060"/>
                    </a:cubicBezTo>
                    <a:cubicBezTo>
                      <a:pt x="2855237" y="1629485"/>
                      <a:pt x="2866158" y="1643322"/>
                      <a:pt x="2874149" y="1659379"/>
                    </a:cubicBezTo>
                    <a:lnTo>
                      <a:pt x="2876441" y="1664614"/>
                    </a:lnTo>
                    <a:lnTo>
                      <a:pt x="2884213" y="1658011"/>
                    </a:lnTo>
                    <a:cubicBezTo>
                      <a:pt x="2898614" y="1646909"/>
                      <a:pt x="2914447" y="1639160"/>
                      <a:pt x="2927324" y="1639032"/>
                    </a:cubicBezTo>
                    <a:cubicBezTo>
                      <a:pt x="2942203" y="1662460"/>
                      <a:pt x="2937480" y="1708808"/>
                      <a:pt x="2923187" y="1735893"/>
                    </a:cubicBezTo>
                    <a:lnTo>
                      <a:pt x="2906196" y="1755143"/>
                    </a:lnTo>
                    <a:lnTo>
                      <a:pt x="2916982" y="1771987"/>
                    </a:lnTo>
                    <a:cubicBezTo>
                      <a:pt x="2920162" y="1779533"/>
                      <a:pt x="2922472" y="1788069"/>
                      <a:pt x="2923918" y="1796920"/>
                    </a:cubicBezTo>
                    <a:lnTo>
                      <a:pt x="2924562" y="1802598"/>
                    </a:lnTo>
                    <a:lnTo>
                      <a:pt x="2933937" y="1798585"/>
                    </a:lnTo>
                    <a:cubicBezTo>
                      <a:pt x="2950974" y="1792231"/>
                      <a:pt x="2968390" y="1789505"/>
                      <a:pt x="2980730" y="1793186"/>
                    </a:cubicBezTo>
                    <a:cubicBezTo>
                      <a:pt x="2988025" y="1819964"/>
                      <a:pt x="2969824" y="1862849"/>
                      <a:pt x="2948169" y="1884504"/>
                    </a:cubicBezTo>
                    <a:lnTo>
                      <a:pt x="2947195" y="1885174"/>
                    </a:lnTo>
                    <a:lnTo>
                      <a:pt x="2948464" y="1911849"/>
                    </a:lnTo>
                    <a:cubicBezTo>
                      <a:pt x="2947848" y="1921807"/>
                      <a:pt x="2946218" y="1931893"/>
                      <a:pt x="2943748" y="1941372"/>
                    </a:cubicBezTo>
                    <a:lnTo>
                      <a:pt x="2942368" y="1945032"/>
                    </a:lnTo>
                    <a:lnTo>
                      <a:pt x="2946206" y="1951005"/>
                    </a:lnTo>
                    <a:lnTo>
                      <a:pt x="2948498" y="1956240"/>
                    </a:lnTo>
                    <a:lnTo>
                      <a:pt x="2956270" y="1949637"/>
                    </a:lnTo>
                    <a:cubicBezTo>
                      <a:pt x="2970671" y="1938535"/>
                      <a:pt x="2986504" y="1930786"/>
                      <a:pt x="2999381" y="1930658"/>
                    </a:cubicBezTo>
                    <a:cubicBezTo>
                      <a:pt x="3014260" y="1954086"/>
                      <a:pt x="3009537" y="2000434"/>
                      <a:pt x="2995244" y="2027519"/>
                    </a:cubicBezTo>
                    <a:lnTo>
                      <a:pt x="2993559" y="2029428"/>
                    </a:lnTo>
                    <a:lnTo>
                      <a:pt x="3036232" y="2021384"/>
                    </a:lnTo>
                    <a:lnTo>
                      <a:pt x="3039175" y="2021712"/>
                    </a:lnTo>
                    <a:lnTo>
                      <a:pt x="3038775" y="2019963"/>
                    </a:lnTo>
                    <a:cubicBezTo>
                      <a:pt x="3035563" y="2002065"/>
                      <a:pt x="3035987" y="1984442"/>
                      <a:pt x="3041811" y="1972956"/>
                    </a:cubicBezTo>
                    <a:cubicBezTo>
                      <a:pt x="3055636" y="1971756"/>
                      <a:pt x="3072286" y="1977546"/>
                      <a:pt x="3087660" y="1986783"/>
                    </a:cubicBezTo>
                    <a:lnTo>
                      <a:pt x="3096984" y="1993026"/>
                    </a:lnTo>
                    <a:lnTo>
                      <a:pt x="3100507" y="1983158"/>
                    </a:lnTo>
                    <a:cubicBezTo>
                      <a:pt x="3107427" y="1966342"/>
                      <a:pt x="3117265" y="1951715"/>
                      <a:pt x="3128353" y="1945166"/>
                    </a:cubicBezTo>
                    <a:cubicBezTo>
                      <a:pt x="3140653" y="1951591"/>
                      <a:pt x="3151574" y="1965428"/>
                      <a:pt x="3159565" y="1981485"/>
                    </a:cubicBezTo>
                    <a:lnTo>
                      <a:pt x="3161857" y="1986720"/>
                    </a:lnTo>
                    <a:lnTo>
                      <a:pt x="3169629" y="1980117"/>
                    </a:lnTo>
                    <a:cubicBezTo>
                      <a:pt x="3184030" y="1969015"/>
                      <a:pt x="3199863" y="1961266"/>
                      <a:pt x="3212740" y="1961138"/>
                    </a:cubicBezTo>
                    <a:lnTo>
                      <a:pt x="3218277" y="1976507"/>
                    </a:lnTo>
                    <a:lnTo>
                      <a:pt x="3215905" y="1967276"/>
                    </a:lnTo>
                    <a:cubicBezTo>
                      <a:pt x="3214775" y="1958347"/>
                      <a:pt x="3215041" y="1950070"/>
                      <a:pt x="3217089" y="1943206"/>
                    </a:cubicBezTo>
                    <a:lnTo>
                      <a:pt x="3229585" y="1942631"/>
                    </a:lnTo>
                    <a:lnTo>
                      <a:pt x="3215246" y="1932447"/>
                    </a:lnTo>
                    <a:cubicBezTo>
                      <a:pt x="3192901" y="1912636"/>
                      <a:pt x="3173610" y="1883747"/>
                      <a:pt x="3173398" y="1862256"/>
                    </a:cubicBezTo>
                    <a:cubicBezTo>
                      <a:pt x="3186430" y="1853980"/>
                      <a:pt x="3205838" y="1851155"/>
                      <a:pt x="3225754" y="1852387"/>
                    </a:cubicBezTo>
                    <a:lnTo>
                      <a:pt x="3229029" y="1852751"/>
                    </a:lnTo>
                    <a:lnTo>
                      <a:pt x="3228583" y="1850805"/>
                    </a:lnTo>
                    <a:cubicBezTo>
                      <a:pt x="3225009" y="1830893"/>
                      <a:pt x="3225481" y="1811287"/>
                      <a:pt x="3231961" y="1798508"/>
                    </a:cubicBezTo>
                    <a:lnTo>
                      <a:pt x="3256234" y="1801766"/>
                    </a:lnTo>
                    <a:lnTo>
                      <a:pt x="3247561" y="1790437"/>
                    </a:lnTo>
                    <a:cubicBezTo>
                      <a:pt x="3233632" y="1767493"/>
                      <a:pt x="3224736" y="1737563"/>
                      <a:pt x="3230259" y="1719052"/>
                    </a:cubicBezTo>
                    <a:cubicBezTo>
                      <a:pt x="3243647" y="1715405"/>
                      <a:pt x="3261063" y="1718132"/>
                      <a:pt x="3277838" y="1724477"/>
                    </a:cubicBezTo>
                    <a:lnTo>
                      <a:pt x="3280554" y="1725659"/>
                    </a:lnTo>
                    <a:lnTo>
                      <a:pt x="3280688" y="1723870"/>
                    </a:lnTo>
                    <a:lnTo>
                      <a:pt x="3281408" y="1720764"/>
                    </a:lnTo>
                    <a:lnTo>
                      <a:pt x="3245373" y="1711641"/>
                    </a:lnTo>
                    <a:cubicBezTo>
                      <a:pt x="3218288" y="1697348"/>
                      <a:pt x="3187548" y="1659770"/>
                      <a:pt x="3187293" y="1634015"/>
                    </a:cubicBezTo>
                    <a:cubicBezTo>
                      <a:pt x="3199007" y="1626576"/>
                      <a:pt x="3216451" y="1624037"/>
                      <a:pt x="3234352" y="1625144"/>
                    </a:cubicBezTo>
                    <a:lnTo>
                      <a:pt x="3237295" y="1625472"/>
                    </a:lnTo>
                    <a:lnTo>
                      <a:pt x="3236895" y="1623723"/>
                    </a:lnTo>
                    <a:cubicBezTo>
                      <a:pt x="3233683" y="1605825"/>
                      <a:pt x="3234107" y="1588202"/>
                      <a:pt x="3239931" y="1576716"/>
                    </a:cubicBezTo>
                    <a:cubicBezTo>
                      <a:pt x="3253756" y="1575516"/>
                      <a:pt x="3270406" y="1581306"/>
                      <a:pt x="3285780" y="1590543"/>
                    </a:cubicBezTo>
                    <a:lnTo>
                      <a:pt x="3295104" y="1596786"/>
                    </a:lnTo>
                    <a:lnTo>
                      <a:pt x="3298627" y="1586918"/>
                    </a:lnTo>
                    <a:cubicBezTo>
                      <a:pt x="3305547" y="1570102"/>
                      <a:pt x="3315385" y="1555475"/>
                      <a:pt x="3326473" y="1548926"/>
                    </a:cubicBezTo>
                    <a:cubicBezTo>
                      <a:pt x="3338773" y="1555351"/>
                      <a:pt x="3349694" y="1569188"/>
                      <a:pt x="3357685" y="1585245"/>
                    </a:cubicBezTo>
                    <a:lnTo>
                      <a:pt x="3359977" y="1590480"/>
                    </a:lnTo>
                    <a:lnTo>
                      <a:pt x="3367749" y="1583877"/>
                    </a:lnTo>
                    <a:cubicBezTo>
                      <a:pt x="3382150" y="1572775"/>
                      <a:pt x="3397983" y="1565026"/>
                      <a:pt x="3410860" y="1564898"/>
                    </a:cubicBezTo>
                    <a:cubicBezTo>
                      <a:pt x="3418299" y="1576612"/>
                      <a:pt x="3420838" y="1594056"/>
                      <a:pt x="3419731" y="1611957"/>
                    </a:cubicBezTo>
                    <a:lnTo>
                      <a:pt x="3414231" y="1633015"/>
                    </a:lnTo>
                    <a:lnTo>
                      <a:pt x="3417025" y="1634886"/>
                    </a:lnTo>
                    <a:lnTo>
                      <a:pt x="3420548" y="1625018"/>
                    </a:lnTo>
                    <a:cubicBezTo>
                      <a:pt x="3427468" y="1608202"/>
                      <a:pt x="3437306" y="1593575"/>
                      <a:pt x="3448394" y="1587026"/>
                    </a:cubicBezTo>
                    <a:cubicBezTo>
                      <a:pt x="3460694" y="1593451"/>
                      <a:pt x="3471615" y="1607288"/>
                      <a:pt x="3479606" y="1623345"/>
                    </a:cubicBezTo>
                    <a:lnTo>
                      <a:pt x="3481898" y="1628580"/>
                    </a:lnTo>
                    <a:lnTo>
                      <a:pt x="3489670" y="1621977"/>
                    </a:lnTo>
                    <a:cubicBezTo>
                      <a:pt x="3504071" y="1610875"/>
                      <a:pt x="3519904" y="1603126"/>
                      <a:pt x="3532781" y="1602998"/>
                    </a:cubicBezTo>
                    <a:cubicBezTo>
                      <a:pt x="3547660" y="1626426"/>
                      <a:pt x="3542937" y="1672774"/>
                      <a:pt x="3528644" y="1699859"/>
                    </a:cubicBezTo>
                    <a:lnTo>
                      <a:pt x="3511653" y="1719109"/>
                    </a:lnTo>
                    <a:lnTo>
                      <a:pt x="3522439" y="1735953"/>
                    </a:lnTo>
                    <a:cubicBezTo>
                      <a:pt x="3525619" y="1743499"/>
                      <a:pt x="3527929" y="1752035"/>
                      <a:pt x="3529375" y="1760886"/>
                    </a:cubicBezTo>
                    <a:lnTo>
                      <a:pt x="3530019" y="1766564"/>
                    </a:lnTo>
                    <a:lnTo>
                      <a:pt x="3539394" y="1762551"/>
                    </a:lnTo>
                    <a:cubicBezTo>
                      <a:pt x="3556431" y="1756197"/>
                      <a:pt x="3573847" y="1753471"/>
                      <a:pt x="3586187" y="1757152"/>
                    </a:cubicBezTo>
                    <a:lnTo>
                      <a:pt x="3584880" y="1790099"/>
                    </a:lnTo>
                    <a:lnTo>
                      <a:pt x="3601360" y="1785878"/>
                    </a:lnTo>
                    <a:cubicBezTo>
                      <a:pt x="3608799" y="1797592"/>
                      <a:pt x="3611338" y="1815036"/>
                      <a:pt x="3610231" y="1832937"/>
                    </a:cubicBezTo>
                    <a:lnTo>
                      <a:pt x="3604731" y="1853995"/>
                    </a:lnTo>
                    <a:lnTo>
                      <a:pt x="3607525" y="1855866"/>
                    </a:lnTo>
                    <a:lnTo>
                      <a:pt x="3611048" y="1845998"/>
                    </a:lnTo>
                    <a:cubicBezTo>
                      <a:pt x="3617968" y="1829182"/>
                      <a:pt x="3627806" y="1814555"/>
                      <a:pt x="3638894" y="1808006"/>
                    </a:cubicBezTo>
                    <a:cubicBezTo>
                      <a:pt x="3651194" y="1814431"/>
                      <a:pt x="3662115" y="1828268"/>
                      <a:pt x="3670106" y="1844325"/>
                    </a:cubicBezTo>
                    <a:lnTo>
                      <a:pt x="3672398" y="1849560"/>
                    </a:lnTo>
                    <a:lnTo>
                      <a:pt x="3680170" y="1842957"/>
                    </a:lnTo>
                    <a:cubicBezTo>
                      <a:pt x="3694571" y="1831855"/>
                      <a:pt x="3710404" y="1824106"/>
                      <a:pt x="3723281" y="1823978"/>
                    </a:cubicBezTo>
                    <a:cubicBezTo>
                      <a:pt x="3738160" y="1847406"/>
                      <a:pt x="3733437" y="1893754"/>
                      <a:pt x="3719144" y="1920839"/>
                    </a:cubicBezTo>
                    <a:lnTo>
                      <a:pt x="3702153" y="1940089"/>
                    </a:lnTo>
                    <a:lnTo>
                      <a:pt x="3712939" y="1956933"/>
                    </a:lnTo>
                    <a:cubicBezTo>
                      <a:pt x="3716119" y="1964479"/>
                      <a:pt x="3718429" y="1973015"/>
                      <a:pt x="3719875" y="1981866"/>
                    </a:cubicBezTo>
                    <a:lnTo>
                      <a:pt x="3720519" y="1987544"/>
                    </a:lnTo>
                    <a:lnTo>
                      <a:pt x="3729894" y="1983531"/>
                    </a:lnTo>
                    <a:cubicBezTo>
                      <a:pt x="3746931" y="1977177"/>
                      <a:pt x="3764347" y="1974451"/>
                      <a:pt x="3776687" y="1978132"/>
                    </a:cubicBezTo>
                    <a:cubicBezTo>
                      <a:pt x="3783982" y="2004910"/>
                      <a:pt x="3765781" y="2047795"/>
                      <a:pt x="3744126" y="2069450"/>
                    </a:cubicBezTo>
                    <a:lnTo>
                      <a:pt x="3743148" y="2070047"/>
                    </a:lnTo>
                    <a:lnTo>
                      <a:pt x="3744421" y="2096795"/>
                    </a:lnTo>
                    <a:cubicBezTo>
                      <a:pt x="3743189" y="2116712"/>
                      <a:pt x="3737900" y="2137136"/>
                      <a:pt x="3729949" y="2152203"/>
                    </a:cubicBezTo>
                    <a:lnTo>
                      <a:pt x="3713732" y="2170575"/>
                    </a:lnTo>
                    <a:lnTo>
                      <a:pt x="3718935" y="2178700"/>
                    </a:lnTo>
                    <a:cubicBezTo>
                      <a:pt x="3722473" y="2187095"/>
                      <a:pt x="3725042" y="2196592"/>
                      <a:pt x="3726651" y="2206439"/>
                    </a:cubicBezTo>
                    <a:lnTo>
                      <a:pt x="3727368" y="2212756"/>
                    </a:lnTo>
                    <a:lnTo>
                      <a:pt x="3737798" y="2208292"/>
                    </a:lnTo>
                    <a:cubicBezTo>
                      <a:pt x="3756753" y="2201223"/>
                      <a:pt x="3776130" y="2198190"/>
                      <a:pt x="3789859" y="2202286"/>
                    </a:cubicBezTo>
                    <a:cubicBezTo>
                      <a:pt x="3797975" y="2232077"/>
                      <a:pt x="3777725" y="2279790"/>
                      <a:pt x="3753633" y="2303882"/>
                    </a:cubicBezTo>
                    <a:cubicBezTo>
                      <a:pt x="3736692" y="2320822"/>
                      <a:pt x="3708522" y="2334523"/>
                      <a:pt x="3687014" y="2334891"/>
                    </a:cubicBezTo>
                    <a:cubicBezTo>
                      <a:pt x="3679844" y="2335013"/>
                      <a:pt x="3673415" y="2333654"/>
                      <a:pt x="3668389" y="2330439"/>
                    </a:cubicBezTo>
                    <a:lnTo>
                      <a:pt x="3666795" y="2329160"/>
                    </a:lnTo>
                    <a:lnTo>
                      <a:pt x="3664291" y="2329297"/>
                    </a:lnTo>
                    <a:cubicBezTo>
                      <a:pt x="3662702" y="2329225"/>
                      <a:pt x="3661133" y="2328989"/>
                      <a:pt x="3659591" y="2328576"/>
                    </a:cubicBezTo>
                    <a:lnTo>
                      <a:pt x="3657191" y="2327567"/>
                    </a:lnTo>
                    <a:lnTo>
                      <a:pt x="3653693" y="2328264"/>
                    </a:lnTo>
                    <a:lnTo>
                      <a:pt x="3650981" y="2330439"/>
                    </a:lnTo>
                    <a:cubicBezTo>
                      <a:pt x="3630876" y="2343298"/>
                      <a:pt x="3588324" y="2326469"/>
                      <a:pt x="3565737" y="2303882"/>
                    </a:cubicBezTo>
                    <a:lnTo>
                      <a:pt x="3559237" y="2295391"/>
                    </a:lnTo>
                    <a:lnTo>
                      <a:pt x="3546468" y="2292339"/>
                    </a:lnTo>
                    <a:lnTo>
                      <a:pt x="3544874" y="2291061"/>
                    </a:lnTo>
                    <a:lnTo>
                      <a:pt x="3542370" y="2291197"/>
                    </a:lnTo>
                    <a:cubicBezTo>
                      <a:pt x="3540781" y="2291125"/>
                      <a:pt x="3539212" y="2290889"/>
                      <a:pt x="3537670" y="2290476"/>
                    </a:cubicBezTo>
                    <a:lnTo>
                      <a:pt x="3535270" y="2289467"/>
                    </a:lnTo>
                    <a:lnTo>
                      <a:pt x="3531772" y="2290164"/>
                    </a:lnTo>
                    <a:lnTo>
                      <a:pt x="3529060" y="2292339"/>
                    </a:lnTo>
                    <a:cubicBezTo>
                      <a:pt x="3508955" y="2305198"/>
                      <a:pt x="3466403" y="2288369"/>
                      <a:pt x="3443816" y="2265782"/>
                    </a:cubicBezTo>
                    <a:cubicBezTo>
                      <a:pt x="3419723" y="2241689"/>
                      <a:pt x="3399397" y="2191645"/>
                      <a:pt x="3407589" y="2164186"/>
                    </a:cubicBezTo>
                    <a:lnTo>
                      <a:pt x="3420085" y="2163611"/>
                    </a:lnTo>
                    <a:lnTo>
                      <a:pt x="3405746" y="2153427"/>
                    </a:lnTo>
                    <a:cubicBezTo>
                      <a:pt x="3383401" y="2133616"/>
                      <a:pt x="3364110" y="2104727"/>
                      <a:pt x="3363898" y="2083236"/>
                    </a:cubicBezTo>
                    <a:lnTo>
                      <a:pt x="3372986" y="2079962"/>
                    </a:lnTo>
                    <a:lnTo>
                      <a:pt x="3368737" y="2074411"/>
                    </a:lnTo>
                    <a:lnTo>
                      <a:pt x="3355968" y="2071359"/>
                    </a:lnTo>
                    <a:lnTo>
                      <a:pt x="3354374" y="2070081"/>
                    </a:lnTo>
                    <a:lnTo>
                      <a:pt x="3351870" y="2070217"/>
                    </a:lnTo>
                    <a:cubicBezTo>
                      <a:pt x="3350281" y="2070145"/>
                      <a:pt x="3348712" y="2069909"/>
                      <a:pt x="3347170" y="2069496"/>
                    </a:cubicBezTo>
                    <a:lnTo>
                      <a:pt x="3344770" y="2068487"/>
                    </a:lnTo>
                    <a:lnTo>
                      <a:pt x="3341272" y="2069184"/>
                    </a:lnTo>
                    <a:lnTo>
                      <a:pt x="3338560" y="2071359"/>
                    </a:lnTo>
                    <a:lnTo>
                      <a:pt x="3336881" y="2071760"/>
                    </a:lnTo>
                    <a:lnTo>
                      <a:pt x="3330524" y="2096099"/>
                    </a:lnTo>
                    <a:lnTo>
                      <a:pt x="3313533" y="2115349"/>
                    </a:lnTo>
                    <a:lnTo>
                      <a:pt x="3324319" y="2132193"/>
                    </a:lnTo>
                    <a:cubicBezTo>
                      <a:pt x="3327499" y="2139739"/>
                      <a:pt x="3329809" y="2148275"/>
                      <a:pt x="3331255" y="2157126"/>
                    </a:cubicBezTo>
                    <a:lnTo>
                      <a:pt x="3331899" y="2162804"/>
                    </a:lnTo>
                    <a:lnTo>
                      <a:pt x="3341274" y="2158791"/>
                    </a:lnTo>
                    <a:cubicBezTo>
                      <a:pt x="3358311" y="2152437"/>
                      <a:pt x="3375727" y="2149711"/>
                      <a:pt x="3388067" y="2153392"/>
                    </a:cubicBezTo>
                    <a:cubicBezTo>
                      <a:pt x="3395362" y="2180170"/>
                      <a:pt x="3377161" y="2223055"/>
                      <a:pt x="3355506" y="2244710"/>
                    </a:cubicBezTo>
                    <a:lnTo>
                      <a:pt x="3354532" y="2245380"/>
                    </a:lnTo>
                    <a:lnTo>
                      <a:pt x="3355801" y="2272055"/>
                    </a:lnTo>
                    <a:cubicBezTo>
                      <a:pt x="3354569" y="2291972"/>
                      <a:pt x="3349280" y="2312396"/>
                      <a:pt x="3341329" y="2327463"/>
                    </a:cubicBezTo>
                    <a:lnTo>
                      <a:pt x="3325112" y="2345835"/>
                    </a:lnTo>
                    <a:lnTo>
                      <a:pt x="3330315" y="2353960"/>
                    </a:lnTo>
                    <a:cubicBezTo>
                      <a:pt x="3333853" y="2362355"/>
                      <a:pt x="3336422" y="2371852"/>
                      <a:pt x="3338031" y="2381699"/>
                    </a:cubicBezTo>
                    <a:lnTo>
                      <a:pt x="3338748" y="2388016"/>
                    </a:lnTo>
                    <a:lnTo>
                      <a:pt x="3349178" y="2383552"/>
                    </a:lnTo>
                    <a:cubicBezTo>
                      <a:pt x="3368133" y="2376483"/>
                      <a:pt x="3387510" y="2373449"/>
                      <a:pt x="3401239" y="2377545"/>
                    </a:cubicBezTo>
                    <a:cubicBezTo>
                      <a:pt x="3409355" y="2407337"/>
                      <a:pt x="3389105" y="2455049"/>
                      <a:pt x="3365013" y="2479142"/>
                    </a:cubicBezTo>
                    <a:cubicBezTo>
                      <a:pt x="3348072" y="2496082"/>
                      <a:pt x="3319902" y="2509783"/>
                      <a:pt x="3298394" y="2510151"/>
                    </a:cubicBezTo>
                    <a:cubicBezTo>
                      <a:pt x="3291224" y="2510273"/>
                      <a:pt x="3284795" y="2508914"/>
                      <a:pt x="3279769" y="2505699"/>
                    </a:cubicBezTo>
                    <a:lnTo>
                      <a:pt x="3278175" y="2504421"/>
                    </a:lnTo>
                    <a:lnTo>
                      <a:pt x="3275671" y="2504557"/>
                    </a:lnTo>
                    <a:cubicBezTo>
                      <a:pt x="3274082" y="2504485"/>
                      <a:pt x="3272513" y="2504249"/>
                      <a:pt x="3270971" y="2503836"/>
                    </a:cubicBezTo>
                    <a:lnTo>
                      <a:pt x="3268571" y="2502827"/>
                    </a:lnTo>
                    <a:lnTo>
                      <a:pt x="3265073" y="2503524"/>
                    </a:lnTo>
                    <a:lnTo>
                      <a:pt x="3262361" y="2505699"/>
                    </a:lnTo>
                    <a:cubicBezTo>
                      <a:pt x="3257334" y="2508914"/>
                      <a:pt x="3250905" y="2510273"/>
                      <a:pt x="3243736" y="2510150"/>
                    </a:cubicBezTo>
                    <a:lnTo>
                      <a:pt x="3233514" y="2508184"/>
                    </a:lnTo>
                    <a:lnTo>
                      <a:pt x="3233881" y="2515895"/>
                    </a:lnTo>
                    <a:cubicBezTo>
                      <a:pt x="3232649" y="2535811"/>
                      <a:pt x="3227360" y="2556236"/>
                      <a:pt x="3219409" y="2571303"/>
                    </a:cubicBezTo>
                    <a:lnTo>
                      <a:pt x="3203192" y="2589675"/>
                    </a:lnTo>
                    <a:lnTo>
                      <a:pt x="3208395" y="2597800"/>
                    </a:lnTo>
                    <a:cubicBezTo>
                      <a:pt x="3211933" y="2606195"/>
                      <a:pt x="3214502" y="2615692"/>
                      <a:pt x="3216111" y="2625539"/>
                    </a:cubicBezTo>
                    <a:lnTo>
                      <a:pt x="3216828" y="2631856"/>
                    </a:lnTo>
                    <a:lnTo>
                      <a:pt x="3227258" y="2627392"/>
                    </a:lnTo>
                    <a:cubicBezTo>
                      <a:pt x="3246213" y="2620323"/>
                      <a:pt x="3265590" y="2617289"/>
                      <a:pt x="3279319" y="2621386"/>
                    </a:cubicBezTo>
                    <a:cubicBezTo>
                      <a:pt x="3287435" y="2651177"/>
                      <a:pt x="3267185" y="2698889"/>
                      <a:pt x="3243093" y="2722982"/>
                    </a:cubicBezTo>
                    <a:cubicBezTo>
                      <a:pt x="3226152" y="2739922"/>
                      <a:pt x="3197982" y="2753623"/>
                      <a:pt x="3176474" y="2753991"/>
                    </a:cubicBezTo>
                    <a:close/>
                    <a:moveTo>
                      <a:pt x="2220497" y="2858604"/>
                    </a:moveTo>
                    <a:cubicBezTo>
                      <a:pt x="2213327" y="2858727"/>
                      <a:pt x="2206898" y="2857368"/>
                      <a:pt x="2201872" y="2854153"/>
                    </a:cubicBezTo>
                    <a:lnTo>
                      <a:pt x="2200278" y="2852875"/>
                    </a:lnTo>
                    <a:lnTo>
                      <a:pt x="2197774" y="2853011"/>
                    </a:lnTo>
                    <a:cubicBezTo>
                      <a:pt x="2196185" y="2852939"/>
                      <a:pt x="2194616" y="2852702"/>
                      <a:pt x="2193075" y="2852290"/>
                    </a:cubicBezTo>
                    <a:lnTo>
                      <a:pt x="2190674" y="2851281"/>
                    </a:lnTo>
                    <a:lnTo>
                      <a:pt x="2187176" y="2851978"/>
                    </a:lnTo>
                    <a:lnTo>
                      <a:pt x="2184464" y="2854153"/>
                    </a:lnTo>
                    <a:cubicBezTo>
                      <a:pt x="2179438" y="2857368"/>
                      <a:pt x="2173009" y="2858727"/>
                      <a:pt x="2165839" y="2858604"/>
                    </a:cubicBezTo>
                    <a:cubicBezTo>
                      <a:pt x="2144331" y="2858237"/>
                      <a:pt x="2116160" y="2844536"/>
                      <a:pt x="2099220" y="2827596"/>
                    </a:cubicBezTo>
                    <a:lnTo>
                      <a:pt x="2092721" y="2819105"/>
                    </a:lnTo>
                    <a:lnTo>
                      <a:pt x="2079951" y="2816053"/>
                    </a:lnTo>
                    <a:lnTo>
                      <a:pt x="2078357" y="2814774"/>
                    </a:lnTo>
                    <a:lnTo>
                      <a:pt x="2075853" y="2814911"/>
                    </a:lnTo>
                    <a:cubicBezTo>
                      <a:pt x="2074264" y="2814839"/>
                      <a:pt x="2072695" y="2814603"/>
                      <a:pt x="2071154" y="2814190"/>
                    </a:cubicBezTo>
                    <a:lnTo>
                      <a:pt x="2068753" y="2813181"/>
                    </a:lnTo>
                    <a:lnTo>
                      <a:pt x="2065255" y="2813878"/>
                    </a:lnTo>
                    <a:lnTo>
                      <a:pt x="2062543" y="2816053"/>
                    </a:lnTo>
                    <a:cubicBezTo>
                      <a:pt x="2042438" y="2828912"/>
                      <a:pt x="1999886" y="2812083"/>
                      <a:pt x="1977299" y="2789496"/>
                    </a:cubicBezTo>
                    <a:cubicBezTo>
                      <a:pt x="1953206" y="2765403"/>
                      <a:pt x="1932880" y="2715359"/>
                      <a:pt x="1941072" y="2687900"/>
                    </a:cubicBezTo>
                    <a:lnTo>
                      <a:pt x="1953568" y="2687325"/>
                    </a:lnTo>
                    <a:lnTo>
                      <a:pt x="1939229" y="2677140"/>
                    </a:lnTo>
                    <a:cubicBezTo>
                      <a:pt x="1916884" y="2657330"/>
                      <a:pt x="1897593" y="2628441"/>
                      <a:pt x="1897381" y="2606950"/>
                    </a:cubicBezTo>
                    <a:cubicBezTo>
                      <a:pt x="1910413" y="2598674"/>
                      <a:pt x="1929821" y="2595849"/>
                      <a:pt x="1949737" y="2597081"/>
                    </a:cubicBezTo>
                    <a:lnTo>
                      <a:pt x="1953012" y="2597445"/>
                    </a:lnTo>
                    <a:lnTo>
                      <a:pt x="1952566" y="2595499"/>
                    </a:lnTo>
                    <a:cubicBezTo>
                      <a:pt x="1948993" y="2575587"/>
                      <a:pt x="1949465" y="2555980"/>
                      <a:pt x="1955945" y="2543202"/>
                    </a:cubicBezTo>
                    <a:cubicBezTo>
                      <a:pt x="1963635" y="2542534"/>
                      <a:pt x="1972111" y="2543811"/>
                      <a:pt x="1980803" y="2546539"/>
                    </a:cubicBezTo>
                    <a:lnTo>
                      <a:pt x="1981073" y="2546664"/>
                    </a:lnTo>
                    <a:lnTo>
                      <a:pt x="1965043" y="2523162"/>
                    </a:lnTo>
                    <a:cubicBezTo>
                      <a:pt x="1959047" y="2510781"/>
                      <a:pt x="1954701" y="2497421"/>
                      <a:pt x="1953178" y="2485382"/>
                    </a:cubicBezTo>
                    <a:lnTo>
                      <a:pt x="1953952" y="2469632"/>
                    </a:lnTo>
                    <a:lnTo>
                      <a:pt x="1952479" y="2469984"/>
                    </a:lnTo>
                    <a:cubicBezTo>
                      <a:pt x="1930971" y="2469617"/>
                      <a:pt x="1902800" y="2455916"/>
                      <a:pt x="1885860" y="2438976"/>
                    </a:cubicBezTo>
                    <a:lnTo>
                      <a:pt x="1879360" y="2430485"/>
                    </a:lnTo>
                    <a:lnTo>
                      <a:pt x="1866591" y="2427433"/>
                    </a:lnTo>
                    <a:lnTo>
                      <a:pt x="1864997" y="2426154"/>
                    </a:lnTo>
                    <a:lnTo>
                      <a:pt x="1862493" y="2426291"/>
                    </a:lnTo>
                    <a:cubicBezTo>
                      <a:pt x="1860904" y="2426219"/>
                      <a:pt x="1859335" y="2425982"/>
                      <a:pt x="1857794" y="2425569"/>
                    </a:cubicBezTo>
                    <a:lnTo>
                      <a:pt x="1855393" y="2424560"/>
                    </a:lnTo>
                    <a:lnTo>
                      <a:pt x="1851895" y="2425258"/>
                    </a:lnTo>
                    <a:lnTo>
                      <a:pt x="1849183" y="2427433"/>
                    </a:lnTo>
                    <a:cubicBezTo>
                      <a:pt x="1829078" y="2440292"/>
                      <a:pt x="1786526" y="2423463"/>
                      <a:pt x="1763939" y="2400876"/>
                    </a:cubicBezTo>
                    <a:cubicBezTo>
                      <a:pt x="1739846" y="2376783"/>
                      <a:pt x="1719520" y="2326739"/>
                      <a:pt x="1727712" y="2299280"/>
                    </a:cubicBezTo>
                    <a:lnTo>
                      <a:pt x="1740208" y="2298705"/>
                    </a:lnTo>
                    <a:lnTo>
                      <a:pt x="1725869" y="2288521"/>
                    </a:lnTo>
                    <a:cubicBezTo>
                      <a:pt x="1703524" y="2268710"/>
                      <a:pt x="1684233" y="2239821"/>
                      <a:pt x="1684021" y="2218330"/>
                    </a:cubicBezTo>
                    <a:cubicBezTo>
                      <a:pt x="1697053" y="2210054"/>
                      <a:pt x="1716461" y="2207229"/>
                      <a:pt x="1736377" y="2208461"/>
                    </a:cubicBezTo>
                    <a:lnTo>
                      <a:pt x="1739652" y="2208825"/>
                    </a:lnTo>
                    <a:lnTo>
                      <a:pt x="1739206" y="2206879"/>
                    </a:lnTo>
                    <a:cubicBezTo>
                      <a:pt x="1735633" y="2186967"/>
                      <a:pt x="1736105" y="2167361"/>
                      <a:pt x="1742585" y="2154582"/>
                    </a:cubicBezTo>
                    <a:lnTo>
                      <a:pt x="1766857" y="2157840"/>
                    </a:lnTo>
                    <a:lnTo>
                      <a:pt x="1758184" y="2146511"/>
                    </a:lnTo>
                    <a:cubicBezTo>
                      <a:pt x="1744255" y="2123567"/>
                      <a:pt x="1735359" y="2093637"/>
                      <a:pt x="1740882" y="2075126"/>
                    </a:cubicBezTo>
                    <a:cubicBezTo>
                      <a:pt x="1754270" y="2071479"/>
                      <a:pt x="1771686" y="2074206"/>
                      <a:pt x="1788461" y="2080551"/>
                    </a:cubicBezTo>
                    <a:lnTo>
                      <a:pt x="1791177" y="2081733"/>
                    </a:lnTo>
                    <a:lnTo>
                      <a:pt x="1791311" y="2079944"/>
                    </a:lnTo>
                    <a:lnTo>
                      <a:pt x="1792031" y="2076838"/>
                    </a:lnTo>
                    <a:lnTo>
                      <a:pt x="1755996" y="2067715"/>
                    </a:lnTo>
                    <a:cubicBezTo>
                      <a:pt x="1728911" y="2053422"/>
                      <a:pt x="1698171" y="2015844"/>
                      <a:pt x="1697916" y="1990089"/>
                    </a:cubicBezTo>
                    <a:cubicBezTo>
                      <a:pt x="1709630" y="1982650"/>
                      <a:pt x="1727074" y="1980111"/>
                      <a:pt x="1744975" y="1981218"/>
                    </a:cubicBezTo>
                    <a:lnTo>
                      <a:pt x="1747919" y="1981546"/>
                    </a:lnTo>
                    <a:lnTo>
                      <a:pt x="1747518" y="1979797"/>
                    </a:lnTo>
                    <a:cubicBezTo>
                      <a:pt x="1744306" y="1961899"/>
                      <a:pt x="1744730" y="1944276"/>
                      <a:pt x="1750554" y="1932790"/>
                    </a:cubicBezTo>
                    <a:cubicBezTo>
                      <a:pt x="1764379" y="1931590"/>
                      <a:pt x="1781029" y="1937380"/>
                      <a:pt x="1796403" y="1946617"/>
                    </a:cubicBezTo>
                    <a:lnTo>
                      <a:pt x="1805727" y="1952860"/>
                    </a:lnTo>
                    <a:lnTo>
                      <a:pt x="1809250" y="1942992"/>
                    </a:lnTo>
                    <a:cubicBezTo>
                      <a:pt x="1816170" y="1926176"/>
                      <a:pt x="1826008" y="1911549"/>
                      <a:pt x="1837096" y="1905000"/>
                    </a:cubicBezTo>
                    <a:cubicBezTo>
                      <a:pt x="1849396" y="1911425"/>
                      <a:pt x="1860317" y="1925262"/>
                      <a:pt x="1868308" y="1941319"/>
                    </a:cubicBezTo>
                    <a:lnTo>
                      <a:pt x="1870600" y="1946554"/>
                    </a:lnTo>
                    <a:lnTo>
                      <a:pt x="1878372" y="1939951"/>
                    </a:lnTo>
                    <a:cubicBezTo>
                      <a:pt x="1892773" y="1928849"/>
                      <a:pt x="1908606" y="1921100"/>
                      <a:pt x="1921484" y="1920972"/>
                    </a:cubicBezTo>
                    <a:cubicBezTo>
                      <a:pt x="1928923" y="1932686"/>
                      <a:pt x="1931462" y="1950130"/>
                      <a:pt x="1930354" y="1968031"/>
                    </a:cubicBezTo>
                    <a:lnTo>
                      <a:pt x="1924854" y="1989089"/>
                    </a:lnTo>
                    <a:lnTo>
                      <a:pt x="1927648" y="1990960"/>
                    </a:lnTo>
                    <a:lnTo>
                      <a:pt x="1931171" y="1981092"/>
                    </a:lnTo>
                    <a:cubicBezTo>
                      <a:pt x="1938091" y="1964276"/>
                      <a:pt x="1947929" y="1949649"/>
                      <a:pt x="1959017" y="1943100"/>
                    </a:cubicBezTo>
                    <a:cubicBezTo>
                      <a:pt x="1971317" y="1949525"/>
                      <a:pt x="1982238" y="1963362"/>
                      <a:pt x="1990229" y="1979419"/>
                    </a:cubicBezTo>
                    <a:lnTo>
                      <a:pt x="1992521" y="1984654"/>
                    </a:lnTo>
                    <a:lnTo>
                      <a:pt x="2000293" y="1978051"/>
                    </a:lnTo>
                    <a:cubicBezTo>
                      <a:pt x="2014694" y="1966949"/>
                      <a:pt x="2030527" y="1959200"/>
                      <a:pt x="2043405" y="1959072"/>
                    </a:cubicBezTo>
                    <a:cubicBezTo>
                      <a:pt x="2058283" y="1982500"/>
                      <a:pt x="2053560" y="2028848"/>
                      <a:pt x="2039268" y="2055933"/>
                    </a:cubicBezTo>
                    <a:lnTo>
                      <a:pt x="2022276" y="2075183"/>
                    </a:lnTo>
                    <a:lnTo>
                      <a:pt x="2033062" y="2092027"/>
                    </a:lnTo>
                    <a:cubicBezTo>
                      <a:pt x="2036242" y="2099573"/>
                      <a:pt x="2038552" y="2108109"/>
                      <a:pt x="2039998" y="2116960"/>
                    </a:cubicBezTo>
                    <a:lnTo>
                      <a:pt x="2040642" y="2122638"/>
                    </a:lnTo>
                    <a:lnTo>
                      <a:pt x="2050017" y="2118625"/>
                    </a:lnTo>
                    <a:cubicBezTo>
                      <a:pt x="2067054" y="2112271"/>
                      <a:pt x="2084470" y="2109545"/>
                      <a:pt x="2096811" y="2113226"/>
                    </a:cubicBezTo>
                    <a:cubicBezTo>
                      <a:pt x="2104105" y="2140004"/>
                      <a:pt x="2085904" y="2182889"/>
                      <a:pt x="2064249" y="2204544"/>
                    </a:cubicBezTo>
                    <a:lnTo>
                      <a:pt x="2063275" y="2205214"/>
                    </a:lnTo>
                    <a:lnTo>
                      <a:pt x="2064544" y="2231889"/>
                    </a:lnTo>
                    <a:cubicBezTo>
                      <a:pt x="2063312" y="2251806"/>
                      <a:pt x="2058023" y="2272230"/>
                      <a:pt x="2050072" y="2287297"/>
                    </a:cubicBezTo>
                    <a:lnTo>
                      <a:pt x="2033856" y="2305669"/>
                    </a:lnTo>
                    <a:lnTo>
                      <a:pt x="2035504" y="2308244"/>
                    </a:lnTo>
                    <a:lnTo>
                      <a:pt x="2050456" y="2293620"/>
                    </a:lnTo>
                    <a:cubicBezTo>
                      <a:pt x="2062756" y="2300045"/>
                      <a:pt x="2073677" y="2313882"/>
                      <a:pt x="2081668" y="2329939"/>
                    </a:cubicBezTo>
                    <a:lnTo>
                      <a:pt x="2083960" y="2335173"/>
                    </a:lnTo>
                    <a:lnTo>
                      <a:pt x="2091732" y="2328571"/>
                    </a:lnTo>
                    <a:cubicBezTo>
                      <a:pt x="2106133" y="2317469"/>
                      <a:pt x="2121966" y="2309720"/>
                      <a:pt x="2134844" y="2309592"/>
                    </a:cubicBezTo>
                    <a:cubicBezTo>
                      <a:pt x="2142283" y="2321306"/>
                      <a:pt x="2144822" y="2338750"/>
                      <a:pt x="2143714" y="2356651"/>
                    </a:cubicBezTo>
                    <a:lnTo>
                      <a:pt x="2138214" y="2377709"/>
                    </a:lnTo>
                    <a:lnTo>
                      <a:pt x="2141008" y="2379580"/>
                    </a:lnTo>
                    <a:lnTo>
                      <a:pt x="2144531" y="2369712"/>
                    </a:lnTo>
                    <a:cubicBezTo>
                      <a:pt x="2151451" y="2352896"/>
                      <a:pt x="2161289" y="2338269"/>
                      <a:pt x="2172377" y="2331720"/>
                    </a:cubicBezTo>
                    <a:cubicBezTo>
                      <a:pt x="2184677" y="2338145"/>
                      <a:pt x="2195598" y="2351982"/>
                      <a:pt x="2203589" y="2368039"/>
                    </a:cubicBezTo>
                    <a:lnTo>
                      <a:pt x="2205881" y="2373273"/>
                    </a:lnTo>
                    <a:lnTo>
                      <a:pt x="2213653" y="2366671"/>
                    </a:lnTo>
                    <a:cubicBezTo>
                      <a:pt x="2228054" y="2355569"/>
                      <a:pt x="2243887" y="2347820"/>
                      <a:pt x="2256765" y="2347692"/>
                    </a:cubicBezTo>
                    <a:cubicBezTo>
                      <a:pt x="2271643" y="2371120"/>
                      <a:pt x="2266920" y="2417468"/>
                      <a:pt x="2252628" y="2444553"/>
                    </a:cubicBezTo>
                    <a:lnTo>
                      <a:pt x="2235636" y="2463803"/>
                    </a:lnTo>
                    <a:lnTo>
                      <a:pt x="2246422" y="2480647"/>
                    </a:lnTo>
                    <a:cubicBezTo>
                      <a:pt x="2249602" y="2488193"/>
                      <a:pt x="2251912" y="2496729"/>
                      <a:pt x="2253358" y="2505579"/>
                    </a:cubicBezTo>
                    <a:lnTo>
                      <a:pt x="2254002" y="2511257"/>
                    </a:lnTo>
                    <a:lnTo>
                      <a:pt x="2263377" y="2507245"/>
                    </a:lnTo>
                    <a:cubicBezTo>
                      <a:pt x="2280414" y="2500891"/>
                      <a:pt x="2297830" y="2498165"/>
                      <a:pt x="2310171" y="2501846"/>
                    </a:cubicBezTo>
                    <a:cubicBezTo>
                      <a:pt x="2317465" y="2528624"/>
                      <a:pt x="2299264" y="2571509"/>
                      <a:pt x="2277609" y="2593164"/>
                    </a:cubicBezTo>
                    <a:lnTo>
                      <a:pt x="2276635" y="2593834"/>
                    </a:lnTo>
                    <a:lnTo>
                      <a:pt x="2277904" y="2620509"/>
                    </a:lnTo>
                    <a:cubicBezTo>
                      <a:pt x="2276672" y="2640425"/>
                      <a:pt x="2271383" y="2660850"/>
                      <a:pt x="2263432" y="2675917"/>
                    </a:cubicBezTo>
                    <a:lnTo>
                      <a:pt x="2247216" y="2694289"/>
                    </a:lnTo>
                    <a:lnTo>
                      <a:pt x="2252418" y="2702414"/>
                    </a:lnTo>
                    <a:cubicBezTo>
                      <a:pt x="2255956" y="2710809"/>
                      <a:pt x="2258526" y="2720306"/>
                      <a:pt x="2260135" y="2730153"/>
                    </a:cubicBezTo>
                    <a:lnTo>
                      <a:pt x="2260851" y="2736470"/>
                    </a:lnTo>
                    <a:lnTo>
                      <a:pt x="2271281" y="2732006"/>
                    </a:lnTo>
                    <a:cubicBezTo>
                      <a:pt x="2290237" y="2724937"/>
                      <a:pt x="2309613" y="2721903"/>
                      <a:pt x="2323342" y="2726000"/>
                    </a:cubicBezTo>
                    <a:cubicBezTo>
                      <a:pt x="2331458" y="2755791"/>
                      <a:pt x="2311208" y="2803503"/>
                      <a:pt x="2287116" y="2827596"/>
                    </a:cubicBezTo>
                    <a:cubicBezTo>
                      <a:pt x="2270176" y="2844536"/>
                      <a:pt x="2242005" y="2858237"/>
                      <a:pt x="2220497" y="2858604"/>
                    </a:cubicBezTo>
                    <a:close/>
                    <a:moveTo>
                      <a:pt x="2711654" y="2952111"/>
                    </a:moveTo>
                    <a:cubicBezTo>
                      <a:pt x="2704484" y="2952233"/>
                      <a:pt x="2698055" y="2950874"/>
                      <a:pt x="2693029" y="2947659"/>
                    </a:cubicBezTo>
                    <a:lnTo>
                      <a:pt x="2691435" y="2946381"/>
                    </a:lnTo>
                    <a:lnTo>
                      <a:pt x="2688931" y="2946517"/>
                    </a:lnTo>
                    <a:cubicBezTo>
                      <a:pt x="2687342" y="2946445"/>
                      <a:pt x="2685773" y="2946208"/>
                      <a:pt x="2684231" y="2945796"/>
                    </a:cubicBezTo>
                    <a:lnTo>
                      <a:pt x="2681831" y="2944787"/>
                    </a:lnTo>
                    <a:lnTo>
                      <a:pt x="2678333" y="2945484"/>
                    </a:lnTo>
                    <a:lnTo>
                      <a:pt x="2675621" y="2947659"/>
                    </a:lnTo>
                    <a:cubicBezTo>
                      <a:pt x="2655516" y="2960518"/>
                      <a:pt x="2612964" y="2943689"/>
                      <a:pt x="2590377" y="2921102"/>
                    </a:cubicBezTo>
                    <a:lnTo>
                      <a:pt x="2583877" y="2912611"/>
                    </a:lnTo>
                    <a:lnTo>
                      <a:pt x="2571108" y="2909559"/>
                    </a:lnTo>
                    <a:lnTo>
                      <a:pt x="2569514" y="2908281"/>
                    </a:lnTo>
                    <a:lnTo>
                      <a:pt x="2567010" y="2908417"/>
                    </a:lnTo>
                    <a:cubicBezTo>
                      <a:pt x="2565421" y="2908345"/>
                      <a:pt x="2563852" y="2908109"/>
                      <a:pt x="2562310" y="2907696"/>
                    </a:cubicBezTo>
                    <a:lnTo>
                      <a:pt x="2559910" y="2906687"/>
                    </a:lnTo>
                    <a:lnTo>
                      <a:pt x="2556412" y="2907384"/>
                    </a:lnTo>
                    <a:lnTo>
                      <a:pt x="2553700" y="2909559"/>
                    </a:lnTo>
                    <a:cubicBezTo>
                      <a:pt x="2533595" y="2922418"/>
                      <a:pt x="2491043" y="2905589"/>
                      <a:pt x="2468456" y="2883002"/>
                    </a:cubicBezTo>
                    <a:cubicBezTo>
                      <a:pt x="2444363" y="2858909"/>
                      <a:pt x="2424037" y="2808865"/>
                      <a:pt x="2432229" y="2781406"/>
                    </a:cubicBezTo>
                    <a:lnTo>
                      <a:pt x="2444725" y="2780831"/>
                    </a:lnTo>
                    <a:lnTo>
                      <a:pt x="2430386" y="2770647"/>
                    </a:lnTo>
                    <a:cubicBezTo>
                      <a:pt x="2408041" y="2750836"/>
                      <a:pt x="2388750" y="2721947"/>
                      <a:pt x="2388538" y="2700456"/>
                    </a:cubicBezTo>
                    <a:cubicBezTo>
                      <a:pt x="2401570" y="2692180"/>
                      <a:pt x="2420978" y="2689355"/>
                      <a:pt x="2440894" y="2690587"/>
                    </a:cubicBezTo>
                    <a:lnTo>
                      <a:pt x="2444169" y="2690951"/>
                    </a:lnTo>
                    <a:lnTo>
                      <a:pt x="2443723" y="2689005"/>
                    </a:lnTo>
                    <a:cubicBezTo>
                      <a:pt x="2440150" y="2669093"/>
                      <a:pt x="2440622" y="2649486"/>
                      <a:pt x="2447101" y="2636708"/>
                    </a:cubicBezTo>
                    <a:lnTo>
                      <a:pt x="2471374" y="2639966"/>
                    </a:lnTo>
                    <a:lnTo>
                      <a:pt x="2462701" y="2628636"/>
                    </a:lnTo>
                    <a:cubicBezTo>
                      <a:pt x="2448772" y="2605693"/>
                      <a:pt x="2439876" y="2575763"/>
                      <a:pt x="2445399" y="2557252"/>
                    </a:cubicBezTo>
                    <a:cubicBezTo>
                      <a:pt x="2458787" y="2553605"/>
                      <a:pt x="2476203" y="2556332"/>
                      <a:pt x="2492978" y="2562677"/>
                    </a:cubicBezTo>
                    <a:lnTo>
                      <a:pt x="2495694" y="2563859"/>
                    </a:lnTo>
                    <a:lnTo>
                      <a:pt x="2495828" y="2562070"/>
                    </a:lnTo>
                    <a:lnTo>
                      <a:pt x="2496548" y="2558964"/>
                    </a:lnTo>
                    <a:lnTo>
                      <a:pt x="2460513" y="2549841"/>
                    </a:lnTo>
                    <a:cubicBezTo>
                      <a:pt x="2433428" y="2535548"/>
                      <a:pt x="2402688" y="2497970"/>
                      <a:pt x="2402433" y="2472215"/>
                    </a:cubicBezTo>
                    <a:cubicBezTo>
                      <a:pt x="2414147" y="2464776"/>
                      <a:pt x="2431591" y="2462237"/>
                      <a:pt x="2449492" y="2463344"/>
                    </a:cubicBezTo>
                    <a:lnTo>
                      <a:pt x="2452435" y="2463672"/>
                    </a:lnTo>
                    <a:lnTo>
                      <a:pt x="2452035" y="2461922"/>
                    </a:lnTo>
                    <a:cubicBezTo>
                      <a:pt x="2448823" y="2444025"/>
                      <a:pt x="2449247" y="2426402"/>
                      <a:pt x="2455071" y="2414916"/>
                    </a:cubicBezTo>
                    <a:cubicBezTo>
                      <a:pt x="2468896" y="2413716"/>
                      <a:pt x="2485546" y="2419506"/>
                      <a:pt x="2500920" y="2428742"/>
                    </a:cubicBezTo>
                    <a:lnTo>
                      <a:pt x="2510244" y="2434986"/>
                    </a:lnTo>
                    <a:lnTo>
                      <a:pt x="2513767" y="2425118"/>
                    </a:lnTo>
                    <a:cubicBezTo>
                      <a:pt x="2520687" y="2408302"/>
                      <a:pt x="2530525" y="2393675"/>
                      <a:pt x="2541613" y="2387126"/>
                    </a:cubicBezTo>
                    <a:cubicBezTo>
                      <a:pt x="2553913" y="2393551"/>
                      <a:pt x="2564834" y="2407388"/>
                      <a:pt x="2572825" y="2423445"/>
                    </a:cubicBezTo>
                    <a:lnTo>
                      <a:pt x="2575117" y="2428680"/>
                    </a:lnTo>
                    <a:lnTo>
                      <a:pt x="2582889" y="2422077"/>
                    </a:lnTo>
                    <a:cubicBezTo>
                      <a:pt x="2597290" y="2410975"/>
                      <a:pt x="2613123" y="2403226"/>
                      <a:pt x="2626000" y="2403098"/>
                    </a:cubicBezTo>
                    <a:cubicBezTo>
                      <a:pt x="2633439" y="2414812"/>
                      <a:pt x="2635978" y="2432256"/>
                      <a:pt x="2634871" y="2450157"/>
                    </a:cubicBezTo>
                    <a:lnTo>
                      <a:pt x="2629371" y="2471215"/>
                    </a:lnTo>
                    <a:lnTo>
                      <a:pt x="2632165" y="2473086"/>
                    </a:lnTo>
                    <a:lnTo>
                      <a:pt x="2635688" y="2463218"/>
                    </a:lnTo>
                    <a:cubicBezTo>
                      <a:pt x="2642608" y="2446402"/>
                      <a:pt x="2652446" y="2431775"/>
                      <a:pt x="2663534" y="2425226"/>
                    </a:cubicBezTo>
                    <a:cubicBezTo>
                      <a:pt x="2675834" y="2431651"/>
                      <a:pt x="2686755" y="2445488"/>
                      <a:pt x="2694746" y="2461545"/>
                    </a:cubicBezTo>
                    <a:lnTo>
                      <a:pt x="2697038" y="2466780"/>
                    </a:lnTo>
                    <a:lnTo>
                      <a:pt x="2704810" y="2460177"/>
                    </a:lnTo>
                    <a:cubicBezTo>
                      <a:pt x="2719211" y="2449075"/>
                      <a:pt x="2735044" y="2441326"/>
                      <a:pt x="2747921" y="2441198"/>
                    </a:cubicBezTo>
                    <a:cubicBezTo>
                      <a:pt x="2762800" y="2464626"/>
                      <a:pt x="2758077" y="2510974"/>
                      <a:pt x="2743784" y="2538059"/>
                    </a:cubicBezTo>
                    <a:lnTo>
                      <a:pt x="2726793" y="2557308"/>
                    </a:lnTo>
                    <a:lnTo>
                      <a:pt x="2737579" y="2574153"/>
                    </a:lnTo>
                    <a:cubicBezTo>
                      <a:pt x="2740759" y="2581699"/>
                      <a:pt x="2743069" y="2590235"/>
                      <a:pt x="2744515" y="2599085"/>
                    </a:cubicBezTo>
                    <a:lnTo>
                      <a:pt x="2745159" y="2604764"/>
                    </a:lnTo>
                    <a:lnTo>
                      <a:pt x="2754534" y="2600751"/>
                    </a:lnTo>
                    <a:cubicBezTo>
                      <a:pt x="2771571" y="2594397"/>
                      <a:pt x="2788987" y="2591671"/>
                      <a:pt x="2801327" y="2595352"/>
                    </a:cubicBezTo>
                    <a:cubicBezTo>
                      <a:pt x="2808622" y="2622130"/>
                      <a:pt x="2790421" y="2665015"/>
                      <a:pt x="2768766" y="2686670"/>
                    </a:cubicBezTo>
                    <a:lnTo>
                      <a:pt x="2767792" y="2687340"/>
                    </a:lnTo>
                    <a:lnTo>
                      <a:pt x="2769061" y="2714015"/>
                    </a:lnTo>
                    <a:cubicBezTo>
                      <a:pt x="2767829" y="2733931"/>
                      <a:pt x="2762540" y="2754356"/>
                      <a:pt x="2754589" y="2769423"/>
                    </a:cubicBezTo>
                    <a:lnTo>
                      <a:pt x="2738372" y="2787795"/>
                    </a:lnTo>
                    <a:lnTo>
                      <a:pt x="2743575" y="2795920"/>
                    </a:lnTo>
                    <a:cubicBezTo>
                      <a:pt x="2747113" y="2804315"/>
                      <a:pt x="2749682" y="2813812"/>
                      <a:pt x="2751291" y="2823659"/>
                    </a:cubicBezTo>
                    <a:lnTo>
                      <a:pt x="2752008" y="2829976"/>
                    </a:lnTo>
                    <a:lnTo>
                      <a:pt x="2762438" y="2825512"/>
                    </a:lnTo>
                    <a:cubicBezTo>
                      <a:pt x="2781393" y="2818443"/>
                      <a:pt x="2800770" y="2815409"/>
                      <a:pt x="2814499" y="2819506"/>
                    </a:cubicBezTo>
                    <a:cubicBezTo>
                      <a:pt x="2822615" y="2849297"/>
                      <a:pt x="2802365" y="2897009"/>
                      <a:pt x="2778273" y="2921102"/>
                    </a:cubicBezTo>
                    <a:cubicBezTo>
                      <a:pt x="2761332" y="2938042"/>
                      <a:pt x="2733162" y="2951743"/>
                      <a:pt x="2711654" y="2952111"/>
                    </a:cubicBezTo>
                    <a:close/>
                    <a:moveTo>
                      <a:pt x="1629614" y="2974971"/>
                    </a:moveTo>
                    <a:cubicBezTo>
                      <a:pt x="1622444" y="2975093"/>
                      <a:pt x="1616015" y="2973734"/>
                      <a:pt x="1610989" y="2970519"/>
                    </a:cubicBezTo>
                    <a:lnTo>
                      <a:pt x="1609395" y="2969241"/>
                    </a:lnTo>
                    <a:lnTo>
                      <a:pt x="1606891" y="2969377"/>
                    </a:lnTo>
                    <a:cubicBezTo>
                      <a:pt x="1605302" y="2969305"/>
                      <a:pt x="1603733" y="2969069"/>
                      <a:pt x="1602192" y="2968656"/>
                    </a:cubicBezTo>
                    <a:lnTo>
                      <a:pt x="1599791" y="2967647"/>
                    </a:lnTo>
                    <a:lnTo>
                      <a:pt x="1596293" y="2968344"/>
                    </a:lnTo>
                    <a:lnTo>
                      <a:pt x="1593581" y="2970519"/>
                    </a:lnTo>
                    <a:cubicBezTo>
                      <a:pt x="1573476" y="2983378"/>
                      <a:pt x="1530924" y="2966549"/>
                      <a:pt x="1508337" y="2943962"/>
                    </a:cubicBezTo>
                    <a:lnTo>
                      <a:pt x="1501837" y="2935471"/>
                    </a:lnTo>
                    <a:lnTo>
                      <a:pt x="1489068" y="2932419"/>
                    </a:lnTo>
                    <a:lnTo>
                      <a:pt x="1487474" y="2931140"/>
                    </a:lnTo>
                    <a:lnTo>
                      <a:pt x="1484970" y="2931277"/>
                    </a:lnTo>
                    <a:cubicBezTo>
                      <a:pt x="1483381" y="2931205"/>
                      <a:pt x="1481812" y="2930969"/>
                      <a:pt x="1480271" y="2930556"/>
                    </a:cubicBezTo>
                    <a:lnTo>
                      <a:pt x="1477870" y="2929547"/>
                    </a:lnTo>
                    <a:lnTo>
                      <a:pt x="1474372" y="2930244"/>
                    </a:lnTo>
                    <a:lnTo>
                      <a:pt x="1471660" y="2932419"/>
                    </a:lnTo>
                    <a:cubicBezTo>
                      <a:pt x="1451555" y="2945278"/>
                      <a:pt x="1409002" y="2928449"/>
                      <a:pt x="1386416" y="2905862"/>
                    </a:cubicBezTo>
                    <a:cubicBezTo>
                      <a:pt x="1362323" y="2881769"/>
                      <a:pt x="1341997" y="2831725"/>
                      <a:pt x="1350189" y="2804266"/>
                    </a:cubicBezTo>
                    <a:lnTo>
                      <a:pt x="1362684" y="2803691"/>
                    </a:lnTo>
                    <a:lnTo>
                      <a:pt x="1348346" y="2793506"/>
                    </a:lnTo>
                    <a:lnTo>
                      <a:pt x="1330730" y="2774622"/>
                    </a:lnTo>
                    <a:lnTo>
                      <a:pt x="1321428" y="2772399"/>
                    </a:lnTo>
                    <a:lnTo>
                      <a:pt x="1319834" y="2771120"/>
                    </a:lnTo>
                    <a:lnTo>
                      <a:pt x="1317331" y="2771257"/>
                    </a:lnTo>
                    <a:cubicBezTo>
                      <a:pt x="1315741" y="2771185"/>
                      <a:pt x="1314172" y="2770948"/>
                      <a:pt x="1312631" y="2770535"/>
                    </a:cubicBezTo>
                    <a:lnTo>
                      <a:pt x="1310230" y="2769527"/>
                    </a:lnTo>
                    <a:lnTo>
                      <a:pt x="1306733" y="2770224"/>
                    </a:lnTo>
                    <a:lnTo>
                      <a:pt x="1304020" y="2772399"/>
                    </a:lnTo>
                    <a:cubicBezTo>
                      <a:pt x="1283916" y="2785258"/>
                      <a:pt x="1241363" y="2768429"/>
                      <a:pt x="1218777" y="2745842"/>
                    </a:cubicBezTo>
                    <a:lnTo>
                      <a:pt x="1212277" y="2737351"/>
                    </a:lnTo>
                    <a:lnTo>
                      <a:pt x="1199507" y="2734299"/>
                    </a:lnTo>
                    <a:lnTo>
                      <a:pt x="1197913" y="2733020"/>
                    </a:lnTo>
                    <a:lnTo>
                      <a:pt x="1195410" y="2733157"/>
                    </a:lnTo>
                    <a:cubicBezTo>
                      <a:pt x="1193820" y="2733085"/>
                      <a:pt x="1192251" y="2732848"/>
                      <a:pt x="1190710" y="2732435"/>
                    </a:cubicBezTo>
                    <a:lnTo>
                      <a:pt x="1188309" y="2731426"/>
                    </a:lnTo>
                    <a:lnTo>
                      <a:pt x="1184812" y="2732124"/>
                    </a:lnTo>
                    <a:lnTo>
                      <a:pt x="1182099" y="2734299"/>
                    </a:lnTo>
                    <a:cubicBezTo>
                      <a:pt x="1161995" y="2747158"/>
                      <a:pt x="1119442" y="2730329"/>
                      <a:pt x="1096856" y="2707742"/>
                    </a:cubicBezTo>
                    <a:cubicBezTo>
                      <a:pt x="1072763" y="2683649"/>
                      <a:pt x="1052437" y="2633605"/>
                      <a:pt x="1060629" y="2606145"/>
                    </a:cubicBezTo>
                    <a:lnTo>
                      <a:pt x="1073124" y="2605571"/>
                    </a:lnTo>
                    <a:lnTo>
                      <a:pt x="1058786" y="2595386"/>
                    </a:lnTo>
                    <a:cubicBezTo>
                      <a:pt x="1036441" y="2575576"/>
                      <a:pt x="1017150" y="2546686"/>
                      <a:pt x="1016937" y="2525196"/>
                    </a:cubicBezTo>
                    <a:cubicBezTo>
                      <a:pt x="1029970" y="2516919"/>
                      <a:pt x="1049377" y="2514095"/>
                      <a:pt x="1069293" y="2515327"/>
                    </a:cubicBezTo>
                    <a:lnTo>
                      <a:pt x="1072569" y="2515691"/>
                    </a:lnTo>
                    <a:lnTo>
                      <a:pt x="1072123" y="2513745"/>
                    </a:lnTo>
                    <a:cubicBezTo>
                      <a:pt x="1068549" y="2493833"/>
                      <a:pt x="1069021" y="2474226"/>
                      <a:pt x="1075501" y="2461448"/>
                    </a:cubicBezTo>
                    <a:lnTo>
                      <a:pt x="1099774" y="2464706"/>
                    </a:lnTo>
                    <a:lnTo>
                      <a:pt x="1091101" y="2453376"/>
                    </a:lnTo>
                    <a:cubicBezTo>
                      <a:pt x="1077172" y="2430433"/>
                      <a:pt x="1068276" y="2400503"/>
                      <a:pt x="1073798" y="2381992"/>
                    </a:cubicBezTo>
                    <a:cubicBezTo>
                      <a:pt x="1087187" y="2378345"/>
                      <a:pt x="1104602" y="2381071"/>
                      <a:pt x="1121378" y="2387417"/>
                    </a:cubicBezTo>
                    <a:lnTo>
                      <a:pt x="1124093" y="2388599"/>
                    </a:lnTo>
                    <a:lnTo>
                      <a:pt x="1124228" y="2386810"/>
                    </a:lnTo>
                    <a:lnTo>
                      <a:pt x="1124948" y="2383704"/>
                    </a:lnTo>
                    <a:lnTo>
                      <a:pt x="1088913" y="2374581"/>
                    </a:lnTo>
                    <a:cubicBezTo>
                      <a:pt x="1061828" y="2360288"/>
                      <a:pt x="1031087" y="2322710"/>
                      <a:pt x="1030832" y="2296955"/>
                    </a:cubicBezTo>
                    <a:cubicBezTo>
                      <a:pt x="1042546" y="2289516"/>
                      <a:pt x="1059990" y="2286977"/>
                      <a:pt x="1077891" y="2288084"/>
                    </a:cubicBezTo>
                    <a:lnTo>
                      <a:pt x="1080835" y="2288412"/>
                    </a:lnTo>
                    <a:lnTo>
                      <a:pt x="1080435" y="2286663"/>
                    </a:lnTo>
                    <a:cubicBezTo>
                      <a:pt x="1077222" y="2268765"/>
                      <a:pt x="1077647" y="2251142"/>
                      <a:pt x="1083471" y="2239656"/>
                    </a:cubicBezTo>
                    <a:cubicBezTo>
                      <a:pt x="1097295" y="2238456"/>
                      <a:pt x="1113945" y="2244246"/>
                      <a:pt x="1129319" y="2253483"/>
                    </a:cubicBezTo>
                    <a:lnTo>
                      <a:pt x="1138643" y="2259726"/>
                    </a:lnTo>
                    <a:lnTo>
                      <a:pt x="1142167" y="2249858"/>
                    </a:lnTo>
                    <a:cubicBezTo>
                      <a:pt x="1149087" y="2233042"/>
                      <a:pt x="1158924" y="2218415"/>
                      <a:pt x="1170013" y="2211866"/>
                    </a:cubicBezTo>
                    <a:cubicBezTo>
                      <a:pt x="1182312" y="2218291"/>
                      <a:pt x="1193233" y="2232128"/>
                      <a:pt x="1201225" y="2248185"/>
                    </a:cubicBezTo>
                    <a:lnTo>
                      <a:pt x="1203517" y="2253420"/>
                    </a:lnTo>
                    <a:lnTo>
                      <a:pt x="1211289" y="2246817"/>
                    </a:lnTo>
                    <a:cubicBezTo>
                      <a:pt x="1225689" y="2235715"/>
                      <a:pt x="1241523" y="2227966"/>
                      <a:pt x="1254400" y="2227838"/>
                    </a:cubicBezTo>
                    <a:cubicBezTo>
                      <a:pt x="1261839" y="2239552"/>
                      <a:pt x="1264378" y="2256996"/>
                      <a:pt x="1263271" y="2274897"/>
                    </a:cubicBezTo>
                    <a:lnTo>
                      <a:pt x="1257771" y="2295955"/>
                    </a:lnTo>
                    <a:lnTo>
                      <a:pt x="1260564" y="2297826"/>
                    </a:lnTo>
                    <a:lnTo>
                      <a:pt x="1264088" y="2287958"/>
                    </a:lnTo>
                    <a:cubicBezTo>
                      <a:pt x="1271008" y="2271142"/>
                      <a:pt x="1280845" y="2256515"/>
                      <a:pt x="1291934" y="2249966"/>
                    </a:cubicBezTo>
                    <a:lnTo>
                      <a:pt x="1294872" y="2252448"/>
                    </a:lnTo>
                    <a:lnTo>
                      <a:pt x="1317298" y="2251417"/>
                    </a:lnTo>
                    <a:cubicBezTo>
                      <a:pt x="1325422" y="2252436"/>
                      <a:pt x="1333970" y="2254704"/>
                      <a:pt x="1342358" y="2257877"/>
                    </a:cubicBezTo>
                    <a:lnTo>
                      <a:pt x="1345073" y="2259059"/>
                    </a:lnTo>
                    <a:lnTo>
                      <a:pt x="1345208" y="2257270"/>
                    </a:lnTo>
                    <a:lnTo>
                      <a:pt x="1345927" y="2254164"/>
                    </a:lnTo>
                    <a:lnTo>
                      <a:pt x="1309893" y="2245041"/>
                    </a:lnTo>
                    <a:cubicBezTo>
                      <a:pt x="1282808" y="2230748"/>
                      <a:pt x="1252067" y="2193170"/>
                      <a:pt x="1251812" y="2167415"/>
                    </a:cubicBezTo>
                    <a:cubicBezTo>
                      <a:pt x="1263526" y="2159976"/>
                      <a:pt x="1280970" y="2157437"/>
                      <a:pt x="1298871" y="2158544"/>
                    </a:cubicBezTo>
                    <a:lnTo>
                      <a:pt x="1301815" y="2158872"/>
                    </a:lnTo>
                    <a:lnTo>
                      <a:pt x="1301415" y="2157123"/>
                    </a:lnTo>
                    <a:cubicBezTo>
                      <a:pt x="1298202" y="2139225"/>
                      <a:pt x="1298627" y="2121602"/>
                      <a:pt x="1304451" y="2110116"/>
                    </a:cubicBezTo>
                    <a:cubicBezTo>
                      <a:pt x="1318275" y="2108916"/>
                      <a:pt x="1334925" y="2114706"/>
                      <a:pt x="1350299" y="2123943"/>
                    </a:cubicBezTo>
                    <a:lnTo>
                      <a:pt x="1359623" y="2130186"/>
                    </a:lnTo>
                    <a:lnTo>
                      <a:pt x="1363147" y="2120318"/>
                    </a:lnTo>
                    <a:cubicBezTo>
                      <a:pt x="1370067" y="2103502"/>
                      <a:pt x="1379904" y="2088875"/>
                      <a:pt x="1390993" y="2082326"/>
                    </a:cubicBezTo>
                    <a:cubicBezTo>
                      <a:pt x="1403292" y="2088751"/>
                      <a:pt x="1414213" y="2102588"/>
                      <a:pt x="1422205" y="2118645"/>
                    </a:cubicBezTo>
                    <a:lnTo>
                      <a:pt x="1424497" y="2123880"/>
                    </a:lnTo>
                    <a:lnTo>
                      <a:pt x="1432269" y="2117277"/>
                    </a:lnTo>
                    <a:cubicBezTo>
                      <a:pt x="1446669" y="2106175"/>
                      <a:pt x="1462503" y="2098426"/>
                      <a:pt x="1475381" y="2098298"/>
                    </a:cubicBezTo>
                    <a:cubicBezTo>
                      <a:pt x="1482820" y="2110012"/>
                      <a:pt x="1485359" y="2127456"/>
                      <a:pt x="1484251" y="2145357"/>
                    </a:cubicBezTo>
                    <a:lnTo>
                      <a:pt x="1478751" y="2166415"/>
                    </a:lnTo>
                    <a:lnTo>
                      <a:pt x="1481545" y="2168286"/>
                    </a:lnTo>
                    <a:lnTo>
                      <a:pt x="1485068" y="2158418"/>
                    </a:lnTo>
                    <a:cubicBezTo>
                      <a:pt x="1491988" y="2141602"/>
                      <a:pt x="1501826" y="2126975"/>
                      <a:pt x="1512914" y="2120426"/>
                    </a:cubicBezTo>
                    <a:cubicBezTo>
                      <a:pt x="1525214" y="2126851"/>
                      <a:pt x="1536135" y="2140688"/>
                      <a:pt x="1544126" y="2156745"/>
                    </a:cubicBezTo>
                    <a:lnTo>
                      <a:pt x="1546418" y="2161980"/>
                    </a:lnTo>
                    <a:lnTo>
                      <a:pt x="1554190" y="2155377"/>
                    </a:lnTo>
                    <a:cubicBezTo>
                      <a:pt x="1568591" y="2144275"/>
                      <a:pt x="1584424" y="2136526"/>
                      <a:pt x="1597302" y="2136398"/>
                    </a:cubicBezTo>
                    <a:cubicBezTo>
                      <a:pt x="1612180" y="2159826"/>
                      <a:pt x="1607457" y="2206174"/>
                      <a:pt x="1593165" y="2233259"/>
                    </a:cubicBezTo>
                    <a:lnTo>
                      <a:pt x="1576173" y="2252509"/>
                    </a:lnTo>
                    <a:lnTo>
                      <a:pt x="1586959" y="2269353"/>
                    </a:lnTo>
                    <a:cubicBezTo>
                      <a:pt x="1590139" y="2276899"/>
                      <a:pt x="1592449" y="2285435"/>
                      <a:pt x="1593895" y="2294286"/>
                    </a:cubicBezTo>
                    <a:lnTo>
                      <a:pt x="1594539" y="2299964"/>
                    </a:lnTo>
                    <a:lnTo>
                      <a:pt x="1603914" y="2295951"/>
                    </a:lnTo>
                    <a:cubicBezTo>
                      <a:pt x="1620951" y="2289597"/>
                      <a:pt x="1638367" y="2286871"/>
                      <a:pt x="1650708" y="2290552"/>
                    </a:cubicBezTo>
                    <a:cubicBezTo>
                      <a:pt x="1658002" y="2317329"/>
                      <a:pt x="1639801" y="2360215"/>
                      <a:pt x="1618146" y="2381870"/>
                    </a:cubicBezTo>
                    <a:lnTo>
                      <a:pt x="1617172" y="2382540"/>
                    </a:lnTo>
                    <a:lnTo>
                      <a:pt x="1618441" y="2409215"/>
                    </a:lnTo>
                    <a:cubicBezTo>
                      <a:pt x="1617209" y="2429131"/>
                      <a:pt x="1611920" y="2449556"/>
                      <a:pt x="1603969" y="2464623"/>
                    </a:cubicBezTo>
                    <a:lnTo>
                      <a:pt x="1601669" y="2467229"/>
                    </a:lnTo>
                    <a:lnTo>
                      <a:pt x="1612706" y="2484405"/>
                    </a:lnTo>
                    <a:lnTo>
                      <a:pt x="1614998" y="2489639"/>
                    </a:lnTo>
                    <a:lnTo>
                      <a:pt x="1622770" y="2483037"/>
                    </a:lnTo>
                    <a:cubicBezTo>
                      <a:pt x="1637171" y="2471934"/>
                      <a:pt x="1653004" y="2464186"/>
                      <a:pt x="1665882" y="2464058"/>
                    </a:cubicBezTo>
                    <a:cubicBezTo>
                      <a:pt x="1680760" y="2487486"/>
                      <a:pt x="1676037" y="2533834"/>
                      <a:pt x="1661745" y="2560919"/>
                    </a:cubicBezTo>
                    <a:lnTo>
                      <a:pt x="1658146" y="2564996"/>
                    </a:lnTo>
                    <a:lnTo>
                      <a:pt x="1657844" y="2567641"/>
                    </a:lnTo>
                    <a:lnTo>
                      <a:pt x="1648657" y="2586265"/>
                    </a:lnTo>
                    <a:lnTo>
                      <a:pt x="1655539" y="2597013"/>
                    </a:lnTo>
                    <a:cubicBezTo>
                      <a:pt x="1658719" y="2604558"/>
                      <a:pt x="1661028" y="2613095"/>
                      <a:pt x="1662475" y="2621945"/>
                    </a:cubicBezTo>
                    <a:lnTo>
                      <a:pt x="1663119" y="2627623"/>
                    </a:lnTo>
                    <a:lnTo>
                      <a:pt x="1672494" y="2623611"/>
                    </a:lnTo>
                    <a:cubicBezTo>
                      <a:pt x="1689531" y="2617257"/>
                      <a:pt x="1706947" y="2614530"/>
                      <a:pt x="1719288" y="2618212"/>
                    </a:cubicBezTo>
                    <a:cubicBezTo>
                      <a:pt x="1726582" y="2644989"/>
                      <a:pt x="1708381" y="2687875"/>
                      <a:pt x="1686726" y="2709530"/>
                    </a:cubicBezTo>
                    <a:lnTo>
                      <a:pt x="1685752" y="2710200"/>
                    </a:lnTo>
                    <a:lnTo>
                      <a:pt x="1687021" y="2736875"/>
                    </a:lnTo>
                    <a:cubicBezTo>
                      <a:pt x="1685789" y="2756791"/>
                      <a:pt x="1680500" y="2777216"/>
                      <a:pt x="1672549" y="2792283"/>
                    </a:cubicBezTo>
                    <a:lnTo>
                      <a:pt x="1656333" y="2810655"/>
                    </a:lnTo>
                    <a:lnTo>
                      <a:pt x="1661535" y="2818780"/>
                    </a:lnTo>
                    <a:cubicBezTo>
                      <a:pt x="1665073" y="2827175"/>
                      <a:pt x="1667643" y="2836672"/>
                      <a:pt x="1669252" y="2846519"/>
                    </a:cubicBezTo>
                    <a:lnTo>
                      <a:pt x="1669968" y="2852836"/>
                    </a:lnTo>
                    <a:lnTo>
                      <a:pt x="1680398" y="2848372"/>
                    </a:lnTo>
                    <a:cubicBezTo>
                      <a:pt x="1699354" y="2841303"/>
                      <a:pt x="1718730" y="2838269"/>
                      <a:pt x="1732459" y="2842365"/>
                    </a:cubicBezTo>
                    <a:cubicBezTo>
                      <a:pt x="1740575" y="2872157"/>
                      <a:pt x="1720325" y="2919869"/>
                      <a:pt x="1696233" y="2943962"/>
                    </a:cubicBezTo>
                    <a:cubicBezTo>
                      <a:pt x="1679292" y="2960902"/>
                      <a:pt x="1651122" y="2974603"/>
                      <a:pt x="1629614" y="2974971"/>
                    </a:cubicBezTo>
                    <a:close/>
                  </a:path>
                </a:pathLst>
              </a:custGeom>
              <a:solidFill>
                <a:schemeClr val="accent6">
                  <a:lumMod val="5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3" name="楕円 512">
                <a:extLst>
                  <a:ext uri="{FF2B5EF4-FFF2-40B4-BE49-F238E27FC236}">
                    <a16:creationId xmlns:a16="http://schemas.microsoft.com/office/drawing/2014/main" id="{62C8003D-C4DA-4BEC-A3C9-E44B866C55A1}"/>
                  </a:ext>
                </a:extLst>
              </p:cNvPr>
              <p:cNvSpPr/>
              <p:nvPr/>
            </p:nvSpPr>
            <p:spPr>
              <a:xfrm>
                <a:off x="3026098" y="4434840"/>
                <a:ext cx="1949762" cy="589236"/>
              </a:xfrm>
              <a:prstGeom prst="ellipse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4" name="フリーフォーム: 図形 513">
                <a:extLst>
                  <a:ext uri="{FF2B5EF4-FFF2-40B4-BE49-F238E27FC236}">
                    <a16:creationId xmlns:a16="http://schemas.microsoft.com/office/drawing/2014/main" id="{72644341-E926-42BC-9AA8-BD1B4E77A631}"/>
                  </a:ext>
                </a:extLst>
              </p:cNvPr>
              <p:cNvSpPr/>
              <p:nvPr/>
            </p:nvSpPr>
            <p:spPr>
              <a:xfrm>
                <a:off x="1842939" y="1228961"/>
                <a:ext cx="4316079" cy="3525919"/>
              </a:xfrm>
              <a:custGeom>
                <a:avLst/>
                <a:gdLst>
                  <a:gd name="connsiteX0" fmla="*/ 3034221 w 4316079"/>
                  <a:gd name="connsiteY0" fmla="*/ 0 h 3525919"/>
                  <a:gd name="connsiteX1" fmla="*/ 2878063 w 4316079"/>
                  <a:gd name="connsiteY1" fmla="*/ 464851 h 3525919"/>
                  <a:gd name="connsiteX2" fmla="*/ 2821875 w 4316079"/>
                  <a:gd name="connsiteY2" fmla="*/ 537534 h 3525919"/>
                  <a:gd name="connsiteX3" fmla="*/ 2832758 w 4316079"/>
                  <a:gd name="connsiteY3" fmla="*/ 533091 h 3525919"/>
                  <a:gd name="connsiteX4" fmla="*/ 3297665 w 4316079"/>
                  <a:gd name="connsiteY4" fmla="*/ 249808 h 3525919"/>
                  <a:gd name="connsiteX5" fmla="*/ 2670637 w 4316079"/>
                  <a:gd name="connsiteY5" fmla="*/ 721384 h 3525919"/>
                  <a:gd name="connsiteX6" fmla="*/ 2668496 w 4316079"/>
                  <a:gd name="connsiteY6" fmla="*/ 722098 h 3525919"/>
                  <a:gd name="connsiteX7" fmla="*/ 2668013 w 4316079"/>
                  <a:gd name="connsiteY7" fmla="*/ 720785 h 3525919"/>
                  <a:gd name="connsiteX8" fmla="*/ 2650328 w 4316079"/>
                  <a:gd name="connsiteY8" fmla="*/ 741031 h 3525919"/>
                  <a:gd name="connsiteX9" fmla="*/ 2508663 w 4316079"/>
                  <a:gd name="connsiteY9" fmla="*/ 887083 h 3525919"/>
                  <a:gd name="connsiteX10" fmla="*/ 2354094 w 4316079"/>
                  <a:gd name="connsiteY10" fmla="*/ 1030771 h 3525919"/>
                  <a:gd name="connsiteX11" fmla="*/ 2353334 w 4316079"/>
                  <a:gd name="connsiteY11" fmla="*/ 1041837 h 3525919"/>
                  <a:gd name="connsiteX12" fmla="*/ 2336513 w 4316079"/>
                  <a:gd name="connsiteY12" fmla="*/ 1326886 h 3525919"/>
                  <a:gd name="connsiteX13" fmla="*/ 2325172 w 4316079"/>
                  <a:gd name="connsiteY13" fmla="*/ 1552354 h 3525919"/>
                  <a:gd name="connsiteX14" fmla="*/ 2475136 w 4316079"/>
                  <a:gd name="connsiteY14" fmla="*/ 1497655 h 3525919"/>
                  <a:gd name="connsiteX15" fmla="*/ 3105786 w 4316079"/>
                  <a:gd name="connsiteY15" fmla="*/ 1195291 h 3525919"/>
                  <a:gd name="connsiteX16" fmla="*/ 2460079 w 4316079"/>
                  <a:gd name="connsiteY16" fmla="*/ 1662936 h 3525919"/>
                  <a:gd name="connsiteX17" fmla="*/ 2318143 w 4316079"/>
                  <a:gd name="connsiteY17" fmla="*/ 1715154 h 3525919"/>
                  <a:gd name="connsiteX18" fmla="*/ 2298593 w 4316079"/>
                  <a:gd name="connsiteY18" fmla="*/ 2228388 h 3525919"/>
                  <a:gd name="connsiteX19" fmla="*/ 2294928 w 4316079"/>
                  <a:gd name="connsiteY19" fmla="*/ 2372781 h 3525919"/>
                  <a:gd name="connsiteX20" fmla="*/ 2563042 w 4316079"/>
                  <a:gd name="connsiteY20" fmla="*/ 2273878 h 3525919"/>
                  <a:gd name="connsiteX21" fmla="*/ 2794113 w 4316079"/>
                  <a:gd name="connsiteY21" fmla="*/ 2179780 h 3525919"/>
                  <a:gd name="connsiteX22" fmla="*/ 2914612 w 4316079"/>
                  <a:gd name="connsiteY22" fmla="*/ 2024749 h 3525919"/>
                  <a:gd name="connsiteX23" fmla="*/ 3706480 w 4316079"/>
                  <a:gd name="connsiteY23" fmla="*/ 1335169 h 3525919"/>
                  <a:gd name="connsiteX24" fmla="*/ 3082608 w 4316079"/>
                  <a:gd name="connsiteY24" fmla="*/ 2037169 h 3525919"/>
                  <a:gd name="connsiteX25" fmla="*/ 3061776 w 4316079"/>
                  <a:gd name="connsiteY25" fmla="*/ 2064079 h 3525919"/>
                  <a:gd name="connsiteX26" fmla="*/ 3170186 w 4316079"/>
                  <a:gd name="connsiteY26" fmla="*/ 2016041 h 3525919"/>
                  <a:gd name="connsiteX27" fmla="*/ 3693987 w 4316079"/>
                  <a:gd name="connsiteY27" fmla="*/ 1750248 h 3525919"/>
                  <a:gd name="connsiteX28" fmla="*/ 3538504 w 4316079"/>
                  <a:gd name="connsiteY28" fmla="*/ 1990376 h 3525919"/>
                  <a:gd name="connsiteX29" fmla="*/ 3511817 w 4316079"/>
                  <a:gd name="connsiteY29" fmla="*/ 2010717 h 3525919"/>
                  <a:gd name="connsiteX30" fmla="*/ 3712903 w 4316079"/>
                  <a:gd name="connsiteY30" fmla="*/ 1997782 h 3525919"/>
                  <a:gd name="connsiteX31" fmla="*/ 4316079 w 4316079"/>
                  <a:gd name="connsiteY31" fmla="*/ 1910655 h 3525919"/>
                  <a:gd name="connsiteX32" fmla="*/ 3408096 w 4316079"/>
                  <a:gd name="connsiteY32" fmla="*/ 2196345 h 3525919"/>
                  <a:gd name="connsiteX33" fmla="*/ 3215436 w 4316079"/>
                  <a:gd name="connsiteY33" fmla="*/ 2201325 h 3525919"/>
                  <a:gd name="connsiteX34" fmla="*/ 3125757 w 4316079"/>
                  <a:gd name="connsiteY34" fmla="*/ 2250100 h 3525919"/>
                  <a:gd name="connsiteX35" fmla="*/ 2522626 w 4316079"/>
                  <a:gd name="connsiteY35" fmla="*/ 2523917 h 3525919"/>
                  <a:gd name="connsiteX36" fmla="*/ 2288888 w 4316079"/>
                  <a:gd name="connsiteY36" fmla="*/ 2610747 h 3525919"/>
                  <a:gd name="connsiteX37" fmla="*/ 2287973 w 4316079"/>
                  <a:gd name="connsiteY37" fmla="*/ 2646794 h 3525919"/>
                  <a:gd name="connsiteX38" fmla="*/ 2279048 w 4316079"/>
                  <a:gd name="connsiteY38" fmla="*/ 3525919 h 3525919"/>
                  <a:gd name="connsiteX39" fmla="*/ 2040230 w 4316079"/>
                  <a:gd name="connsiteY39" fmla="*/ 3525919 h 3525919"/>
                  <a:gd name="connsiteX40" fmla="*/ 2047397 w 4316079"/>
                  <a:gd name="connsiteY40" fmla="*/ 2897256 h 3525919"/>
                  <a:gd name="connsiteX41" fmla="*/ 1819173 w 4316079"/>
                  <a:gd name="connsiteY41" fmla="*/ 2705299 h 3525919"/>
                  <a:gd name="connsiteX42" fmla="*/ 1604963 w 4316079"/>
                  <a:gd name="connsiteY42" fmla="*/ 2512368 h 3525919"/>
                  <a:gd name="connsiteX43" fmla="*/ 1432538 w 4316079"/>
                  <a:gd name="connsiteY43" fmla="*/ 2526330 h 3525919"/>
                  <a:gd name="connsiteX44" fmla="*/ 471790 w 4316079"/>
                  <a:gd name="connsiteY44" fmla="*/ 2399010 h 3525919"/>
                  <a:gd name="connsiteX45" fmla="*/ 1335174 w 4316079"/>
                  <a:gd name="connsiteY45" fmla="*/ 2391811 h 3525919"/>
                  <a:gd name="connsiteX46" fmla="*/ 1466951 w 4316079"/>
                  <a:gd name="connsiteY46" fmla="*/ 2380858 h 3525919"/>
                  <a:gd name="connsiteX47" fmla="*/ 1381610 w 4316079"/>
                  <a:gd name="connsiteY47" fmla="*/ 2298984 h 3525919"/>
                  <a:gd name="connsiteX48" fmla="*/ 1039728 w 4316079"/>
                  <a:gd name="connsiteY48" fmla="*/ 1932681 h 3525919"/>
                  <a:gd name="connsiteX49" fmla="*/ 1012807 w 4316079"/>
                  <a:gd name="connsiteY49" fmla="*/ 1899933 h 3525919"/>
                  <a:gd name="connsiteX50" fmla="*/ 806326 w 4316079"/>
                  <a:gd name="connsiteY50" fmla="*/ 1817208 h 3525919"/>
                  <a:gd name="connsiteX51" fmla="*/ 2975 w 4316079"/>
                  <a:gd name="connsiteY51" fmla="*/ 1275105 h 3525919"/>
                  <a:gd name="connsiteX52" fmla="*/ 779107 w 4316079"/>
                  <a:gd name="connsiteY52" fmla="*/ 1653396 h 3525919"/>
                  <a:gd name="connsiteX53" fmla="*/ 846303 w 4316079"/>
                  <a:gd name="connsiteY53" fmla="*/ 1680152 h 3525919"/>
                  <a:gd name="connsiteX54" fmla="*/ 838216 w 4316079"/>
                  <a:gd name="connsiteY54" fmla="*/ 1668511 h 3525919"/>
                  <a:gd name="connsiteX55" fmla="*/ 741887 w 4316079"/>
                  <a:gd name="connsiteY55" fmla="*/ 1340240 h 3525919"/>
                  <a:gd name="connsiteX56" fmla="*/ 982105 w 4316079"/>
                  <a:gd name="connsiteY56" fmla="*/ 1596974 h 3525919"/>
                  <a:gd name="connsiteX57" fmla="*/ 1238801 w 4316079"/>
                  <a:gd name="connsiteY57" fmla="*/ 1852858 h 3525919"/>
                  <a:gd name="connsiteX58" fmla="*/ 1219106 w 4316079"/>
                  <a:gd name="connsiteY58" fmla="*/ 1767930 h 3525919"/>
                  <a:gd name="connsiteX59" fmla="*/ 896603 w 4316079"/>
                  <a:gd name="connsiteY59" fmla="*/ 725570 h 3525919"/>
                  <a:gd name="connsiteX60" fmla="*/ 1412913 w 4316079"/>
                  <a:gd name="connsiteY60" fmla="*/ 1834229 h 3525919"/>
                  <a:gd name="connsiteX61" fmla="*/ 1467750 w 4316079"/>
                  <a:gd name="connsiteY61" fmla="*/ 2068502 h 3525919"/>
                  <a:gd name="connsiteX62" fmla="*/ 1544092 w 4316079"/>
                  <a:gd name="connsiteY62" fmla="*/ 2140175 h 3525919"/>
                  <a:gd name="connsiteX63" fmla="*/ 1857842 w 4316079"/>
                  <a:gd name="connsiteY63" fmla="*/ 2419184 h 3525919"/>
                  <a:gd name="connsiteX64" fmla="*/ 2057555 w 4316079"/>
                  <a:gd name="connsiteY64" fmla="*/ 2586469 h 3525919"/>
                  <a:gd name="connsiteX65" fmla="*/ 2066219 w 4316079"/>
                  <a:gd name="connsiteY65" fmla="*/ 2328522 h 3525919"/>
                  <a:gd name="connsiteX66" fmla="*/ 2077039 w 4316079"/>
                  <a:gd name="connsiteY66" fmla="*/ 2110231 h 3525919"/>
                  <a:gd name="connsiteX67" fmla="*/ 1946993 w 4316079"/>
                  <a:gd name="connsiteY67" fmla="*/ 1850900 h 3525919"/>
                  <a:gd name="connsiteX68" fmla="*/ 1475397 w 4316079"/>
                  <a:gd name="connsiteY68" fmla="*/ 284526 h 3525919"/>
                  <a:gd name="connsiteX69" fmla="*/ 2056040 w 4316079"/>
                  <a:gd name="connsiteY69" fmla="*/ 1633792 h 3525919"/>
                  <a:gd name="connsiteX70" fmla="*/ 2101774 w 4316079"/>
                  <a:gd name="connsiteY70" fmla="*/ 1724604 h 3525919"/>
                  <a:gd name="connsiteX71" fmla="*/ 2105805 w 4316079"/>
                  <a:gd name="connsiteY71" fmla="*/ 1667977 h 3525919"/>
                  <a:gd name="connsiteX72" fmla="*/ 2220058 w 4316079"/>
                  <a:gd name="connsiteY72" fmla="*/ 700231 h 3525919"/>
                  <a:gd name="connsiteX73" fmla="*/ 2221427 w 4316079"/>
                  <a:gd name="connsiteY73" fmla="*/ 693213 h 3525919"/>
                  <a:gd name="connsiteX74" fmla="*/ 2176817 w 4316079"/>
                  <a:gd name="connsiteY74" fmla="*/ 642218 h 3525919"/>
                  <a:gd name="connsiteX75" fmla="*/ 1918716 w 4316079"/>
                  <a:gd name="connsiteY75" fmla="*/ 73867 h 3525919"/>
                  <a:gd name="connsiteX76" fmla="*/ 2234089 w 4316079"/>
                  <a:gd name="connsiteY76" fmla="*/ 517942 h 3525919"/>
                  <a:gd name="connsiteX77" fmla="*/ 2253175 w 4316079"/>
                  <a:gd name="connsiteY77" fmla="*/ 539629 h 3525919"/>
                  <a:gd name="connsiteX78" fmla="*/ 2260375 w 4316079"/>
                  <a:gd name="connsiteY78" fmla="*/ 507675 h 3525919"/>
                  <a:gd name="connsiteX79" fmla="*/ 2420604 w 4316079"/>
                  <a:gd name="connsiteY79" fmla="*/ 195979 h 3525919"/>
                  <a:gd name="connsiteX80" fmla="*/ 2395949 w 4316079"/>
                  <a:gd name="connsiteY80" fmla="*/ 465646 h 3525919"/>
                  <a:gd name="connsiteX81" fmla="*/ 2374563 w 4316079"/>
                  <a:gd name="connsiteY81" fmla="*/ 734721 h 3525919"/>
                  <a:gd name="connsiteX82" fmla="*/ 2438202 w 4316079"/>
                  <a:gd name="connsiteY82" fmla="*/ 675907 h 3525919"/>
                  <a:gd name="connsiteX83" fmla="*/ 3034221 w 4316079"/>
                  <a:gd name="connsiteY83" fmla="*/ 0 h 35259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</a:cxnLst>
                <a:rect l="l" t="t" r="r" b="b"/>
                <a:pathLst>
                  <a:path w="4316079" h="3525919">
                    <a:moveTo>
                      <a:pt x="3034221" y="0"/>
                    </a:moveTo>
                    <a:cubicBezTo>
                      <a:pt x="3099060" y="73586"/>
                      <a:pt x="3033782" y="248286"/>
                      <a:pt x="2878063" y="464851"/>
                    </a:cubicBezTo>
                    <a:lnTo>
                      <a:pt x="2821875" y="537534"/>
                    </a:lnTo>
                    <a:lnTo>
                      <a:pt x="2832758" y="533091"/>
                    </a:lnTo>
                    <a:cubicBezTo>
                      <a:pt x="3025848" y="445988"/>
                      <a:pt x="3191256" y="345834"/>
                      <a:pt x="3297665" y="249808"/>
                    </a:cubicBezTo>
                    <a:cubicBezTo>
                      <a:pt x="3340782" y="367088"/>
                      <a:pt x="3060052" y="578220"/>
                      <a:pt x="2670637" y="721384"/>
                    </a:cubicBezTo>
                    <a:lnTo>
                      <a:pt x="2668496" y="722098"/>
                    </a:lnTo>
                    <a:lnTo>
                      <a:pt x="2668013" y="720785"/>
                    </a:lnTo>
                    <a:lnTo>
                      <a:pt x="2650328" y="741031"/>
                    </a:lnTo>
                    <a:cubicBezTo>
                      <a:pt x="2605983" y="789147"/>
                      <a:pt x="2558656" y="837989"/>
                      <a:pt x="2508663" y="887083"/>
                    </a:cubicBezTo>
                    <a:lnTo>
                      <a:pt x="2354094" y="1030771"/>
                    </a:lnTo>
                    <a:lnTo>
                      <a:pt x="2353334" y="1041837"/>
                    </a:lnTo>
                    <a:cubicBezTo>
                      <a:pt x="2347387" y="1135368"/>
                      <a:pt x="2341778" y="1230434"/>
                      <a:pt x="2336513" y="1326886"/>
                    </a:cubicBezTo>
                    <a:lnTo>
                      <a:pt x="2325172" y="1552354"/>
                    </a:lnTo>
                    <a:lnTo>
                      <a:pt x="2475136" y="1497655"/>
                    </a:lnTo>
                    <a:cubicBezTo>
                      <a:pt x="2713340" y="1404523"/>
                      <a:pt x="2931554" y="1300156"/>
                      <a:pt x="3105786" y="1195291"/>
                    </a:cubicBezTo>
                    <a:cubicBezTo>
                      <a:pt x="3143091" y="1305224"/>
                      <a:pt x="2864546" y="1502028"/>
                      <a:pt x="2460079" y="1662936"/>
                    </a:cubicBezTo>
                    <a:lnTo>
                      <a:pt x="2318143" y="1715154"/>
                    </a:lnTo>
                    <a:lnTo>
                      <a:pt x="2298593" y="2228388"/>
                    </a:lnTo>
                    <a:lnTo>
                      <a:pt x="2294928" y="2372781"/>
                    </a:lnTo>
                    <a:lnTo>
                      <a:pt x="2563042" y="2273878"/>
                    </a:lnTo>
                    <a:lnTo>
                      <a:pt x="2794113" y="2179780"/>
                    </a:lnTo>
                    <a:lnTo>
                      <a:pt x="2914612" y="2024749"/>
                    </a:lnTo>
                    <a:cubicBezTo>
                      <a:pt x="3282755" y="1568427"/>
                      <a:pt x="3619578" y="1270046"/>
                      <a:pt x="3706480" y="1335169"/>
                    </a:cubicBezTo>
                    <a:cubicBezTo>
                      <a:pt x="3513460" y="1525176"/>
                      <a:pt x="3297839" y="1768125"/>
                      <a:pt x="3082608" y="2037169"/>
                    </a:cubicBezTo>
                    <a:lnTo>
                      <a:pt x="3061776" y="2064079"/>
                    </a:lnTo>
                    <a:lnTo>
                      <a:pt x="3170186" y="2016041"/>
                    </a:lnTo>
                    <a:cubicBezTo>
                      <a:pt x="3360466" y="1927988"/>
                      <a:pt x="3536857" y="1838608"/>
                      <a:pt x="3693987" y="1750248"/>
                    </a:cubicBezTo>
                    <a:cubicBezTo>
                      <a:pt x="3715006" y="1810665"/>
                      <a:pt x="3657144" y="1894317"/>
                      <a:pt x="3538504" y="1990376"/>
                    </a:cubicBezTo>
                    <a:lnTo>
                      <a:pt x="3511817" y="2010717"/>
                    </a:lnTo>
                    <a:lnTo>
                      <a:pt x="3712903" y="1997782"/>
                    </a:lnTo>
                    <a:cubicBezTo>
                      <a:pt x="3933007" y="1979551"/>
                      <a:pt x="4138452" y="1950089"/>
                      <a:pt x="4316079" y="1910655"/>
                    </a:cubicBezTo>
                    <a:cubicBezTo>
                      <a:pt x="4316079" y="2051577"/>
                      <a:pt x="3926281" y="2169153"/>
                      <a:pt x="3408096" y="2196345"/>
                    </a:cubicBezTo>
                    <a:lnTo>
                      <a:pt x="3215436" y="2201325"/>
                    </a:lnTo>
                    <a:lnTo>
                      <a:pt x="3125757" y="2250100"/>
                    </a:lnTo>
                    <a:cubicBezTo>
                      <a:pt x="2952952" y="2341113"/>
                      <a:pt x="2748416" y="2434474"/>
                      <a:pt x="2522626" y="2523917"/>
                    </a:cubicBezTo>
                    <a:lnTo>
                      <a:pt x="2288888" y="2610747"/>
                    </a:lnTo>
                    <a:lnTo>
                      <a:pt x="2287973" y="2646794"/>
                    </a:lnTo>
                    <a:lnTo>
                      <a:pt x="2279048" y="3525919"/>
                    </a:lnTo>
                    <a:lnTo>
                      <a:pt x="2040230" y="3525919"/>
                    </a:lnTo>
                    <a:lnTo>
                      <a:pt x="2047397" y="2897256"/>
                    </a:lnTo>
                    <a:lnTo>
                      <a:pt x="1819173" y="2705299"/>
                    </a:lnTo>
                    <a:lnTo>
                      <a:pt x="1604963" y="2512368"/>
                    </a:lnTo>
                    <a:lnTo>
                      <a:pt x="1432538" y="2526330"/>
                    </a:lnTo>
                    <a:cubicBezTo>
                      <a:pt x="894838" y="2559079"/>
                      <a:pt x="482783" y="2508355"/>
                      <a:pt x="471790" y="2399010"/>
                    </a:cubicBezTo>
                    <a:cubicBezTo>
                      <a:pt x="720678" y="2415197"/>
                      <a:pt x="1019296" y="2412488"/>
                      <a:pt x="1335174" y="2391811"/>
                    </a:cubicBezTo>
                    <a:lnTo>
                      <a:pt x="1466951" y="2380858"/>
                    </a:lnTo>
                    <a:lnTo>
                      <a:pt x="1381610" y="2298984"/>
                    </a:lnTo>
                    <a:cubicBezTo>
                      <a:pt x="1250576" y="2168898"/>
                      <a:pt x="1135488" y="2045481"/>
                      <a:pt x="1039728" y="1932681"/>
                    </a:cubicBezTo>
                    <a:lnTo>
                      <a:pt x="1012807" y="1899933"/>
                    </a:lnTo>
                    <a:lnTo>
                      <a:pt x="806326" y="1817208"/>
                    </a:lnTo>
                    <a:cubicBezTo>
                      <a:pt x="310370" y="1606919"/>
                      <a:pt x="-35909" y="1377893"/>
                      <a:pt x="2975" y="1275105"/>
                    </a:cubicBezTo>
                    <a:cubicBezTo>
                      <a:pt x="218573" y="1400504"/>
                      <a:pt x="487111" y="1531148"/>
                      <a:pt x="779107" y="1653396"/>
                    </a:cubicBezTo>
                    <a:lnTo>
                      <a:pt x="846303" y="1680152"/>
                    </a:lnTo>
                    <a:lnTo>
                      <a:pt x="838216" y="1668511"/>
                    </a:lnTo>
                    <a:cubicBezTo>
                      <a:pt x="735114" y="1511312"/>
                      <a:pt x="697326" y="1395259"/>
                      <a:pt x="741887" y="1340240"/>
                    </a:cubicBezTo>
                    <a:cubicBezTo>
                      <a:pt x="816761" y="1423545"/>
                      <a:pt x="897056" y="1509330"/>
                      <a:pt x="982105" y="1596974"/>
                    </a:cubicBezTo>
                    <a:lnTo>
                      <a:pt x="1238801" y="1852858"/>
                    </a:lnTo>
                    <a:lnTo>
                      <a:pt x="1219106" y="1767930"/>
                    </a:lnTo>
                    <a:cubicBezTo>
                      <a:pt x="1122106" y="1379739"/>
                      <a:pt x="1010816" y="1019136"/>
                      <a:pt x="896603" y="725570"/>
                    </a:cubicBezTo>
                    <a:cubicBezTo>
                      <a:pt x="1028024" y="697400"/>
                      <a:pt x="1244947" y="1174362"/>
                      <a:pt x="1412913" y="1834229"/>
                    </a:cubicBezTo>
                    <a:lnTo>
                      <a:pt x="1467750" y="2068502"/>
                    </a:lnTo>
                    <a:lnTo>
                      <a:pt x="1544092" y="2140175"/>
                    </a:lnTo>
                    <a:cubicBezTo>
                      <a:pt x="1645482" y="2232770"/>
                      <a:pt x="1750287" y="2325979"/>
                      <a:pt x="1857842" y="2419184"/>
                    </a:cubicBezTo>
                    <a:lnTo>
                      <a:pt x="2057555" y="2586469"/>
                    </a:lnTo>
                    <a:lnTo>
                      <a:pt x="2066219" y="2328522"/>
                    </a:lnTo>
                    <a:lnTo>
                      <a:pt x="2077039" y="2110231"/>
                    </a:lnTo>
                    <a:lnTo>
                      <a:pt x="1946993" y="1850900"/>
                    </a:lnTo>
                    <a:cubicBezTo>
                      <a:pt x="1548927" y="1024166"/>
                      <a:pt x="1341657" y="354229"/>
                      <a:pt x="1475397" y="284526"/>
                    </a:cubicBezTo>
                    <a:cubicBezTo>
                      <a:pt x="1619227" y="682244"/>
                      <a:pt x="1820337" y="1148809"/>
                      <a:pt x="2056040" y="1633792"/>
                    </a:cubicBezTo>
                    <a:lnTo>
                      <a:pt x="2101774" y="1724604"/>
                    </a:lnTo>
                    <a:lnTo>
                      <a:pt x="2105805" y="1667977"/>
                    </a:lnTo>
                    <a:cubicBezTo>
                      <a:pt x="2135797" y="1279207"/>
                      <a:pt x="2174760" y="948861"/>
                      <a:pt x="2220058" y="700231"/>
                    </a:cubicBezTo>
                    <a:lnTo>
                      <a:pt x="2221427" y="693213"/>
                    </a:lnTo>
                    <a:lnTo>
                      <a:pt x="2176817" y="642218"/>
                    </a:lnTo>
                    <a:cubicBezTo>
                      <a:pt x="1961018" y="381153"/>
                      <a:pt x="1847659" y="139522"/>
                      <a:pt x="1918716" y="73867"/>
                    </a:cubicBezTo>
                    <a:cubicBezTo>
                      <a:pt x="1997101" y="211893"/>
                      <a:pt x="2106329" y="365365"/>
                      <a:pt x="2234089" y="517942"/>
                    </a:cubicBezTo>
                    <a:lnTo>
                      <a:pt x="2253175" y="539629"/>
                    </a:lnTo>
                    <a:lnTo>
                      <a:pt x="2260375" y="507675"/>
                    </a:lnTo>
                    <a:cubicBezTo>
                      <a:pt x="2309080" y="307642"/>
                      <a:pt x="2363367" y="195979"/>
                      <a:pt x="2420604" y="195979"/>
                    </a:cubicBezTo>
                    <a:cubicBezTo>
                      <a:pt x="2412022" y="283640"/>
                      <a:pt x="2403801" y="373590"/>
                      <a:pt x="2395949" y="465646"/>
                    </a:cubicBezTo>
                    <a:lnTo>
                      <a:pt x="2374563" y="734721"/>
                    </a:lnTo>
                    <a:lnTo>
                      <a:pt x="2438202" y="675907"/>
                    </a:lnTo>
                    <a:cubicBezTo>
                      <a:pt x="2674617" y="446613"/>
                      <a:pt x="2880985" y="213055"/>
                      <a:pt x="3034221" y="0"/>
                    </a:cubicBez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5" name="フリーフォーム: 図形 514">
                <a:extLst>
                  <a:ext uri="{FF2B5EF4-FFF2-40B4-BE49-F238E27FC236}">
                    <a16:creationId xmlns:a16="http://schemas.microsoft.com/office/drawing/2014/main" id="{8ED3ED26-8214-43EB-881B-33FFC925CFA4}"/>
                  </a:ext>
                </a:extLst>
              </p:cNvPr>
              <p:cNvSpPr/>
              <p:nvPr/>
            </p:nvSpPr>
            <p:spPr>
              <a:xfrm rot="10800000">
                <a:off x="4750151" y="1269764"/>
                <a:ext cx="264016" cy="177320"/>
              </a:xfrm>
              <a:custGeom>
                <a:avLst/>
                <a:gdLst>
                  <a:gd name="connsiteX0" fmla="*/ 1988311 w 2953345"/>
                  <a:gd name="connsiteY0" fmla="*/ 0 h 1983550"/>
                  <a:gd name="connsiteX1" fmla="*/ 2225919 w 2953345"/>
                  <a:gd name="connsiteY1" fmla="*/ 546570 h 1983550"/>
                  <a:gd name="connsiteX2" fmla="*/ 2233933 w 2953345"/>
                  <a:gd name="connsiteY2" fmla="*/ 617237 h 1983550"/>
                  <a:gd name="connsiteX3" fmla="*/ 2350610 w 2953345"/>
                  <a:gd name="connsiteY3" fmla="*/ 567300 h 1983550"/>
                  <a:gd name="connsiteX4" fmla="*/ 2932976 w 2953345"/>
                  <a:gd name="connsiteY4" fmla="*/ 500111 h 1983550"/>
                  <a:gd name="connsiteX5" fmla="*/ 2527736 w 2953345"/>
                  <a:gd name="connsiteY5" fmla="*/ 1636596 h 1983550"/>
                  <a:gd name="connsiteX6" fmla="*/ 1574180 w 2953345"/>
                  <a:gd name="connsiteY6" fmla="*/ 1933671 h 1983550"/>
                  <a:gd name="connsiteX7" fmla="*/ 1556345 w 2953345"/>
                  <a:gd name="connsiteY7" fmla="*/ 1919368 h 1983550"/>
                  <a:gd name="connsiteX8" fmla="*/ 1528339 w 2953345"/>
                  <a:gd name="connsiteY8" fmla="*/ 1920897 h 1983550"/>
                  <a:gd name="connsiteX9" fmla="*/ 1475770 w 2953345"/>
                  <a:gd name="connsiteY9" fmla="*/ 1912825 h 1983550"/>
                  <a:gd name="connsiteX10" fmla="*/ 1448916 w 2953345"/>
                  <a:gd name="connsiteY10" fmla="*/ 1901539 h 1983550"/>
                  <a:gd name="connsiteX11" fmla="*/ 1409788 w 2953345"/>
                  <a:gd name="connsiteY11" fmla="*/ 1909339 h 1983550"/>
                  <a:gd name="connsiteX12" fmla="*/ 1379448 w 2953345"/>
                  <a:gd name="connsiteY12" fmla="*/ 1933671 h 1983550"/>
                  <a:gd name="connsiteX13" fmla="*/ 425892 w 2953345"/>
                  <a:gd name="connsiteY13" fmla="*/ 1636595 h 1983550"/>
                  <a:gd name="connsiteX14" fmla="*/ 20652 w 2953345"/>
                  <a:gd name="connsiteY14" fmla="*/ 500110 h 1983550"/>
                  <a:gd name="connsiteX15" fmla="*/ 612800 w 2953345"/>
                  <a:gd name="connsiteY15" fmla="*/ 567620 h 1983550"/>
                  <a:gd name="connsiteX16" fmla="*/ 646597 w 2953345"/>
                  <a:gd name="connsiteY16" fmla="*/ 582336 h 1983550"/>
                  <a:gd name="connsiteX17" fmla="*/ 648266 w 2953345"/>
                  <a:gd name="connsiteY17" fmla="*/ 560064 h 1983550"/>
                  <a:gd name="connsiteX18" fmla="*/ 857156 w 2953345"/>
                  <a:gd name="connsiteY18" fmla="*/ 12315 h 1983550"/>
                  <a:gd name="connsiteX19" fmla="*/ 1351480 w 2953345"/>
                  <a:gd name="connsiteY19" fmla="*/ 345243 h 1983550"/>
                  <a:gd name="connsiteX20" fmla="*/ 1439392 w 2953345"/>
                  <a:gd name="connsiteY20" fmla="*/ 453752 h 1983550"/>
                  <a:gd name="connsiteX21" fmla="*/ 1517562 w 2953345"/>
                  <a:gd name="connsiteY21" fmla="*/ 349370 h 1983550"/>
                  <a:gd name="connsiteX22" fmla="*/ 1988311 w 2953345"/>
                  <a:gd name="connsiteY22" fmla="*/ 0 h 198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953345" h="1983550">
                    <a:moveTo>
                      <a:pt x="1988311" y="0"/>
                    </a:moveTo>
                    <a:cubicBezTo>
                      <a:pt x="2110936" y="121606"/>
                      <a:pt x="2189921" y="326279"/>
                      <a:pt x="2225919" y="546570"/>
                    </a:cubicBezTo>
                    <a:lnTo>
                      <a:pt x="2233933" y="617237"/>
                    </a:lnTo>
                    <a:lnTo>
                      <a:pt x="2350610" y="567300"/>
                    </a:lnTo>
                    <a:cubicBezTo>
                      <a:pt x="2562647" y="488224"/>
                      <a:pt x="2779392" y="454290"/>
                      <a:pt x="2932976" y="500111"/>
                    </a:cubicBezTo>
                    <a:cubicBezTo>
                      <a:pt x="3023762" y="833364"/>
                      <a:pt x="2797242" y="1367090"/>
                      <a:pt x="2527736" y="1636596"/>
                    </a:cubicBezTo>
                    <a:cubicBezTo>
                      <a:pt x="2275074" y="1889258"/>
                      <a:pt x="1799076" y="2077510"/>
                      <a:pt x="1574180" y="1933671"/>
                    </a:cubicBezTo>
                    <a:lnTo>
                      <a:pt x="1556345" y="1919368"/>
                    </a:lnTo>
                    <a:lnTo>
                      <a:pt x="1528339" y="1920897"/>
                    </a:lnTo>
                    <a:cubicBezTo>
                      <a:pt x="1510560" y="1920089"/>
                      <a:pt x="1493010" y="1917445"/>
                      <a:pt x="1475770" y="1912825"/>
                    </a:cubicBezTo>
                    <a:lnTo>
                      <a:pt x="1448916" y="1901539"/>
                    </a:lnTo>
                    <a:lnTo>
                      <a:pt x="1409788" y="1909339"/>
                    </a:lnTo>
                    <a:lnTo>
                      <a:pt x="1379448" y="1933671"/>
                    </a:lnTo>
                    <a:cubicBezTo>
                      <a:pt x="1154551" y="2077510"/>
                      <a:pt x="678554" y="1889257"/>
                      <a:pt x="425892" y="1636595"/>
                    </a:cubicBezTo>
                    <a:cubicBezTo>
                      <a:pt x="156386" y="1367089"/>
                      <a:pt x="-70989" y="807277"/>
                      <a:pt x="20652" y="500110"/>
                    </a:cubicBezTo>
                    <a:cubicBezTo>
                      <a:pt x="187279" y="454716"/>
                      <a:pt x="404024" y="488650"/>
                      <a:pt x="612800" y="567620"/>
                    </a:cubicBezTo>
                    <a:lnTo>
                      <a:pt x="646597" y="582336"/>
                    </a:lnTo>
                    <a:lnTo>
                      <a:pt x="648266" y="560064"/>
                    </a:lnTo>
                    <a:cubicBezTo>
                      <a:pt x="675860" y="335450"/>
                      <a:pt x="745684" y="127473"/>
                      <a:pt x="857156" y="12315"/>
                    </a:cubicBezTo>
                    <a:cubicBezTo>
                      <a:pt x="1025944" y="48861"/>
                      <a:pt x="1202630" y="178907"/>
                      <a:pt x="1351480" y="345243"/>
                    </a:cubicBezTo>
                    <a:lnTo>
                      <a:pt x="1439392" y="453752"/>
                    </a:lnTo>
                    <a:lnTo>
                      <a:pt x="1517562" y="349370"/>
                    </a:lnTo>
                    <a:cubicBezTo>
                      <a:pt x="1661654" y="174869"/>
                      <a:pt x="1832393" y="37110"/>
                      <a:pt x="1988311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6" name="フリーフォーム: 図形 515">
                <a:extLst>
                  <a:ext uri="{FF2B5EF4-FFF2-40B4-BE49-F238E27FC236}">
                    <a16:creationId xmlns:a16="http://schemas.microsoft.com/office/drawing/2014/main" id="{B787EE8F-F12C-49AF-8CD5-C0C7ADEE4C16}"/>
                  </a:ext>
                </a:extLst>
              </p:cNvPr>
              <p:cNvSpPr/>
              <p:nvPr/>
            </p:nvSpPr>
            <p:spPr>
              <a:xfrm rot="10800000">
                <a:off x="5039711" y="1467884"/>
                <a:ext cx="264016" cy="177320"/>
              </a:xfrm>
              <a:custGeom>
                <a:avLst/>
                <a:gdLst>
                  <a:gd name="connsiteX0" fmla="*/ 1988311 w 2953345"/>
                  <a:gd name="connsiteY0" fmla="*/ 0 h 1983550"/>
                  <a:gd name="connsiteX1" fmla="*/ 2225919 w 2953345"/>
                  <a:gd name="connsiteY1" fmla="*/ 546570 h 1983550"/>
                  <a:gd name="connsiteX2" fmla="*/ 2233933 w 2953345"/>
                  <a:gd name="connsiteY2" fmla="*/ 617237 h 1983550"/>
                  <a:gd name="connsiteX3" fmla="*/ 2350610 w 2953345"/>
                  <a:gd name="connsiteY3" fmla="*/ 567300 h 1983550"/>
                  <a:gd name="connsiteX4" fmla="*/ 2932976 w 2953345"/>
                  <a:gd name="connsiteY4" fmla="*/ 500111 h 1983550"/>
                  <a:gd name="connsiteX5" fmla="*/ 2527736 w 2953345"/>
                  <a:gd name="connsiteY5" fmla="*/ 1636596 h 1983550"/>
                  <a:gd name="connsiteX6" fmla="*/ 1574180 w 2953345"/>
                  <a:gd name="connsiteY6" fmla="*/ 1933671 h 1983550"/>
                  <a:gd name="connsiteX7" fmla="*/ 1556345 w 2953345"/>
                  <a:gd name="connsiteY7" fmla="*/ 1919368 h 1983550"/>
                  <a:gd name="connsiteX8" fmla="*/ 1528339 w 2953345"/>
                  <a:gd name="connsiteY8" fmla="*/ 1920897 h 1983550"/>
                  <a:gd name="connsiteX9" fmla="*/ 1475770 w 2953345"/>
                  <a:gd name="connsiteY9" fmla="*/ 1912825 h 1983550"/>
                  <a:gd name="connsiteX10" fmla="*/ 1448916 w 2953345"/>
                  <a:gd name="connsiteY10" fmla="*/ 1901539 h 1983550"/>
                  <a:gd name="connsiteX11" fmla="*/ 1409788 w 2953345"/>
                  <a:gd name="connsiteY11" fmla="*/ 1909339 h 1983550"/>
                  <a:gd name="connsiteX12" fmla="*/ 1379448 w 2953345"/>
                  <a:gd name="connsiteY12" fmla="*/ 1933671 h 1983550"/>
                  <a:gd name="connsiteX13" fmla="*/ 425892 w 2953345"/>
                  <a:gd name="connsiteY13" fmla="*/ 1636595 h 1983550"/>
                  <a:gd name="connsiteX14" fmla="*/ 20652 w 2953345"/>
                  <a:gd name="connsiteY14" fmla="*/ 500110 h 1983550"/>
                  <a:gd name="connsiteX15" fmla="*/ 612800 w 2953345"/>
                  <a:gd name="connsiteY15" fmla="*/ 567620 h 1983550"/>
                  <a:gd name="connsiteX16" fmla="*/ 646597 w 2953345"/>
                  <a:gd name="connsiteY16" fmla="*/ 582336 h 1983550"/>
                  <a:gd name="connsiteX17" fmla="*/ 648266 w 2953345"/>
                  <a:gd name="connsiteY17" fmla="*/ 560064 h 1983550"/>
                  <a:gd name="connsiteX18" fmla="*/ 857156 w 2953345"/>
                  <a:gd name="connsiteY18" fmla="*/ 12315 h 1983550"/>
                  <a:gd name="connsiteX19" fmla="*/ 1351480 w 2953345"/>
                  <a:gd name="connsiteY19" fmla="*/ 345243 h 1983550"/>
                  <a:gd name="connsiteX20" fmla="*/ 1439392 w 2953345"/>
                  <a:gd name="connsiteY20" fmla="*/ 453752 h 1983550"/>
                  <a:gd name="connsiteX21" fmla="*/ 1517562 w 2953345"/>
                  <a:gd name="connsiteY21" fmla="*/ 349370 h 1983550"/>
                  <a:gd name="connsiteX22" fmla="*/ 1988311 w 2953345"/>
                  <a:gd name="connsiteY22" fmla="*/ 0 h 198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953345" h="1983550">
                    <a:moveTo>
                      <a:pt x="1988311" y="0"/>
                    </a:moveTo>
                    <a:cubicBezTo>
                      <a:pt x="2110936" y="121606"/>
                      <a:pt x="2189921" y="326279"/>
                      <a:pt x="2225919" y="546570"/>
                    </a:cubicBezTo>
                    <a:lnTo>
                      <a:pt x="2233933" y="617237"/>
                    </a:lnTo>
                    <a:lnTo>
                      <a:pt x="2350610" y="567300"/>
                    </a:lnTo>
                    <a:cubicBezTo>
                      <a:pt x="2562647" y="488224"/>
                      <a:pt x="2779392" y="454290"/>
                      <a:pt x="2932976" y="500111"/>
                    </a:cubicBezTo>
                    <a:cubicBezTo>
                      <a:pt x="3023762" y="833364"/>
                      <a:pt x="2797242" y="1367090"/>
                      <a:pt x="2527736" y="1636596"/>
                    </a:cubicBezTo>
                    <a:cubicBezTo>
                      <a:pt x="2275074" y="1889258"/>
                      <a:pt x="1799076" y="2077510"/>
                      <a:pt x="1574180" y="1933671"/>
                    </a:cubicBezTo>
                    <a:lnTo>
                      <a:pt x="1556345" y="1919368"/>
                    </a:lnTo>
                    <a:lnTo>
                      <a:pt x="1528339" y="1920897"/>
                    </a:lnTo>
                    <a:cubicBezTo>
                      <a:pt x="1510560" y="1920089"/>
                      <a:pt x="1493010" y="1917445"/>
                      <a:pt x="1475770" y="1912825"/>
                    </a:cubicBezTo>
                    <a:lnTo>
                      <a:pt x="1448916" y="1901539"/>
                    </a:lnTo>
                    <a:lnTo>
                      <a:pt x="1409788" y="1909339"/>
                    </a:lnTo>
                    <a:lnTo>
                      <a:pt x="1379448" y="1933671"/>
                    </a:lnTo>
                    <a:cubicBezTo>
                      <a:pt x="1154551" y="2077510"/>
                      <a:pt x="678554" y="1889257"/>
                      <a:pt x="425892" y="1636595"/>
                    </a:cubicBezTo>
                    <a:cubicBezTo>
                      <a:pt x="156386" y="1367089"/>
                      <a:pt x="-70989" y="807277"/>
                      <a:pt x="20652" y="500110"/>
                    </a:cubicBezTo>
                    <a:cubicBezTo>
                      <a:pt x="187279" y="454716"/>
                      <a:pt x="404024" y="488650"/>
                      <a:pt x="612800" y="567620"/>
                    </a:cubicBezTo>
                    <a:lnTo>
                      <a:pt x="646597" y="582336"/>
                    </a:lnTo>
                    <a:lnTo>
                      <a:pt x="648266" y="560064"/>
                    </a:lnTo>
                    <a:cubicBezTo>
                      <a:pt x="675860" y="335450"/>
                      <a:pt x="745684" y="127473"/>
                      <a:pt x="857156" y="12315"/>
                    </a:cubicBezTo>
                    <a:cubicBezTo>
                      <a:pt x="1025944" y="48861"/>
                      <a:pt x="1202630" y="178907"/>
                      <a:pt x="1351480" y="345243"/>
                    </a:cubicBezTo>
                    <a:lnTo>
                      <a:pt x="1439392" y="453752"/>
                    </a:lnTo>
                    <a:lnTo>
                      <a:pt x="1517562" y="349370"/>
                    </a:lnTo>
                    <a:cubicBezTo>
                      <a:pt x="1661654" y="174869"/>
                      <a:pt x="1832393" y="37110"/>
                      <a:pt x="1988311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7" name="フリーフォーム: 図形 516">
                <a:extLst>
                  <a:ext uri="{FF2B5EF4-FFF2-40B4-BE49-F238E27FC236}">
                    <a16:creationId xmlns:a16="http://schemas.microsoft.com/office/drawing/2014/main" id="{37911240-9DA2-4743-9AB2-289B13B32D92}"/>
                  </a:ext>
                </a:extLst>
              </p:cNvPr>
              <p:cNvSpPr/>
              <p:nvPr/>
            </p:nvSpPr>
            <p:spPr>
              <a:xfrm rot="10800000">
                <a:off x="3668111" y="1292624"/>
                <a:ext cx="264016" cy="177320"/>
              </a:xfrm>
              <a:custGeom>
                <a:avLst/>
                <a:gdLst>
                  <a:gd name="connsiteX0" fmla="*/ 1988311 w 2953345"/>
                  <a:gd name="connsiteY0" fmla="*/ 0 h 1983550"/>
                  <a:gd name="connsiteX1" fmla="*/ 2225919 w 2953345"/>
                  <a:gd name="connsiteY1" fmla="*/ 546570 h 1983550"/>
                  <a:gd name="connsiteX2" fmla="*/ 2233933 w 2953345"/>
                  <a:gd name="connsiteY2" fmla="*/ 617237 h 1983550"/>
                  <a:gd name="connsiteX3" fmla="*/ 2350610 w 2953345"/>
                  <a:gd name="connsiteY3" fmla="*/ 567300 h 1983550"/>
                  <a:gd name="connsiteX4" fmla="*/ 2932976 w 2953345"/>
                  <a:gd name="connsiteY4" fmla="*/ 500111 h 1983550"/>
                  <a:gd name="connsiteX5" fmla="*/ 2527736 w 2953345"/>
                  <a:gd name="connsiteY5" fmla="*/ 1636596 h 1983550"/>
                  <a:gd name="connsiteX6" fmla="*/ 1574180 w 2953345"/>
                  <a:gd name="connsiteY6" fmla="*/ 1933671 h 1983550"/>
                  <a:gd name="connsiteX7" fmla="*/ 1556345 w 2953345"/>
                  <a:gd name="connsiteY7" fmla="*/ 1919368 h 1983550"/>
                  <a:gd name="connsiteX8" fmla="*/ 1528339 w 2953345"/>
                  <a:gd name="connsiteY8" fmla="*/ 1920897 h 1983550"/>
                  <a:gd name="connsiteX9" fmla="*/ 1475770 w 2953345"/>
                  <a:gd name="connsiteY9" fmla="*/ 1912825 h 1983550"/>
                  <a:gd name="connsiteX10" fmla="*/ 1448916 w 2953345"/>
                  <a:gd name="connsiteY10" fmla="*/ 1901539 h 1983550"/>
                  <a:gd name="connsiteX11" fmla="*/ 1409788 w 2953345"/>
                  <a:gd name="connsiteY11" fmla="*/ 1909339 h 1983550"/>
                  <a:gd name="connsiteX12" fmla="*/ 1379448 w 2953345"/>
                  <a:gd name="connsiteY12" fmla="*/ 1933671 h 1983550"/>
                  <a:gd name="connsiteX13" fmla="*/ 425892 w 2953345"/>
                  <a:gd name="connsiteY13" fmla="*/ 1636595 h 1983550"/>
                  <a:gd name="connsiteX14" fmla="*/ 20652 w 2953345"/>
                  <a:gd name="connsiteY14" fmla="*/ 500110 h 1983550"/>
                  <a:gd name="connsiteX15" fmla="*/ 612800 w 2953345"/>
                  <a:gd name="connsiteY15" fmla="*/ 567620 h 1983550"/>
                  <a:gd name="connsiteX16" fmla="*/ 646597 w 2953345"/>
                  <a:gd name="connsiteY16" fmla="*/ 582336 h 1983550"/>
                  <a:gd name="connsiteX17" fmla="*/ 648266 w 2953345"/>
                  <a:gd name="connsiteY17" fmla="*/ 560064 h 1983550"/>
                  <a:gd name="connsiteX18" fmla="*/ 857156 w 2953345"/>
                  <a:gd name="connsiteY18" fmla="*/ 12315 h 1983550"/>
                  <a:gd name="connsiteX19" fmla="*/ 1351480 w 2953345"/>
                  <a:gd name="connsiteY19" fmla="*/ 345243 h 1983550"/>
                  <a:gd name="connsiteX20" fmla="*/ 1439392 w 2953345"/>
                  <a:gd name="connsiteY20" fmla="*/ 453752 h 1983550"/>
                  <a:gd name="connsiteX21" fmla="*/ 1517562 w 2953345"/>
                  <a:gd name="connsiteY21" fmla="*/ 349370 h 1983550"/>
                  <a:gd name="connsiteX22" fmla="*/ 1988311 w 2953345"/>
                  <a:gd name="connsiteY22" fmla="*/ 0 h 198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953345" h="1983550">
                    <a:moveTo>
                      <a:pt x="1988311" y="0"/>
                    </a:moveTo>
                    <a:cubicBezTo>
                      <a:pt x="2110936" y="121606"/>
                      <a:pt x="2189921" y="326279"/>
                      <a:pt x="2225919" y="546570"/>
                    </a:cubicBezTo>
                    <a:lnTo>
                      <a:pt x="2233933" y="617237"/>
                    </a:lnTo>
                    <a:lnTo>
                      <a:pt x="2350610" y="567300"/>
                    </a:lnTo>
                    <a:cubicBezTo>
                      <a:pt x="2562647" y="488224"/>
                      <a:pt x="2779392" y="454290"/>
                      <a:pt x="2932976" y="500111"/>
                    </a:cubicBezTo>
                    <a:cubicBezTo>
                      <a:pt x="3023762" y="833364"/>
                      <a:pt x="2797242" y="1367090"/>
                      <a:pt x="2527736" y="1636596"/>
                    </a:cubicBezTo>
                    <a:cubicBezTo>
                      <a:pt x="2275074" y="1889258"/>
                      <a:pt x="1799076" y="2077510"/>
                      <a:pt x="1574180" y="1933671"/>
                    </a:cubicBezTo>
                    <a:lnTo>
                      <a:pt x="1556345" y="1919368"/>
                    </a:lnTo>
                    <a:lnTo>
                      <a:pt x="1528339" y="1920897"/>
                    </a:lnTo>
                    <a:cubicBezTo>
                      <a:pt x="1510560" y="1920089"/>
                      <a:pt x="1493010" y="1917445"/>
                      <a:pt x="1475770" y="1912825"/>
                    </a:cubicBezTo>
                    <a:lnTo>
                      <a:pt x="1448916" y="1901539"/>
                    </a:lnTo>
                    <a:lnTo>
                      <a:pt x="1409788" y="1909339"/>
                    </a:lnTo>
                    <a:lnTo>
                      <a:pt x="1379448" y="1933671"/>
                    </a:lnTo>
                    <a:cubicBezTo>
                      <a:pt x="1154551" y="2077510"/>
                      <a:pt x="678554" y="1889257"/>
                      <a:pt x="425892" y="1636595"/>
                    </a:cubicBezTo>
                    <a:cubicBezTo>
                      <a:pt x="156386" y="1367089"/>
                      <a:pt x="-70989" y="807277"/>
                      <a:pt x="20652" y="500110"/>
                    </a:cubicBezTo>
                    <a:cubicBezTo>
                      <a:pt x="187279" y="454716"/>
                      <a:pt x="404024" y="488650"/>
                      <a:pt x="612800" y="567620"/>
                    </a:cubicBezTo>
                    <a:lnTo>
                      <a:pt x="646597" y="582336"/>
                    </a:lnTo>
                    <a:lnTo>
                      <a:pt x="648266" y="560064"/>
                    </a:lnTo>
                    <a:cubicBezTo>
                      <a:pt x="675860" y="335450"/>
                      <a:pt x="745684" y="127473"/>
                      <a:pt x="857156" y="12315"/>
                    </a:cubicBezTo>
                    <a:cubicBezTo>
                      <a:pt x="1025944" y="48861"/>
                      <a:pt x="1202630" y="178907"/>
                      <a:pt x="1351480" y="345243"/>
                    </a:cubicBezTo>
                    <a:lnTo>
                      <a:pt x="1439392" y="453752"/>
                    </a:lnTo>
                    <a:lnTo>
                      <a:pt x="1517562" y="349370"/>
                    </a:lnTo>
                    <a:cubicBezTo>
                      <a:pt x="1661654" y="174869"/>
                      <a:pt x="1832393" y="37110"/>
                      <a:pt x="1988311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8" name="フリーフォーム: 図形 517">
                <a:extLst>
                  <a:ext uri="{FF2B5EF4-FFF2-40B4-BE49-F238E27FC236}">
                    <a16:creationId xmlns:a16="http://schemas.microsoft.com/office/drawing/2014/main" id="{C92B5216-450C-4745-A02D-54A06EB7BA7A}"/>
                  </a:ext>
                </a:extLst>
              </p:cNvPr>
              <p:cNvSpPr/>
              <p:nvPr/>
            </p:nvSpPr>
            <p:spPr>
              <a:xfrm rot="10800000">
                <a:off x="4818731" y="1597424"/>
                <a:ext cx="264016" cy="177320"/>
              </a:xfrm>
              <a:custGeom>
                <a:avLst/>
                <a:gdLst>
                  <a:gd name="connsiteX0" fmla="*/ 1988311 w 2953345"/>
                  <a:gd name="connsiteY0" fmla="*/ 0 h 1983550"/>
                  <a:gd name="connsiteX1" fmla="*/ 2225919 w 2953345"/>
                  <a:gd name="connsiteY1" fmla="*/ 546570 h 1983550"/>
                  <a:gd name="connsiteX2" fmla="*/ 2233933 w 2953345"/>
                  <a:gd name="connsiteY2" fmla="*/ 617237 h 1983550"/>
                  <a:gd name="connsiteX3" fmla="*/ 2350610 w 2953345"/>
                  <a:gd name="connsiteY3" fmla="*/ 567300 h 1983550"/>
                  <a:gd name="connsiteX4" fmla="*/ 2932976 w 2953345"/>
                  <a:gd name="connsiteY4" fmla="*/ 500111 h 1983550"/>
                  <a:gd name="connsiteX5" fmla="*/ 2527736 w 2953345"/>
                  <a:gd name="connsiteY5" fmla="*/ 1636596 h 1983550"/>
                  <a:gd name="connsiteX6" fmla="*/ 1574180 w 2953345"/>
                  <a:gd name="connsiteY6" fmla="*/ 1933671 h 1983550"/>
                  <a:gd name="connsiteX7" fmla="*/ 1556345 w 2953345"/>
                  <a:gd name="connsiteY7" fmla="*/ 1919368 h 1983550"/>
                  <a:gd name="connsiteX8" fmla="*/ 1528339 w 2953345"/>
                  <a:gd name="connsiteY8" fmla="*/ 1920897 h 1983550"/>
                  <a:gd name="connsiteX9" fmla="*/ 1475770 w 2953345"/>
                  <a:gd name="connsiteY9" fmla="*/ 1912825 h 1983550"/>
                  <a:gd name="connsiteX10" fmla="*/ 1448916 w 2953345"/>
                  <a:gd name="connsiteY10" fmla="*/ 1901539 h 1983550"/>
                  <a:gd name="connsiteX11" fmla="*/ 1409788 w 2953345"/>
                  <a:gd name="connsiteY11" fmla="*/ 1909339 h 1983550"/>
                  <a:gd name="connsiteX12" fmla="*/ 1379448 w 2953345"/>
                  <a:gd name="connsiteY12" fmla="*/ 1933671 h 1983550"/>
                  <a:gd name="connsiteX13" fmla="*/ 425892 w 2953345"/>
                  <a:gd name="connsiteY13" fmla="*/ 1636595 h 1983550"/>
                  <a:gd name="connsiteX14" fmla="*/ 20652 w 2953345"/>
                  <a:gd name="connsiteY14" fmla="*/ 500110 h 1983550"/>
                  <a:gd name="connsiteX15" fmla="*/ 612800 w 2953345"/>
                  <a:gd name="connsiteY15" fmla="*/ 567620 h 1983550"/>
                  <a:gd name="connsiteX16" fmla="*/ 646597 w 2953345"/>
                  <a:gd name="connsiteY16" fmla="*/ 582336 h 1983550"/>
                  <a:gd name="connsiteX17" fmla="*/ 648266 w 2953345"/>
                  <a:gd name="connsiteY17" fmla="*/ 560064 h 1983550"/>
                  <a:gd name="connsiteX18" fmla="*/ 857156 w 2953345"/>
                  <a:gd name="connsiteY18" fmla="*/ 12315 h 1983550"/>
                  <a:gd name="connsiteX19" fmla="*/ 1351480 w 2953345"/>
                  <a:gd name="connsiteY19" fmla="*/ 345243 h 1983550"/>
                  <a:gd name="connsiteX20" fmla="*/ 1439392 w 2953345"/>
                  <a:gd name="connsiteY20" fmla="*/ 453752 h 1983550"/>
                  <a:gd name="connsiteX21" fmla="*/ 1517562 w 2953345"/>
                  <a:gd name="connsiteY21" fmla="*/ 349370 h 1983550"/>
                  <a:gd name="connsiteX22" fmla="*/ 1988311 w 2953345"/>
                  <a:gd name="connsiteY22" fmla="*/ 0 h 198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953345" h="1983550">
                    <a:moveTo>
                      <a:pt x="1988311" y="0"/>
                    </a:moveTo>
                    <a:cubicBezTo>
                      <a:pt x="2110936" y="121606"/>
                      <a:pt x="2189921" y="326279"/>
                      <a:pt x="2225919" y="546570"/>
                    </a:cubicBezTo>
                    <a:lnTo>
                      <a:pt x="2233933" y="617237"/>
                    </a:lnTo>
                    <a:lnTo>
                      <a:pt x="2350610" y="567300"/>
                    </a:lnTo>
                    <a:cubicBezTo>
                      <a:pt x="2562647" y="488224"/>
                      <a:pt x="2779392" y="454290"/>
                      <a:pt x="2932976" y="500111"/>
                    </a:cubicBezTo>
                    <a:cubicBezTo>
                      <a:pt x="3023762" y="833364"/>
                      <a:pt x="2797242" y="1367090"/>
                      <a:pt x="2527736" y="1636596"/>
                    </a:cubicBezTo>
                    <a:cubicBezTo>
                      <a:pt x="2275074" y="1889258"/>
                      <a:pt x="1799076" y="2077510"/>
                      <a:pt x="1574180" y="1933671"/>
                    </a:cubicBezTo>
                    <a:lnTo>
                      <a:pt x="1556345" y="1919368"/>
                    </a:lnTo>
                    <a:lnTo>
                      <a:pt x="1528339" y="1920897"/>
                    </a:lnTo>
                    <a:cubicBezTo>
                      <a:pt x="1510560" y="1920089"/>
                      <a:pt x="1493010" y="1917445"/>
                      <a:pt x="1475770" y="1912825"/>
                    </a:cubicBezTo>
                    <a:lnTo>
                      <a:pt x="1448916" y="1901539"/>
                    </a:lnTo>
                    <a:lnTo>
                      <a:pt x="1409788" y="1909339"/>
                    </a:lnTo>
                    <a:lnTo>
                      <a:pt x="1379448" y="1933671"/>
                    </a:lnTo>
                    <a:cubicBezTo>
                      <a:pt x="1154551" y="2077510"/>
                      <a:pt x="678554" y="1889257"/>
                      <a:pt x="425892" y="1636595"/>
                    </a:cubicBezTo>
                    <a:cubicBezTo>
                      <a:pt x="156386" y="1367089"/>
                      <a:pt x="-70989" y="807277"/>
                      <a:pt x="20652" y="500110"/>
                    </a:cubicBezTo>
                    <a:cubicBezTo>
                      <a:pt x="187279" y="454716"/>
                      <a:pt x="404024" y="488650"/>
                      <a:pt x="612800" y="567620"/>
                    </a:cubicBezTo>
                    <a:lnTo>
                      <a:pt x="646597" y="582336"/>
                    </a:lnTo>
                    <a:lnTo>
                      <a:pt x="648266" y="560064"/>
                    </a:lnTo>
                    <a:cubicBezTo>
                      <a:pt x="675860" y="335450"/>
                      <a:pt x="745684" y="127473"/>
                      <a:pt x="857156" y="12315"/>
                    </a:cubicBezTo>
                    <a:cubicBezTo>
                      <a:pt x="1025944" y="48861"/>
                      <a:pt x="1202630" y="178907"/>
                      <a:pt x="1351480" y="345243"/>
                    </a:cubicBezTo>
                    <a:lnTo>
                      <a:pt x="1439392" y="453752"/>
                    </a:lnTo>
                    <a:lnTo>
                      <a:pt x="1517562" y="349370"/>
                    </a:lnTo>
                    <a:cubicBezTo>
                      <a:pt x="1661654" y="174869"/>
                      <a:pt x="1832393" y="37110"/>
                      <a:pt x="1988311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9" name="フリーフォーム: 図形 518">
                <a:extLst>
                  <a:ext uri="{FF2B5EF4-FFF2-40B4-BE49-F238E27FC236}">
                    <a16:creationId xmlns:a16="http://schemas.microsoft.com/office/drawing/2014/main" id="{44CD8C12-D451-45DE-8534-5E8DA65A0893}"/>
                  </a:ext>
                </a:extLst>
              </p:cNvPr>
              <p:cNvSpPr/>
              <p:nvPr/>
            </p:nvSpPr>
            <p:spPr>
              <a:xfrm rot="10800000">
                <a:off x="3203291" y="1490744"/>
                <a:ext cx="264016" cy="177320"/>
              </a:xfrm>
              <a:custGeom>
                <a:avLst/>
                <a:gdLst>
                  <a:gd name="connsiteX0" fmla="*/ 1988311 w 2953345"/>
                  <a:gd name="connsiteY0" fmla="*/ 0 h 1983550"/>
                  <a:gd name="connsiteX1" fmla="*/ 2225919 w 2953345"/>
                  <a:gd name="connsiteY1" fmla="*/ 546570 h 1983550"/>
                  <a:gd name="connsiteX2" fmla="*/ 2233933 w 2953345"/>
                  <a:gd name="connsiteY2" fmla="*/ 617237 h 1983550"/>
                  <a:gd name="connsiteX3" fmla="*/ 2350610 w 2953345"/>
                  <a:gd name="connsiteY3" fmla="*/ 567300 h 1983550"/>
                  <a:gd name="connsiteX4" fmla="*/ 2932976 w 2953345"/>
                  <a:gd name="connsiteY4" fmla="*/ 500111 h 1983550"/>
                  <a:gd name="connsiteX5" fmla="*/ 2527736 w 2953345"/>
                  <a:gd name="connsiteY5" fmla="*/ 1636596 h 1983550"/>
                  <a:gd name="connsiteX6" fmla="*/ 1574180 w 2953345"/>
                  <a:gd name="connsiteY6" fmla="*/ 1933671 h 1983550"/>
                  <a:gd name="connsiteX7" fmla="*/ 1556345 w 2953345"/>
                  <a:gd name="connsiteY7" fmla="*/ 1919368 h 1983550"/>
                  <a:gd name="connsiteX8" fmla="*/ 1528339 w 2953345"/>
                  <a:gd name="connsiteY8" fmla="*/ 1920897 h 1983550"/>
                  <a:gd name="connsiteX9" fmla="*/ 1475770 w 2953345"/>
                  <a:gd name="connsiteY9" fmla="*/ 1912825 h 1983550"/>
                  <a:gd name="connsiteX10" fmla="*/ 1448916 w 2953345"/>
                  <a:gd name="connsiteY10" fmla="*/ 1901539 h 1983550"/>
                  <a:gd name="connsiteX11" fmla="*/ 1409788 w 2953345"/>
                  <a:gd name="connsiteY11" fmla="*/ 1909339 h 1983550"/>
                  <a:gd name="connsiteX12" fmla="*/ 1379448 w 2953345"/>
                  <a:gd name="connsiteY12" fmla="*/ 1933671 h 1983550"/>
                  <a:gd name="connsiteX13" fmla="*/ 425892 w 2953345"/>
                  <a:gd name="connsiteY13" fmla="*/ 1636595 h 1983550"/>
                  <a:gd name="connsiteX14" fmla="*/ 20652 w 2953345"/>
                  <a:gd name="connsiteY14" fmla="*/ 500110 h 1983550"/>
                  <a:gd name="connsiteX15" fmla="*/ 612800 w 2953345"/>
                  <a:gd name="connsiteY15" fmla="*/ 567620 h 1983550"/>
                  <a:gd name="connsiteX16" fmla="*/ 646597 w 2953345"/>
                  <a:gd name="connsiteY16" fmla="*/ 582336 h 1983550"/>
                  <a:gd name="connsiteX17" fmla="*/ 648266 w 2953345"/>
                  <a:gd name="connsiteY17" fmla="*/ 560064 h 1983550"/>
                  <a:gd name="connsiteX18" fmla="*/ 857156 w 2953345"/>
                  <a:gd name="connsiteY18" fmla="*/ 12315 h 1983550"/>
                  <a:gd name="connsiteX19" fmla="*/ 1351480 w 2953345"/>
                  <a:gd name="connsiteY19" fmla="*/ 345243 h 1983550"/>
                  <a:gd name="connsiteX20" fmla="*/ 1439392 w 2953345"/>
                  <a:gd name="connsiteY20" fmla="*/ 453752 h 1983550"/>
                  <a:gd name="connsiteX21" fmla="*/ 1517562 w 2953345"/>
                  <a:gd name="connsiteY21" fmla="*/ 349370 h 1983550"/>
                  <a:gd name="connsiteX22" fmla="*/ 1988311 w 2953345"/>
                  <a:gd name="connsiteY22" fmla="*/ 0 h 198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953345" h="1983550">
                    <a:moveTo>
                      <a:pt x="1988311" y="0"/>
                    </a:moveTo>
                    <a:cubicBezTo>
                      <a:pt x="2110936" y="121606"/>
                      <a:pt x="2189921" y="326279"/>
                      <a:pt x="2225919" y="546570"/>
                    </a:cubicBezTo>
                    <a:lnTo>
                      <a:pt x="2233933" y="617237"/>
                    </a:lnTo>
                    <a:lnTo>
                      <a:pt x="2350610" y="567300"/>
                    </a:lnTo>
                    <a:cubicBezTo>
                      <a:pt x="2562647" y="488224"/>
                      <a:pt x="2779392" y="454290"/>
                      <a:pt x="2932976" y="500111"/>
                    </a:cubicBezTo>
                    <a:cubicBezTo>
                      <a:pt x="3023762" y="833364"/>
                      <a:pt x="2797242" y="1367090"/>
                      <a:pt x="2527736" y="1636596"/>
                    </a:cubicBezTo>
                    <a:cubicBezTo>
                      <a:pt x="2275074" y="1889258"/>
                      <a:pt x="1799076" y="2077510"/>
                      <a:pt x="1574180" y="1933671"/>
                    </a:cubicBezTo>
                    <a:lnTo>
                      <a:pt x="1556345" y="1919368"/>
                    </a:lnTo>
                    <a:lnTo>
                      <a:pt x="1528339" y="1920897"/>
                    </a:lnTo>
                    <a:cubicBezTo>
                      <a:pt x="1510560" y="1920089"/>
                      <a:pt x="1493010" y="1917445"/>
                      <a:pt x="1475770" y="1912825"/>
                    </a:cubicBezTo>
                    <a:lnTo>
                      <a:pt x="1448916" y="1901539"/>
                    </a:lnTo>
                    <a:lnTo>
                      <a:pt x="1409788" y="1909339"/>
                    </a:lnTo>
                    <a:lnTo>
                      <a:pt x="1379448" y="1933671"/>
                    </a:lnTo>
                    <a:cubicBezTo>
                      <a:pt x="1154551" y="2077510"/>
                      <a:pt x="678554" y="1889257"/>
                      <a:pt x="425892" y="1636595"/>
                    </a:cubicBezTo>
                    <a:cubicBezTo>
                      <a:pt x="156386" y="1367089"/>
                      <a:pt x="-70989" y="807277"/>
                      <a:pt x="20652" y="500110"/>
                    </a:cubicBezTo>
                    <a:cubicBezTo>
                      <a:pt x="187279" y="454716"/>
                      <a:pt x="404024" y="488650"/>
                      <a:pt x="612800" y="567620"/>
                    </a:cubicBezTo>
                    <a:lnTo>
                      <a:pt x="646597" y="582336"/>
                    </a:lnTo>
                    <a:lnTo>
                      <a:pt x="648266" y="560064"/>
                    </a:lnTo>
                    <a:cubicBezTo>
                      <a:pt x="675860" y="335450"/>
                      <a:pt x="745684" y="127473"/>
                      <a:pt x="857156" y="12315"/>
                    </a:cubicBezTo>
                    <a:cubicBezTo>
                      <a:pt x="1025944" y="48861"/>
                      <a:pt x="1202630" y="178907"/>
                      <a:pt x="1351480" y="345243"/>
                    </a:cubicBezTo>
                    <a:lnTo>
                      <a:pt x="1439392" y="453752"/>
                    </a:lnTo>
                    <a:lnTo>
                      <a:pt x="1517562" y="349370"/>
                    </a:lnTo>
                    <a:cubicBezTo>
                      <a:pt x="1661654" y="174869"/>
                      <a:pt x="1832393" y="37110"/>
                      <a:pt x="1988311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0" name="フリーフォーム: 図形 519">
                <a:extLst>
                  <a:ext uri="{FF2B5EF4-FFF2-40B4-BE49-F238E27FC236}">
                    <a16:creationId xmlns:a16="http://schemas.microsoft.com/office/drawing/2014/main" id="{C76D089C-5D6F-4173-87A0-D41B9C2AFA55}"/>
                  </a:ext>
                </a:extLst>
              </p:cNvPr>
              <p:cNvSpPr/>
              <p:nvPr/>
            </p:nvSpPr>
            <p:spPr>
              <a:xfrm rot="10800000">
                <a:off x="3081371" y="1734584"/>
                <a:ext cx="264016" cy="177320"/>
              </a:xfrm>
              <a:custGeom>
                <a:avLst/>
                <a:gdLst>
                  <a:gd name="connsiteX0" fmla="*/ 1988311 w 2953345"/>
                  <a:gd name="connsiteY0" fmla="*/ 0 h 1983550"/>
                  <a:gd name="connsiteX1" fmla="*/ 2225919 w 2953345"/>
                  <a:gd name="connsiteY1" fmla="*/ 546570 h 1983550"/>
                  <a:gd name="connsiteX2" fmla="*/ 2233933 w 2953345"/>
                  <a:gd name="connsiteY2" fmla="*/ 617237 h 1983550"/>
                  <a:gd name="connsiteX3" fmla="*/ 2350610 w 2953345"/>
                  <a:gd name="connsiteY3" fmla="*/ 567300 h 1983550"/>
                  <a:gd name="connsiteX4" fmla="*/ 2932976 w 2953345"/>
                  <a:gd name="connsiteY4" fmla="*/ 500111 h 1983550"/>
                  <a:gd name="connsiteX5" fmla="*/ 2527736 w 2953345"/>
                  <a:gd name="connsiteY5" fmla="*/ 1636596 h 1983550"/>
                  <a:gd name="connsiteX6" fmla="*/ 1574180 w 2953345"/>
                  <a:gd name="connsiteY6" fmla="*/ 1933671 h 1983550"/>
                  <a:gd name="connsiteX7" fmla="*/ 1556345 w 2953345"/>
                  <a:gd name="connsiteY7" fmla="*/ 1919368 h 1983550"/>
                  <a:gd name="connsiteX8" fmla="*/ 1528339 w 2953345"/>
                  <a:gd name="connsiteY8" fmla="*/ 1920897 h 1983550"/>
                  <a:gd name="connsiteX9" fmla="*/ 1475770 w 2953345"/>
                  <a:gd name="connsiteY9" fmla="*/ 1912825 h 1983550"/>
                  <a:gd name="connsiteX10" fmla="*/ 1448916 w 2953345"/>
                  <a:gd name="connsiteY10" fmla="*/ 1901539 h 1983550"/>
                  <a:gd name="connsiteX11" fmla="*/ 1409788 w 2953345"/>
                  <a:gd name="connsiteY11" fmla="*/ 1909339 h 1983550"/>
                  <a:gd name="connsiteX12" fmla="*/ 1379448 w 2953345"/>
                  <a:gd name="connsiteY12" fmla="*/ 1933671 h 1983550"/>
                  <a:gd name="connsiteX13" fmla="*/ 425892 w 2953345"/>
                  <a:gd name="connsiteY13" fmla="*/ 1636595 h 1983550"/>
                  <a:gd name="connsiteX14" fmla="*/ 20652 w 2953345"/>
                  <a:gd name="connsiteY14" fmla="*/ 500110 h 1983550"/>
                  <a:gd name="connsiteX15" fmla="*/ 612800 w 2953345"/>
                  <a:gd name="connsiteY15" fmla="*/ 567620 h 1983550"/>
                  <a:gd name="connsiteX16" fmla="*/ 646597 w 2953345"/>
                  <a:gd name="connsiteY16" fmla="*/ 582336 h 1983550"/>
                  <a:gd name="connsiteX17" fmla="*/ 648266 w 2953345"/>
                  <a:gd name="connsiteY17" fmla="*/ 560064 h 1983550"/>
                  <a:gd name="connsiteX18" fmla="*/ 857156 w 2953345"/>
                  <a:gd name="connsiteY18" fmla="*/ 12315 h 1983550"/>
                  <a:gd name="connsiteX19" fmla="*/ 1351480 w 2953345"/>
                  <a:gd name="connsiteY19" fmla="*/ 345243 h 1983550"/>
                  <a:gd name="connsiteX20" fmla="*/ 1439392 w 2953345"/>
                  <a:gd name="connsiteY20" fmla="*/ 453752 h 1983550"/>
                  <a:gd name="connsiteX21" fmla="*/ 1517562 w 2953345"/>
                  <a:gd name="connsiteY21" fmla="*/ 349370 h 1983550"/>
                  <a:gd name="connsiteX22" fmla="*/ 1988311 w 2953345"/>
                  <a:gd name="connsiteY22" fmla="*/ 0 h 198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953345" h="1983550">
                    <a:moveTo>
                      <a:pt x="1988311" y="0"/>
                    </a:moveTo>
                    <a:cubicBezTo>
                      <a:pt x="2110936" y="121606"/>
                      <a:pt x="2189921" y="326279"/>
                      <a:pt x="2225919" y="546570"/>
                    </a:cubicBezTo>
                    <a:lnTo>
                      <a:pt x="2233933" y="617237"/>
                    </a:lnTo>
                    <a:lnTo>
                      <a:pt x="2350610" y="567300"/>
                    </a:lnTo>
                    <a:cubicBezTo>
                      <a:pt x="2562647" y="488224"/>
                      <a:pt x="2779392" y="454290"/>
                      <a:pt x="2932976" y="500111"/>
                    </a:cubicBezTo>
                    <a:cubicBezTo>
                      <a:pt x="3023762" y="833364"/>
                      <a:pt x="2797242" y="1367090"/>
                      <a:pt x="2527736" y="1636596"/>
                    </a:cubicBezTo>
                    <a:cubicBezTo>
                      <a:pt x="2275074" y="1889258"/>
                      <a:pt x="1799076" y="2077510"/>
                      <a:pt x="1574180" y="1933671"/>
                    </a:cubicBezTo>
                    <a:lnTo>
                      <a:pt x="1556345" y="1919368"/>
                    </a:lnTo>
                    <a:lnTo>
                      <a:pt x="1528339" y="1920897"/>
                    </a:lnTo>
                    <a:cubicBezTo>
                      <a:pt x="1510560" y="1920089"/>
                      <a:pt x="1493010" y="1917445"/>
                      <a:pt x="1475770" y="1912825"/>
                    </a:cubicBezTo>
                    <a:lnTo>
                      <a:pt x="1448916" y="1901539"/>
                    </a:lnTo>
                    <a:lnTo>
                      <a:pt x="1409788" y="1909339"/>
                    </a:lnTo>
                    <a:lnTo>
                      <a:pt x="1379448" y="1933671"/>
                    </a:lnTo>
                    <a:cubicBezTo>
                      <a:pt x="1154551" y="2077510"/>
                      <a:pt x="678554" y="1889257"/>
                      <a:pt x="425892" y="1636595"/>
                    </a:cubicBezTo>
                    <a:cubicBezTo>
                      <a:pt x="156386" y="1367089"/>
                      <a:pt x="-70989" y="807277"/>
                      <a:pt x="20652" y="500110"/>
                    </a:cubicBezTo>
                    <a:cubicBezTo>
                      <a:pt x="187279" y="454716"/>
                      <a:pt x="404024" y="488650"/>
                      <a:pt x="612800" y="567620"/>
                    </a:cubicBezTo>
                    <a:lnTo>
                      <a:pt x="646597" y="582336"/>
                    </a:lnTo>
                    <a:lnTo>
                      <a:pt x="648266" y="560064"/>
                    </a:lnTo>
                    <a:cubicBezTo>
                      <a:pt x="675860" y="335450"/>
                      <a:pt x="745684" y="127473"/>
                      <a:pt x="857156" y="12315"/>
                    </a:cubicBezTo>
                    <a:cubicBezTo>
                      <a:pt x="1025944" y="48861"/>
                      <a:pt x="1202630" y="178907"/>
                      <a:pt x="1351480" y="345243"/>
                    </a:cubicBezTo>
                    <a:lnTo>
                      <a:pt x="1439392" y="453752"/>
                    </a:lnTo>
                    <a:lnTo>
                      <a:pt x="1517562" y="349370"/>
                    </a:lnTo>
                    <a:cubicBezTo>
                      <a:pt x="1661654" y="174869"/>
                      <a:pt x="1832393" y="37110"/>
                      <a:pt x="1988311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1" name="フリーフォーム: 図形 520">
                <a:extLst>
                  <a:ext uri="{FF2B5EF4-FFF2-40B4-BE49-F238E27FC236}">
                    <a16:creationId xmlns:a16="http://schemas.microsoft.com/office/drawing/2014/main" id="{E8609A6A-38C2-4BAE-AC67-821634A4B345}"/>
                  </a:ext>
                </a:extLst>
              </p:cNvPr>
              <p:cNvSpPr/>
              <p:nvPr/>
            </p:nvSpPr>
            <p:spPr>
              <a:xfrm rot="10800000">
                <a:off x="3416651" y="1803164"/>
                <a:ext cx="264016" cy="177320"/>
              </a:xfrm>
              <a:custGeom>
                <a:avLst/>
                <a:gdLst>
                  <a:gd name="connsiteX0" fmla="*/ 1988311 w 2953345"/>
                  <a:gd name="connsiteY0" fmla="*/ 0 h 1983550"/>
                  <a:gd name="connsiteX1" fmla="*/ 2225919 w 2953345"/>
                  <a:gd name="connsiteY1" fmla="*/ 546570 h 1983550"/>
                  <a:gd name="connsiteX2" fmla="*/ 2233933 w 2953345"/>
                  <a:gd name="connsiteY2" fmla="*/ 617237 h 1983550"/>
                  <a:gd name="connsiteX3" fmla="*/ 2350610 w 2953345"/>
                  <a:gd name="connsiteY3" fmla="*/ 567300 h 1983550"/>
                  <a:gd name="connsiteX4" fmla="*/ 2932976 w 2953345"/>
                  <a:gd name="connsiteY4" fmla="*/ 500111 h 1983550"/>
                  <a:gd name="connsiteX5" fmla="*/ 2527736 w 2953345"/>
                  <a:gd name="connsiteY5" fmla="*/ 1636596 h 1983550"/>
                  <a:gd name="connsiteX6" fmla="*/ 1574180 w 2953345"/>
                  <a:gd name="connsiteY6" fmla="*/ 1933671 h 1983550"/>
                  <a:gd name="connsiteX7" fmla="*/ 1556345 w 2953345"/>
                  <a:gd name="connsiteY7" fmla="*/ 1919368 h 1983550"/>
                  <a:gd name="connsiteX8" fmla="*/ 1528339 w 2953345"/>
                  <a:gd name="connsiteY8" fmla="*/ 1920897 h 1983550"/>
                  <a:gd name="connsiteX9" fmla="*/ 1475770 w 2953345"/>
                  <a:gd name="connsiteY9" fmla="*/ 1912825 h 1983550"/>
                  <a:gd name="connsiteX10" fmla="*/ 1448916 w 2953345"/>
                  <a:gd name="connsiteY10" fmla="*/ 1901539 h 1983550"/>
                  <a:gd name="connsiteX11" fmla="*/ 1409788 w 2953345"/>
                  <a:gd name="connsiteY11" fmla="*/ 1909339 h 1983550"/>
                  <a:gd name="connsiteX12" fmla="*/ 1379448 w 2953345"/>
                  <a:gd name="connsiteY12" fmla="*/ 1933671 h 1983550"/>
                  <a:gd name="connsiteX13" fmla="*/ 425892 w 2953345"/>
                  <a:gd name="connsiteY13" fmla="*/ 1636595 h 1983550"/>
                  <a:gd name="connsiteX14" fmla="*/ 20652 w 2953345"/>
                  <a:gd name="connsiteY14" fmla="*/ 500110 h 1983550"/>
                  <a:gd name="connsiteX15" fmla="*/ 612800 w 2953345"/>
                  <a:gd name="connsiteY15" fmla="*/ 567620 h 1983550"/>
                  <a:gd name="connsiteX16" fmla="*/ 646597 w 2953345"/>
                  <a:gd name="connsiteY16" fmla="*/ 582336 h 1983550"/>
                  <a:gd name="connsiteX17" fmla="*/ 648266 w 2953345"/>
                  <a:gd name="connsiteY17" fmla="*/ 560064 h 1983550"/>
                  <a:gd name="connsiteX18" fmla="*/ 857156 w 2953345"/>
                  <a:gd name="connsiteY18" fmla="*/ 12315 h 1983550"/>
                  <a:gd name="connsiteX19" fmla="*/ 1351480 w 2953345"/>
                  <a:gd name="connsiteY19" fmla="*/ 345243 h 1983550"/>
                  <a:gd name="connsiteX20" fmla="*/ 1439392 w 2953345"/>
                  <a:gd name="connsiteY20" fmla="*/ 453752 h 1983550"/>
                  <a:gd name="connsiteX21" fmla="*/ 1517562 w 2953345"/>
                  <a:gd name="connsiteY21" fmla="*/ 349370 h 1983550"/>
                  <a:gd name="connsiteX22" fmla="*/ 1988311 w 2953345"/>
                  <a:gd name="connsiteY22" fmla="*/ 0 h 198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953345" h="1983550">
                    <a:moveTo>
                      <a:pt x="1988311" y="0"/>
                    </a:moveTo>
                    <a:cubicBezTo>
                      <a:pt x="2110936" y="121606"/>
                      <a:pt x="2189921" y="326279"/>
                      <a:pt x="2225919" y="546570"/>
                    </a:cubicBezTo>
                    <a:lnTo>
                      <a:pt x="2233933" y="617237"/>
                    </a:lnTo>
                    <a:lnTo>
                      <a:pt x="2350610" y="567300"/>
                    </a:lnTo>
                    <a:cubicBezTo>
                      <a:pt x="2562647" y="488224"/>
                      <a:pt x="2779392" y="454290"/>
                      <a:pt x="2932976" y="500111"/>
                    </a:cubicBezTo>
                    <a:cubicBezTo>
                      <a:pt x="3023762" y="833364"/>
                      <a:pt x="2797242" y="1367090"/>
                      <a:pt x="2527736" y="1636596"/>
                    </a:cubicBezTo>
                    <a:cubicBezTo>
                      <a:pt x="2275074" y="1889258"/>
                      <a:pt x="1799076" y="2077510"/>
                      <a:pt x="1574180" y="1933671"/>
                    </a:cubicBezTo>
                    <a:lnTo>
                      <a:pt x="1556345" y="1919368"/>
                    </a:lnTo>
                    <a:lnTo>
                      <a:pt x="1528339" y="1920897"/>
                    </a:lnTo>
                    <a:cubicBezTo>
                      <a:pt x="1510560" y="1920089"/>
                      <a:pt x="1493010" y="1917445"/>
                      <a:pt x="1475770" y="1912825"/>
                    </a:cubicBezTo>
                    <a:lnTo>
                      <a:pt x="1448916" y="1901539"/>
                    </a:lnTo>
                    <a:lnTo>
                      <a:pt x="1409788" y="1909339"/>
                    </a:lnTo>
                    <a:lnTo>
                      <a:pt x="1379448" y="1933671"/>
                    </a:lnTo>
                    <a:cubicBezTo>
                      <a:pt x="1154551" y="2077510"/>
                      <a:pt x="678554" y="1889257"/>
                      <a:pt x="425892" y="1636595"/>
                    </a:cubicBezTo>
                    <a:cubicBezTo>
                      <a:pt x="156386" y="1367089"/>
                      <a:pt x="-70989" y="807277"/>
                      <a:pt x="20652" y="500110"/>
                    </a:cubicBezTo>
                    <a:cubicBezTo>
                      <a:pt x="187279" y="454716"/>
                      <a:pt x="404024" y="488650"/>
                      <a:pt x="612800" y="567620"/>
                    </a:cubicBezTo>
                    <a:lnTo>
                      <a:pt x="646597" y="582336"/>
                    </a:lnTo>
                    <a:lnTo>
                      <a:pt x="648266" y="560064"/>
                    </a:lnTo>
                    <a:cubicBezTo>
                      <a:pt x="675860" y="335450"/>
                      <a:pt x="745684" y="127473"/>
                      <a:pt x="857156" y="12315"/>
                    </a:cubicBezTo>
                    <a:cubicBezTo>
                      <a:pt x="1025944" y="48861"/>
                      <a:pt x="1202630" y="178907"/>
                      <a:pt x="1351480" y="345243"/>
                    </a:cubicBezTo>
                    <a:lnTo>
                      <a:pt x="1439392" y="453752"/>
                    </a:lnTo>
                    <a:lnTo>
                      <a:pt x="1517562" y="349370"/>
                    </a:lnTo>
                    <a:cubicBezTo>
                      <a:pt x="1661654" y="174869"/>
                      <a:pt x="1832393" y="37110"/>
                      <a:pt x="1988311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2" name="フリーフォーム: 図形 521">
                <a:extLst>
                  <a:ext uri="{FF2B5EF4-FFF2-40B4-BE49-F238E27FC236}">
                    <a16:creationId xmlns:a16="http://schemas.microsoft.com/office/drawing/2014/main" id="{3A5A2E5A-0598-4225-B0C2-04E12C169D33}"/>
                  </a:ext>
                </a:extLst>
              </p:cNvPr>
              <p:cNvSpPr/>
              <p:nvPr/>
            </p:nvSpPr>
            <p:spPr>
              <a:xfrm rot="10800000">
                <a:off x="2692751" y="1909844"/>
                <a:ext cx="264016" cy="177320"/>
              </a:xfrm>
              <a:custGeom>
                <a:avLst/>
                <a:gdLst>
                  <a:gd name="connsiteX0" fmla="*/ 1988311 w 2953345"/>
                  <a:gd name="connsiteY0" fmla="*/ 0 h 1983550"/>
                  <a:gd name="connsiteX1" fmla="*/ 2225919 w 2953345"/>
                  <a:gd name="connsiteY1" fmla="*/ 546570 h 1983550"/>
                  <a:gd name="connsiteX2" fmla="*/ 2233933 w 2953345"/>
                  <a:gd name="connsiteY2" fmla="*/ 617237 h 1983550"/>
                  <a:gd name="connsiteX3" fmla="*/ 2350610 w 2953345"/>
                  <a:gd name="connsiteY3" fmla="*/ 567300 h 1983550"/>
                  <a:gd name="connsiteX4" fmla="*/ 2932976 w 2953345"/>
                  <a:gd name="connsiteY4" fmla="*/ 500111 h 1983550"/>
                  <a:gd name="connsiteX5" fmla="*/ 2527736 w 2953345"/>
                  <a:gd name="connsiteY5" fmla="*/ 1636596 h 1983550"/>
                  <a:gd name="connsiteX6" fmla="*/ 1574180 w 2953345"/>
                  <a:gd name="connsiteY6" fmla="*/ 1933671 h 1983550"/>
                  <a:gd name="connsiteX7" fmla="*/ 1556345 w 2953345"/>
                  <a:gd name="connsiteY7" fmla="*/ 1919368 h 1983550"/>
                  <a:gd name="connsiteX8" fmla="*/ 1528339 w 2953345"/>
                  <a:gd name="connsiteY8" fmla="*/ 1920897 h 1983550"/>
                  <a:gd name="connsiteX9" fmla="*/ 1475770 w 2953345"/>
                  <a:gd name="connsiteY9" fmla="*/ 1912825 h 1983550"/>
                  <a:gd name="connsiteX10" fmla="*/ 1448916 w 2953345"/>
                  <a:gd name="connsiteY10" fmla="*/ 1901539 h 1983550"/>
                  <a:gd name="connsiteX11" fmla="*/ 1409788 w 2953345"/>
                  <a:gd name="connsiteY11" fmla="*/ 1909339 h 1983550"/>
                  <a:gd name="connsiteX12" fmla="*/ 1379448 w 2953345"/>
                  <a:gd name="connsiteY12" fmla="*/ 1933671 h 1983550"/>
                  <a:gd name="connsiteX13" fmla="*/ 425892 w 2953345"/>
                  <a:gd name="connsiteY13" fmla="*/ 1636595 h 1983550"/>
                  <a:gd name="connsiteX14" fmla="*/ 20652 w 2953345"/>
                  <a:gd name="connsiteY14" fmla="*/ 500110 h 1983550"/>
                  <a:gd name="connsiteX15" fmla="*/ 612800 w 2953345"/>
                  <a:gd name="connsiteY15" fmla="*/ 567620 h 1983550"/>
                  <a:gd name="connsiteX16" fmla="*/ 646597 w 2953345"/>
                  <a:gd name="connsiteY16" fmla="*/ 582336 h 1983550"/>
                  <a:gd name="connsiteX17" fmla="*/ 648266 w 2953345"/>
                  <a:gd name="connsiteY17" fmla="*/ 560064 h 1983550"/>
                  <a:gd name="connsiteX18" fmla="*/ 857156 w 2953345"/>
                  <a:gd name="connsiteY18" fmla="*/ 12315 h 1983550"/>
                  <a:gd name="connsiteX19" fmla="*/ 1351480 w 2953345"/>
                  <a:gd name="connsiteY19" fmla="*/ 345243 h 1983550"/>
                  <a:gd name="connsiteX20" fmla="*/ 1439392 w 2953345"/>
                  <a:gd name="connsiteY20" fmla="*/ 453752 h 1983550"/>
                  <a:gd name="connsiteX21" fmla="*/ 1517562 w 2953345"/>
                  <a:gd name="connsiteY21" fmla="*/ 349370 h 1983550"/>
                  <a:gd name="connsiteX22" fmla="*/ 1988311 w 2953345"/>
                  <a:gd name="connsiteY22" fmla="*/ 0 h 198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953345" h="1983550">
                    <a:moveTo>
                      <a:pt x="1988311" y="0"/>
                    </a:moveTo>
                    <a:cubicBezTo>
                      <a:pt x="2110936" y="121606"/>
                      <a:pt x="2189921" y="326279"/>
                      <a:pt x="2225919" y="546570"/>
                    </a:cubicBezTo>
                    <a:lnTo>
                      <a:pt x="2233933" y="617237"/>
                    </a:lnTo>
                    <a:lnTo>
                      <a:pt x="2350610" y="567300"/>
                    </a:lnTo>
                    <a:cubicBezTo>
                      <a:pt x="2562647" y="488224"/>
                      <a:pt x="2779392" y="454290"/>
                      <a:pt x="2932976" y="500111"/>
                    </a:cubicBezTo>
                    <a:cubicBezTo>
                      <a:pt x="3023762" y="833364"/>
                      <a:pt x="2797242" y="1367090"/>
                      <a:pt x="2527736" y="1636596"/>
                    </a:cubicBezTo>
                    <a:cubicBezTo>
                      <a:pt x="2275074" y="1889258"/>
                      <a:pt x="1799076" y="2077510"/>
                      <a:pt x="1574180" y="1933671"/>
                    </a:cubicBezTo>
                    <a:lnTo>
                      <a:pt x="1556345" y="1919368"/>
                    </a:lnTo>
                    <a:lnTo>
                      <a:pt x="1528339" y="1920897"/>
                    </a:lnTo>
                    <a:cubicBezTo>
                      <a:pt x="1510560" y="1920089"/>
                      <a:pt x="1493010" y="1917445"/>
                      <a:pt x="1475770" y="1912825"/>
                    </a:cubicBezTo>
                    <a:lnTo>
                      <a:pt x="1448916" y="1901539"/>
                    </a:lnTo>
                    <a:lnTo>
                      <a:pt x="1409788" y="1909339"/>
                    </a:lnTo>
                    <a:lnTo>
                      <a:pt x="1379448" y="1933671"/>
                    </a:lnTo>
                    <a:cubicBezTo>
                      <a:pt x="1154551" y="2077510"/>
                      <a:pt x="678554" y="1889257"/>
                      <a:pt x="425892" y="1636595"/>
                    </a:cubicBezTo>
                    <a:cubicBezTo>
                      <a:pt x="156386" y="1367089"/>
                      <a:pt x="-70989" y="807277"/>
                      <a:pt x="20652" y="500110"/>
                    </a:cubicBezTo>
                    <a:cubicBezTo>
                      <a:pt x="187279" y="454716"/>
                      <a:pt x="404024" y="488650"/>
                      <a:pt x="612800" y="567620"/>
                    </a:cubicBezTo>
                    <a:lnTo>
                      <a:pt x="646597" y="582336"/>
                    </a:lnTo>
                    <a:lnTo>
                      <a:pt x="648266" y="560064"/>
                    </a:lnTo>
                    <a:cubicBezTo>
                      <a:pt x="675860" y="335450"/>
                      <a:pt x="745684" y="127473"/>
                      <a:pt x="857156" y="12315"/>
                    </a:cubicBezTo>
                    <a:cubicBezTo>
                      <a:pt x="1025944" y="48861"/>
                      <a:pt x="1202630" y="178907"/>
                      <a:pt x="1351480" y="345243"/>
                    </a:cubicBezTo>
                    <a:lnTo>
                      <a:pt x="1439392" y="453752"/>
                    </a:lnTo>
                    <a:lnTo>
                      <a:pt x="1517562" y="349370"/>
                    </a:lnTo>
                    <a:cubicBezTo>
                      <a:pt x="1661654" y="174869"/>
                      <a:pt x="1832393" y="37110"/>
                      <a:pt x="1988311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3" name="フリーフォーム: 図形 522">
                <a:extLst>
                  <a:ext uri="{FF2B5EF4-FFF2-40B4-BE49-F238E27FC236}">
                    <a16:creationId xmlns:a16="http://schemas.microsoft.com/office/drawing/2014/main" id="{9AA626BF-59DF-43FD-B504-49B939BF03C4}"/>
                  </a:ext>
                </a:extLst>
              </p:cNvPr>
              <p:cNvSpPr/>
              <p:nvPr/>
            </p:nvSpPr>
            <p:spPr>
              <a:xfrm rot="10800000">
                <a:off x="2883251" y="2130824"/>
                <a:ext cx="264016" cy="177320"/>
              </a:xfrm>
              <a:custGeom>
                <a:avLst/>
                <a:gdLst>
                  <a:gd name="connsiteX0" fmla="*/ 1988311 w 2953345"/>
                  <a:gd name="connsiteY0" fmla="*/ 0 h 1983550"/>
                  <a:gd name="connsiteX1" fmla="*/ 2225919 w 2953345"/>
                  <a:gd name="connsiteY1" fmla="*/ 546570 h 1983550"/>
                  <a:gd name="connsiteX2" fmla="*/ 2233933 w 2953345"/>
                  <a:gd name="connsiteY2" fmla="*/ 617237 h 1983550"/>
                  <a:gd name="connsiteX3" fmla="*/ 2350610 w 2953345"/>
                  <a:gd name="connsiteY3" fmla="*/ 567300 h 1983550"/>
                  <a:gd name="connsiteX4" fmla="*/ 2932976 w 2953345"/>
                  <a:gd name="connsiteY4" fmla="*/ 500111 h 1983550"/>
                  <a:gd name="connsiteX5" fmla="*/ 2527736 w 2953345"/>
                  <a:gd name="connsiteY5" fmla="*/ 1636596 h 1983550"/>
                  <a:gd name="connsiteX6" fmla="*/ 1574180 w 2953345"/>
                  <a:gd name="connsiteY6" fmla="*/ 1933671 h 1983550"/>
                  <a:gd name="connsiteX7" fmla="*/ 1556345 w 2953345"/>
                  <a:gd name="connsiteY7" fmla="*/ 1919368 h 1983550"/>
                  <a:gd name="connsiteX8" fmla="*/ 1528339 w 2953345"/>
                  <a:gd name="connsiteY8" fmla="*/ 1920897 h 1983550"/>
                  <a:gd name="connsiteX9" fmla="*/ 1475770 w 2953345"/>
                  <a:gd name="connsiteY9" fmla="*/ 1912825 h 1983550"/>
                  <a:gd name="connsiteX10" fmla="*/ 1448916 w 2953345"/>
                  <a:gd name="connsiteY10" fmla="*/ 1901539 h 1983550"/>
                  <a:gd name="connsiteX11" fmla="*/ 1409788 w 2953345"/>
                  <a:gd name="connsiteY11" fmla="*/ 1909339 h 1983550"/>
                  <a:gd name="connsiteX12" fmla="*/ 1379448 w 2953345"/>
                  <a:gd name="connsiteY12" fmla="*/ 1933671 h 1983550"/>
                  <a:gd name="connsiteX13" fmla="*/ 425892 w 2953345"/>
                  <a:gd name="connsiteY13" fmla="*/ 1636595 h 1983550"/>
                  <a:gd name="connsiteX14" fmla="*/ 20652 w 2953345"/>
                  <a:gd name="connsiteY14" fmla="*/ 500110 h 1983550"/>
                  <a:gd name="connsiteX15" fmla="*/ 612800 w 2953345"/>
                  <a:gd name="connsiteY15" fmla="*/ 567620 h 1983550"/>
                  <a:gd name="connsiteX16" fmla="*/ 646597 w 2953345"/>
                  <a:gd name="connsiteY16" fmla="*/ 582336 h 1983550"/>
                  <a:gd name="connsiteX17" fmla="*/ 648266 w 2953345"/>
                  <a:gd name="connsiteY17" fmla="*/ 560064 h 1983550"/>
                  <a:gd name="connsiteX18" fmla="*/ 857156 w 2953345"/>
                  <a:gd name="connsiteY18" fmla="*/ 12315 h 1983550"/>
                  <a:gd name="connsiteX19" fmla="*/ 1351480 w 2953345"/>
                  <a:gd name="connsiteY19" fmla="*/ 345243 h 1983550"/>
                  <a:gd name="connsiteX20" fmla="*/ 1439392 w 2953345"/>
                  <a:gd name="connsiteY20" fmla="*/ 453752 h 1983550"/>
                  <a:gd name="connsiteX21" fmla="*/ 1517562 w 2953345"/>
                  <a:gd name="connsiteY21" fmla="*/ 349370 h 1983550"/>
                  <a:gd name="connsiteX22" fmla="*/ 1988311 w 2953345"/>
                  <a:gd name="connsiteY22" fmla="*/ 0 h 198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953345" h="1983550">
                    <a:moveTo>
                      <a:pt x="1988311" y="0"/>
                    </a:moveTo>
                    <a:cubicBezTo>
                      <a:pt x="2110936" y="121606"/>
                      <a:pt x="2189921" y="326279"/>
                      <a:pt x="2225919" y="546570"/>
                    </a:cubicBezTo>
                    <a:lnTo>
                      <a:pt x="2233933" y="617237"/>
                    </a:lnTo>
                    <a:lnTo>
                      <a:pt x="2350610" y="567300"/>
                    </a:lnTo>
                    <a:cubicBezTo>
                      <a:pt x="2562647" y="488224"/>
                      <a:pt x="2779392" y="454290"/>
                      <a:pt x="2932976" y="500111"/>
                    </a:cubicBezTo>
                    <a:cubicBezTo>
                      <a:pt x="3023762" y="833364"/>
                      <a:pt x="2797242" y="1367090"/>
                      <a:pt x="2527736" y="1636596"/>
                    </a:cubicBezTo>
                    <a:cubicBezTo>
                      <a:pt x="2275074" y="1889258"/>
                      <a:pt x="1799076" y="2077510"/>
                      <a:pt x="1574180" y="1933671"/>
                    </a:cubicBezTo>
                    <a:lnTo>
                      <a:pt x="1556345" y="1919368"/>
                    </a:lnTo>
                    <a:lnTo>
                      <a:pt x="1528339" y="1920897"/>
                    </a:lnTo>
                    <a:cubicBezTo>
                      <a:pt x="1510560" y="1920089"/>
                      <a:pt x="1493010" y="1917445"/>
                      <a:pt x="1475770" y="1912825"/>
                    </a:cubicBezTo>
                    <a:lnTo>
                      <a:pt x="1448916" y="1901539"/>
                    </a:lnTo>
                    <a:lnTo>
                      <a:pt x="1409788" y="1909339"/>
                    </a:lnTo>
                    <a:lnTo>
                      <a:pt x="1379448" y="1933671"/>
                    </a:lnTo>
                    <a:cubicBezTo>
                      <a:pt x="1154551" y="2077510"/>
                      <a:pt x="678554" y="1889257"/>
                      <a:pt x="425892" y="1636595"/>
                    </a:cubicBezTo>
                    <a:cubicBezTo>
                      <a:pt x="156386" y="1367089"/>
                      <a:pt x="-70989" y="807277"/>
                      <a:pt x="20652" y="500110"/>
                    </a:cubicBezTo>
                    <a:cubicBezTo>
                      <a:pt x="187279" y="454716"/>
                      <a:pt x="404024" y="488650"/>
                      <a:pt x="612800" y="567620"/>
                    </a:cubicBezTo>
                    <a:lnTo>
                      <a:pt x="646597" y="582336"/>
                    </a:lnTo>
                    <a:lnTo>
                      <a:pt x="648266" y="560064"/>
                    </a:lnTo>
                    <a:cubicBezTo>
                      <a:pt x="675860" y="335450"/>
                      <a:pt x="745684" y="127473"/>
                      <a:pt x="857156" y="12315"/>
                    </a:cubicBezTo>
                    <a:cubicBezTo>
                      <a:pt x="1025944" y="48861"/>
                      <a:pt x="1202630" y="178907"/>
                      <a:pt x="1351480" y="345243"/>
                    </a:cubicBezTo>
                    <a:lnTo>
                      <a:pt x="1439392" y="453752"/>
                    </a:lnTo>
                    <a:lnTo>
                      <a:pt x="1517562" y="349370"/>
                    </a:lnTo>
                    <a:cubicBezTo>
                      <a:pt x="1661654" y="174869"/>
                      <a:pt x="1832393" y="37110"/>
                      <a:pt x="1988311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4" name="フリーフォーム: 図形 523">
                <a:extLst>
                  <a:ext uri="{FF2B5EF4-FFF2-40B4-BE49-F238E27FC236}">
                    <a16:creationId xmlns:a16="http://schemas.microsoft.com/office/drawing/2014/main" id="{5BE2F4E7-006A-4776-AB02-0EE94B41488B}"/>
                  </a:ext>
                </a:extLst>
              </p:cNvPr>
              <p:cNvSpPr/>
              <p:nvPr/>
            </p:nvSpPr>
            <p:spPr>
              <a:xfrm rot="10800000">
                <a:off x="1717391" y="2473724"/>
                <a:ext cx="264016" cy="177320"/>
              </a:xfrm>
              <a:custGeom>
                <a:avLst/>
                <a:gdLst>
                  <a:gd name="connsiteX0" fmla="*/ 1988311 w 2953345"/>
                  <a:gd name="connsiteY0" fmla="*/ 0 h 1983550"/>
                  <a:gd name="connsiteX1" fmla="*/ 2225919 w 2953345"/>
                  <a:gd name="connsiteY1" fmla="*/ 546570 h 1983550"/>
                  <a:gd name="connsiteX2" fmla="*/ 2233933 w 2953345"/>
                  <a:gd name="connsiteY2" fmla="*/ 617237 h 1983550"/>
                  <a:gd name="connsiteX3" fmla="*/ 2350610 w 2953345"/>
                  <a:gd name="connsiteY3" fmla="*/ 567300 h 1983550"/>
                  <a:gd name="connsiteX4" fmla="*/ 2932976 w 2953345"/>
                  <a:gd name="connsiteY4" fmla="*/ 500111 h 1983550"/>
                  <a:gd name="connsiteX5" fmla="*/ 2527736 w 2953345"/>
                  <a:gd name="connsiteY5" fmla="*/ 1636596 h 1983550"/>
                  <a:gd name="connsiteX6" fmla="*/ 1574180 w 2953345"/>
                  <a:gd name="connsiteY6" fmla="*/ 1933671 h 1983550"/>
                  <a:gd name="connsiteX7" fmla="*/ 1556345 w 2953345"/>
                  <a:gd name="connsiteY7" fmla="*/ 1919368 h 1983550"/>
                  <a:gd name="connsiteX8" fmla="*/ 1528339 w 2953345"/>
                  <a:gd name="connsiteY8" fmla="*/ 1920897 h 1983550"/>
                  <a:gd name="connsiteX9" fmla="*/ 1475770 w 2953345"/>
                  <a:gd name="connsiteY9" fmla="*/ 1912825 h 1983550"/>
                  <a:gd name="connsiteX10" fmla="*/ 1448916 w 2953345"/>
                  <a:gd name="connsiteY10" fmla="*/ 1901539 h 1983550"/>
                  <a:gd name="connsiteX11" fmla="*/ 1409788 w 2953345"/>
                  <a:gd name="connsiteY11" fmla="*/ 1909339 h 1983550"/>
                  <a:gd name="connsiteX12" fmla="*/ 1379448 w 2953345"/>
                  <a:gd name="connsiteY12" fmla="*/ 1933671 h 1983550"/>
                  <a:gd name="connsiteX13" fmla="*/ 425892 w 2953345"/>
                  <a:gd name="connsiteY13" fmla="*/ 1636595 h 1983550"/>
                  <a:gd name="connsiteX14" fmla="*/ 20652 w 2953345"/>
                  <a:gd name="connsiteY14" fmla="*/ 500110 h 1983550"/>
                  <a:gd name="connsiteX15" fmla="*/ 612800 w 2953345"/>
                  <a:gd name="connsiteY15" fmla="*/ 567620 h 1983550"/>
                  <a:gd name="connsiteX16" fmla="*/ 646597 w 2953345"/>
                  <a:gd name="connsiteY16" fmla="*/ 582336 h 1983550"/>
                  <a:gd name="connsiteX17" fmla="*/ 648266 w 2953345"/>
                  <a:gd name="connsiteY17" fmla="*/ 560064 h 1983550"/>
                  <a:gd name="connsiteX18" fmla="*/ 857156 w 2953345"/>
                  <a:gd name="connsiteY18" fmla="*/ 12315 h 1983550"/>
                  <a:gd name="connsiteX19" fmla="*/ 1351480 w 2953345"/>
                  <a:gd name="connsiteY19" fmla="*/ 345243 h 1983550"/>
                  <a:gd name="connsiteX20" fmla="*/ 1439392 w 2953345"/>
                  <a:gd name="connsiteY20" fmla="*/ 453752 h 1983550"/>
                  <a:gd name="connsiteX21" fmla="*/ 1517562 w 2953345"/>
                  <a:gd name="connsiteY21" fmla="*/ 349370 h 1983550"/>
                  <a:gd name="connsiteX22" fmla="*/ 1988311 w 2953345"/>
                  <a:gd name="connsiteY22" fmla="*/ 0 h 198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953345" h="1983550">
                    <a:moveTo>
                      <a:pt x="1988311" y="0"/>
                    </a:moveTo>
                    <a:cubicBezTo>
                      <a:pt x="2110936" y="121606"/>
                      <a:pt x="2189921" y="326279"/>
                      <a:pt x="2225919" y="546570"/>
                    </a:cubicBezTo>
                    <a:lnTo>
                      <a:pt x="2233933" y="617237"/>
                    </a:lnTo>
                    <a:lnTo>
                      <a:pt x="2350610" y="567300"/>
                    </a:lnTo>
                    <a:cubicBezTo>
                      <a:pt x="2562647" y="488224"/>
                      <a:pt x="2779392" y="454290"/>
                      <a:pt x="2932976" y="500111"/>
                    </a:cubicBezTo>
                    <a:cubicBezTo>
                      <a:pt x="3023762" y="833364"/>
                      <a:pt x="2797242" y="1367090"/>
                      <a:pt x="2527736" y="1636596"/>
                    </a:cubicBezTo>
                    <a:cubicBezTo>
                      <a:pt x="2275074" y="1889258"/>
                      <a:pt x="1799076" y="2077510"/>
                      <a:pt x="1574180" y="1933671"/>
                    </a:cubicBezTo>
                    <a:lnTo>
                      <a:pt x="1556345" y="1919368"/>
                    </a:lnTo>
                    <a:lnTo>
                      <a:pt x="1528339" y="1920897"/>
                    </a:lnTo>
                    <a:cubicBezTo>
                      <a:pt x="1510560" y="1920089"/>
                      <a:pt x="1493010" y="1917445"/>
                      <a:pt x="1475770" y="1912825"/>
                    </a:cubicBezTo>
                    <a:lnTo>
                      <a:pt x="1448916" y="1901539"/>
                    </a:lnTo>
                    <a:lnTo>
                      <a:pt x="1409788" y="1909339"/>
                    </a:lnTo>
                    <a:lnTo>
                      <a:pt x="1379448" y="1933671"/>
                    </a:lnTo>
                    <a:cubicBezTo>
                      <a:pt x="1154551" y="2077510"/>
                      <a:pt x="678554" y="1889257"/>
                      <a:pt x="425892" y="1636595"/>
                    </a:cubicBezTo>
                    <a:cubicBezTo>
                      <a:pt x="156386" y="1367089"/>
                      <a:pt x="-70989" y="807277"/>
                      <a:pt x="20652" y="500110"/>
                    </a:cubicBezTo>
                    <a:cubicBezTo>
                      <a:pt x="187279" y="454716"/>
                      <a:pt x="404024" y="488650"/>
                      <a:pt x="612800" y="567620"/>
                    </a:cubicBezTo>
                    <a:lnTo>
                      <a:pt x="646597" y="582336"/>
                    </a:lnTo>
                    <a:lnTo>
                      <a:pt x="648266" y="560064"/>
                    </a:lnTo>
                    <a:cubicBezTo>
                      <a:pt x="675860" y="335450"/>
                      <a:pt x="745684" y="127473"/>
                      <a:pt x="857156" y="12315"/>
                    </a:cubicBezTo>
                    <a:cubicBezTo>
                      <a:pt x="1025944" y="48861"/>
                      <a:pt x="1202630" y="178907"/>
                      <a:pt x="1351480" y="345243"/>
                    </a:cubicBezTo>
                    <a:lnTo>
                      <a:pt x="1439392" y="453752"/>
                    </a:lnTo>
                    <a:lnTo>
                      <a:pt x="1517562" y="349370"/>
                    </a:lnTo>
                    <a:cubicBezTo>
                      <a:pt x="1661654" y="174869"/>
                      <a:pt x="1832393" y="37110"/>
                      <a:pt x="1988311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5" name="フリーフォーム: 図形 524">
                <a:extLst>
                  <a:ext uri="{FF2B5EF4-FFF2-40B4-BE49-F238E27FC236}">
                    <a16:creationId xmlns:a16="http://schemas.microsoft.com/office/drawing/2014/main" id="{45FAC6FC-10AC-45ED-9BA9-C97CBB3D00FB}"/>
                  </a:ext>
                </a:extLst>
              </p:cNvPr>
              <p:cNvSpPr/>
              <p:nvPr/>
            </p:nvSpPr>
            <p:spPr>
              <a:xfrm rot="10800000">
                <a:off x="2471771" y="2534684"/>
                <a:ext cx="264016" cy="177320"/>
              </a:xfrm>
              <a:custGeom>
                <a:avLst/>
                <a:gdLst>
                  <a:gd name="connsiteX0" fmla="*/ 1988311 w 2953345"/>
                  <a:gd name="connsiteY0" fmla="*/ 0 h 1983550"/>
                  <a:gd name="connsiteX1" fmla="*/ 2225919 w 2953345"/>
                  <a:gd name="connsiteY1" fmla="*/ 546570 h 1983550"/>
                  <a:gd name="connsiteX2" fmla="*/ 2233933 w 2953345"/>
                  <a:gd name="connsiteY2" fmla="*/ 617237 h 1983550"/>
                  <a:gd name="connsiteX3" fmla="*/ 2350610 w 2953345"/>
                  <a:gd name="connsiteY3" fmla="*/ 567300 h 1983550"/>
                  <a:gd name="connsiteX4" fmla="*/ 2932976 w 2953345"/>
                  <a:gd name="connsiteY4" fmla="*/ 500111 h 1983550"/>
                  <a:gd name="connsiteX5" fmla="*/ 2527736 w 2953345"/>
                  <a:gd name="connsiteY5" fmla="*/ 1636596 h 1983550"/>
                  <a:gd name="connsiteX6" fmla="*/ 1574180 w 2953345"/>
                  <a:gd name="connsiteY6" fmla="*/ 1933671 h 1983550"/>
                  <a:gd name="connsiteX7" fmla="*/ 1556345 w 2953345"/>
                  <a:gd name="connsiteY7" fmla="*/ 1919368 h 1983550"/>
                  <a:gd name="connsiteX8" fmla="*/ 1528339 w 2953345"/>
                  <a:gd name="connsiteY8" fmla="*/ 1920897 h 1983550"/>
                  <a:gd name="connsiteX9" fmla="*/ 1475770 w 2953345"/>
                  <a:gd name="connsiteY9" fmla="*/ 1912825 h 1983550"/>
                  <a:gd name="connsiteX10" fmla="*/ 1448916 w 2953345"/>
                  <a:gd name="connsiteY10" fmla="*/ 1901539 h 1983550"/>
                  <a:gd name="connsiteX11" fmla="*/ 1409788 w 2953345"/>
                  <a:gd name="connsiteY11" fmla="*/ 1909339 h 1983550"/>
                  <a:gd name="connsiteX12" fmla="*/ 1379448 w 2953345"/>
                  <a:gd name="connsiteY12" fmla="*/ 1933671 h 1983550"/>
                  <a:gd name="connsiteX13" fmla="*/ 425892 w 2953345"/>
                  <a:gd name="connsiteY13" fmla="*/ 1636595 h 1983550"/>
                  <a:gd name="connsiteX14" fmla="*/ 20652 w 2953345"/>
                  <a:gd name="connsiteY14" fmla="*/ 500110 h 1983550"/>
                  <a:gd name="connsiteX15" fmla="*/ 612800 w 2953345"/>
                  <a:gd name="connsiteY15" fmla="*/ 567620 h 1983550"/>
                  <a:gd name="connsiteX16" fmla="*/ 646597 w 2953345"/>
                  <a:gd name="connsiteY16" fmla="*/ 582336 h 1983550"/>
                  <a:gd name="connsiteX17" fmla="*/ 648266 w 2953345"/>
                  <a:gd name="connsiteY17" fmla="*/ 560064 h 1983550"/>
                  <a:gd name="connsiteX18" fmla="*/ 857156 w 2953345"/>
                  <a:gd name="connsiteY18" fmla="*/ 12315 h 1983550"/>
                  <a:gd name="connsiteX19" fmla="*/ 1351480 w 2953345"/>
                  <a:gd name="connsiteY19" fmla="*/ 345243 h 1983550"/>
                  <a:gd name="connsiteX20" fmla="*/ 1439392 w 2953345"/>
                  <a:gd name="connsiteY20" fmla="*/ 453752 h 1983550"/>
                  <a:gd name="connsiteX21" fmla="*/ 1517562 w 2953345"/>
                  <a:gd name="connsiteY21" fmla="*/ 349370 h 1983550"/>
                  <a:gd name="connsiteX22" fmla="*/ 1988311 w 2953345"/>
                  <a:gd name="connsiteY22" fmla="*/ 0 h 198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953345" h="1983550">
                    <a:moveTo>
                      <a:pt x="1988311" y="0"/>
                    </a:moveTo>
                    <a:cubicBezTo>
                      <a:pt x="2110936" y="121606"/>
                      <a:pt x="2189921" y="326279"/>
                      <a:pt x="2225919" y="546570"/>
                    </a:cubicBezTo>
                    <a:lnTo>
                      <a:pt x="2233933" y="617237"/>
                    </a:lnTo>
                    <a:lnTo>
                      <a:pt x="2350610" y="567300"/>
                    </a:lnTo>
                    <a:cubicBezTo>
                      <a:pt x="2562647" y="488224"/>
                      <a:pt x="2779392" y="454290"/>
                      <a:pt x="2932976" y="500111"/>
                    </a:cubicBezTo>
                    <a:cubicBezTo>
                      <a:pt x="3023762" y="833364"/>
                      <a:pt x="2797242" y="1367090"/>
                      <a:pt x="2527736" y="1636596"/>
                    </a:cubicBezTo>
                    <a:cubicBezTo>
                      <a:pt x="2275074" y="1889258"/>
                      <a:pt x="1799076" y="2077510"/>
                      <a:pt x="1574180" y="1933671"/>
                    </a:cubicBezTo>
                    <a:lnTo>
                      <a:pt x="1556345" y="1919368"/>
                    </a:lnTo>
                    <a:lnTo>
                      <a:pt x="1528339" y="1920897"/>
                    </a:lnTo>
                    <a:cubicBezTo>
                      <a:pt x="1510560" y="1920089"/>
                      <a:pt x="1493010" y="1917445"/>
                      <a:pt x="1475770" y="1912825"/>
                    </a:cubicBezTo>
                    <a:lnTo>
                      <a:pt x="1448916" y="1901539"/>
                    </a:lnTo>
                    <a:lnTo>
                      <a:pt x="1409788" y="1909339"/>
                    </a:lnTo>
                    <a:lnTo>
                      <a:pt x="1379448" y="1933671"/>
                    </a:lnTo>
                    <a:cubicBezTo>
                      <a:pt x="1154551" y="2077510"/>
                      <a:pt x="678554" y="1889257"/>
                      <a:pt x="425892" y="1636595"/>
                    </a:cubicBezTo>
                    <a:cubicBezTo>
                      <a:pt x="156386" y="1367089"/>
                      <a:pt x="-70989" y="807277"/>
                      <a:pt x="20652" y="500110"/>
                    </a:cubicBezTo>
                    <a:cubicBezTo>
                      <a:pt x="187279" y="454716"/>
                      <a:pt x="404024" y="488650"/>
                      <a:pt x="612800" y="567620"/>
                    </a:cubicBezTo>
                    <a:lnTo>
                      <a:pt x="646597" y="582336"/>
                    </a:lnTo>
                    <a:lnTo>
                      <a:pt x="648266" y="560064"/>
                    </a:lnTo>
                    <a:cubicBezTo>
                      <a:pt x="675860" y="335450"/>
                      <a:pt x="745684" y="127473"/>
                      <a:pt x="857156" y="12315"/>
                    </a:cubicBezTo>
                    <a:cubicBezTo>
                      <a:pt x="1025944" y="48861"/>
                      <a:pt x="1202630" y="178907"/>
                      <a:pt x="1351480" y="345243"/>
                    </a:cubicBezTo>
                    <a:lnTo>
                      <a:pt x="1439392" y="453752"/>
                    </a:lnTo>
                    <a:lnTo>
                      <a:pt x="1517562" y="349370"/>
                    </a:lnTo>
                    <a:cubicBezTo>
                      <a:pt x="1661654" y="174869"/>
                      <a:pt x="1832393" y="37110"/>
                      <a:pt x="1988311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6" name="フリーフォーム: 図形 525">
                <a:extLst>
                  <a:ext uri="{FF2B5EF4-FFF2-40B4-BE49-F238E27FC236}">
                    <a16:creationId xmlns:a16="http://schemas.microsoft.com/office/drawing/2014/main" id="{69BD1F9F-AF5D-4D88-91A4-BA6AD95BC52C}"/>
                  </a:ext>
                </a:extLst>
              </p:cNvPr>
              <p:cNvSpPr/>
              <p:nvPr/>
            </p:nvSpPr>
            <p:spPr>
              <a:xfrm rot="10800000">
                <a:off x="2040908" y="2483410"/>
                <a:ext cx="264016" cy="177320"/>
              </a:xfrm>
              <a:custGeom>
                <a:avLst/>
                <a:gdLst>
                  <a:gd name="connsiteX0" fmla="*/ 1988311 w 2953345"/>
                  <a:gd name="connsiteY0" fmla="*/ 0 h 1983550"/>
                  <a:gd name="connsiteX1" fmla="*/ 2225919 w 2953345"/>
                  <a:gd name="connsiteY1" fmla="*/ 546570 h 1983550"/>
                  <a:gd name="connsiteX2" fmla="*/ 2233933 w 2953345"/>
                  <a:gd name="connsiteY2" fmla="*/ 617237 h 1983550"/>
                  <a:gd name="connsiteX3" fmla="*/ 2350610 w 2953345"/>
                  <a:gd name="connsiteY3" fmla="*/ 567300 h 1983550"/>
                  <a:gd name="connsiteX4" fmla="*/ 2932976 w 2953345"/>
                  <a:gd name="connsiteY4" fmla="*/ 500111 h 1983550"/>
                  <a:gd name="connsiteX5" fmla="*/ 2527736 w 2953345"/>
                  <a:gd name="connsiteY5" fmla="*/ 1636596 h 1983550"/>
                  <a:gd name="connsiteX6" fmla="*/ 1574180 w 2953345"/>
                  <a:gd name="connsiteY6" fmla="*/ 1933671 h 1983550"/>
                  <a:gd name="connsiteX7" fmla="*/ 1556345 w 2953345"/>
                  <a:gd name="connsiteY7" fmla="*/ 1919368 h 1983550"/>
                  <a:gd name="connsiteX8" fmla="*/ 1528339 w 2953345"/>
                  <a:gd name="connsiteY8" fmla="*/ 1920897 h 1983550"/>
                  <a:gd name="connsiteX9" fmla="*/ 1475770 w 2953345"/>
                  <a:gd name="connsiteY9" fmla="*/ 1912825 h 1983550"/>
                  <a:gd name="connsiteX10" fmla="*/ 1448916 w 2953345"/>
                  <a:gd name="connsiteY10" fmla="*/ 1901539 h 1983550"/>
                  <a:gd name="connsiteX11" fmla="*/ 1409788 w 2953345"/>
                  <a:gd name="connsiteY11" fmla="*/ 1909339 h 1983550"/>
                  <a:gd name="connsiteX12" fmla="*/ 1379448 w 2953345"/>
                  <a:gd name="connsiteY12" fmla="*/ 1933671 h 1983550"/>
                  <a:gd name="connsiteX13" fmla="*/ 425892 w 2953345"/>
                  <a:gd name="connsiteY13" fmla="*/ 1636595 h 1983550"/>
                  <a:gd name="connsiteX14" fmla="*/ 20652 w 2953345"/>
                  <a:gd name="connsiteY14" fmla="*/ 500110 h 1983550"/>
                  <a:gd name="connsiteX15" fmla="*/ 612800 w 2953345"/>
                  <a:gd name="connsiteY15" fmla="*/ 567620 h 1983550"/>
                  <a:gd name="connsiteX16" fmla="*/ 646597 w 2953345"/>
                  <a:gd name="connsiteY16" fmla="*/ 582336 h 1983550"/>
                  <a:gd name="connsiteX17" fmla="*/ 648266 w 2953345"/>
                  <a:gd name="connsiteY17" fmla="*/ 560064 h 1983550"/>
                  <a:gd name="connsiteX18" fmla="*/ 857156 w 2953345"/>
                  <a:gd name="connsiteY18" fmla="*/ 12315 h 1983550"/>
                  <a:gd name="connsiteX19" fmla="*/ 1351480 w 2953345"/>
                  <a:gd name="connsiteY19" fmla="*/ 345243 h 1983550"/>
                  <a:gd name="connsiteX20" fmla="*/ 1439392 w 2953345"/>
                  <a:gd name="connsiteY20" fmla="*/ 453752 h 1983550"/>
                  <a:gd name="connsiteX21" fmla="*/ 1517562 w 2953345"/>
                  <a:gd name="connsiteY21" fmla="*/ 349370 h 1983550"/>
                  <a:gd name="connsiteX22" fmla="*/ 1988311 w 2953345"/>
                  <a:gd name="connsiteY22" fmla="*/ 0 h 198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953345" h="1983550">
                    <a:moveTo>
                      <a:pt x="1988311" y="0"/>
                    </a:moveTo>
                    <a:cubicBezTo>
                      <a:pt x="2110936" y="121606"/>
                      <a:pt x="2189921" y="326279"/>
                      <a:pt x="2225919" y="546570"/>
                    </a:cubicBezTo>
                    <a:lnTo>
                      <a:pt x="2233933" y="617237"/>
                    </a:lnTo>
                    <a:lnTo>
                      <a:pt x="2350610" y="567300"/>
                    </a:lnTo>
                    <a:cubicBezTo>
                      <a:pt x="2562647" y="488224"/>
                      <a:pt x="2779392" y="454290"/>
                      <a:pt x="2932976" y="500111"/>
                    </a:cubicBezTo>
                    <a:cubicBezTo>
                      <a:pt x="3023762" y="833364"/>
                      <a:pt x="2797242" y="1367090"/>
                      <a:pt x="2527736" y="1636596"/>
                    </a:cubicBezTo>
                    <a:cubicBezTo>
                      <a:pt x="2275074" y="1889258"/>
                      <a:pt x="1799076" y="2077510"/>
                      <a:pt x="1574180" y="1933671"/>
                    </a:cubicBezTo>
                    <a:lnTo>
                      <a:pt x="1556345" y="1919368"/>
                    </a:lnTo>
                    <a:lnTo>
                      <a:pt x="1528339" y="1920897"/>
                    </a:lnTo>
                    <a:cubicBezTo>
                      <a:pt x="1510560" y="1920089"/>
                      <a:pt x="1493010" y="1917445"/>
                      <a:pt x="1475770" y="1912825"/>
                    </a:cubicBezTo>
                    <a:lnTo>
                      <a:pt x="1448916" y="1901539"/>
                    </a:lnTo>
                    <a:lnTo>
                      <a:pt x="1409788" y="1909339"/>
                    </a:lnTo>
                    <a:lnTo>
                      <a:pt x="1379448" y="1933671"/>
                    </a:lnTo>
                    <a:cubicBezTo>
                      <a:pt x="1154551" y="2077510"/>
                      <a:pt x="678554" y="1889257"/>
                      <a:pt x="425892" y="1636595"/>
                    </a:cubicBezTo>
                    <a:cubicBezTo>
                      <a:pt x="156386" y="1367089"/>
                      <a:pt x="-70989" y="807277"/>
                      <a:pt x="20652" y="500110"/>
                    </a:cubicBezTo>
                    <a:cubicBezTo>
                      <a:pt x="187279" y="454716"/>
                      <a:pt x="404024" y="488650"/>
                      <a:pt x="612800" y="567620"/>
                    </a:cubicBezTo>
                    <a:lnTo>
                      <a:pt x="646597" y="582336"/>
                    </a:lnTo>
                    <a:lnTo>
                      <a:pt x="648266" y="560064"/>
                    </a:lnTo>
                    <a:cubicBezTo>
                      <a:pt x="675860" y="335450"/>
                      <a:pt x="745684" y="127473"/>
                      <a:pt x="857156" y="12315"/>
                    </a:cubicBezTo>
                    <a:cubicBezTo>
                      <a:pt x="1025944" y="48861"/>
                      <a:pt x="1202630" y="178907"/>
                      <a:pt x="1351480" y="345243"/>
                    </a:cubicBezTo>
                    <a:lnTo>
                      <a:pt x="1439392" y="453752"/>
                    </a:lnTo>
                    <a:lnTo>
                      <a:pt x="1517562" y="349370"/>
                    </a:lnTo>
                    <a:cubicBezTo>
                      <a:pt x="1661654" y="174869"/>
                      <a:pt x="1832393" y="37110"/>
                      <a:pt x="1988311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7" name="フリーフォーム: 図形 526">
                <a:extLst>
                  <a:ext uri="{FF2B5EF4-FFF2-40B4-BE49-F238E27FC236}">
                    <a16:creationId xmlns:a16="http://schemas.microsoft.com/office/drawing/2014/main" id="{2E4FD68B-27F1-4261-8684-D2D23A4BDD74}"/>
                  </a:ext>
                </a:extLst>
              </p:cNvPr>
              <p:cNvSpPr/>
              <p:nvPr/>
            </p:nvSpPr>
            <p:spPr>
              <a:xfrm rot="10800000">
                <a:off x="1979948" y="2742490"/>
                <a:ext cx="264016" cy="177320"/>
              </a:xfrm>
              <a:custGeom>
                <a:avLst/>
                <a:gdLst>
                  <a:gd name="connsiteX0" fmla="*/ 1988311 w 2953345"/>
                  <a:gd name="connsiteY0" fmla="*/ 0 h 1983550"/>
                  <a:gd name="connsiteX1" fmla="*/ 2225919 w 2953345"/>
                  <a:gd name="connsiteY1" fmla="*/ 546570 h 1983550"/>
                  <a:gd name="connsiteX2" fmla="*/ 2233933 w 2953345"/>
                  <a:gd name="connsiteY2" fmla="*/ 617237 h 1983550"/>
                  <a:gd name="connsiteX3" fmla="*/ 2350610 w 2953345"/>
                  <a:gd name="connsiteY3" fmla="*/ 567300 h 1983550"/>
                  <a:gd name="connsiteX4" fmla="*/ 2932976 w 2953345"/>
                  <a:gd name="connsiteY4" fmla="*/ 500111 h 1983550"/>
                  <a:gd name="connsiteX5" fmla="*/ 2527736 w 2953345"/>
                  <a:gd name="connsiteY5" fmla="*/ 1636596 h 1983550"/>
                  <a:gd name="connsiteX6" fmla="*/ 1574180 w 2953345"/>
                  <a:gd name="connsiteY6" fmla="*/ 1933671 h 1983550"/>
                  <a:gd name="connsiteX7" fmla="*/ 1556345 w 2953345"/>
                  <a:gd name="connsiteY7" fmla="*/ 1919368 h 1983550"/>
                  <a:gd name="connsiteX8" fmla="*/ 1528339 w 2953345"/>
                  <a:gd name="connsiteY8" fmla="*/ 1920897 h 1983550"/>
                  <a:gd name="connsiteX9" fmla="*/ 1475770 w 2953345"/>
                  <a:gd name="connsiteY9" fmla="*/ 1912825 h 1983550"/>
                  <a:gd name="connsiteX10" fmla="*/ 1448916 w 2953345"/>
                  <a:gd name="connsiteY10" fmla="*/ 1901539 h 1983550"/>
                  <a:gd name="connsiteX11" fmla="*/ 1409788 w 2953345"/>
                  <a:gd name="connsiteY11" fmla="*/ 1909339 h 1983550"/>
                  <a:gd name="connsiteX12" fmla="*/ 1379448 w 2953345"/>
                  <a:gd name="connsiteY12" fmla="*/ 1933671 h 1983550"/>
                  <a:gd name="connsiteX13" fmla="*/ 425892 w 2953345"/>
                  <a:gd name="connsiteY13" fmla="*/ 1636595 h 1983550"/>
                  <a:gd name="connsiteX14" fmla="*/ 20652 w 2953345"/>
                  <a:gd name="connsiteY14" fmla="*/ 500110 h 1983550"/>
                  <a:gd name="connsiteX15" fmla="*/ 612800 w 2953345"/>
                  <a:gd name="connsiteY15" fmla="*/ 567620 h 1983550"/>
                  <a:gd name="connsiteX16" fmla="*/ 646597 w 2953345"/>
                  <a:gd name="connsiteY16" fmla="*/ 582336 h 1983550"/>
                  <a:gd name="connsiteX17" fmla="*/ 648266 w 2953345"/>
                  <a:gd name="connsiteY17" fmla="*/ 560064 h 1983550"/>
                  <a:gd name="connsiteX18" fmla="*/ 857156 w 2953345"/>
                  <a:gd name="connsiteY18" fmla="*/ 12315 h 1983550"/>
                  <a:gd name="connsiteX19" fmla="*/ 1351480 w 2953345"/>
                  <a:gd name="connsiteY19" fmla="*/ 345243 h 1983550"/>
                  <a:gd name="connsiteX20" fmla="*/ 1439392 w 2953345"/>
                  <a:gd name="connsiteY20" fmla="*/ 453752 h 1983550"/>
                  <a:gd name="connsiteX21" fmla="*/ 1517562 w 2953345"/>
                  <a:gd name="connsiteY21" fmla="*/ 349370 h 1983550"/>
                  <a:gd name="connsiteX22" fmla="*/ 1988311 w 2953345"/>
                  <a:gd name="connsiteY22" fmla="*/ 0 h 198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953345" h="1983550">
                    <a:moveTo>
                      <a:pt x="1988311" y="0"/>
                    </a:moveTo>
                    <a:cubicBezTo>
                      <a:pt x="2110936" y="121606"/>
                      <a:pt x="2189921" y="326279"/>
                      <a:pt x="2225919" y="546570"/>
                    </a:cubicBezTo>
                    <a:lnTo>
                      <a:pt x="2233933" y="617237"/>
                    </a:lnTo>
                    <a:lnTo>
                      <a:pt x="2350610" y="567300"/>
                    </a:lnTo>
                    <a:cubicBezTo>
                      <a:pt x="2562647" y="488224"/>
                      <a:pt x="2779392" y="454290"/>
                      <a:pt x="2932976" y="500111"/>
                    </a:cubicBezTo>
                    <a:cubicBezTo>
                      <a:pt x="3023762" y="833364"/>
                      <a:pt x="2797242" y="1367090"/>
                      <a:pt x="2527736" y="1636596"/>
                    </a:cubicBezTo>
                    <a:cubicBezTo>
                      <a:pt x="2275074" y="1889258"/>
                      <a:pt x="1799076" y="2077510"/>
                      <a:pt x="1574180" y="1933671"/>
                    </a:cubicBezTo>
                    <a:lnTo>
                      <a:pt x="1556345" y="1919368"/>
                    </a:lnTo>
                    <a:lnTo>
                      <a:pt x="1528339" y="1920897"/>
                    </a:lnTo>
                    <a:cubicBezTo>
                      <a:pt x="1510560" y="1920089"/>
                      <a:pt x="1493010" y="1917445"/>
                      <a:pt x="1475770" y="1912825"/>
                    </a:cubicBezTo>
                    <a:lnTo>
                      <a:pt x="1448916" y="1901539"/>
                    </a:lnTo>
                    <a:lnTo>
                      <a:pt x="1409788" y="1909339"/>
                    </a:lnTo>
                    <a:lnTo>
                      <a:pt x="1379448" y="1933671"/>
                    </a:lnTo>
                    <a:cubicBezTo>
                      <a:pt x="1154551" y="2077510"/>
                      <a:pt x="678554" y="1889257"/>
                      <a:pt x="425892" y="1636595"/>
                    </a:cubicBezTo>
                    <a:cubicBezTo>
                      <a:pt x="156386" y="1367089"/>
                      <a:pt x="-70989" y="807277"/>
                      <a:pt x="20652" y="500110"/>
                    </a:cubicBezTo>
                    <a:cubicBezTo>
                      <a:pt x="187279" y="454716"/>
                      <a:pt x="404024" y="488650"/>
                      <a:pt x="612800" y="567620"/>
                    </a:cubicBezTo>
                    <a:lnTo>
                      <a:pt x="646597" y="582336"/>
                    </a:lnTo>
                    <a:lnTo>
                      <a:pt x="648266" y="560064"/>
                    </a:lnTo>
                    <a:cubicBezTo>
                      <a:pt x="675860" y="335450"/>
                      <a:pt x="745684" y="127473"/>
                      <a:pt x="857156" y="12315"/>
                    </a:cubicBezTo>
                    <a:cubicBezTo>
                      <a:pt x="1025944" y="48861"/>
                      <a:pt x="1202630" y="178907"/>
                      <a:pt x="1351480" y="345243"/>
                    </a:cubicBezTo>
                    <a:lnTo>
                      <a:pt x="1439392" y="453752"/>
                    </a:lnTo>
                    <a:lnTo>
                      <a:pt x="1517562" y="349370"/>
                    </a:lnTo>
                    <a:cubicBezTo>
                      <a:pt x="1661654" y="174869"/>
                      <a:pt x="1832393" y="37110"/>
                      <a:pt x="1988311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8" name="フリーフォーム: 図形 527">
                <a:extLst>
                  <a:ext uri="{FF2B5EF4-FFF2-40B4-BE49-F238E27FC236}">
                    <a16:creationId xmlns:a16="http://schemas.microsoft.com/office/drawing/2014/main" id="{018189F0-C99B-472B-B61F-152E531CEE90}"/>
                  </a:ext>
                </a:extLst>
              </p:cNvPr>
              <p:cNvSpPr/>
              <p:nvPr/>
            </p:nvSpPr>
            <p:spPr>
              <a:xfrm rot="10800000">
                <a:off x="2612408" y="2894890"/>
                <a:ext cx="264016" cy="177320"/>
              </a:xfrm>
              <a:custGeom>
                <a:avLst/>
                <a:gdLst>
                  <a:gd name="connsiteX0" fmla="*/ 1988311 w 2953345"/>
                  <a:gd name="connsiteY0" fmla="*/ 0 h 1983550"/>
                  <a:gd name="connsiteX1" fmla="*/ 2225919 w 2953345"/>
                  <a:gd name="connsiteY1" fmla="*/ 546570 h 1983550"/>
                  <a:gd name="connsiteX2" fmla="*/ 2233933 w 2953345"/>
                  <a:gd name="connsiteY2" fmla="*/ 617237 h 1983550"/>
                  <a:gd name="connsiteX3" fmla="*/ 2350610 w 2953345"/>
                  <a:gd name="connsiteY3" fmla="*/ 567300 h 1983550"/>
                  <a:gd name="connsiteX4" fmla="*/ 2932976 w 2953345"/>
                  <a:gd name="connsiteY4" fmla="*/ 500111 h 1983550"/>
                  <a:gd name="connsiteX5" fmla="*/ 2527736 w 2953345"/>
                  <a:gd name="connsiteY5" fmla="*/ 1636596 h 1983550"/>
                  <a:gd name="connsiteX6" fmla="*/ 1574180 w 2953345"/>
                  <a:gd name="connsiteY6" fmla="*/ 1933671 h 1983550"/>
                  <a:gd name="connsiteX7" fmla="*/ 1556345 w 2953345"/>
                  <a:gd name="connsiteY7" fmla="*/ 1919368 h 1983550"/>
                  <a:gd name="connsiteX8" fmla="*/ 1528339 w 2953345"/>
                  <a:gd name="connsiteY8" fmla="*/ 1920897 h 1983550"/>
                  <a:gd name="connsiteX9" fmla="*/ 1475770 w 2953345"/>
                  <a:gd name="connsiteY9" fmla="*/ 1912825 h 1983550"/>
                  <a:gd name="connsiteX10" fmla="*/ 1448916 w 2953345"/>
                  <a:gd name="connsiteY10" fmla="*/ 1901539 h 1983550"/>
                  <a:gd name="connsiteX11" fmla="*/ 1409788 w 2953345"/>
                  <a:gd name="connsiteY11" fmla="*/ 1909339 h 1983550"/>
                  <a:gd name="connsiteX12" fmla="*/ 1379448 w 2953345"/>
                  <a:gd name="connsiteY12" fmla="*/ 1933671 h 1983550"/>
                  <a:gd name="connsiteX13" fmla="*/ 425892 w 2953345"/>
                  <a:gd name="connsiteY13" fmla="*/ 1636595 h 1983550"/>
                  <a:gd name="connsiteX14" fmla="*/ 20652 w 2953345"/>
                  <a:gd name="connsiteY14" fmla="*/ 500110 h 1983550"/>
                  <a:gd name="connsiteX15" fmla="*/ 612800 w 2953345"/>
                  <a:gd name="connsiteY15" fmla="*/ 567620 h 1983550"/>
                  <a:gd name="connsiteX16" fmla="*/ 646597 w 2953345"/>
                  <a:gd name="connsiteY16" fmla="*/ 582336 h 1983550"/>
                  <a:gd name="connsiteX17" fmla="*/ 648266 w 2953345"/>
                  <a:gd name="connsiteY17" fmla="*/ 560064 h 1983550"/>
                  <a:gd name="connsiteX18" fmla="*/ 857156 w 2953345"/>
                  <a:gd name="connsiteY18" fmla="*/ 12315 h 1983550"/>
                  <a:gd name="connsiteX19" fmla="*/ 1351480 w 2953345"/>
                  <a:gd name="connsiteY19" fmla="*/ 345243 h 1983550"/>
                  <a:gd name="connsiteX20" fmla="*/ 1439392 w 2953345"/>
                  <a:gd name="connsiteY20" fmla="*/ 453752 h 1983550"/>
                  <a:gd name="connsiteX21" fmla="*/ 1517562 w 2953345"/>
                  <a:gd name="connsiteY21" fmla="*/ 349370 h 1983550"/>
                  <a:gd name="connsiteX22" fmla="*/ 1988311 w 2953345"/>
                  <a:gd name="connsiteY22" fmla="*/ 0 h 198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953345" h="1983550">
                    <a:moveTo>
                      <a:pt x="1988311" y="0"/>
                    </a:moveTo>
                    <a:cubicBezTo>
                      <a:pt x="2110936" y="121606"/>
                      <a:pt x="2189921" y="326279"/>
                      <a:pt x="2225919" y="546570"/>
                    </a:cubicBezTo>
                    <a:lnTo>
                      <a:pt x="2233933" y="617237"/>
                    </a:lnTo>
                    <a:lnTo>
                      <a:pt x="2350610" y="567300"/>
                    </a:lnTo>
                    <a:cubicBezTo>
                      <a:pt x="2562647" y="488224"/>
                      <a:pt x="2779392" y="454290"/>
                      <a:pt x="2932976" y="500111"/>
                    </a:cubicBezTo>
                    <a:cubicBezTo>
                      <a:pt x="3023762" y="833364"/>
                      <a:pt x="2797242" y="1367090"/>
                      <a:pt x="2527736" y="1636596"/>
                    </a:cubicBezTo>
                    <a:cubicBezTo>
                      <a:pt x="2275074" y="1889258"/>
                      <a:pt x="1799076" y="2077510"/>
                      <a:pt x="1574180" y="1933671"/>
                    </a:cubicBezTo>
                    <a:lnTo>
                      <a:pt x="1556345" y="1919368"/>
                    </a:lnTo>
                    <a:lnTo>
                      <a:pt x="1528339" y="1920897"/>
                    </a:lnTo>
                    <a:cubicBezTo>
                      <a:pt x="1510560" y="1920089"/>
                      <a:pt x="1493010" y="1917445"/>
                      <a:pt x="1475770" y="1912825"/>
                    </a:cubicBezTo>
                    <a:lnTo>
                      <a:pt x="1448916" y="1901539"/>
                    </a:lnTo>
                    <a:lnTo>
                      <a:pt x="1409788" y="1909339"/>
                    </a:lnTo>
                    <a:lnTo>
                      <a:pt x="1379448" y="1933671"/>
                    </a:lnTo>
                    <a:cubicBezTo>
                      <a:pt x="1154551" y="2077510"/>
                      <a:pt x="678554" y="1889257"/>
                      <a:pt x="425892" y="1636595"/>
                    </a:cubicBezTo>
                    <a:cubicBezTo>
                      <a:pt x="156386" y="1367089"/>
                      <a:pt x="-70989" y="807277"/>
                      <a:pt x="20652" y="500110"/>
                    </a:cubicBezTo>
                    <a:cubicBezTo>
                      <a:pt x="187279" y="454716"/>
                      <a:pt x="404024" y="488650"/>
                      <a:pt x="612800" y="567620"/>
                    </a:cubicBezTo>
                    <a:lnTo>
                      <a:pt x="646597" y="582336"/>
                    </a:lnTo>
                    <a:lnTo>
                      <a:pt x="648266" y="560064"/>
                    </a:lnTo>
                    <a:cubicBezTo>
                      <a:pt x="675860" y="335450"/>
                      <a:pt x="745684" y="127473"/>
                      <a:pt x="857156" y="12315"/>
                    </a:cubicBezTo>
                    <a:cubicBezTo>
                      <a:pt x="1025944" y="48861"/>
                      <a:pt x="1202630" y="178907"/>
                      <a:pt x="1351480" y="345243"/>
                    </a:cubicBezTo>
                    <a:lnTo>
                      <a:pt x="1439392" y="453752"/>
                    </a:lnTo>
                    <a:lnTo>
                      <a:pt x="1517562" y="349370"/>
                    </a:lnTo>
                    <a:cubicBezTo>
                      <a:pt x="1661654" y="174869"/>
                      <a:pt x="1832393" y="37110"/>
                      <a:pt x="1988311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9" name="フリーフォーム: 図形 528">
                <a:extLst>
                  <a:ext uri="{FF2B5EF4-FFF2-40B4-BE49-F238E27FC236}">
                    <a16:creationId xmlns:a16="http://schemas.microsoft.com/office/drawing/2014/main" id="{A57EAC56-A111-4955-BDC0-74F2144822F2}"/>
                  </a:ext>
                </a:extLst>
              </p:cNvPr>
              <p:cNvSpPr/>
              <p:nvPr/>
            </p:nvSpPr>
            <p:spPr>
              <a:xfrm rot="10800000">
                <a:off x="2269508" y="3519730"/>
                <a:ext cx="264016" cy="177320"/>
              </a:xfrm>
              <a:custGeom>
                <a:avLst/>
                <a:gdLst>
                  <a:gd name="connsiteX0" fmla="*/ 1988311 w 2953345"/>
                  <a:gd name="connsiteY0" fmla="*/ 0 h 1983550"/>
                  <a:gd name="connsiteX1" fmla="*/ 2225919 w 2953345"/>
                  <a:gd name="connsiteY1" fmla="*/ 546570 h 1983550"/>
                  <a:gd name="connsiteX2" fmla="*/ 2233933 w 2953345"/>
                  <a:gd name="connsiteY2" fmla="*/ 617237 h 1983550"/>
                  <a:gd name="connsiteX3" fmla="*/ 2350610 w 2953345"/>
                  <a:gd name="connsiteY3" fmla="*/ 567300 h 1983550"/>
                  <a:gd name="connsiteX4" fmla="*/ 2932976 w 2953345"/>
                  <a:gd name="connsiteY4" fmla="*/ 500111 h 1983550"/>
                  <a:gd name="connsiteX5" fmla="*/ 2527736 w 2953345"/>
                  <a:gd name="connsiteY5" fmla="*/ 1636596 h 1983550"/>
                  <a:gd name="connsiteX6" fmla="*/ 1574180 w 2953345"/>
                  <a:gd name="connsiteY6" fmla="*/ 1933671 h 1983550"/>
                  <a:gd name="connsiteX7" fmla="*/ 1556345 w 2953345"/>
                  <a:gd name="connsiteY7" fmla="*/ 1919368 h 1983550"/>
                  <a:gd name="connsiteX8" fmla="*/ 1528339 w 2953345"/>
                  <a:gd name="connsiteY8" fmla="*/ 1920897 h 1983550"/>
                  <a:gd name="connsiteX9" fmla="*/ 1475770 w 2953345"/>
                  <a:gd name="connsiteY9" fmla="*/ 1912825 h 1983550"/>
                  <a:gd name="connsiteX10" fmla="*/ 1448916 w 2953345"/>
                  <a:gd name="connsiteY10" fmla="*/ 1901539 h 1983550"/>
                  <a:gd name="connsiteX11" fmla="*/ 1409788 w 2953345"/>
                  <a:gd name="connsiteY11" fmla="*/ 1909339 h 1983550"/>
                  <a:gd name="connsiteX12" fmla="*/ 1379448 w 2953345"/>
                  <a:gd name="connsiteY12" fmla="*/ 1933671 h 1983550"/>
                  <a:gd name="connsiteX13" fmla="*/ 425892 w 2953345"/>
                  <a:gd name="connsiteY13" fmla="*/ 1636595 h 1983550"/>
                  <a:gd name="connsiteX14" fmla="*/ 20652 w 2953345"/>
                  <a:gd name="connsiteY14" fmla="*/ 500110 h 1983550"/>
                  <a:gd name="connsiteX15" fmla="*/ 612800 w 2953345"/>
                  <a:gd name="connsiteY15" fmla="*/ 567620 h 1983550"/>
                  <a:gd name="connsiteX16" fmla="*/ 646597 w 2953345"/>
                  <a:gd name="connsiteY16" fmla="*/ 582336 h 1983550"/>
                  <a:gd name="connsiteX17" fmla="*/ 648266 w 2953345"/>
                  <a:gd name="connsiteY17" fmla="*/ 560064 h 1983550"/>
                  <a:gd name="connsiteX18" fmla="*/ 857156 w 2953345"/>
                  <a:gd name="connsiteY18" fmla="*/ 12315 h 1983550"/>
                  <a:gd name="connsiteX19" fmla="*/ 1351480 w 2953345"/>
                  <a:gd name="connsiteY19" fmla="*/ 345243 h 1983550"/>
                  <a:gd name="connsiteX20" fmla="*/ 1439392 w 2953345"/>
                  <a:gd name="connsiteY20" fmla="*/ 453752 h 1983550"/>
                  <a:gd name="connsiteX21" fmla="*/ 1517562 w 2953345"/>
                  <a:gd name="connsiteY21" fmla="*/ 349370 h 1983550"/>
                  <a:gd name="connsiteX22" fmla="*/ 1988311 w 2953345"/>
                  <a:gd name="connsiteY22" fmla="*/ 0 h 198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953345" h="1983550">
                    <a:moveTo>
                      <a:pt x="1988311" y="0"/>
                    </a:moveTo>
                    <a:cubicBezTo>
                      <a:pt x="2110936" y="121606"/>
                      <a:pt x="2189921" y="326279"/>
                      <a:pt x="2225919" y="546570"/>
                    </a:cubicBezTo>
                    <a:lnTo>
                      <a:pt x="2233933" y="617237"/>
                    </a:lnTo>
                    <a:lnTo>
                      <a:pt x="2350610" y="567300"/>
                    </a:lnTo>
                    <a:cubicBezTo>
                      <a:pt x="2562647" y="488224"/>
                      <a:pt x="2779392" y="454290"/>
                      <a:pt x="2932976" y="500111"/>
                    </a:cubicBezTo>
                    <a:cubicBezTo>
                      <a:pt x="3023762" y="833364"/>
                      <a:pt x="2797242" y="1367090"/>
                      <a:pt x="2527736" y="1636596"/>
                    </a:cubicBezTo>
                    <a:cubicBezTo>
                      <a:pt x="2275074" y="1889258"/>
                      <a:pt x="1799076" y="2077510"/>
                      <a:pt x="1574180" y="1933671"/>
                    </a:cubicBezTo>
                    <a:lnTo>
                      <a:pt x="1556345" y="1919368"/>
                    </a:lnTo>
                    <a:lnTo>
                      <a:pt x="1528339" y="1920897"/>
                    </a:lnTo>
                    <a:cubicBezTo>
                      <a:pt x="1510560" y="1920089"/>
                      <a:pt x="1493010" y="1917445"/>
                      <a:pt x="1475770" y="1912825"/>
                    </a:cubicBezTo>
                    <a:lnTo>
                      <a:pt x="1448916" y="1901539"/>
                    </a:lnTo>
                    <a:lnTo>
                      <a:pt x="1409788" y="1909339"/>
                    </a:lnTo>
                    <a:lnTo>
                      <a:pt x="1379448" y="1933671"/>
                    </a:lnTo>
                    <a:cubicBezTo>
                      <a:pt x="1154551" y="2077510"/>
                      <a:pt x="678554" y="1889257"/>
                      <a:pt x="425892" y="1636595"/>
                    </a:cubicBezTo>
                    <a:cubicBezTo>
                      <a:pt x="156386" y="1367089"/>
                      <a:pt x="-70989" y="807277"/>
                      <a:pt x="20652" y="500110"/>
                    </a:cubicBezTo>
                    <a:cubicBezTo>
                      <a:pt x="187279" y="454716"/>
                      <a:pt x="404024" y="488650"/>
                      <a:pt x="612800" y="567620"/>
                    </a:cubicBezTo>
                    <a:lnTo>
                      <a:pt x="646597" y="582336"/>
                    </a:lnTo>
                    <a:lnTo>
                      <a:pt x="648266" y="560064"/>
                    </a:lnTo>
                    <a:cubicBezTo>
                      <a:pt x="675860" y="335450"/>
                      <a:pt x="745684" y="127473"/>
                      <a:pt x="857156" y="12315"/>
                    </a:cubicBezTo>
                    <a:cubicBezTo>
                      <a:pt x="1025944" y="48861"/>
                      <a:pt x="1202630" y="178907"/>
                      <a:pt x="1351480" y="345243"/>
                    </a:cubicBezTo>
                    <a:lnTo>
                      <a:pt x="1439392" y="453752"/>
                    </a:lnTo>
                    <a:lnTo>
                      <a:pt x="1517562" y="349370"/>
                    </a:lnTo>
                    <a:cubicBezTo>
                      <a:pt x="1661654" y="174869"/>
                      <a:pt x="1832393" y="37110"/>
                      <a:pt x="1988311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0" name="フリーフォーム: 図形 529">
                <a:extLst>
                  <a:ext uri="{FF2B5EF4-FFF2-40B4-BE49-F238E27FC236}">
                    <a16:creationId xmlns:a16="http://schemas.microsoft.com/office/drawing/2014/main" id="{84109EB7-3035-4EF2-8BA9-A1C73BA00BDD}"/>
                  </a:ext>
                </a:extLst>
              </p:cNvPr>
              <p:cNvSpPr/>
              <p:nvPr/>
            </p:nvSpPr>
            <p:spPr>
              <a:xfrm rot="10800000">
                <a:off x="2589548" y="3679750"/>
                <a:ext cx="264016" cy="177320"/>
              </a:xfrm>
              <a:custGeom>
                <a:avLst/>
                <a:gdLst>
                  <a:gd name="connsiteX0" fmla="*/ 1988311 w 2953345"/>
                  <a:gd name="connsiteY0" fmla="*/ 0 h 1983550"/>
                  <a:gd name="connsiteX1" fmla="*/ 2225919 w 2953345"/>
                  <a:gd name="connsiteY1" fmla="*/ 546570 h 1983550"/>
                  <a:gd name="connsiteX2" fmla="*/ 2233933 w 2953345"/>
                  <a:gd name="connsiteY2" fmla="*/ 617237 h 1983550"/>
                  <a:gd name="connsiteX3" fmla="*/ 2350610 w 2953345"/>
                  <a:gd name="connsiteY3" fmla="*/ 567300 h 1983550"/>
                  <a:gd name="connsiteX4" fmla="*/ 2932976 w 2953345"/>
                  <a:gd name="connsiteY4" fmla="*/ 500111 h 1983550"/>
                  <a:gd name="connsiteX5" fmla="*/ 2527736 w 2953345"/>
                  <a:gd name="connsiteY5" fmla="*/ 1636596 h 1983550"/>
                  <a:gd name="connsiteX6" fmla="*/ 1574180 w 2953345"/>
                  <a:gd name="connsiteY6" fmla="*/ 1933671 h 1983550"/>
                  <a:gd name="connsiteX7" fmla="*/ 1556345 w 2953345"/>
                  <a:gd name="connsiteY7" fmla="*/ 1919368 h 1983550"/>
                  <a:gd name="connsiteX8" fmla="*/ 1528339 w 2953345"/>
                  <a:gd name="connsiteY8" fmla="*/ 1920897 h 1983550"/>
                  <a:gd name="connsiteX9" fmla="*/ 1475770 w 2953345"/>
                  <a:gd name="connsiteY9" fmla="*/ 1912825 h 1983550"/>
                  <a:gd name="connsiteX10" fmla="*/ 1448916 w 2953345"/>
                  <a:gd name="connsiteY10" fmla="*/ 1901539 h 1983550"/>
                  <a:gd name="connsiteX11" fmla="*/ 1409788 w 2953345"/>
                  <a:gd name="connsiteY11" fmla="*/ 1909339 h 1983550"/>
                  <a:gd name="connsiteX12" fmla="*/ 1379448 w 2953345"/>
                  <a:gd name="connsiteY12" fmla="*/ 1933671 h 1983550"/>
                  <a:gd name="connsiteX13" fmla="*/ 425892 w 2953345"/>
                  <a:gd name="connsiteY13" fmla="*/ 1636595 h 1983550"/>
                  <a:gd name="connsiteX14" fmla="*/ 20652 w 2953345"/>
                  <a:gd name="connsiteY14" fmla="*/ 500110 h 1983550"/>
                  <a:gd name="connsiteX15" fmla="*/ 612800 w 2953345"/>
                  <a:gd name="connsiteY15" fmla="*/ 567620 h 1983550"/>
                  <a:gd name="connsiteX16" fmla="*/ 646597 w 2953345"/>
                  <a:gd name="connsiteY16" fmla="*/ 582336 h 1983550"/>
                  <a:gd name="connsiteX17" fmla="*/ 648266 w 2953345"/>
                  <a:gd name="connsiteY17" fmla="*/ 560064 h 1983550"/>
                  <a:gd name="connsiteX18" fmla="*/ 857156 w 2953345"/>
                  <a:gd name="connsiteY18" fmla="*/ 12315 h 1983550"/>
                  <a:gd name="connsiteX19" fmla="*/ 1351480 w 2953345"/>
                  <a:gd name="connsiteY19" fmla="*/ 345243 h 1983550"/>
                  <a:gd name="connsiteX20" fmla="*/ 1439392 w 2953345"/>
                  <a:gd name="connsiteY20" fmla="*/ 453752 h 1983550"/>
                  <a:gd name="connsiteX21" fmla="*/ 1517562 w 2953345"/>
                  <a:gd name="connsiteY21" fmla="*/ 349370 h 1983550"/>
                  <a:gd name="connsiteX22" fmla="*/ 1988311 w 2953345"/>
                  <a:gd name="connsiteY22" fmla="*/ 0 h 198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953345" h="1983550">
                    <a:moveTo>
                      <a:pt x="1988311" y="0"/>
                    </a:moveTo>
                    <a:cubicBezTo>
                      <a:pt x="2110936" y="121606"/>
                      <a:pt x="2189921" y="326279"/>
                      <a:pt x="2225919" y="546570"/>
                    </a:cubicBezTo>
                    <a:lnTo>
                      <a:pt x="2233933" y="617237"/>
                    </a:lnTo>
                    <a:lnTo>
                      <a:pt x="2350610" y="567300"/>
                    </a:lnTo>
                    <a:cubicBezTo>
                      <a:pt x="2562647" y="488224"/>
                      <a:pt x="2779392" y="454290"/>
                      <a:pt x="2932976" y="500111"/>
                    </a:cubicBezTo>
                    <a:cubicBezTo>
                      <a:pt x="3023762" y="833364"/>
                      <a:pt x="2797242" y="1367090"/>
                      <a:pt x="2527736" y="1636596"/>
                    </a:cubicBezTo>
                    <a:cubicBezTo>
                      <a:pt x="2275074" y="1889258"/>
                      <a:pt x="1799076" y="2077510"/>
                      <a:pt x="1574180" y="1933671"/>
                    </a:cubicBezTo>
                    <a:lnTo>
                      <a:pt x="1556345" y="1919368"/>
                    </a:lnTo>
                    <a:lnTo>
                      <a:pt x="1528339" y="1920897"/>
                    </a:lnTo>
                    <a:cubicBezTo>
                      <a:pt x="1510560" y="1920089"/>
                      <a:pt x="1493010" y="1917445"/>
                      <a:pt x="1475770" y="1912825"/>
                    </a:cubicBezTo>
                    <a:lnTo>
                      <a:pt x="1448916" y="1901539"/>
                    </a:lnTo>
                    <a:lnTo>
                      <a:pt x="1409788" y="1909339"/>
                    </a:lnTo>
                    <a:lnTo>
                      <a:pt x="1379448" y="1933671"/>
                    </a:lnTo>
                    <a:cubicBezTo>
                      <a:pt x="1154551" y="2077510"/>
                      <a:pt x="678554" y="1889257"/>
                      <a:pt x="425892" y="1636595"/>
                    </a:cubicBezTo>
                    <a:cubicBezTo>
                      <a:pt x="156386" y="1367089"/>
                      <a:pt x="-70989" y="807277"/>
                      <a:pt x="20652" y="500110"/>
                    </a:cubicBezTo>
                    <a:cubicBezTo>
                      <a:pt x="187279" y="454716"/>
                      <a:pt x="404024" y="488650"/>
                      <a:pt x="612800" y="567620"/>
                    </a:cubicBezTo>
                    <a:lnTo>
                      <a:pt x="646597" y="582336"/>
                    </a:lnTo>
                    <a:lnTo>
                      <a:pt x="648266" y="560064"/>
                    </a:lnTo>
                    <a:cubicBezTo>
                      <a:pt x="675860" y="335450"/>
                      <a:pt x="745684" y="127473"/>
                      <a:pt x="857156" y="12315"/>
                    </a:cubicBezTo>
                    <a:cubicBezTo>
                      <a:pt x="1025944" y="48861"/>
                      <a:pt x="1202630" y="178907"/>
                      <a:pt x="1351480" y="345243"/>
                    </a:cubicBezTo>
                    <a:lnTo>
                      <a:pt x="1439392" y="453752"/>
                    </a:lnTo>
                    <a:lnTo>
                      <a:pt x="1517562" y="349370"/>
                    </a:lnTo>
                    <a:cubicBezTo>
                      <a:pt x="1661654" y="174869"/>
                      <a:pt x="1832393" y="37110"/>
                      <a:pt x="1988311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1" name="フリーフォーム: 図形 530">
                <a:extLst>
                  <a:ext uri="{FF2B5EF4-FFF2-40B4-BE49-F238E27FC236}">
                    <a16:creationId xmlns:a16="http://schemas.microsoft.com/office/drawing/2014/main" id="{EDCF7E50-F604-4452-8BC3-3D2DA31437A7}"/>
                  </a:ext>
                </a:extLst>
              </p:cNvPr>
              <p:cNvSpPr/>
              <p:nvPr/>
            </p:nvSpPr>
            <p:spPr>
              <a:xfrm rot="10800000">
                <a:off x="5454668" y="2925370"/>
                <a:ext cx="264016" cy="177320"/>
              </a:xfrm>
              <a:custGeom>
                <a:avLst/>
                <a:gdLst>
                  <a:gd name="connsiteX0" fmla="*/ 1988311 w 2953345"/>
                  <a:gd name="connsiteY0" fmla="*/ 0 h 1983550"/>
                  <a:gd name="connsiteX1" fmla="*/ 2225919 w 2953345"/>
                  <a:gd name="connsiteY1" fmla="*/ 546570 h 1983550"/>
                  <a:gd name="connsiteX2" fmla="*/ 2233933 w 2953345"/>
                  <a:gd name="connsiteY2" fmla="*/ 617237 h 1983550"/>
                  <a:gd name="connsiteX3" fmla="*/ 2350610 w 2953345"/>
                  <a:gd name="connsiteY3" fmla="*/ 567300 h 1983550"/>
                  <a:gd name="connsiteX4" fmla="*/ 2932976 w 2953345"/>
                  <a:gd name="connsiteY4" fmla="*/ 500111 h 1983550"/>
                  <a:gd name="connsiteX5" fmla="*/ 2527736 w 2953345"/>
                  <a:gd name="connsiteY5" fmla="*/ 1636596 h 1983550"/>
                  <a:gd name="connsiteX6" fmla="*/ 1574180 w 2953345"/>
                  <a:gd name="connsiteY6" fmla="*/ 1933671 h 1983550"/>
                  <a:gd name="connsiteX7" fmla="*/ 1556345 w 2953345"/>
                  <a:gd name="connsiteY7" fmla="*/ 1919368 h 1983550"/>
                  <a:gd name="connsiteX8" fmla="*/ 1528339 w 2953345"/>
                  <a:gd name="connsiteY8" fmla="*/ 1920897 h 1983550"/>
                  <a:gd name="connsiteX9" fmla="*/ 1475770 w 2953345"/>
                  <a:gd name="connsiteY9" fmla="*/ 1912825 h 1983550"/>
                  <a:gd name="connsiteX10" fmla="*/ 1448916 w 2953345"/>
                  <a:gd name="connsiteY10" fmla="*/ 1901539 h 1983550"/>
                  <a:gd name="connsiteX11" fmla="*/ 1409788 w 2953345"/>
                  <a:gd name="connsiteY11" fmla="*/ 1909339 h 1983550"/>
                  <a:gd name="connsiteX12" fmla="*/ 1379448 w 2953345"/>
                  <a:gd name="connsiteY12" fmla="*/ 1933671 h 1983550"/>
                  <a:gd name="connsiteX13" fmla="*/ 425892 w 2953345"/>
                  <a:gd name="connsiteY13" fmla="*/ 1636595 h 1983550"/>
                  <a:gd name="connsiteX14" fmla="*/ 20652 w 2953345"/>
                  <a:gd name="connsiteY14" fmla="*/ 500110 h 1983550"/>
                  <a:gd name="connsiteX15" fmla="*/ 612800 w 2953345"/>
                  <a:gd name="connsiteY15" fmla="*/ 567620 h 1983550"/>
                  <a:gd name="connsiteX16" fmla="*/ 646597 w 2953345"/>
                  <a:gd name="connsiteY16" fmla="*/ 582336 h 1983550"/>
                  <a:gd name="connsiteX17" fmla="*/ 648266 w 2953345"/>
                  <a:gd name="connsiteY17" fmla="*/ 560064 h 1983550"/>
                  <a:gd name="connsiteX18" fmla="*/ 857156 w 2953345"/>
                  <a:gd name="connsiteY18" fmla="*/ 12315 h 1983550"/>
                  <a:gd name="connsiteX19" fmla="*/ 1351480 w 2953345"/>
                  <a:gd name="connsiteY19" fmla="*/ 345243 h 1983550"/>
                  <a:gd name="connsiteX20" fmla="*/ 1439392 w 2953345"/>
                  <a:gd name="connsiteY20" fmla="*/ 453752 h 1983550"/>
                  <a:gd name="connsiteX21" fmla="*/ 1517562 w 2953345"/>
                  <a:gd name="connsiteY21" fmla="*/ 349370 h 1983550"/>
                  <a:gd name="connsiteX22" fmla="*/ 1988311 w 2953345"/>
                  <a:gd name="connsiteY22" fmla="*/ 0 h 198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953345" h="1983550">
                    <a:moveTo>
                      <a:pt x="1988311" y="0"/>
                    </a:moveTo>
                    <a:cubicBezTo>
                      <a:pt x="2110936" y="121606"/>
                      <a:pt x="2189921" y="326279"/>
                      <a:pt x="2225919" y="546570"/>
                    </a:cubicBezTo>
                    <a:lnTo>
                      <a:pt x="2233933" y="617237"/>
                    </a:lnTo>
                    <a:lnTo>
                      <a:pt x="2350610" y="567300"/>
                    </a:lnTo>
                    <a:cubicBezTo>
                      <a:pt x="2562647" y="488224"/>
                      <a:pt x="2779392" y="454290"/>
                      <a:pt x="2932976" y="500111"/>
                    </a:cubicBezTo>
                    <a:cubicBezTo>
                      <a:pt x="3023762" y="833364"/>
                      <a:pt x="2797242" y="1367090"/>
                      <a:pt x="2527736" y="1636596"/>
                    </a:cubicBezTo>
                    <a:cubicBezTo>
                      <a:pt x="2275074" y="1889258"/>
                      <a:pt x="1799076" y="2077510"/>
                      <a:pt x="1574180" y="1933671"/>
                    </a:cubicBezTo>
                    <a:lnTo>
                      <a:pt x="1556345" y="1919368"/>
                    </a:lnTo>
                    <a:lnTo>
                      <a:pt x="1528339" y="1920897"/>
                    </a:lnTo>
                    <a:cubicBezTo>
                      <a:pt x="1510560" y="1920089"/>
                      <a:pt x="1493010" y="1917445"/>
                      <a:pt x="1475770" y="1912825"/>
                    </a:cubicBezTo>
                    <a:lnTo>
                      <a:pt x="1448916" y="1901539"/>
                    </a:lnTo>
                    <a:lnTo>
                      <a:pt x="1409788" y="1909339"/>
                    </a:lnTo>
                    <a:lnTo>
                      <a:pt x="1379448" y="1933671"/>
                    </a:lnTo>
                    <a:cubicBezTo>
                      <a:pt x="1154551" y="2077510"/>
                      <a:pt x="678554" y="1889257"/>
                      <a:pt x="425892" y="1636595"/>
                    </a:cubicBezTo>
                    <a:cubicBezTo>
                      <a:pt x="156386" y="1367089"/>
                      <a:pt x="-70989" y="807277"/>
                      <a:pt x="20652" y="500110"/>
                    </a:cubicBezTo>
                    <a:cubicBezTo>
                      <a:pt x="187279" y="454716"/>
                      <a:pt x="404024" y="488650"/>
                      <a:pt x="612800" y="567620"/>
                    </a:cubicBezTo>
                    <a:lnTo>
                      <a:pt x="646597" y="582336"/>
                    </a:lnTo>
                    <a:lnTo>
                      <a:pt x="648266" y="560064"/>
                    </a:lnTo>
                    <a:cubicBezTo>
                      <a:pt x="675860" y="335450"/>
                      <a:pt x="745684" y="127473"/>
                      <a:pt x="857156" y="12315"/>
                    </a:cubicBezTo>
                    <a:cubicBezTo>
                      <a:pt x="1025944" y="48861"/>
                      <a:pt x="1202630" y="178907"/>
                      <a:pt x="1351480" y="345243"/>
                    </a:cubicBezTo>
                    <a:lnTo>
                      <a:pt x="1439392" y="453752"/>
                    </a:lnTo>
                    <a:lnTo>
                      <a:pt x="1517562" y="349370"/>
                    </a:lnTo>
                    <a:cubicBezTo>
                      <a:pt x="1661654" y="174869"/>
                      <a:pt x="1832393" y="37110"/>
                      <a:pt x="1988311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2" name="フリーフォーム: 図形 531">
                <a:extLst>
                  <a:ext uri="{FF2B5EF4-FFF2-40B4-BE49-F238E27FC236}">
                    <a16:creationId xmlns:a16="http://schemas.microsoft.com/office/drawing/2014/main" id="{D7D9FEA8-1977-45DB-922C-D7F2E4FB2821}"/>
                  </a:ext>
                </a:extLst>
              </p:cNvPr>
              <p:cNvSpPr/>
              <p:nvPr/>
            </p:nvSpPr>
            <p:spPr>
              <a:xfrm rot="10800000">
                <a:off x="5408948" y="2513890"/>
                <a:ext cx="264016" cy="177320"/>
              </a:xfrm>
              <a:custGeom>
                <a:avLst/>
                <a:gdLst>
                  <a:gd name="connsiteX0" fmla="*/ 1988311 w 2953345"/>
                  <a:gd name="connsiteY0" fmla="*/ 0 h 1983550"/>
                  <a:gd name="connsiteX1" fmla="*/ 2225919 w 2953345"/>
                  <a:gd name="connsiteY1" fmla="*/ 546570 h 1983550"/>
                  <a:gd name="connsiteX2" fmla="*/ 2233933 w 2953345"/>
                  <a:gd name="connsiteY2" fmla="*/ 617237 h 1983550"/>
                  <a:gd name="connsiteX3" fmla="*/ 2350610 w 2953345"/>
                  <a:gd name="connsiteY3" fmla="*/ 567300 h 1983550"/>
                  <a:gd name="connsiteX4" fmla="*/ 2932976 w 2953345"/>
                  <a:gd name="connsiteY4" fmla="*/ 500111 h 1983550"/>
                  <a:gd name="connsiteX5" fmla="*/ 2527736 w 2953345"/>
                  <a:gd name="connsiteY5" fmla="*/ 1636596 h 1983550"/>
                  <a:gd name="connsiteX6" fmla="*/ 1574180 w 2953345"/>
                  <a:gd name="connsiteY6" fmla="*/ 1933671 h 1983550"/>
                  <a:gd name="connsiteX7" fmla="*/ 1556345 w 2953345"/>
                  <a:gd name="connsiteY7" fmla="*/ 1919368 h 1983550"/>
                  <a:gd name="connsiteX8" fmla="*/ 1528339 w 2953345"/>
                  <a:gd name="connsiteY8" fmla="*/ 1920897 h 1983550"/>
                  <a:gd name="connsiteX9" fmla="*/ 1475770 w 2953345"/>
                  <a:gd name="connsiteY9" fmla="*/ 1912825 h 1983550"/>
                  <a:gd name="connsiteX10" fmla="*/ 1448916 w 2953345"/>
                  <a:gd name="connsiteY10" fmla="*/ 1901539 h 1983550"/>
                  <a:gd name="connsiteX11" fmla="*/ 1409788 w 2953345"/>
                  <a:gd name="connsiteY11" fmla="*/ 1909339 h 1983550"/>
                  <a:gd name="connsiteX12" fmla="*/ 1379448 w 2953345"/>
                  <a:gd name="connsiteY12" fmla="*/ 1933671 h 1983550"/>
                  <a:gd name="connsiteX13" fmla="*/ 425892 w 2953345"/>
                  <a:gd name="connsiteY13" fmla="*/ 1636595 h 1983550"/>
                  <a:gd name="connsiteX14" fmla="*/ 20652 w 2953345"/>
                  <a:gd name="connsiteY14" fmla="*/ 500110 h 1983550"/>
                  <a:gd name="connsiteX15" fmla="*/ 612800 w 2953345"/>
                  <a:gd name="connsiteY15" fmla="*/ 567620 h 1983550"/>
                  <a:gd name="connsiteX16" fmla="*/ 646597 w 2953345"/>
                  <a:gd name="connsiteY16" fmla="*/ 582336 h 1983550"/>
                  <a:gd name="connsiteX17" fmla="*/ 648266 w 2953345"/>
                  <a:gd name="connsiteY17" fmla="*/ 560064 h 1983550"/>
                  <a:gd name="connsiteX18" fmla="*/ 857156 w 2953345"/>
                  <a:gd name="connsiteY18" fmla="*/ 12315 h 1983550"/>
                  <a:gd name="connsiteX19" fmla="*/ 1351480 w 2953345"/>
                  <a:gd name="connsiteY19" fmla="*/ 345243 h 1983550"/>
                  <a:gd name="connsiteX20" fmla="*/ 1439392 w 2953345"/>
                  <a:gd name="connsiteY20" fmla="*/ 453752 h 1983550"/>
                  <a:gd name="connsiteX21" fmla="*/ 1517562 w 2953345"/>
                  <a:gd name="connsiteY21" fmla="*/ 349370 h 1983550"/>
                  <a:gd name="connsiteX22" fmla="*/ 1988311 w 2953345"/>
                  <a:gd name="connsiteY22" fmla="*/ 0 h 198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953345" h="1983550">
                    <a:moveTo>
                      <a:pt x="1988311" y="0"/>
                    </a:moveTo>
                    <a:cubicBezTo>
                      <a:pt x="2110936" y="121606"/>
                      <a:pt x="2189921" y="326279"/>
                      <a:pt x="2225919" y="546570"/>
                    </a:cubicBezTo>
                    <a:lnTo>
                      <a:pt x="2233933" y="617237"/>
                    </a:lnTo>
                    <a:lnTo>
                      <a:pt x="2350610" y="567300"/>
                    </a:lnTo>
                    <a:cubicBezTo>
                      <a:pt x="2562647" y="488224"/>
                      <a:pt x="2779392" y="454290"/>
                      <a:pt x="2932976" y="500111"/>
                    </a:cubicBezTo>
                    <a:cubicBezTo>
                      <a:pt x="3023762" y="833364"/>
                      <a:pt x="2797242" y="1367090"/>
                      <a:pt x="2527736" y="1636596"/>
                    </a:cubicBezTo>
                    <a:cubicBezTo>
                      <a:pt x="2275074" y="1889258"/>
                      <a:pt x="1799076" y="2077510"/>
                      <a:pt x="1574180" y="1933671"/>
                    </a:cubicBezTo>
                    <a:lnTo>
                      <a:pt x="1556345" y="1919368"/>
                    </a:lnTo>
                    <a:lnTo>
                      <a:pt x="1528339" y="1920897"/>
                    </a:lnTo>
                    <a:cubicBezTo>
                      <a:pt x="1510560" y="1920089"/>
                      <a:pt x="1493010" y="1917445"/>
                      <a:pt x="1475770" y="1912825"/>
                    </a:cubicBezTo>
                    <a:lnTo>
                      <a:pt x="1448916" y="1901539"/>
                    </a:lnTo>
                    <a:lnTo>
                      <a:pt x="1409788" y="1909339"/>
                    </a:lnTo>
                    <a:lnTo>
                      <a:pt x="1379448" y="1933671"/>
                    </a:lnTo>
                    <a:cubicBezTo>
                      <a:pt x="1154551" y="2077510"/>
                      <a:pt x="678554" y="1889257"/>
                      <a:pt x="425892" y="1636595"/>
                    </a:cubicBezTo>
                    <a:cubicBezTo>
                      <a:pt x="156386" y="1367089"/>
                      <a:pt x="-70989" y="807277"/>
                      <a:pt x="20652" y="500110"/>
                    </a:cubicBezTo>
                    <a:cubicBezTo>
                      <a:pt x="187279" y="454716"/>
                      <a:pt x="404024" y="488650"/>
                      <a:pt x="612800" y="567620"/>
                    </a:cubicBezTo>
                    <a:lnTo>
                      <a:pt x="646597" y="582336"/>
                    </a:lnTo>
                    <a:lnTo>
                      <a:pt x="648266" y="560064"/>
                    </a:lnTo>
                    <a:cubicBezTo>
                      <a:pt x="675860" y="335450"/>
                      <a:pt x="745684" y="127473"/>
                      <a:pt x="857156" y="12315"/>
                    </a:cubicBezTo>
                    <a:cubicBezTo>
                      <a:pt x="1025944" y="48861"/>
                      <a:pt x="1202630" y="178907"/>
                      <a:pt x="1351480" y="345243"/>
                    </a:cubicBezTo>
                    <a:lnTo>
                      <a:pt x="1439392" y="453752"/>
                    </a:lnTo>
                    <a:lnTo>
                      <a:pt x="1517562" y="349370"/>
                    </a:lnTo>
                    <a:cubicBezTo>
                      <a:pt x="1661654" y="174869"/>
                      <a:pt x="1832393" y="37110"/>
                      <a:pt x="1988311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3" name="フリーフォーム: 図形 532">
                <a:extLst>
                  <a:ext uri="{FF2B5EF4-FFF2-40B4-BE49-F238E27FC236}">
                    <a16:creationId xmlns:a16="http://schemas.microsoft.com/office/drawing/2014/main" id="{9F06D569-CEBF-4F8B-A6C5-739DA7DF0E2F}"/>
                  </a:ext>
                </a:extLst>
              </p:cNvPr>
              <p:cNvSpPr/>
              <p:nvPr/>
            </p:nvSpPr>
            <p:spPr>
              <a:xfrm rot="10800000">
                <a:off x="4799348" y="2369110"/>
                <a:ext cx="264016" cy="177320"/>
              </a:xfrm>
              <a:custGeom>
                <a:avLst/>
                <a:gdLst>
                  <a:gd name="connsiteX0" fmla="*/ 1988311 w 2953345"/>
                  <a:gd name="connsiteY0" fmla="*/ 0 h 1983550"/>
                  <a:gd name="connsiteX1" fmla="*/ 2225919 w 2953345"/>
                  <a:gd name="connsiteY1" fmla="*/ 546570 h 1983550"/>
                  <a:gd name="connsiteX2" fmla="*/ 2233933 w 2953345"/>
                  <a:gd name="connsiteY2" fmla="*/ 617237 h 1983550"/>
                  <a:gd name="connsiteX3" fmla="*/ 2350610 w 2953345"/>
                  <a:gd name="connsiteY3" fmla="*/ 567300 h 1983550"/>
                  <a:gd name="connsiteX4" fmla="*/ 2932976 w 2953345"/>
                  <a:gd name="connsiteY4" fmla="*/ 500111 h 1983550"/>
                  <a:gd name="connsiteX5" fmla="*/ 2527736 w 2953345"/>
                  <a:gd name="connsiteY5" fmla="*/ 1636596 h 1983550"/>
                  <a:gd name="connsiteX6" fmla="*/ 1574180 w 2953345"/>
                  <a:gd name="connsiteY6" fmla="*/ 1933671 h 1983550"/>
                  <a:gd name="connsiteX7" fmla="*/ 1556345 w 2953345"/>
                  <a:gd name="connsiteY7" fmla="*/ 1919368 h 1983550"/>
                  <a:gd name="connsiteX8" fmla="*/ 1528339 w 2953345"/>
                  <a:gd name="connsiteY8" fmla="*/ 1920897 h 1983550"/>
                  <a:gd name="connsiteX9" fmla="*/ 1475770 w 2953345"/>
                  <a:gd name="connsiteY9" fmla="*/ 1912825 h 1983550"/>
                  <a:gd name="connsiteX10" fmla="*/ 1448916 w 2953345"/>
                  <a:gd name="connsiteY10" fmla="*/ 1901539 h 1983550"/>
                  <a:gd name="connsiteX11" fmla="*/ 1409788 w 2953345"/>
                  <a:gd name="connsiteY11" fmla="*/ 1909339 h 1983550"/>
                  <a:gd name="connsiteX12" fmla="*/ 1379448 w 2953345"/>
                  <a:gd name="connsiteY12" fmla="*/ 1933671 h 1983550"/>
                  <a:gd name="connsiteX13" fmla="*/ 425892 w 2953345"/>
                  <a:gd name="connsiteY13" fmla="*/ 1636595 h 1983550"/>
                  <a:gd name="connsiteX14" fmla="*/ 20652 w 2953345"/>
                  <a:gd name="connsiteY14" fmla="*/ 500110 h 1983550"/>
                  <a:gd name="connsiteX15" fmla="*/ 612800 w 2953345"/>
                  <a:gd name="connsiteY15" fmla="*/ 567620 h 1983550"/>
                  <a:gd name="connsiteX16" fmla="*/ 646597 w 2953345"/>
                  <a:gd name="connsiteY16" fmla="*/ 582336 h 1983550"/>
                  <a:gd name="connsiteX17" fmla="*/ 648266 w 2953345"/>
                  <a:gd name="connsiteY17" fmla="*/ 560064 h 1983550"/>
                  <a:gd name="connsiteX18" fmla="*/ 857156 w 2953345"/>
                  <a:gd name="connsiteY18" fmla="*/ 12315 h 1983550"/>
                  <a:gd name="connsiteX19" fmla="*/ 1351480 w 2953345"/>
                  <a:gd name="connsiteY19" fmla="*/ 345243 h 1983550"/>
                  <a:gd name="connsiteX20" fmla="*/ 1439392 w 2953345"/>
                  <a:gd name="connsiteY20" fmla="*/ 453752 h 1983550"/>
                  <a:gd name="connsiteX21" fmla="*/ 1517562 w 2953345"/>
                  <a:gd name="connsiteY21" fmla="*/ 349370 h 1983550"/>
                  <a:gd name="connsiteX22" fmla="*/ 1988311 w 2953345"/>
                  <a:gd name="connsiteY22" fmla="*/ 0 h 198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953345" h="1983550">
                    <a:moveTo>
                      <a:pt x="1988311" y="0"/>
                    </a:moveTo>
                    <a:cubicBezTo>
                      <a:pt x="2110936" y="121606"/>
                      <a:pt x="2189921" y="326279"/>
                      <a:pt x="2225919" y="546570"/>
                    </a:cubicBezTo>
                    <a:lnTo>
                      <a:pt x="2233933" y="617237"/>
                    </a:lnTo>
                    <a:lnTo>
                      <a:pt x="2350610" y="567300"/>
                    </a:lnTo>
                    <a:cubicBezTo>
                      <a:pt x="2562647" y="488224"/>
                      <a:pt x="2779392" y="454290"/>
                      <a:pt x="2932976" y="500111"/>
                    </a:cubicBezTo>
                    <a:cubicBezTo>
                      <a:pt x="3023762" y="833364"/>
                      <a:pt x="2797242" y="1367090"/>
                      <a:pt x="2527736" y="1636596"/>
                    </a:cubicBezTo>
                    <a:cubicBezTo>
                      <a:pt x="2275074" y="1889258"/>
                      <a:pt x="1799076" y="2077510"/>
                      <a:pt x="1574180" y="1933671"/>
                    </a:cubicBezTo>
                    <a:lnTo>
                      <a:pt x="1556345" y="1919368"/>
                    </a:lnTo>
                    <a:lnTo>
                      <a:pt x="1528339" y="1920897"/>
                    </a:lnTo>
                    <a:cubicBezTo>
                      <a:pt x="1510560" y="1920089"/>
                      <a:pt x="1493010" y="1917445"/>
                      <a:pt x="1475770" y="1912825"/>
                    </a:cubicBezTo>
                    <a:lnTo>
                      <a:pt x="1448916" y="1901539"/>
                    </a:lnTo>
                    <a:lnTo>
                      <a:pt x="1409788" y="1909339"/>
                    </a:lnTo>
                    <a:lnTo>
                      <a:pt x="1379448" y="1933671"/>
                    </a:lnTo>
                    <a:cubicBezTo>
                      <a:pt x="1154551" y="2077510"/>
                      <a:pt x="678554" y="1889257"/>
                      <a:pt x="425892" y="1636595"/>
                    </a:cubicBezTo>
                    <a:cubicBezTo>
                      <a:pt x="156386" y="1367089"/>
                      <a:pt x="-70989" y="807277"/>
                      <a:pt x="20652" y="500110"/>
                    </a:cubicBezTo>
                    <a:cubicBezTo>
                      <a:pt x="187279" y="454716"/>
                      <a:pt x="404024" y="488650"/>
                      <a:pt x="612800" y="567620"/>
                    </a:cubicBezTo>
                    <a:lnTo>
                      <a:pt x="646597" y="582336"/>
                    </a:lnTo>
                    <a:lnTo>
                      <a:pt x="648266" y="560064"/>
                    </a:lnTo>
                    <a:cubicBezTo>
                      <a:pt x="675860" y="335450"/>
                      <a:pt x="745684" y="127473"/>
                      <a:pt x="857156" y="12315"/>
                    </a:cubicBezTo>
                    <a:cubicBezTo>
                      <a:pt x="1025944" y="48861"/>
                      <a:pt x="1202630" y="178907"/>
                      <a:pt x="1351480" y="345243"/>
                    </a:cubicBezTo>
                    <a:lnTo>
                      <a:pt x="1439392" y="453752"/>
                    </a:lnTo>
                    <a:lnTo>
                      <a:pt x="1517562" y="349370"/>
                    </a:lnTo>
                    <a:cubicBezTo>
                      <a:pt x="1661654" y="174869"/>
                      <a:pt x="1832393" y="37110"/>
                      <a:pt x="1988311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4" name="フリーフォーム: 図形 533">
                <a:extLst>
                  <a:ext uri="{FF2B5EF4-FFF2-40B4-BE49-F238E27FC236}">
                    <a16:creationId xmlns:a16="http://schemas.microsoft.com/office/drawing/2014/main" id="{2166BEB2-7649-402A-946D-45BC7420DC53}"/>
                  </a:ext>
                </a:extLst>
              </p:cNvPr>
              <p:cNvSpPr/>
              <p:nvPr/>
            </p:nvSpPr>
            <p:spPr>
              <a:xfrm rot="10800000">
                <a:off x="4159268" y="1386130"/>
                <a:ext cx="264016" cy="177320"/>
              </a:xfrm>
              <a:custGeom>
                <a:avLst/>
                <a:gdLst>
                  <a:gd name="connsiteX0" fmla="*/ 1988311 w 2953345"/>
                  <a:gd name="connsiteY0" fmla="*/ 0 h 1983550"/>
                  <a:gd name="connsiteX1" fmla="*/ 2225919 w 2953345"/>
                  <a:gd name="connsiteY1" fmla="*/ 546570 h 1983550"/>
                  <a:gd name="connsiteX2" fmla="*/ 2233933 w 2953345"/>
                  <a:gd name="connsiteY2" fmla="*/ 617237 h 1983550"/>
                  <a:gd name="connsiteX3" fmla="*/ 2350610 w 2953345"/>
                  <a:gd name="connsiteY3" fmla="*/ 567300 h 1983550"/>
                  <a:gd name="connsiteX4" fmla="*/ 2932976 w 2953345"/>
                  <a:gd name="connsiteY4" fmla="*/ 500111 h 1983550"/>
                  <a:gd name="connsiteX5" fmla="*/ 2527736 w 2953345"/>
                  <a:gd name="connsiteY5" fmla="*/ 1636596 h 1983550"/>
                  <a:gd name="connsiteX6" fmla="*/ 1574180 w 2953345"/>
                  <a:gd name="connsiteY6" fmla="*/ 1933671 h 1983550"/>
                  <a:gd name="connsiteX7" fmla="*/ 1556345 w 2953345"/>
                  <a:gd name="connsiteY7" fmla="*/ 1919368 h 1983550"/>
                  <a:gd name="connsiteX8" fmla="*/ 1528339 w 2953345"/>
                  <a:gd name="connsiteY8" fmla="*/ 1920897 h 1983550"/>
                  <a:gd name="connsiteX9" fmla="*/ 1475770 w 2953345"/>
                  <a:gd name="connsiteY9" fmla="*/ 1912825 h 1983550"/>
                  <a:gd name="connsiteX10" fmla="*/ 1448916 w 2953345"/>
                  <a:gd name="connsiteY10" fmla="*/ 1901539 h 1983550"/>
                  <a:gd name="connsiteX11" fmla="*/ 1409788 w 2953345"/>
                  <a:gd name="connsiteY11" fmla="*/ 1909339 h 1983550"/>
                  <a:gd name="connsiteX12" fmla="*/ 1379448 w 2953345"/>
                  <a:gd name="connsiteY12" fmla="*/ 1933671 h 1983550"/>
                  <a:gd name="connsiteX13" fmla="*/ 425892 w 2953345"/>
                  <a:gd name="connsiteY13" fmla="*/ 1636595 h 1983550"/>
                  <a:gd name="connsiteX14" fmla="*/ 20652 w 2953345"/>
                  <a:gd name="connsiteY14" fmla="*/ 500110 h 1983550"/>
                  <a:gd name="connsiteX15" fmla="*/ 612800 w 2953345"/>
                  <a:gd name="connsiteY15" fmla="*/ 567620 h 1983550"/>
                  <a:gd name="connsiteX16" fmla="*/ 646597 w 2953345"/>
                  <a:gd name="connsiteY16" fmla="*/ 582336 h 1983550"/>
                  <a:gd name="connsiteX17" fmla="*/ 648266 w 2953345"/>
                  <a:gd name="connsiteY17" fmla="*/ 560064 h 1983550"/>
                  <a:gd name="connsiteX18" fmla="*/ 857156 w 2953345"/>
                  <a:gd name="connsiteY18" fmla="*/ 12315 h 1983550"/>
                  <a:gd name="connsiteX19" fmla="*/ 1351480 w 2953345"/>
                  <a:gd name="connsiteY19" fmla="*/ 345243 h 1983550"/>
                  <a:gd name="connsiteX20" fmla="*/ 1439392 w 2953345"/>
                  <a:gd name="connsiteY20" fmla="*/ 453752 h 1983550"/>
                  <a:gd name="connsiteX21" fmla="*/ 1517562 w 2953345"/>
                  <a:gd name="connsiteY21" fmla="*/ 349370 h 1983550"/>
                  <a:gd name="connsiteX22" fmla="*/ 1988311 w 2953345"/>
                  <a:gd name="connsiteY22" fmla="*/ 0 h 198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953345" h="1983550">
                    <a:moveTo>
                      <a:pt x="1988311" y="0"/>
                    </a:moveTo>
                    <a:cubicBezTo>
                      <a:pt x="2110936" y="121606"/>
                      <a:pt x="2189921" y="326279"/>
                      <a:pt x="2225919" y="546570"/>
                    </a:cubicBezTo>
                    <a:lnTo>
                      <a:pt x="2233933" y="617237"/>
                    </a:lnTo>
                    <a:lnTo>
                      <a:pt x="2350610" y="567300"/>
                    </a:lnTo>
                    <a:cubicBezTo>
                      <a:pt x="2562647" y="488224"/>
                      <a:pt x="2779392" y="454290"/>
                      <a:pt x="2932976" y="500111"/>
                    </a:cubicBezTo>
                    <a:cubicBezTo>
                      <a:pt x="3023762" y="833364"/>
                      <a:pt x="2797242" y="1367090"/>
                      <a:pt x="2527736" y="1636596"/>
                    </a:cubicBezTo>
                    <a:cubicBezTo>
                      <a:pt x="2275074" y="1889258"/>
                      <a:pt x="1799076" y="2077510"/>
                      <a:pt x="1574180" y="1933671"/>
                    </a:cubicBezTo>
                    <a:lnTo>
                      <a:pt x="1556345" y="1919368"/>
                    </a:lnTo>
                    <a:lnTo>
                      <a:pt x="1528339" y="1920897"/>
                    </a:lnTo>
                    <a:cubicBezTo>
                      <a:pt x="1510560" y="1920089"/>
                      <a:pt x="1493010" y="1917445"/>
                      <a:pt x="1475770" y="1912825"/>
                    </a:cubicBezTo>
                    <a:lnTo>
                      <a:pt x="1448916" y="1901539"/>
                    </a:lnTo>
                    <a:lnTo>
                      <a:pt x="1409788" y="1909339"/>
                    </a:lnTo>
                    <a:lnTo>
                      <a:pt x="1379448" y="1933671"/>
                    </a:lnTo>
                    <a:cubicBezTo>
                      <a:pt x="1154551" y="2077510"/>
                      <a:pt x="678554" y="1889257"/>
                      <a:pt x="425892" y="1636595"/>
                    </a:cubicBezTo>
                    <a:cubicBezTo>
                      <a:pt x="156386" y="1367089"/>
                      <a:pt x="-70989" y="807277"/>
                      <a:pt x="20652" y="500110"/>
                    </a:cubicBezTo>
                    <a:cubicBezTo>
                      <a:pt x="187279" y="454716"/>
                      <a:pt x="404024" y="488650"/>
                      <a:pt x="612800" y="567620"/>
                    </a:cubicBezTo>
                    <a:lnTo>
                      <a:pt x="646597" y="582336"/>
                    </a:lnTo>
                    <a:lnTo>
                      <a:pt x="648266" y="560064"/>
                    </a:lnTo>
                    <a:cubicBezTo>
                      <a:pt x="675860" y="335450"/>
                      <a:pt x="745684" y="127473"/>
                      <a:pt x="857156" y="12315"/>
                    </a:cubicBezTo>
                    <a:cubicBezTo>
                      <a:pt x="1025944" y="48861"/>
                      <a:pt x="1202630" y="178907"/>
                      <a:pt x="1351480" y="345243"/>
                    </a:cubicBezTo>
                    <a:lnTo>
                      <a:pt x="1439392" y="453752"/>
                    </a:lnTo>
                    <a:lnTo>
                      <a:pt x="1517562" y="349370"/>
                    </a:lnTo>
                    <a:cubicBezTo>
                      <a:pt x="1661654" y="174869"/>
                      <a:pt x="1832393" y="37110"/>
                      <a:pt x="1988311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5" name="フリーフォーム: 図形 534">
                <a:extLst>
                  <a:ext uri="{FF2B5EF4-FFF2-40B4-BE49-F238E27FC236}">
                    <a16:creationId xmlns:a16="http://schemas.microsoft.com/office/drawing/2014/main" id="{D06E46F6-46A5-488E-A7E1-3220B20A96C3}"/>
                  </a:ext>
                </a:extLst>
              </p:cNvPr>
              <p:cNvSpPr/>
              <p:nvPr/>
            </p:nvSpPr>
            <p:spPr>
              <a:xfrm rot="10800000">
                <a:off x="5668028" y="3313990"/>
                <a:ext cx="264016" cy="177320"/>
              </a:xfrm>
              <a:custGeom>
                <a:avLst/>
                <a:gdLst>
                  <a:gd name="connsiteX0" fmla="*/ 1988311 w 2953345"/>
                  <a:gd name="connsiteY0" fmla="*/ 0 h 1983550"/>
                  <a:gd name="connsiteX1" fmla="*/ 2225919 w 2953345"/>
                  <a:gd name="connsiteY1" fmla="*/ 546570 h 1983550"/>
                  <a:gd name="connsiteX2" fmla="*/ 2233933 w 2953345"/>
                  <a:gd name="connsiteY2" fmla="*/ 617237 h 1983550"/>
                  <a:gd name="connsiteX3" fmla="*/ 2350610 w 2953345"/>
                  <a:gd name="connsiteY3" fmla="*/ 567300 h 1983550"/>
                  <a:gd name="connsiteX4" fmla="*/ 2932976 w 2953345"/>
                  <a:gd name="connsiteY4" fmla="*/ 500111 h 1983550"/>
                  <a:gd name="connsiteX5" fmla="*/ 2527736 w 2953345"/>
                  <a:gd name="connsiteY5" fmla="*/ 1636596 h 1983550"/>
                  <a:gd name="connsiteX6" fmla="*/ 1574180 w 2953345"/>
                  <a:gd name="connsiteY6" fmla="*/ 1933671 h 1983550"/>
                  <a:gd name="connsiteX7" fmla="*/ 1556345 w 2953345"/>
                  <a:gd name="connsiteY7" fmla="*/ 1919368 h 1983550"/>
                  <a:gd name="connsiteX8" fmla="*/ 1528339 w 2953345"/>
                  <a:gd name="connsiteY8" fmla="*/ 1920897 h 1983550"/>
                  <a:gd name="connsiteX9" fmla="*/ 1475770 w 2953345"/>
                  <a:gd name="connsiteY9" fmla="*/ 1912825 h 1983550"/>
                  <a:gd name="connsiteX10" fmla="*/ 1448916 w 2953345"/>
                  <a:gd name="connsiteY10" fmla="*/ 1901539 h 1983550"/>
                  <a:gd name="connsiteX11" fmla="*/ 1409788 w 2953345"/>
                  <a:gd name="connsiteY11" fmla="*/ 1909339 h 1983550"/>
                  <a:gd name="connsiteX12" fmla="*/ 1379448 w 2953345"/>
                  <a:gd name="connsiteY12" fmla="*/ 1933671 h 1983550"/>
                  <a:gd name="connsiteX13" fmla="*/ 425892 w 2953345"/>
                  <a:gd name="connsiteY13" fmla="*/ 1636595 h 1983550"/>
                  <a:gd name="connsiteX14" fmla="*/ 20652 w 2953345"/>
                  <a:gd name="connsiteY14" fmla="*/ 500110 h 1983550"/>
                  <a:gd name="connsiteX15" fmla="*/ 612800 w 2953345"/>
                  <a:gd name="connsiteY15" fmla="*/ 567620 h 1983550"/>
                  <a:gd name="connsiteX16" fmla="*/ 646597 w 2953345"/>
                  <a:gd name="connsiteY16" fmla="*/ 582336 h 1983550"/>
                  <a:gd name="connsiteX17" fmla="*/ 648266 w 2953345"/>
                  <a:gd name="connsiteY17" fmla="*/ 560064 h 1983550"/>
                  <a:gd name="connsiteX18" fmla="*/ 857156 w 2953345"/>
                  <a:gd name="connsiteY18" fmla="*/ 12315 h 1983550"/>
                  <a:gd name="connsiteX19" fmla="*/ 1351480 w 2953345"/>
                  <a:gd name="connsiteY19" fmla="*/ 345243 h 1983550"/>
                  <a:gd name="connsiteX20" fmla="*/ 1439392 w 2953345"/>
                  <a:gd name="connsiteY20" fmla="*/ 453752 h 1983550"/>
                  <a:gd name="connsiteX21" fmla="*/ 1517562 w 2953345"/>
                  <a:gd name="connsiteY21" fmla="*/ 349370 h 1983550"/>
                  <a:gd name="connsiteX22" fmla="*/ 1988311 w 2953345"/>
                  <a:gd name="connsiteY22" fmla="*/ 0 h 198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953345" h="1983550">
                    <a:moveTo>
                      <a:pt x="1988311" y="0"/>
                    </a:moveTo>
                    <a:cubicBezTo>
                      <a:pt x="2110936" y="121606"/>
                      <a:pt x="2189921" y="326279"/>
                      <a:pt x="2225919" y="546570"/>
                    </a:cubicBezTo>
                    <a:lnTo>
                      <a:pt x="2233933" y="617237"/>
                    </a:lnTo>
                    <a:lnTo>
                      <a:pt x="2350610" y="567300"/>
                    </a:lnTo>
                    <a:cubicBezTo>
                      <a:pt x="2562647" y="488224"/>
                      <a:pt x="2779392" y="454290"/>
                      <a:pt x="2932976" y="500111"/>
                    </a:cubicBezTo>
                    <a:cubicBezTo>
                      <a:pt x="3023762" y="833364"/>
                      <a:pt x="2797242" y="1367090"/>
                      <a:pt x="2527736" y="1636596"/>
                    </a:cubicBezTo>
                    <a:cubicBezTo>
                      <a:pt x="2275074" y="1889258"/>
                      <a:pt x="1799076" y="2077510"/>
                      <a:pt x="1574180" y="1933671"/>
                    </a:cubicBezTo>
                    <a:lnTo>
                      <a:pt x="1556345" y="1919368"/>
                    </a:lnTo>
                    <a:lnTo>
                      <a:pt x="1528339" y="1920897"/>
                    </a:lnTo>
                    <a:cubicBezTo>
                      <a:pt x="1510560" y="1920089"/>
                      <a:pt x="1493010" y="1917445"/>
                      <a:pt x="1475770" y="1912825"/>
                    </a:cubicBezTo>
                    <a:lnTo>
                      <a:pt x="1448916" y="1901539"/>
                    </a:lnTo>
                    <a:lnTo>
                      <a:pt x="1409788" y="1909339"/>
                    </a:lnTo>
                    <a:lnTo>
                      <a:pt x="1379448" y="1933671"/>
                    </a:lnTo>
                    <a:cubicBezTo>
                      <a:pt x="1154551" y="2077510"/>
                      <a:pt x="678554" y="1889257"/>
                      <a:pt x="425892" y="1636595"/>
                    </a:cubicBezTo>
                    <a:cubicBezTo>
                      <a:pt x="156386" y="1367089"/>
                      <a:pt x="-70989" y="807277"/>
                      <a:pt x="20652" y="500110"/>
                    </a:cubicBezTo>
                    <a:cubicBezTo>
                      <a:pt x="187279" y="454716"/>
                      <a:pt x="404024" y="488650"/>
                      <a:pt x="612800" y="567620"/>
                    </a:cubicBezTo>
                    <a:lnTo>
                      <a:pt x="646597" y="582336"/>
                    </a:lnTo>
                    <a:lnTo>
                      <a:pt x="648266" y="560064"/>
                    </a:lnTo>
                    <a:cubicBezTo>
                      <a:pt x="675860" y="335450"/>
                      <a:pt x="745684" y="127473"/>
                      <a:pt x="857156" y="12315"/>
                    </a:cubicBezTo>
                    <a:cubicBezTo>
                      <a:pt x="1025944" y="48861"/>
                      <a:pt x="1202630" y="178907"/>
                      <a:pt x="1351480" y="345243"/>
                    </a:cubicBezTo>
                    <a:lnTo>
                      <a:pt x="1439392" y="453752"/>
                    </a:lnTo>
                    <a:lnTo>
                      <a:pt x="1517562" y="349370"/>
                    </a:lnTo>
                    <a:cubicBezTo>
                      <a:pt x="1661654" y="174869"/>
                      <a:pt x="1832393" y="37110"/>
                      <a:pt x="1988311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6" name="フリーフォーム: 図形 535">
                <a:extLst>
                  <a:ext uri="{FF2B5EF4-FFF2-40B4-BE49-F238E27FC236}">
                    <a16:creationId xmlns:a16="http://schemas.microsoft.com/office/drawing/2014/main" id="{D233A1D3-3099-4D5D-AC9F-A00858855415}"/>
                  </a:ext>
                </a:extLst>
              </p:cNvPr>
              <p:cNvSpPr/>
              <p:nvPr/>
            </p:nvSpPr>
            <p:spPr>
              <a:xfrm rot="10800000">
                <a:off x="4372628" y="1774750"/>
                <a:ext cx="264016" cy="177320"/>
              </a:xfrm>
              <a:custGeom>
                <a:avLst/>
                <a:gdLst>
                  <a:gd name="connsiteX0" fmla="*/ 1988311 w 2953345"/>
                  <a:gd name="connsiteY0" fmla="*/ 0 h 1983550"/>
                  <a:gd name="connsiteX1" fmla="*/ 2225919 w 2953345"/>
                  <a:gd name="connsiteY1" fmla="*/ 546570 h 1983550"/>
                  <a:gd name="connsiteX2" fmla="*/ 2233933 w 2953345"/>
                  <a:gd name="connsiteY2" fmla="*/ 617237 h 1983550"/>
                  <a:gd name="connsiteX3" fmla="*/ 2350610 w 2953345"/>
                  <a:gd name="connsiteY3" fmla="*/ 567300 h 1983550"/>
                  <a:gd name="connsiteX4" fmla="*/ 2932976 w 2953345"/>
                  <a:gd name="connsiteY4" fmla="*/ 500111 h 1983550"/>
                  <a:gd name="connsiteX5" fmla="*/ 2527736 w 2953345"/>
                  <a:gd name="connsiteY5" fmla="*/ 1636596 h 1983550"/>
                  <a:gd name="connsiteX6" fmla="*/ 1574180 w 2953345"/>
                  <a:gd name="connsiteY6" fmla="*/ 1933671 h 1983550"/>
                  <a:gd name="connsiteX7" fmla="*/ 1556345 w 2953345"/>
                  <a:gd name="connsiteY7" fmla="*/ 1919368 h 1983550"/>
                  <a:gd name="connsiteX8" fmla="*/ 1528339 w 2953345"/>
                  <a:gd name="connsiteY8" fmla="*/ 1920897 h 1983550"/>
                  <a:gd name="connsiteX9" fmla="*/ 1475770 w 2953345"/>
                  <a:gd name="connsiteY9" fmla="*/ 1912825 h 1983550"/>
                  <a:gd name="connsiteX10" fmla="*/ 1448916 w 2953345"/>
                  <a:gd name="connsiteY10" fmla="*/ 1901539 h 1983550"/>
                  <a:gd name="connsiteX11" fmla="*/ 1409788 w 2953345"/>
                  <a:gd name="connsiteY11" fmla="*/ 1909339 h 1983550"/>
                  <a:gd name="connsiteX12" fmla="*/ 1379448 w 2953345"/>
                  <a:gd name="connsiteY12" fmla="*/ 1933671 h 1983550"/>
                  <a:gd name="connsiteX13" fmla="*/ 425892 w 2953345"/>
                  <a:gd name="connsiteY13" fmla="*/ 1636595 h 1983550"/>
                  <a:gd name="connsiteX14" fmla="*/ 20652 w 2953345"/>
                  <a:gd name="connsiteY14" fmla="*/ 500110 h 1983550"/>
                  <a:gd name="connsiteX15" fmla="*/ 612800 w 2953345"/>
                  <a:gd name="connsiteY15" fmla="*/ 567620 h 1983550"/>
                  <a:gd name="connsiteX16" fmla="*/ 646597 w 2953345"/>
                  <a:gd name="connsiteY16" fmla="*/ 582336 h 1983550"/>
                  <a:gd name="connsiteX17" fmla="*/ 648266 w 2953345"/>
                  <a:gd name="connsiteY17" fmla="*/ 560064 h 1983550"/>
                  <a:gd name="connsiteX18" fmla="*/ 857156 w 2953345"/>
                  <a:gd name="connsiteY18" fmla="*/ 12315 h 1983550"/>
                  <a:gd name="connsiteX19" fmla="*/ 1351480 w 2953345"/>
                  <a:gd name="connsiteY19" fmla="*/ 345243 h 1983550"/>
                  <a:gd name="connsiteX20" fmla="*/ 1439392 w 2953345"/>
                  <a:gd name="connsiteY20" fmla="*/ 453752 h 1983550"/>
                  <a:gd name="connsiteX21" fmla="*/ 1517562 w 2953345"/>
                  <a:gd name="connsiteY21" fmla="*/ 349370 h 1983550"/>
                  <a:gd name="connsiteX22" fmla="*/ 1988311 w 2953345"/>
                  <a:gd name="connsiteY22" fmla="*/ 0 h 198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953345" h="1983550">
                    <a:moveTo>
                      <a:pt x="1988311" y="0"/>
                    </a:moveTo>
                    <a:cubicBezTo>
                      <a:pt x="2110936" y="121606"/>
                      <a:pt x="2189921" y="326279"/>
                      <a:pt x="2225919" y="546570"/>
                    </a:cubicBezTo>
                    <a:lnTo>
                      <a:pt x="2233933" y="617237"/>
                    </a:lnTo>
                    <a:lnTo>
                      <a:pt x="2350610" y="567300"/>
                    </a:lnTo>
                    <a:cubicBezTo>
                      <a:pt x="2562647" y="488224"/>
                      <a:pt x="2779392" y="454290"/>
                      <a:pt x="2932976" y="500111"/>
                    </a:cubicBezTo>
                    <a:cubicBezTo>
                      <a:pt x="3023762" y="833364"/>
                      <a:pt x="2797242" y="1367090"/>
                      <a:pt x="2527736" y="1636596"/>
                    </a:cubicBezTo>
                    <a:cubicBezTo>
                      <a:pt x="2275074" y="1889258"/>
                      <a:pt x="1799076" y="2077510"/>
                      <a:pt x="1574180" y="1933671"/>
                    </a:cubicBezTo>
                    <a:lnTo>
                      <a:pt x="1556345" y="1919368"/>
                    </a:lnTo>
                    <a:lnTo>
                      <a:pt x="1528339" y="1920897"/>
                    </a:lnTo>
                    <a:cubicBezTo>
                      <a:pt x="1510560" y="1920089"/>
                      <a:pt x="1493010" y="1917445"/>
                      <a:pt x="1475770" y="1912825"/>
                    </a:cubicBezTo>
                    <a:lnTo>
                      <a:pt x="1448916" y="1901539"/>
                    </a:lnTo>
                    <a:lnTo>
                      <a:pt x="1409788" y="1909339"/>
                    </a:lnTo>
                    <a:lnTo>
                      <a:pt x="1379448" y="1933671"/>
                    </a:lnTo>
                    <a:cubicBezTo>
                      <a:pt x="1154551" y="2077510"/>
                      <a:pt x="678554" y="1889257"/>
                      <a:pt x="425892" y="1636595"/>
                    </a:cubicBezTo>
                    <a:cubicBezTo>
                      <a:pt x="156386" y="1367089"/>
                      <a:pt x="-70989" y="807277"/>
                      <a:pt x="20652" y="500110"/>
                    </a:cubicBezTo>
                    <a:cubicBezTo>
                      <a:pt x="187279" y="454716"/>
                      <a:pt x="404024" y="488650"/>
                      <a:pt x="612800" y="567620"/>
                    </a:cubicBezTo>
                    <a:lnTo>
                      <a:pt x="646597" y="582336"/>
                    </a:lnTo>
                    <a:lnTo>
                      <a:pt x="648266" y="560064"/>
                    </a:lnTo>
                    <a:cubicBezTo>
                      <a:pt x="675860" y="335450"/>
                      <a:pt x="745684" y="127473"/>
                      <a:pt x="857156" y="12315"/>
                    </a:cubicBezTo>
                    <a:cubicBezTo>
                      <a:pt x="1025944" y="48861"/>
                      <a:pt x="1202630" y="178907"/>
                      <a:pt x="1351480" y="345243"/>
                    </a:cubicBezTo>
                    <a:lnTo>
                      <a:pt x="1439392" y="453752"/>
                    </a:lnTo>
                    <a:lnTo>
                      <a:pt x="1517562" y="349370"/>
                    </a:lnTo>
                    <a:cubicBezTo>
                      <a:pt x="1661654" y="174869"/>
                      <a:pt x="1832393" y="37110"/>
                      <a:pt x="1988311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7" name="フリーフォーム: 図形 536">
                <a:extLst>
                  <a:ext uri="{FF2B5EF4-FFF2-40B4-BE49-F238E27FC236}">
                    <a16:creationId xmlns:a16="http://schemas.microsoft.com/office/drawing/2014/main" id="{90984355-74BB-4B9E-B3EF-2E969014548F}"/>
                  </a:ext>
                </a:extLst>
              </p:cNvPr>
              <p:cNvSpPr/>
              <p:nvPr/>
            </p:nvSpPr>
            <p:spPr>
              <a:xfrm rot="10800000">
                <a:off x="3214388" y="3641650"/>
                <a:ext cx="264016" cy="177320"/>
              </a:xfrm>
              <a:custGeom>
                <a:avLst/>
                <a:gdLst>
                  <a:gd name="connsiteX0" fmla="*/ 1988311 w 2953345"/>
                  <a:gd name="connsiteY0" fmla="*/ 0 h 1983550"/>
                  <a:gd name="connsiteX1" fmla="*/ 2225919 w 2953345"/>
                  <a:gd name="connsiteY1" fmla="*/ 546570 h 1983550"/>
                  <a:gd name="connsiteX2" fmla="*/ 2233933 w 2953345"/>
                  <a:gd name="connsiteY2" fmla="*/ 617237 h 1983550"/>
                  <a:gd name="connsiteX3" fmla="*/ 2350610 w 2953345"/>
                  <a:gd name="connsiteY3" fmla="*/ 567300 h 1983550"/>
                  <a:gd name="connsiteX4" fmla="*/ 2932976 w 2953345"/>
                  <a:gd name="connsiteY4" fmla="*/ 500111 h 1983550"/>
                  <a:gd name="connsiteX5" fmla="*/ 2527736 w 2953345"/>
                  <a:gd name="connsiteY5" fmla="*/ 1636596 h 1983550"/>
                  <a:gd name="connsiteX6" fmla="*/ 1574180 w 2953345"/>
                  <a:gd name="connsiteY6" fmla="*/ 1933671 h 1983550"/>
                  <a:gd name="connsiteX7" fmla="*/ 1556345 w 2953345"/>
                  <a:gd name="connsiteY7" fmla="*/ 1919368 h 1983550"/>
                  <a:gd name="connsiteX8" fmla="*/ 1528339 w 2953345"/>
                  <a:gd name="connsiteY8" fmla="*/ 1920897 h 1983550"/>
                  <a:gd name="connsiteX9" fmla="*/ 1475770 w 2953345"/>
                  <a:gd name="connsiteY9" fmla="*/ 1912825 h 1983550"/>
                  <a:gd name="connsiteX10" fmla="*/ 1448916 w 2953345"/>
                  <a:gd name="connsiteY10" fmla="*/ 1901539 h 1983550"/>
                  <a:gd name="connsiteX11" fmla="*/ 1409788 w 2953345"/>
                  <a:gd name="connsiteY11" fmla="*/ 1909339 h 1983550"/>
                  <a:gd name="connsiteX12" fmla="*/ 1379448 w 2953345"/>
                  <a:gd name="connsiteY12" fmla="*/ 1933671 h 1983550"/>
                  <a:gd name="connsiteX13" fmla="*/ 425892 w 2953345"/>
                  <a:gd name="connsiteY13" fmla="*/ 1636595 h 1983550"/>
                  <a:gd name="connsiteX14" fmla="*/ 20652 w 2953345"/>
                  <a:gd name="connsiteY14" fmla="*/ 500110 h 1983550"/>
                  <a:gd name="connsiteX15" fmla="*/ 612800 w 2953345"/>
                  <a:gd name="connsiteY15" fmla="*/ 567620 h 1983550"/>
                  <a:gd name="connsiteX16" fmla="*/ 646597 w 2953345"/>
                  <a:gd name="connsiteY16" fmla="*/ 582336 h 1983550"/>
                  <a:gd name="connsiteX17" fmla="*/ 648266 w 2953345"/>
                  <a:gd name="connsiteY17" fmla="*/ 560064 h 1983550"/>
                  <a:gd name="connsiteX18" fmla="*/ 857156 w 2953345"/>
                  <a:gd name="connsiteY18" fmla="*/ 12315 h 1983550"/>
                  <a:gd name="connsiteX19" fmla="*/ 1351480 w 2953345"/>
                  <a:gd name="connsiteY19" fmla="*/ 345243 h 1983550"/>
                  <a:gd name="connsiteX20" fmla="*/ 1439392 w 2953345"/>
                  <a:gd name="connsiteY20" fmla="*/ 453752 h 1983550"/>
                  <a:gd name="connsiteX21" fmla="*/ 1517562 w 2953345"/>
                  <a:gd name="connsiteY21" fmla="*/ 349370 h 1983550"/>
                  <a:gd name="connsiteX22" fmla="*/ 1988311 w 2953345"/>
                  <a:gd name="connsiteY22" fmla="*/ 0 h 198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953345" h="1983550">
                    <a:moveTo>
                      <a:pt x="1988311" y="0"/>
                    </a:moveTo>
                    <a:cubicBezTo>
                      <a:pt x="2110936" y="121606"/>
                      <a:pt x="2189921" y="326279"/>
                      <a:pt x="2225919" y="546570"/>
                    </a:cubicBezTo>
                    <a:lnTo>
                      <a:pt x="2233933" y="617237"/>
                    </a:lnTo>
                    <a:lnTo>
                      <a:pt x="2350610" y="567300"/>
                    </a:lnTo>
                    <a:cubicBezTo>
                      <a:pt x="2562647" y="488224"/>
                      <a:pt x="2779392" y="454290"/>
                      <a:pt x="2932976" y="500111"/>
                    </a:cubicBezTo>
                    <a:cubicBezTo>
                      <a:pt x="3023762" y="833364"/>
                      <a:pt x="2797242" y="1367090"/>
                      <a:pt x="2527736" y="1636596"/>
                    </a:cubicBezTo>
                    <a:cubicBezTo>
                      <a:pt x="2275074" y="1889258"/>
                      <a:pt x="1799076" y="2077510"/>
                      <a:pt x="1574180" y="1933671"/>
                    </a:cubicBezTo>
                    <a:lnTo>
                      <a:pt x="1556345" y="1919368"/>
                    </a:lnTo>
                    <a:lnTo>
                      <a:pt x="1528339" y="1920897"/>
                    </a:lnTo>
                    <a:cubicBezTo>
                      <a:pt x="1510560" y="1920089"/>
                      <a:pt x="1493010" y="1917445"/>
                      <a:pt x="1475770" y="1912825"/>
                    </a:cubicBezTo>
                    <a:lnTo>
                      <a:pt x="1448916" y="1901539"/>
                    </a:lnTo>
                    <a:lnTo>
                      <a:pt x="1409788" y="1909339"/>
                    </a:lnTo>
                    <a:lnTo>
                      <a:pt x="1379448" y="1933671"/>
                    </a:lnTo>
                    <a:cubicBezTo>
                      <a:pt x="1154551" y="2077510"/>
                      <a:pt x="678554" y="1889257"/>
                      <a:pt x="425892" y="1636595"/>
                    </a:cubicBezTo>
                    <a:cubicBezTo>
                      <a:pt x="156386" y="1367089"/>
                      <a:pt x="-70989" y="807277"/>
                      <a:pt x="20652" y="500110"/>
                    </a:cubicBezTo>
                    <a:cubicBezTo>
                      <a:pt x="187279" y="454716"/>
                      <a:pt x="404024" y="488650"/>
                      <a:pt x="612800" y="567620"/>
                    </a:cubicBezTo>
                    <a:lnTo>
                      <a:pt x="646597" y="582336"/>
                    </a:lnTo>
                    <a:lnTo>
                      <a:pt x="648266" y="560064"/>
                    </a:lnTo>
                    <a:cubicBezTo>
                      <a:pt x="675860" y="335450"/>
                      <a:pt x="745684" y="127473"/>
                      <a:pt x="857156" y="12315"/>
                    </a:cubicBezTo>
                    <a:cubicBezTo>
                      <a:pt x="1025944" y="48861"/>
                      <a:pt x="1202630" y="178907"/>
                      <a:pt x="1351480" y="345243"/>
                    </a:cubicBezTo>
                    <a:lnTo>
                      <a:pt x="1439392" y="453752"/>
                    </a:lnTo>
                    <a:lnTo>
                      <a:pt x="1517562" y="349370"/>
                    </a:lnTo>
                    <a:cubicBezTo>
                      <a:pt x="1661654" y="174869"/>
                      <a:pt x="1832393" y="37110"/>
                      <a:pt x="1988311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8" name="フリーフォーム: 図形 537">
                <a:extLst>
                  <a:ext uri="{FF2B5EF4-FFF2-40B4-BE49-F238E27FC236}">
                    <a16:creationId xmlns:a16="http://schemas.microsoft.com/office/drawing/2014/main" id="{59BDB0A6-4BCA-4E11-AE2D-F52B796D6072}"/>
                  </a:ext>
                </a:extLst>
              </p:cNvPr>
              <p:cNvSpPr/>
              <p:nvPr/>
            </p:nvSpPr>
            <p:spPr>
              <a:xfrm rot="10800000">
                <a:off x="3488708" y="2094790"/>
                <a:ext cx="264016" cy="177320"/>
              </a:xfrm>
              <a:custGeom>
                <a:avLst/>
                <a:gdLst>
                  <a:gd name="connsiteX0" fmla="*/ 1988311 w 2953345"/>
                  <a:gd name="connsiteY0" fmla="*/ 0 h 1983550"/>
                  <a:gd name="connsiteX1" fmla="*/ 2225919 w 2953345"/>
                  <a:gd name="connsiteY1" fmla="*/ 546570 h 1983550"/>
                  <a:gd name="connsiteX2" fmla="*/ 2233933 w 2953345"/>
                  <a:gd name="connsiteY2" fmla="*/ 617237 h 1983550"/>
                  <a:gd name="connsiteX3" fmla="*/ 2350610 w 2953345"/>
                  <a:gd name="connsiteY3" fmla="*/ 567300 h 1983550"/>
                  <a:gd name="connsiteX4" fmla="*/ 2932976 w 2953345"/>
                  <a:gd name="connsiteY4" fmla="*/ 500111 h 1983550"/>
                  <a:gd name="connsiteX5" fmla="*/ 2527736 w 2953345"/>
                  <a:gd name="connsiteY5" fmla="*/ 1636596 h 1983550"/>
                  <a:gd name="connsiteX6" fmla="*/ 1574180 w 2953345"/>
                  <a:gd name="connsiteY6" fmla="*/ 1933671 h 1983550"/>
                  <a:gd name="connsiteX7" fmla="*/ 1556345 w 2953345"/>
                  <a:gd name="connsiteY7" fmla="*/ 1919368 h 1983550"/>
                  <a:gd name="connsiteX8" fmla="*/ 1528339 w 2953345"/>
                  <a:gd name="connsiteY8" fmla="*/ 1920897 h 1983550"/>
                  <a:gd name="connsiteX9" fmla="*/ 1475770 w 2953345"/>
                  <a:gd name="connsiteY9" fmla="*/ 1912825 h 1983550"/>
                  <a:gd name="connsiteX10" fmla="*/ 1448916 w 2953345"/>
                  <a:gd name="connsiteY10" fmla="*/ 1901539 h 1983550"/>
                  <a:gd name="connsiteX11" fmla="*/ 1409788 w 2953345"/>
                  <a:gd name="connsiteY11" fmla="*/ 1909339 h 1983550"/>
                  <a:gd name="connsiteX12" fmla="*/ 1379448 w 2953345"/>
                  <a:gd name="connsiteY12" fmla="*/ 1933671 h 1983550"/>
                  <a:gd name="connsiteX13" fmla="*/ 425892 w 2953345"/>
                  <a:gd name="connsiteY13" fmla="*/ 1636595 h 1983550"/>
                  <a:gd name="connsiteX14" fmla="*/ 20652 w 2953345"/>
                  <a:gd name="connsiteY14" fmla="*/ 500110 h 1983550"/>
                  <a:gd name="connsiteX15" fmla="*/ 612800 w 2953345"/>
                  <a:gd name="connsiteY15" fmla="*/ 567620 h 1983550"/>
                  <a:gd name="connsiteX16" fmla="*/ 646597 w 2953345"/>
                  <a:gd name="connsiteY16" fmla="*/ 582336 h 1983550"/>
                  <a:gd name="connsiteX17" fmla="*/ 648266 w 2953345"/>
                  <a:gd name="connsiteY17" fmla="*/ 560064 h 1983550"/>
                  <a:gd name="connsiteX18" fmla="*/ 857156 w 2953345"/>
                  <a:gd name="connsiteY18" fmla="*/ 12315 h 1983550"/>
                  <a:gd name="connsiteX19" fmla="*/ 1351480 w 2953345"/>
                  <a:gd name="connsiteY19" fmla="*/ 345243 h 1983550"/>
                  <a:gd name="connsiteX20" fmla="*/ 1439392 w 2953345"/>
                  <a:gd name="connsiteY20" fmla="*/ 453752 h 1983550"/>
                  <a:gd name="connsiteX21" fmla="*/ 1517562 w 2953345"/>
                  <a:gd name="connsiteY21" fmla="*/ 349370 h 1983550"/>
                  <a:gd name="connsiteX22" fmla="*/ 1988311 w 2953345"/>
                  <a:gd name="connsiteY22" fmla="*/ 0 h 198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953345" h="1983550">
                    <a:moveTo>
                      <a:pt x="1988311" y="0"/>
                    </a:moveTo>
                    <a:cubicBezTo>
                      <a:pt x="2110936" y="121606"/>
                      <a:pt x="2189921" y="326279"/>
                      <a:pt x="2225919" y="546570"/>
                    </a:cubicBezTo>
                    <a:lnTo>
                      <a:pt x="2233933" y="617237"/>
                    </a:lnTo>
                    <a:lnTo>
                      <a:pt x="2350610" y="567300"/>
                    </a:lnTo>
                    <a:cubicBezTo>
                      <a:pt x="2562647" y="488224"/>
                      <a:pt x="2779392" y="454290"/>
                      <a:pt x="2932976" y="500111"/>
                    </a:cubicBezTo>
                    <a:cubicBezTo>
                      <a:pt x="3023762" y="833364"/>
                      <a:pt x="2797242" y="1367090"/>
                      <a:pt x="2527736" y="1636596"/>
                    </a:cubicBezTo>
                    <a:cubicBezTo>
                      <a:pt x="2275074" y="1889258"/>
                      <a:pt x="1799076" y="2077510"/>
                      <a:pt x="1574180" y="1933671"/>
                    </a:cubicBezTo>
                    <a:lnTo>
                      <a:pt x="1556345" y="1919368"/>
                    </a:lnTo>
                    <a:lnTo>
                      <a:pt x="1528339" y="1920897"/>
                    </a:lnTo>
                    <a:cubicBezTo>
                      <a:pt x="1510560" y="1920089"/>
                      <a:pt x="1493010" y="1917445"/>
                      <a:pt x="1475770" y="1912825"/>
                    </a:cubicBezTo>
                    <a:lnTo>
                      <a:pt x="1448916" y="1901539"/>
                    </a:lnTo>
                    <a:lnTo>
                      <a:pt x="1409788" y="1909339"/>
                    </a:lnTo>
                    <a:lnTo>
                      <a:pt x="1379448" y="1933671"/>
                    </a:lnTo>
                    <a:cubicBezTo>
                      <a:pt x="1154551" y="2077510"/>
                      <a:pt x="678554" y="1889257"/>
                      <a:pt x="425892" y="1636595"/>
                    </a:cubicBezTo>
                    <a:cubicBezTo>
                      <a:pt x="156386" y="1367089"/>
                      <a:pt x="-70989" y="807277"/>
                      <a:pt x="20652" y="500110"/>
                    </a:cubicBezTo>
                    <a:cubicBezTo>
                      <a:pt x="187279" y="454716"/>
                      <a:pt x="404024" y="488650"/>
                      <a:pt x="612800" y="567620"/>
                    </a:cubicBezTo>
                    <a:lnTo>
                      <a:pt x="646597" y="582336"/>
                    </a:lnTo>
                    <a:lnTo>
                      <a:pt x="648266" y="560064"/>
                    </a:lnTo>
                    <a:cubicBezTo>
                      <a:pt x="675860" y="335450"/>
                      <a:pt x="745684" y="127473"/>
                      <a:pt x="857156" y="12315"/>
                    </a:cubicBezTo>
                    <a:cubicBezTo>
                      <a:pt x="1025944" y="48861"/>
                      <a:pt x="1202630" y="178907"/>
                      <a:pt x="1351480" y="345243"/>
                    </a:cubicBezTo>
                    <a:lnTo>
                      <a:pt x="1439392" y="453752"/>
                    </a:lnTo>
                    <a:lnTo>
                      <a:pt x="1517562" y="349370"/>
                    </a:lnTo>
                    <a:cubicBezTo>
                      <a:pt x="1661654" y="174869"/>
                      <a:pt x="1832393" y="37110"/>
                      <a:pt x="1988311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9" name="フリーフォーム: 図形 538">
                <a:extLst>
                  <a:ext uri="{FF2B5EF4-FFF2-40B4-BE49-F238E27FC236}">
                    <a16:creationId xmlns:a16="http://schemas.microsoft.com/office/drawing/2014/main" id="{19056EB7-85BA-40D3-B660-6C0DC306B6B3}"/>
                  </a:ext>
                </a:extLst>
              </p:cNvPr>
              <p:cNvSpPr/>
              <p:nvPr/>
            </p:nvSpPr>
            <p:spPr>
              <a:xfrm rot="10800000">
                <a:off x="4547888" y="2673910"/>
                <a:ext cx="264016" cy="177320"/>
              </a:xfrm>
              <a:custGeom>
                <a:avLst/>
                <a:gdLst>
                  <a:gd name="connsiteX0" fmla="*/ 1988311 w 2953345"/>
                  <a:gd name="connsiteY0" fmla="*/ 0 h 1983550"/>
                  <a:gd name="connsiteX1" fmla="*/ 2225919 w 2953345"/>
                  <a:gd name="connsiteY1" fmla="*/ 546570 h 1983550"/>
                  <a:gd name="connsiteX2" fmla="*/ 2233933 w 2953345"/>
                  <a:gd name="connsiteY2" fmla="*/ 617237 h 1983550"/>
                  <a:gd name="connsiteX3" fmla="*/ 2350610 w 2953345"/>
                  <a:gd name="connsiteY3" fmla="*/ 567300 h 1983550"/>
                  <a:gd name="connsiteX4" fmla="*/ 2932976 w 2953345"/>
                  <a:gd name="connsiteY4" fmla="*/ 500111 h 1983550"/>
                  <a:gd name="connsiteX5" fmla="*/ 2527736 w 2953345"/>
                  <a:gd name="connsiteY5" fmla="*/ 1636596 h 1983550"/>
                  <a:gd name="connsiteX6" fmla="*/ 1574180 w 2953345"/>
                  <a:gd name="connsiteY6" fmla="*/ 1933671 h 1983550"/>
                  <a:gd name="connsiteX7" fmla="*/ 1556345 w 2953345"/>
                  <a:gd name="connsiteY7" fmla="*/ 1919368 h 1983550"/>
                  <a:gd name="connsiteX8" fmla="*/ 1528339 w 2953345"/>
                  <a:gd name="connsiteY8" fmla="*/ 1920897 h 1983550"/>
                  <a:gd name="connsiteX9" fmla="*/ 1475770 w 2953345"/>
                  <a:gd name="connsiteY9" fmla="*/ 1912825 h 1983550"/>
                  <a:gd name="connsiteX10" fmla="*/ 1448916 w 2953345"/>
                  <a:gd name="connsiteY10" fmla="*/ 1901539 h 1983550"/>
                  <a:gd name="connsiteX11" fmla="*/ 1409788 w 2953345"/>
                  <a:gd name="connsiteY11" fmla="*/ 1909339 h 1983550"/>
                  <a:gd name="connsiteX12" fmla="*/ 1379448 w 2953345"/>
                  <a:gd name="connsiteY12" fmla="*/ 1933671 h 1983550"/>
                  <a:gd name="connsiteX13" fmla="*/ 425892 w 2953345"/>
                  <a:gd name="connsiteY13" fmla="*/ 1636595 h 1983550"/>
                  <a:gd name="connsiteX14" fmla="*/ 20652 w 2953345"/>
                  <a:gd name="connsiteY14" fmla="*/ 500110 h 1983550"/>
                  <a:gd name="connsiteX15" fmla="*/ 612800 w 2953345"/>
                  <a:gd name="connsiteY15" fmla="*/ 567620 h 1983550"/>
                  <a:gd name="connsiteX16" fmla="*/ 646597 w 2953345"/>
                  <a:gd name="connsiteY16" fmla="*/ 582336 h 1983550"/>
                  <a:gd name="connsiteX17" fmla="*/ 648266 w 2953345"/>
                  <a:gd name="connsiteY17" fmla="*/ 560064 h 1983550"/>
                  <a:gd name="connsiteX18" fmla="*/ 857156 w 2953345"/>
                  <a:gd name="connsiteY18" fmla="*/ 12315 h 1983550"/>
                  <a:gd name="connsiteX19" fmla="*/ 1351480 w 2953345"/>
                  <a:gd name="connsiteY19" fmla="*/ 345243 h 1983550"/>
                  <a:gd name="connsiteX20" fmla="*/ 1439392 w 2953345"/>
                  <a:gd name="connsiteY20" fmla="*/ 453752 h 1983550"/>
                  <a:gd name="connsiteX21" fmla="*/ 1517562 w 2953345"/>
                  <a:gd name="connsiteY21" fmla="*/ 349370 h 1983550"/>
                  <a:gd name="connsiteX22" fmla="*/ 1988311 w 2953345"/>
                  <a:gd name="connsiteY22" fmla="*/ 0 h 198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953345" h="1983550">
                    <a:moveTo>
                      <a:pt x="1988311" y="0"/>
                    </a:moveTo>
                    <a:cubicBezTo>
                      <a:pt x="2110936" y="121606"/>
                      <a:pt x="2189921" y="326279"/>
                      <a:pt x="2225919" y="546570"/>
                    </a:cubicBezTo>
                    <a:lnTo>
                      <a:pt x="2233933" y="617237"/>
                    </a:lnTo>
                    <a:lnTo>
                      <a:pt x="2350610" y="567300"/>
                    </a:lnTo>
                    <a:cubicBezTo>
                      <a:pt x="2562647" y="488224"/>
                      <a:pt x="2779392" y="454290"/>
                      <a:pt x="2932976" y="500111"/>
                    </a:cubicBezTo>
                    <a:cubicBezTo>
                      <a:pt x="3023762" y="833364"/>
                      <a:pt x="2797242" y="1367090"/>
                      <a:pt x="2527736" y="1636596"/>
                    </a:cubicBezTo>
                    <a:cubicBezTo>
                      <a:pt x="2275074" y="1889258"/>
                      <a:pt x="1799076" y="2077510"/>
                      <a:pt x="1574180" y="1933671"/>
                    </a:cubicBezTo>
                    <a:lnTo>
                      <a:pt x="1556345" y="1919368"/>
                    </a:lnTo>
                    <a:lnTo>
                      <a:pt x="1528339" y="1920897"/>
                    </a:lnTo>
                    <a:cubicBezTo>
                      <a:pt x="1510560" y="1920089"/>
                      <a:pt x="1493010" y="1917445"/>
                      <a:pt x="1475770" y="1912825"/>
                    </a:cubicBezTo>
                    <a:lnTo>
                      <a:pt x="1448916" y="1901539"/>
                    </a:lnTo>
                    <a:lnTo>
                      <a:pt x="1409788" y="1909339"/>
                    </a:lnTo>
                    <a:lnTo>
                      <a:pt x="1379448" y="1933671"/>
                    </a:lnTo>
                    <a:cubicBezTo>
                      <a:pt x="1154551" y="2077510"/>
                      <a:pt x="678554" y="1889257"/>
                      <a:pt x="425892" y="1636595"/>
                    </a:cubicBezTo>
                    <a:cubicBezTo>
                      <a:pt x="156386" y="1367089"/>
                      <a:pt x="-70989" y="807277"/>
                      <a:pt x="20652" y="500110"/>
                    </a:cubicBezTo>
                    <a:cubicBezTo>
                      <a:pt x="187279" y="454716"/>
                      <a:pt x="404024" y="488650"/>
                      <a:pt x="612800" y="567620"/>
                    </a:cubicBezTo>
                    <a:lnTo>
                      <a:pt x="646597" y="582336"/>
                    </a:lnTo>
                    <a:lnTo>
                      <a:pt x="648266" y="560064"/>
                    </a:lnTo>
                    <a:cubicBezTo>
                      <a:pt x="675860" y="335450"/>
                      <a:pt x="745684" y="127473"/>
                      <a:pt x="857156" y="12315"/>
                    </a:cubicBezTo>
                    <a:cubicBezTo>
                      <a:pt x="1025944" y="48861"/>
                      <a:pt x="1202630" y="178907"/>
                      <a:pt x="1351480" y="345243"/>
                    </a:cubicBezTo>
                    <a:lnTo>
                      <a:pt x="1439392" y="453752"/>
                    </a:lnTo>
                    <a:lnTo>
                      <a:pt x="1517562" y="349370"/>
                    </a:lnTo>
                    <a:cubicBezTo>
                      <a:pt x="1661654" y="174869"/>
                      <a:pt x="1832393" y="37110"/>
                      <a:pt x="1988311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0" name="フリーフォーム: 図形 539">
                <a:extLst>
                  <a:ext uri="{FF2B5EF4-FFF2-40B4-BE49-F238E27FC236}">
                    <a16:creationId xmlns:a16="http://schemas.microsoft.com/office/drawing/2014/main" id="{1CA65078-357B-4CA9-BF77-F50DEFA0842B}"/>
                  </a:ext>
                </a:extLst>
              </p:cNvPr>
              <p:cNvSpPr/>
              <p:nvPr/>
            </p:nvSpPr>
            <p:spPr>
              <a:xfrm rot="10800000">
                <a:off x="4763507" y="1507334"/>
                <a:ext cx="237304" cy="159380"/>
              </a:xfrm>
              <a:custGeom>
                <a:avLst/>
                <a:gdLst>
                  <a:gd name="connsiteX0" fmla="*/ 1988311 w 2953345"/>
                  <a:gd name="connsiteY0" fmla="*/ 0 h 1983550"/>
                  <a:gd name="connsiteX1" fmla="*/ 2225919 w 2953345"/>
                  <a:gd name="connsiteY1" fmla="*/ 546570 h 1983550"/>
                  <a:gd name="connsiteX2" fmla="*/ 2233933 w 2953345"/>
                  <a:gd name="connsiteY2" fmla="*/ 617237 h 1983550"/>
                  <a:gd name="connsiteX3" fmla="*/ 2350610 w 2953345"/>
                  <a:gd name="connsiteY3" fmla="*/ 567300 h 1983550"/>
                  <a:gd name="connsiteX4" fmla="*/ 2932976 w 2953345"/>
                  <a:gd name="connsiteY4" fmla="*/ 500111 h 1983550"/>
                  <a:gd name="connsiteX5" fmla="*/ 2527736 w 2953345"/>
                  <a:gd name="connsiteY5" fmla="*/ 1636596 h 1983550"/>
                  <a:gd name="connsiteX6" fmla="*/ 1574180 w 2953345"/>
                  <a:gd name="connsiteY6" fmla="*/ 1933671 h 1983550"/>
                  <a:gd name="connsiteX7" fmla="*/ 1556345 w 2953345"/>
                  <a:gd name="connsiteY7" fmla="*/ 1919368 h 1983550"/>
                  <a:gd name="connsiteX8" fmla="*/ 1528339 w 2953345"/>
                  <a:gd name="connsiteY8" fmla="*/ 1920897 h 1983550"/>
                  <a:gd name="connsiteX9" fmla="*/ 1475770 w 2953345"/>
                  <a:gd name="connsiteY9" fmla="*/ 1912825 h 1983550"/>
                  <a:gd name="connsiteX10" fmla="*/ 1448916 w 2953345"/>
                  <a:gd name="connsiteY10" fmla="*/ 1901539 h 1983550"/>
                  <a:gd name="connsiteX11" fmla="*/ 1409788 w 2953345"/>
                  <a:gd name="connsiteY11" fmla="*/ 1909339 h 1983550"/>
                  <a:gd name="connsiteX12" fmla="*/ 1379448 w 2953345"/>
                  <a:gd name="connsiteY12" fmla="*/ 1933671 h 1983550"/>
                  <a:gd name="connsiteX13" fmla="*/ 425892 w 2953345"/>
                  <a:gd name="connsiteY13" fmla="*/ 1636595 h 1983550"/>
                  <a:gd name="connsiteX14" fmla="*/ 20652 w 2953345"/>
                  <a:gd name="connsiteY14" fmla="*/ 500110 h 1983550"/>
                  <a:gd name="connsiteX15" fmla="*/ 612800 w 2953345"/>
                  <a:gd name="connsiteY15" fmla="*/ 567620 h 1983550"/>
                  <a:gd name="connsiteX16" fmla="*/ 646597 w 2953345"/>
                  <a:gd name="connsiteY16" fmla="*/ 582336 h 1983550"/>
                  <a:gd name="connsiteX17" fmla="*/ 648266 w 2953345"/>
                  <a:gd name="connsiteY17" fmla="*/ 560064 h 1983550"/>
                  <a:gd name="connsiteX18" fmla="*/ 857156 w 2953345"/>
                  <a:gd name="connsiteY18" fmla="*/ 12315 h 1983550"/>
                  <a:gd name="connsiteX19" fmla="*/ 1351480 w 2953345"/>
                  <a:gd name="connsiteY19" fmla="*/ 345243 h 1983550"/>
                  <a:gd name="connsiteX20" fmla="*/ 1439392 w 2953345"/>
                  <a:gd name="connsiteY20" fmla="*/ 453752 h 1983550"/>
                  <a:gd name="connsiteX21" fmla="*/ 1517562 w 2953345"/>
                  <a:gd name="connsiteY21" fmla="*/ 349370 h 1983550"/>
                  <a:gd name="connsiteX22" fmla="*/ 1988311 w 2953345"/>
                  <a:gd name="connsiteY22" fmla="*/ 0 h 198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953345" h="1983550">
                    <a:moveTo>
                      <a:pt x="1988311" y="0"/>
                    </a:moveTo>
                    <a:cubicBezTo>
                      <a:pt x="2110936" y="121606"/>
                      <a:pt x="2189921" y="326279"/>
                      <a:pt x="2225919" y="546570"/>
                    </a:cubicBezTo>
                    <a:lnTo>
                      <a:pt x="2233933" y="617237"/>
                    </a:lnTo>
                    <a:lnTo>
                      <a:pt x="2350610" y="567300"/>
                    </a:lnTo>
                    <a:cubicBezTo>
                      <a:pt x="2562647" y="488224"/>
                      <a:pt x="2779392" y="454290"/>
                      <a:pt x="2932976" y="500111"/>
                    </a:cubicBezTo>
                    <a:cubicBezTo>
                      <a:pt x="3023762" y="833364"/>
                      <a:pt x="2797242" y="1367090"/>
                      <a:pt x="2527736" y="1636596"/>
                    </a:cubicBezTo>
                    <a:cubicBezTo>
                      <a:pt x="2275074" y="1889258"/>
                      <a:pt x="1799076" y="2077510"/>
                      <a:pt x="1574180" y="1933671"/>
                    </a:cubicBezTo>
                    <a:lnTo>
                      <a:pt x="1556345" y="1919368"/>
                    </a:lnTo>
                    <a:lnTo>
                      <a:pt x="1528339" y="1920897"/>
                    </a:lnTo>
                    <a:cubicBezTo>
                      <a:pt x="1510560" y="1920089"/>
                      <a:pt x="1493010" y="1917445"/>
                      <a:pt x="1475770" y="1912825"/>
                    </a:cubicBezTo>
                    <a:lnTo>
                      <a:pt x="1448916" y="1901539"/>
                    </a:lnTo>
                    <a:lnTo>
                      <a:pt x="1409788" y="1909339"/>
                    </a:lnTo>
                    <a:lnTo>
                      <a:pt x="1379448" y="1933671"/>
                    </a:lnTo>
                    <a:cubicBezTo>
                      <a:pt x="1154551" y="2077510"/>
                      <a:pt x="678554" y="1889257"/>
                      <a:pt x="425892" y="1636595"/>
                    </a:cubicBezTo>
                    <a:cubicBezTo>
                      <a:pt x="156386" y="1367089"/>
                      <a:pt x="-70989" y="807277"/>
                      <a:pt x="20652" y="500110"/>
                    </a:cubicBezTo>
                    <a:cubicBezTo>
                      <a:pt x="187279" y="454716"/>
                      <a:pt x="404024" y="488650"/>
                      <a:pt x="612800" y="567620"/>
                    </a:cubicBezTo>
                    <a:lnTo>
                      <a:pt x="646597" y="582336"/>
                    </a:lnTo>
                    <a:lnTo>
                      <a:pt x="648266" y="560064"/>
                    </a:lnTo>
                    <a:cubicBezTo>
                      <a:pt x="675860" y="335450"/>
                      <a:pt x="745684" y="127473"/>
                      <a:pt x="857156" y="12315"/>
                    </a:cubicBezTo>
                    <a:cubicBezTo>
                      <a:pt x="1025944" y="48861"/>
                      <a:pt x="1202630" y="178907"/>
                      <a:pt x="1351480" y="345243"/>
                    </a:cubicBezTo>
                    <a:lnTo>
                      <a:pt x="1439392" y="453752"/>
                    </a:lnTo>
                    <a:lnTo>
                      <a:pt x="1517562" y="349370"/>
                    </a:lnTo>
                    <a:cubicBezTo>
                      <a:pt x="1661654" y="174869"/>
                      <a:pt x="1832393" y="37110"/>
                      <a:pt x="1988311" y="0"/>
                    </a:cubicBezTo>
                    <a:close/>
                  </a:path>
                </a:pathLst>
              </a:custGeom>
              <a:solidFill>
                <a:srgbClr val="00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1" name="フリーフォーム: 図形 540">
                <a:extLst>
                  <a:ext uri="{FF2B5EF4-FFF2-40B4-BE49-F238E27FC236}">
                    <a16:creationId xmlns:a16="http://schemas.microsoft.com/office/drawing/2014/main" id="{444E3899-F609-443A-97F8-3B51E13A16EF}"/>
                  </a:ext>
                </a:extLst>
              </p:cNvPr>
              <p:cNvSpPr/>
              <p:nvPr/>
            </p:nvSpPr>
            <p:spPr>
              <a:xfrm rot="10800000">
                <a:off x="5053067" y="1705454"/>
                <a:ext cx="237304" cy="159380"/>
              </a:xfrm>
              <a:custGeom>
                <a:avLst/>
                <a:gdLst>
                  <a:gd name="connsiteX0" fmla="*/ 1988311 w 2953345"/>
                  <a:gd name="connsiteY0" fmla="*/ 0 h 1983550"/>
                  <a:gd name="connsiteX1" fmla="*/ 2225919 w 2953345"/>
                  <a:gd name="connsiteY1" fmla="*/ 546570 h 1983550"/>
                  <a:gd name="connsiteX2" fmla="*/ 2233933 w 2953345"/>
                  <a:gd name="connsiteY2" fmla="*/ 617237 h 1983550"/>
                  <a:gd name="connsiteX3" fmla="*/ 2350610 w 2953345"/>
                  <a:gd name="connsiteY3" fmla="*/ 567300 h 1983550"/>
                  <a:gd name="connsiteX4" fmla="*/ 2932976 w 2953345"/>
                  <a:gd name="connsiteY4" fmla="*/ 500111 h 1983550"/>
                  <a:gd name="connsiteX5" fmla="*/ 2527736 w 2953345"/>
                  <a:gd name="connsiteY5" fmla="*/ 1636596 h 1983550"/>
                  <a:gd name="connsiteX6" fmla="*/ 1574180 w 2953345"/>
                  <a:gd name="connsiteY6" fmla="*/ 1933671 h 1983550"/>
                  <a:gd name="connsiteX7" fmla="*/ 1556345 w 2953345"/>
                  <a:gd name="connsiteY7" fmla="*/ 1919368 h 1983550"/>
                  <a:gd name="connsiteX8" fmla="*/ 1528339 w 2953345"/>
                  <a:gd name="connsiteY8" fmla="*/ 1920897 h 1983550"/>
                  <a:gd name="connsiteX9" fmla="*/ 1475770 w 2953345"/>
                  <a:gd name="connsiteY9" fmla="*/ 1912825 h 1983550"/>
                  <a:gd name="connsiteX10" fmla="*/ 1448916 w 2953345"/>
                  <a:gd name="connsiteY10" fmla="*/ 1901539 h 1983550"/>
                  <a:gd name="connsiteX11" fmla="*/ 1409788 w 2953345"/>
                  <a:gd name="connsiteY11" fmla="*/ 1909339 h 1983550"/>
                  <a:gd name="connsiteX12" fmla="*/ 1379448 w 2953345"/>
                  <a:gd name="connsiteY12" fmla="*/ 1933671 h 1983550"/>
                  <a:gd name="connsiteX13" fmla="*/ 425892 w 2953345"/>
                  <a:gd name="connsiteY13" fmla="*/ 1636595 h 1983550"/>
                  <a:gd name="connsiteX14" fmla="*/ 20652 w 2953345"/>
                  <a:gd name="connsiteY14" fmla="*/ 500110 h 1983550"/>
                  <a:gd name="connsiteX15" fmla="*/ 612800 w 2953345"/>
                  <a:gd name="connsiteY15" fmla="*/ 567620 h 1983550"/>
                  <a:gd name="connsiteX16" fmla="*/ 646597 w 2953345"/>
                  <a:gd name="connsiteY16" fmla="*/ 582336 h 1983550"/>
                  <a:gd name="connsiteX17" fmla="*/ 648266 w 2953345"/>
                  <a:gd name="connsiteY17" fmla="*/ 560064 h 1983550"/>
                  <a:gd name="connsiteX18" fmla="*/ 857156 w 2953345"/>
                  <a:gd name="connsiteY18" fmla="*/ 12315 h 1983550"/>
                  <a:gd name="connsiteX19" fmla="*/ 1351480 w 2953345"/>
                  <a:gd name="connsiteY19" fmla="*/ 345243 h 1983550"/>
                  <a:gd name="connsiteX20" fmla="*/ 1439392 w 2953345"/>
                  <a:gd name="connsiteY20" fmla="*/ 453752 h 1983550"/>
                  <a:gd name="connsiteX21" fmla="*/ 1517562 w 2953345"/>
                  <a:gd name="connsiteY21" fmla="*/ 349370 h 1983550"/>
                  <a:gd name="connsiteX22" fmla="*/ 1988311 w 2953345"/>
                  <a:gd name="connsiteY22" fmla="*/ 0 h 198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953345" h="1983550">
                    <a:moveTo>
                      <a:pt x="1988311" y="0"/>
                    </a:moveTo>
                    <a:cubicBezTo>
                      <a:pt x="2110936" y="121606"/>
                      <a:pt x="2189921" y="326279"/>
                      <a:pt x="2225919" y="546570"/>
                    </a:cubicBezTo>
                    <a:lnTo>
                      <a:pt x="2233933" y="617237"/>
                    </a:lnTo>
                    <a:lnTo>
                      <a:pt x="2350610" y="567300"/>
                    </a:lnTo>
                    <a:cubicBezTo>
                      <a:pt x="2562647" y="488224"/>
                      <a:pt x="2779392" y="454290"/>
                      <a:pt x="2932976" y="500111"/>
                    </a:cubicBezTo>
                    <a:cubicBezTo>
                      <a:pt x="3023762" y="833364"/>
                      <a:pt x="2797242" y="1367090"/>
                      <a:pt x="2527736" y="1636596"/>
                    </a:cubicBezTo>
                    <a:cubicBezTo>
                      <a:pt x="2275074" y="1889258"/>
                      <a:pt x="1799076" y="2077510"/>
                      <a:pt x="1574180" y="1933671"/>
                    </a:cubicBezTo>
                    <a:lnTo>
                      <a:pt x="1556345" y="1919368"/>
                    </a:lnTo>
                    <a:lnTo>
                      <a:pt x="1528339" y="1920897"/>
                    </a:lnTo>
                    <a:cubicBezTo>
                      <a:pt x="1510560" y="1920089"/>
                      <a:pt x="1493010" y="1917445"/>
                      <a:pt x="1475770" y="1912825"/>
                    </a:cubicBezTo>
                    <a:lnTo>
                      <a:pt x="1448916" y="1901539"/>
                    </a:lnTo>
                    <a:lnTo>
                      <a:pt x="1409788" y="1909339"/>
                    </a:lnTo>
                    <a:lnTo>
                      <a:pt x="1379448" y="1933671"/>
                    </a:lnTo>
                    <a:cubicBezTo>
                      <a:pt x="1154551" y="2077510"/>
                      <a:pt x="678554" y="1889257"/>
                      <a:pt x="425892" y="1636595"/>
                    </a:cubicBezTo>
                    <a:cubicBezTo>
                      <a:pt x="156386" y="1367089"/>
                      <a:pt x="-70989" y="807277"/>
                      <a:pt x="20652" y="500110"/>
                    </a:cubicBezTo>
                    <a:cubicBezTo>
                      <a:pt x="187279" y="454716"/>
                      <a:pt x="404024" y="488650"/>
                      <a:pt x="612800" y="567620"/>
                    </a:cubicBezTo>
                    <a:lnTo>
                      <a:pt x="646597" y="582336"/>
                    </a:lnTo>
                    <a:lnTo>
                      <a:pt x="648266" y="560064"/>
                    </a:lnTo>
                    <a:cubicBezTo>
                      <a:pt x="675860" y="335450"/>
                      <a:pt x="745684" y="127473"/>
                      <a:pt x="857156" y="12315"/>
                    </a:cubicBezTo>
                    <a:cubicBezTo>
                      <a:pt x="1025944" y="48861"/>
                      <a:pt x="1202630" y="178907"/>
                      <a:pt x="1351480" y="345243"/>
                    </a:cubicBezTo>
                    <a:lnTo>
                      <a:pt x="1439392" y="453752"/>
                    </a:lnTo>
                    <a:lnTo>
                      <a:pt x="1517562" y="349370"/>
                    </a:lnTo>
                    <a:cubicBezTo>
                      <a:pt x="1661654" y="174869"/>
                      <a:pt x="1832393" y="37110"/>
                      <a:pt x="1988311" y="0"/>
                    </a:cubicBezTo>
                    <a:close/>
                  </a:path>
                </a:pathLst>
              </a:custGeom>
              <a:solidFill>
                <a:srgbClr val="00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2" name="フリーフォーム: 図形 541">
                <a:extLst>
                  <a:ext uri="{FF2B5EF4-FFF2-40B4-BE49-F238E27FC236}">
                    <a16:creationId xmlns:a16="http://schemas.microsoft.com/office/drawing/2014/main" id="{77B93695-3836-4BA2-B216-B50F8C30D1B3}"/>
                  </a:ext>
                </a:extLst>
              </p:cNvPr>
              <p:cNvSpPr/>
              <p:nvPr/>
            </p:nvSpPr>
            <p:spPr>
              <a:xfrm rot="10800000">
                <a:off x="3681467" y="1530194"/>
                <a:ext cx="237304" cy="159380"/>
              </a:xfrm>
              <a:custGeom>
                <a:avLst/>
                <a:gdLst>
                  <a:gd name="connsiteX0" fmla="*/ 1988311 w 2953345"/>
                  <a:gd name="connsiteY0" fmla="*/ 0 h 1983550"/>
                  <a:gd name="connsiteX1" fmla="*/ 2225919 w 2953345"/>
                  <a:gd name="connsiteY1" fmla="*/ 546570 h 1983550"/>
                  <a:gd name="connsiteX2" fmla="*/ 2233933 w 2953345"/>
                  <a:gd name="connsiteY2" fmla="*/ 617237 h 1983550"/>
                  <a:gd name="connsiteX3" fmla="*/ 2350610 w 2953345"/>
                  <a:gd name="connsiteY3" fmla="*/ 567300 h 1983550"/>
                  <a:gd name="connsiteX4" fmla="*/ 2932976 w 2953345"/>
                  <a:gd name="connsiteY4" fmla="*/ 500111 h 1983550"/>
                  <a:gd name="connsiteX5" fmla="*/ 2527736 w 2953345"/>
                  <a:gd name="connsiteY5" fmla="*/ 1636596 h 1983550"/>
                  <a:gd name="connsiteX6" fmla="*/ 1574180 w 2953345"/>
                  <a:gd name="connsiteY6" fmla="*/ 1933671 h 1983550"/>
                  <a:gd name="connsiteX7" fmla="*/ 1556345 w 2953345"/>
                  <a:gd name="connsiteY7" fmla="*/ 1919368 h 1983550"/>
                  <a:gd name="connsiteX8" fmla="*/ 1528339 w 2953345"/>
                  <a:gd name="connsiteY8" fmla="*/ 1920897 h 1983550"/>
                  <a:gd name="connsiteX9" fmla="*/ 1475770 w 2953345"/>
                  <a:gd name="connsiteY9" fmla="*/ 1912825 h 1983550"/>
                  <a:gd name="connsiteX10" fmla="*/ 1448916 w 2953345"/>
                  <a:gd name="connsiteY10" fmla="*/ 1901539 h 1983550"/>
                  <a:gd name="connsiteX11" fmla="*/ 1409788 w 2953345"/>
                  <a:gd name="connsiteY11" fmla="*/ 1909339 h 1983550"/>
                  <a:gd name="connsiteX12" fmla="*/ 1379448 w 2953345"/>
                  <a:gd name="connsiteY12" fmla="*/ 1933671 h 1983550"/>
                  <a:gd name="connsiteX13" fmla="*/ 425892 w 2953345"/>
                  <a:gd name="connsiteY13" fmla="*/ 1636595 h 1983550"/>
                  <a:gd name="connsiteX14" fmla="*/ 20652 w 2953345"/>
                  <a:gd name="connsiteY14" fmla="*/ 500110 h 1983550"/>
                  <a:gd name="connsiteX15" fmla="*/ 612800 w 2953345"/>
                  <a:gd name="connsiteY15" fmla="*/ 567620 h 1983550"/>
                  <a:gd name="connsiteX16" fmla="*/ 646597 w 2953345"/>
                  <a:gd name="connsiteY16" fmla="*/ 582336 h 1983550"/>
                  <a:gd name="connsiteX17" fmla="*/ 648266 w 2953345"/>
                  <a:gd name="connsiteY17" fmla="*/ 560064 h 1983550"/>
                  <a:gd name="connsiteX18" fmla="*/ 857156 w 2953345"/>
                  <a:gd name="connsiteY18" fmla="*/ 12315 h 1983550"/>
                  <a:gd name="connsiteX19" fmla="*/ 1351480 w 2953345"/>
                  <a:gd name="connsiteY19" fmla="*/ 345243 h 1983550"/>
                  <a:gd name="connsiteX20" fmla="*/ 1439392 w 2953345"/>
                  <a:gd name="connsiteY20" fmla="*/ 453752 h 1983550"/>
                  <a:gd name="connsiteX21" fmla="*/ 1517562 w 2953345"/>
                  <a:gd name="connsiteY21" fmla="*/ 349370 h 1983550"/>
                  <a:gd name="connsiteX22" fmla="*/ 1988311 w 2953345"/>
                  <a:gd name="connsiteY22" fmla="*/ 0 h 198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953345" h="1983550">
                    <a:moveTo>
                      <a:pt x="1988311" y="0"/>
                    </a:moveTo>
                    <a:cubicBezTo>
                      <a:pt x="2110936" y="121606"/>
                      <a:pt x="2189921" y="326279"/>
                      <a:pt x="2225919" y="546570"/>
                    </a:cubicBezTo>
                    <a:lnTo>
                      <a:pt x="2233933" y="617237"/>
                    </a:lnTo>
                    <a:lnTo>
                      <a:pt x="2350610" y="567300"/>
                    </a:lnTo>
                    <a:cubicBezTo>
                      <a:pt x="2562647" y="488224"/>
                      <a:pt x="2779392" y="454290"/>
                      <a:pt x="2932976" y="500111"/>
                    </a:cubicBezTo>
                    <a:cubicBezTo>
                      <a:pt x="3023762" y="833364"/>
                      <a:pt x="2797242" y="1367090"/>
                      <a:pt x="2527736" y="1636596"/>
                    </a:cubicBezTo>
                    <a:cubicBezTo>
                      <a:pt x="2275074" y="1889258"/>
                      <a:pt x="1799076" y="2077510"/>
                      <a:pt x="1574180" y="1933671"/>
                    </a:cubicBezTo>
                    <a:lnTo>
                      <a:pt x="1556345" y="1919368"/>
                    </a:lnTo>
                    <a:lnTo>
                      <a:pt x="1528339" y="1920897"/>
                    </a:lnTo>
                    <a:cubicBezTo>
                      <a:pt x="1510560" y="1920089"/>
                      <a:pt x="1493010" y="1917445"/>
                      <a:pt x="1475770" y="1912825"/>
                    </a:cubicBezTo>
                    <a:lnTo>
                      <a:pt x="1448916" y="1901539"/>
                    </a:lnTo>
                    <a:lnTo>
                      <a:pt x="1409788" y="1909339"/>
                    </a:lnTo>
                    <a:lnTo>
                      <a:pt x="1379448" y="1933671"/>
                    </a:lnTo>
                    <a:cubicBezTo>
                      <a:pt x="1154551" y="2077510"/>
                      <a:pt x="678554" y="1889257"/>
                      <a:pt x="425892" y="1636595"/>
                    </a:cubicBezTo>
                    <a:cubicBezTo>
                      <a:pt x="156386" y="1367089"/>
                      <a:pt x="-70989" y="807277"/>
                      <a:pt x="20652" y="500110"/>
                    </a:cubicBezTo>
                    <a:cubicBezTo>
                      <a:pt x="187279" y="454716"/>
                      <a:pt x="404024" y="488650"/>
                      <a:pt x="612800" y="567620"/>
                    </a:cubicBezTo>
                    <a:lnTo>
                      <a:pt x="646597" y="582336"/>
                    </a:lnTo>
                    <a:lnTo>
                      <a:pt x="648266" y="560064"/>
                    </a:lnTo>
                    <a:cubicBezTo>
                      <a:pt x="675860" y="335450"/>
                      <a:pt x="745684" y="127473"/>
                      <a:pt x="857156" y="12315"/>
                    </a:cubicBezTo>
                    <a:cubicBezTo>
                      <a:pt x="1025944" y="48861"/>
                      <a:pt x="1202630" y="178907"/>
                      <a:pt x="1351480" y="345243"/>
                    </a:cubicBezTo>
                    <a:lnTo>
                      <a:pt x="1439392" y="453752"/>
                    </a:lnTo>
                    <a:lnTo>
                      <a:pt x="1517562" y="349370"/>
                    </a:lnTo>
                    <a:cubicBezTo>
                      <a:pt x="1661654" y="174869"/>
                      <a:pt x="1832393" y="37110"/>
                      <a:pt x="1988311" y="0"/>
                    </a:cubicBezTo>
                    <a:close/>
                  </a:path>
                </a:pathLst>
              </a:custGeom>
              <a:solidFill>
                <a:srgbClr val="00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3" name="フリーフォーム: 図形 542">
                <a:extLst>
                  <a:ext uri="{FF2B5EF4-FFF2-40B4-BE49-F238E27FC236}">
                    <a16:creationId xmlns:a16="http://schemas.microsoft.com/office/drawing/2014/main" id="{9F503661-2D4A-44BA-BD65-12F93BE0BDE8}"/>
                  </a:ext>
                </a:extLst>
              </p:cNvPr>
              <p:cNvSpPr/>
              <p:nvPr/>
            </p:nvSpPr>
            <p:spPr>
              <a:xfrm rot="10800000">
                <a:off x="4832087" y="1834994"/>
                <a:ext cx="237304" cy="159380"/>
              </a:xfrm>
              <a:custGeom>
                <a:avLst/>
                <a:gdLst>
                  <a:gd name="connsiteX0" fmla="*/ 1988311 w 2953345"/>
                  <a:gd name="connsiteY0" fmla="*/ 0 h 1983550"/>
                  <a:gd name="connsiteX1" fmla="*/ 2225919 w 2953345"/>
                  <a:gd name="connsiteY1" fmla="*/ 546570 h 1983550"/>
                  <a:gd name="connsiteX2" fmla="*/ 2233933 w 2953345"/>
                  <a:gd name="connsiteY2" fmla="*/ 617237 h 1983550"/>
                  <a:gd name="connsiteX3" fmla="*/ 2350610 w 2953345"/>
                  <a:gd name="connsiteY3" fmla="*/ 567300 h 1983550"/>
                  <a:gd name="connsiteX4" fmla="*/ 2932976 w 2953345"/>
                  <a:gd name="connsiteY4" fmla="*/ 500111 h 1983550"/>
                  <a:gd name="connsiteX5" fmla="*/ 2527736 w 2953345"/>
                  <a:gd name="connsiteY5" fmla="*/ 1636596 h 1983550"/>
                  <a:gd name="connsiteX6" fmla="*/ 1574180 w 2953345"/>
                  <a:gd name="connsiteY6" fmla="*/ 1933671 h 1983550"/>
                  <a:gd name="connsiteX7" fmla="*/ 1556345 w 2953345"/>
                  <a:gd name="connsiteY7" fmla="*/ 1919368 h 1983550"/>
                  <a:gd name="connsiteX8" fmla="*/ 1528339 w 2953345"/>
                  <a:gd name="connsiteY8" fmla="*/ 1920897 h 1983550"/>
                  <a:gd name="connsiteX9" fmla="*/ 1475770 w 2953345"/>
                  <a:gd name="connsiteY9" fmla="*/ 1912825 h 1983550"/>
                  <a:gd name="connsiteX10" fmla="*/ 1448916 w 2953345"/>
                  <a:gd name="connsiteY10" fmla="*/ 1901539 h 1983550"/>
                  <a:gd name="connsiteX11" fmla="*/ 1409788 w 2953345"/>
                  <a:gd name="connsiteY11" fmla="*/ 1909339 h 1983550"/>
                  <a:gd name="connsiteX12" fmla="*/ 1379448 w 2953345"/>
                  <a:gd name="connsiteY12" fmla="*/ 1933671 h 1983550"/>
                  <a:gd name="connsiteX13" fmla="*/ 425892 w 2953345"/>
                  <a:gd name="connsiteY13" fmla="*/ 1636595 h 1983550"/>
                  <a:gd name="connsiteX14" fmla="*/ 20652 w 2953345"/>
                  <a:gd name="connsiteY14" fmla="*/ 500110 h 1983550"/>
                  <a:gd name="connsiteX15" fmla="*/ 612800 w 2953345"/>
                  <a:gd name="connsiteY15" fmla="*/ 567620 h 1983550"/>
                  <a:gd name="connsiteX16" fmla="*/ 646597 w 2953345"/>
                  <a:gd name="connsiteY16" fmla="*/ 582336 h 1983550"/>
                  <a:gd name="connsiteX17" fmla="*/ 648266 w 2953345"/>
                  <a:gd name="connsiteY17" fmla="*/ 560064 h 1983550"/>
                  <a:gd name="connsiteX18" fmla="*/ 857156 w 2953345"/>
                  <a:gd name="connsiteY18" fmla="*/ 12315 h 1983550"/>
                  <a:gd name="connsiteX19" fmla="*/ 1351480 w 2953345"/>
                  <a:gd name="connsiteY19" fmla="*/ 345243 h 1983550"/>
                  <a:gd name="connsiteX20" fmla="*/ 1439392 w 2953345"/>
                  <a:gd name="connsiteY20" fmla="*/ 453752 h 1983550"/>
                  <a:gd name="connsiteX21" fmla="*/ 1517562 w 2953345"/>
                  <a:gd name="connsiteY21" fmla="*/ 349370 h 1983550"/>
                  <a:gd name="connsiteX22" fmla="*/ 1988311 w 2953345"/>
                  <a:gd name="connsiteY22" fmla="*/ 0 h 198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953345" h="1983550">
                    <a:moveTo>
                      <a:pt x="1988311" y="0"/>
                    </a:moveTo>
                    <a:cubicBezTo>
                      <a:pt x="2110936" y="121606"/>
                      <a:pt x="2189921" y="326279"/>
                      <a:pt x="2225919" y="546570"/>
                    </a:cubicBezTo>
                    <a:lnTo>
                      <a:pt x="2233933" y="617237"/>
                    </a:lnTo>
                    <a:lnTo>
                      <a:pt x="2350610" y="567300"/>
                    </a:lnTo>
                    <a:cubicBezTo>
                      <a:pt x="2562647" y="488224"/>
                      <a:pt x="2779392" y="454290"/>
                      <a:pt x="2932976" y="500111"/>
                    </a:cubicBezTo>
                    <a:cubicBezTo>
                      <a:pt x="3023762" y="833364"/>
                      <a:pt x="2797242" y="1367090"/>
                      <a:pt x="2527736" y="1636596"/>
                    </a:cubicBezTo>
                    <a:cubicBezTo>
                      <a:pt x="2275074" y="1889258"/>
                      <a:pt x="1799076" y="2077510"/>
                      <a:pt x="1574180" y="1933671"/>
                    </a:cubicBezTo>
                    <a:lnTo>
                      <a:pt x="1556345" y="1919368"/>
                    </a:lnTo>
                    <a:lnTo>
                      <a:pt x="1528339" y="1920897"/>
                    </a:lnTo>
                    <a:cubicBezTo>
                      <a:pt x="1510560" y="1920089"/>
                      <a:pt x="1493010" y="1917445"/>
                      <a:pt x="1475770" y="1912825"/>
                    </a:cubicBezTo>
                    <a:lnTo>
                      <a:pt x="1448916" y="1901539"/>
                    </a:lnTo>
                    <a:lnTo>
                      <a:pt x="1409788" y="1909339"/>
                    </a:lnTo>
                    <a:lnTo>
                      <a:pt x="1379448" y="1933671"/>
                    </a:lnTo>
                    <a:cubicBezTo>
                      <a:pt x="1154551" y="2077510"/>
                      <a:pt x="678554" y="1889257"/>
                      <a:pt x="425892" y="1636595"/>
                    </a:cubicBezTo>
                    <a:cubicBezTo>
                      <a:pt x="156386" y="1367089"/>
                      <a:pt x="-70989" y="807277"/>
                      <a:pt x="20652" y="500110"/>
                    </a:cubicBezTo>
                    <a:cubicBezTo>
                      <a:pt x="187279" y="454716"/>
                      <a:pt x="404024" y="488650"/>
                      <a:pt x="612800" y="567620"/>
                    </a:cubicBezTo>
                    <a:lnTo>
                      <a:pt x="646597" y="582336"/>
                    </a:lnTo>
                    <a:lnTo>
                      <a:pt x="648266" y="560064"/>
                    </a:lnTo>
                    <a:cubicBezTo>
                      <a:pt x="675860" y="335450"/>
                      <a:pt x="745684" y="127473"/>
                      <a:pt x="857156" y="12315"/>
                    </a:cubicBezTo>
                    <a:cubicBezTo>
                      <a:pt x="1025944" y="48861"/>
                      <a:pt x="1202630" y="178907"/>
                      <a:pt x="1351480" y="345243"/>
                    </a:cubicBezTo>
                    <a:lnTo>
                      <a:pt x="1439392" y="453752"/>
                    </a:lnTo>
                    <a:lnTo>
                      <a:pt x="1517562" y="349370"/>
                    </a:lnTo>
                    <a:cubicBezTo>
                      <a:pt x="1661654" y="174869"/>
                      <a:pt x="1832393" y="37110"/>
                      <a:pt x="1988311" y="0"/>
                    </a:cubicBezTo>
                    <a:close/>
                  </a:path>
                </a:pathLst>
              </a:custGeom>
              <a:solidFill>
                <a:srgbClr val="00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4" name="フリーフォーム: 図形 543">
                <a:extLst>
                  <a:ext uri="{FF2B5EF4-FFF2-40B4-BE49-F238E27FC236}">
                    <a16:creationId xmlns:a16="http://schemas.microsoft.com/office/drawing/2014/main" id="{5CB013BD-4257-4358-8115-189F45EDC9E9}"/>
                  </a:ext>
                </a:extLst>
              </p:cNvPr>
              <p:cNvSpPr/>
              <p:nvPr/>
            </p:nvSpPr>
            <p:spPr>
              <a:xfrm rot="10800000">
                <a:off x="3216647" y="1728314"/>
                <a:ext cx="237304" cy="159380"/>
              </a:xfrm>
              <a:custGeom>
                <a:avLst/>
                <a:gdLst>
                  <a:gd name="connsiteX0" fmla="*/ 1988311 w 2953345"/>
                  <a:gd name="connsiteY0" fmla="*/ 0 h 1983550"/>
                  <a:gd name="connsiteX1" fmla="*/ 2225919 w 2953345"/>
                  <a:gd name="connsiteY1" fmla="*/ 546570 h 1983550"/>
                  <a:gd name="connsiteX2" fmla="*/ 2233933 w 2953345"/>
                  <a:gd name="connsiteY2" fmla="*/ 617237 h 1983550"/>
                  <a:gd name="connsiteX3" fmla="*/ 2350610 w 2953345"/>
                  <a:gd name="connsiteY3" fmla="*/ 567300 h 1983550"/>
                  <a:gd name="connsiteX4" fmla="*/ 2932976 w 2953345"/>
                  <a:gd name="connsiteY4" fmla="*/ 500111 h 1983550"/>
                  <a:gd name="connsiteX5" fmla="*/ 2527736 w 2953345"/>
                  <a:gd name="connsiteY5" fmla="*/ 1636596 h 1983550"/>
                  <a:gd name="connsiteX6" fmla="*/ 1574180 w 2953345"/>
                  <a:gd name="connsiteY6" fmla="*/ 1933671 h 1983550"/>
                  <a:gd name="connsiteX7" fmla="*/ 1556345 w 2953345"/>
                  <a:gd name="connsiteY7" fmla="*/ 1919368 h 1983550"/>
                  <a:gd name="connsiteX8" fmla="*/ 1528339 w 2953345"/>
                  <a:gd name="connsiteY8" fmla="*/ 1920897 h 1983550"/>
                  <a:gd name="connsiteX9" fmla="*/ 1475770 w 2953345"/>
                  <a:gd name="connsiteY9" fmla="*/ 1912825 h 1983550"/>
                  <a:gd name="connsiteX10" fmla="*/ 1448916 w 2953345"/>
                  <a:gd name="connsiteY10" fmla="*/ 1901539 h 1983550"/>
                  <a:gd name="connsiteX11" fmla="*/ 1409788 w 2953345"/>
                  <a:gd name="connsiteY11" fmla="*/ 1909339 h 1983550"/>
                  <a:gd name="connsiteX12" fmla="*/ 1379448 w 2953345"/>
                  <a:gd name="connsiteY12" fmla="*/ 1933671 h 1983550"/>
                  <a:gd name="connsiteX13" fmla="*/ 425892 w 2953345"/>
                  <a:gd name="connsiteY13" fmla="*/ 1636595 h 1983550"/>
                  <a:gd name="connsiteX14" fmla="*/ 20652 w 2953345"/>
                  <a:gd name="connsiteY14" fmla="*/ 500110 h 1983550"/>
                  <a:gd name="connsiteX15" fmla="*/ 612800 w 2953345"/>
                  <a:gd name="connsiteY15" fmla="*/ 567620 h 1983550"/>
                  <a:gd name="connsiteX16" fmla="*/ 646597 w 2953345"/>
                  <a:gd name="connsiteY16" fmla="*/ 582336 h 1983550"/>
                  <a:gd name="connsiteX17" fmla="*/ 648266 w 2953345"/>
                  <a:gd name="connsiteY17" fmla="*/ 560064 h 1983550"/>
                  <a:gd name="connsiteX18" fmla="*/ 857156 w 2953345"/>
                  <a:gd name="connsiteY18" fmla="*/ 12315 h 1983550"/>
                  <a:gd name="connsiteX19" fmla="*/ 1351480 w 2953345"/>
                  <a:gd name="connsiteY19" fmla="*/ 345243 h 1983550"/>
                  <a:gd name="connsiteX20" fmla="*/ 1439392 w 2953345"/>
                  <a:gd name="connsiteY20" fmla="*/ 453752 h 1983550"/>
                  <a:gd name="connsiteX21" fmla="*/ 1517562 w 2953345"/>
                  <a:gd name="connsiteY21" fmla="*/ 349370 h 1983550"/>
                  <a:gd name="connsiteX22" fmla="*/ 1988311 w 2953345"/>
                  <a:gd name="connsiteY22" fmla="*/ 0 h 198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953345" h="1983550">
                    <a:moveTo>
                      <a:pt x="1988311" y="0"/>
                    </a:moveTo>
                    <a:cubicBezTo>
                      <a:pt x="2110936" y="121606"/>
                      <a:pt x="2189921" y="326279"/>
                      <a:pt x="2225919" y="546570"/>
                    </a:cubicBezTo>
                    <a:lnTo>
                      <a:pt x="2233933" y="617237"/>
                    </a:lnTo>
                    <a:lnTo>
                      <a:pt x="2350610" y="567300"/>
                    </a:lnTo>
                    <a:cubicBezTo>
                      <a:pt x="2562647" y="488224"/>
                      <a:pt x="2779392" y="454290"/>
                      <a:pt x="2932976" y="500111"/>
                    </a:cubicBezTo>
                    <a:cubicBezTo>
                      <a:pt x="3023762" y="833364"/>
                      <a:pt x="2797242" y="1367090"/>
                      <a:pt x="2527736" y="1636596"/>
                    </a:cubicBezTo>
                    <a:cubicBezTo>
                      <a:pt x="2275074" y="1889258"/>
                      <a:pt x="1799076" y="2077510"/>
                      <a:pt x="1574180" y="1933671"/>
                    </a:cubicBezTo>
                    <a:lnTo>
                      <a:pt x="1556345" y="1919368"/>
                    </a:lnTo>
                    <a:lnTo>
                      <a:pt x="1528339" y="1920897"/>
                    </a:lnTo>
                    <a:cubicBezTo>
                      <a:pt x="1510560" y="1920089"/>
                      <a:pt x="1493010" y="1917445"/>
                      <a:pt x="1475770" y="1912825"/>
                    </a:cubicBezTo>
                    <a:lnTo>
                      <a:pt x="1448916" y="1901539"/>
                    </a:lnTo>
                    <a:lnTo>
                      <a:pt x="1409788" y="1909339"/>
                    </a:lnTo>
                    <a:lnTo>
                      <a:pt x="1379448" y="1933671"/>
                    </a:lnTo>
                    <a:cubicBezTo>
                      <a:pt x="1154551" y="2077510"/>
                      <a:pt x="678554" y="1889257"/>
                      <a:pt x="425892" y="1636595"/>
                    </a:cubicBezTo>
                    <a:cubicBezTo>
                      <a:pt x="156386" y="1367089"/>
                      <a:pt x="-70989" y="807277"/>
                      <a:pt x="20652" y="500110"/>
                    </a:cubicBezTo>
                    <a:cubicBezTo>
                      <a:pt x="187279" y="454716"/>
                      <a:pt x="404024" y="488650"/>
                      <a:pt x="612800" y="567620"/>
                    </a:cubicBezTo>
                    <a:lnTo>
                      <a:pt x="646597" y="582336"/>
                    </a:lnTo>
                    <a:lnTo>
                      <a:pt x="648266" y="560064"/>
                    </a:lnTo>
                    <a:cubicBezTo>
                      <a:pt x="675860" y="335450"/>
                      <a:pt x="745684" y="127473"/>
                      <a:pt x="857156" y="12315"/>
                    </a:cubicBezTo>
                    <a:cubicBezTo>
                      <a:pt x="1025944" y="48861"/>
                      <a:pt x="1202630" y="178907"/>
                      <a:pt x="1351480" y="345243"/>
                    </a:cubicBezTo>
                    <a:lnTo>
                      <a:pt x="1439392" y="453752"/>
                    </a:lnTo>
                    <a:lnTo>
                      <a:pt x="1517562" y="349370"/>
                    </a:lnTo>
                    <a:cubicBezTo>
                      <a:pt x="1661654" y="174869"/>
                      <a:pt x="1832393" y="37110"/>
                      <a:pt x="1988311" y="0"/>
                    </a:cubicBezTo>
                    <a:close/>
                  </a:path>
                </a:pathLst>
              </a:custGeom>
              <a:solidFill>
                <a:srgbClr val="00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5" name="フリーフォーム: 図形 544">
                <a:extLst>
                  <a:ext uri="{FF2B5EF4-FFF2-40B4-BE49-F238E27FC236}">
                    <a16:creationId xmlns:a16="http://schemas.microsoft.com/office/drawing/2014/main" id="{AC7DF564-C7A8-4D37-83BD-10A82A0A8F7B}"/>
                  </a:ext>
                </a:extLst>
              </p:cNvPr>
              <p:cNvSpPr/>
              <p:nvPr/>
            </p:nvSpPr>
            <p:spPr>
              <a:xfrm rot="10800000">
                <a:off x="3094727" y="1972154"/>
                <a:ext cx="237304" cy="159380"/>
              </a:xfrm>
              <a:custGeom>
                <a:avLst/>
                <a:gdLst>
                  <a:gd name="connsiteX0" fmla="*/ 1988311 w 2953345"/>
                  <a:gd name="connsiteY0" fmla="*/ 0 h 1983550"/>
                  <a:gd name="connsiteX1" fmla="*/ 2225919 w 2953345"/>
                  <a:gd name="connsiteY1" fmla="*/ 546570 h 1983550"/>
                  <a:gd name="connsiteX2" fmla="*/ 2233933 w 2953345"/>
                  <a:gd name="connsiteY2" fmla="*/ 617237 h 1983550"/>
                  <a:gd name="connsiteX3" fmla="*/ 2350610 w 2953345"/>
                  <a:gd name="connsiteY3" fmla="*/ 567300 h 1983550"/>
                  <a:gd name="connsiteX4" fmla="*/ 2932976 w 2953345"/>
                  <a:gd name="connsiteY4" fmla="*/ 500111 h 1983550"/>
                  <a:gd name="connsiteX5" fmla="*/ 2527736 w 2953345"/>
                  <a:gd name="connsiteY5" fmla="*/ 1636596 h 1983550"/>
                  <a:gd name="connsiteX6" fmla="*/ 1574180 w 2953345"/>
                  <a:gd name="connsiteY6" fmla="*/ 1933671 h 1983550"/>
                  <a:gd name="connsiteX7" fmla="*/ 1556345 w 2953345"/>
                  <a:gd name="connsiteY7" fmla="*/ 1919368 h 1983550"/>
                  <a:gd name="connsiteX8" fmla="*/ 1528339 w 2953345"/>
                  <a:gd name="connsiteY8" fmla="*/ 1920897 h 1983550"/>
                  <a:gd name="connsiteX9" fmla="*/ 1475770 w 2953345"/>
                  <a:gd name="connsiteY9" fmla="*/ 1912825 h 1983550"/>
                  <a:gd name="connsiteX10" fmla="*/ 1448916 w 2953345"/>
                  <a:gd name="connsiteY10" fmla="*/ 1901539 h 1983550"/>
                  <a:gd name="connsiteX11" fmla="*/ 1409788 w 2953345"/>
                  <a:gd name="connsiteY11" fmla="*/ 1909339 h 1983550"/>
                  <a:gd name="connsiteX12" fmla="*/ 1379448 w 2953345"/>
                  <a:gd name="connsiteY12" fmla="*/ 1933671 h 1983550"/>
                  <a:gd name="connsiteX13" fmla="*/ 425892 w 2953345"/>
                  <a:gd name="connsiteY13" fmla="*/ 1636595 h 1983550"/>
                  <a:gd name="connsiteX14" fmla="*/ 20652 w 2953345"/>
                  <a:gd name="connsiteY14" fmla="*/ 500110 h 1983550"/>
                  <a:gd name="connsiteX15" fmla="*/ 612800 w 2953345"/>
                  <a:gd name="connsiteY15" fmla="*/ 567620 h 1983550"/>
                  <a:gd name="connsiteX16" fmla="*/ 646597 w 2953345"/>
                  <a:gd name="connsiteY16" fmla="*/ 582336 h 1983550"/>
                  <a:gd name="connsiteX17" fmla="*/ 648266 w 2953345"/>
                  <a:gd name="connsiteY17" fmla="*/ 560064 h 1983550"/>
                  <a:gd name="connsiteX18" fmla="*/ 857156 w 2953345"/>
                  <a:gd name="connsiteY18" fmla="*/ 12315 h 1983550"/>
                  <a:gd name="connsiteX19" fmla="*/ 1351480 w 2953345"/>
                  <a:gd name="connsiteY19" fmla="*/ 345243 h 1983550"/>
                  <a:gd name="connsiteX20" fmla="*/ 1439392 w 2953345"/>
                  <a:gd name="connsiteY20" fmla="*/ 453752 h 1983550"/>
                  <a:gd name="connsiteX21" fmla="*/ 1517562 w 2953345"/>
                  <a:gd name="connsiteY21" fmla="*/ 349370 h 1983550"/>
                  <a:gd name="connsiteX22" fmla="*/ 1988311 w 2953345"/>
                  <a:gd name="connsiteY22" fmla="*/ 0 h 198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953345" h="1983550">
                    <a:moveTo>
                      <a:pt x="1988311" y="0"/>
                    </a:moveTo>
                    <a:cubicBezTo>
                      <a:pt x="2110936" y="121606"/>
                      <a:pt x="2189921" y="326279"/>
                      <a:pt x="2225919" y="546570"/>
                    </a:cubicBezTo>
                    <a:lnTo>
                      <a:pt x="2233933" y="617237"/>
                    </a:lnTo>
                    <a:lnTo>
                      <a:pt x="2350610" y="567300"/>
                    </a:lnTo>
                    <a:cubicBezTo>
                      <a:pt x="2562647" y="488224"/>
                      <a:pt x="2779392" y="454290"/>
                      <a:pt x="2932976" y="500111"/>
                    </a:cubicBezTo>
                    <a:cubicBezTo>
                      <a:pt x="3023762" y="833364"/>
                      <a:pt x="2797242" y="1367090"/>
                      <a:pt x="2527736" y="1636596"/>
                    </a:cubicBezTo>
                    <a:cubicBezTo>
                      <a:pt x="2275074" y="1889258"/>
                      <a:pt x="1799076" y="2077510"/>
                      <a:pt x="1574180" y="1933671"/>
                    </a:cubicBezTo>
                    <a:lnTo>
                      <a:pt x="1556345" y="1919368"/>
                    </a:lnTo>
                    <a:lnTo>
                      <a:pt x="1528339" y="1920897"/>
                    </a:lnTo>
                    <a:cubicBezTo>
                      <a:pt x="1510560" y="1920089"/>
                      <a:pt x="1493010" y="1917445"/>
                      <a:pt x="1475770" y="1912825"/>
                    </a:cubicBezTo>
                    <a:lnTo>
                      <a:pt x="1448916" y="1901539"/>
                    </a:lnTo>
                    <a:lnTo>
                      <a:pt x="1409788" y="1909339"/>
                    </a:lnTo>
                    <a:lnTo>
                      <a:pt x="1379448" y="1933671"/>
                    </a:lnTo>
                    <a:cubicBezTo>
                      <a:pt x="1154551" y="2077510"/>
                      <a:pt x="678554" y="1889257"/>
                      <a:pt x="425892" y="1636595"/>
                    </a:cubicBezTo>
                    <a:cubicBezTo>
                      <a:pt x="156386" y="1367089"/>
                      <a:pt x="-70989" y="807277"/>
                      <a:pt x="20652" y="500110"/>
                    </a:cubicBezTo>
                    <a:cubicBezTo>
                      <a:pt x="187279" y="454716"/>
                      <a:pt x="404024" y="488650"/>
                      <a:pt x="612800" y="567620"/>
                    </a:cubicBezTo>
                    <a:lnTo>
                      <a:pt x="646597" y="582336"/>
                    </a:lnTo>
                    <a:lnTo>
                      <a:pt x="648266" y="560064"/>
                    </a:lnTo>
                    <a:cubicBezTo>
                      <a:pt x="675860" y="335450"/>
                      <a:pt x="745684" y="127473"/>
                      <a:pt x="857156" y="12315"/>
                    </a:cubicBezTo>
                    <a:cubicBezTo>
                      <a:pt x="1025944" y="48861"/>
                      <a:pt x="1202630" y="178907"/>
                      <a:pt x="1351480" y="345243"/>
                    </a:cubicBezTo>
                    <a:lnTo>
                      <a:pt x="1439392" y="453752"/>
                    </a:lnTo>
                    <a:lnTo>
                      <a:pt x="1517562" y="349370"/>
                    </a:lnTo>
                    <a:cubicBezTo>
                      <a:pt x="1661654" y="174869"/>
                      <a:pt x="1832393" y="37110"/>
                      <a:pt x="1988311" y="0"/>
                    </a:cubicBezTo>
                    <a:close/>
                  </a:path>
                </a:pathLst>
              </a:custGeom>
              <a:solidFill>
                <a:srgbClr val="00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6" name="フリーフォーム: 図形 545">
                <a:extLst>
                  <a:ext uri="{FF2B5EF4-FFF2-40B4-BE49-F238E27FC236}">
                    <a16:creationId xmlns:a16="http://schemas.microsoft.com/office/drawing/2014/main" id="{B0A5B25B-5CD0-436F-BC57-CC6227C67C67}"/>
                  </a:ext>
                </a:extLst>
              </p:cNvPr>
              <p:cNvSpPr/>
              <p:nvPr/>
            </p:nvSpPr>
            <p:spPr>
              <a:xfrm rot="10800000">
                <a:off x="3430007" y="2040734"/>
                <a:ext cx="237304" cy="159380"/>
              </a:xfrm>
              <a:custGeom>
                <a:avLst/>
                <a:gdLst>
                  <a:gd name="connsiteX0" fmla="*/ 1988311 w 2953345"/>
                  <a:gd name="connsiteY0" fmla="*/ 0 h 1983550"/>
                  <a:gd name="connsiteX1" fmla="*/ 2225919 w 2953345"/>
                  <a:gd name="connsiteY1" fmla="*/ 546570 h 1983550"/>
                  <a:gd name="connsiteX2" fmla="*/ 2233933 w 2953345"/>
                  <a:gd name="connsiteY2" fmla="*/ 617237 h 1983550"/>
                  <a:gd name="connsiteX3" fmla="*/ 2350610 w 2953345"/>
                  <a:gd name="connsiteY3" fmla="*/ 567300 h 1983550"/>
                  <a:gd name="connsiteX4" fmla="*/ 2932976 w 2953345"/>
                  <a:gd name="connsiteY4" fmla="*/ 500111 h 1983550"/>
                  <a:gd name="connsiteX5" fmla="*/ 2527736 w 2953345"/>
                  <a:gd name="connsiteY5" fmla="*/ 1636596 h 1983550"/>
                  <a:gd name="connsiteX6" fmla="*/ 1574180 w 2953345"/>
                  <a:gd name="connsiteY6" fmla="*/ 1933671 h 1983550"/>
                  <a:gd name="connsiteX7" fmla="*/ 1556345 w 2953345"/>
                  <a:gd name="connsiteY7" fmla="*/ 1919368 h 1983550"/>
                  <a:gd name="connsiteX8" fmla="*/ 1528339 w 2953345"/>
                  <a:gd name="connsiteY8" fmla="*/ 1920897 h 1983550"/>
                  <a:gd name="connsiteX9" fmla="*/ 1475770 w 2953345"/>
                  <a:gd name="connsiteY9" fmla="*/ 1912825 h 1983550"/>
                  <a:gd name="connsiteX10" fmla="*/ 1448916 w 2953345"/>
                  <a:gd name="connsiteY10" fmla="*/ 1901539 h 1983550"/>
                  <a:gd name="connsiteX11" fmla="*/ 1409788 w 2953345"/>
                  <a:gd name="connsiteY11" fmla="*/ 1909339 h 1983550"/>
                  <a:gd name="connsiteX12" fmla="*/ 1379448 w 2953345"/>
                  <a:gd name="connsiteY12" fmla="*/ 1933671 h 1983550"/>
                  <a:gd name="connsiteX13" fmla="*/ 425892 w 2953345"/>
                  <a:gd name="connsiteY13" fmla="*/ 1636595 h 1983550"/>
                  <a:gd name="connsiteX14" fmla="*/ 20652 w 2953345"/>
                  <a:gd name="connsiteY14" fmla="*/ 500110 h 1983550"/>
                  <a:gd name="connsiteX15" fmla="*/ 612800 w 2953345"/>
                  <a:gd name="connsiteY15" fmla="*/ 567620 h 1983550"/>
                  <a:gd name="connsiteX16" fmla="*/ 646597 w 2953345"/>
                  <a:gd name="connsiteY16" fmla="*/ 582336 h 1983550"/>
                  <a:gd name="connsiteX17" fmla="*/ 648266 w 2953345"/>
                  <a:gd name="connsiteY17" fmla="*/ 560064 h 1983550"/>
                  <a:gd name="connsiteX18" fmla="*/ 857156 w 2953345"/>
                  <a:gd name="connsiteY18" fmla="*/ 12315 h 1983550"/>
                  <a:gd name="connsiteX19" fmla="*/ 1351480 w 2953345"/>
                  <a:gd name="connsiteY19" fmla="*/ 345243 h 1983550"/>
                  <a:gd name="connsiteX20" fmla="*/ 1439392 w 2953345"/>
                  <a:gd name="connsiteY20" fmla="*/ 453752 h 1983550"/>
                  <a:gd name="connsiteX21" fmla="*/ 1517562 w 2953345"/>
                  <a:gd name="connsiteY21" fmla="*/ 349370 h 1983550"/>
                  <a:gd name="connsiteX22" fmla="*/ 1988311 w 2953345"/>
                  <a:gd name="connsiteY22" fmla="*/ 0 h 198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953345" h="1983550">
                    <a:moveTo>
                      <a:pt x="1988311" y="0"/>
                    </a:moveTo>
                    <a:cubicBezTo>
                      <a:pt x="2110936" y="121606"/>
                      <a:pt x="2189921" y="326279"/>
                      <a:pt x="2225919" y="546570"/>
                    </a:cubicBezTo>
                    <a:lnTo>
                      <a:pt x="2233933" y="617237"/>
                    </a:lnTo>
                    <a:lnTo>
                      <a:pt x="2350610" y="567300"/>
                    </a:lnTo>
                    <a:cubicBezTo>
                      <a:pt x="2562647" y="488224"/>
                      <a:pt x="2779392" y="454290"/>
                      <a:pt x="2932976" y="500111"/>
                    </a:cubicBezTo>
                    <a:cubicBezTo>
                      <a:pt x="3023762" y="833364"/>
                      <a:pt x="2797242" y="1367090"/>
                      <a:pt x="2527736" y="1636596"/>
                    </a:cubicBezTo>
                    <a:cubicBezTo>
                      <a:pt x="2275074" y="1889258"/>
                      <a:pt x="1799076" y="2077510"/>
                      <a:pt x="1574180" y="1933671"/>
                    </a:cubicBezTo>
                    <a:lnTo>
                      <a:pt x="1556345" y="1919368"/>
                    </a:lnTo>
                    <a:lnTo>
                      <a:pt x="1528339" y="1920897"/>
                    </a:lnTo>
                    <a:cubicBezTo>
                      <a:pt x="1510560" y="1920089"/>
                      <a:pt x="1493010" y="1917445"/>
                      <a:pt x="1475770" y="1912825"/>
                    </a:cubicBezTo>
                    <a:lnTo>
                      <a:pt x="1448916" y="1901539"/>
                    </a:lnTo>
                    <a:lnTo>
                      <a:pt x="1409788" y="1909339"/>
                    </a:lnTo>
                    <a:lnTo>
                      <a:pt x="1379448" y="1933671"/>
                    </a:lnTo>
                    <a:cubicBezTo>
                      <a:pt x="1154551" y="2077510"/>
                      <a:pt x="678554" y="1889257"/>
                      <a:pt x="425892" y="1636595"/>
                    </a:cubicBezTo>
                    <a:cubicBezTo>
                      <a:pt x="156386" y="1367089"/>
                      <a:pt x="-70989" y="807277"/>
                      <a:pt x="20652" y="500110"/>
                    </a:cubicBezTo>
                    <a:cubicBezTo>
                      <a:pt x="187279" y="454716"/>
                      <a:pt x="404024" y="488650"/>
                      <a:pt x="612800" y="567620"/>
                    </a:cubicBezTo>
                    <a:lnTo>
                      <a:pt x="646597" y="582336"/>
                    </a:lnTo>
                    <a:lnTo>
                      <a:pt x="648266" y="560064"/>
                    </a:lnTo>
                    <a:cubicBezTo>
                      <a:pt x="675860" y="335450"/>
                      <a:pt x="745684" y="127473"/>
                      <a:pt x="857156" y="12315"/>
                    </a:cubicBezTo>
                    <a:cubicBezTo>
                      <a:pt x="1025944" y="48861"/>
                      <a:pt x="1202630" y="178907"/>
                      <a:pt x="1351480" y="345243"/>
                    </a:cubicBezTo>
                    <a:lnTo>
                      <a:pt x="1439392" y="453752"/>
                    </a:lnTo>
                    <a:lnTo>
                      <a:pt x="1517562" y="349370"/>
                    </a:lnTo>
                    <a:cubicBezTo>
                      <a:pt x="1661654" y="174869"/>
                      <a:pt x="1832393" y="37110"/>
                      <a:pt x="1988311" y="0"/>
                    </a:cubicBezTo>
                    <a:close/>
                  </a:path>
                </a:pathLst>
              </a:custGeom>
              <a:solidFill>
                <a:srgbClr val="00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7" name="フリーフォーム: 図形 546">
                <a:extLst>
                  <a:ext uri="{FF2B5EF4-FFF2-40B4-BE49-F238E27FC236}">
                    <a16:creationId xmlns:a16="http://schemas.microsoft.com/office/drawing/2014/main" id="{36754498-BF0A-4BD5-AB1A-8285369CA77B}"/>
                  </a:ext>
                </a:extLst>
              </p:cNvPr>
              <p:cNvSpPr/>
              <p:nvPr/>
            </p:nvSpPr>
            <p:spPr>
              <a:xfrm rot="10800000">
                <a:off x="2706107" y="2147414"/>
                <a:ext cx="237304" cy="159380"/>
              </a:xfrm>
              <a:custGeom>
                <a:avLst/>
                <a:gdLst>
                  <a:gd name="connsiteX0" fmla="*/ 1988311 w 2953345"/>
                  <a:gd name="connsiteY0" fmla="*/ 0 h 1983550"/>
                  <a:gd name="connsiteX1" fmla="*/ 2225919 w 2953345"/>
                  <a:gd name="connsiteY1" fmla="*/ 546570 h 1983550"/>
                  <a:gd name="connsiteX2" fmla="*/ 2233933 w 2953345"/>
                  <a:gd name="connsiteY2" fmla="*/ 617237 h 1983550"/>
                  <a:gd name="connsiteX3" fmla="*/ 2350610 w 2953345"/>
                  <a:gd name="connsiteY3" fmla="*/ 567300 h 1983550"/>
                  <a:gd name="connsiteX4" fmla="*/ 2932976 w 2953345"/>
                  <a:gd name="connsiteY4" fmla="*/ 500111 h 1983550"/>
                  <a:gd name="connsiteX5" fmla="*/ 2527736 w 2953345"/>
                  <a:gd name="connsiteY5" fmla="*/ 1636596 h 1983550"/>
                  <a:gd name="connsiteX6" fmla="*/ 1574180 w 2953345"/>
                  <a:gd name="connsiteY6" fmla="*/ 1933671 h 1983550"/>
                  <a:gd name="connsiteX7" fmla="*/ 1556345 w 2953345"/>
                  <a:gd name="connsiteY7" fmla="*/ 1919368 h 1983550"/>
                  <a:gd name="connsiteX8" fmla="*/ 1528339 w 2953345"/>
                  <a:gd name="connsiteY8" fmla="*/ 1920897 h 1983550"/>
                  <a:gd name="connsiteX9" fmla="*/ 1475770 w 2953345"/>
                  <a:gd name="connsiteY9" fmla="*/ 1912825 h 1983550"/>
                  <a:gd name="connsiteX10" fmla="*/ 1448916 w 2953345"/>
                  <a:gd name="connsiteY10" fmla="*/ 1901539 h 1983550"/>
                  <a:gd name="connsiteX11" fmla="*/ 1409788 w 2953345"/>
                  <a:gd name="connsiteY11" fmla="*/ 1909339 h 1983550"/>
                  <a:gd name="connsiteX12" fmla="*/ 1379448 w 2953345"/>
                  <a:gd name="connsiteY12" fmla="*/ 1933671 h 1983550"/>
                  <a:gd name="connsiteX13" fmla="*/ 425892 w 2953345"/>
                  <a:gd name="connsiteY13" fmla="*/ 1636595 h 1983550"/>
                  <a:gd name="connsiteX14" fmla="*/ 20652 w 2953345"/>
                  <a:gd name="connsiteY14" fmla="*/ 500110 h 1983550"/>
                  <a:gd name="connsiteX15" fmla="*/ 612800 w 2953345"/>
                  <a:gd name="connsiteY15" fmla="*/ 567620 h 1983550"/>
                  <a:gd name="connsiteX16" fmla="*/ 646597 w 2953345"/>
                  <a:gd name="connsiteY16" fmla="*/ 582336 h 1983550"/>
                  <a:gd name="connsiteX17" fmla="*/ 648266 w 2953345"/>
                  <a:gd name="connsiteY17" fmla="*/ 560064 h 1983550"/>
                  <a:gd name="connsiteX18" fmla="*/ 857156 w 2953345"/>
                  <a:gd name="connsiteY18" fmla="*/ 12315 h 1983550"/>
                  <a:gd name="connsiteX19" fmla="*/ 1351480 w 2953345"/>
                  <a:gd name="connsiteY19" fmla="*/ 345243 h 1983550"/>
                  <a:gd name="connsiteX20" fmla="*/ 1439392 w 2953345"/>
                  <a:gd name="connsiteY20" fmla="*/ 453752 h 1983550"/>
                  <a:gd name="connsiteX21" fmla="*/ 1517562 w 2953345"/>
                  <a:gd name="connsiteY21" fmla="*/ 349370 h 1983550"/>
                  <a:gd name="connsiteX22" fmla="*/ 1988311 w 2953345"/>
                  <a:gd name="connsiteY22" fmla="*/ 0 h 198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953345" h="1983550">
                    <a:moveTo>
                      <a:pt x="1988311" y="0"/>
                    </a:moveTo>
                    <a:cubicBezTo>
                      <a:pt x="2110936" y="121606"/>
                      <a:pt x="2189921" y="326279"/>
                      <a:pt x="2225919" y="546570"/>
                    </a:cubicBezTo>
                    <a:lnTo>
                      <a:pt x="2233933" y="617237"/>
                    </a:lnTo>
                    <a:lnTo>
                      <a:pt x="2350610" y="567300"/>
                    </a:lnTo>
                    <a:cubicBezTo>
                      <a:pt x="2562647" y="488224"/>
                      <a:pt x="2779392" y="454290"/>
                      <a:pt x="2932976" y="500111"/>
                    </a:cubicBezTo>
                    <a:cubicBezTo>
                      <a:pt x="3023762" y="833364"/>
                      <a:pt x="2797242" y="1367090"/>
                      <a:pt x="2527736" y="1636596"/>
                    </a:cubicBezTo>
                    <a:cubicBezTo>
                      <a:pt x="2275074" y="1889258"/>
                      <a:pt x="1799076" y="2077510"/>
                      <a:pt x="1574180" y="1933671"/>
                    </a:cubicBezTo>
                    <a:lnTo>
                      <a:pt x="1556345" y="1919368"/>
                    </a:lnTo>
                    <a:lnTo>
                      <a:pt x="1528339" y="1920897"/>
                    </a:lnTo>
                    <a:cubicBezTo>
                      <a:pt x="1510560" y="1920089"/>
                      <a:pt x="1493010" y="1917445"/>
                      <a:pt x="1475770" y="1912825"/>
                    </a:cubicBezTo>
                    <a:lnTo>
                      <a:pt x="1448916" y="1901539"/>
                    </a:lnTo>
                    <a:lnTo>
                      <a:pt x="1409788" y="1909339"/>
                    </a:lnTo>
                    <a:lnTo>
                      <a:pt x="1379448" y="1933671"/>
                    </a:lnTo>
                    <a:cubicBezTo>
                      <a:pt x="1154551" y="2077510"/>
                      <a:pt x="678554" y="1889257"/>
                      <a:pt x="425892" y="1636595"/>
                    </a:cubicBezTo>
                    <a:cubicBezTo>
                      <a:pt x="156386" y="1367089"/>
                      <a:pt x="-70989" y="807277"/>
                      <a:pt x="20652" y="500110"/>
                    </a:cubicBezTo>
                    <a:cubicBezTo>
                      <a:pt x="187279" y="454716"/>
                      <a:pt x="404024" y="488650"/>
                      <a:pt x="612800" y="567620"/>
                    </a:cubicBezTo>
                    <a:lnTo>
                      <a:pt x="646597" y="582336"/>
                    </a:lnTo>
                    <a:lnTo>
                      <a:pt x="648266" y="560064"/>
                    </a:lnTo>
                    <a:cubicBezTo>
                      <a:pt x="675860" y="335450"/>
                      <a:pt x="745684" y="127473"/>
                      <a:pt x="857156" y="12315"/>
                    </a:cubicBezTo>
                    <a:cubicBezTo>
                      <a:pt x="1025944" y="48861"/>
                      <a:pt x="1202630" y="178907"/>
                      <a:pt x="1351480" y="345243"/>
                    </a:cubicBezTo>
                    <a:lnTo>
                      <a:pt x="1439392" y="453752"/>
                    </a:lnTo>
                    <a:lnTo>
                      <a:pt x="1517562" y="349370"/>
                    </a:lnTo>
                    <a:cubicBezTo>
                      <a:pt x="1661654" y="174869"/>
                      <a:pt x="1832393" y="37110"/>
                      <a:pt x="1988311" y="0"/>
                    </a:cubicBezTo>
                    <a:close/>
                  </a:path>
                </a:pathLst>
              </a:custGeom>
              <a:solidFill>
                <a:srgbClr val="00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8" name="フリーフォーム: 図形 547">
                <a:extLst>
                  <a:ext uri="{FF2B5EF4-FFF2-40B4-BE49-F238E27FC236}">
                    <a16:creationId xmlns:a16="http://schemas.microsoft.com/office/drawing/2014/main" id="{1BC0D3B7-4E44-48B8-B942-4638F7C98A5C}"/>
                  </a:ext>
                </a:extLst>
              </p:cNvPr>
              <p:cNvSpPr/>
              <p:nvPr/>
            </p:nvSpPr>
            <p:spPr>
              <a:xfrm rot="10800000">
                <a:off x="2896607" y="2368394"/>
                <a:ext cx="237304" cy="159380"/>
              </a:xfrm>
              <a:custGeom>
                <a:avLst/>
                <a:gdLst>
                  <a:gd name="connsiteX0" fmla="*/ 1988311 w 2953345"/>
                  <a:gd name="connsiteY0" fmla="*/ 0 h 1983550"/>
                  <a:gd name="connsiteX1" fmla="*/ 2225919 w 2953345"/>
                  <a:gd name="connsiteY1" fmla="*/ 546570 h 1983550"/>
                  <a:gd name="connsiteX2" fmla="*/ 2233933 w 2953345"/>
                  <a:gd name="connsiteY2" fmla="*/ 617237 h 1983550"/>
                  <a:gd name="connsiteX3" fmla="*/ 2350610 w 2953345"/>
                  <a:gd name="connsiteY3" fmla="*/ 567300 h 1983550"/>
                  <a:gd name="connsiteX4" fmla="*/ 2932976 w 2953345"/>
                  <a:gd name="connsiteY4" fmla="*/ 500111 h 1983550"/>
                  <a:gd name="connsiteX5" fmla="*/ 2527736 w 2953345"/>
                  <a:gd name="connsiteY5" fmla="*/ 1636596 h 1983550"/>
                  <a:gd name="connsiteX6" fmla="*/ 1574180 w 2953345"/>
                  <a:gd name="connsiteY6" fmla="*/ 1933671 h 1983550"/>
                  <a:gd name="connsiteX7" fmla="*/ 1556345 w 2953345"/>
                  <a:gd name="connsiteY7" fmla="*/ 1919368 h 1983550"/>
                  <a:gd name="connsiteX8" fmla="*/ 1528339 w 2953345"/>
                  <a:gd name="connsiteY8" fmla="*/ 1920897 h 1983550"/>
                  <a:gd name="connsiteX9" fmla="*/ 1475770 w 2953345"/>
                  <a:gd name="connsiteY9" fmla="*/ 1912825 h 1983550"/>
                  <a:gd name="connsiteX10" fmla="*/ 1448916 w 2953345"/>
                  <a:gd name="connsiteY10" fmla="*/ 1901539 h 1983550"/>
                  <a:gd name="connsiteX11" fmla="*/ 1409788 w 2953345"/>
                  <a:gd name="connsiteY11" fmla="*/ 1909339 h 1983550"/>
                  <a:gd name="connsiteX12" fmla="*/ 1379448 w 2953345"/>
                  <a:gd name="connsiteY12" fmla="*/ 1933671 h 1983550"/>
                  <a:gd name="connsiteX13" fmla="*/ 425892 w 2953345"/>
                  <a:gd name="connsiteY13" fmla="*/ 1636595 h 1983550"/>
                  <a:gd name="connsiteX14" fmla="*/ 20652 w 2953345"/>
                  <a:gd name="connsiteY14" fmla="*/ 500110 h 1983550"/>
                  <a:gd name="connsiteX15" fmla="*/ 612800 w 2953345"/>
                  <a:gd name="connsiteY15" fmla="*/ 567620 h 1983550"/>
                  <a:gd name="connsiteX16" fmla="*/ 646597 w 2953345"/>
                  <a:gd name="connsiteY16" fmla="*/ 582336 h 1983550"/>
                  <a:gd name="connsiteX17" fmla="*/ 648266 w 2953345"/>
                  <a:gd name="connsiteY17" fmla="*/ 560064 h 1983550"/>
                  <a:gd name="connsiteX18" fmla="*/ 857156 w 2953345"/>
                  <a:gd name="connsiteY18" fmla="*/ 12315 h 1983550"/>
                  <a:gd name="connsiteX19" fmla="*/ 1351480 w 2953345"/>
                  <a:gd name="connsiteY19" fmla="*/ 345243 h 1983550"/>
                  <a:gd name="connsiteX20" fmla="*/ 1439392 w 2953345"/>
                  <a:gd name="connsiteY20" fmla="*/ 453752 h 1983550"/>
                  <a:gd name="connsiteX21" fmla="*/ 1517562 w 2953345"/>
                  <a:gd name="connsiteY21" fmla="*/ 349370 h 1983550"/>
                  <a:gd name="connsiteX22" fmla="*/ 1988311 w 2953345"/>
                  <a:gd name="connsiteY22" fmla="*/ 0 h 198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953345" h="1983550">
                    <a:moveTo>
                      <a:pt x="1988311" y="0"/>
                    </a:moveTo>
                    <a:cubicBezTo>
                      <a:pt x="2110936" y="121606"/>
                      <a:pt x="2189921" y="326279"/>
                      <a:pt x="2225919" y="546570"/>
                    </a:cubicBezTo>
                    <a:lnTo>
                      <a:pt x="2233933" y="617237"/>
                    </a:lnTo>
                    <a:lnTo>
                      <a:pt x="2350610" y="567300"/>
                    </a:lnTo>
                    <a:cubicBezTo>
                      <a:pt x="2562647" y="488224"/>
                      <a:pt x="2779392" y="454290"/>
                      <a:pt x="2932976" y="500111"/>
                    </a:cubicBezTo>
                    <a:cubicBezTo>
                      <a:pt x="3023762" y="833364"/>
                      <a:pt x="2797242" y="1367090"/>
                      <a:pt x="2527736" y="1636596"/>
                    </a:cubicBezTo>
                    <a:cubicBezTo>
                      <a:pt x="2275074" y="1889258"/>
                      <a:pt x="1799076" y="2077510"/>
                      <a:pt x="1574180" y="1933671"/>
                    </a:cubicBezTo>
                    <a:lnTo>
                      <a:pt x="1556345" y="1919368"/>
                    </a:lnTo>
                    <a:lnTo>
                      <a:pt x="1528339" y="1920897"/>
                    </a:lnTo>
                    <a:cubicBezTo>
                      <a:pt x="1510560" y="1920089"/>
                      <a:pt x="1493010" y="1917445"/>
                      <a:pt x="1475770" y="1912825"/>
                    </a:cubicBezTo>
                    <a:lnTo>
                      <a:pt x="1448916" y="1901539"/>
                    </a:lnTo>
                    <a:lnTo>
                      <a:pt x="1409788" y="1909339"/>
                    </a:lnTo>
                    <a:lnTo>
                      <a:pt x="1379448" y="1933671"/>
                    </a:lnTo>
                    <a:cubicBezTo>
                      <a:pt x="1154551" y="2077510"/>
                      <a:pt x="678554" y="1889257"/>
                      <a:pt x="425892" y="1636595"/>
                    </a:cubicBezTo>
                    <a:cubicBezTo>
                      <a:pt x="156386" y="1367089"/>
                      <a:pt x="-70989" y="807277"/>
                      <a:pt x="20652" y="500110"/>
                    </a:cubicBezTo>
                    <a:cubicBezTo>
                      <a:pt x="187279" y="454716"/>
                      <a:pt x="404024" y="488650"/>
                      <a:pt x="612800" y="567620"/>
                    </a:cubicBezTo>
                    <a:lnTo>
                      <a:pt x="646597" y="582336"/>
                    </a:lnTo>
                    <a:lnTo>
                      <a:pt x="648266" y="560064"/>
                    </a:lnTo>
                    <a:cubicBezTo>
                      <a:pt x="675860" y="335450"/>
                      <a:pt x="745684" y="127473"/>
                      <a:pt x="857156" y="12315"/>
                    </a:cubicBezTo>
                    <a:cubicBezTo>
                      <a:pt x="1025944" y="48861"/>
                      <a:pt x="1202630" y="178907"/>
                      <a:pt x="1351480" y="345243"/>
                    </a:cubicBezTo>
                    <a:lnTo>
                      <a:pt x="1439392" y="453752"/>
                    </a:lnTo>
                    <a:lnTo>
                      <a:pt x="1517562" y="349370"/>
                    </a:lnTo>
                    <a:cubicBezTo>
                      <a:pt x="1661654" y="174869"/>
                      <a:pt x="1832393" y="37110"/>
                      <a:pt x="1988311" y="0"/>
                    </a:cubicBezTo>
                    <a:close/>
                  </a:path>
                </a:pathLst>
              </a:custGeom>
              <a:solidFill>
                <a:srgbClr val="00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9" name="フリーフォーム: 図形 548">
                <a:extLst>
                  <a:ext uri="{FF2B5EF4-FFF2-40B4-BE49-F238E27FC236}">
                    <a16:creationId xmlns:a16="http://schemas.microsoft.com/office/drawing/2014/main" id="{4F6F621E-1068-4E42-8B76-46D5FBD5A2A5}"/>
                  </a:ext>
                </a:extLst>
              </p:cNvPr>
              <p:cNvSpPr/>
              <p:nvPr/>
            </p:nvSpPr>
            <p:spPr>
              <a:xfrm rot="10800000">
                <a:off x="1730747" y="2711294"/>
                <a:ext cx="237304" cy="159380"/>
              </a:xfrm>
              <a:custGeom>
                <a:avLst/>
                <a:gdLst>
                  <a:gd name="connsiteX0" fmla="*/ 1988311 w 2953345"/>
                  <a:gd name="connsiteY0" fmla="*/ 0 h 1983550"/>
                  <a:gd name="connsiteX1" fmla="*/ 2225919 w 2953345"/>
                  <a:gd name="connsiteY1" fmla="*/ 546570 h 1983550"/>
                  <a:gd name="connsiteX2" fmla="*/ 2233933 w 2953345"/>
                  <a:gd name="connsiteY2" fmla="*/ 617237 h 1983550"/>
                  <a:gd name="connsiteX3" fmla="*/ 2350610 w 2953345"/>
                  <a:gd name="connsiteY3" fmla="*/ 567300 h 1983550"/>
                  <a:gd name="connsiteX4" fmla="*/ 2932976 w 2953345"/>
                  <a:gd name="connsiteY4" fmla="*/ 500111 h 1983550"/>
                  <a:gd name="connsiteX5" fmla="*/ 2527736 w 2953345"/>
                  <a:gd name="connsiteY5" fmla="*/ 1636596 h 1983550"/>
                  <a:gd name="connsiteX6" fmla="*/ 1574180 w 2953345"/>
                  <a:gd name="connsiteY6" fmla="*/ 1933671 h 1983550"/>
                  <a:gd name="connsiteX7" fmla="*/ 1556345 w 2953345"/>
                  <a:gd name="connsiteY7" fmla="*/ 1919368 h 1983550"/>
                  <a:gd name="connsiteX8" fmla="*/ 1528339 w 2953345"/>
                  <a:gd name="connsiteY8" fmla="*/ 1920897 h 1983550"/>
                  <a:gd name="connsiteX9" fmla="*/ 1475770 w 2953345"/>
                  <a:gd name="connsiteY9" fmla="*/ 1912825 h 1983550"/>
                  <a:gd name="connsiteX10" fmla="*/ 1448916 w 2953345"/>
                  <a:gd name="connsiteY10" fmla="*/ 1901539 h 1983550"/>
                  <a:gd name="connsiteX11" fmla="*/ 1409788 w 2953345"/>
                  <a:gd name="connsiteY11" fmla="*/ 1909339 h 1983550"/>
                  <a:gd name="connsiteX12" fmla="*/ 1379448 w 2953345"/>
                  <a:gd name="connsiteY12" fmla="*/ 1933671 h 1983550"/>
                  <a:gd name="connsiteX13" fmla="*/ 425892 w 2953345"/>
                  <a:gd name="connsiteY13" fmla="*/ 1636595 h 1983550"/>
                  <a:gd name="connsiteX14" fmla="*/ 20652 w 2953345"/>
                  <a:gd name="connsiteY14" fmla="*/ 500110 h 1983550"/>
                  <a:gd name="connsiteX15" fmla="*/ 612800 w 2953345"/>
                  <a:gd name="connsiteY15" fmla="*/ 567620 h 1983550"/>
                  <a:gd name="connsiteX16" fmla="*/ 646597 w 2953345"/>
                  <a:gd name="connsiteY16" fmla="*/ 582336 h 1983550"/>
                  <a:gd name="connsiteX17" fmla="*/ 648266 w 2953345"/>
                  <a:gd name="connsiteY17" fmla="*/ 560064 h 1983550"/>
                  <a:gd name="connsiteX18" fmla="*/ 857156 w 2953345"/>
                  <a:gd name="connsiteY18" fmla="*/ 12315 h 1983550"/>
                  <a:gd name="connsiteX19" fmla="*/ 1351480 w 2953345"/>
                  <a:gd name="connsiteY19" fmla="*/ 345243 h 1983550"/>
                  <a:gd name="connsiteX20" fmla="*/ 1439392 w 2953345"/>
                  <a:gd name="connsiteY20" fmla="*/ 453752 h 1983550"/>
                  <a:gd name="connsiteX21" fmla="*/ 1517562 w 2953345"/>
                  <a:gd name="connsiteY21" fmla="*/ 349370 h 1983550"/>
                  <a:gd name="connsiteX22" fmla="*/ 1988311 w 2953345"/>
                  <a:gd name="connsiteY22" fmla="*/ 0 h 198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953345" h="1983550">
                    <a:moveTo>
                      <a:pt x="1988311" y="0"/>
                    </a:moveTo>
                    <a:cubicBezTo>
                      <a:pt x="2110936" y="121606"/>
                      <a:pt x="2189921" y="326279"/>
                      <a:pt x="2225919" y="546570"/>
                    </a:cubicBezTo>
                    <a:lnTo>
                      <a:pt x="2233933" y="617237"/>
                    </a:lnTo>
                    <a:lnTo>
                      <a:pt x="2350610" y="567300"/>
                    </a:lnTo>
                    <a:cubicBezTo>
                      <a:pt x="2562647" y="488224"/>
                      <a:pt x="2779392" y="454290"/>
                      <a:pt x="2932976" y="500111"/>
                    </a:cubicBezTo>
                    <a:cubicBezTo>
                      <a:pt x="3023762" y="833364"/>
                      <a:pt x="2797242" y="1367090"/>
                      <a:pt x="2527736" y="1636596"/>
                    </a:cubicBezTo>
                    <a:cubicBezTo>
                      <a:pt x="2275074" y="1889258"/>
                      <a:pt x="1799076" y="2077510"/>
                      <a:pt x="1574180" y="1933671"/>
                    </a:cubicBezTo>
                    <a:lnTo>
                      <a:pt x="1556345" y="1919368"/>
                    </a:lnTo>
                    <a:lnTo>
                      <a:pt x="1528339" y="1920897"/>
                    </a:lnTo>
                    <a:cubicBezTo>
                      <a:pt x="1510560" y="1920089"/>
                      <a:pt x="1493010" y="1917445"/>
                      <a:pt x="1475770" y="1912825"/>
                    </a:cubicBezTo>
                    <a:lnTo>
                      <a:pt x="1448916" y="1901539"/>
                    </a:lnTo>
                    <a:lnTo>
                      <a:pt x="1409788" y="1909339"/>
                    </a:lnTo>
                    <a:lnTo>
                      <a:pt x="1379448" y="1933671"/>
                    </a:lnTo>
                    <a:cubicBezTo>
                      <a:pt x="1154551" y="2077510"/>
                      <a:pt x="678554" y="1889257"/>
                      <a:pt x="425892" y="1636595"/>
                    </a:cubicBezTo>
                    <a:cubicBezTo>
                      <a:pt x="156386" y="1367089"/>
                      <a:pt x="-70989" y="807277"/>
                      <a:pt x="20652" y="500110"/>
                    </a:cubicBezTo>
                    <a:cubicBezTo>
                      <a:pt x="187279" y="454716"/>
                      <a:pt x="404024" y="488650"/>
                      <a:pt x="612800" y="567620"/>
                    </a:cubicBezTo>
                    <a:lnTo>
                      <a:pt x="646597" y="582336"/>
                    </a:lnTo>
                    <a:lnTo>
                      <a:pt x="648266" y="560064"/>
                    </a:lnTo>
                    <a:cubicBezTo>
                      <a:pt x="675860" y="335450"/>
                      <a:pt x="745684" y="127473"/>
                      <a:pt x="857156" y="12315"/>
                    </a:cubicBezTo>
                    <a:cubicBezTo>
                      <a:pt x="1025944" y="48861"/>
                      <a:pt x="1202630" y="178907"/>
                      <a:pt x="1351480" y="345243"/>
                    </a:cubicBezTo>
                    <a:lnTo>
                      <a:pt x="1439392" y="453752"/>
                    </a:lnTo>
                    <a:lnTo>
                      <a:pt x="1517562" y="349370"/>
                    </a:lnTo>
                    <a:cubicBezTo>
                      <a:pt x="1661654" y="174869"/>
                      <a:pt x="1832393" y="37110"/>
                      <a:pt x="1988311" y="0"/>
                    </a:cubicBezTo>
                    <a:close/>
                  </a:path>
                </a:pathLst>
              </a:custGeom>
              <a:solidFill>
                <a:srgbClr val="00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0" name="フリーフォーム: 図形 549">
                <a:extLst>
                  <a:ext uri="{FF2B5EF4-FFF2-40B4-BE49-F238E27FC236}">
                    <a16:creationId xmlns:a16="http://schemas.microsoft.com/office/drawing/2014/main" id="{CE60601E-A52B-4DF6-B0F8-5C35ECE0365C}"/>
                  </a:ext>
                </a:extLst>
              </p:cNvPr>
              <p:cNvSpPr/>
              <p:nvPr/>
            </p:nvSpPr>
            <p:spPr>
              <a:xfrm rot="10800000">
                <a:off x="2485127" y="2772254"/>
                <a:ext cx="237304" cy="159380"/>
              </a:xfrm>
              <a:custGeom>
                <a:avLst/>
                <a:gdLst>
                  <a:gd name="connsiteX0" fmla="*/ 1988311 w 2953345"/>
                  <a:gd name="connsiteY0" fmla="*/ 0 h 1983550"/>
                  <a:gd name="connsiteX1" fmla="*/ 2225919 w 2953345"/>
                  <a:gd name="connsiteY1" fmla="*/ 546570 h 1983550"/>
                  <a:gd name="connsiteX2" fmla="*/ 2233933 w 2953345"/>
                  <a:gd name="connsiteY2" fmla="*/ 617237 h 1983550"/>
                  <a:gd name="connsiteX3" fmla="*/ 2350610 w 2953345"/>
                  <a:gd name="connsiteY3" fmla="*/ 567300 h 1983550"/>
                  <a:gd name="connsiteX4" fmla="*/ 2932976 w 2953345"/>
                  <a:gd name="connsiteY4" fmla="*/ 500111 h 1983550"/>
                  <a:gd name="connsiteX5" fmla="*/ 2527736 w 2953345"/>
                  <a:gd name="connsiteY5" fmla="*/ 1636596 h 1983550"/>
                  <a:gd name="connsiteX6" fmla="*/ 1574180 w 2953345"/>
                  <a:gd name="connsiteY6" fmla="*/ 1933671 h 1983550"/>
                  <a:gd name="connsiteX7" fmla="*/ 1556345 w 2953345"/>
                  <a:gd name="connsiteY7" fmla="*/ 1919368 h 1983550"/>
                  <a:gd name="connsiteX8" fmla="*/ 1528339 w 2953345"/>
                  <a:gd name="connsiteY8" fmla="*/ 1920897 h 1983550"/>
                  <a:gd name="connsiteX9" fmla="*/ 1475770 w 2953345"/>
                  <a:gd name="connsiteY9" fmla="*/ 1912825 h 1983550"/>
                  <a:gd name="connsiteX10" fmla="*/ 1448916 w 2953345"/>
                  <a:gd name="connsiteY10" fmla="*/ 1901539 h 1983550"/>
                  <a:gd name="connsiteX11" fmla="*/ 1409788 w 2953345"/>
                  <a:gd name="connsiteY11" fmla="*/ 1909339 h 1983550"/>
                  <a:gd name="connsiteX12" fmla="*/ 1379448 w 2953345"/>
                  <a:gd name="connsiteY12" fmla="*/ 1933671 h 1983550"/>
                  <a:gd name="connsiteX13" fmla="*/ 425892 w 2953345"/>
                  <a:gd name="connsiteY13" fmla="*/ 1636595 h 1983550"/>
                  <a:gd name="connsiteX14" fmla="*/ 20652 w 2953345"/>
                  <a:gd name="connsiteY14" fmla="*/ 500110 h 1983550"/>
                  <a:gd name="connsiteX15" fmla="*/ 612800 w 2953345"/>
                  <a:gd name="connsiteY15" fmla="*/ 567620 h 1983550"/>
                  <a:gd name="connsiteX16" fmla="*/ 646597 w 2953345"/>
                  <a:gd name="connsiteY16" fmla="*/ 582336 h 1983550"/>
                  <a:gd name="connsiteX17" fmla="*/ 648266 w 2953345"/>
                  <a:gd name="connsiteY17" fmla="*/ 560064 h 1983550"/>
                  <a:gd name="connsiteX18" fmla="*/ 857156 w 2953345"/>
                  <a:gd name="connsiteY18" fmla="*/ 12315 h 1983550"/>
                  <a:gd name="connsiteX19" fmla="*/ 1351480 w 2953345"/>
                  <a:gd name="connsiteY19" fmla="*/ 345243 h 1983550"/>
                  <a:gd name="connsiteX20" fmla="*/ 1439392 w 2953345"/>
                  <a:gd name="connsiteY20" fmla="*/ 453752 h 1983550"/>
                  <a:gd name="connsiteX21" fmla="*/ 1517562 w 2953345"/>
                  <a:gd name="connsiteY21" fmla="*/ 349370 h 1983550"/>
                  <a:gd name="connsiteX22" fmla="*/ 1988311 w 2953345"/>
                  <a:gd name="connsiteY22" fmla="*/ 0 h 198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953345" h="1983550">
                    <a:moveTo>
                      <a:pt x="1988311" y="0"/>
                    </a:moveTo>
                    <a:cubicBezTo>
                      <a:pt x="2110936" y="121606"/>
                      <a:pt x="2189921" y="326279"/>
                      <a:pt x="2225919" y="546570"/>
                    </a:cubicBezTo>
                    <a:lnTo>
                      <a:pt x="2233933" y="617237"/>
                    </a:lnTo>
                    <a:lnTo>
                      <a:pt x="2350610" y="567300"/>
                    </a:lnTo>
                    <a:cubicBezTo>
                      <a:pt x="2562647" y="488224"/>
                      <a:pt x="2779392" y="454290"/>
                      <a:pt x="2932976" y="500111"/>
                    </a:cubicBezTo>
                    <a:cubicBezTo>
                      <a:pt x="3023762" y="833364"/>
                      <a:pt x="2797242" y="1367090"/>
                      <a:pt x="2527736" y="1636596"/>
                    </a:cubicBezTo>
                    <a:cubicBezTo>
                      <a:pt x="2275074" y="1889258"/>
                      <a:pt x="1799076" y="2077510"/>
                      <a:pt x="1574180" y="1933671"/>
                    </a:cubicBezTo>
                    <a:lnTo>
                      <a:pt x="1556345" y="1919368"/>
                    </a:lnTo>
                    <a:lnTo>
                      <a:pt x="1528339" y="1920897"/>
                    </a:lnTo>
                    <a:cubicBezTo>
                      <a:pt x="1510560" y="1920089"/>
                      <a:pt x="1493010" y="1917445"/>
                      <a:pt x="1475770" y="1912825"/>
                    </a:cubicBezTo>
                    <a:lnTo>
                      <a:pt x="1448916" y="1901539"/>
                    </a:lnTo>
                    <a:lnTo>
                      <a:pt x="1409788" y="1909339"/>
                    </a:lnTo>
                    <a:lnTo>
                      <a:pt x="1379448" y="1933671"/>
                    </a:lnTo>
                    <a:cubicBezTo>
                      <a:pt x="1154551" y="2077510"/>
                      <a:pt x="678554" y="1889257"/>
                      <a:pt x="425892" y="1636595"/>
                    </a:cubicBezTo>
                    <a:cubicBezTo>
                      <a:pt x="156386" y="1367089"/>
                      <a:pt x="-70989" y="807277"/>
                      <a:pt x="20652" y="500110"/>
                    </a:cubicBezTo>
                    <a:cubicBezTo>
                      <a:pt x="187279" y="454716"/>
                      <a:pt x="404024" y="488650"/>
                      <a:pt x="612800" y="567620"/>
                    </a:cubicBezTo>
                    <a:lnTo>
                      <a:pt x="646597" y="582336"/>
                    </a:lnTo>
                    <a:lnTo>
                      <a:pt x="648266" y="560064"/>
                    </a:lnTo>
                    <a:cubicBezTo>
                      <a:pt x="675860" y="335450"/>
                      <a:pt x="745684" y="127473"/>
                      <a:pt x="857156" y="12315"/>
                    </a:cubicBezTo>
                    <a:cubicBezTo>
                      <a:pt x="1025944" y="48861"/>
                      <a:pt x="1202630" y="178907"/>
                      <a:pt x="1351480" y="345243"/>
                    </a:cubicBezTo>
                    <a:lnTo>
                      <a:pt x="1439392" y="453752"/>
                    </a:lnTo>
                    <a:lnTo>
                      <a:pt x="1517562" y="349370"/>
                    </a:lnTo>
                    <a:cubicBezTo>
                      <a:pt x="1661654" y="174869"/>
                      <a:pt x="1832393" y="37110"/>
                      <a:pt x="1988311" y="0"/>
                    </a:cubicBezTo>
                    <a:close/>
                  </a:path>
                </a:pathLst>
              </a:custGeom>
              <a:solidFill>
                <a:srgbClr val="00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1" name="フリーフォーム: 図形 550">
                <a:extLst>
                  <a:ext uri="{FF2B5EF4-FFF2-40B4-BE49-F238E27FC236}">
                    <a16:creationId xmlns:a16="http://schemas.microsoft.com/office/drawing/2014/main" id="{6E04D540-A356-4F8D-8F9B-DC9F92754592}"/>
                  </a:ext>
                </a:extLst>
              </p:cNvPr>
              <p:cNvSpPr/>
              <p:nvPr/>
            </p:nvSpPr>
            <p:spPr>
              <a:xfrm rot="10800000">
                <a:off x="2054264" y="2720980"/>
                <a:ext cx="237304" cy="159380"/>
              </a:xfrm>
              <a:custGeom>
                <a:avLst/>
                <a:gdLst>
                  <a:gd name="connsiteX0" fmla="*/ 1988311 w 2953345"/>
                  <a:gd name="connsiteY0" fmla="*/ 0 h 1983550"/>
                  <a:gd name="connsiteX1" fmla="*/ 2225919 w 2953345"/>
                  <a:gd name="connsiteY1" fmla="*/ 546570 h 1983550"/>
                  <a:gd name="connsiteX2" fmla="*/ 2233933 w 2953345"/>
                  <a:gd name="connsiteY2" fmla="*/ 617237 h 1983550"/>
                  <a:gd name="connsiteX3" fmla="*/ 2350610 w 2953345"/>
                  <a:gd name="connsiteY3" fmla="*/ 567300 h 1983550"/>
                  <a:gd name="connsiteX4" fmla="*/ 2932976 w 2953345"/>
                  <a:gd name="connsiteY4" fmla="*/ 500111 h 1983550"/>
                  <a:gd name="connsiteX5" fmla="*/ 2527736 w 2953345"/>
                  <a:gd name="connsiteY5" fmla="*/ 1636596 h 1983550"/>
                  <a:gd name="connsiteX6" fmla="*/ 1574180 w 2953345"/>
                  <a:gd name="connsiteY6" fmla="*/ 1933671 h 1983550"/>
                  <a:gd name="connsiteX7" fmla="*/ 1556345 w 2953345"/>
                  <a:gd name="connsiteY7" fmla="*/ 1919368 h 1983550"/>
                  <a:gd name="connsiteX8" fmla="*/ 1528339 w 2953345"/>
                  <a:gd name="connsiteY8" fmla="*/ 1920897 h 1983550"/>
                  <a:gd name="connsiteX9" fmla="*/ 1475770 w 2953345"/>
                  <a:gd name="connsiteY9" fmla="*/ 1912825 h 1983550"/>
                  <a:gd name="connsiteX10" fmla="*/ 1448916 w 2953345"/>
                  <a:gd name="connsiteY10" fmla="*/ 1901539 h 1983550"/>
                  <a:gd name="connsiteX11" fmla="*/ 1409788 w 2953345"/>
                  <a:gd name="connsiteY11" fmla="*/ 1909339 h 1983550"/>
                  <a:gd name="connsiteX12" fmla="*/ 1379448 w 2953345"/>
                  <a:gd name="connsiteY12" fmla="*/ 1933671 h 1983550"/>
                  <a:gd name="connsiteX13" fmla="*/ 425892 w 2953345"/>
                  <a:gd name="connsiteY13" fmla="*/ 1636595 h 1983550"/>
                  <a:gd name="connsiteX14" fmla="*/ 20652 w 2953345"/>
                  <a:gd name="connsiteY14" fmla="*/ 500110 h 1983550"/>
                  <a:gd name="connsiteX15" fmla="*/ 612800 w 2953345"/>
                  <a:gd name="connsiteY15" fmla="*/ 567620 h 1983550"/>
                  <a:gd name="connsiteX16" fmla="*/ 646597 w 2953345"/>
                  <a:gd name="connsiteY16" fmla="*/ 582336 h 1983550"/>
                  <a:gd name="connsiteX17" fmla="*/ 648266 w 2953345"/>
                  <a:gd name="connsiteY17" fmla="*/ 560064 h 1983550"/>
                  <a:gd name="connsiteX18" fmla="*/ 857156 w 2953345"/>
                  <a:gd name="connsiteY18" fmla="*/ 12315 h 1983550"/>
                  <a:gd name="connsiteX19" fmla="*/ 1351480 w 2953345"/>
                  <a:gd name="connsiteY19" fmla="*/ 345243 h 1983550"/>
                  <a:gd name="connsiteX20" fmla="*/ 1439392 w 2953345"/>
                  <a:gd name="connsiteY20" fmla="*/ 453752 h 1983550"/>
                  <a:gd name="connsiteX21" fmla="*/ 1517562 w 2953345"/>
                  <a:gd name="connsiteY21" fmla="*/ 349370 h 1983550"/>
                  <a:gd name="connsiteX22" fmla="*/ 1988311 w 2953345"/>
                  <a:gd name="connsiteY22" fmla="*/ 0 h 198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953345" h="1983550">
                    <a:moveTo>
                      <a:pt x="1988311" y="0"/>
                    </a:moveTo>
                    <a:cubicBezTo>
                      <a:pt x="2110936" y="121606"/>
                      <a:pt x="2189921" y="326279"/>
                      <a:pt x="2225919" y="546570"/>
                    </a:cubicBezTo>
                    <a:lnTo>
                      <a:pt x="2233933" y="617237"/>
                    </a:lnTo>
                    <a:lnTo>
                      <a:pt x="2350610" y="567300"/>
                    </a:lnTo>
                    <a:cubicBezTo>
                      <a:pt x="2562647" y="488224"/>
                      <a:pt x="2779392" y="454290"/>
                      <a:pt x="2932976" y="500111"/>
                    </a:cubicBezTo>
                    <a:cubicBezTo>
                      <a:pt x="3023762" y="833364"/>
                      <a:pt x="2797242" y="1367090"/>
                      <a:pt x="2527736" y="1636596"/>
                    </a:cubicBezTo>
                    <a:cubicBezTo>
                      <a:pt x="2275074" y="1889258"/>
                      <a:pt x="1799076" y="2077510"/>
                      <a:pt x="1574180" y="1933671"/>
                    </a:cubicBezTo>
                    <a:lnTo>
                      <a:pt x="1556345" y="1919368"/>
                    </a:lnTo>
                    <a:lnTo>
                      <a:pt x="1528339" y="1920897"/>
                    </a:lnTo>
                    <a:cubicBezTo>
                      <a:pt x="1510560" y="1920089"/>
                      <a:pt x="1493010" y="1917445"/>
                      <a:pt x="1475770" y="1912825"/>
                    </a:cubicBezTo>
                    <a:lnTo>
                      <a:pt x="1448916" y="1901539"/>
                    </a:lnTo>
                    <a:lnTo>
                      <a:pt x="1409788" y="1909339"/>
                    </a:lnTo>
                    <a:lnTo>
                      <a:pt x="1379448" y="1933671"/>
                    </a:lnTo>
                    <a:cubicBezTo>
                      <a:pt x="1154551" y="2077510"/>
                      <a:pt x="678554" y="1889257"/>
                      <a:pt x="425892" y="1636595"/>
                    </a:cubicBezTo>
                    <a:cubicBezTo>
                      <a:pt x="156386" y="1367089"/>
                      <a:pt x="-70989" y="807277"/>
                      <a:pt x="20652" y="500110"/>
                    </a:cubicBezTo>
                    <a:cubicBezTo>
                      <a:pt x="187279" y="454716"/>
                      <a:pt x="404024" y="488650"/>
                      <a:pt x="612800" y="567620"/>
                    </a:cubicBezTo>
                    <a:lnTo>
                      <a:pt x="646597" y="582336"/>
                    </a:lnTo>
                    <a:lnTo>
                      <a:pt x="648266" y="560064"/>
                    </a:lnTo>
                    <a:cubicBezTo>
                      <a:pt x="675860" y="335450"/>
                      <a:pt x="745684" y="127473"/>
                      <a:pt x="857156" y="12315"/>
                    </a:cubicBezTo>
                    <a:cubicBezTo>
                      <a:pt x="1025944" y="48861"/>
                      <a:pt x="1202630" y="178907"/>
                      <a:pt x="1351480" y="345243"/>
                    </a:cubicBezTo>
                    <a:lnTo>
                      <a:pt x="1439392" y="453752"/>
                    </a:lnTo>
                    <a:lnTo>
                      <a:pt x="1517562" y="349370"/>
                    </a:lnTo>
                    <a:cubicBezTo>
                      <a:pt x="1661654" y="174869"/>
                      <a:pt x="1832393" y="37110"/>
                      <a:pt x="1988311" y="0"/>
                    </a:cubicBezTo>
                    <a:close/>
                  </a:path>
                </a:pathLst>
              </a:custGeom>
              <a:solidFill>
                <a:srgbClr val="00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2" name="フリーフォーム: 図形 551">
                <a:extLst>
                  <a:ext uri="{FF2B5EF4-FFF2-40B4-BE49-F238E27FC236}">
                    <a16:creationId xmlns:a16="http://schemas.microsoft.com/office/drawing/2014/main" id="{5CAC893D-40FB-4A9B-B958-2F97FAFD317E}"/>
                  </a:ext>
                </a:extLst>
              </p:cNvPr>
              <p:cNvSpPr/>
              <p:nvPr/>
            </p:nvSpPr>
            <p:spPr>
              <a:xfrm rot="10800000">
                <a:off x="1993304" y="2980060"/>
                <a:ext cx="237304" cy="159380"/>
              </a:xfrm>
              <a:custGeom>
                <a:avLst/>
                <a:gdLst>
                  <a:gd name="connsiteX0" fmla="*/ 1988311 w 2953345"/>
                  <a:gd name="connsiteY0" fmla="*/ 0 h 1983550"/>
                  <a:gd name="connsiteX1" fmla="*/ 2225919 w 2953345"/>
                  <a:gd name="connsiteY1" fmla="*/ 546570 h 1983550"/>
                  <a:gd name="connsiteX2" fmla="*/ 2233933 w 2953345"/>
                  <a:gd name="connsiteY2" fmla="*/ 617237 h 1983550"/>
                  <a:gd name="connsiteX3" fmla="*/ 2350610 w 2953345"/>
                  <a:gd name="connsiteY3" fmla="*/ 567300 h 1983550"/>
                  <a:gd name="connsiteX4" fmla="*/ 2932976 w 2953345"/>
                  <a:gd name="connsiteY4" fmla="*/ 500111 h 1983550"/>
                  <a:gd name="connsiteX5" fmla="*/ 2527736 w 2953345"/>
                  <a:gd name="connsiteY5" fmla="*/ 1636596 h 1983550"/>
                  <a:gd name="connsiteX6" fmla="*/ 1574180 w 2953345"/>
                  <a:gd name="connsiteY6" fmla="*/ 1933671 h 1983550"/>
                  <a:gd name="connsiteX7" fmla="*/ 1556345 w 2953345"/>
                  <a:gd name="connsiteY7" fmla="*/ 1919368 h 1983550"/>
                  <a:gd name="connsiteX8" fmla="*/ 1528339 w 2953345"/>
                  <a:gd name="connsiteY8" fmla="*/ 1920897 h 1983550"/>
                  <a:gd name="connsiteX9" fmla="*/ 1475770 w 2953345"/>
                  <a:gd name="connsiteY9" fmla="*/ 1912825 h 1983550"/>
                  <a:gd name="connsiteX10" fmla="*/ 1448916 w 2953345"/>
                  <a:gd name="connsiteY10" fmla="*/ 1901539 h 1983550"/>
                  <a:gd name="connsiteX11" fmla="*/ 1409788 w 2953345"/>
                  <a:gd name="connsiteY11" fmla="*/ 1909339 h 1983550"/>
                  <a:gd name="connsiteX12" fmla="*/ 1379448 w 2953345"/>
                  <a:gd name="connsiteY12" fmla="*/ 1933671 h 1983550"/>
                  <a:gd name="connsiteX13" fmla="*/ 425892 w 2953345"/>
                  <a:gd name="connsiteY13" fmla="*/ 1636595 h 1983550"/>
                  <a:gd name="connsiteX14" fmla="*/ 20652 w 2953345"/>
                  <a:gd name="connsiteY14" fmla="*/ 500110 h 1983550"/>
                  <a:gd name="connsiteX15" fmla="*/ 612800 w 2953345"/>
                  <a:gd name="connsiteY15" fmla="*/ 567620 h 1983550"/>
                  <a:gd name="connsiteX16" fmla="*/ 646597 w 2953345"/>
                  <a:gd name="connsiteY16" fmla="*/ 582336 h 1983550"/>
                  <a:gd name="connsiteX17" fmla="*/ 648266 w 2953345"/>
                  <a:gd name="connsiteY17" fmla="*/ 560064 h 1983550"/>
                  <a:gd name="connsiteX18" fmla="*/ 857156 w 2953345"/>
                  <a:gd name="connsiteY18" fmla="*/ 12315 h 1983550"/>
                  <a:gd name="connsiteX19" fmla="*/ 1351480 w 2953345"/>
                  <a:gd name="connsiteY19" fmla="*/ 345243 h 1983550"/>
                  <a:gd name="connsiteX20" fmla="*/ 1439392 w 2953345"/>
                  <a:gd name="connsiteY20" fmla="*/ 453752 h 1983550"/>
                  <a:gd name="connsiteX21" fmla="*/ 1517562 w 2953345"/>
                  <a:gd name="connsiteY21" fmla="*/ 349370 h 1983550"/>
                  <a:gd name="connsiteX22" fmla="*/ 1988311 w 2953345"/>
                  <a:gd name="connsiteY22" fmla="*/ 0 h 198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953345" h="1983550">
                    <a:moveTo>
                      <a:pt x="1988311" y="0"/>
                    </a:moveTo>
                    <a:cubicBezTo>
                      <a:pt x="2110936" y="121606"/>
                      <a:pt x="2189921" y="326279"/>
                      <a:pt x="2225919" y="546570"/>
                    </a:cubicBezTo>
                    <a:lnTo>
                      <a:pt x="2233933" y="617237"/>
                    </a:lnTo>
                    <a:lnTo>
                      <a:pt x="2350610" y="567300"/>
                    </a:lnTo>
                    <a:cubicBezTo>
                      <a:pt x="2562647" y="488224"/>
                      <a:pt x="2779392" y="454290"/>
                      <a:pt x="2932976" y="500111"/>
                    </a:cubicBezTo>
                    <a:cubicBezTo>
                      <a:pt x="3023762" y="833364"/>
                      <a:pt x="2797242" y="1367090"/>
                      <a:pt x="2527736" y="1636596"/>
                    </a:cubicBezTo>
                    <a:cubicBezTo>
                      <a:pt x="2275074" y="1889258"/>
                      <a:pt x="1799076" y="2077510"/>
                      <a:pt x="1574180" y="1933671"/>
                    </a:cubicBezTo>
                    <a:lnTo>
                      <a:pt x="1556345" y="1919368"/>
                    </a:lnTo>
                    <a:lnTo>
                      <a:pt x="1528339" y="1920897"/>
                    </a:lnTo>
                    <a:cubicBezTo>
                      <a:pt x="1510560" y="1920089"/>
                      <a:pt x="1493010" y="1917445"/>
                      <a:pt x="1475770" y="1912825"/>
                    </a:cubicBezTo>
                    <a:lnTo>
                      <a:pt x="1448916" y="1901539"/>
                    </a:lnTo>
                    <a:lnTo>
                      <a:pt x="1409788" y="1909339"/>
                    </a:lnTo>
                    <a:lnTo>
                      <a:pt x="1379448" y="1933671"/>
                    </a:lnTo>
                    <a:cubicBezTo>
                      <a:pt x="1154551" y="2077510"/>
                      <a:pt x="678554" y="1889257"/>
                      <a:pt x="425892" y="1636595"/>
                    </a:cubicBezTo>
                    <a:cubicBezTo>
                      <a:pt x="156386" y="1367089"/>
                      <a:pt x="-70989" y="807277"/>
                      <a:pt x="20652" y="500110"/>
                    </a:cubicBezTo>
                    <a:cubicBezTo>
                      <a:pt x="187279" y="454716"/>
                      <a:pt x="404024" y="488650"/>
                      <a:pt x="612800" y="567620"/>
                    </a:cubicBezTo>
                    <a:lnTo>
                      <a:pt x="646597" y="582336"/>
                    </a:lnTo>
                    <a:lnTo>
                      <a:pt x="648266" y="560064"/>
                    </a:lnTo>
                    <a:cubicBezTo>
                      <a:pt x="675860" y="335450"/>
                      <a:pt x="745684" y="127473"/>
                      <a:pt x="857156" y="12315"/>
                    </a:cubicBezTo>
                    <a:cubicBezTo>
                      <a:pt x="1025944" y="48861"/>
                      <a:pt x="1202630" y="178907"/>
                      <a:pt x="1351480" y="345243"/>
                    </a:cubicBezTo>
                    <a:lnTo>
                      <a:pt x="1439392" y="453752"/>
                    </a:lnTo>
                    <a:lnTo>
                      <a:pt x="1517562" y="349370"/>
                    </a:lnTo>
                    <a:cubicBezTo>
                      <a:pt x="1661654" y="174869"/>
                      <a:pt x="1832393" y="37110"/>
                      <a:pt x="1988311" y="0"/>
                    </a:cubicBezTo>
                    <a:close/>
                  </a:path>
                </a:pathLst>
              </a:custGeom>
              <a:solidFill>
                <a:srgbClr val="00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3" name="フリーフォーム: 図形 552">
                <a:extLst>
                  <a:ext uri="{FF2B5EF4-FFF2-40B4-BE49-F238E27FC236}">
                    <a16:creationId xmlns:a16="http://schemas.microsoft.com/office/drawing/2014/main" id="{F82FED26-293B-41A9-8FC8-1E3B84F86D2C}"/>
                  </a:ext>
                </a:extLst>
              </p:cNvPr>
              <p:cNvSpPr/>
              <p:nvPr/>
            </p:nvSpPr>
            <p:spPr>
              <a:xfrm rot="10800000">
                <a:off x="2625764" y="3132460"/>
                <a:ext cx="237304" cy="159380"/>
              </a:xfrm>
              <a:custGeom>
                <a:avLst/>
                <a:gdLst>
                  <a:gd name="connsiteX0" fmla="*/ 1988311 w 2953345"/>
                  <a:gd name="connsiteY0" fmla="*/ 0 h 1983550"/>
                  <a:gd name="connsiteX1" fmla="*/ 2225919 w 2953345"/>
                  <a:gd name="connsiteY1" fmla="*/ 546570 h 1983550"/>
                  <a:gd name="connsiteX2" fmla="*/ 2233933 w 2953345"/>
                  <a:gd name="connsiteY2" fmla="*/ 617237 h 1983550"/>
                  <a:gd name="connsiteX3" fmla="*/ 2350610 w 2953345"/>
                  <a:gd name="connsiteY3" fmla="*/ 567300 h 1983550"/>
                  <a:gd name="connsiteX4" fmla="*/ 2932976 w 2953345"/>
                  <a:gd name="connsiteY4" fmla="*/ 500111 h 1983550"/>
                  <a:gd name="connsiteX5" fmla="*/ 2527736 w 2953345"/>
                  <a:gd name="connsiteY5" fmla="*/ 1636596 h 1983550"/>
                  <a:gd name="connsiteX6" fmla="*/ 1574180 w 2953345"/>
                  <a:gd name="connsiteY6" fmla="*/ 1933671 h 1983550"/>
                  <a:gd name="connsiteX7" fmla="*/ 1556345 w 2953345"/>
                  <a:gd name="connsiteY7" fmla="*/ 1919368 h 1983550"/>
                  <a:gd name="connsiteX8" fmla="*/ 1528339 w 2953345"/>
                  <a:gd name="connsiteY8" fmla="*/ 1920897 h 1983550"/>
                  <a:gd name="connsiteX9" fmla="*/ 1475770 w 2953345"/>
                  <a:gd name="connsiteY9" fmla="*/ 1912825 h 1983550"/>
                  <a:gd name="connsiteX10" fmla="*/ 1448916 w 2953345"/>
                  <a:gd name="connsiteY10" fmla="*/ 1901539 h 1983550"/>
                  <a:gd name="connsiteX11" fmla="*/ 1409788 w 2953345"/>
                  <a:gd name="connsiteY11" fmla="*/ 1909339 h 1983550"/>
                  <a:gd name="connsiteX12" fmla="*/ 1379448 w 2953345"/>
                  <a:gd name="connsiteY12" fmla="*/ 1933671 h 1983550"/>
                  <a:gd name="connsiteX13" fmla="*/ 425892 w 2953345"/>
                  <a:gd name="connsiteY13" fmla="*/ 1636595 h 1983550"/>
                  <a:gd name="connsiteX14" fmla="*/ 20652 w 2953345"/>
                  <a:gd name="connsiteY14" fmla="*/ 500110 h 1983550"/>
                  <a:gd name="connsiteX15" fmla="*/ 612800 w 2953345"/>
                  <a:gd name="connsiteY15" fmla="*/ 567620 h 1983550"/>
                  <a:gd name="connsiteX16" fmla="*/ 646597 w 2953345"/>
                  <a:gd name="connsiteY16" fmla="*/ 582336 h 1983550"/>
                  <a:gd name="connsiteX17" fmla="*/ 648266 w 2953345"/>
                  <a:gd name="connsiteY17" fmla="*/ 560064 h 1983550"/>
                  <a:gd name="connsiteX18" fmla="*/ 857156 w 2953345"/>
                  <a:gd name="connsiteY18" fmla="*/ 12315 h 1983550"/>
                  <a:gd name="connsiteX19" fmla="*/ 1351480 w 2953345"/>
                  <a:gd name="connsiteY19" fmla="*/ 345243 h 1983550"/>
                  <a:gd name="connsiteX20" fmla="*/ 1439392 w 2953345"/>
                  <a:gd name="connsiteY20" fmla="*/ 453752 h 1983550"/>
                  <a:gd name="connsiteX21" fmla="*/ 1517562 w 2953345"/>
                  <a:gd name="connsiteY21" fmla="*/ 349370 h 1983550"/>
                  <a:gd name="connsiteX22" fmla="*/ 1988311 w 2953345"/>
                  <a:gd name="connsiteY22" fmla="*/ 0 h 198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953345" h="1983550">
                    <a:moveTo>
                      <a:pt x="1988311" y="0"/>
                    </a:moveTo>
                    <a:cubicBezTo>
                      <a:pt x="2110936" y="121606"/>
                      <a:pt x="2189921" y="326279"/>
                      <a:pt x="2225919" y="546570"/>
                    </a:cubicBezTo>
                    <a:lnTo>
                      <a:pt x="2233933" y="617237"/>
                    </a:lnTo>
                    <a:lnTo>
                      <a:pt x="2350610" y="567300"/>
                    </a:lnTo>
                    <a:cubicBezTo>
                      <a:pt x="2562647" y="488224"/>
                      <a:pt x="2779392" y="454290"/>
                      <a:pt x="2932976" y="500111"/>
                    </a:cubicBezTo>
                    <a:cubicBezTo>
                      <a:pt x="3023762" y="833364"/>
                      <a:pt x="2797242" y="1367090"/>
                      <a:pt x="2527736" y="1636596"/>
                    </a:cubicBezTo>
                    <a:cubicBezTo>
                      <a:pt x="2275074" y="1889258"/>
                      <a:pt x="1799076" y="2077510"/>
                      <a:pt x="1574180" y="1933671"/>
                    </a:cubicBezTo>
                    <a:lnTo>
                      <a:pt x="1556345" y="1919368"/>
                    </a:lnTo>
                    <a:lnTo>
                      <a:pt x="1528339" y="1920897"/>
                    </a:lnTo>
                    <a:cubicBezTo>
                      <a:pt x="1510560" y="1920089"/>
                      <a:pt x="1493010" y="1917445"/>
                      <a:pt x="1475770" y="1912825"/>
                    </a:cubicBezTo>
                    <a:lnTo>
                      <a:pt x="1448916" y="1901539"/>
                    </a:lnTo>
                    <a:lnTo>
                      <a:pt x="1409788" y="1909339"/>
                    </a:lnTo>
                    <a:lnTo>
                      <a:pt x="1379448" y="1933671"/>
                    </a:lnTo>
                    <a:cubicBezTo>
                      <a:pt x="1154551" y="2077510"/>
                      <a:pt x="678554" y="1889257"/>
                      <a:pt x="425892" y="1636595"/>
                    </a:cubicBezTo>
                    <a:cubicBezTo>
                      <a:pt x="156386" y="1367089"/>
                      <a:pt x="-70989" y="807277"/>
                      <a:pt x="20652" y="500110"/>
                    </a:cubicBezTo>
                    <a:cubicBezTo>
                      <a:pt x="187279" y="454716"/>
                      <a:pt x="404024" y="488650"/>
                      <a:pt x="612800" y="567620"/>
                    </a:cubicBezTo>
                    <a:lnTo>
                      <a:pt x="646597" y="582336"/>
                    </a:lnTo>
                    <a:lnTo>
                      <a:pt x="648266" y="560064"/>
                    </a:lnTo>
                    <a:cubicBezTo>
                      <a:pt x="675860" y="335450"/>
                      <a:pt x="745684" y="127473"/>
                      <a:pt x="857156" y="12315"/>
                    </a:cubicBezTo>
                    <a:cubicBezTo>
                      <a:pt x="1025944" y="48861"/>
                      <a:pt x="1202630" y="178907"/>
                      <a:pt x="1351480" y="345243"/>
                    </a:cubicBezTo>
                    <a:lnTo>
                      <a:pt x="1439392" y="453752"/>
                    </a:lnTo>
                    <a:lnTo>
                      <a:pt x="1517562" y="349370"/>
                    </a:lnTo>
                    <a:cubicBezTo>
                      <a:pt x="1661654" y="174869"/>
                      <a:pt x="1832393" y="37110"/>
                      <a:pt x="1988311" y="0"/>
                    </a:cubicBezTo>
                    <a:close/>
                  </a:path>
                </a:pathLst>
              </a:custGeom>
              <a:solidFill>
                <a:srgbClr val="00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4" name="フリーフォーム: 図形 553">
                <a:extLst>
                  <a:ext uri="{FF2B5EF4-FFF2-40B4-BE49-F238E27FC236}">
                    <a16:creationId xmlns:a16="http://schemas.microsoft.com/office/drawing/2014/main" id="{F87C9FD8-DA4E-432C-887C-62662A18BCF9}"/>
                  </a:ext>
                </a:extLst>
              </p:cNvPr>
              <p:cNvSpPr/>
              <p:nvPr/>
            </p:nvSpPr>
            <p:spPr>
              <a:xfrm rot="10800000">
                <a:off x="2282864" y="3757300"/>
                <a:ext cx="237304" cy="159380"/>
              </a:xfrm>
              <a:custGeom>
                <a:avLst/>
                <a:gdLst>
                  <a:gd name="connsiteX0" fmla="*/ 1988311 w 2953345"/>
                  <a:gd name="connsiteY0" fmla="*/ 0 h 1983550"/>
                  <a:gd name="connsiteX1" fmla="*/ 2225919 w 2953345"/>
                  <a:gd name="connsiteY1" fmla="*/ 546570 h 1983550"/>
                  <a:gd name="connsiteX2" fmla="*/ 2233933 w 2953345"/>
                  <a:gd name="connsiteY2" fmla="*/ 617237 h 1983550"/>
                  <a:gd name="connsiteX3" fmla="*/ 2350610 w 2953345"/>
                  <a:gd name="connsiteY3" fmla="*/ 567300 h 1983550"/>
                  <a:gd name="connsiteX4" fmla="*/ 2932976 w 2953345"/>
                  <a:gd name="connsiteY4" fmla="*/ 500111 h 1983550"/>
                  <a:gd name="connsiteX5" fmla="*/ 2527736 w 2953345"/>
                  <a:gd name="connsiteY5" fmla="*/ 1636596 h 1983550"/>
                  <a:gd name="connsiteX6" fmla="*/ 1574180 w 2953345"/>
                  <a:gd name="connsiteY6" fmla="*/ 1933671 h 1983550"/>
                  <a:gd name="connsiteX7" fmla="*/ 1556345 w 2953345"/>
                  <a:gd name="connsiteY7" fmla="*/ 1919368 h 1983550"/>
                  <a:gd name="connsiteX8" fmla="*/ 1528339 w 2953345"/>
                  <a:gd name="connsiteY8" fmla="*/ 1920897 h 1983550"/>
                  <a:gd name="connsiteX9" fmla="*/ 1475770 w 2953345"/>
                  <a:gd name="connsiteY9" fmla="*/ 1912825 h 1983550"/>
                  <a:gd name="connsiteX10" fmla="*/ 1448916 w 2953345"/>
                  <a:gd name="connsiteY10" fmla="*/ 1901539 h 1983550"/>
                  <a:gd name="connsiteX11" fmla="*/ 1409788 w 2953345"/>
                  <a:gd name="connsiteY11" fmla="*/ 1909339 h 1983550"/>
                  <a:gd name="connsiteX12" fmla="*/ 1379448 w 2953345"/>
                  <a:gd name="connsiteY12" fmla="*/ 1933671 h 1983550"/>
                  <a:gd name="connsiteX13" fmla="*/ 425892 w 2953345"/>
                  <a:gd name="connsiteY13" fmla="*/ 1636595 h 1983550"/>
                  <a:gd name="connsiteX14" fmla="*/ 20652 w 2953345"/>
                  <a:gd name="connsiteY14" fmla="*/ 500110 h 1983550"/>
                  <a:gd name="connsiteX15" fmla="*/ 612800 w 2953345"/>
                  <a:gd name="connsiteY15" fmla="*/ 567620 h 1983550"/>
                  <a:gd name="connsiteX16" fmla="*/ 646597 w 2953345"/>
                  <a:gd name="connsiteY16" fmla="*/ 582336 h 1983550"/>
                  <a:gd name="connsiteX17" fmla="*/ 648266 w 2953345"/>
                  <a:gd name="connsiteY17" fmla="*/ 560064 h 1983550"/>
                  <a:gd name="connsiteX18" fmla="*/ 857156 w 2953345"/>
                  <a:gd name="connsiteY18" fmla="*/ 12315 h 1983550"/>
                  <a:gd name="connsiteX19" fmla="*/ 1351480 w 2953345"/>
                  <a:gd name="connsiteY19" fmla="*/ 345243 h 1983550"/>
                  <a:gd name="connsiteX20" fmla="*/ 1439392 w 2953345"/>
                  <a:gd name="connsiteY20" fmla="*/ 453752 h 1983550"/>
                  <a:gd name="connsiteX21" fmla="*/ 1517562 w 2953345"/>
                  <a:gd name="connsiteY21" fmla="*/ 349370 h 1983550"/>
                  <a:gd name="connsiteX22" fmla="*/ 1988311 w 2953345"/>
                  <a:gd name="connsiteY22" fmla="*/ 0 h 198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953345" h="1983550">
                    <a:moveTo>
                      <a:pt x="1988311" y="0"/>
                    </a:moveTo>
                    <a:cubicBezTo>
                      <a:pt x="2110936" y="121606"/>
                      <a:pt x="2189921" y="326279"/>
                      <a:pt x="2225919" y="546570"/>
                    </a:cubicBezTo>
                    <a:lnTo>
                      <a:pt x="2233933" y="617237"/>
                    </a:lnTo>
                    <a:lnTo>
                      <a:pt x="2350610" y="567300"/>
                    </a:lnTo>
                    <a:cubicBezTo>
                      <a:pt x="2562647" y="488224"/>
                      <a:pt x="2779392" y="454290"/>
                      <a:pt x="2932976" y="500111"/>
                    </a:cubicBezTo>
                    <a:cubicBezTo>
                      <a:pt x="3023762" y="833364"/>
                      <a:pt x="2797242" y="1367090"/>
                      <a:pt x="2527736" y="1636596"/>
                    </a:cubicBezTo>
                    <a:cubicBezTo>
                      <a:pt x="2275074" y="1889258"/>
                      <a:pt x="1799076" y="2077510"/>
                      <a:pt x="1574180" y="1933671"/>
                    </a:cubicBezTo>
                    <a:lnTo>
                      <a:pt x="1556345" y="1919368"/>
                    </a:lnTo>
                    <a:lnTo>
                      <a:pt x="1528339" y="1920897"/>
                    </a:lnTo>
                    <a:cubicBezTo>
                      <a:pt x="1510560" y="1920089"/>
                      <a:pt x="1493010" y="1917445"/>
                      <a:pt x="1475770" y="1912825"/>
                    </a:cubicBezTo>
                    <a:lnTo>
                      <a:pt x="1448916" y="1901539"/>
                    </a:lnTo>
                    <a:lnTo>
                      <a:pt x="1409788" y="1909339"/>
                    </a:lnTo>
                    <a:lnTo>
                      <a:pt x="1379448" y="1933671"/>
                    </a:lnTo>
                    <a:cubicBezTo>
                      <a:pt x="1154551" y="2077510"/>
                      <a:pt x="678554" y="1889257"/>
                      <a:pt x="425892" y="1636595"/>
                    </a:cubicBezTo>
                    <a:cubicBezTo>
                      <a:pt x="156386" y="1367089"/>
                      <a:pt x="-70989" y="807277"/>
                      <a:pt x="20652" y="500110"/>
                    </a:cubicBezTo>
                    <a:cubicBezTo>
                      <a:pt x="187279" y="454716"/>
                      <a:pt x="404024" y="488650"/>
                      <a:pt x="612800" y="567620"/>
                    </a:cubicBezTo>
                    <a:lnTo>
                      <a:pt x="646597" y="582336"/>
                    </a:lnTo>
                    <a:lnTo>
                      <a:pt x="648266" y="560064"/>
                    </a:lnTo>
                    <a:cubicBezTo>
                      <a:pt x="675860" y="335450"/>
                      <a:pt x="745684" y="127473"/>
                      <a:pt x="857156" y="12315"/>
                    </a:cubicBezTo>
                    <a:cubicBezTo>
                      <a:pt x="1025944" y="48861"/>
                      <a:pt x="1202630" y="178907"/>
                      <a:pt x="1351480" y="345243"/>
                    </a:cubicBezTo>
                    <a:lnTo>
                      <a:pt x="1439392" y="453752"/>
                    </a:lnTo>
                    <a:lnTo>
                      <a:pt x="1517562" y="349370"/>
                    </a:lnTo>
                    <a:cubicBezTo>
                      <a:pt x="1661654" y="174869"/>
                      <a:pt x="1832393" y="37110"/>
                      <a:pt x="1988311" y="0"/>
                    </a:cubicBezTo>
                    <a:close/>
                  </a:path>
                </a:pathLst>
              </a:custGeom>
              <a:solidFill>
                <a:srgbClr val="00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5" name="フリーフォーム: 図形 554">
                <a:extLst>
                  <a:ext uri="{FF2B5EF4-FFF2-40B4-BE49-F238E27FC236}">
                    <a16:creationId xmlns:a16="http://schemas.microsoft.com/office/drawing/2014/main" id="{C7A4E2CD-356A-4314-B343-51E4EDCF96AF}"/>
                  </a:ext>
                </a:extLst>
              </p:cNvPr>
              <p:cNvSpPr/>
              <p:nvPr/>
            </p:nvSpPr>
            <p:spPr>
              <a:xfrm rot="10800000">
                <a:off x="2602904" y="3917320"/>
                <a:ext cx="237304" cy="159380"/>
              </a:xfrm>
              <a:custGeom>
                <a:avLst/>
                <a:gdLst>
                  <a:gd name="connsiteX0" fmla="*/ 1988311 w 2953345"/>
                  <a:gd name="connsiteY0" fmla="*/ 0 h 1983550"/>
                  <a:gd name="connsiteX1" fmla="*/ 2225919 w 2953345"/>
                  <a:gd name="connsiteY1" fmla="*/ 546570 h 1983550"/>
                  <a:gd name="connsiteX2" fmla="*/ 2233933 w 2953345"/>
                  <a:gd name="connsiteY2" fmla="*/ 617237 h 1983550"/>
                  <a:gd name="connsiteX3" fmla="*/ 2350610 w 2953345"/>
                  <a:gd name="connsiteY3" fmla="*/ 567300 h 1983550"/>
                  <a:gd name="connsiteX4" fmla="*/ 2932976 w 2953345"/>
                  <a:gd name="connsiteY4" fmla="*/ 500111 h 1983550"/>
                  <a:gd name="connsiteX5" fmla="*/ 2527736 w 2953345"/>
                  <a:gd name="connsiteY5" fmla="*/ 1636596 h 1983550"/>
                  <a:gd name="connsiteX6" fmla="*/ 1574180 w 2953345"/>
                  <a:gd name="connsiteY6" fmla="*/ 1933671 h 1983550"/>
                  <a:gd name="connsiteX7" fmla="*/ 1556345 w 2953345"/>
                  <a:gd name="connsiteY7" fmla="*/ 1919368 h 1983550"/>
                  <a:gd name="connsiteX8" fmla="*/ 1528339 w 2953345"/>
                  <a:gd name="connsiteY8" fmla="*/ 1920897 h 1983550"/>
                  <a:gd name="connsiteX9" fmla="*/ 1475770 w 2953345"/>
                  <a:gd name="connsiteY9" fmla="*/ 1912825 h 1983550"/>
                  <a:gd name="connsiteX10" fmla="*/ 1448916 w 2953345"/>
                  <a:gd name="connsiteY10" fmla="*/ 1901539 h 1983550"/>
                  <a:gd name="connsiteX11" fmla="*/ 1409788 w 2953345"/>
                  <a:gd name="connsiteY11" fmla="*/ 1909339 h 1983550"/>
                  <a:gd name="connsiteX12" fmla="*/ 1379448 w 2953345"/>
                  <a:gd name="connsiteY12" fmla="*/ 1933671 h 1983550"/>
                  <a:gd name="connsiteX13" fmla="*/ 425892 w 2953345"/>
                  <a:gd name="connsiteY13" fmla="*/ 1636595 h 1983550"/>
                  <a:gd name="connsiteX14" fmla="*/ 20652 w 2953345"/>
                  <a:gd name="connsiteY14" fmla="*/ 500110 h 1983550"/>
                  <a:gd name="connsiteX15" fmla="*/ 612800 w 2953345"/>
                  <a:gd name="connsiteY15" fmla="*/ 567620 h 1983550"/>
                  <a:gd name="connsiteX16" fmla="*/ 646597 w 2953345"/>
                  <a:gd name="connsiteY16" fmla="*/ 582336 h 1983550"/>
                  <a:gd name="connsiteX17" fmla="*/ 648266 w 2953345"/>
                  <a:gd name="connsiteY17" fmla="*/ 560064 h 1983550"/>
                  <a:gd name="connsiteX18" fmla="*/ 857156 w 2953345"/>
                  <a:gd name="connsiteY18" fmla="*/ 12315 h 1983550"/>
                  <a:gd name="connsiteX19" fmla="*/ 1351480 w 2953345"/>
                  <a:gd name="connsiteY19" fmla="*/ 345243 h 1983550"/>
                  <a:gd name="connsiteX20" fmla="*/ 1439392 w 2953345"/>
                  <a:gd name="connsiteY20" fmla="*/ 453752 h 1983550"/>
                  <a:gd name="connsiteX21" fmla="*/ 1517562 w 2953345"/>
                  <a:gd name="connsiteY21" fmla="*/ 349370 h 1983550"/>
                  <a:gd name="connsiteX22" fmla="*/ 1988311 w 2953345"/>
                  <a:gd name="connsiteY22" fmla="*/ 0 h 198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953345" h="1983550">
                    <a:moveTo>
                      <a:pt x="1988311" y="0"/>
                    </a:moveTo>
                    <a:cubicBezTo>
                      <a:pt x="2110936" y="121606"/>
                      <a:pt x="2189921" y="326279"/>
                      <a:pt x="2225919" y="546570"/>
                    </a:cubicBezTo>
                    <a:lnTo>
                      <a:pt x="2233933" y="617237"/>
                    </a:lnTo>
                    <a:lnTo>
                      <a:pt x="2350610" y="567300"/>
                    </a:lnTo>
                    <a:cubicBezTo>
                      <a:pt x="2562647" y="488224"/>
                      <a:pt x="2779392" y="454290"/>
                      <a:pt x="2932976" y="500111"/>
                    </a:cubicBezTo>
                    <a:cubicBezTo>
                      <a:pt x="3023762" y="833364"/>
                      <a:pt x="2797242" y="1367090"/>
                      <a:pt x="2527736" y="1636596"/>
                    </a:cubicBezTo>
                    <a:cubicBezTo>
                      <a:pt x="2275074" y="1889258"/>
                      <a:pt x="1799076" y="2077510"/>
                      <a:pt x="1574180" y="1933671"/>
                    </a:cubicBezTo>
                    <a:lnTo>
                      <a:pt x="1556345" y="1919368"/>
                    </a:lnTo>
                    <a:lnTo>
                      <a:pt x="1528339" y="1920897"/>
                    </a:lnTo>
                    <a:cubicBezTo>
                      <a:pt x="1510560" y="1920089"/>
                      <a:pt x="1493010" y="1917445"/>
                      <a:pt x="1475770" y="1912825"/>
                    </a:cubicBezTo>
                    <a:lnTo>
                      <a:pt x="1448916" y="1901539"/>
                    </a:lnTo>
                    <a:lnTo>
                      <a:pt x="1409788" y="1909339"/>
                    </a:lnTo>
                    <a:lnTo>
                      <a:pt x="1379448" y="1933671"/>
                    </a:lnTo>
                    <a:cubicBezTo>
                      <a:pt x="1154551" y="2077510"/>
                      <a:pt x="678554" y="1889257"/>
                      <a:pt x="425892" y="1636595"/>
                    </a:cubicBezTo>
                    <a:cubicBezTo>
                      <a:pt x="156386" y="1367089"/>
                      <a:pt x="-70989" y="807277"/>
                      <a:pt x="20652" y="500110"/>
                    </a:cubicBezTo>
                    <a:cubicBezTo>
                      <a:pt x="187279" y="454716"/>
                      <a:pt x="404024" y="488650"/>
                      <a:pt x="612800" y="567620"/>
                    </a:cubicBezTo>
                    <a:lnTo>
                      <a:pt x="646597" y="582336"/>
                    </a:lnTo>
                    <a:lnTo>
                      <a:pt x="648266" y="560064"/>
                    </a:lnTo>
                    <a:cubicBezTo>
                      <a:pt x="675860" y="335450"/>
                      <a:pt x="745684" y="127473"/>
                      <a:pt x="857156" y="12315"/>
                    </a:cubicBezTo>
                    <a:cubicBezTo>
                      <a:pt x="1025944" y="48861"/>
                      <a:pt x="1202630" y="178907"/>
                      <a:pt x="1351480" y="345243"/>
                    </a:cubicBezTo>
                    <a:lnTo>
                      <a:pt x="1439392" y="453752"/>
                    </a:lnTo>
                    <a:lnTo>
                      <a:pt x="1517562" y="349370"/>
                    </a:lnTo>
                    <a:cubicBezTo>
                      <a:pt x="1661654" y="174869"/>
                      <a:pt x="1832393" y="37110"/>
                      <a:pt x="1988311" y="0"/>
                    </a:cubicBezTo>
                    <a:close/>
                  </a:path>
                </a:pathLst>
              </a:custGeom>
              <a:solidFill>
                <a:srgbClr val="00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6" name="フリーフォーム: 図形 555">
                <a:extLst>
                  <a:ext uri="{FF2B5EF4-FFF2-40B4-BE49-F238E27FC236}">
                    <a16:creationId xmlns:a16="http://schemas.microsoft.com/office/drawing/2014/main" id="{2DEE32B4-69C1-4FAD-9DF1-2CA1CEF654E5}"/>
                  </a:ext>
                </a:extLst>
              </p:cNvPr>
              <p:cNvSpPr/>
              <p:nvPr/>
            </p:nvSpPr>
            <p:spPr>
              <a:xfrm rot="10800000">
                <a:off x="5468024" y="3162940"/>
                <a:ext cx="237304" cy="159380"/>
              </a:xfrm>
              <a:custGeom>
                <a:avLst/>
                <a:gdLst>
                  <a:gd name="connsiteX0" fmla="*/ 1988311 w 2953345"/>
                  <a:gd name="connsiteY0" fmla="*/ 0 h 1983550"/>
                  <a:gd name="connsiteX1" fmla="*/ 2225919 w 2953345"/>
                  <a:gd name="connsiteY1" fmla="*/ 546570 h 1983550"/>
                  <a:gd name="connsiteX2" fmla="*/ 2233933 w 2953345"/>
                  <a:gd name="connsiteY2" fmla="*/ 617237 h 1983550"/>
                  <a:gd name="connsiteX3" fmla="*/ 2350610 w 2953345"/>
                  <a:gd name="connsiteY3" fmla="*/ 567300 h 1983550"/>
                  <a:gd name="connsiteX4" fmla="*/ 2932976 w 2953345"/>
                  <a:gd name="connsiteY4" fmla="*/ 500111 h 1983550"/>
                  <a:gd name="connsiteX5" fmla="*/ 2527736 w 2953345"/>
                  <a:gd name="connsiteY5" fmla="*/ 1636596 h 1983550"/>
                  <a:gd name="connsiteX6" fmla="*/ 1574180 w 2953345"/>
                  <a:gd name="connsiteY6" fmla="*/ 1933671 h 1983550"/>
                  <a:gd name="connsiteX7" fmla="*/ 1556345 w 2953345"/>
                  <a:gd name="connsiteY7" fmla="*/ 1919368 h 1983550"/>
                  <a:gd name="connsiteX8" fmla="*/ 1528339 w 2953345"/>
                  <a:gd name="connsiteY8" fmla="*/ 1920897 h 1983550"/>
                  <a:gd name="connsiteX9" fmla="*/ 1475770 w 2953345"/>
                  <a:gd name="connsiteY9" fmla="*/ 1912825 h 1983550"/>
                  <a:gd name="connsiteX10" fmla="*/ 1448916 w 2953345"/>
                  <a:gd name="connsiteY10" fmla="*/ 1901539 h 1983550"/>
                  <a:gd name="connsiteX11" fmla="*/ 1409788 w 2953345"/>
                  <a:gd name="connsiteY11" fmla="*/ 1909339 h 1983550"/>
                  <a:gd name="connsiteX12" fmla="*/ 1379448 w 2953345"/>
                  <a:gd name="connsiteY12" fmla="*/ 1933671 h 1983550"/>
                  <a:gd name="connsiteX13" fmla="*/ 425892 w 2953345"/>
                  <a:gd name="connsiteY13" fmla="*/ 1636595 h 1983550"/>
                  <a:gd name="connsiteX14" fmla="*/ 20652 w 2953345"/>
                  <a:gd name="connsiteY14" fmla="*/ 500110 h 1983550"/>
                  <a:gd name="connsiteX15" fmla="*/ 612800 w 2953345"/>
                  <a:gd name="connsiteY15" fmla="*/ 567620 h 1983550"/>
                  <a:gd name="connsiteX16" fmla="*/ 646597 w 2953345"/>
                  <a:gd name="connsiteY16" fmla="*/ 582336 h 1983550"/>
                  <a:gd name="connsiteX17" fmla="*/ 648266 w 2953345"/>
                  <a:gd name="connsiteY17" fmla="*/ 560064 h 1983550"/>
                  <a:gd name="connsiteX18" fmla="*/ 857156 w 2953345"/>
                  <a:gd name="connsiteY18" fmla="*/ 12315 h 1983550"/>
                  <a:gd name="connsiteX19" fmla="*/ 1351480 w 2953345"/>
                  <a:gd name="connsiteY19" fmla="*/ 345243 h 1983550"/>
                  <a:gd name="connsiteX20" fmla="*/ 1439392 w 2953345"/>
                  <a:gd name="connsiteY20" fmla="*/ 453752 h 1983550"/>
                  <a:gd name="connsiteX21" fmla="*/ 1517562 w 2953345"/>
                  <a:gd name="connsiteY21" fmla="*/ 349370 h 1983550"/>
                  <a:gd name="connsiteX22" fmla="*/ 1988311 w 2953345"/>
                  <a:gd name="connsiteY22" fmla="*/ 0 h 198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953345" h="1983550">
                    <a:moveTo>
                      <a:pt x="1988311" y="0"/>
                    </a:moveTo>
                    <a:cubicBezTo>
                      <a:pt x="2110936" y="121606"/>
                      <a:pt x="2189921" y="326279"/>
                      <a:pt x="2225919" y="546570"/>
                    </a:cubicBezTo>
                    <a:lnTo>
                      <a:pt x="2233933" y="617237"/>
                    </a:lnTo>
                    <a:lnTo>
                      <a:pt x="2350610" y="567300"/>
                    </a:lnTo>
                    <a:cubicBezTo>
                      <a:pt x="2562647" y="488224"/>
                      <a:pt x="2779392" y="454290"/>
                      <a:pt x="2932976" y="500111"/>
                    </a:cubicBezTo>
                    <a:cubicBezTo>
                      <a:pt x="3023762" y="833364"/>
                      <a:pt x="2797242" y="1367090"/>
                      <a:pt x="2527736" y="1636596"/>
                    </a:cubicBezTo>
                    <a:cubicBezTo>
                      <a:pt x="2275074" y="1889258"/>
                      <a:pt x="1799076" y="2077510"/>
                      <a:pt x="1574180" y="1933671"/>
                    </a:cubicBezTo>
                    <a:lnTo>
                      <a:pt x="1556345" y="1919368"/>
                    </a:lnTo>
                    <a:lnTo>
                      <a:pt x="1528339" y="1920897"/>
                    </a:lnTo>
                    <a:cubicBezTo>
                      <a:pt x="1510560" y="1920089"/>
                      <a:pt x="1493010" y="1917445"/>
                      <a:pt x="1475770" y="1912825"/>
                    </a:cubicBezTo>
                    <a:lnTo>
                      <a:pt x="1448916" y="1901539"/>
                    </a:lnTo>
                    <a:lnTo>
                      <a:pt x="1409788" y="1909339"/>
                    </a:lnTo>
                    <a:lnTo>
                      <a:pt x="1379448" y="1933671"/>
                    </a:lnTo>
                    <a:cubicBezTo>
                      <a:pt x="1154551" y="2077510"/>
                      <a:pt x="678554" y="1889257"/>
                      <a:pt x="425892" y="1636595"/>
                    </a:cubicBezTo>
                    <a:cubicBezTo>
                      <a:pt x="156386" y="1367089"/>
                      <a:pt x="-70989" y="807277"/>
                      <a:pt x="20652" y="500110"/>
                    </a:cubicBezTo>
                    <a:cubicBezTo>
                      <a:pt x="187279" y="454716"/>
                      <a:pt x="404024" y="488650"/>
                      <a:pt x="612800" y="567620"/>
                    </a:cubicBezTo>
                    <a:lnTo>
                      <a:pt x="646597" y="582336"/>
                    </a:lnTo>
                    <a:lnTo>
                      <a:pt x="648266" y="560064"/>
                    </a:lnTo>
                    <a:cubicBezTo>
                      <a:pt x="675860" y="335450"/>
                      <a:pt x="745684" y="127473"/>
                      <a:pt x="857156" y="12315"/>
                    </a:cubicBezTo>
                    <a:cubicBezTo>
                      <a:pt x="1025944" y="48861"/>
                      <a:pt x="1202630" y="178907"/>
                      <a:pt x="1351480" y="345243"/>
                    </a:cubicBezTo>
                    <a:lnTo>
                      <a:pt x="1439392" y="453752"/>
                    </a:lnTo>
                    <a:lnTo>
                      <a:pt x="1517562" y="349370"/>
                    </a:lnTo>
                    <a:cubicBezTo>
                      <a:pt x="1661654" y="174869"/>
                      <a:pt x="1832393" y="37110"/>
                      <a:pt x="1988311" y="0"/>
                    </a:cubicBezTo>
                    <a:close/>
                  </a:path>
                </a:pathLst>
              </a:custGeom>
              <a:solidFill>
                <a:srgbClr val="00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7" name="フリーフォーム: 図形 556">
                <a:extLst>
                  <a:ext uri="{FF2B5EF4-FFF2-40B4-BE49-F238E27FC236}">
                    <a16:creationId xmlns:a16="http://schemas.microsoft.com/office/drawing/2014/main" id="{1BDAD2F8-8593-4E73-9C07-814C88B5A560}"/>
                  </a:ext>
                </a:extLst>
              </p:cNvPr>
              <p:cNvSpPr/>
              <p:nvPr/>
            </p:nvSpPr>
            <p:spPr>
              <a:xfrm rot="10800000">
                <a:off x="5422304" y="2751460"/>
                <a:ext cx="237304" cy="159380"/>
              </a:xfrm>
              <a:custGeom>
                <a:avLst/>
                <a:gdLst>
                  <a:gd name="connsiteX0" fmla="*/ 1988311 w 2953345"/>
                  <a:gd name="connsiteY0" fmla="*/ 0 h 1983550"/>
                  <a:gd name="connsiteX1" fmla="*/ 2225919 w 2953345"/>
                  <a:gd name="connsiteY1" fmla="*/ 546570 h 1983550"/>
                  <a:gd name="connsiteX2" fmla="*/ 2233933 w 2953345"/>
                  <a:gd name="connsiteY2" fmla="*/ 617237 h 1983550"/>
                  <a:gd name="connsiteX3" fmla="*/ 2350610 w 2953345"/>
                  <a:gd name="connsiteY3" fmla="*/ 567300 h 1983550"/>
                  <a:gd name="connsiteX4" fmla="*/ 2932976 w 2953345"/>
                  <a:gd name="connsiteY4" fmla="*/ 500111 h 1983550"/>
                  <a:gd name="connsiteX5" fmla="*/ 2527736 w 2953345"/>
                  <a:gd name="connsiteY5" fmla="*/ 1636596 h 1983550"/>
                  <a:gd name="connsiteX6" fmla="*/ 1574180 w 2953345"/>
                  <a:gd name="connsiteY6" fmla="*/ 1933671 h 1983550"/>
                  <a:gd name="connsiteX7" fmla="*/ 1556345 w 2953345"/>
                  <a:gd name="connsiteY7" fmla="*/ 1919368 h 1983550"/>
                  <a:gd name="connsiteX8" fmla="*/ 1528339 w 2953345"/>
                  <a:gd name="connsiteY8" fmla="*/ 1920897 h 1983550"/>
                  <a:gd name="connsiteX9" fmla="*/ 1475770 w 2953345"/>
                  <a:gd name="connsiteY9" fmla="*/ 1912825 h 1983550"/>
                  <a:gd name="connsiteX10" fmla="*/ 1448916 w 2953345"/>
                  <a:gd name="connsiteY10" fmla="*/ 1901539 h 1983550"/>
                  <a:gd name="connsiteX11" fmla="*/ 1409788 w 2953345"/>
                  <a:gd name="connsiteY11" fmla="*/ 1909339 h 1983550"/>
                  <a:gd name="connsiteX12" fmla="*/ 1379448 w 2953345"/>
                  <a:gd name="connsiteY12" fmla="*/ 1933671 h 1983550"/>
                  <a:gd name="connsiteX13" fmla="*/ 425892 w 2953345"/>
                  <a:gd name="connsiteY13" fmla="*/ 1636595 h 1983550"/>
                  <a:gd name="connsiteX14" fmla="*/ 20652 w 2953345"/>
                  <a:gd name="connsiteY14" fmla="*/ 500110 h 1983550"/>
                  <a:gd name="connsiteX15" fmla="*/ 612800 w 2953345"/>
                  <a:gd name="connsiteY15" fmla="*/ 567620 h 1983550"/>
                  <a:gd name="connsiteX16" fmla="*/ 646597 w 2953345"/>
                  <a:gd name="connsiteY16" fmla="*/ 582336 h 1983550"/>
                  <a:gd name="connsiteX17" fmla="*/ 648266 w 2953345"/>
                  <a:gd name="connsiteY17" fmla="*/ 560064 h 1983550"/>
                  <a:gd name="connsiteX18" fmla="*/ 857156 w 2953345"/>
                  <a:gd name="connsiteY18" fmla="*/ 12315 h 1983550"/>
                  <a:gd name="connsiteX19" fmla="*/ 1351480 w 2953345"/>
                  <a:gd name="connsiteY19" fmla="*/ 345243 h 1983550"/>
                  <a:gd name="connsiteX20" fmla="*/ 1439392 w 2953345"/>
                  <a:gd name="connsiteY20" fmla="*/ 453752 h 1983550"/>
                  <a:gd name="connsiteX21" fmla="*/ 1517562 w 2953345"/>
                  <a:gd name="connsiteY21" fmla="*/ 349370 h 1983550"/>
                  <a:gd name="connsiteX22" fmla="*/ 1988311 w 2953345"/>
                  <a:gd name="connsiteY22" fmla="*/ 0 h 198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953345" h="1983550">
                    <a:moveTo>
                      <a:pt x="1988311" y="0"/>
                    </a:moveTo>
                    <a:cubicBezTo>
                      <a:pt x="2110936" y="121606"/>
                      <a:pt x="2189921" y="326279"/>
                      <a:pt x="2225919" y="546570"/>
                    </a:cubicBezTo>
                    <a:lnTo>
                      <a:pt x="2233933" y="617237"/>
                    </a:lnTo>
                    <a:lnTo>
                      <a:pt x="2350610" y="567300"/>
                    </a:lnTo>
                    <a:cubicBezTo>
                      <a:pt x="2562647" y="488224"/>
                      <a:pt x="2779392" y="454290"/>
                      <a:pt x="2932976" y="500111"/>
                    </a:cubicBezTo>
                    <a:cubicBezTo>
                      <a:pt x="3023762" y="833364"/>
                      <a:pt x="2797242" y="1367090"/>
                      <a:pt x="2527736" y="1636596"/>
                    </a:cubicBezTo>
                    <a:cubicBezTo>
                      <a:pt x="2275074" y="1889258"/>
                      <a:pt x="1799076" y="2077510"/>
                      <a:pt x="1574180" y="1933671"/>
                    </a:cubicBezTo>
                    <a:lnTo>
                      <a:pt x="1556345" y="1919368"/>
                    </a:lnTo>
                    <a:lnTo>
                      <a:pt x="1528339" y="1920897"/>
                    </a:lnTo>
                    <a:cubicBezTo>
                      <a:pt x="1510560" y="1920089"/>
                      <a:pt x="1493010" y="1917445"/>
                      <a:pt x="1475770" y="1912825"/>
                    </a:cubicBezTo>
                    <a:lnTo>
                      <a:pt x="1448916" y="1901539"/>
                    </a:lnTo>
                    <a:lnTo>
                      <a:pt x="1409788" y="1909339"/>
                    </a:lnTo>
                    <a:lnTo>
                      <a:pt x="1379448" y="1933671"/>
                    </a:lnTo>
                    <a:cubicBezTo>
                      <a:pt x="1154551" y="2077510"/>
                      <a:pt x="678554" y="1889257"/>
                      <a:pt x="425892" y="1636595"/>
                    </a:cubicBezTo>
                    <a:cubicBezTo>
                      <a:pt x="156386" y="1367089"/>
                      <a:pt x="-70989" y="807277"/>
                      <a:pt x="20652" y="500110"/>
                    </a:cubicBezTo>
                    <a:cubicBezTo>
                      <a:pt x="187279" y="454716"/>
                      <a:pt x="404024" y="488650"/>
                      <a:pt x="612800" y="567620"/>
                    </a:cubicBezTo>
                    <a:lnTo>
                      <a:pt x="646597" y="582336"/>
                    </a:lnTo>
                    <a:lnTo>
                      <a:pt x="648266" y="560064"/>
                    </a:lnTo>
                    <a:cubicBezTo>
                      <a:pt x="675860" y="335450"/>
                      <a:pt x="745684" y="127473"/>
                      <a:pt x="857156" y="12315"/>
                    </a:cubicBezTo>
                    <a:cubicBezTo>
                      <a:pt x="1025944" y="48861"/>
                      <a:pt x="1202630" y="178907"/>
                      <a:pt x="1351480" y="345243"/>
                    </a:cubicBezTo>
                    <a:lnTo>
                      <a:pt x="1439392" y="453752"/>
                    </a:lnTo>
                    <a:lnTo>
                      <a:pt x="1517562" y="349370"/>
                    </a:lnTo>
                    <a:cubicBezTo>
                      <a:pt x="1661654" y="174869"/>
                      <a:pt x="1832393" y="37110"/>
                      <a:pt x="1988311" y="0"/>
                    </a:cubicBezTo>
                    <a:close/>
                  </a:path>
                </a:pathLst>
              </a:custGeom>
              <a:solidFill>
                <a:srgbClr val="00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8" name="フリーフォーム: 図形 557">
                <a:extLst>
                  <a:ext uri="{FF2B5EF4-FFF2-40B4-BE49-F238E27FC236}">
                    <a16:creationId xmlns:a16="http://schemas.microsoft.com/office/drawing/2014/main" id="{A40BEB77-C50B-4642-A1C2-8E093B326F6E}"/>
                  </a:ext>
                </a:extLst>
              </p:cNvPr>
              <p:cNvSpPr/>
              <p:nvPr/>
            </p:nvSpPr>
            <p:spPr>
              <a:xfrm rot="10800000">
                <a:off x="4812704" y="2606680"/>
                <a:ext cx="237304" cy="159380"/>
              </a:xfrm>
              <a:custGeom>
                <a:avLst/>
                <a:gdLst>
                  <a:gd name="connsiteX0" fmla="*/ 1988311 w 2953345"/>
                  <a:gd name="connsiteY0" fmla="*/ 0 h 1983550"/>
                  <a:gd name="connsiteX1" fmla="*/ 2225919 w 2953345"/>
                  <a:gd name="connsiteY1" fmla="*/ 546570 h 1983550"/>
                  <a:gd name="connsiteX2" fmla="*/ 2233933 w 2953345"/>
                  <a:gd name="connsiteY2" fmla="*/ 617237 h 1983550"/>
                  <a:gd name="connsiteX3" fmla="*/ 2350610 w 2953345"/>
                  <a:gd name="connsiteY3" fmla="*/ 567300 h 1983550"/>
                  <a:gd name="connsiteX4" fmla="*/ 2932976 w 2953345"/>
                  <a:gd name="connsiteY4" fmla="*/ 500111 h 1983550"/>
                  <a:gd name="connsiteX5" fmla="*/ 2527736 w 2953345"/>
                  <a:gd name="connsiteY5" fmla="*/ 1636596 h 1983550"/>
                  <a:gd name="connsiteX6" fmla="*/ 1574180 w 2953345"/>
                  <a:gd name="connsiteY6" fmla="*/ 1933671 h 1983550"/>
                  <a:gd name="connsiteX7" fmla="*/ 1556345 w 2953345"/>
                  <a:gd name="connsiteY7" fmla="*/ 1919368 h 1983550"/>
                  <a:gd name="connsiteX8" fmla="*/ 1528339 w 2953345"/>
                  <a:gd name="connsiteY8" fmla="*/ 1920897 h 1983550"/>
                  <a:gd name="connsiteX9" fmla="*/ 1475770 w 2953345"/>
                  <a:gd name="connsiteY9" fmla="*/ 1912825 h 1983550"/>
                  <a:gd name="connsiteX10" fmla="*/ 1448916 w 2953345"/>
                  <a:gd name="connsiteY10" fmla="*/ 1901539 h 1983550"/>
                  <a:gd name="connsiteX11" fmla="*/ 1409788 w 2953345"/>
                  <a:gd name="connsiteY11" fmla="*/ 1909339 h 1983550"/>
                  <a:gd name="connsiteX12" fmla="*/ 1379448 w 2953345"/>
                  <a:gd name="connsiteY12" fmla="*/ 1933671 h 1983550"/>
                  <a:gd name="connsiteX13" fmla="*/ 425892 w 2953345"/>
                  <a:gd name="connsiteY13" fmla="*/ 1636595 h 1983550"/>
                  <a:gd name="connsiteX14" fmla="*/ 20652 w 2953345"/>
                  <a:gd name="connsiteY14" fmla="*/ 500110 h 1983550"/>
                  <a:gd name="connsiteX15" fmla="*/ 612800 w 2953345"/>
                  <a:gd name="connsiteY15" fmla="*/ 567620 h 1983550"/>
                  <a:gd name="connsiteX16" fmla="*/ 646597 w 2953345"/>
                  <a:gd name="connsiteY16" fmla="*/ 582336 h 1983550"/>
                  <a:gd name="connsiteX17" fmla="*/ 648266 w 2953345"/>
                  <a:gd name="connsiteY17" fmla="*/ 560064 h 1983550"/>
                  <a:gd name="connsiteX18" fmla="*/ 857156 w 2953345"/>
                  <a:gd name="connsiteY18" fmla="*/ 12315 h 1983550"/>
                  <a:gd name="connsiteX19" fmla="*/ 1351480 w 2953345"/>
                  <a:gd name="connsiteY19" fmla="*/ 345243 h 1983550"/>
                  <a:gd name="connsiteX20" fmla="*/ 1439392 w 2953345"/>
                  <a:gd name="connsiteY20" fmla="*/ 453752 h 1983550"/>
                  <a:gd name="connsiteX21" fmla="*/ 1517562 w 2953345"/>
                  <a:gd name="connsiteY21" fmla="*/ 349370 h 1983550"/>
                  <a:gd name="connsiteX22" fmla="*/ 1988311 w 2953345"/>
                  <a:gd name="connsiteY22" fmla="*/ 0 h 198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953345" h="1983550">
                    <a:moveTo>
                      <a:pt x="1988311" y="0"/>
                    </a:moveTo>
                    <a:cubicBezTo>
                      <a:pt x="2110936" y="121606"/>
                      <a:pt x="2189921" y="326279"/>
                      <a:pt x="2225919" y="546570"/>
                    </a:cubicBezTo>
                    <a:lnTo>
                      <a:pt x="2233933" y="617237"/>
                    </a:lnTo>
                    <a:lnTo>
                      <a:pt x="2350610" y="567300"/>
                    </a:lnTo>
                    <a:cubicBezTo>
                      <a:pt x="2562647" y="488224"/>
                      <a:pt x="2779392" y="454290"/>
                      <a:pt x="2932976" y="500111"/>
                    </a:cubicBezTo>
                    <a:cubicBezTo>
                      <a:pt x="3023762" y="833364"/>
                      <a:pt x="2797242" y="1367090"/>
                      <a:pt x="2527736" y="1636596"/>
                    </a:cubicBezTo>
                    <a:cubicBezTo>
                      <a:pt x="2275074" y="1889258"/>
                      <a:pt x="1799076" y="2077510"/>
                      <a:pt x="1574180" y="1933671"/>
                    </a:cubicBezTo>
                    <a:lnTo>
                      <a:pt x="1556345" y="1919368"/>
                    </a:lnTo>
                    <a:lnTo>
                      <a:pt x="1528339" y="1920897"/>
                    </a:lnTo>
                    <a:cubicBezTo>
                      <a:pt x="1510560" y="1920089"/>
                      <a:pt x="1493010" y="1917445"/>
                      <a:pt x="1475770" y="1912825"/>
                    </a:cubicBezTo>
                    <a:lnTo>
                      <a:pt x="1448916" y="1901539"/>
                    </a:lnTo>
                    <a:lnTo>
                      <a:pt x="1409788" y="1909339"/>
                    </a:lnTo>
                    <a:lnTo>
                      <a:pt x="1379448" y="1933671"/>
                    </a:lnTo>
                    <a:cubicBezTo>
                      <a:pt x="1154551" y="2077510"/>
                      <a:pt x="678554" y="1889257"/>
                      <a:pt x="425892" y="1636595"/>
                    </a:cubicBezTo>
                    <a:cubicBezTo>
                      <a:pt x="156386" y="1367089"/>
                      <a:pt x="-70989" y="807277"/>
                      <a:pt x="20652" y="500110"/>
                    </a:cubicBezTo>
                    <a:cubicBezTo>
                      <a:pt x="187279" y="454716"/>
                      <a:pt x="404024" y="488650"/>
                      <a:pt x="612800" y="567620"/>
                    </a:cubicBezTo>
                    <a:lnTo>
                      <a:pt x="646597" y="582336"/>
                    </a:lnTo>
                    <a:lnTo>
                      <a:pt x="648266" y="560064"/>
                    </a:lnTo>
                    <a:cubicBezTo>
                      <a:pt x="675860" y="335450"/>
                      <a:pt x="745684" y="127473"/>
                      <a:pt x="857156" y="12315"/>
                    </a:cubicBezTo>
                    <a:cubicBezTo>
                      <a:pt x="1025944" y="48861"/>
                      <a:pt x="1202630" y="178907"/>
                      <a:pt x="1351480" y="345243"/>
                    </a:cubicBezTo>
                    <a:lnTo>
                      <a:pt x="1439392" y="453752"/>
                    </a:lnTo>
                    <a:lnTo>
                      <a:pt x="1517562" y="349370"/>
                    </a:lnTo>
                    <a:cubicBezTo>
                      <a:pt x="1661654" y="174869"/>
                      <a:pt x="1832393" y="37110"/>
                      <a:pt x="1988311" y="0"/>
                    </a:cubicBezTo>
                    <a:close/>
                  </a:path>
                </a:pathLst>
              </a:custGeom>
              <a:solidFill>
                <a:srgbClr val="00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9" name="フリーフォーム: 図形 558">
                <a:extLst>
                  <a:ext uri="{FF2B5EF4-FFF2-40B4-BE49-F238E27FC236}">
                    <a16:creationId xmlns:a16="http://schemas.microsoft.com/office/drawing/2014/main" id="{733A3EDD-F8A9-493A-9552-0F995AB7DA00}"/>
                  </a:ext>
                </a:extLst>
              </p:cNvPr>
              <p:cNvSpPr/>
              <p:nvPr/>
            </p:nvSpPr>
            <p:spPr>
              <a:xfrm rot="10800000">
                <a:off x="4172624" y="1623700"/>
                <a:ext cx="237304" cy="159380"/>
              </a:xfrm>
              <a:custGeom>
                <a:avLst/>
                <a:gdLst>
                  <a:gd name="connsiteX0" fmla="*/ 1988311 w 2953345"/>
                  <a:gd name="connsiteY0" fmla="*/ 0 h 1983550"/>
                  <a:gd name="connsiteX1" fmla="*/ 2225919 w 2953345"/>
                  <a:gd name="connsiteY1" fmla="*/ 546570 h 1983550"/>
                  <a:gd name="connsiteX2" fmla="*/ 2233933 w 2953345"/>
                  <a:gd name="connsiteY2" fmla="*/ 617237 h 1983550"/>
                  <a:gd name="connsiteX3" fmla="*/ 2350610 w 2953345"/>
                  <a:gd name="connsiteY3" fmla="*/ 567300 h 1983550"/>
                  <a:gd name="connsiteX4" fmla="*/ 2932976 w 2953345"/>
                  <a:gd name="connsiteY4" fmla="*/ 500111 h 1983550"/>
                  <a:gd name="connsiteX5" fmla="*/ 2527736 w 2953345"/>
                  <a:gd name="connsiteY5" fmla="*/ 1636596 h 1983550"/>
                  <a:gd name="connsiteX6" fmla="*/ 1574180 w 2953345"/>
                  <a:gd name="connsiteY6" fmla="*/ 1933671 h 1983550"/>
                  <a:gd name="connsiteX7" fmla="*/ 1556345 w 2953345"/>
                  <a:gd name="connsiteY7" fmla="*/ 1919368 h 1983550"/>
                  <a:gd name="connsiteX8" fmla="*/ 1528339 w 2953345"/>
                  <a:gd name="connsiteY8" fmla="*/ 1920897 h 1983550"/>
                  <a:gd name="connsiteX9" fmla="*/ 1475770 w 2953345"/>
                  <a:gd name="connsiteY9" fmla="*/ 1912825 h 1983550"/>
                  <a:gd name="connsiteX10" fmla="*/ 1448916 w 2953345"/>
                  <a:gd name="connsiteY10" fmla="*/ 1901539 h 1983550"/>
                  <a:gd name="connsiteX11" fmla="*/ 1409788 w 2953345"/>
                  <a:gd name="connsiteY11" fmla="*/ 1909339 h 1983550"/>
                  <a:gd name="connsiteX12" fmla="*/ 1379448 w 2953345"/>
                  <a:gd name="connsiteY12" fmla="*/ 1933671 h 1983550"/>
                  <a:gd name="connsiteX13" fmla="*/ 425892 w 2953345"/>
                  <a:gd name="connsiteY13" fmla="*/ 1636595 h 1983550"/>
                  <a:gd name="connsiteX14" fmla="*/ 20652 w 2953345"/>
                  <a:gd name="connsiteY14" fmla="*/ 500110 h 1983550"/>
                  <a:gd name="connsiteX15" fmla="*/ 612800 w 2953345"/>
                  <a:gd name="connsiteY15" fmla="*/ 567620 h 1983550"/>
                  <a:gd name="connsiteX16" fmla="*/ 646597 w 2953345"/>
                  <a:gd name="connsiteY16" fmla="*/ 582336 h 1983550"/>
                  <a:gd name="connsiteX17" fmla="*/ 648266 w 2953345"/>
                  <a:gd name="connsiteY17" fmla="*/ 560064 h 1983550"/>
                  <a:gd name="connsiteX18" fmla="*/ 857156 w 2953345"/>
                  <a:gd name="connsiteY18" fmla="*/ 12315 h 1983550"/>
                  <a:gd name="connsiteX19" fmla="*/ 1351480 w 2953345"/>
                  <a:gd name="connsiteY19" fmla="*/ 345243 h 1983550"/>
                  <a:gd name="connsiteX20" fmla="*/ 1439392 w 2953345"/>
                  <a:gd name="connsiteY20" fmla="*/ 453752 h 1983550"/>
                  <a:gd name="connsiteX21" fmla="*/ 1517562 w 2953345"/>
                  <a:gd name="connsiteY21" fmla="*/ 349370 h 1983550"/>
                  <a:gd name="connsiteX22" fmla="*/ 1988311 w 2953345"/>
                  <a:gd name="connsiteY22" fmla="*/ 0 h 198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953345" h="1983550">
                    <a:moveTo>
                      <a:pt x="1988311" y="0"/>
                    </a:moveTo>
                    <a:cubicBezTo>
                      <a:pt x="2110936" y="121606"/>
                      <a:pt x="2189921" y="326279"/>
                      <a:pt x="2225919" y="546570"/>
                    </a:cubicBezTo>
                    <a:lnTo>
                      <a:pt x="2233933" y="617237"/>
                    </a:lnTo>
                    <a:lnTo>
                      <a:pt x="2350610" y="567300"/>
                    </a:lnTo>
                    <a:cubicBezTo>
                      <a:pt x="2562647" y="488224"/>
                      <a:pt x="2779392" y="454290"/>
                      <a:pt x="2932976" y="500111"/>
                    </a:cubicBezTo>
                    <a:cubicBezTo>
                      <a:pt x="3023762" y="833364"/>
                      <a:pt x="2797242" y="1367090"/>
                      <a:pt x="2527736" y="1636596"/>
                    </a:cubicBezTo>
                    <a:cubicBezTo>
                      <a:pt x="2275074" y="1889258"/>
                      <a:pt x="1799076" y="2077510"/>
                      <a:pt x="1574180" y="1933671"/>
                    </a:cubicBezTo>
                    <a:lnTo>
                      <a:pt x="1556345" y="1919368"/>
                    </a:lnTo>
                    <a:lnTo>
                      <a:pt x="1528339" y="1920897"/>
                    </a:lnTo>
                    <a:cubicBezTo>
                      <a:pt x="1510560" y="1920089"/>
                      <a:pt x="1493010" y="1917445"/>
                      <a:pt x="1475770" y="1912825"/>
                    </a:cubicBezTo>
                    <a:lnTo>
                      <a:pt x="1448916" y="1901539"/>
                    </a:lnTo>
                    <a:lnTo>
                      <a:pt x="1409788" y="1909339"/>
                    </a:lnTo>
                    <a:lnTo>
                      <a:pt x="1379448" y="1933671"/>
                    </a:lnTo>
                    <a:cubicBezTo>
                      <a:pt x="1154551" y="2077510"/>
                      <a:pt x="678554" y="1889257"/>
                      <a:pt x="425892" y="1636595"/>
                    </a:cubicBezTo>
                    <a:cubicBezTo>
                      <a:pt x="156386" y="1367089"/>
                      <a:pt x="-70989" y="807277"/>
                      <a:pt x="20652" y="500110"/>
                    </a:cubicBezTo>
                    <a:cubicBezTo>
                      <a:pt x="187279" y="454716"/>
                      <a:pt x="404024" y="488650"/>
                      <a:pt x="612800" y="567620"/>
                    </a:cubicBezTo>
                    <a:lnTo>
                      <a:pt x="646597" y="582336"/>
                    </a:lnTo>
                    <a:lnTo>
                      <a:pt x="648266" y="560064"/>
                    </a:lnTo>
                    <a:cubicBezTo>
                      <a:pt x="675860" y="335450"/>
                      <a:pt x="745684" y="127473"/>
                      <a:pt x="857156" y="12315"/>
                    </a:cubicBezTo>
                    <a:cubicBezTo>
                      <a:pt x="1025944" y="48861"/>
                      <a:pt x="1202630" y="178907"/>
                      <a:pt x="1351480" y="345243"/>
                    </a:cubicBezTo>
                    <a:lnTo>
                      <a:pt x="1439392" y="453752"/>
                    </a:lnTo>
                    <a:lnTo>
                      <a:pt x="1517562" y="349370"/>
                    </a:lnTo>
                    <a:cubicBezTo>
                      <a:pt x="1661654" y="174869"/>
                      <a:pt x="1832393" y="37110"/>
                      <a:pt x="1988311" y="0"/>
                    </a:cubicBezTo>
                    <a:close/>
                  </a:path>
                </a:pathLst>
              </a:custGeom>
              <a:solidFill>
                <a:srgbClr val="00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0" name="フリーフォーム: 図形 559">
                <a:extLst>
                  <a:ext uri="{FF2B5EF4-FFF2-40B4-BE49-F238E27FC236}">
                    <a16:creationId xmlns:a16="http://schemas.microsoft.com/office/drawing/2014/main" id="{ED4A13F5-1BB2-40CC-ABBA-289786BC281E}"/>
                  </a:ext>
                </a:extLst>
              </p:cNvPr>
              <p:cNvSpPr/>
              <p:nvPr/>
            </p:nvSpPr>
            <p:spPr>
              <a:xfrm rot="10800000">
                <a:off x="5681384" y="3551560"/>
                <a:ext cx="237304" cy="159380"/>
              </a:xfrm>
              <a:custGeom>
                <a:avLst/>
                <a:gdLst>
                  <a:gd name="connsiteX0" fmla="*/ 1988311 w 2953345"/>
                  <a:gd name="connsiteY0" fmla="*/ 0 h 1983550"/>
                  <a:gd name="connsiteX1" fmla="*/ 2225919 w 2953345"/>
                  <a:gd name="connsiteY1" fmla="*/ 546570 h 1983550"/>
                  <a:gd name="connsiteX2" fmla="*/ 2233933 w 2953345"/>
                  <a:gd name="connsiteY2" fmla="*/ 617237 h 1983550"/>
                  <a:gd name="connsiteX3" fmla="*/ 2350610 w 2953345"/>
                  <a:gd name="connsiteY3" fmla="*/ 567300 h 1983550"/>
                  <a:gd name="connsiteX4" fmla="*/ 2932976 w 2953345"/>
                  <a:gd name="connsiteY4" fmla="*/ 500111 h 1983550"/>
                  <a:gd name="connsiteX5" fmla="*/ 2527736 w 2953345"/>
                  <a:gd name="connsiteY5" fmla="*/ 1636596 h 1983550"/>
                  <a:gd name="connsiteX6" fmla="*/ 1574180 w 2953345"/>
                  <a:gd name="connsiteY6" fmla="*/ 1933671 h 1983550"/>
                  <a:gd name="connsiteX7" fmla="*/ 1556345 w 2953345"/>
                  <a:gd name="connsiteY7" fmla="*/ 1919368 h 1983550"/>
                  <a:gd name="connsiteX8" fmla="*/ 1528339 w 2953345"/>
                  <a:gd name="connsiteY8" fmla="*/ 1920897 h 1983550"/>
                  <a:gd name="connsiteX9" fmla="*/ 1475770 w 2953345"/>
                  <a:gd name="connsiteY9" fmla="*/ 1912825 h 1983550"/>
                  <a:gd name="connsiteX10" fmla="*/ 1448916 w 2953345"/>
                  <a:gd name="connsiteY10" fmla="*/ 1901539 h 1983550"/>
                  <a:gd name="connsiteX11" fmla="*/ 1409788 w 2953345"/>
                  <a:gd name="connsiteY11" fmla="*/ 1909339 h 1983550"/>
                  <a:gd name="connsiteX12" fmla="*/ 1379448 w 2953345"/>
                  <a:gd name="connsiteY12" fmla="*/ 1933671 h 1983550"/>
                  <a:gd name="connsiteX13" fmla="*/ 425892 w 2953345"/>
                  <a:gd name="connsiteY13" fmla="*/ 1636595 h 1983550"/>
                  <a:gd name="connsiteX14" fmla="*/ 20652 w 2953345"/>
                  <a:gd name="connsiteY14" fmla="*/ 500110 h 1983550"/>
                  <a:gd name="connsiteX15" fmla="*/ 612800 w 2953345"/>
                  <a:gd name="connsiteY15" fmla="*/ 567620 h 1983550"/>
                  <a:gd name="connsiteX16" fmla="*/ 646597 w 2953345"/>
                  <a:gd name="connsiteY16" fmla="*/ 582336 h 1983550"/>
                  <a:gd name="connsiteX17" fmla="*/ 648266 w 2953345"/>
                  <a:gd name="connsiteY17" fmla="*/ 560064 h 1983550"/>
                  <a:gd name="connsiteX18" fmla="*/ 857156 w 2953345"/>
                  <a:gd name="connsiteY18" fmla="*/ 12315 h 1983550"/>
                  <a:gd name="connsiteX19" fmla="*/ 1351480 w 2953345"/>
                  <a:gd name="connsiteY19" fmla="*/ 345243 h 1983550"/>
                  <a:gd name="connsiteX20" fmla="*/ 1439392 w 2953345"/>
                  <a:gd name="connsiteY20" fmla="*/ 453752 h 1983550"/>
                  <a:gd name="connsiteX21" fmla="*/ 1517562 w 2953345"/>
                  <a:gd name="connsiteY21" fmla="*/ 349370 h 1983550"/>
                  <a:gd name="connsiteX22" fmla="*/ 1988311 w 2953345"/>
                  <a:gd name="connsiteY22" fmla="*/ 0 h 198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953345" h="1983550">
                    <a:moveTo>
                      <a:pt x="1988311" y="0"/>
                    </a:moveTo>
                    <a:cubicBezTo>
                      <a:pt x="2110936" y="121606"/>
                      <a:pt x="2189921" y="326279"/>
                      <a:pt x="2225919" y="546570"/>
                    </a:cubicBezTo>
                    <a:lnTo>
                      <a:pt x="2233933" y="617237"/>
                    </a:lnTo>
                    <a:lnTo>
                      <a:pt x="2350610" y="567300"/>
                    </a:lnTo>
                    <a:cubicBezTo>
                      <a:pt x="2562647" y="488224"/>
                      <a:pt x="2779392" y="454290"/>
                      <a:pt x="2932976" y="500111"/>
                    </a:cubicBezTo>
                    <a:cubicBezTo>
                      <a:pt x="3023762" y="833364"/>
                      <a:pt x="2797242" y="1367090"/>
                      <a:pt x="2527736" y="1636596"/>
                    </a:cubicBezTo>
                    <a:cubicBezTo>
                      <a:pt x="2275074" y="1889258"/>
                      <a:pt x="1799076" y="2077510"/>
                      <a:pt x="1574180" y="1933671"/>
                    </a:cubicBezTo>
                    <a:lnTo>
                      <a:pt x="1556345" y="1919368"/>
                    </a:lnTo>
                    <a:lnTo>
                      <a:pt x="1528339" y="1920897"/>
                    </a:lnTo>
                    <a:cubicBezTo>
                      <a:pt x="1510560" y="1920089"/>
                      <a:pt x="1493010" y="1917445"/>
                      <a:pt x="1475770" y="1912825"/>
                    </a:cubicBezTo>
                    <a:lnTo>
                      <a:pt x="1448916" y="1901539"/>
                    </a:lnTo>
                    <a:lnTo>
                      <a:pt x="1409788" y="1909339"/>
                    </a:lnTo>
                    <a:lnTo>
                      <a:pt x="1379448" y="1933671"/>
                    </a:lnTo>
                    <a:cubicBezTo>
                      <a:pt x="1154551" y="2077510"/>
                      <a:pt x="678554" y="1889257"/>
                      <a:pt x="425892" y="1636595"/>
                    </a:cubicBezTo>
                    <a:cubicBezTo>
                      <a:pt x="156386" y="1367089"/>
                      <a:pt x="-70989" y="807277"/>
                      <a:pt x="20652" y="500110"/>
                    </a:cubicBezTo>
                    <a:cubicBezTo>
                      <a:pt x="187279" y="454716"/>
                      <a:pt x="404024" y="488650"/>
                      <a:pt x="612800" y="567620"/>
                    </a:cubicBezTo>
                    <a:lnTo>
                      <a:pt x="646597" y="582336"/>
                    </a:lnTo>
                    <a:lnTo>
                      <a:pt x="648266" y="560064"/>
                    </a:lnTo>
                    <a:cubicBezTo>
                      <a:pt x="675860" y="335450"/>
                      <a:pt x="745684" y="127473"/>
                      <a:pt x="857156" y="12315"/>
                    </a:cubicBezTo>
                    <a:cubicBezTo>
                      <a:pt x="1025944" y="48861"/>
                      <a:pt x="1202630" y="178907"/>
                      <a:pt x="1351480" y="345243"/>
                    </a:cubicBezTo>
                    <a:lnTo>
                      <a:pt x="1439392" y="453752"/>
                    </a:lnTo>
                    <a:lnTo>
                      <a:pt x="1517562" y="349370"/>
                    </a:lnTo>
                    <a:cubicBezTo>
                      <a:pt x="1661654" y="174869"/>
                      <a:pt x="1832393" y="37110"/>
                      <a:pt x="1988311" y="0"/>
                    </a:cubicBezTo>
                    <a:close/>
                  </a:path>
                </a:pathLst>
              </a:custGeom>
              <a:solidFill>
                <a:srgbClr val="00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1" name="フリーフォーム: 図形 560">
                <a:extLst>
                  <a:ext uri="{FF2B5EF4-FFF2-40B4-BE49-F238E27FC236}">
                    <a16:creationId xmlns:a16="http://schemas.microsoft.com/office/drawing/2014/main" id="{ABD26A15-D6E1-4902-AABF-35E8913D2A25}"/>
                  </a:ext>
                </a:extLst>
              </p:cNvPr>
              <p:cNvSpPr/>
              <p:nvPr/>
            </p:nvSpPr>
            <p:spPr>
              <a:xfrm rot="10800000">
                <a:off x="4385984" y="2012320"/>
                <a:ext cx="237304" cy="159380"/>
              </a:xfrm>
              <a:custGeom>
                <a:avLst/>
                <a:gdLst>
                  <a:gd name="connsiteX0" fmla="*/ 1988311 w 2953345"/>
                  <a:gd name="connsiteY0" fmla="*/ 0 h 1983550"/>
                  <a:gd name="connsiteX1" fmla="*/ 2225919 w 2953345"/>
                  <a:gd name="connsiteY1" fmla="*/ 546570 h 1983550"/>
                  <a:gd name="connsiteX2" fmla="*/ 2233933 w 2953345"/>
                  <a:gd name="connsiteY2" fmla="*/ 617237 h 1983550"/>
                  <a:gd name="connsiteX3" fmla="*/ 2350610 w 2953345"/>
                  <a:gd name="connsiteY3" fmla="*/ 567300 h 1983550"/>
                  <a:gd name="connsiteX4" fmla="*/ 2932976 w 2953345"/>
                  <a:gd name="connsiteY4" fmla="*/ 500111 h 1983550"/>
                  <a:gd name="connsiteX5" fmla="*/ 2527736 w 2953345"/>
                  <a:gd name="connsiteY5" fmla="*/ 1636596 h 1983550"/>
                  <a:gd name="connsiteX6" fmla="*/ 1574180 w 2953345"/>
                  <a:gd name="connsiteY6" fmla="*/ 1933671 h 1983550"/>
                  <a:gd name="connsiteX7" fmla="*/ 1556345 w 2953345"/>
                  <a:gd name="connsiteY7" fmla="*/ 1919368 h 1983550"/>
                  <a:gd name="connsiteX8" fmla="*/ 1528339 w 2953345"/>
                  <a:gd name="connsiteY8" fmla="*/ 1920897 h 1983550"/>
                  <a:gd name="connsiteX9" fmla="*/ 1475770 w 2953345"/>
                  <a:gd name="connsiteY9" fmla="*/ 1912825 h 1983550"/>
                  <a:gd name="connsiteX10" fmla="*/ 1448916 w 2953345"/>
                  <a:gd name="connsiteY10" fmla="*/ 1901539 h 1983550"/>
                  <a:gd name="connsiteX11" fmla="*/ 1409788 w 2953345"/>
                  <a:gd name="connsiteY11" fmla="*/ 1909339 h 1983550"/>
                  <a:gd name="connsiteX12" fmla="*/ 1379448 w 2953345"/>
                  <a:gd name="connsiteY12" fmla="*/ 1933671 h 1983550"/>
                  <a:gd name="connsiteX13" fmla="*/ 425892 w 2953345"/>
                  <a:gd name="connsiteY13" fmla="*/ 1636595 h 1983550"/>
                  <a:gd name="connsiteX14" fmla="*/ 20652 w 2953345"/>
                  <a:gd name="connsiteY14" fmla="*/ 500110 h 1983550"/>
                  <a:gd name="connsiteX15" fmla="*/ 612800 w 2953345"/>
                  <a:gd name="connsiteY15" fmla="*/ 567620 h 1983550"/>
                  <a:gd name="connsiteX16" fmla="*/ 646597 w 2953345"/>
                  <a:gd name="connsiteY16" fmla="*/ 582336 h 1983550"/>
                  <a:gd name="connsiteX17" fmla="*/ 648266 w 2953345"/>
                  <a:gd name="connsiteY17" fmla="*/ 560064 h 1983550"/>
                  <a:gd name="connsiteX18" fmla="*/ 857156 w 2953345"/>
                  <a:gd name="connsiteY18" fmla="*/ 12315 h 1983550"/>
                  <a:gd name="connsiteX19" fmla="*/ 1351480 w 2953345"/>
                  <a:gd name="connsiteY19" fmla="*/ 345243 h 1983550"/>
                  <a:gd name="connsiteX20" fmla="*/ 1439392 w 2953345"/>
                  <a:gd name="connsiteY20" fmla="*/ 453752 h 1983550"/>
                  <a:gd name="connsiteX21" fmla="*/ 1517562 w 2953345"/>
                  <a:gd name="connsiteY21" fmla="*/ 349370 h 1983550"/>
                  <a:gd name="connsiteX22" fmla="*/ 1988311 w 2953345"/>
                  <a:gd name="connsiteY22" fmla="*/ 0 h 198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953345" h="1983550">
                    <a:moveTo>
                      <a:pt x="1988311" y="0"/>
                    </a:moveTo>
                    <a:cubicBezTo>
                      <a:pt x="2110936" y="121606"/>
                      <a:pt x="2189921" y="326279"/>
                      <a:pt x="2225919" y="546570"/>
                    </a:cubicBezTo>
                    <a:lnTo>
                      <a:pt x="2233933" y="617237"/>
                    </a:lnTo>
                    <a:lnTo>
                      <a:pt x="2350610" y="567300"/>
                    </a:lnTo>
                    <a:cubicBezTo>
                      <a:pt x="2562647" y="488224"/>
                      <a:pt x="2779392" y="454290"/>
                      <a:pt x="2932976" y="500111"/>
                    </a:cubicBezTo>
                    <a:cubicBezTo>
                      <a:pt x="3023762" y="833364"/>
                      <a:pt x="2797242" y="1367090"/>
                      <a:pt x="2527736" y="1636596"/>
                    </a:cubicBezTo>
                    <a:cubicBezTo>
                      <a:pt x="2275074" y="1889258"/>
                      <a:pt x="1799076" y="2077510"/>
                      <a:pt x="1574180" y="1933671"/>
                    </a:cubicBezTo>
                    <a:lnTo>
                      <a:pt x="1556345" y="1919368"/>
                    </a:lnTo>
                    <a:lnTo>
                      <a:pt x="1528339" y="1920897"/>
                    </a:lnTo>
                    <a:cubicBezTo>
                      <a:pt x="1510560" y="1920089"/>
                      <a:pt x="1493010" y="1917445"/>
                      <a:pt x="1475770" y="1912825"/>
                    </a:cubicBezTo>
                    <a:lnTo>
                      <a:pt x="1448916" y="1901539"/>
                    </a:lnTo>
                    <a:lnTo>
                      <a:pt x="1409788" y="1909339"/>
                    </a:lnTo>
                    <a:lnTo>
                      <a:pt x="1379448" y="1933671"/>
                    </a:lnTo>
                    <a:cubicBezTo>
                      <a:pt x="1154551" y="2077510"/>
                      <a:pt x="678554" y="1889257"/>
                      <a:pt x="425892" y="1636595"/>
                    </a:cubicBezTo>
                    <a:cubicBezTo>
                      <a:pt x="156386" y="1367089"/>
                      <a:pt x="-70989" y="807277"/>
                      <a:pt x="20652" y="500110"/>
                    </a:cubicBezTo>
                    <a:cubicBezTo>
                      <a:pt x="187279" y="454716"/>
                      <a:pt x="404024" y="488650"/>
                      <a:pt x="612800" y="567620"/>
                    </a:cubicBezTo>
                    <a:lnTo>
                      <a:pt x="646597" y="582336"/>
                    </a:lnTo>
                    <a:lnTo>
                      <a:pt x="648266" y="560064"/>
                    </a:lnTo>
                    <a:cubicBezTo>
                      <a:pt x="675860" y="335450"/>
                      <a:pt x="745684" y="127473"/>
                      <a:pt x="857156" y="12315"/>
                    </a:cubicBezTo>
                    <a:cubicBezTo>
                      <a:pt x="1025944" y="48861"/>
                      <a:pt x="1202630" y="178907"/>
                      <a:pt x="1351480" y="345243"/>
                    </a:cubicBezTo>
                    <a:lnTo>
                      <a:pt x="1439392" y="453752"/>
                    </a:lnTo>
                    <a:lnTo>
                      <a:pt x="1517562" y="349370"/>
                    </a:lnTo>
                    <a:cubicBezTo>
                      <a:pt x="1661654" y="174869"/>
                      <a:pt x="1832393" y="37110"/>
                      <a:pt x="1988311" y="0"/>
                    </a:cubicBezTo>
                    <a:close/>
                  </a:path>
                </a:pathLst>
              </a:custGeom>
              <a:solidFill>
                <a:srgbClr val="00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2" name="フリーフォーム: 図形 561">
                <a:extLst>
                  <a:ext uri="{FF2B5EF4-FFF2-40B4-BE49-F238E27FC236}">
                    <a16:creationId xmlns:a16="http://schemas.microsoft.com/office/drawing/2014/main" id="{A4813DC3-9F4F-4341-8657-A9E94C8D2F22}"/>
                  </a:ext>
                </a:extLst>
              </p:cNvPr>
              <p:cNvSpPr/>
              <p:nvPr/>
            </p:nvSpPr>
            <p:spPr>
              <a:xfrm rot="10800000">
                <a:off x="3227744" y="3879220"/>
                <a:ext cx="237304" cy="159380"/>
              </a:xfrm>
              <a:custGeom>
                <a:avLst/>
                <a:gdLst>
                  <a:gd name="connsiteX0" fmla="*/ 1988311 w 2953345"/>
                  <a:gd name="connsiteY0" fmla="*/ 0 h 1983550"/>
                  <a:gd name="connsiteX1" fmla="*/ 2225919 w 2953345"/>
                  <a:gd name="connsiteY1" fmla="*/ 546570 h 1983550"/>
                  <a:gd name="connsiteX2" fmla="*/ 2233933 w 2953345"/>
                  <a:gd name="connsiteY2" fmla="*/ 617237 h 1983550"/>
                  <a:gd name="connsiteX3" fmla="*/ 2350610 w 2953345"/>
                  <a:gd name="connsiteY3" fmla="*/ 567300 h 1983550"/>
                  <a:gd name="connsiteX4" fmla="*/ 2932976 w 2953345"/>
                  <a:gd name="connsiteY4" fmla="*/ 500111 h 1983550"/>
                  <a:gd name="connsiteX5" fmla="*/ 2527736 w 2953345"/>
                  <a:gd name="connsiteY5" fmla="*/ 1636596 h 1983550"/>
                  <a:gd name="connsiteX6" fmla="*/ 1574180 w 2953345"/>
                  <a:gd name="connsiteY6" fmla="*/ 1933671 h 1983550"/>
                  <a:gd name="connsiteX7" fmla="*/ 1556345 w 2953345"/>
                  <a:gd name="connsiteY7" fmla="*/ 1919368 h 1983550"/>
                  <a:gd name="connsiteX8" fmla="*/ 1528339 w 2953345"/>
                  <a:gd name="connsiteY8" fmla="*/ 1920897 h 1983550"/>
                  <a:gd name="connsiteX9" fmla="*/ 1475770 w 2953345"/>
                  <a:gd name="connsiteY9" fmla="*/ 1912825 h 1983550"/>
                  <a:gd name="connsiteX10" fmla="*/ 1448916 w 2953345"/>
                  <a:gd name="connsiteY10" fmla="*/ 1901539 h 1983550"/>
                  <a:gd name="connsiteX11" fmla="*/ 1409788 w 2953345"/>
                  <a:gd name="connsiteY11" fmla="*/ 1909339 h 1983550"/>
                  <a:gd name="connsiteX12" fmla="*/ 1379448 w 2953345"/>
                  <a:gd name="connsiteY12" fmla="*/ 1933671 h 1983550"/>
                  <a:gd name="connsiteX13" fmla="*/ 425892 w 2953345"/>
                  <a:gd name="connsiteY13" fmla="*/ 1636595 h 1983550"/>
                  <a:gd name="connsiteX14" fmla="*/ 20652 w 2953345"/>
                  <a:gd name="connsiteY14" fmla="*/ 500110 h 1983550"/>
                  <a:gd name="connsiteX15" fmla="*/ 612800 w 2953345"/>
                  <a:gd name="connsiteY15" fmla="*/ 567620 h 1983550"/>
                  <a:gd name="connsiteX16" fmla="*/ 646597 w 2953345"/>
                  <a:gd name="connsiteY16" fmla="*/ 582336 h 1983550"/>
                  <a:gd name="connsiteX17" fmla="*/ 648266 w 2953345"/>
                  <a:gd name="connsiteY17" fmla="*/ 560064 h 1983550"/>
                  <a:gd name="connsiteX18" fmla="*/ 857156 w 2953345"/>
                  <a:gd name="connsiteY18" fmla="*/ 12315 h 1983550"/>
                  <a:gd name="connsiteX19" fmla="*/ 1351480 w 2953345"/>
                  <a:gd name="connsiteY19" fmla="*/ 345243 h 1983550"/>
                  <a:gd name="connsiteX20" fmla="*/ 1439392 w 2953345"/>
                  <a:gd name="connsiteY20" fmla="*/ 453752 h 1983550"/>
                  <a:gd name="connsiteX21" fmla="*/ 1517562 w 2953345"/>
                  <a:gd name="connsiteY21" fmla="*/ 349370 h 1983550"/>
                  <a:gd name="connsiteX22" fmla="*/ 1988311 w 2953345"/>
                  <a:gd name="connsiteY22" fmla="*/ 0 h 198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953345" h="1983550">
                    <a:moveTo>
                      <a:pt x="1988311" y="0"/>
                    </a:moveTo>
                    <a:cubicBezTo>
                      <a:pt x="2110936" y="121606"/>
                      <a:pt x="2189921" y="326279"/>
                      <a:pt x="2225919" y="546570"/>
                    </a:cubicBezTo>
                    <a:lnTo>
                      <a:pt x="2233933" y="617237"/>
                    </a:lnTo>
                    <a:lnTo>
                      <a:pt x="2350610" y="567300"/>
                    </a:lnTo>
                    <a:cubicBezTo>
                      <a:pt x="2562647" y="488224"/>
                      <a:pt x="2779392" y="454290"/>
                      <a:pt x="2932976" y="500111"/>
                    </a:cubicBezTo>
                    <a:cubicBezTo>
                      <a:pt x="3023762" y="833364"/>
                      <a:pt x="2797242" y="1367090"/>
                      <a:pt x="2527736" y="1636596"/>
                    </a:cubicBezTo>
                    <a:cubicBezTo>
                      <a:pt x="2275074" y="1889258"/>
                      <a:pt x="1799076" y="2077510"/>
                      <a:pt x="1574180" y="1933671"/>
                    </a:cubicBezTo>
                    <a:lnTo>
                      <a:pt x="1556345" y="1919368"/>
                    </a:lnTo>
                    <a:lnTo>
                      <a:pt x="1528339" y="1920897"/>
                    </a:lnTo>
                    <a:cubicBezTo>
                      <a:pt x="1510560" y="1920089"/>
                      <a:pt x="1493010" y="1917445"/>
                      <a:pt x="1475770" y="1912825"/>
                    </a:cubicBezTo>
                    <a:lnTo>
                      <a:pt x="1448916" y="1901539"/>
                    </a:lnTo>
                    <a:lnTo>
                      <a:pt x="1409788" y="1909339"/>
                    </a:lnTo>
                    <a:lnTo>
                      <a:pt x="1379448" y="1933671"/>
                    </a:lnTo>
                    <a:cubicBezTo>
                      <a:pt x="1154551" y="2077510"/>
                      <a:pt x="678554" y="1889257"/>
                      <a:pt x="425892" y="1636595"/>
                    </a:cubicBezTo>
                    <a:cubicBezTo>
                      <a:pt x="156386" y="1367089"/>
                      <a:pt x="-70989" y="807277"/>
                      <a:pt x="20652" y="500110"/>
                    </a:cubicBezTo>
                    <a:cubicBezTo>
                      <a:pt x="187279" y="454716"/>
                      <a:pt x="404024" y="488650"/>
                      <a:pt x="612800" y="567620"/>
                    </a:cubicBezTo>
                    <a:lnTo>
                      <a:pt x="646597" y="582336"/>
                    </a:lnTo>
                    <a:lnTo>
                      <a:pt x="648266" y="560064"/>
                    </a:lnTo>
                    <a:cubicBezTo>
                      <a:pt x="675860" y="335450"/>
                      <a:pt x="745684" y="127473"/>
                      <a:pt x="857156" y="12315"/>
                    </a:cubicBezTo>
                    <a:cubicBezTo>
                      <a:pt x="1025944" y="48861"/>
                      <a:pt x="1202630" y="178907"/>
                      <a:pt x="1351480" y="345243"/>
                    </a:cubicBezTo>
                    <a:lnTo>
                      <a:pt x="1439392" y="453752"/>
                    </a:lnTo>
                    <a:lnTo>
                      <a:pt x="1517562" y="349370"/>
                    </a:lnTo>
                    <a:cubicBezTo>
                      <a:pt x="1661654" y="174869"/>
                      <a:pt x="1832393" y="37110"/>
                      <a:pt x="1988311" y="0"/>
                    </a:cubicBezTo>
                    <a:close/>
                  </a:path>
                </a:pathLst>
              </a:custGeom>
              <a:solidFill>
                <a:srgbClr val="00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3" name="フリーフォーム: 図形 562">
                <a:extLst>
                  <a:ext uri="{FF2B5EF4-FFF2-40B4-BE49-F238E27FC236}">
                    <a16:creationId xmlns:a16="http://schemas.microsoft.com/office/drawing/2014/main" id="{E58D98B7-5C52-4CAF-91E1-07B1A24F3AF2}"/>
                  </a:ext>
                </a:extLst>
              </p:cNvPr>
              <p:cNvSpPr/>
              <p:nvPr/>
            </p:nvSpPr>
            <p:spPr>
              <a:xfrm rot="10800000">
                <a:off x="3502064" y="2332360"/>
                <a:ext cx="237304" cy="159380"/>
              </a:xfrm>
              <a:custGeom>
                <a:avLst/>
                <a:gdLst>
                  <a:gd name="connsiteX0" fmla="*/ 1988311 w 2953345"/>
                  <a:gd name="connsiteY0" fmla="*/ 0 h 1983550"/>
                  <a:gd name="connsiteX1" fmla="*/ 2225919 w 2953345"/>
                  <a:gd name="connsiteY1" fmla="*/ 546570 h 1983550"/>
                  <a:gd name="connsiteX2" fmla="*/ 2233933 w 2953345"/>
                  <a:gd name="connsiteY2" fmla="*/ 617237 h 1983550"/>
                  <a:gd name="connsiteX3" fmla="*/ 2350610 w 2953345"/>
                  <a:gd name="connsiteY3" fmla="*/ 567300 h 1983550"/>
                  <a:gd name="connsiteX4" fmla="*/ 2932976 w 2953345"/>
                  <a:gd name="connsiteY4" fmla="*/ 500111 h 1983550"/>
                  <a:gd name="connsiteX5" fmla="*/ 2527736 w 2953345"/>
                  <a:gd name="connsiteY5" fmla="*/ 1636596 h 1983550"/>
                  <a:gd name="connsiteX6" fmla="*/ 1574180 w 2953345"/>
                  <a:gd name="connsiteY6" fmla="*/ 1933671 h 1983550"/>
                  <a:gd name="connsiteX7" fmla="*/ 1556345 w 2953345"/>
                  <a:gd name="connsiteY7" fmla="*/ 1919368 h 1983550"/>
                  <a:gd name="connsiteX8" fmla="*/ 1528339 w 2953345"/>
                  <a:gd name="connsiteY8" fmla="*/ 1920897 h 1983550"/>
                  <a:gd name="connsiteX9" fmla="*/ 1475770 w 2953345"/>
                  <a:gd name="connsiteY9" fmla="*/ 1912825 h 1983550"/>
                  <a:gd name="connsiteX10" fmla="*/ 1448916 w 2953345"/>
                  <a:gd name="connsiteY10" fmla="*/ 1901539 h 1983550"/>
                  <a:gd name="connsiteX11" fmla="*/ 1409788 w 2953345"/>
                  <a:gd name="connsiteY11" fmla="*/ 1909339 h 1983550"/>
                  <a:gd name="connsiteX12" fmla="*/ 1379448 w 2953345"/>
                  <a:gd name="connsiteY12" fmla="*/ 1933671 h 1983550"/>
                  <a:gd name="connsiteX13" fmla="*/ 425892 w 2953345"/>
                  <a:gd name="connsiteY13" fmla="*/ 1636595 h 1983550"/>
                  <a:gd name="connsiteX14" fmla="*/ 20652 w 2953345"/>
                  <a:gd name="connsiteY14" fmla="*/ 500110 h 1983550"/>
                  <a:gd name="connsiteX15" fmla="*/ 612800 w 2953345"/>
                  <a:gd name="connsiteY15" fmla="*/ 567620 h 1983550"/>
                  <a:gd name="connsiteX16" fmla="*/ 646597 w 2953345"/>
                  <a:gd name="connsiteY16" fmla="*/ 582336 h 1983550"/>
                  <a:gd name="connsiteX17" fmla="*/ 648266 w 2953345"/>
                  <a:gd name="connsiteY17" fmla="*/ 560064 h 1983550"/>
                  <a:gd name="connsiteX18" fmla="*/ 857156 w 2953345"/>
                  <a:gd name="connsiteY18" fmla="*/ 12315 h 1983550"/>
                  <a:gd name="connsiteX19" fmla="*/ 1351480 w 2953345"/>
                  <a:gd name="connsiteY19" fmla="*/ 345243 h 1983550"/>
                  <a:gd name="connsiteX20" fmla="*/ 1439392 w 2953345"/>
                  <a:gd name="connsiteY20" fmla="*/ 453752 h 1983550"/>
                  <a:gd name="connsiteX21" fmla="*/ 1517562 w 2953345"/>
                  <a:gd name="connsiteY21" fmla="*/ 349370 h 1983550"/>
                  <a:gd name="connsiteX22" fmla="*/ 1988311 w 2953345"/>
                  <a:gd name="connsiteY22" fmla="*/ 0 h 198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953345" h="1983550">
                    <a:moveTo>
                      <a:pt x="1988311" y="0"/>
                    </a:moveTo>
                    <a:cubicBezTo>
                      <a:pt x="2110936" y="121606"/>
                      <a:pt x="2189921" y="326279"/>
                      <a:pt x="2225919" y="546570"/>
                    </a:cubicBezTo>
                    <a:lnTo>
                      <a:pt x="2233933" y="617237"/>
                    </a:lnTo>
                    <a:lnTo>
                      <a:pt x="2350610" y="567300"/>
                    </a:lnTo>
                    <a:cubicBezTo>
                      <a:pt x="2562647" y="488224"/>
                      <a:pt x="2779392" y="454290"/>
                      <a:pt x="2932976" y="500111"/>
                    </a:cubicBezTo>
                    <a:cubicBezTo>
                      <a:pt x="3023762" y="833364"/>
                      <a:pt x="2797242" y="1367090"/>
                      <a:pt x="2527736" y="1636596"/>
                    </a:cubicBezTo>
                    <a:cubicBezTo>
                      <a:pt x="2275074" y="1889258"/>
                      <a:pt x="1799076" y="2077510"/>
                      <a:pt x="1574180" y="1933671"/>
                    </a:cubicBezTo>
                    <a:lnTo>
                      <a:pt x="1556345" y="1919368"/>
                    </a:lnTo>
                    <a:lnTo>
                      <a:pt x="1528339" y="1920897"/>
                    </a:lnTo>
                    <a:cubicBezTo>
                      <a:pt x="1510560" y="1920089"/>
                      <a:pt x="1493010" y="1917445"/>
                      <a:pt x="1475770" y="1912825"/>
                    </a:cubicBezTo>
                    <a:lnTo>
                      <a:pt x="1448916" y="1901539"/>
                    </a:lnTo>
                    <a:lnTo>
                      <a:pt x="1409788" y="1909339"/>
                    </a:lnTo>
                    <a:lnTo>
                      <a:pt x="1379448" y="1933671"/>
                    </a:lnTo>
                    <a:cubicBezTo>
                      <a:pt x="1154551" y="2077510"/>
                      <a:pt x="678554" y="1889257"/>
                      <a:pt x="425892" y="1636595"/>
                    </a:cubicBezTo>
                    <a:cubicBezTo>
                      <a:pt x="156386" y="1367089"/>
                      <a:pt x="-70989" y="807277"/>
                      <a:pt x="20652" y="500110"/>
                    </a:cubicBezTo>
                    <a:cubicBezTo>
                      <a:pt x="187279" y="454716"/>
                      <a:pt x="404024" y="488650"/>
                      <a:pt x="612800" y="567620"/>
                    </a:cubicBezTo>
                    <a:lnTo>
                      <a:pt x="646597" y="582336"/>
                    </a:lnTo>
                    <a:lnTo>
                      <a:pt x="648266" y="560064"/>
                    </a:lnTo>
                    <a:cubicBezTo>
                      <a:pt x="675860" y="335450"/>
                      <a:pt x="745684" y="127473"/>
                      <a:pt x="857156" y="12315"/>
                    </a:cubicBezTo>
                    <a:cubicBezTo>
                      <a:pt x="1025944" y="48861"/>
                      <a:pt x="1202630" y="178907"/>
                      <a:pt x="1351480" y="345243"/>
                    </a:cubicBezTo>
                    <a:lnTo>
                      <a:pt x="1439392" y="453752"/>
                    </a:lnTo>
                    <a:lnTo>
                      <a:pt x="1517562" y="349370"/>
                    </a:lnTo>
                    <a:cubicBezTo>
                      <a:pt x="1661654" y="174869"/>
                      <a:pt x="1832393" y="37110"/>
                      <a:pt x="1988311" y="0"/>
                    </a:cubicBezTo>
                    <a:close/>
                  </a:path>
                </a:pathLst>
              </a:custGeom>
              <a:solidFill>
                <a:srgbClr val="00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4" name="フリーフォーム: 図形 563">
                <a:extLst>
                  <a:ext uri="{FF2B5EF4-FFF2-40B4-BE49-F238E27FC236}">
                    <a16:creationId xmlns:a16="http://schemas.microsoft.com/office/drawing/2014/main" id="{54DDDCF0-6020-4CBE-8A82-389B3990C3B4}"/>
                  </a:ext>
                </a:extLst>
              </p:cNvPr>
              <p:cNvSpPr/>
              <p:nvPr/>
            </p:nvSpPr>
            <p:spPr>
              <a:xfrm rot="10800000">
                <a:off x="4561244" y="2911480"/>
                <a:ext cx="237304" cy="159380"/>
              </a:xfrm>
              <a:custGeom>
                <a:avLst/>
                <a:gdLst>
                  <a:gd name="connsiteX0" fmla="*/ 1988311 w 2953345"/>
                  <a:gd name="connsiteY0" fmla="*/ 0 h 1983550"/>
                  <a:gd name="connsiteX1" fmla="*/ 2225919 w 2953345"/>
                  <a:gd name="connsiteY1" fmla="*/ 546570 h 1983550"/>
                  <a:gd name="connsiteX2" fmla="*/ 2233933 w 2953345"/>
                  <a:gd name="connsiteY2" fmla="*/ 617237 h 1983550"/>
                  <a:gd name="connsiteX3" fmla="*/ 2350610 w 2953345"/>
                  <a:gd name="connsiteY3" fmla="*/ 567300 h 1983550"/>
                  <a:gd name="connsiteX4" fmla="*/ 2932976 w 2953345"/>
                  <a:gd name="connsiteY4" fmla="*/ 500111 h 1983550"/>
                  <a:gd name="connsiteX5" fmla="*/ 2527736 w 2953345"/>
                  <a:gd name="connsiteY5" fmla="*/ 1636596 h 1983550"/>
                  <a:gd name="connsiteX6" fmla="*/ 1574180 w 2953345"/>
                  <a:gd name="connsiteY6" fmla="*/ 1933671 h 1983550"/>
                  <a:gd name="connsiteX7" fmla="*/ 1556345 w 2953345"/>
                  <a:gd name="connsiteY7" fmla="*/ 1919368 h 1983550"/>
                  <a:gd name="connsiteX8" fmla="*/ 1528339 w 2953345"/>
                  <a:gd name="connsiteY8" fmla="*/ 1920897 h 1983550"/>
                  <a:gd name="connsiteX9" fmla="*/ 1475770 w 2953345"/>
                  <a:gd name="connsiteY9" fmla="*/ 1912825 h 1983550"/>
                  <a:gd name="connsiteX10" fmla="*/ 1448916 w 2953345"/>
                  <a:gd name="connsiteY10" fmla="*/ 1901539 h 1983550"/>
                  <a:gd name="connsiteX11" fmla="*/ 1409788 w 2953345"/>
                  <a:gd name="connsiteY11" fmla="*/ 1909339 h 1983550"/>
                  <a:gd name="connsiteX12" fmla="*/ 1379448 w 2953345"/>
                  <a:gd name="connsiteY12" fmla="*/ 1933671 h 1983550"/>
                  <a:gd name="connsiteX13" fmla="*/ 425892 w 2953345"/>
                  <a:gd name="connsiteY13" fmla="*/ 1636595 h 1983550"/>
                  <a:gd name="connsiteX14" fmla="*/ 20652 w 2953345"/>
                  <a:gd name="connsiteY14" fmla="*/ 500110 h 1983550"/>
                  <a:gd name="connsiteX15" fmla="*/ 612800 w 2953345"/>
                  <a:gd name="connsiteY15" fmla="*/ 567620 h 1983550"/>
                  <a:gd name="connsiteX16" fmla="*/ 646597 w 2953345"/>
                  <a:gd name="connsiteY16" fmla="*/ 582336 h 1983550"/>
                  <a:gd name="connsiteX17" fmla="*/ 648266 w 2953345"/>
                  <a:gd name="connsiteY17" fmla="*/ 560064 h 1983550"/>
                  <a:gd name="connsiteX18" fmla="*/ 857156 w 2953345"/>
                  <a:gd name="connsiteY18" fmla="*/ 12315 h 1983550"/>
                  <a:gd name="connsiteX19" fmla="*/ 1351480 w 2953345"/>
                  <a:gd name="connsiteY19" fmla="*/ 345243 h 1983550"/>
                  <a:gd name="connsiteX20" fmla="*/ 1439392 w 2953345"/>
                  <a:gd name="connsiteY20" fmla="*/ 453752 h 1983550"/>
                  <a:gd name="connsiteX21" fmla="*/ 1517562 w 2953345"/>
                  <a:gd name="connsiteY21" fmla="*/ 349370 h 1983550"/>
                  <a:gd name="connsiteX22" fmla="*/ 1988311 w 2953345"/>
                  <a:gd name="connsiteY22" fmla="*/ 0 h 198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953345" h="1983550">
                    <a:moveTo>
                      <a:pt x="1988311" y="0"/>
                    </a:moveTo>
                    <a:cubicBezTo>
                      <a:pt x="2110936" y="121606"/>
                      <a:pt x="2189921" y="326279"/>
                      <a:pt x="2225919" y="546570"/>
                    </a:cubicBezTo>
                    <a:lnTo>
                      <a:pt x="2233933" y="617237"/>
                    </a:lnTo>
                    <a:lnTo>
                      <a:pt x="2350610" y="567300"/>
                    </a:lnTo>
                    <a:cubicBezTo>
                      <a:pt x="2562647" y="488224"/>
                      <a:pt x="2779392" y="454290"/>
                      <a:pt x="2932976" y="500111"/>
                    </a:cubicBezTo>
                    <a:cubicBezTo>
                      <a:pt x="3023762" y="833364"/>
                      <a:pt x="2797242" y="1367090"/>
                      <a:pt x="2527736" y="1636596"/>
                    </a:cubicBezTo>
                    <a:cubicBezTo>
                      <a:pt x="2275074" y="1889258"/>
                      <a:pt x="1799076" y="2077510"/>
                      <a:pt x="1574180" y="1933671"/>
                    </a:cubicBezTo>
                    <a:lnTo>
                      <a:pt x="1556345" y="1919368"/>
                    </a:lnTo>
                    <a:lnTo>
                      <a:pt x="1528339" y="1920897"/>
                    </a:lnTo>
                    <a:cubicBezTo>
                      <a:pt x="1510560" y="1920089"/>
                      <a:pt x="1493010" y="1917445"/>
                      <a:pt x="1475770" y="1912825"/>
                    </a:cubicBezTo>
                    <a:lnTo>
                      <a:pt x="1448916" y="1901539"/>
                    </a:lnTo>
                    <a:lnTo>
                      <a:pt x="1409788" y="1909339"/>
                    </a:lnTo>
                    <a:lnTo>
                      <a:pt x="1379448" y="1933671"/>
                    </a:lnTo>
                    <a:cubicBezTo>
                      <a:pt x="1154551" y="2077510"/>
                      <a:pt x="678554" y="1889257"/>
                      <a:pt x="425892" y="1636595"/>
                    </a:cubicBezTo>
                    <a:cubicBezTo>
                      <a:pt x="156386" y="1367089"/>
                      <a:pt x="-70989" y="807277"/>
                      <a:pt x="20652" y="500110"/>
                    </a:cubicBezTo>
                    <a:cubicBezTo>
                      <a:pt x="187279" y="454716"/>
                      <a:pt x="404024" y="488650"/>
                      <a:pt x="612800" y="567620"/>
                    </a:cubicBezTo>
                    <a:lnTo>
                      <a:pt x="646597" y="582336"/>
                    </a:lnTo>
                    <a:lnTo>
                      <a:pt x="648266" y="560064"/>
                    </a:lnTo>
                    <a:cubicBezTo>
                      <a:pt x="675860" y="335450"/>
                      <a:pt x="745684" y="127473"/>
                      <a:pt x="857156" y="12315"/>
                    </a:cubicBezTo>
                    <a:cubicBezTo>
                      <a:pt x="1025944" y="48861"/>
                      <a:pt x="1202630" y="178907"/>
                      <a:pt x="1351480" y="345243"/>
                    </a:cubicBezTo>
                    <a:lnTo>
                      <a:pt x="1439392" y="453752"/>
                    </a:lnTo>
                    <a:lnTo>
                      <a:pt x="1517562" y="349370"/>
                    </a:lnTo>
                    <a:cubicBezTo>
                      <a:pt x="1661654" y="174869"/>
                      <a:pt x="1832393" y="37110"/>
                      <a:pt x="1988311" y="0"/>
                    </a:cubicBezTo>
                    <a:close/>
                  </a:path>
                </a:pathLst>
              </a:custGeom>
              <a:solidFill>
                <a:srgbClr val="00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5" name="フリーフォーム: 図形 564">
                <a:extLst>
                  <a:ext uri="{FF2B5EF4-FFF2-40B4-BE49-F238E27FC236}">
                    <a16:creationId xmlns:a16="http://schemas.microsoft.com/office/drawing/2014/main" id="{8616FCDA-CB23-4A4E-9F5E-1CCABE3CB1E4}"/>
                  </a:ext>
                </a:extLst>
              </p:cNvPr>
              <p:cNvSpPr/>
              <p:nvPr/>
            </p:nvSpPr>
            <p:spPr>
              <a:xfrm rot="9769250">
                <a:off x="4786668" y="1391119"/>
                <a:ext cx="264016" cy="177320"/>
              </a:xfrm>
              <a:custGeom>
                <a:avLst/>
                <a:gdLst>
                  <a:gd name="connsiteX0" fmla="*/ 1988311 w 2953345"/>
                  <a:gd name="connsiteY0" fmla="*/ 0 h 1983550"/>
                  <a:gd name="connsiteX1" fmla="*/ 2225919 w 2953345"/>
                  <a:gd name="connsiteY1" fmla="*/ 546570 h 1983550"/>
                  <a:gd name="connsiteX2" fmla="*/ 2233933 w 2953345"/>
                  <a:gd name="connsiteY2" fmla="*/ 617237 h 1983550"/>
                  <a:gd name="connsiteX3" fmla="*/ 2350610 w 2953345"/>
                  <a:gd name="connsiteY3" fmla="*/ 567300 h 1983550"/>
                  <a:gd name="connsiteX4" fmla="*/ 2932976 w 2953345"/>
                  <a:gd name="connsiteY4" fmla="*/ 500111 h 1983550"/>
                  <a:gd name="connsiteX5" fmla="*/ 2527736 w 2953345"/>
                  <a:gd name="connsiteY5" fmla="*/ 1636596 h 1983550"/>
                  <a:gd name="connsiteX6" fmla="*/ 1574180 w 2953345"/>
                  <a:gd name="connsiteY6" fmla="*/ 1933671 h 1983550"/>
                  <a:gd name="connsiteX7" fmla="*/ 1556345 w 2953345"/>
                  <a:gd name="connsiteY7" fmla="*/ 1919368 h 1983550"/>
                  <a:gd name="connsiteX8" fmla="*/ 1528339 w 2953345"/>
                  <a:gd name="connsiteY8" fmla="*/ 1920897 h 1983550"/>
                  <a:gd name="connsiteX9" fmla="*/ 1475770 w 2953345"/>
                  <a:gd name="connsiteY9" fmla="*/ 1912825 h 1983550"/>
                  <a:gd name="connsiteX10" fmla="*/ 1448916 w 2953345"/>
                  <a:gd name="connsiteY10" fmla="*/ 1901539 h 1983550"/>
                  <a:gd name="connsiteX11" fmla="*/ 1409788 w 2953345"/>
                  <a:gd name="connsiteY11" fmla="*/ 1909339 h 1983550"/>
                  <a:gd name="connsiteX12" fmla="*/ 1379448 w 2953345"/>
                  <a:gd name="connsiteY12" fmla="*/ 1933671 h 1983550"/>
                  <a:gd name="connsiteX13" fmla="*/ 425892 w 2953345"/>
                  <a:gd name="connsiteY13" fmla="*/ 1636595 h 1983550"/>
                  <a:gd name="connsiteX14" fmla="*/ 20652 w 2953345"/>
                  <a:gd name="connsiteY14" fmla="*/ 500110 h 1983550"/>
                  <a:gd name="connsiteX15" fmla="*/ 612800 w 2953345"/>
                  <a:gd name="connsiteY15" fmla="*/ 567620 h 1983550"/>
                  <a:gd name="connsiteX16" fmla="*/ 646597 w 2953345"/>
                  <a:gd name="connsiteY16" fmla="*/ 582336 h 1983550"/>
                  <a:gd name="connsiteX17" fmla="*/ 648266 w 2953345"/>
                  <a:gd name="connsiteY17" fmla="*/ 560064 h 1983550"/>
                  <a:gd name="connsiteX18" fmla="*/ 857156 w 2953345"/>
                  <a:gd name="connsiteY18" fmla="*/ 12315 h 1983550"/>
                  <a:gd name="connsiteX19" fmla="*/ 1351480 w 2953345"/>
                  <a:gd name="connsiteY19" fmla="*/ 345243 h 1983550"/>
                  <a:gd name="connsiteX20" fmla="*/ 1439392 w 2953345"/>
                  <a:gd name="connsiteY20" fmla="*/ 453752 h 1983550"/>
                  <a:gd name="connsiteX21" fmla="*/ 1517562 w 2953345"/>
                  <a:gd name="connsiteY21" fmla="*/ 349370 h 1983550"/>
                  <a:gd name="connsiteX22" fmla="*/ 1988311 w 2953345"/>
                  <a:gd name="connsiteY22" fmla="*/ 0 h 198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953345" h="1983550">
                    <a:moveTo>
                      <a:pt x="1988311" y="0"/>
                    </a:moveTo>
                    <a:cubicBezTo>
                      <a:pt x="2110936" y="121606"/>
                      <a:pt x="2189921" y="326279"/>
                      <a:pt x="2225919" y="546570"/>
                    </a:cubicBezTo>
                    <a:lnTo>
                      <a:pt x="2233933" y="617237"/>
                    </a:lnTo>
                    <a:lnTo>
                      <a:pt x="2350610" y="567300"/>
                    </a:lnTo>
                    <a:cubicBezTo>
                      <a:pt x="2562647" y="488224"/>
                      <a:pt x="2779392" y="454290"/>
                      <a:pt x="2932976" y="500111"/>
                    </a:cubicBezTo>
                    <a:cubicBezTo>
                      <a:pt x="3023762" y="833364"/>
                      <a:pt x="2797242" y="1367090"/>
                      <a:pt x="2527736" y="1636596"/>
                    </a:cubicBezTo>
                    <a:cubicBezTo>
                      <a:pt x="2275074" y="1889258"/>
                      <a:pt x="1799076" y="2077510"/>
                      <a:pt x="1574180" y="1933671"/>
                    </a:cubicBezTo>
                    <a:lnTo>
                      <a:pt x="1556345" y="1919368"/>
                    </a:lnTo>
                    <a:lnTo>
                      <a:pt x="1528339" y="1920897"/>
                    </a:lnTo>
                    <a:cubicBezTo>
                      <a:pt x="1510560" y="1920089"/>
                      <a:pt x="1493010" y="1917445"/>
                      <a:pt x="1475770" y="1912825"/>
                    </a:cubicBezTo>
                    <a:lnTo>
                      <a:pt x="1448916" y="1901539"/>
                    </a:lnTo>
                    <a:lnTo>
                      <a:pt x="1409788" y="1909339"/>
                    </a:lnTo>
                    <a:lnTo>
                      <a:pt x="1379448" y="1933671"/>
                    </a:lnTo>
                    <a:cubicBezTo>
                      <a:pt x="1154551" y="2077510"/>
                      <a:pt x="678554" y="1889257"/>
                      <a:pt x="425892" y="1636595"/>
                    </a:cubicBezTo>
                    <a:cubicBezTo>
                      <a:pt x="156386" y="1367089"/>
                      <a:pt x="-70989" y="807277"/>
                      <a:pt x="20652" y="500110"/>
                    </a:cubicBezTo>
                    <a:cubicBezTo>
                      <a:pt x="187279" y="454716"/>
                      <a:pt x="404024" y="488650"/>
                      <a:pt x="612800" y="567620"/>
                    </a:cubicBezTo>
                    <a:lnTo>
                      <a:pt x="646597" y="582336"/>
                    </a:lnTo>
                    <a:lnTo>
                      <a:pt x="648266" y="560064"/>
                    </a:lnTo>
                    <a:cubicBezTo>
                      <a:pt x="675860" y="335450"/>
                      <a:pt x="745684" y="127473"/>
                      <a:pt x="857156" y="12315"/>
                    </a:cubicBezTo>
                    <a:cubicBezTo>
                      <a:pt x="1025944" y="48861"/>
                      <a:pt x="1202630" y="178907"/>
                      <a:pt x="1351480" y="345243"/>
                    </a:cubicBezTo>
                    <a:lnTo>
                      <a:pt x="1439392" y="453752"/>
                    </a:lnTo>
                    <a:lnTo>
                      <a:pt x="1517562" y="349370"/>
                    </a:lnTo>
                    <a:cubicBezTo>
                      <a:pt x="1661654" y="174869"/>
                      <a:pt x="1832393" y="37110"/>
                      <a:pt x="1988311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6" name="フリーフォーム: 図形 565">
                <a:extLst>
                  <a:ext uri="{FF2B5EF4-FFF2-40B4-BE49-F238E27FC236}">
                    <a16:creationId xmlns:a16="http://schemas.microsoft.com/office/drawing/2014/main" id="{6FEC7A92-04B5-4D4E-AFC9-2D61531E49D2}"/>
                  </a:ext>
                </a:extLst>
              </p:cNvPr>
              <p:cNvSpPr/>
              <p:nvPr/>
            </p:nvSpPr>
            <p:spPr>
              <a:xfrm rot="9769250">
                <a:off x="5076228" y="1589239"/>
                <a:ext cx="264016" cy="177320"/>
              </a:xfrm>
              <a:custGeom>
                <a:avLst/>
                <a:gdLst>
                  <a:gd name="connsiteX0" fmla="*/ 1988311 w 2953345"/>
                  <a:gd name="connsiteY0" fmla="*/ 0 h 1983550"/>
                  <a:gd name="connsiteX1" fmla="*/ 2225919 w 2953345"/>
                  <a:gd name="connsiteY1" fmla="*/ 546570 h 1983550"/>
                  <a:gd name="connsiteX2" fmla="*/ 2233933 w 2953345"/>
                  <a:gd name="connsiteY2" fmla="*/ 617237 h 1983550"/>
                  <a:gd name="connsiteX3" fmla="*/ 2350610 w 2953345"/>
                  <a:gd name="connsiteY3" fmla="*/ 567300 h 1983550"/>
                  <a:gd name="connsiteX4" fmla="*/ 2932976 w 2953345"/>
                  <a:gd name="connsiteY4" fmla="*/ 500111 h 1983550"/>
                  <a:gd name="connsiteX5" fmla="*/ 2527736 w 2953345"/>
                  <a:gd name="connsiteY5" fmla="*/ 1636596 h 1983550"/>
                  <a:gd name="connsiteX6" fmla="*/ 1574180 w 2953345"/>
                  <a:gd name="connsiteY6" fmla="*/ 1933671 h 1983550"/>
                  <a:gd name="connsiteX7" fmla="*/ 1556345 w 2953345"/>
                  <a:gd name="connsiteY7" fmla="*/ 1919368 h 1983550"/>
                  <a:gd name="connsiteX8" fmla="*/ 1528339 w 2953345"/>
                  <a:gd name="connsiteY8" fmla="*/ 1920897 h 1983550"/>
                  <a:gd name="connsiteX9" fmla="*/ 1475770 w 2953345"/>
                  <a:gd name="connsiteY9" fmla="*/ 1912825 h 1983550"/>
                  <a:gd name="connsiteX10" fmla="*/ 1448916 w 2953345"/>
                  <a:gd name="connsiteY10" fmla="*/ 1901539 h 1983550"/>
                  <a:gd name="connsiteX11" fmla="*/ 1409788 w 2953345"/>
                  <a:gd name="connsiteY11" fmla="*/ 1909339 h 1983550"/>
                  <a:gd name="connsiteX12" fmla="*/ 1379448 w 2953345"/>
                  <a:gd name="connsiteY12" fmla="*/ 1933671 h 1983550"/>
                  <a:gd name="connsiteX13" fmla="*/ 425892 w 2953345"/>
                  <a:gd name="connsiteY13" fmla="*/ 1636595 h 1983550"/>
                  <a:gd name="connsiteX14" fmla="*/ 20652 w 2953345"/>
                  <a:gd name="connsiteY14" fmla="*/ 500110 h 1983550"/>
                  <a:gd name="connsiteX15" fmla="*/ 612800 w 2953345"/>
                  <a:gd name="connsiteY15" fmla="*/ 567620 h 1983550"/>
                  <a:gd name="connsiteX16" fmla="*/ 646597 w 2953345"/>
                  <a:gd name="connsiteY16" fmla="*/ 582336 h 1983550"/>
                  <a:gd name="connsiteX17" fmla="*/ 648266 w 2953345"/>
                  <a:gd name="connsiteY17" fmla="*/ 560064 h 1983550"/>
                  <a:gd name="connsiteX18" fmla="*/ 857156 w 2953345"/>
                  <a:gd name="connsiteY18" fmla="*/ 12315 h 1983550"/>
                  <a:gd name="connsiteX19" fmla="*/ 1351480 w 2953345"/>
                  <a:gd name="connsiteY19" fmla="*/ 345243 h 1983550"/>
                  <a:gd name="connsiteX20" fmla="*/ 1439392 w 2953345"/>
                  <a:gd name="connsiteY20" fmla="*/ 453752 h 1983550"/>
                  <a:gd name="connsiteX21" fmla="*/ 1517562 w 2953345"/>
                  <a:gd name="connsiteY21" fmla="*/ 349370 h 1983550"/>
                  <a:gd name="connsiteX22" fmla="*/ 1988311 w 2953345"/>
                  <a:gd name="connsiteY22" fmla="*/ 0 h 198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953345" h="1983550">
                    <a:moveTo>
                      <a:pt x="1988311" y="0"/>
                    </a:moveTo>
                    <a:cubicBezTo>
                      <a:pt x="2110936" y="121606"/>
                      <a:pt x="2189921" y="326279"/>
                      <a:pt x="2225919" y="546570"/>
                    </a:cubicBezTo>
                    <a:lnTo>
                      <a:pt x="2233933" y="617237"/>
                    </a:lnTo>
                    <a:lnTo>
                      <a:pt x="2350610" y="567300"/>
                    </a:lnTo>
                    <a:cubicBezTo>
                      <a:pt x="2562647" y="488224"/>
                      <a:pt x="2779392" y="454290"/>
                      <a:pt x="2932976" y="500111"/>
                    </a:cubicBezTo>
                    <a:cubicBezTo>
                      <a:pt x="3023762" y="833364"/>
                      <a:pt x="2797242" y="1367090"/>
                      <a:pt x="2527736" y="1636596"/>
                    </a:cubicBezTo>
                    <a:cubicBezTo>
                      <a:pt x="2275074" y="1889258"/>
                      <a:pt x="1799076" y="2077510"/>
                      <a:pt x="1574180" y="1933671"/>
                    </a:cubicBezTo>
                    <a:lnTo>
                      <a:pt x="1556345" y="1919368"/>
                    </a:lnTo>
                    <a:lnTo>
                      <a:pt x="1528339" y="1920897"/>
                    </a:lnTo>
                    <a:cubicBezTo>
                      <a:pt x="1510560" y="1920089"/>
                      <a:pt x="1493010" y="1917445"/>
                      <a:pt x="1475770" y="1912825"/>
                    </a:cubicBezTo>
                    <a:lnTo>
                      <a:pt x="1448916" y="1901539"/>
                    </a:lnTo>
                    <a:lnTo>
                      <a:pt x="1409788" y="1909339"/>
                    </a:lnTo>
                    <a:lnTo>
                      <a:pt x="1379448" y="1933671"/>
                    </a:lnTo>
                    <a:cubicBezTo>
                      <a:pt x="1154551" y="2077510"/>
                      <a:pt x="678554" y="1889257"/>
                      <a:pt x="425892" y="1636595"/>
                    </a:cubicBezTo>
                    <a:cubicBezTo>
                      <a:pt x="156386" y="1367089"/>
                      <a:pt x="-70989" y="807277"/>
                      <a:pt x="20652" y="500110"/>
                    </a:cubicBezTo>
                    <a:cubicBezTo>
                      <a:pt x="187279" y="454716"/>
                      <a:pt x="404024" y="488650"/>
                      <a:pt x="612800" y="567620"/>
                    </a:cubicBezTo>
                    <a:lnTo>
                      <a:pt x="646597" y="582336"/>
                    </a:lnTo>
                    <a:lnTo>
                      <a:pt x="648266" y="560064"/>
                    </a:lnTo>
                    <a:cubicBezTo>
                      <a:pt x="675860" y="335450"/>
                      <a:pt x="745684" y="127473"/>
                      <a:pt x="857156" y="12315"/>
                    </a:cubicBezTo>
                    <a:cubicBezTo>
                      <a:pt x="1025944" y="48861"/>
                      <a:pt x="1202630" y="178907"/>
                      <a:pt x="1351480" y="345243"/>
                    </a:cubicBezTo>
                    <a:lnTo>
                      <a:pt x="1439392" y="453752"/>
                    </a:lnTo>
                    <a:lnTo>
                      <a:pt x="1517562" y="349370"/>
                    </a:lnTo>
                    <a:cubicBezTo>
                      <a:pt x="1661654" y="174869"/>
                      <a:pt x="1832393" y="37110"/>
                      <a:pt x="1988311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7" name="フリーフォーム: 図形 566">
                <a:extLst>
                  <a:ext uri="{FF2B5EF4-FFF2-40B4-BE49-F238E27FC236}">
                    <a16:creationId xmlns:a16="http://schemas.microsoft.com/office/drawing/2014/main" id="{0E193AB7-F01E-48A7-8877-F8A1F1C27EDD}"/>
                  </a:ext>
                </a:extLst>
              </p:cNvPr>
              <p:cNvSpPr/>
              <p:nvPr/>
            </p:nvSpPr>
            <p:spPr>
              <a:xfrm rot="9769250">
                <a:off x="3704628" y="1413979"/>
                <a:ext cx="264016" cy="177320"/>
              </a:xfrm>
              <a:custGeom>
                <a:avLst/>
                <a:gdLst>
                  <a:gd name="connsiteX0" fmla="*/ 1988311 w 2953345"/>
                  <a:gd name="connsiteY0" fmla="*/ 0 h 1983550"/>
                  <a:gd name="connsiteX1" fmla="*/ 2225919 w 2953345"/>
                  <a:gd name="connsiteY1" fmla="*/ 546570 h 1983550"/>
                  <a:gd name="connsiteX2" fmla="*/ 2233933 w 2953345"/>
                  <a:gd name="connsiteY2" fmla="*/ 617237 h 1983550"/>
                  <a:gd name="connsiteX3" fmla="*/ 2350610 w 2953345"/>
                  <a:gd name="connsiteY3" fmla="*/ 567300 h 1983550"/>
                  <a:gd name="connsiteX4" fmla="*/ 2932976 w 2953345"/>
                  <a:gd name="connsiteY4" fmla="*/ 500111 h 1983550"/>
                  <a:gd name="connsiteX5" fmla="*/ 2527736 w 2953345"/>
                  <a:gd name="connsiteY5" fmla="*/ 1636596 h 1983550"/>
                  <a:gd name="connsiteX6" fmla="*/ 1574180 w 2953345"/>
                  <a:gd name="connsiteY6" fmla="*/ 1933671 h 1983550"/>
                  <a:gd name="connsiteX7" fmla="*/ 1556345 w 2953345"/>
                  <a:gd name="connsiteY7" fmla="*/ 1919368 h 1983550"/>
                  <a:gd name="connsiteX8" fmla="*/ 1528339 w 2953345"/>
                  <a:gd name="connsiteY8" fmla="*/ 1920897 h 1983550"/>
                  <a:gd name="connsiteX9" fmla="*/ 1475770 w 2953345"/>
                  <a:gd name="connsiteY9" fmla="*/ 1912825 h 1983550"/>
                  <a:gd name="connsiteX10" fmla="*/ 1448916 w 2953345"/>
                  <a:gd name="connsiteY10" fmla="*/ 1901539 h 1983550"/>
                  <a:gd name="connsiteX11" fmla="*/ 1409788 w 2953345"/>
                  <a:gd name="connsiteY11" fmla="*/ 1909339 h 1983550"/>
                  <a:gd name="connsiteX12" fmla="*/ 1379448 w 2953345"/>
                  <a:gd name="connsiteY12" fmla="*/ 1933671 h 1983550"/>
                  <a:gd name="connsiteX13" fmla="*/ 425892 w 2953345"/>
                  <a:gd name="connsiteY13" fmla="*/ 1636595 h 1983550"/>
                  <a:gd name="connsiteX14" fmla="*/ 20652 w 2953345"/>
                  <a:gd name="connsiteY14" fmla="*/ 500110 h 1983550"/>
                  <a:gd name="connsiteX15" fmla="*/ 612800 w 2953345"/>
                  <a:gd name="connsiteY15" fmla="*/ 567620 h 1983550"/>
                  <a:gd name="connsiteX16" fmla="*/ 646597 w 2953345"/>
                  <a:gd name="connsiteY16" fmla="*/ 582336 h 1983550"/>
                  <a:gd name="connsiteX17" fmla="*/ 648266 w 2953345"/>
                  <a:gd name="connsiteY17" fmla="*/ 560064 h 1983550"/>
                  <a:gd name="connsiteX18" fmla="*/ 857156 w 2953345"/>
                  <a:gd name="connsiteY18" fmla="*/ 12315 h 1983550"/>
                  <a:gd name="connsiteX19" fmla="*/ 1351480 w 2953345"/>
                  <a:gd name="connsiteY19" fmla="*/ 345243 h 1983550"/>
                  <a:gd name="connsiteX20" fmla="*/ 1439392 w 2953345"/>
                  <a:gd name="connsiteY20" fmla="*/ 453752 h 1983550"/>
                  <a:gd name="connsiteX21" fmla="*/ 1517562 w 2953345"/>
                  <a:gd name="connsiteY21" fmla="*/ 349370 h 1983550"/>
                  <a:gd name="connsiteX22" fmla="*/ 1988311 w 2953345"/>
                  <a:gd name="connsiteY22" fmla="*/ 0 h 198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953345" h="1983550">
                    <a:moveTo>
                      <a:pt x="1988311" y="0"/>
                    </a:moveTo>
                    <a:cubicBezTo>
                      <a:pt x="2110936" y="121606"/>
                      <a:pt x="2189921" y="326279"/>
                      <a:pt x="2225919" y="546570"/>
                    </a:cubicBezTo>
                    <a:lnTo>
                      <a:pt x="2233933" y="617237"/>
                    </a:lnTo>
                    <a:lnTo>
                      <a:pt x="2350610" y="567300"/>
                    </a:lnTo>
                    <a:cubicBezTo>
                      <a:pt x="2562647" y="488224"/>
                      <a:pt x="2779392" y="454290"/>
                      <a:pt x="2932976" y="500111"/>
                    </a:cubicBezTo>
                    <a:cubicBezTo>
                      <a:pt x="3023762" y="833364"/>
                      <a:pt x="2797242" y="1367090"/>
                      <a:pt x="2527736" y="1636596"/>
                    </a:cubicBezTo>
                    <a:cubicBezTo>
                      <a:pt x="2275074" y="1889258"/>
                      <a:pt x="1799076" y="2077510"/>
                      <a:pt x="1574180" y="1933671"/>
                    </a:cubicBezTo>
                    <a:lnTo>
                      <a:pt x="1556345" y="1919368"/>
                    </a:lnTo>
                    <a:lnTo>
                      <a:pt x="1528339" y="1920897"/>
                    </a:lnTo>
                    <a:cubicBezTo>
                      <a:pt x="1510560" y="1920089"/>
                      <a:pt x="1493010" y="1917445"/>
                      <a:pt x="1475770" y="1912825"/>
                    </a:cubicBezTo>
                    <a:lnTo>
                      <a:pt x="1448916" y="1901539"/>
                    </a:lnTo>
                    <a:lnTo>
                      <a:pt x="1409788" y="1909339"/>
                    </a:lnTo>
                    <a:lnTo>
                      <a:pt x="1379448" y="1933671"/>
                    </a:lnTo>
                    <a:cubicBezTo>
                      <a:pt x="1154551" y="2077510"/>
                      <a:pt x="678554" y="1889257"/>
                      <a:pt x="425892" y="1636595"/>
                    </a:cubicBezTo>
                    <a:cubicBezTo>
                      <a:pt x="156386" y="1367089"/>
                      <a:pt x="-70989" y="807277"/>
                      <a:pt x="20652" y="500110"/>
                    </a:cubicBezTo>
                    <a:cubicBezTo>
                      <a:pt x="187279" y="454716"/>
                      <a:pt x="404024" y="488650"/>
                      <a:pt x="612800" y="567620"/>
                    </a:cubicBezTo>
                    <a:lnTo>
                      <a:pt x="646597" y="582336"/>
                    </a:lnTo>
                    <a:lnTo>
                      <a:pt x="648266" y="560064"/>
                    </a:lnTo>
                    <a:cubicBezTo>
                      <a:pt x="675860" y="335450"/>
                      <a:pt x="745684" y="127473"/>
                      <a:pt x="857156" y="12315"/>
                    </a:cubicBezTo>
                    <a:cubicBezTo>
                      <a:pt x="1025944" y="48861"/>
                      <a:pt x="1202630" y="178907"/>
                      <a:pt x="1351480" y="345243"/>
                    </a:cubicBezTo>
                    <a:lnTo>
                      <a:pt x="1439392" y="453752"/>
                    </a:lnTo>
                    <a:lnTo>
                      <a:pt x="1517562" y="349370"/>
                    </a:lnTo>
                    <a:cubicBezTo>
                      <a:pt x="1661654" y="174869"/>
                      <a:pt x="1832393" y="37110"/>
                      <a:pt x="1988311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8" name="フリーフォーム: 図形 567">
                <a:extLst>
                  <a:ext uri="{FF2B5EF4-FFF2-40B4-BE49-F238E27FC236}">
                    <a16:creationId xmlns:a16="http://schemas.microsoft.com/office/drawing/2014/main" id="{243D6585-BFCC-499C-9608-83D2DEE11760}"/>
                  </a:ext>
                </a:extLst>
              </p:cNvPr>
              <p:cNvSpPr/>
              <p:nvPr/>
            </p:nvSpPr>
            <p:spPr>
              <a:xfrm rot="9769250">
                <a:off x="4855248" y="1718779"/>
                <a:ext cx="264016" cy="177320"/>
              </a:xfrm>
              <a:custGeom>
                <a:avLst/>
                <a:gdLst>
                  <a:gd name="connsiteX0" fmla="*/ 1988311 w 2953345"/>
                  <a:gd name="connsiteY0" fmla="*/ 0 h 1983550"/>
                  <a:gd name="connsiteX1" fmla="*/ 2225919 w 2953345"/>
                  <a:gd name="connsiteY1" fmla="*/ 546570 h 1983550"/>
                  <a:gd name="connsiteX2" fmla="*/ 2233933 w 2953345"/>
                  <a:gd name="connsiteY2" fmla="*/ 617237 h 1983550"/>
                  <a:gd name="connsiteX3" fmla="*/ 2350610 w 2953345"/>
                  <a:gd name="connsiteY3" fmla="*/ 567300 h 1983550"/>
                  <a:gd name="connsiteX4" fmla="*/ 2932976 w 2953345"/>
                  <a:gd name="connsiteY4" fmla="*/ 500111 h 1983550"/>
                  <a:gd name="connsiteX5" fmla="*/ 2527736 w 2953345"/>
                  <a:gd name="connsiteY5" fmla="*/ 1636596 h 1983550"/>
                  <a:gd name="connsiteX6" fmla="*/ 1574180 w 2953345"/>
                  <a:gd name="connsiteY6" fmla="*/ 1933671 h 1983550"/>
                  <a:gd name="connsiteX7" fmla="*/ 1556345 w 2953345"/>
                  <a:gd name="connsiteY7" fmla="*/ 1919368 h 1983550"/>
                  <a:gd name="connsiteX8" fmla="*/ 1528339 w 2953345"/>
                  <a:gd name="connsiteY8" fmla="*/ 1920897 h 1983550"/>
                  <a:gd name="connsiteX9" fmla="*/ 1475770 w 2953345"/>
                  <a:gd name="connsiteY9" fmla="*/ 1912825 h 1983550"/>
                  <a:gd name="connsiteX10" fmla="*/ 1448916 w 2953345"/>
                  <a:gd name="connsiteY10" fmla="*/ 1901539 h 1983550"/>
                  <a:gd name="connsiteX11" fmla="*/ 1409788 w 2953345"/>
                  <a:gd name="connsiteY11" fmla="*/ 1909339 h 1983550"/>
                  <a:gd name="connsiteX12" fmla="*/ 1379448 w 2953345"/>
                  <a:gd name="connsiteY12" fmla="*/ 1933671 h 1983550"/>
                  <a:gd name="connsiteX13" fmla="*/ 425892 w 2953345"/>
                  <a:gd name="connsiteY13" fmla="*/ 1636595 h 1983550"/>
                  <a:gd name="connsiteX14" fmla="*/ 20652 w 2953345"/>
                  <a:gd name="connsiteY14" fmla="*/ 500110 h 1983550"/>
                  <a:gd name="connsiteX15" fmla="*/ 612800 w 2953345"/>
                  <a:gd name="connsiteY15" fmla="*/ 567620 h 1983550"/>
                  <a:gd name="connsiteX16" fmla="*/ 646597 w 2953345"/>
                  <a:gd name="connsiteY16" fmla="*/ 582336 h 1983550"/>
                  <a:gd name="connsiteX17" fmla="*/ 648266 w 2953345"/>
                  <a:gd name="connsiteY17" fmla="*/ 560064 h 1983550"/>
                  <a:gd name="connsiteX18" fmla="*/ 857156 w 2953345"/>
                  <a:gd name="connsiteY18" fmla="*/ 12315 h 1983550"/>
                  <a:gd name="connsiteX19" fmla="*/ 1351480 w 2953345"/>
                  <a:gd name="connsiteY19" fmla="*/ 345243 h 1983550"/>
                  <a:gd name="connsiteX20" fmla="*/ 1439392 w 2953345"/>
                  <a:gd name="connsiteY20" fmla="*/ 453752 h 1983550"/>
                  <a:gd name="connsiteX21" fmla="*/ 1517562 w 2953345"/>
                  <a:gd name="connsiteY21" fmla="*/ 349370 h 1983550"/>
                  <a:gd name="connsiteX22" fmla="*/ 1988311 w 2953345"/>
                  <a:gd name="connsiteY22" fmla="*/ 0 h 198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953345" h="1983550">
                    <a:moveTo>
                      <a:pt x="1988311" y="0"/>
                    </a:moveTo>
                    <a:cubicBezTo>
                      <a:pt x="2110936" y="121606"/>
                      <a:pt x="2189921" y="326279"/>
                      <a:pt x="2225919" y="546570"/>
                    </a:cubicBezTo>
                    <a:lnTo>
                      <a:pt x="2233933" y="617237"/>
                    </a:lnTo>
                    <a:lnTo>
                      <a:pt x="2350610" y="567300"/>
                    </a:lnTo>
                    <a:cubicBezTo>
                      <a:pt x="2562647" y="488224"/>
                      <a:pt x="2779392" y="454290"/>
                      <a:pt x="2932976" y="500111"/>
                    </a:cubicBezTo>
                    <a:cubicBezTo>
                      <a:pt x="3023762" y="833364"/>
                      <a:pt x="2797242" y="1367090"/>
                      <a:pt x="2527736" y="1636596"/>
                    </a:cubicBezTo>
                    <a:cubicBezTo>
                      <a:pt x="2275074" y="1889258"/>
                      <a:pt x="1799076" y="2077510"/>
                      <a:pt x="1574180" y="1933671"/>
                    </a:cubicBezTo>
                    <a:lnTo>
                      <a:pt x="1556345" y="1919368"/>
                    </a:lnTo>
                    <a:lnTo>
                      <a:pt x="1528339" y="1920897"/>
                    </a:lnTo>
                    <a:cubicBezTo>
                      <a:pt x="1510560" y="1920089"/>
                      <a:pt x="1493010" y="1917445"/>
                      <a:pt x="1475770" y="1912825"/>
                    </a:cubicBezTo>
                    <a:lnTo>
                      <a:pt x="1448916" y="1901539"/>
                    </a:lnTo>
                    <a:lnTo>
                      <a:pt x="1409788" y="1909339"/>
                    </a:lnTo>
                    <a:lnTo>
                      <a:pt x="1379448" y="1933671"/>
                    </a:lnTo>
                    <a:cubicBezTo>
                      <a:pt x="1154551" y="2077510"/>
                      <a:pt x="678554" y="1889257"/>
                      <a:pt x="425892" y="1636595"/>
                    </a:cubicBezTo>
                    <a:cubicBezTo>
                      <a:pt x="156386" y="1367089"/>
                      <a:pt x="-70989" y="807277"/>
                      <a:pt x="20652" y="500110"/>
                    </a:cubicBezTo>
                    <a:cubicBezTo>
                      <a:pt x="187279" y="454716"/>
                      <a:pt x="404024" y="488650"/>
                      <a:pt x="612800" y="567620"/>
                    </a:cubicBezTo>
                    <a:lnTo>
                      <a:pt x="646597" y="582336"/>
                    </a:lnTo>
                    <a:lnTo>
                      <a:pt x="648266" y="560064"/>
                    </a:lnTo>
                    <a:cubicBezTo>
                      <a:pt x="675860" y="335450"/>
                      <a:pt x="745684" y="127473"/>
                      <a:pt x="857156" y="12315"/>
                    </a:cubicBezTo>
                    <a:cubicBezTo>
                      <a:pt x="1025944" y="48861"/>
                      <a:pt x="1202630" y="178907"/>
                      <a:pt x="1351480" y="345243"/>
                    </a:cubicBezTo>
                    <a:lnTo>
                      <a:pt x="1439392" y="453752"/>
                    </a:lnTo>
                    <a:lnTo>
                      <a:pt x="1517562" y="349370"/>
                    </a:lnTo>
                    <a:cubicBezTo>
                      <a:pt x="1661654" y="174869"/>
                      <a:pt x="1832393" y="37110"/>
                      <a:pt x="1988311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9" name="フリーフォーム: 図形 568">
                <a:extLst>
                  <a:ext uri="{FF2B5EF4-FFF2-40B4-BE49-F238E27FC236}">
                    <a16:creationId xmlns:a16="http://schemas.microsoft.com/office/drawing/2014/main" id="{C571DA69-79F3-4DB2-B053-D134BC3C51CA}"/>
                  </a:ext>
                </a:extLst>
              </p:cNvPr>
              <p:cNvSpPr/>
              <p:nvPr/>
            </p:nvSpPr>
            <p:spPr>
              <a:xfrm rot="9769250">
                <a:off x="3239808" y="1612099"/>
                <a:ext cx="264016" cy="177320"/>
              </a:xfrm>
              <a:custGeom>
                <a:avLst/>
                <a:gdLst>
                  <a:gd name="connsiteX0" fmla="*/ 1988311 w 2953345"/>
                  <a:gd name="connsiteY0" fmla="*/ 0 h 1983550"/>
                  <a:gd name="connsiteX1" fmla="*/ 2225919 w 2953345"/>
                  <a:gd name="connsiteY1" fmla="*/ 546570 h 1983550"/>
                  <a:gd name="connsiteX2" fmla="*/ 2233933 w 2953345"/>
                  <a:gd name="connsiteY2" fmla="*/ 617237 h 1983550"/>
                  <a:gd name="connsiteX3" fmla="*/ 2350610 w 2953345"/>
                  <a:gd name="connsiteY3" fmla="*/ 567300 h 1983550"/>
                  <a:gd name="connsiteX4" fmla="*/ 2932976 w 2953345"/>
                  <a:gd name="connsiteY4" fmla="*/ 500111 h 1983550"/>
                  <a:gd name="connsiteX5" fmla="*/ 2527736 w 2953345"/>
                  <a:gd name="connsiteY5" fmla="*/ 1636596 h 1983550"/>
                  <a:gd name="connsiteX6" fmla="*/ 1574180 w 2953345"/>
                  <a:gd name="connsiteY6" fmla="*/ 1933671 h 1983550"/>
                  <a:gd name="connsiteX7" fmla="*/ 1556345 w 2953345"/>
                  <a:gd name="connsiteY7" fmla="*/ 1919368 h 1983550"/>
                  <a:gd name="connsiteX8" fmla="*/ 1528339 w 2953345"/>
                  <a:gd name="connsiteY8" fmla="*/ 1920897 h 1983550"/>
                  <a:gd name="connsiteX9" fmla="*/ 1475770 w 2953345"/>
                  <a:gd name="connsiteY9" fmla="*/ 1912825 h 1983550"/>
                  <a:gd name="connsiteX10" fmla="*/ 1448916 w 2953345"/>
                  <a:gd name="connsiteY10" fmla="*/ 1901539 h 1983550"/>
                  <a:gd name="connsiteX11" fmla="*/ 1409788 w 2953345"/>
                  <a:gd name="connsiteY11" fmla="*/ 1909339 h 1983550"/>
                  <a:gd name="connsiteX12" fmla="*/ 1379448 w 2953345"/>
                  <a:gd name="connsiteY12" fmla="*/ 1933671 h 1983550"/>
                  <a:gd name="connsiteX13" fmla="*/ 425892 w 2953345"/>
                  <a:gd name="connsiteY13" fmla="*/ 1636595 h 1983550"/>
                  <a:gd name="connsiteX14" fmla="*/ 20652 w 2953345"/>
                  <a:gd name="connsiteY14" fmla="*/ 500110 h 1983550"/>
                  <a:gd name="connsiteX15" fmla="*/ 612800 w 2953345"/>
                  <a:gd name="connsiteY15" fmla="*/ 567620 h 1983550"/>
                  <a:gd name="connsiteX16" fmla="*/ 646597 w 2953345"/>
                  <a:gd name="connsiteY16" fmla="*/ 582336 h 1983550"/>
                  <a:gd name="connsiteX17" fmla="*/ 648266 w 2953345"/>
                  <a:gd name="connsiteY17" fmla="*/ 560064 h 1983550"/>
                  <a:gd name="connsiteX18" fmla="*/ 857156 w 2953345"/>
                  <a:gd name="connsiteY18" fmla="*/ 12315 h 1983550"/>
                  <a:gd name="connsiteX19" fmla="*/ 1351480 w 2953345"/>
                  <a:gd name="connsiteY19" fmla="*/ 345243 h 1983550"/>
                  <a:gd name="connsiteX20" fmla="*/ 1439392 w 2953345"/>
                  <a:gd name="connsiteY20" fmla="*/ 453752 h 1983550"/>
                  <a:gd name="connsiteX21" fmla="*/ 1517562 w 2953345"/>
                  <a:gd name="connsiteY21" fmla="*/ 349370 h 1983550"/>
                  <a:gd name="connsiteX22" fmla="*/ 1988311 w 2953345"/>
                  <a:gd name="connsiteY22" fmla="*/ 0 h 198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953345" h="1983550">
                    <a:moveTo>
                      <a:pt x="1988311" y="0"/>
                    </a:moveTo>
                    <a:cubicBezTo>
                      <a:pt x="2110936" y="121606"/>
                      <a:pt x="2189921" y="326279"/>
                      <a:pt x="2225919" y="546570"/>
                    </a:cubicBezTo>
                    <a:lnTo>
                      <a:pt x="2233933" y="617237"/>
                    </a:lnTo>
                    <a:lnTo>
                      <a:pt x="2350610" y="567300"/>
                    </a:lnTo>
                    <a:cubicBezTo>
                      <a:pt x="2562647" y="488224"/>
                      <a:pt x="2779392" y="454290"/>
                      <a:pt x="2932976" y="500111"/>
                    </a:cubicBezTo>
                    <a:cubicBezTo>
                      <a:pt x="3023762" y="833364"/>
                      <a:pt x="2797242" y="1367090"/>
                      <a:pt x="2527736" y="1636596"/>
                    </a:cubicBezTo>
                    <a:cubicBezTo>
                      <a:pt x="2275074" y="1889258"/>
                      <a:pt x="1799076" y="2077510"/>
                      <a:pt x="1574180" y="1933671"/>
                    </a:cubicBezTo>
                    <a:lnTo>
                      <a:pt x="1556345" y="1919368"/>
                    </a:lnTo>
                    <a:lnTo>
                      <a:pt x="1528339" y="1920897"/>
                    </a:lnTo>
                    <a:cubicBezTo>
                      <a:pt x="1510560" y="1920089"/>
                      <a:pt x="1493010" y="1917445"/>
                      <a:pt x="1475770" y="1912825"/>
                    </a:cubicBezTo>
                    <a:lnTo>
                      <a:pt x="1448916" y="1901539"/>
                    </a:lnTo>
                    <a:lnTo>
                      <a:pt x="1409788" y="1909339"/>
                    </a:lnTo>
                    <a:lnTo>
                      <a:pt x="1379448" y="1933671"/>
                    </a:lnTo>
                    <a:cubicBezTo>
                      <a:pt x="1154551" y="2077510"/>
                      <a:pt x="678554" y="1889257"/>
                      <a:pt x="425892" y="1636595"/>
                    </a:cubicBezTo>
                    <a:cubicBezTo>
                      <a:pt x="156386" y="1367089"/>
                      <a:pt x="-70989" y="807277"/>
                      <a:pt x="20652" y="500110"/>
                    </a:cubicBezTo>
                    <a:cubicBezTo>
                      <a:pt x="187279" y="454716"/>
                      <a:pt x="404024" y="488650"/>
                      <a:pt x="612800" y="567620"/>
                    </a:cubicBezTo>
                    <a:lnTo>
                      <a:pt x="646597" y="582336"/>
                    </a:lnTo>
                    <a:lnTo>
                      <a:pt x="648266" y="560064"/>
                    </a:lnTo>
                    <a:cubicBezTo>
                      <a:pt x="675860" y="335450"/>
                      <a:pt x="745684" y="127473"/>
                      <a:pt x="857156" y="12315"/>
                    </a:cubicBezTo>
                    <a:cubicBezTo>
                      <a:pt x="1025944" y="48861"/>
                      <a:pt x="1202630" y="178907"/>
                      <a:pt x="1351480" y="345243"/>
                    </a:cubicBezTo>
                    <a:lnTo>
                      <a:pt x="1439392" y="453752"/>
                    </a:lnTo>
                    <a:lnTo>
                      <a:pt x="1517562" y="349370"/>
                    </a:lnTo>
                    <a:cubicBezTo>
                      <a:pt x="1661654" y="174869"/>
                      <a:pt x="1832393" y="37110"/>
                      <a:pt x="1988311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0" name="フリーフォーム: 図形 569">
                <a:extLst>
                  <a:ext uri="{FF2B5EF4-FFF2-40B4-BE49-F238E27FC236}">
                    <a16:creationId xmlns:a16="http://schemas.microsoft.com/office/drawing/2014/main" id="{770DE151-860E-4D32-9626-EEAA98704513}"/>
                  </a:ext>
                </a:extLst>
              </p:cNvPr>
              <p:cNvSpPr/>
              <p:nvPr/>
            </p:nvSpPr>
            <p:spPr>
              <a:xfrm rot="9769250">
                <a:off x="3117888" y="1855939"/>
                <a:ext cx="264016" cy="177320"/>
              </a:xfrm>
              <a:custGeom>
                <a:avLst/>
                <a:gdLst>
                  <a:gd name="connsiteX0" fmla="*/ 1988311 w 2953345"/>
                  <a:gd name="connsiteY0" fmla="*/ 0 h 1983550"/>
                  <a:gd name="connsiteX1" fmla="*/ 2225919 w 2953345"/>
                  <a:gd name="connsiteY1" fmla="*/ 546570 h 1983550"/>
                  <a:gd name="connsiteX2" fmla="*/ 2233933 w 2953345"/>
                  <a:gd name="connsiteY2" fmla="*/ 617237 h 1983550"/>
                  <a:gd name="connsiteX3" fmla="*/ 2350610 w 2953345"/>
                  <a:gd name="connsiteY3" fmla="*/ 567300 h 1983550"/>
                  <a:gd name="connsiteX4" fmla="*/ 2932976 w 2953345"/>
                  <a:gd name="connsiteY4" fmla="*/ 500111 h 1983550"/>
                  <a:gd name="connsiteX5" fmla="*/ 2527736 w 2953345"/>
                  <a:gd name="connsiteY5" fmla="*/ 1636596 h 1983550"/>
                  <a:gd name="connsiteX6" fmla="*/ 1574180 w 2953345"/>
                  <a:gd name="connsiteY6" fmla="*/ 1933671 h 1983550"/>
                  <a:gd name="connsiteX7" fmla="*/ 1556345 w 2953345"/>
                  <a:gd name="connsiteY7" fmla="*/ 1919368 h 1983550"/>
                  <a:gd name="connsiteX8" fmla="*/ 1528339 w 2953345"/>
                  <a:gd name="connsiteY8" fmla="*/ 1920897 h 1983550"/>
                  <a:gd name="connsiteX9" fmla="*/ 1475770 w 2953345"/>
                  <a:gd name="connsiteY9" fmla="*/ 1912825 h 1983550"/>
                  <a:gd name="connsiteX10" fmla="*/ 1448916 w 2953345"/>
                  <a:gd name="connsiteY10" fmla="*/ 1901539 h 1983550"/>
                  <a:gd name="connsiteX11" fmla="*/ 1409788 w 2953345"/>
                  <a:gd name="connsiteY11" fmla="*/ 1909339 h 1983550"/>
                  <a:gd name="connsiteX12" fmla="*/ 1379448 w 2953345"/>
                  <a:gd name="connsiteY12" fmla="*/ 1933671 h 1983550"/>
                  <a:gd name="connsiteX13" fmla="*/ 425892 w 2953345"/>
                  <a:gd name="connsiteY13" fmla="*/ 1636595 h 1983550"/>
                  <a:gd name="connsiteX14" fmla="*/ 20652 w 2953345"/>
                  <a:gd name="connsiteY14" fmla="*/ 500110 h 1983550"/>
                  <a:gd name="connsiteX15" fmla="*/ 612800 w 2953345"/>
                  <a:gd name="connsiteY15" fmla="*/ 567620 h 1983550"/>
                  <a:gd name="connsiteX16" fmla="*/ 646597 w 2953345"/>
                  <a:gd name="connsiteY16" fmla="*/ 582336 h 1983550"/>
                  <a:gd name="connsiteX17" fmla="*/ 648266 w 2953345"/>
                  <a:gd name="connsiteY17" fmla="*/ 560064 h 1983550"/>
                  <a:gd name="connsiteX18" fmla="*/ 857156 w 2953345"/>
                  <a:gd name="connsiteY18" fmla="*/ 12315 h 1983550"/>
                  <a:gd name="connsiteX19" fmla="*/ 1351480 w 2953345"/>
                  <a:gd name="connsiteY19" fmla="*/ 345243 h 1983550"/>
                  <a:gd name="connsiteX20" fmla="*/ 1439392 w 2953345"/>
                  <a:gd name="connsiteY20" fmla="*/ 453752 h 1983550"/>
                  <a:gd name="connsiteX21" fmla="*/ 1517562 w 2953345"/>
                  <a:gd name="connsiteY21" fmla="*/ 349370 h 1983550"/>
                  <a:gd name="connsiteX22" fmla="*/ 1988311 w 2953345"/>
                  <a:gd name="connsiteY22" fmla="*/ 0 h 198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953345" h="1983550">
                    <a:moveTo>
                      <a:pt x="1988311" y="0"/>
                    </a:moveTo>
                    <a:cubicBezTo>
                      <a:pt x="2110936" y="121606"/>
                      <a:pt x="2189921" y="326279"/>
                      <a:pt x="2225919" y="546570"/>
                    </a:cubicBezTo>
                    <a:lnTo>
                      <a:pt x="2233933" y="617237"/>
                    </a:lnTo>
                    <a:lnTo>
                      <a:pt x="2350610" y="567300"/>
                    </a:lnTo>
                    <a:cubicBezTo>
                      <a:pt x="2562647" y="488224"/>
                      <a:pt x="2779392" y="454290"/>
                      <a:pt x="2932976" y="500111"/>
                    </a:cubicBezTo>
                    <a:cubicBezTo>
                      <a:pt x="3023762" y="833364"/>
                      <a:pt x="2797242" y="1367090"/>
                      <a:pt x="2527736" y="1636596"/>
                    </a:cubicBezTo>
                    <a:cubicBezTo>
                      <a:pt x="2275074" y="1889258"/>
                      <a:pt x="1799076" y="2077510"/>
                      <a:pt x="1574180" y="1933671"/>
                    </a:cubicBezTo>
                    <a:lnTo>
                      <a:pt x="1556345" y="1919368"/>
                    </a:lnTo>
                    <a:lnTo>
                      <a:pt x="1528339" y="1920897"/>
                    </a:lnTo>
                    <a:cubicBezTo>
                      <a:pt x="1510560" y="1920089"/>
                      <a:pt x="1493010" y="1917445"/>
                      <a:pt x="1475770" y="1912825"/>
                    </a:cubicBezTo>
                    <a:lnTo>
                      <a:pt x="1448916" y="1901539"/>
                    </a:lnTo>
                    <a:lnTo>
                      <a:pt x="1409788" y="1909339"/>
                    </a:lnTo>
                    <a:lnTo>
                      <a:pt x="1379448" y="1933671"/>
                    </a:lnTo>
                    <a:cubicBezTo>
                      <a:pt x="1154551" y="2077510"/>
                      <a:pt x="678554" y="1889257"/>
                      <a:pt x="425892" y="1636595"/>
                    </a:cubicBezTo>
                    <a:cubicBezTo>
                      <a:pt x="156386" y="1367089"/>
                      <a:pt x="-70989" y="807277"/>
                      <a:pt x="20652" y="500110"/>
                    </a:cubicBezTo>
                    <a:cubicBezTo>
                      <a:pt x="187279" y="454716"/>
                      <a:pt x="404024" y="488650"/>
                      <a:pt x="612800" y="567620"/>
                    </a:cubicBezTo>
                    <a:lnTo>
                      <a:pt x="646597" y="582336"/>
                    </a:lnTo>
                    <a:lnTo>
                      <a:pt x="648266" y="560064"/>
                    </a:lnTo>
                    <a:cubicBezTo>
                      <a:pt x="675860" y="335450"/>
                      <a:pt x="745684" y="127473"/>
                      <a:pt x="857156" y="12315"/>
                    </a:cubicBezTo>
                    <a:cubicBezTo>
                      <a:pt x="1025944" y="48861"/>
                      <a:pt x="1202630" y="178907"/>
                      <a:pt x="1351480" y="345243"/>
                    </a:cubicBezTo>
                    <a:lnTo>
                      <a:pt x="1439392" y="453752"/>
                    </a:lnTo>
                    <a:lnTo>
                      <a:pt x="1517562" y="349370"/>
                    </a:lnTo>
                    <a:cubicBezTo>
                      <a:pt x="1661654" y="174869"/>
                      <a:pt x="1832393" y="37110"/>
                      <a:pt x="1988311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1" name="フリーフォーム: 図形 570">
                <a:extLst>
                  <a:ext uri="{FF2B5EF4-FFF2-40B4-BE49-F238E27FC236}">
                    <a16:creationId xmlns:a16="http://schemas.microsoft.com/office/drawing/2014/main" id="{5549D1B4-1EAB-471F-B147-2A6F46D692FE}"/>
                  </a:ext>
                </a:extLst>
              </p:cNvPr>
              <p:cNvSpPr/>
              <p:nvPr/>
            </p:nvSpPr>
            <p:spPr>
              <a:xfrm rot="9769250">
                <a:off x="3453168" y="1924519"/>
                <a:ext cx="264016" cy="177320"/>
              </a:xfrm>
              <a:custGeom>
                <a:avLst/>
                <a:gdLst>
                  <a:gd name="connsiteX0" fmla="*/ 1988311 w 2953345"/>
                  <a:gd name="connsiteY0" fmla="*/ 0 h 1983550"/>
                  <a:gd name="connsiteX1" fmla="*/ 2225919 w 2953345"/>
                  <a:gd name="connsiteY1" fmla="*/ 546570 h 1983550"/>
                  <a:gd name="connsiteX2" fmla="*/ 2233933 w 2953345"/>
                  <a:gd name="connsiteY2" fmla="*/ 617237 h 1983550"/>
                  <a:gd name="connsiteX3" fmla="*/ 2350610 w 2953345"/>
                  <a:gd name="connsiteY3" fmla="*/ 567300 h 1983550"/>
                  <a:gd name="connsiteX4" fmla="*/ 2932976 w 2953345"/>
                  <a:gd name="connsiteY4" fmla="*/ 500111 h 1983550"/>
                  <a:gd name="connsiteX5" fmla="*/ 2527736 w 2953345"/>
                  <a:gd name="connsiteY5" fmla="*/ 1636596 h 1983550"/>
                  <a:gd name="connsiteX6" fmla="*/ 1574180 w 2953345"/>
                  <a:gd name="connsiteY6" fmla="*/ 1933671 h 1983550"/>
                  <a:gd name="connsiteX7" fmla="*/ 1556345 w 2953345"/>
                  <a:gd name="connsiteY7" fmla="*/ 1919368 h 1983550"/>
                  <a:gd name="connsiteX8" fmla="*/ 1528339 w 2953345"/>
                  <a:gd name="connsiteY8" fmla="*/ 1920897 h 1983550"/>
                  <a:gd name="connsiteX9" fmla="*/ 1475770 w 2953345"/>
                  <a:gd name="connsiteY9" fmla="*/ 1912825 h 1983550"/>
                  <a:gd name="connsiteX10" fmla="*/ 1448916 w 2953345"/>
                  <a:gd name="connsiteY10" fmla="*/ 1901539 h 1983550"/>
                  <a:gd name="connsiteX11" fmla="*/ 1409788 w 2953345"/>
                  <a:gd name="connsiteY11" fmla="*/ 1909339 h 1983550"/>
                  <a:gd name="connsiteX12" fmla="*/ 1379448 w 2953345"/>
                  <a:gd name="connsiteY12" fmla="*/ 1933671 h 1983550"/>
                  <a:gd name="connsiteX13" fmla="*/ 425892 w 2953345"/>
                  <a:gd name="connsiteY13" fmla="*/ 1636595 h 1983550"/>
                  <a:gd name="connsiteX14" fmla="*/ 20652 w 2953345"/>
                  <a:gd name="connsiteY14" fmla="*/ 500110 h 1983550"/>
                  <a:gd name="connsiteX15" fmla="*/ 612800 w 2953345"/>
                  <a:gd name="connsiteY15" fmla="*/ 567620 h 1983550"/>
                  <a:gd name="connsiteX16" fmla="*/ 646597 w 2953345"/>
                  <a:gd name="connsiteY16" fmla="*/ 582336 h 1983550"/>
                  <a:gd name="connsiteX17" fmla="*/ 648266 w 2953345"/>
                  <a:gd name="connsiteY17" fmla="*/ 560064 h 1983550"/>
                  <a:gd name="connsiteX18" fmla="*/ 857156 w 2953345"/>
                  <a:gd name="connsiteY18" fmla="*/ 12315 h 1983550"/>
                  <a:gd name="connsiteX19" fmla="*/ 1351480 w 2953345"/>
                  <a:gd name="connsiteY19" fmla="*/ 345243 h 1983550"/>
                  <a:gd name="connsiteX20" fmla="*/ 1439392 w 2953345"/>
                  <a:gd name="connsiteY20" fmla="*/ 453752 h 1983550"/>
                  <a:gd name="connsiteX21" fmla="*/ 1517562 w 2953345"/>
                  <a:gd name="connsiteY21" fmla="*/ 349370 h 1983550"/>
                  <a:gd name="connsiteX22" fmla="*/ 1988311 w 2953345"/>
                  <a:gd name="connsiteY22" fmla="*/ 0 h 198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953345" h="1983550">
                    <a:moveTo>
                      <a:pt x="1988311" y="0"/>
                    </a:moveTo>
                    <a:cubicBezTo>
                      <a:pt x="2110936" y="121606"/>
                      <a:pt x="2189921" y="326279"/>
                      <a:pt x="2225919" y="546570"/>
                    </a:cubicBezTo>
                    <a:lnTo>
                      <a:pt x="2233933" y="617237"/>
                    </a:lnTo>
                    <a:lnTo>
                      <a:pt x="2350610" y="567300"/>
                    </a:lnTo>
                    <a:cubicBezTo>
                      <a:pt x="2562647" y="488224"/>
                      <a:pt x="2779392" y="454290"/>
                      <a:pt x="2932976" y="500111"/>
                    </a:cubicBezTo>
                    <a:cubicBezTo>
                      <a:pt x="3023762" y="833364"/>
                      <a:pt x="2797242" y="1367090"/>
                      <a:pt x="2527736" y="1636596"/>
                    </a:cubicBezTo>
                    <a:cubicBezTo>
                      <a:pt x="2275074" y="1889258"/>
                      <a:pt x="1799076" y="2077510"/>
                      <a:pt x="1574180" y="1933671"/>
                    </a:cubicBezTo>
                    <a:lnTo>
                      <a:pt x="1556345" y="1919368"/>
                    </a:lnTo>
                    <a:lnTo>
                      <a:pt x="1528339" y="1920897"/>
                    </a:lnTo>
                    <a:cubicBezTo>
                      <a:pt x="1510560" y="1920089"/>
                      <a:pt x="1493010" y="1917445"/>
                      <a:pt x="1475770" y="1912825"/>
                    </a:cubicBezTo>
                    <a:lnTo>
                      <a:pt x="1448916" y="1901539"/>
                    </a:lnTo>
                    <a:lnTo>
                      <a:pt x="1409788" y="1909339"/>
                    </a:lnTo>
                    <a:lnTo>
                      <a:pt x="1379448" y="1933671"/>
                    </a:lnTo>
                    <a:cubicBezTo>
                      <a:pt x="1154551" y="2077510"/>
                      <a:pt x="678554" y="1889257"/>
                      <a:pt x="425892" y="1636595"/>
                    </a:cubicBezTo>
                    <a:cubicBezTo>
                      <a:pt x="156386" y="1367089"/>
                      <a:pt x="-70989" y="807277"/>
                      <a:pt x="20652" y="500110"/>
                    </a:cubicBezTo>
                    <a:cubicBezTo>
                      <a:pt x="187279" y="454716"/>
                      <a:pt x="404024" y="488650"/>
                      <a:pt x="612800" y="567620"/>
                    </a:cubicBezTo>
                    <a:lnTo>
                      <a:pt x="646597" y="582336"/>
                    </a:lnTo>
                    <a:lnTo>
                      <a:pt x="648266" y="560064"/>
                    </a:lnTo>
                    <a:cubicBezTo>
                      <a:pt x="675860" y="335450"/>
                      <a:pt x="745684" y="127473"/>
                      <a:pt x="857156" y="12315"/>
                    </a:cubicBezTo>
                    <a:cubicBezTo>
                      <a:pt x="1025944" y="48861"/>
                      <a:pt x="1202630" y="178907"/>
                      <a:pt x="1351480" y="345243"/>
                    </a:cubicBezTo>
                    <a:lnTo>
                      <a:pt x="1439392" y="453752"/>
                    </a:lnTo>
                    <a:lnTo>
                      <a:pt x="1517562" y="349370"/>
                    </a:lnTo>
                    <a:cubicBezTo>
                      <a:pt x="1661654" y="174869"/>
                      <a:pt x="1832393" y="37110"/>
                      <a:pt x="1988311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2" name="フリーフォーム: 図形 571">
                <a:extLst>
                  <a:ext uri="{FF2B5EF4-FFF2-40B4-BE49-F238E27FC236}">
                    <a16:creationId xmlns:a16="http://schemas.microsoft.com/office/drawing/2014/main" id="{1841126B-DBBF-4DF4-B683-2732805A8EF2}"/>
                  </a:ext>
                </a:extLst>
              </p:cNvPr>
              <p:cNvSpPr/>
              <p:nvPr/>
            </p:nvSpPr>
            <p:spPr>
              <a:xfrm rot="9769250">
                <a:off x="2729268" y="2031199"/>
                <a:ext cx="264016" cy="177320"/>
              </a:xfrm>
              <a:custGeom>
                <a:avLst/>
                <a:gdLst>
                  <a:gd name="connsiteX0" fmla="*/ 1988311 w 2953345"/>
                  <a:gd name="connsiteY0" fmla="*/ 0 h 1983550"/>
                  <a:gd name="connsiteX1" fmla="*/ 2225919 w 2953345"/>
                  <a:gd name="connsiteY1" fmla="*/ 546570 h 1983550"/>
                  <a:gd name="connsiteX2" fmla="*/ 2233933 w 2953345"/>
                  <a:gd name="connsiteY2" fmla="*/ 617237 h 1983550"/>
                  <a:gd name="connsiteX3" fmla="*/ 2350610 w 2953345"/>
                  <a:gd name="connsiteY3" fmla="*/ 567300 h 1983550"/>
                  <a:gd name="connsiteX4" fmla="*/ 2932976 w 2953345"/>
                  <a:gd name="connsiteY4" fmla="*/ 500111 h 1983550"/>
                  <a:gd name="connsiteX5" fmla="*/ 2527736 w 2953345"/>
                  <a:gd name="connsiteY5" fmla="*/ 1636596 h 1983550"/>
                  <a:gd name="connsiteX6" fmla="*/ 1574180 w 2953345"/>
                  <a:gd name="connsiteY6" fmla="*/ 1933671 h 1983550"/>
                  <a:gd name="connsiteX7" fmla="*/ 1556345 w 2953345"/>
                  <a:gd name="connsiteY7" fmla="*/ 1919368 h 1983550"/>
                  <a:gd name="connsiteX8" fmla="*/ 1528339 w 2953345"/>
                  <a:gd name="connsiteY8" fmla="*/ 1920897 h 1983550"/>
                  <a:gd name="connsiteX9" fmla="*/ 1475770 w 2953345"/>
                  <a:gd name="connsiteY9" fmla="*/ 1912825 h 1983550"/>
                  <a:gd name="connsiteX10" fmla="*/ 1448916 w 2953345"/>
                  <a:gd name="connsiteY10" fmla="*/ 1901539 h 1983550"/>
                  <a:gd name="connsiteX11" fmla="*/ 1409788 w 2953345"/>
                  <a:gd name="connsiteY11" fmla="*/ 1909339 h 1983550"/>
                  <a:gd name="connsiteX12" fmla="*/ 1379448 w 2953345"/>
                  <a:gd name="connsiteY12" fmla="*/ 1933671 h 1983550"/>
                  <a:gd name="connsiteX13" fmla="*/ 425892 w 2953345"/>
                  <a:gd name="connsiteY13" fmla="*/ 1636595 h 1983550"/>
                  <a:gd name="connsiteX14" fmla="*/ 20652 w 2953345"/>
                  <a:gd name="connsiteY14" fmla="*/ 500110 h 1983550"/>
                  <a:gd name="connsiteX15" fmla="*/ 612800 w 2953345"/>
                  <a:gd name="connsiteY15" fmla="*/ 567620 h 1983550"/>
                  <a:gd name="connsiteX16" fmla="*/ 646597 w 2953345"/>
                  <a:gd name="connsiteY16" fmla="*/ 582336 h 1983550"/>
                  <a:gd name="connsiteX17" fmla="*/ 648266 w 2953345"/>
                  <a:gd name="connsiteY17" fmla="*/ 560064 h 1983550"/>
                  <a:gd name="connsiteX18" fmla="*/ 857156 w 2953345"/>
                  <a:gd name="connsiteY18" fmla="*/ 12315 h 1983550"/>
                  <a:gd name="connsiteX19" fmla="*/ 1351480 w 2953345"/>
                  <a:gd name="connsiteY19" fmla="*/ 345243 h 1983550"/>
                  <a:gd name="connsiteX20" fmla="*/ 1439392 w 2953345"/>
                  <a:gd name="connsiteY20" fmla="*/ 453752 h 1983550"/>
                  <a:gd name="connsiteX21" fmla="*/ 1517562 w 2953345"/>
                  <a:gd name="connsiteY21" fmla="*/ 349370 h 1983550"/>
                  <a:gd name="connsiteX22" fmla="*/ 1988311 w 2953345"/>
                  <a:gd name="connsiteY22" fmla="*/ 0 h 198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953345" h="1983550">
                    <a:moveTo>
                      <a:pt x="1988311" y="0"/>
                    </a:moveTo>
                    <a:cubicBezTo>
                      <a:pt x="2110936" y="121606"/>
                      <a:pt x="2189921" y="326279"/>
                      <a:pt x="2225919" y="546570"/>
                    </a:cubicBezTo>
                    <a:lnTo>
                      <a:pt x="2233933" y="617237"/>
                    </a:lnTo>
                    <a:lnTo>
                      <a:pt x="2350610" y="567300"/>
                    </a:lnTo>
                    <a:cubicBezTo>
                      <a:pt x="2562647" y="488224"/>
                      <a:pt x="2779392" y="454290"/>
                      <a:pt x="2932976" y="500111"/>
                    </a:cubicBezTo>
                    <a:cubicBezTo>
                      <a:pt x="3023762" y="833364"/>
                      <a:pt x="2797242" y="1367090"/>
                      <a:pt x="2527736" y="1636596"/>
                    </a:cubicBezTo>
                    <a:cubicBezTo>
                      <a:pt x="2275074" y="1889258"/>
                      <a:pt x="1799076" y="2077510"/>
                      <a:pt x="1574180" y="1933671"/>
                    </a:cubicBezTo>
                    <a:lnTo>
                      <a:pt x="1556345" y="1919368"/>
                    </a:lnTo>
                    <a:lnTo>
                      <a:pt x="1528339" y="1920897"/>
                    </a:lnTo>
                    <a:cubicBezTo>
                      <a:pt x="1510560" y="1920089"/>
                      <a:pt x="1493010" y="1917445"/>
                      <a:pt x="1475770" y="1912825"/>
                    </a:cubicBezTo>
                    <a:lnTo>
                      <a:pt x="1448916" y="1901539"/>
                    </a:lnTo>
                    <a:lnTo>
                      <a:pt x="1409788" y="1909339"/>
                    </a:lnTo>
                    <a:lnTo>
                      <a:pt x="1379448" y="1933671"/>
                    </a:lnTo>
                    <a:cubicBezTo>
                      <a:pt x="1154551" y="2077510"/>
                      <a:pt x="678554" y="1889257"/>
                      <a:pt x="425892" y="1636595"/>
                    </a:cubicBezTo>
                    <a:cubicBezTo>
                      <a:pt x="156386" y="1367089"/>
                      <a:pt x="-70989" y="807277"/>
                      <a:pt x="20652" y="500110"/>
                    </a:cubicBezTo>
                    <a:cubicBezTo>
                      <a:pt x="187279" y="454716"/>
                      <a:pt x="404024" y="488650"/>
                      <a:pt x="612800" y="567620"/>
                    </a:cubicBezTo>
                    <a:lnTo>
                      <a:pt x="646597" y="582336"/>
                    </a:lnTo>
                    <a:lnTo>
                      <a:pt x="648266" y="560064"/>
                    </a:lnTo>
                    <a:cubicBezTo>
                      <a:pt x="675860" y="335450"/>
                      <a:pt x="745684" y="127473"/>
                      <a:pt x="857156" y="12315"/>
                    </a:cubicBezTo>
                    <a:cubicBezTo>
                      <a:pt x="1025944" y="48861"/>
                      <a:pt x="1202630" y="178907"/>
                      <a:pt x="1351480" y="345243"/>
                    </a:cubicBezTo>
                    <a:lnTo>
                      <a:pt x="1439392" y="453752"/>
                    </a:lnTo>
                    <a:lnTo>
                      <a:pt x="1517562" y="349370"/>
                    </a:lnTo>
                    <a:cubicBezTo>
                      <a:pt x="1661654" y="174869"/>
                      <a:pt x="1832393" y="37110"/>
                      <a:pt x="1988311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3" name="フリーフォーム: 図形 572">
                <a:extLst>
                  <a:ext uri="{FF2B5EF4-FFF2-40B4-BE49-F238E27FC236}">
                    <a16:creationId xmlns:a16="http://schemas.microsoft.com/office/drawing/2014/main" id="{5DD3604E-3378-4B94-A7D7-82BFD33227B6}"/>
                  </a:ext>
                </a:extLst>
              </p:cNvPr>
              <p:cNvSpPr/>
              <p:nvPr/>
            </p:nvSpPr>
            <p:spPr>
              <a:xfrm rot="9769250">
                <a:off x="2919768" y="2252179"/>
                <a:ext cx="264016" cy="177320"/>
              </a:xfrm>
              <a:custGeom>
                <a:avLst/>
                <a:gdLst>
                  <a:gd name="connsiteX0" fmla="*/ 1988311 w 2953345"/>
                  <a:gd name="connsiteY0" fmla="*/ 0 h 1983550"/>
                  <a:gd name="connsiteX1" fmla="*/ 2225919 w 2953345"/>
                  <a:gd name="connsiteY1" fmla="*/ 546570 h 1983550"/>
                  <a:gd name="connsiteX2" fmla="*/ 2233933 w 2953345"/>
                  <a:gd name="connsiteY2" fmla="*/ 617237 h 1983550"/>
                  <a:gd name="connsiteX3" fmla="*/ 2350610 w 2953345"/>
                  <a:gd name="connsiteY3" fmla="*/ 567300 h 1983550"/>
                  <a:gd name="connsiteX4" fmla="*/ 2932976 w 2953345"/>
                  <a:gd name="connsiteY4" fmla="*/ 500111 h 1983550"/>
                  <a:gd name="connsiteX5" fmla="*/ 2527736 w 2953345"/>
                  <a:gd name="connsiteY5" fmla="*/ 1636596 h 1983550"/>
                  <a:gd name="connsiteX6" fmla="*/ 1574180 w 2953345"/>
                  <a:gd name="connsiteY6" fmla="*/ 1933671 h 1983550"/>
                  <a:gd name="connsiteX7" fmla="*/ 1556345 w 2953345"/>
                  <a:gd name="connsiteY7" fmla="*/ 1919368 h 1983550"/>
                  <a:gd name="connsiteX8" fmla="*/ 1528339 w 2953345"/>
                  <a:gd name="connsiteY8" fmla="*/ 1920897 h 1983550"/>
                  <a:gd name="connsiteX9" fmla="*/ 1475770 w 2953345"/>
                  <a:gd name="connsiteY9" fmla="*/ 1912825 h 1983550"/>
                  <a:gd name="connsiteX10" fmla="*/ 1448916 w 2953345"/>
                  <a:gd name="connsiteY10" fmla="*/ 1901539 h 1983550"/>
                  <a:gd name="connsiteX11" fmla="*/ 1409788 w 2953345"/>
                  <a:gd name="connsiteY11" fmla="*/ 1909339 h 1983550"/>
                  <a:gd name="connsiteX12" fmla="*/ 1379448 w 2953345"/>
                  <a:gd name="connsiteY12" fmla="*/ 1933671 h 1983550"/>
                  <a:gd name="connsiteX13" fmla="*/ 425892 w 2953345"/>
                  <a:gd name="connsiteY13" fmla="*/ 1636595 h 1983550"/>
                  <a:gd name="connsiteX14" fmla="*/ 20652 w 2953345"/>
                  <a:gd name="connsiteY14" fmla="*/ 500110 h 1983550"/>
                  <a:gd name="connsiteX15" fmla="*/ 612800 w 2953345"/>
                  <a:gd name="connsiteY15" fmla="*/ 567620 h 1983550"/>
                  <a:gd name="connsiteX16" fmla="*/ 646597 w 2953345"/>
                  <a:gd name="connsiteY16" fmla="*/ 582336 h 1983550"/>
                  <a:gd name="connsiteX17" fmla="*/ 648266 w 2953345"/>
                  <a:gd name="connsiteY17" fmla="*/ 560064 h 1983550"/>
                  <a:gd name="connsiteX18" fmla="*/ 857156 w 2953345"/>
                  <a:gd name="connsiteY18" fmla="*/ 12315 h 1983550"/>
                  <a:gd name="connsiteX19" fmla="*/ 1351480 w 2953345"/>
                  <a:gd name="connsiteY19" fmla="*/ 345243 h 1983550"/>
                  <a:gd name="connsiteX20" fmla="*/ 1439392 w 2953345"/>
                  <a:gd name="connsiteY20" fmla="*/ 453752 h 1983550"/>
                  <a:gd name="connsiteX21" fmla="*/ 1517562 w 2953345"/>
                  <a:gd name="connsiteY21" fmla="*/ 349370 h 1983550"/>
                  <a:gd name="connsiteX22" fmla="*/ 1988311 w 2953345"/>
                  <a:gd name="connsiteY22" fmla="*/ 0 h 198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953345" h="1983550">
                    <a:moveTo>
                      <a:pt x="1988311" y="0"/>
                    </a:moveTo>
                    <a:cubicBezTo>
                      <a:pt x="2110936" y="121606"/>
                      <a:pt x="2189921" y="326279"/>
                      <a:pt x="2225919" y="546570"/>
                    </a:cubicBezTo>
                    <a:lnTo>
                      <a:pt x="2233933" y="617237"/>
                    </a:lnTo>
                    <a:lnTo>
                      <a:pt x="2350610" y="567300"/>
                    </a:lnTo>
                    <a:cubicBezTo>
                      <a:pt x="2562647" y="488224"/>
                      <a:pt x="2779392" y="454290"/>
                      <a:pt x="2932976" y="500111"/>
                    </a:cubicBezTo>
                    <a:cubicBezTo>
                      <a:pt x="3023762" y="833364"/>
                      <a:pt x="2797242" y="1367090"/>
                      <a:pt x="2527736" y="1636596"/>
                    </a:cubicBezTo>
                    <a:cubicBezTo>
                      <a:pt x="2275074" y="1889258"/>
                      <a:pt x="1799076" y="2077510"/>
                      <a:pt x="1574180" y="1933671"/>
                    </a:cubicBezTo>
                    <a:lnTo>
                      <a:pt x="1556345" y="1919368"/>
                    </a:lnTo>
                    <a:lnTo>
                      <a:pt x="1528339" y="1920897"/>
                    </a:lnTo>
                    <a:cubicBezTo>
                      <a:pt x="1510560" y="1920089"/>
                      <a:pt x="1493010" y="1917445"/>
                      <a:pt x="1475770" y="1912825"/>
                    </a:cubicBezTo>
                    <a:lnTo>
                      <a:pt x="1448916" y="1901539"/>
                    </a:lnTo>
                    <a:lnTo>
                      <a:pt x="1409788" y="1909339"/>
                    </a:lnTo>
                    <a:lnTo>
                      <a:pt x="1379448" y="1933671"/>
                    </a:lnTo>
                    <a:cubicBezTo>
                      <a:pt x="1154551" y="2077510"/>
                      <a:pt x="678554" y="1889257"/>
                      <a:pt x="425892" y="1636595"/>
                    </a:cubicBezTo>
                    <a:cubicBezTo>
                      <a:pt x="156386" y="1367089"/>
                      <a:pt x="-70989" y="807277"/>
                      <a:pt x="20652" y="500110"/>
                    </a:cubicBezTo>
                    <a:cubicBezTo>
                      <a:pt x="187279" y="454716"/>
                      <a:pt x="404024" y="488650"/>
                      <a:pt x="612800" y="567620"/>
                    </a:cubicBezTo>
                    <a:lnTo>
                      <a:pt x="646597" y="582336"/>
                    </a:lnTo>
                    <a:lnTo>
                      <a:pt x="648266" y="560064"/>
                    </a:lnTo>
                    <a:cubicBezTo>
                      <a:pt x="675860" y="335450"/>
                      <a:pt x="745684" y="127473"/>
                      <a:pt x="857156" y="12315"/>
                    </a:cubicBezTo>
                    <a:cubicBezTo>
                      <a:pt x="1025944" y="48861"/>
                      <a:pt x="1202630" y="178907"/>
                      <a:pt x="1351480" y="345243"/>
                    </a:cubicBezTo>
                    <a:lnTo>
                      <a:pt x="1439392" y="453752"/>
                    </a:lnTo>
                    <a:lnTo>
                      <a:pt x="1517562" y="349370"/>
                    </a:lnTo>
                    <a:cubicBezTo>
                      <a:pt x="1661654" y="174869"/>
                      <a:pt x="1832393" y="37110"/>
                      <a:pt x="1988311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4" name="フリーフォーム: 図形 573">
                <a:extLst>
                  <a:ext uri="{FF2B5EF4-FFF2-40B4-BE49-F238E27FC236}">
                    <a16:creationId xmlns:a16="http://schemas.microsoft.com/office/drawing/2014/main" id="{200B1402-A107-41F2-AC37-D3E02041E36C}"/>
                  </a:ext>
                </a:extLst>
              </p:cNvPr>
              <p:cNvSpPr/>
              <p:nvPr/>
            </p:nvSpPr>
            <p:spPr>
              <a:xfrm rot="9769250">
                <a:off x="1753908" y="2595079"/>
                <a:ext cx="264016" cy="177320"/>
              </a:xfrm>
              <a:custGeom>
                <a:avLst/>
                <a:gdLst>
                  <a:gd name="connsiteX0" fmla="*/ 1988311 w 2953345"/>
                  <a:gd name="connsiteY0" fmla="*/ 0 h 1983550"/>
                  <a:gd name="connsiteX1" fmla="*/ 2225919 w 2953345"/>
                  <a:gd name="connsiteY1" fmla="*/ 546570 h 1983550"/>
                  <a:gd name="connsiteX2" fmla="*/ 2233933 w 2953345"/>
                  <a:gd name="connsiteY2" fmla="*/ 617237 h 1983550"/>
                  <a:gd name="connsiteX3" fmla="*/ 2350610 w 2953345"/>
                  <a:gd name="connsiteY3" fmla="*/ 567300 h 1983550"/>
                  <a:gd name="connsiteX4" fmla="*/ 2932976 w 2953345"/>
                  <a:gd name="connsiteY4" fmla="*/ 500111 h 1983550"/>
                  <a:gd name="connsiteX5" fmla="*/ 2527736 w 2953345"/>
                  <a:gd name="connsiteY5" fmla="*/ 1636596 h 1983550"/>
                  <a:gd name="connsiteX6" fmla="*/ 1574180 w 2953345"/>
                  <a:gd name="connsiteY6" fmla="*/ 1933671 h 1983550"/>
                  <a:gd name="connsiteX7" fmla="*/ 1556345 w 2953345"/>
                  <a:gd name="connsiteY7" fmla="*/ 1919368 h 1983550"/>
                  <a:gd name="connsiteX8" fmla="*/ 1528339 w 2953345"/>
                  <a:gd name="connsiteY8" fmla="*/ 1920897 h 1983550"/>
                  <a:gd name="connsiteX9" fmla="*/ 1475770 w 2953345"/>
                  <a:gd name="connsiteY9" fmla="*/ 1912825 h 1983550"/>
                  <a:gd name="connsiteX10" fmla="*/ 1448916 w 2953345"/>
                  <a:gd name="connsiteY10" fmla="*/ 1901539 h 1983550"/>
                  <a:gd name="connsiteX11" fmla="*/ 1409788 w 2953345"/>
                  <a:gd name="connsiteY11" fmla="*/ 1909339 h 1983550"/>
                  <a:gd name="connsiteX12" fmla="*/ 1379448 w 2953345"/>
                  <a:gd name="connsiteY12" fmla="*/ 1933671 h 1983550"/>
                  <a:gd name="connsiteX13" fmla="*/ 425892 w 2953345"/>
                  <a:gd name="connsiteY13" fmla="*/ 1636595 h 1983550"/>
                  <a:gd name="connsiteX14" fmla="*/ 20652 w 2953345"/>
                  <a:gd name="connsiteY14" fmla="*/ 500110 h 1983550"/>
                  <a:gd name="connsiteX15" fmla="*/ 612800 w 2953345"/>
                  <a:gd name="connsiteY15" fmla="*/ 567620 h 1983550"/>
                  <a:gd name="connsiteX16" fmla="*/ 646597 w 2953345"/>
                  <a:gd name="connsiteY16" fmla="*/ 582336 h 1983550"/>
                  <a:gd name="connsiteX17" fmla="*/ 648266 w 2953345"/>
                  <a:gd name="connsiteY17" fmla="*/ 560064 h 1983550"/>
                  <a:gd name="connsiteX18" fmla="*/ 857156 w 2953345"/>
                  <a:gd name="connsiteY18" fmla="*/ 12315 h 1983550"/>
                  <a:gd name="connsiteX19" fmla="*/ 1351480 w 2953345"/>
                  <a:gd name="connsiteY19" fmla="*/ 345243 h 1983550"/>
                  <a:gd name="connsiteX20" fmla="*/ 1439392 w 2953345"/>
                  <a:gd name="connsiteY20" fmla="*/ 453752 h 1983550"/>
                  <a:gd name="connsiteX21" fmla="*/ 1517562 w 2953345"/>
                  <a:gd name="connsiteY21" fmla="*/ 349370 h 1983550"/>
                  <a:gd name="connsiteX22" fmla="*/ 1988311 w 2953345"/>
                  <a:gd name="connsiteY22" fmla="*/ 0 h 198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953345" h="1983550">
                    <a:moveTo>
                      <a:pt x="1988311" y="0"/>
                    </a:moveTo>
                    <a:cubicBezTo>
                      <a:pt x="2110936" y="121606"/>
                      <a:pt x="2189921" y="326279"/>
                      <a:pt x="2225919" y="546570"/>
                    </a:cubicBezTo>
                    <a:lnTo>
                      <a:pt x="2233933" y="617237"/>
                    </a:lnTo>
                    <a:lnTo>
                      <a:pt x="2350610" y="567300"/>
                    </a:lnTo>
                    <a:cubicBezTo>
                      <a:pt x="2562647" y="488224"/>
                      <a:pt x="2779392" y="454290"/>
                      <a:pt x="2932976" y="500111"/>
                    </a:cubicBezTo>
                    <a:cubicBezTo>
                      <a:pt x="3023762" y="833364"/>
                      <a:pt x="2797242" y="1367090"/>
                      <a:pt x="2527736" y="1636596"/>
                    </a:cubicBezTo>
                    <a:cubicBezTo>
                      <a:pt x="2275074" y="1889258"/>
                      <a:pt x="1799076" y="2077510"/>
                      <a:pt x="1574180" y="1933671"/>
                    </a:cubicBezTo>
                    <a:lnTo>
                      <a:pt x="1556345" y="1919368"/>
                    </a:lnTo>
                    <a:lnTo>
                      <a:pt x="1528339" y="1920897"/>
                    </a:lnTo>
                    <a:cubicBezTo>
                      <a:pt x="1510560" y="1920089"/>
                      <a:pt x="1493010" y="1917445"/>
                      <a:pt x="1475770" y="1912825"/>
                    </a:cubicBezTo>
                    <a:lnTo>
                      <a:pt x="1448916" y="1901539"/>
                    </a:lnTo>
                    <a:lnTo>
                      <a:pt x="1409788" y="1909339"/>
                    </a:lnTo>
                    <a:lnTo>
                      <a:pt x="1379448" y="1933671"/>
                    </a:lnTo>
                    <a:cubicBezTo>
                      <a:pt x="1154551" y="2077510"/>
                      <a:pt x="678554" y="1889257"/>
                      <a:pt x="425892" y="1636595"/>
                    </a:cubicBezTo>
                    <a:cubicBezTo>
                      <a:pt x="156386" y="1367089"/>
                      <a:pt x="-70989" y="807277"/>
                      <a:pt x="20652" y="500110"/>
                    </a:cubicBezTo>
                    <a:cubicBezTo>
                      <a:pt x="187279" y="454716"/>
                      <a:pt x="404024" y="488650"/>
                      <a:pt x="612800" y="567620"/>
                    </a:cubicBezTo>
                    <a:lnTo>
                      <a:pt x="646597" y="582336"/>
                    </a:lnTo>
                    <a:lnTo>
                      <a:pt x="648266" y="560064"/>
                    </a:lnTo>
                    <a:cubicBezTo>
                      <a:pt x="675860" y="335450"/>
                      <a:pt x="745684" y="127473"/>
                      <a:pt x="857156" y="12315"/>
                    </a:cubicBezTo>
                    <a:cubicBezTo>
                      <a:pt x="1025944" y="48861"/>
                      <a:pt x="1202630" y="178907"/>
                      <a:pt x="1351480" y="345243"/>
                    </a:cubicBezTo>
                    <a:lnTo>
                      <a:pt x="1439392" y="453752"/>
                    </a:lnTo>
                    <a:lnTo>
                      <a:pt x="1517562" y="349370"/>
                    </a:lnTo>
                    <a:cubicBezTo>
                      <a:pt x="1661654" y="174869"/>
                      <a:pt x="1832393" y="37110"/>
                      <a:pt x="1988311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5" name="フリーフォーム: 図形 574">
                <a:extLst>
                  <a:ext uri="{FF2B5EF4-FFF2-40B4-BE49-F238E27FC236}">
                    <a16:creationId xmlns:a16="http://schemas.microsoft.com/office/drawing/2014/main" id="{048E2519-4D2A-43D6-9FE7-D440D895436C}"/>
                  </a:ext>
                </a:extLst>
              </p:cNvPr>
              <p:cNvSpPr/>
              <p:nvPr/>
            </p:nvSpPr>
            <p:spPr>
              <a:xfrm rot="9769250">
                <a:off x="2508288" y="2656039"/>
                <a:ext cx="264016" cy="177320"/>
              </a:xfrm>
              <a:custGeom>
                <a:avLst/>
                <a:gdLst>
                  <a:gd name="connsiteX0" fmla="*/ 1988311 w 2953345"/>
                  <a:gd name="connsiteY0" fmla="*/ 0 h 1983550"/>
                  <a:gd name="connsiteX1" fmla="*/ 2225919 w 2953345"/>
                  <a:gd name="connsiteY1" fmla="*/ 546570 h 1983550"/>
                  <a:gd name="connsiteX2" fmla="*/ 2233933 w 2953345"/>
                  <a:gd name="connsiteY2" fmla="*/ 617237 h 1983550"/>
                  <a:gd name="connsiteX3" fmla="*/ 2350610 w 2953345"/>
                  <a:gd name="connsiteY3" fmla="*/ 567300 h 1983550"/>
                  <a:gd name="connsiteX4" fmla="*/ 2932976 w 2953345"/>
                  <a:gd name="connsiteY4" fmla="*/ 500111 h 1983550"/>
                  <a:gd name="connsiteX5" fmla="*/ 2527736 w 2953345"/>
                  <a:gd name="connsiteY5" fmla="*/ 1636596 h 1983550"/>
                  <a:gd name="connsiteX6" fmla="*/ 1574180 w 2953345"/>
                  <a:gd name="connsiteY6" fmla="*/ 1933671 h 1983550"/>
                  <a:gd name="connsiteX7" fmla="*/ 1556345 w 2953345"/>
                  <a:gd name="connsiteY7" fmla="*/ 1919368 h 1983550"/>
                  <a:gd name="connsiteX8" fmla="*/ 1528339 w 2953345"/>
                  <a:gd name="connsiteY8" fmla="*/ 1920897 h 1983550"/>
                  <a:gd name="connsiteX9" fmla="*/ 1475770 w 2953345"/>
                  <a:gd name="connsiteY9" fmla="*/ 1912825 h 1983550"/>
                  <a:gd name="connsiteX10" fmla="*/ 1448916 w 2953345"/>
                  <a:gd name="connsiteY10" fmla="*/ 1901539 h 1983550"/>
                  <a:gd name="connsiteX11" fmla="*/ 1409788 w 2953345"/>
                  <a:gd name="connsiteY11" fmla="*/ 1909339 h 1983550"/>
                  <a:gd name="connsiteX12" fmla="*/ 1379448 w 2953345"/>
                  <a:gd name="connsiteY12" fmla="*/ 1933671 h 1983550"/>
                  <a:gd name="connsiteX13" fmla="*/ 425892 w 2953345"/>
                  <a:gd name="connsiteY13" fmla="*/ 1636595 h 1983550"/>
                  <a:gd name="connsiteX14" fmla="*/ 20652 w 2953345"/>
                  <a:gd name="connsiteY14" fmla="*/ 500110 h 1983550"/>
                  <a:gd name="connsiteX15" fmla="*/ 612800 w 2953345"/>
                  <a:gd name="connsiteY15" fmla="*/ 567620 h 1983550"/>
                  <a:gd name="connsiteX16" fmla="*/ 646597 w 2953345"/>
                  <a:gd name="connsiteY16" fmla="*/ 582336 h 1983550"/>
                  <a:gd name="connsiteX17" fmla="*/ 648266 w 2953345"/>
                  <a:gd name="connsiteY17" fmla="*/ 560064 h 1983550"/>
                  <a:gd name="connsiteX18" fmla="*/ 857156 w 2953345"/>
                  <a:gd name="connsiteY18" fmla="*/ 12315 h 1983550"/>
                  <a:gd name="connsiteX19" fmla="*/ 1351480 w 2953345"/>
                  <a:gd name="connsiteY19" fmla="*/ 345243 h 1983550"/>
                  <a:gd name="connsiteX20" fmla="*/ 1439392 w 2953345"/>
                  <a:gd name="connsiteY20" fmla="*/ 453752 h 1983550"/>
                  <a:gd name="connsiteX21" fmla="*/ 1517562 w 2953345"/>
                  <a:gd name="connsiteY21" fmla="*/ 349370 h 1983550"/>
                  <a:gd name="connsiteX22" fmla="*/ 1988311 w 2953345"/>
                  <a:gd name="connsiteY22" fmla="*/ 0 h 198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953345" h="1983550">
                    <a:moveTo>
                      <a:pt x="1988311" y="0"/>
                    </a:moveTo>
                    <a:cubicBezTo>
                      <a:pt x="2110936" y="121606"/>
                      <a:pt x="2189921" y="326279"/>
                      <a:pt x="2225919" y="546570"/>
                    </a:cubicBezTo>
                    <a:lnTo>
                      <a:pt x="2233933" y="617237"/>
                    </a:lnTo>
                    <a:lnTo>
                      <a:pt x="2350610" y="567300"/>
                    </a:lnTo>
                    <a:cubicBezTo>
                      <a:pt x="2562647" y="488224"/>
                      <a:pt x="2779392" y="454290"/>
                      <a:pt x="2932976" y="500111"/>
                    </a:cubicBezTo>
                    <a:cubicBezTo>
                      <a:pt x="3023762" y="833364"/>
                      <a:pt x="2797242" y="1367090"/>
                      <a:pt x="2527736" y="1636596"/>
                    </a:cubicBezTo>
                    <a:cubicBezTo>
                      <a:pt x="2275074" y="1889258"/>
                      <a:pt x="1799076" y="2077510"/>
                      <a:pt x="1574180" y="1933671"/>
                    </a:cubicBezTo>
                    <a:lnTo>
                      <a:pt x="1556345" y="1919368"/>
                    </a:lnTo>
                    <a:lnTo>
                      <a:pt x="1528339" y="1920897"/>
                    </a:lnTo>
                    <a:cubicBezTo>
                      <a:pt x="1510560" y="1920089"/>
                      <a:pt x="1493010" y="1917445"/>
                      <a:pt x="1475770" y="1912825"/>
                    </a:cubicBezTo>
                    <a:lnTo>
                      <a:pt x="1448916" y="1901539"/>
                    </a:lnTo>
                    <a:lnTo>
                      <a:pt x="1409788" y="1909339"/>
                    </a:lnTo>
                    <a:lnTo>
                      <a:pt x="1379448" y="1933671"/>
                    </a:lnTo>
                    <a:cubicBezTo>
                      <a:pt x="1154551" y="2077510"/>
                      <a:pt x="678554" y="1889257"/>
                      <a:pt x="425892" y="1636595"/>
                    </a:cubicBezTo>
                    <a:cubicBezTo>
                      <a:pt x="156386" y="1367089"/>
                      <a:pt x="-70989" y="807277"/>
                      <a:pt x="20652" y="500110"/>
                    </a:cubicBezTo>
                    <a:cubicBezTo>
                      <a:pt x="187279" y="454716"/>
                      <a:pt x="404024" y="488650"/>
                      <a:pt x="612800" y="567620"/>
                    </a:cubicBezTo>
                    <a:lnTo>
                      <a:pt x="646597" y="582336"/>
                    </a:lnTo>
                    <a:lnTo>
                      <a:pt x="648266" y="560064"/>
                    </a:lnTo>
                    <a:cubicBezTo>
                      <a:pt x="675860" y="335450"/>
                      <a:pt x="745684" y="127473"/>
                      <a:pt x="857156" y="12315"/>
                    </a:cubicBezTo>
                    <a:cubicBezTo>
                      <a:pt x="1025944" y="48861"/>
                      <a:pt x="1202630" y="178907"/>
                      <a:pt x="1351480" y="345243"/>
                    </a:cubicBezTo>
                    <a:lnTo>
                      <a:pt x="1439392" y="453752"/>
                    </a:lnTo>
                    <a:lnTo>
                      <a:pt x="1517562" y="349370"/>
                    </a:lnTo>
                    <a:cubicBezTo>
                      <a:pt x="1661654" y="174869"/>
                      <a:pt x="1832393" y="37110"/>
                      <a:pt x="1988311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6" name="フリーフォーム: 図形 575">
                <a:extLst>
                  <a:ext uri="{FF2B5EF4-FFF2-40B4-BE49-F238E27FC236}">
                    <a16:creationId xmlns:a16="http://schemas.microsoft.com/office/drawing/2014/main" id="{B07F5586-8902-44C2-9D39-080BA3B9117E}"/>
                  </a:ext>
                </a:extLst>
              </p:cNvPr>
              <p:cNvSpPr/>
              <p:nvPr/>
            </p:nvSpPr>
            <p:spPr>
              <a:xfrm rot="9769250">
                <a:off x="2077425" y="2604765"/>
                <a:ext cx="264016" cy="177320"/>
              </a:xfrm>
              <a:custGeom>
                <a:avLst/>
                <a:gdLst>
                  <a:gd name="connsiteX0" fmla="*/ 1988311 w 2953345"/>
                  <a:gd name="connsiteY0" fmla="*/ 0 h 1983550"/>
                  <a:gd name="connsiteX1" fmla="*/ 2225919 w 2953345"/>
                  <a:gd name="connsiteY1" fmla="*/ 546570 h 1983550"/>
                  <a:gd name="connsiteX2" fmla="*/ 2233933 w 2953345"/>
                  <a:gd name="connsiteY2" fmla="*/ 617237 h 1983550"/>
                  <a:gd name="connsiteX3" fmla="*/ 2350610 w 2953345"/>
                  <a:gd name="connsiteY3" fmla="*/ 567300 h 1983550"/>
                  <a:gd name="connsiteX4" fmla="*/ 2932976 w 2953345"/>
                  <a:gd name="connsiteY4" fmla="*/ 500111 h 1983550"/>
                  <a:gd name="connsiteX5" fmla="*/ 2527736 w 2953345"/>
                  <a:gd name="connsiteY5" fmla="*/ 1636596 h 1983550"/>
                  <a:gd name="connsiteX6" fmla="*/ 1574180 w 2953345"/>
                  <a:gd name="connsiteY6" fmla="*/ 1933671 h 1983550"/>
                  <a:gd name="connsiteX7" fmla="*/ 1556345 w 2953345"/>
                  <a:gd name="connsiteY7" fmla="*/ 1919368 h 1983550"/>
                  <a:gd name="connsiteX8" fmla="*/ 1528339 w 2953345"/>
                  <a:gd name="connsiteY8" fmla="*/ 1920897 h 1983550"/>
                  <a:gd name="connsiteX9" fmla="*/ 1475770 w 2953345"/>
                  <a:gd name="connsiteY9" fmla="*/ 1912825 h 1983550"/>
                  <a:gd name="connsiteX10" fmla="*/ 1448916 w 2953345"/>
                  <a:gd name="connsiteY10" fmla="*/ 1901539 h 1983550"/>
                  <a:gd name="connsiteX11" fmla="*/ 1409788 w 2953345"/>
                  <a:gd name="connsiteY11" fmla="*/ 1909339 h 1983550"/>
                  <a:gd name="connsiteX12" fmla="*/ 1379448 w 2953345"/>
                  <a:gd name="connsiteY12" fmla="*/ 1933671 h 1983550"/>
                  <a:gd name="connsiteX13" fmla="*/ 425892 w 2953345"/>
                  <a:gd name="connsiteY13" fmla="*/ 1636595 h 1983550"/>
                  <a:gd name="connsiteX14" fmla="*/ 20652 w 2953345"/>
                  <a:gd name="connsiteY14" fmla="*/ 500110 h 1983550"/>
                  <a:gd name="connsiteX15" fmla="*/ 612800 w 2953345"/>
                  <a:gd name="connsiteY15" fmla="*/ 567620 h 1983550"/>
                  <a:gd name="connsiteX16" fmla="*/ 646597 w 2953345"/>
                  <a:gd name="connsiteY16" fmla="*/ 582336 h 1983550"/>
                  <a:gd name="connsiteX17" fmla="*/ 648266 w 2953345"/>
                  <a:gd name="connsiteY17" fmla="*/ 560064 h 1983550"/>
                  <a:gd name="connsiteX18" fmla="*/ 857156 w 2953345"/>
                  <a:gd name="connsiteY18" fmla="*/ 12315 h 1983550"/>
                  <a:gd name="connsiteX19" fmla="*/ 1351480 w 2953345"/>
                  <a:gd name="connsiteY19" fmla="*/ 345243 h 1983550"/>
                  <a:gd name="connsiteX20" fmla="*/ 1439392 w 2953345"/>
                  <a:gd name="connsiteY20" fmla="*/ 453752 h 1983550"/>
                  <a:gd name="connsiteX21" fmla="*/ 1517562 w 2953345"/>
                  <a:gd name="connsiteY21" fmla="*/ 349370 h 1983550"/>
                  <a:gd name="connsiteX22" fmla="*/ 1988311 w 2953345"/>
                  <a:gd name="connsiteY22" fmla="*/ 0 h 198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953345" h="1983550">
                    <a:moveTo>
                      <a:pt x="1988311" y="0"/>
                    </a:moveTo>
                    <a:cubicBezTo>
                      <a:pt x="2110936" y="121606"/>
                      <a:pt x="2189921" y="326279"/>
                      <a:pt x="2225919" y="546570"/>
                    </a:cubicBezTo>
                    <a:lnTo>
                      <a:pt x="2233933" y="617237"/>
                    </a:lnTo>
                    <a:lnTo>
                      <a:pt x="2350610" y="567300"/>
                    </a:lnTo>
                    <a:cubicBezTo>
                      <a:pt x="2562647" y="488224"/>
                      <a:pt x="2779392" y="454290"/>
                      <a:pt x="2932976" y="500111"/>
                    </a:cubicBezTo>
                    <a:cubicBezTo>
                      <a:pt x="3023762" y="833364"/>
                      <a:pt x="2797242" y="1367090"/>
                      <a:pt x="2527736" y="1636596"/>
                    </a:cubicBezTo>
                    <a:cubicBezTo>
                      <a:pt x="2275074" y="1889258"/>
                      <a:pt x="1799076" y="2077510"/>
                      <a:pt x="1574180" y="1933671"/>
                    </a:cubicBezTo>
                    <a:lnTo>
                      <a:pt x="1556345" y="1919368"/>
                    </a:lnTo>
                    <a:lnTo>
                      <a:pt x="1528339" y="1920897"/>
                    </a:lnTo>
                    <a:cubicBezTo>
                      <a:pt x="1510560" y="1920089"/>
                      <a:pt x="1493010" y="1917445"/>
                      <a:pt x="1475770" y="1912825"/>
                    </a:cubicBezTo>
                    <a:lnTo>
                      <a:pt x="1448916" y="1901539"/>
                    </a:lnTo>
                    <a:lnTo>
                      <a:pt x="1409788" y="1909339"/>
                    </a:lnTo>
                    <a:lnTo>
                      <a:pt x="1379448" y="1933671"/>
                    </a:lnTo>
                    <a:cubicBezTo>
                      <a:pt x="1154551" y="2077510"/>
                      <a:pt x="678554" y="1889257"/>
                      <a:pt x="425892" y="1636595"/>
                    </a:cubicBezTo>
                    <a:cubicBezTo>
                      <a:pt x="156386" y="1367089"/>
                      <a:pt x="-70989" y="807277"/>
                      <a:pt x="20652" y="500110"/>
                    </a:cubicBezTo>
                    <a:cubicBezTo>
                      <a:pt x="187279" y="454716"/>
                      <a:pt x="404024" y="488650"/>
                      <a:pt x="612800" y="567620"/>
                    </a:cubicBezTo>
                    <a:lnTo>
                      <a:pt x="646597" y="582336"/>
                    </a:lnTo>
                    <a:lnTo>
                      <a:pt x="648266" y="560064"/>
                    </a:lnTo>
                    <a:cubicBezTo>
                      <a:pt x="675860" y="335450"/>
                      <a:pt x="745684" y="127473"/>
                      <a:pt x="857156" y="12315"/>
                    </a:cubicBezTo>
                    <a:cubicBezTo>
                      <a:pt x="1025944" y="48861"/>
                      <a:pt x="1202630" y="178907"/>
                      <a:pt x="1351480" y="345243"/>
                    </a:cubicBezTo>
                    <a:lnTo>
                      <a:pt x="1439392" y="453752"/>
                    </a:lnTo>
                    <a:lnTo>
                      <a:pt x="1517562" y="349370"/>
                    </a:lnTo>
                    <a:cubicBezTo>
                      <a:pt x="1661654" y="174869"/>
                      <a:pt x="1832393" y="37110"/>
                      <a:pt x="1988311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7" name="フリーフォーム: 図形 576">
                <a:extLst>
                  <a:ext uri="{FF2B5EF4-FFF2-40B4-BE49-F238E27FC236}">
                    <a16:creationId xmlns:a16="http://schemas.microsoft.com/office/drawing/2014/main" id="{E6DA57A8-154E-435A-9EDC-CC73DEF9AB7F}"/>
                  </a:ext>
                </a:extLst>
              </p:cNvPr>
              <p:cNvSpPr/>
              <p:nvPr/>
            </p:nvSpPr>
            <p:spPr>
              <a:xfrm rot="9769250">
                <a:off x="2016465" y="2863845"/>
                <a:ext cx="264016" cy="177320"/>
              </a:xfrm>
              <a:custGeom>
                <a:avLst/>
                <a:gdLst>
                  <a:gd name="connsiteX0" fmla="*/ 1988311 w 2953345"/>
                  <a:gd name="connsiteY0" fmla="*/ 0 h 1983550"/>
                  <a:gd name="connsiteX1" fmla="*/ 2225919 w 2953345"/>
                  <a:gd name="connsiteY1" fmla="*/ 546570 h 1983550"/>
                  <a:gd name="connsiteX2" fmla="*/ 2233933 w 2953345"/>
                  <a:gd name="connsiteY2" fmla="*/ 617237 h 1983550"/>
                  <a:gd name="connsiteX3" fmla="*/ 2350610 w 2953345"/>
                  <a:gd name="connsiteY3" fmla="*/ 567300 h 1983550"/>
                  <a:gd name="connsiteX4" fmla="*/ 2932976 w 2953345"/>
                  <a:gd name="connsiteY4" fmla="*/ 500111 h 1983550"/>
                  <a:gd name="connsiteX5" fmla="*/ 2527736 w 2953345"/>
                  <a:gd name="connsiteY5" fmla="*/ 1636596 h 1983550"/>
                  <a:gd name="connsiteX6" fmla="*/ 1574180 w 2953345"/>
                  <a:gd name="connsiteY6" fmla="*/ 1933671 h 1983550"/>
                  <a:gd name="connsiteX7" fmla="*/ 1556345 w 2953345"/>
                  <a:gd name="connsiteY7" fmla="*/ 1919368 h 1983550"/>
                  <a:gd name="connsiteX8" fmla="*/ 1528339 w 2953345"/>
                  <a:gd name="connsiteY8" fmla="*/ 1920897 h 1983550"/>
                  <a:gd name="connsiteX9" fmla="*/ 1475770 w 2953345"/>
                  <a:gd name="connsiteY9" fmla="*/ 1912825 h 1983550"/>
                  <a:gd name="connsiteX10" fmla="*/ 1448916 w 2953345"/>
                  <a:gd name="connsiteY10" fmla="*/ 1901539 h 1983550"/>
                  <a:gd name="connsiteX11" fmla="*/ 1409788 w 2953345"/>
                  <a:gd name="connsiteY11" fmla="*/ 1909339 h 1983550"/>
                  <a:gd name="connsiteX12" fmla="*/ 1379448 w 2953345"/>
                  <a:gd name="connsiteY12" fmla="*/ 1933671 h 1983550"/>
                  <a:gd name="connsiteX13" fmla="*/ 425892 w 2953345"/>
                  <a:gd name="connsiteY13" fmla="*/ 1636595 h 1983550"/>
                  <a:gd name="connsiteX14" fmla="*/ 20652 w 2953345"/>
                  <a:gd name="connsiteY14" fmla="*/ 500110 h 1983550"/>
                  <a:gd name="connsiteX15" fmla="*/ 612800 w 2953345"/>
                  <a:gd name="connsiteY15" fmla="*/ 567620 h 1983550"/>
                  <a:gd name="connsiteX16" fmla="*/ 646597 w 2953345"/>
                  <a:gd name="connsiteY16" fmla="*/ 582336 h 1983550"/>
                  <a:gd name="connsiteX17" fmla="*/ 648266 w 2953345"/>
                  <a:gd name="connsiteY17" fmla="*/ 560064 h 1983550"/>
                  <a:gd name="connsiteX18" fmla="*/ 857156 w 2953345"/>
                  <a:gd name="connsiteY18" fmla="*/ 12315 h 1983550"/>
                  <a:gd name="connsiteX19" fmla="*/ 1351480 w 2953345"/>
                  <a:gd name="connsiteY19" fmla="*/ 345243 h 1983550"/>
                  <a:gd name="connsiteX20" fmla="*/ 1439392 w 2953345"/>
                  <a:gd name="connsiteY20" fmla="*/ 453752 h 1983550"/>
                  <a:gd name="connsiteX21" fmla="*/ 1517562 w 2953345"/>
                  <a:gd name="connsiteY21" fmla="*/ 349370 h 1983550"/>
                  <a:gd name="connsiteX22" fmla="*/ 1988311 w 2953345"/>
                  <a:gd name="connsiteY22" fmla="*/ 0 h 198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953345" h="1983550">
                    <a:moveTo>
                      <a:pt x="1988311" y="0"/>
                    </a:moveTo>
                    <a:cubicBezTo>
                      <a:pt x="2110936" y="121606"/>
                      <a:pt x="2189921" y="326279"/>
                      <a:pt x="2225919" y="546570"/>
                    </a:cubicBezTo>
                    <a:lnTo>
                      <a:pt x="2233933" y="617237"/>
                    </a:lnTo>
                    <a:lnTo>
                      <a:pt x="2350610" y="567300"/>
                    </a:lnTo>
                    <a:cubicBezTo>
                      <a:pt x="2562647" y="488224"/>
                      <a:pt x="2779392" y="454290"/>
                      <a:pt x="2932976" y="500111"/>
                    </a:cubicBezTo>
                    <a:cubicBezTo>
                      <a:pt x="3023762" y="833364"/>
                      <a:pt x="2797242" y="1367090"/>
                      <a:pt x="2527736" y="1636596"/>
                    </a:cubicBezTo>
                    <a:cubicBezTo>
                      <a:pt x="2275074" y="1889258"/>
                      <a:pt x="1799076" y="2077510"/>
                      <a:pt x="1574180" y="1933671"/>
                    </a:cubicBezTo>
                    <a:lnTo>
                      <a:pt x="1556345" y="1919368"/>
                    </a:lnTo>
                    <a:lnTo>
                      <a:pt x="1528339" y="1920897"/>
                    </a:lnTo>
                    <a:cubicBezTo>
                      <a:pt x="1510560" y="1920089"/>
                      <a:pt x="1493010" y="1917445"/>
                      <a:pt x="1475770" y="1912825"/>
                    </a:cubicBezTo>
                    <a:lnTo>
                      <a:pt x="1448916" y="1901539"/>
                    </a:lnTo>
                    <a:lnTo>
                      <a:pt x="1409788" y="1909339"/>
                    </a:lnTo>
                    <a:lnTo>
                      <a:pt x="1379448" y="1933671"/>
                    </a:lnTo>
                    <a:cubicBezTo>
                      <a:pt x="1154551" y="2077510"/>
                      <a:pt x="678554" y="1889257"/>
                      <a:pt x="425892" y="1636595"/>
                    </a:cubicBezTo>
                    <a:cubicBezTo>
                      <a:pt x="156386" y="1367089"/>
                      <a:pt x="-70989" y="807277"/>
                      <a:pt x="20652" y="500110"/>
                    </a:cubicBezTo>
                    <a:cubicBezTo>
                      <a:pt x="187279" y="454716"/>
                      <a:pt x="404024" y="488650"/>
                      <a:pt x="612800" y="567620"/>
                    </a:cubicBezTo>
                    <a:lnTo>
                      <a:pt x="646597" y="582336"/>
                    </a:lnTo>
                    <a:lnTo>
                      <a:pt x="648266" y="560064"/>
                    </a:lnTo>
                    <a:cubicBezTo>
                      <a:pt x="675860" y="335450"/>
                      <a:pt x="745684" y="127473"/>
                      <a:pt x="857156" y="12315"/>
                    </a:cubicBezTo>
                    <a:cubicBezTo>
                      <a:pt x="1025944" y="48861"/>
                      <a:pt x="1202630" y="178907"/>
                      <a:pt x="1351480" y="345243"/>
                    </a:cubicBezTo>
                    <a:lnTo>
                      <a:pt x="1439392" y="453752"/>
                    </a:lnTo>
                    <a:lnTo>
                      <a:pt x="1517562" y="349370"/>
                    </a:lnTo>
                    <a:cubicBezTo>
                      <a:pt x="1661654" y="174869"/>
                      <a:pt x="1832393" y="37110"/>
                      <a:pt x="1988311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8" name="フリーフォーム: 図形 577">
                <a:extLst>
                  <a:ext uri="{FF2B5EF4-FFF2-40B4-BE49-F238E27FC236}">
                    <a16:creationId xmlns:a16="http://schemas.microsoft.com/office/drawing/2014/main" id="{3556DD0A-1604-43F6-8033-761185CAAECD}"/>
                  </a:ext>
                </a:extLst>
              </p:cNvPr>
              <p:cNvSpPr/>
              <p:nvPr/>
            </p:nvSpPr>
            <p:spPr>
              <a:xfrm rot="9769250">
                <a:off x="2648925" y="3016245"/>
                <a:ext cx="264016" cy="177320"/>
              </a:xfrm>
              <a:custGeom>
                <a:avLst/>
                <a:gdLst>
                  <a:gd name="connsiteX0" fmla="*/ 1988311 w 2953345"/>
                  <a:gd name="connsiteY0" fmla="*/ 0 h 1983550"/>
                  <a:gd name="connsiteX1" fmla="*/ 2225919 w 2953345"/>
                  <a:gd name="connsiteY1" fmla="*/ 546570 h 1983550"/>
                  <a:gd name="connsiteX2" fmla="*/ 2233933 w 2953345"/>
                  <a:gd name="connsiteY2" fmla="*/ 617237 h 1983550"/>
                  <a:gd name="connsiteX3" fmla="*/ 2350610 w 2953345"/>
                  <a:gd name="connsiteY3" fmla="*/ 567300 h 1983550"/>
                  <a:gd name="connsiteX4" fmla="*/ 2932976 w 2953345"/>
                  <a:gd name="connsiteY4" fmla="*/ 500111 h 1983550"/>
                  <a:gd name="connsiteX5" fmla="*/ 2527736 w 2953345"/>
                  <a:gd name="connsiteY5" fmla="*/ 1636596 h 1983550"/>
                  <a:gd name="connsiteX6" fmla="*/ 1574180 w 2953345"/>
                  <a:gd name="connsiteY6" fmla="*/ 1933671 h 1983550"/>
                  <a:gd name="connsiteX7" fmla="*/ 1556345 w 2953345"/>
                  <a:gd name="connsiteY7" fmla="*/ 1919368 h 1983550"/>
                  <a:gd name="connsiteX8" fmla="*/ 1528339 w 2953345"/>
                  <a:gd name="connsiteY8" fmla="*/ 1920897 h 1983550"/>
                  <a:gd name="connsiteX9" fmla="*/ 1475770 w 2953345"/>
                  <a:gd name="connsiteY9" fmla="*/ 1912825 h 1983550"/>
                  <a:gd name="connsiteX10" fmla="*/ 1448916 w 2953345"/>
                  <a:gd name="connsiteY10" fmla="*/ 1901539 h 1983550"/>
                  <a:gd name="connsiteX11" fmla="*/ 1409788 w 2953345"/>
                  <a:gd name="connsiteY11" fmla="*/ 1909339 h 1983550"/>
                  <a:gd name="connsiteX12" fmla="*/ 1379448 w 2953345"/>
                  <a:gd name="connsiteY12" fmla="*/ 1933671 h 1983550"/>
                  <a:gd name="connsiteX13" fmla="*/ 425892 w 2953345"/>
                  <a:gd name="connsiteY13" fmla="*/ 1636595 h 1983550"/>
                  <a:gd name="connsiteX14" fmla="*/ 20652 w 2953345"/>
                  <a:gd name="connsiteY14" fmla="*/ 500110 h 1983550"/>
                  <a:gd name="connsiteX15" fmla="*/ 612800 w 2953345"/>
                  <a:gd name="connsiteY15" fmla="*/ 567620 h 1983550"/>
                  <a:gd name="connsiteX16" fmla="*/ 646597 w 2953345"/>
                  <a:gd name="connsiteY16" fmla="*/ 582336 h 1983550"/>
                  <a:gd name="connsiteX17" fmla="*/ 648266 w 2953345"/>
                  <a:gd name="connsiteY17" fmla="*/ 560064 h 1983550"/>
                  <a:gd name="connsiteX18" fmla="*/ 857156 w 2953345"/>
                  <a:gd name="connsiteY18" fmla="*/ 12315 h 1983550"/>
                  <a:gd name="connsiteX19" fmla="*/ 1351480 w 2953345"/>
                  <a:gd name="connsiteY19" fmla="*/ 345243 h 1983550"/>
                  <a:gd name="connsiteX20" fmla="*/ 1439392 w 2953345"/>
                  <a:gd name="connsiteY20" fmla="*/ 453752 h 1983550"/>
                  <a:gd name="connsiteX21" fmla="*/ 1517562 w 2953345"/>
                  <a:gd name="connsiteY21" fmla="*/ 349370 h 1983550"/>
                  <a:gd name="connsiteX22" fmla="*/ 1988311 w 2953345"/>
                  <a:gd name="connsiteY22" fmla="*/ 0 h 198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953345" h="1983550">
                    <a:moveTo>
                      <a:pt x="1988311" y="0"/>
                    </a:moveTo>
                    <a:cubicBezTo>
                      <a:pt x="2110936" y="121606"/>
                      <a:pt x="2189921" y="326279"/>
                      <a:pt x="2225919" y="546570"/>
                    </a:cubicBezTo>
                    <a:lnTo>
                      <a:pt x="2233933" y="617237"/>
                    </a:lnTo>
                    <a:lnTo>
                      <a:pt x="2350610" y="567300"/>
                    </a:lnTo>
                    <a:cubicBezTo>
                      <a:pt x="2562647" y="488224"/>
                      <a:pt x="2779392" y="454290"/>
                      <a:pt x="2932976" y="500111"/>
                    </a:cubicBezTo>
                    <a:cubicBezTo>
                      <a:pt x="3023762" y="833364"/>
                      <a:pt x="2797242" y="1367090"/>
                      <a:pt x="2527736" y="1636596"/>
                    </a:cubicBezTo>
                    <a:cubicBezTo>
                      <a:pt x="2275074" y="1889258"/>
                      <a:pt x="1799076" y="2077510"/>
                      <a:pt x="1574180" y="1933671"/>
                    </a:cubicBezTo>
                    <a:lnTo>
                      <a:pt x="1556345" y="1919368"/>
                    </a:lnTo>
                    <a:lnTo>
                      <a:pt x="1528339" y="1920897"/>
                    </a:lnTo>
                    <a:cubicBezTo>
                      <a:pt x="1510560" y="1920089"/>
                      <a:pt x="1493010" y="1917445"/>
                      <a:pt x="1475770" y="1912825"/>
                    </a:cubicBezTo>
                    <a:lnTo>
                      <a:pt x="1448916" y="1901539"/>
                    </a:lnTo>
                    <a:lnTo>
                      <a:pt x="1409788" y="1909339"/>
                    </a:lnTo>
                    <a:lnTo>
                      <a:pt x="1379448" y="1933671"/>
                    </a:lnTo>
                    <a:cubicBezTo>
                      <a:pt x="1154551" y="2077510"/>
                      <a:pt x="678554" y="1889257"/>
                      <a:pt x="425892" y="1636595"/>
                    </a:cubicBezTo>
                    <a:cubicBezTo>
                      <a:pt x="156386" y="1367089"/>
                      <a:pt x="-70989" y="807277"/>
                      <a:pt x="20652" y="500110"/>
                    </a:cubicBezTo>
                    <a:cubicBezTo>
                      <a:pt x="187279" y="454716"/>
                      <a:pt x="404024" y="488650"/>
                      <a:pt x="612800" y="567620"/>
                    </a:cubicBezTo>
                    <a:lnTo>
                      <a:pt x="646597" y="582336"/>
                    </a:lnTo>
                    <a:lnTo>
                      <a:pt x="648266" y="560064"/>
                    </a:lnTo>
                    <a:cubicBezTo>
                      <a:pt x="675860" y="335450"/>
                      <a:pt x="745684" y="127473"/>
                      <a:pt x="857156" y="12315"/>
                    </a:cubicBezTo>
                    <a:cubicBezTo>
                      <a:pt x="1025944" y="48861"/>
                      <a:pt x="1202630" y="178907"/>
                      <a:pt x="1351480" y="345243"/>
                    </a:cubicBezTo>
                    <a:lnTo>
                      <a:pt x="1439392" y="453752"/>
                    </a:lnTo>
                    <a:lnTo>
                      <a:pt x="1517562" y="349370"/>
                    </a:lnTo>
                    <a:cubicBezTo>
                      <a:pt x="1661654" y="174869"/>
                      <a:pt x="1832393" y="37110"/>
                      <a:pt x="1988311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9" name="フリーフォーム: 図形 578">
                <a:extLst>
                  <a:ext uri="{FF2B5EF4-FFF2-40B4-BE49-F238E27FC236}">
                    <a16:creationId xmlns:a16="http://schemas.microsoft.com/office/drawing/2014/main" id="{146748E0-7507-4B90-836E-91008769D8EE}"/>
                  </a:ext>
                </a:extLst>
              </p:cNvPr>
              <p:cNvSpPr/>
              <p:nvPr/>
            </p:nvSpPr>
            <p:spPr>
              <a:xfrm rot="9769250">
                <a:off x="2306025" y="3641085"/>
                <a:ext cx="264016" cy="177320"/>
              </a:xfrm>
              <a:custGeom>
                <a:avLst/>
                <a:gdLst>
                  <a:gd name="connsiteX0" fmla="*/ 1988311 w 2953345"/>
                  <a:gd name="connsiteY0" fmla="*/ 0 h 1983550"/>
                  <a:gd name="connsiteX1" fmla="*/ 2225919 w 2953345"/>
                  <a:gd name="connsiteY1" fmla="*/ 546570 h 1983550"/>
                  <a:gd name="connsiteX2" fmla="*/ 2233933 w 2953345"/>
                  <a:gd name="connsiteY2" fmla="*/ 617237 h 1983550"/>
                  <a:gd name="connsiteX3" fmla="*/ 2350610 w 2953345"/>
                  <a:gd name="connsiteY3" fmla="*/ 567300 h 1983550"/>
                  <a:gd name="connsiteX4" fmla="*/ 2932976 w 2953345"/>
                  <a:gd name="connsiteY4" fmla="*/ 500111 h 1983550"/>
                  <a:gd name="connsiteX5" fmla="*/ 2527736 w 2953345"/>
                  <a:gd name="connsiteY5" fmla="*/ 1636596 h 1983550"/>
                  <a:gd name="connsiteX6" fmla="*/ 1574180 w 2953345"/>
                  <a:gd name="connsiteY6" fmla="*/ 1933671 h 1983550"/>
                  <a:gd name="connsiteX7" fmla="*/ 1556345 w 2953345"/>
                  <a:gd name="connsiteY7" fmla="*/ 1919368 h 1983550"/>
                  <a:gd name="connsiteX8" fmla="*/ 1528339 w 2953345"/>
                  <a:gd name="connsiteY8" fmla="*/ 1920897 h 1983550"/>
                  <a:gd name="connsiteX9" fmla="*/ 1475770 w 2953345"/>
                  <a:gd name="connsiteY9" fmla="*/ 1912825 h 1983550"/>
                  <a:gd name="connsiteX10" fmla="*/ 1448916 w 2953345"/>
                  <a:gd name="connsiteY10" fmla="*/ 1901539 h 1983550"/>
                  <a:gd name="connsiteX11" fmla="*/ 1409788 w 2953345"/>
                  <a:gd name="connsiteY11" fmla="*/ 1909339 h 1983550"/>
                  <a:gd name="connsiteX12" fmla="*/ 1379448 w 2953345"/>
                  <a:gd name="connsiteY12" fmla="*/ 1933671 h 1983550"/>
                  <a:gd name="connsiteX13" fmla="*/ 425892 w 2953345"/>
                  <a:gd name="connsiteY13" fmla="*/ 1636595 h 1983550"/>
                  <a:gd name="connsiteX14" fmla="*/ 20652 w 2953345"/>
                  <a:gd name="connsiteY14" fmla="*/ 500110 h 1983550"/>
                  <a:gd name="connsiteX15" fmla="*/ 612800 w 2953345"/>
                  <a:gd name="connsiteY15" fmla="*/ 567620 h 1983550"/>
                  <a:gd name="connsiteX16" fmla="*/ 646597 w 2953345"/>
                  <a:gd name="connsiteY16" fmla="*/ 582336 h 1983550"/>
                  <a:gd name="connsiteX17" fmla="*/ 648266 w 2953345"/>
                  <a:gd name="connsiteY17" fmla="*/ 560064 h 1983550"/>
                  <a:gd name="connsiteX18" fmla="*/ 857156 w 2953345"/>
                  <a:gd name="connsiteY18" fmla="*/ 12315 h 1983550"/>
                  <a:gd name="connsiteX19" fmla="*/ 1351480 w 2953345"/>
                  <a:gd name="connsiteY19" fmla="*/ 345243 h 1983550"/>
                  <a:gd name="connsiteX20" fmla="*/ 1439392 w 2953345"/>
                  <a:gd name="connsiteY20" fmla="*/ 453752 h 1983550"/>
                  <a:gd name="connsiteX21" fmla="*/ 1517562 w 2953345"/>
                  <a:gd name="connsiteY21" fmla="*/ 349370 h 1983550"/>
                  <a:gd name="connsiteX22" fmla="*/ 1988311 w 2953345"/>
                  <a:gd name="connsiteY22" fmla="*/ 0 h 198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953345" h="1983550">
                    <a:moveTo>
                      <a:pt x="1988311" y="0"/>
                    </a:moveTo>
                    <a:cubicBezTo>
                      <a:pt x="2110936" y="121606"/>
                      <a:pt x="2189921" y="326279"/>
                      <a:pt x="2225919" y="546570"/>
                    </a:cubicBezTo>
                    <a:lnTo>
                      <a:pt x="2233933" y="617237"/>
                    </a:lnTo>
                    <a:lnTo>
                      <a:pt x="2350610" y="567300"/>
                    </a:lnTo>
                    <a:cubicBezTo>
                      <a:pt x="2562647" y="488224"/>
                      <a:pt x="2779392" y="454290"/>
                      <a:pt x="2932976" y="500111"/>
                    </a:cubicBezTo>
                    <a:cubicBezTo>
                      <a:pt x="3023762" y="833364"/>
                      <a:pt x="2797242" y="1367090"/>
                      <a:pt x="2527736" y="1636596"/>
                    </a:cubicBezTo>
                    <a:cubicBezTo>
                      <a:pt x="2275074" y="1889258"/>
                      <a:pt x="1799076" y="2077510"/>
                      <a:pt x="1574180" y="1933671"/>
                    </a:cubicBezTo>
                    <a:lnTo>
                      <a:pt x="1556345" y="1919368"/>
                    </a:lnTo>
                    <a:lnTo>
                      <a:pt x="1528339" y="1920897"/>
                    </a:lnTo>
                    <a:cubicBezTo>
                      <a:pt x="1510560" y="1920089"/>
                      <a:pt x="1493010" y="1917445"/>
                      <a:pt x="1475770" y="1912825"/>
                    </a:cubicBezTo>
                    <a:lnTo>
                      <a:pt x="1448916" y="1901539"/>
                    </a:lnTo>
                    <a:lnTo>
                      <a:pt x="1409788" y="1909339"/>
                    </a:lnTo>
                    <a:lnTo>
                      <a:pt x="1379448" y="1933671"/>
                    </a:lnTo>
                    <a:cubicBezTo>
                      <a:pt x="1154551" y="2077510"/>
                      <a:pt x="678554" y="1889257"/>
                      <a:pt x="425892" y="1636595"/>
                    </a:cubicBezTo>
                    <a:cubicBezTo>
                      <a:pt x="156386" y="1367089"/>
                      <a:pt x="-70989" y="807277"/>
                      <a:pt x="20652" y="500110"/>
                    </a:cubicBezTo>
                    <a:cubicBezTo>
                      <a:pt x="187279" y="454716"/>
                      <a:pt x="404024" y="488650"/>
                      <a:pt x="612800" y="567620"/>
                    </a:cubicBezTo>
                    <a:lnTo>
                      <a:pt x="646597" y="582336"/>
                    </a:lnTo>
                    <a:lnTo>
                      <a:pt x="648266" y="560064"/>
                    </a:lnTo>
                    <a:cubicBezTo>
                      <a:pt x="675860" y="335450"/>
                      <a:pt x="745684" y="127473"/>
                      <a:pt x="857156" y="12315"/>
                    </a:cubicBezTo>
                    <a:cubicBezTo>
                      <a:pt x="1025944" y="48861"/>
                      <a:pt x="1202630" y="178907"/>
                      <a:pt x="1351480" y="345243"/>
                    </a:cubicBezTo>
                    <a:lnTo>
                      <a:pt x="1439392" y="453752"/>
                    </a:lnTo>
                    <a:lnTo>
                      <a:pt x="1517562" y="349370"/>
                    </a:lnTo>
                    <a:cubicBezTo>
                      <a:pt x="1661654" y="174869"/>
                      <a:pt x="1832393" y="37110"/>
                      <a:pt x="1988311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0" name="フリーフォーム: 図形 579">
                <a:extLst>
                  <a:ext uri="{FF2B5EF4-FFF2-40B4-BE49-F238E27FC236}">
                    <a16:creationId xmlns:a16="http://schemas.microsoft.com/office/drawing/2014/main" id="{AA9E1067-144E-45AC-AC65-E71AB0D67925}"/>
                  </a:ext>
                </a:extLst>
              </p:cNvPr>
              <p:cNvSpPr/>
              <p:nvPr/>
            </p:nvSpPr>
            <p:spPr>
              <a:xfrm rot="9769250">
                <a:off x="2626065" y="3801105"/>
                <a:ext cx="264016" cy="177320"/>
              </a:xfrm>
              <a:custGeom>
                <a:avLst/>
                <a:gdLst>
                  <a:gd name="connsiteX0" fmla="*/ 1988311 w 2953345"/>
                  <a:gd name="connsiteY0" fmla="*/ 0 h 1983550"/>
                  <a:gd name="connsiteX1" fmla="*/ 2225919 w 2953345"/>
                  <a:gd name="connsiteY1" fmla="*/ 546570 h 1983550"/>
                  <a:gd name="connsiteX2" fmla="*/ 2233933 w 2953345"/>
                  <a:gd name="connsiteY2" fmla="*/ 617237 h 1983550"/>
                  <a:gd name="connsiteX3" fmla="*/ 2350610 w 2953345"/>
                  <a:gd name="connsiteY3" fmla="*/ 567300 h 1983550"/>
                  <a:gd name="connsiteX4" fmla="*/ 2932976 w 2953345"/>
                  <a:gd name="connsiteY4" fmla="*/ 500111 h 1983550"/>
                  <a:gd name="connsiteX5" fmla="*/ 2527736 w 2953345"/>
                  <a:gd name="connsiteY5" fmla="*/ 1636596 h 1983550"/>
                  <a:gd name="connsiteX6" fmla="*/ 1574180 w 2953345"/>
                  <a:gd name="connsiteY6" fmla="*/ 1933671 h 1983550"/>
                  <a:gd name="connsiteX7" fmla="*/ 1556345 w 2953345"/>
                  <a:gd name="connsiteY7" fmla="*/ 1919368 h 1983550"/>
                  <a:gd name="connsiteX8" fmla="*/ 1528339 w 2953345"/>
                  <a:gd name="connsiteY8" fmla="*/ 1920897 h 1983550"/>
                  <a:gd name="connsiteX9" fmla="*/ 1475770 w 2953345"/>
                  <a:gd name="connsiteY9" fmla="*/ 1912825 h 1983550"/>
                  <a:gd name="connsiteX10" fmla="*/ 1448916 w 2953345"/>
                  <a:gd name="connsiteY10" fmla="*/ 1901539 h 1983550"/>
                  <a:gd name="connsiteX11" fmla="*/ 1409788 w 2953345"/>
                  <a:gd name="connsiteY11" fmla="*/ 1909339 h 1983550"/>
                  <a:gd name="connsiteX12" fmla="*/ 1379448 w 2953345"/>
                  <a:gd name="connsiteY12" fmla="*/ 1933671 h 1983550"/>
                  <a:gd name="connsiteX13" fmla="*/ 425892 w 2953345"/>
                  <a:gd name="connsiteY13" fmla="*/ 1636595 h 1983550"/>
                  <a:gd name="connsiteX14" fmla="*/ 20652 w 2953345"/>
                  <a:gd name="connsiteY14" fmla="*/ 500110 h 1983550"/>
                  <a:gd name="connsiteX15" fmla="*/ 612800 w 2953345"/>
                  <a:gd name="connsiteY15" fmla="*/ 567620 h 1983550"/>
                  <a:gd name="connsiteX16" fmla="*/ 646597 w 2953345"/>
                  <a:gd name="connsiteY16" fmla="*/ 582336 h 1983550"/>
                  <a:gd name="connsiteX17" fmla="*/ 648266 w 2953345"/>
                  <a:gd name="connsiteY17" fmla="*/ 560064 h 1983550"/>
                  <a:gd name="connsiteX18" fmla="*/ 857156 w 2953345"/>
                  <a:gd name="connsiteY18" fmla="*/ 12315 h 1983550"/>
                  <a:gd name="connsiteX19" fmla="*/ 1351480 w 2953345"/>
                  <a:gd name="connsiteY19" fmla="*/ 345243 h 1983550"/>
                  <a:gd name="connsiteX20" fmla="*/ 1439392 w 2953345"/>
                  <a:gd name="connsiteY20" fmla="*/ 453752 h 1983550"/>
                  <a:gd name="connsiteX21" fmla="*/ 1517562 w 2953345"/>
                  <a:gd name="connsiteY21" fmla="*/ 349370 h 1983550"/>
                  <a:gd name="connsiteX22" fmla="*/ 1988311 w 2953345"/>
                  <a:gd name="connsiteY22" fmla="*/ 0 h 198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953345" h="1983550">
                    <a:moveTo>
                      <a:pt x="1988311" y="0"/>
                    </a:moveTo>
                    <a:cubicBezTo>
                      <a:pt x="2110936" y="121606"/>
                      <a:pt x="2189921" y="326279"/>
                      <a:pt x="2225919" y="546570"/>
                    </a:cubicBezTo>
                    <a:lnTo>
                      <a:pt x="2233933" y="617237"/>
                    </a:lnTo>
                    <a:lnTo>
                      <a:pt x="2350610" y="567300"/>
                    </a:lnTo>
                    <a:cubicBezTo>
                      <a:pt x="2562647" y="488224"/>
                      <a:pt x="2779392" y="454290"/>
                      <a:pt x="2932976" y="500111"/>
                    </a:cubicBezTo>
                    <a:cubicBezTo>
                      <a:pt x="3023762" y="833364"/>
                      <a:pt x="2797242" y="1367090"/>
                      <a:pt x="2527736" y="1636596"/>
                    </a:cubicBezTo>
                    <a:cubicBezTo>
                      <a:pt x="2275074" y="1889258"/>
                      <a:pt x="1799076" y="2077510"/>
                      <a:pt x="1574180" y="1933671"/>
                    </a:cubicBezTo>
                    <a:lnTo>
                      <a:pt x="1556345" y="1919368"/>
                    </a:lnTo>
                    <a:lnTo>
                      <a:pt x="1528339" y="1920897"/>
                    </a:lnTo>
                    <a:cubicBezTo>
                      <a:pt x="1510560" y="1920089"/>
                      <a:pt x="1493010" y="1917445"/>
                      <a:pt x="1475770" y="1912825"/>
                    </a:cubicBezTo>
                    <a:lnTo>
                      <a:pt x="1448916" y="1901539"/>
                    </a:lnTo>
                    <a:lnTo>
                      <a:pt x="1409788" y="1909339"/>
                    </a:lnTo>
                    <a:lnTo>
                      <a:pt x="1379448" y="1933671"/>
                    </a:lnTo>
                    <a:cubicBezTo>
                      <a:pt x="1154551" y="2077510"/>
                      <a:pt x="678554" y="1889257"/>
                      <a:pt x="425892" y="1636595"/>
                    </a:cubicBezTo>
                    <a:cubicBezTo>
                      <a:pt x="156386" y="1367089"/>
                      <a:pt x="-70989" y="807277"/>
                      <a:pt x="20652" y="500110"/>
                    </a:cubicBezTo>
                    <a:cubicBezTo>
                      <a:pt x="187279" y="454716"/>
                      <a:pt x="404024" y="488650"/>
                      <a:pt x="612800" y="567620"/>
                    </a:cubicBezTo>
                    <a:lnTo>
                      <a:pt x="646597" y="582336"/>
                    </a:lnTo>
                    <a:lnTo>
                      <a:pt x="648266" y="560064"/>
                    </a:lnTo>
                    <a:cubicBezTo>
                      <a:pt x="675860" y="335450"/>
                      <a:pt x="745684" y="127473"/>
                      <a:pt x="857156" y="12315"/>
                    </a:cubicBezTo>
                    <a:cubicBezTo>
                      <a:pt x="1025944" y="48861"/>
                      <a:pt x="1202630" y="178907"/>
                      <a:pt x="1351480" y="345243"/>
                    </a:cubicBezTo>
                    <a:lnTo>
                      <a:pt x="1439392" y="453752"/>
                    </a:lnTo>
                    <a:lnTo>
                      <a:pt x="1517562" y="349370"/>
                    </a:lnTo>
                    <a:cubicBezTo>
                      <a:pt x="1661654" y="174869"/>
                      <a:pt x="1832393" y="37110"/>
                      <a:pt x="1988311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1" name="フリーフォーム: 図形 580">
                <a:extLst>
                  <a:ext uri="{FF2B5EF4-FFF2-40B4-BE49-F238E27FC236}">
                    <a16:creationId xmlns:a16="http://schemas.microsoft.com/office/drawing/2014/main" id="{139EB6F6-48F7-4BF3-B5DD-9290DCF008C2}"/>
                  </a:ext>
                </a:extLst>
              </p:cNvPr>
              <p:cNvSpPr/>
              <p:nvPr/>
            </p:nvSpPr>
            <p:spPr>
              <a:xfrm rot="9769250">
                <a:off x="5491185" y="3046725"/>
                <a:ext cx="264016" cy="177320"/>
              </a:xfrm>
              <a:custGeom>
                <a:avLst/>
                <a:gdLst>
                  <a:gd name="connsiteX0" fmla="*/ 1988311 w 2953345"/>
                  <a:gd name="connsiteY0" fmla="*/ 0 h 1983550"/>
                  <a:gd name="connsiteX1" fmla="*/ 2225919 w 2953345"/>
                  <a:gd name="connsiteY1" fmla="*/ 546570 h 1983550"/>
                  <a:gd name="connsiteX2" fmla="*/ 2233933 w 2953345"/>
                  <a:gd name="connsiteY2" fmla="*/ 617237 h 1983550"/>
                  <a:gd name="connsiteX3" fmla="*/ 2350610 w 2953345"/>
                  <a:gd name="connsiteY3" fmla="*/ 567300 h 1983550"/>
                  <a:gd name="connsiteX4" fmla="*/ 2932976 w 2953345"/>
                  <a:gd name="connsiteY4" fmla="*/ 500111 h 1983550"/>
                  <a:gd name="connsiteX5" fmla="*/ 2527736 w 2953345"/>
                  <a:gd name="connsiteY5" fmla="*/ 1636596 h 1983550"/>
                  <a:gd name="connsiteX6" fmla="*/ 1574180 w 2953345"/>
                  <a:gd name="connsiteY6" fmla="*/ 1933671 h 1983550"/>
                  <a:gd name="connsiteX7" fmla="*/ 1556345 w 2953345"/>
                  <a:gd name="connsiteY7" fmla="*/ 1919368 h 1983550"/>
                  <a:gd name="connsiteX8" fmla="*/ 1528339 w 2953345"/>
                  <a:gd name="connsiteY8" fmla="*/ 1920897 h 1983550"/>
                  <a:gd name="connsiteX9" fmla="*/ 1475770 w 2953345"/>
                  <a:gd name="connsiteY9" fmla="*/ 1912825 h 1983550"/>
                  <a:gd name="connsiteX10" fmla="*/ 1448916 w 2953345"/>
                  <a:gd name="connsiteY10" fmla="*/ 1901539 h 1983550"/>
                  <a:gd name="connsiteX11" fmla="*/ 1409788 w 2953345"/>
                  <a:gd name="connsiteY11" fmla="*/ 1909339 h 1983550"/>
                  <a:gd name="connsiteX12" fmla="*/ 1379448 w 2953345"/>
                  <a:gd name="connsiteY12" fmla="*/ 1933671 h 1983550"/>
                  <a:gd name="connsiteX13" fmla="*/ 425892 w 2953345"/>
                  <a:gd name="connsiteY13" fmla="*/ 1636595 h 1983550"/>
                  <a:gd name="connsiteX14" fmla="*/ 20652 w 2953345"/>
                  <a:gd name="connsiteY14" fmla="*/ 500110 h 1983550"/>
                  <a:gd name="connsiteX15" fmla="*/ 612800 w 2953345"/>
                  <a:gd name="connsiteY15" fmla="*/ 567620 h 1983550"/>
                  <a:gd name="connsiteX16" fmla="*/ 646597 w 2953345"/>
                  <a:gd name="connsiteY16" fmla="*/ 582336 h 1983550"/>
                  <a:gd name="connsiteX17" fmla="*/ 648266 w 2953345"/>
                  <a:gd name="connsiteY17" fmla="*/ 560064 h 1983550"/>
                  <a:gd name="connsiteX18" fmla="*/ 857156 w 2953345"/>
                  <a:gd name="connsiteY18" fmla="*/ 12315 h 1983550"/>
                  <a:gd name="connsiteX19" fmla="*/ 1351480 w 2953345"/>
                  <a:gd name="connsiteY19" fmla="*/ 345243 h 1983550"/>
                  <a:gd name="connsiteX20" fmla="*/ 1439392 w 2953345"/>
                  <a:gd name="connsiteY20" fmla="*/ 453752 h 1983550"/>
                  <a:gd name="connsiteX21" fmla="*/ 1517562 w 2953345"/>
                  <a:gd name="connsiteY21" fmla="*/ 349370 h 1983550"/>
                  <a:gd name="connsiteX22" fmla="*/ 1988311 w 2953345"/>
                  <a:gd name="connsiteY22" fmla="*/ 0 h 198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953345" h="1983550">
                    <a:moveTo>
                      <a:pt x="1988311" y="0"/>
                    </a:moveTo>
                    <a:cubicBezTo>
                      <a:pt x="2110936" y="121606"/>
                      <a:pt x="2189921" y="326279"/>
                      <a:pt x="2225919" y="546570"/>
                    </a:cubicBezTo>
                    <a:lnTo>
                      <a:pt x="2233933" y="617237"/>
                    </a:lnTo>
                    <a:lnTo>
                      <a:pt x="2350610" y="567300"/>
                    </a:lnTo>
                    <a:cubicBezTo>
                      <a:pt x="2562647" y="488224"/>
                      <a:pt x="2779392" y="454290"/>
                      <a:pt x="2932976" y="500111"/>
                    </a:cubicBezTo>
                    <a:cubicBezTo>
                      <a:pt x="3023762" y="833364"/>
                      <a:pt x="2797242" y="1367090"/>
                      <a:pt x="2527736" y="1636596"/>
                    </a:cubicBezTo>
                    <a:cubicBezTo>
                      <a:pt x="2275074" y="1889258"/>
                      <a:pt x="1799076" y="2077510"/>
                      <a:pt x="1574180" y="1933671"/>
                    </a:cubicBezTo>
                    <a:lnTo>
                      <a:pt x="1556345" y="1919368"/>
                    </a:lnTo>
                    <a:lnTo>
                      <a:pt x="1528339" y="1920897"/>
                    </a:lnTo>
                    <a:cubicBezTo>
                      <a:pt x="1510560" y="1920089"/>
                      <a:pt x="1493010" y="1917445"/>
                      <a:pt x="1475770" y="1912825"/>
                    </a:cubicBezTo>
                    <a:lnTo>
                      <a:pt x="1448916" y="1901539"/>
                    </a:lnTo>
                    <a:lnTo>
                      <a:pt x="1409788" y="1909339"/>
                    </a:lnTo>
                    <a:lnTo>
                      <a:pt x="1379448" y="1933671"/>
                    </a:lnTo>
                    <a:cubicBezTo>
                      <a:pt x="1154551" y="2077510"/>
                      <a:pt x="678554" y="1889257"/>
                      <a:pt x="425892" y="1636595"/>
                    </a:cubicBezTo>
                    <a:cubicBezTo>
                      <a:pt x="156386" y="1367089"/>
                      <a:pt x="-70989" y="807277"/>
                      <a:pt x="20652" y="500110"/>
                    </a:cubicBezTo>
                    <a:cubicBezTo>
                      <a:pt x="187279" y="454716"/>
                      <a:pt x="404024" y="488650"/>
                      <a:pt x="612800" y="567620"/>
                    </a:cubicBezTo>
                    <a:lnTo>
                      <a:pt x="646597" y="582336"/>
                    </a:lnTo>
                    <a:lnTo>
                      <a:pt x="648266" y="560064"/>
                    </a:lnTo>
                    <a:cubicBezTo>
                      <a:pt x="675860" y="335450"/>
                      <a:pt x="745684" y="127473"/>
                      <a:pt x="857156" y="12315"/>
                    </a:cubicBezTo>
                    <a:cubicBezTo>
                      <a:pt x="1025944" y="48861"/>
                      <a:pt x="1202630" y="178907"/>
                      <a:pt x="1351480" y="345243"/>
                    </a:cubicBezTo>
                    <a:lnTo>
                      <a:pt x="1439392" y="453752"/>
                    </a:lnTo>
                    <a:lnTo>
                      <a:pt x="1517562" y="349370"/>
                    </a:lnTo>
                    <a:cubicBezTo>
                      <a:pt x="1661654" y="174869"/>
                      <a:pt x="1832393" y="37110"/>
                      <a:pt x="1988311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2" name="フリーフォーム: 図形 581">
                <a:extLst>
                  <a:ext uri="{FF2B5EF4-FFF2-40B4-BE49-F238E27FC236}">
                    <a16:creationId xmlns:a16="http://schemas.microsoft.com/office/drawing/2014/main" id="{0F61849A-F73A-4605-B2EE-C5D9225FA210}"/>
                  </a:ext>
                </a:extLst>
              </p:cNvPr>
              <p:cNvSpPr/>
              <p:nvPr/>
            </p:nvSpPr>
            <p:spPr>
              <a:xfrm rot="9769250">
                <a:off x="5445465" y="2635245"/>
                <a:ext cx="264016" cy="177320"/>
              </a:xfrm>
              <a:custGeom>
                <a:avLst/>
                <a:gdLst>
                  <a:gd name="connsiteX0" fmla="*/ 1988311 w 2953345"/>
                  <a:gd name="connsiteY0" fmla="*/ 0 h 1983550"/>
                  <a:gd name="connsiteX1" fmla="*/ 2225919 w 2953345"/>
                  <a:gd name="connsiteY1" fmla="*/ 546570 h 1983550"/>
                  <a:gd name="connsiteX2" fmla="*/ 2233933 w 2953345"/>
                  <a:gd name="connsiteY2" fmla="*/ 617237 h 1983550"/>
                  <a:gd name="connsiteX3" fmla="*/ 2350610 w 2953345"/>
                  <a:gd name="connsiteY3" fmla="*/ 567300 h 1983550"/>
                  <a:gd name="connsiteX4" fmla="*/ 2932976 w 2953345"/>
                  <a:gd name="connsiteY4" fmla="*/ 500111 h 1983550"/>
                  <a:gd name="connsiteX5" fmla="*/ 2527736 w 2953345"/>
                  <a:gd name="connsiteY5" fmla="*/ 1636596 h 1983550"/>
                  <a:gd name="connsiteX6" fmla="*/ 1574180 w 2953345"/>
                  <a:gd name="connsiteY6" fmla="*/ 1933671 h 1983550"/>
                  <a:gd name="connsiteX7" fmla="*/ 1556345 w 2953345"/>
                  <a:gd name="connsiteY7" fmla="*/ 1919368 h 1983550"/>
                  <a:gd name="connsiteX8" fmla="*/ 1528339 w 2953345"/>
                  <a:gd name="connsiteY8" fmla="*/ 1920897 h 1983550"/>
                  <a:gd name="connsiteX9" fmla="*/ 1475770 w 2953345"/>
                  <a:gd name="connsiteY9" fmla="*/ 1912825 h 1983550"/>
                  <a:gd name="connsiteX10" fmla="*/ 1448916 w 2953345"/>
                  <a:gd name="connsiteY10" fmla="*/ 1901539 h 1983550"/>
                  <a:gd name="connsiteX11" fmla="*/ 1409788 w 2953345"/>
                  <a:gd name="connsiteY11" fmla="*/ 1909339 h 1983550"/>
                  <a:gd name="connsiteX12" fmla="*/ 1379448 w 2953345"/>
                  <a:gd name="connsiteY12" fmla="*/ 1933671 h 1983550"/>
                  <a:gd name="connsiteX13" fmla="*/ 425892 w 2953345"/>
                  <a:gd name="connsiteY13" fmla="*/ 1636595 h 1983550"/>
                  <a:gd name="connsiteX14" fmla="*/ 20652 w 2953345"/>
                  <a:gd name="connsiteY14" fmla="*/ 500110 h 1983550"/>
                  <a:gd name="connsiteX15" fmla="*/ 612800 w 2953345"/>
                  <a:gd name="connsiteY15" fmla="*/ 567620 h 1983550"/>
                  <a:gd name="connsiteX16" fmla="*/ 646597 w 2953345"/>
                  <a:gd name="connsiteY16" fmla="*/ 582336 h 1983550"/>
                  <a:gd name="connsiteX17" fmla="*/ 648266 w 2953345"/>
                  <a:gd name="connsiteY17" fmla="*/ 560064 h 1983550"/>
                  <a:gd name="connsiteX18" fmla="*/ 857156 w 2953345"/>
                  <a:gd name="connsiteY18" fmla="*/ 12315 h 1983550"/>
                  <a:gd name="connsiteX19" fmla="*/ 1351480 w 2953345"/>
                  <a:gd name="connsiteY19" fmla="*/ 345243 h 1983550"/>
                  <a:gd name="connsiteX20" fmla="*/ 1439392 w 2953345"/>
                  <a:gd name="connsiteY20" fmla="*/ 453752 h 1983550"/>
                  <a:gd name="connsiteX21" fmla="*/ 1517562 w 2953345"/>
                  <a:gd name="connsiteY21" fmla="*/ 349370 h 1983550"/>
                  <a:gd name="connsiteX22" fmla="*/ 1988311 w 2953345"/>
                  <a:gd name="connsiteY22" fmla="*/ 0 h 198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953345" h="1983550">
                    <a:moveTo>
                      <a:pt x="1988311" y="0"/>
                    </a:moveTo>
                    <a:cubicBezTo>
                      <a:pt x="2110936" y="121606"/>
                      <a:pt x="2189921" y="326279"/>
                      <a:pt x="2225919" y="546570"/>
                    </a:cubicBezTo>
                    <a:lnTo>
                      <a:pt x="2233933" y="617237"/>
                    </a:lnTo>
                    <a:lnTo>
                      <a:pt x="2350610" y="567300"/>
                    </a:lnTo>
                    <a:cubicBezTo>
                      <a:pt x="2562647" y="488224"/>
                      <a:pt x="2779392" y="454290"/>
                      <a:pt x="2932976" y="500111"/>
                    </a:cubicBezTo>
                    <a:cubicBezTo>
                      <a:pt x="3023762" y="833364"/>
                      <a:pt x="2797242" y="1367090"/>
                      <a:pt x="2527736" y="1636596"/>
                    </a:cubicBezTo>
                    <a:cubicBezTo>
                      <a:pt x="2275074" y="1889258"/>
                      <a:pt x="1799076" y="2077510"/>
                      <a:pt x="1574180" y="1933671"/>
                    </a:cubicBezTo>
                    <a:lnTo>
                      <a:pt x="1556345" y="1919368"/>
                    </a:lnTo>
                    <a:lnTo>
                      <a:pt x="1528339" y="1920897"/>
                    </a:lnTo>
                    <a:cubicBezTo>
                      <a:pt x="1510560" y="1920089"/>
                      <a:pt x="1493010" y="1917445"/>
                      <a:pt x="1475770" y="1912825"/>
                    </a:cubicBezTo>
                    <a:lnTo>
                      <a:pt x="1448916" y="1901539"/>
                    </a:lnTo>
                    <a:lnTo>
                      <a:pt x="1409788" y="1909339"/>
                    </a:lnTo>
                    <a:lnTo>
                      <a:pt x="1379448" y="1933671"/>
                    </a:lnTo>
                    <a:cubicBezTo>
                      <a:pt x="1154551" y="2077510"/>
                      <a:pt x="678554" y="1889257"/>
                      <a:pt x="425892" y="1636595"/>
                    </a:cubicBezTo>
                    <a:cubicBezTo>
                      <a:pt x="156386" y="1367089"/>
                      <a:pt x="-70989" y="807277"/>
                      <a:pt x="20652" y="500110"/>
                    </a:cubicBezTo>
                    <a:cubicBezTo>
                      <a:pt x="187279" y="454716"/>
                      <a:pt x="404024" y="488650"/>
                      <a:pt x="612800" y="567620"/>
                    </a:cubicBezTo>
                    <a:lnTo>
                      <a:pt x="646597" y="582336"/>
                    </a:lnTo>
                    <a:lnTo>
                      <a:pt x="648266" y="560064"/>
                    </a:lnTo>
                    <a:cubicBezTo>
                      <a:pt x="675860" y="335450"/>
                      <a:pt x="745684" y="127473"/>
                      <a:pt x="857156" y="12315"/>
                    </a:cubicBezTo>
                    <a:cubicBezTo>
                      <a:pt x="1025944" y="48861"/>
                      <a:pt x="1202630" y="178907"/>
                      <a:pt x="1351480" y="345243"/>
                    </a:cubicBezTo>
                    <a:lnTo>
                      <a:pt x="1439392" y="453752"/>
                    </a:lnTo>
                    <a:lnTo>
                      <a:pt x="1517562" y="349370"/>
                    </a:lnTo>
                    <a:cubicBezTo>
                      <a:pt x="1661654" y="174869"/>
                      <a:pt x="1832393" y="37110"/>
                      <a:pt x="1988311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3" name="フリーフォーム: 図形 582">
                <a:extLst>
                  <a:ext uri="{FF2B5EF4-FFF2-40B4-BE49-F238E27FC236}">
                    <a16:creationId xmlns:a16="http://schemas.microsoft.com/office/drawing/2014/main" id="{E2353CDE-1069-4E16-985E-34CED20725F1}"/>
                  </a:ext>
                </a:extLst>
              </p:cNvPr>
              <p:cNvSpPr/>
              <p:nvPr/>
            </p:nvSpPr>
            <p:spPr>
              <a:xfrm rot="9769250">
                <a:off x="4835865" y="2490465"/>
                <a:ext cx="264016" cy="177320"/>
              </a:xfrm>
              <a:custGeom>
                <a:avLst/>
                <a:gdLst>
                  <a:gd name="connsiteX0" fmla="*/ 1988311 w 2953345"/>
                  <a:gd name="connsiteY0" fmla="*/ 0 h 1983550"/>
                  <a:gd name="connsiteX1" fmla="*/ 2225919 w 2953345"/>
                  <a:gd name="connsiteY1" fmla="*/ 546570 h 1983550"/>
                  <a:gd name="connsiteX2" fmla="*/ 2233933 w 2953345"/>
                  <a:gd name="connsiteY2" fmla="*/ 617237 h 1983550"/>
                  <a:gd name="connsiteX3" fmla="*/ 2350610 w 2953345"/>
                  <a:gd name="connsiteY3" fmla="*/ 567300 h 1983550"/>
                  <a:gd name="connsiteX4" fmla="*/ 2932976 w 2953345"/>
                  <a:gd name="connsiteY4" fmla="*/ 500111 h 1983550"/>
                  <a:gd name="connsiteX5" fmla="*/ 2527736 w 2953345"/>
                  <a:gd name="connsiteY5" fmla="*/ 1636596 h 1983550"/>
                  <a:gd name="connsiteX6" fmla="*/ 1574180 w 2953345"/>
                  <a:gd name="connsiteY6" fmla="*/ 1933671 h 1983550"/>
                  <a:gd name="connsiteX7" fmla="*/ 1556345 w 2953345"/>
                  <a:gd name="connsiteY7" fmla="*/ 1919368 h 1983550"/>
                  <a:gd name="connsiteX8" fmla="*/ 1528339 w 2953345"/>
                  <a:gd name="connsiteY8" fmla="*/ 1920897 h 1983550"/>
                  <a:gd name="connsiteX9" fmla="*/ 1475770 w 2953345"/>
                  <a:gd name="connsiteY9" fmla="*/ 1912825 h 1983550"/>
                  <a:gd name="connsiteX10" fmla="*/ 1448916 w 2953345"/>
                  <a:gd name="connsiteY10" fmla="*/ 1901539 h 1983550"/>
                  <a:gd name="connsiteX11" fmla="*/ 1409788 w 2953345"/>
                  <a:gd name="connsiteY11" fmla="*/ 1909339 h 1983550"/>
                  <a:gd name="connsiteX12" fmla="*/ 1379448 w 2953345"/>
                  <a:gd name="connsiteY12" fmla="*/ 1933671 h 1983550"/>
                  <a:gd name="connsiteX13" fmla="*/ 425892 w 2953345"/>
                  <a:gd name="connsiteY13" fmla="*/ 1636595 h 1983550"/>
                  <a:gd name="connsiteX14" fmla="*/ 20652 w 2953345"/>
                  <a:gd name="connsiteY14" fmla="*/ 500110 h 1983550"/>
                  <a:gd name="connsiteX15" fmla="*/ 612800 w 2953345"/>
                  <a:gd name="connsiteY15" fmla="*/ 567620 h 1983550"/>
                  <a:gd name="connsiteX16" fmla="*/ 646597 w 2953345"/>
                  <a:gd name="connsiteY16" fmla="*/ 582336 h 1983550"/>
                  <a:gd name="connsiteX17" fmla="*/ 648266 w 2953345"/>
                  <a:gd name="connsiteY17" fmla="*/ 560064 h 1983550"/>
                  <a:gd name="connsiteX18" fmla="*/ 857156 w 2953345"/>
                  <a:gd name="connsiteY18" fmla="*/ 12315 h 1983550"/>
                  <a:gd name="connsiteX19" fmla="*/ 1351480 w 2953345"/>
                  <a:gd name="connsiteY19" fmla="*/ 345243 h 1983550"/>
                  <a:gd name="connsiteX20" fmla="*/ 1439392 w 2953345"/>
                  <a:gd name="connsiteY20" fmla="*/ 453752 h 1983550"/>
                  <a:gd name="connsiteX21" fmla="*/ 1517562 w 2953345"/>
                  <a:gd name="connsiteY21" fmla="*/ 349370 h 1983550"/>
                  <a:gd name="connsiteX22" fmla="*/ 1988311 w 2953345"/>
                  <a:gd name="connsiteY22" fmla="*/ 0 h 198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953345" h="1983550">
                    <a:moveTo>
                      <a:pt x="1988311" y="0"/>
                    </a:moveTo>
                    <a:cubicBezTo>
                      <a:pt x="2110936" y="121606"/>
                      <a:pt x="2189921" y="326279"/>
                      <a:pt x="2225919" y="546570"/>
                    </a:cubicBezTo>
                    <a:lnTo>
                      <a:pt x="2233933" y="617237"/>
                    </a:lnTo>
                    <a:lnTo>
                      <a:pt x="2350610" y="567300"/>
                    </a:lnTo>
                    <a:cubicBezTo>
                      <a:pt x="2562647" y="488224"/>
                      <a:pt x="2779392" y="454290"/>
                      <a:pt x="2932976" y="500111"/>
                    </a:cubicBezTo>
                    <a:cubicBezTo>
                      <a:pt x="3023762" y="833364"/>
                      <a:pt x="2797242" y="1367090"/>
                      <a:pt x="2527736" y="1636596"/>
                    </a:cubicBezTo>
                    <a:cubicBezTo>
                      <a:pt x="2275074" y="1889258"/>
                      <a:pt x="1799076" y="2077510"/>
                      <a:pt x="1574180" y="1933671"/>
                    </a:cubicBezTo>
                    <a:lnTo>
                      <a:pt x="1556345" y="1919368"/>
                    </a:lnTo>
                    <a:lnTo>
                      <a:pt x="1528339" y="1920897"/>
                    </a:lnTo>
                    <a:cubicBezTo>
                      <a:pt x="1510560" y="1920089"/>
                      <a:pt x="1493010" y="1917445"/>
                      <a:pt x="1475770" y="1912825"/>
                    </a:cubicBezTo>
                    <a:lnTo>
                      <a:pt x="1448916" y="1901539"/>
                    </a:lnTo>
                    <a:lnTo>
                      <a:pt x="1409788" y="1909339"/>
                    </a:lnTo>
                    <a:lnTo>
                      <a:pt x="1379448" y="1933671"/>
                    </a:lnTo>
                    <a:cubicBezTo>
                      <a:pt x="1154551" y="2077510"/>
                      <a:pt x="678554" y="1889257"/>
                      <a:pt x="425892" y="1636595"/>
                    </a:cubicBezTo>
                    <a:cubicBezTo>
                      <a:pt x="156386" y="1367089"/>
                      <a:pt x="-70989" y="807277"/>
                      <a:pt x="20652" y="500110"/>
                    </a:cubicBezTo>
                    <a:cubicBezTo>
                      <a:pt x="187279" y="454716"/>
                      <a:pt x="404024" y="488650"/>
                      <a:pt x="612800" y="567620"/>
                    </a:cubicBezTo>
                    <a:lnTo>
                      <a:pt x="646597" y="582336"/>
                    </a:lnTo>
                    <a:lnTo>
                      <a:pt x="648266" y="560064"/>
                    </a:lnTo>
                    <a:cubicBezTo>
                      <a:pt x="675860" y="335450"/>
                      <a:pt x="745684" y="127473"/>
                      <a:pt x="857156" y="12315"/>
                    </a:cubicBezTo>
                    <a:cubicBezTo>
                      <a:pt x="1025944" y="48861"/>
                      <a:pt x="1202630" y="178907"/>
                      <a:pt x="1351480" y="345243"/>
                    </a:cubicBezTo>
                    <a:lnTo>
                      <a:pt x="1439392" y="453752"/>
                    </a:lnTo>
                    <a:lnTo>
                      <a:pt x="1517562" y="349370"/>
                    </a:lnTo>
                    <a:cubicBezTo>
                      <a:pt x="1661654" y="174869"/>
                      <a:pt x="1832393" y="37110"/>
                      <a:pt x="1988311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4" name="フリーフォーム: 図形 583">
                <a:extLst>
                  <a:ext uri="{FF2B5EF4-FFF2-40B4-BE49-F238E27FC236}">
                    <a16:creationId xmlns:a16="http://schemas.microsoft.com/office/drawing/2014/main" id="{F90B1E36-7E65-428E-9AB9-1A9D58E339AA}"/>
                  </a:ext>
                </a:extLst>
              </p:cNvPr>
              <p:cNvSpPr/>
              <p:nvPr/>
            </p:nvSpPr>
            <p:spPr>
              <a:xfrm rot="9769250">
                <a:off x="4195785" y="1507485"/>
                <a:ext cx="264016" cy="177320"/>
              </a:xfrm>
              <a:custGeom>
                <a:avLst/>
                <a:gdLst>
                  <a:gd name="connsiteX0" fmla="*/ 1988311 w 2953345"/>
                  <a:gd name="connsiteY0" fmla="*/ 0 h 1983550"/>
                  <a:gd name="connsiteX1" fmla="*/ 2225919 w 2953345"/>
                  <a:gd name="connsiteY1" fmla="*/ 546570 h 1983550"/>
                  <a:gd name="connsiteX2" fmla="*/ 2233933 w 2953345"/>
                  <a:gd name="connsiteY2" fmla="*/ 617237 h 1983550"/>
                  <a:gd name="connsiteX3" fmla="*/ 2350610 w 2953345"/>
                  <a:gd name="connsiteY3" fmla="*/ 567300 h 1983550"/>
                  <a:gd name="connsiteX4" fmla="*/ 2932976 w 2953345"/>
                  <a:gd name="connsiteY4" fmla="*/ 500111 h 1983550"/>
                  <a:gd name="connsiteX5" fmla="*/ 2527736 w 2953345"/>
                  <a:gd name="connsiteY5" fmla="*/ 1636596 h 1983550"/>
                  <a:gd name="connsiteX6" fmla="*/ 1574180 w 2953345"/>
                  <a:gd name="connsiteY6" fmla="*/ 1933671 h 1983550"/>
                  <a:gd name="connsiteX7" fmla="*/ 1556345 w 2953345"/>
                  <a:gd name="connsiteY7" fmla="*/ 1919368 h 1983550"/>
                  <a:gd name="connsiteX8" fmla="*/ 1528339 w 2953345"/>
                  <a:gd name="connsiteY8" fmla="*/ 1920897 h 1983550"/>
                  <a:gd name="connsiteX9" fmla="*/ 1475770 w 2953345"/>
                  <a:gd name="connsiteY9" fmla="*/ 1912825 h 1983550"/>
                  <a:gd name="connsiteX10" fmla="*/ 1448916 w 2953345"/>
                  <a:gd name="connsiteY10" fmla="*/ 1901539 h 1983550"/>
                  <a:gd name="connsiteX11" fmla="*/ 1409788 w 2953345"/>
                  <a:gd name="connsiteY11" fmla="*/ 1909339 h 1983550"/>
                  <a:gd name="connsiteX12" fmla="*/ 1379448 w 2953345"/>
                  <a:gd name="connsiteY12" fmla="*/ 1933671 h 1983550"/>
                  <a:gd name="connsiteX13" fmla="*/ 425892 w 2953345"/>
                  <a:gd name="connsiteY13" fmla="*/ 1636595 h 1983550"/>
                  <a:gd name="connsiteX14" fmla="*/ 20652 w 2953345"/>
                  <a:gd name="connsiteY14" fmla="*/ 500110 h 1983550"/>
                  <a:gd name="connsiteX15" fmla="*/ 612800 w 2953345"/>
                  <a:gd name="connsiteY15" fmla="*/ 567620 h 1983550"/>
                  <a:gd name="connsiteX16" fmla="*/ 646597 w 2953345"/>
                  <a:gd name="connsiteY16" fmla="*/ 582336 h 1983550"/>
                  <a:gd name="connsiteX17" fmla="*/ 648266 w 2953345"/>
                  <a:gd name="connsiteY17" fmla="*/ 560064 h 1983550"/>
                  <a:gd name="connsiteX18" fmla="*/ 857156 w 2953345"/>
                  <a:gd name="connsiteY18" fmla="*/ 12315 h 1983550"/>
                  <a:gd name="connsiteX19" fmla="*/ 1351480 w 2953345"/>
                  <a:gd name="connsiteY19" fmla="*/ 345243 h 1983550"/>
                  <a:gd name="connsiteX20" fmla="*/ 1439392 w 2953345"/>
                  <a:gd name="connsiteY20" fmla="*/ 453752 h 1983550"/>
                  <a:gd name="connsiteX21" fmla="*/ 1517562 w 2953345"/>
                  <a:gd name="connsiteY21" fmla="*/ 349370 h 1983550"/>
                  <a:gd name="connsiteX22" fmla="*/ 1988311 w 2953345"/>
                  <a:gd name="connsiteY22" fmla="*/ 0 h 198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953345" h="1983550">
                    <a:moveTo>
                      <a:pt x="1988311" y="0"/>
                    </a:moveTo>
                    <a:cubicBezTo>
                      <a:pt x="2110936" y="121606"/>
                      <a:pt x="2189921" y="326279"/>
                      <a:pt x="2225919" y="546570"/>
                    </a:cubicBezTo>
                    <a:lnTo>
                      <a:pt x="2233933" y="617237"/>
                    </a:lnTo>
                    <a:lnTo>
                      <a:pt x="2350610" y="567300"/>
                    </a:lnTo>
                    <a:cubicBezTo>
                      <a:pt x="2562647" y="488224"/>
                      <a:pt x="2779392" y="454290"/>
                      <a:pt x="2932976" y="500111"/>
                    </a:cubicBezTo>
                    <a:cubicBezTo>
                      <a:pt x="3023762" y="833364"/>
                      <a:pt x="2797242" y="1367090"/>
                      <a:pt x="2527736" y="1636596"/>
                    </a:cubicBezTo>
                    <a:cubicBezTo>
                      <a:pt x="2275074" y="1889258"/>
                      <a:pt x="1799076" y="2077510"/>
                      <a:pt x="1574180" y="1933671"/>
                    </a:cubicBezTo>
                    <a:lnTo>
                      <a:pt x="1556345" y="1919368"/>
                    </a:lnTo>
                    <a:lnTo>
                      <a:pt x="1528339" y="1920897"/>
                    </a:lnTo>
                    <a:cubicBezTo>
                      <a:pt x="1510560" y="1920089"/>
                      <a:pt x="1493010" y="1917445"/>
                      <a:pt x="1475770" y="1912825"/>
                    </a:cubicBezTo>
                    <a:lnTo>
                      <a:pt x="1448916" y="1901539"/>
                    </a:lnTo>
                    <a:lnTo>
                      <a:pt x="1409788" y="1909339"/>
                    </a:lnTo>
                    <a:lnTo>
                      <a:pt x="1379448" y="1933671"/>
                    </a:lnTo>
                    <a:cubicBezTo>
                      <a:pt x="1154551" y="2077510"/>
                      <a:pt x="678554" y="1889257"/>
                      <a:pt x="425892" y="1636595"/>
                    </a:cubicBezTo>
                    <a:cubicBezTo>
                      <a:pt x="156386" y="1367089"/>
                      <a:pt x="-70989" y="807277"/>
                      <a:pt x="20652" y="500110"/>
                    </a:cubicBezTo>
                    <a:cubicBezTo>
                      <a:pt x="187279" y="454716"/>
                      <a:pt x="404024" y="488650"/>
                      <a:pt x="612800" y="567620"/>
                    </a:cubicBezTo>
                    <a:lnTo>
                      <a:pt x="646597" y="582336"/>
                    </a:lnTo>
                    <a:lnTo>
                      <a:pt x="648266" y="560064"/>
                    </a:lnTo>
                    <a:cubicBezTo>
                      <a:pt x="675860" y="335450"/>
                      <a:pt x="745684" y="127473"/>
                      <a:pt x="857156" y="12315"/>
                    </a:cubicBezTo>
                    <a:cubicBezTo>
                      <a:pt x="1025944" y="48861"/>
                      <a:pt x="1202630" y="178907"/>
                      <a:pt x="1351480" y="345243"/>
                    </a:cubicBezTo>
                    <a:lnTo>
                      <a:pt x="1439392" y="453752"/>
                    </a:lnTo>
                    <a:lnTo>
                      <a:pt x="1517562" y="349370"/>
                    </a:lnTo>
                    <a:cubicBezTo>
                      <a:pt x="1661654" y="174869"/>
                      <a:pt x="1832393" y="37110"/>
                      <a:pt x="1988311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5" name="フリーフォーム: 図形 584">
                <a:extLst>
                  <a:ext uri="{FF2B5EF4-FFF2-40B4-BE49-F238E27FC236}">
                    <a16:creationId xmlns:a16="http://schemas.microsoft.com/office/drawing/2014/main" id="{C587901B-2888-4AF5-BE5D-521C9F55C19C}"/>
                  </a:ext>
                </a:extLst>
              </p:cNvPr>
              <p:cNvSpPr/>
              <p:nvPr/>
            </p:nvSpPr>
            <p:spPr>
              <a:xfrm rot="9769250">
                <a:off x="5704545" y="3435345"/>
                <a:ext cx="264016" cy="177320"/>
              </a:xfrm>
              <a:custGeom>
                <a:avLst/>
                <a:gdLst>
                  <a:gd name="connsiteX0" fmla="*/ 1988311 w 2953345"/>
                  <a:gd name="connsiteY0" fmla="*/ 0 h 1983550"/>
                  <a:gd name="connsiteX1" fmla="*/ 2225919 w 2953345"/>
                  <a:gd name="connsiteY1" fmla="*/ 546570 h 1983550"/>
                  <a:gd name="connsiteX2" fmla="*/ 2233933 w 2953345"/>
                  <a:gd name="connsiteY2" fmla="*/ 617237 h 1983550"/>
                  <a:gd name="connsiteX3" fmla="*/ 2350610 w 2953345"/>
                  <a:gd name="connsiteY3" fmla="*/ 567300 h 1983550"/>
                  <a:gd name="connsiteX4" fmla="*/ 2932976 w 2953345"/>
                  <a:gd name="connsiteY4" fmla="*/ 500111 h 1983550"/>
                  <a:gd name="connsiteX5" fmla="*/ 2527736 w 2953345"/>
                  <a:gd name="connsiteY5" fmla="*/ 1636596 h 1983550"/>
                  <a:gd name="connsiteX6" fmla="*/ 1574180 w 2953345"/>
                  <a:gd name="connsiteY6" fmla="*/ 1933671 h 1983550"/>
                  <a:gd name="connsiteX7" fmla="*/ 1556345 w 2953345"/>
                  <a:gd name="connsiteY7" fmla="*/ 1919368 h 1983550"/>
                  <a:gd name="connsiteX8" fmla="*/ 1528339 w 2953345"/>
                  <a:gd name="connsiteY8" fmla="*/ 1920897 h 1983550"/>
                  <a:gd name="connsiteX9" fmla="*/ 1475770 w 2953345"/>
                  <a:gd name="connsiteY9" fmla="*/ 1912825 h 1983550"/>
                  <a:gd name="connsiteX10" fmla="*/ 1448916 w 2953345"/>
                  <a:gd name="connsiteY10" fmla="*/ 1901539 h 1983550"/>
                  <a:gd name="connsiteX11" fmla="*/ 1409788 w 2953345"/>
                  <a:gd name="connsiteY11" fmla="*/ 1909339 h 1983550"/>
                  <a:gd name="connsiteX12" fmla="*/ 1379448 w 2953345"/>
                  <a:gd name="connsiteY12" fmla="*/ 1933671 h 1983550"/>
                  <a:gd name="connsiteX13" fmla="*/ 425892 w 2953345"/>
                  <a:gd name="connsiteY13" fmla="*/ 1636595 h 1983550"/>
                  <a:gd name="connsiteX14" fmla="*/ 20652 w 2953345"/>
                  <a:gd name="connsiteY14" fmla="*/ 500110 h 1983550"/>
                  <a:gd name="connsiteX15" fmla="*/ 612800 w 2953345"/>
                  <a:gd name="connsiteY15" fmla="*/ 567620 h 1983550"/>
                  <a:gd name="connsiteX16" fmla="*/ 646597 w 2953345"/>
                  <a:gd name="connsiteY16" fmla="*/ 582336 h 1983550"/>
                  <a:gd name="connsiteX17" fmla="*/ 648266 w 2953345"/>
                  <a:gd name="connsiteY17" fmla="*/ 560064 h 1983550"/>
                  <a:gd name="connsiteX18" fmla="*/ 857156 w 2953345"/>
                  <a:gd name="connsiteY18" fmla="*/ 12315 h 1983550"/>
                  <a:gd name="connsiteX19" fmla="*/ 1351480 w 2953345"/>
                  <a:gd name="connsiteY19" fmla="*/ 345243 h 1983550"/>
                  <a:gd name="connsiteX20" fmla="*/ 1439392 w 2953345"/>
                  <a:gd name="connsiteY20" fmla="*/ 453752 h 1983550"/>
                  <a:gd name="connsiteX21" fmla="*/ 1517562 w 2953345"/>
                  <a:gd name="connsiteY21" fmla="*/ 349370 h 1983550"/>
                  <a:gd name="connsiteX22" fmla="*/ 1988311 w 2953345"/>
                  <a:gd name="connsiteY22" fmla="*/ 0 h 198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953345" h="1983550">
                    <a:moveTo>
                      <a:pt x="1988311" y="0"/>
                    </a:moveTo>
                    <a:cubicBezTo>
                      <a:pt x="2110936" y="121606"/>
                      <a:pt x="2189921" y="326279"/>
                      <a:pt x="2225919" y="546570"/>
                    </a:cubicBezTo>
                    <a:lnTo>
                      <a:pt x="2233933" y="617237"/>
                    </a:lnTo>
                    <a:lnTo>
                      <a:pt x="2350610" y="567300"/>
                    </a:lnTo>
                    <a:cubicBezTo>
                      <a:pt x="2562647" y="488224"/>
                      <a:pt x="2779392" y="454290"/>
                      <a:pt x="2932976" y="500111"/>
                    </a:cubicBezTo>
                    <a:cubicBezTo>
                      <a:pt x="3023762" y="833364"/>
                      <a:pt x="2797242" y="1367090"/>
                      <a:pt x="2527736" y="1636596"/>
                    </a:cubicBezTo>
                    <a:cubicBezTo>
                      <a:pt x="2275074" y="1889258"/>
                      <a:pt x="1799076" y="2077510"/>
                      <a:pt x="1574180" y="1933671"/>
                    </a:cubicBezTo>
                    <a:lnTo>
                      <a:pt x="1556345" y="1919368"/>
                    </a:lnTo>
                    <a:lnTo>
                      <a:pt x="1528339" y="1920897"/>
                    </a:lnTo>
                    <a:cubicBezTo>
                      <a:pt x="1510560" y="1920089"/>
                      <a:pt x="1493010" y="1917445"/>
                      <a:pt x="1475770" y="1912825"/>
                    </a:cubicBezTo>
                    <a:lnTo>
                      <a:pt x="1448916" y="1901539"/>
                    </a:lnTo>
                    <a:lnTo>
                      <a:pt x="1409788" y="1909339"/>
                    </a:lnTo>
                    <a:lnTo>
                      <a:pt x="1379448" y="1933671"/>
                    </a:lnTo>
                    <a:cubicBezTo>
                      <a:pt x="1154551" y="2077510"/>
                      <a:pt x="678554" y="1889257"/>
                      <a:pt x="425892" y="1636595"/>
                    </a:cubicBezTo>
                    <a:cubicBezTo>
                      <a:pt x="156386" y="1367089"/>
                      <a:pt x="-70989" y="807277"/>
                      <a:pt x="20652" y="500110"/>
                    </a:cubicBezTo>
                    <a:cubicBezTo>
                      <a:pt x="187279" y="454716"/>
                      <a:pt x="404024" y="488650"/>
                      <a:pt x="612800" y="567620"/>
                    </a:cubicBezTo>
                    <a:lnTo>
                      <a:pt x="646597" y="582336"/>
                    </a:lnTo>
                    <a:lnTo>
                      <a:pt x="648266" y="560064"/>
                    </a:lnTo>
                    <a:cubicBezTo>
                      <a:pt x="675860" y="335450"/>
                      <a:pt x="745684" y="127473"/>
                      <a:pt x="857156" y="12315"/>
                    </a:cubicBezTo>
                    <a:cubicBezTo>
                      <a:pt x="1025944" y="48861"/>
                      <a:pt x="1202630" y="178907"/>
                      <a:pt x="1351480" y="345243"/>
                    </a:cubicBezTo>
                    <a:lnTo>
                      <a:pt x="1439392" y="453752"/>
                    </a:lnTo>
                    <a:lnTo>
                      <a:pt x="1517562" y="349370"/>
                    </a:lnTo>
                    <a:cubicBezTo>
                      <a:pt x="1661654" y="174869"/>
                      <a:pt x="1832393" y="37110"/>
                      <a:pt x="1988311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6" name="フリーフォーム: 図形 585">
                <a:extLst>
                  <a:ext uri="{FF2B5EF4-FFF2-40B4-BE49-F238E27FC236}">
                    <a16:creationId xmlns:a16="http://schemas.microsoft.com/office/drawing/2014/main" id="{CB2D49FD-5C03-4504-B7C6-F9073CD45A61}"/>
                  </a:ext>
                </a:extLst>
              </p:cNvPr>
              <p:cNvSpPr/>
              <p:nvPr/>
            </p:nvSpPr>
            <p:spPr>
              <a:xfrm rot="9769250">
                <a:off x="4409145" y="1896105"/>
                <a:ext cx="264016" cy="177320"/>
              </a:xfrm>
              <a:custGeom>
                <a:avLst/>
                <a:gdLst>
                  <a:gd name="connsiteX0" fmla="*/ 1988311 w 2953345"/>
                  <a:gd name="connsiteY0" fmla="*/ 0 h 1983550"/>
                  <a:gd name="connsiteX1" fmla="*/ 2225919 w 2953345"/>
                  <a:gd name="connsiteY1" fmla="*/ 546570 h 1983550"/>
                  <a:gd name="connsiteX2" fmla="*/ 2233933 w 2953345"/>
                  <a:gd name="connsiteY2" fmla="*/ 617237 h 1983550"/>
                  <a:gd name="connsiteX3" fmla="*/ 2350610 w 2953345"/>
                  <a:gd name="connsiteY3" fmla="*/ 567300 h 1983550"/>
                  <a:gd name="connsiteX4" fmla="*/ 2932976 w 2953345"/>
                  <a:gd name="connsiteY4" fmla="*/ 500111 h 1983550"/>
                  <a:gd name="connsiteX5" fmla="*/ 2527736 w 2953345"/>
                  <a:gd name="connsiteY5" fmla="*/ 1636596 h 1983550"/>
                  <a:gd name="connsiteX6" fmla="*/ 1574180 w 2953345"/>
                  <a:gd name="connsiteY6" fmla="*/ 1933671 h 1983550"/>
                  <a:gd name="connsiteX7" fmla="*/ 1556345 w 2953345"/>
                  <a:gd name="connsiteY7" fmla="*/ 1919368 h 1983550"/>
                  <a:gd name="connsiteX8" fmla="*/ 1528339 w 2953345"/>
                  <a:gd name="connsiteY8" fmla="*/ 1920897 h 1983550"/>
                  <a:gd name="connsiteX9" fmla="*/ 1475770 w 2953345"/>
                  <a:gd name="connsiteY9" fmla="*/ 1912825 h 1983550"/>
                  <a:gd name="connsiteX10" fmla="*/ 1448916 w 2953345"/>
                  <a:gd name="connsiteY10" fmla="*/ 1901539 h 1983550"/>
                  <a:gd name="connsiteX11" fmla="*/ 1409788 w 2953345"/>
                  <a:gd name="connsiteY11" fmla="*/ 1909339 h 1983550"/>
                  <a:gd name="connsiteX12" fmla="*/ 1379448 w 2953345"/>
                  <a:gd name="connsiteY12" fmla="*/ 1933671 h 1983550"/>
                  <a:gd name="connsiteX13" fmla="*/ 425892 w 2953345"/>
                  <a:gd name="connsiteY13" fmla="*/ 1636595 h 1983550"/>
                  <a:gd name="connsiteX14" fmla="*/ 20652 w 2953345"/>
                  <a:gd name="connsiteY14" fmla="*/ 500110 h 1983550"/>
                  <a:gd name="connsiteX15" fmla="*/ 612800 w 2953345"/>
                  <a:gd name="connsiteY15" fmla="*/ 567620 h 1983550"/>
                  <a:gd name="connsiteX16" fmla="*/ 646597 w 2953345"/>
                  <a:gd name="connsiteY16" fmla="*/ 582336 h 1983550"/>
                  <a:gd name="connsiteX17" fmla="*/ 648266 w 2953345"/>
                  <a:gd name="connsiteY17" fmla="*/ 560064 h 1983550"/>
                  <a:gd name="connsiteX18" fmla="*/ 857156 w 2953345"/>
                  <a:gd name="connsiteY18" fmla="*/ 12315 h 1983550"/>
                  <a:gd name="connsiteX19" fmla="*/ 1351480 w 2953345"/>
                  <a:gd name="connsiteY19" fmla="*/ 345243 h 1983550"/>
                  <a:gd name="connsiteX20" fmla="*/ 1439392 w 2953345"/>
                  <a:gd name="connsiteY20" fmla="*/ 453752 h 1983550"/>
                  <a:gd name="connsiteX21" fmla="*/ 1517562 w 2953345"/>
                  <a:gd name="connsiteY21" fmla="*/ 349370 h 1983550"/>
                  <a:gd name="connsiteX22" fmla="*/ 1988311 w 2953345"/>
                  <a:gd name="connsiteY22" fmla="*/ 0 h 198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953345" h="1983550">
                    <a:moveTo>
                      <a:pt x="1988311" y="0"/>
                    </a:moveTo>
                    <a:cubicBezTo>
                      <a:pt x="2110936" y="121606"/>
                      <a:pt x="2189921" y="326279"/>
                      <a:pt x="2225919" y="546570"/>
                    </a:cubicBezTo>
                    <a:lnTo>
                      <a:pt x="2233933" y="617237"/>
                    </a:lnTo>
                    <a:lnTo>
                      <a:pt x="2350610" y="567300"/>
                    </a:lnTo>
                    <a:cubicBezTo>
                      <a:pt x="2562647" y="488224"/>
                      <a:pt x="2779392" y="454290"/>
                      <a:pt x="2932976" y="500111"/>
                    </a:cubicBezTo>
                    <a:cubicBezTo>
                      <a:pt x="3023762" y="833364"/>
                      <a:pt x="2797242" y="1367090"/>
                      <a:pt x="2527736" y="1636596"/>
                    </a:cubicBezTo>
                    <a:cubicBezTo>
                      <a:pt x="2275074" y="1889258"/>
                      <a:pt x="1799076" y="2077510"/>
                      <a:pt x="1574180" y="1933671"/>
                    </a:cubicBezTo>
                    <a:lnTo>
                      <a:pt x="1556345" y="1919368"/>
                    </a:lnTo>
                    <a:lnTo>
                      <a:pt x="1528339" y="1920897"/>
                    </a:lnTo>
                    <a:cubicBezTo>
                      <a:pt x="1510560" y="1920089"/>
                      <a:pt x="1493010" y="1917445"/>
                      <a:pt x="1475770" y="1912825"/>
                    </a:cubicBezTo>
                    <a:lnTo>
                      <a:pt x="1448916" y="1901539"/>
                    </a:lnTo>
                    <a:lnTo>
                      <a:pt x="1409788" y="1909339"/>
                    </a:lnTo>
                    <a:lnTo>
                      <a:pt x="1379448" y="1933671"/>
                    </a:lnTo>
                    <a:cubicBezTo>
                      <a:pt x="1154551" y="2077510"/>
                      <a:pt x="678554" y="1889257"/>
                      <a:pt x="425892" y="1636595"/>
                    </a:cubicBezTo>
                    <a:cubicBezTo>
                      <a:pt x="156386" y="1367089"/>
                      <a:pt x="-70989" y="807277"/>
                      <a:pt x="20652" y="500110"/>
                    </a:cubicBezTo>
                    <a:cubicBezTo>
                      <a:pt x="187279" y="454716"/>
                      <a:pt x="404024" y="488650"/>
                      <a:pt x="612800" y="567620"/>
                    </a:cubicBezTo>
                    <a:lnTo>
                      <a:pt x="646597" y="582336"/>
                    </a:lnTo>
                    <a:lnTo>
                      <a:pt x="648266" y="560064"/>
                    </a:lnTo>
                    <a:cubicBezTo>
                      <a:pt x="675860" y="335450"/>
                      <a:pt x="745684" y="127473"/>
                      <a:pt x="857156" y="12315"/>
                    </a:cubicBezTo>
                    <a:cubicBezTo>
                      <a:pt x="1025944" y="48861"/>
                      <a:pt x="1202630" y="178907"/>
                      <a:pt x="1351480" y="345243"/>
                    </a:cubicBezTo>
                    <a:lnTo>
                      <a:pt x="1439392" y="453752"/>
                    </a:lnTo>
                    <a:lnTo>
                      <a:pt x="1517562" y="349370"/>
                    </a:lnTo>
                    <a:cubicBezTo>
                      <a:pt x="1661654" y="174869"/>
                      <a:pt x="1832393" y="37110"/>
                      <a:pt x="1988311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7" name="フリーフォーム: 図形 586">
                <a:extLst>
                  <a:ext uri="{FF2B5EF4-FFF2-40B4-BE49-F238E27FC236}">
                    <a16:creationId xmlns:a16="http://schemas.microsoft.com/office/drawing/2014/main" id="{E1BD0CC0-50DC-4CB3-90C5-5A7DD50B3AE1}"/>
                  </a:ext>
                </a:extLst>
              </p:cNvPr>
              <p:cNvSpPr/>
              <p:nvPr/>
            </p:nvSpPr>
            <p:spPr>
              <a:xfrm rot="9769250">
                <a:off x="3250905" y="3763005"/>
                <a:ext cx="264016" cy="177320"/>
              </a:xfrm>
              <a:custGeom>
                <a:avLst/>
                <a:gdLst>
                  <a:gd name="connsiteX0" fmla="*/ 1988311 w 2953345"/>
                  <a:gd name="connsiteY0" fmla="*/ 0 h 1983550"/>
                  <a:gd name="connsiteX1" fmla="*/ 2225919 w 2953345"/>
                  <a:gd name="connsiteY1" fmla="*/ 546570 h 1983550"/>
                  <a:gd name="connsiteX2" fmla="*/ 2233933 w 2953345"/>
                  <a:gd name="connsiteY2" fmla="*/ 617237 h 1983550"/>
                  <a:gd name="connsiteX3" fmla="*/ 2350610 w 2953345"/>
                  <a:gd name="connsiteY3" fmla="*/ 567300 h 1983550"/>
                  <a:gd name="connsiteX4" fmla="*/ 2932976 w 2953345"/>
                  <a:gd name="connsiteY4" fmla="*/ 500111 h 1983550"/>
                  <a:gd name="connsiteX5" fmla="*/ 2527736 w 2953345"/>
                  <a:gd name="connsiteY5" fmla="*/ 1636596 h 1983550"/>
                  <a:gd name="connsiteX6" fmla="*/ 1574180 w 2953345"/>
                  <a:gd name="connsiteY6" fmla="*/ 1933671 h 1983550"/>
                  <a:gd name="connsiteX7" fmla="*/ 1556345 w 2953345"/>
                  <a:gd name="connsiteY7" fmla="*/ 1919368 h 1983550"/>
                  <a:gd name="connsiteX8" fmla="*/ 1528339 w 2953345"/>
                  <a:gd name="connsiteY8" fmla="*/ 1920897 h 1983550"/>
                  <a:gd name="connsiteX9" fmla="*/ 1475770 w 2953345"/>
                  <a:gd name="connsiteY9" fmla="*/ 1912825 h 1983550"/>
                  <a:gd name="connsiteX10" fmla="*/ 1448916 w 2953345"/>
                  <a:gd name="connsiteY10" fmla="*/ 1901539 h 1983550"/>
                  <a:gd name="connsiteX11" fmla="*/ 1409788 w 2953345"/>
                  <a:gd name="connsiteY11" fmla="*/ 1909339 h 1983550"/>
                  <a:gd name="connsiteX12" fmla="*/ 1379448 w 2953345"/>
                  <a:gd name="connsiteY12" fmla="*/ 1933671 h 1983550"/>
                  <a:gd name="connsiteX13" fmla="*/ 425892 w 2953345"/>
                  <a:gd name="connsiteY13" fmla="*/ 1636595 h 1983550"/>
                  <a:gd name="connsiteX14" fmla="*/ 20652 w 2953345"/>
                  <a:gd name="connsiteY14" fmla="*/ 500110 h 1983550"/>
                  <a:gd name="connsiteX15" fmla="*/ 612800 w 2953345"/>
                  <a:gd name="connsiteY15" fmla="*/ 567620 h 1983550"/>
                  <a:gd name="connsiteX16" fmla="*/ 646597 w 2953345"/>
                  <a:gd name="connsiteY16" fmla="*/ 582336 h 1983550"/>
                  <a:gd name="connsiteX17" fmla="*/ 648266 w 2953345"/>
                  <a:gd name="connsiteY17" fmla="*/ 560064 h 1983550"/>
                  <a:gd name="connsiteX18" fmla="*/ 857156 w 2953345"/>
                  <a:gd name="connsiteY18" fmla="*/ 12315 h 1983550"/>
                  <a:gd name="connsiteX19" fmla="*/ 1351480 w 2953345"/>
                  <a:gd name="connsiteY19" fmla="*/ 345243 h 1983550"/>
                  <a:gd name="connsiteX20" fmla="*/ 1439392 w 2953345"/>
                  <a:gd name="connsiteY20" fmla="*/ 453752 h 1983550"/>
                  <a:gd name="connsiteX21" fmla="*/ 1517562 w 2953345"/>
                  <a:gd name="connsiteY21" fmla="*/ 349370 h 1983550"/>
                  <a:gd name="connsiteX22" fmla="*/ 1988311 w 2953345"/>
                  <a:gd name="connsiteY22" fmla="*/ 0 h 198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953345" h="1983550">
                    <a:moveTo>
                      <a:pt x="1988311" y="0"/>
                    </a:moveTo>
                    <a:cubicBezTo>
                      <a:pt x="2110936" y="121606"/>
                      <a:pt x="2189921" y="326279"/>
                      <a:pt x="2225919" y="546570"/>
                    </a:cubicBezTo>
                    <a:lnTo>
                      <a:pt x="2233933" y="617237"/>
                    </a:lnTo>
                    <a:lnTo>
                      <a:pt x="2350610" y="567300"/>
                    </a:lnTo>
                    <a:cubicBezTo>
                      <a:pt x="2562647" y="488224"/>
                      <a:pt x="2779392" y="454290"/>
                      <a:pt x="2932976" y="500111"/>
                    </a:cubicBezTo>
                    <a:cubicBezTo>
                      <a:pt x="3023762" y="833364"/>
                      <a:pt x="2797242" y="1367090"/>
                      <a:pt x="2527736" y="1636596"/>
                    </a:cubicBezTo>
                    <a:cubicBezTo>
                      <a:pt x="2275074" y="1889258"/>
                      <a:pt x="1799076" y="2077510"/>
                      <a:pt x="1574180" y="1933671"/>
                    </a:cubicBezTo>
                    <a:lnTo>
                      <a:pt x="1556345" y="1919368"/>
                    </a:lnTo>
                    <a:lnTo>
                      <a:pt x="1528339" y="1920897"/>
                    </a:lnTo>
                    <a:cubicBezTo>
                      <a:pt x="1510560" y="1920089"/>
                      <a:pt x="1493010" y="1917445"/>
                      <a:pt x="1475770" y="1912825"/>
                    </a:cubicBezTo>
                    <a:lnTo>
                      <a:pt x="1448916" y="1901539"/>
                    </a:lnTo>
                    <a:lnTo>
                      <a:pt x="1409788" y="1909339"/>
                    </a:lnTo>
                    <a:lnTo>
                      <a:pt x="1379448" y="1933671"/>
                    </a:lnTo>
                    <a:cubicBezTo>
                      <a:pt x="1154551" y="2077510"/>
                      <a:pt x="678554" y="1889257"/>
                      <a:pt x="425892" y="1636595"/>
                    </a:cubicBezTo>
                    <a:cubicBezTo>
                      <a:pt x="156386" y="1367089"/>
                      <a:pt x="-70989" y="807277"/>
                      <a:pt x="20652" y="500110"/>
                    </a:cubicBezTo>
                    <a:cubicBezTo>
                      <a:pt x="187279" y="454716"/>
                      <a:pt x="404024" y="488650"/>
                      <a:pt x="612800" y="567620"/>
                    </a:cubicBezTo>
                    <a:lnTo>
                      <a:pt x="646597" y="582336"/>
                    </a:lnTo>
                    <a:lnTo>
                      <a:pt x="648266" y="560064"/>
                    </a:lnTo>
                    <a:cubicBezTo>
                      <a:pt x="675860" y="335450"/>
                      <a:pt x="745684" y="127473"/>
                      <a:pt x="857156" y="12315"/>
                    </a:cubicBezTo>
                    <a:cubicBezTo>
                      <a:pt x="1025944" y="48861"/>
                      <a:pt x="1202630" y="178907"/>
                      <a:pt x="1351480" y="345243"/>
                    </a:cubicBezTo>
                    <a:lnTo>
                      <a:pt x="1439392" y="453752"/>
                    </a:lnTo>
                    <a:lnTo>
                      <a:pt x="1517562" y="349370"/>
                    </a:lnTo>
                    <a:cubicBezTo>
                      <a:pt x="1661654" y="174869"/>
                      <a:pt x="1832393" y="37110"/>
                      <a:pt x="1988311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8" name="フリーフォーム: 図形 587">
                <a:extLst>
                  <a:ext uri="{FF2B5EF4-FFF2-40B4-BE49-F238E27FC236}">
                    <a16:creationId xmlns:a16="http://schemas.microsoft.com/office/drawing/2014/main" id="{C782BA54-D9D8-4AA9-A957-F1565CB6B0E9}"/>
                  </a:ext>
                </a:extLst>
              </p:cNvPr>
              <p:cNvSpPr/>
              <p:nvPr/>
            </p:nvSpPr>
            <p:spPr>
              <a:xfrm rot="9769250">
                <a:off x="3525225" y="2216145"/>
                <a:ext cx="264016" cy="177320"/>
              </a:xfrm>
              <a:custGeom>
                <a:avLst/>
                <a:gdLst>
                  <a:gd name="connsiteX0" fmla="*/ 1988311 w 2953345"/>
                  <a:gd name="connsiteY0" fmla="*/ 0 h 1983550"/>
                  <a:gd name="connsiteX1" fmla="*/ 2225919 w 2953345"/>
                  <a:gd name="connsiteY1" fmla="*/ 546570 h 1983550"/>
                  <a:gd name="connsiteX2" fmla="*/ 2233933 w 2953345"/>
                  <a:gd name="connsiteY2" fmla="*/ 617237 h 1983550"/>
                  <a:gd name="connsiteX3" fmla="*/ 2350610 w 2953345"/>
                  <a:gd name="connsiteY3" fmla="*/ 567300 h 1983550"/>
                  <a:gd name="connsiteX4" fmla="*/ 2932976 w 2953345"/>
                  <a:gd name="connsiteY4" fmla="*/ 500111 h 1983550"/>
                  <a:gd name="connsiteX5" fmla="*/ 2527736 w 2953345"/>
                  <a:gd name="connsiteY5" fmla="*/ 1636596 h 1983550"/>
                  <a:gd name="connsiteX6" fmla="*/ 1574180 w 2953345"/>
                  <a:gd name="connsiteY6" fmla="*/ 1933671 h 1983550"/>
                  <a:gd name="connsiteX7" fmla="*/ 1556345 w 2953345"/>
                  <a:gd name="connsiteY7" fmla="*/ 1919368 h 1983550"/>
                  <a:gd name="connsiteX8" fmla="*/ 1528339 w 2953345"/>
                  <a:gd name="connsiteY8" fmla="*/ 1920897 h 1983550"/>
                  <a:gd name="connsiteX9" fmla="*/ 1475770 w 2953345"/>
                  <a:gd name="connsiteY9" fmla="*/ 1912825 h 1983550"/>
                  <a:gd name="connsiteX10" fmla="*/ 1448916 w 2953345"/>
                  <a:gd name="connsiteY10" fmla="*/ 1901539 h 1983550"/>
                  <a:gd name="connsiteX11" fmla="*/ 1409788 w 2953345"/>
                  <a:gd name="connsiteY11" fmla="*/ 1909339 h 1983550"/>
                  <a:gd name="connsiteX12" fmla="*/ 1379448 w 2953345"/>
                  <a:gd name="connsiteY12" fmla="*/ 1933671 h 1983550"/>
                  <a:gd name="connsiteX13" fmla="*/ 425892 w 2953345"/>
                  <a:gd name="connsiteY13" fmla="*/ 1636595 h 1983550"/>
                  <a:gd name="connsiteX14" fmla="*/ 20652 w 2953345"/>
                  <a:gd name="connsiteY14" fmla="*/ 500110 h 1983550"/>
                  <a:gd name="connsiteX15" fmla="*/ 612800 w 2953345"/>
                  <a:gd name="connsiteY15" fmla="*/ 567620 h 1983550"/>
                  <a:gd name="connsiteX16" fmla="*/ 646597 w 2953345"/>
                  <a:gd name="connsiteY16" fmla="*/ 582336 h 1983550"/>
                  <a:gd name="connsiteX17" fmla="*/ 648266 w 2953345"/>
                  <a:gd name="connsiteY17" fmla="*/ 560064 h 1983550"/>
                  <a:gd name="connsiteX18" fmla="*/ 857156 w 2953345"/>
                  <a:gd name="connsiteY18" fmla="*/ 12315 h 1983550"/>
                  <a:gd name="connsiteX19" fmla="*/ 1351480 w 2953345"/>
                  <a:gd name="connsiteY19" fmla="*/ 345243 h 1983550"/>
                  <a:gd name="connsiteX20" fmla="*/ 1439392 w 2953345"/>
                  <a:gd name="connsiteY20" fmla="*/ 453752 h 1983550"/>
                  <a:gd name="connsiteX21" fmla="*/ 1517562 w 2953345"/>
                  <a:gd name="connsiteY21" fmla="*/ 349370 h 1983550"/>
                  <a:gd name="connsiteX22" fmla="*/ 1988311 w 2953345"/>
                  <a:gd name="connsiteY22" fmla="*/ 0 h 198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953345" h="1983550">
                    <a:moveTo>
                      <a:pt x="1988311" y="0"/>
                    </a:moveTo>
                    <a:cubicBezTo>
                      <a:pt x="2110936" y="121606"/>
                      <a:pt x="2189921" y="326279"/>
                      <a:pt x="2225919" y="546570"/>
                    </a:cubicBezTo>
                    <a:lnTo>
                      <a:pt x="2233933" y="617237"/>
                    </a:lnTo>
                    <a:lnTo>
                      <a:pt x="2350610" y="567300"/>
                    </a:lnTo>
                    <a:cubicBezTo>
                      <a:pt x="2562647" y="488224"/>
                      <a:pt x="2779392" y="454290"/>
                      <a:pt x="2932976" y="500111"/>
                    </a:cubicBezTo>
                    <a:cubicBezTo>
                      <a:pt x="3023762" y="833364"/>
                      <a:pt x="2797242" y="1367090"/>
                      <a:pt x="2527736" y="1636596"/>
                    </a:cubicBezTo>
                    <a:cubicBezTo>
                      <a:pt x="2275074" y="1889258"/>
                      <a:pt x="1799076" y="2077510"/>
                      <a:pt x="1574180" y="1933671"/>
                    </a:cubicBezTo>
                    <a:lnTo>
                      <a:pt x="1556345" y="1919368"/>
                    </a:lnTo>
                    <a:lnTo>
                      <a:pt x="1528339" y="1920897"/>
                    </a:lnTo>
                    <a:cubicBezTo>
                      <a:pt x="1510560" y="1920089"/>
                      <a:pt x="1493010" y="1917445"/>
                      <a:pt x="1475770" y="1912825"/>
                    </a:cubicBezTo>
                    <a:lnTo>
                      <a:pt x="1448916" y="1901539"/>
                    </a:lnTo>
                    <a:lnTo>
                      <a:pt x="1409788" y="1909339"/>
                    </a:lnTo>
                    <a:lnTo>
                      <a:pt x="1379448" y="1933671"/>
                    </a:lnTo>
                    <a:cubicBezTo>
                      <a:pt x="1154551" y="2077510"/>
                      <a:pt x="678554" y="1889257"/>
                      <a:pt x="425892" y="1636595"/>
                    </a:cubicBezTo>
                    <a:cubicBezTo>
                      <a:pt x="156386" y="1367089"/>
                      <a:pt x="-70989" y="807277"/>
                      <a:pt x="20652" y="500110"/>
                    </a:cubicBezTo>
                    <a:cubicBezTo>
                      <a:pt x="187279" y="454716"/>
                      <a:pt x="404024" y="488650"/>
                      <a:pt x="612800" y="567620"/>
                    </a:cubicBezTo>
                    <a:lnTo>
                      <a:pt x="646597" y="582336"/>
                    </a:lnTo>
                    <a:lnTo>
                      <a:pt x="648266" y="560064"/>
                    </a:lnTo>
                    <a:cubicBezTo>
                      <a:pt x="675860" y="335450"/>
                      <a:pt x="745684" y="127473"/>
                      <a:pt x="857156" y="12315"/>
                    </a:cubicBezTo>
                    <a:cubicBezTo>
                      <a:pt x="1025944" y="48861"/>
                      <a:pt x="1202630" y="178907"/>
                      <a:pt x="1351480" y="345243"/>
                    </a:cubicBezTo>
                    <a:lnTo>
                      <a:pt x="1439392" y="453752"/>
                    </a:lnTo>
                    <a:lnTo>
                      <a:pt x="1517562" y="349370"/>
                    </a:lnTo>
                    <a:cubicBezTo>
                      <a:pt x="1661654" y="174869"/>
                      <a:pt x="1832393" y="37110"/>
                      <a:pt x="1988311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9" name="フリーフォーム: 図形 588">
                <a:extLst>
                  <a:ext uri="{FF2B5EF4-FFF2-40B4-BE49-F238E27FC236}">
                    <a16:creationId xmlns:a16="http://schemas.microsoft.com/office/drawing/2014/main" id="{E21B7247-2470-4906-B903-4997DAEE557E}"/>
                  </a:ext>
                </a:extLst>
              </p:cNvPr>
              <p:cNvSpPr/>
              <p:nvPr/>
            </p:nvSpPr>
            <p:spPr>
              <a:xfrm rot="9769250">
                <a:off x="4584405" y="2795265"/>
                <a:ext cx="264016" cy="177320"/>
              </a:xfrm>
              <a:custGeom>
                <a:avLst/>
                <a:gdLst>
                  <a:gd name="connsiteX0" fmla="*/ 1988311 w 2953345"/>
                  <a:gd name="connsiteY0" fmla="*/ 0 h 1983550"/>
                  <a:gd name="connsiteX1" fmla="*/ 2225919 w 2953345"/>
                  <a:gd name="connsiteY1" fmla="*/ 546570 h 1983550"/>
                  <a:gd name="connsiteX2" fmla="*/ 2233933 w 2953345"/>
                  <a:gd name="connsiteY2" fmla="*/ 617237 h 1983550"/>
                  <a:gd name="connsiteX3" fmla="*/ 2350610 w 2953345"/>
                  <a:gd name="connsiteY3" fmla="*/ 567300 h 1983550"/>
                  <a:gd name="connsiteX4" fmla="*/ 2932976 w 2953345"/>
                  <a:gd name="connsiteY4" fmla="*/ 500111 h 1983550"/>
                  <a:gd name="connsiteX5" fmla="*/ 2527736 w 2953345"/>
                  <a:gd name="connsiteY5" fmla="*/ 1636596 h 1983550"/>
                  <a:gd name="connsiteX6" fmla="*/ 1574180 w 2953345"/>
                  <a:gd name="connsiteY6" fmla="*/ 1933671 h 1983550"/>
                  <a:gd name="connsiteX7" fmla="*/ 1556345 w 2953345"/>
                  <a:gd name="connsiteY7" fmla="*/ 1919368 h 1983550"/>
                  <a:gd name="connsiteX8" fmla="*/ 1528339 w 2953345"/>
                  <a:gd name="connsiteY8" fmla="*/ 1920897 h 1983550"/>
                  <a:gd name="connsiteX9" fmla="*/ 1475770 w 2953345"/>
                  <a:gd name="connsiteY9" fmla="*/ 1912825 h 1983550"/>
                  <a:gd name="connsiteX10" fmla="*/ 1448916 w 2953345"/>
                  <a:gd name="connsiteY10" fmla="*/ 1901539 h 1983550"/>
                  <a:gd name="connsiteX11" fmla="*/ 1409788 w 2953345"/>
                  <a:gd name="connsiteY11" fmla="*/ 1909339 h 1983550"/>
                  <a:gd name="connsiteX12" fmla="*/ 1379448 w 2953345"/>
                  <a:gd name="connsiteY12" fmla="*/ 1933671 h 1983550"/>
                  <a:gd name="connsiteX13" fmla="*/ 425892 w 2953345"/>
                  <a:gd name="connsiteY13" fmla="*/ 1636595 h 1983550"/>
                  <a:gd name="connsiteX14" fmla="*/ 20652 w 2953345"/>
                  <a:gd name="connsiteY14" fmla="*/ 500110 h 1983550"/>
                  <a:gd name="connsiteX15" fmla="*/ 612800 w 2953345"/>
                  <a:gd name="connsiteY15" fmla="*/ 567620 h 1983550"/>
                  <a:gd name="connsiteX16" fmla="*/ 646597 w 2953345"/>
                  <a:gd name="connsiteY16" fmla="*/ 582336 h 1983550"/>
                  <a:gd name="connsiteX17" fmla="*/ 648266 w 2953345"/>
                  <a:gd name="connsiteY17" fmla="*/ 560064 h 1983550"/>
                  <a:gd name="connsiteX18" fmla="*/ 857156 w 2953345"/>
                  <a:gd name="connsiteY18" fmla="*/ 12315 h 1983550"/>
                  <a:gd name="connsiteX19" fmla="*/ 1351480 w 2953345"/>
                  <a:gd name="connsiteY19" fmla="*/ 345243 h 1983550"/>
                  <a:gd name="connsiteX20" fmla="*/ 1439392 w 2953345"/>
                  <a:gd name="connsiteY20" fmla="*/ 453752 h 1983550"/>
                  <a:gd name="connsiteX21" fmla="*/ 1517562 w 2953345"/>
                  <a:gd name="connsiteY21" fmla="*/ 349370 h 1983550"/>
                  <a:gd name="connsiteX22" fmla="*/ 1988311 w 2953345"/>
                  <a:gd name="connsiteY22" fmla="*/ 0 h 198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953345" h="1983550">
                    <a:moveTo>
                      <a:pt x="1988311" y="0"/>
                    </a:moveTo>
                    <a:cubicBezTo>
                      <a:pt x="2110936" y="121606"/>
                      <a:pt x="2189921" y="326279"/>
                      <a:pt x="2225919" y="546570"/>
                    </a:cubicBezTo>
                    <a:lnTo>
                      <a:pt x="2233933" y="617237"/>
                    </a:lnTo>
                    <a:lnTo>
                      <a:pt x="2350610" y="567300"/>
                    </a:lnTo>
                    <a:cubicBezTo>
                      <a:pt x="2562647" y="488224"/>
                      <a:pt x="2779392" y="454290"/>
                      <a:pt x="2932976" y="500111"/>
                    </a:cubicBezTo>
                    <a:cubicBezTo>
                      <a:pt x="3023762" y="833364"/>
                      <a:pt x="2797242" y="1367090"/>
                      <a:pt x="2527736" y="1636596"/>
                    </a:cubicBezTo>
                    <a:cubicBezTo>
                      <a:pt x="2275074" y="1889258"/>
                      <a:pt x="1799076" y="2077510"/>
                      <a:pt x="1574180" y="1933671"/>
                    </a:cubicBezTo>
                    <a:lnTo>
                      <a:pt x="1556345" y="1919368"/>
                    </a:lnTo>
                    <a:lnTo>
                      <a:pt x="1528339" y="1920897"/>
                    </a:lnTo>
                    <a:cubicBezTo>
                      <a:pt x="1510560" y="1920089"/>
                      <a:pt x="1493010" y="1917445"/>
                      <a:pt x="1475770" y="1912825"/>
                    </a:cubicBezTo>
                    <a:lnTo>
                      <a:pt x="1448916" y="1901539"/>
                    </a:lnTo>
                    <a:lnTo>
                      <a:pt x="1409788" y="1909339"/>
                    </a:lnTo>
                    <a:lnTo>
                      <a:pt x="1379448" y="1933671"/>
                    </a:lnTo>
                    <a:cubicBezTo>
                      <a:pt x="1154551" y="2077510"/>
                      <a:pt x="678554" y="1889257"/>
                      <a:pt x="425892" y="1636595"/>
                    </a:cubicBezTo>
                    <a:cubicBezTo>
                      <a:pt x="156386" y="1367089"/>
                      <a:pt x="-70989" y="807277"/>
                      <a:pt x="20652" y="500110"/>
                    </a:cubicBezTo>
                    <a:cubicBezTo>
                      <a:pt x="187279" y="454716"/>
                      <a:pt x="404024" y="488650"/>
                      <a:pt x="612800" y="567620"/>
                    </a:cubicBezTo>
                    <a:lnTo>
                      <a:pt x="646597" y="582336"/>
                    </a:lnTo>
                    <a:lnTo>
                      <a:pt x="648266" y="560064"/>
                    </a:lnTo>
                    <a:cubicBezTo>
                      <a:pt x="675860" y="335450"/>
                      <a:pt x="745684" y="127473"/>
                      <a:pt x="857156" y="12315"/>
                    </a:cubicBezTo>
                    <a:cubicBezTo>
                      <a:pt x="1025944" y="48861"/>
                      <a:pt x="1202630" y="178907"/>
                      <a:pt x="1351480" y="345243"/>
                    </a:cubicBezTo>
                    <a:lnTo>
                      <a:pt x="1439392" y="453752"/>
                    </a:lnTo>
                    <a:lnTo>
                      <a:pt x="1517562" y="349370"/>
                    </a:lnTo>
                    <a:cubicBezTo>
                      <a:pt x="1661654" y="174869"/>
                      <a:pt x="1832393" y="37110"/>
                      <a:pt x="1988311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0" name="フリーフォーム: 図形 589">
                <a:extLst>
                  <a:ext uri="{FF2B5EF4-FFF2-40B4-BE49-F238E27FC236}">
                    <a16:creationId xmlns:a16="http://schemas.microsoft.com/office/drawing/2014/main" id="{F9E765D6-F56E-4D87-BFBD-022740710A74}"/>
                  </a:ext>
                </a:extLst>
              </p:cNvPr>
              <p:cNvSpPr/>
              <p:nvPr/>
            </p:nvSpPr>
            <p:spPr>
              <a:xfrm rot="9769250">
                <a:off x="4800024" y="1628689"/>
                <a:ext cx="237304" cy="159380"/>
              </a:xfrm>
              <a:custGeom>
                <a:avLst/>
                <a:gdLst>
                  <a:gd name="connsiteX0" fmla="*/ 1988311 w 2953345"/>
                  <a:gd name="connsiteY0" fmla="*/ 0 h 1983550"/>
                  <a:gd name="connsiteX1" fmla="*/ 2225919 w 2953345"/>
                  <a:gd name="connsiteY1" fmla="*/ 546570 h 1983550"/>
                  <a:gd name="connsiteX2" fmla="*/ 2233933 w 2953345"/>
                  <a:gd name="connsiteY2" fmla="*/ 617237 h 1983550"/>
                  <a:gd name="connsiteX3" fmla="*/ 2350610 w 2953345"/>
                  <a:gd name="connsiteY3" fmla="*/ 567300 h 1983550"/>
                  <a:gd name="connsiteX4" fmla="*/ 2932976 w 2953345"/>
                  <a:gd name="connsiteY4" fmla="*/ 500111 h 1983550"/>
                  <a:gd name="connsiteX5" fmla="*/ 2527736 w 2953345"/>
                  <a:gd name="connsiteY5" fmla="*/ 1636596 h 1983550"/>
                  <a:gd name="connsiteX6" fmla="*/ 1574180 w 2953345"/>
                  <a:gd name="connsiteY6" fmla="*/ 1933671 h 1983550"/>
                  <a:gd name="connsiteX7" fmla="*/ 1556345 w 2953345"/>
                  <a:gd name="connsiteY7" fmla="*/ 1919368 h 1983550"/>
                  <a:gd name="connsiteX8" fmla="*/ 1528339 w 2953345"/>
                  <a:gd name="connsiteY8" fmla="*/ 1920897 h 1983550"/>
                  <a:gd name="connsiteX9" fmla="*/ 1475770 w 2953345"/>
                  <a:gd name="connsiteY9" fmla="*/ 1912825 h 1983550"/>
                  <a:gd name="connsiteX10" fmla="*/ 1448916 w 2953345"/>
                  <a:gd name="connsiteY10" fmla="*/ 1901539 h 1983550"/>
                  <a:gd name="connsiteX11" fmla="*/ 1409788 w 2953345"/>
                  <a:gd name="connsiteY11" fmla="*/ 1909339 h 1983550"/>
                  <a:gd name="connsiteX12" fmla="*/ 1379448 w 2953345"/>
                  <a:gd name="connsiteY12" fmla="*/ 1933671 h 1983550"/>
                  <a:gd name="connsiteX13" fmla="*/ 425892 w 2953345"/>
                  <a:gd name="connsiteY13" fmla="*/ 1636595 h 1983550"/>
                  <a:gd name="connsiteX14" fmla="*/ 20652 w 2953345"/>
                  <a:gd name="connsiteY14" fmla="*/ 500110 h 1983550"/>
                  <a:gd name="connsiteX15" fmla="*/ 612800 w 2953345"/>
                  <a:gd name="connsiteY15" fmla="*/ 567620 h 1983550"/>
                  <a:gd name="connsiteX16" fmla="*/ 646597 w 2953345"/>
                  <a:gd name="connsiteY16" fmla="*/ 582336 h 1983550"/>
                  <a:gd name="connsiteX17" fmla="*/ 648266 w 2953345"/>
                  <a:gd name="connsiteY17" fmla="*/ 560064 h 1983550"/>
                  <a:gd name="connsiteX18" fmla="*/ 857156 w 2953345"/>
                  <a:gd name="connsiteY18" fmla="*/ 12315 h 1983550"/>
                  <a:gd name="connsiteX19" fmla="*/ 1351480 w 2953345"/>
                  <a:gd name="connsiteY19" fmla="*/ 345243 h 1983550"/>
                  <a:gd name="connsiteX20" fmla="*/ 1439392 w 2953345"/>
                  <a:gd name="connsiteY20" fmla="*/ 453752 h 1983550"/>
                  <a:gd name="connsiteX21" fmla="*/ 1517562 w 2953345"/>
                  <a:gd name="connsiteY21" fmla="*/ 349370 h 1983550"/>
                  <a:gd name="connsiteX22" fmla="*/ 1988311 w 2953345"/>
                  <a:gd name="connsiteY22" fmla="*/ 0 h 198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953345" h="1983550">
                    <a:moveTo>
                      <a:pt x="1988311" y="0"/>
                    </a:moveTo>
                    <a:cubicBezTo>
                      <a:pt x="2110936" y="121606"/>
                      <a:pt x="2189921" y="326279"/>
                      <a:pt x="2225919" y="546570"/>
                    </a:cubicBezTo>
                    <a:lnTo>
                      <a:pt x="2233933" y="617237"/>
                    </a:lnTo>
                    <a:lnTo>
                      <a:pt x="2350610" y="567300"/>
                    </a:lnTo>
                    <a:cubicBezTo>
                      <a:pt x="2562647" y="488224"/>
                      <a:pt x="2779392" y="454290"/>
                      <a:pt x="2932976" y="500111"/>
                    </a:cubicBezTo>
                    <a:cubicBezTo>
                      <a:pt x="3023762" y="833364"/>
                      <a:pt x="2797242" y="1367090"/>
                      <a:pt x="2527736" y="1636596"/>
                    </a:cubicBezTo>
                    <a:cubicBezTo>
                      <a:pt x="2275074" y="1889258"/>
                      <a:pt x="1799076" y="2077510"/>
                      <a:pt x="1574180" y="1933671"/>
                    </a:cubicBezTo>
                    <a:lnTo>
                      <a:pt x="1556345" y="1919368"/>
                    </a:lnTo>
                    <a:lnTo>
                      <a:pt x="1528339" y="1920897"/>
                    </a:lnTo>
                    <a:cubicBezTo>
                      <a:pt x="1510560" y="1920089"/>
                      <a:pt x="1493010" y="1917445"/>
                      <a:pt x="1475770" y="1912825"/>
                    </a:cubicBezTo>
                    <a:lnTo>
                      <a:pt x="1448916" y="1901539"/>
                    </a:lnTo>
                    <a:lnTo>
                      <a:pt x="1409788" y="1909339"/>
                    </a:lnTo>
                    <a:lnTo>
                      <a:pt x="1379448" y="1933671"/>
                    </a:lnTo>
                    <a:cubicBezTo>
                      <a:pt x="1154551" y="2077510"/>
                      <a:pt x="678554" y="1889257"/>
                      <a:pt x="425892" y="1636595"/>
                    </a:cubicBezTo>
                    <a:cubicBezTo>
                      <a:pt x="156386" y="1367089"/>
                      <a:pt x="-70989" y="807277"/>
                      <a:pt x="20652" y="500110"/>
                    </a:cubicBezTo>
                    <a:cubicBezTo>
                      <a:pt x="187279" y="454716"/>
                      <a:pt x="404024" y="488650"/>
                      <a:pt x="612800" y="567620"/>
                    </a:cubicBezTo>
                    <a:lnTo>
                      <a:pt x="646597" y="582336"/>
                    </a:lnTo>
                    <a:lnTo>
                      <a:pt x="648266" y="560064"/>
                    </a:lnTo>
                    <a:cubicBezTo>
                      <a:pt x="675860" y="335450"/>
                      <a:pt x="745684" y="127473"/>
                      <a:pt x="857156" y="12315"/>
                    </a:cubicBezTo>
                    <a:cubicBezTo>
                      <a:pt x="1025944" y="48861"/>
                      <a:pt x="1202630" y="178907"/>
                      <a:pt x="1351480" y="345243"/>
                    </a:cubicBezTo>
                    <a:lnTo>
                      <a:pt x="1439392" y="453752"/>
                    </a:lnTo>
                    <a:lnTo>
                      <a:pt x="1517562" y="349370"/>
                    </a:lnTo>
                    <a:cubicBezTo>
                      <a:pt x="1661654" y="174869"/>
                      <a:pt x="1832393" y="37110"/>
                      <a:pt x="1988311" y="0"/>
                    </a:cubicBezTo>
                    <a:close/>
                  </a:path>
                </a:pathLst>
              </a:custGeom>
              <a:solidFill>
                <a:srgbClr val="00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1" name="フリーフォーム: 図形 590">
                <a:extLst>
                  <a:ext uri="{FF2B5EF4-FFF2-40B4-BE49-F238E27FC236}">
                    <a16:creationId xmlns:a16="http://schemas.microsoft.com/office/drawing/2014/main" id="{A67C34E0-AB8A-4994-BBE4-AF1B727DDC8F}"/>
                  </a:ext>
                </a:extLst>
              </p:cNvPr>
              <p:cNvSpPr/>
              <p:nvPr/>
            </p:nvSpPr>
            <p:spPr>
              <a:xfrm rot="9769250">
                <a:off x="5089584" y="1826809"/>
                <a:ext cx="237304" cy="159380"/>
              </a:xfrm>
              <a:custGeom>
                <a:avLst/>
                <a:gdLst>
                  <a:gd name="connsiteX0" fmla="*/ 1988311 w 2953345"/>
                  <a:gd name="connsiteY0" fmla="*/ 0 h 1983550"/>
                  <a:gd name="connsiteX1" fmla="*/ 2225919 w 2953345"/>
                  <a:gd name="connsiteY1" fmla="*/ 546570 h 1983550"/>
                  <a:gd name="connsiteX2" fmla="*/ 2233933 w 2953345"/>
                  <a:gd name="connsiteY2" fmla="*/ 617237 h 1983550"/>
                  <a:gd name="connsiteX3" fmla="*/ 2350610 w 2953345"/>
                  <a:gd name="connsiteY3" fmla="*/ 567300 h 1983550"/>
                  <a:gd name="connsiteX4" fmla="*/ 2932976 w 2953345"/>
                  <a:gd name="connsiteY4" fmla="*/ 500111 h 1983550"/>
                  <a:gd name="connsiteX5" fmla="*/ 2527736 w 2953345"/>
                  <a:gd name="connsiteY5" fmla="*/ 1636596 h 1983550"/>
                  <a:gd name="connsiteX6" fmla="*/ 1574180 w 2953345"/>
                  <a:gd name="connsiteY6" fmla="*/ 1933671 h 1983550"/>
                  <a:gd name="connsiteX7" fmla="*/ 1556345 w 2953345"/>
                  <a:gd name="connsiteY7" fmla="*/ 1919368 h 1983550"/>
                  <a:gd name="connsiteX8" fmla="*/ 1528339 w 2953345"/>
                  <a:gd name="connsiteY8" fmla="*/ 1920897 h 1983550"/>
                  <a:gd name="connsiteX9" fmla="*/ 1475770 w 2953345"/>
                  <a:gd name="connsiteY9" fmla="*/ 1912825 h 1983550"/>
                  <a:gd name="connsiteX10" fmla="*/ 1448916 w 2953345"/>
                  <a:gd name="connsiteY10" fmla="*/ 1901539 h 1983550"/>
                  <a:gd name="connsiteX11" fmla="*/ 1409788 w 2953345"/>
                  <a:gd name="connsiteY11" fmla="*/ 1909339 h 1983550"/>
                  <a:gd name="connsiteX12" fmla="*/ 1379448 w 2953345"/>
                  <a:gd name="connsiteY12" fmla="*/ 1933671 h 1983550"/>
                  <a:gd name="connsiteX13" fmla="*/ 425892 w 2953345"/>
                  <a:gd name="connsiteY13" fmla="*/ 1636595 h 1983550"/>
                  <a:gd name="connsiteX14" fmla="*/ 20652 w 2953345"/>
                  <a:gd name="connsiteY14" fmla="*/ 500110 h 1983550"/>
                  <a:gd name="connsiteX15" fmla="*/ 612800 w 2953345"/>
                  <a:gd name="connsiteY15" fmla="*/ 567620 h 1983550"/>
                  <a:gd name="connsiteX16" fmla="*/ 646597 w 2953345"/>
                  <a:gd name="connsiteY16" fmla="*/ 582336 h 1983550"/>
                  <a:gd name="connsiteX17" fmla="*/ 648266 w 2953345"/>
                  <a:gd name="connsiteY17" fmla="*/ 560064 h 1983550"/>
                  <a:gd name="connsiteX18" fmla="*/ 857156 w 2953345"/>
                  <a:gd name="connsiteY18" fmla="*/ 12315 h 1983550"/>
                  <a:gd name="connsiteX19" fmla="*/ 1351480 w 2953345"/>
                  <a:gd name="connsiteY19" fmla="*/ 345243 h 1983550"/>
                  <a:gd name="connsiteX20" fmla="*/ 1439392 w 2953345"/>
                  <a:gd name="connsiteY20" fmla="*/ 453752 h 1983550"/>
                  <a:gd name="connsiteX21" fmla="*/ 1517562 w 2953345"/>
                  <a:gd name="connsiteY21" fmla="*/ 349370 h 1983550"/>
                  <a:gd name="connsiteX22" fmla="*/ 1988311 w 2953345"/>
                  <a:gd name="connsiteY22" fmla="*/ 0 h 198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953345" h="1983550">
                    <a:moveTo>
                      <a:pt x="1988311" y="0"/>
                    </a:moveTo>
                    <a:cubicBezTo>
                      <a:pt x="2110936" y="121606"/>
                      <a:pt x="2189921" y="326279"/>
                      <a:pt x="2225919" y="546570"/>
                    </a:cubicBezTo>
                    <a:lnTo>
                      <a:pt x="2233933" y="617237"/>
                    </a:lnTo>
                    <a:lnTo>
                      <a:pt x="2350610" y="567300"/>
                    </a:lnTo>
                    <a:cubicBezTo>
                      <a:pt x="2562647" y="488224"/>
                      <a:pt x="2779392" y="454290"/>
                      <a:pt x="2932976" y="500111"/>
                    </a:cubicBezTo>
                    <a:cubicBezTo>
                      <a:pt x="3023762" y="833364"/>
                      <a:pt x="2797242" y="1367090"/>
                      <a:pt x="2527736" y="1636596"/>
                    </a:cubicBezTo>
                    <a:cubicBezTo>
                      <a:pt x="2275074" y="1889258"/>
                      <a:pt x="1799076" y="2077510"/>
                      <a:pt x="1574180" y="1933671"/>
                    </a:cubicBezTo>
                    <a:lnTo>
                      <a:pt x="1556345" y="1919368"/>
                    </a:lnTo>
                    <a:lnTo>
                      <a:pt x="1528339" y="1920897"/>
                    </a:lnTo>
                    <a:cubicBezTo>
                      <a:pt x="1510560" y="1920089"/>
                      <a:pt x="1493010" y="1917445"/>
                      <a:pt x="1475770" y="1912825"/>
                    </a:cubicBezTo>
                    <a:lnTo>
                      <a:pt x="1448916" y="1901539"/>
                    </a:lnTo>
                    <a:lnTo>
                      <a:pt x="1409788" y="1909339"/>
                    </a:lnTo>
                    <a:lnTo>
                      <a:pt x="1379448" y="1933671"/>
                    </a:lnTo>
                    <a:cubicBezTo>
                      <a:pt x="1154551" y="2077510"/>
                      <a:pt x="678554" y="1889257"/>
                      <a:pt x="425892" y="1636595"/>
                    </a:cubicBezTo>
                    <a:cubicBezTo>
                      <a:pt x="156386" y="1367089"/>
                      <a:pt x="-70989" y="807277"/>
                      <a:pt x="20652" y="500110"/>
                    </a:cubicBezTo>
                    <a:cubicBezTo>
                      <a:pt x="187279" y="454716"/>
                      <a:pt x="404024" y="488650"/>
                      <a:pt x="612800" y="567620"/>
                    </a:cubicBezTo>
                    <a:lnTo>
                      <a:pt x="646597" y="582336"/>
                    </a:lnTo>
                    <a:lnTo>
                      <a:pt x="648266" y="560064"/>
                    </a:lnTo>
                    <a:cubicBezTo>
                      <a:pt x="675860" y="335450"/>
                      <a:pt x="745684" y="127473"/>
                      <a:pt x="857156" y="12315"/>
                    </a:cubicBezTo>
                    <a:cubicBezTo>
                      <a:pt x="1025944" y="48861"/>
                      <a:pt x="1202630" y="178907"/>
                      <a:pt x="1351480" y="345243"/>
                    </a:cubicBezTo>
                    <a:lnTo>
                      <a:pt x="1439392" y="453752"/>
                    </a:lnTo>
                    <a:lnTo>
                      <a:pt x="1517562" y="349370"/>
                    </a:lnTo>
                    <a:cubicBezTo>
                      <a:pt x="1661654" y="174869"/>
                      <a:pt x="1832393" y="37110"/>
                      <a:pt x="1988311" y="0"/>
                    </a:cubicBezTo>
                    <a:close/>
                  </a:path>
                </a:pathLst>
              </a:custGeom>
              <a:solidFill>
                <a:srgbClr val="00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2" name="フリーフォーム: 図形 591">
                <a:extLst>
                  <a:ext uri="{FF2B5EF4-FFF2-40B4-BE49-F238E27FC236}">
                    <a16:creationId xmlns:a16="http://schemas.microsoft.com/office/drawing/2014/main" id="{E54D293A-40ED-4473-9B09-013B77A0CB78}"/>
                  </a:ext>
                </a:extLst>
              </p:cNvPr>
              <p:cNvSpPr/>
              <p:nvPr/>
            </p:nvSpPr>
            <p:spPr>
              <a:xfrm rot="9769250">
                <a:off x="3717984" y="1651549"/>
                <a:ext cx="237304" cy="159380"/>
              </a:xfrm>
              <a:custGeom>
                <a:avLst/>
                <a:gdLst>
                  <a:gd name="connsiteX0" fmla="*/ 1988311 w 2953345"/>
                  <a:gd name="connsiteY0" fmla="*/ 0 h 1983550"/>
                  <a:gd name="connsiteX1" fmla="*/ 2225919 w 2953345"/>
                  <a:gd name="connsiteY1" fmla="*/ 546570 h 1983550"/>
                  <a:gd name="connsiteX2" fmla="*/ 2233933 w 2953345"/>
                  <a:gd name="connsiteY2" fmla="*/ 617237 h 1983550"/>
                  <a:gd name="connsiteX3" fmla="*/ 2350610 w 2953345"/>
                  <a:gd name="connsiteY3" fmla="*/ 567300 h 1983550"/>
                  <a:gd name="connsiteX4" fmla="*/ 2932976 w 2953345"/>
                  <a:gd name="connsiteY4" fmla="*/ 500111 h 1983550"/>
                  <a:gd name="connsiteX5" fmla="*/ 2527736 w 2953345"/>
                  <a:gd name="connsiteY5" fmla="*/ 1636596 h 1983550"/>
                  <a:gd name="connsiteX6" fmla="*/ 1574180 w 2953345"/>
                  <a:gd name="connsiteY6" fmla="*/ 1933671 h 1983550"/>
                  <a:gd name="connsiteX7" fmla="*/ 1556345 w 2953345"/>
                  <a:gd name="connsiteY7" fmla="*/ 1919368 h 1983550"/>
                  <a:gd name="connsiteX8" fmla="*/ 1528339 w 2953345"/>
                  <a:gd name="connsiteY8" fmla="*/ 1920897 h 1983550"/>
                  <a:gd name="connsiteX9" fmla="*/ 1475770 w 2953345"/>
                  <a:gd name="connsiteY9" fmla="*/ 1912825 h 1983550"/>
                  <a:gd name="connsiteX10" fmla="*/ 1448916 w 2953345"/>
                  <a:gd name="connsiteY10" fmla="*/ 1901539 h 1983550"/>
                  <a:gd name="connsiteX11" fmla="*/ 1409788 w 2953345"/>
                  <a:gd name="connsiteY11" fmla="*/ 1909339 h 1983550"/>
                  <a:gd name="connsiteX12" fmla="*/ 1379448 w 2953345"/>
                  <a:gd name="connsiteY12" fmla="*/ 1933671 h 1983550"/>
                  <a:gd name="connsiteX13" fmla="*/ 425892 w 2953345"/>
                  <a:gd name="connsiteY13" fmla="*/ 1636595 h 1983550"/>
                  <a:gd name="connsiteX14" fmla="*/ 20652 w 2953345"/>
                  <a:gd name="connsiteY14" fmla="*/ 500110 h 1983550"/>
                  <a:gd name="connsiteX15" fmla="*/ 612800 w 2953345"/>
                  <a:gd name="connsiteY15" fmla="*/ 567620 h 1983550"/>
                  <a:gd name="connsiteX16" fmla="*/ 646597 w 2953345"/>
                  <a:gd name="connsiteY16" fmla="*/ 582336 h 1983550"/>
                  <a:gd name="connsiteX17" fmla="*/ 648266 w 2953345"/>
                  <a:gd name="connsiteY17" fmla="*/ 560064 h 1983550"/>
                  <a:gd name="connsiteX18" fmla="*/ 857156 w 2953345"/>
                  <a:gd name="connsiteY18" fmla="*/ 12315 h 1983550"/>
                  <a:gd name="connsiteX19" fmla="*/ 1351480 w 2953345"/>
                  <a:gd name="connsiteY19" fmla="*/ 345243 h 1983550"/>
                  <a:gd name="connsiteX20" fmla="*/ 1439392 w 2953345"/>
                  <a:gd name="connsiteY20" fmla="*/ 453752 h 1983550"/>
                  <a:gd name="connsiteX21" fmla="*/ 1517562 w 2953345"/>
                  <a:gd name="connsiteY21" fmla="*/ 349370 h 1983550"/>
                  <a:gd name="connsiteX22" fmla="*/ 1988311 w 2953345"/>
                  <a:gd name="connsiteY22" fmla="*/ 0 h 198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953345" h="1983550">
                    <a:moveTo>
                      <a:pt x="1988311" y="0"/>
                    </a:moveTo>
                    <a:cubicBezTo>
                      <a:pt x="2110936" y="121606"/>
                      <a:pt x="2189921" y="326279"/>
                      <a:pt x="2225919" y="546570"/>
                    </a:cubicBezTo>
                    <a:lnTo>
                      <a:pt x="2233933" y="617237"/>
                    </a:lnTo>
                    <a:lnTo>
                      <a:pt x="2350610" y="567300"/>
                    </a:lnTo>
                    <a:cubicBezTo>
                      <a:pt x="2562647" y="488224"/>
                      <a:pt x="2779392" y="454290"/>
                      <a:pt x="2932976" y="500111"/>
                    </a:cubicBezTo>
                    <a:cubicBezTo>
                      <a:pt x="3023762" y="833364"/>
                      <a:pt x="2797242" y="1367090"/>
                      <a:pt x="2527736" y="1636596"/>
                    </a:cubicBezTo>
                    <a:cubicBezTo>
                      <a:pt x="2275074" y="1889258"/>
                      <a:pt x="1799076" y="2077510"/>
                      <a:pt x="1574180" y="1933671"/>
                    </a:cubicBezTo>
                    <a:lnTo>
                      <a:pt x="1556345" y="1919368"/>
                    </a:lnTo>
                    <a:lnTo>
                      <a:pt x="1528339" y="1920897"/>
                    </a:lnTo>
                    <a:cubicBezTo>
                      <a:pt x="1510560" y="1920089"/>
                      <a:pt x="1493010" y="1917445"/>
                      <a:pt x="1475770" y="1912825"/>
                    </a:cubicBezTo>
                    <a:lnTo>
                      <a:pt x="1448916" y="1901539"/>
                    </a:lnTo>
                    <a:lnTo>
                      <a:pt x="1409788" y="1909339"/>
                    </a:lnTo>
                    <a:lnTo>
                      <a:pt x="1379448" y="1933671"/>
                    </a:lnTo>
                    <a:cubicBezTo>
                      <a:pt x="1154551" y="2077510"/>
                      <a:pt x="678554" y="1889257"/>
                      <a:pt x="425892" y="1636595"/>
                    </a:cubicBezTo>
                    <a:cubicBezTo>
                      <a:pt x="156386" y="1367089"/>
                      <a:pt x="-70989" y="807277"/>
                      <a:pt x="20652" y="500110"/>
                    </a:cubicBezTo>
                    <a:cubicBezTo>
                      <a:pt x="187279" y="454716"/>
                      <a:pt x="404024" y="488650"/>
                      <a:pt x="612800" y="567620"/>
                    </a:cubicBezTo>
                    <a:lnTo>
                      <a:pt x="646597" y="582336"/>
                    </a:lnTo>
                    <a:lnTo>
                      <a:pt x="648266" y="560064"/>
                    </a:lnTo>
                    <a:cubicBezTo>
                      <a:pt x="675860" y="335450"/>
                      <a:pt x="745684" y="127473"/>
                      <a:pt x="857156" y="12315"/>
                    </a:cubicBezTo>
                    <a:cubicBezTo>
                      <a:pt x="1025944" y="48861"/>
                      <a:pt x="1202630" y="178907"/>
                      <a:pt x="1351480" y="345243"/>
                    </a:cubicBezTo>
                    <a:lnTo>
                      <a:pt x="1439392" y="453752"/>
                    </a:lnTo>
                    <a:lnTo>
                      <a:pt x="1517562" y="349370"/>
                    </a:lnTo>
                    <a:cubicBezTo>
                      <a:pt x="1661654" y="174869"/>
                      <a:pt x="1832393" y="37110"/>
                      <a:pt x="1988311" y="0"/>
                    </a:cubicBezTo>
                    <a:close/>
                  </a:path>
                </a:pathLst>
              </a:custGeom>
              <a:solidFill>
                <a:srgbClr val="00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3" name="フリーフォーム: 図形 592">
                <a:extLst>
                  <a:ext uri="{FF2B5EF4-FFF2-40B4-BE49-F238E27FC236}">
                    <a16:creationId xmlns:a16="http://schemas.microsoft.com/office/drawing/2014/main" id="{E2E98D73-C8E1-4DE5-A0C0-98E1B61686B4}"/>
                  </a:ext>
                </a:extLst>
              </p:cNvPr>
              <p:cNvSpPr/>
              <p:nvPr/>
            </p:nvSpPr>
            <p:spPr>
              <a:xfrm rot="9769250">
                <a:off x="4868604" y="1956349"/>
                <a:ext cx="237304" cy="159380"/>
              </a:xfrm>
              <a:custGeom>
                <a:avLst/>
                <a:gdLst>
                  <a:gd name="connsiteX0" fmla="*/ 1988311 w 2953345"/>
                  <a:gd name="connsiteY0" fmla="*/ 0 h 1983550"/>
                  <a:gd name="connsiteX1" fmla="*/ 2225919 w 2953345"/>
                  <a:gd name="connsiteY1" fmla="*/ 546570 h 1983550"/>
                  <a:gd name="connsiteX2" fmla="*/ 2233933 w 2953345"/>
                  <a:gd name="connsiteY2" fmla="*/ 617237 h 1983550"/>
                  <a:gd name="connsiteX3" fmla="*/ 2350610 w 2953345"/>
                  <a:gd name="connsiteY3" fmla="*/ 567300 h 1983550"/>
                  <a:gd name="connsiteX4" fmla="*/ 2932976 w 2953345"/>
                  <a:gd name="connsiteY4" fmla="*/ 500111 h 1983550"/>
                  <a:gd name="connsiteX5" fmla="*/ 2527736 w 2953345"/>
                  <a:gd name="connsiteY5" fmla="*/ 1636596 h 1983550"/>
                  <a:gd name="connsiteX6" fmla="*/ 1574180 w 2953345"/>
                  <a:gd name="connsiteY6" fmla="*/ 1933671 h 1983550"/>
                  <a:gd name="connsiteX7" fmla="*/ 1556345 w 2953345"/>
                  <a:gd name="connsiteY7" fmla="*/ 1919368 h 1983550"/>
                  <a:gd name="connsiteX8" fmla="*/ 1528339 w 2953345"/>
                  <a:gd name="connsiteY8" fmla="*/ 1920897 h 1983550"/>
                  <a:gd name="connsiteX9" fmla="*/ 1475770 w 2953345"/>
                  <a:gd name="connsiteY9" fmla="*/ 1912825 h 1983550"/>
                  <a:gd name="connsiteX10" fmla="*/ 1448916 w 2953345"/>
                  <a:gd name="connsiteY10" fmla="*/ 1901539 h 1983550"/>
                  <a:gd name="connsiteX11" fmla="*/ 1409788 w 2953345"/>
                  <a:gd name="connsiteY11" fmla="*/ 1909339 h 1983550"/>
                  <a:gd name="connsiteX12" fmla="*/ 1379448 w 2953345"/>
                  <a:gd name="connsiteY12" fmla="*/ 1933671 h 1983550"/>
                  <a:gd name="connsiteX13" fmla="*/ 425892 w 2953345"/>
                  <a:gd name="connsiteY13" fmla="*/ 1636595 h 1983550"/>
                  <a:gd name="connsiteX14" fmla="*/ 20652 w 2953345"/>
                  <a:gd name="connsiteY14" fmla="*/ 500110 h 1983550"/>
                  <a:gd name="connsiteX15" fmla="*/ 612800 w 2953345"/>
                  <a:gd name="connsiteY15" fmla="*/ 567620 h 1983550"/>
                  <a:gd name="connsiteX16" fmla="*/ 646597 w 2953345"/>
                  <a:gd name="connsiteY16" fmla="*/ 582336 h 1983550"/>
                  <a:gd name="connsiteX17" fmla="*/ 648266 w 2953345"/>
                  <a:gd name="connsiteY17" fmla="*/ 560064 h 1983550"/>
                  <a:gd name="connsiteX18" fmla="*/ 857156 w 2953345"/>
                  <a:gd name="connsiteY18" fmla="*/ 12315 h 1983550"/>
                  <a:gd name="connsiteX19" fmla="*/ 1351480 w 2953345"/>
                  <a:gd name="connsiteY19" fmla="*/ 345243 h 1983550"/>
                  <a:gd name="connsiteX20" fmla="*/ 1439392 w 2953345"/>
                  <a:gd name="connsiteY20" fmla="*/ 453752 h 1983550"/>
                  <a:gd name="connsiteX21" fmla="*/ 1517562 w 2953345"/>
                  <a:gd name="connsiteY21" fmla="*/ 349370 h 1983550"/>
                  <a:gd name="connsiteX22" fmla="*/ 1988311 w 2953345"/>
                  <a:gd name="connsiteY22" fmla="*/ 0 h 198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953345" h="1983550">
                    <a:moveTo>
                      <a:pt x="1988311" y="0"/>
                    </a:moveTo>
                    <a:cubicBezTo>
                      <a:pt x="2110936" y="121606"/>
                      <a:pt x="2189921" y="326279"/>
                      <a:pt x="2225919" y="546570"/>
                    </a:cubicBezTo>
                    <a:lnTo>
                      <a:pt x="2233933" y="617237"/>
                    </a:lnTo>
                    <a:lnTo>
                      <a:pt x="2350610" y="567300"/>
                    </a:lnTo>
                    <a:cubicBezTo>
                      <a:pt x="2562647" y="488224"/>
                      <a:pt x="2779392" y="454290"/>
                      <a:pt x="2932976" y="500111"/>
                    </a:cubicBezTo>
                    <a:cubicBezTo>
                      <a:pt x="3023762" y="833364"/>
                      <a:pt x="2797242" y="1367090"/>
                      <a:pt x="2527736" y="1636596"/>
                    </a:cubicBezTo>
                    <a:cubicBezTo>
                      <a:pt x="2275074" y="1889258"/>
                      <a:pt x="1799076" y="2077510"/>
                      <a:pt x="1574180" y="1933671"/>
                    </a:cubicBezTo>
                    <a:lnTo>
                      <a:pt x="1556345" y="1919368"/>
                    </a:lnTo>
                    <a:lnTo>
                      <a:pt x="1528339" y="1920897"/>
                    </a:lnTo>
                    <a:cubicBezTo>
                      <a:pt x="1510560" y="1920089"/>
                      <a:pt x="1493010" y="1917445"/>
                      <a:pt x="1475770" y="1912825"/>
                    </a:cubicBezTo>
                    <a:lnTo>
                      <a:pt x="1448916" y="1901539"/>
                    </a:lnTo>
                    <a:lnTo>
                      <a:pt x="1409788" y="1909339"/>
                    </a:lnTo>
                    <a:lnTo>
                      <a:pt x="1379448" y="1933671"/>
                    </a:lnTo>
                    <a:cubicBezTo>
                      <a:pt x="1154551" y="2077510"/>
                      <a:pt x="678554" y="1889257"/>
                      <a:pt x="425892" y="1636595"/>
                    </a:cubicBezTo>
                    <a:cubicBezTo>
                      <a:pt x="156386" y="1367089"/>
                      <a:pt x="-70989" y="807277"/>
                      <a:pt x="20652" y="500110"/>
                    </a:cubicBezTo>
                    <a:cubicBezTo>
                      <a:pt x="187279" y="454716"/>
                      <a:pt x="404024" y="488650"/>
                      <a:pt x="612800" y="567620"/>
                    </a:cubicBezTo>
                    <a:lnTo>
                      <a:pt x="646597" y="582336"/>
                    </a:lnTo>
                    <a:lnTo>
                      <a:pt x="648266" y="560064"/>
                    </a:lnTo>
                    <a:cubicBezTo>
                      <a:pt x="675860" y="335450"/>
                      <a:pt x="745684" y="127473"/>
                      <a:pt x="857156" y="12315"/>
                    </a:cubicBezTo>
                    <a:cubicBezTo>
                      <a:pt x="1025944" y="48861"/>
                      <a:pt x="1202630" y="178907"/>
                      <a:pt x="1351480" y="345243"/>
                    </a:cubicBezTo>
                    <a:lnTo>
                      <a:pt x="1439392" y="453752"/>
                    </a:lnTo>
                    <a:lnTo>
                      <a:pt x="1517562" y="349370"/>
                    </a:lnTo>
                    <a:cubicBezTo>
                      <a:pt x="1661654" y="174869"/>
                      <a:pt x="1832393" y="37110"/>
                      <a:pt x="1988311" y="0"/>
                    </a:cubicBezTo>
                    <a:close/>
                  </a:path>
                </a:pathLst>
              </a:custGeom>
              <a:solidFill>
                <a:srgbClr val="00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4" name="フリーフォーム: 図形 593">
                <a:extLst>
                  <a:ext uri="{FF2B5EF4-FFF2-40B4-BE49-F238E27FC236}">
                    <a16:creationId xmlns:a16="http://schemas.microsoft.com/office/drawing/2014/main" id="{479C2F8B-CF17-4CDE-8D0F-5BD0AC091036}"/>
                  </a:ext>
                </a:extLst>
              </p:cNvPr>
              <p:cNvSpPr/>
              <p:nvPr/>
            </p:nvSpPr>
            <p:spPr>
              <a:xfrm rot="9769250">
                <a:off x="3253164" y="1849669"/>
                <a:ext cx="237304" cy="159380"/>
              </a:xfrm>
              <a:custGeom>
                <a:avLst/>
                <a:gdLst>
                  <a:gd name="connsiteX0" fmla="*/ 1988311 w 2953345"/>
                  <a:gd name="connsiteY0" fmla="*/ 0 h 1983550"/>
                  <a:gd name="connsiteX1" fmla="*/ 2225919 w 2953345"/>
                  <a:gd name="connsiteY1" fmla="*/ 546570 h 1983550"/>
                  <a:gd name="connsiteX2" fmla="*/ 2233933 w 2953345"/>
                  <a:gd name="connsiteY2" fmla="*/ 617237 h 1983550"/>
                  <a:gd name="connsiteX3" fmla="*/ 2350610 w 2953345"/>
                  <a:gd name="connsiteY3" fmla="*/ 567300 h 1983550"/>
                  <a:gd name="connsiteX4" fmla="*/ 2932976 w 2953345"/>
                  <a:gd name="connsiteY4" fmla="*/ 500111 h 1983550"/>
                  <a:gd name="connsiteX5" fmla="*/ 2527736 w 2953345"/>
                  <a:gd name="connsiteY5" fmla="*/ 1636596 h 1983550"/>
                  <a:gd name="connsiteX6" fmla="*/ 1574180 w 2953345"/>
                  <a:gd name="connsiteY6" fmla="*/ 1933671 h 1983550"/>
                  <a:gd name="connsiteX7" fmla="*/ 1556345 w 2953345"/>
                  <a:gd name="connsiteY7" fmla="*/ 1919368 h 1983550"/>
                  <a:gd name="connsiteX8" fmla="*/ 1528339 w 2953345"/>
                  <a:gd name="connsiteY8" fmla="*/ 1920897 h 1983550"/>
                  <a:gd name="connsiteX9" fmla="*/ 1475770 w 2953345"/>
                  <a:gd name="connsiteY9" fmla="*/ 1912825 h 1983550"/>
                  <a:gd name="connsiteX10" fmla="*/ 1448916 w 2953345"/>
                  <a:gd name="connsiteY10" fmla="*/ 1901539 h 1983550"/>
                  <a:gd name="connsiteX11" fmla="*/ 1409788 w 2953345"/>
                  <a:gd name="connsiteY11" fmla="*/ 1909339 h 1983550"/>
                  <a:gd name="connsiteX12" fmla="*/ 1379448 w 2953345"/>
                  <a:gd name="connsiteY12" fmla="*/ 1933671 h 1983550"/>
                  <a:gd name="connsiteX13" fmla="*/ 425892 w 2953345"/>
                  <a:gd name="connsiteY13" fmla="*/ 1636595 h 1983550"/>
                  <a:gd name="connsiteX14" fmla="*/ 20652 w 2953345"/>
                  <a:gd name="connsiteY14" fmla="*/ 500110 h 1983550"/>
                  <a:gd name="connsiteX15" fmla="*/ 612800 w 2953345"/>
                  <a:gd name="connsiteY15" fmla="*/ 567620 h 1983550"/>
                  <a:gd name="connsiteX16" fmla="*/ 646597 w 2953345"/>
                  <a:gd name="connsiteY16" fmla="*/ 582336 h 1983550"/>
                  <a:gd name="connsiteX17" fmla="*/ 648266 w 2953345"/>
                  <a:gd name="connsiteY17" fmla="*/ 560064 h 1983550"/>
                  <a:gd name="connsiteX18" fmla="*/ 857156 w 2953345"/>
                  <a:gd name="connsiteY18" fmla="*/ 12315 h 1983550"/>
                  <a:gd name="connsiteX19" fmla="*/ 1351480 w 2953345"/>
                  <a:gd name="connsiteY19" fmla="*/ 345243 h 1983550"/>
                  <a:gd name="connsiteX20" fmla="*/ 1439392 w 2953345"/>
                  <a:gd name="connsiteY20" fmla="*/ 453752 h 1983550"/>
                  <a:gd name="connsiteX21" fmla="*/ 1517562 w 2953345"/>
                  <a:gd name="connsiteY21" fmla="*/ 349370 h 1983550"/>
                  <a:gd name="connsiteX22" fmla="*/ 1988311 w 2953345"/>
                  <a:gd name="connsiteY22" fmla="*/ 0 h 198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953345" h="1983550">
                    <a:moveTo>
                      <a:pt x="1988311" y="0"/>
                    </a:moveTo>
                    <a:cubicBezTo>
                      <a:pt x="2110936" y="121606"/>
                      <a:pt x="2189921" y="326279"/>
                      <a:pt x="2225919" y="546570"/>
                    </a:cubicBezTo>
                    <a:lnTo>
                      <a:pt x="2233933" y="617237"/>
                    </a:lnTo>
                    <a:lnTo>
                      <a:pt x="2350610" y="567300"/>
                    </a:lnTo>
                    <a:cubicBezTo>
                      <a:pt x="2562647" y="488224"/>
                      <a:pt x="2779392" y="454290"/>
                      <a:pt x="2932976" y="500111"/>
                    </a:cubicBezTo>
                    <a:cubicBezTo>
                      <a:pt x="3023762" y="833364"/>
                      <a:pt x="2797242" y="1367090"/>
                      <a:pt x="2527736" y="1636596"/>
                    </a:cubicBezTo>
                    <a:cubicBezTo>
                      <a:pt x="2275074" y="1889258"/>
                      <a:pt x="1799076" y="2077510"/>
                      <a:pt x="1574180" y="1933671"/>
                    </a:cubicBezTo>
                    <a:lnTo>
                      <a:pt x="1556345" y="1919368"/>
                    </a:lnTo>
                    <a:lnTo>
                      <a:pt x="1528339" y="1920897"/>
                    </a:lnTo>
                    <a:cubicBezTo>
                      <a:pt x="1510560" y="1920089"/>
                      <a:pt x="1493010" y="1917445"/>
                      <a:pt x="1475770" y="1912825"/>
                    </a:cubicBezTo>
                    <a:lnTo>
                      <a:pt x="1448916" y="1901539"/>
                    </a:lnTo>
                    <a:lnTo>
                      <a:pt x="1409788" y="1909339"/>
                    </a:lnTo>
                    <a:lnTo>
                      <a:pt x="1379448" y="1933671"/>
                    </a:lnTo>
                    <a:cubicBezTo>
                      <a:pt x="1154551" y="2077510"/>
                      <a:pt x="678554" y="1889257"/>
                      <a:pt x="425892" y="1636595"/>
                    </a:cubicBezTo>
                    <a:cubicBezTo>
                      <a:pt x="156386" y="1367089"/>
                      <a:pt x="-70989" y="807277"/>
                      <a:pt x="20652" y="500110"/>
                    </a:cubicBezTo>
                    <a:cubicBezTo>
                      <a:pt x="187279" y="454716"/>
                      <a:pt x="404024" y="488650"/>
                      <a:pt x="612800" y="567620"/>
                    </a:cubicBezTo>
                    <a:lnTo>
                      <a:pt x="646597" y="582336"/>
                    </a:lnTo>
                    <a:lnTo>
                      <a:pt x="648266" y="560064"/>
                    </a:lnTo>
                    <a:cubicBezTo>
                      <a:pt x="675860" y="335450"/>
                      <a:pt x="745684" y="127473"/>
                      <a:pt x="857156" y="12315"/>
                    </a:cubicBezTo>
                    <a:cubicBezTo>
                      <a:pt x="1025944" y="48861"/>
                      <a:pt x="1202630" y="178907"/>
                      <a:pt x="1351480" y="345243"/>
                    </a:cubicBezTo>
                    <a:lnTo>
                      <a:pt x="1439392" y="453752"/>
                    </a:lnTo>
                    <a:lnTo>
                      <a:pt x="1517562" y="349370"/>
                    </a:lnTo>
                    <a:cubicBezTo>
                      <a:pt x="1661654" y="174869"/>
                      <a:pt x="1832393" y="37110"/>
                      <a:pt x="1988311" y="0"/>
                    </a:cubicBezTo>
                    <a:close/>
                  </a:path>
                </a:pathLst>
              </a:custGeom>
              <a:solidFill>
                <a:srgbClr val="00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5" name="フリーフォーム: 図形 594">
                <a:extLst>
                  <a:ext uri="{FF2B5EF4-FFF2-40B4-BE49-F238E27FC236}">
                    <a16:creationId xmlns:a16="http://schemas.microsoft.com/office/drawing/2014/main" id="{063119AE-C958-4DCD-96F0-159BA49DD8C8}"/>
                  </a:ext>
                </a:extLst>
              </p:cNvPr>
              <p:cNvSpPr/>
              <p:nvPr/>
            </p:nvSpPr>
            <p:spPr>
              <a:xfrm rot="9769250">
                <a:off x="3131244" y="2093509"/>
                <a:ext cx="237304" cy="159380"/>
              </a:xfrm>
              <a:custGeom>
                <a:avLst/>
                <a:gdLst>
                  <a:gd name="connsiteX0" fmla="*/ 1988311 w 2953345"/>
                  <a:gd name="connsiteY0" fmla="*/ 0 h 1983550"/>
                  <a:gd name="connsiteX1" fmla="*/ 2225919 w 2953345"/>
                  <a:gd name="connsiteY1" fmla="*/ 546570 h 1983550"/>
                  <a:gd name="connsiteX2" fmla="*/ 2233933 w 2953345"/>
                  <a:gd name="connsiteY2" fmla="*/ 617237 h 1983550"/>
                  <a:gd name="connsiteX3" fmla="*/ 2350610 w 2953345"/>
                  <a:gd name="connsiteY3" fmla="*/ 567300 h 1983550"/>
                  <a:gd name="connsiteX4" fmla="*/ 2932976 w 2953345"/>
                  <a:gd name="connsiteY4" fmla="*/ 500111 h 1983550"/>
                  <a:gd name="connsiteX5" fmla="*/ 2527736 w 2953345"/>
                  <a:gd name="connsiteY5" fmla="*/ 1636596 h 1983550"/>
                  <a:gd name="connsiteX6" fmla="*/ 1574180 w 2953345"/>
                  <a:gd name="connsiteY6" fmla="*/ 1933671 h 1983550"/>
                  <a:gd name="connsiteX7" fmla="*/ 1556345 w 2953345"/>
                  <a:gd name="connsiteY7" fmla="*/ 1919368 h 1983550"/>
                  <a:gd name="connsiteX8" fmla="*/ 1528339 w 2953345"/>
                  <a:gd name="connsiteY8" fmla="*/ 1920897 h 1983550"/>
                  <a:gd name="connsiteX9" fmla="*/ 1475770 w 2953345"/>
                  <a:gd name="connsiteY9" fmla="*/ 1912825 h 1983550"/>
                  <a:gd name="connsiteX10" fmla="*/ 1448916 w 2953345"/>
                  <a:gd name="connsiteY10" fmla="*/ 1901539 h 1983550"/>
                  <a:gd name="connsiteX11" fmla="*/ 1409788 w 2953345"/>
                  <a:gd name="connsiteY11" fmla="*/ 1909339 h 1983550"/>
                  <a:gd name="connsiteX12" fmla="*/ 1379448 w 2953345"/>
                  <a:gd name="connsiteY12" fmla="*/ 1933671 h 1983550"/>
                  <a:gd name="connsiteX13" fmla="*/ 425892 w 2953345"/>
                  <a:gd name="connsiteY13" fmla="*/ 1636595 h 1983550"/>
                  <a:gd name="connsiteX14" fmla="*/ 20652 w 2953345"/>
                  <a:gd name="connsiteY14" fmla="*/ 500110 h 1983550"/>
                  <a:gd name="connsiteX15" fmla="*/ 612800 w 2953345"/>
                  <a:gd name="connsiteY15" fmla="*/ 567620 h 1983550"/>
                  <a:gd name="connsiteX16" fmla="*/ 646597 w 2953345"/>
                  <a:gd name="connsiteY16" fmla="*/ 582336 h 1983550"/>
                  <a:gd name="connsiteX17" fmla="*/ 648266 w 2953345"/>
                  <a:gd name="connsiteY17" fmla="*/ 560064 h 1983550"/>
                  <a:gd name="connsiteX18" fmla="*/ 857156 w 2953345"/>
                  <a:gd name="connsiteY18" fmla="*/ 12315 h 1983550"/>
                  <a:gd name="connsiteX19" fmla="*/ 1351480 w 2953345"/>
                  <a:gd name="connsiteY19" fmla="*/ 345243 h 1983550"/>
                  <a:gd name="connsiteX20" fmla="*/ 1439392 w 2953345"/>
                  <a:gd name="connsiteY20" fmla="*/ 453752 h 1983550"/>
                  <a:gd name="connsiteX21" fmla="*/ 1517562 w 2953345"/>
                  <a:gd name="connsiteY21" fmla="*/ 349370 h 1983550"/>
                  <a:gd name="connsiteX22" fmla="*/ 1988311 w 2953345"/>
                  <a:gd name="connsiteY22" fmla="*/ 0 h 198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953345" h="1983550">
                    <a:moveTo>
                      <a:pt x="1988311" y="0"/>
                    </a:moveTo>
                    <a:cubicBezTo>
                      <a:pt x="2110936" y="121606"/>
                      <a:pt x="2189921" y="326279"/>
                      <a:pt x="2225919" y="546570"/>
                    </a:cubicBezTo>
                    <a:lnTo>
                      <a:pt x="2233933" y="617237"/>
                    </a:lnTo>
                    <a:lnTo>
                      <a:pt x="2350610" y="567300"/>
                    </a:lnTo>
                    <a:cubicBezTo>
                      <a:pt x="2562647" y="488224"/>
                      <a:pt x="2779392" y="454290"/>
                      <a:pt x="2932976" y="500111"/>
                    </a:cubicBezTo>
                    <a:cubicBezTo>
                      <a:pt x="3023762" y="833364"/>
                      <a:pt x="2797242" y="1367090"/>
                      <a:pt x="2527736" y="1636596"/>
                    </a:cubicBezTo>
                    <a:cubicBezTo>
                      <a:pt x="2275074" y="1889258"/>
                      <a:pt x="1799076" y="2077510"/>
                      <a:pt x="1574180" y="1933671"/>
                    </a:cubicBezTo>
                    <a:lnTo>
                      <a:pt x="1556345" y="1919368"/>
                    </a:lnTo>
                    <a:lnTo>
                      <a:pt x="1528339" y="1920897"/>
                    </a:lnTo>
                    <a:cubicBezTo>
                      <a:pt x="1510560" y="1920089"/>
                      <a:pt x="1493010" y="1917445"/>
                      <a:pt x="1475770" y="1912825"/>
                    </a:cubicBezTo>
                    <a:lnTo>
                      <a:pt x="1448916" y="1901539"/>
                    </a:lnTo>
                    <a:lnTo>
                      <a:pt x="1409788" y="1909339"/>
                    </a:lnTo>
                    <a:lnTo>
                      <a:pt x="1379448" y="1933671"/>
                    </a:lnTo>
                    <a:cubicBezTo>
                      <a:pt x="1154551" y="2077510"/>
                      <a:pt x="678554" y="1889257"/>
                      <a:pt x="425892" y="1636595"/>
                    </a:cubicBezTo>
                    <a:cubicBezTo>
                      <a:pt x="156386" y="1367089"/>
                      <a:pt x="-70989" y="807277"/>
                      <a:pt x="20652" y="500110"/>
                    </a:cubicBezTo>
                    <a:cubicBezTo>
                      <a:pt x="187279" y="454716"/>
                      <a:pt x="404024" y="488650"/>
                      <a:pt x="612800" y="567620"/>
                    </a:cubicBezTo>
                    <a:lnTo>
                      <a:pt x="646597" y="582336"/>
                    </a:lnTo>
                    <a:lnTo>
                      <a:pt x="648266" y="560064"/>
                    </a:lnTo>
                    <a:cubicBezTo>
                      <a:pt x="675860" y="335450"/>
                      <a:pt x="745684" y="127473"/>
                      <a:pt x="857156" y="12315"/>
                    </a:cubicBezTo>
                    <a:cubicBezTo>
                      <a:pt x="1025944" y="48861"/>
                      <a:pt x="1202630" y="178907"/>
                      <a:pt x="1351480" y="345243"/>
                    </a:cubicBezTo>
                    <a:lnTo>
                      <a:pt x="1439392" y="453752"/>
                    </a:lnTo>
                    <a:lnTo>
                      <a:pt x="1517562" y="349370"/>
                    </a:lnTo>
                    <a:cubicBezTo>
                      <a:pt x="1661654" y="174869"/>
                      <a:pt x="1832393" y="37110"/>
                      <a:pt x="1988311" y="0"/>
                    </a:cubicBezTo>
                    <a:close/>
                  </a:path>
                </a:pathLst>
              </a:custGeom>
              <a:solidFill>
                <a:srgbClr val="00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6" name="フリーフォーム: 図形 595">
                <a:extLst>
                  <a:ext uri="{FF2B5EF4-FFF2-40B4-BE49-F238E27FC236}">
                    <a16:creationId xmlns:a16="http://schemas.microsoft.com/office/drawing/2014/main" id="{A3EB288C-625E-4A79-8807-CF20C115F541}"/>
                  </a:ext>
                </a:extLst>
              </p:cNvPr>
              <p:cNvSpPr/>
              <p:nvPr/>
            </p:nvSpPr>
            <p:spPr>
              <a:xfrm rot="9769250">
                <a:off x="3466524" y="2162089"/>
                <a:ext cx="237304" cy="159380"/>
              </a:xfrm>
              <a:custGeom>
                <a:avLst/>
                <a:gdLst>
                  <a:gd name="connsiteX0" fmla="*/ 1988311 w 2953345"/>
                  <a:gd name="connsiteY0" fmla="*/ 0 h 1983550"/>
                  <a:gd name="connsiteX1" fmla="*/ 2225919 w 2953345"/>
                  <a:gd name="connsiteY1" fmla="*/ 546570 h 1983550"/>
                  <a:gd name="connsiteX2" fmla="*/ 2233933 w 2953345"/>
                  <a:gd name="connsiteY2" fmla="*/ 617237 h 1983550"/>
                  <a:gd name="connsiteX3" fmla="*/ 2350610 w 2953345"/>
                  <a:gd name="connsiteY3" fmla="*/ 567300 h 1983550"/>
                  <a:gd name="connsiteX4" fmla="*/ 2932976 w 2953345"/>
                  <a:gd name="connsiteY4" fmla="*/ 500111 h 1983550"/>
                  <a:gd name="connsiteX5" fmla="*/ 2527736 w 2953345"/>
                  <a:gd name="connsiteY5" fmla="*/ 1636596 h 1983550"/>
                  <a:gd name="connsiteX6" fmla="*/ 1574180 w 2953345"/>
                  <a:gd name="connsiteY6" fmla="*/ 1933671 h 1983550"/>
                  <a:gd name="connsiteX7" fmla="*/ 1556345 w 2953345"/>
                  <a:gd name="connsiteY7" fmla="*/ 1919368 h 1983550"/>
                  <a:gd name="connsiteX8" fmla="*/ 1528339 w 2953345"/>
                  <a:gd name="connsiteY8" fmla="*/ 1920897 h 1983550"/>
                  <a:gd name="connsiteX9" fmla="*/ 1475770 w 2953345"/>
                  <a:gd name="connsiteY9" fmla="*/ 1912825 h 1983550"/>
                  <a:gd name="connsiteX10" fmla="*/ 1448916 w 2953345"/>
                  <a:gd name="connsiteY10" fmla="*/ 1901539 h 1983550"/>
                  <a:gd name="connsiteX11" fmla="*/ 1409788 w 2953345"/>
                  <a:gd name="connsiteY11" fmla="*/ 1909339 h 1983550"/>
                  <a:gd name="connsiteX12" fmla="*/ 1379448 w 2953345"/>
                  <a:gd name="connsiteY12" fmla="*/ 1933671 h 1983550"/>
                  <a:gd name="connsiteX13" fmla="*/ 425892 w 2953345"/>
                  <a:gd name="connsiteY13" fmla="*/ 1636595 h 1983550"/>
                  <a:gd name="connsiteX14" fmla="*/ 20652 w 2953345"/>
                  <a:gd name="connsiteY14" fmla="*/ 500110 h 1983550"/>
                  <a:gd name="connsiteX15" fmla="*/ 612800 w 2953345"/>
                  <a:gd name="connsiteY15" fmla="*/ 567620 h 1983550"/>
                  <a:gd name="connsiteX16" fmla="*/ 646597 w 2953345"/>
                  <a:gd name="connsiteY16" fmla="*/ 582336 h 1983550"/>
                  <a:gd name="connsiteX17" fmla="*/ 648266 w 2953345"/>
                  <a:gd name="connsiteY17" fmla="*/ 560064 h 1983550"/>
                  <a:gd name="connsiteX18" fmla="*/ 857156 w 2953345"/>
                  <a:gd name="connsiteY18" fmla="*/ 12315 h 1983550"/>
                  <a:gd name="connsiteX19" fmla="*/ 1351480 w 2953345"/>
                  <a:gd name="connsiteY19" fmla="*/ 345243 h 1983550"/>
                  <a:gd name="connsiteX20" fmla="*/ 1439392 w 2953345"/>
                  <a:gd name="connsiteY20" fmla="*/ 453752 h 1983550"/>
                  <a:gd name="connsiteX21" fmla="*/ 1517562 w 2953345"/>
                  <a:gd name="connsiteY21" fmla="*/ 349370 h 1983550"/>
                  <a:gd name="connsiteX22" fmla="*/ 1988311 w 2953345"/>
                  <a:gd name="connsiteY22" fmla="*/ 0 h 198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953345" h="1983550">
                    <a:moveTo>
                      <a:pt x="1988311" y="0"/>
                    </a:moveTo>
                    <a:cubicBezTo>
                      <a:pt x="2110936" y="121606"/>
                      <a:pt x="2189921" y="326279"/>
                      <a:pt x="2225919" y="546570"/>
                    </a:cubicBezTo>
                    <a:lnTo>
                      <a:pt x="2233933" y="617237"/>
                    </a:lnTo>
                    <a:lnTo>
                      <a:pt x="2350610" y="567300"/>
                    </a:lnTo>
                    <a:cubicBezTo>
                      <a:pt x="2562647" y="488224"/>
                      <a:pt x="2779392" y="454290"/>
                      <a:pt x="2932976" y="500111"/>
                    </a:cubicBezTo>
                    <a:cubicBezTo>
                      <a:pt x="3023762" y="833364"/>
                      <a:pt x="2797242" y="1367090"/>
                      <a:pt x="2527736" y="1636596"/>
                    </a:cubicBezTo>
                    <a:cubicBezTo>
                      <a:pt x="2275074" y="1889258"/>
                      <a:pt x="1799076" y="2077510"/>
                      <a:pt x="1574180" y="1933671"/>
                    </a:cubicBezTo>
                    <a:lnTo>
                      <a:pt x="1556345" y="1919368"/>
                    </a:lnTo>
                    <a:lnTo>
                      <a:pt x="1528339" y="1920897"/>
                    </a:lnTo>
                    <a:cubicBezTo>
                      <a:pt x="1510560" y="1920089"/>
                      <a:pt x="1493010" y="1917445"/>
                      <a:pt x="1475770" y="1912825"/>
                    </a:cubicBezTo>
                    <a:lnTo>
                      <a:pt x="1448916" y="1901539"/>
                    </a:lnTo>
                    <a:lnTo>
                      <a:pt x="1409788" y="1909339"/>
                    </a:lnTo>
                    <a:lnTo>
                      <a:pt x="1379448" y="1933671"/>
                    </a:lnTo>
                    <a:cubicBezTo>
                      <a:pt x="1154551" y="2077510"/>
                      <a:pt x="678554" y="1889257"/>
                      <a:pt x="425892" y="1636595"/>
                    </a:cubicBezTo>
                    <a:cubicBezTo>
                      <a:pt x="156386" y="1367089"/>
                      <a:pt x="-70989" y="807277"/>
                      <a:pt x="20652" y="500110"/>
                    </a:cubicBezTo>
                    <a:cubicBezTo>
                      <a:pt x="187279" y="454716"/>
                      <a:pt x="404024" y="488650"/>
                      <a:pt x="612800" y="567620"/>
                    </a:cubicBezTo>
                    <a:lnTo>
                      <a:pt x="646597" y="582336"/>
                    </a:lnTo>
                    <a:lnTo>
                      <a:pt x="648266" y="560064"/>
                    </a:lnTo>
                    <a:cubicBezTo>
                      <a:pt x="675860" y="335450"/>
                      <a:pt x="745684" y="127473"/>
                      <a:pt x="857156" y="12315"/>
                    </a:cubicBezTo>
                    <a:cubicBezTo>
                      <a:pt x="1025944" y="48861"/>
                      <a:pt x="1202630" y="178907"/>
                      <a:pt x="1351480" y="345243"/>
                    </a:cubicBezTo>
                    <a:lnTo>
                      <a:pt x="1439392" y="453752"/>
                    </a:lnTo>
                    <a:lnTo>
                      <a:pt x="1517562" y="349370"/>
                    </a:lnTo>
                    <a:cubicBezTo>
                      <a:pt x="1661654" y="174869"/>
                      <a:pt x="1832393" y="37110"/>
                      <a:pt x="1988311" y="0"/>
                    </a:cubicBezTo>
                    <a:close/>
                  </a:path>
                </a:pathLst>
              </a:custGeom>
              <a:solidFill>
                <a:srgbClr val="00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7" name="フリーフォーム: 図形 596">
                <a:extLst>
                  <a:ext uri="{FF2B5EF4-FFF2-40B4-BE49-F238E27FC236}">
                    <a16:creationId xmlns:a16="http://schemas.microsoft.com/office/drawing/2014/main" id="{5277529E-A3BE-4FA0-9909-E0ECF1A88C28}"/>
                  </a:ext>
                </a:extLst>
              </p:cNvPr>
              <p:cNvSpPr/>
              <p:nvPr/>
            </p:nvSpPr>
            <p:spPr>
              <a:xfrm rot="9769250">
                <a:off x="2742624" y="2268769"/>
                <a:ext cx="237304" cy="159380"/>
              </a:xfrm>
              <a:custGeom>
                <a:avLst/>
                <a:gdLst>
                  <a:gd name="connsiteX0" fmla="*/ 1988311 w 2953345"/>
                  <a:gd name="connsiteY0" fmla="*/ 0 h 1983550"/>
                  <a:gd name="connsiteX1" fmla="*/ 2225919 w 2953345"/>
                  <a:gd name="connsiteY1" fmla="*/ 546570 h 1983550"/>
                  <a:gd name="connsiteX2" fmla="*/ 2233933 w 2953345"/>
                  <a:gd name="connsiteY2" fmla="*/ 617237 h 1983550"/>
                  <a:gd name="connsiteX3" fmla="*/ 2350610 w 2953345"/>
                  <a:gd name="connsiteY3" fmla="*/ 567300 h 1983550"/>
                  <a:gd name="connsiteX4" fmla="*/ 2932976 w 2953345"/>
                  <a:gd name="connsiteY4" fmla="*/ 500111 h 1983550"/>
                  <a:gd name="connsiteX5" fmla="*/ 2527736 w 2953345"/>
                  <a:gd name="connsiteY5" fmla="*/ 1636596 h 1983550"/>
                  <a:gd name="connsiteX6" fmla="*/ 1574180 w 2953345"/>
                  <a:gd name="connsiteY6" fmla="*/ 1933671 h 1983550"/>
                  <a:gd name="connsiteX7" fmla="*/ 1556345 w 2953345"/>
                  <a:gd name="connsiteY7" fmla="*/ 1919368 h 1983550"/>
                  <a:gd name="connsiteX8" fmla="*/ 1528339 w 2953345"/>
                  <a:gd name="connsiteY8" fmla="*/ 1920897 h 1983550"/>
                  <a:gd name="connsiteX9" fmla="*/ 1475770 w 2953345"/>
                  <a:gd name="connsiteY9" fmla="*/ 1912825 h 1983550"/>
                  <a:gd name="connsiteX10" fmla="*/ 1448916 w 2953345"/>
                  <a:gd name="connsiteY10" fmla="*/ 1901539 h 1983550"/>
                  <a:gd name="connsiteX11" fmla="*/ 1409788 w 2953345"/>
                  <a:gd name="connsiteY11" fmla="*/ 1909339 h 1983550"/>
                  <a:gd name="connsiteX12" fmla="*/ 1379448 w 2953345"/>
                  <a:gd name="connsiteY12" fmla="*/ 1933671 h 1983550"/>
                  <a:gd name="connsiteX13" fmla="*/ 425892 w 2953345"/>
                  <a:gd name="connsiteY13" fmla="*/ 1636595 h 1983550"/>
                  <a:gd name="connsiteX14" fmla="*/ 20652 w 2953345"/>
                  <a:gd name="connsiteY14" fmla="*/ 500110 h 1983550"/>
                  <a:gd name="connsiteX15" fmla="*/ 612800 w 2953345"/>
                  <a:gd name="connsiteY15" fmla="*/ 567620 h 1983550"/>
                  <a:gd name="connsiteX16" fmla="*/ 646597 w 2953345"/>
                  <a:gd name="connsiteY16" fmla="*/ 582336 h 1983550"/>
                  <a:gd name="connsiteX17" fmla="*/ 648266 w 2953345"/>
                  <a:gd name="connsiteY17" fmla="*/ 560064 h 1983550"/>
                  <a:gd name="connsiteX18" fmla="*/ 857156 w 2953345"/>
                  <a:gd name="connsiteY18" fmla="*/ 12315 h 1983550"/>
                  <a:gd name="connsiteX19" fmla="*/ 1351480 w 2953345"/>
                  <a:gd name="connsiteY19" fmla="*/ 345243 h 1983550"/>
                  <a:gd name="connsiteX20" fmla="*/ 1439392 w 2953345"/>
                  <a:gd name="connsiteY20" fmla="*/ 453752 h 1983550"/>
                  <a:gd name="connsiteX21" fmla="*/ 1517562 w 2953345"/>
                  <a:gd name="connsiteY21" fmla="*/ 349370 h 1983550"/>
                  <a:gd name="connsiteX22" fmla="*/ 1988311 w 2953345"/>
                  <a:gd name="connsiteY22" fmla="*/ 0 h 198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953345" h="1983550">
                    <a:moveTo>
                      <a:pt x="1988311" y="0"/>
                    </a:moveTo>
                    <a:cubicBezTo>
                      <a:pt x="2110936" y="121606"/>
                      <a:pt x="2189921" y="326279"/>
                      <a:pt x="2225919" y="546570"/>
                    </a:cubicBezTo>
                    <a:lnTo>
                      <a:pt x="2233933" y="617237"/>
                    </a:lnTo>
                    <a:lnTo>
                      <a:pt x="2350610" y="567300"/>
                    </a:lnTo>
                    <a:cubicBezTo>
                      <a:pt x="2562647" y="488224"/>
                      <a:pt x="2779392" y="454290"/>
                      <a:pt x="2932976" y="500111"/>
                    </a:cubicBezTo>
                    <a:cubicBezTo>
                      <a:pt x="3023762" y="833364"/>
                      <a:pt x="2797242" y="1367090"/>
                      <a:pt x="2527736" y="1636596"/>
                    </a:cubicBezTo>
                    <a:cubicBezTo>
                      <a:pt x="2275074" y="1889258"/>
                      <a:pt x="1799076" y="2077510"/>
                      <a:pt x="1574180" y="1933671"/>
                    </a:cubicBezTo>
                    <a:lnTo>
                      <a:pt x="1556345" y="1919368"/>
                    </a:lnTo>
                    <a:lnTo>
                      <a:pt x="1528339" y="1920897"/>
                    </a:lnTo>
                    <a:cubicBezTo>
                      <a:pt x="1510560" y="1920089"/>
                      <a:pt x="1493010" y="1917445"/>
                      <a:pt x="1475770" y="1912825"/>
                    </a:cubicBezTo>
                    <a:lnTo>
                      <a:pt x="1448916" y="1901539"/>
                    </a:lnTo>
                    <a:lnTo>
                      <a:pt x="1409788" y="1909339"/>
                    </a:lnTo>
                    <a:lnTo>
                      <a:pt x="1379448" y="1933671"/>
                    </a:lnTo>
                    <a:cubicBezTo>
                      <a:pt x="1154551" y="2077510"/>
                      <a:pt x="678554" y="1889257"/>
                      <a:pt x="425892" y="1636595"/>
                    </a:cubicBezTo>
                    <a:cubicBezTo>
                      <a:pt x="156386" y="1367089"/>
                      <a:pt x="-70989" y="807277"/>
                      <a:pt x="20652" y="500110"/>
                    </a:cubicBezTo>
                    <a:cubicBezTo>
                      <a:pt x="187279" y="454716"/>
                      <a:pt x="404024" y="488650"/>
                      <a:pt x="612800" y="567620"/>
                    </a:cubicBezTo>
                    <a:lnTo>
                      <a:pt x="646597" y="582336"/>
                    </a:lnTo>
                    <a:lnTo>
                      <a:pt x="648266" y="560064"/>
                    </a:lnTo>
                    <a:cubicBezTo>
                      <a:pt x="675860" y="335450"/>
                      <a:pt x="745684" y="127473"/>
                      <a:pt x="857156" y="12315"/>
                    </a:cubicBezTo>
                    <a:cubicBezTo>
                      <a:pt x="1025944" y="48861"/>
                      <a:pt x="1202630" y="178907"/>
                      <a:pt x="1351480" y="345243"/>
                    </a:cubicBezTo>
                    <a:lnTo>
                      <a:pt x="1439392" y="453752"/>
                    </a:lnTo>
                    <a:lnTo>
                      <a:pt x="1517562" y="349370"/>
                    </a:lnTo>
                    <a:cubicBezTo>
                      <a:pt x="1661654" y="174869"/>
                      <a:pt x="1832393" y="37110"/>
                      <a:pt x="1988311" y="0"/>
                    </a:cubicBezTo>
                    <a:close/>
                  </a:path>
                </a:pathLst>
              </a:custGeom>
              <a:solidFill>
                <a:srgbClr val="00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8" name="フリーフォーム: 図形 597">
                <a:extLst>
                  <a:ext uri="{FF2B5EF4-FFF2-40B4-BE49-F238E27FC236}">
                    <a16:creationId xmlns:a16="http://schemas.microsoft.com/office/drawing/2014/main" id="{29FE3CA7-8F97-47E2-8557-DE70A4C84D32}"/>
                  </a:ext>
                </a:extLst>
              </p:cNvPr>
              <p:cNvSpPr/>
              <p:nvPr/>
            </p:nvSpPr>
            <p:spPr>
              <a:xfrm rot="9769250">
                <a:off x="2933124" y="2489749"/>
                <a:ext cx="237304" cy="159380"/>
              </a:xfrm>
              <a:custGeom>
                <a:avLst/>
                <a:gdLst>
                  <a:gd name="connsiteX0" fmla="*/ 1988311 w 2953345"/>
                  <a:gd name="connsiteY0" fmla="*/ 0 h 1983550"/>
                  <a:gd name="connsiteX1" fmla="*/ 2225919 w 2953345"/>
                  <a:gd name="connsiteY1" fmla="*/ 546570 h 1983550"/>
                  <a:gd name="connsiteX2" fmla="*/ 2233933 w 2953345"/>
                  <a:gd name="connsiteY2" fmla="*/ 617237 h 1983550"/>
                  <a:gd name="connsiteX3" fmla="*/ 2350610 w 2953345"/>
                  <a:gd name="connsiteY3" fmla="*/ 567300 h 1983550"/>
                  <a:gd name="connsiteX4" fmla="*/ 2932976 w 2953345"/>
                  <a:gd name="connsiteY4" fmla="*/ 500111 h 1983550"/>
                  <a:gd name="connsiteX5" fmla="*/ 2527736 w 2953345"/>
                  <a:gd name="connsiteY5" fmla="*/ 1636596 h 1983550"/>
                  <a:gd name="connsiteX6" fmla="*/ 1574180 w 2953345"/>
                  <a:gd name="connsiteY6" fmla="*/ 1933671 h 1983550"/>
                  <a:gd name="connsiteX7" fmla="*/ 1556345 w 2953345"/>
                  <a:gd name="connsiteY7" fmla="*/ 1919368 h 1983550"/>
                  <a:gd name="connsiteX8" fmla="*/ 1528339 w 2953345"/>
                  <a:gd name="connsiteY8" fmla="*/ 1920897 h 1983550"/>
                  <a:gd name="connsiteX9" fmla="*/ 1475770 w 2953345"/>
                  <a:gd name="connsiteY9" fmla="*/ 1912825 h 1983550"/>
                  <a:gd name="connsiteX10" fmla="*/ 1448916 w 2953345"/>
                  <a:gd name="connsiteY10" fmla="*/ 1901539 h 1983550"/>
                  <a:gd name="connsiteX11" fmla="*/ 1409788 w 2953345"/>
                  <a:gd name="connsiteY11" fmla="*/ 1909339 h 1983550"/>
                  <a:gd name="connsiteX12" fmla="*/ 1379448 w 2953345"/>
                  <a:gd name="connsiteY12" fmla="*/ 1933671 h 1983550"/>
                  <a:gd name="connsiteX13" fmla="*/ 425892 w 2953345"/>
                  <a:gd name="connsiteY13" fmla="*/ 1636595 h 1983550"/>
                  <a:gd name="connsiteX14" fmla="*/ 20652 w 2953345"/>
                  <a:gd name="connsiteY14" fmla="*/ 500110 h 1983550"/>
                  <a:gd name="connsiteX15" fmla="*/ 612800 w 2953345"/>
                  <a:gd name="connsiteY15" fmla="*/ 567620 h 1983550"/>
                  <a:gd name="connsiteX16" fmla="*/ 646597 w 2953345"/>
                  <a:gd name="connsiteY16" fmla="*/ 582336 h 1983550"/>
                  <a:gd name="connsiteX17" fmla="*/ 648266 w 2953345"/>
                  <a:gd name="connsiteY17" fmla="*/ 560064 h 1983550"/>
                  <a:gd name="connsiteX18" fmla="*/ 857156 w 2953345"/>
                  <a:gd name="connsiteY18" fmla="*/ 12315 h 1983550"/>
                  <a:gd name="connsiteX19" fmla="*/ 1351480 w 2953345"/>
                  <a:gd name="connsiteY19" fmla="*/ 345243 h 1983550"/>
                  <a:gd name="connsiteX20" fmla="*/ 1439392 w 2953345"/>
                  <a:gd name="connsiteY20" fmla="*/ 453752 h 1983550"/>
                  <a:gd name="connsiteX21" fmla="*/ 1517562 w 2953345"/>
                  <a:gd name="connsiteY21" fmla="*/ 349370 h 1983550"/>
                  <a:gd name="connsiteX22" fmla="*/ 1988311 w 2953345"/>
                  <a:gd name="connsiteY22" fmla="*/ 0 h 198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953345" h="1983550">
                    <a:moveTo>
                      <a:pt x="1988311" y="0"/>
                    </a:moveTo>
                    <a:cubicBezTo>
                      <a:pt x="2110936" y="121606"/>
                      <a:pt x="2189921" y="326279"/>
                      <a:pt x="2225919" y="546570"/>
                    </a:cubicBezTo>
                    <a:lnTo>
                      <a:pt x="2233933" y="617237"/>
                    </a:lnTo>
                    <a:lnTo>
                      <a:pt x="2350610" y="567300"/>
                    </a:lnTo>
                    <a:cubicBezTo>
                      <a:pt x="2562647" y="488224"/>
                      <a:pt x="2779392" y="454290"/>
                      <a:pt x="2932976" y="500111"/>
                    </a:cubicBezTo>
                    <a:cubicBezTo>
                      <a:pt x="3023762" y="833364"/>
                      <a:pt x="2797242" y="1367090"/>
                      <a:pt x="2527736" y="1636596"/>
                    </a:cubicBezTo>
                    <a:cubicBezTo>
                      <a:pt x="2275074" y="1889258"/>
                      <a:pt x="1799076" y="2077510"/>
                      <a:pt x="1574180" y="1933671"/>
                    </a:cubicBezTo>
                    <a:lnTo>
                      <a:pt x="1556345" y="1919368"/>
                    </a:lnTo>
                    <a:lnTo>
                      <a:pt x="1528339" y="1920897"/>
                    </a:lnTo>
                    <a:cubicBezTo>
                      <a:pt x="1510560" y="1920089"/>
                      <a:pt x="1493010" y="1917445"/>
                      <a:pt x="1475770" y="1912825"/>
                    </a:cubicBezTo>
                    <a:lnTo>
                      <a:pt x="1448916" y="1901539"/>
                    </a:lnTo>
                    <a:lnTo>
                      <a:pt x="1409788" y="1909339"/>
                    </a:lnTo>
                    <a:lnTo>
                      <a:pt x="1379448" y="1933671"/>
                    </a:lnTo>
                    <a:cubicBezTo>
                      <a:pt x="1154551" y="2077510"/>
                      <a:pt x="678554" y="1889257"/>
                      <a:pt x="425892" y="1636595"/>
                    </a:cubicBezTo>
                    <a:cubicBezTo>
                      <a:pt x="156386" y="1367089"/>
                      <a:pt x="-70989" y="807277"/>
                      <a:pt x="20652" y="500110"/>
                    </a:cubicBezTo>
                    <a:cubicBezTo>
                      <a:pt x="187279" y="454716"/>
                      <a:pt x="404024" y="488650"/>
                      <a:pt x="612800" y="567620"/>
                    </a:cubicBezTo>
                    <a:lnTo>
                      <a:pt x="646597" y="582336"/>
                    </a:lnTo>
                    <a:lnTo>
                      <a:pt x="648266" y="560064"/>
                    </a:lnTo>
                    <a:cubicBezTo>
                      <a:pt x="675860" y="335450"/>
                      <a:pt x="745684" y="127473"/>
                      <a:pt x="857156" y="12315"/>
                    </a:cubicBezTo>
                    <a:cubicBezTo>
                      <a:pt x="1025944" y="48861"/>
                      <a:pt x="1202630" y="178907"/>
                      <a:pt x="1351480" y="345243"/>
                    </a:cubicBezTo>
                    <a:lnTo>
                      <a:pt x="1439392" y="453752"/>
                    </a:lnTo>
                    <a:lnTo>
                      <a:pt x="1517562" y="349370"/>
                    </a:lnTo>
                    <a:cubicBezTo>
                      <a:pt x="1661654" y="174869"/>
                      <a:pt x="1832393" y="37110"/>
                      <a:pt x="1988311" y="0"/>
                    </a:cubicBezTo>
                    <a:close/>
                  </a:path>
                </a:pathLst>
              </a:custGeom>
              <a:solidFill>
                <a:srgbClr val="00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9" name="フリーフォーム: 図形 598">
                <a:extLst>
                  <a:ext uri="{FF2B5EF4-FFF2-40B4-BE49-F238E27FC236}">
                    <a16:creationId xmlns:a16="http://schemas.microsoft.com/office/drawing/2014/main" id="{50999068-1E79-4ACA-83B4-74E5F4B1133A}"/>
                  </a:ext>
                </a:extLst>
              </p:cNvPr>
              <p:cNvSpPr/>
              <p:nvPr/>
            </p:nvSpPr>
            <p:spPr>
              <a:xfrm rot="9769250">
                <a:off x="1767264" y="2832649"/>
                <a:ext cx="237304" cy="159380"/>
              </a:xfrm>
              <a:custGeom>
                <a:avLst/>
                <a:gdLst>
                  <a:gd name="connsiteX0" fmla="*/ 1988311 w 2953345"/>
                  <a:gd name="connsiteY0" fmla="*/ 0 h 1983550"/>
                  <a:gd name="connsiteX1" fmla="*/ 2225919 w 2953345"/>
                  <a:gd name="connsiteY1" fmla="*/ 546570 h 1983550"/>
                  <a:gd name="connsiteX2" fmla="*/ 2233933 w 2953345"/>
                  <a:gd name="connsiteY2" fmla="*/ 617237 h 1983550"/>
                  <a:gd name="connsiteX3" fmla="*/ 2350610 w 2953345"/>
                  <a:gd name="connsiteY3" fmla="*/ 567300 h 1983550"/>
                  <a:gd name="connsiteX4" fmla="*/ 2932976 w 2953345"/>
                  <a:gd name="connsiteY4" fmla="*/ 500111 h 1983550"/>
                  <a:gd name="connsiteX5" fmla="*/ 2527736 w 2953345"/>
                  <a:gd name="connsiteY5" fmla="*/ 1636596 h 1983550"/>
                  <a:gd name="connsiteX6" fmla="*/ 1574180 w 2953345"/>
                  <a:gd name="connsiteY6" fmla="*/ 1933671 h 1983550"/>
                  <a:gd name="connsiteX7" fmla="*/ 1556345 w 2953345"/>
                  <a:gd name="connsiteY7" fmla="*/ 1919368 h 1983550"/>
                  <a:gd name="connsiteX8" fmla="*/ 1528339 w 2953345"/>
                  <a:gd name="connsiteY8" fmla="*/ 1920897 h 1983550"/>
                  <a:gd name="connsiteX9" fmla="*/ 1475770 w 2953345"/>
                  <a:gd name="connsiteY9" fmla="*/ 1912825 h 1983550"/>
                  <a:gd name="connsiteX10" fmla="*/ 1448916 w 2953345"/>
                  <a:gd name="connsiteY10" fmla="*/ 1901539 h 1983550"/>
                  <a:gd name="connsiteX11" fmla="*/ 1409788 w 2953345"/>
                  <a:gd name="connsiteY11" fmla="*/ 1909339 h 1983550"/>
                  <a:gd name="connsiteX12" fmla="*/ 1379448 w 2953345"/>
                  <a:gd name="connsiteY12" fmla="*/ 1933671 h 1983550"/>
                  <a:gd name="connsiteX13" fmla="*/ 425892 w 2953345"/>
                  <a:gd name="connsiteY13" fmla="*/ 1636595 h 1983550"/>
                  <a:gd name="connsiteX14" fmla="*/ 20652 w 2953345"/>
                  <a:gd name="connsiteY14" fmla="*/ 500110 h 1983550"/>
                  <a:gd name="connsiteX15" fmla="*/ 612800 w 2953345"/>
                  <a:gd name="connsiteY15" fmla="*/ 567620 h 1983550"/>
                  <a:gd name="connsiteX16" fmla="*/ 646597 w 2953345"/>
                  <a:gd name="connsiteY16" fmla="*/ 582336 h 1983550"/>
                  <a:gd name="connsiteX17" fmla="*/ 648266 w 2953345"/>
                  <a:gd name="connsiteY17" fmla="*/ 560064 h 1983550"/>
                  <a:gd name="connsiteX18" fmla="*/ 857156 w 2953345"/>
                  <a:gd name="connsiteY18" fmla="*/ 12315 h 1983550"/>
                  <a:gd name="connsiteX19" fmla="*/ 1351480 w 2953345"/>
                  <a:gd name="connsiteY19" fmla="*/ 345243 h 1983550"/>
                  <a:gd name="connsiteX20" fmla="*/ 1439392 w 2953345"/>
                  <a:gd name="connsiteY20" fmla="*/ 453752 h 1983550"/>
                  <a:gd name="connsiteX21" fmla="*/ 1517562 w 2953345"/>
                  <a:gd name="connsiteY21" fmla="*/ 349370 h 1983550"/>
                  <a:gd name="connsiteX22" fmla="*/ 1988311 w 2953345"/>
                  <a:gd name="connsiteY22" fmla="*/ 0 h 198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953345" h="1983550">
                    <a:moveTo>
                      <a:pt x="1988311" y="0"/>
                    </a:moveTo>
                    <a:cubicBezTo>
                      <a:pt x="2110936" y="121606"/>
                      <a:pt x="2189921" y="326279"/>
                      <a:pt x="2225919" y="546570"/>
                    </a:cubicBezTo>
                    <a:lnTo>
                      <a:pt x="2233933" y="617237"/>
                    </a:lnTo>
                    <a:lnTo>
                      <a:pt x="2350610" y="567300"/>
                    </a:lnTo>
                    <a:cubicBezTo>
                      <a:pt x="2562647" y="488224"/>
                      <a:pt x="2779392" y="454290"/>
                      <a:pt x="2932976" y="500111"/>
                    </a:cubicBezTo>
                    <a:cubicBezTo>
                      <a:pt x="3023762" y="833364"/>
                      <a:pt x="2797242" y="1367090"/>
                      <a:pt x="2527736" y="1636596"/>
                    </a:cubicBezTo>
                    <a:cubicBezTo>
                      <a:pt x="2275074" y="1889258"/>
                      <a:pt x="1799076" y="2077510"/>
                      <a:pt x="1574180" y="1933671"/>
                    </a:cubicBezTo>
                    <a:lnTo>
                      <a:pt x="1556345" y="1919368"/>
                    </a:lnTo>
                    <a:lnTo>
                      <a:pt x="1528339" y="1920897"/>
                    </a:lnTo>
                    <a:cubicBezTo>
                      <a:pt x="1510560" y="1920089"/>
                      <a:pt x="1493010" y="1917445"/>
                      <a:pt x="1475770" y="1912825"/>
                    </a:cubicBezTo>
                    <a:lnTo>
                      <a:pt x="1448916" y="1901539"/>
                    </a:lnTo>
                    <a:lnTo>
                      <a:pt x="1409788" y="1909339"/>
                    </a:lnTo>
                    <a:lnTo>
                      <a:pt x="1379448" y="1933671"/>
                    </a:lnTo>
                    <a:cubicBezTo>
                      <a:pt x="1154551" y="2077510"/>
                      <a:pt x="678554" y="1889257"/>
                      <a:pt x="425892" y="1636595"/>
                    </a:cubicBezTo>
                    <a:cubicBezTo>
                      <a:pt x="156386" y="1367089"/>
                      <a:pt x="-70989" y="807277"/>
                      <a:pt x="20652" y="500110"/>
                    </a:cubicBezTo>
                    <a:cubicBezTo>
                      <a:pt x="187279" y="454716"/>
                      <a:pt x="404024" y="488650"/>
                      <a:pt x="612800" y="567620"/>
                    </a:cubicBezTo>
                    <a:lnTo>
                      <a:pt x="646597" y="582336"/>
                    </a:lnTo>
                    <a:lnTo>
                      <a:pt x="648266" y="560064"/>
                    </a:lnTo>
                    <a:cubicBezTo>
                      <a:pt x="675860" y="335450"/>
                      <a:pt x="745684" y="127473"/>
                      <a:pt x="857156" y="12315"/>
                    </a:cubicBezTo>
                    <a:cubicBezTo>
                      <a:pt x="1025944" y="48861"/>
                      <a:pt x="1202630" y="178907"/>
                      <a:pt x="1351480" y="345243"/>
                    </a:cubicBezTo>
                    <a:lnTo>
                      <a:pt x="1439392" y="453752"/>
                    </a:lnTo>
                    <a:lnTo>
                      <a:pt x="1517562" y="349370"/>
                    </a:lnTo>
                    <a:cubicBezTo>
                      <a:pt x="1661654" y="174869"/>
                      <a:pt x="1832393" y="37110"/>
                      <a:pt x="1988311" y="0"/>
                    </a:cubicBezTo>
                    <a:close/>
                  </a:path>
                </a:pathLst>
              </a:custGeom>
              <a:solidFill>
                <a:srgbClr val="00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0" name="フリーフォーム: 図形 599">
                <a:extLst>
                  <a:ext uri="{FF2B5EF4-FFF2-40B4-BE49-F238E27FC236}">
                    <a16:creationId xmlns:a16="http://schemas.microsoft.com/office/drawing/2014/main" id="{ADB11A27-B843-48DB-8C3C-11A1CF4DEB22}"/>
                  </a:ext>
                </a:extLst>
              </p:cNvPr>
              <p:cNvSpPr/>
              <p:nvPr/>
            </p:nvSpPr>
            <p:spPr>
              <a:xfrm rot="9769250">
                <a:off x="2521644" y="2893609"/>
                <a:ext cx="237304" cy="159380"/>
              </a:xfrm>
              <a:custGeom>
                <a:avLst/>
                <a:gdLst>
                  <a:gd name="connsiteX0" fmla="*/ 1988311 w 2953345"/>
                  <a:gd name="connsiteY0" fmla="*/ 0 h 1983550"/>
                  <a:gd name="connsiteX1" fmla="*/ 2225919 w 2953345"/>
                  <a:gd name="connsiteY1" fmla="*/ 546570 h 1983550"/>
                  <a:gd name="connsiteX2" fmla="*/ 2233933 w 2953345"/>
                  <a:gd name="connsiteY2" fmla="*/ 617237 h 1983550"/>
                  <a:gd name="connsiteX3" fmla="*/ 2350610 w 2953345"/>
                  <a:gd name="connsiteY3" fmla="*/ 567300 h 1983550"/>
                  <a:gd name="connsiteX4" fmla="*/ 2932976 w 2953345"/>
                  <a:gd name="connsiteY4" fmla="*/ 500111 h 1983550"/>
                  <a:gd name="connsiteX5" fmla="*/ 2527736 w 2953345"/>
                  <a:gd name="connsiteY5" fmla="*/ 1636596 h 1983550"/>
                  <a:gd name="connsiteX6" fmla="*/ 1574180 w 2953345"/>
                  <a:gd name="connsiteY6" fmla="*/ 1933671 h 1983550"/>
                  <a:gd name="connsiteX7" fmla="*/ 1556345 w 2953345"/>
                  <a:gd name="connsiteY7" fmla="*/ 1919368 h 1983550"/>
                  <a:gd name="connsiteX8" fmla="*/ 1528339 w 2953345"/>
                  <a:gd name="connsiteY8" fmla="*/ 1920897 h 1983550"/>
                  <a:gd name="connsiteX9" fmla="*/ 1475770 w 2953345"/>
                  <a:gd name="connsiteY9" fmla="*/ 1912825 h 1983550"/>
                  <a:gd name="connsiteX10" fmla="*/ 1448916 w 2953345"/>
                  <a:gd name="connsiteY10" fmla="*/ 1901539 h 1983550"/>
                  <a:gd name="connsiteX11" fmla="*/ 1409788 w 2953345"/>
                  <a:gd name="connsiteY11" fmla="*/ 1909339 h 1983550"/>
                  <a:gd name="connsiteX12" fmla="*/ 1379448 w 2953345"/>
                  <a:gd name="connsiteY12" fmla="*/ 1933671 h 1983550"/>
                  <a:gd name="connsiteX13" fmla="*/ 425892 w 2953345"/>
                  <a:gd name="connsiteY13" fmla="*/ 1636595 h 1983550"/>
                  <a:gd name="connsiteX14" fmla="*/ 20652 w 2953345"/>
                  <a:gd name="connsiteY14" fmla="*/ 500110 h 1983550"/>
                  <a:gd name="connsiteX15" fmla="*/ 612800 w 2953345"/>
                  <a:gd name="connsiteY15" fmla="*/ 567620 h 1983550"/>
                  <a:gd name="connsiteX16" fmla="*/ 646597 w 2953345"/>
                  <a:gd name="connsiteY16" fmla="*/ 582336 h 1983550"/>
                  <a:gd name="connsiteX17" fmla="*/ 648266 w 2953345"/>
                  <a:gd name="connsiteY17" fmla="*/ 560064 h 1983550"/>
                  <a:gd name="connsiteX18" fmla="*/ 857156 w 2953345"/>
                  <a:gd name="connsiteY18" fmla="*/ 12315 h 1983550"/>
                  <a:gd name="connsiteX19" fmla="*/ 1351480 w 2953345"/>
                  <a:gd name="connsiteY19" fmla="*/ 345243 h 1983550"/>
                  <a:gd name="connsiteX20" fmla="*/ 1439392 w 2953345"/>
                  <a:gd name="connsiteY20" fmla="*/ 453752 h 1983550"/>
                  <a:gd name="connsiteX21" fmla="*/ 1517562 w 2953345"/>
                  <a:gd name="connsiteY21" fmla="*/ 349370 h 1983550"/>
                  <a:gd name="connsiteX22" fmla="*/ 1988311 w 2953345"/>
                  <a:gd name="connsiteY22" fmla="*/ 0 h 198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953345" h="1983550">
                    <a:moveTo>
                      <a:pt x="1988311" y="0"/>
                    </a:moveTo>
                    <a:cubicBezTo>
                      <a:pt x="2110936" y="121606"/>
                      <a:pt x="2189921" y="326279"/>
                      <a:pt x="2225919" y="546570"/>
                    </a:cubicBezTo>
                    <a:lnTo>
                      <a:pt x="2233933" y="617237"/>
                    </a:lnTo>
                    <a:lnTo>
                      <a:pt x="2350610" y="567300"/>
                    </a:lnTo>
                    <a:cubicBezTo>
                      <a:pt x="2562647" y="488224"/>
                      <a:pt x="2779392" y="454290"/>
                      <a:pt x="2932976" y="500111"/>
                    </a:cubicBezTo>
                    <a:cubicBezTo>
                      <a:pt x="3023762" y="833364"/>
                      <a:pt x="2797242" y="1367090"/>
                      <a:pt x="2527736" y="1636596"/>
                    </a:cubicBezTo>
                    <a:cubicBezTo>
                      <a:pt x="2275074" y="1889258"/>
                      <a:pt x="1799076" y="2077510"/>
                      <a:pt x="1574180" y="1933671"/>
                    </a:cubicBezTo>
                    <a:lnTo>
                      <a:pt x="1556345" y="1919368"/>
                    </a:lnTo>
                    <a:lnTo>
                      <a:pt x="1528339" y="1920897"/>
                    </a:lnTo>
                    <a:cubicBezTo>
                      <a:pt x="1510560" y="1920089"/>
                      <a:pt x="1493010" y="1917445"/>
                      <a:pt x="1475770" y="1912825"/>
                    </a:cubicBezTo>
                    <a:lnTo>
                      <a:pt x="1448916" y="1901539"/>
                    </a:lnTo>
                    <a:lnTo>
                      <a:pt x="1409788" y="1909339"/>
                    </a:lnTo>
                    <a:lnTo>
                      <a:pt x="1379448" y="1933671"/>
                    </a:lnTo>
                    <a:cubicBezTo>
                      <a:pt x="1154551" y="2077510"/>
                      <a:pt x="678554" y="1889257"/>
                      <a:pt x="425892" y="1636595"/>
                    </a:cubicBezTo>
                    <a:cubicBezTo>
                      <a:pt x="156386" y="1367089"/>
                      <a:pt x="-70989" y="807277"/>
                      <a:pt x="20652" y="500110"/>
                    </a:cubicBezTo>
                    <a:cubicBezTo>
                      <a:pt x="187279" y="454716"/>
                      <a:pt x="404024" y="488650"/>
                      <a:pt x="612800" y="567620"/>
                    </a:cubicBezTo>
                    <a:lnTo>
                      <a:pt x="646597" y="582336"/>
                    </a:lnTo>
                    <a:lnTo>
                      <a:pt x="648266" y="560064"/>
                    </a:lnTo>
                    <a:cubicBezTo>
                      <a:pt x="675860" y="335450"/>
                      <a:pt x="745684" y="127473"/>
                      <a:pt x="857156" y="12315"/>
                    </a:cubicBezTo>
                    <a:cubicBezTo>
                      <a:pt x="1025944" y="48861"/>
                      <a:pt x="1202630" y="178907"/>
                      <a:pt x="1351480" y="345243"/>
                    </a:cubicBezTo>
                    <a:lnTo>
                      <a:pt x="1439392" y="453752"/>
                    </a:lnTo>
                    <a:lnTo>
                      <a:pt x="1517562" y="349370"/>
                    </a:lnTo>
                    <a:cubicBezTo>
                      <a:pt x="1661654" y="174869"/>
                      <a:pt x="1832393" y="37110"/>
                      <a:pt x="1988311" y="0"/>
                    </a:cubicBezTo>
                    <a:close/>
                  </a:path>
                </a:pathLst>
              </a:custGeom>
              <a:solidFill>
                <a:srgbClr val="00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1" name="フリーフォーム: 図形 600">
                <a:extLst>
                  <a:ext uri="{FF2B5EF4-FFF2-40B4-BE49-F238E27FC236}">
                    <a16:creationId xmlns:a16="http://schemas.microsoft.com/office/drawing/2014/main" id="{22BF6C2B-69E9-46F8-A522-C7CF56DCC340}"/>
                  </a:ext>
                </a:extLst>
              </p:cNvPr>
              <p:cNvSpPr/>
              <p:nvPr/>
            </p:nvSpPr>
            <p:spPr>
              <a:xfrm rot="9769250">
                <a:off x="2090781" y="2842335"/>
                <a:ext cx="237304" cy="159380"/>
              </a:xfrm>
              <a:custGeom>
                <a:avLst/>
                <a:gdLst>
                  <a:gd name="connsiteX0" fmla="*/ 1988311 w 2953345"/>
                  <a:gd name="connsiteY0" fmla="*/ 0 h 1983550"/>
                  <a:gd name="connsiteX1" fmla="*/ 2225919 w 2953345"/>
                  <a:gd name="connsiteY1" fmla="*/ 546570 h 1983550"/>
                  <a:gd name="connsiteX2" fmla="*/ 2233933 w 2953345"/>
                  <a:gd name="connsiteY2" fmla="*/ 617237 h 1983550"/>
                  <a:gd name="connsiteX3" fmla="*/ 2350610 w 2953345"/>
                  <a:gd name="connsiteY3" fmla="*/ 567300 h 1983550"/>
                  <a:gd name="connsiteX4" fmla="*/ 2932976 w 2953345"/>
                  <a:gd name="connsiteY4" fmla="*/ 500111 h 1983550"/>
                  <a:gd name="connsiteX5" fmla="*/ 2527736 w 2953345"/>
                  <a:gd name="connsiteY5" fmla="*/ 1636596 h 1983550"/>
                  <a:gd name="connsiteX6" fmla="*/ 1574180 w 2953345"/>
                  <a:gd name="connsiteY6" fmla="*/ 1933671 h 1983550"/>
                  <a:gd name="connsiteX7" fmla="*/ 1556345 w 2953345"/>
                  <a:gd name="connsiteY7" fmla="*/ 1919368 h 1983550"/>
                  <a:gd name="connsiteX8" fmla="*/ 1528339 w 2953345"/>
                  <a:gd name="connsiteY8" fmla="*/ 1920897 h 1983550"/>
                  <a:gd name="connsiteX9" fmla="*/ 1475770 w 2953345"/>
                  <a:gd name="connsiteY9" fmla="*/ 1912825 h 1983550"/>
                  <a:gd name="connsiteX10" fmla="*/ 1448916 w 2953345"/>
                  <a:gd name="connsiteY10" fmla="*/ 1901539 h 1983550"/>
                  <a:gd name="connsiteX11" fmla="*/ 1409788 w 2953345"/>
                  <a:gd name="connsiteY11" fmla="*/ 1909339 h 1983550"/>
                  <a:gd name="connsiteX12" fmla="*/ 1379448 w 2953345"/>
                  <a:gd name="connsiteY12" fmla="*/ 1933671 h 1983550"/>
                  <a:gd name="connsiteX13" fmla="*/ 425892 w 2953345"/>
                  <a:gd name="connsiteY13" fmla="*/ 1636595 h 1983550"/>
                  <a:gd name="connsiteX14" fmla="*/ 20652 w 2953345"/>
                  <a:gd name="connsiteY14" fmla="*/ 500110 h 1983550"/>
                  <a:gd name="connsiteX15" fmla="*/ 612800 w 2953345"/>
                  <a:gd name="connsiteY15" fmla="*/ 567620 h 1983550"/>
                  <a:gd name="connsiteX16" fmla="*/ 646597 w 2953345"/>
                  <a:gd name="connsiteY16" fmla="*/ 582336 h 1983550"/>
                  <a:gd name="connsiteX17" fmla="*/ 648266 w 2953345"/>
                  <a:gd name="connsiteY17" fmla="*/ 560064 h 1983550"/>
                  <a:gd name="connsiteX18" fmla="*/ 857156 w 2953345"/>
                  <a:gd name="connsiteY18" fmla="*/ 12315 h 1983550"/>
                  <a:gd name="connsiteX19" fmla="*/ 1351480 w 2953345"/>
                  <a:gd name="connsiteY19" fmla="*/ 345243 h 1983550"/>
                  <a:gd name="connsiteX20" fmla="*/ 1439392 w 2953345"/>
                  <a:gd name="connsiteY20" fmla="*/ 453752 h 1983550"/>
                  <a:gd name="connsiteX21" fmla="*/ 1517562 w 2953345"/>
                  <a:gd name="connsiteY21" fmla="*/ 349370 h 1983550"/>
                  <a:gd name="connsiteX22" fmla="*/ 1988311 w 2953345"/>
                  <a:gd name="connsiteY22" fmla="*/ 0 h 198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953345" h="1983550">
                    <a:moveTo>
                      <a:pt x="1988311" y="0"/>
                    </a:moveTo>
                    <a:cubicBezTo>
                      <a:pt x="2110936" y="121606"/>
                      <a:pt x="2189921" y="326279"/>
                      <a:pt x="2225919" y="546570"/>
                    </a:cubicBezTo>
                    <a:lnTo>
                      <a:pt x="2233933" y="617237"/>
                    </a:lnTo>
                    <a:lnTo>
                      <a:pt x="2350610" y="567300"/>
                    </a:lnTo>
                    <a:cubicBezTo>
                      <a:pt x="2562647" y="488224"/>
                      <a:pt x="2779392" y="454290"/>
                      <a:pt x="2932976" y="500111"/>
                    </a:cubicBezTo>
                    <a:cubicBezTo>
                      <a:pt x="3023762" y="833364"/>
                      <a:pt x="2797242" y="1367090"/>
                      <a:pt x="2527736" y="1636596"/>
                    </a:cubicBezTo>
                    <a:cubicBezTo>
                      <a:pt x="2275074" y="1889258"/>
                      <a:pt x="1799076" y="2077510"/>
                      <a:pt x="1574180" y="1933671"/>
                    </a:cubicBezTo>
                    <a:lnTo>
                      <a:pt x="1556345" y="1919368"/>
                    </a:lnTo>
                    <a:lnTo>
                      <a:pt x="1528339" y="1920897"/>
                    </a:lnTo>
                    <a:cubicBezTo>
                      <a:pt x="1510560" y="1920089"/>
                      <a:pt x="1493010" y="1917445"/>
                      <a:pt x="1475770" y="1912825"/>
                    </a:cubicBezTo>
                    <a:lnTo>
                      <a:pt x="1448916" y="1901539"/>
                    </a:lnTo>
                    <a:lnTo>
                      <a:pt x="1409788" y="1909339"/>
                    </a:lnTo>
                    <a:lnTo>
                      <a:pt x="1379448" y="1933671"/>
                    </a:lnTo>
                    <a:cubicBezTo>
                      <a:pt x="1154551" y="2077510"/>
                      <a:pt x="678554" y="1889257"/>
                      <a:pt x="425892" y="1636595"/>
                    </a:cubicBezTo>
                    <a:cubicBezTo>
                      <a:pt x="156386" y="1367089"/>
                      <a:pt x="-70989" y="807277"/>
                      <a:pt x="20652" y="500110"/>
                    </a:cubicBezTo>
                    <a:cubicBezTo>
                      <a:pt x="187279" y="454716"/>
                      <a:pt x="404024" y="488650"/>
                      <a:pt x="612800" y="567620"/>
                    </a:cubicBezTo>
                    <a:lnTo>
                      <a:pt x="646597" y="582336"/>
                    </a:lnTo>
                    <a:lnTo>
                      <a:pt x="648266" y="560064"/>
                    </a:lnTo>
                    <a:cubicBezTo>
                      <a:pt x="675860" y="335450"/>
                      <a:pt x="745684" y="127473"/>
                      <a:pt x="857156" y="12315"/>
                    </a:cubicBezTo>
                    <a:cubicBezTo>
                      <a:pt x="1025944" y="48861"/>
                      <a:pt x="1202630" y="178907"/>
                      <a:pt x="1351480" y="345243"/>
                    </a:cubicBezTo>
                    <a:lnTo>
                      <a:pt x="1439392" y="453752"/>
                    </a:lnTo>
                    <a:lnTo>
                      <a:pt x="1517562" y="349370"/>
                    </a:lnTo>
                    <a:cubicBezTo>
                      <a:pt x="1661654" y="174869"/>
                      <a:pt x="1832393" y="37110"/>
                      <a:pt x="1988311" y="0"/>
                    </a:cubicBezTo>
                    <a:close/>
                  </a:path>
                </a:pathLst>
              </a:custGeom>
              <a:solidFill>
                <a:srgbClr val="00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2" name="フリーフォーム: 図形 601">
                <a:extLst>
                  <a:ext uri="{FF2B5EF4-FFF2-40B4-BE49-F238E27FC236}">
                    <a16:creationId xmlns:a16="http://schemas.microsoft.com/office/drawing/2014/main" id="{5B0374EB-DC0A-46AB-9ADF-38EBE7A52BBB}"/>
                  </a:ext>
                </a:extLst>
              </p:cNvPr>
              <p:cNvSpPr/>
              <p:nvPr/>
            </p:nvSpPr>
            <p:spPr>
              <a:xfrm rot="9769250">
                <a:off x="2029821" y="3101415"/>
                <a:ext cx="237304" cy="159380"/>
              </a:xfrm>
              <a:custGeom>
                <a:avLst/>
                <a:gdLst>
                  <a:gd name="connsiteX0" fmla="*/ 1988311 w 2953345"/>
                  <a:gd name="connsiteY0" fmla="*/ 0 h 1983550"/>
                  <a:gd name="connsiteX1" fmla="*/ 2225919 w 2953345"/>
                  <a:gd name="connsiteY1" fmla="*/ 546570 h 1983550"/>
                  <a:gd name="connsiteX2" fmla="*/ 2233933 w 2953345"/>
                  <a:gd name="connsiteY2" fmla="*/ 617237 h 1983550"/>
                  <a:gd name="connsiteX3" fmla="*/ 2350610 w 2953345"/>
                  <a:gd name="connsiteY3" fmla="*/ 567300 h 1983550"/>
                  <a:gd name="connsiteX4" fmla="*/ 2932976 w 2953345"/>
                  <a:gd name="connsiteY4" fmla="*/ 500111 h 1983550"/>
                  <a:gd name="connsiteX5" fmla="*/ 2527736 w 2953345"/>
                  <a:gd name="connsiteY5" fmla="*/ 1636596 h 1983550"/>
                  <a:gd name="connsiteX6" fmla="*/ 1574180 w 2953345"/>
                  <a:gd name="connsiteY6" fmla="*/ 1933671 h 1983550"/>
                  <a:gd name="connsiteX7" fmla="*/ 1556345 w 2953345"/>
                  <a:gd name="connsiteY7" fmla="*/ 1919368 h 1983550"/>
                  <a:gd name="connsiteX8" fmla="*/ 1528339 w 2953345"/>
                  <a:gd name="connsiteY8" fmla="*/ 1920897 h 1983550"/>
                  <a:gd name="connsiteX9" fmla="*/ 1475770 w 2953345"/>
                  <a:gd name="connsiteY9" fmla="*/ 1912825 h 1983550"/>
                  <a:gd name="connsiteX10" fmla="*/ 1448916 w 2953345"/>
                  <a:gd name="connsiteY10" fmla="*/ 1901539 h 1983550"/>
                  <a:gd name="connsiteX11" fmla="*/ 1409788 w 2953345"/>
                  <a:gd name="connsiteY11" fmla="*/ 1909339 h 1983550"/>
                  <a:gd name="connsiteX12" fmla="*/ 1379448 w 2953345"/>
                  <a:gd name="connsiteY12" fmla="*/ 1933671 h 1983550"/>
                  <a:gd name="connsiteX13" fmla="*/ 425892 w 2953345"/>
                  <a:gd name="connsiteY13" fmla="*/ 1636595 h 1983550"/>
                  <a:gd name="connsiteX14" fmla="*/ 20652 w 2953345"/>
                  <a:gd name="connsiteY14" fmla="*/ 500110 h 1983550"/>
                  <a:gd name="connsiteX15" fmla="*/ 612800 w 2953345"/>
                  <a:gd name="connsiteY15" fmla="*/ 567620 h 1983550"/>
                  <a:gd name="connsiteX16" fmla="*/ 646597 w 2953345"/>
                  <a:gd name="connsiteY16" fmla="*/ 582336 h 1983550"/>
                  <a:gd name="connsiteX17" fmla="*/ 648266 w 2953345"/>
                  <a:gd name="connsiteY17" fmla="*/ 560064 h 1983550"/>
                  <a:gd name="connsiteX18" fmla="*/ 857156 w 2953345"/>
                  <a:gd name="connsiteY18" fmla="*/ 12315 h 1983550"/>
                  <a:gd name="connsiteX19" fmla="*/ 1351480 w 2953345"/>
                  <a:gd name="connsiteY19" fmla="*/ 345243 h 1983550"/>
                  <a:gd name="connsiteX20" fmla="*/ 1439392 w 2953345"/>
                  <a:gd name="connsiteY20" fmla="*/ 453752 h 1983550"/>
                  <a:gd name="connsiteX21" fmla="*/ 1517562 w 2953345"/>
                  <a:gd name="connsiteY21" fmla="*/ 349370 h 1983550"/>
                  <a:gd name="connsiteX22" fmla="*/ 1988311 w 2953345"/>
                  <a:gd name="connsiteY22" fmla="*/ 0 h 198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953345" h="1983550">
                    <a:moveTo>
                      <a:pt x="1988311" y="0"/>
                    </a:moveTo>
                    <a:cubicBezTo>
                      <a:pt x="2110936" y="121606"/>
                      <a:pt x="2189921" y="326279"/>
                      <a:pt x="2225919" y="546570"/>
                    </a:cubicBezTo>
                    <a:lnTo>
                      <a:pt x="2233933" y="617237"/>
                    </a:lnTo>
                    <a:lnTo>
                      <a:pt x="2350610" y="567300"/>
                    </a:lnTo>
                    <a:cubicBezTo>
                      <a:pt x="2562647" y="488224"/>
                      <a:pt x="2779392" y="454290"/>
                      <a:pt x="2932976" y="500111"/>
                    </a:cubicBezTo>
                    <a:cubicBezTo>
                      <a:pt x="3023762" y="833364"/>
                      <a:pt x="2797242" y="1367090"/>
                      <a:pt x="2527736" y="1636596"/>
                    </a:cubicBezTo>
                    <a:cubicBezTo>
                      <a:pt x="2275074" y="1889258"/>
                      <a:pt x="1799076" y="2077510"/>
                      <a:pt x="1574180" y="1933671"/>
                    </a:cubicBezTo>
                    <a:lnTo>
                      <a:pt x="1556345" y="1919368"/>
                    </a:lnTo>
                    <a:lnTo>
                      <a:pt x="1528339" y="1920897"/>
                    </a:lnTo>
                    <a:cubicBezTo>
                      <a:pt x="1510560" y="1920089"/>
                      <a:pt x="1493010" y="1917445"/>
                      <a:pt x="1475770" y="1912825"/>
                    </a:cubicBezTo>
                    <a:lnTo>
                      <a:pt x="1448916" y="1901539"/>
                    </a:lnTo>
                    <a:lnTo>
                      <a:pt x="1409788" y="1909339"/>
                    </a:lnTo>
                    <a:lnTo>
                      <a:pt x="1379448" y="1933671"/>
                    </a:lnTo>
                    <a:cubicBezTo>
                      <a:pt x="1154551" y="2077510"/>
                      <a:pt x="678554" y="1889257"/>
                      <a:pt x="425892" y="1636595"/>
                    </a:cubicBezTo>
                    <a:cubicBezTo>
                      <a:pt x="156386" y="1367089"/>
                      <a:pt x="-70989" y="807277"/>
                      <a:pt x="20652" y="500110"/>
                    </a:cubicBezTo>
                    <a:cubicBezTo>
                      <a:pt x="187279" y="454716"/>
                      <a:pt x="404024" y="488650"/>
                      <a:pt x="612800" y="567620"/>
                    </a:cubicBezTo>
                    <a:lnTo>
                      <a:pt x="646597" y="582336"/>
                    </a:lnTo>
                    <a:lnTo>
                      <a:pt x="648266" y="560064"/>
                    </a:lnTo>
                    <a:cubicBezTo>
                      <a:pt x="675860" y="335450"/>
                      <a:pt x="745684" y="127473"/>
                      <a:pt x="857156" y="12315"/>
                    </a:cubicBezTo>
                    <a:cubicBezTo>
                      <a:pt x="1025944" y="48861"/>
                      <a:pt x="1202630" y="178907"/>
                      <a:pt x="1351480" y="345243"/>
                    </a:cubicBezTo>
                    <a:lnTo>
                      <a:pt x="1439392" y="453752"/>
                    </a:lnTo>
                    <a:lnTo>
                      <a:pt x="1517562" y="349370"/>
                    </a:lnTo>
                    <a:cubicBezTo>
                      <a:pt x="1661654" y="174869"/>
                      <a:pt x="1832393" y="37110"/>
                      <a:pt x="1988311" y="0"/>
                    </a:cubicBezTo>
                    <a:close/>
                  </a:path>
                </a:pathLst>
              </a:custGeom>
              <a:solidFill>
                <a:srgbClr val="00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3" name="フリーフォーム: 図形 602">
                <a:extLst>
                  <a:ext uri="{FF2B5EF4-FFF2-40B4-BE49-F238E27FC236}">
                    <a16:creationId xmlns:a16="http://schemas.microsoft.com/office/drawing/2014/main" id="{1A5858FE-6CD3-48FD-BBA9-8B24411F2612}"/>
                  </a:ext>
                </a:extLst>
              </p:cNvPr>
              <p:cNvSpPr/>
              <p:nvPr/>
            </p:nvSpPr>
            <p:spPr>
              <a:xfrm rot="9769250">
                <a:off x="2662281" y="3253815"/>
                <a:ext cx="237304" cy="159380"/>
              </a:xfrm>
              <a:custGeom>
                <a:avLst/>
                <a:gdLst>
                  <a:gd name="connsiteX0" fmla="*/ 1988311 w 2953345"/>
                  <a:gd name="connsiteY0" fmla="*/ 0 h 1983550"/>
                  <a:gd name="connsiteX1" fmla="*/ 2225919 w 2953345"/>
                  <a:gd name="connsiteY1" fmla="*/ 546570 h 1983550"/>
                  <a:gd name="connsiteX2" fmla="*/ 2233933 w 2953345"/>
                  <a:gd name="connsiteY2" fmla="*/ 617237 h 1983550"/>
                  <a:gd name="connsiteX3" fmla="*/ 2350610 w 2953345"/>
                  <a:gd name="connsiteY3" fmla="*/ 567300 h 1983550"/>
                  <a:gd name="connsiteX4" fmla="*/ 2932976 w 2953345"/>
                  <a:gd name="connsiteY4" fmla="*/ 500111 h 1983550"/>
                  <a:gd name="connsiteX5" fmla="*/ 2527736 w 2953345"/>
                  <a:gd name="connsiteY5" fmla="*/ 1636596 h 1983550"/>
                  <a:gd name="connsiteX6" fmla="*/ 1574180 w 2953345"/>
                  <a:gd name="connsiteY6" fmla="*/ 1933671 h 1983550"/>
                  <a:gd name="connsiteX7" fmla="*/ 1556345 w 2953345"/>
                  <a:gd name="connsiteY7" fmla="*/ 1919368 h 1983550"/>
                  <a:gd name="connsiteX8" fmla="*/ 1528339 w 2953345"/>
                  <a:gd name="connsiteY8" fmla="*/ 1920897 h 1983550"/>
                  <a:gd name="connsiteX9" fmla="*/ 1475770 w 2953345"/>
                  <a:gd name="connsiteY9" fmla="*/ 1912825 h 1983550"/>
                  <a:gd name="connsiteX10" fmla="*/ 1448916 w 2953345"/>
                  <a:gd name="connsiteY10" fmla="*/ 1901539 h 1983550"/>
                  <a:gd name="connsiteX11" fmla="*/ 1409788 w 2953345"/>
                  <a:gd name="connsiteY11" fmla="*/ 1909339 h 1983550"/>
                  <a:gd name="connsiteX12" fmla="*/ 1379448 w 2953345"/>
                  <a:gd name="connsiteY12" fmla="*/ 1933671 h 1983550"/>
                  <a:gd name="connsiteX13" fmla="*/ 425892 w 2953345"/>
                  <a:gd name="connsiteY13" fmla="*/ 1636595 h 1983550"/>
                  <a:gd name="connsiteX14" fmla="*/ 20652 w 2953345"/>
                  <a:gd name="connsiteY14" fmla="*/ 500110 h 1983550"/>
                  <a:gd name="connsiteX15" fmla="*/ 612800 w 2953345"/>
                  <a:gd name="connsiteY15" fmla="*/ 567620 h 1983550"/>
                  <a:gd name="connsiteX16" fmla="*/ 646597 w 2953345"/>
                  <a:gd name="connsiteY16" fmla="*/ 582336 h 1983550"/>
                  <a:gd name="connsiteX17" fmla="*/ 648266 w 2953345"/>
                  <a:gd name="connsiteY17" fmla="*/ 560064 h 1983550"/>
                  <a:gd name="connsiteX18" fmla="*/ 857156 w 2953345"/>
                  <a:gd name="connsiteY18" fmla="*/ 12315 h 1983550"/>
                  <a:gd name="connsiteX19" fmla="*/ 1351480 w 2953345"/>
                  <a:gd name="connsiteY19" fmla="*/ 345243 h 1983550"/>
                  <a:gd name="connsiteX20" fmla="*/ 1439392 w 2953345"/>
                  <a:gd name="connsiteY20" fmla="*/ 453752 h 1983550"/>
                  <a:gd name="connsiteX21" fmla="*/ 1517562 w 2953345"/>
                  <a:gd name="connsiteY21" fmla="*/ 349370 h 1983550"/>
                  <a:gd name="connsiteX22" fmla="*/ 1988311 w 2953345"/>
                  <a:gd name="connsiteY22" fmla="*/ 0 h 198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953345" h="1983550">
                    <a:moveTo>
                      <a:pt x="1988311" y="0"/>
                    </a:moveTo>
                    <a:cubicBezTo>
                      <a:pt x="2110936" y="121606"/>
                      <a:pt x="2189921" y="326279"/>
                      <a:pt x="2225919" y="546570"/>
                    </a:cubicBezTo>
                    <a:lnTo>
                      <a:pt x="2233933" y="617237"/>
                    </a:lnTo>
                    <a:lnTo>
                      <a:pt x="2350610" y="567300"/>
                    </a:lnTo>
                    <a:cubicBezTo>
                      <a:pt x="2562647" y="488224"/>
                      <a:pt x="2779392" y="454290"/>
                      <a:pt x="2932976" y="500111"/>
                    </a:cubicBezTo>
                    <a:cubicBezTo>
                      <a:pt x="3023762" y="833364"/>
                      <a:pt x="2797242" y="1367090"/>
                      <a:pt x="2527736" y="1636596"/>
                    </a:cubicBezTo>
                    <a:cubicBezTo>
                      <a:pt x="2275074" y="1889258"/>
                      <a:pt x="1799076" y="2077510"/>
                      <a:pt x="1574180" y="1933671"/>
                    </a:cubicBezTo>
                    <a:lnTo>
                      <a:pt x="1556345" y="1919368"/>
                    </a:lnTo>
                    <a:lnTo>
                      <a:pt x="1528339" y="1920897"/>
                    </a:lnTo>
                    <a:cubicBezTo>
                      <a:pt x="1510560" y="1920089"/>
                      <a:pt x="1493010" y="1917445"/>
                      <a:pt x="1475770" y="1912825"/>
                    </a:cubicBezTo>
                    <a:lnTo>
                      <a:pt x="1448916" y="1901539"/>
                    </a:lnTo>
                    <a:lnTo>
                      <a:pt x="1409788" y="1909339"/>
                    </a:lnTo>
                    <a:lnTo>
                      <a:pt x="1379448" y="1933671"/>
                    </a:lnTo>
                    <a:cubicBezTo>
                      <a:pt x="1154551" y="2077510"/>
                      <a:pt x="678554" y="1889257"/>
                      <a:pt x="425892" y="1636595"/>
                    </a:cubicBezTo>
                    <a:cubicBezTo>
                      <a:pt x="156386" y="1367089"/>
                      <a:pt x="-70989" y="807277"/>
                      <a:pt x="20652" y="500110"/>
                    </a:cubicBezTo>
                    <a:cubicBezTo>
                      <a:pt x="187279" y="454716"/>
                      <a:pt x="404024" y="488650"/>
                      <a:pt x="612800" y="567620"/>
                    </a:cubicBezTo>
                    <a:lnTo>
                      <a:pt x="646597" y="582336"/>
                    </a:lnTo>
                    <a:lnTo>
                      <a:pt x="648266" y="560064"/>
                    </a:lnTo>
                    <a:cubicBezTo>
                      <a:pt x="675860" y="335450"/>
                      <a:pt x="745684" y="127473"/>
                      <a:pt x="857156" y="12315"/>
                    </a:cubicBezTo>
                    <a:cubicBezTo>
                      <a:pt x="1025944" y="48861"/>
                      <a:pt x="1202630" y="178907"/>
                      <a:pt x="1351480" y="345243"/>
                    </a:cubicBezTo>
                    <a:lnTo>
                      <a:pt x="1439392" y="453752"/>
                    </a:lnTo>
                    <a:lnTo>
                      <a:pt x="1517562" y="349370"/>
                    </a:lnTo>
                    <a:cubicBezTo>
                      <a:pt x="1661654" y="174869"/>
                      <a:pt x="1832393" y="37110"/>
                      <a:pt x="1988311" y="0"/>
                    </a:cubicBezTo>
                    <a:close/>
                  </a:path>
                </a:pathLst>
              </a:custGeom>
              <a:solidFill>
                <a:srgbClr val="00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4" name="フリーフォーム: 図形 603">
                <a:extLst>
                  <a:ext uri="{FF2B5EF4-FFF2-40B4-BE49-F238E27FC236}">
                    <a16:creationId xmlns:a16="http://schemas.microsoft.com/office/drawing/2014/main" id="{301ABD2B-8991-4656-9AF3-914BA0535321}"/>
                  </a:ext>
                </a:extLst>
              </p:cNvPr>
              <p:cNvSpPr/>
              <p:nvPr/>
            </p:nvSpPr>
            <p:spPr>
              <a:xfrm rot="9769250">
                <a:off x="2319381" y="3878655"/>
                <a:ext cx="237304" cy="159380"/>
              </a:xfrm>
              <a:custGeom>
                <a:avLst/>
                <a:gdLst>
                  <a:gd name="connsiteX0" fmla="*/ 1988311 w 2953345"/>
                  <a:gd name="connsiteY0" fmla="*/ 0 h 1983550"/>
                  <a:gd name="connsiteX1" fmla="*/ 2225919 w 2953345"/>
                  <a:gd name="connsiteY1" fmla="*/ 546570 h 1983550"/>
                  <a:gd name="connsiteX2" fmla="*/ 2233933 w 2953345"/>
                  <a:gd name="connsiteY2" fmla="*/ 617237 h 1983550"/>
                  <a:gd name="connsiteX3" fmla="*/ 2350610 w 2953345"/>
                  <a:gd name="connsiteY3" fmla="*/ 567300 h 1983550"/>
                  <a:gd name="connsiteX4" fmla="*/ 2932976 w 2953345"/>
                  <a:gd name="connsiteY4" fmla="*/ 500111 h 1983550"/>
                  <a:gd name="connsiteX5" fmla="*/ 2527736 w 2953345"/>
                  <a:gd name="connsiteY5" fmla="*/ 1636596 h 1983550"/>
                  <a:gd name="connsiteX6" fmla="*/ 1574180 w 2953345"/>
                  <a:gd name="connsiteY6" fmla="*/ 1933671 h 1983550"/>
                  <a:gd name="connsiteX7" fmla="*/ 1556345 w 2953345"/>
                  <a:gd name="connsiteY7" fmla="*/ 1919368 h 1983550"/>
                  <a:gd name="connsiteX8" fmla="*/ 1528339 w 2953345"/>
                  <a:gd name="connsiteY8" fmla="*/ 1920897 h 1983550"/>
                  <a:gd name="connsiteX9" fmla="*/ 1475770 w 2953345"/>
                  <a:gd name="connsiteY9" fmla="*/ 1912825 h 1983550"/>
                  <a:gd name="connsiteX10" fmla="*/ 1448916 w 2953345"/>
                  <a:gd name="connsiteY10" fmla="*/ 1901539 h 1983550"/>
                  <a:gd name="connsiteX11" fmla="*/ 1409788 w 2953345"/>
                  <a:gd name="connsiteY11" fmla="*/ 1909339 h 1983550"/>
                  <a:gd name="connsiteX12" fmla="*/ 1379448 w 2953345"/>
                  <a:gd name="connsiteY12" fmla="*/ 1933671 h 1983550"/>
                  <a:gd name="connsiteX13" fmla="*/ 425892 w 2953345"/>
                  <a:gd name="connsiteY13" fmla="*/ 1636595 h 1983550"/>
                  <a:gd name="connsiteX14" fmla="*/ 20652 w 2953345"/>
                  <a:gd name="connsiteY14" fmla="*/ 500110 h 1983550"/>
                  <a:gd name="connsiteX15" fmla="*/ 612800 w 2953345"/>
                  <a:gd name="connsiteY15" fmla="*/ 567620 h 1983550"/>
                  <a:gd name="connsiteX16" fmla="*/ 646597 w 2953345"/>
                  <a:gd name="connsiteY16" fmla="*/ 582336 h 1983550"/>
                  <a:gd name="connsiteX17" fmla="*/ 648266 w 2953345"/>
                  <a:gd name="connsiteY17" fmla="*/ 560064 h 1983550"/>
                  <a:gd name="connsiteX18" fmla="*/ 857156 w 2953345"/>
                  <a:gd name="connsiteY18" fmla="*/ 12315 h 1983550"/>
                  <a:gd name="connsiteX19" fmla="*/ 1351480 w 2953345"/>
                  <a:gd name="connsiteY19" fmla="*/ 345243 h 1983550"/>
                  <a:gd name="connsiteX20" fmla="*/ 1439392 w 2953345"/>
                  <a:gd name="connsiteY20" fmla="*/ 453752 h 1983550"/>
                  <a:gd name="connsiteX21" fmla="*/ 1517562 w 2953345"/>
                  <a:gd name="connsiteY21" fmla="*/ 349370 h 1983550"/>
                  <a:gd name="connsiteX22" fmla="*/ 1988311 w 2953345"/>
                  <a:gd name="connsiteY22" fmla="*/ 0 h 198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953345" h="1983550">
                    <a:moveTo>
                      <a:pt x="1988311" y="0"/>
                    </a:moveTo>
                    <a:cubicBezTo>
                      <a:pt x="2110936" y="121606"/>
                      <a:pt x="2189921" y="326279"/>
                      <a:pt x="2225919" y="546570"/>
                    </a:cubicBezTo>
                    <a:lnTo>
                      <a:pt x="2233933" y="617237"/>
                    </a:lnTo>
                    <a:lnTo>
                      <a:pt x="2350610" y="567300"/>
                    </a:lnTo>
                    <a:cubicBezTo>
                      <a:pt x="2562647" y="488224"/>
                      <a:pt x="2779392" y="454290"/>
                      <a:pt x="2932976" y="500111"/>
                    </a:cubicBezTo>
                    <a:cubicBezTo>
                      <a:pt x="3023762" y="833364"/>
                      <a:pt x="2797242" y="1367090"/>
                      <a:pt x="2527736" y="1636596"/>
                    </a:cubicBezTo>
                    <a:cubicBezTo>
                      <a:pt x="2275074" y="1889258"/>
                      <a:pt x="1799076" y="2077510"/>
                      <a:pt x="1574180" y="1933671"/>
                    </a:cubicBezTo>
                    <a:lnTo>
                      <a:pt x="1556345" y="1919368"/>
                    </a:lnTo>
                    <a:lnTo>
                      <a:pt x="1528339" y="1920897"/>
                    </a:lnTo>
                    <a:cubicBezTo>
                      <a:pt x="1510560" y="1920089"/>
                      <a:pt x="1493010" y="1917445"/>
                      <a:pt x="1475770" y="1912825"/>
                    </a:cubicBezTo>
                    <a:lnTo>
                      <a:pt x="1448916" y="1901539"/>
                    </a:lnTo>
                    <a:lnTo>
                      <a:pt x="1409788" y="1909339"/>
                    </a:lnTo>
                    <a:lnTo>
                      <a:pt x="1379448" y="1933671"/>
                    </a:lnTo>
                    <a:cubicBezTo>
                      <a:pt x="1154551" y="2077510"/>
                      <a:pt x="678554" y="1889257"/>
                      <a:pt x="425892" y="1636595"/>
                    </a:cubicBezTo>
                    <a:cubicBezTo>
                      <a:pt x="156386" y="1367089"/>
                      <a:pt x="-70989" y="807277"/>
                      <a:pt x="20652" y="500110"/>
                    </a:cubicBezTo>
                    <a:cubicBezTo>
                      <a:pt x="187279" y="454716"/>
                      <a:pt x="404024" y="488650"/>
                      <a:pt x="612800" y="567620"/>
                    </a:cubicBezTo>
                    <a:lnTo>
                      <a:pt x="646597" y="582336"/>
                    </a:lnTo>
                    <a:lnTo>
                      <a:pt x="648266" y="560064"/>
                    </a:lnTo>
                    <a:cubicBezTo>
                      <a:pt x="675860" y="335450"/>
                      <a:pt x="745684" y="127473"/>
                      <a:pt x="857156" y="12315"/>
                    </a:cubicBezTo>
                    <a:cubicBezTo>
                      <a:pt x="1025944" y="48861"/>
                      <a:pt x="1202630" y="178907"/>
                      <a:pt x="1351480" y="345243"/>
                    </a:cubicBezTo>
                    <a:lnTo>
                      <a:pt x="1439392" y="453752"/>
                    </a:lnTo>
                    <a:lnTo>
                      <a:pt x="1517562" y="349370"/>
                    </a:lnTo>
                    <a:cubicBezTo>
                      <a:pt x="1661654" y="174869"/>
                      <a:pt x="1832393" y="37110"/>
                      <a:pt x="1988311" y="0"/>
                    </a:cubicBezTo>
                    <a:close/>
                  </a:path>
                </a:pathLst>
              </a:custGeom>
              <a:solidFill>
                <a:srgbClr val="00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5" name="フリーフォーム: 図形 604">
                <a:extLst>
                  <a:ext uri="{FF2B5EF4-FFF2-40B4-BE49-F238E27FC236}">
                    <a16:creationId xmlns:a16="http://schemas.microsoft.com/office/drawing/2014/main" id="{54C2EDBC-1614-4982-9624-9BC6A9F57078}"/>
                  </a:ext>
                </a:extLst>
              </p:cNvPr>
              <p:cNvSpPr/>
              <p:nvPr/>
            </p:nvSpPr>
            <p:spPr>
              <a:xfrm rot="9769250">
                <a:off x="2639421" y="4038675"/>
                <a:ext cx="237304" cy="159380"/>
              </a:xfrm>
              <a:custGeom>
                <a:avLst/>
                <a:gdLst>
                  <a:gd name="connsiteX0" fmla="*/ 1988311 w 2953345"/>
                  <a:gd name="connsiteY0" fmla="*/ 0 h 1983550"/>
                  <a:gd name="connsiteX1" fmla="*/ 2225919 w 2953345"/>
                  <a:gd name="connsiteY1" fmla="*/ 546570 h 1983550"/>
                  <a:gd name="connsiteX2" fmla="*/ 2233933 w 2953345"/>
                  <a:gd name="connsiteY2" fmla="*/ 617237 h 1983550"/>
                  <a:gd name="connsiteX3" fmla="*/ 2350610 w 2953345"/>
                  <a:gd name="connsiteY3" fmla="*/ 567300 h 1983550"/>
                  <a:gd name="connsiteX4" fmla="*/ 2932976 w 2953345"/>
                  <a:gd name="connsiteY4" fmla="*/ 500111 h 1983550"/>
                  <a:gd name="connsiteX5" fmla="*/ 2527736 w 2953345"/>
                  <a:gd name="connsiteY5" fmla="*/ 1636596 h 1983550"/>
                  <a:gd name="connsiteX6" fmla="*/ 1574180 w 2953345"/>
                  <a:gd name="connsiteY6" fmla="*/ 1933671 h 1983550"/>
                  <a:gd name="connsiteX7" fmla="*/ 1556345 w 2953345"/>
                  <a:gd name="connsiteY7" fmla="*/ 1919368 h 1983550"/>
                  <a:gd name="connsiteX8" fmla="*/ 1528339 w 2953345"/>
                  <a:gd name="connsiteY8" fmla="*/ 1920897 h 1983550"/>
                  <a:gd name="connsiteX9" fmla="*/ 1475770 w 2953345"/>
                  <a:gd name="connsiteY9" fmla="*/ 1912825 h 1983550"/>
                  <a:gd name="connsiteX10" fmla="*/ 1448916 w 2953345"/>
                  <a:gd name="connsiteY10" fmla="*/ 1901539 h 1983550"/>
                  <a:gd name="connsiteX11" fmla="*/ 1409788 w 2953345"/>
                  <a:gd name="connsiteY11" fmla="*/ 1909339 h 1983550"/>
                  <a:gd name="connsiteX12" fmla="*/ 1379448 w 2953345"/>
                  <a:gd name="connsiteY12" fmla="*/ 1933671 h 1983550"/>
                  <a:gd name="connsiteX13" fmla="*/ 425892 w 2953345"/>
                  <a:gd name="connsiteY13" fmla="*/ 1636595 h 1983550"/>
                  <a:gd name="connsiteX14" fmla="*/ 20652 w 2953345"/>
                  <a:gd name="connsiteY14" fmla="*/ 500110 h 1983550"/>
                  <a:gd name="connsiteX15" fmla="*/ 612800 w 2953345"/>
                  <a:gd name="connsiteY15" fmla="*/ 567620 h 1983550"/>
                  <a:gd name="connsiteX16" fmla="*/ 646597 w 2953345"/>
                  <a:gd name="connsiteY16" fmla="*/ 582336 h 1983550"/>
                  <a:gd name="connsiteX17" fmla="*/ 648266 w 2953345"/>
                  <a:gd name="connsiteY17" fmla="*/ 560064 h 1983550"/>
                  <a:gd name="connsiteX18" fmla="*/ 857156 w 2953345"/>
                  <a:gd name="connsiteY18" fmla="*/ 12315 h 1983550"/>
                  <a:gd name="connsiteX19" fmla="*/ 1351480 w 2953345"/>
                  <a:gd name="connsiteY19" fmla="*/ 345243 h 1983550"/>
                  <a:gd name="connsiteX20" fmla="*/ 1439392 w 2953345"/>
                  <a:gd name="connsiteY20" fmla="*/ 453752 h 1983550"/>
                  <a:gd name="connsiteX21" fmla="*/ 1517562 w 2953345"/>
                  <a:gd name="connsiteY21" fmla="*/ 349370 h 1983550"/>
                  <a:gd name="connsiteX22" fmla="*/ 1988311 w 2953345"/>
                  <a:gd name="connsiteY22" fmla="*/ 0 h 198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953345" h="1983550">
                    <a:moveTo>
                      <a:pt x="1988311" y="0"/>
                    </a:moveTo>
                    <a:cubicBezTo>
                      <a:pt x="2110936" y="121606"/>
                      <a:pt x="2189921" y="326279"/>
                      <a:pt x="2225919" y="546570"/>
                    </a:cubicBezTo>
                    <a:lnTo>
                      <a:pt x="2233933" y="617237"/>
                    </a:lnTo>
                    <a:lnTo>
                      <a:pt x="2350610" y="567300"/>
                    </a:lnTo>
                    <a:cubicBezTo>
                      <a:pt x="2562647" y="488224"/>
                      <a:pt x="2779392" y="454290"/>
                      <a:pt x="2932976" y="500111"/>
                    </a:cubicBezTo>
                    <a:cubicBezTo>
                      <a:pt x="3023762" y="833364"/>
                      <a:pt x="2797242" y="1367090"/>
                      <a:pt x="2527736" y="1636596"/>
                    </a:cubicBezTo>
                    <a:cubicBezTo>
                      <a:pt x="2275074" y="1889258"/>
                      <a:pt x="1799076" y="2077510"/>
                      <a:pt x="1574180" y="1933671"/>
                    </a:cubicBezTo>
                    <a:lnTo>
                      <a:pt x="1556345" y="1919368"/>
                    </a:lnTo>
                    <a:lnTo>
                      <a:pt x="1528339" y="1920897"/>
                    </a:lnTo>
                    <a:cubicBezTo>
                      <a:pt x="1510560" y="1920089"/>
                      <a:pt x="1493010" y="1917445"/>
                      <a:pt x="1475770" y="1912825"/>
                    </a:cubicBezTo>
                    <a:lnTo>
                      <a:pt x="1448916" y="1901539"/>
                    </a:lnTo>
                    <a:lnTo>
                      <a:pt x="1409788" y="1909339"/>
                    </a:lnTo>
                    <a:lnTo>
                      <a:pt x="1379448" y="1933671"/>
                    </a:lnTo>
                    <a:cubicBezTo>
                      <a:pt x="1154551" y="2077510"/>
                      <a:pt x="678554" y="1889257"/>
                      <a:pt x="425892" y="1636595"/>
                    </a:cubicBezTo>
                    <a:cubicBezTo>
                      <a:pt x="156386" y="1367089"/>
                      <a:pt x="-70989" y="807277"/>
                      <a:pt x="20652" y="500110"/>
                    </a:cubicBezTo>
                    <a:cubicBezTo>
                      <a:pt x="187279" y="454716"/>
                      <a:pt x="404024" y="488650"/>
                      <a:pt x="612800" y="567620"/>
                    </a:cubicBezTo>
                    <a:lnTo>
                      <a:pt x="646597" y="582336"/>
                    </a:lnTo>
                    <a:lnTo>
                      <a:pt x="648266" y="560064"/>
                    </a:lnTo>
                    <a:cubicBezTo>
                      <a:pt x="675860" y="335450"/>
                      <a:pt x="745684" y="127473"/>
                      <a:pt x="857156" y="12315"/>
                    </a:cubicBezTo>
                    <a:cubicBezTo>
                      <a:pt x="1025944" y="48861"/>
                      <a:pt x="1202630" y="178907"/>
                      <a:pt x="1351480" y="345243"/>
                    </a:cubicBezTo>
                    <a:lnTo>
                      <a:pt x="1439392" y="453752"/>
                    </a:lnTo>
                    <a:lnTo>
                      <a:pt x="1517562" y="349370"/>
                    </a:lnTo>
                    <a:cubicBezTo>
                      <a:pt x="1661654" y="174869"/>
                      <a:pt x="1832393" y="37110"/>
                      <a:pt x="1988311" y="0"/>
                    </a:cubicBezTo>
                    <a:close/>
                  </a:path>
                </a:pathLst>
              </a:custGeom>
              <a:solidFill>
                <a:srgbClr val="00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6" name="フリーフォーム: 図形 605">
                <a:extLst>
                  <a:ext uri="{FF2B5EF4-FFF2-40B4-BE49-F238E27FC236}">
                    <a16:creationId xmlns:a16="http://schemas.microsoft.com/office/drawing/2014/main" id="{625FBE1C-45D7-4FDC-AE26-8B72574FE16A}"/>
                  </a:ext>
                </a:extLst>
              </p:cNvPr>
              <p:cNvSpPr/>
              <p:nvPr/>
            </p:nvSpPr>
            <p:spPr>
              <a:xfrm rot="9769250">
                <a:off x="5504541" y="3284295"/>
                <a:ext cx="237304" cy="159380"/>
              </a:xfrm>
              <a:custGeom>
                <a:avLst/>
                <a:gdLst>
                  <a:gd name="connsiteX0" fmla="*/ 1988311 w 2953345"/>
                  <a:gd name="connsiteY0" fmla="*/ 0 h 1983550"/>
                  <a:gd name="connsiteX1" fmla="*/ 2225919 w 2953345"/>
                  <a:gd name="connsiteY1" fmla="*/ 546570 h 1983550"/>
                  <a:gd name="connsiteX2" fmla="*/ 2233933 w 2953345"/>
                  <a:gd name="connsiteY2" fmla="*/ 617237 h 1983550"/>
                  <a:gd name="connsiteX3" fmla="*/ 2350610 w 2953345"/>
                  <a:gd name="connsiteY3" fmla="*/ 567300 h 1983550"/>
                  <a:gd name="connsiteX4" fmla="*/ 2932976 w 2953345"/>
                  <a:gd name="connsiteY4" fmla="*/ 500111 h 1983550"/>
                  <a:gd name="connsiteX5" fmla="*/ 2527736 w 2953345"/>
                  <a:gd name="connsiteY5" fmla="*/ 1636596 h 1983550"/>
                  <a:gd name="connsiteX6" fmla="*/ 1574180 w 2953345"/>
                  <a:gd name="connsiteY6" fmla="*/ 1933671 h 1983550"/>
                  <a:gd name="connsiteX7" fmla="*/ 1556345 w 2953345"/>
                  <a:gd name="connsiteY7" fmla="*/ 1919368 h 1983550"/>
                  <a:gd name="connsiteX8" fmla="*/ 1528339 w 2953345"/>
                  <a:gd name="connsiteY8" fmla="*/ 1920897 h 1983550"/>
                  <a:gd name="connsiteX9" fmla="*/ 1475770 w 2953345"/>
                  <a:gd name="connsiteY9" fmla="*/ 1912825 h 1983550"/>
                  <a:gd name="connsiteX10" fmla="*/ 1448916 w 2953345"/>
                  <a:gd name="connsiteY10" fmla="*/ 1901539 h 1983550"/>
                  <a:gd name="connsiteX11" fmla="*/ 1409788 w 2953345"/>
                  <a:gd name="connsiteY11" fmla="*/ 1909339 h 1983550"/>
                  <a:gd name="connsiteX12" fmla="*/ 1379448 w 2953345"/>
                  <a:gd name="connsiteY12" fmla="*/ 1933671 h 1983550"/>
                  <a:gd name="connsiteX13" fmla="*/ 425892 w 2953345"/>
                  <a:gd name="connsiteY13" fmla="*/ 1636595 h 1983550"/>
                  <a:gd name="connsiteX14" fmla="*/ 20652 w 2953345"/>
                  <a:gd name="connsiteY14" fmla="*/ 500110 h 1983550"/>
                  <a:gd name="connsiteX15" fmla="*/ 612800 w 2953345"/>
                  <a:gd name="connsiteY15" fmla="*/ 567620 h 1983550"/>
                  <a:gd name="connsiteX16" fmla="*/ 646597 w 2953345"/>
                  <a:gd name="connsiteY16" fmla="*/ 582336 h 1983550"/>
                  <a:gd name="connsiteX17" fmla="*/ 648266 w 2953345"/>
                  <a:gd name="connsiteY17" fmla="*/ 560064 h 1983550"/>
                  <a:gd name="connsiteX18" fmla="*/ 857156 w 2953345"/>
                  <a:gd name="connsiteY18" fmla="*/ 12315 h 1983550"/>
                  <a:gd name="connsiteX19" fmla="*/ 1351480 w 2953345"/>
                  <a:gd name="connsiteY19" fmla="*/ 345243 h 1983550"/>
                  <a:gd name="connsiteX20" fmla="*/ 1439392 w 2953345"/>
                  <a:gd name="connsiteY20" fmla="*/ 453752 h 1983550"/>
                  <a:gd name="connsiteX21" fmla="*/ 1517562 w 2953345"/>
                  <a:gd name="connsiteY21" fmla="*/ 349370 h 1983550"/>
                  <a:gd name="connsiteX22" fmla="*/ 1988311 w 2953345"/>
                  <a:gd name="connsiteY22" fmla="*/ 0 h 198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953345" h="1983550">
                    <a:moveTo>
                      <a:pt x="1988311" y="0"/>
                    </a:moveTo>
                    <a:cubicBezTo>
                      <a:pt x="2110936" y="121606"/>
                      <a:pt x="2189921" y="326279"/>
                      <a:pt x="2225919" y="546570"/>
                    </a:cubicBezTo>
                    <a:lnTo>
                      <a:pt x="2233933" y="617237"/>
                    </a:lnTo>
                    <a:lnTo>
                      <a:pt x="2350610" y="567300"/>
                    </a:lnTo>
                    <a:cubicBezTo>
                      <a:pt x="2562647" y="488224"/>
                      <a:pt x="2779392" y="454290"/>
                      <a:pt x="2932976" y="500111"/>
                    </a:cubicBezTo>
                    <a:cubicBezTo>
                      <a:pt x="3023762" y="833364"/>
                      <a:pt x="2797242" y="1367090"/>
                      <a:pt x="2527736" y="1636596"/>
                    </a:cubicBezTo>
                    <a:cubicBezTo>
                      <a:pt x="2275074" y="1889258"/>
                      <a:pt x="1799076" y="2077510"/>
                      <a:pt x="1574180" y="1933671"/>
                    </a:cubicBezTo>
                    <a:lnTo>
                      <a:pt x="1556345" y="1919368"/>
                    </a:lnTo>
                    <a:lnTo>
                      <a:pt x="1528339" y="1920897"/>
                    </a:lnTo>
                    <a:cubicBezTo>
                      <a:pt x="1510560" y="1920089"/>
                      <a:pt x="1493010" y="1917445"/>
                      <a:pt x="1475770" y="1912825"/>
                    </a:cubicBezTo>
                    <a:lnTo>
                      <a:pt x="1448916" y="1901539"/>
                    </a:lnTo>
                    <a:lnTo>
                      <a:pt x="1409788" y="1909339"/>
                    </a:lnTo>
                    <a:lnTo>
                      <a:pt x="1379448" y="1933671"/>
                    </a:lnTo>
                    <a:cubicBezTo>
                      <a:pt x="1154551" y="2077510"/>
                      <a:pt x="678554" y="1889257"/>
                      <a:pt x="425892" y="1636595"/>
                    </a:cubicBezTo>
                    <a:cubicBezTo>
                      <a:pt x="156386" y="1367089"/>
                      <a:pt x="-70989" y="807277"/>
                      <a:pt x="20652" y="500110"/>
                    </a:cubicBezTo>
                    <a:cubicBezTo>
                      <a:pt x="187279" y="454716"/>
                      <a:pt x="404024" y="488650"/>
                      <a:pt x="612800" y="567620"/>
                    </a:cubicBezTo>
                    <a:lnTo>
                      <a:pt x="646597" y="582336"/>
                    </a:lnTo>
                    <a:lnTo>
                      <a:pt x="648266" y="560064"/>
                    </a:lnTo>
                    <a:cubicBezTo>
                      <a:pt x="675860" y="335450"/>
                      <a:pt x="745684" y="127473"/>
                      <a:pt x="857156" y="12315"/>
                    </a:cubicBezTo>
                    <a:cubicBezTo>
                      <a:pt x="1025944" y="48861"/>
                      <a:pt x="1202630" y="178907"/>
                      <a:pt x="1351480" y="345243"/>
                    </a:cubicBezTo>
                    <a:lnTo>
                      <a:pt x="1439392" y="453752"/>
                    </a:lnTo>
                    <a:lnTo>
                      <a:pt x="1517562" y="349370"/>
                    </a:lnTo>
                    <a:cubicBezTo>
                      <a:pt x="1661654" y="174869"/>
                      <a:pt x="1832393" y="37110"/>
                      <a:pt x="1988311" y="0"/>
                    </a:cubicBezTo>
                    <a:close/>
                  </a:path>
                </a:pathLst>
              </a:custGeom>
              <a:solidFill>
                <a:srgbClr val="00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7" name="フリーフォーム: 図形 606">
                <a:extLst>
                  <a:ext uri="{FF2B5EF4-FFF2-40B4-BE49-F238E27FC236}">
                    <a16:creationId xmlns:a16="http://schemas.microsoft.com/office/drawing/2014/main" id="{B2421DC6-606E-476F-95B7-B5C6FAC8CBAC}"/>
                  </a:ext>
                </a:extLst>
              </p:cNvPr>
              <p:cNvSpPr/>
              <p:nvPr/>
            </p:nvSpPr>
            <p:spPr>
              <a:xfrm rot="9769250">
                <a:off x="5458821" y="2872815"/>
                <a:ext cx="237304" cy="159380"/>
              </a:xfrm>
              <a:custGeom>
                <a:avLst/>
                <a:gdLst>
                  <a:gd name="connsiteX0" fmla="*/ 1988311 w 2953345"/>
                  <a:gd name="connsiteY0" fmla="*/ 0 h 1983550"/>
                  <a:gd name="connsiteX1" fmla="*/ 2225919 w 2953345"/>
                  <a:gd name="connsiteY1" fmla="*/ 546570 h 1983550"/>
                  <a:gd name="connsiteX2" fmla="*/ 2233933 w 2953345"/>
                  <a:gd name="connsiteY2" fmla="*/ 617237 h 1983550"/>
                  <a:gd name="connsiteX3" fmla="*/ 2350610 w 2953345"/>
                  <a:gd name="connsiteY3" fmla="*/ 567300 h 1983550"/>
                  <a:gd name="connsiteX4" fmla="*/ 2932976 w 2953345"/>
                  <a:gd name="connsiteY4" fmla="*/ 500111 h 1983550"/>
                  <a:gd name="connsiteX5" fmla="*/ 2527736 w 2953345"/>
                  <a:gd name="connsiteY5" fmla="*/ 1636596 h 1983550"/>
                  <a:gd name="connsiteX6" fmla="*/ 1574180 w 2953345"/>
                  <a:gd name="connsiteY6" fmla="*/ 1933671 h 1983550"/>
                  <a:gd name="connsiteX7" fmla="*/ 1556345 w 2953345"/>
                  <a:gd name="connsiteY7" fmla="*/ 1919368 h 1983550"/>
                  <a:gd name="connsiteX8" fmla="*/ 1528339 w 2953345"/>
                  <a:gd name="connsiteY8" fmla="*/ 1920897 h 1983550"/>
                  <a:gd name="connsiteX9" fmla="*/ 1475770 w 2953345"/>
                  <a:gd name="connsiteY9" fmla="*/ 1912825 h 1983550"/>
                  <a:gd name="connsiteX10" fmla="*/ 1448916 w 2953345"/>
                  <a:gd name="connsiteY10" fmla="*/ 1901539 h 1983550"/>
                  <a:gd name="connsiteX11" fmla="*/ 1409788 w 2953345"/>
                  <a:gd name="connsiteY11" fmla="*/ 1909339 h 1983550"/>
                  <a:gd name="connsiteX12" fmla="*/ 1379448 w 2953345"/>
                  <a:gd name="connsiteY12" fmla="*/ 1933671 h 1983550"/>
                  <a:gd name="connsiteX13" fmla="*/ 425892 w 2953345"/>
                  <a:gd name="connsiteY13" fmla="*/ 1636595 h 1983550"/>
                  <a:gd name="connsiteX14" fmla="*/ 20652 w 2953345"/>
                  <a:gd name="connsiteY14" fmla="*/ 500110 h 1983550"/>
                  <a:gd name="connsiteX15" fmla="*/ 612800 w 2953345"/>
                  <a:gd name="connsiteY15" fmla="*/ 567620 h 1983550"/>
                  <a:gd name="connsiteX16" fmla="*/ 646597 w 2953345"/>
                  <a:gd name="connsiteY16" fmla="*/ 582336 h 1983550"/>
                  <a:gd name="connsiteX17" fmla="*/ 648266 w 2953345"/>
                  <a:gd name="connsiteY17" fmla="*/ 560064 h 1983550"/>
                  <a:gd name="connsiteX18" fmla="*/ 857156 w 2953345"/>
                  <a:gd name="connsiteY18" fmla="*/ 12315 h 1983550"/>
                  <a:gd name="connsiteX19" fmla="*/ 1351480 w 2953345"/>
                  <a:gd name="connsiteY19" fmla="*/ 345243 h 1983550"/>
                  <a:gd name="connsiteX20" fmla="*/ 1439392 w 2953345"/>
                  <a:gd name="connsiteY20" fmla="*/ 453752 h 1983550"/>
                  <a:gd name="connsiteX21" fmla="*/ 1517562 w 2953345"/>
                  <a:gd name="connsiteY21" fmla="*/ 349370 h 1983550"/>
                  <a:gd name="connsiteX22" fmla="*/ 1988311 w 2953345"/>
                  <a:gd name="connsiteY22" fmla="*/ 0 h 198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953345" h="1983550">
                    <a:moveTo>
                      <a:pt x="1988311" y="0"/>
                    </a:moveTo>
                    <a:cubicBezTo>
                      <a:pt x="2110936" y="121606"/>
                      <a:pt x="2189921" y="326279"/>
                      <a:pt x="2225919" y="546570"/>
                    </a:cubicBezTo>
                    <a:lnTo>
                      <a:pt x="2233933" y="617237"/>
                    </a:lnTo>
                    <a:lnTo>
                      <a:pt x="2350610" y="567300"/>
                    </a:lnTo>
                    <a:cubicBezTo>
                      <a:pt x="2562647" y="488224"/>
                      <a:pt x="2779392" y="454290"/>
                      <a:pt x="2932976" y="500111"/>
                    </a:cubicBezTo>
                    <a:cubicBezTo>
                      <a:pt x="3023762" y="833364"/>
                      <a:pt x="2797242" y="1367090"/>
                      <a:pt x="2527736" y="1636596"/>
                    </a:cubicBezTo>
                    <a:cubicBezTo>
                      <a:pt x="2275074" y="1889258"/>
                      <a:pt x="1799076" y="2077510"/>
                      <a:pt x="1574180" y="1933671"/>
                    </a:cubicBezTo>
                    <a:lnTo>
                      <a:pt x="1556345" y="1919368"/>
                    </a:lnTo>
                    <a:lnTo>
                      <a:pt x="1528339" y="1920897"/>
                    </a:lnTo>
                    <a:cubicBezTo>
                      <a:pt x="1510560" y="1920089"/>
                      <a:pt x="1493010" y="1917445"/>
                      <a:pt x="1475770" y="1912825"/>
                    </a:cubicBezTo>
                    <a:lnTo>
                      <a:pt x="1448916" y="1901539"/>
                    </a:lnTo>
                    <a:lnTo>
                      <a:pt x="1409788" y="1909339"/>
                    </a:lnTo>
                    <a:lnTo>
                      <a:pt x="1379448" y="1933671"/>
                    </a:lnTo>
                    <a:cubicBezTo>
                      <a:pt x="1154551" y="2077510"/>
                      <a:pt x="678554" y="1889257"/>
                      <a:pt x="425892" y="1636595"/>
                    </a:cubicBezTo>
                    <a:cubicBezTo>
                      <a:pt x="156386" y="1367089"/>
                      <a:pt x="-70989" y="807277"/>
                      <a:pt x="20652" y="500110"/>
                    </a:cubicBezTo>
                    <a:cubicBezTo>
                      <a:pt x="187279" y="454716"/>
                      <a:pt x="404024" y="488650"/>
                      <a:pt x="612800" y="567620"/>
                    </a:cubicBezTo>
                    <a:lnTo>
                      <a:pt x="646597" y="582336"/>
                    </a:lnTo>
                    <a:lnTo>
                      <a:pt x="648266" y="560064"/>
                    </a:lnTo>
                    <a:cubicBezTo>
                      <a:pt x="675860" y="335450"/>
                      <a:pt x="745684" y="127473"/>
                      <a:pt x="857156" y="12315"/>
                    </a:cubicBezTo>
                    <a:cubicBezTo>
                      <a:pt x="1025944" y="48861"/>
                      <a:pt x="1202630" y="178907"/>
                      <a:pt x="1351480" y="345243"/>
                    </a:cubicBezTo>
                    <a:lnTo>
                      <a:pt x="1439392" y="453752"/>
                    </a:lnTo>
                    <a:lnTo>
                      <a:pt x="1517562" y="349370"/>
                    </a:lnTo>
                    <a:cubicBezTo>
                      <a:pt x="1661654" y="174869"/>
                      <a:pt x="1832393" y="37110"/>
                      <a:pt x="1988311" y="0"/>
                    </a:cubicBezTo>
                    <a:close/>
                  </a:path>
                </a:pathLst>
              </a:custGeom>
              <a:solidFill>
                <a:srgbClr val="00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8" name="フリーフォーム: 図形 607">
                <a:extLst>
                  <a:ext uri="{FF2B5EF4-FFF2-40B4-BE49-F238E27FC236}">
                    <a16:creationId xmlns:a16="http://schemas.microsoft.com/office/drawing/2014/main" id="{0ED21A31-1B15-4003-90B1-1E8FDAB41778}"/>
                  </a:ext>
                </a:extLst>
              </p:cNvPr>
              <p:cNvSpPr/>
              <p:nvPr/>
            </p:nvSpPr>
            <p:spPr>
              <a:xfrm rot="9769250">
                <a:off x="4849221" y="2728035"/>
                <a:ext cx="237304" cy="159380"/>
              </a:xfrm>
              <a:custGeom>
                <a:avLst/>
                <a:gdLst>
                  <a:gd name="connsiteX0" fmla="*/ 1988311 w 2953345"/>
                  <a:gd name="connsiteY0" fmla="*/ 0 h 1983550"/>
                  <a:gd name="connsiteX1" fmla="*/ 2225919 w 2953345"/>
                  <a:gd name="connsiteY1" fmla="*/ 546570 h 1983550"/>
                  <a:gd name="connsiteX2" fmla="*/ 2233933 w 2953345"/>
                  <a:gd name="connsiteY2" fmla="*/ 617237 h 1983550"/>
                  <a:gd name="connsiteX3" fmla="*/ 2350610 w 2953345"/>
                  <a:gd name="connsiteY3" fmla="*/ 567300 h 1983550"/>
                  <a:gd name="connsiteX4" fmla="*/ 2932976 w 2953345"/>
                  <a:gd name="connsiteY4" fmla="*/ 500111 h 1983550"/>
                  <a:gd name="connsiteX5" fmla="*/ 2527736 w 2953345"/>
                  <a:gd name="connsiteY5" fmla="*/ 1636596 h 1983550"/>
                  <a:gd name="connsiteX6" fmla="*/ 1574180 w 2953345"/>
                  <a:gd name="connsiteY6" fmla="*/ 1933671 h 1983550"/>
                  <a:gd name="connsiteX7" fmla="*/ 1556345 w 2953345"/>
                  <a:gd name="connsiteY7" fmla="*/ 1919368 h 1983550"/>
                  <a:gd name="connsiteX8" fmla="*/ 1528339 w 2953345"/>
                  <a:gd name="connsiteY8" fmla="*/ 1920897 h 1983550"/>
                  <a:gd name="connsiteX9" fmla="*/ 1475770 w 2953345"/>
                  <a:gd name="connsiteY9" fmla="*/ 1912825 h 1983550"/>
                  <a:gd name="connsiteX10" fmla="*/ 1448916 w 2953345"/>
                  <a:gd name="connsiteY10" fmla="*/ 1901539 h 1983550"/>
                  <a:gd name="connsiteX11" fmla="*/ 1409788 w 2953345"/>
                  <a:gd name="connsiteY11" fmla="*/ 1909339 h 1983550"/>
                  <a:gd name="connsiteX12" fmla="*/ 1379448 w 2953345"/>
                  <a:gd name="connsiteY12" fmla="*/ 1933671 h 1983550"/>
                  <a:gd name="connsiteX13" fmla="*/ 425892 w 2953345"/>
                  <a:gd name="connsiteY13" fmla="*/ 1636595 h 1983550"/>
                  <a:gd name="connsiteX14" fmla="*/ 20652 w 2953345"/>
                  <a:gd name="connsiteY14" fmla="*/ 500110 h 1983550"/>
                  <a:gd name="connsiteX15" fmla="*/ 612800 w 2953345"/>
                  <a:gd name="connsiteY15" fmla="*/ 567620 h 1983550"/>
                  <a:gd name="connsiteX16" fmla="*/ 646597 w 2953345"/>
                  <a:gd name="connsiteY16" fmla="*/ 582336 h 1983550"/>
                  <a:gd name="connsiteX17" fmla="*/ 648266 w 2953345"/>
                  <a:gd name="connsiteY17" fmla="*/ 560064 h 1983550"/>
                  <a:gd name="connsiteX18" fmla="*/ 857156 w 2953345"/>
                  <a:gd name="connsiteY18" fmla="*/ 12315 h 1983550"/>
                  <a:gd name="connsiteX19" fmla="*/ 1351480 w 2953345"/>
                  <a:gd name="connsiteY19" fmla="*/ 345243 h 1983550"/>
                  <a:gd name="connsiteX20" fmla="*/ 1439392 w 2953345"/>
                  <a:gd name="connsiteY20" fmla="*/ 453752 h 1983550"/>
                  <a:gd name="connsiteX21" fmla="*/ 1517562 w 2953345"/>
                  <a:gd name="connsiteY21" fmla="*/ 349370 h 1983550"/>
                  <a:gd name="connsiteX22" fmla="*/ 1988311 w 2953345"/>
                  <a:gd name="connsiteY22" fmla="*/ 0 h 198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953345" h="1983550">
                    <a:moveTo>
                      <a:pt x="1988311" y="0"/>
                    </a:moveTo>
                    <a:cubicBezTo>
                      <a:pt x="2110936" y="121606"/>
                      <a:pt x="2189921" y="326279"/>
                      <a:pt x="2225919" y="546570"/>
                    </a:cubicBezTo>
                    <a:lnTo>
                      <a:pt x="2233933" y="617237"/>
                    </a:lnTo>
                    <a:lnTo>
                      <a:pt x="2350610" y="567300"/>
                    </a:lnTo>
                    <a:cubicBezTo>
                      <a:pt x="2562647" y="488224"/>
                      <a:pt x="2779392" y="454290"/>
                      <a:pt x="2932976" y="500111"/>
                    </a:cubicBezTo>
                    <a:cubicBezTo>
                      <a:pt x="3023762" y="833364"/>
                      <a:pt x="2797242" y="1367090"/>
                      <a:pt x="2527736" y="1636596"/>
                    </a:cubicBezTo>
                    <a:cubicBezTo>
                      <a:pt x="2275074" y="1889258"/>
                      <a:pt x="1799076" y="2077510"/>
                      <a:pt x="1574180" y="1933671"/>
                    </a:cubicBezTo>
                    <a:lnTo>
                      <a:pt x="1556345" y="1919368"/>
                    </a:lnTo>
                    <a:lnTo>
                      <a:pt x="1528339" y="1920897"/>
                    </a:lnTo>
                    <a:cubicBezTo>
                      <a:pt x="1510560" y="1920089"/>
                      <a:pt x="1493010" y="1917445"/>
                      <a:pt x="1475770" y="1912825"/>
                    </a:cubicBezTo>
                    <a:lnTo>
                      <a:pt x="1448916" y="1901539"/>
                    </a:lnTo>
                    <a:lnTo>
                      <a:pt x="1409788" y="1909339"/>
                    </a:lnTo>
                    <a:lnTo>
                      <a:pt x="1379448" y="1933671"/>
                    </a:lnTo>
                    <a:cubicBezTo>
                      <a:pt x="1154551" y="2077510"/>
                      <a:pt x="678554" y="1889257"/>
                      <a:pt x="425892" y="1636595"/>
                    </a:cubicBezTo>
                    <a:cubicBezTo>
                      <a:pt x="156386" y="1367089"/>
                      <a:pt x="-70989" y="807277"/>
                      <a:pt x="20652" y="500110"/>
                    </a:cubicBezTo>
                    <a:cubicBezTo>
                      <a:pt x="187279" y="454716"/>
                      <a:pt x="404024" y="488650"/>
                      <a:pt x="612800" y="567620"/>
                    </a:cubicBezTo>
                    <a:lnTo>
                      <a:pt x="646597" y="582336"/>
                    </a:lnTo>
                    <a:lnTo>
                      <a:pt x="648266" y="560064"/>
                    </a:lnTo>
                    <a:cubicBezTo>
                      <a:pt x="675860" y="335450"/>
                      <a:pt x="745684" y="127473"/>
                      <a:pt x="857156" y="12315"/>
                    </a:cubicBezTo>
                    <a:cubicBezTo>
                      <a:pt x="1025944" y="48861"/>
                      <a:pt x="1202630" y="178907"/>
                      <a:pt x="1351480" y="345243"/>
                    </a:cubicBezTo>
                    <a:lnTo>
                      <a:pt x="1439392" y="453752"/>
                    </a:lnTo>
                    <a:lnTo>
                      <a:pt x="1517562" y="349370"/>
                    </a:lnTo>
                    <a:cubicBezTo>
                      <a:pt x="1661654" y="174869"/>
                      <a:pt x="1832393" y="37110"/>
                      <a:pt x="1988311" y="0"/>
                    </a:cubicBezTo>
                    <a:close/>
                  </a:path>
                </a:pathLst>
              </a:custGeom>
              <a:solidFill>
                <a:srgbClr val="00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9" name="フリーフォーム: 図形 608">
                <a:extLst>
                  <a:ext uri="{FF2B5EF4-FFF2-40B4-BE49-F238E27FC236}">
                    <a16:creationId xmlns:a16="http://schemas.microsoft.com/office/drawing/2014/main" id="{63468F09-4DA1-42EF-9BA1-259C6F901947}"/>
                  </a:ext>
                </a:extLst>
              </p:cNvPr>
              <p:cNvSpPr/>
              <p:nvPr/>
            </p:nvSpPr>
            <p:spPr>
              <a:xfrm rot="9769250">
                <a:off x="4209141" y="1745055"/>
                <a:ext cx="237304" cy="159380"/>
              </a:xfrm>
              <a:custGeom>
                <a:avLst/>
                <a:gdLst>
                  <a:gd name="connsiteX0" fmla="*/ 1988311 w 2953345"/>
                  <a:gd name="connsiteY0" fmla="*/ 0 h 1983550"/>
                  <a:gd name="connsiteX1" fmla="*/ 2225919 w 2953345"/>
                  <a:gd name="connsiteY1" fmla="*/ 546570 h 1983550"/>
                  <a:gd name="connsiteX2" fmla="*/ 2233933 w 2953345"/>
                  <a:gd name="connsiteY2" fmla="*/ 617237 h 1983550"/>
                  <a:gd name="connsiteX3" fmla="*/ 2350610 w 2953345"/>
                  <a:gd name="connsiteY3" fmla="*/ 567300 h 1983550"/>
                  <a:gd name="connsiteX4" fmla="*/ 2932976 w 2953345"/>
                  <a:gd name="connsiteY4" fmla="*/ 500111 h 1983550"/>
                  <a:gd name="connsiteX5" fmla="*/ 2527736 w 2953345"/>
                  <a:gd name="connsiteY5" fmla="*/ 1636596 h 1983550"/>
                  <a:gd name="connsiteX6" fmla="*/ 1574180 w 2953345"/>
                  <a:gd name="connsiteY6" fmla="*/ 1933671 h 1983550"/>
                  <a:gd name="connsiteX7" fmla="*/ 1556345 w 2953345"/>
                  <a:gd name="connsiteY7" fmla="*/ 1919368 h 1983550"/>
                  <a:gd name="connsiteX8" fmla="*/ 1528339 w 2953345"/>
                  <a:gd name="connsiteY8" fmla="*/ 1920897 h 1983550"/>
                  <a:gd name="connsiteX9" fmla="*/ 1475770 w 2953345"/>
                  <a:gd name="connsiteY9" fmla="*/ 1912825 h 1983550"/>
                  <a:gd name="connsiteX10" fmla="*/ 1448916 w 2953345"/>
                  <a:gd name="connsiteY10" fmla="*/ 1901539 h 1983550"/>
                  <a:gd name="connsiteX11" fmla="*/ 1409788 w 2953345"/>
                  <a:gd name="connsiteY11" fmla="*/ 1909339 h 1983550"/>
                  <a:gd name="connsiteX12" fmla="*/ 1379448 w 2953345"/>
                  <a:gd name="connsiteY12" fmla="*/ 1933671 h 1983550"/>
                  <a:gd name="connsiteX13" fmla="*/ 425892 w 2953345"/>
                  <a:gd name="connsiteY13" fmla="*/ 1636595 h 1983550"/>
                  <a:gd name="connsiteX14" fmla="*/ 20652 w 2953345"/>
                  <a:gd name="connsiteY14" fmla="*/ 500110 h 1983550"/>
                  <a:gd name="connsiteX15" fmla="*/ 612800 w 2953345"/>
                  <a:gd name="connsiteY15" fmla="*/ 567620 h 1983550"/>
                  <a:gd name="connsiteX16" fmla="*/ 646597 w 2953345"/>
                  <a:gd name="connsiteY16" fmla="*/ 582336 h 1983550"/>
                  <a:gd name="connsiteX17" fmla="*/ 648266 w 2953345"/>
                  <a:gd name="connsiteY17" fmla="*/ 560064 h 1983550"/>
                  <a:gd name="connsiteX18" fmla="*/ 857156 w 2953345"/>
                  <a:gd name="connsiteY18" fmla="*/ 12315 h 1983550"/>
                  <a:gd name="connsiteX19" fmla="*/ 1351480 w 2953345"/>
                  <a:gd name="connsiteY19" fmla="*/ 345243 h 1983550"/>
                  <a:gd name="connsiteX20" fmla="*/ 1439392 w 2953345"/>
                  <a:gd name="connsiteY20" fmla="*/ 453752 h 1983550"/>
                  <a:gd name="connsiteX21" fmla="*/ 1517562 w 2953345"/>
                  <a:gd name="connsiteY21" fmla="*/ 349370 h 1983550"/>
                  <a:gd name="connsiteX22" fmla="*/ 1988311 w 2953345"/>
                  <a:gd name="connsiteY22" fmla="*/ 0 h 198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953345" h="1983550">
                    <a:moveTo>
                      <a:pt x="1988311" y="0"/>
                    </a:moveTo>
                    <a:cubicBezTo>
                      <a:pt x="2110936" y="121606"/>
                      <a:pt x="2189921" y="326279"/>
                      <a:pt x="2225919" y="546570"/>
                    </a:cubicBezTo>
                    <a:lnTo>
                      <a:pt x="2233933" y="617237"/>
                    </a:lnTo>
                    <a:lnTo>
                      <a:pt x="2350610" y="567300"/>
                    </a:lnTo>
                    <a:cubicBezTo>
                      <a:pt x="2562647" y="488224"/>
                      <a:pt x="2779392" y="454290"/>
                      <a:pt x="2932976" y="500111"/>
                    </a:cubicBezTo>
                    <a:cubicBezTo>
                      <a:pt x="3023762" y="833364"/>
                      <a:pt x="2797242" y="1367090"/>
                      <a:pt x="2527736" y="1636596"/>
                    </a:cubicBezTo>
                    <a:cubicBezTo>
                      <a:pt x="2275074" y="1889258"/>
                      <a:pt x="1799076" y="2077510"/>
                      <a:pt x="1574180" y="1933671"/>
                    </a:cubicBezTo>
                    <a:lnTo>
                      <a:pt x="1556345" y="1919368"/>
                    </a:lnTo>
                    <a:lnTo>
                      <a:pt x="1528339" y="1920897"/>
                    </a:lnTo>
                    <a:cubicBezTo>
                      <a:pt x="1510560" y="1920089"/>
                      <a:pt x="1493010" y="1917445"/>
                      <a:pt x="1475770" y="1912825"/>
                    </a:cubicBezTo>
                    <a:lnTo>
                      <a:pt x="1448916" y="1901539"/>
                    </a:lnTo>
                    <a:lnTo>
                      <a:pt x="1409788" y="1909339"/>
                    </a:lnTo>
                    <a:lnTo>
                      <a:pt x="1379448" y="1933671"/>
                    </a:lnTo>
                    <a:cubicBezTo>
                      <a:pt x="1154551" y="2077510"/>
                      <a:pt x="678554" y="1889257"/>
                      <a:pt x="425892" y="1636595"/>
                    </a:cubicBezTo>
                    <a:cubicBezTo>
                      <a:pt x="156386" y="1367089"/>
                      <a:pt x="-70989" y="807277"/>
                      <a:pt x="20652" y="500110"/>
                    </a:cubicBezTo>
                    <a:cubicBezTo>
                      <a:pt x="187279" y="454716"/>
                      <a:pt x="404024" y="488650"/>
                      <a:pt x="612800" y="567620"/>
                    </a:cubicBezTo>
                    <a:lnTo>
                      <a:pt x="646597" y="582336"/>
                    </a:lnTo>
                    <a:lnTo>
                      <a:pt x="648266" y="560064"/>
                    </a:lnTo>
                    <a:cubicBezTo>
                      <a:pt x="675860" y="335450"/>
                      <a:pt x="745684" y="127473"/>
                      <a:pt x="857156" y="12315"/>
                    </a:cubicBezTo>
                    <a:cubicBezTo>
                      <a:pt x="1025944" y="48861"/>
                      <a:pt x="1202630" y="178907"/>
                      <a:pt x="1351480" y="345243"/>
                    </a:cubicBezTo>
                    <a:lnTo>
                      <a:pt x="1439392" y="453752"/>
                    </a:lnTo>
                    <a:lnTo>
                      <a:pt x="1517562" y="349370"/>
                    </a:lnTo>
                    <a:cubicBezTo>
                      <a:pt x="1661654" y="174869"/>
                      <a:pt x="1832393" y="37110"/>
                      <a:pt x="1988311" y="0"/>
                    </a:cubicBezTo>
                    <a:close/>
                  </a:path>
                </a:pathLst>
              </a:custGeom>
              <a:solidFill>
                <a:srgbClr val="00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0" name="フリーフォーム: 図形 609">
                <a:extLst>
                  <a:ext uri="{FF2B5EF4-FFF2-40B4-BE49-F238E27FC236}">
                    <a16:creationId xmlns:a16="http://schemas.microsoft.com/office/drawing/2014/main" id="{97522D24-B5AB-40C9-8953-A5238EEBF9EF}"/>
                  </a:ext>
                </a:extLst>
              </p:cNvPr>
              <p:cNvSpPr/>
              <p:nvPr/>
            </p:nvSpPr>
            <p:spPr>
              <a:xfrm rot="9769250">
                <a:off x="5717901" y="3672915"/>
                <a:ext cx="237304" cy="159380"/>
              </a:xfrm>
              <a:custGeom>
                <a:avLst/>
                <a:gdLst>
                  <a:gd name="connsiteX0" fmla="*/ 1988311 w 2953345"/>
                  <a:gd name="connsiteY0" fmla="*/ 0 h 1983550"/>
                  <a:gd name="connsiteX1" fmla="*/ 2225919 w 2953345"/>
                  <a:gd name="connsiteY1" fmla="*/ 546570 h 1983550"/>
                  <a:gd name="connsiteX2" fmla="*/ 2233933 w 2953345"/>
                  <a:gd name="connsiteY2" fmla="*/ 617237 h 1983550"/>
                  <a:gd name="connsiteX3" fmla="*/ 2350610 w 2953345"/>
                  <a:gd name="connsiteY3" fmla="*/ 567300 h 1983550"/>
                  <a:gd name="connsiteX4" fmla="*/ 2932976 w 2953345"/>
                  <a:gd name="connsiteY4" fmla="*/ 500111 h 1983550"/>
                  <a:gd name="connsiteX5" fmla="*/ 2527736 w 2953345"/>
                  <a:gd name="connsiteY5" fmla="*/ 1636596 h 1983550"/>
                  <a:gd name="connsiteX6" fmla="*/ 1574180 w 2953345"/>
                  <a:gd name="connsiteY6" fmla="*/ 1933671 h 1983550"/>
                  <a:gd name="connsiteX7" fmla="*/ 1556345 w 2953345"/>
                  <a:gd name="connsiteY7" fmla="*/ 1919368 h 1983550"/>
                  <a:gd name="connsiteX8" fmla="*/ 1528339 w 2953345"/>
                  <a:gd name="connsiteY8" fmla="*/ 1920897 h 1983550"/>
                  <a:gd name="connsiteX9" fmla="*/ 1475770 w 2953345"/>
                  <a:gd name="connsiteY9" fmla="*/ 1912825 h 1983550"/>
                  <a:gd name="connsiteX10" fmla="*/ 1448916 w 2953345"/>
                  <a:gd name="connsiteY10" fmla="*/ 1901539 h 1983550"/>
                  <a:gd name="connsiteX11" fmla="*/ 1409788 w 2953345"/>
                  <a:gd name="connsiteY11" fmla="*/ 1909339 h 1983550"/>
                  <a:gd name="connsiteX12" fmla="*/ 1379448 w 2953345"/>
                  <a:gd name="connsiteY12" fmla="*/ 1933671 h 1983550"/>
                  <a:gd name="connsiteX13" fmla="*/ 425892 w 2953345"/>
                  <a:gd name="connsiteY13" fmla="*/ 1636595 h 1983550"/>
                  <a:gd name="connsiteX14" fmla="*/ 20652 w 2953345"/>
                  <a:gd name="connsiteY14" fmla="*/ 500110 h 1983550"/>
                  <a:gd name="connsiteX15" fmla="*/ 612800 w 2953345"/>
                  <a:gd name="connsiteY15" fmla="*/ 567620 h 1983550"/>
                  <a:gd name="connsiteX16" fmla="*/ 646597 w 2953345"/>
                  <a:gd name="connsiteY16" fmla="*/ 582336 h 1983550"/>
                  <a:gd name="connsiteX17" fmla="*/ 648266 w 2953345"/>
                  <a:gd name="connsiteY17" fmla="*/ 560064 h 1983550"/>
                  <a:gd name="connsiteX18" fmla="*/ 857156 w 2953345"/>
                  <a:gd name="connsiteY18" fmla="*/ 12315 h 1983550"/>
                  <a:gd name="connsiteX19" fmla="*/ 1351480 w 2953345"/>
                  <a:gd name="connsiteY19" fmla="*/ 345243 h 1983550"/>
                  <a:gd name="connsiteX20" fmla="*/ 1439392 w 2953345"/>
                  <a:gd name="connsiteY20" fmla="*/ 453752 h 1983550"/>
                  <a:gd name="connsiteX21" fmla="*/ 1517562 w 2953345"/>
                  <a:gd name="connsiteY21" fmla="*/ 349370 h 1983550"/>
                  <a:gd name="connsiteX22" fmla="*/ 1988311 w 2953345"/>
                  <a:gd name="connsiteY22" fmla="*/ 0 h 198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953345" h="1983550">
                    <a:moveTo>
                      <a:pt x="1988311" y="0"/>
                    </a:moveTo>
                    <a:cubicBezTo>
                      <a:pt x="2110936" y="121606"/>
                      <a:pt x="2189921" y="326279"/>
                      <a:pt x="2225919" y="546570"/>
                    </a:cubicBezTo>
                    <a:lnTo>
                      <a:pt x="2233933" y="617237"/>
                    </a:lnTo>
                    <a:lnTo>
                      <a:pt x="2350610" y="567300"/>
                    </a:lnTo>
                    <a:cubicBezTo>
                      <a:pt x="2562647" y="488224"/>
                      <a:pt x="2779392" y="454290"/>
                      <a:pt x="2932976" y="500111"/>
                    </a:cubicBezTo>
                    <a:cubicBezTo>
                      <a:pt x="3023762" y="833364"/>
                      <a:pt x="2797242" y="1367090"/>
                      <a:pt x="2527736" y="1636596"/>
                    </a:cubicBezTo>
                    <a:cubicBezTo>
                      <a:pt x="2275074" y="1889258"/>
                      <a:pt x="1799076" y="2077510"/>
                      <a:pt x="1574180" y="1933671"/>
                    </a:cubicBezTo>
                    <a:lnTo>
                      <a:pt x="1556345" y="1919368"/>
                    </a:lnTo>
                    <a:lnTo>
                      <a:pt x="1528339" y="1920897"/>
                    </a:lnTo>
                    <a:cubicBezTo>
                      <a:pt x="1510560" y="1920089"/>
                      <a:pt x="1493010" y="1917445"/>
                      <a:pt x="1475770" y="1912825"/>
                    </a:cubicBezTo>
                    <a:lnTo>
                      <a:pt x="1448916" y="1901539"/>
                    </a:lnTo>
                    <a:lnTo>
                      <a:pt x="1409788" y="1909339"/>
                    </a:lnTo>
                    <a:lnTo>
                      <a:pt x="1379448" y="1933671"/>
                    </a:lnTo>
                    <a:cubicBezTo>
                      <a:pt x="1154551" y="2077510"/>
                      <a:pt x="678554" y="1889257"/>
                      <a:pt x="425892" y="1636595"/>
                    </a:cubicBezTo>
                    <a:cubicBezTo>
                      <a:pt x="156386" y="1367089"/>
                      <a:pt x="-70989" y="807277"/>
                      <a:pt x="20652" y="500110"/>
                    </a:cubicBezTo>
                    <a:cubicBezTo>
                      <a:pt x="187279" y="454716"/>
                      <a:pt x="404024" y="488650"/>
                      <a:pt x="612800" y="567620"/>
                    </a:cubicBezTo>
                    <a:lnTo>
                      <a:pt x="646597" y="582336"/>
                    </a:lnTo>
                    <a:lnTo>
                      <a:pt x="648266" y="560064"/>
                    </a:lnTo>
                    <a:cubicBezTo>
                      <a:pt x="675860" y="335450"/>
                      <a:pt x="745684" y="127473"/>
                      <a:pt x="857156" y="12315"/>
                    </a:cubicBezTo>
                    <a:cubicBezTo>
                      <a:pt x="1025944" y="48861"/>
                      <a:pt x="1202630" y="178907"/>
                      <a:pt x="1351480" y="345243"/>
                    </a:cubicBezTo>
                    <a:lnTo>
                      <a:pt x="1439392" y="453752"/>
                    </a:lnTo>
                    <a:lnTo>
                      <a:pt x="1517562" y="349370"/>
                    </a:lnTo>
                    <a:cubicBezTo>
                      <a:pt x="1661654" y="174869"/>
                      <a:pt x="1832393" y="37110"/>
                      <a:pt x="1988311" y="0"/>
                    </a:cubicBezTo>
                    <a:close/>
                  </a:path>
                </a:pathLst>
              </a:custGeom>
              <a:solidFill>
                <a:srgbClr val="00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1" name="フリーフォーム: 図形 610">
                <a:extLst>
                  <a:ext uri="{FF2B5EF4-FFF2-40B4-BE49-F238E27FC236}">
                    <a16:creationId xmlns:a16="http://schemas.microsoft.com/office/drawing/2014/main" id="{6A5E10C9-0F6E-473C-8B01-1AC0E0957637}"/>
                  </a:ext>
                </a:extLst>
              </p:cNvPr>
              <p:cNvSpPr/>
              <p:nvPr/>
            </p:nvSpPr>
            <p:spPr>
              <a:xfrm rot="9769250">
                <a:off x="4422501" y="2133675"/>
                <a:ext cx="237304" cy="159380"/>
              </a:xfrm>
              <a:custGeom>
                <a:avLst/>
                <a:gdLst>
                  <a:gd name="connsiteX0" fmla="*/ 1988311 w 2953345"/>
                  <a:gd name="connsiteY0" fmla="*/ 0 h 1983550"/>
                  <a:gd name="connsiteX1" fmla="*/ 2225919 w 2953345"/>
                  <a:gd name="connsiteY1" fmla="*/ 546570 h 1983550"/>
                  <a:gd name="connsiteX2" fmla="*/ 2233933 w 2953345"/>
                  <a:gd name="connsiteY2" fmla="*/ 617237 h 1983550"/>
                  <a:gd name="connsiteX3" fmla="*/ 2350610 w 2953345"/>
                  <a:gd name="connsiteY3" fmla="*/ 567300 h 1983550"/>
                  <a:gd name="connsiteX4" fmla="*/ 2932976 w 2953345"/>
                  <a:gd name="connsiteY4" fmla="*/ 500111 h 1983550"/>
                  <a:gd name="connsiteX5" fmla="*/ 2527736 w 2953345"/>
                  <a:gd name="connsiteY5" fmla="*/ 1636596 h 1983550"/>
                  <a:gd name="connsiteX6" fmla="*/ 1574180 w 2953345"/>
                  <a:gd name="connsiteY6" fmla="*/ 1933671 h 1983550"/>
                  <a:gd name="connsiteX7" fmla="*/ 1556345 w 2953345"/>
                  <a:gd name="connsiteY7" fmla="*/ 1919368 h 1983550"/>
                  <a:gd name="connsiteX8" fmla="*/ 1528339 w 2953345"/>
                  <a:gd name="connsiteY8" fmla="*/ 1920897 h 1983550"/>
                  <a:gd name="connsiteX9" fmla="*/ 1475770 w 2953345"/>
                  <a:gd name="connsiteY9" fmla="*/ 1912825 h 1983550"/>
                  <a:gd name="connsiteX10" fmla="*/ 1448916 w 2953345"/>
                  <a:gd name="connsiteY10" fmla="*/ 1901539 h 1983550"/>
                  <a:gd name="connsiteX11" fmla="*/ 1409788 w 2953345"/>
                  <a:gd name="connsiteY11" fmla="*/ 1909339 h 1983550"/>
                  <a:gd name="connsiteX12" fmla="*/ 1379448 w 2953345"/>
                  <a:gd name="connsiteY12" fmla="*/ 1933671 h 1983550"/>
                  <a:gd name="connsiteX13" fmla="*/ 425892 w 2953345"/>
                  <a:gd name="connsiteY13" fmla="*/ 1636595 h 1983550"/>
                  <a:gd name="connsiteX14" fmla="*/ 20652 w 2953345"/>
                  <a:gd name="connsiteY14" fmla="*/ 500110 h 1983550"/>
                  <a:gd name="connsiteX15" fmla="*/ 612800 w 2953345"/>
                  <a:gd name="connsiteY15" fmla="*/ 567620 h 1983550"/>
                  <a:gd name="connsiteX16" fmla="*/ 646597 w 2953345"/>
                  <a:gd name="connsiteY16" fmla="*/ 582336 h 1983550"/>
                  <a:gd name="connsiteX17" fmla="*/ 648266 w 2953345"/>
                  <a:gd name="connsiteY17" fmla="*/ 560064 h 1983550"/>
                  <a:gd name="connsiteX18" fmla="*/ 857156 w 2953345"/>
                  <a:gd name="connsiteY18" fmla="*/ 12315 h 1983550"/>
                  <a:gd name="connsiteX19" fmla="*/ 1351480 w 2953345"/>
                  <a:gd name="connsiteY19" fmla="*/ 345243 h 1983550"/>
                  <a:gd name="connsiteX20" fmla="*/ 1439392 w 2953345"/>
                  <a:gd name="connsiteY20" fmla="*/ 453752 h 1983550"/>
                  <a:gd name="connsiteX21" fmla="*/ 1517562 w 2953345"/>
                  <a:gd name="connsiteY21" fmla="*/ 349370 h 1983550"/>
                  <a:gd name="connsiteX22" fmla="*/ 1988311 w 2953345"/>
                  <a:gd name="connsiteY22" fmla="*/ 0 h 198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953345" h="1983550">
                    <a:moveTo>
                      <a:pt x="1988311" y="0"/>
                    </a:moveTo>
                    <a:cubicBezTo>
                      <a:pt x="2110936" y="121606"/>
                      <a:pt x="2189921" y="326279"/>
                      <a:pt x="2225919" y="546570"/>
                    </a:cubicBezTo>
                    <a:lnTo>
                      <a:pt x="2233933" y="617237"/>
                    </a:lnTo>
                    <a:lnTo>
                      <a:pt x="2350610" y="567300"/>
                    </a:lnTo>
                    <a:cubicBezTo>
                      <a:pt x="2562647" y="488224"/>
                      <a:pt x="2779392" y="454290"/>
                      <a:pt x="2932976" y="500111"/>
                    </a:cubicBezTo>
                    <a:cubicBezTo>
                      <a:pt x="3023762" y="833364"/>
                      <a:pt x="2797242" y="1367090"/>
                      <a:pt x="2527736" y="1636596"/>
                    </a:cubicBezTo>
                    <a:cubicBezTo>
                      <a:pt x="2275074" y="1889258"/>
                      <a:pt x="1799076" y="2077510"/>
                      <a:pt x="1574180" y="1933671"/>
                    </a:cubicBezTo>
                    <a:lnTo>
                      <a:pt x="1556345" y="1919368"/>
                    </a:lnTo>
                    <a:lnTo>
                      <a:pt x="1528339" y="1920897"/>
                    </a:lnTo>
                    <a:cubicBezTo>
                      <a:pt x="1510560" y="1920089"/>
                      <a:pt x="1493010" y="1917445"/>
                      <a:pt x="1475770" y="1912825"/>
                    </a:cubicBezTo>
                    <a:lnTo>
                      <a:pt x="1448916" y="1901539"/>
                    </a:lnTo>
                    <a:lnTo>
                      <a:pt x="1409788" y="1909339"/>
                    </a:lnTo>
                    <a:lnTo>
                      <a:pt x="1379448" y="1933671"/>
                    </a:lnTo>
                    <a:cubicBezTo>
                      <a:pt x="1154551" y="2077510"/>
                      <a:pt x="678554" y="1889257"/>
                      <a:pt x="425892" y="1636595"/>
                    </a:cubicBezTo>
                    <a:cubicBezTo>
                      <a:pt x="156386" y="1367089"/>
                      <a:pt x="-70989" y="807277"/>
                      <a:pt x="20652" y="500110"/>
                    </a:cubicBezTo>
                    <a:cubicBezTo>
                      <a:pt x="187279" y="454716"/>
                      <a:pt x="404024" y="488650"/>
                      <a:pt x="612800" y="567620"/>
                    </a:cubicBezTo>
                    <a:lnTo>
                      <a:pt x="646597" y="582336"/>
                    </a:lnTo>
                    <a:lnTo>
                      <a:pt x="648266" y="560064"/>
                    </a:lnTo>
                    <a:cubicBezTo>
                      <a:pt x="675860" y="335450"/>
                      <a:pt x="745684" y="127473"/>
                      <a:pt x="857156" y="12315"/>
                    </a:cubicBezTo>
                    <a:cubicBezTo>
                      <a:pt x="1025944" y="48861"/>
                      <a:pt x="1202630" y="178907"/>
                      <a:pt x="1351480" y="345243"/>
                    </a:cubicBezTo>
                    <a:lnTo>
                      <a:pt x="1439392" y="453752"/>
                    </a:lnTo>
                    <a:lnTo>
                      <a:pt x="1517562" y="349370"/>
                    </a:lnTo>
                    <a:cubicBezTo>
                      <a:pt x="1661654" y="174869"/>
                      <a:pt x="1832393" y="37110"/>
                      <a:pt x="1988311" y="0"/>
                    </a:cubicBezTo>
                    <a:close/>
                  </a:path>
                </a:pathLst>
              </a:custGeom>
              <a:solidFill>
                <a:srgbClr val="00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2" name="フリーフォーム: 図形 611">
                <a:extLst>
                  <a:ext uri="{FF2B5EF4-FFF2-40B4-BE49-F238E27FC236}">
                    <a16:creationId xmlns:a16="http://schemas.microsoft.com/office/drawing/2014/main" id="{3806DA5F-CD82-4884-BB2E-EB5555652618}"/>
                  </a:ext>
                </a:extLst>
              </p:cNvPr>
              <p:cNvSpPr/>
              <p:nvPr/>
            </p:nvSpPr>
            <p:spPr>
              <a:xfrm rot="9769250">
                <a:off x="3264261" y="4000575"/>
                <a:ext cx="237304" cy="159380"/>
              </a:xfrm>
              <a:custGeom>
                <a:avLst/>
                <a:gdLst>
                  <a:gd name="connsiteX0" fmla="*/ 1988311 w 2953345"/>
                  <a:gd name="connsiteY0" fmla="*/ 0 h 1983550"/>
                  <a:gd name="connsiteX1" fmla="*/ 2225919 w 2953345"/>
                  <a:gd name="connsiteY1" fmla="*/ 546570 h 1983550"/>
                  <a:gd name="connsiteX2" fmla="*/ 2233933 w 2953345"/>
                  <a:gd name="connsiteY2" fmla="*/ 617237 h 1983550"/>
                  <a:gd name="connsiteX3" fmla="*/ 2350610 w 2953345"/>
                  <a:gd name="connsiteY3" fmla="*/ 567300 h 1983550"/>
                  <a:gd name="connsiteX4" fmla="*/ 2932976 w 2953345"/>
                  <a:gd name="connsiteY4" fmla="*/ 500111 h 1983550"/>
                  <a:gd name="connsiteX5" fmla="*/ 2527736 w 2953345"/>
                  <a:gd name="connsiteY5" fmla="*/ 1636596 h 1983550"/>
                  <a:gd name="connsiteX6" fmla="*/ 1574180 w 2953345"/>
                  <a:gd name="connsiteY6" fmla="*/ 1933671 h 1983550"/>
                  <a:gd name="connsiteX7" fmla="*/ 1556345 w 2953345"/>
                  <a:gd name="connsiteY7" fmla="*/ 1919368 h 1983550"/>
                  <a:gd name="connsiteX8" fmla="*/ 1528339 w 2953345"/>
                  <a:gd name="connsiteY8" fmla="*/ 1920897 h 1983550"/>
                  <a:gd name="connsiteX9" fmla="*/ 1475770 w 2953345"/>
                  <a:gd name="connsiteY9" fmla="*/ 1912825 h 1983550"/>
                  <a:gd name="connsiteX10" fmla="*/ 1448916 w 2953345"/>
                  <a:gd name="connsiteY10" fmla="*/ 1901539 h 1983550"/>
                  <a:gd name="connsiteX11" fmla="*/ 1409788 w 2953345"/>
                  <a:gd name="connsiteY11" fmla="*/ 1909339 h 1983550"/>
                  <a:gd name="connsiteX12" fmla="*/ 1379448 w 2953345"/>
                  <a:gd name="connsiteY12" fmla="*/ 1933671 h 1983550"/>
                  <a:gd name="connsiteX13" fmla="*/ 425892 w 2953345"/>
                  <a:gd name="connsiteY13" fmla="*/ 1636595 h 1983550"/>
                  <a:gd name="connsiteX14" fmla="*/ 20652 w 2953345"/>
                  <a:gd name="connsiteY14" fmla="*/ 500110 h 1983550"/>
                  <a:gd name="connsiteX15" fmla="*/ 612800 w 2953345"/>
                  <a:gd name="connsiteY15" fmla="*/ 567620 h 1983550"/>
                  <a:gd name="connsiteX16" fmla="*/ 646597 w 2953345"/>
                  <a:gd name="connsiteY16" fmla="*/ 582336 h 1983550"/>
                  <a:gd name="connsiteX17" fmla="*/ 648266 w 2953345"/>
                  <a:gd name="connsiteY17" fmla="*/ 560064 h 1983550"/>
                  <a:gd name="connsiteX18" fmla="*/ 857156 w 2953345"/>
                  <a:gd name="connsiteY18" fmla="*/ 12315 h 1983550"/>
                  <a:gd name="connsiteX19" fmla="*/ 1351480 w 2953345"/>
                  <a:gd name="connsiteY19" fmla="*/ 345243 h 1983550"/>
                  <a:gd name="connsiteX20" fmla="*/ 1439392 w 2953345"/>
                  <a:gd name="connsiteY20" fmla="*/ 453752 h 1983550"/>
                  <a:gd name="connsiteX21" fmla="*/ 1517562 w 2953345"/>
                  <a:gd name="connsiteY21" fmla="*/ 349370 h 1983550"/>
                  <a:gd name="connsiteX22" fmla="*/ 1988311 w 2953345"/>
                  <a:gd name="connsiteY22" fmla="*/ 0 h 198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953345" h="1983550">
                    <a:moveTo>
                      <a:pt x="1988311" y="0"/>
                    </a:moveTo>
                    <a:cubicBezTo>
                      <a:pt x="2110936" y="121606"/>
                      <a:pt x="2189921" y="326279"/>
                      <a:pt x="2225919" y="546570"/>
                    </a:cubicBezTo>
                    <a:lnTo>
                      <a:pt x="2233933" y="617237"/>
                    </a:lnTo>
                    <a:lnTo>
                      <a:pt x="2350610" y="567300"/>
                    </a:lnTo>
                    <a:cubicBezTo>
                      <a:pt x="2562647" y="488224"/>
                      <a:pt x="2779392" y="454290"/>
                      <a:pt x="2932976" y="500111"/>
                    </a:cubicBezTo>
                    <a:cubicBezTo>
                      <a:pt x="3023762" y="833364"/>
                      <a:pt x="2797242" y="1367090"/>
                      <a:pt x="2527736" y="1636596"/>
                    </a:cubicBezTo>
                    <a:cubicBezTo>
                      <a:pt x="2275074" y="1889258"/>
                      <a:pt x="1799076" y="2077510"/>
                      <a:pt x="1574180" y="1933671"/>
                    </a:cubicBezTo>
                    <a:lnTo>
                      <a:pt x="1556345" y="1919368"/>
                    </a:lnTo>
                    <a:lnTo>
                      <a:pt x="1528339" y="1920897"/>
                    </a:lnTo>
                    <a:cubicBezTo>
                      <a:pt x="1510560" y="1920089"/>
                      <a:pt x="1493010" y="1917445"/>
                      <a:pt x="1475770" y="1912825"/>
                    </a:cubicBezTo>
                    <a:lnTo>
                      <a:pt x="1448916" y="1901539"/>
                    </a:lnTo>
                    <a:lnTo>
                      <a:pt x="1409788" y="1909339"/>
                    </a:lnTo>
                    <a:lnTo>
                      <a:pt x="1379448" y="1933671"/>
                    </a:lnTo>
                    <a:cubicBezTo>
                      <a:pt x="1154551" y="2077510"/>
                      <a:pt x="678554" y="1889257"/>
                      <a:pt x="425892" y="1636595"/>
                    </a:cubicBezTo>
                    <a:cubicBezTo>
                      <a:pt x="156386" y="1367089"/>
                      <a:pt x="-70989" y="807277"/>
                      <a:pt x="20652" y="500110"/>
                    </a:cubicBezTo>
                    <a:cubicBezTo>
                      <a:pt x="187279" y="454716"/>
                      <a:pt x="404024" y="488650"/>
                      <a:pt x="612800" y="567620"/>
                    </a:cubicBezTo>
                    <a:lnTo>
                      <a:pt x="646597" y="582336"/>
                    </a:lnTo>
                    <a:lnTo>
                      <a:pt x="648266" y="560064"/>
                    </a:lnTo>
                    <a:cubicBezTo>
                      <a:pt x="675860" y="335450"/>
                      <a:pt x="745684" y="127473"/>
                      <a:pt x="857156" y="12315"/>
                    </a:cubicBezTo>
                    <a:cubicBezTo>
                      <a:pt x="1025944" y="48861"/>
                      <a:pt x="1202630" y="178907"/>
                      <a:pt x="1351480" y="345243"/>
                    </a:cubicBezTo>
                    <a:lnTo>
                      <a:pt x="1439392" y="453752"/>
                    </a:lnTo>
                    <a:lnTo>
                      <a:pt x="1517562" y="349370"/>
                    </a:lnTo>
                    <a:cubicBezTo>
                      <a:pt x="1661654" y="174869"/>
                      <a:pt x="1832393" y="37110"/>
                      <a:pt x="1988311" y="0"/>
                    </a:cubicBezTo>
                    <a:close/>
                  </a:path>
                </a:pathLst>
              </a:custGeom>
              <a:solidFill>
                <a:srgbClr val="00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3" name="フリーフォーム: 図形 612">
                <a:extLst>
                  <a:ext uri="{FF2B5EF4-FFF2-40B4-BE49-F238E27FC236}">
                    <a16:creationId xmlns:a16="http://schemas.microsoft.com/office/drawing/2014/main" id="{9AD5D3C1-1CBF-4402-ADA8-6D7F00E6C3F6}"/>
                  </a:ext>
                </a:extLst>
              </p:cNvPr>
              <p:cNvSpPr/>
              <p:nvPr/>
            </p:nvSpPr>
            <p:spPr>
              <a:xfrm rot="9769250">
                <a:off x="3538581" y="2453715"/>
                <a:ext cx="237304" cy="159380"/>
              </a:xfrm>
              <a:custGeom>
                <a:avLst/>
                <a:gdLst>
                  <a:gd name="connsiteX0" fmla="*/ 1988311 w 2953345"/>
                  <a:gd name="connsiteY0" fmla="*/ 0 h 1983550"/>
                  <a:gd name="connsiteX1" fmla="*/ 2225919 w 2953345"/>
                  <a:gd name="connsiteY1" fmla="*/ 546570 h 1983550"/>
                  <a:gd name="connsiteX2" fmla="*/ 2233933 w 2953345"/>
                  <a:gd name="connsiteY2" fmla="*/ 617237 h 1983550"/>
                  <a:gd name="connsiteX3" fmla="*/ 2350610 w 2953345"/>
                  <a:gd name="connsiteY3" fmla="*/ 567300 h 1983550"/>
                  <a:gd name="connsiteX4" fmla="*/ 2932976 w 2953345"/>
                  <a:gd name="connsiteY4" fmla="*/ 500111 h 1983550"/>
                  <a:gd name="connsiteX5" fmla="*/ 2527736 w 2953345"/>
                  <a:gd name="connsiteY5" fmla="*/ 1636596 h 1983550"/>
                  <a:gd name="connsiteX6" fmla="*/ 1574180 w 2953345"/>
                  <a:gd name="connsiteY6" fmla="*/ 1933671 h 1983550"/>
                  <a:gd name="connsiteX7" fmla="*/ 1556345 w 2953345"/>
                  <a:gd name="connsiteY7" fmla="*/ 1919368 h 1983550"/>
                  <a:gd name="connsiteX8" fmla="*/ 1528339 w 2953345"/>
                  <a:gd name="connsiteY8" fmla="*/ 1920897 h 1983550"/>
                  <a:gd name="connsiteX9" fmla="*/ 1475770 w 2953345"/>
                  <a:gd name="connsiteY9" fmla="*/ 1912825 h 1983550"/>
                  <a:gd name="connsiteX10" fmla="*/ 1448916 w 2953345"/>
                  <a:gd name="connsiteY10" fmla="*/ 1901539 h 1983550"/>
                  <a:gd name="connsiteX11" fmla="*/ 1409788 w 2953345"/>
                  <a:gd name="connsiteY11" fmla="*/ 1909339 h 1983550"/>
                  <a:gd name="connsiteX12" fmla="*/ 1379448 w 2953345"/>
                  <a:gd name="connsiteY12" fmla="*/ 1933671 h 1983550"/>
                  <a:gd name="connsiteX13" fmla="*/ 425892 w 2953345"/>
                  <a:gd name="connsiteY13" fmla="*/ 1636595 h 1983550"/>
                  <a:gd name="connsiteX14" fmla="*/ 20652 w 2953345"/>
                  <a:gd name="connsiteY14" fmla="*/ 500110 h 1983550"/>
                  <a:gd name="connsiteX15" fmla="*/ 612800 w 2953345"/>
                  <a:gd name="connsiteY15" fmla="*/ 567620 h 1983550"/>
                  <a:gd name="connsiteX16" fmla="*/ 646597 w 2953345"/>
                  <a:gd name="connsiteY16" fmla="*/ 582336 h 1983550"/>
                  <a:gd name="connsiteX17" fmla="*/ 648266 w 2953345"/>
                  <a:gd name="connsiteY17" fmla="*/ 560064 h 1983550"/>
                  <a:gd name="connsiteX18" fmla="*/ 857156 w 2953345"/>
                  <a:gd name="connsiteY18" fmla="*/ 12315 h 1983550"/>
                  <a:gd name="connsiteX19" fmla="*/ 1351480 w 2953345"/>
                  <a:gd name="connsiteY19" fmla="*/ 345243 h 1983550"/>
                  <a:gd name="connsiteX20" fmla="*/ 1439392 w 2953345"/>
                  <a:gd name="connsiteY20" fmla="*/ 453752 h 1983550"/>
                  <a:gd name="connsiteX21" fmla="*/ 1517562 w 2953345"/>
                  <a:gd name="connsiteY21" fmla="*/ 349370 h 1983550"/>
                  <a:gd name="connsiteX22" fmla="*/ 1988311 w 2953345"/>
                  <a:gd name="connsiteY22" fmla="*/ 0 h 198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953345" h="1983550">
                    <a:moveTo>
                      <a:pt x="1988311" y="0"/>
                    </a:moveTo>
                    <a:cubicBezTo>
                      <a:pt x="2110936" y="121606"/>
                      <a:pt x="2189921" y="326279"/>
                      <a:pt x="2225919" y="546570"/>
                    </a:cubicBezTo>
                    <a:lnTo>
                      <a:pt x="2233933" y="617237"/>
                    </a:lnTo>
                    <a:lnTo>
                      <a:pt x="2350610" y="567300"/>
                    </a:lnTo>
                    <a:cubicBezTo>
                      <a:pt x="2562647" y="488224"/>
                      <a:pt x="2779392" y="454290"/>
                      <a:pt x="2932976" y="500111"/>
                    </a:cubicBezTo>
                    <a:cubicBezTo>
                      <a:pt x="3023762" y="833364"/>
                      <a:pt x="2797242" y="1367090"/>
                      <a:pt x="2527736" y="1636596"/>
                    </a:cubicBezTo>
                    <a:cubicBezTo>
                      <a:pt x="2275074" y="1889258"/>
                      <a:pt x="1799076" y="2077510"/>
                      <a:pt x="1574180" y="1933671"/>
                    </a:cubicBezTo>
                    <a:lnTo>
                      <a:pt x="1556345" y="1919368"/>
                    </a:lnTo>
                    <a:lnTo>
                      <a:pt x="1528339" y="1920897"/>
                    </a:lnTo>
                    <a:cubicBezTo>
                      <a:pt x="1510560" y="1920089"/>
                      <a:pt x="1493010" y="1917445"/>
                      <a:pt x="1475770" y="1912825"/>
                    </a:cubicBezTo>
                    <a:lnTo>
                      <a:pt x="1448916" y="1901539"/>
                    </a:lnTo>
                    <a:lnTo>
                      <a:pt x="1409788" y="1909339"/>
                    </a:lnTo>
                    <a:lnTo>
                      <a:pt x="1379448" y="1933671"/>
                    </a:lnTo>
                    <a:cubicBezTo>
                      <a:pt x="1154551" y="2077510"/>
                      <a:pt x="678554" y="1889257"/>
                      <a:pt x="425892" y="1636595"/>
                    </a:cubicBezTo>
                    <a:cubicBezTo>
                      <a:pt x="156386" y="1367089"/>
                      <a:pt x="-70989" y="807277"/>
                      <a:pt x="20652" y="500110"/>
                    </a:cubicBezTo>
                    <a:cubicBezTo>
                      <a:pt x="187279" y="454716"/>
                      <a:pt x="404024" y="488650"/>
                      <a:pt x="612800" y="567620"/>
                    </a:cubicBezTo>
                    <a:lnTo>
                      <a:pt x="646597" y="582336"/>
                    </a:lnTo>
                    <a:lnTo>
                      <a:pt x="648266" y="560064"/>
                    </a:lnTo>
                    <a:cubicBezTo>
                      <a:pt x="675860" y="335450"/>
                      <a:pt x="745684" y="127473"/>
                      <a:pt x="857156" y="12315"/>
                    </a:cubicBezTo>
                    <a:cubicBezTo>
                      <a:pt x="1025944" y="48861"/>
                      <a:pt x="1202630" y="178907"/>
                      <a:pt x="1351480" y="345243"/>
                    </a:cubicBezTo>
                    <a:lnTo>
                      <a:pt x="1439392" y="453752"/>
                    </a:lnTo>
                    <a:lnTo>
                      <a:pt x="1517562" y="349370"/>
                    </a:lnTo>
                    <a:cubicBezTo>
                      <a:pt x="1661654" y="174869"/>
                      <a:pt x="1832393" y="37110"/>
                      <a:pt x="1988311" y="0"/>
                    </a:cubicBezTo>
                    <a:close/>
                  </a:path>
                </a:pathLst>
              </a:custGeom>
              <a:solidFill>
                <a:srgbClr val="00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4" name="フリーフォーム: 図形 613">
                <a:extLst>
                  <a:ext uri="{FF2B5EF4-FFF2-40B4-BE49-F238E27FC236}">
                    <a16:creationId xmlns:a16="http://schemas.microsoft.com/office/drawing/2014/main" id="{B770FE20-F7E1-498D-849A-17FC820F28EE}"/>
                  </a:ext>
                </a:extLst>
              </p:cNvPr>
              <p:cNvSpPr/>
              <p:nvPr/>
            </p:nvSpPr>
            <p:spPr>
              <a:xfrm rot="9769250">
                <a:off x="4597761" y="3032835"/>
                <a:ext cx="237304" cy="159380"/>
              </a:xfrm>
              <a:custGeom>
                <a:avLst/>
                <a:gdLst>
                  <a:gd name="connsiteX0" fmla="*/ 1988311 w 2953345"/>
                  <a:gd name="connsiteY0" fmla="*/ 0 h 1983550"/>
                  <a:gd name="connsiteX1" fmla="*/ 2225919 w 2953345"/>
                  <a:gd name="connsiteY1" fmla="*/ 546570 h 1983550"/>
                  <a:gd name="connsiteX2" fmla="*/ 2233933 w 2953345"/>
                  <a:gd name="connsiteY2" fmla="*/ 617237 h 1983550"/>
                  <a:gd name="connsiteX3" fmla="*/ 2350610 w 2953345"/>
                  <a:gd name="connsiteY3" fmla="*/ 567300 h 1983550"/>
                  <a:gd name="connsiteX4" fmla="*/ 2932976 w 2953345"/>
                  <a:gd name="connsiteY4" fmla="*/ 500111 h 1983550"/>
                  <a:gd name="connsiteX5" fmla="*/ 2527736 w 2953345"/>
                  <a:gd name="connsiteY5" fmla="*/ 1636596 h 1983550"/>
                  <a:gd name="connsiteX6" fmla="*/ 1574180 w 2953345"/>
                  <a:gd name="connsiteY6" fmla="*/ 1933671 h 1983550"/>
                  <a:gd name="connsiteX7" fmla="*/ 1556345 w 2953345"/>
                  <a:gd name="connsiteY7" fmla="*/ 1919368 h 1983550"/>
                  <a:gd name="connsiteX8" fmla="*/ 1528339 w 2953345"/>
                  <a:gd name="connsiteY8" fmla="*/ 1920897 h 1983550"/>
                  <a:gd name="connsiteX9" fmla="*/ 1475770 w 2953345"/>
                  <a:gd name="connsiteY9" fmla="*/ 1912825 h 1983550"/>
                  <a:gd name="connsiteX10" fmla="*/ 1448916 w 2953345"/>
                  <a:gd name="connsiteY10" fmla="*/ 1901539 h 1983550"/>
                  <a:gd name="connsiteX11" fmla="*/ 1409788 w 2953345"/>
                  <a:gd name="connsiteY11" fmla="*/ 1909339 h 1983550"/>
                  <a:gd name="connsiteX12" fmla="*/ 1379448 w 2953345"/>
                  <a:gd name="connsiteY12" fmla="*/ 1933671 h 1983550"/>
                  <a:gd name="connsiteX13" fmla="*/ 425892 w 2953345"/>
                  <a:gd name="connsiteY13" fmla="*/ 1636595 h 1983550"/>
                  <a:gd name="connsiteX14" fmla="*/ 20652 w 2953345"/>
                  <a:gd name="connsiteY14" fmla="*/ 500110 h 1983550"/>
                  <a:gd name="connsiteX15" fmla="*/ 612800 w 2953345"/>
                  <a:gd name="connsiteY15" fmla="*/ 567620 h 1983550"/>
                  <a:gd name="connsiteX16" fmla="*/ 646597 w 2953345"/>
                  <a:gd name="connsiteY16" fmla="*/ 582336 h 1983550"/>
                  <a:gd name="connsiteX17" fmla="*/ 648266 w 2953345"/>
                  <a:gd name="connsiteY17" fmla="*/ 560064 h 1983550"/>
                  <a:gd name="connsiteX18" fmla="*/ 857156 w 2953345"/>
                  <a:gd name="connsiteY18" fmla="*/ 12315 h 1983550"/>
                  <a:gd name="connsiteX19" fmla="*/ 1351480 w 2953345"/>
                  <a:gd name="connsiteY19" fmla="*/ 345243 h 1983550"/>
                  <a:gd name="connsiteX20" fmla="*/ 1439392 w 2953345"/>
                  <a:gd name="connsiteY20" fmla="*/ 453752 h 1983550"/>
                  <a:gd name="connsiteX21" fmla="*/ 1517562 w 2953345"/>
                  <a:gd name="connsiteY21" fmla="*/ 349370 h 1983550"/>
                  <a:gd name="connsiteX22" fmla="*/ 1988311 w 2953345"/>
                  <a:gd name="connsiteY22" fmla="*/ 0 h 198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953345" h="1983550">
                    <a:moveTo>
                      <a:pt x="1988311" y="0"/>
                    </a:moveTo>
                    <a:cubicBezTo>
                      <a:pt x="2110936" y="121606"/>
                      <a:pt x="2189921" y="326279"/>
                      <a:pt x="2225919" y="546570"/>
                    </a:cubicBezTo>
                    <a:lnTo>
                      <a:pt x="2233933" y="617237"/>
                    </a:lnTo>
                    <a:lnTo>
                      <a:pt x="2350610" y="567300"/>
                    </a:lnTo>
                    <a:cubicBezTo>
                      <a:pt x="2562647" y="488224"/>
                      <a:pt x="2779392" y="454290"/>
                      <a:pt x="2932976" y="500111"/>
                    </a:cubicBezTo>
                    <a:cubicBezTo>
                      <a:pt x="3023762" y="833364"/>
                      <a:pt x="2797242" y="1367090"/>
                      <a:pt x="2527736" y="1636596"/>
                    </a:cubicBezTo>
                    <a:cubicBezTo>
                      <a:pt x="2275074" y="1889258"/>
                      <a:pt x="1799076" y="2077510"/>
                      <a:pt x="1574180" y="1933671"/>
                    </a:cubicBezTo>
                    <a:lnTo>
                      <a:pt x="1556345" y="1919368"/>
                    </a:lnTo>
                    <a:lnTo>
                      <a:pt x="1528339" y="1920897"/>
                    </a:lnTo>
                    <a:cubicBezTo>
                      <a:pt x="1510560" y="1920089"/>
                      <a:pt x="1493010" y="1917445"/>
                      <a:pt x="1475770" y="1912825"/>
                    </a:cubicBezTo>
                    <a:lnTo>
                      <a:pt x="1448916" y="1901539"/>
                    </a:lnTo>
                    <a:lnTo>
                      <a:pt x="1409788" y="1909339"/>
                    </a:lnTo>
                    <a:lnTo>
                      <a:pt x="1379448" y="1933671"/>
                    </a:lnTo>
                    <a:cubicBezTo>
                      <a:pt x="1154551" y="2077510"/>
                      <a:pt x="678554" y="1889257"/>
                      <a:pt x="425892" y="1636595"/>
                    </a:cubicBezTo>
                    <a:cubicBezTo>
                      <a:pt x="156386" y="1367089"/>
                      <a:pt x="-70989" y="807277"/>
                      <a:pt x="20652" y="500110"/>
                    </a:cubicBezTo>
                    <a:cubicBezTo>
                      <a:pt x="187279" y="454716"/>
                      <a:pt x="404024" y="488650"/>
                      <a:pt x="612800" y="567620"/>
                    </a:cubicBezTo>
                    <a:lnTo>
                      <a:pt x="646597" y="582336"/>
                    </a:lnTo>
                    <a:lnTo>
                      <a:pt x="648266" y="560064"/>
                    </a:lnTo>
                    <a:cubicBezTo>
                      <a:pt x="675860" y="335450"/>
                      <a:pt x="745684" y="127473"/>
                      <a:pt x="857156" y="12315"/>
                    </a:cubicBezTo>
                    <a:cubicBezTo>
                      <a:pt x="1025944" y="48861"/>
                      <a:pt x="1202630" y="178907"/>
                      <a:pt x="1351480" y="345243"/>
                    </a:cubicBezTo>
                    <a:lnTo>
                      <a:pt x="1439392" y="453752"/>
                    </a:lnTo>
                    <a:lnTo>
                      <a:pt x="1517562" y="349370"/>
                    </a:lnTo>
                    <a:cubicBezTo>
                      <a:pt x="1661654" y="174869"/>
                      <a:pt x="1832393" y="37110"/>
                      <a:pt x="1988311" y="0"/>
                    </a:cubicBezTo>
                    <a:close/>
                  </a:path>
                </a:pathLst>
              </a:custGeom>
              <a:solidFill>
                <a:srgbClr val="00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5" name="フリーフォーム: 図形 614">
                <a:extLst>
                  <a:ext uri="{FF2B5EF4-FFF2-40B4-BE49-F238E27FC236}">
                    <a16:creationId xmlns:a16="http://schemas.microsoft.com/office/drawing/2014/main" id="{4AAA3B53-46BA-4DD0-9F0E-44F37B9E3EDB}"/>
                  </a:ext>
                </a:extLst>
              </p:cNvPr>
              <p:cNvSpPr/>
              <p:nvPr/>
            </p:nvSpPr>
            <p:spPr>
              <a:xfrm rot="10800000">
                <a:off x="4872072" y="1307864"/>
                <a:ext cx="264016" cy="177320"/>
              </a:xfrm>
              <a:custGeom>
                <a:avLst/>
                <a:gdLst>
                  <a:gd name="connsiteX0" fmla="*/ 1988311 w 2953345"/>
                  <a:gd name="connsiteY0" fmla="*/ 0 h 1983550"/>
                  <a:gd name="connsiteX1" fmla="*/ 2225919 w 2953345"/>
                  <a:gd name="connsiteY1" fmla="*/ 546570 h 1983550"/>
                  <a:gd name="connsiteX2" fmla="*/ 2233933 w 2953345"/>
                  <a:gd name="connsiteY2" fmla="*/ 617237 h 1983550"/>
                  <a:gd name="connsiteX3" fmla="*/ 2350610 w 2953345"/>
                  <a:gd name="connsiteY3" fmla="*/ 567300 h 1983550"/>
                  <a:gd name="connsiteX4" fmla="*/ 2932976 w 2953345"/>
                  <a:gd name="connsiteY4" fmla="*/ 500111 h 1983550"/>
                  <a:gd name="connsiteX5" fmla="*/ 2527736 w 2953345"/>
                  <a:gd name="connsiteY5" fmla="*/ 1636596 h 1983550"/>
                  <a:gd name="connsiteX6" fmla="*/ 1574180 w 2953345"/>
                  <a:gd name="connsiteY6" fmla="*/ 1933671 h 1983550"/>
                  <a:gd name="connsiteX7" fmla="*/ 1556345 w 2953345"/>
                  <a:gd name="connsiteY7" fmla="*/ 1919368 h 1983550"/>
                  <a:gd name="connsiteX8" fmla="*/ 1528339 w 2953345"/>
                  <a:gd name="connsiteY8" fmla="*/ 1920897 h 1983550"/>
                  <a:gd name="connsiteX9" fmla="*/ 1475770 w 2953345"/>
                  <a:gd name="connsiteY9" fmla="*/ 1912825 h 1983550"/>
                  <a:gd name="connsiteX10" fmla="*/ 1448916 w 2953345"/>
                  <a:gd name="connsiteY10" fmla="*/ 1901539 h 1983550"/>
                  <a:gd name="connsiteX11" fmla="*/ 1409788 w 2953345"/>
                  <a:gd name="connsiteY11" fmla="*/ 1909339 h 1983550"/>
                  <a:gd name="connsiteX12" fmla="*/ 1379448 w 2953345"/>
                  <a:gd name="connsiteY12" fmla="*/ 1933671 h 1983550"/>
                  <a:gd name="connsiteX13" fmla="*/ 425892 w 2953345"/>
                  <a:gd name="connsiteY13" fmla="*/ 1636595 h 1983550"/>
                  <a:gd name="connsiteX14" fmla="*/ 20652 w 2953345"/>
                  <a:gd name="connsiteY14" fmla="*/ 500110 h 1983550"/>
                  <a:gd name="connsiteX15" fmla="*/ 612800 w 2953345"/>
                  <a:gd name="connsiteY15" fmla="*/ 567620 h 1983550"/>
                  <a:gd name="connsiteX16" fmla="*/ 646597 w 2953345"/>
                  <a:gd name="connsiteY16" fmla="*/ 582336 h 1983550"/>
                  <a:gd name="connsiteX17" fmla="*/ 648266 w 2953345"/>
                  <a:gd name="connsiteY17" fmla="*/ 560064 h 1983550"/>
                  <a:gd name="connsiteX18" fmla="*/ 857156 w 2953345"/>
                  <a:gd name="connsiteY18" fmla="*/ 12315 h 1983550"/>
                  <a:gd name="connsiteX19" fmla="*/ 1351480 w 2953345"/>
                  <a:gd name="connsiteY19" fmla="*/ 345243 h 1983550"/>
                  <a:gd name="connsiteX20" fmla="*/ 1439392 w 2953345"/>
                  <a:gd name="connsiteY20" fmla="*/ 453752 h 1983550"/>
                  <a:gd name="connsiteX21" fmla="*/ 1517562 w 2953345"/>
                  <a:gd name="connsiteY21" fmla="*/ 349370 h 1983550"/>
                  <a:gd name="connsiteX22" fmla="*/ 1988311 w 2953345"/>
                  <a:gd name="connsiteY22" fmla="*/ 0 h 198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953345" h="1983550">
                    <a:moveTo>
                      <a:pt x="1988311" y="0"/>
                    </a:moveTo>
                    <a:cubicBezTo>
                      <a:pt x="2110936" y="121606"/>
                      <a:pt x="2189921" y="326279"/>
                      <a:pt x="2225919" y="546570"/>
                    </a:cubicBezTo>
                    <a:lnTo>
                      <a:pt x="2233933" y="617237"/>
                    </a:lnTo>
                    <a:lnTo>
                      <a:pt x="2350610" y="567300"/>
                    </a:lnTo>
                    <a:cubicBezTo>
                      <a:pt x="2562647" y="488224"/>
                      <a:pt x="2779392" y="454290"/>
                      <a:pt x="2932976" y="500111"/>
                    </a:cubicBezTo>
                    <a:cubicBezTo>
                      <a:pt x="3023762" y="833364"/>
                      <a:pt x="2797242" y="1367090"/>
                      <a:pt x="2527736" y="1636596"/>
                    </a:cubicBezTo>
                    <a:cubicBezTo>
                      <a:pt x="2275074" y="1889258"/>
                      <a:pt x="1799076" y="2077510"/>
                      <a:pt x="1574180" y="1933671"/>
                    </a:cubicBezTo>
                    <a:lnTo>
                      <a:pt x="1556345" y="1919368"/>
                    </a:lnTo>
                    <a:lnTo>
                      <a:pt x="1528339" y="1920897"/>
                    </a:lnTo>
                    <a:cubicBezTo>
                      <a:pt x="1510560" y="1920089"/>
                      <a:pt x="1493010" y="1917445"/>
                      <a:pt x="1475770" y="1912825"/>
                    </a:cubicBezTo>
                    <a:lnTo>
                      <a:pt x="1448916" y="1901539"/>
                    </a:lnTo>
                    <a:lnTo>
                      <a:pt x="1409788" y="1909339"/>
                    </a:lnTo>
                    <a:lnTo>
                      <a:pt x="1379448" y="1933671"/>
                    </a:lnTo>
                    <a:cubicBezTo>
                      <a:pt x="1154551" y="2077510"/>
                      <a:pt x="678554" y="1889257"/>
                      <a:pt x="425892" y="1636595"/>
                    </a:cubicBezTo>
                    <a:cubicBezTo>
                      <a:pt x="156386" y="1367089"/>
                      <a:pt x="-70989" y="807277"/>
                      <a:pt x="20652" y="500110"/>
                    </a:cubicBezTo>
                    <a:cubicBezTo>
                      <a:pt x="187279" y="454716"/>
                      <a:pt x="404024" y="488650"/>
                      <a:pt x="612800" y="567620"/>
                    </a:cubicBezTo>
                    <a:lnTo>
                      <a:pt x="646597" y="582336"/>
                    </a:lnTo>
                    <a:lnTo>
                      <a:pt x="648266" y="560064"/>
                    </a:lnTo>
                    <a:cubicBezTo>
                      <a:pt x="675860" y="335450"/>
                      <a:pt x="745684" y="127473"/>
                      <a:pt x="857156" y="12315"/>
                    </a:cubicBezTo>
                    <a:cubicBezTo>
                      <a:pt x="1025944" y="48861"/>
                      <a:pt x="1202630" y="178907"/>
                      <a:pt x="1351480" y="345243"/>
                    </a:cubicBezTo>
                    <a:lnTo>
                      <a:pt x="1439392" y="453752"/>
                    </a:lnTo>
                    <a:lnTo>
                      <a:pt x="1517562" y="349370"/>
                    </a:lnTo>
                    <a:cubicBezTo>
                      <a:pt x="1661654" y="174869"/>
                      <a:pt x="1832393" y="37110"/>
                      <a:pt x="1988311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6" name="フリーフォーム: 図形 615">
                <a:extLst>
                  <a:ext uri="{FF2B5EF4-FFF2-40B4-BE49-F238E27FC236}">
                    <a16:creationId xmlns:a16="http://schemas.microsoft.com/office/drawing/2014/main" id="{FC989789-A31D-4FB0-8758-8E34AE5F2DBA}"/>
                  </a:ext>
                </a:extLst>
              </p:cNvPr>
              <p:cNvSpPr/>
              <p:nvPr/>
            </p:nvSpPr>
            <p:spPr>
              <a:xfrm rot="10800000">
                <a:off x="5161632" y="1505984"/>
                <a:ext cx="264016" cy="177320"/>
              </a:xfrm>
              <a:custGeom>
                <a:avLst/>
                <a:gdLst>
                  <a:gd name="connsiteX0" fmla="*/ 1988311 w 2953345"/>
                  <a:gd name="connsiteY0" fmla="*/ 0 h 1983550"/>
                  <a:gd name="connsiteX1" fmla="*/ 2225919 w 2953345"/>
                  <a:gd name="connsiteY1" fmla="*/ 546570 h 1983550"/>
                  <a:gd name="connsiteX2" fmla="*/ 2233933 w 2953345"/>
                  <a:gd name="connsiteY2" fmla="*/ 617237 h 1983550"/>
                  <a:gd name="connsiteX3" fmla="*/ 2350610 w 2953345"/>
                  <a:gd name="connsiteY3" fmla="*/ 567300 h 1983550"/>
                  <a:gd name="connsiteX4" fmla="*/ 2932976 w 2953345"/>
                  <a:gd name="connsiteY4" fmla="*/ 500111 h 1983550"/>
                  <a:gd name="connsiteX5" fmla="*/ 2527736 w 2953345"/>
                  <a:gd name="connsiteY5" fmla="*/ 1636596 h 1983550"/>
                  <a:gd name="connsiteX6" fmla="*/ 1574180 w 2953345"/>
                  <a:gd name="connsiteY6" fmla="*/ 1933671 h 1983550"/>
                  <a:gd name="connsiteX7" fmla="*/ 1556345 w 2953345"/>
                  <a:gd name="connsiteY7" fmla="*/ 1919368 h 1983550"/>
                  <a:gd name="connsiteX8" fmla="*/ 1528339 w 2953345"/>
                  <a:gd name="connsiteY8" fmla="*/ 1920897 h 1983550"/>
                  <a:gd name="connsiteX9" fmla="*/ 1475770 w 2953345"/>
                  <a:gd name="connsiteY9" fmla="*/ 1912825 h 1983550"/>
                  <a:gd name="connsiteX10" fmla="*/ 1448916 w 2953345"/>
                  <a:gd name="connsiteY10" fmla="*/ 1901539 h 1983550"/>
                  <a:gd name="connsiteX11" fmla="*/ 1409788 w 2953345"/>
                  <a:gd name="connsiteY11" fmla="*/ 1909339 h 1983550"/>
                  <a:gd name="connsiteX12" fmla="*/ 1379448 w 2953345"/>
                  <a:gd name="connsiteY12" fmla="*/ 1933671 h 1983550"/>
                  <a:gd name="connsiteX13" fmla="*/ 425892 w 2953345"/>
                  <a:gd name="connsiteY13" fmla="*/ 1636595 h 1983550"/>
                  <a:gd name="connsiteX14" fmla="*/ 20652 w 2953345"/>
                  <a:gd name="connsiteY14" fmla="*/ 500110 h 1983550"/>
                  <a:gd name="connsiteX15" fmla="*/ 612800 w 2953345"/>
                  <a:gd name="connsiteY15" fmla="*/ 567620 h 1983550"/>
                  <a:gd name="connsiteX16" fmla="*/ 646597 w 2953345"/>
                  <a:gd name="connsiteY16" fmla="*/ 582336 h 1983550"/>
                  <a:gd name="connsiteX17" fmla="*/ 648266 w 2953345"/>
                  <a:gd name="connsiteY17" fmla="*/ 560064 h 1983550"/>
                  <a:gd name="connsiteX18" fmla="*/ 857156 w 2953345"/>
                  <a:gd name="connsiteY18" fmla="*/ 12315 h 1983550"/>
                  <a:gd name="connsiteX19" fmla="*/ 1351480 w 2953345"/>
                  <a:gd name="connsiteY19" fmla="*/ 345243 h 1983550"/>
                  <a:gd name="connsiteX20" fmla="*/ 1439392 w 2953345"/>
                  <a:gd name="connsiteY20" fmla="*/ 453752 h 1983550"/>
                  <a:gd name="connsiteX21" fmla="*/ 1517562 w 2953345"/>
                  <a:gd name="connsiteY21" fmla="*/ 349370 h 1983550"/>
                  <a:gd name="connsiteX22" fmla="*/ 1988311 w 2953345"/>
                  <a:gd name="connsiteY22" fmla="*/ 0 h 198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953345" h="1983550">
                    <a:moveTo>
                      <a:pt x="1988311" y="0"/>
                    </a:moveTo>
                    <a:cubicBezTo>
                      <a:pt x="2110936" y="121606"/>
                      <a:pt x="2189921" y="326279"/>
                      <a:pt x="2225919" y="546570"/>
                    </a:cubicBezTo>
                    <a:lnTo>
                      <a:pt x="2233933" y="617237"/>
                    </a:lnTo>
                    <a:lnTo>
                      <a:pt x="2350610" y="567300"/>
                    </a:lnTo>
                    <a:cubicBezTo>
                      <a:pt x="2562647" y="488224"/>
                      <a:pt x="2779392" y="454290"/>
                      <a:pt x="2932976" y="500111"/>
                    </a:cubicBezTo>
                    <a:cubicBezTo>
                      <a:pt x="3023762" y="833364"/>
                      <a:pt x="2797242" y="1367090"/>
                      <a:pt x="2527736" y="1636596"/>
                    </a:cubicBezTo>
                    <a:cubicBezTo>
                      <a:pt x="2275074" y="1889258"/>
                      <a:pt x="1799076" y="2077510"/>
                      <a:pt x="1574180" y="1933671"/>
                    </a:cubicBezTo>
                    <a:lnTo>
                      <a:pt x="1556345" y="1919368"/>
                    </a:lnTo>
                    <a:lnTo>
                      <a:pt x="1528339" y="1920897"/>
                    </a:lnTo>
                    <a:cubicBezTo>
                      <a:pt x="1510560" y="1920089"/>
                      <a:pt x="1493010" y="1917445"/>
                      <a:pt x="1475770" y="1912825"/>
                    </a:cubicBezTo>
                    <a:lnTo>
                      <a:pt x="1448916" y="1901539"/>
                    </a:lnTo>
                    <a:lnTo>
                      <a:pt x="1409788" y="1909339"/>
                    </a:lnTo>
                    <a:lnTo>
                      <a:pt x="1379448" y="1933671"/>
                    </a:lnTo>
                    <a:cubicBezTo>
                      <a:pt x="1154551" y="2077510"/>
                      <a:pt x="678554" y="1889257"/>
                      <a:pt x="425892" y="1636595"/>
                    </a:cubicBezTo>
                    <a:cubicBezTo>
                      <a:pt x="156386" y="1367089"/>
                      <a:pt x="-70989" y="807277"/>
                      <a:pt x="20652" y="500110"/>
                    </a:cubicBezTo>
                    <a:cubicBezTo>
                      <a:pt x="187279" y="454716"/>
                      <a:pt x="404024" y="488650"/>
                      <a:pt x="612800" y="567620"/>
                    </a:cubicBezTo>
                    <a:lnTo>
                      <a:pt x="646597" y="582336"/>
                    </a:lnTo>
                    <a:lnTo>
                      <a:pt x="648266" y="560064"/>
                    </a:lnTo>
                    <a:cubicBezTo>
                      <a:pt x="675860" y="335450"/>
                      <a:pt x="745684" y="127473"/>
                      <a:pt x="857156" y="12315"/>
                    </a:cubicBezTo>
                    <a:cubicBezTo>
                      <a:pt x="1025944" y="48861"/>
                      <a:pt x="1202630" y="178907"/>
                      <a:pt x="1351480" y="345243"/>
                    </a:cubicBezTo>
                    <a:lnTo>
                      <a:pt x="1439392" y="453752"/>
                    </a:lnTo>
                    <a:lnTo>
                      <a:pt x="1517562" y="349370"/>
                    </a:lnTo>
                    <a:cubicBezTo>
                      <a:pt x="1661654" y="174869"/>
                      <a:pt x="1832393" y="37110"/>
                      <a:pt x="1988311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7" name="フリーフォーム: 図形 616">
                <a:extLst>
                  <a:ext uri="{FF2B5EF4-FFF2-40B4-BE49-F238E27FC236}">
                    <a16:creationId xmlns:a16="http://schemas.microsoft.com/office/drawing/2014/main" id="{B4B48D27-8BBA-402B-9925-191D01497C02}"/>
                  </a:ext>
                </a:extLst>
              </p:cNvPr>
              <p:cNvSpPr/>
              <p:nvPr/>
            </p:nvSpPr>
            <p:spPr>
              <a:xfrm rot="10800000">
                <a:off x="3790032" y="1330724"/>
                <a:ext cx="264016" cy="177320"/>
              </a:xfrm>
              <a:custGeom>
                <a:avLst/>
                <a:gdLst>
                  <a:gd name="connsiteX0" fmla="*/ 1988311 w 2953345"/>
                  <a:gd name="connsiteY0" fmla="*/ 0 h 1983550"/>
                  <a:gd name="connsiteX1" fmla="*/ 2225919 w 2953345"/>
                  <a:gd name="connsiteY1" fmla="*/ 546570 h 1983550"/>
                  <a:gd name="connsiteX2" fmla="*/ 2233933 w 2953345"/>
                  <a:gd name="connsiteY2" fmla="*/ 617237 h 1983550"/>
                  <a:gd name="connsiteX3" fmla="*/ 2350610 w 2953345"/>
                  <a:gd name="connsiteY3" fmla="*/ 567300 h 1983550"/>
                  <a:gd name="connsiteX4" fmla="*/ 2932976 w 2953345"/>
                  <a:gd name="connsiteY4" fmla="*/ 500111 h 1983550"/>
                  <a:gd name="connsiteX5" fmla="*/ 2527736 w 2953345"/>
                  <a:gd name="connsiteY5" fmla="*/ 1636596 h 1983550"/>
                  <a:gd name="connsiteX6" fmla="*/ 1574180 w 2953345"/>
                  <a:gd name="connsiteY6" fmla="*/ 1933671 h 1983550"/>
                  <a:gd name="connsiteX7" fmla="*/ 1556345 w 2953345"/>
                  <a:gd name="connsiteY7" fmla="*/ 1919368 h 1983550"/>
                  <a:gd name="connsiteX8" fmla="*/ 1528339 w 2953345"/>
                  <a:gd name="connsiteY8" fmla="*/ 1920897 h 1983550"/>
                  <a:gd name="connsiteX9" fmla="*/ 1475770 w 2953345"/>
                  <a:gd name="connsiteY9" fmla="*/ 1912825 h 1983550"/>
                  <a:gd name="connsiteX10" fmla="*/ 1448916 w 2953345"/>
                  <a:gd name="connsiteY10" fmla="*/ 1901539 h 1983550"/>
                  <a:gd name="connsiteX11" fmla="*/ 1409788 w 2953345"/>
                  <a:gd name="connsiteY11" fmla="*/ 1909339 h 1983550"/>
                  <a:gd name="connsiteX12" fmla="*/ 1379448 w 2953345"/>
                  <a:gd name="connsiteY12" fmla="*/ 1933671 h 1983550"/>
                  <a:gd name="connsiteX13" fmla="*/ 425892 w 2953345"/>
                  <a:gd name="connsiteY13" fmla="*/ 1636595 h 1983550"/>
                  <a:gd name="connsiteX14" fmla="*/ 20652 w 2953345"/>
                  <a:gd name="connsiteY14" fmla="*/ 500110 h 1983550"/>
                  <a:gd name="connsiteX15" fmla="*/ 612800 w 2953345"/>
                  <a:gd name="connsiteY15" fmla="*/ 567620 h 1983550"/>
                  <a:gd name="connsiteX16" fmla="*/ 646597 w 2953345"/>
                  <a:gd name="connsiteY16" fmla="*/ 582336 h 1983550"/>
                  <a:gd name="connsiteX17" fmla="*/ 648266 w 2953345"/>
                  <a:gd name="connsiteY17" fmla="*/ 560064 h 1983550"/>
                  <a:gd name="connsiteX18" fmla="*/ 857156 w 2953345"/>
                  <a:gd name="connsiteY18" fmla="*/ 12315 h 1983550"/>
                  <a:gd name="connsiteX19" fmla="*/ 1351480 w 2953345"/>
                  <a:gd name="connsiteY19" fmla="*/ 345243 h 1983550"/>
                  <a:gd name="connsiteX20" fmla="*/ 1439392 w 2953345"/>
                  <a:gd name="connsiteY20" fmla="*/ 453752 h 1983550"/>
                  <a:gd name="connsiteX21" fmla="*/ 1517562 w 2953345"/>
                  <a:gd name="connsiteY21" fmla="*/ 349370 h 1983550"/>
                  <a:gd name="connsiteX22" fmla="*/ 1988311 w 2953345"/>
                  <a:gd name="connsiteY22" fmla="*/ 0 h 198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953345" h="1983550">
                    <a:moveTo>
                      <a:pt x="1988311" y="0"/>
                    </a:moveTo>
                    <a:cubicBezTo>
                      <a:pt x="2110936" y="121606"/>
                      <a:pt x="2189921" y="326279"/>
                      <a:pt x="2225919" y="546570"/>
                    </a:cubicBezTo>
                    <a:lnTo>
                      <a:pt x="2233933" y="617237"/>
                    </a:lnTo>
                    <a:lnTo>
                      <a:pt x="2350610" y="567300"/>
                    </a:lnTo>
                    <a:cubicBezTo>
                      <a:pt x="2562647" y="488224"/>
                      <a:pt x="2779392" y="454290"/>
                      <a:pt x="2932976" y="500111"/>
                    </a:cubicBezTo>
                    <a:cubicBezTo>
                      <a:pt x="3023762" y="833364"/>
                      <a:pt x="2797242" y="1367090"/>
                      <a:pt x="2527736" y="1636596"/>
                    </a:cubicBezTo>
                    <a:cubicBezTo>
                      <a:pt x="2275074" y="1889258"/>
                      <a:pt x="1799076" y="2077510"/>
                      <a:pt x="1574180" y="1933671"/>
                    </a:cubicBezTo>
                    <a:lnTo>
                      <a:pt x="1556345" y="1919368"/>
                    </a:lnTo>
                    <a:lnTo>
                      <a:pt x="1528339" y="1920897"/>
                    </a:lnTo>
                    <a:cubicBezTo>
                      <a:pt x="1510560" y="1920089"/>
                      <a:pt x="1493010" y="1917445"/>
                      <a:pt x="1475770" y="1912825"/>
                    </a:cubicBezTo>
                    <a:lnTo>
                      <a:pt x="1448916" y="1901539"/>
                    </a:lnTo>
                    <a:lnTo>
                      <a:pt x="1409788" y="1909339"/>
                    </a:lnTo>
                    <a:lnTo>
                      <a:pt x="1379448" y="1933671"/>
                    </a:lnTo>
                    <a:cubicBezTo>
                      <a:pt x="1154551" y="2077510"/>
                      <a:pt x="678554" y="1889257"/>
                      <a:pt x="425892" y="1636595"/>
                    </a:cubicBezTo>
                    <a:cubicBezTo>
                      <a:pt x="156386" y="1367089"/>
                      <a:pt x="-70989" y="807277"/>
                      <a:pt x="20652" y="500110"/>
                    </a:cubicBezTo>
                    <a:cubicBezTo>
                      <a:pt x="187279" y="454716"/>
                      <a:pt x="404024" y="488650"/>
                      <a:pt x="612800" y="567620"/>
                    </a:cubicBezTo>
                    <a:lnTo>
                      <a:pt x="646597" y="582336"/>
                    </a:lnTo>
                    <a:lnTo>
                      <a:pt x="648266" y="560064"/>
                    </a:lnTo>
                    <a:cubicBezTo>
                      <a:pt x="675860" y="335450"/>
                      <a:pt x="745684" y="127473"/>
                      <a:pt x="857156" y="12315"/>
                    </a:cubicBezTo>
                    <a:cubicBezTo>
                      <a:pt x="1025944" y="48861"/>
                      <a:pt x="1202630" y="178907"/>
                      <a:pt x="1351480" y="345243"/>
                    </a:cubicBezTo>
                    <a:lnTo>
                      <a:pt x="1439392" y="453752"/>
                    </a:lnTo>
                    <a:lnTo>
                      <a:pt x="1517562" y="349370"/>
                    </a:lnTo>
                    <a:cubicBezTo>
                      <a:pt x="1661654" y="174869"/>
                      <a:pt x="1832393" y="37110"/>
                      <a:pt x="1988311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8" name="フリーフォーム: 図形 617">
                <a:extLst>
                  <a:ext uri="{FF2B5EF4-FFF2-40B4-BE49-F238E27FC236}">
                    <a16:creationId xmlns:a16="http://schemas.microsoft.com/office/drawing/2014/main" id="{4887F209-0F34-4E06-ABD3-270E6A25CFE5}"/>
                  </a:ext>
                </a:extLst>
              </p:cNvPr>
              <p:cNvSpPr/>
              <p:nvPr/>
            </p:nvSpPr>
            <p:spPr>
              <a:xfrm rot="10800000">
                <a:off x="4940652" y="1635524"/>
                <a:ext cx="264016" cy="177320"/>
              </a:xfrm>
              <a:custGeom>
                <a:avLst/>
                <a:gdLst>
                  <a:gd name="connsiteX0" fmla="*/ 1988311 w 2953345"/>
                  <a:gd name="connsiteY0" fmla="*/ 0 h 1983550"/>
                  <a:gd name="connsiteX1" fmla="*/ 2225919 w 2953345"/>
                  <a:gd name="connsiteY1" fmla="*/ 546570 h 1983550"/>
                  <a:gd name="connsiteX2" fmla="*/ 2233933 w 2953345"/>
                  <a:gd name="connsiteY2" fmla="*/ 617237 h 1983550"/>
                  <a:gd name="connsiteX3" fmla="*/ 2350610 w 2953345"/>
                  <a:gd name="connsiteY3" fmla="*/ 567300 h 1983550"/>
                  <a:gd name="connsiteX4" fmla="*/ 2932976 w 2953345"/>
                  <a:gd name="connsiteY4" fmla="*/ 500111 h 1983550"/>
                  <a:gd name="connsiteX5" fmla="*/ 2527736 w 2953345"/>
                  <a:gd name="connsiteY5" fmla="*/ 1636596 h 1983550"/>
                  <a:gd name="connsiteX6" fmla="*/ 1574180 w 2953345"/>
                  <a:gd name="connsiteY6" fmla="*/ 1933671 h 1983550"/>
                  <a:gd name="connsiteX7" fmla="*/ 1556345 w 2953345"/>
                  <a:gd name="connsiteY7" fmla="*/ 1919368 h 1983550"/>
                  <a:gd name="connsiteX8" fmla="*/ 1528339 w 2953345"/>
                  <a:gd name="connsiteY8" fmla="*/ 1920897 h 1983550"/>
                  <a:gd name="connsiteX9" fmla="*/ 1475770 w 2953345"/>
                  <a:gd name="connsiteY9" fmla="*/ 1912825 h 1983550"/>
                  <a:gd name="connsiteX10" fmla="*/ 1448916 w 2953345"/>
                  <a:gd name="connsiteY10" fmla="*/ 1901539 h 1983550"/>
                  <a:gd name="connsiteX11" fmla="*/ 1409788 w 2953345"/>
                  <a:gd name="connsiteY11" fmla="*/ 1909339 h 1983550"/>
                  <a:gd name="connsiteX12" fmla="*/ 1379448 w 2953345"/>
                  <a:gd name="connsiteY12" fmla="*/ 1933671 h 1983550"/>
                  <a:gd name="connsiteX13" fmla="*/ 425892 w 2953345"/>
                  <a:gd name="connsiteY13" fmla="*/ 1636595 h 1983550"/>
                  <a:gd name="connsiteX14" fmla="*/ 20652 w 2953345"/>
                  <a:gd name="connsiteY14" fmla="*/ 500110 h 1983550"/>
                  <a:gd name="connsiteX15" fmla="*/ 612800 w 2953345"/>
                  <a:gd name="connsiteY15" fmla="*/ 567620 h 1983550"/>
                  <a:gd name="connsiteX16" fmla="*/ 646597 w 2953345"/>
                  <a:gd name="connsiteY16" fmla="*/ 582336 h 1983550"/>
                  <a:gd name="connsiteX17" fmla="*/ 648266 w 2953345"/>
                  <a:gd name="connsiteY17" fmla="*/ 560064 h 1983550"/>
                  <a:gd name="connsiteX18" fmla="*/ 857156 w 2953345"/>
                  <a:gd name="connsiteY18" fmla="*/ 12315 h 1983550"/>
                  <a:gd name="connsiteX19" fmla="*/ 1351480 w 2953345"/>
                  <a:gd name="connsiteY19" fmla="*/ 345243 h 1983550"/>
                  <a:gd name="connsiteX20" fmla="*/ 1439392 w 2953345"/>
                  <a:gd name="connsiteY20" fmla="*/ 453752 h 1983550"/>
                  <a:gd name="connsiteX21" fmla="*/ 1517562 w 2953345"/>
                  <a:gd name="connsiteY21" fmla="*/ 349370 h 1983550"/>
                  <a:gd name="connsiteX22" fmla="*/ 1988311 w 2953345"/>
                  <a:gd name="connsiteY22" fmla="*/ 0 h 198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953345" h="1983550">
                    <a:moveTo>
                      <a:pt x="1988311" y="0"/>
                    </a:moveTo>
                    <a:cubicBezTo>
                      <a:pt x="2110936" y="121606"/>
                      <a:pt x="2189921" y="326279"/>
                      <a:pt x="2225919" y="546570"/>
                    </a:cubicBezTo>
                    <a:lnTo>
                      <a:pt x="2233933" y="617237"/>
                    </a:lnTo>
                    <a:lnTo>
                      <a:pt x="2350610" y="567300"/>
                    </a:lnTo>
                    <a:cubicBezTo>
                      <a:pt x="2562647" y="488224"/>
                      <a:pt x="2779392" y="454290"/>
                      <a:pt x="2932976" y="500111"/>
                    </a:cubicBezTo>
                    <a:cubicBezTo>
                      <a:pt x="3023762" y="833364"/>
                      <a:pt x="2797242" y="1367090"/>
                      <a:pt x="2527736" y="1636596"/>
                    </a:cubicBezTo>
                    <a:cubicBezTo>
                      <a:pt x="2275074" y="1889258"/>
                      <a:pt x="1799076" y="2077510"/>
                      <a:pt x="1574180" y="1933671"/>
                    </a:cubicBezTo>
                    <a:lnTo>
                      <a:pt x="1556345" y="1919368"/>
                    </a:lnTo>
                    <a:lnTo>
                      <a:pt x="1528339" y="1920897"/>
                    </a:lnTo>
                    <a:cubicBezTo>
                      <a:pt x="1510560" y="1920089"/>
                      <a:pt x="1493010" y="1917445"/>
                      <a:pt x="1475770" y="1912825"/>
                    </a:cubicBezTo>
                    <a:lnTo>
                      <a:pt x="1448916" y="1901539"/>
                    </a:lnTo>
                    <a:lnTo>
                      <a:pt x="1409788" y="1909339"/>
                    </a:lnTo>
                    <a:lnTo>
                      <a:pt x="1379448" y="1933671"/>
                    </a:lnTo>
                    <a:cubicBezTo>
                      <a:pt x="1154551" y="2077510"/>
                      <a:pt x="678554" y="1889257"/>
                      <a:pt x="425892" y="1636595"/>
                    </a:cubicBezTo>
                    <a:cubicBezTo>
                      <a:pt x="156386" y="1367089"/>
                      <a:pt x="-70989" y="807277"/>
                      <a:pt x="20652" y="500110"/>
                    </a:cubicBezTo>
                    <a:cubicBezTo>
                      <a:pt x="187279" y="454716"/>
                      <a:pt x="404024" y="488650"/>
                      <a:pt x="612800" y="567620"/>
                    </a:cubicBezTo>
                    <a:lnTo>
                      <a:pt x="646597" y="582336"/>
                    </a:lnTo>
                    <a:lnTo>
                      <a:pt x="648266" y="560064"/>
                    </a:lnTo>
                    <a:cubicBezTo>
                      <a:pt x="675860" y="335450"/>
                      <a:pt x="745684" y="127473"/>
                      <a:pt x="857156" y="12315"/>
                    </a:cubicBezTo>
                    <a:cubicBezTo>
                      <a:pt x="1025944" y="48861"/>
                      <a:pt x="1202630" y="178907"/>
                      <a:pt x="1351480" y="345243"/>
                    </a:cubicBezTo>
                    <a:lnTo>
                      <a:pt x="1439392" y="453752"/>
                    </a:lnTo>
                    <a:lnTo>
                      <a:pt x="1517562" y="349370"/>
                    </a:lnTo>
                    <a:cubicBezTo>
                      <a:pt x="1661654" y="174869"/>
                      <a:pt x="1832393" y="37110"/>
                      <a:pt x="1988311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9" name="フリーフォーム: 図形 618">
                <a:extLst>
                  <a:ext uri="{FF2B5EF4-FFF2-40B4-BE49-F238E27FC236}">
                    <a16:creationId xmlns:a16="http://schemas.microsoft.com/office/drawing/2014/main" id="{EB3851D4-3626-4944-A39D-8EDA62B019AF}"/>
                  </a:ext>
                </a:extLst>
              </p:cNvPr>
              <p:cNvSpPr/>
              <p:nvPr/>
            </p:nvSpPr>
            <p:spPr>
              <a:xfrm rot="10800000">
                <a:off x="3325212" y="1528844"/>
                <a:ext cx="264016" cy="177320"/>
              </a:xfrm>
              <a:custGeom>
                <a:avLst/>
                <a:gdLst>
                  <a:gd name="connsiteX0" fmla="*/ 1988311 w 2953345"/>
                  <a:gd name="connsiteY0" fmla="*/ 0 h 1983550"/>
                  <a:gd name="connsiteX1" fmla="*/ 2225919 w 2953345"/>
                  <a:gd name="connsiteY1" fmla="*/ 546570 h 1983550"/>
                  <a:gd name="connsiteX2" fmla="*/ 2233933 w 2953345"/>
                  <a:gd name="connsiteY2" fmla="*/ 617237 h 1983550"/>
                  <a:gd name="connsiteX3" fmla="*/ 2350610 w 2953345"/>
                  <a:gd name="connsiteY3" fmla="*/ 567300 h 1983550"/>
                  <a:gd name="connsiteX4" fmla="*/ 2932976 w 2953345"/>
                  <a:gd name="connsiteY4" fmla="*/ 500111 h 1983550"/>
                  <a:gd name="connsiteX5" fmla="*/ 2527736 w 2953345"/>
                  <a:gd name="connsiteY5" fmla="*/ 1636596 h 1983550"/>
                  <a:gd name="connsiteX6" fmla="*/ 1574180 w 2953345"/>
                  <a:gd name="connsiteY6" fmla="*/ 1933671 h 1983550"/>
                  <a:gd name="connsiteX7" fmla="*/ 1556345 w 2953345"/>
                  <a:gd name="connsiteY7" fmla="*/ 1919368 h 1983550"/>
                  <a:gd name="connsiteX8" fmla="*/ 1528339 w 2953345"/>
                  <a:gd name="connsiteY8" fmla="*/ 1920897 h 1983550"/>
                  <a:gd name="connsiteX9" fmla="*/ 1475770 w 2953345"/>
                  <a:gd name="connsiteY9" fmla="*/ 1912825 h 1983550"/>
                  <a:gd name="connsiteX10" fmla="*/ 1448916 w 2953345"/>
                  <a:gd name="connsiteY10" fmla="*/ 1901539 h 1983550"/>
                  <a:gd name="connsiteX11" fmla="*/ 1409788 w 2953345"/>
                  <a:gd name="connsiteY11" fmla="*/ 1909339 h 1983550"/>
                  <a:gd name="connsiteX12" fmla="*/ 1379448 w 2953345"/>
                  <a:gd name="connsiteY12" fmla="*/ 1933671 h 1983550"/>
                  <a:gd name="connsiteX13" fmla="*/ 425892 w 2953345"/>
                  <a:gd name="connsiteY13" fmla="*/ 1636595 h 1983550"/>
                  <a:gd name="connsiteX14" fmla="*/ 20652 w 2953345"/>
                  <a:gd name="connsiteY14" fmla="*/ 500110 h 1983550"/>
                  <a:gd name="connsiteX15" fmla="*/ 612800 w 2953345"/>
                  <a:gd name="connsiteY15" fmla="*/ 567620 h 1983550"/>
                  <a:gd name="connsiteX16" fmla="*/ 646597 w 2953345"/>
                  <a:gd name="connsiteY16" fmla="*/ 582336 h 1983550"/>
                  <a:gd name="connsiteX17" fmla="*/ 648266 w 2953345"/>
                  <a:gd name="connsiteY17" fmla="*/ 560064 h 1983550"/>
                  <a:gd name="connsiteX18" fmla="*/ 857156 w 2953345"/>
                  <a:gd name="connsiteY18" fmla="*/ 12315 h 1983550"/>
                  <a:gd name="connsiteX19" fmla="*/ 1351480 w 2953345"/>
                  <a:gd name="connsiteY19" fmla="*/ 345243 h 1983550"/>
                  <a:gd name="connsiteX20" fmla="*/ 1439392 w 2953345"/>
                  <a:gd name="connsiteY20" fmla="*/ 453752 h 1983550"/>
                  <a:gd name="connsiteX21" fmla="*/ 1517562 w 2953345"/>
                  <a:gd name="connsiteY21" fmla="*/ 349370 h 1983550"/>
                  <a:gd name="connsiteX22" fmla="*/ 1988311 w 2953345"/>
                  <a:gd name="connsiteY22" fmla="*/ 0 h 198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953345" h="1983550">
                    <a:moveTo>
                      <a:pt x="1988311" y="0"/>
                    </a:moveTo>
                    <a:cubicBezTo>
                      <a:pt x="2110936" y="121606"/>
                      <a:pt x="2189921" y="326279"/>
                      <a:pt x="2225919" y="546570"/>
                    </a:cubicBezTo>
                    <a:lnTo>
                      <a:pt x="2233933" y="617237"/>
                    </a:lnTo>
                    <a:lnTo>
                      <a:pt x="2350610" y="567300"/>
                    </a:lnTo>
                    <a:cubicBezTo>
                      <a:pt x="2562647" y="488224"/>
                      <a:pt x="2779392" y="454290"/>
                      <a:pt x="2932976" y="500111"/>
                    </a:cubicBezTo>
                    <a:cubicBezTo>
                      <a:pt x="3023762" y="833364"/>
                      <a:pt x="2797242" y="1367090"/>
                      <a:pt x="2527736" y="1636596"/>
                    </a:cubicBezTo>
                    <a:cubicBezTo>
                      <a:pt x="2275074" y="1889258"/>
                      <a:pt x="1799076" y="2077510"/>
                      <a:pt x="1574180" y="1933671"/>
                    </a:cubicBezTo>
                    <a:lnTo>
                      <a:pt x="1556345" y="1919368"/>
                    </a:lnTo>
                    <a:lnTo>
                      <a:pt x="1528339" y="1920897"/>
                    </a:lnTo>
                    <a:cubicBezTo>
                      <a:pt x="1510560" y="1920089"/>
                      <a:pt x="1493010" y="1917445"/>
                      <a:pt x="1475770" y="1912825"/>
                    </a:cubicBezTo>
                    <a:lnTo>
                      <a:pt x="1448916" y="1901539"/>
                    </a:lnTo>
                    <a:lnTo>
                      <a:pt x="1409788" y="1909339"/>
                    </a:lnTo>
                    <a:lnTo>
                      <a:pt x="1379448" y="1933671"/>
                    </a:lnTo>
                    <a:cubicBezTo>
                      <a:pt x="1154551" y="2077510"/>
                      <a:pt x="678554" y="1889257"/>
                      <a:pt x="425892" y="1636595"/>
                    </a:cubicBezTo>
                    <a:cubicBezTo>
                      <a:pt x="156386" y="1367089"/>
                      <a:pt x="-70989" y="807277"/>
                      <a:pt x="20652" y="500110"/>
                    </a:cubicBezTo>
                    <a:cubicBezTo>
                      <a:pt x="187279" y="454716"/>
                      <a:pt x="404024" y="488650"/>
                      <a:pt x="612800" y="567620"/>
                    </a:cubicBezTo>
                    <a:lnTo>
                      <a:pt x="646597" y="582336"/>
                    </a:lnTo>
                    <a:lnTo>
                      <a:pt x="648266" y="560064"/>
                    </a:lnTo>
                    <a:cubicBezTo>
                      <a:pt x="675860" y="335450"/>
                      <a:pt x="745684" y="127473"/>
                      <a:pt x="857156" y="12315"/>
                    </a:cubicBezTo>
                    <a:cubicBezTo>
                      <a:pt x="1025944" y="48861"/>
                      <a:pt x="1202630" y="178907"/>
                      <a:pt x="1351480" y="345243"/>
                    </a:cubicBezTo>
                    <a:lnTo>
                      <a:pt x="1439392" y="453752"/>
                    </a:lnTo>
                    <a:lnTo>
                      <a:pt x="1517562" y="349370"/>
                    </a:lnTo>
                    <a:cubicBezTo>
                      <a:pt x="1661654" y="174869"/>
                      <a:pt x="1832393" y="37110"/>
                      <a:pt x="1988311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0" name="フリーフォーム: 図形 619">
                <a:extLst>
                  <a:ext uri="{FF2B5EF4-FFF2-40B4-BE49-F238E27FC236}">
                    <a16:creationId xmlns:a16="http://schemas.microsoft.com/office/drawing/2014/main" id="{B0C1D65E-B8EB-41A6-B305-7C53863E5FAC}"/>
                  </a:ext>
                </a:extLst>
              </p:cNvPr>
              <p:cNvSpPr/>
              <p:nvPr/>
            </p:nvSpPr>
            <p:spPr>
              <a:xfrm rot="10800000">
                <a:off x="3203292" y="1772684"/>
                <a:ext cx="264016" cy="177320"/>
              </a:xfrm>
              <a:custGeom>
                <a:avLst/>
                <a:gdLst>
                  <a:gd name="connsiteX0" fmla="*/ 1988311 w 2953345"/>
                  <a:gd name="connsiteY0" fmla="*/ 0 h 1983550"/>
                  <a:gd name="connsiteX1" fmla="*/ 2225919 w 2953345"/>
                  <a:gd name="connsiteY1" fmla="*/ 546570 h 1983550"/>
                  <a:gd name="connsiteX2" fmla="*/ 2233933 w 2953345"/>
                  <a:gd name="connsiteY2" fmla="*/ 617237 h 1983550"/>
                  <a:gd name="connsiteX3" fmla="*/ 2350610 w 2953345"/>
                  <a:gd name="connsiteY3" fmla="*/ 567300 h 1983550"/>
                  <a:gd name="connsiteX4" fmla="*/ 2932976 w 2953345"/>
                  <a:gd name="connsiteY4" fmla="*/ 500111 h 1983550"/>
                  <a:gd name="connsiteX5" fmla="*/ 2527736 w 2953345"/>
                  <a:gd name="connsiteY5" fmla="*/ 1636596 h 1983550"/>
                  <a:gd name="connsiteX6" fmla="*/ 1574180 w 2953345"/>
                  <a:gd name="connsiteY6" fmla="*/ 1933671 h 1983550"/>
                  <a:gd name="connsiteX7" fmla="*/ 1556345 w 2953345"/>
                  <a:gd name="connsiteY7" fmla="*/ 1919368 h 1983550"/>
                  <a:gd name="connsiteX8" fmla="*/ 1528339 w 2953345"/>
                  <a:gd name="connsiteY8" fmla="*/ 1920897 h 1983550"/>
                  <a:gd name="connsiteX9" fmla="*/ 1475770 w 2953345"/>
                  <a:gd name="connsiteY9" fmla="*/ 1912825 h 1983550"/>
                  <a:gd name="connsiteX10" fmla="*/ 1448916 w 2953345"/>
                  <a:gd name="connsiteY10" fmla="*/ 1901539 h 1983550"/>
                  <a:gd name="connsiteX11" fmla="*/ 1409788 w 2953345"/>
                  <a:gd name="connsiteY11" fmla="*/ 1909339 h 1983550"/>
                  <a:gd name="connsiteX12" fmla="*/ 1379448 w 2953345"/>
                  <a:gd name="connsiteY12" fmla="*/ 1933671 h 1983550"/>
                  <a:gd name="connsiteX13" fmla="*/ 425892 w 2953345"/>
                  <a:gd name="connsiteY13" fmla="*/ 1636595 h 1983550"/>
                  <a:gd name="connsiteX14" fmla="*/ 20652 w 2953345"/>
                  <a:gd name="connsiteY14" fmla="*/ 500110 h 1983550"/>
                  <a:gd name="connsiteX15" fmla="*/ 612800 w 2953345"/>
                  <a:gd name="connsiteY15" fmla="*/ 567620 h 1983550"/>
                  <a:gd name="connsiteX16" fmla="*/ 646597 w 2953345"/>
                  <a:gd name="connsiteY16" fmla="*/ 582336 h 1983550"/>
                  <a:gd name="connsiteX17" fmla="*/ 648266 w 2953345"/>
                  <a:gd name="connsiteY17" fmla="*/ 560064 h 1983550"/>
                  <a:gd name="connsiteX18" fmla="*/ 857156 w 2953345"/>
                  <a:gd name="connsiteY18" fmla="*/ 12315 h 1983550"/>
                  <a:gd name="connsiteX19" fmla="*/ 1351480 w 2953345"/>
                  <a:gd name="connsiteY19" fmla="*/ 345243 h 1983550"/>
                  <a:gd name="connsiteX20" fmla="*/ 1439392 w 2953345"/>
                  <a:gd name="connsiteY20" fmla="*/ 453752 h 1983550"/>
                  <a:gd name="connsiteX21" fmla="*/ 1517562 w 2953345"/>
                  <a:gd name="connsiteY21" fmla="*/ 349370 h 1983550"/>
                  <a:gd name="connsiteX22" fmla="*/ 1988311 w 2953345"/>
                  <a:gd name="connsiteY22" fmla="*/ 0 h 198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953345" h="1983550">
                    <a:moveTo>
                      <a:pt x="1988311" y="0"/>
                    </a:moveTo>
                    <a:cubicBezTo>
                      <a:pt x="2110936" y="121606"/>
                      <a:pt x="2189921" y="326279"/>
                      <a:pt x="2225919" y="546570"/>
                    </a:cubicBezTo>
                    <a:lnTo>
                      <a:pt x="2233933" y="617237"/>
                    </a:lnTo>
                    <a:lnTo>
                      <a:pt x="2350610" y="567300"/>
                    </a:lnTo>
                    <a:cubicBezTo>
                      <a:pt x="2562647" y="488224"/>
                      <a:pt x="2779392" y="454290"/>
                      <a:pt x="2932976" y="500111"/>
                    </a:cubicBezTo>
                    <a:cubicBezTo>
                      <a:pt x="3023762" y="833364"/>
                      <a:pt x="2797242" y="1367090"/>
                      <a:pt x="2527736" y="1636596"/>
                    </a:cubicBezTo>
                    <a:cubicBezTo>
                      <a:pt x="2275074" y="1889258"/>
                      <a:pt x="1799076" y="2077510"/>
                      <a:pt x="1574180" y="1933671"/>
                    </a:cubicBezTo>
                    <a:lnTo>
                      <a:pt x="1556345" y="1919368"/>
                    </a:lnTo>
                    <a:lnTo>
                      <a:pt x="1528339" y="1920897"/>
                    </a:lnTo>
                    <a:cubicBezTo>
                      <a:pt x="1510560" y="1920089"/>
                      <a:pt x="1493010" y="1917445"/>
                      <a:pt x="1475770" y="1912825"/>
                    </a:cubicBezTo>
                    <a:lnTo>
                      <a:pt x="1448916" y="1901539"/>
                    </a:lnTo>
                    <a:lnTo>
                      <a:pt x="1409788" y="1909339"/>
                    </a:lnTo>
                    <a:lnTo>
                      <a:pt x="1379448" y="1933671"/>
                    </a:lnTo>
                    <a:cubicBezTo>
                      <a:pt x="1154551" y="2077510"/>
                      <a:pt x="678554" y="1889257"/>
                      <a:pt x="425892" y="1636595"/>
                    </a:cubicBezTo>
                    <a:cubicBezTo>
                      <a:pt x="156386" y="1367089"/>
                      <a:pt x="-70989" y="807277"/>
                      <a:pt x="20652" y="500110"/>
                    </a:cubicBezTo>
                    <a:cubicBezTo>
                      <a:pt x="187279" y="454716"/>
                      <a:pt x="404024" y="488650"/>
                      <a:pt x="612800" y="567620"/>
                    </a:cubicBezTo>
                    <a:lnTo>
                      <a:pt x="646597" y="582336"/>
                    </a:lnTo>
                    <a:lnTo>
                      <a:pt x="648266" y="560064"/>
                    </a:lnTo>
                    <a:cubicBezTo>
                      <a:pt x="675860" y="335450"/>
                      <a:pt x="745684" y="127473"/>
                      <a:pt x="857156" y="12315"/>
                    </a:cubicBezTo>
                    <a:cubicBezTo>
                      <a:pt x="1025944" y="48861"/>
                      <a:pt x="1202630" y="178907"/>
                      <a:pt x="1351480" y="345243"/>
                    </a:cubicBezTo>
                    <a:lnTo>
                      <a:pt x="1439392" y="453752"/>
                    </a:lnTo>
                    <a:lnTo>
                      <a:pt x="1517562" y="349370"/>
                    </a:lnTo>
                    <a:cubicBezTo>
                      <a:pt x="1661654" y="174869"/>
                      <a:pt x="1832393" y="37110"/>
                      <a:pt x="1988311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1" name="フリーフォーム: 図形 620">
                <a:extLst>
                  <a:ext uri="{FF2B5EF4-FFF2-40B4-BE49-F238E27FC236}">
                    <a16:creationId xmlns:a16="http://schemas.microsoft.com/office/drawing/2014/main" id="{9F42FB1B-A558-46DC-8241-B1484A0DFEF9}"/>
                  </a:ext>
                </a:extLst>
              </p:cNvPr>
              <p:cNvSpPr/>
              <p:nvPr/>
            </p:nvSpPr>
            <p:spPr>
              <a:xfrm rot="10800000">
                <a:off x="3538572" y="1841264"/>
                <a:ext cx="264016" cy="177320"/>
              </a:xfrm>
              <a:custGeom>
                <a:avLst/>
                <a:gdLst>
                  <a:gd name="connsiteX0" fmla="*/ 1988311 w 2953345"/>
                  <a:gd name="connsiteY0" fmla="*/ 0 h 1983550"/>
                  <a:gd name="connsiteX1" fmla="*/ 2225919 w 2953345"/>
                  <a:gd name="connsiteY1" fmla="*/ 546570 h 1983550"/>
                  <a:gd name="connsiteX2" fmla="*/ 2233933 w 2953345"/>
                  <a:gd name="connsiteY2" fmla="*/ 617237 h 1983550"/>
                  <a:gd name="connsiteX3" fmla="*/ 2350610 w 2953345"/>
                  <a:gd name="connsiteY3" fmla="*/ 567300 h 1983550"/>
                  <a:gd name="connsiteX4" fmla="*/ 2932976 w 2953345"/>
                  <a:gd name="connsiteY4" fmla="*/ 500111 h 1983550"/>
                  <a:gd name="connsiteX5" fmla="*/ 2527736 w 2953345"/>
                  <a:gd name="connsiteY5" fmla="*/ 1636596 h 1983550"/>
                  <a:gd name="connsiteX6" fmla="*/ 1574180 w 2953345"/>
                  <a:gd name="connsiteY6" fmla="*/ 1933671 h 1983550"/>
                  <a:gd name="connsiteX7" fmla="*/ 1556345 w 2953345"/>
                  <a:gd name="connsiteY7" fmla="*/ 1919368 h 1983550"/>
                  <a:gd name="connsiteX8" fmla="*/ 1528339 w 2953345"/>
                  <a:gd name="connsiteY8" fmla="*/ 1920897 h 1983550"/>
                  <a:gd name="connsiteX9" fmla="*/ 1475770 w 2953345"/>
                  <a:gd name="connsiteY9" fmla="*/ 1912825 h 1983550"/>
                  <a:gd name="connsiteX10" fmla="*/ 1448916 w 2953345"/>
                  <a:gd name="connsiteY10" fmla="*/ 1901539 h 1983550"/>
                  <a:gd name="connsiteX11" fmla="*/ 1409788 w 2953345"/>
                  <a:gd name="connsiteY11" fmla="*/ 1909339 h 1983550"/>
                  <a:gd name="connsiteX12" fmla="*/ 1379448 w 2953345"/>
                  <a:gd name="connsiteY12" fmla="*/ 1933671 h 1983550"/>
                  <a:gd name="connsiteX13" fmla="*/ 425892 w 2953345"/>
                  <a:gd name="connsiteY13" fmla="*/ 1636595 h 1983550"/>
                  <a:gd name="connsiteX14" fmla="*/ 20652 w 2953345"/>
                  <a:gd name="connsiteY14" fmla="*/ 500110 h 1983550"/>
                  <a:gd name="connsiteX15" fmla="*/ 612800 w 2953345"/>
                  <a:gd name="connsiteY15" fmla="*/ 567620 h 1983550"/>
                  <a:gd name="connsiteX16" fmla="*/ 646597 w 2953345"/>
                  <a:gd name="connsiteY16" fmla="*/ 582336 h 1983550"/>
                  <a:gd name="connsiteX17" fmla="*/ 648266 w 2953345"/>
                  <a:gd name="connsiteY17" fmla="*/ 560064 h 1983550"/>
                  <a:gd name="connsiteX18" fmla="*/ 857156 w 2953345"/>
                  <a:gd name="connsiteY18" fmla="*/ 12315 h 1983550"/>
                  <a:gd name="connsiteX19" fmla="*/ 1351480 w 2953345"/>
                  <a:gd name="connsiteY19" fmla="*/ 345243 h 1983550"/>
                  <a:gd name="connsiteX20" fmla="*/ 1439392 w 2953345"/>
                  <a:gd name="connsiteY20" fmla="*/ 453752 h 1983550"/>
                  <a:gd name="connsiteX21" fmla="*/ 1517562 w 2953345"/>
                  <a:gd name="connsiteY21" fmla="*/ 349370 h 1983550"/>
                  <a:gd name="connsiteX22" fmla="*/ 1988311 w 2953345"/>
                  <a:gd name="connsiteY22" fmla="*/ 0 h 198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953345" h="1983550">
                    <a:moveTo>
                      <a:pt x="1988311" y="0"/>
                    </a:moveTo>
                    <a:cubicBezTo>
                      <a:pt x="2110936" y="121606"/>
                      <a:pt x="2189921" y="326279"/>
                      <a:pt x="2225919" y="546570"/>
                    </a:cubicBezTo>
                    <a:lnTo>
                      <a:pt x="2233933" y="617237"/>
                    </a:lnTo>
                    <a:lnTo>
                      <a:pt x="2350610" y="567300"/>
                    </a:lnTo>
                    <a:cubicBezTo>
                      <a:pt x="2562647" y="488224"/>
                      <a:pt x="2779392" y="454290"/>
                      <a:pt x="2932976" y="500111"/>
                    </a:cubicBezTo>
                    <a:cubicBezTo>
                      <a:pt x="3023762" y="833364"/>
                      <a:pt x="2797242" y="1367090"/>
                      <a:pt x="2527736" y="1636596"/>
                    </a:cubicBezTo>
                    <a:cubicBezTo>
                      <a:pt x="2275074" y="1889258"/>
                      <a:pt x="1799076" y="2077510"/>
                      <a:pt x="1574180" y="1933671"/>
                    </a:cubicBezTo>
                    <a:lnTo>
                      <a:pt x="1556345" y="1919368"/>
                    </a:lnTo>
                    <a:lnTo>
                      <a:pt x="1528339" y="1920897"/>
                    </a:lnTo>
                    <a:cubicBezTo>
                      <a:pt x="1510560" y="1920089"/>
                      <a:pt x="1493010" y="1917445"/>
                      <a:pt x="1475770" y="1912825"/>
                    </a:cubicBezTo>
                    <a:lnTo>
                      <a:pt x="1448916" y="1901539"/>
                    </a:lnTo>
                    <a:lnTo>
                      <a:pt x="1409788" y="1909339"/>
                    </a:lnTo>
                    <a:lnTo>
                      <a:pt x="1379448" y="1933671"/>
                    </a:lnTo>
                    <a:cubicBezTo>
                      <a:pt x="1154551" y="2077510"/>
                      <a:pt x="678554" y="1889257"/>
                      <a:pt x="425892" y="1636595"/>
                    </a:cubicBezTo>
                    <a:cubicBezTo>
                      <a:pt x="156386" y="1367089"/>
                      <a:pt x="-70989" y="807277"/>
                      <a:pt x="20652" y="500110"/>
                    </a:cubicBezTo>
                    <a:cubicBezTo>
                      <a:pt x="187279" y="454716"/>
                      <a:pt x="404024" y="488650"/>
                      <a:pt x="612800" y="567620"/>
                    </a:cubicBezTo>
                    <a:lnTo>
                      <a:pt x="646597" y="582336"/>
                    </a:lnTo>
                    <a:lnTo>
                      <a:pt x="648266" y="560064"/>
                    </a:lnTo>
                    <a:cubicBezTo>
                      <a:pt x="675860" y="335450"/>
                      <a:pt x="745684" y="127473"/>
                      <a:pt x="857156" y="12315"/>
                    </a:cubicBezTo>
                    <a:cubicBezTo>
                      <a:pt x="1025944" y="48861"/>
                      <a:pt x="1202630" y="178907"/>
                      <a:pt x="1351480" y="345243"/>
                    </a:cubicBezTo>
                    <a:lnTo>
                      <a:pt x="1439392" y="453752"/>
                    </a:lnTo>
                    <a:lnTo>
                      <a:pt x="1517562" y="349370"/>
                    </a:lnTo>
                    <a:cubicBezTo>
                      <a:pt x="1661654" y="174869"/>
                      <a:pt x="1832393" y="37110"/>
                      <a:pt x="1988311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2" name="フリーフォーム: 図形 621">
                <a:extLst>
                  <a:ext uri="{FF2B5EF4-FFF2-40B4-BE49-F238E27FC236}">
                    <a16:creationId xmlns:a16="http://schemas.microsoft.com/office/drawing/2014/main" id="{AE2B43C0-7AFC-4145-B19E-4DB4E72BDF69}"/>
                  </a:ext>
                </a:extLst>
              </p:cNvPr>
              <p:cNvSpPr/>
              <p:nvPr/>
            </p:nvSpPr>
            <p:spPr>
              <a:xfrm rot="10800000">
                <a:off x="2814672" y="1947944"/>
                <a:ext cx="264016" cy="177320"/>
              </a:xfrm>
              <a:custGeom>
                <a:avLst/>
                <a:gdLst>
                  <a:gd name="connsiteX0" fmla="*/ 1988311 w 2953345"/>
                  <a:gd name="connsiteY0" fmla="*/ 0 h 1983550"/>
                  <a:gd name="connsiteX1" fmla="*/ 2225919 w 2953345"/>
                  <a:gd name="connsiteY1" fmla="*/ 546570 h 1983550"/>
                  <a:gd name="connsiteX2" fmla="*/ 2233933 w 2953345"/>
                  <a:gd name="connsiteY2" fmla="*/ 617237 h 1983550"/>
                  <a:gd name="connsiteX3" fmla="*/ 2350610 w 2953345"/>
                  <a:gd name="connsiteY3" fmla="*/ 567300 h 1983550"/>
                  <a:gd name="connsiteX4" fmla="*/ 2932976 w 2953345"/>
                  <a:gd name="connsiteY4" fmla="*/ 500111 h 1983550"/>
                  <a:gd name="connsiteX5" fmla="*/ 2527736 w 2953345"/>
                  <a:gd name="connsiteY5" fmla="*/ 1636596 h 1983550"/>
                  <a:gd name="connsiteX6" fmla="*/ 1574180 w 2953345"/>
                  <a:gd name="connsiteY6" fmla="*/ 1933671 h 1983550"/>
                  <a:gd name="connsiteX7" fmla="*/ 1556345 w 2953345"/>
                  <a:gd name="connsiteY7" fmla="*/ 1919368 h 1983550"/>
                  <a:gd name="connsiteX8" fmla="*/ 1528339 w 2953345"/>
                  <a:gd name="connsiteY8" fmla="*/ 1920897 h 1983550"/>
                  <a:gd name="connsiteX9" fmla="*/ 1475770 w 2953345"/>
                  <a:gd name="connsiteY9" fmla="*/ 1912825 h 1983550"/>
                  <a:gd name="connsiteX10" fmla="*/ 1448916 w 2953345"/>
                  <a:gd name="connsiteY10" fmla="*/ 1901539 h 1983550"/>
                  <a:gd name="connsiteX11" fmla="*/ 1409788 w 2953345"/>
                  <a:gd name="connsiteY11" fmla="*/ 1909339 h 1983550"/>
                  <a:gd name="connsiteX12" fmla="*/ 1379448 w 2953345"/>
                  <a:gd name="connsiteY12" fmla="*/ 1933671 h 1983550"/>
                  <a:gd name="connsiteX13" fmla="*/ 425892 w 2953345"/>
                  <a:gd name="connsiteY13" fmla="*/ 1636595 h 1983550"/>
                  <a:gd name="connsiteX14" fmla="*/ 20652 w 2953345"/>
                  <a:gd name="connsiteY14" fmla="*/ 500110 h 1983550"/>
                  <a:gd name="connsiteX15" fmla="*/ 612800 w 2953345"/>
                  <a:gd name="connsiteY15" fmla="*/ 567620 h 1983550"/>
                  <a:gd name="connsiteX16" fmla="*/ 646597 w 2953345"/>
                  <a:gd name="connsiteY16" fmla="*/ 582336 h 1983550"/>
                  <a:gd name="connsiteX17" fmla="*/ 648266 w 2953345"/>
                  <a:gd name="connsiteY17" fmla="*/ 560064 h 1983550"/>
                  <a:gd name="connsiteX18" fmla="*/ 857156 w 2953345"/>
                  <a:gd name="connsiteY18" fmla="*/ 12315 h 1983550"/>
                  <a:gd name="connsiteX19" fmla="*/ 1351480 w 2953345"/>
                  <a:gd name="connsiteY19" fmla="*/ 345243 h 1983550"/>
                  <a:gd name="connsiteX20" fmla="*/ 1439392 w 2953345"/>
                  <a:gd name="connsiteY20" fmla="*/ 453752 h 1983550"/>
                  <a:gd name="connsiteX21" fmla="*/ 1517562 w 2953345"/>
                  <a:gd name="connsiteY21" fmla="*/ 349370 h 1983550"/>
                  <a:gd name="connsiteX22" fmla="*/ 1988311 w 2953345"/>
                  <a:gd name="connsiteY22" fmla="*/ 0 h 198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953345" h="1983550">
                    <a:moveTo>
                      <a:pt x="1988311" y="0"/>
                    </a:moveTo>
                    <a:cubicBezTo>
                      <a:pt x="2110936" y="121606"/>
                      <a:pt x="2189921" y="326279"/>
                      <a:pt x="2225919" y="546570"/>
                    </a:cubicBezTo>
                    <a:lnTo>
                      <a:pt x="2233933" y="617237"/>
                    </a:lnTo>
                    <a:lnTo>
                      <a:pt x="2350610" y="567300"/>
                    </a:lnTo>
                    <a:cubicBezTo>
                      <a:pt x="2562647" y="488224"/>
                      <a:pt x="2779392" y="454290"/>
                      <a:pt x="2932976" y="500111"/>
                    </a:cubicBezTo>
                    <a:cubicBezTo>
                      <a:pt x="3023762" y="833364"/>
                      <a:pt x="2797242" y="1367090"/>
                      <a:pt x="2527736" y="1636596"/>
                    </a:cubicBezTo>
                    <a:cubicBezTo>
                      <a:pt x="2275074" y="1889258"/>
                      <a:pt x="1799076" y="2077510"/>
                      <a:pt x="1574180" y="1933671"/>
                    </a:cubicBezTo>
                    <a:lnTo>
                      <a:pt x="1556345" y="1919368"/>
                    </a:lnTo>
                    <a:lnTo>
                      <a:pt x="1528339" y="1920897"/>
                    </a:lnTo>
                    <a:cubicBezTo>
                      <a:pt x="1510560" y="1920089"/>
                      <a:pt x="1493010" y="1917445"/>
                      <a:pt x="1475770" y="1912825"/>
                    </a:cubicBezTo>
                    <a:lnTo>
                      <a:pt x="1448916" y="1901539"/>
                    </a:lnTo>
                    <a:lnTo>
                      <a:pt x="1409788" y="1909339"/>
                    </a:lnTo>
                    <a:lnTo>
                      <a:pt x="1379448" y="1933671"/>
                    </a:lnTo>
                    <a:cubicBezTo>
                      <a:pt x="1154551" y="2077510"/>
                      <a:pt x="678554" y="1889257"/>
                      <a:pt x="425892" y="1636595"/>
                    </a:cubicBezTo>
                    <a:cubicBezTo>
                      <a:pt x="156386" y="1367089"/>
                      <a:pt x="-70989" y="807277"/>
                      <a:pt x="20652" y="500110"/>
                    </a:cubicBezTo>
                    <a:cubicBezTo>
                      <a:pt x="187279" y="454716"/>
                      <a:pt x="404024" y="488650"/>
                      <a:pt x="612800" y="567620"/>
                    </a:cubicBezTo>
                    <a:lnTo>
                      <a:pt x="646597" y="582336"/>
                    </a:lnTo>
                    <a:lnTo>
                      <a:pt x="648266" y="560064"/>
                    </a:lnTo>
                    <a:cubicBezTo>
                      <a:pt x="675860" y="335450"/>
                      <a:pt x="745684" y="127473"/>
                      <a:pt x="857156" y="12315"/>
                    </a:cubicBezTo>
                    <a:cubicBezTo>
                      <a:pt x="1025944" y="48861"/>
                      <a:pt x="1202630" y="178907"/>
                      <a:pt x="1351480" y="345243"/>
                    </a:cubicBezTo>
                    <a:lnTo>
                      <a:pt x="1439392" y="453752"/>
                    </a:lnTo>
                    <a:lnTo>
                      <a:pt x="1517562" y="349370"/>
                    </a:lnTo>
                    <a:cubicBezTo>
                      <a:pt x="1661654" y="174869"/>
                      <a:pt x="1832393" y="37110"/>
                      <a:pt x="1988311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3" name="フリーフォーム: 図形 622">
                <a:extLst>
                  <a:ext uri="{FF2B5EF4-FFF2-40B4-BE49-F238E27FC236}">
                    <a16:creationId xmlns:a16="http://schemas.microsoft.com/office/drawing/2014/main" id="{AAECB9DD-093F-4D31-BD02-50262F54C935}"/>
                  </a:ext>
                </a:extLst>
              </p:cNvPr>
              <p:cNvSpPr/>
              <p:nvPr/>
            </p:nvSpPr>
            <p:spPr>
              <a:xfrm rot="10800000">
                <a:off x="3005172" y="2168924"/>
                <a:ext cx="264016" cy="177320"/>
              </a:xfrm>
              <a:custGeom>
                <a:avLst/>
                <a:gdLst>
                  <a:gd name="connsiteX0" fmla="*/ 1988311 w 2953345"/>
                  <a:gd name="connsiteY0" fmla="*/ 0 h 1983550"/>
                  <a:gd name="connsiteX1" fmla="*/ 2225919 w 2953345"/>
                  <a:gd name="connsiteY1" fmla="*/ 546570 h 1983550"/>
                  <a:gd name="connsiteX2" fmla="*/ 2233933 w 2953345"/>
                  <a:gd name="connsiteY2" fmla="*/ 617237 h 1983550"/>
                  <a:gd name="connsiteX3" fmla="*/ 2350610 w 2953345"/>
                  <a:gd name="connsiteY3" fmla="*/ 567300 h 1983550"/>
                  <a:gd name="connsiteX4" fmla="*/ 2932976 w 2953345"/>
                  <a:gd name="connsiteY4" fmla="*/ 500111 h 1983550"/>
                  <a:gd name="connsiteX5" fmla="*/ 2527736 w 2953345"/>
                  <a:gd name="connsiteY5" fmla="*/ 1636596 h 1983550"/>
                  <a:gd name="connsiteX6" fmla="*/ 1574180 w 2953345"/>
                  <a:gd name="connsiteY6" fmla="*/ 1933671 h 1983550"/>
                  <a:gd name="connsiteX7" fmla="*/ 1556345 w 2953345"/>
                  <a:gd name="connsiteY7" fmla="*/ 1919368 h 1983550"/>
                  <a:gd name="connsiteX8" fmla="*/ 1528339 w 2953345"/>
                  <a:gd name="connsiteY8" fmla="*/ 1920897 h 1983550"/>
                  <a:gd name="connsiteX9" fmla="*/ 1475770 w 2953345"/>
                  <a:gd name="connsiteY9" fmla="*/ 1912825 h 1983550"/>
                  <a:gd name="connsiteX10" fmla="*/ 1448916 w 2953345"/>
                  <a:gd name="connsiteY10" fmla="*/ 1901539 h 1983550"/>
                  <a:gd name="connsiteX11" fmla="*/ 1409788 w 2953345"/>
                  <a:gd name="connsiteY11" fmla="*/ 1909339 h 1983550"/>
                  <a:gd name="connsiteX12" fmla="*/ 1379448 w 2953345"/>
                  <a:gd name="connsiteY12" fmla="*/ 1933671 h 1983550"/>
                  <a:gd name="connsiteX13" fmla="*/ 425892 w 2953345"/>
                  <a:gd name="connsiteY13" fmla="*/ 1636595 h 1983550"/>
                  <a:gd name="connsiteX14" fmla="*/ 20652 w 2953345"/>
                  <a:gd name="connsiteY14" fmla="*/ 500110 h 1983550"/>
                  <a:gd name="connsiteX15" fmla="*/ 612800 w 2953345"/>
                  <a:gd name="connsiteY15" fmla="*/ 567620 h 1983550"/>
                  <a:gd name="connsiteX16" fmla="*/ 646597 w 2953345"/>
                  <a:gd name="connsiteY16" fmla="*/ 582336 h 1983550"/>
                  <a:gd name="connsiteX17" fmla="*/ 648266 w 2953345"/>
                  <a:gd name="connsiteY17" fmla="*/ 560064 h 1983550"/>
                  <a:gd name="connsiteX18" fmla="*/ 857156 w 2953345"/>
                  <a:gd name="connsiteY18" fmla="*/ 12315 h 1983550"/>
                  <a:gd name="connsiteX19" fmla="*/ 1351480 w 2953345"/>
                  <a:gd name="connsiteY19" fmla="*/ 345243 h 1983550"/>
                  <a:gd name="connsiteX20" fmla="*/ 1439392 w 2953345"/>
                  <a:gd name="connsiteY20" fmla="*/ 453752 h 1983550"/>
                  <a:gd name="connsiteX21" fmla="*/ 1517562 w 2953345"/>
                  <a:gd name="connsiteY21" fmla="*/ 349370 h 1983550"/>
                  <a:gd name="connsiteX22" fmla="*/ 1988311 w 2953345"/>
                  <a:gd name="connsiteY22" fmla="*/ 0 h 198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953345" h="1983550">
                    <a:moveTo>
                      <a:pt x="1988311" y="0"/>
                    </a:moveTo>
                    <a:cubicBezTo>
                      <a:pt x="2110936" y="121606"/>
                      <a:pt x="2189921" y="326279"/>
                      <a:pt x="2225919" y="546570"/>
                    </a:cubicBezTo>
                    <a:lnTo>
                      <a:pt x="2233933" y="617237"/>
                    </a:lnTo>
                    <a:lnTo>
                      <a:pt x="2350610" y="567300"/>
                    </a:lnTo>
                    <a:cubicBezTo>
                      <a:pt x="2562647" y="488224"/>
                      <a:pt x="2779392" y="454290"/>
                      <a:pt x="2932976" y="500111"/>
                    </a:cubicBezTo>
                    <a:cubicBezTo>
                      <a:pt x="3023762" y="833364"/>
                      <a:pt x="2797242" y="1367090"/>
                      <a:pt x="2527736" y="1636596"/>
                    </a:cubicBezTo>
                    <a:cubicBezTo>
                      <a:pt x="2275074" y="1889258"/>
                      <a:pt x="1799076" y="2077510"/>
                      <a:pt x="1574180" y="1933671"/>
                    </a:cubicBezTo>
                    <a:lnTo>
                      <a:pt x="1556345" y="1919368"/>
                    </a:lnTo>
                    <a:lnTo>
                      <a:pt x="1528339" y="1920897"/>
                    </a:lnTo>
                    <a:cubicBezTo>
                      <a:pt x="1510560" y="1920089"/>
                      <a:pt x="1493010" y="1917445"/>
                      <a:pt x="1475770" y="1912825"/>
                    </a:cubicBezTo>
                    <a:lnTo>
                      <a:pt x="1448916" y="1901539"/>
                    </a:lnTo>
                    <a:lnTo>
                      <a:pt x="1409788" y="1909339"/>
                    </a:lnTo>
                    <a:lnTo>
                      <a:pt x="1379448" y="1933671"/>
                    </a:lnTo>
                    <a:cubicBezTo>
                      <a:pt x="1154551" y="2077510"/>
                      <a:pt x="678554" y="1889257"/>
                      <a:pt x="425892" y="1636595"/>
                    </a:cubicBezTo>
                    <a:cubicBezTo>
                      <a:pt x="156386" y="1367089"/>
                      <a:pt x="-70989" y="807277"/>
                      <a:pt x="20652" y="500110"/>
                    </a:cubicBezTo>
                    <a:cubicBezTo>
                      <a:pt x="187279" y="454716"/>
                      <a:pt x="404024" y="488650"/>
                      <a:pt x="612800" y="567620"/>
                    </a:cubicBezTo>
                    <a:lnTo>
                      <a:pt x="646597" y="582336"/>
                    </a:lnTo>
                    <a:lnTo>
                      <a:pt x="648266" y="560064"/>
                    </a:lnTo>
                    <a:cubicBezTo>
                      <a:pt x="675860" y="335450"/>
                      <a:pt x="745684" y="127473"/>
                      <a:pt x="857156" y="12315"/>
                    </a:cubicBezTo>
                    <a:cubicBezTo>
                      <a:pt x="1025944" y="48861"/>
                      <a:pt x="1202630" y="178907"/>
                      <a:pt x="1351480" y="345243"/>
                    </a:cubicBezTo>
                    <a:lnTo>
                      <a:pt x="1439392" y="453752"/>
                    </a:lnTo>
                    <a:lnTo>
                      <a:pt x="1517562" y="349370"/>
                    </a:lnTo>
                    <a:cubicBezTo>
                      <a:pt x="1661654" y="174869"/>
                      <a:pt x="1832393" y="37110"/>
                      <a:pt x="1988311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4" name="フリーフォーム: 図形 623">
                <a:extLst>
                  <a:ext uri="{FF2B5EF4-FFF2-40B4-BE49-F238E27FC236}">
                    <a16:creationId xmlns:a16="http://schemas.microsoft.com/office/drawing/2014/main" id="{98A081C8-58B7-4A5D-ACC1-AD3D5BFA40DB}"/>
                  </a:ext>
                </a:extLst>
              </p:cNvPr>
              <p:cNvSpPr/>
              <p:nvPr/>
            </p:nvSpPr>
            <p:spPr>
              <a:xfrm rot="10800000">
                <a:off x="1839312" y="2511824"/>
                <a:ext cx="264016" cy="177320"/>
              </a:xfrm>
              <a:custGeom>
                <a:avLst/>
                <a:gdLst>
                  <a:gd name="connsiteX0" fmla="*/ 1988311 w 2953345"/>
                  <a:gd name="connsiteY0" fmla="*/ 0 h 1983550"/>
                  <a:gd name="connsiteX1" fmla="*/ 2225919 w 2953345"/>
                  <a:gd name="connsiteY1" fmla="*/ 546570 h 1983550"/>
                  <a:gd name="connsiteX2" fmla="*/ 2233933 w 2953345"/>
                  <a:gd name="connsiteY2" fmla="*/ 617237 h 1983550"/>
                  <a:gd name="connsiteX3" fmla="*/ 2350610 w 2953345"/>
                  <a:gd name="connsiteY3" fmla="*/ 567300 h 1983550"/>
                  <a:gd name="connsiteX4" fmla="*/ 2932976 w 2953345"/>
                  <a:gd name="connsiteY4" fmla="*/ 500111 h 1983550"/>
                  <a:gd name="connsiteX5" fmla="*/ 2527736 w 2953345"/>
                  <a:gd name="connsiteY5" fmla="*/ 1636596 h 1983550"/>
                  <a:gd name="connsiteX6" fmla="*/ 1574180 w 2953345"/>
                  <a:gd name="connsiteY6" fmla="*/ 1933671 h 1983550"/>
                  <a:gd name="connsiteX7" fmla="*/ 1556345 w 2953345"/>
                  <a:gd name="connsiteY7" fmla="*/ 1919368 h 1983550"/>
                  <a:gd name="connsiteX8" fmla="*/ 1528339 w 2953345"/>
                  <a:gd name="connsiteY8" fmla="*/ 1920897 h 1983550"/>
                  <a:gd name="connsiteX9" fmla="*/ 1475770 w 2953345"/>
                  <a:gd name="connsiteY9" fmla="*/ 1912825 h 1983550"/>
                  <a:gd name="connsiteX10" fmla="*/ 1448916 w 2953345"/>
                  <a:gd name="connsiteY10" fmla="*/ 1901539 h 1983550"/>
                  <a:gd name="connsiteX11" fmla="*/ 1409788 w 2953345"/>
                  <a:gd name="connsiteY11" fmla="*/ 1909339 h 1983550"/>
                  <a:gd name="connsiteX12" fmla="*/ 1379448 w 2953345"/>
                  <a:gd name="connsiteY12" fmla="*/ 1933671 h 1983550"/>
                  <a:gd name="connsiteX13" fmla="*/ 425892 w 2953345"/>
                  <a:gd name="connsiteY13" fmla="*/ 1636595 h 1983550"/>
                  <a:gd name="connsiteX14" fmla="*/ 20652 w 2953345"/>
                  <a:gd name="connsiteY14" fmla="*/ 500110 h 1983550"/>
                  <a:gd name="connsiteX15" fmla="*/ 612800 w 2953345"/>
                  <a:gd name="connsiteY15" fmla="*/ 567620 h 1983550"/>
                  <a:gd name="connsiteX16" fmla="*/ 646597 w 2953345"/>
                  <a:gd name="connsiteY16" fmla="*/ 582336 h 1983550"/>
                  <a:gd name="connsiteX17" fmla="*/ 648266 w 2953345"/>
                  <a:gd name="connsiteY17" fmla="*/ 560064 h 1983550"/>
                  <a:gd name="connsiteX18" fmla="*/ 857156 w 2953345"/>
                  <a:gd name="connsiteY18" fmla="*/ 12315 h 1983550"/>
                  <a:gd name="connsiteX19" fmla="*/ 1351480 w 2953345"/>
                  <a:gd name="connsiteY19" fmla="*/ 345243 h 1983550"/>
                  <a:gd name="connsiteX20" fmla="*/ 1439392 w 2953345"/>
                  <a:gd name="connsiteY20" fmla="*/ 453752 h 1983550"/>
                  <a:gd name="connsiteX21" fmla="*/ 1517562 w 2953345"/>
                  <a:gd name="connsiteY21" fmla="*/ 349370 h 1983550"/>
                  <a:gd name="connsiteX22" fmla="*/ 1988311 w 2953345"/>
                  <a:gd name="connsiteY22" fmla="*/ 0 h 198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953345" h="1983550">
                    <a:moveTo>
                      <a:pt x="1988311" y="0"/>
                    </a:moveTo>
                    <a:cubicBezTo>
                      <a:pt x="2110936" y="121606"/>
                      <a:pt x="2189921" y="326279"/>
                      <a:pt x="2225919" y="546570"/>
                    </a:cubicBezTo>
                    <a:lnTo>
                      <a:pt x="2233933" y="617237"/>
                    </a:lnTo>
                    <a:lnTo>
                      <a:pt x="2350610" y="567300"/>
                    </a:lnTo>
                    <a:cubicBezTo>
                      <a:pt x="2562647" y="488224"/>
                      <a:pt x="2779392" y="454290"/>
                      <a:pt x="2932976" y="500111"/>
                    </a:cubicBezTo>
                    <a:cubicBezTo>
                      <a:pt x="3023762" y="833364"/>
                      <a:pt x="2797242" y="1367090"/>
                      <a:pt x="2527736" y="1636596"/>
                    </a:cubicBezTo>
                    <a:cubicBezTo>
                      <a:pt x="2275074" y="1889258"/>
                      <a:pt x="1799076" y="2077510"/>
                      <a:pt x="1574180" y="1933671"/>
                    </a:cubicBezTo>
                    <a:lnTo>
                      <a:pt x="1556345" y="1919368"/>
                    </a:lnTo>
                    <a:lnTo>
                      <a:pt x="1528339" y="1920897"/>
                    </a:lnTo>
                    <a:cubicBezTo>
                      <a:pt x="1510560" y="1920089"/>
                      <a:pt x="1493010" y="1917445"/>
                      <a:pt x="1475770" y="1912825"/>
                    </a:cubicBezTo>
                    <a:lnTo>
                      <a:pt x="1448916" y="1901539"/>
                    </a:lnTo>
                    <a:lnTo>
                      <a:pt x="1409788" y="1909339"/>
                    </a:lnTo>
                    <a:lnTo>
                      <a:pt x="1379448" y="1933671"/>
                    </a:lnTo>
                    <a:cubicBezTo>
                      <a:pt x="1154551" y="2077510"/>
                      <a:pt x="678554" y="1889257"/>
                      <a:pt x="425892" y="1636595"/>
                    </a:cubicBezTo>
                    <a:cubicBezTo>
                      <a:pt x="156386" y="1367089"/>
                      <a:pt x="-70989" y="807277"/>
                      <a:pt x="20652" y="500110"/>
                    </a:cubicBezTo>
                    <a:cubicBezTo>
                      <a:pt x="187279" y="454716"/>
                      <a:pt x="404024" y="488650"/>
                      <a:pt x="612800" y="567620"/>
                    </a:cubicBezTo>
                    <a:lnTo>
                      <a:pt x="646597" y="582336"/>
                    </a:lnTo>
                    <a:lnTo>
                      <a:pt x="648266" y="560064"/>
                    </a:lnTo>
                    <a:cubicBezTo>
                      <a:pt x="675860" y="335450"/>
                      <a:pt x="745684" y="127473"/>
                      <a:pt x="857156" y="12315"/>
                    </a:cubicBezTo>
                    <a:cubicBezTo>
                      <a:pt x="1025944" y="48861"/>
                      <a:pt x="1202630" y="178907"/>
                      <a:pt x="1351480" y="345243"/>
                    </a:cubicBezTo>
                    <a:lnTo>
                      <a:pt x="1439392" y="453752"/>
                    </a:lnTo>
                    <a:lnTo>
                      <a:pt x="1517562" y="349370"/>
                    </a:lnTo>
                    <a:cubicBezTo>
                      <a:pt x="1661654" y="174869"/>
                      <a:pt x="1832393" y="37110"/>
                      <a:pt x="1988311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5" name="フリーフォーム: 図形 624">
                <a:extLst>
                  <a:ext uri="{FF2B5EF4-FFF2-40B4-BE49-F238E27FC236}">
                    <a16:creationId xmlns:a16="http://schemas.microsoft.com/office/drawing/2014/main" id="{58B39BC8-E25B-4F0F-81EB-B83CD2971C33}"/>
                  </a:ext>
                </a:extLst>
              </p:cNvPr>
              <p:cNvSpPr/>
              <p:nvPr/>
            </p:nvSpPr>
            <p:spPr>
              <a:xfrm rot="10800000">
                <a:off x="2593692" y="2572784"/>
                <a:ext cx="264016" cy="177320"/>
              </a:xfrm>
              <a:custGeom>
                <a:avLst/>
                <a:gdLst>
                  <a:gd name="connsiteX0" fmla="*/ 1988311 w 2953345"/>
                  <a:gd name="connsiteY0" fmla="*/ 0 h 1983550"/>
                  <a:gd name="connsiteX1" fmla="*/ 2225919 w 2953345"/>
                  <a:gd name="connsiteY1" fmla="*/ 546570 h 1983550"/>
                  <a:gd name="connsiteX2" fmla="*/ 2233933 w 2953345"/>
                  <a:gd name="connsiteY2" fmla="*/ 617237 h 1983550"/>
                  <a:gd name="connsiteX3" fmla="*/ 2350610 w 2953345"/>
                  <a:gd name="connsiteY3" fmla="*/ 567300 h 1983550"/>
                  <a:gd name="connsiteX4" fmla="*/ 2932976 w 2953345"/>
                  <a:gd name="connsiteY4" fmla="*/ 500111 h 1983550"/>
                  <a:gd name="connsiteX5" fmla="*/ 2527736 w 2953345"/>
                  <a:gd name="connsiteY5" fmla="*/ 1636596 h 1983550"/>
                  <a:gd name="connsiteX6" fmla="*/ 1574180 w 2953345"/>
                  <a:gd name="connsiteY6" fmla="*/ 1933671 h 1983550"/>
                  <a:gd name="connsiteX7" fmla="*/ 1556345 w 2953345"/>
                  <a:gd name="connsiteY7" fmla="*/ 1919368 h 1983550"/>
                  <a:gd name="connsiteX8" fmla="*/ 1528339 w 2953345"/>
                  <a:gd name="connsiteY8" fmla="*/ 1920897 h 1983550"/>
                  <a:gd name="connsiteX9" fmla="*/ 1475770 w 2953345"/>
                  <a:gd name="connsiteY9" fmla="*/ 1912825 h 1983550"/>
                  <a:gd name="connsiteX10" fmla="*/ 1448916 w 2953345"/>
                  <a:gd name="connsiteY10" fmla="*/ 1901539 h 1983550"/>
                  <a:gd name="connsiteX11" fmla="*/ 1409788 w 2953345"/>
                  <a:gd name="connsiteY11" fmla="*/ 1909339 h 1983550"/>
                  <a:gd name="connsiteX12" fmla="*/ 1379448 w 2953345"/>
                  <a:gd name="connsiteY12" fmla="*/ 1933671 h 1983550"/>
                  <a:gd name="connsiteX13" fmla="*/ 425892 w 2953345"/>
                  <a:gd name="connsiteY13" fmla="*/ 1636595 h 1983550"/>
                  <a:gd name="connsiteX14" fmla="*/ 20652 w 2953345"/>
                  <a:gd name="connsiteY14" fmla="*/ 500110 h 1983550"/>
                  <a:gd name="connsiteX15" fmla="*/ 612800 w 2953345"/>
                  <a:gd name="connsiteY15" fmla="*/ 567620 h 1983550"/>
                  <a:gd name="connsiteX16" fmla="*/ 646597 w 2953345"/>
                  <a:gd name="connsiteY16" fmla="*/ 582336 h 1983550"/>
                  <a:gd name="connsiteX17" fmla="*/ 648266 w 2953345"/>
                  <a:gd name="connsiteY17" fmla="*/ 560064 h 1983550"/>
                  <a:gd name="connsiteX18" fmla="*/ 857156 w 2953345"/>
                  <a:gd name="connsiteY18" fmla="*/ 12315 h 1983550"/>
                  <a:gd name="connsiteX19" fmla="*/ 1351480 w 2953345"/>
                  <a:gd name="connsiteY19" fmla="*/ 345243 h 1983550"/>
                  <a:gd name="connsiteX20" fmla="*/ 1439392 w 2953345"/>
                  <a:gd name="connsiteY20" fmla="*/ 453752 h 1983550"/>
                  <a:gd name="connsiteX21" fmla="*/ 1517562 w 2953345"/>
                  <a:gd name="connsiteY21" fmla="*/ 349370 h 1983550"/>
                  <a:gd name="connsiteX22" fmla="*/ 1988311 w 2953345"/>
                  <a:gd name="connsiteY22" fmla="*/ 0 h 198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953345" h="1983550">
                    <a:moveTo>
                      <a:pt x="1988311" y="0"/>
                    </a:moveTo>
                    <a:cubicBezTo>
                      <a:pt x="2110936" y="121606"/>
                      <a:pt x="2189921" y="326279"/>
                      <a:pt x="2225919" y="546570"/>
                    </a:cubicBezTo>
                    <a:lnTo>
                      <a:pt x="2233933" y="617237"/>
                    </a:lnTo>
                    <a:lnTo>
                      <a:pt x="2350610" y="567300"/>
                    </a:lnTo>
                    <a:cubicBezTo>
                      <a:pt x="2562647" y="488224"/>
                      <a:pt x="2779392" y="454290"/>
                      <a:pt x="2932976" y="500111"/>
                    </a:cubicBezTo>
                    <a:cubicBezTo>
                      <a:pt x="3023762" y="833364"/>
                      <a:pt x="2797242" y="1367090"/>
                      <a:pt x="2527736" y="1636596"/>
                    </a:cubicBezTo>
                    <a:cubicBezTo>
                      <a:pt x="2275074" y="1889258"/>
                      <a:pt x="1799076" y="2077510"/>
                      <a:pt x="1574180" y="1933671"/>
                    </a:cubicBezTo>
                    <a:lnTo>
                      <a:pt x="1556345" y="1919368"/>
                    </a:lnTo>
                    <a:lnTo>
                      <a:pt x="1528339" y="1920897"/>
                    </a:lnTo>
                    <a:cubicBezTo>
                      <a:pt x="1510560" y="1920089"/>
                      <a:pt x="1493010" y="1917445"/>
                      <a:pt x="1475770" y="1912825"/>
                    </a:cubicBezTo>
                    <a:lnTo>
                      <a:pt x="1448916" y="1901539"/>
                    </a:lnTo>
                    <a:lnTo>
                      <a:pt x="1409788" y="1909339"/>
                    </a:lnTo>
                    <a:lnTo>
                      <a:pt x="1379448" y="1933671"/>
                    </a:lnTo>
                    <a:cubicBezTo>
                      <a:pt x="1154551" y="2077510"/>
                      <a:pt x="678554" y="1889257"/>
                      <a:pt x="425892" y="1636595"/>
                    </a:cubicBezTo>
                    <a:cubicBezTo>
                      <a:pt x="156386" y="1367089"/>
                      <a:pt x="-70989" y="807277"/>
                      <a:pt x="20652" y="500110"/>
                    </a:cubicBezTo>
                    <a:cubicBezTo>
                      <a:pt x="187279" y="454716"/>
                      <a:pt x="404024" y="488650"/>
                      <a:pt x="612800" y="567620"/>
                    </a:cubicBezTo>
                    <a:lnTo>
                      <a:pt x="646597" y="582336"/>
                    </a:lnTo>
                    <a:lnTo>
                      <a:pt x="648266" y="560064"/>
                    </a:lnTo>
                    <a:cubicBezTo>
                      <a:pt x="675860" y="335450"/>
                      <a:pt x="745684" y="127473"/>
                      <a:pt x="857156" y="12315"/>
                    </a:cubicBezTo>
                    <a:cubicBezTo>
                      <a:pt x="1025944" y="48861"/>
                      <a:pt x="1202630" y="178907"/>
                      <a:pt x="1351480" y="345243"/>
                    </a:cubicBezTo>
                    <a:lnTo>
                      <a:pt x="1439392" y="453752"/>
                    </a:lnTo>
                    <a:lnTo>
                      <a:pt x="1517562" y="349370"/>
                    </a:lnTo>
                    <a:cubicBezTo>
                      <a:pt x="1661654" y="174869"/>
                      <a:pt x="1832393" y="37110"/>
                      <a:pt x="1988311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6" name="フリーフォーム: 図形 625">
                <a:extLst>
                  <a:ext uri="{FF2B5EF4-FFF2-40B4-BE49-F238E27FC236}">
                    <a16:creationId xmlns:a16="http://schemas.microsoft.com/office/drawing/2014/main" id="{09AA8B87-D9DC-4389-B514-2D17F03177E2}"/>
                  </a:ext>
                </a:extLst>
              </p:cNvPr>
              <p:cNvSpPr/>
              <p:nvPr/>
            </p:nvSpPr>
            <p:spPr>
              <a:xfrm rot="10800000">
                <a:off x="2162829" y="2521510"/>
                <a:ext cx="264016" cy="177320"/>
              </a:xfrm>
              <a:custGeom>
                <a:avLst/>
                <a:gdLst>
                  <a:gd name="connsiteX0" fmla="*/ 1988311 w 2953345"/>
                  <a:gd name="connsiteY0" fmla="*/ 0 h 1983550"/>
                  <a:gd name="connsiteX1" fmla="*/ 2225919 w 2953345"/>
                  <a:gd name="connsiteY1" fmla="*/ 546570 h 1983550"/>
                  <a:gd name="connsiteX2" fmla="*/ 2233933 w 2953345"/>
                  <a:gd name="connsiteY2" fmla="*/ 617237 h 1983550"/>
                  <a:gd name="connsiteX3" fmla="*/ 2350610 w 2953345"/>
                  <a:gd name="connsiteY3" fmla="*/ 567300 h 1983550"/>
                  <a:gd name="connsiteX4" fmla="*/ 2932976 w 2953345"/>
                  <a:gd name="connsiteY4" fmla="*/ 500111 h 1983550"/>
                  <a:gd name="connsiteX5" fmla="*/ 2527736 w 2953345"/>
                  <a:gd name="connsiteY5" fmla="*/ 1636596 h 1983550"/>
                  <a:gd name="connsiteX6" fmla="*/ 1574180 w 2953345"/>
                  <a:gd name="connsiteY6" fmla="*/ 1933671 h 1983550"/>
                  <a:gd name="connsiteX7" fmla="*/ 1556345 w 2953345"/>
                  <a:gd name="connsiteY7" fmla="*/ 1919368 h 1983550"/>
                  <a:gd name="connsiteX8" fmla="*/ 1528339 w 2953345"/>
                  <a:gd name="connsiteY8" fmla="*/ 1920897 h 1983550"/>
                  <a:gd name="connsiteX9" fmla="*/ 1475770 w 2953345"/>
                  <a:gd name="connsiteY9" fmla="*/ 1912825 h 1983550"/>
                  <a:gd name="connsiteX10" fmla="*/ 1448916 w 2953345"/>
                  <a:gd name="connsiteY10" fmla="*/ 1901539 h 1983550"/>
                  <a:gd name="connsiteX11" fmla="*/ 1409788 w 2953345"/>
                  <a:gd name="connsiteY11" fmla="*/ 1909339 h 1983550"/>
                  <a:gd name="connsiteX12" fmla="*/ 1379448 w 2953345"/>
                  <a:gd name="connsiteY12" fmla="*/ 1933671 h 1983550"/>
                  <a:gd name="connsiteX13" fmla="*/ 425892 w 2953345"/>
                  <a:gd name="connsiteY13" fmla="*/ 1636595 h 1983550"/>
                  <a:gd name="connsiteX14" fmla="*/ 20652 w 2953345"/>
                  <a:gd name="connsiteY14" fmla="*/ 500110 h 1983550"/>
                  <a:gd name="connsiteX15" fmla="*/ 612800 w 2953345"/>
                  <a:gd name="connsiteY15" fmla="*/ 567620 h 1983550"/>
                  <a:gd name="connsiteX16" fmla="*/ 646597 w 2953345"/>
                  <a:gd name="connsiteY16" fmla="*/ 582336 h 1983550"/>
                  <a:gd name="connsiteX17" fmla="*/ 648266 w 2953345"/>
                  <a:gd name="connsiteY17" fmla="*/ 560064 h 1983550"/>
                  <a:gd name="connsiteX18" fmla="*/ 857156 w 2953345"/>
                  <a:gd name="connsiteY18" fmla="*/ 12315 h 1983550"/>
                  <a:gd name="connsiteX19" fmla="*/ 1351480 w 2953345"/>
                  <a:gd name="connsiteY19" fmla="*/ 345243 h 1983550"/>
                  <a:gd name="connsiteX20" fmla="*/ 1439392 w 2953345"/>
                  <a:gd name="connsiteY20" fmla="*/ 453752 h 1983550"/>
                  <a:gd name="connsiteX21" fmla="*/ 1517562 w 2953345"/>
                  <a:gd name="connsiteY21" fmla="*/ 349370 h 1983550"/>
                  <a:gd name="connsiteX22" fmla="*/ 1988311 w 2953345"/>
                  <a:gd name="connsiteY22" fmla="*/ 0 h 198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953345" h="1983550">
                    <a:moveTo>
                      <a:pt x="1988311" y="0"/>
                    </a:moveTo>
                    <a:cubicBezTo>
                      <a:pt x="2110936" y="121606"/>
                      <a:pt x="2189921" y="326279"/>
                      <a:pt x="2225919" y="546570"/>
                    </a:cubicBezTo>
                    <a:lnTo>
                      <a:pt x="2233933" y="617237"/>
                    </a:lnTo>
                    <a:lnTo>
                      <a:pt x="2350610" y="567300"/>
                    </a:lnTo>
                    <a:cubicBezTo>
                      <a:pt x="2562647" y="488224"/>
                      <a:pt x="2779392" y="454290"/>
                      <a:pt x="2932976" y="500111"/>
                    </a:cubicBezTo>
                    <a:cubicBezTo>
                      <a:pt x="3023762" y="833364"/>
                      <a:pt x="2797242" y="1367090"/>
                      <a:pt x="2527736" y="1636596"/>
                    </a:cubicBezTo>
                    <a:cubicBezTo>
                      <a:pt x="2275074" y="1889258"/>
                      <a:pt x="1799076" y="2077510"/>
                      <a:pt x="1574180" y="1933671"/>
                    </a:cubicBezTo>
                    <a:lnTo>
                      <a:pt x="1556345" y="1919368"/>
                    </a:lnTo>
                    <a:lnTo>
                      <a:pt x="1528339" y="1920897"/>
                    </a:lnTo>
                    <a:cubicBezTo>
                      <a:pt x="1510560" y="1920089"/>
                      <a:pt x="1493010" y="1917445"/>
                      <a:pt x="1475770" y="1912825"/>
                    </a:cubicBezTo>
                    <a:lnTo>
                      <a:pt x="1448916" y="1901539"/>
                    </a:lnTo>
                    <a:lnTo>
                      <a:pt x="1409788" y="1909339"/>
                    </a:lnTo>
                    <a:lnTo>
                      <a:pt x="1379448" y="1933671"/>
                    </a:lnTo>
                    <a:cubicBezTo>
                      <a:pt x="1154551" y="2077510"/>
                      <a:pt x="678554" y="1889257"/>
                      <a:pt x="425892" y="1636595"/>
                    </a:cubicBezTo>
                    <a:cubicBezTo>
                      <a:pt x="156386" y="1367089"/>
                      <a:pt x="-70989" y="807277"/>
                      <a:pt x="20652" y="500110"/>
                    </a:cubicBezTo>
                    <a:cubicBezTo>
                      <a:pt x="187279" y="454716"/>
                      <a:pt x="404024" y="488650"/>
                      <a:pt x="612800" y="567620"/>
                    </a:cubicBezTo>
                    <a:lnTo>
                      <a:pt x="646597" y="582336"/>
                    </a:lnTo>
                    <a:lnTo>
                      <a:pt x="648266" y="560064"/>
                    </a:lnTo>
                    <a:cubicBezTo>
                      <a:pt x="675860" y="335450"/>
                      <a:pt x="745684" y="127473"/>
                      <a:pt x="857156" y="12315"/>
                    </a:cubicBezTo>
                    <a:cubicBezTo>
                      <a:pt x="1025944" y="48861"/>
                      <a:pt x="1202630" y="178907"/>
                      <a:pt x="1351480" y="345243"/>
                    </a:cubicBezTo>
                    <a:lnTo>
                      <a:pt x="1439392" y="453752"/>
                    </a:lnTo>
                    <a:lnTo>
                      <a:pt x="1517562" y="349370"/>
                    </a:lnTo>
                    <a:cubicBezTo>
                      <a:pt x="1661654" y="174869"/>
                      <a:pt x="1832393" y="37110"/>
                      <a:pt x="1988311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7" name="フリーフォーム: 図形 626">
                <a:extLst>
                  <a:ext uri="{FF2B5EF4-FFF2-40B4-BE49-F238E27FC236}">
                    <a16:creationId xmlns:a16="http://schemas.microsoft.com/office/drawing/2014/main" id="{A3B6573D-36F2-47CF-A638-A456A5691976}"/>
                  </a:ext>
                </a:extLst>
              </p:cNvPr>
              <p:cNvSpPr/>
              <p:nvPr/>
            </p:nvSpPr>
            <p:spPr>
              <a:xfrm rot="10800000">
                <a:off x="2101869" y="2780590"/>
                <a:ext cx="264016" cy="177320"/>
              </a:xfrm>
              <a:custGeom>
                <a:avLst/>
                <a:gdLst>
                  <a:gd name="connsiteX0" fmla="*/ 1988311 w 2953345"/>
                  <a:gd name="connsiteY0" fmla="*/ 0 h 1983550"/>
                  <a:gd name="connsiteX1" fmla="*/ 2225919 w 2953345"/>
                  <a:gd name="connsiteY1" fmla="*/ 546570 h 1983550"/>
                  <a:gd name="connsiteX2" fmla="*/ 2233933 w 2953345"/>
                  <a:gd name="connsiteY2" fmla="*/ 617237 h 1983550"/>
                  <a:gd name="connsiteX3" fmla="*/ 2350610 w 2953345"/>
                  <a:gd name="connsiteY3" fmla="*/ 567300 h 1983550"/>
                  <a:gd name="connsiteX4" fmla="*/ 2932976 w 2953345"/>
                  <a:gd name="connsiteY4" fmla="*/ 500111 h 1983550"/>
                  <a:gd name="connsiteX5" fmla="*/ 2527736 w 2953345"/>
                  <a:gd name="connsiteY5" fmla="*/ 1636596 h 1983550"/>
                  <a:gd name="connsiteX6" fmla="*/ 1574180 w 2953345"/>
                  <a:gd name="connsiteY6" fmla="*/ 1933671 h 1983550"/>
                  <a:gd name="connsiteX7" fmla="*/ 1556345 w 2953345"/>
                  <a:gd name="connsiteY7" fmla="*/ 1919368 h 1983550"/>
                  <a:gd name="connsiteX8" fmla="*/ 1528339 w 2953345"/>
                  <a:gd name="connsiteY8" fmla="*/ 1920897 h 1983550"/>
                  <a:gd name="connsiteX9" fmla="*/ 1475770 w 2953345"/>
                  <a:gd name="connsiteY9" fmla="*/ 1912825 h 1983550"/>
                  <a:gd name="connsiteX10" fmla="*/ 1448916 w 2953345"/>
                  <a:gd name="connsiteY10" fmla="*/ 1901539 h 1983550"/>
                  <a:gd name="connsiteX11" fmla="*/ 1409788 w 2953345"/>
                  <a:gd name="connsiteY11" fmla="*/ 1909339 h 1983550"/>
                  <a:gd name="connsiteX12" fmla="*/ 1379448 w 2953345"/>
                  <a:gd name="connsiteY12" fmla="*/ 1933671 h 1983550"/>
                  <a:gd name="connsiteX13" fmla="*/ 425892 w 2953345"/>
                  <a:gd name="connsiteY13" fmla="*/ 1636595 h 1983550"/>
                  <a:gd name="connsiteX14" fmla="*/ 20652 w 2953345"/>
                  <a:gd name="connsiteY14" fmla="*/ 500110 h 1983550"/>
                  <a:gd name="connsiteX15" fmla="*/ 612800 w 2953345"/>
                  <a:gd name="connsiteY15" fmla="*/ 567620 h 1983550"/>
                  <a:gd name="connsiteX16" fmla="*/ 646597 w 2953345"/>
                  <a:gd name="connsiteY16" fmla="*/ 582336 h 1983550"/>
                  <a:gd name="connsiteX17" fmla="*/ 648266 w 2953345"/>
                  <a:gd name="connsiteY17" fmla="*/ 560064 h 1983550"/>
                  <a:gd name="connsiteX18" fmla="*/ 857156 w 2953345"/>
                  <a:gd name="connsiteY18" fmla="*/ 12315 h 1983550"/>
                  <a:gd name="connsiteX19" fmla="*/ 1351480 w 2953345"/>
                  <a:gd name="connsiteY19" fmla="*/ 345243 h 1983550"/>
                  <a:gd name="connsiteX20" fmla="*/ 1439392 w 2953345"/>
                  <a:gd name="connsiteY20" fmla="*/ 453752 h 1983550"/>
                  <a:gd name="connsiteX21" fmla="*/ 1517562 w 2953345"/>
                  <a:gd name="connsiteY21" fmla="*/ 349370 h 1983550"/>
                  <a:gd name="connsiteX22" fmla="*/ 1988311 w 2953345"/>
                  <a:gd name="connsiteY22" fmla="*/ 0 h 198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953345" h="1983550">
                    <a:moveTo>
                      <a:pt x="1988311" y="0"/>
                    </a:moveTo>
                    <a:cubicBezTo>
                      <a:pt x="2110936" y="121606"/>
                      <a:pt x="2189921" y="326279"/>
                      <a:pt x="2225919" y="546570"/>
                    </a:cubicBezTo>
                    <a:lnTo>
                      <a:pt x="2233933" y="617237"/>
                    </a:lnTo>
                    <a:lnTo>
                      <a:pt x="2350610" y="567300"/>
                    </a:lnTo>
                    <a:cubicBezTo>
                      <a:pt x="2562647" y="488224"/>
                      <a:pt x="2779392" y="454290"/>
                      <a:pt x="2932976" y="500111"/>
                    </a:cubicBezTo>
                    <a:cubicBezTo>
                      <a:pt x="3023762" y="833364"/>
                      <a:pt x="2797242" y="1367090"/>
                      <a:pt x="2527736" y="1636596"/>
                    </a:cubicBezTo>
                    <a:cubicBezTo>
                      <a:pt x="2275074" y="1889258"/>
                      <a:pt x="1799076" y="2077510"/>
                      <a:pt x="1574180" y="1933671"/>
                    </a:cubicBezTo>
                    <a:lnTo>
                      <a:pt x="1556345" y="1919368"/>
                    </a:lnTo>
                    <a:lnTo>
                      <a:pt x="1528339" y="1920897"/>
                    </a:lnTo>
                    <a:cubicBezTo>
                      <a:pt x="1510560" y="1920089"/>
                      <a:pt x="1493010" y="1917445"/>
                      <a:pt x="1475770" y="1912825"/>
                    </a:cubicBezTo>
                    <a:lnTo>
                      <a:pt x="1448916" y="1901539"/>
                    </a:lnTo>
                    <a:lnTo>
                      <a:pt x="1409788" y="1909339"/>
                    </a:lnTo>
                    <a:lnTo>
                      <a:pt x="1379448" y="1933671"/>
                    </a:lnTo>
                    <a:cubicBezTo>
                      <a:pt x="1154551" y="2077510"/>
                      <a:pt x="678554" y="1889257"/>
                      <a:pt x="425892" y="1636595"/>
                    </a:cubicBezTo>
                    <a:cubicBezTo>
                      <a:pt x="156386" y="1367089"/>
                      <a:pt x="-70989" y="807277"/>
                      <a:pt x="20652" y="500110"/>
                    </a:cubicBezTo>
                    <a:cubicBezTo>
                      <a:pt x="187279" y="454716"/>
                      <a:pt x="404024" y="488650"/>
                      <a:pt x="612800" y="567620"/>
                    </a:cubicBezTo>
                    <a:lnTo>
                      <a:pt x="646597" y="582336"/>
                    </a:lnTo>
                    <a:lnTo>
                      <a:pt x="648266" y="560064"/>
                    </a:lnTo>
                    <a:cubicBezTo>
                      <a:pt x="675860" y="335450"/>
                      <a:pt x="745684" y="127473"/>
                      <a:pt x="857156" y="12315"/>
                    </a:cubicBezTo>
                    <a:cubicBezTo>
                      <a:pt x="1025944" y="48861"/>
                      <a:pt x="1202630" y="178907"/>
                      <a:pt x="1351480" y="345243"/>
                    </a:cubicBezTo>
                    <a:lnTo>
                      <a:pt x="1439392" y="453752"/>
                    </a:lnTo>
                    <a:lnTo>
                      <a:pt x="1517562" y="349370"/>
                    </a:lnTo>
                    <a:cubicBezTo>
                      <a:pt x="1661654" y="174869"/>
                      <a:pt x="1832393" y="37110"/>
                      <a:pt x="1988311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8" name="フリーフォーム: 図形 627">
                <a:extLst>
                  <a:ext uri="{FF2B5EF4-FFF2-40B4-BE49-F238E27FC236}">
                    <a16:creationId xmlns:a16="http://schemas.microsoft.com/office/drawing/2014/main" id="{450DD2E0-4EF1-4733-AC13-173EF19F1515}"/>
                  </a:ext>
                </a:extLst>
              </p:cNvPr>
              <p:cNvSpPr/>
              <p:nvPr/>
            </p:nvSpPr>
            <p:spPr>
              <a:xfrm rot="10800000">
                <a:off x="2734329" y="2932990"/>
                <a:ext cx="264016" cy="177320"/>
              </a:xfrm>
              <a:custGeom>
                <a:avLst/>
                <a:gdLst>
                  <a:gd name="connsiteX0" fmla="*/ 1988311 w 2953345"/>
                  <a:gd name="connsiteY0" fmla="*/ 0 h 1983550"/>
                  <a:gd name="connsiteX1" fmla="*/ 2225919 w 2953345"/>
                  <a:gd name="connsiteY1" fmla="*/ 546570 h 1983550"/>
                  <a:gd name="connsiteX2" fmla="*/ 2233933 w 2953345"/>
                  <a:gd name="connsiteY2" fmla="*/ 617237 h 1983550"/>
                  <a:gd name="connsiteX3" fmla="*/ 2350610 w 2953345"/>
                  <a:gd name="connsiteY3" fmla="*/ 567300 h 1983550"/>
                  <a:gd name="connsiteX4" fmla="*/ 2932976 w 2953345"/>
                  <a:gd name="connsiteY4" fmla="*/ 500111 h 1983550"/>
                  <a:gd name="connsiteX5" fmla="*/ 2527736 w 2953345"/>
                  <a:gd name="connsiteY5" fmla="*/ 1636596 h 1983550"/>
                  <a:gd name="connsiteX6" fmla="*/ 1574180 w 2953345"/>
                  <a:gd name="connsiteY6" fmla="*/ 1933671 h 1983550"/>
                  <a:gd name="connsiteX7" fmla="*/ 1556345 w 2953345"/>
                  <a:gd name="connsiteY7" fmla="*/ 1919368 h 1983550"/>
                  <a:gd name="connsiteX8" fmla="*/ 1528339 w 2953345"/>
                  <a:gd name="connsiteY8" fmla="*/ 1920897 h 1983550"/>
                  <a:gd name="connsiteX9" fmla="*/ 1475770 w 2953345"/>
                  <a:gd name="connsiteY9" fmla="*/ 1912825 h 1983550"/>
                  <a:gd name="connsiteX10" fmla="*/ 1448916 w 2953345"/>
                  <a:gd name="connsiteY10" fmla="*/ 1901539 h 1983550"/>
                  <a:gd name="connsiteX11" fmla="*/ 1409788 w 2953345"/>
                  <a:gd name="connsiteY11" fmla="*/ 1909339 h 1983550"/>
                  <a:gd name="connsiteX12" fmla="*/ 1379448 w 2953345"/>
                  <a:gd name="connsiteY12" fmla="*/ 1933671 h 1983550"/>
                  <a:gd name="connsiteX13" fmla="*/ 425892 w 2953345"/>
                  <a:gd name="connsiteY13" fmla="*/ 1636595 h 1983550"/>
                  <a:gd name="connsiteX14" fmla="*/ 20652 w 2953345"/>
                  <a:gd name="connsiteY14" fmla="*/ 500110 h 1983550"/>
                  <a:gd name="connsiteX15" fmla="*/ 612800 w 2953345"/>
                  <a:gd name="connsiteY15" fmla="*/ 567620 h 1983550"/>
                  <a:gd name="connsiteX16" fmla="*/ 646597 w 2953345"/>
                  <a:gd name="connsiteY16" fmla="*/ 582336 h 1983550"/>
                  <a:gd name="connsiteX17" fmla="*/ 648266 w 2953345"/>
                  <a:gd name="connsiteY17" fmla="*/ 560064 h 1983550"/>
                  <a:gd name="connsiteX18" fmla="*/ 857156 w 2953345"/>
                  <a:gd name="connsiteY18" fmla="*/ 12315 h 1983550"/>
                  <a:gd name="connsiteX19" fmla="*/ 1351480 w 2953345"/>
                  <a:gd name="connsiteY19" fmla="*/ 345243 h 1983550"/>
                  <a:gd name="connsiteX20" fmla="*/ 1439392 w 2953345"/>
                  <a:gd name="connsiteY20" fmla="*/ 453752 h 1983550"/>
                  <a:gd name="connsiteX21" fmla="*/ 1517562 w 2953345"/>
                  <a:gd name="connsiteY21" fmla="*/ 349370 h 1983550"/>
                  <a:gd name="connsiteX22" fmla="*/ 1988311 w 2953345"/>
                  <a:gd name="connsiteY22" fmla="*/ 0 h 198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953345" h="1983550">
                    <a:moveTo>
                      <a:pt x="1988311" y="0"/>
                    </a:moveTo>
                    <a:cubicBezTo>
                      <a:pt x="2110936" y="121606"/>
                      <a:pt x="2189921" y="326279"/>
                      <a:pt x="2225919" y="546570"/>
                    </a:cubicBezTo>
                    <a:lnTo>
                      <a:pt x="2233933" y="617237"/>
                    </a:lnTo>
                    <a:lnTo>
                      <a:pt x="2350610" y="567300"/>
                    </a:lnTo>
                    <a:cubicBezTo>
                      <a:pt x="2562647" y="488224"/>
                      <a:pt x="2779392" y="454290"/>
                      <a:pt x="2932976" y="500111"/>
                    </a:cubicBezTo>
                    <a:cubicBezTo>
                      <a:pt x="3023762" y="833364"/>
                      <a:pt x="2797242" y="1367090"/>
                      <a:pt x="2527736" y="1636596"/>
                    </a:cubicBezTo>
                    <a:cubicBezTo>
                      <a:pt x="2275074" y="1889258"/>
                      <a:pt x="1799076" y="2077510"/>
                      <a:pt x="1574180" y="1933671"/>
                    </a:cubicBezTo>
                    <a:lnTo>
                      <a:pt x="1556345" y="1919368"/>
                    </a:lnTo>
                    <a:lnTo>
                      <a:pt x="1528339" y="1920897"/>
                    </a:lnTo>
                    <a:cubicBezTo>
                      <a:pt x="1510560" y="1920089"/>
                      <a:pt x="1493010" y="1917445"/>
                      <a:pt x="1475770" y="1912825"/>
                    </a:cubicBezTo>
                    <a:lnTo>
                      <a:pt x="1448916" y="1901539"/>
                    </a:lnTo>
                    <a:lnTo>
                      <a:pt x="1409788" y="1909339"/>
                    </a:lnTo>
                    <a:lnTo>
                      <a:pt x="1379448" y="1933671"/>
                    </a:lnTo>
                    <a:cubicBezTo>
                      <a:pt x="1154551" y="2077510"/>
                      <a:pt x="678554" y="1889257"/>
                      <a:pt x="425892" y="1636595"/>
                    </a:cubicBezTo>
                    <a:cubicBezTo>
                      <a:pt x="156386" y="1367089"/>
                      <a:pt x="-70989" y="807277"/>
                      <a:pt x="20652" y="500110"/>
                    </a:cubicBezTo>
                    <a:cubicBezTo>
                      <a:pt x="187279" y="454716"/>
                      <a:pt x="404024" y="488650"/>
                      <a:pt x="612800" y="567620"/>
                    </a:cubicBezTo>
                    <a:lnTo>
                      <a:pt x="646597" y="582336"/>
                    </a:lnTo>
                    <a:lnTo>
                      <a:pt x="648266" y="560064"/>
                    </a:lnTo>
                    <a:cubicBezTo>
                      <a:pt x="675860" y="335450"/>
                      <a:pt x="745684" y="127473"/>
                      <a:pt x="857156" y="12315"/>
                    </a:cubicBezTo>
                    <a:cubicBezTo>
                      <a:pt x="1025944" y="48861"/>
                      <a:pt x="1202630" y="178907"/>
                      <a:pt x="1351480" y="345243"/>
                    </a:cubicBezTo>
                    <a:lnTo>
                      <a:pt x="1439392" y="453752"/>
                    </a:lnTo>
                    <a:lnTo>
                      <a:pt x="1517562" y="349370"/>
                    </a:lnTo>
                    <a:cubicBezTo>
                      <a:pt x="1661654" y="174869"/>
                      <a:pt x="1832393" y="37110"/>
                      <a:pt x="1988311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9" name="フリーフォーム: 図形 628">
                <a:extLst>
                  <a:ext uri="{FF2B5EF4-FFF2-40B4-BE49-F238E27FC236}">
                    <a16:creationId xmlns:a16="http://schemas.microsoft.com/office/drawing/2014/main" id="{F47A9782-FAA0-4B54-B0F2-9A6D2140C8EC}"/>
                  </a:ext>
                </a:extLst>
              </p:cNvPr>
              <p:cNvSpPr/>
              <p:nvPr/>
            </p:nvSpPr>
            <p:spPr>
              <a:xfrm rot="10800000">
                <a:off x="2391429" y="3557830"/>
                <a:ext cx="264016" cy="177320"/>
              </a:xfrm>
              <a:custGeom>
                <a:avLst/>
                <a:gdLst>
                  <a:gd name="connsiteX0" fmla="*/ 1988311 w 2953345"/>
                  <a:gd name="connsiteY0" fmla="*/ 0 h 1983550"/>
                  <a:gd name="connsiteX1" fmla="*/ 2225919 w 2953345"/>
                  <a:gd name="connsiteY1" fmla="*/ 546570 h 1983550"/>
                  <a:gd name="connsiteX2" fmla="*/ 2233933 w 2953345"/>
                  <a:gd name="connsiteY2" fmla="*/ 617237 h 1983550"/>
                  <a:gd name="connsiteX3" fmla="*/ 2350610 w 2953345"/>
                  <a:gd name="connsiteY3" fmla="*/ 567300 h 1983550"/>
                  <a:gd name="connsiteX4" fmla="*/ 2932976 w 2953345"/>
                  <a:gd name="connsiteY4" fmla="*/ 500111 h 1983550"/>
                  <a:gd name="connsiteX5" fmla="*/ 2527736 w 2953345"/>
                  <a:gd name="connsiteY5" fmla="*/ 1636596 h 1983550"/>
                  <a:gd name="connsiteX6" fmla="*/ 1574180 w 2953345"/>
                  <a:gd name="connsiteY6" fmla="*/ 1933671 h 1983550"/>
                  <a:gd name="connsiteX7" fmla="*/ 1556345 w 2953345"/>
                  <a:gd name="connsiteY7" fmla="*/ 1919368 h 1983550"/>
                  <a:gd name="connsiteX8" fmla="*/ 1528339 w 2953345"/>
                  <a:gd name="connsiteY8" fmla="*/ 1920897 h 1983550"/>
                  <a:gd name="connsiteX9" fmla="*/ 1475770 w 2953345"/>
                  <a:gd name="connsiteY9" fmla="*/ 1912825 h 1983550"/>
                  <a:gd name="connsiteX10" fmla="*/ 1448916 w 2953345"/>
                  <a:gd name="connsiteY10" fmla="*/ 1901539 h 1983550"/>
                  <a:gd name="connsiteX11" fmla="*/ 1409788 w 2953345"/>
                  <a:gd name="connsiteY11" fmla="*/ 1909339 h 1983550"/>
                  <a:gd name="connsiteX12" fmla="*/ 1379448 w 2953345"/>
                  <a:gd name="connsiteY12" fmla="*/ 1933671 h 1983550"/>
                  <a:gd name="connsiteX13" fmla="*/ 425892 w 2953345"/>
                  <a:gd name="connsiteY13" fmla="*/ 1636595 h 1983550"/>
                  <a:gd name="connsiteX14" fmla="*/ 20652 w 2953345"/>
                  <a:gd name="connsiteY14" fmla="*/ 500110 h 1983550"/>
                  <a:gd name="connsiteX15" fmla="*/ 612800 w 2953345"/>
                  <a:gd name="connsiteY15" fmla="*/ 567620 h 1983550"/>
                  <a:gd name="connsiteX16" fmla="*/ 646597 w 2953345"/>
                  <a:gd name="connsiteY16" fmla="*/ 582336 h 1983550"/>
                  <a:gd name="connsiteX17" fmla="*/ 648266 w 2953345"/>
                  <a:gd name="connsiteY17" fmla="*/ 560064 h 1983550"/>
                  <a:gd name="connsiteX18" fmla="*/ 857156 w 2953345"/>
                  <a:gd name="connsiteY18" fmla="*/ 12315 h 1983550"/>
                  <a:gd name="connsiteX19" fmla="*/ 1351480 w 2953345"/>
                  <a:gd name="connsiteY19" fmla="*/ 345243 h 1983550"/>
                  <a:gd name="connsiteX20" fmla="*/ 1439392 w 2953345"/>
                  <a:gd name="connsiteY20" fmla="*/ 453752 h 1983550"/>
                  <a:gd name="connsiteX21" fmla="*/ 1517562 w 2953345"/>
                  <a:gd name="connsiteY21" fmla="*/ 349370 h 1983550"/>
                  <a:gd name="connsiteX22" fmla="*/ 1988311 w 2953345"/>
                  <a:gd name="connsiteY22" fmla="*/ 0 h 198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953345" h="1983550">
                    <a:moveTo>
                      <a:pt x="1988311" y="0"/>
                    </a:moveTo>
                    <a:cubicBezTo>
                      <a:pt x="2110936" y="121606"/>
                      <a:pt x="2189921" y="326279"/>
                      <a:pt x="2225919" y="546570"/>
                    </a:cubicBezTo>
                    <a:lnTo>
                      <a:pt x="2233933" y="617237"/>
                    </a:lnTo>
                    <a:lnTo>
                      <a:pt x="2350610" y="567300"/>
                    </a:lnTo>
                    <a:cubicBezTo>
                      <a:pt x="2562647" y="488224"/>
                      <a:pt x="2779392" y="454290"/>
                      <a:pt x="2932976" y="500111"/>
                    </a:cubicBezTo>
                    <a:cubicBezTo>
                      <a:pt x="3023762" y="833364"/>
                      <a:pt x="2797242" y="1367090"/>
                      <a:pt x="2527736" y="1636596"/>
                    </a:cubicBezTo>
                    <a:cubicBezTo>
                      <a:pt x="2275074" y="1889258"/>
                      <a:pt x="1799076" y="2077510"/>
                      <a:pt x="1574180" y="1933671"/>
                    </a:cubicBezTo>
                    <a:lnTo>
                      <a:pt x="1556345" y="1919368"/>
                    </a:lnTo>
                    <a:lnTo>
                      <a:pt x="1528339" y="1920897"/>
                    </a:lnTo>
                    <a:cubicBezTo>
                      <a:pt x="1510560" y="1920089"/>
                      <a:pt x="1493010" y="1917445"/>
                      <a:pt x="1475770" y="1912825"/>
                    </a:cubicBezTo>
                    <a:lnTo>
                      <a:pt x="1448916" y="1901539"/>
                    </a:lnTo>
                    <a:lnTo>
                      <a:pt x="1409788" y="1909339"/>
                    </a:lnTo>
                    <a:lnTo>
                      <a:pt x="1379448" y="1933671"/>
                    </a:lnTo>
                    <a:cubicBezTo>
                      <a:pt x="1154551" y="2077510"/>
                      <a:pt x="678554" y="1889257"/>
                      <a:pt x="425892" y="1636595"/>
                    </a:cubicBezTo>
                    <a:cubicBezTo>
                      <a:pt x="156386" y="1367089"/>
                      <a:pt x="-70989" y="807277"/>
                      <a:pt x="20652" y="500110"/>
                    </a:cubicBezTo>
                    <a:cubicBezTo>
                      <a:pt x="187279" y="454716"/>
                      <a:pt x="404024" y="488650"/>
                      <a:pt x="612800" y="567620"/>
                    </a:cubicBezTo>
                    <a:lnTo>
                      <a:pt x="646597" y="582336"/>
                    </a:lnTo>
                    <a:lnTo>
                      <a:pt x="648266" y="560064"/>
                    </a:lnTo>
                    <a:cubicBezTo>
                      <a:pt x="675860" y="335450"/>
                      <a:pt x="745684" y="127473"/>
                      <a:pt x="857156" y="12315"/>
                    </a:cubicBezTo>
                    <a:cubicBezTo>
                      <a:pt x="1025944" y="48861"/>
                      <a:pt x="1202630" y="178907"/>
                      <a:pt x="1351480" y="345243"/>
                    </a:cubicBezTo>
                    <a:lnTo>
                      <a:pt x="1439392" y="453752"/>
                    </a:lnTo>
                    <a:lnTo>
                      <a:pt x="1517562" y="349370"/>
                    </a:lnTo>
                    <a:cubicBezTo>
                      <a:pt x="1661654" y="174869"/>
                      <a:pt x="1832393" y="37110"/>
                      <a:pt x="1988311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0" name="フリーフォーム: 図形 629">
                <a:extLst>
                  <a:ext uri="{FF2B5EF4-FFF2-40B4-BE49-F238E27FC236}">
                    <a16:creationId xmlns:a16="http://schemas.microsoft.com/office/drawing/2014/main" id="{2B4BC3B0-6A72-480C-98EA-294298D638A4}"/>
                  </a:ext>
                </a:extLst>
              </p:cNvPr>
              <p:cNvSpPr/>
              <p:nvPr/>
            </p:nvSpPr>
            <p:spPr>
              <a:xfrm rot="10800000">
                <a:off x="2711469" y="3717850"/>
                <a:ext cx="264016" cy="177320"/>
              </a:xfrm>
              <a:custGeom>
                <a:avLst/>
                <a:gdLst>
                  <a:gd name="connsiteX0" fmla="*/ 1988311 w 2953345"/>
                  <a:gd name="connsiteY0" fmla="*/ 0 h 1983550"/>
                  <a:gd name="connsiteX1" fmla="*/ 2225919 w 2953345"/>
                  <a:gd name="connsiteY1" fmla="*/ 546570 h 1983550"/>
                  <a:gd name="connsiteX2" fmla="*/ 2233933 w 2953345"/>
                  <a:gd name="connsiteY2" fmla="*/ 617237 h 1983550"/>
                  <a:gd name="connsiteX3" fmla="*/ 2350610 w 2953345"/>
                  <a:gd name="connsiteY3" fmla="*/ 567300 h 1983550"/>
                  <a:gd name="connsiteX4" fmla="*/ 2932976 w 2953345"/>
                  <a:gd name="connsiteY4" fmla="*/ 500111 h 1983550"/>
                  <a:gd name="connsiteX5" fmla="*/ 2527736 w 2953345"/>
                  <a:gd name="connsiteY5" fmla="*/ 1636596 h 1983550"/>
                  <a:gd name="connsiteX6" fmla="*/ 1574180 w 2953345"/>
                  <a:gd name="connsiteY6" fmla="*/ 1933671 h 1983550"/>
                  <a:gd name="connsiteX7" fmla="*/ 1556345 w 2953345"/>
                  <a:gd name="connsiteY7" fmla="*/ 1919368 h 1983550"/>
                  <a:gd name="connsiteX8" fmla="*/ 1528339 w 2953345"/>
                  <a:gd name="connsiteY8" fmla="*/ 1920897 h 1983550"/>
                  <a:gd name="connsiteX9" fmla="*/ 1475770 w 2953345"/>
                  <a:gd name="connsiteY9" fmla="*/ 1912825 h 1983550"/>
                  <a:gd name="connsiteX10" fmla="*/ 1448916 w 2953345"/>
                  <a:gd name="connsiteY10" fmla="*/ 1901539 h 1983550"/>
                  <a:gd name="connsiteX11" fmla="*/ 1409788 w 2953345"/>
                  <a:gd name="connsiteY11" fmla="*/ 1909339 h 1983550"/>
                  <a:gd name="connsiteX12" fmla="*/ 1379448 w 2953345"/>
                  <a:gd name="connsiteY12" fmla="*/ 1933671 h 1983550"/>
                  <a:gd name="connsiteX13" fmla="*/ 425892 w 2953345"/>
                  <a:gd name="connsiteY13" fmla="*/ 1636595 h 1983550"/>
                  <a:gd name="connsiteX14" fmla="*/ 20652 w 2953345"/>
                  <a:gd name="connsiteY14" fmla="*/ 500110 h 1983550"/>
                  <a:gd name="connsiteX15" fmla="*/ 612800 w 2953345"/>
                  <a:gd name="connsiteY15" fmla="*/ 567620 h 1983550"/>
                  <a:gd name="connsiteX16" fmla="*/ 646597 w 2953345"/>
                  <a:gd name="connsiteY16" fmla="*/ 582336 h 1983550"/>
                  <a:gd name="connsiteX17" fmla="*/ 648266 w 2953345"/>
                  <a:gd name="connsiteY17" fmla="*/ 560064 h 1983550"/>
                  <a:gd name="connsiteX18" fmla="*/ 857156 w 2953345"/>
                  <a:gd name="connsiteY18" fmla="*/ 12315 h 1983550"/>
                  <a:gd name="connsiteX19" fmla="*/ 1351480 w 2953345"/>
                  <a:gd name="connsiteY19" fmla="*/ 345243 h 1983550"/>
                  <a:gd name="connsiteX20" fmla="*/ 1439392 w 2953345"/>
                  <a:gd name="connsiteY20" fmla="*/ 453752 h 1983550"/>
                  <a:gd name="connsiteX21" fmla="*/ 1517562 w 2953345"/>
                  <a:gd name="connsiteY21" fmla="*/ 349370 h 1983550"/>
                  <a:gd name="connsiteX22" fmla="*/ 1988311 w 2953345"/>
                  <a:gd name="connsiteY22" fmla="*/ 0 h 198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953345" h="1983550">
                    <a:moveTo>
                      <a:pt x="1988311" y="0"/>
                    </a:moveTo>
                    <a:cubicBezTo>
                      <a:pt x="2110936" y="121606"/>
                      <a:pt x="2189921" y="326279"/>
                      <a:pt x="2225919" y="546570"/>
                    </a:cubicBezTo>
                    <a:lnTo>
                      <a:pt x="2233933" y="617237"/>
                    </a:lnTo>
                    <a:lnTo>
                      <a:pt x="2350610" y="567300"/>
                    </a:lnTo>
                    <a:cubicBezTo>
                      <a:pt x="2562647" y="488224"/>
                      <a:pt x="2779392" y="454290"/>
                      <a:pt x="2932976" y="500111"/>
                    </a:cubicBezTo>
                    <a:cubicBezTo>
                      <a:pt x="3023762" y="833364"/>
                      <a:pt x="2797242" y="1367090"/>
                      <a:pt x="2527736" y="1636596"/>
                    </a:cubicBezTo>
                    <a:cubicBezTo>
                      <a:pt x="2275074" y="1889258"/>
                      <a:pt x="1799076" y="2077510"/>
                      <a:pt x="1574180" y="1933671"/>
                    </a:cubicBezTo>
                    <a:lnTo>
                      <a:pt x="1556345" y="1919368"/>
                    </a:lnTo>
                    <a:lnTo>
                      <a:pt x="1528339" y="1920897"/>
                    </a:lnTo>
                    <a:cubicBezTo>
                      <a:pt x="1510560" y="1920089"/>
                      <a:pt x="1493010" y="1917445"/>
                      <a:pt x="1475770" y="1912825"/>
                    </a:cubicBezTo>
                    <a:lnTo>
                      <a:pt x="1448916" y="1901539"/>
                    </a:lnTo>
                    <a:lnTo>
                      <a:pt x="1409788" y="1909339"/>
                    </a:lnTo>
                    <a:lnTo>
                      <a:pt x="1379448" y="1933671"/>
                    </a:lnTo>
                    <a:cubicBezTo>
                      <a:pt x="1154551" y="2077510"/>
                      <a:pt x="678554" y="1889257"/>
                      <a:pt x="425892" y="1636595"/>
                    </a:cubicBezTo>
                    <a:cubicBezTo>
                      <a:pt x="156386" y="1367089"/>
                      <a:pt x="-70989" y="807277"/>
                      <a:pt x="20652" y="500110"/>
                    </a:cubicBezTo>
                    <a:cubicBezTo>
                      <a:pt x="187279" y="454716"/>
                      <a:pt x="404024" y="488650"/>
                      <a:pt x="612800" y="567620"/>
                    </a:cubicBezTo>
                    <a:lnTo>
                      <a:pt x="646597" y="582336"/>
                    </a:lnTo>
                    <a:lnTo>
                      <a:pt x="648266" y="560064"/>
                    </a:lnTo>
                    <a:cubicBezTo>
                      <a:pt x="675860" y="335450"/>
                      <a:pt x="745684" y="127473"/>
                      <a:pt x="857156" y="12315"/>
                    </a:cubicBezTo>
                    <a:cubicBezTo>
                      <a:pt x="1025944" y="48861"/>
                      <a:pt x="1202630" y="178907"/>
                      <a:pt x="1351480" y="345243"/>
                    </a:cubicBezTo>
                    <a:lnTo>
                      <a:pt x="1439392" y="453752"/>
                    </a:lnTo>
                    <a:lnTo>
                      <a:pt x="1517562" y="349370"/>
                    </a:lnTo>
                    <a:cubicBezTo>
                      <a:pt x="1661654" y="174869"/>
                      <a:pt x="1832393" y="37110"/>
                      <a:pt x="1988311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1" name="フリーフォーム: 図形 630">
                <a:extLst>
                  <a:ext uri="{FF2B5EF4-FFF2-40B4-BE49-F238E27FC236}">
                    <a16:creationId xmlns:a16="http://schemas.microsoft.com/office/drawing/2014/main" id="{6FAC82BB-74EC-4A90-BEDC-736DCAB440F6}"/>
                  </a:ext>
                </a:extLst>
              </p:cNvPr>
              <p:cNvSpPr/>
              <p:nvPr/>
            </p:nvSpPr>
            <p:spPr>
              <a:xfrm rot="10800000">
                <a:off x="5576589" y="2963470"/>
                <a:ext cx="264016" cy="177320"/>
              </a:xfrm>
              <a:custGeom>
                <a:avLst/>
                <a:gdLst>
                  <a:gd name="connsiteX0" fmla="*/ 1988311 w 2953345"/>
                  <a:gd name="connsiteY0" fmla="*/ 0 h 1983550"/>
                  <a:gd name="connsiteX1" fmla="*/ 2225919 w 2953345"/>
                  <a:gd name="connsiteY1" fmla="*/ 546570 h 1983550"/>
                  <a:gd name="connsiteX2" fmla="*/ 2233933 w 2953345"/>
                  <a:gd name="connsiteY2" fmla="*/ 617237 h 1983550"/>
                  <a:gd name="connsiteX3" fmla="*/ 2350610 w 2953345"/>
                  <a:gd name="connsiteY3" fmla="*/ 567300 h 1983550"/>
                  <a:gd name="connsiteX4" fmla="*/ 2932976 w 2953345"/>
                  <a:gd name="connsiteY4" fmla="*/ 500111 h 1983550"/>
                  <a:gd name="connsiteX5" fmla="*/ 2527736 w 2953345"/>
                  <a:gd name="connsiteY5" fmla="*/ 1636596 h 1983550"/>
                  <a:gd name="connsiteX6" fmla="*/ 1574180 w 2953345"/>
                  <a:gd name="connsiteY6" fmla="*/ 1933671 h 1983550"/>
                  <a:gd name="connsiteX7" fmla="*/ 1556345 w 2953345"/>
                  <a:gd name="connsiteY7" fmla="*/ 1919368 h 1983550"/>
                  <a:gd name="connsiteX8" fmla="*/ 1528339 w 2953345"/>
                  <a:gd name="connsiteY8" fmla="*/ 1920897 h 1983550"/>
                  <a:gd name="connsiteX9" fmla="*/ 1475770 w 2953345"/>
                  <a:gd name="connsiteY9" fmla="*/ 1912825 h 1983550"/>
                  <a:gd name="connsiteX10" fmla="*/ 1448916 w 2953345"/>
                  <a:gd name="connsiteY10" fmla="*/ 1901539 h 1983550"/>
                  <a:gd name="connsiteX11" fmla="*/ 1409788 w 2953345"/>
                  <a:gd name="connsiteY11" fmla="*/ 1909339 h 1983550"/>
                  <a:gd name="connsiteX12" fmla="*/ 1379448 w 2953345"/>
                  <a:gd name="connsiteY12" fmla="*/ 1933671 h 1983550"/>
                  <a:gd name="connsiteX13" fmla="*/ 425892 w 2953345"/>
                  <a:gd name="connsiteY13" fmla="*/ 1636595 h 1983550"/>
                  <a:gd name="connsiteX14" fmla="*/ 20652 w 2953345"/>
                  <a:gd name="connsiteY14" fmla="*/ 500110 h 1983550"/>
                  <a:gd name="connsiteX15" fmla="*/ 612800 w 2953345"/>
                  <a:gd name="connsiteY15" fmla="*/ 567620 h 1983550"/>
                  <a:gd name="connsiteX16" fmla="*/ 646597 w 2953345"/>
                  <a:gd name="connsiteY16" fmla="*/ 582336 h 1983550"/>
                  <a:gd name="connsiteX17" fmla="*/ 648266 w 2953345"/>
                  <a:gd name="connsiteY17" fmla="*/ 560064 h 1983550"/>
                  <a:gd name="connsiteX18" fmla="*/ 857156 w 2953345"/>
                  <a:gd name="connsiteY18" fmla="*/ 12315 h 1983550"/>
                  <a:gd name="connsiteX19" fmla="*/ 1351480 w 2953345"/>
                  <a:gd name="connsiteY19" fmla="*/ 345243 h 1983550"/>
                  <a:gd name="connsiteX20" fmla="*/ 1439392 w 2953345"/>
                  <a:gd name="connsiteY20" fmla="*/ 453752 h 1983550"/>
                  <a:gd name="connsiteX21" fmla="*/ 1517562 w 2953345"/>
                  <a:gd name="connsiteY21" fmla="*/ 349370 h 1983550"/>
                  <a:gd name="connsiteX22" fmla="*/ 1988311 w 2953345"/>
                  <a:gd name="connsiteY22" fmla="*/ 0 h 198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953345" h="1983550">
                    <a:moveTo>
                      <a:pt x="1988311" y="0"/>
                    </a:moveTo>
                    <a:cubicBezTo>
                      <a:pt x="2110936" y="121606"/>
                      <a:pt x="2189921" y="326279"/>
                      <a:pt x="2225919" y="546570"/>
                    </a:cubicBezTo>
                    <a:lnTo>
                      <a:pt x="2233933" y="617237"/>
                    </a:lnTo>
                    <a:lnTo>
                      <a:pt x="2350610" y="567300"/>
                    </a:lnTo>
                    <a:cubicBezTo>
                      <a:pt x="2562647" y="488224"/>
                      <a:pt x="2779392" y="454290"/>
                      <a:pt x="2932976" y="500111"/>
                    </a:cubicBezTo>
                    <a:cubicBezTo>
                      <a:pt x="3023762" y="833364"/>
                      <a:pt x="2797242" y="1367090"/>
                      <a:pt x="2527736" y="1636596"/>
                    </a:cubicBezTo>
                    <a:cubicBezTo>
                      <a:pt x="2275074" y="1889258"/>
                      <a:pt x="1799076" y="2077510"/>
                      <a:pt x="1574180" y="1933671"/>
                    </a:cubicBezTo>
                    <a:lnTo>
                      <a:pt x="1556345" y="1919368"/>
                    </a:lnTo>
                    <a:lnTo>
                      <a:pt x="1528339" y="1920897"/>
                    </a:lnTo>
                    <a:cubicBezTo>
                      <a:pt x="1510560" y="1920089"/>
                      <a:pt x="1493010" y="1917445"/>
                      <a:pt x="1475770" y="1912825"/>
                    </a:cubicBezTo>
                    <a:lnTo>
                      <a:pt x="1448916" y="1901539"/>
                    </a:lnTo>
                    <a:lnTo>
                      <a:pt x="1409788" y="1909339"/>
                    </a:lnTo>
                    <a:lnTo>
                      <a:pt x="1379448" y="1933671"/>
                    </a:lnTo>
                    <a:cubicBezTo>
                      <a:pt x="1154551" y="2077510"/>
                      <a:pt x="678554" y="1889257"/>
                      <a:pt x="425892" y="1636595"/>
                    </a:cubicBezTo>
                    <a:cubicBezTo>
                      <a:pt x="156386" y="1367089"/>
                      <a:pt x="-70989" y="807277"/>
                      <a:pt x="20652" y="500110"/>
                    </a:cubicBezTo>
                    <a:cubicBezTo>
                      <a:pt x="187279" y="454716"/>
                      <a:pt x="404024" y="488650"/>
                      <a:pt x="612800" y="567620"/>
                    </a:cubicBezTo>
                    <a:lnTo>
                      <a:pt x="646597" y="582336"/>
                    </a:lnTo>
                    <a:lnTo>
                      <a:pt x="648266" y="560064"/>
                    </a:lnTo>
                    <a:cubicBezTo>
                      <a:pt x="675860" y="335450"/>
                      <a:pt x="745684" y="127473"/>
                      <a:pt x="857156" y="12315"/>
                    </a:cubicBezTo>
                    <a:cubicBezTo>
                      <a:pt x="1025944" y="48861"/>
                      <a:pt x="1202630" y="178907"/>
                      <a:pt x="1351480" y="345243"/>
                    </a:cubicBezTo>
                    <a:lnTo>
                      <a:pt x="1439392" y="453752"/>
                    </a:lnTo>
                    <a:lnTo>
                      <a:pt x="1517562" y="349370"/>
                    </a:lnTo>
                    <a:cubicBezTo>
                      <a:pt x="1661654" y="174869"/>
                      <a:pt x="1832393" y="37110"/>
                      <a:pt x="1988311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2" name="フリーフォーム: 図形 631">
                <a:extLst>
                  <a:ext uri="{FF2B5EF4-FFF2-40B4-BE49-F238E27FC236}">
                    <a16:creationId xmlns:a16="http://schemas.microsoft.com/office/drawing/2014/main" id="{149D319E-77A7-411A-8055-CD0A40639BE0}"/>
                  </a:ext>
                </a:extLst>
              </p:cNvPr>
              <p:cNvSpPr/>
              <p:nvPr/>
            </p:nvSpPr>
            <p:spPr>
              <a:xfrm rot="10800000">
                <a:off x="5530869" y="2551990"/>
                <a:ext cx="264016" cy="177320"/>
              </a:xfrm>
              <a:custGeom>
                <a:avLst/>
                <a:gdLst>
                  <a:gd name="connsiteX0" fmla="*/ 1988311 w 2953345"/>
                  <a:gd name="connsiteY0" fmla="*/ 0 h 1983550"/>
                  <a:gd name="connsiteX1" fmla="*/ 2225919 w 2953345"/>
                  <a:gd name="connsiteY1" fmla="*/ 546570 h 1983550"/>
                  <a:gd name="connsiteX2" fmla="*/ 2233933 w 2953345"/>
                  <a:gd name="connsiteY2" fmla="*/ 617237 h 1983550"/>
                  <a:gd name="connsiteX3" fmla="*/ 2350610 w 2953345"/>
                  <a:gd name="connsiteY3" fmla="*/ 567300 h 1983550"/>
                  <a:gd name="connsiteX4" fmla="*/ 2932976 w 2953345"/>
                  <a:gd name="connsiteY4" fmla="*/ 500111 h 1983550"/>
                  <a:gd name="connsiteX5" fmla="*/ 2527736 w 2953345"/>
                  <a:gd name="connsiteY5" fmla="*/ 1636596 h 1983550"/>
                  <a:gd name="connsiteX6" fmla="*/ 1574180 w 2953345"/>
                  <a:gd name="connsiteY6" fmla="*/ 1933671 h 1983550"/>
                  <a:gd name="connsiteX7" fmla="*/ 1556345 w 2953345"/>
                  <a:gd name="connsiteY7" fmla="*/ 1919368 h 1983550"/>
                  <a:gd name="connsiteX8" fmla="*/ 1528339 w 2953345"/>
                  <a:gd name="connsiteY8" fmla="*/ 1920897 h 1983550"/>
                  <a:gd name="connsiteX9" fmla="*/ 1475770 w 2953345"/>
                  <a:gd name="connsiteY9" fmla="*/ 1912825 h 1983550"/>
                  <a:gd name="connsiteX10" fmla="*/ 1448916 w 2953345"/>
                  <a:gd name="connsiteY10" fmla="*/ 1901539 h 1983550"/>
                  <a:gd name="connsiteX11" fmla="*/ 1409788 w 2953345"/>
                  <a:gd name="connsiteY11" fmla="*/ 1909339 h 1983550"/>
                  <a:gd name="connsiteX12" fmla="*/ 1379448 w 2953345"/>
                  <a:gd name="connsiteY12" fmla="*/ 1933671 h 1983550"/>
                  <a:gd name="connsiteX13" fmla="*/ 425892 w 2953345"/>
                  <a:gd name="connsiteY13" fmla="*/ 1636595 h 1983550"/>
                  <a:gd name="connsiteX14" fmla="*/ 20652 w 2953345"/>
                  <a:gd name="connsiteY14" fmla="*/ 500110 h 1983550"/>
                  <a:gd name="connsiteX15" fmla="*/ 612800 w 2953345"/>
                  <a:gd name="connsiteY15" fmla="*/ 567620 h 1983550"/>
                  <a:gd name="connsiteX16" fmla="*/ 646597 w 2953345"/>
                  <a:gd name="connsiteY16" fmla="*/ 582336 h 1983550"/>
                  <a:gd name="connsiteX17" fmla="*/ 648266 w 2953345"/>
                  <a:gd name="connsiteY17" fmla="*/ 560064 h 1983550"/>
                  <a:gd name="connsiteX18" fmla="*/ 857156 w 2953345"/>
                  <a:gd name="connsiteY18" fmla="*/ 12315 h 1983550"/>
                  <a:gd name="connsiteX19" fmla="*/ 1351480 w 2953345"/>
                  <a:gd name="connsiteY19" fmla="*/ 345243 h 1983550"/>
                  <a:gd name="connsiteX20" fmla="*/ 1439392 w 2953345"/>
                  <a:gd name="connsiteY20" fmla="*/ 453752 h 1983550"/>
                  <a:gd name="connsiteX21" fmla="*/ 1517562 w 2953345"/>
                  <a:gd name="connsiteY21" fmla="*/ 349370 h 1983550"/>
                  <a:gd name="connsiteX22" fmla="*/ 1988311 w 2953345"/>
                  <a:gd name="connsiteY22" fmla="*/ 0 h 198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953345" h="1983550">
                    <a:moveTo>
                      <a:pt x="1988311" y="0"/>
                    </a:moveTo>
                    <a:cubicBezTo>
                      <a:pt x="2110936" y="121606"/>
                      <a:pt x="2189921" y="326279"/>
                      <a:pt x="2225919" y="546570"/>
                    </a:cubicBezTo>
                    <a:lnTo>
                      <a:pt x="2233933" y="617237"/>
                    </a:lnTo>
                    <a:lnTo>
                      <a:pt x="2350610" y="567300"/>
                    </a:lnTo>
                    <a:cubicBezTo>
                      <a:pt x="2562647" y="488224"/>
                      <a:pt x="2779392" y="454290"/>
                      <a:pt x="2932976" y="500111"/>
                    </a:cubicBezTo>
                    <a:cubicBezTo>
                      <a:pt x="3023762" y="833364"/>
                      <a:pt x="2797242" y="1367090"/>
                      <a:pt x="2527736" y="1636596"/>
                    </a:cubicBezTo>
                    <a:cubicBezTo>
                      <a:pt x="2275074" y="1889258"/>
                      <a:pt x="1799076" y="2077510"/>
                      <a:pt x="1574180" y="1933671"/>
                    </a:cubicBezTo>
                    <a:lnTo>
                      <a:pt x="1556345" y="1919368"/>
                    </a:lnTo>
                    <a:lnTo>
                      <a:pt x="1528339" y="1920897"/>
                    </a:lnTo>
                    <a:cubicBezTo>
                      <a:pt x="1510560" y="1920089"/>
                      <a:pt x="1493010" y="1917445"/>
                      <a:pt x="1475770" y="1912825"/>
                    </a:cubicBezTo>
                    <a:lnTo>
                      <a:pt x="1448916" y="1901539"/>
                    </a:lnTo>
                    <a:lnTo>
                      <a:pt x="1409788" y="1909339"/>
                    </a:lnTo>
                    <a:lnTo>
                      <a:pt x="1379448" y="1933671"/>
                    </a:lnTo>
                    <a:cubicBezTo>
                      <a:pt x="1154551" y="2077510"/>
                      <a:pt x="678554" y="1889257"/>
                      <a:pt x="425892" y="1636595"/>
                    </a:cubicBezTo>
                    <a:cubicBezTo>
                      <a:pt x="156386" y="1367089"/>
                      <a:pt x="-70989" y="807277"/>
                      <a:pt x="20652" y="500110"/>
                    </a:cubicBezTo>
                    <a:cubicBezTo>
                      <a:pt x="187279" y="454716"/>
                      <a:pt x="404024" y="488650"/>
                      <a:pt x="612800" y="567620"/>
                    </a:cubicBezTo>
                    <a:lnTo>
                      <a:pt x="646597" y="582336"/>
                    </a:lnTo>
                    <a:lnTo>
                      <a:pt x="648266" y="560064"/>
                    </a:lnTo>
                    <a:cubicBezTo>
                      <a:pt x="675860" y="335450"/>
                      <a:pt x="745684" y="127473"/>
                      <a:pt x="857156" y="12315"/>
                    </a:cubicBezTo>
                    <a:cubicBezTo>
                      <a:pt x="1025944" y="48861"/>
                      <a:pt x="1202630" y="178907"/>
                      <a:pt x="1351480" y="345243"/>
                    </a:cubicBezTo>
                    <a:lnTo>
                      <a:pt x="1439392" y="453752"/>
                    </a:lnTo>
                    <a:lnTo>
                      <a:pt x="1517562" y="349370"/>
                    </a:lnTo>
                    <a:cubicBezTo>
                      <a:pt x="1661654" y="174869"/>
                      <a:pt x="1832393" y="37110"/>
                      <a:pt x="1988311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3" name="フリーフォーム: 図形 632">
                <a:extLst>
                  <a:ext uri="{FF2B5EF4-FFF2-40B4-BE49-F238E27FC236}">
                    <a16:creationId xmlns:a16="http://schemas.microsoft.com/office/drawing/2014/main" id="{780992BE-76A2-4365-B411-4D7DAC9B4DEA}"/>
                  </a:ext>
                </a:extLst>
              </p:cNvPr>
              <p:cNvSpPr/>
              <p:nvPr/>
            </p:nvSpPr>
            <p:spPr>
              <a:xfrm rot="10800000">
                <a:off x="4921269" y="2407210"/>
                <a:ext cx="264016" cy="177320"/>
              </a:xfrm>
              <a:custGeom>
                <a:avLst/>
                <a:gdLst>
                  <a:gd name="connsiteX0" fmla="*/ 1988311 w 2953345"/>
                  <a:gd name="connsiteY0" fmla="*/ 0 h 1983550"/>
                  <a:gd name="connsiteX1" fmla="*/ 2225919 w 2953345"/>
                  <a:gd name="connsiteY1" fmla="*/ 546570 h 1983550"/>
                  <a:gd name="connsiteX2" fmla="*/ 2233933 w 2953345"/>
                  <a:gd name="connsiteY2" fmla="*/ 617237 h 1983550"/>
                  <a:gd name="connsiteX3" fmla="*/ 2350610 w 2953345"/>
                  <a:gd name="connsiteY3" fmla="*/ 567300 h 1983550"/>
                  <a:gd name="connsiteX4" fmla="*/ 2932976 w 2953345"/>
                  <a:gd name="connsiteY4" fmla="*/ 500111 h 1983550"/>
                  <a:gd name="connsiteX5" fmla="*/ 2527736 w 2953345"/>
                  <a:gd name="connsiteY5" fmla="*/ 1636596 h 1983550"/>
                  <a:gd name="connsiteX6" fmla="*/ 1574180 w 2953345"/>
                  <a:gd name="connsiteY6" fmla="*/ 1933671 h 1983550"/>
                  <a:gd name="connsiteX7" fmla="*/ 1556345 w 2953345"/>
                  <a:gd name="connsiteY7" fmla="*/ 1919368 h 1983550"/>
                  <a:gd name="connsiteX8" fmla="*/ 1528339 w 2953345"/>
                  <a:gd name="connsiteY8" fmla="*/ 1920897 h 1983550"/>
                  <a:gd name="connsiteX9" fmla="*/ 1475770 w 2953345"/>
                  <a:gd name="connsiteY9" fmla="*/ 1912825 h 1983550"/>
                  <a:gd name="connsiteX10" fmla="*/ 1448916 w 2953345"/>
                  <a:gd name="connsiteY10" fmla="*/ 1901539 h 1983550"/>
                  <a:gd name="connsiteX11" fmla="*/ 1409788 w 2953345"/>
                  <a:gd name="connsiteY11" fmla="*/ 1909339 h 1983550"/>
                  <a:gd name="connsiteX12" fmla="*/ 1379448 w 2953345"/>
                  <a:gd name="connsiteY12" fmla="*/ 1933671 h 1983550"/>
                  <a:gd name="connsiteX13" fmla="*/ 425892 w 2953345"/>
                  <a:gd name="connsiteY13" fmla="*/ 1636595 h 1983550"/>
                  <a:gd name="connsiteX14" fmla="*/ 20652 w 2953345"/>
                  <a:gd name="connsiteY14" fmla="*/ 500110 h 1983550"/>
                  <a:gd name="connsiteX15" fmla="*/ 612800 w 2953345"/>
                  <a:gd name="connsiteY15" fmla="*/ 567620 h 1983550"/>
                  <a:gd name="connsiteX16" fmla="*/ 646597 w 2953345"/>
                  <a:gd name="connsiteY16" fmla="*/ 582336 h 1983550"/>
                  <a:gd name="connsiteX17" fmla="*/ 648266 w 2953345"/>
                  <a:gd name="connsiteY17" fmla="*/ 560064 h 1983550"/>
                  <a:gd name="connsiteX18" fmla="*/ 857156 w 2953345"/>
                  <a:gd name="connsiteY18" fmla="*/ 12315 h 1983550"/>
                  <a:gd name="connsiteX19" fmla="*/ 1351480 w 2953345"/>
                  <a:gd name="connsiteY19" fmla="*/ 345243 h 1983550"/>
                  <a:gd name="connsiteX20" fmla="*/ 1439392 w 2953345"/>
                  <a:gd name="connsiteY20" fmla="*/ 453752 h 1983550"/>
                  <a:gd name="connsiteX21" fmla="*/ 1517562 w 2953345"/>
                  <a:gd name="connsiteY21" fmla="*/ 349370 h 1983550"/>
                  <a:gd name="connsiteX22" fmla="*/ 1988311 w 2953345"/>
                  <a:gd name="connsiteY22" fmla="*/ 0 h 198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953345" h="1983550">
                    <a:moveTo>
                      <a:pt x="1988311" y="0"/>
                    </a:moveTo>
                    <a:cubicBezTo>
                      <a:pt x="2110936" y="121606"/>
                      <a:pt x="2189921" y="326279"/>
                      <a:pt x="2225919" y="546570"/>
                    </a:cubicBezTo>
                    <a:lnTo>
                      <a:pt x="2233933" y="617237"/>
                    </a:lnTo>
                    <a:lnTo>
                      <a:pt x="2350610" y="567300"/>
                    </a:lnTo>
                    <a:cubicBezTo>
                      <a:pt x="2562647" y="488224"/>
                      <a:pt x="2779392" y="454290"/>
                      <a:pt x="2932976" y="500111"/>
                    </a:cubicBezTo>
                    <a:cubicBezTo>
                      <a:pt x="3023762" y="833364"/>
                      <a:pt x="2797242" y="1367090"/>
                      <a:pt x="2527736" y="1636596"/>
                    </a:cubicBezTo>
                    <a:cubicBezTo>
                      <a:pt x="2275074" y="1889258"/>
                      <a:pt x="1799076" y="2077510"/>
                      <a:pt x="1574180" y="1933671"/>
                    </a:cubicBezTo>
                    <a:lnTo>
                      <a:pt x="1556345" y="1919368"/>
                    </a:lnTo>
                    <a:lnTo>
                      <a:pt x="1528339" y="1920897"/>
                    </a:lnTo>
                    <a:cubicBezTo>
                      <a:pt x="1510560" y="1920089"/>
                      <a:pt x="1493010" y="1917445"/>
                      <a:pt x="1475770" y="1912825"/>
                    </a:cubicBezTo>
                    <a:lnTo>
                      <a:pt x="1448916" y="1901539"/>
                    </a:lnTo>
                    <a:lnTo>
                      <a:pt x="1409788" y="1909339"/>
                    </a:lnTo>
                    <a:lnTo>
                      <a:pt x="1379448" y="1933671"/>
                    </a:lnTo>
                    <a:cubicBezTo>
                      <a:pt x="1154551" y="2077510"/>
                      <a:pt x="678554" y="1889257"/>
                      <a:pt x="425892" y="1636595"/>
                    </a:cubicBezTo>
                    <a:cubicBezTo>
                      <a:pt x="156386" y="1367089"/>
                      <a:pt x="-70989" y="807277"/>
                      <a:pt x="20652" y="500110"/>
                    </a:cubicBezTo>
                    <a:cubicBezTo>
                      <a:pt x="187279" y="454716"/>
                      <a:pt x="404024" y="488650"/>
                      <a:pt x="612800" y="567620"/>
                    </a:cubicBezTo>
                    <a:lnTo>
                      <a:pt x="646597" y="582336"/>
                    </a:lnTo>
                    <a:lnTo>
                      <a:pt x="648266" y="560064"/>
                    </a:lnTo>
                    <a:cubicBezTo>
                      <a:pt x="675860" y="335450"/>
                      <a:pt x="745684" y="127473"/>
                      <a:pt x="857156" y="12315"/>
                    </a:cubicBezTo>
                    <a:cubicBezTo>
                      <a:pt x="1025944" y="48861"/>
                      <a:pt x="1202630" y="178907"/>
                      <a:pt x="1351480" y="345243"/>
                    </a:cubicBezTo>
                    <a:lnTo>
                      <a:pt x="1439392" y="453752"/>
                    </a:lnTo>
                    <a:lnTo>
                      <a:pt x="1517562" y="349370"/>
                    </a:lnTo>
                    <a:cubicBezTo>
                      <a:pt x="1661654" y="174869"/>
                      <a:pt x="1832393" y="37110"/>
                      <a:pt x="1988311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4" name="フリーフォーム: 図形 633">
                <a:extLst>
                  <a:ext uri="{FF2B5EF4-FFF2-40B4-BE49-F238E27FC236}">
                    <a16:creationId xmlns:a16="http://schemas.microsoft.com/office/drawing/2014/main" id="{C15A2CD3-0437-4A77-B2F7-F830E28D6704}"/>
                  </a:ext>
                </a:extLst>
              </p:cNvPr>
              <p:cNvSpPr/>
              <p:nvPr/>
            </p:nvSpPr>
            <p:spPr>
              <a:xfrm rot="10800000">
                <a:off x="4281189" y="1424230"/>
                <a:ext cx="264016" cy="177320"/>
              </a:xfrm>
              <a:custGeom>
                <a:avLst/>
                <a:gdLst>
                  <a:gd name="connsiteX0" fmla="*/ 1988311 w 2953345"/>
                  <a:gd name="connsiteY0" fmla="*/ 0 h 1983550"/>
                  <a:gd name="connsiteX1" fmla="*/ 2225919 w 2953345"/>
                  <a:gd name="connsiteY1" fmla="*/ 546570 h 1983550"/>
                  <a:gd name="connsiteX2" fmla="*/ 2233933 w 2953345"/>
                  <a:gd name="connsiteY2" fmla="*/ 617237 h 1983550"/>
                  <a:gd name="connsiteX3" fmla="*/ 2350610 w 2953345"/>
                  <a:gd name="connsiteY3" fmla="*/ 567300 h 1983550"/>
                  <a:gd name="connsiteX4" fmla="*/ 2932976 w 2953345"/>
                  <a:gd name="connsiteY4" fmla="*/ 500111 h 1983550"/>
                  <a:gd name="connsiteX5" fmla="*/ 2527736 w 2953345"/>
                  <a:gd name="connsiteY5" fmla="*/ 1636596 h 1983550"/>
                  <a:gd name="connsiteX6" fmla="*/ 1574180 w 2953345"/>
                  <a:gd name="connsiteY6" fmla="*/ 1933671 h 1983550"/>
                  <a:gd name="connsiteX7" fmla="*/ 1556345 w 2953345"/>
                  <a:gd name="connsiteY7" fmla="*/ 1919368 h 1983550"/>
                  <a:gd name="connsiteX8" fmla="*/ 1528339 w 2953345"/>
                  <a:gd name="connsiteY8" fmla="*/ 1920897 h 1983550"/>
                  <a:gd name="connsiteX9" fmla="*/ 1475770 w 2953345"/>
                  <a:gd name="connsiteY9" fmla="*/ 1912825 h 1983550"/>
                  <a:gd name="connsiteX10" fmla="*/ 1448916 w 2953345"/>
                  <a:gd name="connsiteY10" fmla="*/ 1901539 h 1983550"/>
                  <a:gd name="connsiteX11" fmla="*/ 1409788 w 2953345"/>
                  <a:gd name="connsiteY11" fmla="*/ 1909339 h 1983550"/>
                  <a:gd name="connsiteX12" fmla="*/ 1379448 w 2953345"/>
                  <a:gd name="connsiteY12" fmla="*/ 1933671 h 1983550"/>
                  <a:gd name="connsiteX13" fmla="*/ 425892 w 2953345"/>
                  <a:gd name="connsiteY13" fmla="*/ 1636595 h 1983550"/>
                  <a:gd name="connsiteX14" fmla="*/ 20652 w 2953345"/>
                  <a:gd name="connsiteY14" fmla="*/ 500110 h 1983550"/>
                  <a:gd name="connsiteX15" fmla="*/ 612800 w 2953345"/>
                  <a:gd name="connsiteY15" fmla="*/ 567620 h 1983550"/>
                  <a:gd name="connsiteX16" fmla="*/ 646597 w 2953345"/>
                  <a:gd name="connsiteY16" fmla="*/ 582336 h 1983550"/>
                  <a:gd name="connsiteX17" fmla="*/ 648266 w 2953345"/>
                  <a:gd name="connsiteY17" fmla="*/ 560064 h 1983550"/>
                  <a:gd name="connsiteX18" fmla="*/ 857156 w 2953345"/>
                  <a:gd name="connsiteY18" fmla="*/ 12315 h 1983550"/>
                  <a:gd name="connsiteX19" fmla="*/ 1351480 w 2953345"/>
                  <a:gd name="connsiteY19" fmla="*/ 345243 h 1983550"/>
                  <a:gd name="connsiteX20" fmla="*/ 1439392 w 2953345"/>
                  <a:gd name="connsiteY20" fmla="*/ 453752 h 1983550"/>
                  <a:gd name="connsiteX21" fmla="*/ 1517562 w 2953345"/>
                  <a:gd name="connsiteY21" fmla="*/ 349370 h 1983550"/>
                  <a:gd name="connsiteX22" fmla="*/ 1988311 w 2953345"/>
                  <a:gd name="connsiteY22" fmla="*/ 0 h 198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953345" h="1983550">
                    <a:moveTo>
                      <a:pt x="1988311" y="0"/>
                    </a:moveTo>
                    <a:cubicBezTo>
                      <a:pt x="2110936" y="121606"/>
                      <a:pt x="2189921" y="326279"/>
                      <a:pt x="2225919" y="546570"/>
                    </a:cubicBezTo>
                    <a:lnTo>
                      <a:pt x="2233933" y="617237"/>
                    </a:lnTo>
                    <a:lnTo>
                      <a:pt x="2350610" y="567300"/>
                    </a:lnTo>
                    <a:cubicBezTo>
                      <a:pt x="2562647" y="488224"/>
                      <a:pt x="2779392" y="454290"/>
                      <a:pt x="2932976" y="500111"/>
                    </a:cubicBezTo>
                    <a:cubicBezTo>
                      <a:pt x="3023762" y="833364"/>
                      <a:pt x="2797242" y="1367090"/>
                      <a:pt x="2527736" y="1636596"/>
                    </a:cubicBezTo>
                    <a:cubicBezTo>
                      <a:pt x="2275074" y="1889258"/>
                      <a:pt x="1799076" y="2077510"/>
                      <a:pt x="1574180" y="1933671"/>
                    </a:cubicBezTo>
                    <a:lnTo>
                      <a:pt x="1556345" y="1919368"/>
                    </a:lnTo>
                    <a:lnTo>
                      <a:pt x="1528339" y="1920897"/>
                    </a:lnTo>
                    <a:cubicBezTo>
                      <a:pt x="1510560" y="1920089"/>
                      <a:pt x="1493010" y="1917445"/>
                      <a:pt x="1475770" y="1912825"/>
                    </a:cubicBezTo>
                    <a:lnTo>
                      <a:pt x="1448916" y="1901539"/>
                    </a:lnTo>
                    <a:lnTo>
                      <a:pt x="1409788" y="1909339"/>
                    </a:lnTo>
                    <a:lnTo>
                      <a:pt x="1379448" y="1933671"/>
                    </a:lnTo>
                    <a:cubicBezTo>
                      <a:pt x="1154551" y="2077510"/>
                      <a:pt x="678554" y="1889257"/>
                      <a:pt x="425892" y="1636595"/>
                    </a:cubicBezTo>
                    <a:cubicBezTo>
                      <a:pt x="156386" y="1367089"/>
                      <a:pt x="-70989" y="807277"/>
                      <a:pt x="20652" y="500110"/>
                    </a:cubicBezTo>
                    <a:cubicBezTo>
                      <a:pt x="187279" y="454716"/>
                      <a:pt x="404024" y="488650"/>
                      <a:pt x="612800" y="567620"/>
                    </a:cubicBezTo>
                    <a:lnTo>
                      <a:pt x="646597" y="582336"/>
                    </a:lnTo>
                    <a:lnTo>
                      <a:pt x="648266" y="560064"/>
                    </a:lnTo>
                    <a:cubicBezTo>
                      <a:pt x="675860" y="335450"/>
                      <a:pt x="745684" y="127473"/>
                      <a:pt x="857156" y="12315"/>
                    </a:cubicBezTo>
                    <a:cubicBezTo>
                      <a:pt x="1025944" y="48861"/>
                      <a:pt x="1202630" y="178907"/>
                      <a:pt x="1351480" y="345243"/>
                    </a:cubicBezTo>
                    <a:lnTo>
                      <a:pt x="1439392" y="453752"/>
                    </a:lnTo>
                    <a:lnTo>
                      <a:pt x="1517562" y="349370"/>
                    </a:lnTo>
                    <a:cubicBezTo>
                      <a:pt x="1661654" y="174869"/>
                      <a:pt x="1832393" y="37110"/>
                      <a:pt x="1988311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5" name="フリーフォーム: 図形 634">
                <a:extLst>
                  <a:ext uri="{FF2B5EF4-FFF2-40B4-BE49-F238E27FC236}">
                    <a16:creationId xmlns:a16="http://schemas.microsoft.com/office/drawing/2014/main" id="{E9A28CA0-A9F1-442A-BBE8-C2E825D6D1B2}"/>
                  </a:ext>
                </a:extLst>
              </p:cNvPr>
              <p:cNvSpPr/>
              <p:nvPr/>
            </p:nvSpPr>
            <p:spPr>
              <a:xfrm rot="10800000">
                <a:off x="4494549" y="1812850"/>
                <a:ext cx="264016" cy="177320"/>
              </a:xfrm>
              <a:custGeom>
                <a:avLst/>
                <a:gdLst>
                  <a:gd name="connsiteX0" fmla="*/ 1988311 w 2953345"/>
                  <a:gd name="connsiteY0" fmla="*/ 0 h 1983550"/>
                  <a:gd name="connsiteX1" fmla="*/ 2225919 w 2953345"/>
                  <a:gd name="connsiteY1" fmla="*/ 546570 h 1983550"/>
                  <a:gd name="connsiteX2" fmla="*/ 2233933 w 2953345"/>
                  <a:gd name="connsiteY2" fmla="*/ 617237 h 1983550"/>
                  <a:gd name="connsiteX3" fmla="*/ 2350610 w 2953345"/>
                  <a:gd name="connsiteY3" fmla="*/ 567300 h 1983550"/>
                  <a:gd name="connsiteX4" fmla="*/ 2932976 w 2953345"/>
                  <a:gd name="connsiteY4" fmla="*/ 500111 h 1983550"/>
                  <a:gd name="connsiteX5" fmla="*/ 2527736 w 2953345"/>
                  <a:gd name="connsiteY5" fmla="*/ 1636596 h 1983550"/>
                  <a:gd name="connsiteX6" fmla="*/ 1574180 w 2953345"/>
                  <a:gd name="connsiteY6" fmla="*/ 1933671 h 1983550"/>
                  <a:gd name="connsiteX7" fmla="*/ 1556345 w 2953345"/>
                  <a:gd name="connsiteY7" fmla="*/ 1919368 h 1983550"/>
                  <a:gd name="connsiteX8" fmla="*/ 1528339 w 2953345"/>
                  <a:gd name="connsiteY8" fmla="*/ 1920897 h 1983550"/>
                  <a:gd name="connsiteX9" fmla="*/ 1475770 w 2953345"/>
                  <a:gd name="connsiteY9" fmla="*/ 1912825 h 1983550"/>
                  <a:gd name="connsiteX10" fmla="*/ 1448916 w 2953345"/>
                  <a:gd name="connsiteY10" fmla="*/ 1901539 h 1983550"/>
                  <a:gd name="connsiteX11" fmla="*/ 1409788 w 2953345"/>
                  <a:gd name="connsiteY11" fmla="*/ 1909339 h 1983550"/>
                  <a:gd name="connsiteX12" fmla="*/ 1379448 w 2953345"/>
                  <a:gd name="connsiteY12" fmla="*/ 1933671 h 1983550"/>
                  <a:gd name="connsiteX13" fmla="*/ 425892 w 2953345"/>
                  <a:gd name="connsiteY13" fmla="*/ 1636595 h 1983550"/>
                  <a:gd name="connsiteX14" fmla="*/ 20652 w 2953345"/>
                  <a:gd name="connsiteY14" fmla="*/ 500110 h 1983550"/>
                  <a:gd name="connsiteX15" fmla="*/ 612800 w 2953345"/>
                  <a:gd name="connsiteY15" fmla="*/ 567620 h 1983550"/>
                  <a:gd name="connsiteX16" fmla="*/ 646597 w 2953345"/>
                  <a:gd name="connsiteY16" fmla="*/ 582336 h 1983550"/>
                  <a:gd name="connsiteX17" fmla="*/ 648266 w 2953345"/>
                  <a:gd name="connsiteY17" fmla="*/ 560064 h 1983550"/>
                  <a:gd name="connsiteX18" fmla="*/ 857156 w 2953345"/>
                  <a:gd name="connsiteY18" fmla="*/ 12315 h 1983550"/>
                  <a:gd name="connsiteX19" fmla="*/ 1351480 w 2953345"/>
                  <a:gd name="connsiteY19" fmla="*/ 345243 h 1983550"/>
                  <a:gd name="connsiteX20" fmla="*/ 1439392 w 2953345"/>
                  <a:gd name="connsiteY20" fmla="*/ 453752 h 1983550"/>
                  <a:gd name="connsiteX21" fmla="*/ 1517562 w 2953345"/>
                  <a:gd name="connsiteY21" fmla="*/ 349370 h 1983550"/>
                  <a:gd name="connsiteX22" fmla="*/ 1988311 w 2953345"/>
                  <a:gd name="connsiteY22" fmla="*/ 0 h 198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953345" h="1983550">
                    <a:moveTo>
                      <a:pt x="1988311" y="0"/>
                    </a:moveTo>
                    <a:cubicBezTo>
                      <a:pt x="2110936" y="121606"/>
                      <a:pt x="2189921" y="326279"/>
                      <a:pt x="2225919" y="546570"/>
                    </a:cubicBezTo>
                    <a:lnTo>
                      <a:pt x="2233933" y="617237"/>
                    </a:lnTo>
                    <a:lnTo>
                      <a:pt x="2350610" y="567300"/>
                    </a:lnTo>
                    <a:cubicBezTo>
                      <a:pt x="2562647" y="488224"/>
                      <a:pt x="2779392" y="454290"/>
                      <a:pt x="2932976" y="500111"/>
                    </a:cubicBezTo>
                    <a:cubicBezTo>
                      <a:pt x="3023762" y="833364"/>
                      <a:pt x="2797242" y="1367090"/>
                      <a:pt x="2527736" y="1636596"/>
                    </a:cubicBezTo>
                    <a:cubicBezTo>
                      <a:pt x="2275074" y="1889258"/>
                      <a:pt x="1799076" y="2077510"/>
                      <a:pt x="1574180" y="1933671"/>
                    </a:cubicBezTo>
                    <a:lnTo>
                      <a:pt x="1556345" y="1919368"/>
                    </a:lnTo>
                    <a:lnTo>
                      <a:pt x="1528339" y="1920897"/>
                    </a:lnTo>
                    <a:cubicBezTo>
                      <a:pt x="1510560" y="1920089"/>
                      <a:pt x="1493010" y="1917445"/>
                      <a:pt x="1475770" y="1912825"/>
                    </a:cubicBezTo>
                    <a:lnTo>
                      <a:pt x="1448916" y="1901539"/>
                    </a:lnTo>
                    <a:lnTo>
                      <a:pt x="1409788" y="1909339"/>
                    </a:lnTo>
                    <a:lnTo>
                      <a:pt x="1379448" y="1933671"/>
                    </a:lnTo>
                    <a:cubicBezTo>
                      <a:pt x="1154551" y="2077510"/>
                      <a:pt x="678554" y="1889257"/>
                      <a:pt x="425892" y="1636595"/>
                    </a:cubicBezTo>
                    <a:cubicBezTo>
                      <a:pt x="156386" y="1367089"/>
                      <a:pt x="-70989" y="807277"/>
                      <a:pt x="20652" y="500110"/>
                    </a:cubicBezTo>
                    <a:cubicBezTo>
                      <a:pt x="187279" y="454716"/>
                      <a:pt x="404024" y="488650"/>
                      <a:pt x="612800" y="567620"/>
                    </a:cubicBezTo>
                    <a:lnTo>
                      <a:pt x="646597" y="582336"/>
                    </a:lnTo>
                    <a:lnTo>
                      <a:pt x="648266" y="560064"/>
                    </a:lnTo>
                    <a:cubicBezTo>
                      <a:pt x="675860" y="335450"/>
                      <a:pt x="745684" y="127473"/>
                      <a:pt x="857156" y="12315"/>
                    </a:cubicBezTo>
                    <a:cubicBezTo>
                      <a:pt x="1025944" y="48861"/>
                      <a:pt x="1202630" y="178907"/>
                      <a:pt x="1351480" y="345243"/>
                    </a:cubicBezTo>
                    <a:lnTo>
                      <a:pt x="1439392" y="453752"/>
                    </a:lnTo>
                    <a:lnTo>
                      <a:pt x="1517562" y="349370"/>
                    </a:lnTo>
                    <a:cubicBezTo>
                      <a:pt x="1661654" y="174869"/>
                      <a:pt x="1832393" y="37110"/>
                      <a:pt x="1988311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6" name="フリーフォーム: 図形 635">
                <a:extLst>
                  <a:ext uri="{FF2B5EF4-FFF2-40B4-BE49-F238E27FC236}">
                    <a16:creationId xmlns:a16="http://schemas.microsoft.com/office/drawing/2014/main" id="{179B8F73-E285-4D06-B9C0-A21595D1C3D4}"/>
                  </a:ext>
                </a:extLst>
              </p:cNvPr>
              <p:cNvSpPr/>
              <p:nvPr/>
            </p:nvSpPr>
            <p:spPr>
              <a:xfrm rot="10800000">
                <a:off x="3336309" y="3679750"/>
                <a:ext cx="264016" cy="177320"/>
              </a:xfrm>
              <a:custGeom>
                <a:avLst/>
                <a:gdLst>
                  <a:gd name="connsiteX0" fmla="*/ 1988311 w 2953345"/>
                  <a:gd name="connsiteY0" fmla="*/ 0 h 1983550"/>
                  <a:gd name="connsiteX1" fmla="*/ 2225919 w 2953345"/>
                  <a:gd name="connsiteY1" fmla="*/ 546570 h 1983550"/>
                  <a:gd name="connsiteX2" fmla="*/ 2233933 w 2953345"/>
                  <a:gd name="connsiteY2" fmla="*/ 617237 h 1983550"/>
                  <a:gd name="connsiteX3" fmla="*/ 2350610 w 2953345"/>
                  <a:gd name="connsiteY3" fmla="*/ 567300 h 1983550"/>
                  <a:gd name="connsiteX4" fmla="*/ 2932976 w 2953345"/>
                  <a:gd name="connsiteY4" fmla="*/ 500111 h 1983550"/>
                  <a:gd name="connsiteX5" fmla="*/ 2527736 w 2953345"/>
                  <a:gd name="connsiteY5" fmla="*/ 1636596 h 1983550"/>
                  <a:gd name="connsiteX6" fmla="*/ 1574180 w 2953345"/>
                  <a:gd name="connsiteY6" fmla="*/ 1933671 h 1983550"/>
                  <a:gd name="connsiteX7" fmla="*/ 1556345 w 2953345"/>
                  <a:gd name="connsiteY7" fmla="*/ 1919368 h 1983550"/>
                  <a:gd name="connsiteX8" fmla="*/ 1528339 w 2953345"/>
                  <a:gd name="connsiteY8" fmla="*/ 1920897 h 1983550"/>
                  <a:gd name="connsiteX9" fmla="*/ 1475770 w 2953345"/>
                  <a:gd name="connsiteY9" fmla="*/ 1912825 h 1983550"/>
                  <a:gd name="connsiteX10" fmla="*/ 1448916 w 2953345"/>
                  <a:gd name="connsiteY10" fmla="*/ 1901539 h 1983550"/>
                  <a:gd name="connsiteX11" fmla="*/ 1409788 w 2953345"/>
                  <a:gd name="connsiteY11" fmla="*/ 1909339 h 1983550"/>
                  <a:gd name="connsiteX12" fmla="*/ 1379448 w 2953345"/>
                  <a:gd name="connsiteY12" fmla="*/ 1933671 h 1983550"/>
                  <a:gd name="connsiteX13" fmla="*/ 425892 w 2953345"/>
                  <a:gd name="connsiteY13" fmla="*/ 1636595 h 1983550"/>
                  <a:gd name="connsiteX14" fmla="*/ 20652 w 2953345"/>
                  <a:gd name="connsiteY14" fmla="*/ 500110 h 1983550"/>
                  <a:gd name="connsiteX15" fmla="*/ 612800 w 2953345"/>
                  <a:gd name="connsiteY15" fmla="*/ 567620 h 1983550"/>
                  <a:gd name="connsiteX16" fmla="*/ 646597 w 2953345"/>
                  <a:gd name="connsiteY16" fmla="*/ 582336 h 1983550"/>
                  <a:gd name="connsiteX17" fmla="*/ 648266 w 2953345"/>
                  <a:gd name="connsiteY17" fmla="*/ 560064 h 1983550"/>
                  <a:gd name="connsiteX18" fmla="*/ 857156 w 2953345"/>
                  <a:gd name="connsiteY18" fmla="*/ 12315 h 1983550"/>
                  <a:gd name="connsiteX19" fmla="*/ 1351480 w 2953345"/>
                  <a:gd name="connsiteY19" fmla="*/ 345243 h 1983550"/>
                  <a:gd name="connsiteX20" fmla="*/ 1439392 w 2953345"/>
                  <a:gd name="connsiteY20" fmla="*/ 453752 h 1983550"/>
                  <a:gd name="connsiteX21" fmla="*/ 1517562 w 2953345"/>
                  <a:gd name="connsiteY21" fmla="*/ 349370 h 1983550"/>
                  <a:gd name="connsiteX22" fmla="*/ 1988311 w 2953345"/>
                  <a:gd name="connsiteY22" fmla="*/ 0 h 198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953345" h="1983550">
                    <a:moveTo>
                      <a:pt x="1988311" y="0"/>
                    </a:moveTo>
                    <a:cubicBezTo>
                      <a:pt x="2110936" y="121606"/>
                      <a:pt x="2189921" y="326279"/>
                      <a:pt x="2225919" y="546570"/>
                    </a:cubicBezTo>
                    <a:lnTo>
                      <a:pt x="2233933" y="617237"/>
                    </a:lnTo>
                    <a:lnTo>
                      <a:pt x="2350610" y="567300"/>
                    </a:lnTo>
                    <a:cubicBezTo>
                      <a:pt x="2562647" y="488224"/>
                      <a:pt x="2779392" y="454290"/>
                      <a:pt x="2932976" y="500111"/>
                    </a:cubicBezTo>
                    <a:cubicBezTo>
                      <a:pt x="3023762" y="833364"/>
                      <a:pt x="2797242" y="1367090"/>
                      <a:pt x="2527736" y="1636596"/>
                    </a:cubicBezTo>
                    <a:cubicBezTo>
                      <a:pt x="2275074" y="1889258"/>
                      <a:pt x="1799076" y="2077510"/>
                      <a:pt x="1574180" y="1933671"/>
                    </a:cubicBezTo>
                    <a:lnTo>
                      <a:pt x="1556345" y="1919368"/>
                    </a:lnTo>
                    <a:lnTo>
                      <a:pt x="1528339" y="1920897"/>
                    </a:lnTo>
                    <a:cubicBezTo>
                      <a:pt x="1510560" y="1920089"/>
                      <a:pt x="1493010" y="1917445"/>
                      <a:pt x="1475770" y="1912825"/>
                    </a:cubicBezTo>
                    <a:lnTo>
                      <a:pt x="1448916" y="1901539"/>
                    </a:lnTo>
                    <a:lnTo>
                      <a:pt x="1409788" y="1909339"/>
                    </a:lnTo>
                    <a:lnTo>
                      <a:pt x="1379448" y="1933671"/>
                    </a:lnTo>
                    <a:cubicBezTo>
                      <a:pt x="1154551" y="2077510"/>
                      <a:pt x="678554" y="1889257"/>
                      <a:pt x="425892" y="1636595"/>
                    </a:cubicBezTo>
                    <a:cubicBezTo>
                      <a:pt x="156386" y="1367089"/>
                      <a:pt x="-70989" y="807277"/>
                      <a:pt x="20652" y="500110"/>
                    </a:cubicBezTo>
                    <a:cubicBezTo>
                      <a:pt x="187279" y="454716"/>
                      <a:pt x="404024" y="488650"/>
                      <a:pt x="612800" y="567620"/>
                    </a:cubicBezTo>
                    <a:lnTo>
                      <a:pt x="646597" y="582336"/>
                    </a:lnTo>
                    <a:lnTo>
                      <a:pt x="648266" y="560064"/>
                    </a:lnTo>
                    <a:cubicBezTo>
                      <a:pt x="675860" y="335450"/>
                      <a:pt x="745684" y="127473"/>
                      <a:pt x="857156" y="12315"/>
                    </a:cubicBezTo>
                    <a:cubicBezTo>
                      <a:pt x="1025944" y="48861"/>
                      <a:pt x="1202630" y="178907"/>
                      <a:pt x="1351480" y="345243"/>
                    </a:cubicBezTo>
                    <a:lnTo>
                      <a:pt x="1439392" y="453752"/>
                    </a:lnTo>
                    <a:lnTo>
                      <a:pt x="1517562" y="349370"/>
                    </a:lnTo>
                    <a:cubicBezTo>
                      <a:pt x="1661654" y="174869"/>
                      <a:pt x="1832393" y="37110"/>
                      <a:pt x="1988311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7" name="フリーフォーム: 図形 636">
                <a:extLst>
                  <a:ext uri="{FF2B5EF4-FFF2-40B4-BE49-F238E27FC236}">
                    <a16:creationId xmlns:a16="http://schemas.microsoft.com/office/drawing/2014/main" id="{1CF82978-2825-426C-B9A1-7F7A0EED459B}"/>
                  </a:ext>
                </a:extLst>
              </p:cNvPr>
              <p:cNvSpPr/>
              <p:nvPr/>
            </p:nvSpPr>
            <p:spPr>
              <a:xfrm rot="10800000">
                <a:off x="3610629" y="2132890"/>
                <a:ext cx="264016" cy="177320"/>
              </a:xfrm>
              <a:custGeom>
                <a:avLst/>
                <a:gdLst>
                  <a:gd name="connsiteX0" fmla="*/ 1988311 w 2953345"/>
                  <a:gd name="connsiteY0" fmla="*/ 0 h 1983550"/>
                  <a:gd name="connsiteX1" fmla="*/ 2225919 w 2953345"/>
                  <a:gd name="connsiteY1" fmla="*/ 546570 h 1983550"/>
                  <a:gd name="connsiteX2" fmla="*/ 2233933 w 2953345"/>
                  <a:gd name="connsiteY2" fmla="*/ 617237 h 1983550"/>
                  <a:gd name="connsiteX3" fmla="*/ 2350610 w 2953345"/>
                  <a:gd name="connsiteY3" fmla="*/ 567300 h 1983550"/>
                  <a:gd name="connsiteX4" fmla="*/ 2932976 w 2953345"/>
                  <a:gd name="connsiteY4" fmla="*/ 500111 h 1983550"/>
                  <a:gd name="connsiteX5" fmla="*/ 2527736 w 2953345"/>
                  <a:gd name="connsiteY5" fmla="*/ 1636596 h 1983550"/>
                  <a:gd name="connsiteX6" fmla="*/ 1574180 w 2953345"/>
                  <a:gd name="connsiteY6" fmla="*/ 1933671 h 1983550"/>
                  <a:gd name="connsiteX7" fmla="*/ 1556345 w 2953345"/>
                  <a:gd name="connsiteY7" fmla="*/ 1919368 h 1983550"/>
                  <a:gd name="connsiteX8" fmla="*/ 1528339 w 2953345"/>
                  <a:gd name="connsiteY8" fmla="*/ 1920897 h 1983550"/>
                  <a:gd name="connsiteX9" fmla="*/ 1475770 w 2953345"/>
                  <a:gd name="connsiteY9" fmla="*/ 1912825 h 1983550"/>
                  <a:gd name="connsiteX10" fmla="*/ 1448916 w 2953345"/>
                  <a:gd name="connsiteY10" fmla="*/ 1901539 h 1983550"/>
                  <a:gd name="connsiteX11" fmla="*/ 1409788 w 2953345"/>
                  <a:gd name="connsiteY11" fmla="*/ 1909339 h 1983550"/>
                  <a:gd name="connsiteX12" fmla="*/ 1379448 w 2953345"/>
                  <a:gd name="connsiteY12" fmla="*/ 1933671 h 1983550"/>
                  <a:gd name="connsiteX13" fmla="*/ 425892 w 2953345"/>
                  <a:gd name="connsiteY13" fmla="*/ 1636595 h 1983550"/>
                  <a:gd name="connsiteX14" fmla="*/ 20652 w 2953345"/>
                  <a:gd name="connsiteY14" fmla="*/ 500110 h 1983550"/>
                  <a:gd name="connsiteX15" fmla="*/ 612800 w 2953345"/>
                  <a:gd name="connsiteY15" fmla="*/ 567620 h 1983550"/>
                  <a:gd name="connsiteX16" fmla="*/ 646597 w 2953345"/>
                  <a:gd name="connsiteY16" fmla="*/ 582336 h 1983550"/>
                  <a:gd name="connsiteX17" fmla="*/ 648266 w 2953345"/>
                  <a:gd name="connsiteY17" fmla="*/ 560064 h 1983550"/>
                  <a:gd name="connsiteX18" fmla="*/ 857156 w 2953345"/>
                  <a:gd name="connsiteY18" fmla="*/ 12315 h 1983550"/>
                  <a:gd name="connsiteX19" fmla="*/ 1351480 w 2953345"/>
                  <a:gd name="connsiteY19" fmla="*/ 345243 h 1983550"/>
                  <a:gd name="connsiteX20" fmla="*/ 1439392 w 2953345"/>
                  <a:gd name="connsiteY20" fmla="*/ 453752 h 1983550"/>
                  <a:gd name="connsiteX21" fmla="*/ 1517562 w 2953345"/>
                  <a:gd name="connsiteY21" fmla="*/ 349370 h 1983550"/>
                  <a:gd name="connsiteX22" fmla="*/ 1988311 w 2953345"/>
                  <a:gd name="connsiteY22" fmla="*/ 0 h 198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953345" h="1983550">
                    <a:moveTo>
                      <a:pt x="1988311" y="0"/>
                    </a:moveTo>
                    <a:cubicBezTo>
                      <a:pt x="2110936" y="121606"/>
                      <a:pt x="2189921" y="326279"/>
                      <a:pt x="2225919" y="546570"/>
                    </a:cubicBezTo>
                    <a:lnTo>
                      <a:pt x="2233933" y="617237"/>
                    </a:lnTo>
                    <a:lnTo>
                      <a:pt x="2350610" y="567300"/>
                    </a:lnTo>
                    <a:cubicBezTo>
                      <a:pt x="2562647" y="488224"/>
                      <a:pt x="2779392" y="454290"/>
                      <a:pt x="2932976" y="500111"/>
                    </a:cubicBezTo>
                    <a:cubicBezTo>
                      <a:pt x="3023762" y="833364"/>
                      <a:pt x="2797242" y="1367090"/>
                      <a:pt x="2527736" y="1636596"/>
                    </a:cubicBezTo>
                    <a:cubicBezTo>
                      <a:pt x="2275074" y="1889258"/>
                      <a:pt x="1799076" y="2077510"/>
                      <a:pt x="1574180" y="1933671"/>
                    </a:cubicBezTo>
                    <a:lnTo>
                      <a:pt x="1556345" y="1919368"/>
                    </a:lnTo>
                    <a:lnTo>
                      <a:pt x="1528339" y="1920897"/>
                    </a:lnTo>
                    <a:cubicBezTo>
                      <a:pt x="1510560" y="1920089"/>
                      <a:pt x="1493010" y="1917445"/>
                      <a:pt x="1475770" y="1912825"/>
                    </a:cubicBezTo>
                    <a:lnTo>
                      <a:pt x="1448916" y="1901539"/>
                    </a:lnTo>
                    <a:lnTo>
                      <a:pt x="1409788" y="1909339"/>
                    </a:lnTo>
                    <a:lnTo>
                      <a:pt x="1379448" y="1933671"/>
                    </a:lnTo>
                    <a:cubicBezTo>
                      <a:pt x="1154551" y="2077510"/>
                      <a:pt x="678554" y="1889257"/>
                      <a:pt x="425892" y="1636595"/>
                    </a:cubicBezTo>
                    <a:cubicBezTo>
                      <a:pt x="156386" y="1367089"/>
                      <a:pt x="-70989" y="807277"/>
                      <a:pt x="20652" y="500110"/>
                    </a:cubicBezTo>
                    <a:cubicBezTo>
                      <a:pt x="187279" y="454716"/>
                      <a:pt x="404024" y="488650"/>
                      <a:pt x="612800" y="567620"/>
                    </a:cubicBezTo>
                    <a:lnTo>
                      <a:pt x="646597" y="582336"/>
                    </a:lnTo>
                    <a:lnTo>
                      <a:pt x="648266" y="560064"/>
                    </a:lnTo>
                    <a:cubicBezTo>
                      <a:pt x="675860" y="335450"/>
                      <a:pt x="745684" y="127473"/>
                      <a:pt x="857156" y="12315"/>
                    </a:cubicBezTo>
                    <a:cubicBezTo>
                      <a:pt x="1025944" y="48861"/>
                      <a:pt x="1202630" y="178907"/>
                      <a:pt x="1351480" y="345243"/>
                    </a:cubicBezTo>
                    <a:lnTo>
                      <a:pt x="1439392" y="453752"/>
                    </a:lnTo>
                    <a:lnTo>
                      <a:pt x="1517562" y="349370"/>
                    </a:lnTo>
                    <a:cubicBezTo>
                      <a:pt x="1661654" y="174869"/>
                      <a:pt x="1832393" y="37110"/>
                      <a:pt x="1988311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8" name="フリーフォーム: 図形 637">
                <a:extLst>
                  <a:ext uri="{FF2B5EF4-FFF2-40B4-BE49-F238E27FC236}">
                    <a16:creationId xmlns:a16="http://schemas.microsoft.com/office/drawing/2014/main" id="{6316E0F7-D485-4CB1-8889-EF7AA47C0D2F}"/>
                  </a:ext>
                </a:extLst>
              </p:cNvPr>
              <p:cNvSpPr/>
              <p:nvPr/>
            </p:nvSpPr>
            <p:spPr>
              <a:xfrm rot="10800000">
                <a:off x="4669809" y="2712010"/>
                <a:ext cx="264016" cy="177320"/>
              </a:xfrm>
              <a:custGeom>
                <a:avLst/>
                <a:gdLst>
                  <a:gd name="connsiteX0" fmla="*/ 1988311 w 2953345"/>
                  <a:gd name="connsiteY0" fmla="*/ 0 h 1983550"/>
                  <a:gd name="connsiteX1" fmla="*/ 2225919 w 2953345"/>
                  <a:gd name="connsiteY1" fmla="*/ 546570 h 1983550"/>
                  <a:gd name="connsiteX2" fmla="*/ 2233933 w 2953345"/>
                  <a:gd name="connsiteY2" fmla="*/ 617237 h 1983550"/>
                  <a:gd name="connsiteX3" fmla="*/ 2350610 w 2953345"/>
                  <a:gd name="connsiteY3" fmla="*/ 567300 h 1983550"/>
                  <a:gd name="connsiteX4" fmla="*/ 2932976 w 2953345"/>
                  <a:gd name="connsiteY4" fmla="*/ 500111 h 1983550"/>
                  <a:gd name="connsiteX5" fmla="*/ 2527736 w 2953345"/>
                  <a:gd name="connsiteY5" fmla="*/ 1636596 h 1983550"/>
                  <a:gd name="connsiteX6" fmla="*/ 1574180 w 2953345"/>
                  <a:gd name="connsiteY6" fmla="*/ 1933671 h 1983550"/>
                  <a:gd name="connsiteX7" fmla="*/ 1556345 w 2953345"/>
                  <a:gd name="connsiteY7" fmla="*/ 1919368 h 1983550"/>
                  <a:gd name="connsiteX8" fmla="*/ 1528339 w 2953345"/>
                  <a:gd name="connsiteY8" fmla="*/ 1920897 h 1983550"/>
                  <a:gd name="connsiteX9" fmla="*/ 1475770 w 2953345"/>
                  <a:gd name="connsiteY9" fmla="*/ 1912825 h 1983550"/>
                  <a:gd name="connsiteX10" fmla="*/ 1448916 w 2953345"/>
                  <a:gd name="connsiteY10" fmla="*/ 1901539 h 1983550"/>
                  <a:gd name="connsiteX11" fmla="*/ 1409788 w 2953345"/>
                  <a:gd name="connsiteY11" fmla="*/ 1909339 h 1983550"/>
                  <a:gd name="connsiteX12" fmla="*/ 1379448 w 2953345"/>
                  <a:gd name="connsiteY12" fmla="*/ 1933671 h 1983550"/>
                  <a:gd name="connsiteX13" fmla="*/ 425892 w 2953345"/>
                  <a:gd name="connsiteY13" fmla="*/ 1636595 h 1983550"/>
                  <a:gd name="connsiteX14" fmla="*/ 20652 w 2953345"/>
                  <a:gd name="connsiteY14" fmla="*/ 500110 h 1983550"/>
                  <a:gd name="connsiteX15" fmla="*/ 612800 w 2953345"/>
                  <a:gd name="connsiteY15" fmla="*/ 567620 h 1983550"/>
                  <a:gd name="connsiteX16" fmla="*/ 646597 w 2953345"/>
                  <a:gd name="connsiteY16" fmla="*/ 582336 h 1983550"/>
                  <a:gd name="connsiteX17" fmla="*/ 648266 w 2953345"/>
                  <a:gd name="connsiteY17" fmla="*/ 560064 h 1983550"/>
                  <a:gd name="connsiteX18" fmla="*/ 857156 w 2953345"/>
                  <a:gd name="connsiteY18" fmla="*/ 12315 h 1983550"/>
                  <a:gd name="connsiteX19" fmla="*/ 1351480 w 2953345"/>
                  <a:gd name="connsiteY19" fmla="*/ 345243 h 1983550"/>
                  <a:gd name="connsiteX20" fmla="*/ 1439392 w 2953345"/>
                  <a:gd name="connsiteY20" fmla="*/ 453752 h 1983550"/>
                  <a:gd name="connsiteX21" fmla="*/ 1517562 w 2953345"/>
                  <a:gd name="connsiteY21" fmla="*/ 349370 h 1983550"/>
                  <a:gd name="connsiteX22" fmla="*/ 1988311 w 2953345"/>
                  <a:gd name="connsiteY22" fmla="*/ 0 h 198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953345" h="1983550">
                    <a:moveTo>
                      <a:pt x="1988311" y="0"/>
                    </a:moveTo>
                    <a:cubicBezTo>
                      <a:pt x="2110936" y="121606"/>
                      <a:pt x="2189921" y="326279"/>
                      <a:pt x="2225919" y="546570"/>
                    </a:cubicBezTo>
                    <a:lnTo>
                      <a:pt x="2233933" y="617237"/>
                    </a:lnTo>
                    <a:lnTo>
                      <a:pt x="2350610" y="567300"/>
                    </a:lnTo>
                    <a:cubicBezTo>
                      <a:pt x="2562647" y="488224"/>
                      <a:pt x="2779392" y="454290"/>
                      <a:pt x="2932976" y="500111"/>
                    </a:cubicBezTo>
                    <a:cubicBezTo>
                      <a:pt x="3023762" y="833364"/>
                      <a:pt x="2797242" y="1367090"/>
                      <a:pt x="2527736" y="1636596"/>
                    </a:cubicBezTo>
                    <a:cubicBezTo>
                      <a:pt x="2275074" y="1889258"/>
                      <a:pt x="1799076" y="2077510"/>
                      <a:pt x="1574180" y="1933671"/>
                    </a:cubicBezTo>
                    <a:lnTo>
                      <a:pt x="1556345" y="1919368"/>
                    </a:lnTo>
                    <a:lnTo>
                      <a:pt x="1528339" y="1920897"/>
                    </a:lnTo>
                    <a:cubicBezTo>
                      <a:pt x="1510560" y="1920089"/>
                      <a:pt x="1493010" y="1917445"/>
                      <a:pt x="1475770" y="1912825"/>
                    </a:cubicBezTo>
                    <a:lnTo>
                      <a:pt x="1448916" y="1901539"/>
                    </a:lnTo>
                    <a:lnTo>
                      <a:pt x="1409788" y="1909339"/>
                    </a:lnTo>
                    <a:lnTo>
                      <a:pt x="1379448" y="1933671"/>
                    </a:lnTo>
                    <a:cubicBezTo>
                      <a:pt x="1154551" y="2077510"/>
                      <a:pt x="678554" y="1889257"/>
                      <a:pt x="425892" y="1636595"/>
                    </a:cubicBezTo>
                    <a:cubicBezTo>
                      <a:pt x="156386" y="1367089"/>
                      <a:pt x="-70989" y="807277"/>
                      <a:pt x="20652" y="500110"/>
                    </a:cubicBezTo>
                    <a:cubicBezTo>
                      <a:pt x="187279" y="454716"/>
                      <a:pt x="404024" y="488650"/>
                      <a:pt x="612800" y="567620"/>
                    </a:cubicBezTo>
                    <a:lnTo>
                      <a:pt x="646597" y="582336"/>
                    </a:lnTo>
                    <a:lnTo>
                      <a:pt x="648266" y="560064"/>
                    </a:lnTo>
                    <a:cubicBezTo>
                      <a:pt x="675860" y="335450"/>
                      <a:pt x="745684" y="127473"/>
                      <a:pt x="857156" y="12315"/>
                    </a:cubicBezTo>
                    <a:cubicBezTo>
                      <a:pt x="1025944" y="48861"/>
                      <a:pt x="1202630" y="178907"/>
                      <a:pt x="1351480" y="345243"/>
                    </a:cubicBezTo>
                    <a:lnTo>
                      <a:pt x="1439392" y="453752"/>
                    </a:lnTo>
                    <a:lnTo>
                      <a:pt x="1517562" y="349370"/>
                    </a:lnTo>
                    <a:cubicBezTo>
                      <a:pt x="1661654" y="174869"/>
                      <a:pt x="1832393" y="37110"/>
                      <a:pt x="1988311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9" name="フリーフォーム: 図形 638">
                <a:extLst>
                  <a:ext uri="{FF2B5EF4-FFF2-40B4-BE49-F238E27FC236}">
                    <a16:creationId xmlns:a16="http://schemas.microsoft.com/office/drawing/2014/main" id="{1D805909-F41F-45B9-AB93-BF700D8EE505}"/>
                  </a:ext>
                </a:extLst>
              </p:cNvPr>
              <p:cNvSpPr/>
              <p:nvPr/>
            </p:nvSpPr>
            <p:spPr>
              <a:xfrm rot="10800000">
                <a:off x="4885428" y="1545434"/>
                <a:ext cx="237304" cy="159380"/>
              </a:xfrm>
              <a:custGeom>
                <a:avLst/>
                <a:gdLst>
                  <a:gd name="connsiteX0" fmla="*/ 1988311 w 2953345"/>
                  <a:gd name="connsiteY0" fmla="*/ 0 h 1983550"/>
                  <a:gd name="connsiteX1" fmla="*/ 2225919 w 2953345"/>
                  <a:gd name="connsiteY1" fmla="*/ 546570 h 1983550"/>
                  <a:gd name="connsiteX2" fmla="*/ 2233933 w 2953345"/>
                  <a:gd name="connsiteY2" fmla="*/ 617237 h 1983550"/>
                  <a:gd name="connsiteX3" fmla="*/ 2350610 w 2953345"/>
                  <a:gd name="connsiteY3" fmla="*/ 567300 h 1983550"/>
                  <a:gd name="connsiteX4" fmla="*/ 2932976 w 2953345"/>
                  <a:gd name="connsiteY4" fmla="*/ 500111 h 1983550"/>
                  <a:gd name="connsiteX5" fmla="*/ 2527736 w 2953345"/>
                  <a:gd name="connsiteY5" fmla="*/ 1636596 h 1983550"/>
                  <a:gd name="connsiteX6" fmla="*/ 1574180 w 2953345"/>
                  <a:gd name="connsiteY6" fmla="*/ 1933671 h 1983550"/>
                  <a:gd name="connsiteX7" fmla="*/ 1556345 w 2953345"/>
                  <a:gd name="connsiteY7" fmla="*/ 1919368 h 1983550"/>
                  <a:gd name="connsiteX8" fmla="*/ 1528339 w 2953345"/>
                  <a:gd name="connsiteY8" fmla="*/ 1920897 h 1983550"/>
                  <a:gd name="connsiteX9" fmla="*/ 1475770 w 2953345"/>
                  <a:gd name="connsiteY9" fmla="*/ 1912825 h 1983550"/>
                  <a:gd name="connsiteX10" fmla="*/ 1448916 w 2953345"/>
                  <a:gd name="connsiteY10" fmla="*/ 1901539 h 1983550"/>
                  <a:gd name="connsiteX11" fmla="*/ 1409788 w 2953345"/>
                  <a:gd name="connsiteY11" fmla="*/ 1909339 h 1983550"/>
                  <a:gd name="connsiteX12" fmla="*/ 1379448 w 2953345"/>
                  <a:gd name="connsiteY12" fmla="*/ 1933671 h 1983550"/>
                  <a:gd name="connsiteX13" fmla="*/ 425892 w 2953345"/>
                  <a:gd name="connsiteY13" fmla="*/ 1636595 h 1983550"/>
                  <a:gd name="connsiteX14" fmla="*/ 20652 w 2953345"/>
                  <a:gd name="connsiteY14" fmla="*/ 500110 h 1983550"/>
                  <a:gd name="connsiteX15" fmla="*/ 612800 w 2953345"/>
                  <a:gd name="connsiteY15" fmla="*/ 567620 h 1983550"/>
                  <a:gd name="connsiteX16" fmla="*/ 646597 w 2953345"/>
                  <a:gd name="connsiteY16" fmla="*/ 582336 h 1983550"/>
                  <a:gd name="connsiteX17" fmla="*/ 648266 w 2953345"/>
                  <a:gd name="connsiteY17" fmla="*/ 560064 h 1983550"/>
                  <a:gd name="connsiteX18" fmla="*/ 857156 w 2953345"/>
                  <a:gd name="connsiteY18" fmla="*/ 12315 h 1983550"/>
                  <a:gd name="connsiteX19" fmla="*/ 1351480 w 2953345"/>
                  <a:gd name="connsiteY19" fmla="*/ 345243 h 1983550"/>
                  <a:gd name="connsiteX20" fmla="*/ 1439392 w 2953345"/>
                  <a:gd name="connsiteY20" fmla="*/ 453752 h 1983550"/>
                  <a:gd name="connsiteX21" fmla="*/ 1517562 w 2953345"/>
                  <a:gd name="connsiteY21" fmla="*/ 349370 h 1983550"/>
                  <a:gd name="connsiteX22" fmla="*/ 1988311 w 2953345"/>
                  <a:gd name="connsiteY22" fmla="*/ 0 h 198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953345" h="1983550">
                    <a:moveTo>
                      <a:pt x="1988311" y="0"/>
                    </a:moveTo>
                    <a:cubicBezTo>
                      <a:pt x="2110936" y="121606"/>
                      <a:pt x="2189921" y="326279"/>
                      <a:pt x="2225919" y="546570"/>
                    </a:cubicBezTo>
                    <a:lnTo>
                      <a:pt x="2233933" y="617237"/>
                    </a:lnTo>
                    <a:lnTo>
                      <a:pt x="2350610" y="567300"/>
                    </a:lnTo>
                    <a:cubicBezTo>
                      <a:pt x="2562647" y="488224"/>
                      <a:pt x="2779392" y="454290"/>
                      <a:pt x="2932976" y="500111"/>
                    </a:cubicBezTo>
                    <a:cubicBezTo>
                      <a:pt x="3023762" y="833364"/>
                      <a:pt x="2797242" y="1367090"/>
                      <a:pt x="2527736" y="1636596"/>
                    </a:cubicBezTo>
                    <a:cubicBezTo>
                      <a:pt x="2275074" y="1889258"/>
                      <a:pt x="1799076" y="2077510"/>
                      <a:pt x="1574180" y="1933671"/>
                    </a:cubicBezTo>
                    <a:lnTo>
                      <a:pt x="1556345" y="1919368"/>
                    </a:lnTo>
                    <a:lnTo>
                      <a:pt x="1528339" y="1920897"/>
                    </a:lnTo>
                    <a:cubicBezTo>
                      <a:pt x="1510560" y="1920089"/>
                      <a:pt x="1493010" y="1917445"/>
                      <a:pt x="1475770" y="1912825"/>
                    </a:cubicBezTo>
                    <a:lnTo>
                      <a:pt x="1448916" y="1901539"/>
                    </a:lnTo>
                    <a:lnTo>
                      <a:pt x="1409788" y="1909339"/>
                    </a:lnTo>
                    <a:lnTo>
                      <a:pt x="1379448" y="1933671"/>
                    </a:lnTo>
                    <a:cubicBezTo>
                      <a:pt x="1154551" y="2077510"/>
                      <a:pt x="678554" y="1889257"/>
                      <a:pt x="425892" y="1636595"/>
                    </a:cubicBezTo>
                    <a:cubicBezTo>
                      <a:pt x="156386" y="1367089"/>
                      <a:pt x="-70989" y="807277"/>
                      <a:pt x="20652" y="500110"/>
                    </a:cubicBezTo>
                    <a:cubicBezTo>
                      <a:pt x="187279" y="454716"/>
                      <a:pt x="404024" y="488650"/>
                      <a:pt x="612800" y="567620"/>
                    </a:cubicBezTo>
                    <a:lnTo>
                      <a:pt x="646597" y="582336"/>
                    </a:lnTo>
                    <a:lnTo>
                      <a:pt x="648266" y="560064"/>
                    </a:lnTo>
                    <a:cubicBezTo>
                      <a:pt x="675860" y="335450"/>
                      <a:pt x="745684" y="127473"/>
                      <a:pt x="857156" y="12315"/>
                    </a:cubicBezTo>
                    <a:cubicBezTo>
                      <a:pt x="1025944" y="48861"/>
                      <a:pt x="1202630" y="178907"/>
                      <a:pt x="1351480" y="345243"/>
                    </a:cubicBezTo>
                    <a:lnTo>
                      <a:pt x="1439392" y="453752"/>
                    </a:lnTo>
                    <a:lnTo>
                      <a:pt x="1517562" y="349370"/>
                    </a:lnTo>
                    <a:cubicBezTo>
                      <a:pt x="1661654" y="174869"/>
                      <a:pt x="1832393" y="37110"/>
                      <a:pt x="1988311" y="0"/>
                    </a:cubicBezTo>
                    <a:close/>
                  </a:path>
                </a:pathLst>
              </a:custGeom>
              <a:solidFill>
                <a:srgbClr val="00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0" name="フリーフォーム: 図形 639">
                <a:extLst>
                  <a:ext uri="{FF2B5EF4-FFF2-40B4-BE49-F238E27FC236}">
                    <a16:creationId xmlns:a16="http://schemas.microsoft.com/office/drawing/2014/main" id="{79ECE509-AE25-4238-AD2E-ED154516D962}"/>
                  </a:ext>
                </a:extLst>
              </p:cNvPr>
              <p:cNvSpPr/>
              <p:nvPr/>
            </p:nvSpPr>
            <p:spPr>
              <a:xfrm rot="10800000">
                <a:off x="5174988" y="1743554"/>
                <a:ext cx="237304" cy="159380"/>
              </a:xfrm>
              <a:custGeom>
                <a:avLst/>
                <a:gdLst>
                  <a:gd name="connsiteX0" fmla="*/ 1988311 w 2953345"/>
                  <a:gd name="connsiteY0" fmla="*/ 0 h 1983550"/>
                  <a:gd name="connsiteX1" fmla="*/ 2225919 w 2953345"/>
                  <a:gd name="connsiteY1" fmla="*/ 546570 h 1983550"/>
                  <a:gd name="connsiteX2" fmla="*/ 2233933 w 2953345"/>
                  <a:gd name="connsiteY2" fmla="*/ 617237 h 1983550"/>
                  <a:gd name="connsiteX3" fmla="*/ 2350610 w 2953345"/>
                  <a:gd name="connsiteY3" fmla="*/ 567300 h 1983550"/>
                  <a:gd name="connsiteX4" fmla="*/ 2932976 w 2953345"/>
                  <a:gd name="connsiteY4" fmla="*/ 500111 h 1983550"/>
                  <a:gd name="connsiteX5" fmla="*/ 2527736 w 2953345"/>
                  <a:gd name="connsiteY5" fmla="*/ 1636596 h 1983550"/>
                  <a:gd name="connsiteX6" fmla="*/ 1574180 w 2953345"/>
                  <a:gd name="connsiteY6" fmla="*/ 1933671 h 1983550"/>
                  <a:gd name="connsiteX7" fmla="*/ 1556345 w 2953345"/>
                  <a:gd name="connsiteY7" fmla="*/ 1919368 h 1983550"/>
                  <a:gd name="connsiteX8" fmla="*/ 1528339 w 2953345"/>
                  <a:gd name="connsiteY8" fmla="*/ 1920897 h 1983550"/>
                  <a:gd name="connsiteX9" fmla="*/ 1475770 w 2953345"/>
                  <a:gd name="connsiteY9" fmla="*/ 1912825 h 1983550"/>
                  <a:gd name="connsiteX10" fmla="*/ 1448916 w 2953345"/>
                  <a:gd name="connsiteY10" fmla="*/ 1901539 h 1983550"/>
                  <a:gd name="connsiteX11" fmla="*/ 1409788 w 2953345"/>
                  <a:gd name="connsiteY11" fmla="*/ 1909339 h 1983550"/>
                  <a:gd name="connsiteX12" fmla="*/ 1379448 w 2953345"/>
                  <a:gd name="connsiteY12" fmla="*/ 1933671 h 1983550"/>
                  <a:gd name="connsiteX13" fmla="*/ 425892 w 2953345"/>
                  <a:gd name="connsiteY13" fmla="*/ 1636595 h 1983550"/>
                  <a:gd name="connsiteX14" fmla="*/ 20652 w 2953345"/>
                  <a:gd name="connsiteY14" fmla="*/ 500110 h 1983550"/>
                  <a:gd name="connsiteX15" fmla="*/ 612800 w 2953345"/>
                  <a:gd name="connsiteY15" fmla="*/ 567620 h 1983550"/>
                  <a:gd name="connsiteX16" fmla="*/ 646597 w 2953345"/>
                  <a:gd name="connsiteY16" fmla="*/ 582336 h 1983550"/>
                  <a:gd name="connsiteX17" fmla="*/ 648266 w 2953345"/>
                  <a:gd name="connsiteY17" fmla="*/ 560064 h 1983550"/>
                  <a:gd name="connsiteX18" fmla="*/ 857156 w 2953345"/>
                  <a:gd name="connsiteY18" fmla="*/ 12315 h 1983550"/>
                  <a:gd name="connsiteX19" fmla="*/ 1351480 w 2953345"/>
                  <a:gd name="connsiteY19" fmla="*/ 345243 h 1983550"/>
                  <a:gd name="connsiteX20" fmla="*/ 1439392 w 2953345"/>
                  <a:gd name="connsiteY20" fmla="*/ 453752 h 1983550"/>
                  <a:gd name="connsiteX21" fmla="*/ 1517562 w 2953345"/>
                  <a:gd name="connsiteY21" fmla="*/ 349370 h 1983550"/>
                  <a:gd name="connsiteX22" fmla="*/ 1988311 w 2953345"/>
                  <a:gd name="connsiteY22" fmla="*/ 0 h 198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953345" h="1983550">
                    <a:moveTo>
                      <a:pt x="1988311" y="0"/>
                    </a:moveTo>
                    <a:cubicBezTo>
                      <a:pt x="2110936" y="121606"/>
                      <a:pt x="2189921" y="326279"/>
                      <a:pt x="2225919" y="546570"/>
                    </a:cubicBezTo>
                    <a:lnTo>
                      <a:pt x="2233933" y="617237"/>
                    </a:lnTo>
                    <a:lnTo>
                      <a:pt x="2350610" y="567300"/>
                    </a:lnTo>
                    <a:cubicBezTo>
                      <a:pt x="2562647" y="488224"/>
                      <a:pt x="2779392" y="454290"/>
                      <a:pt x="2932976" y="500111"/>
                    </a:cubicBezTo>
                    <a:cubicBezTo>
                      <a:pt x="3023762" y="833364"/>
                      <a:pt x="2797242" y="1367090"/>
                      <a:pt x="2527736" y="1636596"/>
                    </a:cubicBezTo>
                    <a:cubicBezTo>
                      <a:pt x="2275074" y="1889258"/>
                      <a:pt x="1799076" y="2077510"/>
                      <a:pt x="1574180" y="1933671"/>
                    </a:cubicBezTo>
                    <a:lnTo>
                      <a:pt x="1556345" y="1919368"/>
                    </a:lnTo>
                    <a:lnTo>
                      <a:pt x="1528339" y="1920897"/>
                    </a:lnTo>
                    <a:cubicBezTo>
                      <a:pt x="1510560" y="1920089"/>
                      <a:pt x="1493010" y="1917445"/>
                      <a:pt x="1475770" y="1912825"/>
                    </a:cubicBezTo>
                    <a:lnTo>
                      <a:pt x="1448916" y="1901539"/>
                    </a:lnTo>
                    <a:lnTo>
                      <a:pt x="1409788" y="1909339"/>
                    </a:lnTo>
                    <a:lnTo>
                      <a:pt x="1379448" y="1933671"/>
                    </a:lnTo>
                    <a:cubicBezTo>
                      <a:pt x="1154551" y="2077510"/>
                      <a:pt x="678554" y="1889257"/>
                      <a:pt x="425892" y="1636595"/>
                    </a:cubicBezTo>
                    <a:cubicBezTo>
                      <a:pt x="156386" y="1367089"/>
                      <a:pt x="-70989" y="807277"/>
                      <a:pt x="20652" y="500110"/>
                    </a:cubicBezTo>
                    <a:cubicBezTo>
                      <a:pt x="187279" y="454716"/>
                      <a:pt x="404024" y="488650"/>
                      <a:pt x="612800" y="567620"/>
                    </a:cubicBezTo>
                    <a:lnTo>
                      <a:pt x="646597" y="582336"/>
                    </a:lnTo>
                    <a:lnTo>
                      <a:pt x="648266" y="560064"/>
                    </a:lnTo>
                    <a:cubicBezTo>
                      <a:pt x="675860" y="335450"/>
                      <a:pt x="745684" y="127473"/>
                      <a:pt x="857156" y="12315"/>
                    </a:cubicBezTo>
                    <a:cubicBezTo>
                      <a:pt x="1025944" y="48861"/>
                      <a:pt x="1202630" y="178907"/>
                      <a:pt x="1351480" y="345243"/>
                    </a:cubicBezTo>
                    <a:lnTo>
                      <a:pt x="1439392" y="453752"/>
                    </a:lnTo>
                    <a:lnTo>
                      <a:pt x="1517562" y="349370"/>
                    </a:lnTo>
                    <a:cubicBezTo>
                      <a:pt x="1661654" y="174869"/>
                      <a:pt x="1832393" y="37110"/>
                      <a:pt x="1988311" y="0"/>
                    </a:cubicBezTo>
                    <a:close/>
                  </a:path>
                </a:pathLst>
              </a:custGeom>
              <a:solidFill>
                <a:srgbClr val="00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1" name="フリーフォーム: 図形 640">
                <a:extLst>
                  <a:ext uri="{FF2B5EF4-FFF2-40B4-BE49-F238E27FC236}">
                    <a16:creationId xmlns:a16="http://schemas.microsoft.com/office/drawing/2014/main" id="{5E3A9ABC-598D-42F7-B980-8299EBCA7C02}"/>
                  </a:ext>
                </a:extLst>
              </p:cNvPr>
              <p:cNvSpPr/>
              <p:nvPr/>
            </p:nvSpPr>
            <p:spPr>
              <a:xfrm rot="10800000">
                <a:off x="3803388" y="1568294"/>
                <a:ext cx="237304" cy="159380"/>
              </a:xfrm>
              <a:custGeom>
                <a:avLst/>
                <a:gdLst>
                  <a:gd name="connsiteX0" fmla="*/ 1988311 w 2953345"/>
                  <a:gd name="connsiteY0" fmla="*/ 0 h 1983550"/>
                  <a:gd name="connsiteX1" fmla="*/ 2225919 w 2953345"/>
                  <a:gd name="connsiteY1" fmla="*/ 546570 h 1983550"/>
                  <a:gd name="connsiteX2" fmla="*/ 2233933 w 2953345"/>
                  <a:gd name="connsiteY2" fmla="*/ 617237 h 1983550"/>
                  <a:gd name="connsiteX3" fmla="*/ 2350610 w 2953345"/>
                  <a:gd name="connsiteY3" fmla="*/ 567300 h 1983550"/>
                  <a:gd name="connsiteX4" fmla="*/ 2932976 w 2953345"/>
                  <a:gd name="connsiteY4" fmla="*/ 500111 h 1983550"/>
                  <a:gd name="connsiteX5" fmla="*/ 2527736 w 2953345"/>
                  <a:gd name="connsiteY5" fmla="*/ 1636596 h 1983550"/>
                  <a:gd name="connsiteX6" fmla="*/ 1574180 w 2953345"/>
                  <a:gd name="connsiteY6" fmla="*/ 1933671 h 1983550"/>
                  <a:gd name="connsiteX7" fmla="*/ 1556345 w 2953345"/>
                  <a:gd name="connsiteY7" fmla="*/ 1919368 h 1983550"/>
                  <a:gd name="connsiteX8" fmla="*/ 1528339 w 2953345"/>
                  <a:gd name="connsiteY8" fmla="*/ 1920897 h 1983550"/>
                  <a:gd name="connsiteX9" fmla="*/ 1475770 w 2953345"/>
                  <a:gd name="connsiteY9" fmla="*/ 1912825 h 1983550"/>
                  <a:gd name="connsiteX10" fmla="*/ 1448916 w 2953345"/>
                  <a:gd name="connsiteY10" fmla="*/ 1901539 h 1983550"/>
                  <a:gd name="connsiteX11" fmla="*/ 1409788 w 2953345"/>
                  <a:gd name="connsiteY11" fmla="*/ 1909339 h 1983550"/>
                  <a:gd name="connsiteX12" fmla="*/ 1379448 w 2953345"/>
                  <a:gd name="connsiteY12" fmla="*/ 1933671 h 1983550"/>
                  <a:gd name="connsiteX13" fmla="*/ 425892 w 2953345"/>
                  <a:gd name="connsiteY13" fmla="*/ 1636595 h 1983550"/>
                  <a:gd name="connsiteX14" fmla="*/ 20652 w 2953345"/>
                  <a:gd name="connsiteY14" fmla="*/ 500110 h 1983550"/>
                  <a:gd name="connsiteX15" fmla="*/ 612800 w 2953345"/>
                  <a:gd name="connsiteY15" fmla="*/ 567620 h 1983550"/>
                  <a:gd name="connsiteX16" fmla="*/ 646597 w 2953345"/>
                  <a:gd name="connsiteY16" fmla="*/ 582336 h 1983550"/>
                  <a:gd name="connsiteX17" fmla="*/ 648266 w 2953345"/>
                  <a:gd name="connsiteY17" fmla="*/ 560064 h 1983550"/>
                  <a:gd name="connsiteX18" fmla="*/ 857156 w 2953345"/>
                  <a:gd name="connsiteY18" fmla="*/ 12315 h 1983550"/>
                  <a:gd name="connsiteX19" fmla="*/ 1351480 w 2953345"/>
                  <a:gd name="connsiteY19" fmla="*/ 345243 h 1983550"/>
                  <a:gd name="connsiteX20" fmla="*/ 1439392 w 2953345"/>
                  <a:gd name="connsiteY20" fmla="*/ 453752 h 1983550"/>
                  <a:gd name="connsiteX21" fmla="*/ 1517562 w 2953345"/>
                  <a:gd name="connsiteY21" fmla="*/ 349370 h 1983550"/>
                  <a:gd name="connsiteX22" fmla="*/ 1988311 w 2953345"/>
                  <a:gd name="connsiteY22" fmla="*/ 0 h 198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953345" h="1983550">
                    <a:moveTo>
                      <a:pt x="1988311" y="0"/>
                    </a:moveTo>
                    <a:cubicBezTo>
                      <a:pt x="2110936" y="121606"/>
                      <a:pt x="2189921" y="326279"/>
                      <a:pt x="2225919" y="546570"/>
                    </a:cubicBezTo>
                    <a:lnTo>
                      <a:pt x="2233933" y="617237"/>
                    </a:lnTo>
                    <a:lnTo>
                      <a:pt x="2350610" y="567300"/>
                    </a:lnTo>
                    <a:cubicBezTo>
                      <a:pt x="2562647" y="488224"/>
                      <a:pt x="2779392" y="454290"/>
                      <a:pt x="2932976" y="500111"/>
                    </a:cubicBezTo>
                    <a:cubicBezTo>
                      <a:pt x="3023762" y="833364"/>
                      <a:pt x="2797242" y="1367090"/>
                      <a:pt x="2527736" y="1636596"/>
                    </a:cubicBezTo>
                    <a:cubicBezTo>
                      <a:pt x="2275074" y="1889258"/>
                      <a:pt x="1799076" y="2077510"/>
                      <a:pt x="1574180" y="1933671"/>
                    </a:cubicBezTo>
                    <a:lnTo>
                      <a:pt x="1556345" y="1919368"/>
                    </a:lnTo>
                    <a:lnTo>
                      <a:pt x="1528339" y="1920897"/>
                    </a:lnTo>
                    <a:cubicBezTo>
                      <a:pt x="1510560" y="1920089"/>
                      <a:pt x="1493010" y="1917445"/>
                      <a:pt x="1475770" y="1912825"/>
                    </a:cubicBezTo>
                    <a:lnTo>
                      <a:pt x="1448916" y="1901539"/>
                    </a:lnTo>
                    <a:lnTo>
                      <a:pt x="1409788" y="1909339"/>
                    </a:lnTo>
                    <a:lnTo>
                      <a:pt x="1379448" y="1933671"/>
                    </a:lnTo>
                    <a:cubicBezTo>
                      <a:pt x="1154551" y="2077510"/>
                      <a:pt x="678554" y="1889257"/>
                      <a:pt x="425892" y="1636595"/>
                    </a:cubicBezTo>
                    <a:cubicBezTo>
                      <a:pt x="156386" y="1367089"/>
                      <a:pt x="-70989" y="807277"/>
                      <a:pt x="20652" y="500110"/>
                    </a:cubicBezTo>
                    <a:cubicBezTo>
                      <a:pt x="187279" y="454716"/>
                      <a:pt x="404024" y="488650"/>
                      <a:pt x="612800" y="567620"/>
                    </a:cubicBezTo>
                    <a:lnTo>
                      <a:pt x="646597" y="582336"/>
                    </a:lnTo>
                    <a:lnTo>
                      <a:pt x="648266" y="560064"/>
                    </a:lnTo>
                    <a:cubicBezTo>
                      <a:pt x="675860" y="335450"/>
                      <a:pt x="745684" y="127473"/>
                      <a:pt x="857156" y="12315"/>
                    </a:cubicBezTo>
                    <a:cubicBezTo>
                      <a:pt x="1025944" y="48861"/>
                      <a:pt x="1202630" y="178907"/>
                      <a:pt x="1351480" y="345243"/>
                    </a:cubicBezTo>
                    <a:lnTo>
                      <a:pt x="1439392" y="453752"/>
                    </a:lnTo>
                    <a:lnTo>
                      <a:pt x="1517562" y="349370"/>
                    </a:lnTo>
                    <a:cubicBezTo>
                      <a:pt x="1661654" y="174869"/>
                      <a:pt x="1832393" y="37110"/>
                      <a:pt x="1988311" y="0"/>
                    </a:cubicBezTo>
                    <a:close/>
                  </a:path>
                </a:pathLst>
              </a:custGeom>
              <a:solidFill>
                <a:srgbClr val="00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2" name="フリーフォーム: 図形 641">
                <a:extLst>
                  <a:ext uri="{FF2B5EF4-FFF2-40B4-BE49-F238E27FC236}">
                    <a16:creationId xmlns:a16="http://schemas.microsoft.com/office/drawing/2014/main" id="{D2854DB8-F890-4C82-A388-80142A6100F9}"/>
                  </a:ext>
                </a:extLst>
              </p:cNvPr>
              <p:cNvSpPr/>
              <p:nvPr/>
            </p:nvSpPr>
            <p:spPr>
              <a:xfrm rot="10800000">
                <a:off x="4954008" y="1873094"/>
                <a:ext cx="237304" cy="159380"/>
              </a:xfrm>
              <a:custGeom>
                <a:avLst/>
                <a:gdLst>
                  <a:gd name="connsiteX0" fmla="*/ 1988311 w 2953345"/>
                  <a:gd name="connsiteY0" fmla="*/ 0 h 1983550"/>
                  <a:gd name="connsiteX1" fmla="*/ 2225919 w 2953345"/>
                  <a:gd name="connsiteY1" fmla="*/ 546570 h 1983550"/>
                  <a:gd name="connsiteX2" fmla="*/ 2233933 w 2953345"/>
                  <a:gd name="connsiteY2" fmla="*/ 617237 h 1983550"/>
                  <a:gd name="connsiteX3" fmla="*/ 2350610 w 2953345"/>
                  <a:gd name="connsiteY3" fmla="*/ 567300 h 1983550"/>
                  <a:gd name="connsiteX4" fmla="*/ 2932976 w 2953345"/>
                  <a:gd name="connsiteY4" fmla="*/ 500111 h 1983550"/>
                  <a:gd name="connsiteX5" fmla="*/ 2527736 w 2953345"/>
                  <a:gd name="connsiteY5" fmla="*/ 1636596 h 1983550"/>
                  <a:gd name="connsiteX6" fmla="*/ 1574180 w 2953345"/>
                  <a:gd name="connsiteY6" fmla="*/ 1933671 h 1983550"/>
                  <a:gd name="connsiteX7" fmla="*/ 1556345 w 2953345"/>
                  <a:gd name="connsiteY7" fmla="*/ 1919368 h 1983550"/>
                  <a:gd name="connsiteX8" fmla="*/ 1528339 w 2953345"/>
                  <a:gd name="connsiteY8" fmla="*/ 1920897 h 1983550"/>
                  <a:gd name="connsiteX9" fmla="*/ 1475770 w 2953345"/>
                  <a:gd name="connsiteY9" fmla="*/ 1912825 h 1983550"/>
                  <a:gd name="connsiteX10" fmla="*/ 1448916 w 2953345"/>
                  <a:gd name="connsiteY10" fmla="*/ 1901539 h 1983550"/>
                  <a:gd name="connsiteX11" fmla="*/ 1409788 w 2953345"/>
                  <a:gd name="connsiteY11" fmla="*/ 1909339 h 1983550"/>
                  <a:gd name="connsiteX12" fmla="*/ 1379448 w 2953345"/>
                  <a:gd name="connsiteY12" fmla="*/ 1933671 h 1983550"/>
                  <a:gd name="connsiteX13" fmla="*/ 425892 w 2953345"/>
                  <a:gd name="connsiteY13" fmla="*/ 1636595 h 1983550"/>
                  <a:gd name="connsiteX14" fmla="*/ 20652 w 2953345"/>
                  <a:gd name="connsiteY14" fmla="*/ 500110 h 1983550"/>
                  <a:gd name="connsiteX15" fmla="*/ 612800 w 2953345"/>
                  <a:gd name="connsiteY15" fmla="*/ 567620 h 1983550"/>
                  <a:gd name="connsiteX16" fmla="*/ 646597 w 2953345"/>
                  <a:gd name="connsiteY16" fmla="*/ 582336 h 1983550"/>
                  <a:gd name="connsiteX17" fmla="*/ 648266 w 2953345"/>
                  <a:gd name="connsiteY17" fmla="*/ 560064 h 1983550"/>
                  <a:gd name="connsiteX18" fmla="*/ 857156 w 2953345"/>
                  <a:gd name="connsiteY18" fmla="*/ 12315 h 1983550"/>
                  <a:gd name="connsiteX19" fmla="*/ 1351480 w 2953345"/>
                  <a:gd name="connsiteY19" fmla="*/ 345243 h 1983550"/>
                  <a:gd name="connsiteX20" fmla="*/ 1439392 w 2953345"/>
                  <a:gd name="connsiteY20" fmla="*/ 453752 h 1983550"/>
                  <a:gd name="connsiteX21" fmla="*/ 1517562 w 2953345"/>
                  <a:gd name="connsiteY21" fmla="*/ 349370 h 1983550"/>
                  <a:gd name="connsiteX22" fmla="*/ 1988311 w 2953345"/>
                  <a:gd name="connsiteY22" fmla="*/ 0 h 198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953345" h="1983550">
                    <a:moveTo>
                      <a:pt x="1988311" y="0"/>
                    </a:moveTo>
                    <a:cubicBezTo>
                      <a:pt x="2110936" y="121606"/>
                      <a:pt x="2189921" y="326279"/>
                      <a:pt x="2225919" y="546570"/>
                    </a:cubicBezTo>
                    <a:lnTo>
                      <a:pt x="2233933" y="617237"/>
                    </a:lnTo>
                    <a:lnTo>
                      <a:pt x="2350610" y="567300"/>
                    </a:lnTo>
                    <a:cubicBezTo>
                      <a:pt x="2562647" y="488224"/>
                      <a:pt x="2779392" y="454290"/>
                      <a:pt x="2932976" y="500111"/>
                    </a:cubicBezTo>
                    <a:cubicBezTo>
                      <a:pt x="3023762" y="833364"/>
                      <a:pt x="2797242" y="1367090"/>
                      <a:pt x="2527736" y="1636596"/>
                    </a:cubicBezTo>
                    <a:cubicBezTo>
                      <a:pt x="2275074" y="1889258"/>
                      <a:pt x="1799076" y="2077510"/>
                      <a:pt x="1574180" y="1933671"/>
                    </a:cubicBezTo>
                    <a:lnTo>
                      <a:pt x="1556345" y="1919368"/>
                    </a:lnTo>
                    <a:lnTo>
                      <a:pt x="1528339" y="1920897"/>
                    </a:lnTo>
                    <a:cubicBezTo>
                      <a:pt x="1510560" y="1920089"/>
                      <a:pt x="1493010" y="1917445"/>
                      <a:pt x="1475770" y="1912825"/>
                    </a:cubicBezTo>
                    <a:lnTo>
                      <a:pt x="1448916" y="1901539"/>
                    </a:lnTo>
                    <a:lnTo>
                      <a:pt x="1409788" y="1909339"/>
                    </a:lnTo>
                    <a:lnTo>
                      <a:pt x="1379448" y="1933671"/>
                    </a:lnTo>
                    <a:cubicBezTo>
                      <a:pt x="1154551" y="2077510"/>
                      <a:pt x="678554" y="1889257"/>
                      <a:pt x="425892" y="1636595"/>
                    </a:cubicBezTo>
                    <a:cubicBezTo>
                      <a:pt x="156386" y="1367089"/>
                      <a:pt x="-70989" y="807277"/>
                      <a:pt x="20652" y="500110"/>
                    </a:cubicBezTo>
                    <a:cubicBezTo>
                      <a:pt x="187279" y="454716"/>
                      <a:pt x="404024" y="488650"/>
                      <a:pt x="612800" y="567620"/>
                    </a:cubicBezTo>
                    <a:lnTo>
                      <a:pt x="646597" y="582336"/>
                    </a:lnTo>
                    <a:lnTo>
                      <a:pt x="648266" y="560064"/>
                    </a:lnTo>
                    <a:cubicBezTo>
                      <a:pt x="675860" y="335450"/>
                      <a:pt x="745684" y="127473"/>
                      <a:pt x="857156" y="12315"/>
                    </a:cubicBezTo>
                    <a:cubicBezTo>
                      <a:pt x="1025944" y="48861"/>
                      <a:pt x="1202630" y="178907"/>
                      <a:pt x="1351480" y="345243"/>
                    </a:cubicBezTo>
                    <a:lnTo>
                      <a:pt x="1439392" y="453752"/>
                    </a:lnTo>
                    <a:lnTo>
                      <a:pt x="1517562" y="349370"/>
                    </a:lnTo>
                    <a:cubicBezTo>
                      <a:pt x="1661654" y="174869"/>
                      <a:pt x="1832393" y="37110"/>
                      <a:pt x="1988311" y="0"/>
                    </a:cubicBezTo>
                    <a:close/>
                  </a:path>
                </a:pathLst>
              </a:custGeom>
              <a:solidFill>
                <a:srgbClr val="00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3" name="フリーフォーム: 図形 642">
                <a:extLst>
                  <a:ext uri="{FF2B5EF4-FFF2-40B4-BE49-F238E27FC236}">
                    <a16:creationId xmlns:a16="http://schemas.microsoft.com/office/drawing/2014/main" id="{CE9A3CF1-686D-48E5-A868-DCA327E423B8}"/>
                  </a:ext>
                </a:extLst>
              </p:cNvPr>
              <p:cNvSpPr/>
              <p:nvPr/>
            </p:nvSpPr>
            <p:spPr>
              <a:xfrm rot="10800000">
                <a:off x="3338568" y="1766414"/>
                <a:ext cx="237304" cy="159380"/>
              </a:xfrm>
              <a:custGeom>
                <a:avLst/>
                <a:gdLst>
                  <a:gd name="connsiteX0" fmla="*/ 1988311 w 2953345"/>
                  <a:gd name="connsiteY0" fmla="*/ 0 h 1983550"/>
                  <a:gd name="connsiteX1" fmla="*/ 2225919 w 2953345"/>
                  <a:gd name="connsiteY1" fmla="*/ 546570 h 1983550"/>
                  <a:gd name="connsiteX2" fmla="*/ 2233933 w 2953345"/>
                  <a:gd name="connsiteY2" fmla="*/ 617237 h 1983550"/>
                  <a:gd name="connsiteX3" fmla="*/ 2350610 w 2953345"/>
                  <a:gd name="connsiteY3" fmla="*/ 567300 h 1983550"/>
                  <a:gd name="connsiteX4" fmla="*/ 2932976 w 2953345"/>
                  <a:gd name="connsiteY4" fmla="*/ 500111 h 1983550"/>
                  <a:gd name="connsiteX5" fmla="*/ 2527736 w 2953345"/>
                  <a:gd name="connsiteY5" fmla="*/ 1636596 h 1983550"/>
                  <a:gd name="connsiteX6" fmla="*/ 1574180 w 2953345"/>
                  <a:gd name="connsiteY6" fmla="*/ 1933671 h 1983550"/>
                  <a:gd name="connsiteX7" fmla="*/ 1556345 w 2953345"/>
                  <a:gd name="connsiteY7" fmla="*/ 1919368 h 1983550"/>
                  <a:gd name="connsiteX8" fmla="*/ 1528339 w 2953345"/>
                  <a:gd name="connsiteY8" fmla="*/ 1920897 h 1983550"/>
                  <a:gd name="connsiteX9" fmla="*/ 1475770 w 2953345"/>
                  <a:gd name="connsiteY9" fmla="*/ 1912825 h 1983550"/>
                  <a:gd name="connsiteX10" fmla="*/ 1448916 w 2953345"/>
                  <a:gd name="connsiteY10" fmla="*/ 1901539 h 1983550"/>
                  <a:gd name="connsiteX11" fmla="*/ 1409788 w 2953345"/>
                  <a:gd name="connsiteY11" fmla="*/ 1909339 h 1983550"/>
                  <a:gd name="connsiteX12" fmla="*/ 1379448 w 2953345"/>
                  <a:gd name="connsiteY12" fmla="*/ 1933671 h 1983550"/>
                  <a:gd name="connsiteX13" fmla="*/ 425892 w 2953345"/>
                  <a:gd name="connsiteY13" fmla="*/ 1636595 h 1983550"/>
                  <a:gd name="connsiteX14" fmla="*/ 20652 w 2953345"/>
                  <a:gd name="connsiteY14" fmla="*/ 500110 h 1983550"/>
                  <a:gd name="connsiteX15" fmla="*/ 612800 w 2953345"/>
                  <a:gd name="connsiteY15" fmla="*/ 567620 h 1983550"/>
                  <a:gd name="connsiteX16" fmla="*/ 646597 w 2953345"/>
                  <a:gd name="connsiteY16" fmla="*/ 582336 h 1983550"/>
                  <a:gd name="connsiteX17" fmla="*/ 648266 w 2953345"/>
                  <a:gd name="connsiteY17" fmla="*/ 560064 h 1983550"/>
                  <a:gd name="connsiteX18" fmla="*/ 857156 w 2953345"/>
                  <a:gd name="connsiteY18" fmla="*/ 12315 h 1983550"/>
                  <a:gd name="connsiteX19" fmla="*/ 1351480 w 2953345"/>
                  <a:gd name="connsiteY19" fmla="*/ 345243 h 1983550"/>
                  <a:gd name="connsiteX20" fmla="*/ 1439392 w 2953345"/>
                  <a:gd name="connsiteY20" fmla="*/ 453752 h 1983550"/>
                  <a:gd name="connsiteX21" fmla="*/ 1517562 w 2953345"/>
                  <a:gd name="connsiteY21" fmla="*/ 349370 h 1983550"/>
                  <a:gd name="connsiteX22" fmla="*/ 1988311 w 2953345"/>
                  <a:gd name="connsiteY22" fmla="*/ 0 h 198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953345" h="1983550">
                    <a:moveTo>
                      <a:pt x="1988311" y="0"/>
                    </a:moveTo>
                    <a:cubicBezTo>
                      <a:pt x="2110936" y="121606"/>
                      <a:pt x="2189921" y="326279"/>
                      <a:pt x="2225919" y="546570"/>
                    </a:cubicBezTo>
                    <a:lnTo>
                      <a:pt x="2233933" y="617237"/>
                    </a:lnTo>
                    <a:lnTo>
                      <a:pt x="2350610" y="567300"/>
                    </a:lnTo>
                    <a:cubicBezTo>
                      <a:pt x="2562647" y="488224"/>
                      <a:pt x="2779392" y="454290"/>
                      <a:pt x="2932976" y="500111"/>
                    </a:cubicBezTo>
                    <a:cubicBezTo>
                      <a:pt x="3023762" y="833364"/>
                      <a:pt x="2797242" y="1367090"/>
                      <a:pt x="2527736" y="1636596"/>
                    </a:cubicBezTo>
                    <a:cubicBezTo>
                      <a:pt x="2275074" y="1889258"/>
                      <a:pt x="1799076" y="2077510"/>
                      <a:pt x="1574180" y="1933671"/>
                    </a:cubicBezTo>
                    <a:lnTo>
                      <a:pt x="1556345" y="1919368"/>
                    </a:lnTo>
                    <a:lnTo>
                      <a:pt x="1528339" y="1920897"/>
                    </a:lnTo>
                    <a:cubicBezTo>
                      <a:pt x="1510560" y="1920089"/>
                      <a:pt x="1493010" y="1917445"/>
                      <a:pt x="1475770" y="1912825"/>
                    </a:cubicBezTo>
                    <a:lnTo>
                      <a:pt x="1448916" y="1901539"/>
                    </a:lnTo>
                    <a:lnTo>
                      <a:pt x="1409788" y="1909339"/>
                    </a:lnTo>
                    <a:lnTo>
                      <a:pt x="1379448" y="1933671"/>
                    </a:lnTo>
                    <a:cubicBezTo>
                      <a:pt x="1154551" y="2077510"/>
                      <a:pt x="678554" y="1889257"/>
                      <a:pt x="425892" y="1636595"/>
                    </a:cubicBezTo>
                    <a:cubicBezTo>
                      <a:pt x="156386" y="1367089"/>
                      <a:pt x="-70989" y="807277"/>
                      <a:pt x="20652" y="500110"/>
                    </a:cubicBezTo>
                    <a:cubicBezTo>
                      <a:pt x="187279" y="454716"/>
                      <a:pt x="404024" y="488650"/>
                      <a:pt x="612800" y="567620"/>
                    </a:cubicBezTo>
                    <a:lnTo>
                      <a:pt x="646597" y="582336"/>
                    </a:lnTo>
                    <a:lnTo>
                      <a:pt x="648266" y="560064"/>
                    </a:lnTo>
                    <a:cubicBezTo>
                      <a:pt x="675860" y="335450"/>
                      <a:pt x="745684" y="127473"/>
                      <a:pt x="857156" y="12315"/>
                    </a:cubicBezTo>
                    <a:cubicBezTo>
                      <a:pt x="1025944" y="48861"/>
                      <a:pt x="1202630" y="178907"/>
                      <a:pt x="1351480" y="345243"/>
                    </a:cubicBezTo>
                    <a:lnTo>
                      <a:pt x="1439392" y="453752"/>
                    </a:lnTo>
                    <a:lnTo>
                      <a:pt x="1517562" y="349370"/>
                    </a:lnTo>
                    <a:cubicBezTo>
                      <a:pt x="1661654" y="174869"/>
                      <a:pt x="1832393" y="37110"/>
                      <a:pt x="1988311" y="0"/>
                    </a:cubicBezTo>
                    <a:close/>
                  </a:path>
                </a:pathLst>
              </a:custGeom>
              <a:solidFill>
                <a:srgbClr val="00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4" name="フリーフォーム: 図形 643">
                <a:extLst>
                  <a:ext uri="{FF2B5EF4-FFF2-40B4-BE49-F238E27FC236}">
                    <a16:creationId xmlns:a16="http://schemas.microsoft.com/office/drawing/2014/main" id="{DC49F83E-3E40-4F7D-BC78-501BE0C2A3E8}"/>
                  </a:ext>
                </a:extLst>
              </p:cNvPr>
              <p:cNvSpPr/>
              <p:nvPr/>
            </p:nvSpPr>
            <p:spPr>
              <a:xfrm rot="10800000">
                <a:off x="3216648" y="2010254"/>
                <a:ext cx="237304" cy="159380"/>
              </a:xfrm>
              <a:custGeom>
                <a:avLst/>
                <a:gdLst>
                  <a:gd name="connsiteX0" fmla="*/ 1988311 w 2953345"/>
                  <a:gd name="connsiteY0" fmla="*/ 0 h 1983550"/>
                  <a:gd name="connsiteX1" fmla="*/ 2225919 w 2953345"/>
                  <a:gd name="connsiteY1" fmla="*/ 546570 h 1983550"/>
                  <a:gd name="connsiteX2" fmla="*/ 2233933 w 2953345"/>
                  <a:gd name="connsiteY2" fmla="*/ 617237 h 1983550"/>
                  <a:gd name="connsiteX3" fmla="*/ 2350610 w 2953345"/>
                  <a:gd name="connsiteY3" fmla="*/ 567300 h 1983550"/>
                  <a:gd name="connsiteX4" fmla="*/ 2932976 w 2953345"/>
                  <a:gd name="connsiteY4" fmla="*/ 500111 h 1983550"/>
                  <a:gd name="connsiteX5" fmla="*/ 2527736 w 2953345"/>
                  <a:gd name="connsiteY5" fmla="*/ 1636596 h 1983550"/>
                  <a:gd name="connsiteX6" fmla="*/ 1574180 w 2953345"/>
                  <a:gd name="connsiteY6" fmla="*/ 1933671 h 1983550"/>
                  <a:gd name="connsiteX7" fmla="*/ 1556345 w 2953345"/>
                  <a:gd name="connsiteY7" fmla="*/ 1919368 h 1983550"/>
                  <a:gd name="connsiteX8" fmla="*/ 1528339 w 2953345"/>
                  <a:gd name="connsiteY8" fmla="*/ 1920897 h 1983550"/>
                  <a:gd name="connsiteX9" fmla="*/ 1475770 w 2953345"/>
                  <a:gd name="connsiteY9" fmla="*/ 1912825 h 1983550"/>
                  <a:gd name="connsiteX10" fmla="*/ 1448916 w 2953345"/>
                  <a:gd name="connsiteY10" fmla="*/ 1901539 h 1983550"/>
                  <a:gd name="connsiteX11" fmla="*/ 1409788 w 2953345"/>
                  <a:gd name="connsiteY11" fmla="*/ 1909339 h 1983550"/>
                  <a:gd name="connsiteX12" fmla="*/ 1379448 w 2953345"/>
                  <a:gd name="connsiteY12" fmla="*/ 1933671 h 1983550"/>
                  <a:gd name="connsiteX13" fmla="*/ 425892 w 2953345"/>
                  <a:gd name="connsiteY13" fmla="*/ 1636595 h 1983550"/>
                  <a:gd name="connsiteX14" fmla="*/ 20652 w 2953345"/>
                  <a:gd name="connsiteY14" fmla="*/ 500110 h 1983550"/>
                  <a:gd name="connsiteX15" fmla="*/ 612800 w 2953345"/>
                  <a:gd name="connsiteY15" fmla="*/ 567620 h 1983550"/>
                  <a:gd name="connsiteX16" fmla="*/ 646597 w 2953345"/>
                  <a:gd name="connsiteY16" fmla="*/ 582336 h 1983550"/>
                  <a:gd name="connsiteX17" fmla="*/ 648266 w 2953345"/>
                  <a:gd name="connsiteY17" fmla="*/ 560064 h 1983550"/>
                  <a:gd name="connsiteX18" fmla="*/ 857156 w 2953345"/>
                  <a:gd name="connsiteY18" fmla="*/ 12315 h 1983550"/>
                  <a:gd name="connsiteX19" fmla="*/ 1351480 w 2953345"/>
                  <a:gd name="connsiteY19" fmla="*/ 345243 h 1983550"/>
                  <a:gd name="connsiteX20" fmla="*/ 1439392 w 2953345"/>
                  <a:gd name="connsiteY20" fmla="*/ 453752 h 1983550"/>
                  <a:gd name="connsiteX21" fmla="*/ 1517562 w 2953345"/>
                  <a:gd name="connsiteY21" fmla="*/ 349370 h 1983550"/>
                  <a:gd name="connsiteX22" fmla="*/ 1988311 w 2953345"/>
                  <a:gd name="connsiteY22" fmla="*/ 0 h 198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953345" h="1983550">
                    <a:moveTo>
                      <a:pt x="1988311" y="0"/>
                    </a:moveTo>
                    <a:cubicBezTo>
                      <a:pt x="2110936" y="121606"/>
                      <a:pt x="2189921" y="326279"/>
                      <a:pt x="2225919" y="546570"/>
                    </a:cubicBezTo>
                    <a:lnTo>
                      <a:pt x="2233933" y="617237"/>
                    </a:lnTo>
                    <a:lnTo>
                      <a:pt x="2350610" y="567300"/>
                    </a:lnTo>
                    <a:cubicBezTo>
                      <a:pt x="2562647" y="488224"/>
                      <a:pt x="2779392" y="454290"/>
                      <a:pt x="2932976" y="500111"/>
                    </a:cubicBezTo>
                    <a:cubicBezTo>
                      <a:pt x="3023762" y="833364"/>
                      <a:pt x="2797242" y="1367090"/>
                      <a:pt x="2527736" y="1636596"/>
                    </a:cubicBezTo>
                    <a:cubicBezTo>
                      <a:pt x="2275074" y="1889258"/>
                      <a:pt x="1799076" y="2077510"/>
                      <a:pt x="1574180" y="1933671"/>
                    </a:cubicBezTo>
                    <a:lnTo>
                      <a:pt x="1556345" y="1919368"/>
                    </a:lnTo>
                    <a:lnTo>
                      <a:pt x="1528339" y="1920897"/>
                    </a:lnTo>
                    <a:cubicBezTo>
                      <a:pt x="1510560" y="1920089"/>
                      <a:pt x="1493010" y="1917445"/>
                      <a:pt x="1475770" y="1912825"/>
                    </a:cubicBezTo>
                    <a:lnTo>
                      <a:pt x="1448916" y="1901539"/>
                    </a:lnTo>
                    <a:lnTo>
                      <a:pt x="1409788" y="1909339"/>
                    </a:lnTo>
                    <a:lnTo>
                      <a:pt x="1379448" y="1933671"/>
                    </a:lnTo>
                    <a:cubicBezTo>
                      <a:pt x="1154551" y="2077510"/>
                      <a:pt x="678554" y="1889257"/>
                      <a:pt x="425892" y="1636595"/>
                    </a:cubicBezTo>
                    <a:cubicBezTo>
                      <a:pt x="156386" y="1367089"/>
                      <a:pt x="-70989" y="807277"/>
                      <a:pt x="20652" y="500110"/>
                    </a:cubicBezTo>
                    <a:cubicBezTo>
                      <a:pt x="187279" y="454716"/>
                      <a:pt x="404024" y="488650"/>
                      <a:pt x="612800" y="567620"/>
                    </a:cubicBezTo>
                    <a:lnTo>
                      <a:pt x="646597" y="582336"/>
                    </a:lnTo>
                    <a:lnTo>
                      <a:pt x="648266" y="560064"/>
                    </a:lnTo>
                    <a:cubicBezTo>
                      <a:pt x="675860" y="335450"/>
                      <a:pt x="745684" y="127473"/>
                      <a:pt x="857156" y="12315"/>
                    </a:cubicBezTo>
                    <a:cubicBezTo>
                      <a:pt x="1025944" y="48861"/>
                      <a:pt x="1202630" y="178907"/>
                      <a:pt x="1351480" y="345243"/>
                    </a:cubicBezTo>
                    <a:lnTo>
                      <a:pt x="1439392" y="453752"/>
                    </a:lnTo>
                    <a:lnTo>
                      <a:pt x="1517562" y="349370"/>
                    </a:lnTo>
                    <a:cubicBezTo>
                      <a:pt x="1661654" y="174869"/>
                      <a:pt x="1832393" y="37110"/>
                      <a:pt x="1988311" y="0"/>
                    </a:cubicBezTo>
                    <a:close/>
                  </a:path>
                </a:pathLst>
              </a:custGeom>
              <a:solidFill>
                <a:srgbClr val="00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5" name="フリーフォーム: 図形 644">
                <a:extLst>
                  <a:ext uri="{FF2B5EF4-FFF2-40B4-BE49-F238E27FC236}">
                    <a16:creationId xmlns:a16="http://schemas.microsoft.com/office/drawing/2014/main" id="{538C6013-E810-4C5A-8C84-BB941262ED50}"/>
                  </a:ext>
                </a:extLst>
              </p:cNvPr>
              <p:cNvSpPr/>
              <p:nvPr/>
            </p:nvSpPr>
            <p:spPr>
              <a:xfrm rot="10800000">
                <a:off x="3551928" y="2078834"/>
                <a:ext cx="237304" cy="159380"/>
              </a:xfrm>
              <a:custGeom>
                <a:avLst/>
                <a:gdLst>
                  <a:gd name="connsiteX0" fmla="*/ 1988311 w 2953345"/>
                  <a:gd name="connsiteY0" fmla="*/ 0 h 1983550"/>
                  <a:gd name="connsiteX1" fmla="*/ 2225919 w 2953345"/>
                  <a:gd name="connsiteY1" fmla="*/ 546570 h 1983550"/>
                  <a:gd name="connsiteX2" fmla="*/ 2233933 w 2953345"/>
                  <a:gd name="connsiteY2" fmla="*/ 617237 h 1983550"/>
                  <a:gd name="connsiteX3" fmla="*/ 2350610 w 2953345"/>
                  <a:gd name="connsiteY3" fmla="*/ 567300 h 1983550"/>
                  <a:gd name="connsiteX4" fmla="*/ 2932976 w 2953345"/>
                  <a:gd name="connsiteY4" fmla="*/ 500111 h 1983550"/>
                  <a:gd name="connsiteX5" fmla="*/ 2527736 w 2953345"/>
                  <a:gd name="connsiteY5" fmla="*/ 1636596 h 1983550"/>
                  <a:gd name="connsiteX6" fmla="*/ 1574180 w 2953345"/>
                  <a:gd name="connsiteY6" fmla="*/ 1933671 h 1983550"/>
                  <a:gd name="connsiteX7" fmla="*/ 1556345 w 2953345"/>
                  <a:gd name="connsiteY7" fmla="*/ 1919368 h 1983550"/>
                  <a:gd name="connsiteX8" fmla="*/ 1528339 w 2953345"/>
                  <a:gd name="connsiteY8" fmla="*/ 1920897 h 1983550"/>
                  <a:gd name="connsiteX9" fmla="*/ 1475770 w 2953345"/>
                  <a:gd name="connsiteY9" fmla="*/ 1912825 h 1983550"/>
                  <a:gd name="connsiteX10" fmla="*/ 1448916 w 2953345"/>
                  <a:gd name="connsiteY10" fmla="*/ 1901539 h 1983550"/>
                  <a:gd name="connsiteX11" fmla="*/ 1409788 w 2953345"/>
                  <a:gd name="connsiteY11" fmla="*/ 1909339 h 1983550"/>
                  <a:gd name="connsiteX12" fmla="*/ 1379448 w 2953345"/>
                  <a:gd name="connsiteY12" fmla="*/ 1933671 h 1983550"/>
                  <a:gd name="connsiteX13" fmla="*/ 425892 w 2953345"/>
                  <a:gd name="connsiteY13" fmla="*/ 1636595 h 1983550"/>
                  <a:gd name="connsiteX14" fmla="*/ 20652 w 2953345"/>
                  <a:gd name="connsiteY14" fmla="*/ 500110 h 1983550"/>
                  <a:gd name="connsiteX15" fmla="*/ 612800 w 2953345"/>
                  <a:gd name="connsiteY15" fmla="*/ 567620 h 1983550"/>
                  <a:gd name="connsiteX16" fmla="*/ 646597 w 2953345"/>
                  <a:gd name="connsiteY16" fmla="*/ 582336 h 1983550"/>
                  <a:gd name="connsiteX17" fmla="*/ 648266 w 2953345"/>
                  <a:gd name="connsiteY17" fmla="*/ 560064 h 1983550"/>
                  <a:gd name="connsiteX18" fmla="*/ 857156 w 2953345"/>
                  <a:gd name="connsiteY18" fmla="*/ 12315 h 1983550"/>
                  <a:gd name="connsiteX19" fmla="*/ 1351480 w 2953345"/>
                  <a:gd name="connsiteY19" fmla="*/ 345243 h 1983550"/>
                  <a:gd name="connsiteX20" fmla="*/ 1439392 w 2953345"/>
                  <a:gd name="connsiteY20" fmla="*/ 453752 h 1983550"/>
                  <a:gd name="connsiteX21" fmla="*/ 1517562 w 2953345"/>
                  <a:gd name="connsiteY21" fmla="*/ 349370 h 1983550"/>
                  <a:gd name="connsiteX22" fmla="*/ 1988311 w 2953345"/>
                  <a:gd name="connsiteY22" fmla="*/ 0 h 198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953345" h="1983550">
                    <a:moveTo>
                      <a:pt x="1988311" y="0"/>
                    </a:moveTo>
                    <a:cubicBezTo>
                      <a:pt x="2110936" y="121606"/>
                      <a:pt x="2189921" y="326279"/>
                      <a:pt x="2225919" y="546570"/>
                    </a:cubicBezTo>
                    <a:lnTo>
                      <a:pt x="2233933" y="617237"/>
                    </a:lnTo>
                    <a:lnTo>
                      <a:pt x="2350610" y="567300"/>
                    </a:lnTo>
                    <a:cubicBezTo>
                      <a:pt x="2562647" y="488224"/>
                      <a:pt x="2779392" y="454290"/>
                      <a:pt x="2932976" y="500111"/>
                    </a:cubicBezTo>
                    <a:cubicBezTo>
                      <a:pt x="3023762" y="833364"/>
                      <a:pt x="2797242" y="1367090"/>
                      <a:pt x="2527736" y="1636596"/>
                    </a:cubicBezTo>
                    <a:cubicBezTo>
                      <a:pt x="2275074" y="1889258"/>
                      <a:pt x="1799076" y="2077510"/>
                      <a:pt x="1574180" y="1933671"/>
                    </a:cubicBezTo>
                    <a:lnTo>
                      <a:pt x="1556345" y="1919368"/>
                    </a:lnTo>
                    <a:lnTo>
                      <a:pt x="1528339" y="1920897"/>
                    </a:lnTo>
                    <a:cubicBezTo>
                      <a:pt x="1510560" y="1920089"/>
                      <a:pt x="1493010" y="1917445"/>
                      <a:pt x="1475770" y="1912825"/>
                    </a:cubicBezTo>
                    <a:lnTo>
                      <a:pt x="1448916" y="1901539"/>
                    </a:lnTo>
                    <a:lnTo>
                      <a:pt x="1409788" y="1909339"/>
                    </a:lnTo>
                    <a:lnTo>
                      <a:pt x="1379448" y="1933671"/>
                    </a:lnTo>
                    <a:cubicBezTo>
                      <a:pt x="1154551" y="2077510"/>
                      <a:pt x="678554" y="1889257"/>
                      <a:pt x="425892" y="1636595"/>
                    </a:cubicBezTo>
                    <a:cubicBezTo>
                      <a:pt x="156386" y="1367089"/>
                      <a:pt x="-70989" y="807277"/>
                      <a:pt x="20652" y="500110"/>
                    </a:cubicBezTo>
                    <a:cubicBezTo>
                      <a:pt x="187279" y="454716"/>
                      <a:pt x="404024" y="488650"/>
                      <a:pt x="612800" y="567620"/>
                    </a:cubicBezTo>
                    <a:lnTo>
                      <a:pt x="646597" y="582336"/>
                    </a:lnTo>
                    <a:lnTo>
                      <a:pt x="648266" y="560064"/>
                    </a:lnTo>
                    <a:cubicBezTo>
                      <a:pt x="675860" y="335450"/>
                      <a:pt x="745684" y="127473"/>
                      <a:pt x="857156" y="12315"/>
                    </a:cubicBezTo>
                    <a:cubicBezTo>
                      <a:pt x="1025944" y="48861"/>
                      <a:pt x="1202630" y="178907"/>
                      <a:pt x="1351480" y="345243"/>
                    </a:cubicBezTo>
                    <a:lnTo>
                      <a:pt x="1439392" y="453752"/>
                    </a:lnTo>
                    <a:lnTo>
                      <a:pt x="1517562" y="349370"/>
                    </a:lnTo>
                    <a:cubicBezTo>
                      <a:pt x="1661654" y="174869"/>
                      <a:pt x="1832393" y="37110"/>
                      <a:pt x="1988311" y="0"/>
                    </a:cubicBezTo>
                    <a:close/>
                  </a:path>
                </a:pathLst>
              </a:custGeom>
              <a:solidFill>
                <a:srgbClr val="00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6" name="フリーフォーム: 図形 645">
                <a:extLst>
                  <a:ext uri="{FF2B5EF4-FFF2-40B4-BE49-F238E27FC236}">
                    <a16:creationId xmlns:a16="http://schemas.microsoft.com/office/drawing/2014/main" id="{D5E224CD-EFC0-4AEE-BD6A-71A2757408A5}"/>
                  </a:ext>
                </a:extLst>
              </p:cNvPr>
              <p:cNvSpPr/>
              <p:nvPr/>
            </p:nvSpPr>
            <p:spPr>
              <a:xfrm rot="10800000">
                <a:off x="2828028" y="2185514"/>
                <a:ext cx="237304" cy="159380"/>
              </a:xfrm>
              <a:custGeom>
                <a:avLst/>
                <a:gdLst>
                  <a:gd name="connsiteX0" fmla="*/ 1988311 w 2953345"/>
                  <a:gd name="connsiteY0" fmla="*/ 0 h 1983550"/>
                  <a:gd name="connsiteX1" fmla="*/ 2225919 w 2953345"/>
                  <a:gd name="connsiteY1" fmla="*/ 546570 h 1983550"/>
                  <a:gd name="connsiteX2" fmla="*/ 2233933 w 2953345"/>
                  <a:gd name="connsiteY2" fmla="*/ 617237 h 1983550"/>
                  <a:gd name="connsiteX3" fmla="*/ 2350610 w 2953345"/>
                  <a:gd name="connsiteY3" fmla="*/ 567300 h 1983550"/>
                  <a:gd name="connsiteX4" fmla="*/ 2932976 w 2953345"/>
                  <a:gd name="connsiteY4" fmla="*/ 500111 h 1983550"/>
                  <a:gd name="connsiteX5" fmla="*/ 2527736 w 2953345"/>
                  <a:gd name="connsiteY5" fmla="*/ 1636596 h 1983550"/>
                  <a:gd name="connsiteX6" fmla="*/ 1574180 w 2953345"/>
                  <a:gd name="connsiteY6" fmla="*/ 1933671 h 1983550"/>
                  <a:gd name="connsiteX7" fmla="*/ 1556345 w 2953345"/>
                  <a:gd name="connsiteY7" fmla="*/ 1919368 h 1983550"/>
                  <a:gd name="connsiteX8" fmla="*/ 1528339 w 2953345"/>
                  <a:gd name="connsiteY8" fmla="*/ 1920897 h 1983550"/>
                  <a:gd name="connsiteX9" fmla="*/ 1475770 w 2953345"/>
                  <a:gd name="connsiteY9" fmla="*/ 1912825 h 1983550"/>
                  <a:gd name="connsiteX10" fmla="*/ 1448916 w 2953345"/>
                  <a:gd name="connsiteY10" fmla="*/ 1901539 h 1983550"/>
                  <a:gd name="connsiteX11" fmla="*/ 1409788 w 2953345"/>
                  <a:gd name="connsiteY11" fmla="*/ 1909339 h 1983550"/>
                  <a:gd name="connsiteX12" fmla="*/ 1379448 w 2953345"/>
                  <a:gd name="connsiteY12" fmla="*/ 1933671 h 1983550"/>
                  <a:gd name="connsiteX13" fmla="*/ 425892 w 2953345"/>
                  <a:gd name="connsiteY13" fmla="*/ 1636595 h 1983550"/>
                  <a:gd name="connsiteX14" fmla="*/ 20652 w 2953345"/>
                  <a:gd name="connsiteY14" fmla="*/ 500110 h 1983550"/>
                  <a:gd name="connsiteX15" fmla="*/ 612800 w 2953345"/>
                  <a:gd name="connsiteY15" fmla="*/ 567620 h 1983550"/>
                  <a:gd name="connsiteX16" fmla="*/ 646597 w 2953345"/>
                  <a:gd name="connsiteY16" fmla="*/ 582336 h 1983550"/>
                  <a:gd name="connsiteX17" fmla="*/ 648266 w 2953345"/>
                  <a:gd name="connsiteY17" fmla="*/ 560064 h 1983550"/>
                  <a:gd name="connsiteX18" fmla="*/ 857156 w 2953345"/>
                  <a:gd name="connsiteY18" fmla="*/ 12315 h 1983550"/>
                  <a:gd name="connsiteX19" fmla="*/ 1351480 w 2953345"/>
                  <a:gd name="connsiteY19" fmla="*/ 345243 h 1983550"/>
                  <a:gd name="connsiteX20" fmla="*/ 1439392 w 2953345"/>
                  <a:gd name="connsiteY20" fmla="*/ 453752 h 1983550"/>
                  <a:gd name="connsiteX21" fmla="*/ 1517562 w 2953345"/>
                  <a:gd name="connsiteY21" fmla="*/ 349370 h 1983550"/>
                  <a:gd name="connsiteX22" fmla="*/ 1988311 w 2953345"/>
                  <a:gd name="connsiteY22" fmla="*/ 0 h 198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953345" h="1983550">
                    <a:moveTo>
                      <a:pt x="1988311" y="0"/>
                    </a:moveTo>
                    <a:cubicBezTo>
                      <a:pt x="2110936" y="121606"/>
                      <a:pt x="2189921" y="326279"/>
                      <a:pt x="2225919" y="546570"/>
                    </a:cubicBezTo>
                    <a:lnTo>
                      <a:pt x="2233933" y="617237"/>
                    </a:lnTo>
                    <a:lnTo>
                      <a:pt x="2350610" y="567300"/>
                    </a:lnTo>
                    <a:cubicBezTo>
                      <a:pt x="2562647" y="488224"/>
                      <a:pt x="2779392" y="454290"/>
                      <a:pt x="2932976" y="500111"/>
                    </a:cubicBezTo>
                    <a:cubicBezTo>
                      <a:pt x="3023762" y="833364"/>
                      <a:pt x="2797242" y="1367090"/>
                      <a:pt x="2527736" y="1636596"/>
                    </a:cubicBezTo>
                    <a:cubicBezTo>
                      <a:pt x="2275074" y="1889258"/>
                      <a:pt x="1799076" y="2077510"/>
                      <a:pt x="1574180" y="1933671"/>
                    </a:cubicBezTo>
                    <a:lnTo>
                      <a:pt x="1556345" y="1919368"/>
                    </a:lnTo>
                    <a:lnTo>
                      <a:pt x="1528339" y="1920897"/>
                    </a:lnTo>
                    <a:cubicBezTo>
                      <a:pt x="1510560" y="1920089"/>
                      <a:pt x="1493010" y="1917445"/>
                      <a:pt x="1475770" y="1912825"/>
                    </a:cubicBezTo>
                    <a:lnTo>
                      <a:pt x="1448916" y="1901539"/>
                    </a:lnTo>
                    <a:lnTo>
                      <a:pt x="1409788" y="1909339"/>
                    </a:lnTo>
                    <a:lnTo>
                      <a:pt x="1379448" y="1933671"/>
                    </a:lnTo>
                    <a:cubicBezTo>
                      <a:pt x="1154551" y="2077510"/>
                      <a:pt x="678554" y="1889257"/>
                      <a:pt x="425892" y="1636595"/>
                    </a:cubicBezTo>
                    <a:cubicBezTo>
                      <a:pt x="156386" y="1367089"/>
                      <a:pt x="-70989" y="807277"/>
                      <a:pt x="20652" y="500110"/>
                    </a:cubicBezTo>
                    <a:cubicBezTo>
                      <a:pt x="187279" y="454716"/>
                      <a:pt x="404024" y="488650"/>
                      <a:pt x="612800" y="567620"/>
                    </a:cubicBezTo>
                    <a:lnTo>
                      <a:pt x="646597" y="582336"/>
                    </a:lnTo>
                    <a:lnTo>
                      <a:pt x="648266" y="560064"/>
                    </a:lnTo>
                    <a:cubicBezTo>
                      <a:pt x="675860" y="335450"/>
                      <a:pt x="745684" y="127473"/>
                      <a:pt x="857156" y="12315"/>
                    </a:cubicBezTo>
                    <a:cubicBezTo>
                      <a:pt x="1025944" y="48861"/>
                      <a:pt x="1202630" y="178907"/>
                      <a:pt x="1351480" y="345243"/>
                    </a:cubicBezTo>
                    <a:lnTo>
                      <a:pt x="1439392" y="453752"/>
                    </a:lnTo>
                    <a:lnTo>
                      <a:pt x="1517562" y="349370"/>
                    </a:lnTo>
                    <a:cubicBezTo>
                      <a:pt x="1661654" y="174869"/>
                      <a:pt x="1832393" y="37110"/>
                      <a:pt x="1988311" y="0"/>
                    </a:cubicBezTo>
                    <a:close/>
                  </a:path>
                </a:pathLst>
              </a:custGeom>
              <a:solidFill>
                <a:srgbClr val="00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7" name="フリーフォーム: 図形 646">
                <a:extLst>
                  <a:ext uri="{FF2B5EF4-FFF2-40B4-BE49-F238E27FC236}">
                    <a16:creationId xmlns:a16="http://schemas.microsoft.com/office/drawing/2014/main" id="{2236D44E-0A64-402C-A26E-21701B4D686D}"/>
                  </a:ext>
                </a:extLst>
              </p:cNvPr>
              <p:cNvSpPr/>
              <p:nvPr/>
            </p:nvSpPr>
            <p:spPr>
              <a:xfrm rot="10800000">
                <a:off x="3018528" y="2406494"/>
                <a:ext cx="237304" cy="159380"/>
              </a:xfrm>
              <a:custGeom>
                <a:avLst/>
                <a:gdLst>
                  <a:gd name="connsiteX0" fmla="*/ 1988311 w 2953345"/>
                  <a:gd name="connsiteY0" fmla="*/ 0 h 1983550"/>
                  <a:gd name="connsiteX1" fmla="*/ 2225919 w 2953345"/>
                  <a:gd name="connsiteY1" fmla="*/ 546570 h 1983550"/>
                  <a:gd name="connsiteX2" fmla="*/ 2233933 w 2953345"/>
                  <a:gd name="connsiteY2" fmla="*/ 617237 h 1983550"/>
                  <a:gd name="connsiteX3" fmla="*/ 2350610 w 2953345"/>
                  <a:gd name="connsiteY3" fmla="*/ 567300 h 1983550"/>
                  <a:gd name="connsiteX4" fmla="*/ 2932976 w 2953345"/>
                  <a:gd name="connsiteY4" fmla="*/ 500111 h 1983550"/>
                  <a:gd name="connsiteX5" fmla="*/ 2527736 w 2953345"/>
                  <a:gd name="connsiteY5" fmla="*/ 1636596 h 1983550"/>
                  <a:gd name="connsiteX6" fmla="*/ 1574180 w 2953345"/>
                  <a:gd name="connsiteY6" fmla="*/ 1933671 h 1983550"/>
                  <a:gd name="connsiteX7" fmla="*/ 1556345 w 2953345"/>
                  <a:gd name="connsiteY7" fmla="*/ 1919368 h 1983550"/>
                  <a:gd name="connsiteX8" fmla="*/ 1528339 w 2953345"/>
                  <a:gd name="connsiteY8" fmla="*/ 1920897 h 1983550"/>
                  <a:gd name="connsiteX9" fmla="*/ 1475770 w 2953345"/>
                  <a:gd name="connsiteY9" fmla="*/ 1912825 h 1983550"/>
                  <a:gd name="connsiteX10" fmla="*/ 1448916 w 2953345"/>
                  <a:gd name="connsiteY10" fmla="*/ 1901539 h 1983550"/>
                  <a:gd name="connsiteX11" fmla="*/ 1409788 w 2953345"/>
                  <a:gd name="connsiteY11" fmla="*/ 1909339 h 1983550"/>
                  <a:gd name="connsiteX12" fmla="*/ 1379448 w 2953345"/>
                  <a:gd name="connsiteY12" fmla="*/ 1933671 h 1983550"/>
                  <a:gd name="connsiteX13" fmla="*/ 425892 w 2953345"/>
                  <a:gd name="connsiteY13" fmla="*/ 1636595 h 1983550"/>
                  <a:gd name="connsiteX14" fmla="*/ 20652 w 2953345"/>
                  <a:gd name="connsiteY14" fmla="*/ 500110 h 1983550"/>
                  <a:gd name="connsiteX15" fmla="*/ 612800 w 2953345"/>
                  <a:gd name="connsiteY15" fmla="*/ 567620 h 1983550"/>
                  <a:gd name="connsiteX16" fmla="*/ 646597 w 2953345"/>
                  <a:gd name="connsiteY16" fmla="*/ 582336 h 1983550"/>
                  <a:gd name="connsiteX17" fmla="*/ 648266 w 2953345"/>
                  <a:gd name="connsiteY17" fmla="*/ 560064 h 1983550"/>
                  <a:gd name="connsiteX18" fmla="*/ 857156 w 2953345"/>
                  <a:gd name="connsiteY18" fmla="*/ 12315 h 1983550"/>
                  <a:gd name="connsiteX19" fmla="*/ 1351480 w 2953345"/>
                  <a:gd name="connsiteY19" fmla="*/ 345243 h 1983550"/>
                  <a:gd name="connsiteX20" fmla="*/ 1439392 w 2953345"/>
                  <a:gd name="connsiteY20" fmla="*/ 453752 h 1983550"/>
                  <a:gd name="connsiteX21" fmla="*/ 1517562 w 2953345"/>
                  <a:gd name="connsiteY21" fmla="*/ 349370 h 1983550"/>
                  <a:gd name="connsiteX22" fmla="*/ 1988311 w 2953345"/>
                  <a:gd name="connsiteY22" fmla="*/ 0 h 198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953345" h="1983550">
                    <a:moveTo>
                      <a:pt x="1988311" y="0"/>
                    </a:moveTo>
                    <a:cubicBezTo>
                      <a:pt x="2110936" y="121606"/>
                      <a:pt x="2189921" y="326279"/>
                      <a:pt x="2225919" y="546570"/>
                    </a:cubicBezTo>
                    <a:lnTo>
                      <a:pt x="2233933" y="617237"/>
                    </a:lnTo>
                    <a:lnTo>
                      <a:pt x="2350610" y="567300"/>
                    </a:lnTo>
                    <a:cubicBezTo>
                      <a:pt x="2562647" y="488224"/>
                      <a:pt x="2779392" y="454290"/>
                      <a:pt x="2932976" y="500111"/>
                    </a:cubicBezTo>
                    <a:cubicBezTo>
                      <a:pt x="3023762" y="833364"/>
                      <a:pt x="2797242" y="1367090"/>
                      <a:pt x="2527736" y="1636596"/>
                    </a:cubicBezTo>
                    <a:cubicBezTo>
                      <a:pt x="2275074" y="1889258"/>
                      <a:pt x="1799076" y="2077510"/>
                      <a:pt x="1574180" y="1933671"/>
                    </a:cubicBezTo>
                    <a:lnTo>
                      <a:pt x="1556345" y="1919368"/>
                    </a:lnTo>
                    <a:lnTo>
                      <a:pt x="1528339" y="1920897"/>
                    </a:lnTo>
                    <a:cubicBezTo>
                      <a:pt x="1510560" y="1920089"/>
                      <a:pt x="1493010" y="1917445"/>
                      <a:pt x="1475770" y="1912825"/>
                    </a:cubicBezTo>
                    <a:lnTo>
                      <a:pt x="1448916" y="1901539"/>
                    </a:lnTo>
                    <a:lnTo>
                      <a:pt x="1409788" y="1909339"/>
                    </a:lnTo>
                    <a:lnTo>
                      <a:pt x="1379448" y="1933671"/>
                    </a:lnTo>
                    <a:cubicBezTo>
                      <a:pt x="1154551" y="2077510"/>
                      <a:pt x="678554" y="1889257"/>
                      <a:pt x="425892" y="1636595"/>
                    </a:cubicBezTo>
                    <a:cubicBezTo>
                      <a:pt x="156386" y="1367089"/>
                      <a:pt x="-70989" y="807277"/>
                      <a:pt x="20652" y="500110"/>
                    </a:cubicBezTo>
                    <a:cubicBezTo>
                      <a:pt x="187279" y="454716"/>
                      <a:pt x="404024" y="488650"/>
                      <a:pt x="612800" y="567620"/>
                    </a:cubicBezTo>
                    <a:lnTo>
                      <a:pt x="646597" y="582336"/>
                    </a:lnTo>
                    <a:lnTo>
                      <a:pt x="648266" y="560064"/>
                    </a:lnTo>
                    <a:cubicBezTo>
                      <a:pt x="675860" y="335450"/>
                      <a:pt x="745684" y="127473"/>
                      <a:pt x="857156" y="12315"/>
                    </a:cubicBezTo>
                    <a:cubicBezTo>
                      <a:pt x="1025944" y="48861"/>
                      <a:pt x="1202630" y="178907"/>
                      <a:pt x="1351480" y="345243"/>
                    </a:cubicBezTo>
                    <a:lnTo>
                      <a:pt x="1439392" y="453752"/>
                    </a:lnTo>
                    <a:lnTo>
                      <a:pt x="1517562" y="349370"/>
                    </a:lnTo>
                    <a:cubicBezTo>
                      <a:pt x="1661654" y="174869"/>
                      <a:pt x="1832393" y="37110"/>
                      <a:pt x="1988311" y="0"/>
                    </a:cubicBezTo>
                    <a:close/>
                  </a:path>
                </a:pathLst>
              </a:custGeom>
              <a:solidFill>
                <a:srgbClr val="00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8" name="フリーフォーム: 図形 647">
                <a:extLst>
                  <a:ext uri="{FF2B5EF4-FFF2-40B4-BE49-F238E27FC236}">
                    <a16:creationId xmlns:a16="http://schemas.microsoft.com/office/drawing/2014/main" id="{4022FB44-E036-4F45-AC33-664587F7E417}"/>
                  </a:ext>
                </a:extLst>
              </p:cNvPr>
              <p:cNvSpPr/>
              <p:nvPr/>
            </p:nvSpPr>
            <p:spPr>
              <a:xfrm rot="10800000">
                <a:off x="1852668" y="2749394"/>
                <a:ext cx="237304" cy="159380"/>
              </a:xfrm>
              <a:custGeom>
                <a:avLst/>
                <a:gdLst>
                  <a:gd name="connsiteX0" fmla="*/ 1988311 w 2953345"/>
                  <a:gd name="connsiteY0" fmla="*/ 0 h 1983550"/>
                  <a:gd name="connsiteX1" fmla="*/ 2225919 w 2953345"/>
                  <a:gd name="connsiteY1" fmla="*/ 546570 h 1983550"/>
                  <a:gd name="connsiteX2" fmla="*/ 2233933 w 2953345"/>
                  <a:gd name="connsiteY2" fmla="*/ 617237 h 1983550"/>
                  <a:gd name="connsiteX3" fmla="*/ 2350610 w 2953345"/>
                  <a:gd name="connsiteY3" fmla="*/ 567300 h 1983550"/>
                  <a:gd name="connsiteX4" fmla="*/ 2932976 w 2953345"/>
                  <a:gd name="connsiteY4" fmla="*/ 500111 h 1983550"/>
                  <a:gd name="connsiteX5" fmla="*/ 2527736 w 2953345"/>
                  <a:gd name="connsiteY5" fmla="*/ 1636596 h 1983550"/>
                  <a:gd name="connsiteX6" fmla="*/ 1574180 w 2953345"/>
                  <a:gd name="connsiteY6" fmla="*/ 1933671 h 1983550"/>
                  <a:gd name="connsiteX7" fmla="*/ 1556345 w 2953345"/>
                  <a:gd name="connsiteY7" fmla="*/ 1919368 h 1983550"/>
                  <a:gd name="connsiteX8" fmla="*/ 1528339 w 2953345"/>
                  <a:gd name="connsiteY8" fmla="*/ 1920897 h 1983550"/>
                  <a:gd name="connsiteX9" fmla="*/ 1475770 w 2953345"/>
                  <a:gd name="connsiteY9" fmla="*/ 1912825 h 1983550"/>
                  <a:gd name="connsiteX10" fmla="*/ 1448916 w 2953345"/>
                  <a:gd name="connsiteY10" fmla="*/ 1901539 h 1983550"/>
                  <a:gd name="connsiteX11" fmla="*/ 1409788 w 2953345"/>
                  <a:gd name="connsiteY11" fmla="*/ 1909339 h 1983550"/>
                  <a:gd name="connsiteX12" fmla="*/ 1379448 w 2953345"/>
                  <a:gd name="connsiteY12" fmla="*/ 1933671 h 1983550"/>
                  <a:gd name="connsiteX13" fmla="*/ 425892 w 2953345"/>
                  <a:gd name="connsiteY13" fmla="*/ 1636595 h 1983550"/>
                  <a:gd name="connsiteX14" fmla="*/ 20652 w 2953345"/>
                  <a:gd name="connsiteY14" fmla="*/ 500110 h 1983550"/>
                  <a:gd name="connsiteX15" fmla="*/ 612800 w 2953345"/>
                  <a:gd name="connsiteY15" fmla="*/ 567620 h 1983550"/>
                  <a:gd name="connsiteX16" fmla="*/ 646597 w 2953345"/>
                  <a:gd name="connsiteY16" fmla="*/ 582336 h 1983550"/>
                  <a:gd name="connsiteX17" fmla="*/ 648266 w 2953345"/>
                  <a:gd name="connsiteY17" fmla="*/ 560064 h 1983550"/>
                  <a:gd name="connsiteX18" fmla="*/ 857156 w 2953345"/>
                  <a:gd name="connsiteY18" fmla="*/ 12315 h 1983550"/>
                  <a:gd name="connsiteX19" fmla="*/ 1351480 w 2953345"/>
                  <a:gd name="connsiteY19" fmla="*/ 345243 h 1983550"/>
                  <a:gd name="connsiteX20" fmla="*/ 1439392 w 2953345"/>
                  <a:gd name="connsiteY20" fmla="*/ 453752 h 1983550"/>
                  <a:gd name="connsiteX21" fmla="*/ 1517562 w 2953345"/>
                  <a:gd name="connsiteY21" fmla="*/ 349370 h 1983550"/>
                  <a:gd name="connsiteX22" fmla="*/ 1988311 w 2953345"/>
                  <a:gd name="connsiteY22" fmla="*/ 0 h 198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953345" h="1983550">
                    <a:moveTo>
                      <a:pt x="1988311" y="0"/>
                    </a:moveTo>
                    <a:cubicBezTo>
                      <a:pt x="2110936" y="121606"/>
                      <a:pt x="2189921" y="326279"/>
                      <a:pt x="2225919" y="546570"/>
                    </a:cubicBezTo>
                    <a:lnTo>
                      <a:pt x="2233933" y="617237"/>
                    </a:lnTo>
                    <a:lnTo>
                      <a:pt x="2350610" y="567300"/>
                    </a:lnTo>
                    <a:cubicBezTo>
                      <a:pt x="2562647" y="488224"/>
                      <a:pt x="2779392" y="454290"/>
                      <a:pt x="2932976" y="500111"/>
                    </a:cubicBezTo>
                    <a:cubicBezTo>
                      <a:pt x="3023762" y="833364"/>
                      <a:pt x="2797242" y="1367090"/>
                      <a:pt x="2527736" y="1636596"/>
                    </a:cubicBezTo>
                    <a:cubicBezTo>
                      <a:pt x="2275074" y="1889258"/>
                      <a:pt x="1799076" y="2077510"/>
                      <a:pt x="1574180" y="1933671"/>
                    </a:cubicBezTo>
                    <a:lnTo>
                      <a:pt x="1556345" y="1919368"/>
                    </a:lnTo>
                    <a:lnTo>
                      <a:pt x="1528339" y="1920897"/>
                    </a:lnTo>
                    <a:cubicBezTo>
                      <a:pt x="1510560" y="1920089"/>
                      <a:pt x="1493010" y="1917445"/>
                      <a:pt x="1475770" y="1912825"/>
                    </a:cubicBezTo>
                    <a:lnTo>
                      <a:pt x="1448916" y="1901539"/>
                    </a:lnTo>
                    <a:lnTo>
                      <a:pt x="1409788" y="1909339"/>
                    </a:lnTo>
                    <a:lnTo>
                      <a:pt x="1379448" y="1933671"/>
                    </a:lnTo>
                    <a:cubicBezTo>
                      <a:pt x="1154551" y="2077510"/>
                      <a:pt x="678554" y="1889257"/>
                      <a:pt x="425892" y="1636595"/>
                    </a:cubicBezTo>
                    <a:cubicBezTo>
                      <a:pt x="156386" y="1367089"/>
                      <a:pt x="-70989" y="807277"/>
                      <a:pt x="20652" y="500110"/>
                    </a:cubicBezTo>
                    <a:cubicBezTo>
                      <a:pt x="187279" y="454716"/>
                      <a:pt x="404024" y="488650"/>
                      <a:pt x="612800" y="567620"/>
                    </a:cubicBezTo>
                    <a:lnTo>
                      <a:pt x="646597" y="582336"/>
                    </a:lnTo>
                    <a:lnTo>
                      <a:pt x="648266" y="560064"/>
                    </a:lnTo>
                    <a:cubicBezTo>
                      <a:pt x="675860" y="335450"/>
                      <a:pt x="745684" y="127473"/>
                      <a:pt x="857156" y="12315"/>
                    </a:cubicBezTo>
                    <a:cubicBezTo>
                      <a:pt x="1025944" y="48861"/>
                      <a:pt x="1202630" y="178907"/>
                      <a:pt x="1351480" y="345243"/>
                    </a:cubicBezTo>
                    <a:lnTo>
                      <a:pt x="1439392" y="453752"/>
                    </a:lnTo>
                    <a:lnTo>
                      <a:pt x="1517562" y="349370"/>
                    </a:lnTo>
                    <a:cubicBezTo>
                      <a:pt x="1661654" y="174869"/>
                      <a:pt x="1832393" y="37110"/>
                      <a:pt x="1988311" y="0"/>
                    </a:cubicBezTo>
                    <a:close/>
                  </a:path>
                </a:pathLst>
              </a:custGeom>
              <a:solidFill>
                <a:srgbClr val="00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9" name="フリーフォーム: 図形 648">
                <a:extLst>
                  <a:ext uri="{FF2B5EF4-FFF2-40B4-BE49-F238E27FC236}">
                    <a16:creationId xmlns:a16="http://schemas.microsoft.com/office/drawing/2014/main" id="{D47F7834-811C-4DBB-8ED4-F6A6A1F6886B}"/>
                  </a:ext>
                </a:extLst>
              </p:cNvPr>
              <p:cNvSpPr/>
              <p:nvPr/>
            </p:nvSpPr>
            <p:spPr>
              <a:xfrm rot="10800000">
                <a:off x="2607048" y="2810354"/>
                <a:ext cx="237304" cy="159380"/>
              </a:xfrm>
              <a:custGeom>
                <a:avLst/>
                <a:gdLst>
                  <a:gd name="connsiteX0" fmla="*/ 1988311 w 2953345"/>
                  <a:gd name="connsiteY0" fmla="*/ 0 h 1983550"/>
                  <a:gd name="connsiteX1" fmla="*/ 2225919 w 2953345"/>
                  <a:gd name="connsiteY1" fmla="*/ 546570 h 1983550"/>
                  <a:gd name="connsiteX2" fmla="*/ 2233933 w 2953345"/>
                  <a:gd name="connsiteY2" fmla="*/ 617237 h 1983550"/>
                  <a:gd name="connsiteX3" fmla="*/ 2350610 w 2953345"/>
                  <a:gd name="connsiteY3" fmla="*/ 567300 h 1983550"/>
                  <a:gd name="connsiteX4" fmla="*/ 2932976 w 2953345"/>
                  <a:gd name="connsiteY4" fmla="*/ 500111 h 1983550"/>
                  <a:gd name="connsiteX5" fmla="*/ 2527736 w 2953345"/>
                  <a:gd name="connsiteY5" fmla="*/ 1636596 h 1983550"/>
                  <a:gd name="connsiteX6" fmla="*/ 1574180 w 2953345"/>
                  <a:gd name="connsiteY6" fmla="*/ 1933671 h 1983550"/>
                  <a:gd name="connsiteX7" fmla="*/ 1556345 w 2953345"/>
                  <a:gd name="connsiteY7" fmla="*/ 1919368 h 1983550"/>
                  <a:gd name="connsiteX8" fmla="*/ 1528339 w 2953345"/>
                  <a:gd name="connsiteY8" fmla="*/ 1920897 h 1983550"/>
                  <a:gd name="connsiteX9" fmla="*/ 1475770 w 2953345"/>
                  <a:gd name="connsiteY9" fmla="*/ 1912825 h 1983550"/>
                  <a:gd name="connsiteX10" fmla="*/ 1448916 w 2953345"/>
                  <a:gd name="connsiteY10" fmla="*/ 1901539 h 1983550"/>
                  <a:gd name="connsiteX11" fmla="*/ 1409788 w 2953345"/>
                  <a:gd name="connsiteY11" fmla="*/ 1909339 h 1983550"/>
                  <a:gd name="connsiteX12" fmla="*/ 1379448 w 2953345"/>
                  <a:gd name="connsiteY12" fmla="*/ 1933671 h 1983550"/>
                  <a:gd name="connsiteX13" fmla="*/ 425892 w 2953345"/>
                  <a:gd name="connsiteY13" fmla="*/ 1636595 h 1983550"/>
                  <a:gd name="connsiteX14" fmla="*/ 20652 w 2953345"/>
                  <a:gd name="connsiteY14" fmla="*/ 500110 h 1983550"/>
                  <a:gd name="connsiteX15" fmla="*/ 612800 w 2953345"/>
                  <a:gd name="connsiteY15" fmla="*/ 567620 h 1983550"/>
                  <a:gd name="connsiteX16" fmla="*/ 646597 w 2953345"/>
                  <a:gd name="connsiteY16" fmla="*/ 582336 h 1983550"/>
                  <a:gd name="connsiteX17" fmla="*/ 648266 w 2953345"/>
                  <a:gd name="connsiteY17" fmla="*/ 560064 h 1983550"/>
                  <a:gd name="connsiteX18" fmla="*/ 857156 w 2953345"/>
                  <a:gd name="connsiteY18" fmla="*/ 12315 h 1983550"/>
                  <a:gd name="connsiteX19" fmla="*/ 1351480 w 2953345"/>
                  <a:gd name="connsiteY19" fmla="*/ 345243 h 1983550"/>
                  <a:gd name="connsiteX20" fmla="*/ 1439392 w 2953345"/>
                  <a:gd name="connsiteY20" fmla="*/ 453752 h 1983550"/>
                  <a:gd name="connsiteX21" fmla="*/ 1517562 w 2953345"/>
                  <a:gd name="connsiteY21" fmla="*/ 349370 h 1983550"/>
                  <a:gd name="connsiteX22" fmla="*/ 1988311 w 2953345"/>
                  <a:gd name="connsiteY22" fmla="*/ 0 h 198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953345" h="1983550">
                    <a:moveTo>
                      <a:pt x="1988311" y="0"/>
                    </a:moveTo>
                    <a:cubicBezTo>
                      <a:pt x="2110936" y="121606"/>
                      <a:pt x="2189921" y="326279"/>
                      <a:pt x="2225919" y="546570"/>
                    </a:cubicBezTo>
                    <a:lnTo>
                      <a:pt x="2233933" y="617237"/>
                    </a:lnTo>
                    <a:lnTo>
                      <a:pt x="2350610" y="567300"/>
                    </a:lnTo>
                    <a:cubicBezTo>
                      <a:pt x="2562647" y="488224"/>
                      <a:pt x="2779392" y="454290"/>
                      <a:pt x="2932976" y="500111"/>
                    </a:cubicBezTo>
                    <a:cubicBezTo>
                      <a:pt x="3023762" y="833364"/>
                      <a:pt x="2797242" y="1367090"/>
                      <a:pt x="2527736" y="1636596"/>
                    </a:cubicBezTo>
                    <a:cubicBezTo>
                      <a:pt x="2275074" y="1889258"/>
                      <a:pt x="1799076" y="2077510"/>
                      <a:pt x="1574180" y="1933671"/>
                    </a:cubicBezTo>
                    <a:lnTo>
                      <a:pt x="1556345" y="1919368"/>
                    </a:lnTo>
                    <a:lnTo>
                      <a:pt x="1528339" y="1920897"/>
                    </a:lnTo>
                    <a:cubicBezTo>
                      <a:pt x="1510560" y="1920089"/>
                      <a:pt x="1493010" y="1917445"/>
                      <a:pt x="1475770" y="1912825"/>
                    </a:cubicBezTo>
                    <a:lnTo>
                      <a:pt x="1448916" y="1901539"/>
                    </a:lnTo>
                    <a:lnTo>
                      <a:pt x="1409788" y="1909339"/>
                    </a:lnTo>
                    <a:lnTo>
                      <a:pt x="1379448" y="1933671"/>
                    </a:lnTo>
                    <a:cubicBezTo>
                      <a:pt x="1154551" y="2077510"/>
                      <a:pt x="678554" y="1889257"/>
                      <a:pt x="425892" y="1636595"/>
                    </a:cubicBezTo>
                    <a:cubicBezTo>
                      <a:pt x="156386" y="1367089"/>
                      <a:pt x="-70989" y="807277"/>
                      <a:pt x="20652" y="500110"/>
                    </a:cubicBezTo>
                    <a:cubicBezTo>
                      <a:pt x="187279" y="454716"/>
                      <a:pt x="404024" y="488650"/>
                      <a:pt x="612800" y="567620"/>
                    </a:cubicBezTo>
                    <a:lnTo>
                      <a:pt x="646597" y="582336"/>
                    </a:lnTo>
                    <a:lnTo>
                      <a:pt x="648266" y="560064"/>
                    </a:lnTo>
                    <a:cubicBezTo>
                      <a:pt x="675860" y="335450"/>
                      <a:pt x="745684" y="127473"/>
                      <a:pt x="857156" y="12315"/>
                    </a:cubicBezTo>
                    <a:cubicBezTo>
                      <a:pt x="1025944" y="48861"/>
                      <a:pt x="1202630" y="178907"/>
                      <a:pt x="1351480" y="345243"/>
                    </a:cubicBezTo>
                    <a:lnTo>
                      <a:pt x="1439392" y="453752"/>
                    </a:lnTo>
                    <a:lnTo>
                      <a:pt x="1517562" y="349370"/>
                    </a:lnTo>
                    <a:cubicBezTo>
                      <a:pt x="1661654" y="174869"/>
                      <a:pt x="1832393" y="37110"/>
                      <a:pt x="1988311" y="0"/>
                    </a:cubicBezTo>
                    <a:close/>
                  </a:path>
                </a:pathLst>
              </a:custGeom>
              <a:solidFill>
                <a:srgbClr val="00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0" name="フリーフォーム: 図形 649">
                <a:extLst>
                  <a:ext uri="{FF2B5EF4-FFF2-40B4-BE49-F238E27FC236}">
                    <a16:creationId xmlns:a16="http://schemas.microsoft.com/office/drawing/2014/main" id="{BF6D31AB-E904-4CB3-A2CA-24DC5E9EA93C}"/>
                  </a:ext>
                </a:extLst>
              </p:cNvPr>
              <p:cNvSpPr/>
              <p:nvPr/>
            </p:nvSpPr>
            <p:spPr>
              <a:xfrm rot="10800000">
                <a:off x="2176185" y="2759080"/>
                <a:ext cx="237304" cy="159380"/>
              </a:xfrm>
              <a:custGeom>
                <a:avLst/>
                <a:gdLst>
                  <a:gd name="connsiteX0" fmla="*/ 1988311 w 2953345"/>
                  <a:gd name="connsiteY0" fmla="*/ 0 h 1983550"/>
                  <a:gd name="connsiteX1" fmla="*/ 2225919 w 2953345"/>
                  <a:gd name="connsiteY1" fmla="*/ 546570 h 1983550"/>
                  <a:gd name="connsiteX2" fmla="*/ 2233933 w 2953345"/>
                  <a:gd name="connsiteY2" fmla="*/ 617237 h 1983550"/>
                  <a:gd name="connsiteX3" fmla="*/ 2350610 w 2953345"/>
                  <a:gd name="connsiteY3" fmla="*/ 567300 h 1983550"/>
                  <a:gd name="connsiteX4" fmla="*/ 2932976 w 2953345"/>
                  <a:gd name="connsiteY4" fmla="*/ 500111 h 1983550"/>
                  <a:gd name="connsiteX5" fmla="*/ 2527736 w 2953345"/>
                  <a:gd name="connsiteY5" fmla="*/ 1636596 h 1983550"/>
                  <a:gd name="connsiteX6" fmla="*/ 1574180 w 2953345"/>
                  <a:gd name="connsiteY6" fmla="*/ 1933671 h 1983550"/>
                  <a:gd name="connsiteX7" fmla="*/ 1556345 w 2953345"/>
                  <a:gd name="connsiteY7" fmla="*/ 1919368 h 1983550"/>
                  <a:gd name="connsiteX8" fmla="*/ 1528339 w 2953345"/>
                  <a:gd name="connsiteY8" fmla="*/ 1920897 h 1983550"/>
                  <a:gd name="connsiteX9" fmla="*/ 1475770 w 2953345"/>
                  <a:gd name="connsiteY9" fmla="*/ 1912825 h 1983550"/>
                  <a:gd name="connsiteX10" fmla="*/ 1448916 w 2953345"/>
                  <a:gd name="connsiteY10" fmla="*/ 1901539 h 1983550"/>
                  <a:gd name="connsiteX11" fmla="*/ 1409788 w 2953345"/>
                  <a:gd name="connsiteY11" fmla="*/ 1909339 h 1983550"/>
                  <a:gd name="connsiteX12" fmla="*/ 1379448 w 2953345"/>
                  <a:gd name="connsiteY12" fmla="*/ 1933671 h 1983550"/>
                  <a:gd name="connsiteX13" fmla="*/ 425892 w 2953345"/>
                  <a:gd name="connsiteY13" fmla="*/ 1636595 h 1983550"/>
                  <a:gd name="connsiteX14" fmla="*/ 20652 w 2953345"/>
                  <a:gd name="connsiteY14" fmla="*/ 500110 h 1983550"/>
                  <a:gd name="connsiteX15" fmla="*/ 612800 w 2953345"/>
                  <a:gd name="connsiteY15" fmla="*/ 567620 h 1983550"/>
                  <a:gd name="connsiteX16" fmla="*/ 646597 w 2953345"/>
                  <a:gd name="connsiteY16" fmla="*/ 582336 h 1983550"/>
                  <a:gd name="connsiteX17" fmla="*/ 648266 w 2953345"/>
                  <a:gd name="connsiteY17" fmla="*/ 560064 h 1983550"/>
                  <a:gd name="connsiteX18" fmla="*/ 857156 w 2953345"/>
                  <a:gd name="connsiteY18" fmla="*/ 12315 h 1983550"/>
                  <a:gd name="connsiteX19" fmla="*/ 1351480 w 2953345"/>
                  <a:gd name="connsiteY19" fmla="*/ 345243 h 1983550"/>
                  <a:gd name="connsiteX20" fmla="*/ 1439392 w 2953345"/>
                  <a:gd name="connsiteY20" fmla="*/ 453752 h 1983550"/>
                  <a:gd name="connsiteX21" fmla="*/ 1517562 w 2953345"/>
                  <a:gd name="connsiteY21" fmla="*/ 349370 h 1983550"/>
                  <a:gd name="connsiteX22" fmla="*/ 1988311 w 2953345"/>
                  <a:gd name="connsiteY22" fmla="*/ 0 h 198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953345" h="1983550">
                    <a:moveTo>
                      <a:pt x="1988311" y="0"/>
                    </a:moveTo>
                    <a:cubicBezTo>
                      <a:pt x="2110936" y="121606"/>
                      <a:pt x="2189921" y="326279"/>
                      <a:pt x="2225919" y="546570"/>
                    </a:cubicBezTo>
                    <a:lnTo>
                      <a:pt x="2233933" y="617237"/>
                    </a:lnTo>
                    <a:lnTo>
                      <a:pt x="2350610" y="567300"/>
                    </a:lnTo>
                    <a:cubicBezTo>
                      <a:pt x="2562647" y="488224"/>
                      <a:pt x="2779392" y="454290"/>
                      <a:pt x="2932976" y="500111"/>
                    </a:cubicBezTo>
                    <a:cubicBezTo>
                      <a:pt x="3023762" y="833364"/>
                      <a:pt x="2797242" y="1367090"/>
                      <a:pt x="2527736" y="1636596"/>
                    </a:cubicBezTo>
                    <a:cubicBezTo>
                      <a:pt x="2275074" y="1889258"/>
                      <a:pt x="1799076" y="2077510"/>
                      <a:pt x="1574180" y="1933671"/>
                    </a:cubicBezTo>
                    <a:lnTo>
                      <a:pt x="1556345" y="1919368"/>
                    </a:lnTo>
                    <a:lnTo>
                      <a:pt x="1528339" y="1920897"/>
                    </a:lnTo>
                    <a:cubicBezTo>
                      <a:pt x="1510560" y="1920089"/>
                      <a:pt x="1493010" y="1917445"/>
                      <a:pt x="1475770" y="1912825"/>
                    </a:cubicBezTo>
                    <a:lnTo>
                      <a:pt x="1448916" y="1901539"/>
                    </a:lnTo>
                    <a:lnTo>
                      <a:pt x="1409788" y="1909339"/>
                    </a:lnTo>
                    <a:lnTo>
                      <a:pt x="1379448" y="1933671"/>
                    </a:lnTo>
                    <a:cubicBezTo>
                      <a:pt x="1154551" y="2077510"/>
                      <a:pt x="678554" y="1889257"/>
                      <a:pt x="425892" y="1636595"/>
                    </a:cubicBezTo>
                    <a:cubicBezTo>
                      <a:pt x="156386" y="1367089"/>
                      <a:pt x="-70989" y="807277"/>
                      <a:pt x="20652" y="500110"/>
                    </a:cubicBezTo>
                    <a:cubicBezTo>
                      <a:pt x="187279" y="454716"/>
                      <a:pt x="404024" y="488650"/>
                      <a:pt x="612800" y="567620"/>
                    </a:cubicBezTo>
                    <a:lnTo>
                      <a:pt x="646597" y="582336"/>
                    </a:lnTo>
                    <a:lnTo>
                      <a:pt x="648266" y="560064"/>
                    </a:lnTo>
                    <a:cubicBezTo>
                      <a:pt x="675860" y="335450"/>
                      <a:pt x="745684" y="127473"/>
                      <a:pt x="857156" y="12315"/>
                    </a:cubicBezTo>
                    <a:cubicBezTo>
                      <a:pt x="1025944" y="48861"/>
                      <a:pt x="1202630" y="178907"/>
                      <a:pt x="1351480" y="345243"/>
                    </a:cubicBezTo>
                    <a:lnTo>
                      <a:pt x="1439392" y="453752"/>
                    </a:lnTo>
                    <a:lnTo>
                      <a:pt x="1517562" y="349370"/>
                    </a:lnTo>
                    <a:cubicBezTo>
                      <a:pt x="1661654" y="174869"/>
                      <a:pt x="1832393" y="37110"/>
                      <a:pt x="1988311" y="0"/>
                    </a:cubicBezTo>
                    <a:close/>
                  </a:path>
                </a:pathLst>
              </a:custGeom>
              <a:solidFill>
                <a:srgbClr val="00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1" name="フリーフォーム: 図形 650">
                <a:extLst>
                  <a:ext uri="{FF2B5EF4-FFF2-40B4-BE49-F238E27FC236}">
                    <a16:creationId xmlns:a16="http://schemas.microsoft.com/office/drawing/2014/main" id="{4A370ABB-5E61-41A1-B8DF-120FE18205B9}"/>
                  </a:ext>
                </a:extLst>
              </p:cNvPr>
              <p:cNvSpPr/>
              <p:nvPr/>
            </p:nvSpPr>
            <p:spPr>
              <a:xfrm rot="10800000">
                <a:off x="2115225" y="3018160"/>
                <a:ext cx="237304" cy="159380"/>
              </a:xfrm>
              <a:custGeom>
                <a:avLst/>
                <a:gdLst>
                  <a:gd name="connsiteX0" fmla="*/ 1988311 w 2953345"/>
                  <a:gd name="connsiteY0" fmla="*/ 0 h 1983550"/>
                  <a:gd name="connsiteX1" fmla="*/ 2225919 w 2953345"/>
                  <a:gd name="connsiteY1" fmla="*/ 546570 h 1983550"/>
                  <a:gd name="connsiteX2" fmla="*/ 2233933 w 2953345"/>
                  <a:gd name="connsiteY2" fmla="*/ 617237 h 1983550"/>
                  <a:gd name="connsiteX3" fmla="*/ 2350610 w 2953345"/>
                  <a:gd name="connsiteY3" fmla="*/ 567300 h 1983550"/>
                  <a:gd name="connsiteX4" fmla="*/ 2932976 w 2953345"/>
                  <a:gd name="connsiteY4" fmla="*/ 500111 h 1983550"/>
                  <a:gd name="connsiteX5" fmla="*/ 2527736 w 2953345"/>
                  <a:gd name="connsiteY5" fmla="*/ 1636596 h 1983550"/>
                  <a:gd name="connsiteX6" fmla="*/ 1574180 w 2953345"/>
                  <a:gd name="connsiteY6" fmla="*/ 1933671 h 1983550"/>
                  <a:gd name="connsiteX7" fmla="*/ 1556345 w 2953345"/>
                  <a:gd name="connsiteY7" fmla="*/ 1919368 h 1983550"/>
                  <a:gd name="connsiteX8" fmla="*/ 1528339 w 2953345"/>
                  <a:gd name="connsiteY8" fmla="*/ 1920897 h 1983550"/>
                  <a:gd name="connsiteX9" fmla="*/ 1475770 w 2953345"/>
                  <a:gd name="connsiteY9" fmla="*/ 1912825 h 1983550"/>
                  <a:gd name="connsiteX10" fmla="*/ 1448916 w 2953345"/>
                  <a:gd name="connsiteY10" fmla="*/ 1901539 h 1983550"/>
                  <a:gd name="connsiteX11" fmla="*/ 1409788 w 2953345"/>
                  <a:gd name="connsiteY11" fmla="*/ 1909339 h 1983550"/>
                  <a:gd name="connsiteX12" fmla="*/ 1379448 w 2953345"/>
                  <a:gd name="connsiteY12" fmla="*/ 1933671 h 1983550"/>
                  <a:gd name="connsiteX13" fmla="*/ 425892 w 2953345"/>
                  <a:gd name="connsiteY13" fmla="*/ 1636595 h 1983550"/>
                  <a:gd name="connsiteX14" fmla="*/ 20652 w 2953345"/>
                  <a:gd name="connsiteY14" fmla="*/ 500110 h 1983550"/>
                  <a:gd name="connsiteX15" fmla="*/ 612800 w 2953345"/>
                  <a:gd name="connsiteY15" fmla="*/ 567620 h 1983550"/>
                  <a:gd name="connsiteX16" fmla="*/ 646597 w 2953345"/>
                  <a:gd name="connsiteY16" fmla="*/ 582336 h 1983550"/>
                  <a:gd name="connsiteX17" fmla="*/ 648266 w 2953345"/>
                  <a:gd name="connsiteY17" fmla="*/ 560064 h 1983550"/>
                  <a:gd name="connsiteX18" fmla="*/ 857156 w 2953345"/>
                  <a:gd name="connsiteY18" fmla="*/ 12315 h 1983550"/>
                  <a:gd name="connsiteX19" fmla="*/ 1351480 w 2953345"/>
                  <a:gd name="connsiteY19" fmla="*/ 345243 h 1983550"/>
                  <a:gd name="connsiteX20" fmla="*/ 1439392 w 2953345"/>
                  <a:gd name="connsiteY20" fmla="*/ 453752 h 1983550"/>
                  <a:gd name="connsiteX21" fmla="*/ 1517562 w 2953345"/>
                  <a:gd name="connsiteY21" fmla="*/ 349370 h 1983550"/>
                  <a:gd name="connsiteX22" fmla="*/ 1988311 w 2953345"/>
                  <a:gd name="connsiteY22" fmla="*/ 0 h 198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953345" h="1983550">
                    <a:moveTo>
                      <a:pt x="1988311" y="0"/>
                    </a:moveTo>
                    <a:cubicBezTo>
                      <a:pt x="2110936" y="121606"/>
                      <a:pt x="2189921" y="326279"/>
                      <a:pt x="2225919" y="546570"/>
                    </a:cubicBezTo>
                    <a:lnTo>
                      <a:pt x="2233933" y="617237"/>
                    </a:lnTo>
                    <a:lnTo>
                      <a:pt x="2350610" y="567300"/>
                    </a:lnTo>
                    <a:cubicBezTo>
                      <a:pt x="2562647" y="488224"/>
                      <a:pt x="2779392" y="454290"/>
                      <a:pt x="2932976" y="500111"/>
                    </a:cubicBezTo>
                    <a:cubicBezTo>
                      <a:pt x="3023762" y="833364"/>
                      <a:pt x="2797242" y="1367090"/>
                      <a:pt x="2527736" y="1636596"/>
                    </a:cubicBezTo>
                    <a:cubicBezTo>
                      <a:pt x="2275074" y="1889258"/>
                      <a:pt x="1799076" y="2077510"/>
                      <a:pt x="1574180" y="1933671"/>
                    </a:cubicBezTo>
                    <a:lnTo>
                      <a:pt x="1556345" y="1919368"/>
                    </a:lnTo>
                    <a:lnTo>
                      <a:pt x="1528339" y="1920897"/>
                    </a:lnTo>
                    <a:cubicBezTo>
                      <a:pt x="1510560" y="1920089"/>
                      <a:pt x="1493010" y="1917445"/>
                      <a:pt x="1475770" y="1912825"/>
                    </a:cubicBezTo>
                    <a:lnTo>
                      <a:pt x="1448916" y="1901539"/>
                    </a:lnTo>
                    <a:lnTo>
                      <a:pt x="1409788" y="1909339"/>
                    </a:lnTo>
                    <a:lnTo>
                      <a:pt x="1379448" y="1933671"/>
                    </a:lnTo>
                    <a:cubicBezTo>
                      <a:pt x="1154551" y="2077510"/>
                      <a:pt x="678554" y="1889257"/>
                      <a:pt x="425892" y="1636595"/>
                    </a:cubicBezTo>
                    <a:cubicBezTo>
                      <a:pt x="156386" y="1367089"/>
                      <a:pt x="-70989" y="807277"/>
                      <a:pt x="20652" y="500110"/>
                    </a:cubicBezTo>
                    <a:cubicBezTo>
                      <a:pt x="187279" y="454716"/>
                      <a:pt x="404024" y="488650"/>
                      <a:pt x="612800" y="567620"/>
                    </a:cubicBezTo>
                    <a:lnTo>
                      <a:pt x="646597" y="582336"/>
                    </a:lnTo>
                    <a:lnTo>
                      <a:pt x="648266" y="560064"/>
                    </a:lnTo>
                    <a:cubicBezTo>
                      <a:pt x="675860" y="335450"/>
                      <a:pt x="745684" y="127473"/>
                      <a:pt x="857156" y="12315"/>
                    </a:cubicBezTo>
                    <a:cubicBezTo>
                      <a:pt x="1025944" y="48861"/>
                      <a:pt x="1202630" y="178907"/>
                      <a:pt x="1351480" y="345243"/>
                    </a:cubicBezTo>
                    <a:lnTo>
                      <a:pt x="1439392" y="453752"/>
                    </a:lnTo>
                    <a:lnTo>
                      <a:pt x="1517562" y="349370"/>
                    </a:lnTo>
                    <a:cubicBezTo>
                      <a:pt x="1661654" y="174869"/>
                      <a:pt x="1832393" y="37110"/>
                      <a:pt x="1988311" y="0"/>
                    </a:cubicBezTo>
                    <a:close/>
                  </a:path>
                </a:pathLst>
              </a:custGeom>
              <a:solidFill>
                <a:srgbClr val="00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2" name="フリーフォーム: 図形 651">
                <a:extLst>
                  <a:ext uri="{FF2B5EF4-FFF2-40B4-BE49-F238E27FC236}">
                    <a16:creationId xmlns:a16="http://schemas.microsoft.com/office/drawing/2014/main" id="{FFBF2B14-3BF5-4259-A711-1DD21AD1AA0C}"/>
                  </a:ext>
                </a:extLst>
              </p:cNvPr>
              <p:cNvSpPr/>
              <p:nvPr/>
            </p:nvSpPr>
            <p:spPr>
              <a:xfrm rot="10800000">
                <a:off x="2747685" y="3170560"/>
                <a:ext cx="237304" cy="159380"/>
              </a:xfrm>
              <a:custGeom>
                <a:avLst/>
                <a:gdLst>
                  <a:gd name="connsiteX0" fmla="*/ 1988311 w 2953345"/>
                  <a:gd name="connsiteY0" fmla="*/ 0 h 1983550"/>
                  <a:gd name="connsiteX1" fmla="*/ 2225919 w 2953345"/>
                  <a:gd name="connsiteY1" fmla="*/ 546570 h 1983550"/>
                  <a:gd name="connsiteX2" fmla="*/ 2233933 w 2953345"/>
                  <a:gd name="connsiteY2" fmla="*/ 617237 h 1983550"/>
                  <a:gd name="connsiteX3" fmla="*/ 2350610 w 2953345"/>
                  <a:gd name="connsiteY3" fmla="*/ 567300 h 1983550"/>
                  <a:gd name="connsiteX4" fmla="*/ 2932976 w 2953345"/>
                  <a:gd name="connsiteY4" fmla="*/ 500111 h 1983550"/>
                  <a:gd name="connsiteX5" fmla="*/ 2527736 w 2953345"/>
                  <a:gd name="connsiteY5" fmla="*/ 1636596 h 1983550"/>
                  <a:gd name="connsiteX6" fmla="*/ 1574180 w 2953345"/>
                  <a:gd name="connsiteY6" fmla="*/ 1933671 h 1983550"/>
                  <a:gd name="connsiteX7" fmla="*/ 1556345 w 2953345"/>
                  <a:gd name="connsiteY7" fmla="*/ 1919368 h 1983550"/>
                  <a:gd name="connsiteX8" fmla="*/ 1528339 w 2953345"/>
                  <a:gd name="connsiteY8" fmla="*/ 1920897 h 1983550"/>
                  <a:gd name="connsiteX9" fmla="*/ 1475770 w 2953345"/>
                  <a:gd name="connsiteY9" fmla="*/ 1912825 h 1983550"/>
                  <a:gd name="connsiteX10" fmla="*/ 1448916 w 2953345"/>
                  <a:gd name="connsiteY10" fmla="*/ 1901539 h 1983550"/>
                  <a:gd name="connsiteX11" fmla="*/ 1409788 w 2953345"/>
                  <a:gd name="connsiteY11" fmla="*/ 1909339 h 1983550"/>
                  <a:gd name="connsiteX12" fmla="*/ 1379448 w 2953345"/>
                  <a:gd name="connsiteY12" fmla="*/ 1933671 h 1983550"/>
                  <a:gd name="connsiteX13" fmla="*/ 425892 w 2953345"/>
                  <a:gd name="connsiteY13" fmla="*/ 1636595 h 1983550"/>
                  <a:gd name="connsiteX14" fmla="*/ 20652 w 2953345"/>
                  <a:gd name="connsiteY14" fmla="*/ 500110 h 1983550"/>
                  <a:gd name="connsiteX15" fmla="*/ 612800 w 2953345"/>
                  <a:gd name="connsiteY15" fmla="*/ 567620 h 1983550"/>
                  <a:gd name="connsiteX16" fmla="*/ 646597 w 2953345"/>
                  <a:gd name="connsiteY16" fmla="*/ 582336 h 1983550"/>
                  <a:gd name="connsiteX17" fmla="*/ 648266 w 2953345"/>
                  <a:gd name="connsiteY17" fmla="*/ 560064 h 1983550"/>
                  <a:gd name="connsiteX18" fmla="*/ 857156 w 2953345"/>
                  <a:gd name="connsiteY18" fmla="*/ 12315 h 1983550"/>
                  <a:gd name="connsiteX19" fmla="*/ 1351480 w 2953345"/>
                  <a:gd name="connsiteY19" fmla="*/ 345243 h 1983550"/>
                  <a:gd name="connsiteX20" fmla="*/ 1439392 w 2953345"/>
                  <a:gd name="connsiteY20" fmla="*/ 453752 h 1983550"/>
                  <a:gd name="connsiteX21" fmla="*/ 1517562 w 2953345"/>
                  <a:gd name="connsiteY21" fmla="*/ 349370 h 1983550"/>
                  <a:gd name="connsiteX22" fmla="*/ 1988311 w 2953345"/>
                  <a:gd name="connsiteY22" fmla="*/ 0 h 198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953345" h="1983550">
                    <a:moveTo>
                      <a:pt x="1988311" y="0"/>
                    </a:moveTo>
                    <a:cubicBezTo>
                      <a:pt x="2110936" y="121606"/>
                      <a:pt x="2189921" y="326279"/>
                      <a:pt x="2225919" y="546570"/>
                    </a:cubicBezTo>
                    <a:lnTo>
                      <a:pt x="2233933" y="617237"/>
                    </a:lnTo>
                    <a:lnTo>
                      <a:pt x="2350610" y="567300"/>
                    </a:lnTo>
                    <a:cubicBezTo>
                      <a:pt x="2562647" y="488224"/>
                      <a:pt x="2779392" y="454290"/>
                      <a:pt x="2932976" y="500111"/>
                    </a:cubicBezTo>
                    <a:cubicBezTo>
                      <a:pt x="3023762" y="833364"/>
                      <a:pt x="2797242" y="1367090"/>
                      <a:pt x="2527736" y="1636596"/>
                    </a:cubicBezTo>
                    <a:cubicBezTo>
                      <a:pt x="2275074" y="1889258"/>
                      <a:pt x="1799076" y="2077510"/>
                      <a:pt x="1574180" y="1933671"/>
                    </a:cubicBezTo>
                    <a:lnTo>
                      <a:pt x="1556345" y="1919368"/>
                    </a:lnTo>
                    <a:lnTo>
                      <a:pt x="1528339" y="1920897"/>
                    </a:lnTo>
                    <a:cubicBezTo>
                      <a:pt x="1510560" y="1920089"/>
                      <a:pt x="1493010" y="1917445"/>
                      <a:pt x="1475770" y="1912825"/>
                    </a:cubicBezTo>
                    <a:lnTo>
                      <a:pt x="1448916" y="1901539"/>
                    </a:lnTo>
                    <a:lnTo>
                      <a:pt x="1409788" y="1909339"/>
                    </a:lnTo>
                    <a:lnTo>
                      <a:pt x="1379448" y="1933671"/>
                    </a:lnTo>
                    <a:cubicBezTo>
                      <a:pt x="1154551" y="2077510"/>
                      <a:pt x="678554" y="1889257"/>
                      <a:pt x="425892" y="1636595"/>
                    </a:cubicBezTo>
                    <a:cubicBezTo>
                      <a:pt x="156386" y="1367089"/>
                      <a:pt x="-70989" y="807277"/>
                      <a:pt x="20652" y="500110"/>
                    </a:cubicBezTo>
                    <a:cubicBezTo>
                      <a:pt x="187279" y="454716"/>
                      <a:pt x="404024" y="488650"/>
                      <a:pt x="612800" y="567620"/>
                    </a:cubicBezTo>
                    <a:lnTo>
                      <a:pt x="646597" y="582336"/>
                    </a:lnTo>
                    <a:lnTo>
                      <a:pt x="648266" y="560064"/>
                    </a:lnTo>
                    <a:cubicBezTo>
                      <a:pt x="675860" y="335450"/>
                      <a:pt x="745684" y="127473"/>
                      <a:pt x="857156" y="12315"/>
                    </a:cubicBezTo>
                    <a:cubicBezTo>
                      <a:pt x="1025944" y="48861"/>
                      <a:pt x="1202630" y="178907"/>
                      <a:pt x="1351480" y="345243"/>
                    </a:cubicBezTo>
                    <a:lnTo>
                      <a:pt x="1439392" y="453752"/>
                    </a:lnTo>
                    <a:lnTo>
                      <a:pt x="1517562" y="349370"/>
                    </a:lnTo>
                    <a:cubicBezTo>
                      <a:pt x="1661654" y="174869"/>
                      <a:pt x="1832393" y="37110"/>
                      <a:pt x="1988311" y="0"/>
                    </a:cubicBezTo>
                    <a:close/>
                  </a:path>
                </a:pathLst>
              </a:custGeom>
              <a:solidFill>
                <a:srgbClr val="00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3" name="フリーフォーム: 図形 652">
                <a:extLst>
                  <a:ext uri="{FF2B5EF4-FFF2-40B4-BE49-F238E27FC236}">
                    <a16:creationId xmlns:a16="http://schemas.microsoft.com/office/drawing/2014/main" id="{A5C1C8F8-40D2-4940-883A-6FF8A3BA0167}"/>
                  </a:ext>
                </a:extLst>
              </p:cNvPr>
              <p:cNvSpPr/>
              <p:nvPr/>
            </p:nvSpPr>
            <p:spPr>
              <a:xfrm rot="10800000">
                <a:off x="2404785" y="3795400"/>
                <a:ext cx="237304" cy="159380"/>
              </a:xfrm>
              <a:custGeom>
                <a:avLst/>
                <a:gdLst>
                  <a:gd name="connsiteX0" fmla="*/ 1988311 w 2953345"/>
                  <a:gd name="connsiteY0" fmla="*/ 0 h 1983550"/>
                  <a:gd name="connsiteX1" fmla="*/ 2225919 w 2953345"/>
                  <a:gd name="connsiteY1" fmla="*/ 546570 h 1983550"/>
                  <a:gd name="connsiteX2" fmla="*/ 2233933 w 2953345"/>
                  <a:gd name="connsiteY2" fmla="*/ 617237 h 1983550"/>
                  <a:gd name="connsiteX3" fmla="*/ 2350610 w 2953345"/>
                  <a:gd name="connsiteY3" fmla="*/ 567300 h 1983550"/>
                  <a:gd name="connsiteX4" fmla="*/ 2932976 w 2953345"/>
                  <a:gd name="connsiteY4" fmla="*/ 500111 h 1983550"/>
                  <a:gd name="connsiteX5" fmla="*/ 2527736 w 2953345"/>
                  <a:gd name="connsiteY5" fmla="*/ 1636596 h 1983550"/>
                  <a:gd name="connsiteX6" fmla="*/ 1574180 w 2953345"/>
                  <a:gd name="connsiteY6" fmla="*/ 1933671 h 1983550"/>
                  <a:gd name="connsiteX7" fmla="*/ 1556345 w 2953345"/>
                  <a:gd name="connsiteY7" fmla="*/ 1919368 h 1983550"/>
                  <a:gd name="connsiteX8" fmla="*/ 1528339 w 2953345"/>
                  <a:gd name="connsiteY8" fmla="*/ 1920897 h 1983550"/>
                  <a:gd name="connsiteX9" fmla="*/ 1475770 w 2953345"/>
                  <a:gd name="connsiteY9" fmla="*/ 1912825 h 1983550"/>
                  <a:gd name="connsiteX10" fmla="*/ 1448916 w 2953345"/>
                  <a:gd name="connsiteY10" fmla="*/ 1901539 h 1983550"/>
                  <a:gd name="connsiteX11" fmla="*/ 1409788 w 2953345"/>
                  <a:gd name="connsiteY11" fmla="*/ 1909339 h 1983550"/>
                  <a:gd name="connsiteX12" fmla="*/ 1379448 w 2953345"/>
                  <a:gd name="connsiteY12" fmla="*/ 1933671 h 1983550"/>
                  <a:gd name="connsiteX13" fmla="*/ 425892 w 2953345"/>
                  <a:gd name="connsiteY13" fmla="*/ 1636595 h 1983550"/>
                  <a:gd name="connsiteX14" fmla="*/ 20652 w 2953345"/>
                  <a:gd name="connsiteY14" fmla="*/ 500110 h 1983550"/>
                  <a:gd name="connsiteX15" fmla="*/ 612800 w 2953345"/>
                  <a:gd name="connsiteY15" fmla="*/ 567620 h 1983550"/>
                  <a:gd name="connsiteX16" fmla="*/ 646597 w 2953345"/>
                  <a:gd name="connsiteY16" fmla="*/ 582336 h 1983550"/>
                  <a:gd name="connsiteX17" fmla="*/ 648266 w 2953345"/>
                  <a:gd name="connsiteY17" fmla="*/ 560064 h 1983550"/>
                  <a:gd name="connsiteX18" fmla="*/ 857156 w 2953345"/>
                  <a:gd name="connsiteY18" fmla="*/ 12315 h 1983550"/>
                  <a:gd name="connsiteX19" fmla="*/ 1351480 w 2953345"/>
                  <a:gd name="connsiteY19" fmla="*/ 345243 h 1983550"/>
                  <a:gd name="connsiteX20" fmla="*/ 1439392 w 2953345"/>
                  <a:gd name="connsiteY20" fmla="*/ 453752 h 1983550"/>
                  <a:gd name="connsiteX21" fmla="*/ 1517562 w 2953345"/>
                  <a:gd name="connsiteY21" fmla="*/ 349370 h 1983550"/>
                  <a:gd name="connsiteX22" fmla="*/ 1988311 w 2953345"/>
                  <a:gd name="connsiteY22" fmla="*/ 0 h 198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953345" h="1983550">
                    <a:moveTo>
                      <a:pt x="1988311" y="0"/>
                    </a:moveTo>
                    <a:cubicBezTo>
                      <a:pt x="2110936" y="121606"/>
                      <a:pt x="2189921" y="326279"/>
                      <a:pt x="2225919" y="546570"/>
                    </a:cubicBezTo>
                    <a:lnTo>
                      <a:pt x="2233933" y="617237"/>
                    </a:lnTo>
                    <a:lnTo>
                      <a:pt x="2350610" y="567300"/>
                    </a:lnTo>
                    <a:cubicBezTo>
                      <a:pt x="2562647" y="488224"/>
                      <a:pt x="2779392" y="454290"/>
                      <a:pt x="2932976" y="500111"/>
                    </a:cubicBezTo>
                    <a:cubicBezTo>
                      <a:pt x="3023762" y="833364"/>
                      <a:pt x="2797242" y="1367090"/>
                      <a:pt x="2527736" y="1636596"/>
                    </a:cubicBezTo>
                    <a:cubicBezTo>
                      <a:pt x="2275074" y="1889258"/>
                      <a:pt x="1799076" y="2077510"/>
                      <a:pt x="1574180" y="1933671"/>
                    </a:cubicBezTo>
                    <a:lnTo>
                      <a:pt x="1556345" y="1919368"/>
                    </a:lnTo>
                    <a:lnTo>
                      <a:pt x="1528339" y="1920897"/>
                    </a:lnTo>
                    <a:cubicBezTo>
                      <a:pt x="1510560" y="1920089"/>
                      <a:pt x="1493010" y="1917445"/>
                      <a:pt x="1475770" y="1912825"/>
                    </a:cubicBezTo>
                    <a:lnTo>
                      <a:pt x="1448916" y="1901539"/>
                    </a:lnTo>
                    <a:lnTo>
                      <a:pt x="1409788" y="1909339"/>
                    </a:lnTo>
                    <a:lnTo>
                      <a:pt x="1379448" y="1933671"/>
                    </a:lnTo>
                    <a:cubicBezTo>
                      <a:pt x="1154551" y="2077510"/>
                      <a:pt x="678554" y="1889257"/>
                      <a:pt x="425892" y="1636595"/>
                    </a:cubicBezTo>
                    <a:cubicBezTo>
                      <a:pt x="156386" y="1367089"/>
                      <a:pt x="-70989" y="807277"/>
                      <a:pt x="20652" y="500110"/>
                    </a:cubicBezTo>
                    <a:cubicBezTo>
                      <a:pt x="187279" y="454716"/>
                      <a:pt x="404024" y="488650"/>
                      <a:pt x="612800" y="567620"/>
                    </a:cubicBezTo>
                    <a:lnTo>
                      <a:pt x="646597" y="582336"/>
                    </a:lnTo>
                    <a:lnTo>
                      <a:pt x="648266" y="560064"/>
                    </a:lnTo>
                    <a:cubicBezTo>
                      <a:pt x="675860" y="335450"/>
                      <a:pt x="745684" y="127473"/>
                      <a:pt x="857156" y="12315"/>
                    </a:cubicBezTo>
                    <a:cubicBezTo>
                      <a:pt x="1025944" y="48861"/>
                      <a:pt x="1202630" y="178907"/>
                      <a:pt x="1351480" y="345243"/>
                    </a:cubicBezTo>
                    <a:lnTo>
                      <a:pt x="1439392" y="453752"/>
                    </a:lnTo>
                    <a:lnTo>
                      <a:pt x="1517562" y="349370"/>
                    </a:lnTo>
                    <a:cubicBezTo>
                      <a:pt x="1661654" y="174869"/>
                      <a:pt x="1832393" y="37110"/>
                      <a:pt x="1988311" y="0"/>
                    </a:cubicBezTo>
                    <a:close/>
                  </a:path>
                </a:pathLst>
              </a:custGeom>
              <a:solidFill>
                <a:srgbClr val="00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4" name="フリーフォーム: 図形 653">
                <a:extLst>
                  <a:ext uri="{FF2B5EF4-FFF2-40B4-BE49-F238E27FC236}">
                    <a16:creationId xmlns:a16="http://schemas.microsoft.com/office/drawing/2014/main" id="{E1E7DBE2-5A09-45D8-BEA3-A75C076D69BD}"/>
                  </a:ext>
                </a:extLst>
              </p:cNvPr>
              <p:cNvSpPr/>
              <p:nvPr/>
            </p:nvSpPr>
            <p:spPr>
              <a:xfrm rot="10800000">
                <a:off x="2724825" y="3955420"/>
                <a:ext cx="237304" cy="159380"/>
              </a:xfrm>
              <a:custGeom>
                <a:avLst/>
                <a:gdLst>
                  <a:gd name="connsiteX0" fmla="*/ 1988311 w 2953345"/>
                  <a:gd name="connsiteY0" fmla="*/ 0 h 1983550"/>
                  <a:gd name="connsiteX1" fmla="*/ 2225919 w 2953345"/>
                  <a:gd name="connsiteY1" fmla="*/ 546570 h 1983550"/>
                  <a:gd name="connsiteX2" fmla="*/ 2233933 w 2953345"/>
                  <a:gd name="connsiteY2" fmla="*/ 617237 h 1983550"/>
                  <a:gd name="connsiteX3" fmla="*/ 2350610 w 2953345"/>
                  <a:gd name="connsiteY3" fmla="*/ 567300 h 1983550"/>
                  <a:gd name="connsiteX4" fmla="*/ 2932976 w 2953345"/>
                  <a:gd name="connsiteY4" fmla="*/ 500111 h 1983550"/>
                  <a:gd name="connsiteX5" fmla="*/ 2527736 w 2953345"/>
                  <a:gd name="connsiteY5" fmla="*/ 1636596 h 1983550"/>
                  <a:gd name="connsiteX6" fmla="*/ 1574180 w 2953345"/>
                  <a:gd name="connsiteY6" fmla="*/ 1933671 h 1983550"/>
                  <a:gd name="connsiteX7" fmla="*/ 1556345 w 2953345"/>
                  <a:gd name="connsiteY7" fmla="*/ 1919368 h 1983550"/>
                  <a:gd name="connsiteX8" fmla="*/ 1528339 w 2953345"/>
                  <a:gd name="connsiteY8" fmla="*/ 1920897 h 1983550"/>
                  <a:gd name="connsiteX9" fmla="*/ 1475770 w 2953345"/>
                  <a:gd name="connsiteY9" fmla="*/ 1912825 h 1983550"/>
                  <a:gd name="connsiteX10" fmla="*/ 1448916 w 2953345"/>
                  <a:gd name="connsiteY10" fmla="*/ 1901539 h 1983550"/>
                  <a:gd name="connsiteX11" fmla="*/ 1409788 w 2953345"/>
                  <a:gd name="connsiteY11" fmla="*/ 1909339 h 1983550"/>
                  <a:gd name="connsiteX12" fmla="*/ 1379448 w 2953345"/>
                  <a:gd name="connsiteY12" fmla="*/ 1933671 h 1983550"/>
                  <a:gd name="connsiteX13" fmla="*/ 425892 w 2953345"/>
                  <a:gd name="connsiteY13" fmla="*/ 1636595 h 1983550"/>
                  <a:gd name="connsiteX14" fmla="*/ 20652 w 2953345"/>
                  <a:gd name="connsiteY14" fmla="*/ 500110 h 1983550"/>
                  <a:gd name="connsiteX15" fmla="*/ 612800 w 2953345"/>
                  <a:gd name="connsiteY15" fmla="*/ 567620 h 1983550"/>
                  <a:gd name="connsiteX16" fmla="*/ 646597 w 2953345"/>
                  <a:gd name="connsiteY16" fmla="*/ 582336 h 1983550"/>
                  <a:gd name="connsiteX17" fmla="*/ 648266 w 2953345"/>
                  <a:gd name="connsiteY17" fmla="*/ 560064 h 1983550"/>
                  <a:gd name="connsiteX18" fmla="*/ 857156 w 2953345"/>
                  <a:gd name="connsiteY18" fmla="*/ 12315 h 1983550"/>
                  <a:gd name="connsiteX19" fmla="*/ 1351480 w 2953345"/>
                  <a:gd name="connsiteY19" fmla="*/ 345243 h 1983550"/>
                  <a:gd name="connsiteX20" fmla="*/ 1439392 w 2953345"/>
                  <a:gd name="connsiteY20" fmla="*/ 453752 h 1983550"/>
                  <a:gd name="connsiteX21" fmla="*/ 1517562 w 2953345"/>
                  <a:gd name="connsiteY21" fmla="*/ 349370 h 1983550"/>
                  <a:gd name="connsiteX22" fmla="*/ 1988311 w 2953345"/>
                  <a:gd name="connsiteY22" fmla="*/ 0 h 198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953345" h="1983550">
                    <a:moveTo>
                      <a:pt x="1988311" y="0"/>
                    </a:moveTo>
                    <a:cubicBezTo>
                      <a:pt x="2110936" y="121606"/>
                      <a:pt x="2189921" y="326279"/>
                      <a:pt x="2225919" y="546570"/>
                    </a:cubicBezTo>
                    <a:lnTo>
                      <a:pt x="2233933" y="617237"/>
                    </a:lnTo>
                    <a:lnTo>
                      <a:pt x="2350610" y="567300"/>
                    </a:lnTo>
                    <a:cubicBezTo>
                      <a:pt x="2562647" y="488224"/>
                      <a:pt x="2779392" y="454290"/>
                      <a:pt x="2932976" y="500111"/>
                    </a:cubicBezTo>
                    <a:cubicBezTo>
                      <a:pt x="3023762" y="833364"/>
                      <a:pt x="2797242" y="1367090"/>
                      <a:pt x="2527736" y="1636596"/>
                    </a:cubicBezTo>
                    <a:cubicBezTo>
                      <a:pt x="2275074" y="1889258"/>
                      <a:pt x="1799076" y="2077510"/>
                      <a:pt x="1574180" y="1933671"/>
                    </a:cubicBezTo>
                    <a:lnTo>
                      <a:pt x="1556345" y="1919368"/>
                    </a:lnTo>
                    <a:lnTo>
                      <a:pt x="1528339" y="1920897"/>
                    </a:lnTo>
                    <a:cubicBezTo>
                      <a:pt x="1510560" y="1920089"/>
                      <a:pt x="1493010" y="1917445"/>
                      <a:pt x="1475770" y="1912825"/>
                    </a:cubicBezTo>
                    <a:lnTo>
                      <a:pt x="1448916" y="1901539"/>
                    </a:lnTo>
                    <a:lnTo>
                      <a:pt x="1409788" y="1909339"/>
                    </a:lnTo>
                    <a:lnTo>
                      <a:pt x="1379448" y="1933671"/>
                    </a:lnTo>
                    <a:cubicBezTo>
                      <a:pt x="1154551" y="2077510"/>
                      <a:pt x="678554" y="1889257"/>
                      <a:pt x="425892" y="1636595"/>
                    </a:cubicBezTo>
                    <a:cubicBezTo>
                      <a:pt x="156386" y="1367089"/>
                      <a:pt x="-70989" y="807277"/>
                      <a:pt x="20652" y="500110"/>
                    </a:cubicBezTo>
                    <a:cubicBezTo>
                      <a:pt x="187279" y="454716"/>
                      <a:pt x="404024" y="488650"/>
                      <a:pt x="612800" y="567620"/>
                    </a:cubicBezTo>
                    <a:lnTo>
                      <a:pt x="646597" y="582336"/>
                    </a:lnTo>
                    <a:lnTo>
                      <a:pt x="648266" y="560064"/>
                    </a:lnTo>
                    <a:cubicBezTo>
                      <a:pt x="675860" y="335450"/>
                      <a:pt x="745684" y="127473"/>
                      <a:pt x="857156" y="12315"/>
                    </a:cubicBezTo>
                    <a:cubicBezTo>
                      <a:pt x="1025944" y="48861"/>
                      <a:pt x="1202630" y="178907"/>
                      <a:pt x="1351480" y="345243"/>
                    </a:cubicBezTo>
                    <a:lnTo>
                      <a:pt x="1439392" y="453752"/>
                    </a:lnTo>
                    <a:lnTo>
                      <a:pt x="1517562" y="349370"/>
                    </a:lnTo>
                    <a:cubicBezTo>
                      <a:pt x="1661654" y="174869"/>
                      <a:pt x="1832393" y="37110"/>
                      <a:pt x="1988311" y="0"/>
                    </a:cubicBezTo>
                    <a:close/>
                  </a:path>
                </a:pathLst>
              </a:custGeom>
              <a:solidFill>
                <a:srgbClr val="00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5" name="フリーフォーム: 図形 654">
                <a:extLst>
                  <a:ext uri="{FF2B5EF4-FFF2-40B4-BE49-F238E27FC236}">
                    <a16:creationId xmlns:a16="http://schemas.microsoft.com/office/drawing/2014/main" id="{6E789955-7E8A-49F7-A083-A0C8C73125DF}"/>
                  </a:ext>
                </a:extLst>
              </p:cNvPr>
              <p:cNvSpPr/>
              <p:nvPr/>
            </p:nvSpPr>
            <p:spPr>
              <a:xfrm rot="10800000">
                <a:off x="5589945" y="3201040"/>
                <a:ext cx="237304" cy="159380"/>
              </a:xfrm>
              <a:custGeom>
                <a:avLst/>
                <a:gdLst>
                  <a:gd name="connsiteX0" fmla="*/ 1988311 w 2953345"/>
                  <a:gd name="connsiteY0" fmla="*/ 0 h 1983550"/>
                  <a:gd name="connsiteX1" fmla="*/ 2225919 w 2953345"/>
                  <a:gd name="connsiteY1" fmla="*/ 546570 h 1983550"/>
                  <a:gd name="connsiteX2" fmla="*/ 2233933 w 2953345"/>
                  <a:gd name="connsiteY2" fmla="*/ 617237 h 1983550"/>
                  <a:gd name="connsiteX3" fmla="*/ 2350610 w 2953345"/>
                  <a:gd name="connsiteY3" fmla="*/ 567300 h 1983550"/>
                  <a:gd name="connsiteX4" fmla="*/ 2932976 w 2953345"/>
                  <a:gd name="connsiteY4" fmla="*/ 500111 h 1983550"/>
                  <a:gd name="connsiteX5" fmla="*/ 2527736 w 2953345"/>
                  <a:gd name="connsiteY5" fmla="*/ 1636596 h 1983550"/>
                  <a:gd name="connsiteX6" fmla="*/ 1574180 w 2953345"/>
                  <a:gd name="connsiteY6" fmla="*/ 1933671 h 1983550"/>
                  <a:gd name="connsiteX7" fmla="*/ 1556345 w 2953345"/>
                  <a:gd name="connsiteY7" fmla="*/ 1919368 h 1983550"/>
                  <a:gd name="connsiteX8" fmla="*/ 1528339 w 2953345"/>
                  <a:gd name="connsiteY8" fmla="*/ 1920897 h 1983550"/>
                  <a:gd name="connsiteX9" fmla="*/ 1475770 w 2953345"/>
                  <a:gd name="connsiteY9" fmla="*/ 1912825 h 1983550"/>
                  <a:gd name="connsiteX10" fmla="*/ 1448916 w 2953345"/>
                  <a:gd name="connsiteY10" fmla="*/ 1901539 h 1983550"/>
                  <a:gd name="connsiteX11" fmla="*/ 1409788 w 2953345"/>
                  <a:gd name="connsiteY11" fmla="*/ 1909339 h 1983550"/>
                  <a:gd name="connsiteX12" fmla="*/ 1379448 w 2953345"/>
                  <a:gd name="connsiteY12" fmla="*/ 1933671 h 1983550"/>
                  <a:gd name="connsiteX13" fmla="*/ 425892 w 2953345"/>
                  <a:gd name="connsiteY13" fmla="*/ 1636595 h 1983550"/>
                  <a:gd name="connsiteX14" fmla="*/ 20652 w 2953345"/>
                  <a:gd name="connsiteY14" fmla="*/ 500110 h 1983550"/>
                  <a:gd name="connsiteX15" fmla="*/ 612800 w 2953345"/>
                  <a:gd name="connsiteY15" fmla="*/ 567620 h 1983550"/>
                  <a:gd name="connsiteX16" fmla="*/ 646597 w 2953345"/>
                  <a:gd name="connsiteY16" fmla="*/ 582336 h 1983550"/>
                  <a:gd name="connsiteX17" fmla="*/ 648266 w 2953345"/>
                  <a:gd name="connsiteY17" fmla="*/ 560064 h 1983550"/>
                  <a:gd name="connsiteX18" fmla="*/ 857156 w 2953345"/>
                  <a:gd name="connsiteY18" fmla="*/ 12315 h 1983550"/>
                  <a:gd name="connsiteX19" fmla="*/ 1351480 w 2953345"/>
                  <a:gd name="connsiteY19" fmla="*/ 345243 h 1983550"/>
                  <a:gd name="connsiteX20" fmla="*/ 1439392 w 2953345"/>
                  <a:gd name="connsiteY20" fmla="*/ 453752 h 1983550"/>
                  <a:gd name="connsiteX21" fmla="*/ 1517562 w 2953345"/>
                  <a:gd name="connsiteY21" fmla="*/ 349370 h 1983550"/>
                  <a:gd name="connsiteX22" fmla="*/ 1988311 w 2953345"/>
                  <a:gd name="connsiteY22" fmla="*/ 0 h 198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953345" h="1983550">
                    <a:moveTo>
                      <a:pt x="1988311" y="0"/>
                    </a:moveTo>
                    <a:cubicBezTo>
                      <a:pt x="2110936" y="121606"/>
                      <a:pt x="2189921" y="326279"/>
                      <a:pt x="2225919" y="546570"/>
                    </a:cubicBezTo>
                    <a:lnTo>
                      <a:pt x="2233933" y="617237"/>
                    </a:lnTo>
                    <a:lnTo>
                      <a:pt x="2350610" y="567300"/>
                    </a:lnTo>
                    <a:cubicBezTo>
                      <a:pt x="2562647" y="488224"/>
                      <a:pt x="2779392" y="454290"/>
                      <a:pt x="2932976" y="500111"/>
                    </a:cubicBezTo>
                    <a:cubicBezTo>
                      <a:pt x="3023762" y="833364"/>
                      <a:pt x="2797242" y="1367090"/>
                      <a:pt x="2527736" y="1636596"/>
                    </a:cubicBezTo>
                    <a:cubicBezTo>
                      <a:pt x="2275074" y="1889258"/>
                      <a:pt x="1799076" y="2077510"/>
                      <a:pt x="1574180" y="1933671"/>
                    </a:cubicBezTo>
                    <a:lnTo>
                      <a:pt x="1556345" y="1919368"/>
                    </a:lnTo>
                    <a:lnTo>
                      <a:pt x="1528339" y="1920897"/>
                    </a:lnTo>
                    <a:cubicBezTo>
                      <a:pt x="1510560" y="1920089"/>
                      <a:pt x="1493010" y="1917445"/>
                      <a:pt x="1475770" y="1912825"/>
                    </a:cubicBezTo>
                    <a:lnTo>
                      <a:pt x="1448916" y="1901539"/>
                    </a:lnTo>
                    <a:lnTo>
                      <a:pt x="1409788" y="1909339"/>
                    </a:lnTo>
                    <a:lnTo>
                      <a:pt x="1379448" y="1933671"/>
                    </a:lnTo>
                    <a:cubicBezTo>
                      <a:pt x="1154551" y="2077510"/>
                      <a:pt x="678554" y="1889257"/>
                      <a:pt x="425892" y="1636595"/>
                    </a:cubicBezTo>
                    <a:cubicBezTo>
                      <a:pt x="156386" y="1367089"/>
                      <a:pt x="-70989" y="807277"/>
                      <a:pt x="20652" y="500110"/>
                    </a:cubicBezTo>
                    <a:cubicBezTo>
                      <a:pt x="187279" y="454716"/>
                      <a:pt x="404024" y="488650"/>
                      <a:pt x="612800" y="567620"/>
                    </a:cubicBezTo>
                    <a:lnTo>
                      <a:pt x="646597" y="582336"/>
                    </a:lnTo>
                    <a:lnTo>
                      <a:pt x="648266" y="560064"/>
                    </a:lnTo>
                    <a:cubicBezTo>
                      <a:pt x="675860" y="335450"/>
                      <a:pt x="745684" y="127473"/>
                      <a:pt x="857156" y="12315"/>
                    </a:cubicBezTo>
                    <a:cubicBezTo>
                      <a:pt x="1025944" y="48861"/>
                      <a:pt x="1202630" y="178907"/>
                      <a:pt x="1351480" y="345243"/>
                    </a:cubicBezTo>
                    <a:lnTo>
                      <a:pt x="1439392" y="453752"/>
                    </a:lnTo>
                    <a:lnTo>
                      <a:pt x="1517562" y="349370"/>
                    </a:lnTo>
                    <a:cubicBezTo>
                      <a:pt x="1661654" y="174869"/>
                      <a:pt x="1832393" y="37110"/>
                      <a:pt x="1988311" y="0"/>
                    </a:cubicBezTo>
                    <a:close/>
                  </a:path>
                </a:pathLst>
              </a:custGeom>
              <a:solidFill>
                <a:srgbClr val="00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6" name="フリーフォーム: 図形 655">
                <a:extLst>
                  <a:ext uri="{FF2B5EF4-FFF2-40B4-BE49-F238E27FC236}">
                    <a16:creationId xmlns:a16="http://schemas.microsoft.com/office/drawing/2014/main" id="{8FE28DB8-693F-4B83-8301-DF5A4F1971C2}"/>
                  </a:ext>
                </a:extLst>
              </p:cNvPr>
              <p:cNvSpPr/>
              <p:nvPr/>
            </p:nvSpPr>
            <p:spPr>
              <a:xfrm rot="10800000">
                <a:off x="5544225" y="2789560"/>
                <a:ext cx="237304" cy="159380"/>
              </a:xfrm>
              <a:custGeom>
                <a:avLst/>
                <a:gdLst>
                  <a:gd name="connsiteX0" fmla="*/ 1988311 w 2953345"/>
                  <a:gd name="connsiteY0" fmla="*/ 0 h 1983550"/>
                  <a:gd name="connsiteX1" fmla="*/ 2225919 w 2953345"/>
                  <a:gd name="connsiteY1" fmla="*/ 546570 h 1983550"/>
                  <a:gd name="connsiteX2" fmla="*/ 2233933 w 2953345"/>
                  <a:gd name="connsiteY2" fmla="*/ 617237 h 1983550"/>
                  <a:gd name="connsiteX3" fmla="*/ 2350610 w 2953345"/>
                  <a:gd name="connsiteY3" fmla="*/ 567300 h 1983550"/>
                  <a:gd name="connsiteX4" fmla="*/ 2932976 w 2953345"/>
                  <a:gd name="connsiteY4" fmla="*/ 500111 h 1983550"/>
                  <a:gd name="connsiteX5" fmla="*/ 2527736 w 2953345"/>
                  <a:gd name="connsiteY5" fmla="*/ 1636596 h 1983550"/>
                  <a:gd name="connsiteX6" fmla="*/ 1574180 w 2953345"/>
                  <a:gd name="connsiteY6" fmla="*/ 1933671 h 1983550"/>
                  <a:gd name="connsiteX7" fmla="*/ 1556345 w 2953345"/>
                  <a:gd name="connsiteY7" fmla="*/ 1919368 h 1983550"/>
                  <a:gd name="connsiteX8" fmla="*/ 1528339 w 2953345"/>
                  <a:gd name="connsiteY8" fmla="*/ 1920897 h 1983550"/>
                  <a:gd name="connsiteX9" fmla="*/ 1475770 w 2953345"/>
                  <a:gd name="connsiteY9" fmla="*/ 1912825 h 1983550"/>
                  <a:gd name="connsiteX10" fmla="*/ 1448916 w 2953345"/>
                  <a:gd name="connsiteY10" fmla="*/ 1901539 h 1983550"/>
                  <a:gd name="connsiteX11" fmla="*/ 1409788 w 2953345"/>
                  <a:gd name="connsiteY11" fmla="*/ 1909339 h 1983550"/>
                  <a:gd name="connsiteX12" fmla="*/ 1379448 w 2953345"/>
                  <a:gd name="connsiteY12" fmla="*/ 1933671 h 1983550"/>
                  <a:gd name="connsiteX13" fmla="*/ 425892 w 2953345"/>
                  <a:gd name="connsiteY13" fmla="*/ 1636595 h 1983550"/>
                  <a:gd name="connsiteX14" fmla="*/ 20652 w 2953345"/>
                  <a:gd name="connsiteY14" fmla="*/ 500110 h 1983550"/>
                  <a:gd name="connsiteX15" fmla="*/ 612800 w 2953345"/>
                  <a:gd name="connsiteY15" fmla="*/ 567620 h 1983550"/>
                  <a:gd name="connsiteX16" fmla="*/ 646597 w 2953345"/>
                  <a:gd name="connsiteY16" fmla="*/ 582336 h 1983550"/>
                  <a:gd name="connsiteX17" fmla="*/ 648266 w 2953345"/>
                  <a:gd name="connsiteY17" fmla="*/ 560064 h 1983550"/>
                  <a:gd name="connsiteX18" fmla="*/ 857156 w 2953345"/>
                  <a:gd name="connsiteY18" fmla="*/ 12315 h 1983550"/>
                  <a:gd name="connsiteX19" fmla="*/ 1351480 w 2953345"/>
                  <a:gd name="connsiteY19" fmla="*/ 345243 h 1983550"/>
                  <a:gd name="connsiteX20" fmla="*/ 1439392 w 2953345"/>
                  <a:gd name="connsiteY20" fmla="*/ 453752 h 1983550"/>
                  <a:gd name="connsiteX21" fmla="*/ 1517562 w 2953345"/>
                  <a:gd name="connsiteY21" fmla="*/ 349370 h 1983550"/>
                  <a:gd name="connsiteX22" fmla="*/ 1988311 w 2953345"/>
                  <a:gd name="connsiteY22" fmla="*/ 0 h 198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953345" h="1983550">
                    <a:moveTo>
                      <a:pt x="1988311" y="0"/>
                    </a:moveTo>
                    <a:cubicBezTo>
                      <a:pt x="2110936" y="121606"/>
                      <a:pt x="2189921" y="326279"/>
                      <a:pt x="2225919" y="546570"/>
                    </a:cubicBezTo>
                    <a:lnTo>
                      <a:pt x="2233933" y="617237"/>
                    </a:lnTo>
                    <a:lnTo>
                      <a:pt x="2350610" y="567300"/>
                    </a:lnTo>
                    <a:cubicBezTo>
                      <a:pt x="2562647" y="488224"/>
                      <a:pt x="2779392" y="454290"/>
                      <a:pt x="2932976" y="500111"/>
                    </a:cubicBezTo>
                    <a:cubicBezTo>
                      <a:pt x="3023762" y="833364"/>
                      <a:pt x="2797242" y="1367090"/>
                      <a:pt x="2527736" y="1636596"/>
                    </a:cubicBezTo>
                    <a:cubicBezTo>
                      <a:pt x="2275074" y="1889258"/>
                      <a:pt x="1799076" y="2077510"/>
                      <a:pt x="1574180" y="1933671"/>
                    </a:cubicBezTo>
                    <a:lnTo>
                      <a:pt x="1556345" y="1919368"/>
                    </a:lnTo>
                    <a:lnTo>
                      <a:pt x="1528339" y="1920897"/>
                    </a:lnTo>
                    <a:cubicBezTo>
                      <a:pt x="1510560" y="1920089"/>
                      <a:pt x="1493010" y="1917445"/>
                      <a:pt x="1475770" y="1912825"/>
                    </a:cubicBezTo>
                    <a:lnTo>
                      <a:pt x="1448916" y="1901539"/>
                    </a:lnTo>
                    <a:lnTo>
                      <a:pt x="1409788" y="1909339"/>
                    </a:lnTo>
                    <a:lnTo>
                      <a:pt x="1379448" y="1933671"/>
                    </a:lnTo>
                    <a:cubicBezTo>
                      <a:pt x="1154551" y="2077510"/>
                      <a:pt x="678554" y="1889257"/>
                      <a:pt x="425892" y="1636595"/>
                    </a:cubicBezTo>
                    <a:cubicBezTo>
                      <a:pt x="156386" y="1367089"/>
                      <a:pt x="-70989" y="807277"/>
                      <a:pt x="20652" y="500110"/>
                    </a:cubicBezTo>
                    <a:cubicBezTo>
                      <a:pt x="187279" y="454716"/>
                      <a:pt x="404024" y="488650"/>
                      <a:pt x="612800" y="567620"/>
                    </a:cubicBezTo>
                    <a:lnTo>
                      <a:pt x="646597" y="582336"/>
                    </a:lnTo>
                    <a:lnTo>
                      <a:pt x="648266" y="560064"/>
                    </a:lnTo>
                    <a:cubicBezTo>
                      <a:pt x="675860" y="335450"/>
                      <a:pt x="745684" y="127473"/>
                      <a:pt x="857156" y="12315"/>
                    </a:cubicBezTo>
                    <a:cubicBezTo>
                      <a:pt x="1025944" y="48861"/>
                      <a:pt x="1202630" y="178907"/>
                      <a:pt x="1351480" y="345243"/>
                    </a:cubicBezTo>
                    <a:lnTo>
                      <a:pt x="1439392" y="453752"/>
                    </a:lnTo>
                    <a:lnTo>
                      <a:pt x="1517562" y="349370"/>
                    </a:lnTo>
                    <a:cubicBezTo>
                      <a:pt x="1661654" y="174869"/>
                      <a:pt x="1832393" y="37110"/>
                      <a:pt x="1988311" y="0"/>
                    </a:cubicBezTo>
                    <a:close/>
                  </a:path>
                </a:pathLst>
              </a:custGeom>
              <a:solidFill>
                <a:srgbClr val="00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7" name="フリーフォーム: 図形 656">
                <a:extLst>
                  <a:ext uri="{FF2B5EF4-FFF2-40B4-BE49-F238E27FC236}">
                    <a16:creationId xmlns:a16="http://schemas.microsoft.com/office/drawing/2014/main" id="{3D510AB3-49AB-4304-B2F1-9E77953AB1DE}"/>
                  </a:ext>
                </a:extLst>
              </p:cNvPr>
              <p:cNvSpPr/>
              <p:nvPr/>
            </p:nvSpPr>
            <p:spPr>
              <a:xfrm rot="10800000">
                <a:off x="4934625" y="2644780"/>
                <a:ext cx="237304" cy="159380"/>
              </a:xfrm>
              <a:custGeom>
                <a:avLst/>
                <a:gdLst>
                  <a:gd name="connsiteX0" fmla="*/ 1988311 w 2953345"/>
                  <a:gd name="connsiteY0" fmla="*/ 0 h 1983550"/>
                  <a:gd name="connsiteX1" fmla="*/ 2225919 w 2953345"/>
                  <a:gd name="connsiteY1" fmla="*/ 546570 h 1983550"/>
                  <a:gd name="connsiteX2" fmla="*/ 2233933 w 2953345"/>
                  <a:gd name="connsiteY2" fmla="*/ 617237 h 1983550"/>
                  <a:gd name="connsiteX3" fmla="*/ 2350610 w 2953345"/>
                  <a:gd name="connsiteY3" fmla="*/ 567300 h 1983550"/>
                  <a:gd name="connsiteX4" fmla="*/ 2932976 w 2953345"/>
                  <a:gd name="connsiteY4" fmla="*/ 500111 h 1983550"/>
                  <a:gd name="connsiteX5" fmla="*/ 2527736 w 2953345"/>
                  <a:gd name="connsiteY5" fmla="*/ 1636596 h 1983550"/>
                  <a:gd name="connsiteX6" fmla="*/ 1574180 w 2953345"/>
                  <a:gd name="connsiteY6" fmla="*/ 1933671 h 1983550"/>
                  <a:gd name="connsiteX7" fmla="*/ 1556345 w 2953345"/>
                  <a:gd name="connsiteY7" fmla="*/ 1919368 h 1983550"/>
                  <a:gd name="connsiteX8" fmla="*/ 1528339 w 2953345"/>
                  <a:gd name="connsiteY8" fmla="*/ 1920897 h 1983550"/>
                  <a:gd name="connsiteX9" fmla="*/ 1475770 w 2953345"/>
                  <a:gd name="connsiteY9" fmla="*/ 1912825 h 1983550"/>
                  <a:gd name="connsiteX10" fmla="*/ 1448916 w 2953345"/>
                  <a:gd name="connsiteY10" fmla="*/ 1901539 h 1983550"/>
                  <a:gd name="connsiteX11" fmla="*/ 1409788 w 2953345"/>
                  <a:gd name="connsiteY11" fmla="*/ 1909339 h 1983550"/>
                  <a:gd name="connsiteX12" fmla="*/ 1379448 w 2953345"/>
                  <a:gd name="connsiteY12" fmla="*/ 1933671 h 1983550"/>
                  <a:gd name="connsiteX13" fmla="*/ 425892 w 2953345"/>
                  <a:gd name="connsiteY13" fmla="*/ 1636595 h 1983550"/>
                  <a:gd name="connsiteX14" fmla="*/ 20652 w 2953345"/>
                  <a:gd name="connsiteY14" fmla="*/ 500110 h 1983550"/>
                  <a:gd name="connsiteX15" fmla="*/ 612800 w 2953345"/>
                  <a:gd name="connsiteY15" fmla="*/ 567620 h 1983550"/>
                  <a:gd name="connsiteX16" fmla="*/ 646597 w 2953345"/>
                  <a:gd name="connsiteY16" fmla="*/ 582336 h 1983550"/>
                  <a:gd name="connsiteX17" fmla="*/ 648266 w 2953345"/>
                  <a:gd name="connsiteY17" fmla="*/ 560064 h 1983550"/>
                  <a:gd name="connsiteX18" fmla="*/ 857156 w 2953345"/>
                  <a:gd name="connsiteY18" fmla="*/ 12315 h 1983550"/>
                  <a:gd name="connsiteX19" fmla="*/ 1351480 w 2953345"/>
                  <a:gd name="connsiteY19" fmla="*/ 345243 h 1983550"/>
                  <a:gd name="connsiteX20" fmla="*/ 1439392 w 2953345"/>
                  <a:gd name="connsiteY20" fmla="*/ 453752 h 1983550"/>
                  <a:gd name="connsiteX21" fmla="*/ 1517562 w 2953345"/>
                  <a:gd name="connsiteY21" fmla="*/ 349370 h 1983550"/>
                  <a:gd name="connsiteX22" fmla="*/ 1988311 w 2953345"/>
                  <a:gd name="connsiteY22" fmla="*/ 0 h 198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953345" h="1983550">
                    <a:moveTo>
                      <a:pt x="1988311" y="0"/>
                    </a:moveTo>
                    <a:cubicBezTo>
                      <a:pt x="2110936" y="121606"/>
                      <a:pt x="2189921" y="326279"/>
                      <a:pt x="2225919" y="546570"/>
                    </a:cubicBezTo>
                    <a:lnTo>
                      <a:pt x="2233933" y="617237"/>
                    </a:lnTo>
                    <a:lnTo>
                      <a:pt x="2350610" y="567300"/>
                    </a:lnTo>
                    <a:cubicBezTo>
                      <a:pt x="2562647" y="488224"/>
                      <a:pt x="2779392" y="454290"/>
                      <a:pt x="2932976" y="500111"/>
                    </a:cubicBezTo>
                    <a:cubicBezTo>
                      <a:pt x="3023762" y="833364"/>
                      <a:pt x="2797242" y="1367090"/>
                      <a:pt x="2527736" y="1636596"/>
                    </a:cubicBezTo>
                    <a:cubicBezTo>
                      <a:pt x="2275074" y="1889258"/>
                      <a:pt x="1799076" y="2077510"/>
                      <a:pt x="1574180" y="1933671"/>
                    </a:cubicBezTo>
                    <a:lnTo>
                      <a:pt x="1556345" y="1919368"/>
                    </a:lnTo>
                    <a:lnTo>
                      <a:pt x="1528339" y="1920897"/>
                    </a:lnTo>
                    <a:cubicBezTo>
                      <a:pt x="1510560" y="1920089"/>
                      <a:pt x="1493010" y="1917445"/>
                      <a:pt x="1475770" y="1912825"/>
                    </a:cubicBezTo>
                    <a:lnTo>
                      <a:pt x="1448916" y="1901539"/>
                    </a:lnTo>
                    <a:lnTo>
                      <a:pt x="1409788" y="1909339"/>
                    </a:lnTo>
                    <a:lnTo>
                      <a:pt x="1379448" y="1933671"/>
                    </a:lnTo>
                    <a:cubicBezTo>
                      <a:pt x="1154551" y="2077510"/>
                      <a:pt x="678554" y="1889257"/>
                      <a:pt x="425892" y="1636595"/>
                    </a:cubicBezTo>
                    <a:cubicBezTo>
                      <a:pt x="156386" y="1367089"/>
                      <a:pt x="-70989" y="807277"/>
                      <a:pt x="20652" y="500110"/>
                    </a:cubicBezTo>
                    <a:cubicBezTo>
                      <a:pt x="187279" y="454716"/>
                      <a:pt x="404024" y="488650"/>
                      <a:pt x="612800" y="567620"/>
                    </a:cubicBezTo>
                    <a:lnTo>
                      <a:pt x="646597" y="582336"/>
                    </a:lnTo>
                    <a:lnTo>
                      <a:pt x="648266" y="560064"/>
                    </a:lnTo>
                    <a:cubicBezTo>
                      <a:pt x="675860" y="335450"/>
                      <a:pt x="745684" y="127473"/>
                      <a:pt x="857156" y="12315"/>
                    </a:cubicBezTo>
                    <a:cubicBezTo>
                      <a:pt x="1025944" y="48861"/>
                      <a:pt x="1202630" y="178907"/>
                      <a:pt x="1351480" y="345243"/>
                    </a:cubicBezTo>
                    <a:lnTo>
                      <a:pt x="1439392" y="453752"/>
                    </a:lnTo>
                    <a:lnTo>
                      <a:pt x="1517562" y="349370"/>
                    </a:lnTo>
                    <a:cubicBezTo>
                      <a:pt x="1661654" y="174869"/>
                      <a:pt x="1832393" y="37110"/>
                      <a:pt x="1988311" y="0"/>
                    </a:cubicBezTo>
                    <a:close/>
                  </a:path>
                </a:pathLst>
              </a:custGeom>
              <a:solidFill>
                <a:srgbClr val="00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8" name="フリーフォーム: 図形 657">
                <a:extLst>
                  <a:ext uri="{FF2B5EF4-FFF2-40B4-BE49-F238E27FC236}">
                    <a16:creationId xmlns:a16="http://schemas.microsoft.com/office/drawing/2014/main" id="{3D8CB979-ADA5-4AEC-8207-D9EEB1641A09}"/>
                  </a:ext>
                </a:extLst>
              </p:cNvPr>
              <p:cNvSpPr/>
              <p:nvPr/>
            </p:nvSpPr>
            <p:spPr>
              <a:xfrm rot="10800000">
                <a:off x="4294545" y="1661800"/>
                <a:ext cx="237304" cy="159380"/>
              </a:xfrm>
              <a:custGeom>
                <a:avLst/>
                <a:gdLst>
                  <a:gd name="connsiteX0" fmla="*/ 1988311 w 2953345"/>
                  <a:gd name="connsiteY0" fmla="*/ 0 h 1983550"/>
                  <a:gd name="connsiteX1" fmla="*/ 2225919 w 2953345"/>
                  <a:gd name="connsiteY1" fmla="*/ 546570 h 1983550"/>
                  <a:gd name="connsiteX2" fmla="*/ 2233933 w 2953345"/>
                  <a:gd name="connsiteY2" fmla="*/ 617237 h 1983550"/>
                  <a:gd name="connsiteX3" fmla="*/ 2350610 w 2953345"/>
                  <a:gd name="connsiteY3" fmla="*/ 567300 h 1983550"/>
                  <a:gd name="connsiteX4" fmla="*/ 2932976 w 2953345"/>
                  <a:gd name="connsiteY4" fmla="*/ 500111 h 1983550"/>
                  <a:gd name="connsiteX5" fmla="*/ 2527736 w 2953345"/>
                  <a:gd name="connsiteY5" fmla="*/ 1636596 h 1983550"/>
                  <a:gd name="connsiteX6" fmla="*/ 1574180 w 2953345"/>
                  <a:gd name="connsiteY6" fmla="*/ 1933671 h 1983550"/>
                  <a:gd name="connsiteX7" fmla="*/ 1556345 w 2953345"/>
                  <a:gd name="connsiteY7" fmla="*/ 1919368 h 1983550"/>
                  <a:gd name="connsiteX8" fmla="*/ 1528339 w 2953345"/>
                  <a:gd name="connsiteY8" fmla="*/ 1920897 h 1983550"/>
                  <a:gd name="connsiteX9" fmla="*/ 1475770 w 2953345"/>
                  <a:gd name="connsiteY9" fmla="*/ 1912825 h 1983550"/>
                  <a:gd name="connsiteX10" fmla="*/ 1448916 w 2953345"/>
                  <a:gd name="connsiteY10" fmla="*/ 1901539 h 1983550"/>
                  <a:gd name="connsiteX11" fmla="*/ 1409788 w 2953345"/>
                  <a:gd name="connsiteY11" fmla="*/ 1909339 h 1983550"/>
                  <a:gd name="connsiteX12" fmla="*/ 1379448 w 2953345"/>
                  <a:gd name="connsiteY12" fmla="*/ 1933671 h 1983550"/>
                  <a:gd name="connsiteX13" fmla="*/ 425892 w 2953345"/>
                  <a:gd name="connsiteY13" fmla="*/ 1636595 h 1983550"/>
                  <a:gd name="connsiteX14" fmla="*/ 20652 w 2953345"/>
                  <a:gd name="connsiteY14" fmla="*/ 500110 h 1983550"/>
                  <a:gd name="connsiteX15" fmla="*/ 612800 w 2953345"/>
                  <a:gd name="connsiteY15" fmla="*/ 567620 h 1983550"/>
                  <a:gd name="connsiteX16" fmla="*/ 646597 w 2953345"/>
                  <a:gd name="connsiteY16" fmla="*/ 582336 h 1983550"/>
                  <a:gd name="connsiteX17" fmla="*/ 648266 w 2953345"/>
                  <a:gd name="connsiteY17" fmla="*/ 560064 h 1983550"/>
                  <a:gd name="connsiteX18" fmla="*/ 857156 w 2953345"/>
                  <a:gd name="connsiteY18" fmla="*/ 12315 h 1983550"/>
                  <a:gd name="connsiteX19" fmla="*/ 1351480 w 2953345"/>
                  <a:gd name="connsiteY19" fmla="*/ 345243 h 1983550"/>
                  <a:gd name="connsiteX20" fmla="*/ 1439392 w 2953345"/>
                  <a:gd name="connsiteY20" fmla="*/ 453752 h 1983550"/>
                  <a:gd name="connsiteX21" fmla="*/ 1517562 w 2953345"/>
                  <a:gd name="connsiteY21" fmla="*/ 349370 h 1983550"/>
                  <a:gd name="connsiteX22" fmla="*/ 1988311 w 2953345"/>
                  <a:gd name="connsiteY22" fmla="*/ 0 h 198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953345" h="1983550">
                    <a:moveTo>
                      <a:pt x="1988311" y="0"/>
                    </a:moveTo>
                    <a:cubicBezTo>
                      <a:pt x="2110936" y="121606"/>
                      <a:pt x="2189921" y="326279"/>
                      <a:pt x="2225919" y="546570"/>
                    </a:cubicBezTo>
                    <a:lnTo>
                      <a:pt x="2233933" y="617237"/>
                    </a:lnTo>
                    <a:lnTo>
                      <a:pt x="2350610" y="567300"/>
                    </a:lnTo>
                    <a:cubicBezTo>
                      <a:pt x="2562647" y="488224"/>
                      <a:pt x="2779392" y="454290"/>
                      <a:pt x="2932976" y="500111"/>
                    </a:cubicBezTo>
                    <a:cubicBezTo>
                      <a:pt x="3023762" y="833364"/>
                      <a:pt x="2797242" y="1367090"/>
                      <a:pt x="2527736" y="1636596"/>
                    </a:cubicBezTo>
                    <a:cubicBezTo>
                      <a:pt x="2275074" y="1889258"/>
                      <a:pt x="1799076" y="2077510"/>
                      <a:pt x="1574180" y="1933671"/>
                    </a:cubicBezTo>
                    <a:lnTo>
                      <a:pt x="1556345" y="1919368"/>
                    </a:lnTo>
                    <a:lnTo>
                      <a:pt x="1528339" y="1920897"/>
                    </a:lnTo>
                    <a:cubicBezTo>
                      <a:pt x="1510560" y="1920089"/>
                      <a:pt x="1493010" y="1917445"/>
                      <a:pt x="1475770" y="1912825"/>
                    </a:cubicBezTo>
                    <a:lnTo>
                      <a:pt x="1448916" y="1901539"/>
                    </a:lnTo>
                    <a:lnTo>
                      <a:pt x="1409788" y="1909339"/>
                    </a:lnTo>
                    <a:lnTo>
                      <a:pt x="1379448" y="1933671"/>
                    </a:lnTo>
                    <a:cubicBezTo>
                      <a:pt x="1154551" y="2077510"/>
                      <a:pt x="678554" y="1889257"/>
                      <a:pt x="425892" y="1636595"/>
                    </a:cubicBezTo>
                    <a:cubicBezTo>
                      <a:pt x="156386" y="1367089"/>
                      <a:pt x="-70989" y="807277"/>
                      <a:pt x="20652" y="500110"/>
                    </a:cubicBezTo>
                    <a:cubicBezTo>
                      <a:pt x="187279" y="454716"/>
                      <a:pt x="404024" y="488650"/>
                      <a:pt x="612800" y="567620"/>
                    </a:cubicBezTo>
                    <a:lnTo>
                      <a:pt x="646597" y="582336"/>
                    </a:lnTo>
                    <a:lnTo>
                      <a:pt x="648266" y="560064"/>
                    </a:lnTo>
                    <a:cubicBezTo>
                      <a:pt x="675860" y="335450"/>
                      <a:pt x="745684" y="127473"/>
                      <a:pt x="857156" y="12315"/>
                    </a:cubicBezTo>
                    <a:cubicBezTo>
                      <a:pt x="1025944" y="48861"/>
                      <a:pt x="1202630" y="178907"/>
                      <a:pt x="1351480" y="345243"/>
                    </a:cubicBezTo>
                    <a:lnTo>
                      <a:pt x="1439392" y="453752"/>
                    </a:lnTo>
                    <a:lnTo>
                      <a:pt x="1517562" y="349370"/>
                    </a:lnTo>
                    <a:cubicBezTo>
                      <a:pt x="1661654" y="174869"/>
                      <a:pt x="1832393" y="37110"/>
                      <a:pt x="1988311" y="0"/>
                    </a:cubicBezTo>
                    <a:close/>
                  </a:path>
                </a:pathLst>
              </a:custGeom>
              <a:solidFill>
                <a:srgbClr val="00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9" name="フリーフォーム: 図形 658">
                <a:extLst>
                  <a:ext uri="{FF2B5EF4-FFF2-40B4-BE49-F238E27FC236}">
                    <a16:creationId xmlns:a16="http://schemas.microsoft.com/office/drawing/2014/main" id="{A4505391-06C7-461D-BE69-7021A4A54DD6}"/>
                  </a:ext>
                </a:extLst>
              </p:cNvPr>
              <p:cNvSpPr/>
              <p:nvPr/>
            </p:nvSpPr>
            <p:spPr>
              <a:xfrm rot="10800000">
                <a:off x="4507905" y="2050420"/>
                <a:ext cx="237304" cy="159380"/>
              </a:xfrm>
              <a:custGeom>
                <a:avLst/>
                <a:gdLst>
                  <a:gd name="connsiteX0" fmla="*/ 1988311 w 2953345"/>
                  <a:gd name="connsiteY0" fmla="*/ 0 h 1983550"/>
                  <a:gd name="connsiteX1" fmla="*/ 2225919 w 2953345"/>
                  <a:gd name="connsiteY1" fmla="*/ 546570 h 1983550"/>
                  <a:gd name="connsiteX2" fmla="*/ 2233933 w 2953345"/>
                  <a:gd name="connsiteY2" fmla="*/ 617237 h 1983550"/>
                  <a:gd name="connsiteX3" fmla="*/ 2350610 w 2953345"/>
                  <a:gd name="connsiteY3" fmla="*/ 567300 h 1983550"/>
                  <a:gd name="connsiteX4" fmla="*/ 2932976 w 2953345"/>
                  <a:gd name="connsiteY4" fmla="*/ 500111 h 1983550"/>
                  <a:gd name="connsiteX5" fmla="*/ 2527736 w 2953345"/>
                  <a:gd name="connsiteY5" fmla="*/ 1636596 h 1983550"/>
                  <a:gd name="connsiteX6" fmla="*/ 1574180 w 2953345"/>
                  <a:gd name="connsiteY6" fmla="*/ 1933671 h 1983550"/>
                  <a:gd name="connsiteX7" fmla="*/ 1556345 w 2953345"/>
                  <a:gd name="connsiteY7" fmla="*/ 1919368 h 1983550"/>
                  <a:gd name="connsiteX8" fmla="*/ 1528339 w 2953345"/>
                  <a:gd name="connsiteY8" fmla="*/ 1920897 h 1983550"/>
                  <a:gd name="connsiteX9" fmla="*/ 1475770 w 2953345"/>
                  <a:gd name="connsiteY9" fmla="*/ 1912825 h 1983550"/>
                  <a:gd name="connsiteX10" fmla="*/ 1448916 w 2953345"/>
                  <a:gd name="connsiteY10" fmla="*/ 1901539 h 1983550"/>
                  <a:gd name="connsiteX11" fmla="*/ 1409788 w 2953345"/>
                  <a:gd name="connsiteY11" fmla="*/ 1909339 h 1983550"/>
                  <a:gd name="connsiteX12" fmla="*/ 1379448 w 2953345"/>
                  <a:gd name="connsiteY12" fmla="*/ 1933671 h 1983550"/>
                  <a:gd name="connsiteX13" fmla="*/ 425892 w 2953345"/>
                  <a:gd name="connsiteY13" fmla="*/ 1636595 h 1983550"/>
                  <a:gd name="connsiteX14" fmla="*/ 20652 w 2953345"/>
                  <a:gd name="connsiteY14" fmla="*/ 500110 h 1983550"/>
                  <a:gd name="connsiteX15" fmla="*/ 612800 w 2953345"/>
                  <a:gd name="connsiteY15" fmla="*/ 567620 h 1983550"/>
                  <a:gd name="connsiteX16" fmla="*/ 646597 w 2953345"/>
                  <a:gd name="connsiteY16" fmla="*/ 582336 h 1983550"/>
                  <a:gd name="connsiteX17" fmla="*/ 648266 w 2953345"/>
                  <a:gd name="connsiteY17" fmla="*/ 560064 h 1983550"/>
                  <a:gd name="connsiteX18" fmla="*/ 857156 w 2953345"/>
                  <a:gd name="connsiteY18" fmla="*/ 12315 h 1983550"/>
                  <a:gd name="connsiteX19" fmla="*/ 1351480 w 2953345"/>
                  <a:gd name="connsiteY19" fmla="*/ 345243 h 1983550"/>
                  <a:gd name="connsiteX20" fmla="*/ 1439392 w 2953345"/>
                  <a:gd name="connsiteY20" fmla="*/ 453752 h 1983550"/>
                  <a:gd name="connsiteX21" fmla="*/ 1517562 w 2953345"/>
                  <a:gd name="connsiteY21" fmla="*/ 349370 h 1983550"/>
                  <a:gd name="connsiteX22" fmla="*/ 1988311 w 2953345"/>
                  <a:gd name="connsiteY22" fmla="*/ 0 h 198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953345" h="1983550">
                    <a:moveTo>
                      <a:pt x="1988311" y="0"/>
                    </a:moveTo>
                    <a:cubicBezTo>
                      <a:pt x="2110936" y="121606"/>
                      <a:pt x="2189921" y="326279"/>
                      <a:pt x="2225919" y="546570"/>
                    </a:cubicBezTo>
                    <a:lnTo>
                      <a:pt x="2233933" y="617237"/>
                    </a:lnTo>
                    <a:lnTo>
                      <a:pt x="2350610" y="567300"/>
                    </a:lnTo>
                    <a:cubicBezTo>
                      <a:pt x="2562647" y="488224"/>
                      <a:pt x="2779392" y="454290"/>
                      <a:pt x="2932976" y="500111"/>
                    </a:cubicBezTo>
                    <a:cubicBezTo>
                      <a:pt x="3023762" y="833364"/>
                      <a:pt x="2797242" y="1367090"/>
                      <a:pt x="2527736" y="1636596"/>
                    </a:cubicBezTo>
                    <a:cubicBezTo>
                      <a:pt x="2275074" y="1889258"/>
                      <a:pt x="1799076" y="2077510"/>
                      <a:pt x="1574180" y="1933671"/>
                    </a:cubicBezTo>
                    <a:lnTo>
                      <a:pt x="1556345" y="1919368"/>
                    </a:lnTo>
                    <a:lnTo>
                      <a:pt x="1528339" y="1920897"/>
                    </a:lnTo>
                    <a:cubicBezTo>
                      <a:pt x="1510560" y="1920089"/>
                      <a:pt x="1493010" y="1917445"/>
                      <a:pt x="1475770" y="1912825"/>
                    </a:cubicBezTo>
                    <a:lnTo>
                      <a:pt x="1448916" y="1901539"/>
                    </a:lnTo>
                    <a:lnTo>
                      <a:pt x="1409788" y="1909339"/>
                    </a:lnTo>
                    <a:lnTo>
                      <a:pt x="1379448" y="1933671"/>
                    </a:lnTo>
                    <a:cubicBezTo>
                      <a:pt x="1154551" y="2077510"/>
                      <a:pt x="678554" y="1889257"/>
                      <a:pt x="425892" y="1636595"/>
                    </a:cubicBezTo>
                    <a:cubicBezTo>
                      <a:pt x="156386" y="1367089"/>
                      <a:pt x="-70989" y="807277"/>
                      <a:pt x="20652" y="500110"/>
                    </a:cubicBezTo>
                    <a:cubicBezTo>
                      <a:pt x="187279" y="454716"/>
                      <a:pt x="404024" y="488650"/>
                      <a:pt x="612800" y="567620"/>
                    </a:cubicBezTo>
                    <a:lnTo>
                      <a:pt x="646597" y="582336"/>
                    </a:lnTo>
                    <a:lnTo>
                      <a:pt x="648266" y="560064"/>
                    </a:lnTo>
                    <a:cubicBezTo>
                      <a:pt x="675860" y="335450"/>
                      <a:pt x="745684" y="127473"/>
                      <a:pt x="857156" y="12315"/>
                    </a:cubicBezTo>
                    <a:cubicBezTo>
                      <a:pt x="1025944" y="48861"/>
                      <a:pt x="1202630" y="178907"/>
                      <a:pt x="1351480" y="345243"/>
                    </a:cubicBezTo>
                    <a:lnTo>
                      <a:pt x="1439392" y="453752"/>
                    </a:lnTo>
                    <a:lnTo>
                      <a:pt x="1517562" y="349370"/>
                    </a:lnTo>
                    <a:cubicBezTo>
                      <a:pt x="1661654" y="174869"/>
                      <a:pt x="1832393" y="37110"/>
                      <a:pt x="1988311" y="0"/>
                    </a:cubicBezTo>
                    <a:close/>
                  </a:path>
                </a:pathLst>
              </a:custGeom>
              <a:solidFill>
                <a:srgbClr val="00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0" name="フリーフォーム: 図形 659">
                <a:extLst>
                  <a:ext uri="{FF2B5EF4-FFF2-40B4-BE49-F238E27FC236}">
                    <a16:creationId xmlns:a16="http://schemas.microsoft.com/office/drawing/2014/main" id="{7B6A2B5F-7CD3-4009-A807-ACEE51792BB2}"/>
                  </a:ext>
                </a:extLst>
              </p:cNvPr>
              <p:cNvSpPr/>
              <p:nvPr/>
            </p:nvSpPr>
            <p:spPr>
              <a:xfrm rot="10800000">
                <a:off x="3349665" y="3917320"/>
                <a:ext cx="237304" cy="159380"/>
              </a:xfrm>
              <a:custGeom>
                <a:avLst/>
                <a:gdLst>
                  <a:gd name="connsiteX0" fmla="*/ 1988311 w 2953345"/>
                  <a:gd name="connsiteY0" fmla="*/ 0 h 1983550"/>
                  <a:gd name="connsiteX1" fmla="*/ 2225919 w 2953345"/>
                  <a:gd name="connsiteY1" fmla="*/ 546570 h 1983550"/>
                  <a:gd name="connsiteX2" fmla="*/ 2233933 w 2953345"/>
                  <a:gd name="connsiteY2" fmla="*/ 617237 h 1983550"/>
                  <a:gd name="connsiteX3" fmla="*/ 2350610 w 2953345"/>
                  <a:gd name="connsiteY3" fmla="*/ 567300 h 1983550"/>
                  <a:gd name="connsiteX4" fmla="*/ 2932976 w 2953345"/>
                  <a:gd name="connsiteY4" fmla="*/ 500111 h 1983550"/>
                  <a:gd name="connsiteX5" fmla="*/ 2527736 w 2953345"/>
                  <a:gd name="connsiteY5" fmla="*/ 1636596 h 1983550"/>
                  <a:gd name="connsiteX6" fmla="*/ 1574180 w 2953345"/>
                  <a:gd name="connsiteY6" fmla="*/ 1933671 h 1983550"/>
                  <a:gd name="connsiteX7" fmla="*/ 1556345 w 2953345"/>
                  <a:gd name="connsiteY7" fmla="*/ 1919368 h 1983550"/>
                  <a:gd name="connsiteX8" fmla="*/ 1528339 w 2953345"/>
                  <a:gd name="connsiteY8" fmla="*/ 1920897 h 1983550"/>
                  <a:gd name="connsiteX9" fmla="*/ 1475770 w 2953345"/>
                  <a:gd name="connsiteY9" fmla="*/ 1912825 h 1983550"/>
                  <a:gd name="connsiteX10" fmla="*/ 1448916 w 2953345"/>
                  <a:gd name="connsiteY10" fmla="*/ 1901539 h 1983550"/>
                  <a:gd name="connsiteX11" fmla="*/ 1409788 w 2953345"/>
                  <a:gd name="connsiteY11" fmla="*/ 1909339 h 1983550"/>
                  <a:gd name="connsiteX12" fmla="*/ 1379448 w 2953345"/>
                  <a:gd name="connsiteY12" fmla="*/ 1933671 h 1983550"/>
                  <a:gd name="connsiteX13" fmla="*/ 425892 w 2953345"/>
                  <a:gd name="connsiteY13" fmla="*/ 1636595 h 1983550"/>
                  <a:gd name="connsiteX14" fmla="*/ 20652 w 2953345"/>
                  <a:gd name="connsiteY14" fmla="*/ 500110 h 1983550"/>
                  <a:gd name="connsiteX15" fmla="*/ 612800 w 2953345"/>
                  <a:gd name="connsiteY15" fmla="*/ 567620 h 1983550"/>
                  <a:gd name="connsiteX16" fmla="*/ 646597 w 2953345"/>
                  <a:gd name="connsiteY16" fmla="*/ 582336 h 1983550"/>
                  <a:gd name="connsiteX17" fmla="*/ 648266 w 2953345"/>
                  <a:gd name="connsiteY17" fmla="*/ 560064 h 1983550"/>
                  <a:gd name="connsiteX18" fmla="*/ 857156 w 2953345"/>
                  <a:gd name="connsiteY18" fmla="*/ 12315 h 1983550"/>
                  <a:gd name="connsiteX19" fmla="*/ 1351480 w 2953345"/>
                  <a:gd name="connsiteY19" fmla="*/ 345243 h 1983550"/>
                  <a:gd name="connsiteX20" fmla="*/ 1439392 w 2953345"/>
                  <a:gd name="connsiteY20" fmla="*/ 453752 h 1983550"/>
                  <a:gd name="connsiteX21" fmla="*/ 1517562 w 2953345"/>
                  <a:gd name="connsiteY21" fmla="*/ 349370 h 1983550"/>
                  <a:gd name="connsiteX22" fmla="*/ 1988311 w 2953345"/>
                  <a:gd name="connsiteY22" fmla="*/ 0 h 198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953345" h="1983550">
                    <a:moveTo>
                      <a:pt x="1988311" y="0"/>
                    </a:moveTo>
                    <a:cubicBezTo>
                      <a:pt x="2110936" y="121606"/>
                      <a:pt x="2189921" y="326279"/>
                      <a:pt x="2225919" y="546570"/>
                    </a:cubicBezTo>
                    <a:lnTo>
                      <a:pt x="2233933" y="617237"/>
                    </a:lnTo>
                    <a:lnTo>
                      <a:pt x="2350610" y="567300"/>
                    </a:lnTo>
                    <a:cubicBezTo>
                      <a:pt x="2562647" y="488224"/>
                      <a:pt x="2779392" y="454290"/>
                      <a:pt x="2932976" y="500111"/>
                    </a:cubicBezTo>
                    <a:cubicBezTo>
                      <a:pt x="3023762" y="833364"/>
                      <a:pt x="2797242" y="1367090"/>
                      <a:pt x="2527736" y="1636596"/>
                    </a:cubicBezTo>
                    <a:cubicBezTo>
                      <a:pt x="2275074" y="1889258"/>
                      <a:pt x="1799076" y="2077510"/>
                      <a:pt x="1574180" y="1933671"/>
                    </a:cubicBezTo>
                    <a:lnTo>
                      <a:pt x="1556345" y="1919368"/>
                    </a:lnTo>
                    <a:lnTo>
                      <a:pt x="1528339" y="1920897"/>
                    </a:lnTo>
                    <a:cubicBezTo>
                      <a:pt x="1510560" y="1920089"/>
                      <a:pt x="1493010" y="1917445"/>
                      <a:pt x="1475770" y="1912825"/>
                    </a:cubicBezTo>
                    <a:lnTo>
                      <a:pt x="1448916" y="1901539"/>
                    </a:lnTo>
                    <a:lnTo>
                      <a:pt x="1409788" y="1909339"/>
                    </a:lnTo>
                    <a:lnTo>
                      <a:pt x="1379448" y="1933671"/>
                    </a:lnTo>
                    <a:cubicBezTo>
                      <a:pt x="1154551" y="2077510"/>
                      <a:pt x="678554" y="1889257"/>
                      <a:pt x="425892" y="1636595"/>
                    </a:cubicBezTo>
                    <a:cubicBezTo>
                      <a:pt x="156386" y="1367089"/>
                      <a:pt x="-70989" y="807277"/>
                      <a:pt x="20652" y="500110"/>
                    </a:cubicBezTo>
                    <a:cubicBezTo>
                      <a:pt x="187279" y="454716"/>
                      <a:pt x="404024" y="488650"/>
                      <a:pt x="612800" y="567620"/>
                    </a:cubicBezTo>
                    <a:lnTo>
                      <a:pt x="646597" y="582336"/>
                    </a:lnTo>
                    <a:lnTo>
                      <a:pt x="648266" y="560064"/>
                    </a:lnTo>
                    <a:cubicBezTo>
                      <a:pt x="675860" y="335450"/>
                      <a:pt x="745684" y="127473"/>
                      <a:pt x="857156" y="12315"/>
                    </a:cubicBezTo>
                    <a:cubicBezTo>
                      <a:pt x="1025944" y="48861"/>
                      <a:pt x="1202630" y="178907"/>
                      <a:pt x="1351480" y="345243"/>
                    </a:cubicBezTo>
                    <a:lnTo>
                      <a:pt x="1439392" y="453752"/>
                    </a:lnTo>
                    <a:lnTo>
                      <a:pt x="1517562" y="349370"/>
                    </a:lnTo>
                    <a:cubicBezTo>
                      <a:pt x="1661654" y="174869"/>
                      <a:pt x="1832393" y="37110"/>
                      <a:pt x="1988311" y="0"/>
                    </a:cubicBezTo>
                    <a:close/>
                  </a:path>
                </a:pathLst>
              </a:custGeom>
              <a:solidFill>
                <a:srgbClr val="00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1" name="フリーフォーム: 図形 660">
                <a:extLst>
                  <a:ext uri="{FF2B5EF4-FFF2-40B4-BE49-F238E27FC236}">
                    <a16:creationId xmlns:a16="http://schemas.microsoft.com/office/drawing/2014/main" id="{C19599BD-A875-48EA-B2C1-AE7C5D95FA2C}"/>
                  </a:ext>
                </a:extLst>
              </p:cNvPr>
              <p:cNvSpPr/>
              <p:nvPr/>
            </p:nvSpPr>
            <p:spPr>
              <a:xfrm rot="10800000">
                <a:off x="3623985" y="2370460"/>
                <a:ext cx="237304" cy="159380"/>
              </a:xfrm>
              <a:custGeom>
                <a:avLst/>
                <a:gdLst>
                  <a:gd name="connsiteX0" fmla="*/ 1988311 w 2953345"/>
                  <a:gd name="connsiteY0" fmla="*/ 0 h 1983550"/>
                  <a:gd name="connsiteX1" fmla="*/ 2225919 w 2953345"/>
                  <a:gd name="connsiteY1" fmla="*/ 546570 h 1983550"/>
                  <a:gd name="connsiteX2" fmla="*/ 2233933 w 2953345"/>
                  <a:gd name="connsiteY2" fmla="*/ 617237 h 1983550"/>
                  <a:gd name="connsiteX3" fmla="*/ 2350610 w 2953345"/>
                  <a:gd name="connsiteY3" fmla="*/ 567300 h 1983550"/>
                  <a:gd name="connsiteX4" fmla="*/ 2932976 w 2953345"/>
                  <a:gd name="connsiteY4" fmla="*/ 500111 h 1983550"/>
                  <a:gd name="connsiteX5" fmla="*/ 2527736 w 2953345"/>
                  <a:gd name="connsiteY5" fmla="*/ 1636596 h 1983550"/>
                  <a:gd name="connsiteX6" fmla="*/ 1574180 w 2953345"/>
                  <a:gd name="connsiteY6" fmla="*/ 1933671 h 1983550"/>
                  <a:gd name="connsiteX7" fmla="*/ 1556345 w 2953345"/>
                  <a:gd name="connsiteY7" fmla="*/ 1919368 h 1983550"/>
                  <a:gd name="connsiteX8" fmla="*/ 1528339 w 2953345"/>
                  <a:gd name="connsiteY8" fmla="*/ 1920897 h 1983550"/>
                  <a:gd name="connsiteX9" fmla="*/ 1475770 w 2953345"/>
                  <a:gd name="connsiteY9" fmla="*/ 1912825 h 1983550"/>
                  <a:gd name="connsiteX10" fmla="*/ 1448916 w 2953345"/>
                  <a:gd name="connsiteY10" fmla="*/ 1901539 h 1983550"/>
                  <a:gd name="connsiteX11" fmla="*/ 1409788 w 2953345"/>
                  <a:gd name="connsiteY11" fmla="*/ 1909339 h 1983550"/>
                  <a:gd name="connsiteX12" fmla="*/ 1379448 w 2953345"/>
                  <a:gd name="connsiteY12" fmla="*/ 1933671 h 1983550"/>
                  <a:gd name="connsiteX13" fmla="*/ 425892 w 2953345"/>
                  <a:gd name="connsiteY13" fmla="*/ 1636595 h 1983550"/>
                  <a:gd name="connsiteX14" fmla="*/ 20652 w 2953345"/>
                  <a:gd name="connsiteY14" fmla="*/ 500110 h 1983550"/>
                  <a:gd name="connsiteX15" fmla="*/ 612800 w 2953345"/>
                  <a:gd name="connsiteY15" fmla="*/ 567620 h 1983550"/>
                  <a:gd name="connsiteX16" fmla="*/ 646597 w 2953345"/>
                  <a:gd name="connsiteY16" fmla="*/ 582336 h 1983550"/>
                  <a:gd name="connsiteX17" fmla="*/ 648266 w 2953345"/>
                  <a:gd name="connsiteY17" fmla="*/ 560064 h 1983550"/>
                  <a:gd name="connsiteX18" fmla="*/ 857156 w 2953345"/>
                  <a:gd name="connsiteY18" fmla="*/ 12315 h 1983550"/>
                  <a:gd name="connsiteX19" fmla="*/ 1351480 w 2953345"/>
                  <a:gd name="connsiteY19" fmla="*/ 345243 h 1983550"/>
                  <a:gd name="connsiteX20" fmla="*/ 1439392 w 2953345"/>
                  <a:gd name="connsiteY20" fmla="*/ 453752 h 1983550"/>
                  <a:gd name="connsiteX21" fmla="*/ 1517562 w 2953345"/>
                  <a:gd name="connsiteY21" fmla="*/ 349370 h 1983550"/>
                  <a:gd name="connsiteX22" fmla="*/ 1988311 w 2953345"/>
                  <a:gd name="connsiteY22" fmla="*/ 0 h 198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953345" h="1983550">
                    <a:moveTo>
                      <a:pt x="1988311" y="0"/>
                    </a:moveTo>
                    <a:cubicBezTo>
                      <a:pt x="2110936" y="121606"/>
                      <a:pt x="2189921" y="326279"/>
                      <a:pt x="2225919" y="546570"/>
                    </a:cubicBezTo>
                    <a:lnTo>
                      <a:pt x="2233933" y="617237"/>
                    </a:lnTo>
                    <a:lnTo>
                      <a:pt x="2350610" y="567300"/>
                    </a:lnTo>
                    <a:cubicBezTo>
                      <a:pt x="2562647" y="488224"/>
                      <a:pt x="2779392" y="454290"/>
                      <a:pt x="2932976" y="500111"/>
                    </a:cubicBezTo>
                    <a:cubicBezTo>
                      <a:pt x="3023762" y="833364"/>
                      <a:pt x="2797242" y="1367090"/>
                      <a:pt x="2527736" y="1636596"/>
                    </a:cubicBezTo>
                    <a:cubicBezTo>
                      <a:pt x="2275074" y="1889258"/>
                      <a:pt x="1799076" y="2077510"/>
                      <a:pt x="1574180" y="1933671"/>
                    </a:cubicBezTo>
                    <a:lnTo>
                      <a:pt x="1556345" y="1919368"/>
                    </a:lnTo>
                    <a:lnTo>
                      <a:pt x="1528339" y="1920897"/>
                    </a:lnTo>
                    <a:cubicBezTo>
                      <a:pt x="1510560" y="1920089"/>
                      <a:pt x="1493010" y="1917445"/>
                      <a:pt x="1475770" y="1912825"/>
                    </a:cubicBezTo>
                    <a:lnTo>
                      <a:pt x="1448916" y="1901539"/>
                    </a:lnTo>
                    <a:lnTo>
                      <a:pt x="1409788" y="1909339"/>
                    </a:lnTo>
                    <a:lnTo>
                      <a:pt x="1379448" y="1933671"/>
                    </a:lnTo>
                    <a:cubicBezTo>
                      <a:pt x="1154551" y="2077510"/>
                      <a:pt x="678554" y="1889257"/>
                      <a:pt x="425892" y="1636595"/>
                    </a:cubicBezTo>
                    <a:cubicBezTo>
                      <a:pt x="156386" y="1367089"/>
                      <a:pt x="-70989" y="807277"/>
                      <a:pt x="20652" y="500110"/>
                    </a:cubicBezTo>
                    <a:cubicBezTo>
                      <a:pt x="187279" y="454716"/>
                      <a:pt x="404024" y="488650"/>
                      <a:pt x="612800" y="567620"/>
                    </a:cubicBezTo>
                    <a:lnTo>
                      <a:pt x="646597" y="582336"/>
                    </a:lnTo>
                    <a:lnTo>
                      <a:pt x="648266" y="560064"/>
                    </a:lnTo>
                    <a:cubicBezTo>
                      <a:pt x="675860" y="335450"/>
                      <a:pt x="745684" y="127473"/>
                      <a:pt x="857156" y="12315"/>
                    </a:cubicBezTo>
                    <a:cubicBezTo>
                      <a:pt x="1025944" y="48861"/>
                      <a:pt x="1202630" y="178907"/>
                      <a:pt x="1351480" y="345243"/>
                    </a:cubicBezTo>
                    <a:lnTo>
                      <a:pt x="1439392" y="453752"/>
                    </a:lnTo>
                    <a:lnTo>
                      <a:pt x="1517562" y="349370"/>
                    </a:lnTo>
                    <a:cubicBezTo>
                      <a:pt x="1661654" y="174869"/>
                      <a:pt x="1832393" y="37110"/>
                      <a:pt x="1988311" y="0"/>
                    </a:cubicBezTo>
                    <a:close/>
                  </a:path>
                </a:pathLst>
              </a:custGeom>
              <a:solidFill>
                <a:srgbClr val="00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2" name="フリーフォーム: 図形 661">
                <a:extLst>
                  <a:ext uri="{FF2B5EF4-FFF2-40B4-BE49-F238E27FC236}">
                    <a16:creationId xmlns:a16="http://schemas.microsoft.com/office/drawing/2014/main" id="{6A6D37D1-CF1F-4654-B918-5258A4F62352}"/>
                  </a:ext>
                </a:extLst>
              </p:cNvPr>
              <p:cNvSpPr/>
              <p:nvPr/>
            </p:nvSpPr>
            <p:spPr>
              <a:xfrm rot="10800000">
                <a:off x="4683165" y="2949580"/>
                <a:ext cx="237304" cy="159380"/>
              </a:xfrm>
              <a:custGeom>
                <a:avLst/>
                <a:gdLst>
                  <a:gd name="connsiteX0" fmla="*/ 1988311 w 2953345"/>
                  <a:gd name="connsiteY0" fmla="*/ 0 h 1983550"/>
                  <a:gd name="connsiteX1" fmla="*/ 2225919 w 2953345"/>
                  <a:gd name="connsiteY1" fmla="*/ 546570 h 1983550"/>
                  <a:gd name="connsiteX2" fmla="*/ 2233933 w 2953345"/>
                  <a:gd name="connsiteY2" fmla="*/ 617237 h 1983550"/>
                  <a:gd name="connsiteX3" fmla="*/ 2350610 w 2953345"/>
                  <a:gd name="connsiteY3" fmla="*/ 567300 h 1983550"/>
                  <a:gd name="connsiteX4" fmla="*/ 2932976 w 2953345"/>
                  <a:gd name="connsiteY4" fmla="*/ 500111 h 1983550"/>
                  <a:gd name="connsiteX5" fmla="*/ 2527736 w 2953345"/>
                  <a:gd name="connsiteY5" fmla="*/ 1636596 h 1983550"/>
                  <a:gd name="connsiteX6" fmla="*/ 1574180 w 2953345"/>
                  <a:gd name="connsiteY6" fmla="*/ 1933671 h 1983550"/>
                  <a:gd name="connsiteX7" fmla="*/ 1556345 w 2953345"/>
                  <a:gd name="connsiteY7" fmla="*/ 1919368 h 1983550"/>
                  <a:gd name="connsiteX8" fmla="*/ 1528339 w 2953345"/>
                  <a:gd name="connsiteY8" fmla="*/ 1920897 h 1983550"/>
                  <a:gd name="connsiteX9" fmla="*/ 1475770 w 2953345"/>
                  <a:gd name="connsiteY9" fmla="*/ 1912825 h 1983550"/>
                  <a:gd name="connsiteX10" fmla="*/ 1448916 w 2953345"/>
                  <a:gd name="connsiteY10" fmla="*/ 1901539 h 1983550"/>
                  <a:gd name="connsiteX11" fmla="*/ 1409788 w 2953345"/>
                  <a:gd name="connsiteY11" fmla="*/ 1909339 h 1983550"/>
                  <a:gd name="connsiteX12" fmla="*/ 1379448 w 2953345"/>
                  <a:gd name="connsiteY12" fmla="*/ 1933671 h 1983550"/>
                  <a:gd name="connsiteX13" fmla="*/ 425892 w 2953345"/>
                  <a:gd name="connsiteY13" fmla="*/ 1636595 h 1983550"/>
                  <a:gd name="connsiteX14" fmla="*/ 20652 w 2953345"/>
                  <a:gd name="connsiteY14" fmla="*/ 500110 h 1983550"/>
                  <a:gd name="connsiteX15" fmla="*/ 612800 w 2953345"/>
                  <a:gd name="connsiteY15" fmla="*/ 567620 h 1983550"/>
                  <a:gd name="connsiteX16" fmla="*/ 646597 w 2953345"/>
                  <a:gd name="connsiteY16" fmla="*/ 582336 h 1983550"/>
                  <a:gd name="connsiteX17" fmla="*/ 648266 w 2953345"/>
                  <a:gd name="connsiteY17" fmla="*/ 560064 h 1983550"/>
                  <a:gd name="connsiteX18" fmla="*/ 857156 w 2953345"/>
                  <a:gd name="connsiteY18" fmla="*/ 12315 h 1983550"/>
                  <a:gd name="connsiteX19" fmla="*/ 1351480 w 2953345"/>
                  <a:gd name="connsiteY19" fmla="*/ 345243 h 1983550"/>
                  <a:gd name="connsiteX20" fmla="*/ 1439392 w 2953345"/>
                  <a:gd name="connsiteY20" fmla="*/ 453752 h 1983550"/>
                  <a:gd name="connsiteX21" fmla="*/ 1517562 w 2953345"/>
                  <a:gd name="connsiteY21" fmla="*/ 349370 h 1983550"/>
                  <a:gd name="connsiteX22" fmla="*/ 1988311 w 2953345"/>
                  <a:gd name="connsiteY22" fmla="*/ 0 h 198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953345" h="1983550">
                    <a:moveTo>
                      <a:pt x="1988311" y="0"/>
                    </a:moveTo>
                    <a:cubicBezTo>
                      <a:pt x="2110936" y="121606"/>
                      <a:pt x="2189921" y="326279"/>
                      <a:pt x="2225919" y="546570"/>
                    </a:cubicBezTo>
                    <a:lnTo>
                      <a:pt x="2233933" y="617237"/>
                    </a:lnTo>
                    <a:lnTo>
                      <a:pt x="2350610" y="567300"/>
                    </a:lnTo>
                    <a:cubicBezTo>
                      <a:pt x="2562647" y="488224"/>
                      <a:pt x="2779392" y="454290"/>
                      <a:pt x="2932976" y="500111"/>
                    </a:cubicBezTo>
                    <a:cubicBezTo>
                      <a:pt x="3023762" y="833364"/>
                      <a:pt x="2797242" y="1367090"/>
                      <a:pt x="2527736" y="1636596"/>
                    </a:cubicBezTo>
                    <a:cubicBezTo>
                      <a:pt x="2275074" y="1889258"/>
                      <a:pt x="1799076" y="2077510"/>
                      <a:pt x="1574180" y="1933671"/>
                    </a:cubicBezTo>
                    <a:lnTo>
                      <a:pt x="1556345" y="1919368"/>
                    </a:lnTo>
                    <a:lnTo>
                      <a:pt x="1528339" y="1920897"/>
                    </a:lnTo>
                    <a:cubicBezTo>
                      <a:pt x="1510560" y="1920089"/>
                      <a:pt x="1493010" y="1917445"/>
                      <a:pt x="1475770" y="1912825"/>
                    </a:cubicBezTo>
                    <a:lnTo>
                      <a:pt x="1448916" y="1901539"/>
                    </a:lnTo>
                    <a:lnTo>
                      <a:pt x="1409788" y="1909339"/>
                    </a:lnTo>
                    <a:lnTo>
                      <a:pt x="1379448" y="1933671"/>
                    </a:lnTo>
                    <a:cubicBezTo>
                      <a:pt x="1154551" y="2077510"/>
                      <a:pt x="678554" y="1889257"/>
                      <a:pt x="425892" y="1636595"/>
                    </a:cubicBezTo>
                    <a:cubicBezTo>
                      <a:pt x="156386" y="1367089"/>
                      <a:pt x="-70989" y="807277"/>
                      <a:pt x="20652" y="500110"/>
                    </a:cubicBezTo>
                    <a:cubicBezTo>
                      <a:pt x="187279" y="454716"/>
                      <a:pt x="404024" y="488650"/>
                      <a:pt x="612800" y="567620"/>
                    </a:cubicBezTo>
                    <a:lnTo>
                      <a:pt x="646597" y="582336"/>
                    </a:lnTo>
                    <a:lnTo>
                      <a:pt x="648266" y="560064"/>
                    </a:lnTo>
                    <a:cubicBezTo>
                      <a:pt x="675860" y="335450"/>
                      <a:pt x="745684" y="127473"/>
                      <a:pt x="857156" y="12315"/>
                    </a:cubicBezTo>
                    <a:cubicBezTo>
                      <a:pt x="1025944" y="48861"/>
                      <a:pt x="1202630" y="178907"/>
                      <a:pt x="1351480" y="345243"/>
                    </a:cubicBezTo>
                    <a:lnTo>
                      <a:pt x="1439392" y="453752"/>
                    </a:lnTo>
                    <a:lnTo>
                      <a:pt x="1517562" y="349370"/>
                    </a:lnTo>
                    <a:cubicBezTo>
                      <a:pt x="1661654" y="174869"/>
                      <a:pt x="1832393" y="37110"/>
                      <a:pt x="1988311" y="0"/>
                    </a:cubicBezTo>
                    <a:close/>
                  </a:path>
                </a:pathLst>
              </a:custGeom>
              <a:solidFill>
                <a:srgbClr val="00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3" name="フリーフォーム: 図形 662">
                <a:extLst>
                  <a:ext uri="{FF2B5EF4-FFF2-40B4-BE49-F238E27FC236}">
                    <a16:creationId xmlns:a16="http://schemas.microsoft.com/office/drawing/2014/main" id="{40C1B1E7-DC05-4910-B4C6-03EB293AD198}"/>
                  </a:ext>
                </a:extLst>
              </p:cNvPr>
              <p:cNvSpPr/>
              <p:nvPr/>
            </p:nvSpPr>
            <p:spPr>
              <a:xfrm rot="9769250">
                <a:off x="4908589" y="1429219"/>
                <a:ext cx="264016" cy="177320"/>
              </a:xfrm>
              <a:custGeom>
                <a:avLst/>
                <a:gdLst>
                  <a:gd name="connsiteX0" fmla="*/ 1988311 w 2953345"/>
                  <a:gd name="connsiteY0" fmla="*/ 0 h 1983550"/>
                  <a:gd name="connsiteX1" fmla="*/ 2225919 w 2953345"/>
                  <a:gd name="connsiteY1" fmla="*/ 546570 h 1983550"/>
                  <a:gd name="connsiteX2" fmla="*/ 2233933 w 2953345"/>
                  <a:gd name="connsiteY2" fmla="*/ 617237 h 1983550"/>
                  <a:gd name="connsiteX3" fmla="*/ 2350610 w 2953345"/>
                  <a:gd name="connsiteY3" fmla="*/ 567300 h 1983550"/>
                  <a:gd name="connsiteX4" fmla="*/ 2932976 w 2953345"/>
                  <a:gd name="connsiteY4" fmla="*/ 500111 h 1983550"/>
                  <a:gd name="connsiteX5" fmla="*/ 2527736 w 2953345"/>
                  <a:gd name="connsiteY5" fmla="*/ 1636596 h 1983550"/>
                  <a:gd name="connsiteX6" fmla="*/ 1574180 w 2953345"/>
                  <a:gd name="connsiteY6" fmla="*/ 1933671 h 1983550"/>
                  <a:gd name="connsiteX7" fmla="*/ 1556345 w 2953345"/>
                  <a:gd name="connsiteY7" fmla="*/ 1919368 h 1983550"/>
                  <a:gd name="connsiteX8" fmla="*/ 1528339 w 2953345"/>
                  <a:gd name="connsiteY8" fmla="*/ 1920897 h 1983550"/>
                  <a:gd name="connsiteX9" fmla="*/ 1475770 w 2953345"/>
                  <a:gd name="connsiteY9" fmla="*/ 1912825 h 1983550"/>
                  <a:gd name="connsiteX10" fmla="*/ 1448916 w 2953345"/>
                  <a:gd name="connsiteY10" fmla="*/ 1901539 h 1983550"/>
                  <a:gd name="connsiteX11" fmla="*/ 1409788 w 2953345"/>
                  <a:gd name="connsiteY11" fmla="*/ 1909339 h 1983550"/>
                  <a:gd name="connsiteX12" fmla="*/ 1379448 w 2953345"/>
                  <a:gd name="connsiteY12" fmla="*/ 1933671 h 1983550"/>
                  <a:gd name="connsiteX13" fmla="*/ 425892 w 2953345"/>
                  <a:gd name="connsiteY13" fmla="*/ 1636595 h 1983550"/>
                  <a:gd name="connsiteX14" fmla="*/ 20652 w 2953345"/>
                  <a:gd name="connsiteY14" fmla="*/ 500110 h 1983550"/>
                  <a:gd name="connsiteX15" fmla="*/ 612800 w 2953345"/>
                  <a:gd name="connsiteY15" fmla="*/ 567620 h 1983550"/>
                  <a:gd name="connsiteX16" fmla="*/ 646597 w 2953345"/>
                  <a:gd name="connsiteY16" fmla="*/ 582336 h 1983550"/>
                  <a:gd name="connsiteX17" fmla="*/ 648266 w 2953345"/>
                  <a:gd name="connsiteY17" fmla="*/ 560064 h 1983550"/>
                  <a:gd name="connsiteX18" fmla="*/ 857156 w 2953345"/>
                  <a:gd name="connsiteY18" fmla="*/ 12315 h 1983550"/>
                  <a:gd name="connsiteX19" fmla="*/ 1351480 w 2953345"/>
                  <a:gd name="connsiteY19" fmla="*/ 345243 h 1983550"/>
                  <a:gd name="connsiteX20" fmla="*/ 1439392 w 2953345"/>
                  <a:gd name="connsiteY20" fmla="*/ 453752 h 1983550"/>
                  <a:gd name="connsiteX21" fmla="*/ 1517562 w 2953345"/>
                  <a:gd name="connsiteY21" fmla="*/ 349370 h 1983550"/>
                  <a:gd name="connsiteX22" fmla="*/ 1988311 w 2953345"/>
                  <a:gd name="connsiteY22" fmla="*/ 0 h 198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953345" h="1983550">
                    <a:moveTo>
                      <a:pt x="1988311" y="0"/>
                    </a:moveTo>
                    <a:cubicBezTo>
                      <a:pt x="2110936" y="121606"/>
                      <a:pt x="2189921" y="326279"/>
                      <a:pt x="2225919" y="546570"/>
                    </a:cubicBezTo>
                    <a:lnTo>
                      <a:pt x="2233933" y="617237"/>
                    </a:lnTo>
                    <a:lnTo>
                      <a:pt x="2350610" y="567300"/>
                    </a:lnTo>
                    <a:cubicBezTo>
                      <a:pt x="2562647" y="488224"/>
                      <a:pt x="2779392" y="454290"/>
                      <a:pt x="2932976" y="500111"/>
                    </a:cubicBezTo>
                    <a:cubicBezTo>
                      <a:pt x="3023762" y="833364"/>
                      <a:pt x="2797242" y="1367090"/>
                      <a:pt x="2527736" y="1636596"/>
                    </a:cubicBezTo>
                    <a:cubicBezTo>
                      <a:pt x="2275074" y="1889258"/>
                      <a:pt x="1799076" y="2077510"/>
                      <a:pt x="1574180" y="1933671"/>
                    </a:cubicBezTo>
                    <a:lnTo>
                      <a:pt x="1556345" y="1919368"/>
                    </a:lnTo>
                    <a:lnTo>
                      <a:pt x="1528339" y="1920897"/>
                    </a:lnTo>
                    <a:cubicBezTo>
                      <a:pt x="1510560" y="1920089"/>
                      <a:pt x="1493010" y="1917445"/>
                      <a:pt x="1475770" y="1912825"/>
                    </a:cubicBezTo>
                    <a:lnTo>
                      <a:pt x="1448916" y="1901539"/>
                    </a:lnTo>
                    <a:lnTo>
                      <a:pt x="1409788" y="1909339"/>
                    </a:lnTo>
                    <a:lnTo>
                      <a:pt x="1379448" y="1933671"/>
                    </a:lnTo>
                    <a:cubicBezTo>
                      <a:pt x="1154551" y="2077510"/>
                      <a:pt x="678554" y="1889257"/>
                      <a:pt x="425892" y="1636595"/>
                    </a:cubicBezTo>
                    <a:cubicBezTo>
                      <a:pt x="156386" y="1367089"/>
                      <a:pt x="-70989" y="807277"/>
                      <a:pt x="20652" y="500110"/>
                    </a:cubicBezTo>
                    <a:cubicBezTo>
                      <a:pt x="187279" y="454716"/>
                      <a:pt x="404024" y="488650"/>
                      <a:pt x="612800" y="567620"/>
                    </a:cubicBezTo>
                    <a:lnTo>
                      <a:pt x="646597" y="582336"/>
                    </a:lnTo>
                    <a:lnTo>
                      <a:pt x="648266" y="560064"/>
                    </a:lnTo>
                    <a:cubicBezTo>
                      <a:pt x="675860" y="335450"/>
                      <a:pt x="745684" y="127473"/>
                      <a:pt x="857156" y="12315"/>
                    </a:cubicBezTo>
                    <a:cubicBezTo>
                      <a:pt x="1025944" y="48861"/>
                      <a:pt x="1202630" y="178907"/>
                      <a:pt x="1351480" y="345243"/>
                    </a:cubicBezTo>
                    <a:lnTo>
                      <a:pt x="1439392" y="453752"/>
                    </a:lnTo>
                    <a:lnTo>
                      <a:pt x="1517562" y="349370"/>
                    </a:lnTo>
                    <a:cubicBezTo>
                      <a:pt x="1661654" y="174869"/>
                      <a:pt x="1832393" y="37110"/>
                      <a:pt x="1988311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4" name="フリーフォーム: 図形 663">
                <a:extLst>
                  <a:ext uri="{FF2B5EF4-FFF2-40B4-BE49-F238E27FC236}">
                    <a16:creationId xmlns:a16="http://schemas.microsoft.com/office/drawing/2014/main" id="{BE394018-EC46-410C-B8B7-1AFC7241886D}"/>
                  </a:ext>
                </a:extLst>
              </p:cNvPr>
              <p:cNvSpPr/>
              <p:nvPr/>
            </p:nvSpPr>
            <p:spPr>
              <a:xfrm rot="9769250">
                <a:off x="5198149" y="1627339"/>
                <a:ext cx="264016" cy="177320"/>
              </a:xfrm>
              <a:custGeom>
                <a:avLst/>
                <a:gdLst>
                  <a:gd name="connsiteX0" fmla="*/ 1988311 w 2953345"/>
                  <a:gd name="connsiteY0" fmla="*/ 0 h 1983550"/>
                  <a:gd name="connsiteX1" fmla="*/ 2225919 w 2953345"/>
                  <a:gd name="connsiteY1" fmla="*/ 546570 h 1983550"/>
                  <a:gd name="connsiteX2" fmla="*/ 2233933 w 2953345"/>
                  <a:gd name="connsiteY2" fmla="*/ 617237 h 1983550"/>
                  <a:gd name="connsiteX3" fmla="*/ 2350610 w 2953345"/>
                  <a:gd name="connsiteY3" fmla="*/ 567300 h 1983550"/>
                  <a:gd name="connsiteX4" fmla="*/ 2932976 w 2953345"/>
                  <a:gd name="connsiteY4" fmla="*/ 500111 h 1983550"/>
                  <a:gd name="connsiteX5" fmla="*/ 2527736 w 2953345"/>
                  <a:gd name="connsiteY5" fmla="*/ 1636596 h 1983550"/>
                  <a:gd name="connsiteX6" fmla="*/ 1574180 w 2953345"/>
                  <a:gd name="connsiteY6" fmla="*/ 1933671 h 1983550"/>
                  <a:gd name="connsiteX7" fmla="*/ 1556345 w 2953345"/>
                  <a:gd name="connsiteY7" fmla="*/ 1919368 h 1983550"/>
                  <a:gd name="connsiteX8" fmla="*/ 1528339 w 2953345"/>
                  <a:gd name="connsiteY8" fmla="*/ 1920897 h 1983550"/>
                  <a:gd name="connsiteX9" fmla="*/ 1475770 w 2953345"/>
                  <a:gd name="connsiteY9" fmla="*/ 1912825 h 1983550"/>
                  <a:gd name="connsiteX10" fmla="*/ 1448916 w 2953345"/>
                  <a:gd name="connsiteY10" fmla="*/ 1901539 h 1983550"/>
                  <a:gd name="connsiteX11" fmla="*/ 1409788 w 2953345"/>
                  <a:gd name="connsiteY11" fmla="*/ 1909339 h 1983550"/>
                  <a:gd name="connsiteX12" fmla="*/ 1379448 w 2953345"/>
                  <a:gd name="connsiteY12" fmla="*/ 1933671 h 1983550"/>
                  <a:gd name="connsiteX13" fmla="*/ 425892 w 2953345"/>
                  <a:gd name="connsiteY13" fmla="*/ 1636595 h 1983550"/>
                  <a:gd name="connsiteX14" fmla="*/ 20652 w 2953345"/>
                  <a:gd name="connsiteY14" fmla="*/ 500110 h 1983550"/>
                  <a:gd name="connsiteX15" fmla="*/ 612800 w 2953345"/>
                  <a:gd name="connsiteY15" fmla="*/ 567620 h 1983550"/>
                  <a:gd name="connsiteX16" fmla="*/ 646597 w 2953345"/>
                  <a:gd name="connsiteY16" fmla="*/ 582336 h 1983550"/>
                  <a:gd name="connsiteX17" fmla="*/ 648266 w 2953345"/>
                  <a:gd name="connsiteY17" fmla="*/ 560064 h 1983550"/>
                  <a:gd name="connsiteX18" fmla="*/ 857156 w 2953345"/>
                  <a:gd name="connsiteY18" fmla="*/ 12315 h 1983550"/>
                  <a:gd name="connsiteX19" fmla="*/ 1351480 w 2953345"/>
                  <a:gd name="connsiteY19" fmla="*/ 345243 h 1983550"/>
                  <a:gd name="connsiteX20" fmla="*/ 1439392 w 2953345"/>
                  <a:gd name="connsiteY20" fmla="*/ 453752 h 1983550"/>
                  <a:gd name="connsiteX21" fmla="*/ 1517562 w 2953345"/>
                  <a:gd name="connsiteY21" fmla="*/ 349370 h 1983550"/>
                  <a:gd name="connsiteX22" fmla="*/ 1988311 w 2953345"/>
                  <a:gd name="connsiteY22" fmla="*/ 0 h 198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953345" h="1983550">
                    <a:moveTo>
                      <a:pt x="1988311" y="0"/>
                    </a:moveTo>
                    <a:cubicBezTo>
                      <a:pt x="2110936" y="121606"/>
                      <a:pt x="2189921" y="326279"/>
                      <a:pt x="2225919" y="546570"/>
                    </a:cubicBezTo>
                    <a:lnTo>
                      <a:pt x="2233933" y="617237"/>
                    </a:lnTo>
                    <a:lnTo>
                      <a:pt x="2350610" y="567300"/>
                    </a:lnTo>
                    <a:cubicBezTo>
                      <a:pt x="2562647" y="488224"/>
                      <a:pt x="2779392" y="454290"/>
                      <a:pt x="2932976" y="500111"/>
                    </a:cubicBezTo>
                    <a:cubicBezTo>
                      <a:pt x="3023762" y="833364"/>
                      <a:pt x="2797242" y="1367090"/>
                      <a:pt x="2527736" y="1636596"/>
                    </a:cubicBezTo>
                    <a:cubicBezTo>
                      <a:pt x="2275074" y="1889258"/>
                      <a:pt x="1799076" y="2077510"/>
                      <a:pt x="1574180" y="1933671"/>
                    </a:cubicBezTo>
                    <a:lnTo>
                      <a:pt x="1556345" y="1919368"/>
                    </a:lnTo>
                    <a:lnTo>
                      <a:pt x="1528339" y="1920897"/>
                    </a:lnTo>
                    <a:cubicBezTo>
                      <a:pt x="1510560" y="1920089"/>
                      <a:pt x="1493010" y="1917445"/>
                      <a:pt x="1475770" y="1912825"/>
                    </a:cubicBezTo>
                    <a:lnTo>
                      <a:pt x="1448916" y="1901539"/>
                    </a:lnTo>
                    <a:lnTo>
                      <a:pt x="1409788" y="1909339"/>
                    </a:lnTo>
                    <a:lnTo>
                      <a:pt x="1379448" y="1933671"/>
                    </a:lnTo>
                    <a:cubicBezTo>
                      <a:pt x="1154551" y="2077510"/>
                      <a:pt x="678554" y="1889257"/>
                      <a:pt x="425892" y="1636595"/>
                    </a:cubicBezTo>
                    <a:cubicBezTo>
                      <a:pt x="156386" y="1367089"/>
                      <a:pt x="-70989" y="807277"/>
                      <a:pt x="20652" y="500110"/>
                    </a:cubicBezTo>
                    <a:cubicBezTo>
                      <a:pt x="187279" y="454716"/>
                      <a:pt x="404024" y="488650"/>
                      <a:pt x="612800" y="567620"/>
                    </a:cubicBezTo>
                    <a:lnTo>
                      <a:pt x="646597" y="582336"/>
                    </a:lnTo>
                    <a:lnTo>
                      <a:pt x="648266" y="560064"/>
                    </a:lnTo>
                    <a:cubicBezTo>
                      <a:pt x="675860" y="335450"/>
                      <a:pt x="745684" y="127473"/>
                      <a:pt x="857156" y="12315"/>
                    </a:cubicBezTo>
                    <a:cubicBezTo>
                      <a:pt x="1025944" y="48861"/>
                      <a:pt x="1202630" y="178907"/>
                      <a:pt x="1351480" y="345243"/>
                    </a:cubicBezTo>
                    <a:lnTo>
                      <a:pt x="1439392" y="453752"/>
                    </a:lnTo>
                    <a:lnTo>
                      <a:pt x="1517562" y="349370"/>
                    </a:lnTo>
                    <a:cubicBezTo>
                      <a:pt x="1661654" y="174869"/>
                      <a:pt x="1832393" y="37110"/>
                      <a:pt x="1988311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5" name="フリーフォーム: 図形 664">
                <a:extLst>
                  <a:ext uri="{FF2B5EF4-FFF2-40B4-BE49-F238E27FC236}">
                    <a16:creationId xmlns:a16="http://schemas.microsoft.com/office/drawing/2014/main" id="{7F7908F6-D127-4667-88D8-25BD92CC50D8}"/>
                  </a:ext>
                </a:extLst>
              </p:cNvPr>
              <p:cNvSpPr/>
              <p:nvPr/>
            </p:nvSpPr>
            <p:spPr>
              <a:xfrm rot="9769250">
                <a:off x="3826549" y="1452079"/>
                <a:ext cx="264016" cy="177320"/>
              </a:xfrm>
              <a:custGeom>
                <a:avLst/>
                <a:gdLst>
                  <a:gd name="connsiteX0" fmla="*/ 1988311 w 2953345"/>
                  <a:gd name="connsiteY0" fmla="*/ 0 h 1983550"/>
                  <a:gd name="connsiteX1" fmla="*/ 2225919 w 2953345"/>
                  <a:gd name="connsiteY1" fmla="*/ 546570 h 1983550"/>
                  <a:gd name="connsiteX2" fmla="*/ 2233933 w 2953345"/>
                  <a:gd name="connsiteY2" fmla="*/ 617237 h 1983550"/>
                  <a:gd name="connsiteX3" fmla="*/ 2350610 w 2953345"/>
                  <a:gd name="connsiteY3" fmla="*/ 567300 h 1983550"/>
                  <a:gd name="connsiteX4" fmla="*/ 2932976 w 2953345"/>
                  <a:gd name="connsiteY4" fmla="*/ 500111 h 1983550"/>
                  <a:gd name="connsiteX5" fmla="*/ 2527736 w 2953345"/>
                  <a:gd name="connsiteY5" fmla="*/ 1636596 h 1983550"/>
                  <a:gd name="connsiteX6" fmla="*/ 1574180 w 2953345"/>
                  <a:gd name="connsiteY6" fmla="*/ 1933671 h 1983550"/>
                  <a:gd name="connsiteX7" fmla="*/ 1556345 w 2953345"/>
                  <a:gd name="connsiteY7" fmla="*/ 1919368 h 1983550"/>
                  <a:gd name="connsiteX8" fmla="*/ 1528339 w 2953345"/>
                  <a:gd name="connsiteY8" fmla="*/ 1920897 h 1983550"/>
                  <a:gd name="connsiteX9" fmla="*/ 1475770 w 2953345"/>
                  <a:gd name="connsiteY9" fmla="*/ 1912825 h 1983550"/>
                  <a:gd name="connsiteX10" fmla="*/ 1448916 w 2953345"/>
                  <a:gd name="connsiteY10" fmla="*/ 1901539 h 1983550"/>
                  <a:gd name="connsiteX11" fmla="*/ 1409788 w 2953345"/>
                  <a:gd name="connsiteY11" fmla="*/ 1909339 h 1983550"/>
                  <a:gd name="connsiteX12" fmla="*/ 1379448 w 2953345"/>
                  <a:gd name="connsiteY12" fmla="*/ 1933671 h 1983550"/>
                  <a:gd name="connsiteX13" fmla="*/ 425892 w 2953345"/>
                  <a:gd name="connsiteY13" fmla="*/ 1636595 h 1983550"/>
                  <a:gd name="connsiteX14" fmla="*/ 20652 w 2953345"/>
                  <a:gd name="connsiteY14" fmla="*/ 500110 h 1983550"/>
                  <a:gd name="connsiteX15" fmla="*/ 612800 w 2953345"/>
                  <a:gd name="connsiteY15" fmla="*/ 567620 h 1983550"/>
                  <a:gd name="connsiteX16" fmla="*/ 646597 w 2953345"/>
                  <a:gd name="connsiteY16" fmla="*/ 582336 h 1983550"/>
                  <a:gd name="connsiteX17" fmla="*/ 648266 w 2953345"/>
                  <a:gd name="connsiteY17" fmla="*/ 560064 h 1983550"/>
                  <a:gd name="connsiteX18" fmla="*/ 857156 w 2953345"/>
                  <a:gd name="connsiteY18" fmla="*/ 12315 h 1983550"/>
                  <a:gd name="connsiteX19" fmla="*/ 1351480 w 2953345"/>
                  <a:gd name="connsiteY19" fmla="*/ 345243 h 1983550"/>
                  <a:gd name="connsiteX20" fmla="*/ 1439392 w 2953345"/>
                  <a:gd name="connsiteY20" fmla="*/ 453752 h 1983550"/>
                  <a:gd name="connsiteX21" fmla="*/ 1517562 w 2953345"/>
                  <a:gd name="connsiteY21" fmla="*/ 349370 h 1983550"/>
                  <a:gd name="connsiteX22" fmla="*/ 1988311 w 2953345"/>
                  <a:gd name="connsiteY22" fmla="*/ 0 h 198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953345" h="1983550">
                    <a:moveTo>
                      <a:pt x="1988311" y="0"/>
                    </a:moveTo>
                    <a:cubicBezTo>
                      <a:pt x="2110936" y="121606"/>
                      <a:pt x="2189921" y="326279"/>
                      <a:pt x="2225919" y="546570"/>
                    </a:cubicBezTo>
                    <a:lnTo>
                      <a:pt x="2233933" y="617237"/>
                    </a:lnTo>
                    <a:lnTo>
                      <a:pt x="2350610" y="567300"/>
                    </a:lnTo>
                    <a:cubicBezTo>
                      <a:pt x="2562647" y="488224"/>
                      <a:pt x="2779392" y="454290"/>
                      <a:pt x="2932976" y="500111"/>
                    </a:cubicBezTo>
                    <a:cubicBezTo>
                      <a:pt x="3023762" y="833364"/>
                      <a:pt x="2797242" y="1367090"/>
                      <a:pt x="2527736" y="1636596"/>
                    </a:cubicBezTo>
                    <a:cubicBezTo>
                      <a:pt x="2275074" y="1889258"/>
                      <a:pt x="1799076" y="2077510"/>
                      <a:pt x="1574180" y="1933671"/>
                    </a:cubicBezTo>
                    <a:lnTo>
                      <a:pt x="1556345" y="1919368"/>
                    </a:lnTo>
                    <a:lnTo>
                      <a:pt x="1528339" y="1920897"/>
                    </a:lnTo>
                    <a:cubicBezTo>
                      <a:pt x="1510560" y="1920089"/>
                      <a:pt x="1493010" y="1917445"/>
                      <a:pt x="1475770" y="1912825"/>
                    </a:cubicBezTo>
                    <a:lnTo>
                      <a:pt x="1448916" y="1901539"/>
                    </a:lnTo>
                    <a:lnTo>
                      <a:pt x="1409788" y="1909339"/>
                    </a:lnTo>
                    <a:lnTo>
                      <a:pt x="1379448" y="1933671"/>
                    </a:lnTo>
                    <a:cubicBezTo>
                      <a:pt x="1154551" y="2077510"/>
                      <a:pt x="678554" y="1889257"/>
                      <a:pt x="425892" y="1636595"/>
                    </a:cubicBezTo>
                    <a:cubicBezTo>
                      <a:pt x="156386" y="1367089"/>
                      <a:pt x="-70989" y="807277"/>
                      <a:pt x="20652" y="500110"/>
                    </a:cubicBezTo>
                    <a:cubicBezTo>
                      <a:pt x="187279" y="454716"/>
                      <a:pt x="404024" y="488650"/>
                      <a:pt x="612800" y="567620"/>
                    </a:cubicBezTo>
                    <a:lnTo>
                      <a:pt x="646597" y="582336"/>
                    </a:lnTo>
                    <a:lnTo>
                      <a:pt x="648266" y="560064"/>
                    </a:lnTo>
                    <a:cubicBezTo>
                      <a:pt x="675860" y="335450"/>
                      <a:pt x="745684" y="127473"/>
                      <a:pt x="857156" y="12315"/>
                    </a:cubicBezTo>
                    <a:cubicBezTo>
                      <a:pt x="1025944" y="48861"/>
                      <a:pt x="1202630" y="178907"/>
                      <a:pt x="1351480" y="345243"/>
                    </a:cubicBezTo>
                    <a:lnTo>
                      <a:pt x="1439392" y="453752"/>
                    </a:lnTo>
                    <a:lnTo>
                      <a:pt x="1517562" y="349370"/>
                    </a:lnTo>
                    <a:cubicBezTo>
                      <a:pt x="1661654" y="174869"/>
                      <a:pt x="1832393" y="37110"/>
                      <a:pt x="1988311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6" name="フリーフォーム: 図形 665">
                <a:extLst>
                  <a:ext uri="{FF2B5EF4-FFF2-40B4-BE49-F238E27FC236}">
                    <a16:creationId xmlns:a16="http://schemas.microsoft.com/office/drawing/2014/main" id="{02599C95-0AD2-4CDA-A45E-7A68AC968D2E}"/>
                  </a:ext>
                </a:extLst>
              </p:cNvPr>
              <p:cNvSpPr/>
              <p:nvPr/>
            </p:nvSpPr>
            <p:spPr>
              <a:xfrm rot="9769250">
                <a:off x="4977169" y="1756879"/>
                <a:ext cx="264016" cy="177320"/>
              </a:xfrm>
              <a:custGeom>
                <a:avLst/>
                <a:gdLst>
                  <a:gd name="connsiteX0" fmla="*/ 1988311 w 2953345"/>
                  <a:gd name="connsiteY0" fmla="*/ 0 h 1983550"/>
                  <a:gd name="connsiteX1" fmla="*/ 2225919 w 2953345"/>
                  <a:gd name="connsiteY1" fmla="*/ 546570 h 1983550"/>
                  <a:gd name="connsiteX2" fmla="*/ 2233933 w 2953345"/>
                  <a:gd name="connsiteY2" fmla="*/ 617237 h 1983550"/>
                  <a:gd name="connsiteX3" fmla="*/ 2350610 w 2953345"/>
                  <a:gd name="connsiteY3" fmla="*/ 567300 h 1983550"/>
                  <a:gd name="connsiteX4" fmla="*/ 2932976 w 2953345"/>
                  <a:gd name="connsiteY4" fmla="*/ 500111 h 1983550"/>
                  <a:gd name="connsiteX5" fmla="*/ 2527736 w 2953345"/>
                  <a:gd name="connsiteY5" fmla="*/ 1636596 h 1983550"/>
                  <a:gd name="connsiteX6" fmla="*/ 1574180 w 2953345"/>
                  <a:gd name="connsiteY6" fmla="*/ 1933671 h 1983550"/>
                  <a:gd name="connsiteX7" fmla="*/ 1556345 w 2953345"/>
                  <a:gd name="connsiteY7" fmla="*/ 1919368 h 1983550"/>
                  <a:gd name="connsiteX8" fmla="*/ 1528339 w 2953345"/>
                  <a:gd name="connsiteY8" fmla="*/ 1920897 h 1983550"/>
                  <a:gd name="connsiteX9" fmla="*/ 1475770 w 2953345"/>
                  <a:gd name="connsiteY9" fmla="*/ 1912825 h 1983550"/>
                  <a:gd name="connsiteX10" fmla="*/ 1448916 w 2953345"/>
                  <a:gd name="connsiteY10" fmla="*/ 1901539 h 1983550"/>
                  <a:gd name="connsiteX11" fmla="*/ 1409788 w 2953345"/>
                  <a:gd name="connsiteY11" fmla="*/ 1909339 h 1983550"/>
                  <a:gd name="connsiteX12" fmla="*/ 1379448 w 2953345"/>
                  <a:gd name="connsiteY12" fmla="*/ 1933671 h 1983550"/>
                  <a:gd name="connsiteX13" fmla="*/ 425892 w 2953345"/>
                  <a:gd name="connsiteY13" fmla="*/ 1636595 h 1983550"/>
                  <a:gd name="connsiteX14" fmla="*/ 20652 w 2953345"/>
                  <a:gd name="connsiteY14" fmla="*/ 500110 h 1983550"/>
                  <a:gd name="connsiteX15" fmla="*/ 612800 w 2953345"/>
                  <a:gd name="connsiteY15" fmla="*/ 567620 h 1983550"/>
                  <a:gd name="connsiteX16" fmla="*/ 646597 w 2953345"/>
                  <a:gd name="connsiteY16" fmla="*/ 582336 h 1983550"/>
                  <a:gd name="connsiteX17" fmla="*/ 648266 w 2953345"/>
                  <a:gd name="connsiteY17" fmla="*/ 560064 h 1983550"/>
                  <a:gd name="connsiteX18" fmla="*/ 857156 w 2953345"/>
                  <a:gd name="connsiteY18" fmla="*/ 12315 h 1983550"/>
                  <a:gd name="connsiteX19" fmla="*/ 1351480 w 2953345"/>
                  <a:gd name="connsiteY19" fmla="*/ 345243 h 1983550"/>
                  <a:gd name="connsiteX20" fmla="*/ 1439392 w 2953345"/>
                  <a:gd name="connsiteY20" fmla="*/ 453752 h 1983550"/>
                  <a:gd name="connsiteX21" fmla="*/ 1517562 w 2953345"/>
                  <a:gd name="connsiteY21" fmla="*/ 349370 h 1983550"/>
                  <a:gd name="connsiteX22" fmla="*/ 1988311 w 2953345"/>
                  <a:gd name="connsiteY22" fmla="*/ 0 h 198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953345" h="1983550">
                    <a:moveTo>
                      <a:pt x="1988311" y="0"/>
                    </a:moveTo>
                    <a:cubicBezTo>
                      <a:pt x="2110936" y="121606"/>
                      <a:pt x="2189921" y="326279"/>
                      <a:pt x="2225919" y="546570"/>
                    </a:cubicBezTo>
                    <a:lnTo>
                      <a:pt x="2233933" y="617237"/>
                    </a:lnTo>
                    <a:lnTo>
                      <a:pt x="2350610" y="567300"/>
                    </a:lnTo>
                    <a:cubicBezTo>
                      <a:pt x="2562647" y="488224"/>
                      <a:pt x="2779392" y="454290"/>
                      <a:pt x="2932976" y="500111"/>
                    </a:cubicBezTo>
                    <a:cubicBezTo>
                      <a:pt x="3023762" y="833364"/>
                      <a:pt x="2797242" y="1367090"/>
                      <a:pt x="2527736" y="1636596"/>
                    </a:cubicBezTo>
                    <a:cubicBezTo>
                      <a:pt x="2275074" y="1889258"/>
                      <a:pt x="1799076" y="2077510"/>
                      <a:pt x="1574180" y="1933671"/>
                    </a:cubicBezTo>
                    <a:lnTo>
                      <a:pt x="1556345" y="1919368"/>
                    </a:lnTo>
                    <a:lnTo>
                      <a:pt x="1528339" y="1920897"/>
                    </a:lnTo>
                    <a:cubicBezTo>
                      <a:pt x="1510560" y="1920089"/>
                      <a:pt x="1493010" y="1917445"/>
                      <a:pt x="1475770" y="1912825"/>
                    </a:cubicBezTo>
                    <a:lnTo>
                      <a:pt x="1448916" y="1901539"/>
                    </a:lnTo>
                    <a:lnTo>
                      <a:pt x="1409788" y="1909339"/>
                    </a:lnTo>
                    <a:lnTo>
                      <a:pt x="1379448" y="1933671"/>
                    </a:lnTo>
                    <a:cubicBezTo>
                      <a:pt x="1154551" y="2077510"/>
                      <a:pt x="678554" y="1889257"/>
                      <a:pt x="425892" y="1636595"/>
                    </a:cubicBezTo>
                    <a:cubicBezTo>
                      <a:pt x="156386" y="1367089"/>
                      <a:pt x="-70989" y="807277"/>
                      <a:pt x="20652" y="500110"/>
                    </a:cubicBezTo>
                    <a:cubicBezTo>
                      <a:pt x="187279" y="454716"/>
                      <a:pt x="404024" y="488650"/>
                      <a:pt x="612800" y="567620"/>
                    </a:cubicBezTo>
                    <a:lnTo>
                      <a:pt x="646597" y="582336"/>
                    </a:lnTo>
                    <a:lnTo>
                      <a:pt x="648266" y="560064"/>
                    </a:lnTo>
                    <a:cubicBezTo>
                      <a:pt x="675860" y="335450"/>
                      <a:pt x="745684" y="127473"/>
                      <a:pt x="857156" y="12315"/>
                    </a:cubicBezTo>
                    <a:cubicBezTo>
                      <a:pt x="1025944" y="48861"/>
                      <a:pt x="1202630" y="178907"/>
                      <a:pt x="1351480" y="345243"/>
                    </a:cubicBezTo>
                    <a:lnTo>
                      <a:pt x="1439392" y="453752"/>
                    </a:lnTo>
                    <a:lnTo>
                      <a:pt x="1517562" y="349370"/>
                    </a:lnTo>
                    <a:cubicBezTo>
                      <a:pt x="1661654" y="174869"/>
                      <a:pt x="1832393" y="37110"/>
                      <a:pt x="1988311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7" name="フリーフォーム: 図形 666">
                <a:extLst>
                  <a:ext uri="{FF2B5EF4-FFF2-40B4-BE49-F238E27FC236}">
                    <a16:creationId xmlns:a16="http://schemas.microsoft.com/office/drawing/2014/main" id="{14D4E8D8-AB60-4518-B3AF-40FD533DC1DD}"/>
                  </a:ext>
                </a:extLst>
              </p:cNvPr>
              <p:cNvSpPr/>
              <p:nvPr/>
            </p:nvSpPr>
            <p:spPr>
              <a:xfrm rot="9769250">
                <a:off x="3361729" y="1650199"/>
                <a:ext cx="264016" cy="177320"/>
              </a:xfrm>
              <a:custGeom>
                <a:avLst/>
                <a:gdLst>
                  <a:gd name="connsiteX0" fmla="*/ 1988311 w 2953345"/>
                  <a:gd name="connsiteY0" fmla="*/ 0 h 1983550"/>
                  <a:gd name="connsiteX1" fmla="*/ 2225919 w 2953345"/>
                  <a:gd name="connsiteY1" fmla="*/ 546570 h 1983550"/>
                  <a:gd name="connsiteX2" fmla="*/ 2233933 w 2953345"/>
                  <a:gd name="connsiteY2" fmla="*/ 617237 h 1983550"/>
                  <a:gd name="connsiteX3" fmla="*/ 2350610 w 2953345"/>
                  <a:gd name="connsiteY3" fmla="*/ 567300 h 1983550"/>
                  <a:gd name="connsiteX4" fmla="*/ 2932976 w 2953345"/>
                  <a:gd name="connsiteY4" fmla="*/ 500111 h 1983550"/>
                  <a:gd name="connsiteX5" fmla="*/ 2527736 w 2953345"/>
                  <a:gd name="connsiteY5" fmla="*/ 1636596 h 1983550"/>
                  <a:gd name="connsiteX6" fmla="*/ 1574180 w 2953345"/>
                  <a:gd name="connsiteY6" fmla="*/ 1933671 h 1983550"/>
                  <a:gd name="connsiteX7" fmla="*/ 1556345 w 2953345"/>
                  <a:gd name="connsiteY7" fmla="*/ 1919368 h 1983550"/>
                  <a:gd name="connsiteX8" fmla="*/ 1528339 w 2953345"/>
                  <a:gd name="connsiteY8" fmla="*/ 1920897 h 1983550"/>
                  <a:gd name="connsiteX9" fmla="*/ 1475770 w 2953345"/>
                  <a:gd name="connsiteY9" fmla="*/ 1912825 h 1983550"/>
                  <a:gd name="connsiteX10" fmla="*/ 1448916 w 2953345"/>
                  <a:gd name="connsiteY10" fmla="*/ 1901539 h 1983550"/>
                  <a:gd name="connsiteX11" fmla="*/ 1409788 w 2953345"/>
                  <a:gd name="connsiteY11" fmla="*/ 1909339 h 1983550"/>
                  <a:gd name="connsiteX12" fmla="*/ 1379448 w 2953345"/>
                  <a:gd name="connsiteY12" fmla="*/ 1933671 h 1983550"/>
                  <a:gd name="connsiteX13" fmla="*/ 425892 w 2953345"/>
                  <a:gd name="connsiteY13" fmla="*/ 1636595 h 1983550"/>
                  <a:gd name="connsiteX14" fmla="*/ 20652 w 2953345"/>
                  <a:gd name="connsiteY14" fmla="*/ 500110 h 1983550"/>
                  <a:gd name="connsiteX15" fmla="*/ 612800 w 2953345"/>
                  <a:gd name="connsiteY15" fmla="*/ 567620 h 1983550"/>
                  <a:gd name="connsiteX16" fmla="*/ 646597 w 2953345"/>
                  <a:gd name="connsiteY16" fmla="*/ 582336 h 1983550"/>
                  <a:gd name="connsiteX17" fmla="*/ 648266 w 2953345"/>
                  <a:gd name="connsiteY17" fmla="*/ 560064 h 1983550"/>
                  <a:gd name="connsiteX18" fmla="*/ 857156 w 2953345"/>
                  <a:gd name="connsiteY18" fmla="*/ 12315 h 1983550"/>
                  <a:gd name="connsiteX19" fmla="*/ 1351480 w 2953345"/>
                  <a:gd name="connsiteY19" fmla="*/ 345243 h 1983550"/>
                  <a:gd name="connsiteX20" fmla="*/ 1439392 w 2953345"/>
                  <a:gd name="connsiteY20" fmla="*/ 453752 h 1983550"/>
                  <a:gd name="connsiteX21" fmla="*/ 1517562 w 2953345"/>
                  <a:gd name="connsiteY21" fmla="*/ 349370 h 1983550"/>
                  <a:gd name="connsiteX22" fmla="*/ 1988311 w 2953345"/>
                  <a:gd name="connsiteY22" fmla="*/ 0 h 198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953345" h="1983550">
                    <a:moveTo>
                      <a:pt x="1988311" y="0"/>
                    </a:moveTo>
                    <a:cubicBezTo>
                      <a:pt x="2110936" y="121606"/>
                      <a:pt x="2189921" y="326279"/>
                      <a:pt x="2225919" y="546570"/>
                    </a:cubicBezTo>
                    <a:lnTo>
                      <a:pt x="2233933" y="617237"/>
                    </a:lnTo>
                    <a:lnTo>
                      <a:pt x="2350610" y="567300"/>
                    </a:lnTo>
                    <a:cubicBezTo>
                      <a:pt x="2562647" y="488224"/>
                      <a:pt x="2779392" y="454290"/>
                      <a:pt x="2932976" y="500111"/>
                    </a:cubicBezTo>
                    <a:cubicBezTo>
                      <a:pt x="3023762" y="833364"/>
                      <a:pt x="2797242" y="1367090"/>
                      <a:pt x="2527736" y="1636596"/>
                    </a:cubicBezTo>
                    <a:cubicBezTo>
                      <a:pt x="2275074" y="1889258"/>
                      <a:pt x="1799076" y="2077510"/>
                      <a:pt x="1574180" y="1933671"/>
                    </a:cubicBezTo>
                    <a:lnTo>
                      <a:pt x="1556345" y="1919368"/>
                    </a:lnTo>
                    <a:lnTo>
                      <a:pt x="1528339" y="1920897"/>
                    </a:lnTo>
                    <a:cubicBezTo>
                      <a:pt x="1510560" y="1920089"/>
                      <a:pt x="1493010" y="1917445"/>
                      <a:pt x="1475770" y="1912825"/>
                    </a:cubicBezTo>
                    <a:lnTo>
                      <a:pt x="1448916" y="1901539"/>
                    </a:lnTo>
                    <a:lnTo>
                      <a:pt x="1409788" y="1909339"/>
                    </a:lnTo>
                    <a:lnTo>
                      <a:pt x="1379448" y="1933671"/>
                    </a:lnTo>
                    <a:cubicBezTo>
                      <a:pt x="1154551" y="2077510"/>
                      <a:pt x="678554" y="1889257"/>
                      <a:pt x="425892" y="1636595"/>
                    </a:cubicBezTo>
                    <a:cubicBezTo>
                      <a:pt x="156386" y="1367089"/>
                      <a:pt x="-70989" y="807277"/>
                      <a:pt x="20652" y="500110"/>
                    </a:cubicBezTo>
                    <a:cubicBezTo>
                      <a:pt x="187279" y="454716"/>
                      <a:pt x="404024" y="488650"/>
                      <a:pt x="612800" y="567620"/>
                    </a:cubicBezTo>
                    <a:lnTo>
                      <a:pt x="646597" y="582336"/>
                    </a:lnTo>
                    <a:lnTo>
                      <a:pt x="648266" y="560064"/>
                    </a:lnTo>
                    <a:cubicBezTo>
                      <a:pt x="675860" y="335450"/>
                      <a:pt x="745684" y="127473"/>
                      <a:pt x="857156" y="12315"/>
                    </a:cubicBezTo>
                    <a:cubicBezTo>
                      <a:pt x="1025944" y="48861"/>
                      <a:pt x="1202630" y="178907"/>
                      <a:pt x="1351480" y="345243"/>
                    </a:cubicBezTo>
                    <a:lnTo>
                      <a:pt x="1439392" y="453752"/>
                    </a:lnTo>
                    <a:lnTo>
                      <a:pt x="1517562" y="349370"/>
                    </a:lnTo>
                    <a:cubicBezTo>
                      <a:pt x="1661654" y="174869"/>
                      <a:pt x="1832393" y="37110"/>
                      <a:pt x="1988311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8" name="フリーフォーム: 図形 667">
                <a:extLst>
                  <a:ext uri="{FF2B5EF4-FFF2-40B4-BE49-F238E27FC236}">
                    <a16:creationId xmlns:a16="http://schemas.microsoft.com/office/drawing/2014/main" id="{25193F1B-8540-4C63-A9DE-F5738200283B}"/>
                  </a:ext>
                </a:extLst>
              </p:cNvPr>
              <p:cNvSpPr/>
              <p:nvPr/>
            </p:nvSpPr>
            <p:spPr>
              <a:xfrm rot="9769250">
                <a:off x="3239809" y="1894039"/>
                <a:ext cx="264016" cy="177320"/>
              </a:xfrm>
              <a:custGeom>
                <a:avLst/>
                <a:gdLst>
                  <a:gd name="connsiteX0" fmla="*/ 1988311 w 2953345"/>
                  <a:gd name="connsiteY0" fmla="*/ 0 h 1983550"/>
                  <a:gd name="connsiteX1" fmla="*/ 2225919 w 2953345"/>
                  <a:gd name="connsiteY1" fmla="*/ 546570 h 1983550"/>
                  <a:gd name="connsiteX2" fmla="*/ 2233933 w 2953345"/>
                  <a:gd name="connsiteY2" fmla="*/ 617237 h 1983550"/>
                  <a:gd name="connsiteX3" fmla="*/ 2350610 w 2953345"/>
                  <a:gd name="connsiteY3" fmla="*/ 567300 h 1983550"/>
                  <a:gd name="connsiteX4" fmla="*/ 2932976 w 2953345"/>
                  <a:gd name="connsiteY4" fmla="*/ 500111 h 1983550"/>
                  <a:gd name="connsiteX5" fmla="*/ 2527736 w 2953345"/>
                  <a:gd name="connsiteY5" fmla="*/ 1636596 h 1983550"/>
                  <a:gd name="connsiteX6" fmla="*/ 1574180 w 2953345"/>
                  <a:gd name="connsiteY6" fmla="*/ 1933671 h 1983550"/>
                  <a:gd name="connsiteX7" fmla="*/ 1556345 w 2953345"/>
                  <a:gd name="connsiteY7" fmla="*/ 1919368 h 1983550"/>
                  <a:gd name="connsiteX8" fmla="*/ 1528339 w 2953345"/>
                  <a:gd name="connsiteY8" fmla="*/ 1920897 h 1983550"/>
                  <a:gd name="connsiteX9" fmla="*/ 1475770 w 2953345"/>
                  <a:gd name="connsiteY9" fmla="*/ 1912825 h 1983550"/>
                  <a:gd name="connsiteX10" fmla="*/ 1448916 w 2953345"/>
                  <a:gd name="connsiteY10" fmla="*/ 1901539 h 1983550"/>
                  <a:gd name="connsiteX11" fmla="*/ 1409788 w 2953345"/>
                  <a:gd name="connsiteY11" fmla="*/ 1909339 h 1983550"/>
                  <a:gd name="connsiteX12" fmla="*/ 1379448 w 2953345"/>
                  <a:gd name="connsiteY12" fmla="*/ 1933671 h 1983550"/>
                  <a:gd name="connsiteX13" fmla="*/ 425892 w 2953345"/>
                  <a:gd name="connsiteY13" fmla="*/ 1636595 h 1983550"/>
                  <a:gd name="connsiteX14" fmla="*/ 20652 w 2953345"/>
                  <a:gd name="connsiteY14" fmla="*/ 500110 h 1983550"/>
                  <a:gd name="connsiteX15" fmla="*/ 612800 w 2953345"/>
                  <a:gd name="connsiteY15" fmla="*/ 567620 h 1983550"/>
                  <a:gd name="connsiteX16" fmla="*/ 646597 w 2953345"/>
                  <a:gd name="connsiteY16" fmla="*/ 582336 h 1983550"/>
                  <a:gd name="connsiteX17" fmla="*/ 648266 w 2953345"/>
                  <a:gd name="connsiteY17" fmla="*/ 560064 h 1983550"/>
                  <a:gd name="connsiteX18" fmla="*/ 857156 w 2953345"/>
                  <a:gd name="connsiteY18" fmla="*/ 12315 h 1983550"/>
                  <a:gd name="connsiteX19" fmla="*/ 1351480 w 2953345"/>
                  <a:gd name="connsiteY19" fmla="*/ 345243 h 1983550"/>
                  <a:gd name="connsiteX20" fmla="*/ 1439392 w 2953345"/>
                  <a:gd name="connsiteY20" fmla="*/ 453752 h 1983550"/>
                  <a:gd name="connsiteX21" fmla="*/ 1517562 w 2953345"/>
                  <a:gd name="connsiteY21" fmla="*/ 349370 h 1983550"/>
                  <a:gd name="connsiteX22" fmla="*/ 1988311 w 2953345"/>
                  <a:gd name="connsiteY22" fmla="*/ 0 h 198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953345" h="1983550">
                    <a:moveTo>
                      <a:pt x="1988311" y="0"/>
                    </a:moveTo>
                    <a:cubicBezTo>
                      <a:pt x="2110936" y="121606"/>
                      <a:pt x="2189921" y="326279"/>
                      <a:pt x="2225919" y="546570"/>
                    </a:cubicBezTo>
                    <a:lnTo>
                      <a:pt x="2233933" y="617237"/>
                    </a:lnTo>
                    <a:lnTo>
                      <a:pt x="2350610" y="567300"/>
                    </a:lnTo>
                    <a:cubicBezTo>
                      <a:pt x="2562647" y="488224"/>
                      <a:pt x="2779392" y="454290"/>
                      <a:pt x="2932976" y="500111"/>
                    </a:cubicBezTo>
                    <a:cubicBezTo>
                      <a:pt x="3023762" y="833364"/>
                      <a:pt x="2797242" y="1367090"/>
                      <a:pt x="2527736" y="1636596"/>
                    </a:cubicBezTo>
                    <a:cubicBezTo>
                      <a:pt x="2275074" y="1889258"/>
                      <a:pt x="1799076" y="2077510"/>
                      <a:pt x="1574180" y="1933671"/>
                    </a:cubicBezTo>
                    <a:lnTo>
                      <a:pt x="1556345" y="1919368"/>
                    </a:lnTo>
                    <a:lnTo>
                      <a:pt x="1528339" y="1920897"/>
                    </a:lnTo>
                    <a:cubicBezTo>
                      <a:pt x="1510560" y="1920089"/>
                      <a:pt x="1493010" y="1917445"/>
                      <a:pt x="1475770" y="1912825"/>
                    </a:cubicBezTo>
                    <a:lnTo>
                      <a:pt x="1448916" y="1901539"/>
                    </a:lnTo>
                    <a:lnTo>
                      <a:pt x="1409788" y="1909339"/>
                    </a:lnTo>
                    <a:lnTo>
                      <a:pt x="1379448" y="1933671"/>
                    </a:lnTo>
                    <a:cubicBezTo>
                      <a:pt x="1154551" y="2077510"/>
                      <a:pt x="678554" y="1889257"/>
                      <a:pt x="425892" y="1636595"/>
                    </a:cubicBezTo>
                    <a:cubicBezTo>
                      <a:pt x="156386" y="1367089"/>
                      <a:pt x="-70989" y="807277"/>
                      <a:pt x="20652" y="500110"/>
                    </a:cubicBezTo>
                    <a:cubicBezTo>
                      <a:pt x="187279" y="454716"/>
                      <a:pt x="404024" y="488650"/>
                      <a:pt x="612800" y="567620"/>
                    </a:cubicBezTo>
                    <a:lnTo>
                      <a:pt x="646597" y="582336"/>
                    </a:lnTo>
                    <a:lnTo>
                      <a:pt x="648266" y="560064"/>
                    </a:lnTo>
                    <a:cubicBezTo>
                      <a:pt x="675860" y="335450"/>
                      <a:pt x="745684" y="127473"/>
                      <a:pt x="857156" y="12315"/>
                    </a:cubicBezTo>
                    <a:cubicBezTo>
                      <a:pt x="1025944" y="48861"/>
                      <a:pt x="1202630" y="178907"/>
                      <a:pt x="1351480" y="345243"/>
                    </a:cubicBezTo>
                    <a:lnTo>
                      <a:pt x="1439392" y="453752"/>
                    </a:lnTo>
                    <a:lnTo>
                      <a:pt x="1517562" y="349370"/>
                    </a:lnTo>
                    <a:cubicBezTo>
                      <a:pt x="1661654" y="174869"/>
                      <a:pt x="1832393" y="37110"/>
                      <a:pt x="1988311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9" name="フリーフォーム: 図形 668">
                <a:extLst>
                  <a:ext uri="{FF2B5EF4-FFF2-40B4-BE49-F238E27FC236}">
                    <a16:creationId xmlns:a16="http://schemas.microsoft.com/office/drawing/2014/main" id="{FB146E67-B816-4E02-8078-73FB6E5BE0C1}"/>
                  </a:ext>
                </a:extLst>
              </p:cNvPr>
              <p:cNvSpPr/>
              <p:nvPr/>
            </p:nvSpPr>
            <p:spPr>
              <a:xfrm rot="9769250">
                <a:off x="3575089" y="1962619"/>
                <a:ext cx="264016" cy="177320"/>
              </a:xfrm>
              <a:custGeom>
                <a:avLst/>
                <a:gdLst>
                  <a:gd name="connsiteX0" fmla="*/ 1988311 w 2953345"/>
                  <a:gd name="connsiteY0" fmla="*/ 0 h 1983550"/>
                  <a:gd name="connsiteX1" fmla="*/ 2225919 w 2953345"/>
                  <a:gd name="connsiteY1" fmla="*/ 546570 h 1983550"/>
                  <a:gd name="connsiteX2" fmla="*/ 2233933 w 2953345"/>
                  <a:gd name="connsiteY2" fmla="*/ 617237 h 1983550"/>
                  <a:gd name="connsiteX3" fmla="*/ 2350610 w 2953345"/>
                  <a:gd name="connsiteY3" fmla="*/ 567300 h 1983550"/>
                  <a:gd name="connsiteX4" fmla="*/ 2932976 w 2953345"/>
                  <a:gd name="connsiteY4" fmla="*/ 500111 h 1983550"/>
                  <a:gd name="connsiteX5" fmla="*/ 2527736 w 2953345"/>
                  <a:gd name="connsiteY5" fmla="*/ 1636596 h 1983550"/>
                  <a:gd name="connsiteX6" fmla="*/ 1574180 w 2953345"/>
                  <a:gd name="connsiteY6" fmla="*/ 1933671 h 1983550"/>
                  <a:gd name="connsiteX7" fmla="*/ 1556345 w 2953345"/>
                  <a:gd name="connsiteY7" fmla="*/ 1919368 h 1983550"/>
                  <a:gd name="connsiteX8" fmla="*/ 1528339 w 2953345"/>
                  <a:gd name="connsiteY8" fmla="*/ 1920897 h 1983550"/>
                  <a:gd name="connsiteX9" fmla="*/ 1475770 w 2953345"/>
                  <a:gd name="connsiteY9" fmla="*/ 1912825 h 1983550"/>
                  <a:gd name="connsiteX10" fmla="*/ 1448916 w 2953345"/>
                  <a:gd name="connsiteY10" fmla="*/ 1901539 h 1983550"/>
                  <a:gd name="connsiteX11" fmla="*/ 1409788 w 2953345"/>
                  <a:gd name="connsiteY11" fmla="*/ 1909339 h 1983550"/>
                  <a:gd name="connsiteX12" fmla="*/ 1379448 w 2953345"/>
                  <a:gd name="connsiteY12" fmla="*/ 1933671 h 1983550"/>
                  <a:gd name="connsiteX13" fmla="*/ 425892 w 2953345"/>
                  <a:gd name="connsiteY13" fmla="*/ 1636595 h 1983550"/>
                  <a:gd name="connsiteX14" fmla="*/ 20652 w 2953345"/>
                  <a:gd name="connsiteY14" fmla="*/ 500110 h 1983550"/>
                  <a:gd name="connsiteX15" fmla="*/ 612800 w 2953345"/>
                  <a:gd name="connsiteY15" fmla="*/ 567620 h 1983550"/>
                  <a:gd name="connsiteX16" fmla="*/ 646597 w 2953345"/>
                  <a:gd name="connsiteY16" fmla="*/ 582336 h 1983550"/>
                  <a:gd name="connsiteX17" fmla="*/ 648266 w 2953345"/>
                  <a:gd name="connsiteY17" fmla="*/ 560064 h 1983550"/>
                  <a:gd name="connsiteX18" fmla="*/ 857156 w 2953345"/>
                  <a:gd name="connsiteY18" fmla="*/ 12315 h 1983550"/>
                  <a:gd name="connsiteX19" fmla="*/ 1351480 w 2953345"/>
                  <a:gd name="connsiteY19" fmla="*/ 345243 h 1983550"/>
                  <a:gd name="connsiteX20" fmla="*/ 1439392 w 2953345"/>
                  <a:gd name="connsiteY20" fmla="*/ 453752 h 1983550"/>
                  <a:gd name="connsiteX21" fmla="*/ 1517562 w 2953345"/>
                  <a:gd name="connsiteY21" fmla="*/ 349370 h 1983550"/>
                  <a:gd name="connsiteX22" fmla="*/ 1988311 w 2953345"/>
                  <a:gd name="connsiteY22" fmla="*/ 0 h 198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953345" h="1983550">
                    <a:moveTo>
                      <a:pt x="1988311" y="0"/>
                    </a:moveTo>
                    <a:cubicBezTo>
                      <a:pt x="2110936" y="121606"/>
                      <a:pt x="2189921" y="326279"/>
                      <a:pt x="2225919" y="546570"/>
                    </a:cubicBezTo>
                    <a:lnTo>
                      <a:pt x="2233933" y="617237"/>
                    </a:lnTo>
                    <a:lnTo>
                      <a:pt x="2350610" y="567300"/>
                    </a:lnTo>
                    <a:cubicBezTo>
                      <a:pt x="2562647" y="488224"/>
                      <a:pt x="2779392" y="454290"/>
                      <a:pt x="2932976" y="500111"/>
                    </a:cubicBezTo>
                    <a:cubicBezTo>
                      <a:pt x="3023762" y="833364"/>
                      <a:pt x="2797242" y="1367090"/>
                      <a:pt x="2527736" y="1636596"/>
                    </a:cubicBezTo>
                    <a:cubicBezTo>
                      <a:pt x="2275074" y="1889258"/>
                      <a:pt x="1799076" y="2077510"/>
                      <a:pt x="1574180" y="1933671"/>
                    </a:cubicBezTo>
                    <a:lnTo>
                      <a:pt x="1556345" y="1919368"/>
                    </a:lnTo>
                    <a:lnTo>
                      <a:pt x="1528339" y="1920897"/>
                    </a:lnTo>
                    <a:cubicBezTo>
                      <a:pt x="1510560" y="1920089"/>
                      <a:pt x="1493010" y="1917445"/>
                      <a:pt x="1475770" y="1912825"/>
                    </a:cubicBezTo>
                    <a:lnTo>
                      <a:pt x="1448916" y="1901539"/>
                    </a:lnTo>
                    <a:lnTo>
                      <a:pt x="1409788" y="1909339"/>
                    </a:lnTo>
                    <a:lnTo>
                      <a:pt x="1379448" y="1933671"/>
                    </a:lnTo>
                    <a:cubicBezTo>
                      <a:pt x="1154551" y="2077510"/>
                      <a:pt x="678554" y="1889257"/>
                      <a:pt x="425892" y="1636595"/>
                    </a:cubicBezTo>
                    <a:cubicBezTo>
                      <a:pt x="156386" y="1367089"/>
                      <a:pt x="-70989" y="807277"/>
                      <a:pt x="20652" y="500110"/>
                    </a:cubicBezTo>
                    <a:cubicBezTo>
                      <a:pt x="187279" y="454716"/>
                      <a:pt x="404024" y="488650"/>
                      <a:pt x="612800" y="567620"/>
                    </a:cubicBezTo>
                    <a:lnTo>
                      <a:pt x="646597" y="582336"/>
                    </a:lnTo>
                    <a:lnTo>
                      <a:pt x="648266" y="560064"/>
                    </a:lnTo>
                    <a:cubicBezTo>
                      <a:pt x="675860" y="335450"/>
                      <a:pt x="745684" y="127473"/>
                      <a:pt x="857156" y="12315"/>
                    </a:cubicBezTo>
                    <a:cubicBezTo>
                      <a:pt x="1025944" y="48861"/>
                      <a:pt x="1202630" y="178907"/>
                      <a:pt x="1351480" y="345243"/>
                    </a:cubicBezTo>
                    <a:lnTo>
                      <a:pt x="1439392" y="453752"/>
                    </a:lnTo>
                    <a:lnTo>
                      <a:pt x="1517562" y="349370"/>
                    </a:lnTo>
                    <a:cubicBezTo>
                      <a:pt x="1661654" y="174869"/>
                      <a:pt x="1832393" y="37110"/>
                      <a:pt x="1988311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0" name="フリーフォーム: 図形 669">
                <a:extLst>
                  <a:ext uri="{FF2B5EF4-FFF2-40B4-BE49-F238E27FC236}">
                    <a16:creationId xmlns:a16="http://schemas.microsoft.com/office/drawing/2014/main" id="{6F590E52-B125-43FA-80FD-1EF023F1045D}"/>
                  </a:ext>
                </a:extLst>
              </p:cNvPr>
              <p:cNvSpPr/>
              <p:nvPr/>
            </p:nvSpPr>
            <p:spPr>
              <a:xfrm rot="9769250">
                <a:off x="2851189" y="2069299"/>
                <a:ext cx="264016" cy="177320"/>
              </a:xfrm>
              <a:custGeom>
                <a:avLst/>
                <a:gdLst>
                  <a:gd name="connsiteX0" fmla="*/ 1988311 w 2953345"/>
                  <a:gd name="connsiteY0" fmla="*/ 0 h 1983550"/>
                  <a:gd name="connsiteX1" fmla="*/ 2225919 w 2953345"/>
                  <a:gd name="connsiteY1" fmla="*/ 546570 h 1983550"/>
                  <a:gd name="connsiteX2" fmla="*/ 2233933 w 2953345"/>
                  <a:gd name="connsiteY2" fmla="*/ 617237 h 1983550"/>
                  <a:gd name="connsiteX3" fmla="*/ 2350610 w 2953345"/>
                  <a:gd name="connsiteY3" fmla="*/ 567300 h 1983550"/>
                  <a:gd name="connsiteX4" fmla="*/ 2932976 w 2953345"/>
                  <a:gd name="connsiteY4" fmla="*/ 500111 h 1983550"/>
                  <a:gd name="connsiteX5" fmla="*/ 2527736 w 2953345"/>
                  <a:gd name="connsiteY5" fmla="*/ 1636596 h 1983550"/>
                  <a:gd name="connsiteX6" fmla="*/ 1574180 w 2953345"/>
                  <a:gd name="connsiteY6" fmla="*/ 1933671 h 1983550"/>
                  <a:gd name="connsiteX7" fmla="*/ 1556345 w 2953345"/>
                  <a:gd name="connsiteY7" fmla="*/ 1919368 h 1983550"/>
                  <a:gd name="connsiteX8" fmla="*/ 1528339 w 2953345"/>
                  <a:gd name="connsiteY8" fmla="*/ 1920897 h 1983550"/>
                  <a:gd name="connsiteX9" fmla="*/ 1475770 w 2953345"/>
                  <a:gd name="connsiteY9" fmla="*/ 1912825 h 1983550"/>
                  <a:gd name="connsiteX10" fmla="*/ 1448916 w 2953345"/>
                  <a:gd name="connsiteY10" fmla="*/ 1901539 h 1983550"/>
                  <a:gd name="connsiteX11" fmla="*/ 1409788 w 2953345"/>
                  <a:gd name="connsiteY11" fmla="*/ 1909339 h 1983550"/>
                  <a:gd name="connsiteX12" fmla="*/ 1379448 w 2953345"/>
                  <a:gd name="connsiteY12" fmla="*/ 1933671 h 1983550"/>
                  <a:gd name="connsiteX13" fmla="*/ 425892 w 2953345"/>
                  <a:gd name="connsiteY13" fmla="*/ 1636595 h 1983550"/>
                  <a:gd name="connsiteX14" fmla="*/ 20652 w 2953345"/>
                  <a:gd name="connsiteY14" fmla="*/ 500110 h 1983550"/>
                  <a:gd name="connsiteX15" fmla="*/ 612800 w 2953345"/>
                  <a:gd name="connsiteY15" fmla="*/ 567620 h 1983550"/>
                  <a:gd name="connsiteX16" fmla="*/ 646597 w 2953345"/>
                  <a:gd name="connsiteY16" fmla="*/ 582336 h 1983550"/>
                  <a:gd name="connsiteX17" fmla="*/ 648266 w 2953345"/>
                  <a:gd name="connsiteY17" fmla="*/ 560064 h 1983550"/>
                  <a:gd name="connsiteX18" fmla="*/ 857156 w 2953345"/>
                  <a:gd name="connsiteY18" fmla="*/ 12315 h 1983550"/>
                  <a:gd name="connsiteX19" fmla="*/ 1351480 w 2953345"/>
                  <a:gd name="connsiteY19" fmla="*/ 345243 h 1983550"/>
                  <a:gd name="connsiteX20" fmla="*/ 1439392 w 2953345"/>
                  <a:gd name="connsiteY20" fmla="*/ 453752 h 1983550"/>
                  <a:gd name="connsiteX21" fmla="*/ 1517562 w 2953345"/>
                  <a:gd name="connsiteY21" fmla="*/ 349370 h 1983550"/>
                  <a:gd name="connsiteX22" fmla="*/ 1988311 w 2953345"/>
                  <a:gd name="connsiteY22" fmla="*/ 0 h 198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953345" h="1983550">
                    <a:moveTo>
                      <a:pt x="1988311" y="0"/>
                    </a:moveTo>
                    <a:cubicBezTo>
                      <a:pt x="2110936" y="121606"/>
                      <a:pt x="2189921" y="326279"/>
                      <a:pt x="2225919" y="546570"/>
                    </a:cubicBezTo>
                    <a:lnTo>
                      <a:pt x="2233933" y="617237"/>
                    </a:lnTo>
                    <a:lnTo>
                      <a:pt x="2350610" y="567300"/>
                    </a:lnTo>
                    <a:cubicBezTo>
                      <a:pt x="2562647" y="488224"/>
                      <a:pt x="2779392" y="454290"/>
                      <a:pt x="2932976" y="500111"/>
                    </a:cubicBezTo>
                    <a:cubicBezTo>
                      <a:pt x="3023762" y="833364"/>
                      <a:pt x="2797242" y="1367090"/>
                      <a:pt x="2527736" y="1636596"/>
                    </a:cubicBezTo>
                    <a:cubicBezTo>
                      <a:pt x="2275074" y="1889258"/>
                      <a:pt x="1799076" y="2077510"/>
                      <a:pt x="1574180" y="1933671"/>
                    </a:cubicBezTo>
                    <a:lnTo>
                      <a:pt x="1556345" y="1919368"/>
                    </a:lnTo>
                    <a:lnTo>
                      <a:pt x="1528339" y="1920897"/>
                    </a:lnTo>
                    <a:cubicBezTo>
                      <a:pt x="1510560" y="1920089"/>
                      <a:pt x="1493010" y="1917445"/>
                      <a:pt x="1475770" y="1912825"/>
                    </a:cubicBezTo>
                    <a:lnTo>
                      <a:pt x="1448916" y="1901539"/>
                    </a:lnTo>
                    <a:lnTo>
                      <a:pt x="1409788" y="1909339"/>
                    </a:lnTo>
                    <a:lnTo>
                      <a:pt x="1379448" y="1933671"/>
                    </a:lnTo>
                    <a:cubicBezTo>
                      <a:pt x="1154551" y="2077510"/>
                      <a:pt x="678554" y="1889257"/>
                      <a:pt x="425892" y="1636595"/>
                    </a:cubicBezTo>
                    <a:cubicBezTo>
                      <a:pt x="156386" y="1367089"/>
                      <a:pt x="-70989" y="807277"/>
                      <a:pt x="20652" y="500110"/>
                    </a:cubicBezTo>
                    <a:cubicBezTo>
                      <a:pt x="187279" y="454716"/>
                      <a:pt x="404024" y="488650"/>
                      <a:pt x="612800" y="567620"/>
                    </a:cubicBezTo>
                    <a:lnTo>
                      <a:pt x="646597" y="582336"/>
                    </a:lnTo>
                    <a:lnTo>
                      <a:pt x="648266" y="560064"/>
                    </a:lnTo>
                    <a:cubicBezTo>
                      <a:pt x="675860" y="335450"/>
                      <a:pt x="745684" y="127473"/>
                      <a:pt x="857156" y="12315"/>
                    </a:cubicBezTo>
                    <a:cubicBezTo>
                      <a:pt x="1025944" y="48861"/>
                      <a:pt x="1202630" y="178907"/>
                      <a:pt x="1351480" y="345243"/>
                    </a:cubicBezTo>
                    <a:lnTo>
                      <a:pt x="1439392" y="453752"/>
                    </a:lnTo>
                    <a:lnTo>
                      <a:pt x="1517562" y="349370"/>
                    </a:lnTo>
                    <a:cubicBezTo>
                      <a:pt x="1661654" y="174869"/>
                      <a:pt x="1832393" y="37110"/>
                      <a:pt x="1988311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1" name="フリーフォーム: 図形 670">
                <a:extLst>
                  <a:ext uri="{FF2B5EF4-FFF2-40B4-BE49-F238E27FC236}">
                    <a16:creationId xmlns:a16="http://schemas.microsoft.com/office/drawing/2014/main" id="{0D4F1F0E-E22B-4190-BA52-B58FDD124101}"/>
                  </a:ext>
                </a:extLst>
              </p:cNvPr>
              <p:cNvSpPr/>
              <p:nvPr/>
            </p:nvSpPr>
            <p:spPr>
              <a:xfrm rot="9769250">
                <a:off x="3041689" y="2290279"/>
                <a:ext cx="264016" cy="177320"/>
              </a:xfrm>
              <a:custGeom>
                <a:avLst/>
                <a:gdLst>
                  <a:gd name="connsiteX0" fmla="*/ 1988311 w 2953345"/>
                  <a:gd name="connsiteY0" fmla="*/ 0 h 1983550"/>
                  <a:gd name="connsiteX1" fmla="*/ 2225919 w 2953345"/>
                  <a:gd name="connsiteY1" fmla="*/ 546570 h 1983550"/>
                  <a:gd name="connsiteX2" fmla="*/ 2233933 w 2953345"/>
                  <a:gd name="connsiteY2" fmla="*/ 617237 h 1983550"/>
                  <a:gd name="connsiteX3" fmla="*/ 2350610 w 2953345"/>
                  <a:gd name="connsiteY3" fmla="*/ 567300 h 1983550"/>
                  <a:gd name="connsiteX4" fmla="*/ 2932976 w 2953345"/>
                  <a:gd name="connsiteY4" fmla="*/ 500111 h 1983550"/>
                  <a:gd name="connsiteX5" fmla="*/ 2527736 w 2953345"/>
                  <a:gd name="connsiteY5" fmla="*/ 1636596 h 1983550"/>
                  <a:gd name="connsiteX6" fmla="*/ 1574180 w 2953345"/>
                  <a:gd name="connsiteY6" fmla="*/ 1933671 h 1983550"/>
                  <a:gd name="connsiteX7" fmla="*/ 1556345 w 2953345"/>
                  <a:gd name="connsiteY7" fmla="*/ 1919368 h 1983550"/>
                  <a:gd name="connsiteX8" fmla="*/ 1528339 w 2953345"/>
                  <a:gd name="connsiteY8" fmla="*/ 1920897 h 1983550"/>
                  <a:gd name="connsiteX9" fmla="*/ 1475770 w 2953345"/>
                  <a:gd name="connsiteY9" fmla="*/ 1912825 h 1983550"/>
                  <a:gd name="connsiteX10" fmla="*/ 1448916 w 2953345"/>
                  <a:gd name="connsiteY10" fmla="*/ 1901539 h 1983550"/>
                  <a:gd name="connsiteX11" fmla="*/ 1409788 w 2953345"/>
                  <a:gd name="connsiteY11" fmla="*/ 1909339 h 1983550"/>
                  <a:gd name="connsiteX12" fmla="*/ 1379448 w 2953345"/>
                  <a:gd name="connsiteY12" fmla="*/ 1933671 h 1983550"/>
                  <a:gd name="connsiteX13" fmla="*/ 425892 w 2953345"/>
                  <a:gd name="connsiteY13" fmla="*/ 1636595 h 1983550"/>
                  <a:gd name="connsiteX14" fmla="*/ 20652 w 2953345"/>
                  <a:gd name="connsiteY14" fmla="*/ 500110 h 1983550"/>
                  <a:gd name="connsiteX15" fmla="*/ 612800 w 2953345"/>
                  <a:gd name="connsiteY15" fmla="*/ 567620 h 1983550"/>
                  <a:gd name="connsiteX16" fmla="*/ 646597 w 2953345"/>
                  <a:gd name="connsiteY16" fmla="*/ 582336 h 1983550"/>
                  <a:gd name="connsiteX17" fmla="*/ 648266 w 2953345"/>
                  <a:gd name="connsiteY17" fmla="*/ 560064 h 1983550"/>
                  <a:gd name="connsiteX18" fmla="*/ 857156 w 2953345"/>
                  <a:gd name="connsiteY18" fmla="*/ 12315 h 1983550"/>
                  <a:gd name="connsiteX19" fmla="*/ 1351480 w 2953345"/>
                  <a:gd name="connsiteY19" fmla="*/ 345243 h 1983550"/>
                  <a:gd name="connsiteX20" fmla="*/ 1439392 w 2953345"/>
                  <a:gd name="connsiteY20" fmla="*/ 453752 h 1983550"/>
                  <a:gd name="connsiteX21" fmla="*/ 1517562 w 2953345"/>
                  <a:gd name="connsiteY21" fmla="*/ 349370 h 1983550"/>
                  <a:gd name="connsiteX22" fmla="*/ 1988311 w 2953345"/>
                  <a:gd name="connsiteY22" fmla="*/ 0 h 198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953345" h="1983550">
                    <a:moveTo>
                      <a:pt x="1988311" y="0"/>
                    </a:moveTo>
                    <a:cubicBezTo>
                      <a:pt x="2110936" y="121606"/>
                      <a:pt x="2189921" y="326279"/>
                      <a:pt x="2225919" y="546570"/>
                    </a:cubicBezTo>
                    <a:lnTo>
                      <a:pt x="2233933" y="617237"/>
                    </a:lnTo>
                    <a:lnTo>
                      <a:pt x="2350610" y="567300"/>
                    </a:lnTo>
                    <a:cubicBezTo>
                      <a:pt x="2562647" y="488224"/>
                      <a:pt x="2779392" y="454290"/>
                      <a:pt x="2932976" y="500111"/>
                    </a:cubicBezTo>
                    <a:cubicBezTo>
                      <a:pt x="3023762" y="833364"/>
                      <a:pt x="2797242" y="1367090"/>
                      <a:pt x="2527736" y="1636596"/>
                    </a:cubicBezTo>
                    <a:cubicBezTo>
                      <a:pt x="2275074" y="1889258"/>
                      <a:pt x="1799076" y="2077510"/>
                      <a:pt x="1574180" y="1933671"/>
                    </a:cubicBezTo>
                    <a:lnTo>
                      <a:pt x="1556345" y="1919368"/>
                    </a:lnTo>
                    <a:lnTo>
                      <a:pt x="1528339" y="1920897"/>
                    </a:lnTo>
                    <a:cubicBezTo>
                      <a:pt x="1510560" y="1920089"/>
                      <a:pt x="1493010" y="1917445"/>
                      <a:pt x="1475770" y="1912825"/>
                    </a:cubicBezTo>
                    <a:lnTo>
                      <a:pt x="1448916" y="1901539"/>
                    </a:lnTo>
                    <a:lnTo>
                      <a:pt x="1409788" y="1909339"/>
                    </a:lnTo>
                    <a:lnTo>
                      <a:pt x="1379448" y="1933671"/>
                    </a:lnTo>
                    <a:cubicBezTo>
                      <a:pt x="1154551" y="2077510"/>
                      <a:pt x="678554" y="1889257"/>
                      <a:pt x="425892" y="1636595"/>
                    </a:cubicBezTo>
                    <a:cubicBezTo>
                      <a:pt x="156386" y="1367089"/>
                      <a:pt x="-70989" y="807277"/>
                      <a:pt x="20652" y="500110"/>
                    </a:cubicBezTo>
                    <a:cubicBezTo>
                      <a:pt x="187279" y="454716"/>
                      <a:pt x="404024" y="488650"/>
                      <a:pt x="612800" y="567620"/>
                    </a:cubicBezTo>
                    <a:lnTo>
                      <a:pt x="646597" y="582336"/>
                    </a:lnTo>
                    <a:lnTo>
                      <a:pt x="648266" y="560064"/>
                    </a:lnTo>
                    <a:cubicBezTo>
                      <a:pt x="675860" y="335450"/>
                      <a:pt x="745684" y="127473"/>
                      <a:pt x="857156" y="12315"/>
                    </a:cubicBezTo>
                    <a:cubicBezTo>
                      <a:pt x="1025944" y="48861"/>
                      <a:pt x="1202630" y="178907"/>
                      <a:pt x="1351480" y="345243"/>
                    </a:cubicBezTo>
                    <a:lnTo>
                      <a:pt x="1439392" y="453752"/>
                    </a:lnTo>
                    <a:lnTo>
                      <a:pt x="1517562" y="349370"/>
                    </a:lnTo>
                    <a:cubicBezTo>
                      <a:pt x="1661654" y="174869"/>
                      <a:pt x="1832393" y="37110"/>
                      <a:pt x="1988311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2" name="フリーフォーム: 図形 671">
                <a:extLst>
                  <a:ext uri="{FF2B5EF4-FFF2-40B4-BE49-F238E27FC236}">
                    <a16:creationId xmlns:a16="http://schemas.microsoft.com/office/drawing/2014/main" id="{65B5B350-A17A-4644-88A8-9D09FECB1A44}"/>
                  </a:ext>
                </a:extLst>
              </p:cNvPr>
              <p:cNvSpPr/>
              <p:nvPr/>
            </p:nvSpPr>
            <p:spPr>
              <a:xfrm rot="9769250">
                <a:off x="1875829" y="2633179"/>
                <a:ext cx="264016" cy="177320"/>
              </a:xfrm>
              <a:custGeom>
                <a:avLst/>
                <a:gdLst>
                  <a:gd name="connsiteX0" fmla="*/ 1988311 w 2953345"/>
                  <a:gd name="connsiteY0" fmla="*/ 0 h 1983550"/>
                  <a:gd name="connsiteX1" fmla="*/ 2225919 w 2953345"/>
                  <a:gd name="connsiteY1" fmla="*/ 546570 h 1983550"/>
                  <a:gd name="connsiteX2" fmla="*/ 2233933 w 2953345"/>
                  <a:gd name="connsiteY2" fmla="*/ 617237 h 1983550"/>
                  <a:gd name="connsiteX3" fmla="*/ 2350610 w 2953345"/>
                  <a:gd name="connsiteY3" fmla="*/ 567300 h 1983550"/>
                  <a:gd name="connsiteX4" fmla="*/ 2932976 w 2953345"/>
                  <a:gd name="connsiteY4" fmla="*/ 500111 h 1983550"/>
                  <a:gd name="connsiteX5" fmla="*/ 2527736 w 2953345"/>
                  <a:gd name="connsiteY5" fmla="*/ 1636596 h 1983550"/>
                  <a:gd name="connsiteX6" fmla="*/ 1574180 w 2953345"/>
                  <a:gd name="connsiteY6" fmla="*/ 1933671 h 1983550"/>
                  <a:gd name="connsiteX7" fmla="*/ 1556345 w 2953345"/>
                  <a:gd name="connsiteY7" fmla="*/ 1919368 h 1983550"/>
                  <a:gd name="connsiteX8" fmla="*/ 1528339 w 2953345"/>
                  <a:gd name="connsiteY8" fmla="*/ 1920897 h 1983550"/>
                  <a:gd name="connsiteX9" fmla="*/ 1475770 w 2953345"/>
                  <a:gd name="connsiteY9" fmla="*/ 1912825 h 1983550"/>
                  <a:gd name="connsiteX10" fmla="*/ 1448916 w 2953345"/>
                  <a:gd name="connsiteY10" fmla="*/ 1901539 h 1983550"/>
                  <a:gd name="connsiteX11" fmla="*/ 1409788 w 2953345"/>
                  <a:gd name="connsiteY11" fmla="*/ 1909339 h 1983550"/>
                  <a:gd name="connsiteX12" fmla="*/ 1379448 w 2953345"/>
                  <a:gd name="connsiteY12" fmla="*/ 1933671 h 1983550"/>
                  <a:gd name="connsiteX13" fmla="*/ 425892 w 2953345"/>
                  <a:gd name="connsiteY13" fmla="*/ 1636595 h 1983550"/>
                  <a:gd name="connsiteX14" fmla="*/ 20652 w 2953345"/>
                  <a:gd name="connsiteY14" fmla="*/ 500110 h 1983550"/>
                  <a:gd name="connsiteX15" fmla="*/ 612800 w 2953345"/>
                  <a:gd name="connsiteY15" fmla="*/ 567620 h 1983550"/>
                  <a:gd name="connsiteX16" fmla="*/ 646597 w 2953345"/>
                  <a:gd name="connsiteY16" fmla="*/ 582336 h 1983550"/>
                  <a:gd name="connsiteX17" fmla="*/ 648266 w 2953345"/>
                  <a:gd name="connsiteY17" fmla="*/ 560064 h 1983550"/>
                  <a:gd name="connsiteX18" fmla="*/ 857156 w 2953345"/>
                  <a:gd name="connsiteY18" fmla="*/ 12315 h 1983550"/>
                  <a:gd name="connsiteX19" fmla="*/ 1351480 w 2953345"/>
                  <a:gd name="connsiteY19" fmla="*/ 345243 h 1983550"/>
                  <a:gd name="connsiteX20" fmla="*/ 1439392 w 2953345"/>
                  <a:gd name="connsiteY20" fmla="*/ 453752 h 1983550"/>
                  <a:gd name="connsiteX21" fmla="*/ 1517562 w 2953345"/>
                  <a:gd name="connsiteY21" fmla="*/ 349370 h 1983550"/>
                  <a:gd name="connsiteX22" fmla="*/ 1988311 w 2953345"/>
                  <a:gd name="connsiteY22" fmla="*/ 0 h 198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953345" h="1983550">
                    <a:moveTo>
                      <a:pt x="1988311" y="0"/>
                    </a:moveTo>
                    <a:cubicBezTo>
                      <a:pt x="2110936" y="121606"/>
                      <a:pt x="2189921" y="326279"/>
                      <a:pt x="2225919" y="546570"/>
                    </a:cubicBezTo>
                    <a:lnTo>
                      <a:pt x="2233933" y="617237"/>
                    </a:lnTo>
                    <a:lnTo>
                      <a:pt x="2350610" y="567300"/>
                    </a:lnTo>
                    <a:cubicBezTo>
                      <a:pt x="2562647" y="488224"/>
                      <a:pt x="2779392" y="454290"/>
                      <a:pt x="2932976" y="500111"/>
                    </a:cubicBezTo>
                    <a:cubicBezTo>
                      <a:pt x="3023762" y="833364"/>
                      <a:pt x="2797242" y="1367090"/>
                      <a:pt x="2527736" y="1636596"/>
                    </a:cubicBezTo>
                    <a:cubicBezTo>
                      <a:pt x="2275074" y="1889258"/>
                      <a:pt x="1799076" y="2077510"/>
                      <a:pt x="1574180" y="1933671"/>
                    </a:cubicBezTo>
                    <a:lnTo>
                      <a:pt x="1556345" y="1919368"/>
                    </a:lnTo>
                    <a:lnTo>
                      <a:pt x="1528339" y="1920897"/>
                    </a:lnTo>
                    <a:cubicBezTo>
                      <a:pt x="1510560" y="1920089"/>
                      <a:pt x="1493010" y="1917445"/>
                      <a:pt x="1475770" y="1912825"/>
                    </a:cubicBezTo>
                    <a:lnTo>
                      <a:pt x="1448916" y="1901539"/>
                    </a:lnTo>
                    <a:lnTo>
                      <a:pt x="1409788" y="1909339"/>
                    </a:lnTo>
                    <a:lnTo>
                      <a:pt x="1379448" y="1933671"/>
                    </a:lnTo>
                    <a:cubicBezTo>
                      <a:pt x="1154551" y="2077510"/>
                      <a:pt x="678554" y="1889257"/>
                      <a:pt x="425892" y="1636595"/>
                    </a:cubicBezTo>
                    <a:cubicBezTo>
                      <a:pt x="156386" y="1367089"/>
                      <a:pt x="-70989" y="807277"/>
                      <a:pt x="20652" y="500110"/>
                    </a:cubicBezTo>
                    <a:cubicBezTo>
                      <a:pt x="187279" y="454716"/>
                      <a:pt x="404024" y="488650"/>
                      <a:pt x="612800" y="567620"/>
                    </a:cubicBezTo>
                    <a:lnTo>
                      <a:pt x="646597" y="582336"/>
                    </a:lnTo>
                    <a:lnTo>
                      <a:pt x="648266" y="560064"/>
                    </a:lnTo>
                    <a:cubicBezTo>
                      <a:pt x="675860" y="335450"/>
                      <a:pt x="745684" y="127473"/>
                      <a:pt x="857156" y="12315"/>
                    </a:cubicBezTo>
                    <a:cubicBezTo>
                      <a:pt x="1025944" y="48861"/>
                      <a:pt x="1202630" y="178907"/>
                      <a:pt x="1351480" y="345243"/>
                    </a:cubicBezTo>
                    <a:lnTo>
                      <a:pt x="1439392" y="453752"/>
                    </a:lnTo>
                    <a:lnTo>
                      <a:pt x="1517562" y="349370"/>
                    </a:lnTo>
                    <a:cubicBezTo>
                      <a:pt x="1661654" y="174869"/>
                      <a:pt x="1832393" y="37110"/>
                      <a:pt x="1988311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3" name="フリーフォーム: 図形 672">
                <a:extLst>
                  <a:ext uri="{FF2B5EF4-FFF2-40B4-BE49-F238E27FC236}">
                    <a16:creationId xmlns:a16="http://schemas.microsoft.com/office/drawing/2014/main" id="{F1EA7C75-9050-4EBD-8C0C-898C5DAA7332}"/>
                  </a:ext>
                </a:extLst>
              </p:cNvPr>
              <p:cNvSpPr/>
              <p:nvPr/>
            </p:nvSpPr>
            <p:spPr>
              <a:xfrm rot="9769250">
                <a:off x="2630209" y="2694139"/>
                <a:ext cx="264016" cy="177320"/>
              </a:xfrm>
              <a:custGeom>
                <a:avLst/>
                <a:gdLst>
                  <a:gd name="connsiteX0" fmla="*/ 1988311 w 2953345"/>
                  <a:gd name="connsiteY0" fmla="*/ 0 h 1983550"/>
                  <a:gd name="connsiteX1" fmla="*/ 2225919 w 2953345"/>
                  <a:gd name="connsiteY1" fmla="*/ 546570 h 1983550"/>
                  <a:gd name="connsiteX2" fmla="*/ 2233933 w 2953345"/>
                  <a:gd name="connsiteY2" fmla="*/ 617237 h 1983550"/>
                  <a:gd name="connsiteX3" fmla="*/ 2350610 w 2953345"/>
                  <a:gd name="connsiteY3" fmla="*/ 567300 h 1983550"/>
                  <a:gd name="connsiteX4" fmla="*/ 2932976 w 2953345"/>
                  <a:gd name="connsiteY4" fmla="*/ 500111 h 1983550"/>
                  <a:gd name="connsiteX5" fmla="*/ 2527736 w 2953345"/>
                  <a:gd name="connsiteY5" fmla="*/ 1636596 h 1983550"/>
                  <a:gd name="connsiteX6" fmla="*/ 1574180 w 2953345"/>
                  <a:gd name="connsiteY6" fmla="*/ 1933671 h 1983550"/>
                  <a:gd name="connsiteX7" fmla="*/ 1556345 w 2953345"/>
                  <a:gd name="connsiteY7" fmla="*/ 1919368 h 1983550"/>
                  <a:gd name="connsiteX8" fmla="*/ 1528339 w 2953345"/>
                  <a:gd name="connsiteY8" fmla="*/ 1920897 h 1983550"/>
                  <a:gd name="connsiteX9" fmla="*/ 1475770 w 2953345"/>
                  <a:gd name="connsiteY9" fmla="*/ 1912825 h 1983550"/>
                  <a:gd name="connsiteX10" fmla="*/ 1448916 w 2953345"/>
                  <a:gd name="connsiteY10" fmla="*/ 1901539 h 1983550"/>
                  <a:gd name="connsiteX11" fmla="*/ 1409788 w 2953345"/>
                  <a:gd name="connsiteY11" fmla="*/ 1909339 h 1983550"/>
                  <a:gd name="connsiteX12" fmla="*/ 1379448 w 2953345"/>
                  <a:gd name="connsiteY12" fmla="*/ 1933671 h 1983550"/>
                  <a:gd name="connsiteX13" fmla="*/ 425892 w 2953345"/>
                  <a:gd name="connsiteY13" fmla="*/ 1636595 h 1983550"/>
                  <a:gd name="connsiteX14" fmla="*/ 20652 w 2953345"/>
                  <a:gd name="connsiteY14" fmla="*/ 500110 h 1983550"/>
                  <a:gd name="connsiteX15" fmla="*/ 612800 w 2953345"/>
                  <a:gd name="connsiteY15" fmla="*/ 567620 h 1983550"/>
                  <a:gd name="connsiteX16" fmla="*/ 646597 w 2953345"/>
                  <a:gd name="connsiteY16" fmla="*/ 582336 h 1983550"/>
                  <a:gd name="connsiteX17" fmla="*/ 648266 w 2953345"/>
                  <a:gd name="connsiteY17" fmla="*/ 560064 h 1983550"/>
                  <a:gd name="connsiteX18" fmla="*/ 857156 w 2953345"/>
                  <a:gd name="connsiteY18" fmla="*/ 12315 h 1983550"/>
                  <a:gd name="connsiteX19" fmla="*/ 1351480 w 2953345"/>
                  <a:gd name="connsiteY19" fmla="*/ 345243 h 1983550"/>
                  <a:gd name="connsiteX20" fmla="*/ 1439392 w 2953345"/>
                  <a:gd name="connsiteY20" fmla="*/ 453752 h 1983550"/>
                  <a:gd name="connsiteX21" fmla="*/ 1517562 w 2953345"/>
                  <a:gd name="connsiteY21" fmla="*/ 349370 h 1983550"/>
                  <a:gd name="connsiteX22" fmla="*/ 1988311 w 2953345"/>
                  <a:gd name="connsiteY22" fmla="*/ 0 h 198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953345" h="1983550">
                    <a:moveTo>
                      <a:pt x="1988311" y="0"/>
                    </a:moveTo>
                    <a:cubicBezTo>
                      <a:pt x="2110936" y="121606"/>
                      <a:pt x="2189921" y="326279"/>
                      <a:pt x="2225919" y="546570"/>
                    </a:cubicBezTo>
                    <a:lnTo>
                      <a:pt x="2233933" y="617237"/>
                    </a:lnTo>
                    <a:lnTo>
                      <a:pt x="2350610" y="567300"/>
                    </a:lnTo>
                    <a:cubicBezTo>
                      <a:pt x="2562647" y="488224"/>
                      <a:pt x="2779392" y="454290"/>
                      <a:pt x="2932976" y="500111"/>
                    </a:cubicBezTo>
                    <a:cubicBezTo>
                      <a:pt x="3023762" y="833364"/>
                      <a:pt x="2797242" y="1367090"/>
                      <a:pt x="2527736" y="1636596"/>
                    </a:cubicBezTo>
                    <a:cubicBezTo>
                      <a:pt x="2275074" y="1889258"/>
                      <a:pt x="1799076" y="2077510"/>
                      <a:pt x="1574180" y="1933671"/>
                    </a:cubicBezTo>
                    <a:lnTo>
                      <a:pt x="1556345" y="1919368"/>
                    </a:lnTo>
                    <a:lnTo>
                      <a:pt x="1528339" y="1920897"/>
                    </a:lnTo>
                    <a:cubicBezTo>
                      <a:pt x="1510560" y="1920089"/>
                      <a:pt x="1493010" y="1917445"/>
                      <a:pt x="1475770" y="1912825"/>
                    </a:cubicBezTo>
                    <a:lnTo>
                      <a:pt x="1448916" y="1901539"/>
                    </a:lnTo>
                    <a:lnTo>
                      <a:pt x="1409788" y="1909339"/>
                    </a:lnTo>
                    <a:lnTo>
                      <a:pt x="1379448" y="1933671"/>
                    </a:lnTo>
                    <a:cubicBezTo>
                      <a:pt x="1154551" y="2077510"/>
                      <a:pt x="678554" y="1889257"/>
                      <a:pt x="425892" y="1636595"/>
                    </a:cubicBezTo>
                    <a:cubicBezTo>
                      <a:pt x="156386" y="1367089"/>
                      <a:pt x="-70989" y="807277"/>
                      <a:pt x="20652" y="500110"/>
                    </a:cubicBezTo>
                    <a:cubicBezTo>
                      <a:pt x="187279" y="454716"/>
                      <a:pt x="404024" y="488650"/>
                      <a:pt x="612800" y="567620"/>
                    </a:cubicBezTo>
                    <a:lnTo>
                      <a:pt x="646597" y="582336"/>
                    </a:lnTo>
                    <a:lnTo>
                      <a:pt x="648266" y="560064"/>
                    </a:lnTo>
                    <a:cubicBezTo>
                      <a:pt x="675860" y="335450"/>
                      <a:pt x="745684" y="127473"/>
                      <a:pt x="857156" y="12315"/>
                    </a:cubicBezTo>
                    <a:cubicBezTo>
                      <a:pt x="1025944" y="48861"/>
                      <a:pt x="1202630" y="178907"/>
                      <a:pt x="1351480" y="345243"/>
                    </a:cubicBezTo>
                    <a:lnTo>
                      <a:pt x="1439392" y="453752"/>
                    </a:lnTo>
                    <a:lnTo>
                      <a:pt x="1517562" y="349370"/>
                    </a:lnTo>
                    <a:cubicBezTo>
                      <a:pt x="1661654" y="174869"/>
                      <a:pt x="1832393" y="37110"/>
                      <a:pt x="1988311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4" name="フリーフォーム: 図形 673">
                <a:extLst>
                  <a:ext uri="{FF2B5EF4-FFF2-40B4-BE49-F238E27FC236}">
                    <a16:creationId xmlns:a16="http://schemas.microsoft.com/office/drawing/2014/main" id="{B7AE93A3-B6D0-45CE-9004-78FCAA5099E4}"/>
                  </a:ext>
                </a:extLst>
              </p:cNvPr>
              <p:cNvSpPr/>
              <p:nvPr/>
            </p:nvSpPr>
            <p:spPr>
              <a:xfrm rot="9769250">
                <a:off x="2199346" y="2642865"/>
                <a:ext cx="264016" cy="177320"/>
              </a:xfrm>
              <a:custGeom>
                <a:avLst/>
                <a:gdLst>
                  <a:gd name="connsiteX0" fmla="*/ 1988311 w 2953345"/>
                  <a:gd name="connsiteY0" fmla="*/ 0 h 1983550"/>
                  <a:gd name="connsiteX1" fmla="*/ 2225919 w 2953345"/>
                  <a:gd name="connsiteY1" fmla="*/ 546570 h 1983550"/>
                  <a:gd name="connsiteX2" fmla="*/ 2233933 w 2953345"/>
                  <a:gd name="connsiteY2" fmla="*/ 617237 h 1983550"/>
                  <a:gd name="connsiteX3" fmla="*/ 2350610 w 2953345"/>
                  <a:gd name="connsiteY3" fmla="*/ 567300 h 1983550"/>
                  <a:gd name="connsiteX4" fmla="*/ 2932976 w 2953345"/>
                  <a:gd name="connsiteY4" fmla="*/ 500111 h 1983550"/>
                  <a:gd name="connsiteX5" fmla="*/ 2527736 w 2953345"/>
                  <a:gd name="connsiteY5" fmla="*/ 1636596 h 1983550"/>
                  <a:gd name="connsiteX6" fmla="*/ 1574180 w 2953345"/>
                  <a:gd name="connsiteY6" fmla="*/ 1933671 h 1983550"/>
                  <a:gd name="connsiteX7" fmla="*/ 1556345 w 2953345"/>
                  <a:gd name="connsiteY7" fmla="*/ 1919368 h 1983550"/>
                  <a:gd name="connsiteX8" fmla="*/ 1528339 w 2953345"/>
                  <a:gd name="connsiteY8" fmla="*/ 1920897 h 1983550"/>
                  <a:gd name="connsiteX9" fmla="*/ 1475770 w 2953345"/>
                  <a:gd name="connsiteY9" fmla="*/ 1912825 h 1983550"/>
                  <a:gd name="connsiteX10" fmla="*/ 1448916 w 2953345"/>
                  <a:gd name="connsiteY10" fmla="*/ 1901539 h 1983550"/>
                  <a:gd name="connsiteX11" fmla="*/ 1409788 w 2953345"/>
                  <a:gd name="connsiteY11" fmla="*/ 1909339 h 1983550"/>
                  <a:gd name="connsiteX12" fmla="*/ 1379448 w 2953345"/>
                  <a:gd name="connsiteY12" fmla="*/ 1933671 h 1983550"/>
                  <a:gd name="connsiteX13" fmla="*/ 425892 w 2953345"/>
                  <a:gd name="connsiteY13" fmla="*/ 1636595 h 1983550"/>
                  <a:gd name="connsiteX14" fmla="*/ 20652 w 2953345"/>
                  <a:gd name="connsiteY14" fmla="*/ 500110 h 1983550"/>
                  <a:gd name="connsiteX15" fmla="*/ 612800 w 2953345"/>
                  <a:gd name="connsiteY15" fmla="*/ 567620 h 1983550"/>
                  <a:gd name="connsiteX16" fmla="*/ 646597 w 2953345"/>
                  <a:gd name="connsiteY16" fmla="*/ 582336 h 1983550"/>
                  <a:gd name="connsiteX17" fmla="*/ 648266 w 2953345"/>
                  <a:gd name="connsiteY17" fmla="*/ 560064 h 1983550"/>
                  <a:gd name="connsiteX18" fmla="*/ 857156 w 2953345"/>
                  <a:gd name="connsiteY18" fmla="*/ 12315 h 1983550"/>
                  <a:gd name="connsiteX19" fmla="*/ 1351480 w 2953345"/>
                  <a:gd name="connsiteY19" fmla="*/ 345243 h 1983550"/>
                  <a:gd name="connsiteX20" fmla="*/ 1439392 w 2953345"/>
                  <a:gd name="connsiteY20" fmla="*/ 453752 h 1983550"/>
                  <a:gd name="connsiteX21" fmla="*/ 1517562 w 2953345"/>
                  <a:gd name="connsiteY21" fmla="*/ 349370 h 1983550"/>
                  <a:gd name="connsiteX22" fmla="*/ 1988311 w 2953345"/>
                  <a:gd name="connsiteY22" fmla="*/ 0 h 198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953345" h="1983550">
                    <a:moveTo>
                      <a:pt x="1988311" y="0"/>
                    </a:moveTo>
                    <a:cubicBezTo>
                      <a:pt x="2110936" y="121606"/>
                      <a:pt x="2189921" y="326279"/>
                      <a:pt x="2225919" y="546570"/>
                    </a:cubicBezTo>
                    <a:lnTo>
                      <a:pt x="2233933" y="617237"/>
                    </a:lnTo>
                    <a:lnTo>
                      <a:pt x="2350610" y="567300"/>
                    </a:lnTo>
                    <a:cubicBezTo>
                      <a:pt x="2562647" y="488224"/>
                      <a:pt x="2779392" y="454290"/>
                      <a:pt x="2932976" y="500111"/>
                    </a:cubicBezTo>
                    <a:cubicBezTo>
                      <a:pt x="3023762" y="833364"/>
                      <a:pt x="2797242" y="1367090"/>
                      <a:pt x="2527736" y="1636596"/>
                    </a:cubicBezTo>
                    <a:cubicBezTo>
                      <a:pt x="2275074" y="1889258"/>
                      <a:pt x="1799076" y="2077510"/>
                      <a:pt x="1574180" y="1933671"/>
                    </a:cubicBezTo>
                    <a:lnTo>
                      <a:pt x="1556345" y="1919368"/>
                    </a:lnTo>
                    <a:lnTo>
                      <a:pt x="1528339" y="1920897"/>
                    </a:lnTo>
                    <a:cubicBezTo>
                      <a:pt x="1510560" y="1920089"/>
                      <a:pt x="1493010" y="1917445"/>
                      <a:pt x="1475770" y="1912825"/>
                    </a:cubicBezTo>
                    <a:lnTo>
                      <a:pt x="1448916" y="1901539"/>
                    </a:lnTo>
                    <a:lnTo>
                      <a:pt x="1409788" y="1909339"/>
                    </a:lnTo>
                    <a:lnTo>
                      <a:pt x="1379448" y="1933671"/>
                    </a:lnTo>
                    <a:cubicBezTo>
                      <a:pt x="1154551" y="2077510"/>
                      <a:pt x="678554" y="1889257"/>
                      <a:pt x="425892" y="1636595"/>
                    </a:cubicBezTo>
                    <a:cubicBezTo>
                      <a:pt x="156386" y="1367089"/>
                      <a:pt x="-70989" y="807277"/>
                      <a:pt x="20652" y="500110"/>
                    </a:cubicBezTo>
                    <a:cubicBezTo>
                      <a:pt x="187279" y="454716"/>
                      <a:pt x="404024" y="488650"/>
                      <a:pt x="612800" y="567620"/>
                    </a:cubicBezTo>
                    <a:lnTo>
                      <a:pt x="646597" y="582336"/>
                    </a:lnTo>
                    <a:lnTo>
                      <a:pt x="648266" y="560064"/>
                    </a:lnTo>
                    <a:cubicBezTo>
                      <a:pt x="675860" y="335450"/>
                      <a:pt x="745684" y="127473"/>
                      <a:pt x="857156" y="12315"/>
                    </a:cubicBezTo>
                    <a:cubicBezTo>
                      <a:pt x="1025944" y="48861"/>
                      <a:pt x="1202630" y="178907"/>
                      <a:pt x="1351480" y="345243"/>
                    </a:cubicBezTo>
                    <a:lnTo>
                      <a:pt x="1439392" y="453752"/>
                    </a:lnTo>
                    <a:lnTo>
                      <a:pt x="1517562" y="349370"/>
                    </a:lnTo>
                    <a:cubicBezTo>
                      <a:pt x="1661654" y="174869"/>
                      <a:pt x="1832393" y="37110"/>
                      <a:pt x="1988311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5" name="フリーフォーム: 図形 674">
                <a:extLst>
                  <a:ext uri="{FF2B5EF4-FFF2-40B4-BE49-F238E27FC236}">
                    <a16:creationId xmlns:a16="http://schemas.microsoft.com/office/drawing/2014/main" id="{02C6E1C7-27A8-4D49-A2BC-3509545691E3}"/>
                  </a:ext>
                </a:extLst>
              </p:cNvPr>
              <p:cNvSpPr/>
              <p:nvPr/>
            </p:nvSpPr>
            <p:spPr>
              <a:xfrm rot="9769250">
                <a:off x="2138386" y="2901945"/>
                <a:ext cx="264016" cy="177320"/>
              </a:xfrm>
              <a:custGeom>
                <a:avLst/>
                <a:gdLst>
                  <a:gd name="connsiteX0" fmla="*/ 1988311 w 2953345"/>
                  <a:gd name="connsiteY0" fmla="*/ 0 h 1983550"/>
                  <a:gd name="connsiteX1" fmla="*/ 2225919 w 2953345"/>
                  <a:gd name="connsiteY1" fmla="*/ 546570 h 1983550"/>
                  <a:gd name="connsiteX2" fmla="*/ 2233933 w 2953345"/>
                  <a:gd name="connsiteY2" fmla="*/ 617237 h 1983550"/>
                  <a:gd name="connsiteX3" fmla="*/ 2350610 w 2953345"/>
                  <a:gd name="connsiteY3" fmla="*/ 567300 h 1983550"/>
                  <a:gd name="connsiteX4" fmla="*/ 2932976 w 2953345"/>
                  <a:gd name="connsiteY4" fmla="*/ 500111 h 1983550"/>
                  <a:gd name="connsiteX5" fmla="*/ 2527736 w 2953345"/>
                  <a:gd name="connsiteY5" fmla="*/ 1636596 h 1983550"/>
                  <a:gd name="connsiteX6" fmla="*/ 1574180 w 2953345"/>
                  <a:gd name="connsiteY6" fmla="*/ 1933671 h 1983550"/>
                  <a:gd name="connsiteX7" fmla="*/ 1556345 w 2953345"/>
                  <a:gd name="connsiteY7" fmla="*/ 1919368 h 1983550"/>
                  <a:gd name="connsiteX8" fmla="*/ 1528339 w 2953345"/>
                  <a:gd name="connsiteY8" fmla="*/ 1920897 h 1983550"/>
                  <a:gd name="connsiteX9" fmla="*/ 1475770 w 2953345"/>
                  <a:gd name="connsiteY9" fmla="*/ 1912825 h 1983550"/>
                  <a:gd name="connsiteX10" fmla="*/ 1448916 w 2953345"/>
                  <a:gd name="connsiteY10" fmla="*/ 1901539 h 1983550"/>
                  <a:gd name="connsiteX11" fmla="*/ 1409788 w 2953345"/>
                  <a:gd name="connsiteY11" fmla="*/ 1909339 h 1983550"/>
                  <a:gd name="connsiteX12" fmla="*/ 1379448 w 2953345"/>
                  <a:gd name="connsiteY12" fmla="*/ 1933671 h 1983550"/>
                  <a:gd name="connsiteX13" fmla="*/ 425892 w 2953345"/>
                  <a:gd name="connsiteY13" fmla="*/ 1636595 h 1983550"/>
                  <a:gd name="connsiteX14" fmla="*/ 20652 w 2953345"/>
                  <a:gd name="connsiteY14" fmla="*/ 500110 h 1983550"/>
                  <a:gd name="connsiteX15" fmla="*/ 612800 w 2953345"/>
                  <a:gd name="connsiteY15" fmla="*/ 567620 h 1983550"/>
                  <a:gd name="connsiteX16" fmla="*/ 646597 w 2953345"/>
                  <a:gd name="connsiteY16" fmla="*/ 582336 h 1983550"/>
                  <a:gd name="connsiteX17" fmla="*/ 648266 w 2953345"/>
                  <a:gd name="connsiteY17" fmla="*/ 560064 h 1983550"/>
                  <a:gd name="connsiteX18" fmla="*/ 857156 w 2953345"/>
                  <a:gd name="connsiteY18" fmla="*/ 12315 h 1983550"/>
                  <a:gd name="connsiteX19" fmla="*/ 1351480 w 2953345"/>
                  <a:gd name="connsiteY19" fmla="*/ 345243 h 1983550"/>
                  <a:gd name="connsiteX20" fmla="*/ 1439392 w 2953345"/>
                  <a:gd name="connsiteY20" fmla="*/ 453752 h 1983550"/>
                  <a:gd name="connsiteX21" fmla="*/ 1517562 w 2953345"/>
                  <a:gd name="connsiteY21" fmla="*/ 349370 h 1983550"/>
                  <a:gd name="connsiteX22" fmla="*/ 1988311 w 2953345"/>
                  <a:gd name="connsiteY22" fmla="*/ 0 h 198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953345" h="1983550">
                    <a:moveTo>
                      <a:pt x="1988311" y="0"/>
                    </a:moveTo>
                    <a:cubicBezTo>
                      <a:pt x="2110936" y="121606"/>
                      <a:pt x="2189921" y="326279"/>
                      <a:pt x="2225919" y="546570"/>
                    </a:cubicBezTo>
                    <a:lnTo>
                      <a:pt x="2233933" y="617237"/>
                    </a:lnTo>
                    <a:lnTo>
                      <a:pt x="2350610" y="567300"/>
                    </a:lnTo>
                    <a:cubicBezTo>
                      <a:pt x="2562647" y="488224"/>
                      <a:pt x="2779392" y="454290"/>
                      <a:pt x="2932976" y="500111"/>
                    </a:cubicBezTo>
                    <a:cubicBezTo>
                      <a:pt x="3023762" y="833364"/>
                      <a:pt x="2797242" y="1367090"/>
                      <a:pt x="2527736" y="1636596"/>
                    </a:cubicBezTo>
                    <a:cubicBezTo>
                      <a:pt x="2275074" y="1889258"/>
                      <a:pt x="1799076" y="2077510"/>
                      <a:pt x="1574180" y="1933671"/>
                    </a:cubicBezTo>
                    <a:lnTo>
                      <a:pt x="1556345" y="1919368"/>
                    </a:lnTo>
                    <a:lnTo>
                      <a:pt x="1528339" y="1920897"/>
                    </a:lnTo>
                    <a:cubicBezTo>
                      <a:pt x="1510560" y="1920089"/>
                      <a:pt x="1493010" y="1917445"/>
                      <a:pt x="1475770" y="1912825"/>
                    </a:cubicBezTo>
                    <a:lnTo>
                      <a:pt x="1448916" y="1901539"/>
                    </a:lnTo>
                    <a:lnTo>
                      <a:pt x="1409788" y="1909339"/>
                    </a:lnTo>
                    <a:lnTo>
                      <a:pt x="1379448" y="1933671"/>
                    </a:lnTo>
                    <a:cubicBezTo>
                      <a:pt x="1154551" y="2077510"/>
                      <a:pt x="678554" y="1889257"/>
                      <a:pt x="425892" y="1636595"/>
                    </a:cubicBezTo>
                    <a:cubicBezTo>
                      <a:pt x="156386" y="1367089"/>
                      <a:pt x="-70989" y="807277"/>
                      <a:pt x="20652" y="500110"/>
                    </a:cubicBezTo>
                    <a:cubicBezTo>
                      <a:pt x="187279" y="454716"/>
                      <a:pt x="404024" y="488650"/>
                      <a:pt x="612800" y="567620"/>
                    </a:cubicBezTo>
                    <a:lnTo>
                      <a:pt x="646597" y="582336"/>
                    </a:lnTo>
                    <a:lnTo>
                      <a:pt x="648266" y="560064"/>
                    </a:lnTo>
                    <a:cubicBezTo>
                      <a:pt x="675860" y="335450"/>
                      <a:pt x="745684" y="127473"/>
                      <a:pt x="857156" y="12315"/>
                    </a:cubicBezTo>
                    <a:cubicBezTo>
                      <a:pt x="1025944" y="48861"/>
                      <a:pt x="1202630" y="178907"/>
                      <a:pt x="1351480" y="345243"/>
                    </a:cubicBezTo>
                    <a:lnTo>
                      <a:pt x="1439392" y="453752"/>
                    </a:lnTo>
                    <a:lnTo>
                      <a:pt x="1517562" y="349370"/>
                    </a:lnTo>
                    <a:cubicBezTo>
                      <a:pt x="1661654" y="174869"/>
                      <a:pt x="1832393" y="37110"/>
                      <a:pt x="1988311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6" name="フリーフォーム: 図形 675">
                <a:extLst>
                  <a:ext uri="{FF2B5EF4-FFF2-40B4-BE49-F238E27FC236}">
                    <a16:creationId xmlns:a16="http://schemas.microsoft.com/office/drawing/2014/main" id="{DFB23004-4F93-4287-BA0C-739004D69665}"/>
                  </a:ext>
                </a:extLst>
              </p:cNvPr>
              <p:cNvSpPr/>
              <p:nvPr/>
            </p:nvSpPr>
            <p:spPr>
              <a:xfrm rot="9769250">
                <a:off x="2770846" y="3054345"/>
                <a:ext cx="264016" cy="177320"/>
              </a:xfrm>
              <a:custGeom>
                <a:avLst/>
                <a:gdLst>
                  <a:gd name="connsiteX0" fmla="*/ 1988311 w 2953345"/>
                  <a:gd name="connsiteY0" fmla="*/ 0 h 1983550"/>
                  <a:gd name="connsiteX1" fmla="*/ 2225919 w 2953345"/>
                  <a:gd name="connsiteY1" fmla="*/ 546570 h 1983550"/>
                  <a:gd name="connsiteX2" fmla="*/ 2233933 w 2953345"/>
                  <a:gd name="connsiteY2" fmla="*/ 617237 h 1983550"/>
                  <a:gd name="connsiteX3" fmla="*/ 2350610 w 2953345"/>
                  <a:gd name="connsiteY3" fmla="*/ 567300 h 1983550"/>
                  <a:gd name="connsiteX4" fmla="*/ 2932976 w 2953345"/>
                  <a:gd name="connsiteY4" fmla="*/ 500111 h 1983550"/>
                  <a:gd name="connsiteX5" fmla="*/ 2527736 w 2953345"/>
                  <a:gd name="connsiteY5" fmla="*/ 1636596 h 1983550"/>
                  <a:gd name="connsiteX6" fmla="*/ 1574180 w 2953345"/>
                  <a:gd name="connsiteY6" fmla="*/ 1933671 h 1983550"/>
                  <a:gd name="connsiteX7" fmla="*/ 1556345 w 2953345"/>
                  <a:gd name="connsiteY7" fmla="*/ 1919368 h 1983550"/>
                  <a:gd name="connsiteX8" fmla="*/ 1528339 w 2953345"/>
                  <a:gd name="connsiteY8" fmla="*/ 1920897 h 1983550"/>
                  <a:gd name="connsiteX9" fmla="*/ 1475770 w 2953345"/>
                  <a:gd name="connsiteY9" fmla="*/ 1912825 h 1983550"/>
                  <a:gd name="connsiteX10" fmla="*/ 1448916 w 2953345"/>
                  <a:gd name="connsiteY10" fmla="*/ 1901539 h 1983550"/>
                  <a:gd name="connsiteX11" fmla="*/ 1409788 w 2953345"/>
                  <a:gd name="connsiteY11" fmla="*/ 1909339 h 1983550"/>
                  <a:gd name="connsiteX12" fmla="*/ 1379448 w 2953345"/>
                  <a:gd name="connsiteY12" fmla="*/ 1933671 h 1983550"/>
                  <a:gd name="connsiteX13" fmla="*/ 425892 w 2953345"/>
                  <a:gd name="connsiteY13" fmla="*/ 1636595 h 1983550"/>
                  <a:gd name="connsiteX14" fmla="*/ 20652 w 2953345"/>
                  <a:gd name="connsiteY14" fmla="*/ 500110 h 1983550"/>
                  <a:gd name="connsiteX15" fmla="*/ 612800 w 2953345"/>
                  <a:gd name="connsiteY15" fmla="*/ 567620 h 1983550"/>
                  <a:gd name="connsiteX16" fmla="*/ 646597 w 2953345"/>
                  <a:gd name="connsiteY16" fmla="*/ 582336 h 1983550"/>
                  <a:gd name="connsiteX17" fmla="*/ 648266 w 2953345"/>
                  <a:gd name="connsiteY17" fmla="*/ 560064 h 1983550"/>
                  <a:gd name="connsiteX18" fmla="*/ 857156 w 2953345"/>
                  <a:gd name="connsiteY18" fmla="*/ 12315 h 1983550"/>
                  <a:gd name="connsiteX19" fmla="*/ 1351480 w 2953345"/>
                  <a:gd name="connsiteY19" fmla="*/ 345243 h 1983550"/>
                  <a:gd name="connsiteX20" fmla="*/ 1439392 w 2953345"/>
                  <a:gd name="connsiteY20" fmla="*/ 453752 h 1983550"/>
                  <a:gd name="connsiteX21" fmla="*/ 1517562 w 2953345"/>
                  <a:gd name="connsiteY21" fmla="*/ 349370 h 1983550"/>
                  <a:gd name="connsiteX22" fmla="*/ 1988311 w 2953345"/>
                  <a:gd name="connsiteY22" fmla="*/ 0 h 198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953345" h="1983550">
                    <a:moveTo>
                      <a:pt x="1988311" y="0"/>
                    </a:moveTo>
                    <a:cubicBezTo>
                      <a:pt x="2110936" y="121606"/>
                      <a:pt x="2189921" y="326279"/>
                      <a:pt x="2225919" y="546570"/>
                    </a:cubicBezTo>
                    <a:lnTo>
                      <a:pt x="2233933" y="617237"/>
                    </a:lnTo>
                    <a:lnTo>
                      <a:pt x="2350610" y="567300"/>
                    </a:lnTo>
                    <a:cubicBezTo>
                      <a:pt x="2562647" y="488224"/>
                      <a:pt x="2779392" y="454290"/>
                      <a:pt x="2932976" y="500111"/>
                    </a:cubicBezTo>
                    <a:cubicBezTo>
                      <a:pt x="3023762" y="833364"/>
                      <a:pt x="2797242" y="1367090"/>
                      <a:pt x="2527736" y="1636596"/>
                    </a:cubicBezTo>
                    <a:cubicBezTo>
                      <a:pt x="2275074" y="1889258"/>
                      <a:pt x="1799076" y="2077510"/>
                      <a:pt x="1574180" y="1933671"/>
                    </a:cubicBezTo>
                    <a:lnTo>
                      <a:pt x="1556345" y="1919368"/>
                    </a:lnTo>
                    <a:lnTo>
                      <a:pt x="1528339" y="1920897"/>
                    </a:lnTo>
                    <a:cubicBezTo>
                      <a:pt x="1510560" y="1920089"/>
                      <a:pt x="1493010" y="1917445"/>
                      <a:pt x="1475770" y="1912825"/>
                    </a:cubicBezTo>
                    <a:lnTo>
                      <a:pt x="1448916" y="1901539"/>
                    </a:lnTo>
                    <a:lnTo>
                      <a:pt x="1409788" y="1909339"/>
                    </a:lnTo>
                    <a:lnTo>
                      <a:pt x="1379448" y="1933671"/>
                    </a:lnTo>
                    <a:cubicBezTo>
                      <a:pt x="1154551" y="2077510"/>
                      <a:pt x="678554" y="1889257"/>
                      <a:pt x="425892" y="1636595"/>
                    </a:cubicBezTo>
                    <a:cubicBezTo>
                      <a:pt x="156386" y="1367089"/>
                      <a:pt x="-70989" y="807277"/>
                      <a:pt x="20652" y="500110"/>
                    </a:cubicBezTo>
                    <a:cubicBezTo>
                      <a:pt x="187279" y="454716"/>
                      <a:pt x="404024" y="488650"/>
                      <a:pt x="612800" y="567620"/>
                    </a:cubicBezTo>
                    <a:lnTo>
                      <a:pt x="646597" y="582336"/>
                    </a:lnTo>
                    <a:lnTo>
                      <a:pt x="648266" y="560064"/>
                    </a:lnTo>
                    <a:cubicBezTo>
                      <a:pt x="675860" y="335450"/>
                      <a:pt x="745684" y="127473"/>
                      <a:pt x="857156" y="12315"/>
                    </a:cubicBezTo>
                    <a:cubicBezTo>
                      <a:pt x="1025944" y="48861"/>
                      <a:pt x="1202630" y="178907"/>
                      <a:pt x="1351480" y="345243"/>
                    </a:cubicBezTo>
                    <a:lnTo>
                      <a:pt x="1439392" y="453752"/>
                    </a:lnTo>
                    <a:lnTo>
                      <a:pt x="1517562" y="349370"/>
                    </a:lnTo>
                    <a:cubicBezTo>
                      <a:pt x="1661654" y="174869"/>
                      <a:pt x="1832393" y="37110"/>
                      <a:pt x="1988311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7" name="フリーフォーム: 図形 676">
                <a:extLst>
                  <a:ext uri="{FF2B5EF4-FFF2-40B4-BE49-F238E27FC236}">
                    <a16:creationId xmlns:a16="http://schemas.microsoft.com/office/drawing/2014/main" id="{DF30034B-3EA2-49C7-9042-655153A6490F}"/>
                  </a:ext>
                </a:extLst>
              </p:cNvPr>
              <p:cNvSpPr/>
              <p:nvPr/>
            </p:nvSpPr>
            <p:spPr>
              <a:xfrm rot="9769250">
                <a:off x="2427946" y="3679185"/>
                <a:ext cx="264016" cy="177320"/>
              </a:xfrm>
              <a:custGeom>
                <a:avLst/>
                <a:gdLst>
                  <a:gd name="connsiteX0" fmla="*/ 1988311 w 2953345"/>
                  <a:gd name="connsiteY0" fmla="*/ 0 h 1983550"/>
                  <a:gd name="connsiteX1" fmla="*/ 2225919 w 2953345"/>
                  <a:gd name="connsiteY1" fmla="*/ 546570 h 1983550"/>
                  <a:gd name="connsiteX2" fmla="*/ 2233933 w 2953345"/>
                  <a:gd name="connsiteY2" fmla="*/ 617237 h 1983550"/>
                  <a:gd name="connsiteX3" fmla="*/ 2350610 w 2953345"/>
                  <a:gd name="connsiteY3" fmla="*/ 567300 h 1983550"/>
                  <a:gd name="connsiteX4" fmla="*/ 2932976 w 2953345"/>
                  <a:gd name="connsiteY4" fmla="*/ 500111 h 1983550"/>
                  <a:gd name="connsiteX5" fmla="*/ 2527736 w 2953345"/>
                  <a:gd name="connsiteY5" fmla="*/ 1636596 h 1983550"/>
                  <a:gd name="connsiteX6" fmla="*/ 1574180 w 2953345"/>
                  <a:gd name="connsiteY6" fmla="*/ 1933671 h 1983550"/>
                  <a:gd name="connsiteX7" fmla="*/ 1556345 w 2953345"/>
                  <a:gd name="connsiteY7" fmla="*/ 1919368 h 1983550"/>
                  <a:gd name="connsiteX8" fmla="*/ 1528339 w 2953345"/>
                  <a:gd name="connsiteY8" fmla="*/ 1920897 h 1983550"/>
                  <a:gd name="connsiteX9" fmla="*/ 1475770 w 2953345"/>
                  <a:gd name="connsiteY9" fmla="*/ 1912825 h 1983550"/>
                  <a:gd name="connsiteX10" fmla="*/ 1448916 w 2953345"/>
                  <a:gd name="connsiteY10" fmla="*/ 1901539 h 1983550"/>
                  <a:gd name="connsiteX11" fmla="*/ 1409788 w 2953345"/>
                  <a:gd name="connsiteY11" fmla="*/ 1909339 h 1983550"/>
                  <a:gd name="connsiteX12" fmla="*/ 1379448 w 2953345"/>
                  <a:gd name="connsiteY12" fmla="*/ 1933671 h 1983550"/>
                  <a:gd name="connsiteX13" fmla="*/ 425892 w 2953345"/>
                  <a:gd name="connsiteY13" fmla="*/ 1636595 h 1983550"/>
                  <a:gd name="connsiteX14" fmla="*/ 20652 w 2953345"/>
                  <a:gd name="connsiteY14" fmla="*/ 500110 h 1983550"/>
                  <a:gd name="connsiteX15" fmla="*/ 612800 w 2953345"/>
                  <a:gd name="connsiteY15" fmla="*/ 567620 h 1983550"/>
                  <a:gd name="connsiteX16" fmla="*/ 646597 w 2953345"/>
                  <a:gd name="connsiteY16" fmla="*/ 582336 h 1983550"/>
                  <a:gd name="connsiteX17" fmla="*/ 648266 w 2953345"/>
                  <a:gd name="connsiteY17" fmla="*/ 560064 h 1983550"/>
                  <a:gd name="connsiteX18" fmla="*/ 857156 w 2953345"/>
                  <a:gd name="connsiteY18" fmla="*/ 12315 h 1983550"/>
                  <a:gd name="connsiteX19" fmla="*/ 1351480 w 2953345"/>
                  <a:gd name="connsiteY19" fmla="*/ 345243 h 1983550"/>
                  <a:gd name="connsiteX20" fmla="*/ 1439392 w 2953345"/>
                  <a:gd name="connsiteY20" fmla="*/ 453752 h 1983550"/>
                  <a:gd name="connsiteX21" fmla="*/ 1517562 w 2953345"/>
                  <a:gd name="connsiteY21" fmla="*/ 349370 h 1983550"/>
                  <a:gd name="connsiteX22" fmla="*/ 1988311 w 2953345"/>
                  <a:gd name="connsiteY22" fmla="*/ 0 h 198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953345" h="1983550">
                    <a:moveTo>
                      <a:pt x="1988311" y="0"/>
                    </a:moveTo>
                    <a:cubicBezTo>
                      <a:pt x="2110936" y="121606"/>
                      <a:pt x="2189921" y="326279"/>
                      <a:pt x="2225919" y="546570"/>
                    </a:cubicBezTo>
                    <a:lnTo>
                      <a:pt x="2233933" y="617237"/>
                    </a:lnTo>
                    <a:lnTo>
                      <a:pt x="2350610" y="567300"/>
                    </a:lnTo>
                    <a:cubicBezTo>
                      <a:pt x="2562647" y="488224"/>
                      <a:pt x="2779392" y="454290"/>
                      <a:pt x="2932976" y="500111"/>
                    </a:cubicBezTo>
                    <a:cubicBezTo>
                      <a:pt x="3023762" y="833364"/>
                      <a:pt x="2797242" y="1367090"/>
                      <a:pt x="2527736" y="1636596"/>
                    </a:cubicBezTo>
                    <a:cubicBezTo>
                      <a:pt x="2275074" y="1889258"/>
                      <a:pt x="1799076" y="2077510"/>
                      <a:pt x="1574180" y="1933671"/>
                    </a:cubicBezTo>
                    <a:lnTo>
                      <a:pt x="1556345" y="1919368"/>
                    </a:lnTo>
                    <a:lnTo>
                      <a:pt x="1528339" y="1920897"/>
                    </a:lnTo>
                    <a:cubicBezTo>
                      <a:pt x="1510560" y="1920089"/>
                      <a:pt x="1493010" y="1917445"/>
                      <a:pt x="1475770" y="1912825"/>
                    </a:cubicBezTo>
                    <a:lnTo>
                      <a:pt x="1448916" y="1901539"/>
                    </a:lnTo>
                    <a:lnTo>
                      <a:pt x="1409788" y="1909339"/>
                    </a:lnTo>
                    <a:lnTo>
                      <a:pt x="1379448" y="1933671"/>
                    </a:lnTo>
                    <a:cubicBezTo>
                      <a:pt x="1154551" y="2077510"/>
                      <a:pt x="678554" y="1889257"/>
                      <a:pt x="425892" y="1636595"/>
                    </a:cubicBezTo>
                    <a:cubicBezTo>
                      <a:pt x="156386" y="1367089"/>
                      <a:pt x="-70989" y="807277"/>
                      <a:pt x="20652" y="500110"/>
                    </a:cubicBezTo>
                    <a:cubicBezTo>
                      <a:pt x="187279" y="454716"/>
                      <a:pt x="404024" y="488650"/>
                      <a:pt x="612800" y="567620"/>
                    </a:cubicBezTo>
                    <a:lnTo>
                      <a:pt x="646597" y="582336"/>
                    </a:lnTo>
                    <a:lnTo>
                      <a:pt x="648266" y="560064"/>
                    </a:lnTo>
                    <a:cubicBezTo>
                      <a:pt x="675860" y="335450"/>
                      <a:pt x="745684" y="127473"/>
                      <a:pt x="857156" y="12315"/>
                    </a:cubicBezTo>
                    <a:cubicBezTo>
                      <a:pt x="1025944" y="48861"/>
                      <a:pt x="1202630" y="178907"/>
                      <a:pt x="1351480" y="345243"/>
                    </a:cubicBezTo>
                    <a:lnTo>
                      <a:pt x="1439392" y="453752"/>
                    </a:lnTo>
                    <a:lnTo>
                      <a:pt x="1517562" y="349370"/>
                    </a:lnTo>
                    <a:cubicBezTo>
                      <a:pt x="1661654" y="174869"/>
                      <a:pt x="1832393" y="37110"/>
                      <a:pt x="1988311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8" name="フリーフォーム: 図形 677">
                <a:extLst>
                  <a:ext uri="{FF2B5EF4-FFF2-40B4-BE49-F238E27FC236}">
                    <a16:creationId xmlns:a16="http://schemas.microsoft.com/office/drawing/2014/main" id="{9402910B-5911-450D-B5BA-AE854955638E}"/>
                  </a:ext>
                </a:extLst>
              </p:cNvPr>
              <p:cNvSpPr/>
              <p:nvPr/>
            </p:nvSpPr>
            <p:spPr>
              <a:xfrm rot="9769250">
                <a:off x="2747986" y="3839205"/>
                <a:ext cx="264016" cy="177320"/>
              </a:xfrm>
              <a:custGeom>
                <a:avLst/>
                <a:gdLst>
                  <a:gd name="connsiteX0" fmla="*/ 1988311 w 2953345"/>
                  <a:gd name="connsiteY0" fmla="*/ 0 h 1983550"/>
                  <a:gd name="connsiteX1" fmla="*/ 2225919 w 2953345"/>
                  <a:gd name="connsiteY1" fmla="*/ 546570 h 1983550"/>
                  <a:gd name="connsiteX2" fmla="*/ 2233933 w 2953345"/>
                  <a:gd name="connsiteY2" fmla="*/ 617237 h 1983550"/>
                  <a:gd name="connsiteX3" fmla="*/ 2350610 w 2953345"/>
                  <a:gd name="connsiteY3" fmla="*/ 567300 h 1983550"/>
                  <a:gd name="connsiteX4" fmla="*/ 2932976 w 2953345"/>
                  <a:gd name="connsiteY4" fmla="*/ 500111 h 1983550"/>
                  <a:gd name="connsiteX5" fmla="*/ 2527736 w 2953345"/>
                  <a:gd name="connsiteY5" fmla="*/ 1636596 h 1983550"/>
                  <a:gd name="connsiteX6" fmla="*/ 1574180 w 2953345"/>
                  <a:gd name="connsiteY6" fmla="*/ 1933671 h 1983550"/>
                  <a:gd name="connsiteX7" fmla="*/ 1556345 w 2953345"/>
                  <a:gd name="connsiteY7" fmla="*/ 1919368 h 1983550"/>
                  <a:gd name="connsiteX8" fmla="*/ 1528339 w 2953345"/>
                  <a:gd name="connsiteY8" fmla="*/ 1920897 h 1983550"/>
                  <a:gd name="connsiteX9" fmla="*/ 1475770 w 2953345"/>
                  <a:gd name="connsiteY9" fmla="*/ 1912825 h 1983550"/>
                  <a:gd name="connsiteX10" fmla="*/ 1448916 w 2953345"/>
                  <a:gd name="connsiteY10" fmla="*/ 1901539 h 1983550"/>
                  <a:gd name="connsiteX11" fmla="*/ 1409788 w 2953345"/>
                  <a:gd name="connsiteY11" fmla="*/ 1909339 h 1983550"/>
                  <a:gd name="connsiteX12" fmla="*/ 1379448 w 2953345"/>
                  <a:gd name="connsiteY12" fmla="*/ 1933671 h 1983550"/>
                  <a:gd name="connsiteX13" fmla="*/ 425892 w 2953345"/>
                  <a:gd name="connsiteY13" fmla="*/ 1636595 h 1983550"/>
                  <a:gd name="connsiteX14" fmla="*/ 20652 w 2953345"/>
                  <a:gd name="connsiteY14" fmla="*/ 500110 h 1983550"/>
                  <a:gd name="connsiteX15" fmla="*/ 612800 w 2953345"/>
                  <a:gd name="connsiteY15" fmla="*/ 567620 h 1983550"/>
                  <a:gd name="connsiteX16" fmla="*/ 646597 w 2953345"/>
                  <a:gd name="connsiteY16" fmla="*/ 582336 h 1983550"/>
                  <a:gd name="connsiteX17" fmla="*/ 648266 w 2953345"/>
                  <a:gd name="connsiteY17" fmla="*/ 560064 h 1983550"/>
                  <a:gd name="connsiteX18" fmla="*/ 857156 w 2953345"/>
                  <a:gd name="connsiteY18" fmla="*/ 12315 h 1983550"/>
                  <a:gd name="connsiteX19" fmla="*/ 1351480 w 2953345"/>
                  <a:gd name="connsiteY19" fmla="*/ 345243 h 1983550"/>
                  <a:gd name="connsiteX20" fmla="*/ 1439392 w 2953345"/>
                  <a:gd name="connsiteY20" fmla="*/ 453752 h 1983550"/>
                  <a:gd name="connsiteX21" fmla="*/ 1517562 w 2953345"/>
                  <a:gd name="connsiteY21" fmla="*/ 349370 h 1983550"/>
                  <a:gd name="connsiteX22" fmla="*/ 1988311 w 2953345"/>
                  <a:gd name="connsiteY22" fmla="*/ 0 h 198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953345" h="1983550">
                    <a:moveTo>
                      <a:pt x="1988311" y="0"/>
                    </a:moveTo>
                    <a:cubicBezTo>
                      <a:pt x="2110936" y="121606"/>
                      <a:pt x="2189921" y="326279"/>
                      <a:pt x="2225919" y="546570"/>
                    </a:cubicBezTo>
                    <a:lnTo>
                      <a:pt x="2233933" y="617237"/>
                    </a:lnTo>
                    <a:lnTo>
                      <a:pt x="2350610" y="567300"/>
                    </a:lnTo>
                    <a:cubicBezTo>
                      <a:pt x="2562647" y="488224"/>
                      <a:pt x="2779392" y="454290"/>
                      <a:pt x="2932976" y="500111"/>
                    </a:cubicBezTo>
                    <a:cubicBezTo>
                      <a:pt x="3023762" y="833364"/>
                      <a:pt x="2797242" y="1367090"/>
                      <a:pt x="2527736" y="1636596"/>
                    </a:cubicBezTo>
                    <a:cubicBezTo>
                      <a:pt x="2275074" y="1889258"/>
                      <a:pt x="1799076" y="2077510"/>
                      <a:pt x="1574180" y="1933671"/>
                    </a:cubicBezTo>
                    <a:lnTo>
                      <a:pt x="1556345" y="1919368"/>
                    </a:lnTo>
                    <a:lnTo>
                      <a:pt x="1528339" y="1920897"/>
                    </a:lnTo>
                    <a:cubicBezTo>
                      <a:pt x="1510560" y="1920089"/>
                      <a:pt x="1493010" y="1917445"/>
                      <a:pt x="1475770" y="1912825"/>
                    </a:cubicBezTo>
                    <a:lnTo>
                      <a:pt x="1448916" y="1901539"/>
                    </a:lnTo>
                    <a:lnTo>
                      <a:pt x="1409788" y="1909339"/>
                    </a:lnTo>
                    <a:lnTo>
                      <a:pt x="1379448" y="1933671"/>
                    </a:lnTo>
                    <a:cubicBezTo>
                      <a:pt x="1154551" y="2077510"/>
                      <a:pt x="678554" y="1889257"/>
                      <a:pt x="425892" y="1636595"/>
                    </a:cubicBezTo>
                    <a:cubicBezTo>
                      <a:pt x="156386" y="1367089"/>
                      <a:pt x="-70989" y="807277"/>
                      <a:pt x="20652" y="500110"/>
                    </a:cubicBezTo>
                    <a:cubicBezTo>
                      <a:pt x="187279" y="454716"/>
                      <a:pt x="404024" y="488650"/>
                      <a:pt x="612800" y="567620"/>
                    </a:cubicBezTo>
                    <a:lnTo>
                      <a:pt x="646597" y="582336"/>
                    </a:lnTo>
                    <a:lnTo>
                      <a:pt x="648266" y="560064"/>
                    </a:lnTo>
                    <a:cubicBezTo>
                      <a:pt x="675860" y="335450"/>
                      <a:pt x="745684" y="127473"/>
                      <a:pt x="857156" y="12315"/>
                    </a:cubicBezTo>
                    <a:cubicBezTo>
                      <a:pt x="1025944" y="48861"/>
                      <a:pt x="1202630" y="178907"/>
                      <a:pt x="1351480" y="345243"/>
                    </a:cubicBezTo>
                    <a:lnTo>
                      <a:pt x="1439392" y="453752"/>
                    </a:lnTo>
                    <a:lnTo>
                      <a:pt x="1517562" y="349370"/>
                    </a:lnTo>
                    <a:cubicBezTo>
                      <a:pt x="1661654" y="174869"/>
                      <a:pt x="1832393" y="37110"/>
                      <a:pt x="1988311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9" name="フリーフォーム: 図形 678">
                <a:extLst>
                  <a:ext uri="{FF2B5EF4-FFF2-40B4-BE49-F238E27FC236}">
                    <a16:creationId xmlns:a16="http://schemas.microsoft.com/office/drawing/2014/main" id="{795FB26E-72BA-43DF-A17B-5FB520D50134}"/>
                  </a:ext>
                </a:extLst>
              </p:cNvPr>
              <p:cNvSpPr/>
              <p:nvPr/>
            </p:nvSpPr>
            <p:spPr>
              <a:xfrm rot="9769250">
                <a:off x="5613106" y="3084825"/>
                <a:ext cx="264016" cy="177320"/>
              </a:xfrm>
              <a:custGeom>
                <a:avLst/>
                <a:gdLst>
                  <a:gd name="connsiteX0" fmla="*/ 1988311 w 2953345"/>
                  <a:gd name="connsiteY0" fmla="*/ 0 h 1983550"/>
                  <a:gd name="connsiteX1" fmla="*/ 2225919 w 2953345"/>
                  <a:gd name="connsiteY1" fmla="*/ 546570 h 1983550"/>
                  <a:gd name="connsiteX2" fmla="*/ 2233933 w 2953345"/>
                  <a:gd name="connsiteY2" fmla="*/ 617237 h 1983550"/>
                  <a:gd name="connsiteX3" fmla="*/ 2350610 w 2953345"/>
                  <a:gd name="connsiteY3" fmla="*/ 567300 h 1983550"/>
                  <a:gd name="connsiteX4" fmla="*/ 2932976 w 2953345"/>
                  <a:gd name="connsiteY4" fmla="*/ 500111 h 1983550"/>
                  <a:gd name="connsiteX5" fmla="*/ 2527736 w 2953345"/>
                  <a:gd name="connsiteY5" fmla="*/ 1636596 h 1983550"/>
                  <a:gd name="connsiteX6" fmla="*/ 1574180 w 2953345"/>
                  <a:gd name="connsiteY6" fmla="*/ 1933671 h 1983550"/>
                  <a:gd name="connsiteX7" fmla="*/ 1556345 w 2953345"/>
                  <a:gd name="connsiteY7" fmla="*/ 1919368 h 1983550"/>
                  <a:gd name="connsiteX8" fmla="*/ 1528339 w 2953345"/>
                  <a:gd name="connsiteY8" fmla="*/ 1920897 h 1983550"/>
                  <a:gd name="connsiteX9" fmla="*/ 1475770 w 2953345"/>
                  <a:gd name="connsiteY9" fmla="*/ 1912825 h 1983550"/>
                  <a:gd name="connsiteX10" fmla="*/ 1448916 w 2953345"/>
                  <a:gd name="connsiteY10" fmla="*/ 1901539 h 1983550"/>
                  <a:gd name="connsiteX11" fmla="*/ 1409788 w 2953345"/>
                  <a:gd name="connsiteY11" fmla="*/ 1909339 h 1983550"/>
                  <a:gd name="connsiteX12" fmla="*/ 1379448 w 2953345"/>
                  <a:gd name="connsiteY12" fmla="*/ 1933671 h 1983550"/>
                  <a:gd name="connsiteX13" fmla="*/ 425892 w 2953345"/>
                  <a:gd name="connsiteY13" fmla="*/ 1636595 h 1983550"/>
                  <a:gd name="connsiteX14" fmla="*/ 20652 w 2953345"/>
                  <a:gd name="connsiteY14" fmla="*/ 500110 h 1983550"/>
                  <a:gd name="connsiteX15" fmla="*/ 612800 w 2953345"/>
                  <a:gd name="connsiteY15" fmla="*/ 567620 h 1983550"/>
                  <a:gd name="connsiteX16" fmla="*/ 646597 w 2953345"/>
                  <a:gd name="connsiteY16" fmla="*/ 582336 h 1983550"/>
                  <a:gd name="connsiteX17" fmla="*/ 648266 w 2953345"/>
                  <a:gd name="connsiteY17" fmla="*/ 560064 h 1983550"/>
                  <a:gd name="connsiteX18" fmla="*/ 857156 w 2953345"/>
                  <a:gd name="connsiteY18" fmla="*/ 12315 h 1983550"/>
                  <a:gd name="connsiteX19" fmla="*/ 1351480 w 2953345"/>
                  <a:gd name="connsiteY19" fmla="*/ 345243 h 1983550"/>
                  <a:gd name="connsiteX20" fmla="*/ 1439392 w 2953345"/>
                  <a:gd name="connsiteY20" fmla="*/ 453752 h 1983550"/>
                  <a:gd name="connsiteX21" fmla="*/ 1517562 w 2953345"/>
                  <a:gd name="connsiteY21" fmla="*/ 349370 h 1983550"/>
                  <a:gd name="connsiteX22" fmla="*/ 1988311 w 2953345"/>
                  <a:gd name="connsiteY22" fmla="*/ 0 h 198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953345" h="1983550">
                    <a:moveTo>
                      <a:pt x="1988311" y="0"/>
                    </a:moveTo>
                    <a:cubicBezTo>
                      <a:pt x="2110936" y="121606"/>
                      <a:pt x="2189921" y="326279"/>
                      <a:pt x="2225919" y="546570"/>
                    </a:cubicBezTo>
                    <a:lnTo>
                      <a:pt x="2233933" y="617237"/>
                    </a:lnTo>
                    <a:lnTo>
                      <a:pt x="2350610" y="567300"/>
                    </a:lnTo>
                    <a:cubicBezTo>
                      <a:pt x="2562647" y="488224"/>
                      <a:pt x="2779392" y="454290"/>
                      <a:pt x="2932976" y="500111"/>
                    </a:cubicBezTo>
                    <a:cubicBezTo>
                      <a:pt x="3023762" y="833364"/>
                      <a:pt x="2797242" y="1367090"/>
                      <a:pt x="2527736" y="1636596"/>
                    </a:cubicBezTo>
                    <a:cubicBezTo>
                      <a:pt x="2275074" y="1889258"/>
                      <a:pt x="1799076" y="2077510"/>
                      <a:pt x="1574180" y="1933671"/>
                    </a:cubicBezTo>
                    <a:lnTo>
                      <a:pt x="1556345" y="1919368"/>
                    </a:lnTo>
                    <a:lnTo>
                      <a:pt x="1528339" y="1920897"/>
                    </a:lnTo>
                    <a:cubicBezTo>
                      <a:pt x="1510560" y="1920089"/>
                      <a:pt x="1493010" y="1917445"/>
                      <a:pt x="1475770" y="1912825"/>
                    </a:cubicBezTo>
                    <a:lnTo>
                      <a:pt x="1448916" y="1901539"/>
                    </a:lnTo>
                    <a:lnTo>
                      <a:pt x="1409788" y="1909339"/>
                    </a:lnTo>
                    <a:lnTo>
                      <a:pt x="1379448" y="1933671"/>
                    </a:lnTo>
                    <a:cubicBezTo>
                      <a:pt x="1154551" y="2077510"/>
                      <a:pt x="678554" y="1889257"/>
                      <a:pt x="425892" y="1636595"/>
                    </a:cubicBezTo>
                    <a:cubicBezTo>
                      <a:pt x="156386" y="1367089"/>
                      <a:pt x="-70989" y="807277"/>
                      <a:pt x="20652" y="500110"/>
                    </a:cubicBezTo>
                    <a:cubicBezTo>
                      <a:pt x="187279" y="454716"/>
                      <a:pt x="404024" y="488650"/>
                      <a:pt x="612800" y="567620"/>
                    </a:cubicBezTo>
                    <a:lnTo>
                      <a:pt x="646597" y="582336"/>
                    </a:lnTo>
                    <a:lnTo>
                      <a:pt x="648266" y="560064"/>
                    </a:lnTo>
                    <a:cubicBezTo>
                      <a:pt x="675860" y="335450"/>
                      <a:pt x="745684" y="127473"/>
                      <a:pt x="857156" y="12315"/>
                    </a:cubicBezTo>
                    <a:cubicBezTo>
                      <a:pt x="1025944" y="48861"/>
                      <a:pt x="1202630" y="178907"/>
                      <a:pt x="1351480" y="345243"/>
                    </a:cubicBezTo>
                    <a:lnTo>
                      <a:pt x="1439392" y="453752"/>
                    </a:lnTo>
                    <a:lnTo>
                      <a:pt x="1517562" y="349370"/>
                    </a:lnTo>
                    <a:cubicBezTo>
                      <a:pt x="1661654" y="174869"/>
                      <a:pt x="1832393" y="37110"/>
                      <a:pt x="1988311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0" name="フリーフォーム: 図形 679">
                <a:extLst>
                  <a:ext uri="{FF2B5EF4-FFF2-40B4-BE49-F238E27FC236}">
                    <a16:creationId xmlns:a16="http://schemas.microsoft.com/office/drawing/2014/main" id="{8810B371-9A92-45A6-B363-301AEE46D5BF}"/>
                  </a:ext>
                </a:extLst>
              </p:cNvPr>
              <p:cNvSpPr/>
              <p:nvPr/>
            </p:nvSpPr>
            <p:spPr>
              <a:xfrm rot="9769250">
                <a:off x="5567386" y="2673345"/>
                <a:ext cx="264016" cy="177320"/>
              </a:xfrm>
              <a:custGeom>
                <a:avLst/>
                <a:gdLst>
                  <a:gd name="connsiteX0" fmla="*/ 1988311 w 2953345"/>
                  <a:gd name="connsiteY0" fmla="*/ 0 h 1983550"/>
                  <a:gd name="connsiteX1" fmla="*/ 2225919 w 2953345"/>
                  <a:gd name="connsiteY1" fmla="*/ 546570 h 1983550"/>
                  <a:gd name="connsiteX2" fmla="*/ 2233933 w 2953345"/>
                  <a:gd name="connsiteY2" fmla="*/ 617237 h 1983550"/>
                  <a:gd name="connsiteX3" fmla="*/ 2350610 w 2953345"/>
                  <a:gd name="connsiteY3" fmla="*/ 567300 h 1983550"/>
                  <a:gd name="connsiteX4" fmla="*/ 2932976 w 2953345"/>
                  <a:gd name="connsiteY4" fmla="*/ 500111 h 1983550"/>
                  <a:gd name="connsiteX5" fmla="*/ 2527736 w 2953345"/>
                  <a:gd name="connsiteY5" fmla="*/ 1636596 h 1983550"/>
                  <a:gd name="connsiteX6" fmla="*/ 1574180 w 2953345"/>
                  <a:gd name="connsiteY6" fmla="*/ 1933671 h 1983550"/>
                  <a:gd name="connsiteX7" fmla="*/ 1556345 w 2953345"/>
                  <a:gd name="connsiteY7" fmla="*/ 1919368 h 1983550"/>
                  <a:gd name="connsiteX8" fmla="*/ 1528339 w 2953345"/>
                  <a:gd name="connsiteY8" fmla="*/ 1920897 h 1983550"/>
                  <a:gd name="connsiteX9" fmla="*/ 1475770 w 2953345"/>
                  <a:gd name="connsiteY9" fmla="*/ 1912825 h 1983550"/>
                  <a:gd name="connsiteX10" fmla="*/ 1448916 w 2953345"/>
                  <a:gd name="connsiteY10" fmla="*/ 1901539 h 1983550"/>
                  <a:gd name="connsiteX11" fmla="*/ 1409788 w 2953345"/>
                  <a:gd name="connsiteY11" fmla="*/ 1909339 h 1983550"/>
                  <a:gd name="connsiteX12" fmla="*/ 1379448 w 2953345"/>
                  <a:gd name="connsiteY12" fmla="*/ 1933671 h 1983550"/>
                  <a:gd name="connsiteX13" fmla="*/ 425892 w 2953345"/>
                  <a:gd name="connsiteY13" fmla="*/ 1636595 h 1983550"/>
                  <a:gd name="connsiteX14" fmla="*/ 20652 w 2953345"/>
                  <a:gd name="connsiteY14" fmla="*/ 500110 h 1983550"/>
                  <a:gd name="connsiteX15" fmla="*/ 612800 w 2953345"/>
                  <a:gd name="connsiteY15" fmla="*/ 567620 h 1983550"/>
                  <a:gd name="connsiteX16" fmla="*/ 646597 w 2953345"/>
                  <a:gd name="connsiteY16" fmla="*/ 582336 h 1983550"/>
                  <a:gd name="connsiteX17" fmla="*/ 648266 w 2953345"/>
                  <a:gd name="connsiteY17" fmla="*/ 560064 h 1983550"/>
                  <a:gd name="connsiteX18" fmla="*/ 857156 w 2953345"/>
                  <a:gd name="connsiteY18" fmla="*/ 12315 h 1983550"/>
                  <a:gd name="connsiteX19" fmla="*/ 1351480 w 2953345"/>
                  <a:gd name="connsiteY19" fmla="*/ 345243 h 1983550"/>
                  <a:gd name="connsiteX20" fmla="*/ 1439392 w 2953345"/>
                  <a:gd name="connsiteY20" fmla="*/ 453752 h 1983550"/>
                  <a:gd name="connsiteX21" fmla="*/ 1517562 w 2953345"/>
                  <a:gd name="connsiteY21" fmla="*/ 349370 h 1983550"/>
                  <a:gd name="connsiteX22" fmla="*/ 1988311 w 2953345"/>
                  <a:gd name="connsiteY22" fmla="*/ 0 h 198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953345" h="1983550">
                    <a:moveTo>
                      <a:pt x="1988311" y="0"/>
                    </a:moveTo>
                    <a:cubicBezTo>
                      <a:pt x="2110936" y="121606"/>
                      <a:pt x="2189921" y="326279"/>
                      <a:pt x="2225919" y="546570"/>
                    </a:cubicBezTo>
                    <a:lnTo>
                      <a:pt x="2233933" y="617237"/>
                    </a:lnTo>
                    <a:lnTo>
                      <a:pt x="2350610" y="567300"/>
                    </a:lnTo>
                    <a:cubicBezTo>
                      <a:pt x="2562647" y="488224"/>
                      <a:pt x="2779392" y="454290"/>
                      <a:pt x="2932976" y="500111"/>
                    </a:cubicBezTo>
                    <a:cubicBezTo>
                      <a:pt x="3023762" y="833364"/>
                      <a:pt x="2797242" y="1367090"/>
                      <a:pt x="2527736" y="1636596"/>
                    </a:cubicBezTo>
                    <a:cubicBezTo>
                      <a:pt x="2275074" y="1889258"/>
                      <a:pt x="1799076" y="2077510"/>
                      <a:pt x="1574180" y="1933671"/>
                    </a:cubicBezTo>
                    <a:lnTo>
                      <a:pt x="1556345" y="1919368"/>
                    </a:lnTo>
                    <a:lnTo>
                      <a:pt x="1528339" y="1920897"/>
                    </a:lnTo>
                    <a:cubicBezTo>
                      <a:pt x="1510560" y="1920089"/>
                      <a:pt x="1493010" y="1917445"/>
                      <a:pt x="1475770" y="1912825"/>
                    </a:cubicBezTo>
                    <a:lnTo>
                      <a:pt x="1448916" y="1901539"/>
                    </a:lnTo>
                    <a:lnTo>
                      <a:pt x="1409788" y="1909339"/>
                    </a:lnTo>
                    <a:lnTo>
                      <a:pt x="1379448" y="1933671"/>
                    </a:lnTo>
                    <a:cubicBezTo>
                      <a:pt x="1154551" y="2077510"/>
                      <a:pt x="678554" y="1889257"/>
                      <a:pt x="425892" y="1636595"/>
                    </a:cubicBezTo>
                    <a:cubicBezTo>
                      <a:pt x="156386" y="1367089"/>
                      <a:pt x="-70989" y="807277"/>
                      <a:pt x="20652" y="500110"/>
                    </a:cubicBezTo>
                    <a:cubicBezTo>
                      <a:pt x="187279" y="454716"/>
                      <a:pt x="404024" y="488650"/>
                      <a:pt x="612800" y="567620"/>
                    </a:cubicBezTo>
                    <a:lnTo>
                      <a:pt x="646597" y="582336"/>
                    </a:lnTo>
                    <a:lnTo>
                      <a:pt x="648266" y="560064"/>
                    </a:lnTo>
                    <a:cubicBezTo>
                      <a:pt x="675860" y="335450"/>
                      <a:pt x="745684" y="127473"/>
                      <a:pt x="857156" y="12315"/>
                    </a:cubicBezTo>
                    <a:cubicBezTo>
                      <a:pt x="1025944" y="48861"/>
                      <a:pt x="1202630" y="178907"/>
                      <a:pt x="1351480" y="345243"/>
                    </a:cubicBezTo>
                    <a:lnTo>
                      <a:pt x="1439392" y="453752"/>
                    </a:lnTo>
                    <a:lnTo>
                      <a:pt x="1517562" y="349370"/>
                    </a:lnTo>
                    <a:cubicBezTo>
                      <a:pt x="1661654" y="174869"/>
                      <a:pt x="1832393" y="37110"/>
                      <a:pt x="1988311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1" name="フリーフォーム: 図形 680">
                <a:extLst>
                  <a:ext uri="{FF2B5EF4-FFF2-40B4-BE49-F238E27FC236}">
                    <a16:creationId xmlns:a16="http://schemas.microsoft.com/office/drawing/2014/main" id="{28B479CB-658E-4638-9D7B-C1D65634B7AA}"/>
                  </a:ext>
                </a:extLst>
              </p:cNvPr>
              <p:cNvSpPr/>
              <p:nvPr/>
            </p:nvSpPr>
            <p:spPr>
              <a:xfrm rot="9769250">
                <a:off x="4957786" y="2528565"/>
                <a:ext cx="264016" cy="177320"/>
              </a:xfrm>
              <a:custGeom>
                <a:avLst/>
                <a:gdLst>
                  <a:gd name="connsiteX0" fmla="*/ 1988311 w 2953345"/>
                  <a:gd name="connsiteY0" fmla="*/ 0 h 1983550"/>
                  <a:gd name="connsiteX1" fmla="*/ 2225919 w 2953345"/>
                  <a:gd name="connsiteY1" fmla="*/ 546570 h 1983550"/>
                  <a:gd name="connsiteX2" fmla="*/ 2233933 w 2953345"/>
                  <a:gd name="connsiteY2" fmla="*/ 617237 h 1983550"/>
                  <a:gd name="connsiteX3" fmla="*/ 2350610 w 2953345"/>
                  <a:gd name="connsiteY3" fmla="*/ 567300 h 1983550"/>
                  <a:gd name="connsiteX4" fmla="*/ 2932976 w 2953345"/>
                  <a:gd name="connsiteY4" fmla="*/ 500111 h 1983550"/>
                  <a:gd name="connsiteX5" fmla="*/ 2527736 w 2953345"/>
                  <a:gd name="connsiteY5" fmla="*/ 1636596 h 1983550"/>
                  <a:gd name="connsiteX6" fmla="*/ 1574180 w 2953345"/>
                  <a:gd name="connsiteY6" fmla="*/ 1933671 h 1983550"/>
                  <a:gd name="connsiteX7" fmla="*/ 1556345 w 2953345"/>
                  <a:gd name="connsiteY7" fmla="*/ 1919368 h 1983550"/>
                  <a:gd name="connsiteX8" fmla="*/ 1528339 w 2953345"/>
                  <a:gd name="connsiteY8" fmla="*/ 1920897 h 1983550"/>
                  <a:gd name="connsiteX9" fmla="*/ 1475770 w 2953345"/>
                  <a:gd name="connsiteY9" fmla="*/ 1912825 h 1983550"/>
                  <a:gd name="connsiteX10" fmla="*/ 1448916 w 2953345"/>
                  <a:gd name="connsiteY10" fmla="*/ 1901539 h 1983550"/>
                  <a:gd name="connsiteX11" fmla="*/ 1409788 w 2953345"/>
                  <a:gd name="connsiteY11" fmla="*/ 1909339 h 1983550"/>
                  <a:gd name="connsiteX12" fmla="*/ 1379448 w 2953345"/>
                  <a:gd name="connsiteY12" fmla="*/ 1933671 h 1983550"/>
                  <a:gd name="connsiteX13" fmla="*/ 425892 w 2953345"/>
                  <a:gd name="connsiteY13" fmla="*/ 1636595 h 1983550"/>
                  <a:gd name="connsiteX14" fmla="*/ 20652 w 2953345"/>
                  <a:gd name="connsiteY14" fmla="*/ 500110 h 1983550"/>
                  <a:gd name="connsiteX15" fmla="*/ 612800 w 2953345"/>
                  <a:gd name="connsiteY15" fmla="*/ 567620 h 1983550"/>
                  <a:gd name="connsiteX16" fmla="*/ 646597 w 2953345"/>
                  <a:gd name="connsiteY16" fmla="*/ 582336 h 1983550"/>
                  <a:gd name="connsiteX17" fmla="*/ 648266 w 2953345"/>
                  <a:gd name="connsiteY17" fmla="*/ 560064 h 1983550"/>
                  <a:gd name="connsiteX18" fmla="*/ 857156 w 2953345"/>
                  <a:gd name="connsiteY18" fmla="*/ 12315 h 1983550"/>
                  <a:gd name="connsiteX19" fmla="*/ 1351480 w 2953345"/>
                  <a:gd name="connsiteY19" fmla="*/ 345243 h 1983550"/>
                  <a:gd name="connsiteX20" fmla="*/ 1439392 w 2953345"/>
                  <a:gd name="connsiteY20" fmla="*/ 453752 h 1983550"/>
                  <a:gd name="connsiteX21" fmla="*/ 1517562 w 2953345"/>
                  <a:gd name="connsiteY21" fmla="*/ 349370 h 1983550"/>
                  <a:gd name="connsiteX22" fmla="*/ 1988311 w 2953345"/>
                  <a:gd name="connsiteY22" fmla="*/ 0 h 198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953345" h="1983550">
                    <a:moveTo>
                      <a:pt x="1988311" y="0"/>
                    </a:moveTo>
                    <a:cubicBezTo>
                      <a:pt x="2110936" y="121606"/>
                      <a:pt x="2189921" y="326279"/>
                      <a:pt x="2225919" y="546570"/>
                    </a:cubicBezTo>
                    <a:lnTo>
                      <a:pt x="2233933" y="617237"/>
                    </a:lnTo>
                    <a:lnTo>
                      <a:pt x="2350610" y="567300"/>
                    </a:lnTo>
                    <a:cubicBezTo>
                      <a:pt x="2562647" y="488224"/>
                      <a:pt x="2779392" y="454290"/>
                      <a:pt x="2932976" y="500111"/>
                    </a:cubicBezTo>
                    <a:cubicBezTo>
                      <a:pt x="3023762" y="833364"/>
                      <a:pt x="2797242" y="1367090"/>
                      <a:pt x="2527736" y="1636596"/>
                    </a:cubicBezTo>
                    <a:cubicBezTo>
                      <a:pt x="2275074" y="1889258"/>
                      <a:pt x="1799076" y="2077510"/>
                      <a:pt x="1574180" y="1933671"/>
                    </a:cubicBezTo>
                    <a:lnTo>
                      <a:pt x="1556345" y="1919368"/>
                    </a:lnTo>
                    <a:lnTo>
                      <a:pt x="1528339" y="1920897"/>
                    </a:lnTo>
                    <a:cubicBezTo>
                      <a:pt x="1510560" y="1920089"/>
                      <a:pt x="1493010" y="1917445"/>
                      <a:pt x="1475770" y="1912825"/>
                    </a:cubicBezTo>
                    <a:lnTo>
                      <a:pt x="1448916" y="1901539"/>
                    </a:lnTo>
                    <a:lnTo>
                      <a:pt x="1409788" y="1909339"/>
                    </a:lnTo>
                    <a:lnTo>
                      <a:pt x="1379448" y="1933671"/>
                    </a:lnTo>
                    <a:cubicBezTo>
                      <a:pt x="1154551" y="2077510"/>
                      <a:pt x="678554" y="1889257"/>
                      <a:pt x="425892" y="1636595"/>
                    </a:cubicBezTo>
                    <a:cubicBezTo>
                      <a:pt x="156386" y="1367089"/>
                      <a:pt x="-70989" y="807277"/>
                      <a:pt x="20652" y="500110"/>
                    </a:cubicBezTo>
                    <a:cubicBezTo>
                      <a:pt x="187279" y="454716"/>
                      <a:pt x="404024" y="488650"/>
                      <a:pt x="612800" y="567620"/>
                    </a:cubicBezTo>
                    <a:lnTo>
                      <a:pt x="646597" y="582336"/>
                    </a:lnTo>
                    <a:lnTo>
                      <a:pt x="648266" y="560064"/>
                    </a:lnTo>
                    <a:cubicBezTo>
                      <a:pt x="675860" y="335450"/>
                      <a:pt x="745684" y="127473"/>
                      <a:pt x="857156" y="12315"/>
                    </a:cubicBezTo>
                    <a:cubicBezTo>
                      <a:pt x="1025944" y="48861"/>
                      <a:pt x="1202630" y="178907"/>
                      <a:pt x="1351480" y="345243"/>
                    </a:cubicBezTo>
                    <a:lnTo>
                      <a:pt x="1439392" y="453752"/>
                    </a:lnTo>
                    <a:lnTo>
                      <a:pt x="1517562" y="349370"/>
                    </a:lnTo>
                    <a:cubicBezTo>
                      <a:pt x="1661654" y="174869"/>
                      <a:pt x="1832393" y="37110"/>
                      <a:pt x="1988311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2" name="フリーフォーム: 図形 681">
                <a:extLst>
                  <a:ext uri="{FF2B5EF4-FFF2-40B4-BE49-F238E27FC236}">
                    <a16:creationId xmlns:a16="http://schemas.microsoft.com/office/drawing/2014/main" id="{2568CC1C-23DD-4EEC-BAD5-D9124A94399E}"/>
                  </a:ext>
                </a:extLst>
              </p:cNvPr>
              <p:cNvSpPr/>
              <p:nvPr/>
            </p:nvSpPr>
            <p:spPr>
              <a:xfrm rot="9769250">
                <a:off x="4317706" y="1545585"/>
                <a:ext cx="264016" cy="177320"/>
              </a:xfrm>
              <a:custGeom>
                <a:avLst/>
                <a:gdLst>
                  <a:gd name="connsiteX0" fmla="*/ 1988311 w 2953345"/>
                  <a:gd name="connsiteY0" fmla="*/ 0 h 1983550"/>
                  <a:gd name="connsiteX1" fmla="*/ 2225919 w 2953345"/>
                  <a:gd name="connsiteY1" fmla="*/ 546570 h 1983550"/>
                  <a:gd name="connsiteX2" fmla="*/ 2233933 w 2953345"/>
                  <a:gd name="connsiteY2" fmla="*/ 617237 h 1983550"/>
                  <a:gd name="connsiteX3" fmla="*/ 2350610 w 2953345"/>
                  <a:gd name="connsiteY3" fmla="*/ 567300 h 1983550"/>
                  <a:gd name="connsiteX4" fmla="*/ 2932976 w 2953345"/>
                  <a:gd name="connsiteY4" fmla="*/ 500111 h 1983550"/>
                  <a:gd name="connsiteX5" fmla="*/ 2527736 w 2953345"/>
                  <a:gd name="connsiteY5" fmla="*/ 1636596 h 1983550"/>
                  <a:gd name="connsiteX6" fmla="*/ 1574180 w 2953345"/>
                  <a:gd name="connsiteY6" fmla="*/ 1933671 h 1983550"/>
                  <a:gd name="connsiteX7" fmla="*/ 1556345 w 2953345"/>
                  <a:gd name="connsiteY7" fmla="*/ 1919368 h 1983550"/>
                  <a:gd name="connsiteX8" fmla="*/ 1528339 w 2953345"/>
                  <a:gd name="connsiteY8" fmla="*/ 1920897 h 1983550"/>
                  <a:gd name="connsiteX9" fmla="*/ 1475770 w 2953345"/>
                  <a:gd name="connsiteY9" fmla="*/ 1912825 h 1983550"/>
                  <a:gd name="connsiteX10" fmla="*/ 1448916 w 2953345"/>
                  <a:gd name="connsiteY10" fmla="*/ 1901539 h 1983550"/>
                  <a:gd name="connsiteX11" fmla="*/ 1409788 w 2953345"/>
                  <a:gd name="connsiteY11" fmla="*/ 1909339 h 1983550"/>
                  <a:gd name="connsiteX12" fmla="*/ 1379448 w 2953345"/>
                  <a:gd name="connsiteY12" fmla="*/ 1933671 h 1983550"/>
                  <a:gd name="connsiteX13" fmla="*/ 425892 w 2953345"/>
                  <a:gd name="connsiteY13" fmla="*/ 1636595 h 1983550"/>
                  <a:gd name="connsiteX14" fmla="*/ 20652 w 2953345"/>
                  <a:gd name="connsiteY14" fmla="*/ 500110 h 1983550"/>
                  <a:gd name="connsiteX15" fmla="*/ 612800 w 2953345"/>
                  <a:gd name="connsiteY15" fmla="*/ 567620 h 1983550"/>
                  <a:gd name="connsiteX16" fmla="*/ 646597 w 2953345"/>
                  <a:gd name="connsiteY16" fmla="*/ 582336 h 1983550"/>
                  <a:gd name="connsiteX17" fmla="*/ 648266 w 2953345"/>
                  <a:gd name="connsiteY17" fmla="*/ 560064 h 1983550"/>
                  <a:gd name="connsiteX18" fmla="*/ 857156 w 2953345"/>
                  <a:gd name="connsiteY18" fmla="*/ 12315 h 1983550"/>
                  <a:gd name="connsiteX19" fmla="*/ 1351480 w 2953345"/>
                  <a:gd name="connsiteY19" fmla="*/ 345243 h 1983550"/>
                  <a:gd name="connsiteX20" fmla="*/ 1439392 w 2953345"/>
                  <a:gd name="connsiteY20" fmla="*/ 453752 h 1983550"/>
                  <a:gd name="connsiteX21" fmla="*/ 1517562 w 2953345"/>
                  <a:gd name="connsiteY21" fmla="*/ 349370 h 1983550"/>
                  <a:gd name="connsiteX22" fmla="*/ 1988311 w 2953345"/>
                  <a:gd name="connsiteY22" fmla="*/ 0 h 198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953345" h="1983550">
                    <a:moveTo>
                      <a:pt x="1988311" y="0"/>
                    </a:moveTo>
                    <a:cubicBezTo>
                      <a:pt x="2110936" y="121606"/>
                      <a:pt x="2189921" y="326279"/>
                      <a:pt x="2225919" y="546570"/>
                    </a:cubicBezTo>
                    <a:lnTo>
                      <a:pt x="2233933" y="617237"/>
                    </a:lnTo>
                    <a:lnTo>
                      <a:pt x="2350610" y="567300"/>
                    </a:lnTo>
                    <a:cubicBezTo>
                      <a:pt x="2562647" y="488224"/>
                      <a:pt x="2779392" y="454290"/>
                      <a:pt x="2932976" y="500111"/>
                    </a:cubicBezTo>
                    <a:cubicBezTo>
                      <a:pt x="3023762" y="833364"/>
                      <a:pt x="2797242" y="1367090"/>
                      <a:pt x="2527736" y="1636596"/>
                    </a:cubicBezTo>
                    <a:cubicBezTo>
                      <a:pt x="2275074" y="1889258"/>
                      <a:pt x="1799076" y="2077510"/>
                      <a:pt x="1574180" y="1933671"/>
                    </a:cubicBezTo>
                    <a:lnTo>
                      <a:pt x="1556345" y="1919368"/>
                    </a:lnTo>
                    <a:lnTo>
                      <a:pt x="1528339" y="1920897"/>
                    </a:lnTo>
                    <a:cubicBezTo>
                      <a:pt x="1510560" y="1920089"/>
                      <a:pt x="1493010" y="1917445"/>
                      <a:pt x="1475770" y="1912825"/>
                    </a:cubicBezTo>
                    <a:lnTo>
                      <a:pt x="1448916" y="1901539"/>
                    </a:lnTo>
                    <a:lnTo>
                      <a:pt x="1409788" y="1909339"/>
                    </a:lnTo>
                    <a:lnTo>
                      <a:pt x="1379448" y="1933671"/>
                    </a:lnTo>
                    <a:cubicBezTo>
                      <a:pt x="1154551" y="2077510"/>
                      <a:pt x="678554" y="1889257"/>
                      <a:pt x="425892" y="1636595"/>
                    </a:cubicBezTo>
                    <a:cubicBezTo>
                      <a:pt x="156386" y="1367089"/>
                      <a:pt x="-70989" y="807277"/>
                      <a:pt x="20652" y="500110"/>
                    </a:cubicBezTo>
                    <a:cubicBezTo>
                      <a:pt x="187279" y="454716"/>
                      <a:pt x="404024" y="488650"/>
                      <a:pt x="612800" y="567620"/>
                    </a:cubicBezTo>
                    <a:lnTo>
                      <a:pt x="646597" y="582336"/>
                    </a:lnTo>
                    <a:lnTo>
                      <a:pt x="648266" y="560064"/>
                    </a:lnTo>
                    <a:cubicBezTo>
                      <a:pt x="675860" y="335450"/>
                      <a:pt x="745684" y="127473"/>
                      <a:pt x="857156" y="12315"/>
                    </a:cubicBezTo>
                    <a:cubicBezTo>
                      <a:pt x="1025944" y="48861"/>
                      <a:pt x="1202630" y="178907"/>
                      <a:pt x="1351480" y="345243"/>
                    </a:cubicBezTo>
                    <a:lnTo>
                      <a:pt x="1439392" y="453752"/>
                    </a:lnTo>
                    <a:lnTo>
                      <a:pt x="1517562" y="349370"/>
                    </a:lnTo>
                    <a:cubicBezTo>
                      <a:pt x="1661654" y="174869"/>
                      <a:pt x="1832393" y="37110"/>
                      <a:pt x="1988311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3" name="フリーフォーム: 図形 682">
                <a:extLst>
                  <a:ext uri="{FF2B5EF4-FFF2-40B4-BE49-F238E27FC236}">
                    <a16:creationId xmlns:a16="http://schemas.microsoft.com/office/drawing/2014/main" id="{77E62430-5E7D-45A2-9B3E-B0DAAF0FA2DD}"/>
                  </a:ext>
                </a:extLst>
              </p:cNvPr>
              <p:cNvSpPr/>
              <p:nvPr/>
            </p:nvSpPr>
            <p:spPr>
              <a:xfrm rot="9769250">
                <a:off x="4531066" y="1934205"/>
                <a:ext cx="264016" cy="177320"/>
              </a:xfrm>
              <a:custGeom>
                <a:avLst/>
                <a:gdLst>
                  <a:gd name="connsiteX0" fmla="*/ 1988311 w 2953345"/>
                  <a:gd name="connsiteY0" fmla="*/ 0 h 1983550"/>
                  <a:gd name="connsiteX1" fmla="*/ 2225919 w 2953345"/>
                  <a:gd name="connsiteY1" fmla="*/ 546570 h 1983550"/>
                  <a:gd name="connsiteX2" fmla="*/ 2233933 w 2953345"/>
                  <a:gd name="connsiteY2" fmla="*/ 617237 h 1983550"/>
                  <a:gd name="connsiteX3" fmla="*/ 2350610 w 2953345"/>
                  <a:gd name="connsiteY3" fmla="*/ 567300 h 1983550"/>
                  <a:gd name="connsiteX4" fmla="*/ 2932976 w 2953345"/>
                  <a:gd name="connsiteY4" fmla="*/ 500111 h 1983550"/>
                  <a:gd name="connsiteX5" fmla="*/ 2527736 w 2953345"/>
                  <a:gd name="connsiteY5" fmla="*/ 1636596 h 1983550"/>
                  <a:gd name="connsiteX6" fmla="*/ 1574180 w 2953345"/>
                  <a:gd name="connsiteY6" fmla="*/ 1933671 h 1983550"/>
                  <a:gd name="connsiteX7" fmla="*/ 1556345 w 2953345"/>
                  <a:gd name="connsiteY7" fmla="*/ 1919368 h 1983550"/>
                  <a:gd name="connsiteX8" fmla="*/ 1528339 w 2953345"/>
                  <a:gd name="connsiteY8" fmla="*/ 1920897 h 1983550"/>
                  <a:gd name="connsiteX9" fmla="*/ 1475770 w 2953345"/>
                  <a:gd name="connsiteY9" fmla="*/ 1912825 h 1983550"/>
                  <a:gd name="connsiteX10" fmla="*/ 1448916 w 2953345"/>
                  <a:gd name="connsiteY10" fmla="*/ 1901539 h 1983550"/>
                  <a:gd name="connsiteX11" fmla="*/ 1409788 w 2953345"/>
                  <a:gd name="connsiteY11" fmla="*/ 1909339 h 1983550"/>
                  <a:gd name="connsiteX12" fmla="*/ 1379448 w 2953345"/>
                  <a:gd name="connsiteY12" fmla="*/ 1933671 h 1983550"/>
                  <a:gd name="connsiteX13" fmla="*/ 425892 w 2953345"/>
                  <a:gd name="connsiteY13" fmla="*/ 1636595 h 1983550"/>
                  <a:gd name="connsiteX14" fmla="*/ 20652 w 2953345"/>
                  <a:gd name="connsiteY14" fmla="*/ 500110 h 1983550"/>
                  <a:gd name="connsiteX15" fmla="*/ 612800 w 2953345"/>
                  <a:gd name="connsiteY15" fmla="*/ 567620 h 1983550"/>
                  <a:gd name="connsiteX16" fmla="*/ 646597 w 2953345"/>
                  <a:gd name="connsiteY16" fmla="*/ 582336 h 1983550"/>
                  <a:gd name="connsiteX17" fmla="*/ 648266 w 2953345"/>
                  <a:gd name="connsiteY17" fmla="*/ 560064 h 1983550"/>
                  <a:gd name="connsiteX18" fmla="*/ 857156 w 2953345"/>
                  <a:gd name="connsiteY18" fmla="*/ 12315 h 1983550"/>
                  <a:gd name="connsiteX19" fmla="*/ 1351480 w 2953345"/>
                  <a:gd name="connsiteY19" fmla="*/ 345243 h 1983550"/>
                  <a:gd name="connsiteX20" fmla="*/ 1439392 w 2953345"/>
                  <a:gd name="connsiteY20" fmla="*/ 453752 h 1983550"/>
                  <a:gd name="connsiteX21" fmla="*/ 1517562 w 2953345"/>
                  <a:gd name="connsiteY21" fmla="*/ 349370 h 1983550"/>
                  <a:gd name="connsiteX22" fmla="*/ 1988311 w 2953345"/>
                  <a:gd name="connsiteY22" fmla="*/ 0 h 198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953345" h="1983550">
                    <a:moveTo>
                      <a:pt x="1988311" y="0"/>
                    </a:moveTo>
                    <a:cubicBezTo>
                      <a:pt x="2110936" y="121606"/>
                      <a:pt x="2189921" y="326279"/>
                      <a:pt x="2225919" y="546570"/>
                    </a:cubicBezTo>
                    <a:lnTo>
                      <a:pt x="2233933" y="617237"/>
                    </a:lnTo>
                    <a:lnTo>
                      <a:pt x="2350610" y="567300"/>
                    </a:lnTo>
                    <a:cubicBezTo>
                      <a:pt x="2562647" y="488224"/>
                      <a:pt x="2779392" y="454290"/>
                      <a:pt x="2932976" y="500111"/>
                    </a:cubicBezTo>
                    <a:cubicBezTo>
                      <a:pt x="3023762" y="833364"/>
                      <a:pt x="2797242" y="1367090"/>
                      <a:pt x="2527736" y="1636596"/>
                    </a:cubicBezTo>
                    <a:cubicBezTo>
                      <a:pt x="2275074" y="1889258"/>
                      <a:pt x="1799076" y="2077510"/>
                      <a:pt x="1574180" y="1933671"/>
                    </a:cubicBezTo>
                    <a:lnTo>
                      <a:pt x="1556345" y="1919368"/>
                    </a:lnTo>
                    <a:lnTo>
                      <a:pt x="1528339" y="1920897"/>
                    </a:lnTo>
                    <a:cubicBezTo>
                      <a:pt x="1510560" y="1920089"/>
                      <a:pt x="1493010" y="1917445"/>
                      <a:pt x="1475770" y="1912825"/>
                    </a:cubicBezTo>
                    <a:lnTo>
                      <a:pt x="1448916" y="1901539"/>
                    </a:lnTo>
                    <a:lnTo>
                      <a:pt x="1409788" y="1909339"/>
                    </a:lnTo>
                    <a:lnTo>
                      <a:pt x="1379448" y="1933671"/>
                    </a:lnTo>
                    <a:cubicBezTo>
                      <a:pt x="1154551" y="2077510"/>
                      <a:pt x="678554" y="1889257"/>
                      <a:pt x="425892" y="1636595"/>
                    </a:cubicBezTo>
                    <a:cubicBezTo>
                      <a:pt x="156386" y="1367089"/>
                      <a:pt x="-70989" y="807277"/>
                      <a:pt x="20652" y="500110"/>
                    </a:cubicBezTo>
                    <a:cubicBezTo>
                      <a:pt x="187279" y="454716"/>
                      <a:pt x="404024" y="488650"/>
                      <a:pt x="612800" y="567620"/>
                    </a:cubicBezTo>
                    <a:lnTo>
                      <a:pt x="646597" y="582336"/>
                    </a:lnTo>
                    <a:lnTo>
                      <a:pt x="648266" y="560064"/>
                    </a:lnTo>
                    <a:cubicBezTo>
                      <a:pt x="675860" y="335450"/>
                      <a:pt x="745684" y="127473"/>
                      <a:pt x="857156" y="12315"/>
                    </a:cubicBezTo>
                    <a:cubicBezTo>
                      <a:pt x="1025944" y="48861"/>
                      <a:pt x="1202630" y="178907"/>
                      <a:pt x="1351480" y="345243"/>
                    </a:cubicBezTo>
                    <a:lnTo>
                      <a:pt x="1439392" y="453752"/>
                    </a:lnTo>
                    <a:lnTo>
                      <a:pt x="1517562" y="349370"/>
                    </a:lnTo>
                    <a:cubicBezTo>
                      <a:pt x="1661654" y="174869"/>
                      <a:pt x="1832393" y="37110"/>
                      <a:pt x="1988311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4" name="フリーフォーム: 図形 683">
                <a:extLst>
                  <a:ext uri="{FF2B5EF4-FFF2-40B4-BE49-F238E27FC236}">
                    <a16:creationId xmlns:a16="http://schemas.microsoft.com/office/drawing/2014/main" id="{A59ACE5C-4F37-4FB2-85BB-897E8180F1B7}"/>
                  </a:ext>
                </a:extLst>
              </p:cNvPr>
              <p:cNvSpPr/>
              <p:nvPr/>
            </p:nvSpPr>
            <p:spPr>
              <a:xfrm rot="9769250">
                <a:off x="3372826" y="3801105"/>
                <a:ext cx="264016" cy="177320"/>
              </a:xfrm>
              <a:custGeom>
                <a:avLst/>
                <a:gdLst>
                  <a:gd name="connsiteX0" fmla="*/ 1988311 w 2953345"/>
                  <a:gd name="connsiteY0" fmla="*/ 0 h 1983550"/>
                  <a:gd name="connsiteX1" fmla="*/ 2225919 w 2953345"/>
                  <a:gd name="connsiteY1" fmla="*/ 546570 h 1983550"/>
                  <a:gd name="connsiteX2" fmla="*/ 2233933 w 2953345"/>
                  <a:gd name="connsiteY2" fmla="*/ 617237 h 1983550"/>
                  <a:gd name="connsiteX3" fmla="*/ 2350610 w 2953345"/>
                  <a:gd name="connsiteY3" fmla="*/ 567300 h 1983550"/>
                  <a:gd name="connsiteX4" fmla="*/ 2932976 w 2953345"/>
                  <a:gd name="connsiteY4" fmla="*/ 500111 h 1983550"/>
                  <a:gd name="connsiteX5" fmla="*/ 2527736 w 2953345"/>
                  <a:gd name="connsiteY5" fmla="*/ 1636596 h 1983550"/>
                  <a:gd name="connsiteX6" fmla="*/ 1574180 w 2953345"/>
                  <a:gd name="connsiteY6" fmla="*/ 1933671 h 1983550"/>
                  <a:gd name="connsiteX7" fmla="*/ 1556345 w 2953345"/>
                  <a:gd name="connsiteY7" fmla="*/ 1919368 h 1983550"/>
                  <a:gd name="connsiteX8" fmla="*/ 1528339 w 2953345"/>
                  <a:gd name="connsiteY8" fmla="*/ 1920897 h 1983550"/>
                  <a:gd name="connsiteX9" fmla="*/ 1475770 w 2953345"/>
                  <a:gd name="connsiteY9" fmla="*/ 1912825 h 1983550"/>
                  <a:gd name="connsiteX10" fmla="*/ 1448916 w 2953345"/>
                  <a:gd name="connsiteY10" fmla="*/ 1901539 h 1983550"/>
                  <a:gd name="connsiteX11" fmla="*/ 1409788 w 2953345"/>
                  <a:gd name="connsiteY11" fmla="*/ 1909339 h 1983550"/>
                  <a:gd name="connsiteX12" fmla="*/ 1379448 w 2953345"/>
                  <a:gd name="connsiteY12" fmla="*/ 1933671 h 1983550"/>
                  <a:gd name="connsiteX13" fmla="*/ 425892 w 2953345"/>
                  <a:gd name="connsiteY13" fmla="*/ 1636595 h 1983550"/>
                  <a:gd name="connsiteX14" fmla="*/ 20652 w 2953345"/>
                  <a:gd name="connsiteY14" fmla="*/ 500110 h 1983550"/>
                  <a:gd name="connsiteX15" fmla="*/ 612800 w 2953345"/>
                  <a:gd name="connsiteY15" fmla="*/ 567620 h 1983550"/>
                  <a:gd name="connsiteX16" fmla="*/ 646597 w 2953345"/>
                  <a:gd name="connsiteY16" fmla="*/ 582336 h 1983550"/>
                  <a:gd name="connsiteX17" fmla="*/ 648266 w 2953345"/>
                  <a:gd name="connsiteY17" fmla="*/ 560064 h 1983550"/>
                  <a:gd name="connsiteX18" fmla="*/ 857156 w 2953345"/>
                  <a:gd name="connsiteY18" fmla="*/ 12315 h 1983550"/>
                  <a:gd name="connsiteX19" fmla="*/ 1351480 w 2953345"/>
                  <a:gd name="connsiteY19" fmla="*/ 345243 h 1983550"/>
                  <a:gd name="connsiteX20" fmla="*/ 1439392 w 2953345"/>
                  <a:gd name="connsiteY20" fmla="*/ 453752 h 1983550"/>
                  <a:gd name="connsiteX21" fmla="*/ 1517562 w 2953345"/>
                  <a:gd name="connsiteY21" fmla="*/ 349370 h 1983550"/>
                  <a:gd name="connsiteX22" fmla="*/ 1988311 w 2953345"/>
                  <a:gd name="connsiteY22" fmla="*/ 0 h 198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953345" h="1983550">
                    <a:moveTo>
                      <a:pt x="1988311" y="0"/>
                    </a:moveTo>
                    <a:cubicBezTo>
                      <a:pt x="2110936" y="121606"/>
                      <a:pt x="2189921" y="326279"/>
                      <a:pt x="2225919" y="546570"/>
                    </a:cubicBezTo>
                    <a:lnTo>
                      <a:pt x="2233933" y="617237"/>
                    </a:lnTo>
                    <a:lnTo>
                      <a:pt x="2350610" y="567300"/>
                    </a:lnTo>
                    <a:cubicBezTo>
                      <a:pt x="2562647" y="488224"/>
                      <a:pt x="2779392" y="454290"/>
                      <a:pt x="2932976" y="500111"/>
                    </a:cubicBezTo>
                    <a:cubicBezTo>
                      <a:pt x="3023762" y="833364"/>
                      <a:pt x="2797242" y="1367090"/>
                      <a:pt x="2527736" y="1636596"/>
                    </a:cubicBezTo>
                    <a:cubicBezTo>
                      <a:pt x="2275074" y="1889258"/>
                      <a:pt x="1799076" y="2077510"/>
                      <a:pt x="1574180" y="1933671"/>
                    </a:cubicBezTo>
                    <a:lnTo>
                      <a:pt x="1556345" y="1919368"/>
                    </a:lnTo>
                    <a:lnTo>
                      <a:pt x="1528339" y="1920897"/>
                    </a:lnTo>
                    <a:cubicBezTo>
                      <a:pt x="1510560" y="1920089"/>
                      <a:pt x="1493010" y="1917445"/>
                      <a:pt x="1475770" y="1912825"/>
                    </a:cubicBezTo>
                    <a:lnTo>
                      <a:pt x="1448916" y="1901539"/>
                    </a:lnTo>
                    <a:lnTo>
                      <a:pt x="1409788" y="1909339"/>
                    </a:lnTo>
                    <a:lnTo>
                      <a:pt x="1379448" y="1933671"/>
                    </a:lnTo>
                    <a:cubicBezTo>
                      <a:pt x="1154551" y="2077510"/>
                      <a:pt x="678554" y="1889257"/>
                      <a:pt x="425892" y="1636595"/>
                    </a:cubicBezTo>
                    <a:cubicBezTo>
                      <a:pt x="156386" y="1367089"/>
                      <a:pt x="-70989" y="807277"/>
                      <a:pt x="20652" y="500110"/>
                    </a:cubicBezTo>
                    <a:cubicBezTo>
                      <a:pt x="187279" y="454716"/>
                      <a:pt x="404024" y="488650"/>
                      <a:pt x="612800" y="567620"/>
                    </a:cubicBezTo>
                    <a:lnTo>
                      <a:pt x="646597" y="582336"/>
                    </a:lnTo>
                    <a:lnTo>
                      <a:pt x="648266" y="560064"/>
                    </a:lnTo>
                    <a:cubicBezTo>
                      <a:pt x="675860" y="335450"/>
                      <a:pt x="745684" y="127473"/>
                      <a:pt x="857156" y="12315"/>
                    </a:cubicBezTo>
                    <a:cubicBezTo>
                      <a:pt x="1025944" y="48861"/>
                      <a:pt x="1202630" y="178907"/>
                      <a:pt x="1351480" y="345243"/>
                    </a:cubicBezTo>
                    <a:lnTo>
                      <a:pt x="1439392" y="453752"/>
                    </a:lnTo>
                    <a:lnTo>
                      <a:pt x="1517562" y="349370"/>
                    </a:lnTo>
                    <a:cubicBezTo>
                      <a:pt x="1661654" y="174869"/>
                      <a:pt x="1832393" y="37110"/>
                      <a:pt x="1988311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5" name="フリーフォーム: 図形 684">
                <a:extLst>
                  <a:ext uri="{FF2B5EF4-FFF2-40B4-BE49-F238E27FC236}">
                    <a16:creationId xmlns:a16="http://schemas.microsoft.com/office/drawing/2014/main" id="{A93140DE-166A-4909-9431-3B29061A5262}"/>
                  </a:ext>
                </a:extLst>
              </p:cNvPr>
              <p:cNvSpPr/>
              <p:nvPr/>
            </p:nvSpPr>
            <p:spPr>
              <a:xfrm rot="9769250">
                <a:off x="3647146" y="2254245"/>
                <a:ext cx="264016" cy="177320"/>
              </a:xfrm>
              <a:custGeom>
                <a:avLst/>
                <a:gdLst>
                  <a:gd name="connsiteX0" fmla="*/ 1988311 w 2953345"/>
                  <a:gd name="connsiteY0" fmla="*/ 0 h 1983550"/>
                  <a:gd name="connsiteX1" fmla="*/ 2225919 w 2953345"/>
                  <a:gd name="connsiteY1" fmla="*/ 546570 h 1983550"/>
                  <a:gd name="connsiteX2" fmla="*/ 2233933 w 2953345"/>
                  <a:gd name="connsiteY2" fmla="*/ 617237 h 1983550"/>
                  <a:gd name="connsiteX3" fmla="*/ 2350610 w 2953345"/>
                  <a:gd name="connsiteY3" fmla="*/ 567300 h 1983550"/>
                  <a:gd name="connsiteX4" fmla="*/ 2932976 w 2953345"/>
                  <a:gd name="connsiteY4" fmla="*/ 500111 h 1983550"/>
                  <a:gd name="connsiteX5" fmla="*/ 2527736 w 2953345"/>
                  <a:gd name="connsiteY5" fmla="*/ 1636596 h 1983550"/>
                  <a:gd name="connsiteX6" fmla="*/ 1574180 w 2953345"/>
                  <a:gd name="connsiteY6" fmla="*/ 1933671 h 1983550"/>
                  <a:gd name="connsiteX7" fmla="*/ 1556345 w 2953345"/>
                  <a:gd name="connsiteY7" fmla="*/ 1919368 h 1983550"/>
                  <a:gd name="connsiteX8" fmla="*/ 1528339 w 2953345"/>
                  <a:gd name="connsiteY8" fmla="*/ 1920897 h 1983550"/>
                  <a:gd name="connsiteX9" fmla="*/ 1475770 w 2953345"/>
                  <a:gd name="connsiteY9" fmla="*/ 1912825 h 1983550"/>
                  <a:gd name="connsiteX10" fmla="*/ 1448916 w 2953345"/>
                  <a:gd name="connsiteY10" fmla="*/ 1901539 h 1983550"/>
                  <a:gd name="connsiteX11" fmla="*/ 1409788 w 2953345"/>
                  <a:gd name="connsiteY11" fmla="*/ 1909339 h 1983550"/>
                  <a:gd name="connsiteX12" fmla="*/ 1379448 w 2953345"/>
                  <a:gd name="connsiteY12" fmla="*/ 1933671 h 1983550"/>
                  <a:gd name="connsiteX13" fmla="*/ 425892 w 2953345"/>
                  <a:gd name="connsiteY13" fmla="*/ 1636595 h 1983550"/>
                  <a:gd name="connsiteX14" fmla="*/ 20652 w 2953345"/>
                  <a:gd name="connsiteY14" fmla="*/ 500110 h 1983550"/>
                  <a:gd name="connsiteX15" fmla="*/ 612800 w 2953345"/>
                  <a:gd name="connsiteY15" fmla="*/ 567620 h 1983550"/>
                  <a:gd name="connsiteX16" fmla="*/ 646597 w 2953345"/>
                  <a:gd name="connsiteY16" fmla="*/ 582336 h 1983550"/>
                  <a:gd name="connsiteX17" fmla="*/ 648266 w 2953345"/>
                  <a:gd name="connsiteY17" fmla="*/ 560064 h 1983550"/>
                  <a:gd name="connsiteX18" fmla="*/ 857156 w 2953345"/>
                  <a:gd name="connsiteY18" fmla="*/ 12315 h 1983550"/>
                  <a:gd name="connsiteX19" fmla="*/ 1351480 w 2953345"/>
                  <a:gd name="connsiteY19" fmla="*/ 345243 h 1983550"/>
                  <a:gd name="connsiteX20" fmla="*/ 1439392 w 2953345"/>
                  <a:gd name="connsiteY20" fmla="*/ 453752 h 1983550"/>
                  <a:gd name="connsiteX21" fmla="*/ 1517562 w 2953345"/>
                  <a:gd name="connsiteY21" fmla="*/ 349370 h 1983550"/>
                  <a:gd name="connsiteX22" fmla="*/ 1988311 w 2953345"/>
                  <a:gd name="connsiteY22" fmla="*/ 0 h 198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953345" h="1983550">
                    <a:moveTo>
                      <a:pt x="1988311" y="0"/>
                    </a:moveTo>
                    <a:cubicBezTo>
                      <a:pt x="2110936" y="121606"/>
                      <a:pt x="2189921" y="326279"/>
                      <a:pt x="2225919" y="546570"/>
                    </a:cubicBezTo>
                    <a:lnTo>
                      <a:pt x="2233933" y="617237"/>
                    </a:lnTo>
                    <a:lnTo>
                      <a:pt x="2350610" y="567300"/>
                    </a:lnTo>
                    <a:cubicBezTo>
                      <a:pt x="2562647" y="488224"/>
                      <a:pt x="2779392" y="454290"/>
                      <a:pt x="2932976" y="500111"/>
                    </a:cubicBezTo>
                    <a:cubicBezTo>
                      <a:pt x="3023762" y="833364"/>
                      <a:pt x="2797242" y="1367090"/>
                      <a:pt x="2527736" y="1636596"/>
                    </a:cubicBezTo>
                    <a:cubicBezTo>
                      <a:pt x="2275074" y="1889258"/>
                      <a:pt x="1799076" y="2077510"/>
                      <a:pt x="1574180" y="1933671"/>
                    </a:cubicBezTo>
                    <a:lnTo>
                      <a:pt x="1556345" y="1919368"/>
                    </a:lnTo>
                    <a:lnTo>
                      <a:pt x="1528339" y="1920897"/>
                    </a:lnTo>
                    <a:cubicBezTo>
                      <a:pt x="1510560" y="1920089"/>
                      <a:pt x="1493010" y="1917445"/>
                      <a:pt x="1475770" y="1912825"/>
                    </a:cubicBezTo>
                    <a:lnTo>
                      <a:pt x="1448916" y="1901539"/>
                    </a:lnTo>
                    <a:lnTo>
                      <a:pt x="1409788" y="1909339"/>
                    </a:lnTo>
                    <a:lnTo>
                      <a:pt x="1379448" y="1933671"/>
                    </a:lnTo>
                    <a:cubicBezTo>
                      <a:pt x="1154551" y="2077510"/>
                      <a:pt x="678554" y="1889257"/>
                      <a:pt x="425892" y="1636595"/>
                    </a:cubicBezTo>
                    <a:cubicBezTo>
                      <a:pt x="156386" y="1367089"/>
                      <a:pt x="-70989" y="807277"/>
                      <a:pt x="20652" y="500110"/>
                    </a:cubicBezTo>
                    <a:cubicBezTo>
                      <a:pt x="187279" y="454716"/>
                      <a:pt x="404024" y="488650"/>
                      <a:pt x="612800" y="567620"/>
                    </a:cubicBezTo>
                    <a:lnTo>
                      <a:pt x="646597" y="582336"/>
                    </a:lnTo>
                    <a:lnTo>
                      <a:pt x="648266" y="560064"/>
                    </a:lnTo>
                    <a:cubicBezTo>
                      <a:pt x="675860" y="335450"/>
                      <a:pt x="745684" y="127473"/>
                      <a:pt x="857156" y="12315"/>
                    </a:cubicBezTo>
                    <a:cubicBezTo>
                      <a:pt x="1025944" y="48861"/>
                      <a:pt x="1202630" y="178907"/>
                      <a:pt x="1351480" y="345243"/>
                    </a:cubicBezTo>
                    <a:lnTo>
                      <a:pt x="1439392" y="453752"/>
                    </a:lnTo>
                    <a:lnTo>
                      <a:pt x="1517562" y="349370"/>
                    </a:lnTo>
                    <a:cubicBezTo>
                      <a:pt x="1661654" y="174869"/>
                      <a:pt x="1832393" y="37110"/>
                      <a:pt x="1988311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6" name="フリーフォーム: 図形 685">
                <a:extLst>
                  <a:ext uri="{FF2B5EF4-FFF2-40B4-BE49-F238E27FC236}">
                    <a16:creationId xmlns:a16="http://schemas.microsoft.com/office/drawing/2014/main" id="{B4C86466-C7ED-4F05-B60C-4FD433974FB6}"/>
                  </a:ext>
                </a:extLst>
              </p:cNvPr>
              <p:cNvSpPr/>
              <p:nvPr/>
            </p:nvSpPr>
            <p:spPr>
              <a:xfrm rot="9769250">
                <a:off x="4706326" y="2833365"/>
                <a:ext cx="264016" cy="177320"/>
              </a:xfrm>
              <a:custGeom>
                <a:avLst/>
                <a:gdLst>
                  <a:gd name="connsiteX0" fmla="*/ 1988311 w 2953345"/>
                  <a:gd name="connsiteY0" fmla="*/ 0 h 1983550"/>
                  <a:gd name="connsiteX1" fmla="*/ 2225919 w 2953345"/>
                  <a:gd name="connsiteY1" fmla="*/ 546570 h 1983550"/>
                  <a:gd name="connsiteX2" fmla="*/ 2233933 w 2953345"/>
                  <a:gd name="connsiteY2" fmla="*/ 617237 h 1983550"/>
                  <a:gd name="connsiteX3" fmla="*/ 2350610 w 2953345"/>
                  <a:gd name="connsiteY3" fmla="*/ 567300 h 1983550"/>
                  <a:gd name="connsiteX4" fmla="*/ 2932976 w 2953345"/>
                  <a:gd name="connsiteY4" fmla="*/ 500111 h 1983550"/>
                  <a:gd name="connsiteX5" fmla="*/ 2527736 w 2953345"/>
                  <a:gd name="connsiteY5" fmla="*/ 1636596 h 1983550"/>
                  <a:gd name="connsiteX6" fmla="*/ 1574180 w 2953345"/>
                  <a:gd name="connsiteY6" fmla="*/ 1933671 h 1983550"/>
                  <a:gd name="connsiteX7" fmla="*/ 1556345 w 2953345"/>
                  <a:gd name="connsiteY7" fmla="*/ 1919368 h 1983550"/>
                  <a:gd name="connsiteX8" fmla="*/ 1528339 w 2953345"/>
                  <a:gd name="connsiteY8" fmla="*/ 1920897 h 1983550"/>
                  <a:gd name="connsiteX9" fmla="*/ 1475770 w 2953345"/>
                  <a:gd name="connsiteY9" fmla="*/ 1912825 h 1983550"/>
                  <a:gd name="connsiteX10" fmla="*/ 1448916 w 2953345"/>
                  <a:gd name="connsiteY10" fmla="*/ 1901539 h 1983550"/>
                  <a:gd name="connsiteX11" fmla="*/ 1409788 w 2953345"/>
                  <a:gd name="connsiteY11" fmla="*/ 1909339 h 1983550"/>
                  <a:gd name="connsiteX12" fmla="*/ 1379448 w 2953345"/>
                  <a:gd name="connsiteY12" fmla="*/ 1933671 h 1983550"/>
                  <a:gd name="connsiteX13" fmla="*/ 425892 w 2953345"/>
                  <a:gd name="connsiteY13" fmla="*/ 1636595 h 1983550"/>
                  <a:gd name="connsiteX14" fmla="*/ 20652 w 2953345"/>
                  <a:gd name="connsiteY14" fmla="*/ 500110 h 1983550"/>
                  <a:gd name="connsiteX15" fmla="*/ 612800 w 2953345"/>
                  <a:gd name="connsiteY15" fmla="*/ 567620 h 1983550"/>
                  <a:gd name="connsiteX16" fmla="*/ 646597 w 2953345"/>
                  <a:gd name="connsiteY16" fmla="*/ 582336 h 1983550"/>
                  <a:gd name="connsiteX17" fmla="*/ 648266 w 2953345"/>
                  <a:gd name="connsiteY17" fmla="*/ 560064 h 1983550"/>
                  <a:gd name="connsiteX18" fmla="*/ 857156 w 2953345"/>
                  <a:gd name="connsiteY18" fmla="*/ 12315 h 1983550"/>
                  <a:gd name="connsiteX19" fmla="*/ 1351480 w 2953345"/>
                  <a:gd name="connsiteY19" fmla="*/ 345243 h 1983550"/>
                  <a:gd name="connsiteX20" fmla="*/ 1439392 w 2953345"/>
                  <a:gd name="connsiteY20" fmla="*/ 453752 h 1983550"/>
                  <a:gd name="connsiteX21" fmla="*/ 1517562 w 2953345"/>
                  <a:gd name="connsiteY21" fmla="*/ 349370 h 1983550"/>
                  <a:gd name="connsiteX22" fmla="*/ 1988311 w 2953345"/>
                  <a:gd name="connsiteY22" fmla="*/ 0 h 198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953345" h="1983550">
                    <a:moveTo>
                      <a:pt x="1988311" y="0"/>
                    </a:moveTo>
                    <a:cubicBezTo>
                      <a:pt x="2110936" y="121606"/>
                      <a:pt x="2189921" y="326279"/>
                      <a:pt x="2225919" y="546570"/>
                    </a:cubicBezTo>
                    <a:lnTo>
                      <a:pt x="2233933" y="617237"/>
                    </a:lnTo>
                    <a:lnTo>
                      <a:pt x="2350610" y="567300"/>
                    </a:lnTo>
                    <a:cubicBezTo>
                      <a:pt x="2562647" y="488224"/>
                      <a:pt x="2779392" y="454290"/>
                      <a:pt x="2932976" y="500111"/>
                    </a:cubicBezTo>
                    <a:cubicBezTo>
                      <a:pt x="3023762" y="833364"/>
                      <a:pt x="2797242" y="1367090"/>
                      <a:pt x="2527736" y="1636596"/>
                    </a:cubicBezTo>
                    <a:cubicBezTo>
                      <a:pt x="2275074" y="1889258"/>
                      <a:pt x="1799076" y="2077510"/>
                      <a:pt x="1574180" y="1933671"/>
                    </a:cubicBezTo>
                    <a:lnTo>
                      <a:pt x="1556345" y="1919368"/>
                    </a:lnTo>
                    <a:lnTo>
                      <a:pt x="1528339" y="1920897"/>
                    </a:lnTo>
                    <a:cubicBezTo>
                      <a:pt x="1510560" y="1920089"/>
                      <a:pt x="1493010" y="1917445"/>
                      <a:pt x="1475770" y="1912825"/>
                    </a:cubicBezTo>
                    <a:lnTo>
                      <a:pt x="1448916" y="1901539"/>
                    </a:lnTo>
                    <a:lnTo>
                      <a:pt x="1409788" y="1909339"/>
                    </a:lnTo>
                    <a:lnTo>
                      <a:pt x="1379448" y="1933671"/>
                    </a:lnTo>
                    <a:cubicBezTo>
                      <a:pt x="1154551" y="2077510"/>
                      <a:pt x="678554" y="1889257"/>
                      <a:pt x="425892" y="1636595"/>
                    </a:cubicBezTo>
                    <a:cubicBezTo>
                      <a:pt x="156386" y="1367089"/>
                      <a:pt x="-70989" y="807277"/>
                      <a:pt x="20652" y="500110"/>
                    </a:cubicBezTo>
                    <a:cubicBezTo>
                      <a:pt x="187279" y="454716"/>
                      <a:pt x="404024" y="488650"/>
                      <a:pt x="612800" y="567620"/>
                    </a:cubicBezTo>
                    <a:lnTo>
                      <a:pt x="646597" y="582336"/>
                    </a:lnTo>
                    <a:lnTo>
                      <a:pt x="648266" y="560064"/>
                    </a:lnTo>
                    <a:cubicBezTo>
                      <a:pt x="675860" y="335450"/>
                      <a:pt x="745684" y="127473"/>
                      <a:pt x="857156" y="12315"/>
                    </a:cubicBezTo>
                    <a:cubicBezTo>
                      <a:pt x="1025944" y="48861"/>
                      <a:pt x="1202630" y="178907"/>
                      <a:pt x="1351480" y="345243"/>
                    </a:cubicBezTo>
                    <a:lnTo>
                      <a:pt x="1439392" y="453752"/>
                    </a:lnTo>
                    <a:lnTo>
                      <a:pt x="1517562" y="349370"/>
                    </a:lnTo>
                    <a:cubicBezTo>
                      <a:pt x="1661654" y="174869"/>
                      <a:pt x="1832393" y="37110"/>
                      <a:pt x="1988311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7" name="フリーフォーム: 図形 686">
                <a:extLst>
                  <a:ext uri="{FF2B5EF4-FFF2-40B4-BE49-F238E27FC236}">
                    <a16:creationId xmlns:a16="http://schemas.microsoft.com/office/drawing/2014/main" id="{4AF852ED-8669-4FF5-8BA7-840F0101B133}"/>
                  </a:ext>
                </a:extLst>
              </p:cNvPr>
              <p:cNvSpPr/>
              <p:nvPr/>
            </p:nvSpPr>
            <p:spPr>
              <a:xfrm rot="9769250">
                <a:off x="4921945" y="1666789"/>
                <a:ext cx="237304" cy="159380"/>
              </a:xfrm>
              <a:custGeom>
                <a:avLst/>
                <a:gdLst>
                  <a:gd name="connsiteX0" fmla="*/ 1988311 w 2953345"/>
                  <a:gd name="connsiteY0" fmla="*/ 0 h 1983550"/>
                  <a:gd name="connsiteX1" fmla="*/ 2225919 w 2953345"/>
                  <a:gd name="connsiteY1" fmla="*/ 546570 h 1983550"/>
                  <a:gd name="connsiteX2" fmla="*/ 2233933 w 2953345"/>
                  <a:gd name="connsiteY2" fmla="*/ 617237 h 1983550"/>
                  <a:gd name="connsiteX3" fmla="*/ 2350610 w 2953345"/>
                  <a:gd name="connsiteY3" fmla="*/ 567300 h 1983550"/>
                  <a:gd name="connsiteX4" fmla="*/ 2932976 w 2953345"/>
                  <a:gd name="connsiteY4" fmla="*/ 500111 h 1983550"/>
                  <a:gd name="connsiteX5" fmla="*/ 2527736 w 2953345"/>
                  <a:gd name="connsiteY5" fmla="*/ 1636596 h 1983550"/>
                  <a:gd name="connsiteX6" fmla="*/ 1574180 w 2953345"/>
                  <a:gd name="connsiteY6" fmla="*/ 1933671 h 1983550"/>
                  <a:gd name="connsiteX7" fmla="*/ 1556345 w 2953345"/>
                  <a:gd name="connsiteY7" fmla="*/ 1919368 h 1983550"/>
                  <a:gd name="connsiteX8" fmla="*/ 1528339 w 2953345"/>
                  <a:gd name="connsiteY8" fmla="*/ 1920897 h 1983550"/>
                  <a:gd name="connsiteX9" fmla="*/ 1475770 w 2953345"/>
                  <a:gd name="connsiteY9" fmla="*/ 1912825 h 1983550"/>
                  <a:gd name="connsiteX10" fmla="*/ 1448916 w 2953345"/>
                  <a:gd name="connsiteY10" fmla="*/ 1901539 h 1983550"/>
                  <a:gd name="connsiteX11" fmla="*/ 1409788 w 2953345"/>
                  <a:gd name="connsiteY11" fmla="*/ 1909339 h 1983550"/>
                  <a:gd name="connsiteX12" fmla="*/ 1379448 w 2953345"/>
                  <a:gd name="connsiteY12" fmla="*/ 1933671 h 1983550"/>
                  <a:gd name="connsiteX13" fmla="*/ 425892 w 2953345"/>
                  <a:gd name="connsiteY13" fmla="*/ 1636595 h 1983550"/>
                  <a:gd name="connsiteX14" fmla="*/ 20652 w 2953345"/>
                  <a:gd name="connsiteY14" fmla="*/ 500110 h 1983550"/>
                  <a:gd name="connsiteX15" fmla="*/ 612800 w 2953345"/>
                  <a:gd name="connsiteY15" fmla="*/ 567620 h 1983550"/>
                  <a:gd name="connsiteX16" fmla="*/ 646597 w 2953345"/>
                  <a:gd name="connsiteY16" fmla="*/ 582336 h 1983550"/>
                  <a:gd name="connsiteX17" fmla="*/ 648266 w 2953345"/>
                  <a:gd name="connsiteY17" fmla="*/ 560064 h 1983550"/>
                  <a:gd name="connsiteX18" fmla="*/ 857156 w 2953345"/>
                  <a:gd name="connsiteY18" fmla="*/ 12315 h 1983550"/>
                  <a:gd name="connsiteX19" fmla="*/ 1351480 w 2953345"/>
                  <a:gd name="connsiteY19" fmla="*/ 345243 h 1983550"/>
                  <a:gd name="connsiteX20" fmla="*/ 1439392 w 2953345"/>
                  <a:gd name="connsiteY20" fmla="*/ 453752 h 1983550"/>
                  <a:gd name="connsiteX21" fmla="*/ 1517562 w 2953345"/>
                  <a:gd name="connsiteY21" fmla="*/ 349370 h 1983550"/>
                  <a:gd name="connsiteX22" fmla="*/ 1988311 w 2953345"/>
                  <a:gd name="connsiteY22" fmla="*/ 0 h 198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953345" h="1983550">
                    <a:moveTo>
                      <a:pt x="1988311" y="0"/>
                    </a:moveTo>
                    <a:cubicBezTo>
                      <a:pt x="2110936" y="121606"/>
                      <a:pt x="2189921" y="326279"/>
                      <a:pt x="2225919" y="546570"/>
                    </a:cubicBezTo>
                    <a:lnTo>
                      <a:pt x="2233933" y="617237"/>
                    </a:lnTo>
                    <a:lnTo>
                      <a:pt x="2350610" y="567300"/>
                    </a:lnTo>
                    <a:cubicBezTo>
                      <a:pt x="2562647" y="488224"/>
                      <a:pt x="2779392" y="454290"/>
                      <a:pt x="2932976" y="500111"/>
                    </a:cubicBezTo>
                    <a:cubicBezTo>
                      <a:pt x="3023762" y="833364"/>
                      <a:pt x="2797242" y="1367090"/>
                      <a:pt x="2527736" y="1636596"/>
                    </a:cubicBezTo>
                    <a:cubicBezTo>
                      <a:pt x="2275074" y="1889258"/>
                      <a:pt x="1799076" y="2077510"/>
                      <a:pt x="1574180" y="1933671"/>
                    </a:cubicBezTo>
                    <a:lnTo>
                      <a:pt x="1556345" y="1919368"/>
                    </a:lnTo>
                    <a:lnTo>
                      <a:pt x="1528339" y="1920897"/>
                    </a:lnTo>
                    <a:cubicBezTo>
                      <a:pt x="1510560" y="1920089"/>
                      <a:pt x="1493010" y="1917445"/>
                      <a:pt x="1475770" y="1912825"/>
                    </a:cubicBezTo>
                    <a:lnTo>
                      <a:pt x="1448916" y="1901539"/>
                    </a:lnTo>
                    <a:lnTo>
                      <a:pt x="1409788" y="1909339"/>
                    </a:lnTo>
                    <a:lnTo>
                      <a:pt x="1379448" y="1933671"/>
                    </a:lnTo>
                    <a:cubicBezTo>
                      <a:pt x="1154551" y="2077510"/>
                      <a:pt x="678554" y="1889257"/>
                      <a:pt x="425892" y="1636595"/>
                    </a:cubicBezTo>
                    <a:cubicBezTo>
                      <a:pt x="156386" y="1367089"/>
                      <a:pt x="-70989" y="807277"/>
                      <a:pt x="20652" y="500110"/>
                    </a:cubicBezTo>
                    <a:cubicBezTo>
                      <a:pt x="187279" y="454716"/>
                      <a:pt x="404024" y="488650"/>
                      <a:pt x="612800" y="567620"/>
                    </a:cubicBezTo>
                    <a:lnTo>
                      <a:pt x="646597" y="582336"/>
                    </a:lnTo>
                    <a:lnTo>
                      <a:pt x="648266" y="560064"/>
                    </a:lnTo>
                    <a:cubicBezTo>
                      <a:pt x="675860" y="335450"/>
                      <a:pt x="745684" y="127473"/>
                      <a:pt x="857156" y="12315"/>
                    </a:cubicBezTo>
                    <a:cubicBezTo>
                      <a:pt x="1025944" y="48861"/>
                      <a:pt x="1202630" y="178907"/>
                      <a:pt x="1351480" y="345243"/>
                    </a:cubicBezTo>
                    <a:lnTo>
                      <a:pt x="1439392" y="453752"/>
                    </a:lnTo>
                    <a:lnTo>
                      <a:pt x="1517562" y="349370"/>
                    </a:lnTo>
                    <a:cubicBezTo>
                      <a:pt x="1661654" y="174869"/>
                      <a:pt x="1832393" y="37110"/>
                      <a:pt x="1988311" y="0"/>
                    </a:cubicBezTo>
                    <a:close/>
                  </a:path>
                </a:pathLst>
              </a:custGeom>
              <a:solidFill>
                <a:srgbClr val="00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8" name="フリーフォーム: 図形 687">
                <a:extLst>
                  <a:ext uri="{FF2B5EF4-FFF2-40B4-BE49-F238E27FC236}">
                    <a16:creationId xmlns:a16="http://schemas.microsoft.com/office/drawing/2014/main" id="{62B28998-D420-44C4-983A-650558ED01CC}"/>
                  </a:ext>
                </a:extLst>
              </p:cNvPr>
              <p:cNvSpPr/>
              <p:nvPr/>
            </p:nvSpPr>
            <p:spPr>
              <a:xfrm rot="9769250">
                <a:off x="5211505" y="1864909"/>
                <a:ext cx="237304" cy="159380"/>
              </a:xfrm>
              <a:custGeom>
                <a:avLst/>
                <a:gdLst>
                  <a:gd name="connsiteX0" fmla="*/ 1988311 w 2953345"/>
                  <a:gd name="connsiteY0" fmla="*/ 0 h 1983550"/>
                  <a:gd name="connsiteX1" fmla="*/ 2225919 w 2953345"/>
                  <a:gd name="connsiteY1" fmla="*/ 546570 h 1983550"/>
                  <a:gd name="connsiteX2" fmla="*/ 2233933 w 2953345"/>
                  <a:gd name="connsiteY2" fmla="*/ 617237 h 1983550"/>
                  <a:gd name="connsiteX3" fmla="*/ 2350610 w 2953345"/>
                  <a:gd name="connsiteY3" fmla="*/ 567300 h 1983550"/>
                  <a:gd name="connsiteX4" fmla="*/ 2932976 w 2953345"/>
                  <a:gd name="connsiteY4" fmla="*/ 500111 h 1983550"/>
                  <a:gd name="connsiteX5" fmla="*/ 2527736 w 2953345"/>
                  <a:gd name="connsiteY5" fmla="*/ 1636596 h 1983550"/>
                  <a:gd name="connsiteX6" fmla="*/ 1574180 w 2953345"/>
                  <a:gd name="connsiteY6" fmla="*/ 1933671 h 1983550"/>
                  <a:gd name="connsiteX7" fmla="*/ 1556345 w 2953345"/>
                  <a:gd name="connsiteY7" fmla="*/ 1919368 h 1983550"/>
                  <a:gd name="connsiteX8" fmla="*/ 1528339 w 2953345"/>
                  <a:gd name="connsiteY8" fmla="*/ 1920897 h 1983550"/>
                  <a:gd name="connsiteX9" fmla="*/ 1475770 w 2953345"/>
                  <a:gd name="connsiteY9" fmla="*/ 1912825 h 1983550"/>
                  <a:gd name="connsiteX10" fmla="*/ 1448916 w 2953345"/>
                  <a:gd name="connsiteY10" fmla="*/ 1901539 h 1983550"/>
                  <a:gd name="connsiteX11" fmla="*/ 1409788 w 2953345"/>
                  <a:gd name="connsiteY11" fmla="*/ 1909339 h 1983550"/>
                  <a:gd name="connsiteX12" fmla="*/ 1379448 w 2953345"/>
                  <a:gd name="connsiteY12" fmla="*/ 1933671 h 1983550"/>
                  <a:gd name="connsiteX13" fmla="*/ 425892 w 2953345"/>
                  <a:gd name="connsiteY13" fmla="*/ 1636595 h 1983550"/>
                  <a:gd name="connsiteX14" fmla="*/ 20652 w 2953345"/>
                  <a:gd name="connsiteY14" fmla="*/ 500110 h 1983550"/>
                  <a:gd name="connsiteX15" fmla="*/ 612800 w 2953345"/>
                  <a:gd name="connsiteY15" fmla="*/ 567620 h 1983550"/>
                  <a:gd name="connsiteX16" fmla="*/ 646597 w 2953345"/>
                  <a:gd name="connsiteY16" fmla="*/ 582336 h 1983550"/>
                  <a:gd name="connsiteX17" fmla="*/ 648266 w 2953345"/>
                  <a:gd name="connsiteY17" fmla="*/ 560064 h 1983550"/>
                  <a:gd name="connsiteX18" fmla="*/ 857156 w 2953345"/>
                  <a:gd name="connsiteY18" fmla="*/ 12315 h 1983550"/>
                  <a:gd name="connsiteX19" fmla="*/ 1351480 w 2953345"/>
                  <a:gd name="connsiteY19" fmla="*/ 345243 h 1983550"/>
                  <a:gd name="connsiteX20" fmla="*/ 1439392 w 2953345"/>
                  <a:gd name="connsiteY20" fmla="*/ 453752 h 1983550"/>
                  <a:gd name="connsiteX21" fmla="*/ 1517562 w 2953345"/>
                  <a:gd name="connsiteY21" fmla="*/ 349370 h 1983550"/>
                  <a:gd name="connsiteX22" fmla="*/ 1988311 w 2953345"/>
                  <a:gd name="connsiteY22" fmla="*/ 0 h 198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953345" h="1983550">
                    <a:moveTo>
                      <a:pt x="1988311" y="0"/>
                    </a:moveTo>
                    <a:cubicBezTo>
                      <a:pt x="2110936" y="121606"/>
                      <a:pt x="2189921" y="326279"/>
                      <a:pt x="2225919" y="546570"/>
                    </a:cubicBezTo>
                    <a:lnTo>
                      <a:pt x="2233933" y="617237"/>
                    </a:lnTo>
                    <a:lnTo>
                      <a:pt x="2350610" y="567300"/>
                    </a:lnTo>
                    <a:cubicBezTo>
                      <a:pt x="2562647" y="488224"/>
                      <a:pt x="2779392" y="454290"/>
                      <a:pt x="2932976" y="500111"/>
                    </a:cubicBezTo>
                    <a:cubicBezTo>
                      <a:pt x="3023762" y="833364"/>
                      <a:pt x="2797242" y="1367090"/>
                      <a:pt x="2527736" y="1636596"/>
                    </a:cubicBezTo>
                    <a:cubicBezTo>
                      <a:pt x="2275074" y="1889258"/>
                      <a:pt x="1799076" y="2077510"/>
                      <a:pt x="1574180" y="1933671"/>
                    </a:cubicBezTo>
                    <a:lnTo>
                      <a:pt x="1556345" y="1919368"/>
                    </a:lnTo>
                    <a:lnTo>
                      <a:pt x="1528339" y="1920897"/>
                    </a:lnTo>
                    <a:cubicBezTo>
                      <a:pt x="1510560" y="1920089"/>
                      <a:pt x="1493010" y="1917445"/>
                      <a:pt x="1475770" y="1912825"/>
                    </a:cubicBezTo>
                    <a:lnTo>
                      <a:pt x="1448916" y="1901539"/>
                    </a:lnTo>
                    <a:lnTo>
                      <a:pt x="1409788" y="1909339"/>
                    </a:lnTo>
                    <a:lnTo>
                      <a:pt x="1379448" y="1933671"/>
                    </a:lnTo>
                    <a:cubicBezTo>
                      <a:pt x="1154551" y="2077510"/>
                      <a:pt x="678554" y="1889257"/>
                      <a:pt x="425892" y="1636595"/>
                    </a:cubicBezTo>
                    <a:cubicBezTo>
                      <a:pt x="156386" y="1367089"/>
                      <a:pt x="-70989" y="807277"/>
                      <a:pt x="20652" y="500110"/>
                    </a:cubicBezTo>
                    <a:cubicBezTo>
                      <a:pt x="187279" y="454716"/>
                      <a:pt x="404024" y="488650"/>
                      <a:pt x="612800" y="567620"/>
                    </a:cubicBezTo>
                    <a:lnTo>
                      <a:pt x="646597" y="582336"/>
                    </a:lnTo>
                    <a:lnTo>
                      <a:pt x="648266" y="560064"/>
                    </a:lnTo>
                    <a:cubicBezTo>
                      <a:pt x="675860" y="335450"/>
                      <a:pt x="745684" y="127473"/>
                      <a:pt x="857156" y="12315"/>
                    </a:cubicBezTo>
                    <a:cubicBezTo>
                      <a:pt x="1025944" y="48861"/>
                      <a:pt x="1202630" y="178907"/>
                      <a:pt x="1351480" y="345243"/>
                    </a:cubicBezTo>
                    <a:lnTo>
                      <a:pt x="1439392" y="453752"/>
                    </a:lnTo>
                    <a:lnTo>
                      <a:pt x="1517562" y="349370"/>
                    </a:lnTo>
                    <a:cubicBezTo>
                      <a:pt x="1661654" y="174869"/>
                      <a:pt x="1832393" y="37110"/>
                      <a:pt x="1988311" y="0"/>
                    </a:cubicBezTo>
                    <a:close/>
                  </a:path>
                </a:pathLst>
              </a:custGeom>
              <a:solidFill>
                <a:srgbClr val="00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9" name="フリーフォーム: 図形 688">
                <a:extLst>
                  <a:ext uri="{FF2B5EF4-FFF2-40B4-BE49-F238E27FC236}">
                    <a16:creationId xmlns:a16="http://schemas.microsoft.com/office/drawing/2014/main" id="{9FF477D0-2172-4404-83B6-0EA9B3850CAC}"/>
                  </a:ext>
                </a:extLst>
              </p:cNvPr>
              <p:cNvSpPr/>
              <p:nvPr/>
            </p:nvSpPr>
            <p:spPr>
              <a:xfrm rot="9769250">
                <a:off x="3839905" y="1689649"/>
                <a:ext cx="237304" cy="159380"/>
              </a:xfrm>
              <a:custGeom>
                <a:avLst/>
                <a:gdLst>
                  <a:gd name="connsiteX0" fmla="*/ 1988311 w 2953345"/>
                  <a:gd name="connsiteY0" fmla="*/ 0 h 1983550"/>
                  <a:gd name="connsiteX1" fmla="*/ 2225919 w 2953345"/>
                  <a:gd name="connsiteY1" fmla="*/ 546570 h 1983550"/>
                  <a:gd name="connsiteX2" fmla="*/ 2233933 w 2953345"/>
                  <a:gd name="connsiteY2" fmla="*/ 617237 h 1983550"/>
                  <a:gd name="connsiteX3" fmla="*/ 2350610 w 2953345"/>
                  <a:gd name="connsiteY3" fmla="*/ 567300 h 1983550"/>
                  <a:gd name="connsiteX4" fmla="*/ 2932976 w 2953345"/>
                  <a:gd name="connsiteY4" fmla="*/ 500111 h 1983550"/>
                  <a:gd name="connsiteX5" fmla="*/ 2527736 w 2953345"/>
                  <a:gd name="connsiteY5" fmla="*/ 1636596 h 1983550"/>
                  <a:gd name="connsiteX6" fmla="*/ 1574180 w 2953345"/>
                  <a:gd name="connsiteY6" fmla="*/ 1933671 h 1983550"/>
                  <a:gd name="connsiteX7" fmla="*/ 1556345 w 2953345"/>
                  <a:gd name="connsiteY7" fmla="*/ 1919368 h 1983550"/>
                  <a:gd name="connsiteX8" fmla="*/ 1528339 w 2953345"/>
                  <a:gd name="connsiteY8" fmla="*/ 1920897 h 1983550"/>
                  <a:gd name="connsiteX9" fmla="*/ 1475770 w 2953345"/>
                  <a:gd name="connsiteY9" fmla="*/ 1912825 h 1983550"/>
                  <a:gd name="connsiteX10" fmla="*/ 1448916 w 2953345"/>
                  <a:gd name="connsiteY10" fmla="*/ 1901539 h 1983550"/>
                  <a:gd name="connsiteX11" fmla="*/ 1409788 w 2953345"/>
                  <a:gd name="connsiteY11" fmla="*/ 1909339 h 1983550"/>
                  <a:gd name="connsiteX12" fmla="*/ 1379448 w 2953345"/>
                  <a:gd name="connsiteY12" fmla="*/ 1933671 h 1983550"/>
                  <a:gd name="connsiteX13" fmla="*/ 425892 w 2953345"/>
                  <a:gd name="connsiteY13" fmla="*/ 1636595 h 1983550"/>
                  <a:gd name="connsiteX14" fmla="*/ 20652 w 2953345"/>
                  <a:gd name="connsiteY14" fmla="*/ 500110 h 1983550"/>
                  <a:gd name="connsiteX15" fmla="*/ 612800 w 2953345"/>
                  <a:gd name="connsiteY15" fmla="*/ 567620 h 1983550"/>
                  <a:gd name="connsiteX16" fmla="*/ 646597 w 2953345"/>
                  <a:gd name="connsiteY16" fmla="*/ 582336 h 1983550"/>
                  <a:gd name="connsiteX17" fmla="*/ 648266 w 2953345"/>
                  <a:gd name="connsiteY17" fmla="*/ 560064 h 1983550"/>
                  <a:gd name="connsiteX18" fmla="*/ 857156 w 2953345"/>
                  <a:gd name="connsiteY18" fmla="*/ 12315 h 1983550"/>
                  <a:gd name="connsiteX19" fmla="*/ 1351480 w 2953345"/>
                  <a:gd name="connsiteY19" fmla="*/ 345243 h 1983550"/>
                  <a:gd name="connsiteX20" fmla="*/ 1439392 w 2953345"/>
                  <a:gd name="connsiteY20" fmla="*/ 453752 h 1983550"/>
                  <a:gd name="connsiteX21" fmla="*/ 1517562 w 2953345"/>
                  <a:gd name="connsiteY21" fmla="*/ 349370 h 1983550"/>
                  <a:gd name="connsiteX22" fmla="*/ 1988311 w 2953345"/>
                  <a:gd name="connsiteY22" fmla="*/ 0 h 198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953345" h="1983550">
                    <a:moveTo>
                      <a:pt x="1988311" y="0"/>
                    </a:moveTo>
                    <a:cubicBezTo>
                      <a:pt x="2110936" y="121606"/>
                      <a:pt x="2189921" y="326279"/>
                      <a:pt x="2225919" y="546570"/>
                    </a:cubicBezTo>
                    <a:lnTo>
                      <a:pt x="2233933" y="617237"/>
                    </a:lnTo>
                    <a:lnTo>
                      <a:pt x="2350610" y="567300"/>
                    </a:lnTo>
                    <a:cubicBezTo>
                      <a:pt x="2562647" y="488224"/>
                      <a:pt x="2779392" y="454290"/>
                      <a:pt x="2932976" y="500111"/>
                    </a:cubicBezTo>
                    <a:cubicBezTo>
                      <a:pt x="3023762" y="833364"/>
                      <a:pt x="2797242" y="1367090"/>
                      <a:pt x="2527736" y="1636596"/>
                    </a:cubicBezTo>
                    <a:cubicBezTo>
                      <a:pt x="2275074" y="1889258"/>
                      <a:pt x="1799076" y="2077510"/>
                      <a:pt x="1574180" y="1933671"/>
                    </a:cubicBezTo>
                    <a:lnTo>
                      <a:pt x="1556345" y="1919368"/>
                    </a:lnTo>
                    <a:lnTo>
                      <a:pt x="1528339" y="1920897"/>
                    </a:lnTo>
                    <a:cubicBezTo>
                      <a:pt x="1510560" y="1920089"/>
                      <a:pt x="1493010" y="1917445"/>
                      <a:pt x="1475770" y="1912825"/>
                    </a:cubicBezTo>
                    <a:lnTo>
                      <a:pt x="1448916" y="1901539"/>
                    </a:lnTo>
                    <a:lnTo>
                      <a:pt x="1409788" y="1909339"/>
                    </a:lnTo>
                    <a:lnTo>
                      <a:pt x="1379448" y="1933671"/>
                    </a:lnTo>
                    <a:cubicBezTo>
                      <a:pt x="1154551" y="2077510"/>
                      <a:pt x="678554" y="1889257"/>
                      <a:pt x="425892" y="1636595"/>
                    </a:cubicBezTo>
                    <a:cubicBezTo>
                      <a:pt x="156386" y="1367089"/>
                      <a:pt x="-70989" y="807277"/>
                      <a:pt x="20652" y="500110"/>
                    </a:cubicBezTo>
                    <a:cubicBezTo>
                      <a:pt x="187279" y="454716"/>
                      <a:pt x="404024" y="488650"/>
                      <a:pt x="612800" y="567620"/>
                    </a:cubicBezTo>
                    <a:lnTo>
                      <a:pt x="646597" y="582336"/>
                    </a:lnTo>
                    <a:lnTo>
                      <a:pt x="648266" y="560064"/>
                    </a:lnTo>
                    <a:cubicBezTo>
                      <a:pt x="675860" y="335450"/>
                      <a:pt x="745684" y="127473"/>
                      <a:pt x="857156" y="12315"/>
                    </a:cubicBezTo>
                    <a:cubicBezTo>
                      <a:pt x="1025944" y="48861"/>
                      <a:pt x="1202630" y="178907"/>
                      <a:pt x="1351480" y="345243"/>
                    </a:cubicBezTo>
                    <a:lnTo>
                      <a:pt x="1439392" y="453752"/>
                    </a:lnTo>
                    <a:lnTo>
                      <a:pt x="1517562" y="349370"/>
                    </a:lnTo>
                    <a:cubicBezTo>
                      <a:pt x="1661654" y="174869"/>
                      <a:pt x="1832393" y="37110"/>
                      <a:pt x="1988311" y="0"/>
                    </a:cubicBezTo>
                    <a:close/>
                  </a:path>
                </a:pathLst>
              </a:custGeom>
              <a:solidFill>
                <a:srgbClr val="00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0" name="フリーフォーム: 図形 689">
                <a:extLst>
                  <a:ext uri="{FF2B5EF4-FFF2-40B4-BE49-F238E27FC236}">
                    <a16:creationId xmlns:a16="http://schemas.microsoft.com/office/drawing/2014/main" id="{FC771D49-086C-4863-B40F-B44F5B66E9AB}"/>
                  </a:ext>
                </a:extLst>
              </p:cNvPr>
              <p:cNvSpPr/>
              <p:nvPr/>
            </p:nvSpPr>
            <p:spPr>
              <a:xfrm rot="9769250">
                <a:off x="4990525" y="1994449"/>
                <a:ext cx="237304" cy="159380"/>
              </a:xfrm>
              <a:custGeom>
                <a:avLst/>
                <a:gdLst>
                  <a:gd name="connsiteX0" fmla="*/ 1988311 w 2953345"/>
                  <a:gd name="connsiteY0" fmla="*/ 0 h 1983550"/>
                  <a:gd name="connsiteX1" fmla="*/ 2225919 w 2953345"/>
                  <a:gd name="connsiteY1" fmla="*/ 546570 h 1983550"/>
                  <a:gd name="connsiteX2" fmla="*/ 2233933 w 2953345"/>
                  <a:gd name="connsiteY2" fmla="*/ 617237 h 1983550"/>
                  <a:gd name="connsiteX3" fmla="*/ 2350610 w 2953345"/>
                  <a:gd name="connsiteY3" fmla="*/ 567300 h 1983550"/>
                  <a:gd name="connsiteX4" fmla="*/ 2932976 w 2953345"/>
                  <a:gd name="connsiteY4" fmla="*/ 500111 h 1983550"/>
                  <a:gd name="connsiteX5" fmla="*/ 2527736 w 2953345"/>
                  <a:gd name="connsiteY5" fmla="*/ 1636596 h 1983550"/>
                  <a:gd name="connsiteX6" fmla="*/ 1574180 w 2953345"/>
                  <a:gd name="connsiteY6" fmla="*/ 1933671 h 1983550"/>
                  <a:gd name="connsiteX7" fmla="*/ 1556345 w 2953345"/>
                  <a:gd name="connsiteY7" fmla="*/ 1919368 h 1983550"/>
                  <a:gd name="connsiteX8" fmla="*/ 1528339 w 2953345"/>
                  <a:gd name="connsiteY8" fmla="*/ 1920897 h 1983550"/>
                  <a:gd name="connsiteX9" fmla="*/ 1475770 w 2953345"/>
                  <a:gd name="connsiteY9" fmla="*/ 1912825 h 1983550"/>
                  <a:gd name="connsiteX10" fmla="*/ 1448916 w 2953345"/>
                  <a:gd name="connsiteY10" fmla="*/ 1901539 h 1983550"/>
                  <a:gd name="connsiteX11" fmla="*/ 1409788 w 2953345"/>
                  <a:gd name="connsiteY11" fmla="*/ 1909339 h 1983550"/>
                  <a:gd name="connsiteX12" fmla="*/ 1379448 w 2953345"/>
                  <a:gd name="connsiteY12" fmla="*/ 1933671 h 1983550"/>
                  <a:gd name="connsiteX13" fmla="*/ 425892 w 2953345"/>
                  <a:gd name="connsiteY13" fmla="*/ 1636595 h 1983550"/>
                  <a:gd name="connsiteX14" fmla="*/ 20652 w 2953345"/>
                  <a:gd name="connsiteY14" fmla="*/ 500110 h 1983550"/>
                  <a:gd name="connsiteX15" fmla="*/ 612800 w 2953345"/>
                  <a:gd name="connsiteY15" fmla="*/ 567620 h 1983550"/>
                  <a:gd name="connsiteX16" fmla="*/ 646597 w 2953345"/>
                  <a:gd name="connsiteY16" fmla="*/ 582336 h 1983550"/>
                  <a:gd name="connsiteX17" fmla="*/ 648266 w 2953345"/>
                  <a:gd name="connsiteY17" fmla="*/ 560064 h 1983550"/>
                  <a:gd name="connsiteX18" fmla="*/ 857156 w 2953345"/>
                  <a:gd name="connsiteY18" fmla="*/ 12315 h 1983550"/>
                  <a:gd name="connsiteX19" fmla="*/ 1351480 w 2953345"/>
                  <a:gd name="connsiteY19" fmla="*/ 345243 h 1983550"/>
                  <a:gd name="connsiteX20" fmla="*/ 1439392 w 2953345"/>
                  <a:gd name="connsiteY20" fmla="*/ 453752 h 1983550"/>
                  <a:gd name="connsiteX21" fmla="*/ 1517562 w 2953345"/>
                  <a:gd name="connsiteY21" fmla="*/ 349370 h 1983550"/>
                  <a:gd name="connsiteX22" fmla="*/ 1988311 w 2953345"/>
                  <a:gd name="connsiteY22" fmla="*/ 0 h 198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953345" h="1983550">
                    <a:moveTo>
                      <a:pt x="1988311" y="0"/>
                    </a:moveTo>
                    <a:cubicBezTo>
                      <a:pt x="2110936" y="121606"/>
                      <a:pt x="2189921" y="326279"/>
                      <a:pt x="2225919" y="546570"/>
                    </a:cubicBezTo>
                    <a:lnTo>
                      <a:pt x="2233933" y="617237"/>
                    </a:lnTo>
                    <a:lnTo>
                      <a:pt x="2350610" y="567300"/>
                    </a:lnTo>
                    <a:cubicBezTo>
                      <a:pt x="2562647" y="488224"/>
                      <a:pt x="2779392" y="454290"/>
                      <a:pt x="2932976" y="500111"/>
                    </a:cubicBezTo>
                    <a:cubicBezTo>
                      <a:pt x="3023762" y="833364"/>
                      <a:pt x="2797242" y="1367090"/>
                      <a:pt x="2527736" y="1636596"/>
                    </a:cubicBezTo>
                    <a:cubicBezTo>
                      <a:pt x="2275074" y="1889258"/>
                      <a:pt x="1799076" y="2077510"/>
                      <a:pt x="1574180" y="1933671"/>
                    </a:cubicBezTo>
                    <a:lnTo>
                      <a:pt x="1556345" y="1919368"/>
                    </a:lnTo>
                    <a:lnTo>
                      <a:pt x="1528339" y="1920897"/>
                    </a:lnTo>
                    <a:cubicBezTo>
                      <a:pt x="1510560" y="1920089"/>
                      <a:pt x="1493010" y="1917445"/>
                      <a:pt x="1475770" y="1912825"/>
                    </a:cubicBezTo>
                    <a:lnTo>
                      <a:pt x="1448916" y="1901539"/>
                    </a:lnTo>
                    <a:lnTo>
                      <a:pt x="1409788" y="1909339"/>
                    </a:lnTo>
                    <a:lnTo>
                      <a:pt x="1379448" y="1933671"/>
                    </a:lnTo>
                    <a:cubicBezTo>
                      <a:pt x="1154551" y="2077510"/>
                      <a:pt x="678554" y="1889257"/>
                      <a:pt x="425892" y="1636595"/>
                    </a:cubicBezTo>
                    <a:cubicBezTo>
                      <a:pt x="156386" y="1367089"/>
                      <a:pt x="-70989" y="807277"/>
                      <a:pt x="20652" y="500110"/>
                    </a:cubicBezTo>
                    <a:cubicBezTo>
                      <a:pt x="187279" y="454716"/>
                      <a:pt x="404024" y="488650"/>
                      <a:pt x="612800" y="567620"/>
                    </a:cubicBezTo>
                    <a:lnTo>
                      <a:pt x="646597" y="582336"/>
                    </a:lnTo>
                    <a:lnTo>
                      <a:pt x="648266" y="560064"/>
                    </a:lnTo>
                    <a:cubicBezTo>
                      <a:pt x="675860" y="335450"/>
                      <a:pt x="745684" y="127473"/>
                      <a:pt x="857156" y="12315"/>
                    </a:cubicBezTo>
                    <a:cubicBezTo>
                      <a:pt x="1025944" y="48861"/>
                      <a:pt x="1202630" y="178907"/>
                      <a:pt x="1351480" y="345243"/>
                    </a:cubicBezTo>
                    <a:lnTo>
                      <a:pt x="1439392" y="453752"/>
                    </a:lnTo>
                    <a:lnTo>
                      <a:pt x="1517562" y="349370"/>
                    </a:lnTo>
                    <a:cubicBezTo>
                      <a:pt x="1661654" y="174869"/>
                      <a:pt x="1832393" y="37110"/>
                      <a:pt x="1988311" y="0"/>
                    </a:cubicBezTo>
                    <a:close/>
                  </a:path>
                </a:pathLst>
              </a:custGeom>
              <a:solidFill>
                <a:srgbClr val="00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1" name="フリーフォーム: 図形 690">
                <a:extLst>
                  <a:ext uri="{FF2B5EF4-FFF2-40B4-BE49-F238E27FC236}">
                    <a16:creationId xmlns:a16="http://schemas.microsoft.com/office/drawing/2014/main" id="{2DFFCF04-B67F-47FF-88E7-2980BF7380D0}"/>
                  </a:ext>
                </a:extLst>
              </p:cNvPr>
              <p:cNvSpPr/>
              <p:nvPr/>
            </p:nvSpPr>
            <p:spPr>
              <a:xfrm rot="9769250">
                <a:off x="3375085" y="1887769"/>
                <a:ext cx="237304" cy="159380"/>
              </a:xfrm>
              <a:custGeom>
                <a:avLst/>
                <a:gdLst>
                  <a:gd name="connsiteX0" fmla="*/ 1988311 w 2953345"/>
                  <a:gd name="connsiteY0" fmla="*/ 0 h 1983550"/>
                  <a:gd name="connsiteX1" fmla="*/ 2225919 w 2953345"/>
                  <a:gd name="connsiteY1" fmla="*/ 546570 h 1983550"/>
                  <a:gd name="connsiteX2" fmla="*/ 2233933 w 2953345"/>
                  <a:gd name="connsiteY2" fmla="*/ 617237 h 1983550"/>
                  <a:gd name="connsiteX3" fmla="*/ 2350610 w 2953345"/>
                  <a:gd name="connsiteY3" fmla="*/ 567300 h 1983550"/>
                  <a:gd name="connsiteX4" fmla="*/ 2932976 w 2953345"/>
                  <a:gd name="connsiteY4" fmla="*/ 500111 h 1983550"/>
                  <a:gd name="connsiteX5" fmla="*/ 2527736 w 2953345"/>
                  <a:gd name="connsiteY5" fmla="*/ 1636596 h 1983550"/>
                  <a:gd name="connsiteX6" fmla="*/ 1574180 w 2953345"/>
                  <a:gd name="connsiteY6" fmla="*/ 1933671 h 1983550"/>
                  <a:gd name="connsiteX7" fmla="*/ 1556345 w 2953345"/>
                  <a:gd name="connsiteY7" fmla="*/ 1919368 h 1983550"/>
                  <a:gd name="connsiteX8" fmla="*/ 1528339 w 2953345"/>
                  <a:gd name="connsiteY8" fmla="*/ 1920897 h 1983550"/>
                  <a:gd name="connsiteX9" fmla="*/ 1475770 w 2953345"/>
                  <a:gd name="connsiteY9" fmla="*/ 1912825 h 1983550"/>
                  <a:gd name="connsiteX10" fmla="*/ 1448916 w 2953345"/>
                  <a:gd name="connsiteY10" fmla="*/ 1901539 h 1983550"/>
                  <a:gd name="connsiteX11" fmla="*/ 1409788 w 2953345"/>
                  <a:gd name="connsiteY11" fmla="*/ 1909339 h 1983550"/>
                  <a:gd name="connsiteX12" fmla="*/ 1379448 w 2953345"/>
                  <a:gd name="connsiteY12" fmla="*/ 1933671 h 1983550"/>
                  <a:gd name="connsiteX13" fmla="*/ 425892 w 2953345"/>
                  <a:gd name="connsiteY13" fmla="*/ 1636595 h 1983550"/>
                  <a:gd name="connsiteX14" fmla="*/ 20652 w 2953345"/>
                  <a:gd name="connsiteY14" fmla="*/ 500110 h 1983550"/>
                  <a:gd name="connsiteX15" fmla="*/ 612800 w 2953345"/>
                  <a:gd name="connsiteY15" fmla="*/ 567620 h 1983550"/>
                  <a:gd name="connsiteX16" fmla="*/ 646597 w 2953345"/>
                  <a:gd name="connsiteY16" fmla="*/ 582336 h 1983550"/>
                  <a:gd name="connsiteX17" fmla="*/ 648266 w 2953345"/>
                  <a:gd name="connsiteY17" fmla="*/ 560064 h 1983550"/>
                  <a:gd name="connsiteX18" fmla="*/ 857156 w 2953345"/>
                  <a:gd name="connsiteY18" fmla="*/ 12315 h 1983550"/>
                  <a:gd name="connsiteX19" fmla="*/ 1351480 w 2953345"/>
                  <a:gd name="connsiteY19" fmla="*/ 345243 h 1983550"/>
                  <a:gd name="connsiteX20" fmla="*/ 1439392 w 2953345"/>
                  <a:gd name="connsiteY20" fmla="*/ 453752 h 1983550"/>
                  <a:gd name="connsiteX21" fmla="*/ 1517562 w 2953345"/>
                  <a:gd name="connsiteY21" fmla="*/ 349370 h 1983550"/>
                  <a:gd name="connsiteX22" fmla="*/ 1988311 w 2953345"/>
                  <a:gd name="connsiteY22" fmla="*/ 0 h 198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953345" h="1983550">
                    <a:moveTo>
                      <a:pt x="1988311" y="0"/>
                    </a:moveTo>
                    <a:cubicBezTo>
                      <a:pt x="2110936" y="121606"/>
                      <a:pt x="2189921" y="326279"/>
                      <a:pt x="2225919" y="546570"/>
                    </a:cubicBezTo>
                    <a:lnTo>
                      <a:pt x="2233933" y="617237"/>
                    </a:lnTo>
                    <a:lnTo>
                      <a:pt x="2350610" y="567300"/>
                    </a:lnTo>
                    <a:cubicBezTo>
                      <a:pt x="2562647" y="488224"/>
                      <a:pt x="2779392" y="454290"/>
                      <a:pt x="2932976" y="500111"/>
                    </a:cubicBezTo>
                    <a:cubicBezTo>
                      <a:pt x="3023762" y="833364"/>
                      <a:pt x="2797242" y="1367090"/>
                      <a:pt x="2527736" y="1636596"/>
                    </a:cubicBezTo>
                    <a:cubicBezTo>
                      <a:pt x="2275074" y="1889258"/>
                      <a:pt x="1799076" y="2077510"/>
                      <a:pt x="1574180" y="1933671"/>
                    </a:cubicBezTo>
                    <a:lnTo>
                      <a:pt x="1556345" y="1919368"/>
                    </a:lnTo>
                    <a:lnTo>
                      <a:pt x="1528339" y="1920897"/>
                    </a:lnTo>
                    <a:cubicBezTo>
                      <a:pt x="1510560" y="1920089"/>
                      <a:pt x="1493010" y="1917445"/>
                      <a:pt x="1475770" y="1912825"/>
                    </a:cubicBezTo>
                    <a:lnTo>
                      <a:pt x="1448916" y="1901539"/>
                    </a:lnTo>
                    <a:lnTo>
                      <a:pt x="1409788" y="1909339"/>
                    </a:lnTo>
                    <a:lnTo>
                      <a:pt x="1379448" y="1933671"/>
                    </a:lnTo>
                    <a:cubicBezTo>
                      <a:pt x="1154551" y="2077510"/>
                      <a:pt x="678554" y="1889257"/>
                      <a:pt x="425892" y="1636595"/>
                    </a:cubicBezTo>
                    <a:cubicBezTo>
                      <a:pt x="156386" y="1367089"/>
                      <a:pt x="-70989" y="807277"/>
                      <a:pt x="20652" y="500110"/>
                    </a:cubicBezTo>
                    <a:cubicBezTo>
                      <a:pt x="187279" y="454716"/>
                      <a:pt x="404024" y="488650"/>
                      <a:pt x="612800" y="567620"/>
                    </a:cubicBezTo>
                    <a:lnTo>
                      <a:pt x="646597" y="582336"/>
                    </a:lnTo>
                    <a:lnTo>
                      <a:pt x="648266" y="560064"/>
                    </a:lnTo>
                    <a:cubicBezTo>
                      <a:pt x="675860" y="335450"/>
                      <a:pt x="745684" y="127473"/>
                      <a:pt x="857156" y="12315"/>
                    </a:cubicBezTo>
                    <a:cubicBezTo>
                      <a:pt x="1025944" y="48861"/>
                      <a:pt x="1202630" y="178907"/>
                      <a:pt x="1351480" y="345243"/>
                    </a:cubicBezTo>
                    <a:lnTo>
                      <a:pt x="1439392" y="453752"/>
                    </a:lnTo>
                    <a:lnTo>
                      <a:pt x="1517562" y="349370"/>
                    </a:lnTo>
                    <a:cubicBezTo>
                      <a:pt x="1661654" y="174869"/>
                      <a:pt x="1832393" y="37110"/>
                      <a:pt x="1988311" y="0"/>
                    </a:cubicBezTo>
                    <a:close/>
                  </a:path>
                </a:pathLst>
              </a:custGeom>
              <a:solidFill>
                <a:srgbClr val="00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2" name="フリーフォーム: 図形 691">
                <a:extLst>
                  <a:ext uri="{FF2B5EF4-FFF2-40B4-BE49-F238E27FC236}">
                    <a16:creationId xmlns:a16="http://schemas.microsoft.com/office/drawing/2014/main" id="{4C015D3E-EFD9-462B-B45A-0FC0C5E82DA4}"/>
                  </a:ext>
                </a:extLst>
              </p:cNvPr>
              <p:cNvSpPr/>
              <p:nvPr/>
            </p:nvSpPr>
            <p:spPr>
              <a:xfrm rot="9769250">
                <a:off x="3253165" y="2131609"/>
                <a:ext cx="237304" cy="159380"/>
              </a:xfrm>
              <a:custGeom>
                <a:avLst/>
                <a:gdLst>
                  <a:gd name="connsiteX0" fmla="*/ 1988311 w 2953345"/>
                  <a:gd name="connsiteY0" fmla="*/ 0 h 1983550"/>
                  <a:gd name="connsiteX1" fmla="*/ 2225919 w 2953345"/>
                  <a:gd name="connsiteY1" fmla="*/ 546570 h 1983550"/>
                  <a:gd name="connsiteX2" fmla="*/ 2233933 w 2953345"/>
                  <a:gd name="connsiteY2" fmla="*/ 617237 h 1983550"/>
                  <a:gd name="connsiteX3" fmla="*/ 2350610 w 2953345"/>
                  <a:gd name="connsiteY3" fmla="*/ 567300 h 1983550"/>
                  <a:gd name="connsiteX4" fmla="*/ 2932976 w 2953345"/>
                  <a:gd name="connsiteY4" fmla="*/ 500111 h 1983550"/>
                  <a:gd name="connsiteX5" fmla="*/ 2527736 w 2953345"/>
                  <a:gd name="connsiteY5" fmla="*/ 1636596 h 1983550"/>
                  <a:gd name="connsiteX6" fmla="*/ 1574180 w 2953345"/>
                  <a:gd name="connsiteY6" fmla="*/ 1933671 h 1983550"/>
                  <a:gd name="connsiteX7" fmla="*/ 1556345 w 2953345"/>
                  <a:gd name="connsiteY7" fmla="*/ 1919368 h 1983550"/>
                  <a:gd name="connsiteX8" fmla="*/ 1528339 w 2953345"/>
                  <a:gd name="connsiteY8" fmla="*/ 1920897 h 1983550"/>
                  <a:gd name="connsiteX9" fmla="*/ 1475770 w 2953345"/>
                  <a:gd name="connsiteY9" fmla="*/ 1912825 h 1983550"/>
                  <a:gd name="connsiteX10" fmla="*/ 1448916 w 2953345"/>
                  <a:gd name="connsiteY10" fmla="*/ 1901539 h 1983550"/>
                  <a:gd name="connsiteX11" fmla="*/ 1409788 w 2953345"/>
                  <a:gd name="connsiteY11" fmla="*/ 1909339 h 1983550"/>
                  <a:gd name="connsiteX12" fmla="*/ 1379448 w 2953345"/>
                  <a:gd name="connsiteY12" fmla="*/ 1933671 h 1983550"/>
                  <a:gd name="connsiteX13" fmla="*/ 425892 w 2953345"/>
                  <a:gd name="connsiteY13" fmla="*/ 1636595 h 1983550"/>
                  <a:gd name="connsiteX14" fmla="*/ 20652 w 2953345"/>
                  <a:gd name="connsiteY14" fmla="*/ 500110 h 1983550"/>
                  <a:gd name="connsiteX15" fmla="*/ 612800 w 2953345"/>
                  <a:gd name="connsiteY15" fmla="*/ 567620 h 1983550"/>
                  <a:gd name="connsiteX16" fmla="*/ 646597 w 2953345"/>
                  <a:gd name="connsiteY16" fmla="*/ 582336 h 1983550"/>
                  <a:gd name="connsiteX17" fmla="*/ 648266 w 2953345"/>
                  <a:gd name="connsiteY17" fmla="*/ 560064 h 1983550"/>
                  <a:gd name="connsiteX18" fmla="*/ 857156 w 2953345"/>
                  <a:gd name="connsiteY18" fmla="*/ 12315 h 1983550"/>
                  <a:gd name="connsiteX19" fmla="*/ 1351480 w 2953345"/>
                  <a:gd name="connsiteY19" fmla="*/ 345243 h 1983550"/>
                  <a:gd name="connsiteX20" fmla="*/ 1439392 w 2953345"/>
                  <a:gd name="connsiteY20" fmla="*/ 453752 h 1983550"/>
                  <a:gd name="connsiteX21" fmla="*/ 1517562 w 2953345"/>
                  <a:gd name="connsiteY21" fmla="*/ 349370 h 1983550"/>
                  <a:gd name="connsiteX22" fmla="*/ 1988311 w 2953345"/>
                  <a:gd name="connsiteY22" fmla="*/ 0 h 198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953345" h="1983550">
                    <a:moveTo>
                      <a:pt x="1988311" y="0"/>
                    </a:moveTo>
                    <a:cubicBezTo>
                      <a:pt x="2110936" y="121606"/>
                      <a:pt x="2189921" y="326279"/>
                      <a:pt x="2225919" y="546570"/>
                    </a:cubicBezTo>
                    <a:lnTo>
                      <a:pt x="2233933" y="617237"/>
                    </a:lnTo>
                    <a:lnTo>
                      <a:pt x="2350610" y="567300"/>
                    </a:lnTo>
                    <a:cubicBezTo>
                      <a:pt x="2562647" y="488224"/>
                      <a:pt x="2779392" y="454290"/>
                      <a:pt x="2932976" y="500111"/>
                    </a:cubicBezTo>
                    <a:cubicBezTo>
                      <a:pt x="3023762" y="833364"/>
                      <a:pt x="2797242" y="1367090"/>
                      <a:pt x="2527736" y="1636596"/>
                    </a:cubicBezTo>
                    <a:cubicBezTo>
                      <a:pt x="2275074" y="1889258"/>
                      <a:pt x="1799076" y="2077510"/>
                      <a:pt x="1574180" y="1933671"/>
                    </a:cubicBezTo>
                    <a:lnTo>
                      <a:pt x="1556345" y="1919368"/>
                    </a:lnTo>
                    <a:lnTo>
                      <a:pt x="1528339" y="1920897"/>
                    </a:lnTo>
                    <a:cubicBezTo>
                      <a:pt x="1510560" y="1920089"/>
                      <a:pt x="1493010" y="1917445"/>
                      <a:pt x="1475770" y="1912825"/>
                    </a:cubicBezTo>
                    <a:lnTo>
                      <a:pt x="1448916" y="1901539"/>
                    </a:lnTo>
                    <a:lnTo>
                      <a:pt x="1409788" y="1909339"/>
                    </a:lnTo>
                    <a:lnTo>
                      <a:pt x="1379448" y="1933671"/>
                    </a:lnTo>
                    <a:cubicBezTo>
                      <a:pt x="1154551" y="2077510"/>
                      <a:pt x="678554" y="1889257"/>
                      <a:pt x="425892" y="1636595"/>
                    </a:cubicBezTo>
                    <a:cubicBezTo>
                      <a:pt x="156386" y="1367089"/>
                      <a:pt x="-70989" y="807277"/>
                      <a:pt x="20652" y="500110"/>
                    </a:cubicBezTo>
                    <a:cubicBezTo>
                      <a:pt x="187279" y="454716"/>
                      <a:pt x="404024" y="488650"/>
                      <a:pt x="612800" y="567620"/>
                    </a:cubicBezTo>
                    <a:lnTo>
                      <a:pt x="646597" y="582336"/>
                    </a:lnTo>
                    <a:lnTo>
                      <a:pt x="648266" y="560064"/>
                    </a:lnTo>
                    <a:cubicBezTo>
                      <a:pt x="675860" y="335450"/>
                      <a:pt x="745684" y="127473"/>
                      <a:pt x="857156" y="12315"/>
                    </a:cubicBezTo>
                    <a:cubicBezTo>
                      <a:pt x="1025944" y="48861"/>
                      <a:pt x="1202630" y="178907"/>
                      <a:pt x="1351480" y="345243"/>
                    </a:cubicBezTo>
                    <a:lnTo>
                      <a:pt x="1439392" y="453752"/>
                    </a:lnTo>
                    <a:lnTo>
                      <a:pt x="1517562" y="349370"/>
                    </a:lnTo>
                    <a:cubicBezTo>
                      <a:pt x="1661654" y="174869"/>
                      <a:pt x="1832393" y="37110"/>
                      <a:pt x="1988311" y="0"/>
                    </a:cubicBezTo>
                    <a:close/>
                  </a:path>
                </a:pathLst>
              </a:custGeom>
              <a:solidFill>
                <a:srgbClr val="00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3" name="フリーフォーム: 図形 692">
                <a:extLst>
                  <a:ext uri="{FF2B5EF4-FFF2-40B4-BE49-F238E27FC236}">
                    <a16:creationId xmlns:a16="http://schemas.microsoft.com/office/drawing/2014/main" id="{A2EDD6B9-5154-46B0-B78A-710147378062}"/>
                  </a:ext>
                </a:extLst>
              </p:cNvPr>
              <p:cNvSpPr/>
              <p:nvPr/>
            </p:nvSpPr>
            <p:spPr>
              <a:xfrm rot="9769250">
                <a:off x="3588445" y="2200189"/>
                <a:ext cx="237304" cy="159380"/>
              </a:xfrm>
              <a:custGeom>
                <a:avLst/>
                <a:gdLst>
                  <a:gd name="connsiteX0" fmla="*/ 1988311 w 2953345"/>
                  <a:gd name="connsiteY0" fmla="*/ 0 h 1983550"/>
                  <a:gd name="connsiteX1" fmla="*/ 2225919 w 2953345"/>
                  <a:gd name="connsiteY1" fmla="*/ 546570 h 1983550"/>
                  <a:gd name="connsiteX2" fmla="*/ 2233933 w 2953345"/>
                  <a:gd name="connsiteY2" fmla="*/ 617237 h 1983550"/>
                  <a:gd name="connsiteX3" fmla="*/ 2350610 w 2953345"/>
                  <a:gd name="connsiteY3" fmla="*/ 567300 h 1983550"/>
                  <a:gd name="connsiteX4" fmla="*/ 2932976 w 2953345"/>
                  <a:gd name="connsiteY4" fmla="*/ 500111 h 1983550"/>
                  <a:gd name="connsiteX5" fmla="*/ 2527736 w 2953345"/>
                  <a:gd name="connsiteY5" fmla="*/ 1636596 h 1983550"/>
                  <a:gd name="connsiteX6" fmla="*/ 1574180 w 2953345"/>
                  <a:gd name="connsiteY6" fmla="*/ 1933671 h 1983550"/>
                  <a:gd name="connsiteX7" fmla="*/ 1556345 w 2953345"/>
                  <a:gd name="connsiteY7" fmla="*/ 1919368 h 1983550"/>
                  <a:gd name="connsiteX8" fmla="*/ 1528339 w 2953345"/>
                  <a:gd name="connsiteY8" fmla="*/ 1920897 h 1983550"/>
                  <a:gd name="connsiteX9" fmla="*/ 1475770 w 2953345"/>
                  <a:gd name="connsiteY9" fmla="*/ 1912825 h 1983550"/>
                  <a:gd name="connsiteX10" fmla="*/ 1448916 w 2953345"/>
                  <a:gd name="connsiteY10" fmla="*/ 1901539 h 1983550"/>
                  <a:gd name="connsiteX11" fmla="*/ 1409788 w 2953345"/>
                  <a:gd name="connsiteY11" fmla="*/ 1909339 h 1983550"/>
                  <a:gd name="connsiteX12" fmla="*/ 1379448 w 2953345"/>
                  <a:gd name="connsiteY12" fmla="*/ 1933671 h 1983550"/>
                  <a:gd name="connsiteX13" fmla="*/ 425892 w 2953345"/>
                  <a:gd name="connsiteY13" fmla="*/ 1636595 h 1983550"/>
                  <a:gd name="connsiteX14" fmla="*/ 20652 w 2953345"/>
                  <a:gd name="connsiteY14" fmla="*/ 500110 h 1983550"/>
                  <a:gd name="connsiteX15" fmla="*/ 612800 w 2953345"/>
                  <a:gd name="connsiteY15" fmla="*/ 567620 h 1983550"/>
                  <a:gd name="connsiteX16" fmla="*/ 646597 w 2953345"/>
                  <a:gd name="connsiteY16" fmla="*/ 582336 h 1983550"/>
                  <a:gd name="connsiteX17" fmla="*/ 648266 w 2953345"/>
                  <a:gd name="connsiteY17" fmla="*/ 560064 h 1983550"/>
                  <a:gd name="connsiteX18" fmla="*/ 857156 w 2953345"/>
                  <a:gd name="connsiteY18" fmla="*/ 12315 h 1983550"/>
                  <a:gd name="connsiteX19" fmla="*/ 1351480 w 2953345"/>
                  <a:gd name="connsiteY19" fmla="*/ 345243 h 1983550"/>
                  <a:gd name="connsiteX20" fmla="*/ 1439392 w 2953345"/>
                  <a:gd name="connsiteY20" fmla="*/ 453752 h 1983550"/>
                  <a:gd name="connsiteX21" fmla="*/ 1517562 w 2953345"/>
                  <a:gd name="connsiteY21" fmla="*/ 349370 h 1983550"/>
                  <a:gd name="connsiteX22" fmla="*/ 1988311 w 2953345"/>
                  <a:gd name="connsiteY22" fmla="*/ 0 h 198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953345" h="1983550">
                    <a:moveTo>
                      <a:pt x="1988311" y="0"/>
                    </a:moveTo>
                    <a:cubicBezTo>
                      <a:pt x="2110936" y="121606"/>
                      <a:pt x="2189921" y="326279"/>
                      <a:pt x="2225919" y="546570"/>
                    </a:cubicBezTo>
                    <a:lnTo>
                      <a:pt x="2233933" y="617237"/>
                    </a:lnTo>
                    <a:lnTo>
                      <a:pt x="2350610" y="567300"/>
                    </a:lnTo>
                    <a:cubicBezTo>
                      <a:pt x="2562647" y="488224"/>
                      <a:pt x="2779392" y="454290"/>
                      <a:pt x="2932976" y="500111"/>
                    </a:cubicBezTo>
                    <a:cubicBezTo>
                      <a:pt x="3023762" y="833364"/>
                      <a:pt x="2797242" y="1367090"/>
                      <a:pt x="2527736" y="1636596"/>
                    </a:cubicBezTo>
                    <a:cubicBezTo>
                      <a:pt x="2275074" y="1889258"/>
                      <a:pt x="1799076" y="2077510"/>
                      <a:pt x="1574180" y="1933671"/>
                    </a:cubicBezTo>
                    <a:lnTo>
                      <a:pt x="1556345" y="1919368"/>
                    </a:lnTo>
                    <a:lnTo>
                      <a:pt x="1528339" y="1920897"/>
                    </a:lnTo>
                    <a:cubicBezTo>
                      <a:pt x="1510560" y="1920089"/>
                      <a:pt x="1493010" y="1917445"/>
                      <a:pt x="1475770" y="1912825"/>
                    </a:cubicBezTo>
                    <a:lnTo>
                      <a:pt x="1448916" y="1901539"/>
                    </a:lnTo>
                    <a:lnTo>
                      <a:pt x="1409788" y="1909339"/>
                    </a:lnTo>
                    <a:lnTo>
                      <a:pt x="1379448" y="1933671"/>
                    </a:lnTo>
                    <a:cubicBezTo>
                      <a:pt x="1154551" y="2077510"/>
                      <a:pt x="678554" y="1889257"/>
                      <a:pt x="425892" y="1636595"/>
                    </a:cubicBezTo>
                    <a:cubicBezTo>
                      <a:pt x="156386" y="1367089"/>
                      <a:pt x="-70989" y="807277"/>
                      <a:pt x="20652" y="500110"/>
                    </a:cubicBezTo>
                    <a:cubicBezTo>
                      <a:pt x="187279" y="454716"/>
                      <a:pt x="404024" y="488650"/>
                      <a:pt x="612800" y="567620"/>
                    </a:cubicBezTo>
                    <a:lnTo>
                      <a:pt x="646597" y="582336"/>
                    </a:lnTo>
                    <a:lnTo>
                      <a:pt x="648266" y="560064"/>
                    </a:lnTo>
                    <a:cubicBezTo>
                      <a:pt x="675860" y="335450"/>
                      <a:pt x="745684" y="127473"/>
                      <a:pt x="857156" y="12315"/>
                    </a:cubicBezTo>
                    <a:cubicBezTo>
                      <a:pt x="1025944" y="48861"/>
                      <a:pt x="1202630" y="178907"/>
                      <a:pt x="1351480" y="345243"/>
                    </a:cubicBezTo>
                    <a:lnTo>
                      <a:pt x="1439392" y="453752"/>
                    </a:lnTo>
                    <a:lnTo>
                      <a:pt x="1517562" y="349370"/>
                    </a:lnTo>
                    <a:cubicBezTo>
                      <a:pt x="1661654" y="174869"/>
                      <a:pt x="1832393" y="37110"/>
                      <a:pt x="1988311" y="0"/>
                    </a:cubicBezTo>
                    <a:close/>
                  </a:path>
                </a:pathLst>
              </a:custGeom>
              <a:solidFill>
                <a:srgbClr val="00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4" name="フリーフォーム: 図形 693">
                <a:extLst>
                  <a:ext uri="{FF2B5EF4-FFF2-40B4-BE49-F238E27FC236}">
                    <a16:creationId xmlns:a16="http://schemas.microsoft.com/office/drawing/2014/main" id="{B6F8EE4B-9C39-4CDC-BC3B-D1954ED66D1D}"/>
                  </a:ext>
                </a:extLst>
              </p:cNvPr>
              <p:cNvSpPr/>
              <p:nvPr/>
            </p:nvSpPr>
            <p:spPr>
              <a:xfrm rot="9769250">
                <a:off x="2864545" y="2306869"/>
                <a:ext cx="237304" cy="159380"/>
              </a:xfrm>
              <a:custGeom>
                <a:avLst/>
                <a:gdLst>
                  <a:gd name="connsiteX0" fmla="*/ 1988311 w 2953345"/>
                  <a:gd name="connsiteY0" fmla="*/ 0 h 1983550"/>
                  <a:gd name="connsiteX1" fmla="*/ 2225919 w 2953345"/>
                  <a:gd name="connsiteY1" fmla="*/ 546570 h 1983550"/>
                  <a:gd name="connsiteX2" fmla="*/ 2233933 w 2953345"/>
                  <a:gd name="connsiteY2" fmla="*/ 617237 h 1983550"/>
                  <a:gd name="connsiteX3" fmla="*/ 2350610 w 2953345"/>
                  <a:gd name="connsiteY3" fmla="*/ 567300 h 1983550"/>
                  <a:gd name="connsiteX4" fmla="*/ 2932976 w 2953345"/>
                  <a:gd name="connsiteY4" fmla="*/ 500111 h 1983550"/>
                  <a:gd name="connsiteX5" fmla="*/ 2527736 w 2953345"/>
                  <a:gd name="connsiteY5" fmla="*/ 1636596 h 1983550"/>
                  <a:gd name="connsiteX6" fmla="*/ 1574180 w 2953345"/>
                  <a:gd name="connsiteY6" fmla="*/ 1933671 h 1983550"/>
                  <a:gd name="connsiteX7" fmla="*/ 1556345 w 2953345"/>
                  <a:gd name="connsiteY7" fmla="*/ 1919368 h 1983550"/>
                  <a:gd name="connsiteX8" fmla="*/ 1528339 w 2953345"/>
                  <a:gd name="connsiteY8" fmla="*/ 1920897 h 1983550"/>
                  <a:gd name="connsiteX9" fmla="*/ 1475770 w 2953345"/>
                  <a:gd name="connsiteY9" fmla="*/ 1912825 h 1983550"/>
                  <a:gd name="connsiteX10" fmla="*/ 1448916 w 2953345"/>
                  <a:gd name="connsiteY10" fmla="*/ 1901539 h 1983550"/>
                  <a:gd name="connsiteX11" fmla="*/ 1409788 w 2953345"/>
                  <a:gd name="connsiteY11" fmla="*/ 1909339 h 1983550"/>
                  <a:gd name="connsiteX12" fmla="*/ 1379448 w 2953345"/>
                  <a:gd name="connsiteY12" fmla="*/ 1933671 h 1983550"/>
                  <a:gd name="connsiteX13" fmla="*/ 425892 w 2953345"/>
                  <a:gd name="connsiteY13" fmla="*/ 1636595 h 1983550"/>
                  <a:gd name="connsiteX14" fmla="*/ 20652 w 2953345"/>
                  <a:gd name="connsiteY14" fmla="*/ 500110 h 1983550"/>
                  <a:gd name="connsiteX15" fmla="*/ 612800 w 2953345"/>
                  <a:gd name="connsiteY15" fmla="*/ 567620 h 1983550"/>
                  <a:gd name="connsiteX16" fmla="*/ 646597 w 2953345"/>
                  <a:gd name="connsiteY16" fmla="*/ 582336 h 1983550"/>
                  <a:gd name="connsiteX17" fmla="*/ 648266 w 2953345"/>
                  <a:gd name="connsiteY17" fmla="*/ 560064 h 1983550"/>
                  <a:gd name="connsiteX18" fmla="*/ 857156 w 2953345"/>
                  <a:gd name="connsiteY18" fmla="*/ 12315 h 1983550"/>
                  <a:gd name="connsiteX19" fmla="*/ 1351480 w 2953345"/>
                  <a:gd name="connsiteY19" fmla="*/ 345243 h 1983550"/>
                  <a:gd name="connsiteX20" fmla="*/ 1439392 w 2953345"/>
                  <a:gd name="connsiteY20" fmla="*/ 453752 h 1983550"/>
                  <a:gd name="connsiteX21" fmla="*/ 1517562 w 2953345"/>
                  <a:gd name="connsiteY21" fmla="*/ 349370 h 1983550"/>
                  <a:gd name="connsiteX22" fmla="*/ 1988311 w 2953345"/>
                  <a:gd name="connsiteY22" fmla="*/ 0 h 198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953345" h="1983550">
                    <a:moveTo>
                      <a:pt x="1988311" y="0"/>
                    </a:moveTo>
                    <a:cubicBezTo>
                      <a:pt x="2110936" y="121606"/>
                      <a:pt x="2189921" y="326279"/>
                      <a:pt x="2225919" y="546570"/>
                    </a:cubicBezTo>
                    <a:lnTo>
                      <a:pt x="2233933" y="617237"/>
                    </a:lnTo>
                    <a:lnTo>
                      <a:pt x="2350610" y="567300"/>
                    </a:lnTo>
                    <a:cubicBezTo>
                      <a:pt x="2562647" y="488224"/>
                      <a:pt x="2779392" y="454290"/>
                      <a:pt x="2932976" y="500111"/>
                    </a:cubicBezTo>
                    <a:cubicBezTo>
                      <a:pt x="3023762" y="833364"/>
                      <a:pt x="2797242" y="1367090"/>
                      <a:pt x="2527736" y="1636596"/>
                    </a:cubicBezTo>
                    <a:cubicBezTo>
                      <a:pt x="2275074" y="1889258"/>
                      <a:pt x="1799076" y="2077510"/>
                      <a:pt x="1574180" y="1933671"/>
                    </a:cubicBezTo>
                    <a:lnTo>
                      <a:pt x="1556345" y="1919368"/>
                    </a:lnTo>
                    <a:lnTo>
                      <a:pt x="1528339" y="1920897"/>
                    </a:lnTo>
                    <a:cubicBezTo>
                      <a:pt x="1510560" y="1920089"/>
                      <a:pt x="1493010" y="1917445"/>
                      <a:pt x="1475770" y="1912825"/>
                    </a:cubicBezTo>
                    <a:lnTo>
                      <a:pt x="1448916" y="1901539"/>
                    </a:lnTo>
                    <a:lnTo>
                      <a:pt x="1409788" y="1909339"/>
                    </a:lnTo>
                    <a:lnTo>
                      <a:pt x="1379448" y="1933671"/>
                    </a:lnTo>
                    <a:cubicBezTo>
                      <a:pt x="1154551" y="2077510"/>
                      <a:pt x="678554" y="1889257"/>
                      <a:pt x="425892" y="1636595"/>
                    </a:cubicBezTo>
                    <a:cubicBezTo>
                      <a:pt x="156386" y="1367089"/>
                      <a:pt x="-70989" y="807277"/>
                      <a:pt x="20652" y="500110"/>
                    </a:cubicBezTo>
                    <a:cubicBezTo>
                      <a:pt x="187279" y="454716"/>
                      <a:pt x="404024" y="488650"/>
                      <a:pt x="612800" y="567620"/>
                    </a:cubicBezTo>
                    <a:lnTo>
                      <a:pt x="646597" y="582336"/>
                    </a:lnTo>
                    <a:lnTo>
                      <a:pt x="648266" y="560064"/>
                    </a:lnTo>
                    <a:cubicBezTo>
                      <a:pt x="675860" y="335450"/>
                      <a:pt x="745684" y="127473"/>
                      <a:pt x="857156" y="12315"/>
                    </a:cubicBezTo>
                    <a:cubicBezTo>
                      <a:pt x="1025944" y="48861"/>
                      <a:pt x="1202630" y="178907"/>
                      <a:pt x="1351480" y="345243"/>
                    </a:cubicBezTo>
                    <a:lnTo>
                      <a:pt x="1439392" y="453752"/>
                    </a:lnTo>
                    <a:lnTo>
                      <a:pt x="1517562" y="349370"/>
                    </a:lnTo>
                    <a:cubicBezTo>
                      <a:pt x="1661654" y="174869"/>
                      <a:pt x="1832393" y="37110"/>
                      <a:pt x="1988311" y="0"/>
                    </a:cubicBezTo>
                    <a:close/>
                  </a:path>
                </a:pathLst>
              </a:custGeom>
              <a:solidFill>
                <a:srgbClr val="00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5" name="フリーフォーム: 図形 694">
                <a:extLst>
                  <a:ext uri="{FF2B5EF4-FFF2-40B4-BE49-F238E27FC236}">
                    <a16:creationId xmlns:a16="http://schemas.microsoft.com/office/drawing/2014/main" id="{73B1AD32-A2AF-4143-B7D3-6A8990171644}"/>
                  </a:ext>
                </a:extLst>
              </p:cNvPr>
              <p:cNvSpPr/>
              <p:nvPr/>
            </p:nvSpPr>
            <p:spPr>
              <a:xfrm rot="9769250">
                <a:off x="3055045" y="2527849"/>
                <a:ext cx="237304" cy="159380"/>
              </a:xfrm>
              <a:custGeom>
                <a:avLst/>
                <a:gdLst>
                  <a:gd name="connsiteX0" fmla="*/ 1988311 w 2953345"/>
                  <a:gd name="connsiteY0" fmla="*/ 0 h 1983550"/>
                  <a:gd name="connsiteX1" fmla="*/ 2225919 w 2953345"/>
                  <a:gd name="connsiteY1" fmla="*/ 546570 h 1983550"/>
                  <a:gd name="connsiteX2" fmla="*/ 2233933 w 2953345"/>
                  <a:gd name="connsiteY2" fmla="*/ 617237 h 1983550"/>
                  <a:gd name="connsiteX3" fmla="*/ 2350610 w 2953345"/>
                  <a:gd name="connsiteY3" fmla="*/ 567300 h 1983550"/>
                  <a:gd name="connsiteX4" fmla="*/ 2932976 w 2953345"/>
                  <a:gd name="connsiteY4" fmla="*/ 500111 h 1983550"/>
                  <a:gd name="connsiteX5" fmla="*/ 2527736 w 2953345"/>
                  <a:gd name="connsiteY5" fmla="*/ 1636596 h 1983550"/>
                  <a:gd name="connsiteX6" fmla="*/ 1574180 w 2953345"/>
                  <a:gd name="connsiteY6" fmla="*/ 1933671 h 1983550"/>
                  <a:gd name="connsiteX7" fmla="*/ 1556345 w 2953345"/>
                  <a:gd name="connsiteY7" fmla="*/ 1919368 h 1983550"/>
                  <a:gd name="connsiteX8" fmla="*/ 1528339 w 2953345"/>
                  <a:gd name="connsiteY8" fmla="*/ 1920897 h 1983550"/>
                  <a:gd name="connsiteX9" fmla="*/ 1475770 w 2953345"/>
                  <a:gd name="connsiteY9" fmla="*/ 1912825 h 1983550"/>
                  <a:gd name="connsiteX10" fmla="*/ 1448916 w 2953345"/>
                  <a:gd name="connsiteY10" fmla="*/ 1901539 h 1983550"/>
                  <a:gd name="connsiteX11" fmla="*/ 1409788 w 2953345"/>
                  <a:gd name="connsiteY11" fmla="*/ 1909339 h 1983550"/>
                  <a:gd name="connsiteX12" fmla="*/ 1379448 w 2953345"/>
                  <a:gd name="connsiteY12" fmla="*/ 1933671 h 1983550"/>
                  <a:gd name="connsiteX13" fmla="*/ 425892 w 2953345"/>
                  <a:gd name="connsiteY13" fmla="*/ 1636595 h 1983550"/>
                  <a:gd name="connsiteX14" fmla="*/ 20652 w 2953345"/>
                  <a:gd name="connsiteY14" fmla="*/ 500110 h 1983550"/>
                  <a:gd name="connsiteX15" fmla="*/ 612800 w 2953345"/>
                  <a:gd name="connsiteY15" fmla="*/ 567620 h 1983550"/>
                  <a:gd name="connsiteX16" fmla="*/ 646597 w 2953345"/>
                  <a:gd name="connsiteY16" fmla="*/ 582336 h 1983550"/>
                  <a:gd name="connsiteX17" fmla="*/ 648266 w 2953345"/>
                  <a:gd name="connsiteY17" fmla="*/ 560064 h 1983550"/>
                  <a:gd name="connsiteX18" fmla="*/ 857156 w 2953345"/>
                  <a:gd name="connsiteY18" fmla="*/ 12315 h 1983550"/>
                  <a:gd name="connsiteX19" fmla="*/ 1351480 w 2953345"/>
                  <a:gd name="connsiteY19" fmla="*/ 345243 h 1983550"/>
                  <a:gd name="connsiteX20" fmla="*/ 1439392 w 2953345"/>
                  <a:gd name="connsiteY20" fmla="*/ 453752 h 1983550"/>
                  <a:gd name="connsiteX21" fmla="*/ 1517562 w 2953345"/>
                  <a:gd name="connsiteY21" fmla="*/ 349370 h 1983550"/>
                  <a:gd name="connsiteX22" fmla="*/ 1988311 w 2953345"/>
                  <a:gd name="connsiteY22" fmla="*/ 0 h 198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953345" h="1983550">
                    <a:moveTo>
                      <a:pt x="1988311" y="0"/>
                    </a:moveTo>
                    <a:cubicBezTo>
                      <a:pt x="2110936" y="121606"/>
                      <a:pt x="2189921" y="326279"/>
                      <a:pt x="2225919" y="546570"/>
                    </a:cubicBezTo>
                    <a:lnTo>
                      <a:pt x="2233933" y="617237"/>
                    </a:lnTo>
                    <a:lnTo>
                      <a:pt x="2350610" y="567300"/>
                    </a:lnTo>
                    <a:cubicBezTo>
                      <a:pt x="2562647" y="488224"/>
                      <a:pt x="2779392" y="454290"/>
                      <a:pt x="2932976" y="500111"/>
                    </a:cubicBezTo>
                    <a:cubicBezTo>
                      <a:pt x="3023762" y="833364"/>
                      <a:pt x="2797242" y="1367090"/>
                      <a:pt x="2527736" y="1636596"/>
                    </a:cubicBezTo>
                    <a:cubicBezTo>
                      <a:pt x="2275074" y="1889258"/>
                      <a:pt x="1799076" y="2077510"/>
                      <a:pt x="1574180" y="1933671"/>
                    </a:cubicBezTo>
                    <a:lnTo>
                      <a:pt x="1556345" y="1919368"/>
                    </a:lnTo>
                    <a:lnTo>
                      <a:pt x="1528339" y="1920897"/>
                    </a:lnTo>
                    <a:cubicBezTo>
                      <a:pt x="1510560" y="1920089"/>
                      <a:pt x="1493010" y="1917445"/>
                      <a:pt x="1475770" y="1912825"/>
                    </a:cubicBezTo>
                    <a:lnTo>
                      <a:pt x="1448916" y="1901539"/>
                    </a:lnTo>
                    <a:lnTo>
                      <a:pt x="1409788" y="1909339"/>
                    </a:lnTo>
                    <a:lnTo>
                      <a:pt x="1379448" y="1933671"/>
                    </a:lnTo>
                    <a:cubicBezTo>
                      <a:pt x="1154551" y="2077510"/>
                      <a:pt x="678554" y="1889257"/>
                      <a:pt x="425892" y="1636595"/>
                    </a:cubicBezTo>
                    <a:cubicBezTo>
                      <a:pt x="156386" y="1367089"/>
                      <a:pt x="-70989" y="807277"/>
                      <a:pt x="20652" y="500110"/>
                    </a:cubicBezTo>
                    <a:cubicBezTo>
                      <a:pt x="187279" y="454716"/>
                      <a:pt x="404024" y="488650"/>
                      <a:pt x="612800" y="567620"/>
                    </a:cubicBezTo>
                    <a:lnTo>
                      <a:pt x="646597" y="582336"/>
                    </a:lnTo>
                    <a:lnTo>
                      <a:pt x="648266" y="560064"/>
                    </a:lnTo>
                    <a:cubicBezTo>
                      <a:pt x="675860" y="335450"/>
                      <a:pt x="745684" y="127473"/>
                      <a:pt x="857156" y="12315"/>
                    </a:cubicBezTo>
                    <a:cubicBezTo>
                      <a:pt x="1025944" y="48861"/>
                      <a:pt x="1202630" y="178907"/>
                      <a:pt x="1351480" y="345243"/>
                    </a:cubicBezTo>
                    <a:lnTo>
                      <a:pt x="1439392" y="453752"/>
                    </a:lnTo>
                    <a:lnTo>
                      <a:pt x="1517562" y="349370"/>
                    </a:lnTo>
                    <a:cubicBezTo>
                      <a:pt x="1661654" y="174869"/>
                      <a:pt x="1832393" y="37110"/>
                      <a:pt x="1988311" y="0"/>
                    </a:cubicBezTo>
                    <a:close/>
                  </a:path>
                </a:pathLst>
              </a:custGeom>
              <a:solidFill>
                <a:srgbClr val="00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6" name="フリーフォーム: 図形 695">
                <a:extLst>
                  <a:ext uri="{FF2B5EF4-FFF2-40B4-BE49-F238E27FC236}">
                    <a16:creationId xmlns:a16="http://schemas.microsoft.com/office/drawing/2014/main" id="{361850F5-8DA1-4A08-A997-5AB3A706C3F5}"/>
                  </a:ext>
                </a:extLst>
              </p:cNvPr>
              <p:cNvSpPr/>
              <p:nvPr/>
            </p:nvSpPr>
            <p:spPr>
              <a:xfrm rot="9769250">
                <a:off x="1889185" y="2870749"/>
                <a:ext cx="237304" cy="159380"/>
              </a:xfrm>
              <a:custGeom>
                <a:avLst/>
                <a:gdLst>
                  <a:gd name="connsiteX0" fmla="*/ 1988311 w 2953345"/>
                  <a:gd name="connsiteY0" fmla="*/ 0 h 1983550"/>
                  <a:gd name="connsiteX1" fmla="*/ 2225919 w 2953345"/>
                  <a:gd name="connsiteY1" fmla="*/ 546570 h 1983550"/>
                  <a:gd name="connsiteX2" fmla="*/ 2233933 w 2953345"/>
                  <a:gd name="connsiteY2" fmla="*/ 617237 h 1983550"/>
                  <a:gd name="connsiteX3" fmla="*/ 2350610 w 2953345"/>
                  <a:gd name="connsiteY3" fmla="*/ 567300 h 1983550"/>
                  <a:gd name="connsiteX4" fmla="*/ 2932976 w 2953345"/>
                  <a:gd name="connsiteY4" fmla="*/ 500111 h 1983550"/>
                  <a:gd name="connsiteX5" fmla="*/ 2527736 w 2953345"/>
                  <a:gd name="connsiteY5" fmla="*/ 1636596 h 1983550"/>
                  <a:gd name="connsiteX6" fmla="*/ 1574180 w 2953345"/>
                  <a:gd name="connsiteY6" fmla="*/ 1933671 h 1983550"/>
                  <a:gd name="connsiteX7" fmla="*/ 1556345 w 2953345"/>
                  <a:gd name="connsiteY7" fmla="*/ 1919368 h 1983550"/>
                  <a:gd name="connsiteX8" fmla="*/ 1528339 w 2953345"/>
                  <a:gd name="connsiteY8" fmla="*/ 1920897 h 1983550"/>
                  <a:gd name="connsiteX9" fmla="*/ 1475770 w 2953345"/>
                  <a:gd name="connsiteY9" fmla="*/ 1912825 h 1983550"/>
                  <a:gd name="connsiteX10" fmla="*/ 1448916 w 2953345"/>
                  <a:gd name="connsiteY10" fmla="*/ 1901539 h 1983550"/>
                  <a:gd name="connsiteX11" fmla="*/ 1409788 w 2953345"/>
                  <a:gd name="connsiteY11" fmla="*/ 1909339 h 1983550"/>
                  <a:gd name="connsiteX12" fmla="*/ 1379448 w 2953345"/>
                  <a:gd name="connsiteY12" fmla="*/ 1933671 h 1983550"/>
                  <a:gd name="connsiteX13" fmla="*/ 425892 w 2953345"/>
                  <a:gd name="connsiteY13" fmla="*/ 1636595 h 1983550"/>
                  <a:gd name="connsiteX14" fmla="*/ 20652 w 2953345"/>
                  <a:gd name="connsiteY14" fmla="*/ 500110 h 1983550"/>
                  <a:gd name="connsiteX15" fmla="*/ 612800 w 2953345"/>
                  <a:gd name="connsiteY15" fmla="*/ 567620 h 1983550"/>
                  <a:gd name="connsiteX16" fmla="*/ 646597 w 2953345"/>
                  <a:gd name="connsiteY16" fmla="*/ 582336 h 1983550"/>
                  <a:gd name="connsiteX17" fmla="*/ 648266 w 2953345"/>
                  <a:gd name="connsiteY17" fmla="*/ 560064 h 1983550"/>
                  <a:gd name="connsiteX18" fmla="*/ 857156 w 2953345"/>
                  <a:gd name="connsiteY18" fmla="*/ 12315 h 1983550"/>
                  <a:gd name="connsiteX19" fmla="*/ 1351480 w 2953345"/>
                  <a:gd name="connsiteY19" fmla="*/ 345243 h 1983550"/>
                  <a:gd name="connsiteX20" fmla="*/ 1439392 w 2953345"/>
                  <a:gd name="connsiteY20" fmla="*/ 453752 h 1983550"/>
                  <a:gd name="connsiteX21" fmla="*/ 1517562 w 2953345"/>
                  <a:gd name="connsiteY21" fmla="*/ 349370 h 1983550"/>
                  <a:gd name="connsiteX22" fmla="*/ 1988311 w 2953345"/>
                  <a:gd name="connsiteY22" fmla="*/ 0 h 198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953345" h="1983550">
                    <a:moveTo>
                      <a:pt x="1988311" y="0"/>
                    </a:moveTo>
                    <a:cubicBezTo>
                      <a:pt x="2110936" y="121606"/>
                      <a:pt x="2189921" y="326279"/>
                      <a:pt x="2225919" y="546570"/>
                    </a:cubicBezTo>
                    <a:lnTo>
                      <a:pt x="2233933" y="617237"/>
                    </a:lnTo>
                    <a:lnTo>
                      <a:pt x="2350610" y="567300"/>
                    </a:lnTo>
                    <a:cubicBezTo>
                      <a:pt x="2562647" y="488224"/>
                      <a:pt x="2779392" y="454290"/>
                      <a:pt x="2932976" y="500111"/>
                    </a:cubicBezTo>
                    <a:cubicBezTo>
                      <a:pt x="3023762" y="833364"/>
                      <a:pt x="2797242" y="1367090"/>
                      <a:pt x="2527736" y="1636596"/>
                    </a:cubicBezTo>
                    <a:cubicBezTo>
                      <a:pt x="2275074" y="1889258"/>
                      <a:pt x="1799076" y="2077510"/>
                      <a:pt x="1574180" y="1933671"/>
                    </a:cubicBezTo>
                    <a:lnTo>
                      <a:pt x="1556345" y="1919368"/>
                    </a:lnTo>
                    <a:lnTo>
                      <a:pt x="1528339" y="1920897"/>
                    </a:lnTo>
                    <a:cubicBezTo>
                      <a:pt x="1510560" y="1920089"/>
                      <a:pt x="1493010" y="1917445"/>
                      <a:pt x="1475770" y="1912825"/>
                    </a:cubicBezTo>
                    <a:lnTo>
                      <a:pt x="1448916" y="1901539"/>
                    </a:lnTo>
                    <a:lnTo>
                      <a:pt x="1409788" y="1909339"/>
                    </a:lnTo>
                    <a:lnTo>
                      <a:pt x="1379448" y="1933671"/>
                    </a:lnTo>
                    <a:cubicBezTo>
                      <a:pt x="1154551" y="2077510"/>
                      <a:pt x="678554" y="1889257"/>
                      <a:pt x="425892" y="1636595"/>
                    </a:cubicBezTo>
                    <a:cubicBezTo>
                      <a:pt x="156386" y="1367089"/>
                      <a:pt x="-70989" y="807277"/>
                      <a:pt x="20652" y="500110"/>
                    </a:cubicBezTo>
                    <a:cubicBezTo>
                      <a:pt x="187279" y="454716"/>
                      <a:pt x="404024" y="488650"/>
                      <a:pt x="612800" y="567620"/>
                    </a:cubicBezTo>
                    <a:lnTo>
                      <a:pt x="646597" y="582336"/>
                    </a:lnTo>
                    <a:lnTo>
                      <a:pt x="648266" y="560064"/>
                    </a:lnTo>
                    <a:cubicBezTo>
                      <a:pt x="675860" y="335450"/>
                      <a:pt x="745684" y="127473"/>
                      <a:pt x="857156" y="12315"/>
                    </a:cubicBezTo>
                    <a:cubicBezTo>
                      <a:pt x="1025944" y="48861"/>
                      <a:pt x="1202630" y="178907"/>
                      <a:pt x="1351480" y="345243"/>
                    </a:cubicBezTo>
                    <a:lnTo>
                      <a:pt x="1439392" y="453752"/>
                    </a:lnTo>
                    <a:lnTo>
                      <a:pt x="1517562" y="349370"/>
                    </a:lnTo>
                    <a:cubicBezTo>
                      <a:pt x="1661654" y="174869"/>
                      <a:pt x="1832393" y="37110"/>
                      <a:pt x="1988311" y="0"/>
                    </a:cubicBezTo>
                    <a:close/>
                  </a:path>
                </a:pathLst>
              </a:custGeom>
              <a:solidFill>
                <a:srgbClr val="00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7" name="フリーフォーム: 図形 696">
                <a:extLst>
                  <a:ext uri="{FF2B5EF4-FFF2-40B4-BE49-F238E27FC236}">
                    <a16:creationId xmlns:a16="http://schemas.microsoft.com/office/drawing/2014/main" id="{908708D0-5C34-4635-B5EF-DFCE22685A36}"/>
                  </a:ext>
                </a:extLst>
              </p:cNvPr>
              <p:cNvSpPr/>
              <p:nvPr/>
            </p:nvSpPr>
            <p:spPr>
              <a:xfrm rot="9769250">
                <a:off x="2643565" y="2931709"/>
                <a:ext cx="237304" cy="159380"/>
              </a:xfrm>
              <a:custGeom>
                <a:avLst/>
                <a:gdLst>
                  <a:gd name="connsiteX0" fmla="*/ 1988311 w 2953345"/>
                  <a:gd name="connsiteY0" fmla="*/ 0 h 1983550"/>
                  <a:gd name="connsiteX1" fmla="*/ 2225919 w 2953345"/>
                  <a:gd name="connsiteY1" fmla="*/ 546570 h 1983550"/>
                  <a:gd name="connsiteX2" fmla="*/ 2233933 w 2953345"/>
                  <a:gd name="connsiteY2" fmla="*/ 617237 h 1983550"/>
                  <a:gd name="connsiteX3" fmla="*/ 2350610 w 2953345"/>
                  <a:gd name="connsiteY3" fmla="*/ 567300 h 1983550"/>
                  <a:gd name="connsiteX4" fmla="*/ 2932976 w 2953345"/>
                  <a:gd name="connsiteY4" fmla="*/ 500111 h 1983550"/>
                  <a:gd name="connsiteX5" fmla="*/ 2527736 w 2953345"/>
                  <a:gd name="connsiteY5" fmla="*/ 1636596 h 1983550"/>
                  <a:gd name="connsiteX6" fmla="*/ 1574180 w 2953345"/>
                  <a:gd name="connsiteY6" fmla="*/ 1933671 h 1983550"/>
                  <a:gd name="connsiteX7" fmla="*/ 1556345 w 2953345"/>
                  <a:gd name="connsiteY7" fmla="*/ 1919368 h 1983550"/>
                  <a:gd name="connsiteX8" fmla="*/ 1528339 w 2953345"/>
                  <a:gd name="connsiteY8" fmla="*/ 1920897 h 1983550"/>
                  <a:gd name="connsiteX9" fmla="*/ 1475770 w 2953345"/>
                  <a:gd name="connsiteY9" fmla="*/ 1912825 h 1983550"/>
                  <a:gd name="connsiteX10" fmla="*/ 1448916 w 2953345"/>
                  <a:gd name="connsiteY10" fmla="*/ 1901539 h 1983550"/>
                  <a:gd name="connsiteX11" fmla="*/ 1409788 w 2953345"/>
                  <a:gd name="connsiteY11" fmla="*/ 1909339 h 1983550"/>
                  <a:gd name="connsiteX12" fmla="*/ 1379448 w 2953345"/>
                  <a:gd name="connsiteY12" fmla="*/ 1933671 h 1983550"/>
                  <a:gd name="connsiteX13" fmla="*/ 425892 w 2953345"/>
                  <a:gd name="connsiteY13" fmla="*/ 1636595 h 1983550"/>
                  <a:gd name="connsiteX14" fmla="*/ 20652 w 2953345"/>
                  <a:gd name="connsiteY14" fmla="*/ 500110 h 1983550"/>
                  <a:gd name="connsiteX15" fmla="*/ 612800 w 2953345"/>
                  <a:gd name="connsiteY15" fmla="*/ 567620 h 1983550"/>
                  <a:gd name="connsiteX16" fmla="*/ 646597 w 2953345"/>
                  <a:gd name="connsiteY16" fmla="*/ 582336 h 1983550"/>
                  <a:gd name="connsiteX17" fmla="*/ 648266 w 2953345"/>
                  <a:gd name="connsiteY17" fmla="*/ 560064 h 1983550"/>
                  <a:gd name="connsiteX18" fmla="*/ 857156 w 2953345"/>
                  <a:gd name="connsiteY18" fmla="*/ 12315 h 1983550"/>
                  <a:gd name="connsiteX19" fmla="*/ 1351480 w 2953345"/>
                  <a:gd name="connsiteY19" fmla="*/ 345243 h 1983550"/>
                  <a:gd name="connsiteX20" fmla="*/ 1439392 w 2953345"/>
                  <a:gd name="connsiteY20" fmla="*/ 453752 h 1983550"/>
                  <a:gd name="connsiteX21" fmla="*/ 1517562 w 2953345"/>
                  <a:gd name="connsiteY21" fmla="*/ 349370 h 1983550"/>
                  <a:gd name="connsiteX22" fmla="*/ 1988311 w 2953345"/>
                  <a:gd name="connsiteY22" fmla="*/ 0 h 198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953345" h="1983550">
                    <a:moveTo>
                      <a:pt x="1988311" y="0"/>
                    </a:moveTo>
                    <a:cubicBezTo>
                      <a:pt x="2110936" y="121606"/>
                      <a:pt x="2189921" y="326279"/>
                      <a:pt x="2225919" y="546570"/>
                    </a:cubicBezTo>
                    <a:lnTo>
                      <a:pt x="2233933" y="617237"/>
                    </a:lnTo>
                    <a:lnTo>
                      <a:pt x="2350610" y="567300"/>
                    </a:lnTo>
                    <a:cubicBezTo>
                      <a:pt x="2562647" y="488224"/>
                      <a:pt x="2779392" y="454290"/>
                      <a:pt x="2932976" y="500111"/>
                    </a:cubicBezTo>
                    <a:cubicBezTo>
                      <a:pt x="3023762" y="833364"/>
                      <a:pt x="2797242" y="1367090"/>
                      <a:pt x="2527736" y="1636596"/>
                    </a:cubicBezTo>
                    <a:cubicBezTo>
                      <a:pt x="2275074" y="1889258"/>
                      <a:pt x="1799076" y="2077510"/>
                      <a:pt x="1574180" y="1933671"/>
                    </a:cubicBezTo>
                    <a:lnTo>
                      <a:pt x="1556345" y="1919368"/>
                    </a:lnTo>
                    <a:lnTo>
                      <a:pt x="1528339" y="1920897"/>
                    </a:lnTo>
                    <a:cubicBezTo>
                      <a:pt x="1510560" y="1920089"/>
                      <a:pt x="1493010" y="1917445"/>
                      <a:pt x="1475770" y="1912825"/>
                    </a:cubicBezTo>
                    <a:lnTo>
                      <a:pt x="1448916" y="1901539"/>
                    </a:lnTo>
                    <a:lnTo>
                      <a:pt x="1409788" y="1909339"/>
                    </a:lnTo>
                    <a:lnTo>
                      <a:pt x="1379448" y="1933671"/>
                    </a:lnTo>
                    <a:cubicBezTo>
                      <a:pt x="1154551" y="2077510"/>
                      <a:pt x="678554" y="1889257"/>
                      <a:pt x="425892" y="1636595"/>
                    </a:cubicBezTo>
                    <a:cubicBezTo>
                      <a:pt x="156386" y="1367089"/>
                      <a:pt x="-70989" y="807277"/>
                      <a:pt x="20652" y="500110"/>
                    </a:cubicBezTo>
                    <a:cubicBezTo>
                      <a:pt x="187279" y="454716"/>
                      <a:pt x="404024" y="488650"/>
                      <a:pt x="612800" y="567620"/>
                    </a:cubicBezTo>
                    <a:lnTo>
                      <a:pt x="646597" y="582336"/>
                    </a:lnTo>
                    <a:lnTo>
                      <a:pt x="648266" y="560064"/>
                    </a:lnTo>
                    <a:cubicBezTo>
                      <a:pt x="675860" y="335450"/>
                      <a:pt x="745684" y="127473"/>
                      <a:pt x="857156" y="12315"/>
                    </a:cubicBezTo>
                    <a:cubicBezTo>
                      <a:pt x="1025944" y="48861"/>
                      <a:pt x="1202630" y="178907"/>
                      <a:pt x="1351480" y="345243"/>
                    </a:cubicBezTo>
                    <a:lnTo>
                      <a:pt x="1439392" y="453752"/>
                    </a:lnTo>
                    <a:lnTo>
                      <a:pt x="1517562" y="349370"/>
                    </a:lnTo>
                    <a:cubicBezTo>
                      <a:pt x="1661654" y="174869"/>
                      <a:pt x="1832393" y="37110"/>
                      <a:pt x="1988311" y="0"/>
                    </a:cubicBezTo>
                    <a:close/>
                  </a:path>
                </a:pathLst>
              </a:custGeom>
              <a:solidFill>
                <a:srgbClr val="00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8" name="フリーフォーム: 図形 697">
                <a:extLst>
                  <a:ext uri="{FF2B5EF4-FFF2-40B4-BE49-F238E27FC236}">
                    <a16:creationId xmlns:a16="http://schemas.microsoft.com/office/drawing/2014/main" id="{4C1B151A-61EB-406E-B0CB-2549FC35EFE8}"/>
                  </a:ext>
                </a:extLst>
              </p:cNvPr>
              <p:cNvSpPr/>
              <p:nvPr/>
            </p:nvSpPr>
            <p:spPr>
              <a:xfrm rot="9769250">
                <a:off x="2212702" y="2880435"/>
                <a:ext cx="237304" cy="159380"/>
              </a:xfrm>
              <a:custGeom>
                <a:avLst/>
                <a:gdLst>
                  <a:gd name="connsiteX0" fmla="*/ 1988311 w 2953345"/>
                  <a:gd name="connsiteY0" fmla="*/ 0 h 1983550"/>
                  <a:gd name="connsiteX1" fmla="*/ 2225919 w 2953345"/>
                  <a:gd name="connsiteY1" fmla="*/ 546570 h 1983550"/>
                  <a:gd name="connsiteX2" fmla="*/ 2233933 w 2953345"/>
                  <a:gd name="connsiteY2" fmla="*/ 617237 h 1983550"/>
                  <a:gd name="connsiteX3" fmla="*/ 2350610 w 2953345"/>
                  <a:gd name="connsiteY3" fmla="*/ 567300 h 1983550"/>
                  <a:gd name="connsiteX4" fmla="*/ 2932976 w 2953345"/>
                  <a:gd name="connsiteY4" fmla="*/ 500111 h 1983550"/>
                  <a:gd name="connsiteX5" fmla="*/ 2527736 w 2953345"/>
                  <a:gd name="connsiteY5" fmla="*/ 1636596 h 1983550"/>
                  <a:gd name="connsiteX6" fmla="*/ 1574180 w 2953345"/>
                  <a:gd name="connsiteY6" fmla="*/ 1933671 h 1983550"/>
                  <a:gd name="connsiteX7" fmla="*/ 1556345 w 2953345"/>
                  <a:gd name="connsiteY7" fmla="*/ 1919368 h 1983550"/>
                  <a:gd name="connsiteX8" fmla="*/ 1528339 w 2953345"/>
                  <a:gd name="connsiteY8" fmla="*/ 1920897 h 1983550"/>
                  <a:gd name="connsiteX9" fmla="*/ 1475770 w 2953345"/>
                  <a:gd name="connsiteY9" fmla="*/ 1912825 h 1983550"/>
                  <a:gd name="connsiteX10" fmla="*/ 1448916 w 2953345"/>
                  <a:gd name="connsiteY10" fmla="*/ 1901539 h 1983550"/>
                  <a:gd name="connsiteX11" fmla="*/ 1409788 w 2953345"/>
                  <a:gd name="connsiteY11" fmla="*/ 1909339 h 1983550"/>
                  <a:gd name="connsiteX12" fmla="*/ 1379448 w 2953345"/>
                  <a:gd name="connsiteY12" fmla="*/ 1933671 h 1983550"/>
                  <a:gd name="connsiteX13" fmla="*/ 425892 w 2953345"/>
                  <a:gd name="connsiteY13" fmla="*/ 1636595 h 1983550"/>
                  <a:gd name="connsiteX14" fmla="*/ 20652 w 2953345"/>
                  <a:gd name="connsiteY14" fmla="*/ 500110 h 1983550"/>
                  <a:gd name="connsiteX15" fmla="*/ 612800 w 2953345"/>
                  <a:gd name="connsiteY15" fmla="*/ 567620 h 1983550"/>
                  <a:gd name="connsiteX16" fmla="*/ 646597 w 2953345"/>
                  <a:gd name="connsiteY16" fmla="*/ 582336 h 1983550"/>
                  <a:gd name="connsiteX17" fmla="*/ 648266 w 2953345"/>
                  <a:gd name="connsiteY17" fmla="*/ 560064 h 1983550"/>
                  <a:gd name="connsiteX18" fmla="*/ 857156 w 2953345"/>
                  <a:gd name="connsiteY18" fmla="*/ 12315 h 1983550"/>
                  <a:gd name="connsiteX19" fmla="*/ 1351480 w 2953345"/>
                  <a:gd name="connsiteY19" fmla="*/ 345243 h 1983550"/>
                  <a:gd name="connsiteX20" fmla="*/ 1439392 w 2953345"/>
                  <a:gd name="connsiteY20" fmla="*/ 453752 h 1983550"/>
                  <a:gd name="connsiteX21" fmla="*/ 1517562 w 2953345"/>
                  <a:gd name="connsiteY21" fmla="*/ 349370 h 1983550"/>
                  <a:gd name="connsiteX22" fmla="*/ 1988311 w 2953345"/>
                  <a:gd name="connsiteY22" fmla="*/ 0 h 198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953345" h="1983550">
                    <a:moveTo>
                      <a:pt x="1988311" y="0"/>
                    </a:moveTo>
                    <a:cubicBezTo>
                      <a:pt x="2110936" y="121606"/>
                      <a:pt x="2189921" y="326279"/>
                      <a:pt x="2225919" y="546570"/>
                    </a:cubicBezTo>
                    <a:lnTo>
                      <a:pt x="2233933" y="617237"/>
                    </a:lnTo>
                    <a:lnTo>
                      <a:pt x="2350610" y="567300"/>
                    </a:lnTo>
                    <a:cubicBezTo>
                      <a:pt x="2562647" y="488224"/>
                      <a:pt x="2779392" y="454290"/>
                      <a:pt x="2932976" y="500111"/>
                    </a:cubicBezTo>
                    <a:cubicBezTo>
                      <a:pt x="3023762" y="833364"/>
                      <a:pt x="2797242" y="1367090"/>
                      <a:pt x="2527736" y="1636596"/>
                    </a:cubicBezTo>
                    <a:cubicBezTo>
                      <a:pt x="2275074" y="1889258"/>
                      <a:pt x="1799076" y="2077510"/>
                      <a:pt x="1574180" y="1933671"/>
                    </a:cubicBezTo>
                    <a:lnTo>
                      <a:pt x="1556345" y="1919368"/>
                    </a:lnTo>
                    <a:lnTo>
                      <a:pt x="1528339" y="1920897"/>
                    </a:lnTo>
                    <a:cubicBezTo>
                      <a:pt x="1510560" y="1920089"/>
                      <a:pt x="1493010" y="1917445"/>
                      <a:pt x="1475770" y="1912825"/>
                    </a:cubicBezTo>
                    <a:lnTo>
                      <a:pt x="1448916" y="1901539"/>
                    </a:lnTo>
                    <a:lnTo>
                      <a:pt x="1409788" y="1909339"/>
                    </a:lnTo>
                    <a:lnTo>
                      <a:pt x="1379448" y="1933671"/>
                    </a:lnTo>
                    <a:cubicBezTo>
                      <a:pt x="1154551" y="2077510"/>
                      <a:pt x="678554" y="1889257"/>
                      <a:pt x="425892" y="1636595"/>
                    </a:cubicBezTo>
                    <a:cubicBezTo>
                      <a:pt x="156386" y="1367089"/>
                      <a:pt x="-70989" y="807277"/>
                      <a:pt x="20652" y="500110"/>
                    </a:cubicBezTo>
                    <a:cubicBezTo>
                      <a:pt x="187279" y="454716"/>
                      <a:pt x="404024" y="488650"/>
                      <a:pt x="612800" y="567620"/>
                    </a:cubicBezTo>
                    <a:lnTo>
                      <a:pt x="646597" y="582336"/>
                    </a:lnTo>
                    <a:lnTo>
                      <a:pt x="648266" y="560064"/>
                    </a:lnTo>
                    <a:cubicBezTo>
                      <a:pt x="675860" y="335450"/>
                      <a:pt x="745684" y="127473"/>
                      <a:pt x="857156" y="12315"/>
                    </a:cubicBezTo>
                    <a:cubicBezTo>
                      <a:pt x="1025944" y="48861"/>
                      <a:pt x="1202630" y="178907"/>
                      <a:pt x="1351480" y="345243"/>
                    </a:cubicBezTo>
                    <a:lnTo>
                      <a:pt x="1439392" y="453752"/>
                    </a:lnTo>
                    <a:lnTo>
                      <a:pt x="1517562" y="349370"/>
                    </a:lnTo>
                    <a:cubicBezTo>
                      <a:pt x="1661654" y="174869"/>
                      <a:pt x="1832393" y="37110"/>
                      <a:pt x="1988311" y="0"/>
                    </a:cubicBezTo>
                    <a:close/>
                  </a:path>
                </a:pathLst>
              </a:custGeom>
              <a:solidFill>
                <a:srgbClr val="00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9" name="フリーフォーム: 図形 698">
                <a:extLst>
                  <a:ext uri="{FF2B5EF4-FFF2-40B4-BE49-F238E27FC236}">
                    <a16:creationId xmlns:a16="http://schemas.microsoft.com/office/drawing/2014/main" id="{DB369B30-870E-417E-903E-076BBB804ADB}"/>
                  </a:ext>
                </a:extLst>
              </p:cNvPr>
              <p:cNvSpPr/>
              <p:nvPr/>
            </p:nvSpPr>
            <p:spPr>
              <a:xfrm rot="9769250">
                <a:off x="2151742" y="3139515"/>
                <a:ext cx="237304" cy="159380"/>
              </a:xfrm>
              <a:custGeom>
                <a:avLst/>
                <a:gdLst>
                  <a:gd name="connsiteX0" fmla="*/ 1988311 w 2953345"/>
                  <a:gd name="connsiteY0" fmla="*/ 0 h 1983550"/>
                  <a:gd name="connsiteX1" fmla="*/ 2225919 w 2953345"/>
                  <a:gd name="connsiteY1" fmla="*/ 546570 h 1983550"/>
                  <a:gd name="connsiteX2" fmla="*/ 2233933 w 2953345"/>
                  <a:gd name="connsiteY2" fmla="*/ 617237 h 1983550"/>
                  <a:gd name="connsiteX3" fmla="*/ 2350610 w 2953345"/>
                  <a:gd name="connsiteY3" fmla="*/ 567300 h 1983550"/>
                  <a:gd name="connsiteX4" fmla="*/ 2932976 w 2953345"/>
                  <a:gd name="connsiteY4" fmla="*/ 500111 h 1983550"/>
                  <a:gd name="connsiteX5" fmla="*/ 2527736 w 2953345"/>
                  <a:gd name="connsiteY5" fmla="*/ 1636596 h 1983550"/>
                  <a:gd name="connsiteX6" fmla="*/ 1574180 w 2953345"/>
                  <a:gd name="connsiteY6" fmla="*/ 1933671 h 1983550"/>
                  <a:gd name="connsiteX7" fmla="*/ 1556345 w 2953345"/>
                  <a:gd name="connsiteY7" fmla="*/ 1919368 h 1983550"/>
                  <a:gd name="connsiteX8" fmla="*/ 1528339 w 2953345"/>
                  <a:gd name="connsiteY8" fmla="*/ 1920897 h 1983550"/>
                  <a:gd name="connsiteX9" fmla="*/ 1475770 w 2953345"/>
                  <a:gd name="connsiteY9" fmla="*/ 1912825 h 1983550"/>
                  <a:gd name="connsiteX10" fmla="*/ 1448916 w 2953345"/>
                  <a:gd name="connsiteY10" fmla="*/ 1901539 h 1983550"/>
                  <a:gd name="connsiteX11" fmla="*/ 1409788 w 2953345"/>
                  <a:gd name="connsiteY11" fmla="*/ 1909339 h 1983550"/>
                  <a:gd name="connsiteX12" fmla="*/ 1379448 w 2953345"/>
                  <a:gd name="connsiteY12" fmla="*/ 1933671 h 1983550"/>
                  <a:gd name="connsiteX13" fmla="*/ 425892 w 2953345"/>
                  <a:gd name="connsiteY13" fmla="*/ 1636595 h 1983550"/>
                  <a:gd name="connsiteX14" fmla="*/ 20652 w 2953345"/>
                  <a:gd name="connsiteY14" fmla="*/ 500110 h 1983550"/>
                  <a:gd name="connsiteX15" fmla="*/ 612800 w 2953345"/>
                  <a:gd name="connsiteY15" fmla="*/ 567620 h 1983550"/>
                  <a:gd name="connsiteX16" fmla="*/ 646597 w 2953345"/>
                  <a:gd name="connsiteY16" fmla="*/ 582336 h 1983550"/>
                  <a:gd name="connsiteX17" fmla="*/ 648266 w 2953345"/>
                  <a:gd name="connsiteY17" fmla="*/ 560064 h 1983550"/>
                  <a:gd name="connsiteX18" fmla="*/ 857156 w 2953345"/>
                  <a:gd name="connsiteY18" fmla="*/ 12315 h 1983550"/>
                  <a:gd name="connsiteX19" fmla="*/ 1351480 w 2953345"/>
                  <a:gd name="connsiteY19" fmla="*/ 345243 h 1983550"/>
                  <a:gd name="connsiteX20" fmla="*/ 1439392 w 2953345"/>
                  <a:gd name="connsiteY20" fmla="*/ 453752 h 1983550"/>
                  <a:gd name="connsiteX21" fmla="*/ 1517562 w 2953345"/>
                  <a:gd name="connsiteY21" fmla="*/ 349370 h 1983550"/>
                  <a:gd name="connsiteX22" fmla="*/ 1988311 w 2953345"/>
                  <a:gd name="connsiteY22" fmla="*/ 0 h 198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953345" h="1983550">
                    <a:moveTo>
                      <a:pt x="1988311" y="0"/>
                    </a:moveTo>
                    <a:cubicBezTo>
                      <a:pt x="2110936" y="121606"/>
                      <a:pt x="2189921" y="326279"/>
                      <a:pt x="2225919" y="546570"/>
                    </a:cubicBezTo>
                    <a:lnTo>
                      <a:pt x="2233933" y="617237"/>
                    </a:lnTo>
                    <a:lnTo>
                      <a:pt x="2350610" y="567300"/>
                    </a:lnTo>
                    <a:cubicBezTo>
                      <a:pt x="2562647" y="488224"/>
                      <a:pt x="2779392" y="454290"/>
                      <a:pt x="2932976" y="500111"/>
                    </a:cubicBezTo>
                    <a:cubicBezTo>
                      <a:pt x="3023762" y="833364"/>
                      <a:pt x="2797242" y="1367090"/>
                      <a:pt x="2527736" y="1636596"/>
                    </a:cubicBezTo>
                    <a:cubicBezTo>
                      <a:pt x="2275074" y="1889258"/>
                      <a:pt x="1799076" y="2077510"/>
                      <a:pt x="1574180" y="1933671"/>
                    </a:cubicBezTo>
                    <a:lnTo>
                      <a:pt x="1556345" y="1919368"/>
                    </a:lnTo>
                    <a:lnTo>
                      <a:pt x="1528339" y="1920897"/>
                    </a:lnTo>
                    <a:cubicBezTo>
                      <a:pt x="1510560" y="1920089"/>
                      <a:pt x="1493010" y="1917445"/>
                      <a:pt x="1475770" y="1912825"/>
                    </a:cubicBezTo>
                    <a:lnTo>
                      <a:pt x="1448916" y="1901539"/>
                    </a:lnTo>
                    <a:lnTo>
                      <a:pt x="1409788" y="1909339"/>
                    </a:lnTo>
                    <a:lnTo>
                      <a:pt x="1379448" y="1933671"/>
                    </a:lnTo>
                    <a:cubicBezTo>
                      <a:pt x="1154551" y="2077510"/>
                      <a:pt x="678554" y="1889257"/>
                      <a:pt x="425892" y="1636595"/>
                    </a:cubicBezTo>
                    <a:cubicBezTo>
                      <a:pt x="156386" y="1367089"/>
                      <a:pt x="-70989" y="807277"/>
                      <a:pt x="20652" y="500110"/>
                    </a:cubicBezTo>
                    <a:cubicBezTo>
                      <a:pt x="187279" y="454716"/>
                      <a:pt x="404024" y="488650"/>
                      <a:pt x="612800" y="567620"/>
                    </a:cubicBezTo>
                    <a:lnTo>
                      <a:pt x="646597" y="582336"/>
                    </a:lnTo>
                    <a:lnTo>
                      <a:pt x="648266" y="560064"/>
                    </a:lnTo>
                    <a:cubicBezTo>
                      <a:pt x="675860" y="335450"/>
                      <a:pt x="745684" y="127473"/>
                      <a:pt x="857156" y="12315"/>
                    </a:cubicBezTo>
                    <a:cubicBezTo>
                      <a:pt x="1025944" y="48861"/>
                      <a:pt x="1202630" y="178907"/>
                      <a:pt x="1351480" y="345243"/>
                    </a:cubicBezTo>
                    <a:lnTo>
                      <a:pt x="1439392" y="453752"/>
                    </a:lnTo>
                    <a:lnTo>
                      <a:pt x="1517562" y="349370"/>
                    </a:lnTo>
                    <a:cubicBezTo>
                      <a:pt x="1661654" y="174869"/>
                      <a:pt x="1832393" y="37110"/>
                      <a:pt x="1988311" y="0"/>
                    </a:cubicBezTo>
                    <a:close/>
                  </a:path>
                </a:pathLst>
              </a:custGeom>
              <a:solidFill>
                <a:srgbClr val="00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0" name="フリーフォーム: 図形 699">
                <a:extLst>
                  <a:ext uri="{FF2B5EF4-FFF2-40B4-BE49-F238E27FC236}">
                    <a16:creationId xmlns:a16="http://schemas.microsoft.com/office/drawing/2014/main" id="{05011F4E-F0BE-4F7E-AE55-43E788F3DFBA}"/>
                  </a:ext>
                </a:extLst>
              </p:cNvPr>
              <p:cNvSpPr/>
              <p:nvPr/>
            </p:nvSpPr>
            <p:spPr>
              <a:xfrm rot="9769250">
                <a:off x="2784202" y="3291915"/>
                <a:ext cx="237304" cy="159380"/>
              </a:xfrm>
              <a:custGeom>
                <a:avLst/>
                <a:gdLst>
                  <a:gd name="connsiteX0" fmla="*/ 1988311 w 2953345"/>
                  <a:gd name="connsiteY0" fmla="*/ 0 h 1983550"/>
                  <a:gd name="connsiteX1" fmla="*/ 2225919 w 2953345"/>
                  <a:gd name="connsiteY1" fmla="*/ 546570 h 1983550"/>
                  <a:gd name="connsiteX2" fmla="*/ 2233933 w 2953345"/>
                  <a:gd name="connsiteY2" fmla="*/ 617237 h 1983550"/>
                  <a:gd name="connsiteX3" fmla="*/ 2350610 w 2953345"/>
                  <a:gd name="connsiteY3" fmla="*/ 567300 h 1983550"/>
                  <a:gd name="connsiteX4" fmla="*/ 2932976 w 2953345"/>
                  <a:gd name="connsiteY4" fmla="*/ 500111 h 1983550"/>
                  <a:gd name="connsiteX5" fmla="*/ 2527736 w 2953345"/>
                  <a:gd name="connsiteY5" fmla="*/ 1636596 h 1983550"/>
                  <a:gd name="connsiteX6" fmla="*/ 1574180 w 2953345"/>
                  <a:gd name="connsiteY6" fmla="*/ 1933671 h 1983550"/>
                  <a:gd name="connsiteX7" fmla="*/ 1556345 w 2953345"/>
                  <a:gd name="connsiteY7" fmla="*/ 1919368 h 1983550"/>
                  <a:gd name="connsiteX8" fmla="*/ 1528339 w 2953345"/>
                  <a:gd name="connsiteY8" fmla="*/ 1920897 h 1983550"/>
                  <a:gd name="connsiteX9" fmla="*/ 1475770 w 2953345"/>
                  <a:gd name="connsiteY9" fmla="*/ 1912825 h 1983550"/>
                  <a:gd name="connsiteX10" fmla="*/ 1448916 w 2953345"/>
                  <a:gd name="connsiteY10" fmla="*/ 1901539 h 1983550"/>
                  <a:gd name="connsiteX11" fmla="*/ 1409788 w 2953345"/>
                  <a:gd name="connsiteY11" fmla="*/ 1909339 h 1983550"/>
                  <a:gd name="connsiteX12" fmla="*/ 1379448 w 2953345"/>
                  <a:gd name="connsiteY12" fmla="*/ 1933671 h 1983550"/>
                  <a:gd name="connsiteX13" fmla="*/ 425892 w 2953345"/>
                  <a:gd name="connsiteY13" fmla="*/ 1636595 h 1983550"/>
                  <a:gd name="connsiteX14" fmla="*/ 20652 w 2953345"/>
                  <a:gd name="connsiteY14" fmla="*/ 500110 h 1983550"/>
                  <a:gd name="connsiteX15" fmla="*/ 612800 w 2953345"/>
                  <a:gd name="connsiteY15" fmla="*/ 567620 h 1983550"/>
                  <a:gd name="connsiteX16" fmla="*/ 646597 w 2953345"/>
                  <a:gd name="connsiteY16" fmla="*/ 582336 h 1983550"/>
                  <a:gd name="connsiteX17" fmla="*/ 648266 w 2953345"/>
                  <a:gd name="connsiteY17" fmla="*/ 560064 h 1983550"/>
                  <a:gd name="connsiteX18" fmla="*/ 857156 w 2953345"/>
                  <a:gd name="connsiteY18" fmla="*/ 12315 h 1983550"/>
                  <a:gd name="connsiteX19" fmla="*/ 1351480 w 2953345"/>
                  <a:gd name="connsiteY19" fmla="*/ 345243 h 1983550"/>
                  <a:gd name="connsiteX20" fmla="*/ 1439392 w 2953345"/>
                  <a:gd name="connsiteY20" fmla="*/ 453752 h 1983550"/>
                  <a:gd name="connsiteX21" fmla="*/ 1517562 w 2953345"/>
                  <a:gd name="connsiteY21" fmla="*/ 349370 h 1983550"/>
                  <a:gd name="connsiteX22" fmla="*/ 1988311 w 2953345"/>
                  <a:gd name="connsiteY22" fmla="*/ 0 h 198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953345" h="1983550">
                    <a:moveTo>
                      <a:pt x="1988311" y="0"/>
                    </a:moveTo>
                    <a:cubicBezTo>
                      <a:pt x="2110936" y="121606"/>
                      <a:pt x="2189921" y="326279"/>
                      <a:pt x="2225919" y="546570"/>
                    </a:cubicBezTo>
                    <a:lnTo>
                      <a:pt x="2233933" y="617237"/>
                    </a:lnTo>
                    <a:lnTo>
                      <a:pt x="2350610" y="567300"/>
                    </a:lnTo>
                    <a:cubicBezTo>
                      <a:pt x="2562647" y="488224"/>
                      <a:pt x="2779392" y="454290"/>
                      <a:pt x="2932976" y="500111"/>
                    </a:cubicBezTo>
                    <a:cubicBezTo>
                      <a:pt x="3023762" y="833364"/>
                      <a:pt x="2797242" y="1367090"/>
                      <a:pt x="2527736" y="1636596"/>
                    </a:cubicBezTo>
                    <a:cubicBezTo>
                      <a:pt x="2275074" y="1889258"/>
                      <a:pt x="1799076" y="2077510"/>
                      <a:pt x="1574180" y="1933671"/>
                    </a:cubicBezTo>
                    <a:lnTo>
                      <a:pt x="1556345" y="1919368"/>
                    </a:lnTo>
                    <a:lnTo>
                      <a:pt x="1528339" y="1920897"/>
                    </a:lnTo>
                    <a:cubicBezTo>
                      <a:pt x="1510560" y="1920089"/>
                      <a:pt x="1493010" y="1917445"/>
                      <a:pt x="1475770" y="1912825"/>
                    </a:cubicBezTo>
                    <a:lnTo>
                      <a:pt x="1448916" y="1901539"/>
                    </a:lnTo>
                    <a:lnTo>
                      <a:pt x="1409788" y="1909339"/>
                    </a:lnTo>
                    <a:lnTo>
                      <a:pt x="1379448" y="1933671"/>
                    </a:lnTo>
                    <a:cubicBezTo>
                      <a:pt x="1154551" y="2077510"/>
                      <a:pt x="678554" y="1889257"/>
                      <a:pt x="425892" y="1636595"/>
                    </a:cubicBezTo>
                    <a:cubicBezTo>
                      <a:pt x="156386" y="1367089"/>
                      <a:pt x="-70989" y="807277"/>
                      <a:pt x="20652" y="500110"/>
                    </a:cubicBezTo>
                    <a:cubicBezTo>
                      <a:pt x="187279" y="454716"/>
                      <a:pt x="404024" y="488650"/>
                      <a:pt x="612800" y="567620"/>
                    </a:cubicBezTo>
                    <a:lnTo>
                      <a:pt x="646597" y="582336"/>
                    </a:lnTo>
                    <a:lnTo>
                      <a:pt x="648266" y="560064"/>
                    </a:lnTo>
                    <a:cubicBezTo>
                      <a:pt x="675860" y="335450"/>
                      <a:pt x="745684" y="127473"/>
                      <a:pt x="857156" y="12315"/>
                    </a:cubicBezTo>
                    <a:cubicBezTo>
                      <a:pt x="1025944" y="48861"/>
                      <a:pt x="1202630" y="178907"/>
                      <a:pt x="1351480" y="345243"/>
                    </a:cubicBezTo>
                    <a:lnTo>
                      <a:pt x="1439392" y="453752"/>
                    </a:lnTo>
                    <a:lnTo>
                      <a:pt x="1517562" y="349370"/>
                    </a:lnTo>
                    <a:cubicBezTo>
                      <a:pt x="1661654" y="174869"/>
                      <a:pt x="1832393" y="37110"/>
                      <a:pt x="1988311" y="0"/>
                    </a:cubicBezTo>
                    <a:close/>
                  </a:path>
                </a:pathLst>
              </a:custGeom>
              <a:solidFill>
                <a:srgbClr val="00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1" name="フリーフォーム: 図形 700">
                <a:extLst>
                  <a:ext uri="{FF2B5EF4-FFF2-40B4-BE49-F238E27FC236}">
                    <a16:creationId xmlns:a16="http://schemas.microsoft.com/office/drawing/2014/main" id="{8001FEF0-A389-4604-AE2E-023574846056}"/>
                  </a:ext>
                </a:extLst>
              </p:cNvPr>
              <p:cNvSpPr/>
              <p:nvPr/>
            </p:nvSpPr>
            <p:spPr>
              <a:xfrm rot="9769250">
                <a:off x="2441302" y="3916755"/>
                <a:ext cx="237304" cy="159380"/>
              </a:xfrm>
              <a:custGeom>
                <a:avLst/>
                <a:gdLst>
                  <a:gd name="connsiteX0" fmla="*/ 1988311 w 2953345"/>
                  <a:gd name="connsiteY0" fmla="*/ 0 h 1983550"/>
                  <a:gd name="connsiteX1" fmla="*/ 2225919 w 2953345"/>
                  <a:gd name="connsiteY1" fmla="*/ 546570 h 1983550"/>
                  <a:gd name="connsiteX2" fmla="*/ 2233933 w 2953345"/>
                  <a:gd name="connsiteY2" fmla="*/ 617237 h 1983550"/>
                  <a:gd name="connsiteX3" fmla="*/ 2350610 w 2953345"/>
                  <a:gd name="connsiteY3" fmla="*/ 567300 h 1983550"/>
                  <a:gd name="connsiteX4" fmla="*/ 2932976 w 2953345"/>
                  <a:gd name="connsiteY4" fmla="*/ 500111 h 1983550"/>
                  <a:gd name="connsiteX5" fmla="*/ 2527736 w 2953345"/>
                  <a:gd name="connsiteY5" fmla="*/ 1636596 h 1983550"/>
                  <a:gd name="connsiteX6" fmla="*/ 1574180 w 2953345"/>
                  <a:gd name="connsiteY6" fmla="*/ 1933671 h 1983550"/>
                  <a:gd name="connsiteX7" fmla="*/ 1556345 w 2953345"/>
                  <a:gd name="connsiteY7" fmla="*/ 1919368 h 1983550"/>
                  <a:gd name="connsiteX8" fmla="*/ 1528339 w 2953345"/>
                  <a:gd name="connsiteY8" fmla="*/ 1920897 h 1983550"/>
                  <a:gd name="connsiteX9" fmla="*/ 1475770 w 2953345"/>
                  <a:gd name="connsiteY9" fmla="*/ 1912825 h 1983550"/>
                  <a:gd name="connsiteX10" fmla="*/ 1448916 w 2953345"/>
                  <a:gd name="connsiteY10" fmla="*/ 1901539 h 1983550"/>
                  <a:gd name="connsiteX11" fmla="*/ 1409788 w 2953345"/>
                  <a:gd name="connsiteY11" fmla="*/ 1909339 h 1983550"/>
                  <a:gd name="connsiteX12" fmla="*/ 1379448 w 2953345"/>
                  <a:gd name="connsiteY12" fmla="*/ 1933671 h 1983550"/>
                  <a:gd name="connsiteX13" fmla="*/ 425892 w 2953345"/>
                  <a:gd name="connsiteY13" fmla="*/ 1636595 h 1983550"/>
                  <a:gd name="connsiteX14" fmla="*/ 20652 w 2953345"/>
                  <a:gd name="connsiteY14" fmla="*/ 500110 h 1983550"/>
                  <a:gd name="connsiteX15" fmla="*/ 612800 w 2953345"/>
                  <a:gd name="connsiteY15" fmla="*/ 567620 h 1983550"/>
                  <a:gd name="connsiteX16" fmla="*/ 646597 w 2953345"/>
                  <a:gd name="connsiteY16" fmla="*/ 582336 h 1983550"/>
                  <a:gd name="connsiteX17" fmla="*/ 648266 w 2953345"/>
                  <a:gd name="connsiteY17" fmla="*/ 560064 h 1983550"/>
                  <a:gd name="connsiteX18" fmla="*/ 857156 w 2953345"/>
                  <a:gd name="connsiteY18" fmla="*/ 12315 h 1983550"/>
                  <a:gd name="connsiteX19" fmla="*/ 1351480 w 2953345"/>
                  <a:gd name="connsiteY19" fmla="*/ 345243 h 1983550"/>
                  <a:gd name="connsiteX20" fmla="*/ 1439392 w 2953345"/>
                  <a:gd name="connsiteY20" fmla="*/ 453752 h 1983550"/>
                  <a:gd name="connsiteX21" fmla="*/ 1517562 w 2953345"/>
                  <a:gd name="connsiteY21" fmla="*/ 349370 h 1983550"/>
                  <a:gd name="connsiteX22" fmla="*/ 1988311 w 2953345"/>
                  <a:gd name="connsiteY22" fmla="*/ 0 h 198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953345" h="1983550">
                    <a:moveTo>
                      <a:pt x="1988311" y="0"/>
                    </a:moveTo>
                    <a:cubicBezTo>
                      <a:pt x="2110936" y="121606"/>
                      <a:pt x="2189921" y="326279"/>
                      <a:pt x="2225919" y="546570"/>
                    </a:cubicBezTo>
                    <a:lnTo>
                      <a:pt x="2233933" y="617237"/>
                    </a:lnTo>
                    <a:lnTo>
                      <a:pt x="2350610" y="567300"/>
                    </a:lnTo>
                    <a:cubicBezTo>
                      <a:pt x="2562647" y="488224"/>
                      <a:pt x="2779392" y="454290"/>
                      <a:pt x="2932976" y="500111"/>
                    </a:cubicBezTo>
                    <a:cubicBezTo>
                      <a:pt x="3023762" y="833364"/>
                      <a:pt x="2797242" y="1367090"/>
                      <a:pt x="2527736" y="1636596"/>
                    </a:cubicBezTo>
                    <a:cubicBezTo>
                      <a:pt x="2275074" y="1889258"/>
                      <a:pt x="1799076" y="2077510"/>
                      <a:pt x="1574180" y="1933671"/>
                    </a:cubicBezTo>
                    <a:lnTo>
                      <a:pt x="1556345" y="1919368"/>
                    </a:lnTo>
                    <a:lnTo>
                      <a:pt x="1528339" y="1920897"/>
                    </a:lnTo>
                    <a:cubicBezTo>
                      <a:pt x="1510560" y="1920089"/>
                      <a:pt x="1493010" y="1917445"/>
                      <a:pt x="1475770" y="1912825"/>
                    </a:cubicBezTo>
                    <a:lnTo>
                      <a:pt x="1448916" y="1901539"/>
                    </a:lnTo>
                    <a:lnTo>
                      <a:pt x="1409788" y="1909339"/>
                    </a:lnTo>
                    <a:lnTo>
                      <a:pt x="1379448" y="1933671"/>
                    </a:lnTo>
                    <a:cubicBezTo>
                      <a:pt x="1154551" y="2077510"/>
                      <a:pt x="678554" y="1889257"/>
                      <a:pt x="425892" y="1636595"/>
                    </a:cubicBezTo>
                    <a:cubicBezTo>
                      <a:pt x="156386" y="1367089"/>
                      <a:pt x="-70989" y="807277"/>
                      <a:pt x="20652" y="500110"/>
                    </a:cubicBezTo>
                    <a:cubicBezTo>
                      <a:pt x="187279" y="454716"/>
                      <a:pt x="404024" y="488650"/>
                      <a:pt x="612800" y="567620"/>
                    </a:cubicBezTo>
                    <a:lnTo>
                      <a:pt x="646597" y="582336"/>
                    </a:lnTo>
                    <a:lnTo>
                      <a:pt x="648266" y="560064"/>
                    </a:lnTo>
                    <a:cubicBezTo>
                      <a:pt x="675860" y="335450"/>
                      <a:pt x="745684" y="127473"/>
                      <a:pt x="857156" y="12315"/>
                    </a:cubicBezTo>
                    <a:cubicBezTo>
                      <a:pt x="1025944" y="48861"/>
                      <a:pt x="1202630" y="178907"/>
                      <a:pt x="1351480" y="345243"/>
                    </a:cubicBezTo>
                    <a:lnTo>
                      <a:pt x="1439392" y="453752"/>
                    </a:lnTo>
                    <a:lnTo>
                      <a:pt x="1517562" y="349370"/>
                    </a:lnTo>
                    <a:cubicBezTo>
                      <a:pt x="1661654" y="174869"/>
                      <a:pt x="1832393" y="37110"/>
                      <a:pt x="1988311" y="0"/>
                    </a:cubicBezTo>
                    <a:close/>
                  </a:path>
                </a:pathLst>
              </a:custGeom>
              <a:solidFill>
                <a:srgbClr val="00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2" name="フリーフォーム: 図形 701">
                <a:extLst>
                  <a:ext uri="{FF2B5EF4-FFF2-40B4-BE49-F238E27FC236}">
                    <a16:creationId xmlns:a16="http://schemas.microsoft.com/office/drawing/2014/main" id="{A631CBCB-1D23-4503-A9E4-507C121228E1}"/>
                  </a:ext>
                </a:extLst>
              </p:cNvPr>
              <p:cNvSpPr/>
              <p:nvPr/>
            </p:nvSpPr>
            <p:spPr>
              <a:xfrm rot="9769250">
                <a:off x="2761342" y="4076775"/>
                <a:ext cx="237304" cy="159380"/>
              </a:xfrm>
              <a:custGeom>
                <a:avLst/>
                <a:gdLst>
                  <a:gd name="connsiteX0" fmla="*/ 1988311 w 2953345"/>
                  <a:gd name="connsiteY0" fmla="*/ 0 h 1983550"/>
                  <a:gd name="connsiteX1" fmla="*/ 2225919 w 2953345"/>
                  <a:gd name="connsiteY1" fmla="*/ 546570 h 1983550"/>
                  <a:gd name="connsiteX2" fmla="*/ 2233933 w 2953345"/>
                  <a:gd name="connsiteY2" fmla="*/ 617237 h 1983550"/>
                  <a:gd name="connsiteX3" fmla="*/ 2350610 w 2953345"/>
                  <a:gd name="connsiteY3" fmla="*/ 567300 h 1983550"/>
                  <a:gd name="connsiteX4" fmla="*/ 2932976 w 2953345"/>
                  <a:gd name="connsiteY4" fmla="*/ 500111 h 1983550"/>
                  <a:gd name="connsiteX5" fmla="*/ 2527736 w 2953345"/>
                  <a:gd name="connsiteY5" fmla="*/ 1636596 h 1983550"/>
                  <a:gd name="connsiteX6" fmla="*/ 1574180 w 2953345"/>
                  <a:gd name="connsiteY6" fmla="*/ 1933671 h 1983550"/>
                  <a:gd name="connsiteX7" fmla="*/ 1556345 w 2953345"/>
                  <a:gd name="connsiteY7" fmla="*/ 1919368 h 1983550"/>
                  <a:gd name="connsiteX8" fmla="*/ 1528339 w 2953345"/>
                  <a:gd name="connsiteY8" fmla="*/ 1920897 h 1983550"/>
                  <a:gd name="connsiteX9" fmla="*/ 1475770 w 2953345"/>
                  <a:gd name="connsiteY9" fmla="*/ 1912825 h 1983550"/>
                  <a:gd name="connsiteX10" fmla="*/ 1448916 w 2953345"/>
                  <a:gd name="connsiteY10" fmla="*/ 1901539 h 1983550"/>
                  <a:gd name="connsiteX11" fmla="*/ 1409788 w 2953345"/>
                  <a:gd name="connsiteY11" fmla="*/ 1909339 h 1983550"/>
                  <a:gd name="connsiteX12" fmla="*/ 1379448 w 2953345"/>
                  <a:gd name="connsiteY12" fmla="*/ 1933671 h 1983550"/>
                  <a:gd name="connsiteX13" fmla="*/ 425892 w 2953345"/>
                  <a:gd name="connsiteY13" fmla="*/ 1636595 h 1983550"/>
                  <a:gd name="connsiteX14" fmla="*/ 20652 w 2953345"/>
                  <a:gd name="connsiteY14" fmla="*/ 500110 h 1983550"/>
                  <a:gd name="connsiteX15" fmla="*/ 612800 w 2953345"/>
                  <a:gd name="connsiteY15" fmla="*/ 567620 h 1983550"/>
                  <a:gd name="connsiteX16" fmla="*/ 646597 w 2953345"/>
                  <a:gd name="connsiteY16" fmla="*/ 582336 h 1983550"/>
                  <a:gd name="connsiteX17" fmla="*/ 648266 w 2953345"/>
                  <a:gd name="connsiteY17" fmla="*/ 560064 h 1983550"/>
                  <a:gd name="connsiteX18" fmla="*/ 857156 w 2953345"/>
                  <a:gd name="connsiteY18" fmla="*/ 12315 h 1983550"/>
                  <a:gd name="connsiteX19" fmla="*/ 1351480 w 2953345"/>
                  <a:gd name="connsiteY19" fmla="*/ 345243 h 1983550"/>
                  <a:gd name="connsiteX20" fmla="*/ 1439392 w 2953345"/>
                  <a:gd name="connsiteY20" fmla="*/ 453752 h 1983550"/>
                  <a:gd name="connsiteX21" fmla="*/ 1517562 w 2953345"/>
                  <a:gd name="connsiteY21" fmla="*/ 349370 h 1983550"/>
                  <a:gd name="connsiteX22" fmla="*/ 1988311 w 2953345"/>
                  <a:gd name="connsiteY22" fmla="*/ 0 h 198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953345" h="1983550">
                    <a:moveTo>
                      <a:pt x="1988311" y="0"/>
                    </a:moveTo>
                    <a:cubicBezTo>
                      <a:pt x="2110936" y="121606"/>
                      <a:pt x="2189921" y="326279"/>
                      <a:pt x="2225919" y="546570"/>
                    </a:cubicBezTo>
                    <a:lnTo>
                      <a:pt x="2233933" y="617237"/>
                    </a:lnTo>
                    <a:lnTo>
                      <a:pt x="2350610" y="567300"/>
                    </a:lnTo>
                    <a:cubicBezTo>
                      <a:pt x="2562647" y="488224"/>
                      <a:pt x="2779392" y="454290"/>
                      <a:pt x="2932976" y="500111"/>
                    </a:cubicBezTo>
                    <a:cubicBezTo>
                      <a:pt x="3023762" y="833364"/>
                      <a:pt x="2797242" y="1367090"/>
                      <a:pt x="2527736" y="1636596"/>
                    </a:cubicBezTo>
                    <a:cubicBezTo>
                      <a:pt x="2275074" y="1889258"/>
                      <a:pt x="1799076" y="2077510"/>
                      <a:pt x="1574180" y="1933671"/>
                    </a:cubicBezTo>
                    <a:lnTo>
                      <a:pt x="1556345" y="1919368"/>
                    </a:lnTo>
                    <a:lnTo>
                      <a:pt x="1528339" y="1920897"/>
                    </a:lnTo>
                    <a:cubicBezTo>
                      <a:pt x="1510560" y="1920089"/>
                      <a:pt x="1493010" y="1917445"/>
                      <a:pt x="1475770" y="1912825"/>
                    </a:cubicBezTo>
                    <a:lnTo>
                      <a:pt x="1448916" y="1901539"/>
                    </a:lnTo>
                    <a:lnTo>
                      <a:pt x="1409788" y="1909339"/>
                    </a:lnTo>
                    <a:lnTo>
                      <a:pt x="1379448" y="1933671"/>
                    </a:lnTo>
                    <a:cubicBezTo>
                      <a:pt x="1154551" y="2077510"/>
                      <a:pt x="678554" y="1889257"/>
                      <a:pt x="425892" y="1636595"/>
                    </a:cubicBezTo>
                    <a:cubicBezTo>
                      <a:pt x="156386" y="1367089"/>
                      <a:pt x="-70989" y="807277"/>
                      <a:pt x="20652" y="500110"/>
                    </a:cubicBezTo>
                    <a:cubicBezTo>
                      <a:pt x="187279" y="454716"/>
                      <a:pt x="404024" y="488650"/>
                      <a:pt x="612800" y="567620"/>
                    </a:cubicBezTo>
                    <a:lnTo>
                      <a:pt x="646597" y="582336"/>
                    </a:lnTo>
                    <a:lnTo>
                      <a:pt x="648266" y="560064"/>
                    </a:lnTo>
                    <a:cubicBezTo>
                      <a:pt x="675860" y="335450"/>
                      <a:pt x="745684" y="127473"/>
                      <a:pt x="857156" y="12315"/>
                    </a:cubicBezTo>
                    <a:cubicBezTo>
                      <a:pt x="1025944" y="48861"/>
                      <a:pt x="1202630" y="178907"/>
                      <a:pt x="1351480" y="345243"/>
                    </a:cubicBezTo>
                    <a:lnTo>
                      <a:pt x="1439392" y="453752"/>
                    </a:lnTo>
                    <a:lnTo>
                      <a:pt x="1517562" y="349370"/>
                    </a:lnTo>
                    <a:cubicBezTo>
                      <a:pt x="1661654" y="174869"/>
                      <a:pt x="1832393" y="37110"/>
                      <a:pt x="1988311" y="0"/>
                    </a:cubicBezTo>
                    <a:close/>
                  </a:path>
                </a:pathLst>
              </a:custGeom>
              <a:solidFill>
                <a:srgbClr val="00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3" name="フリーフォーム: 図形 702">
                <a:extLst>
                  <a:ext uri="{FF2B5EF4-FFF2-40B4-BE49-F238E27FC236}">
                    <a16:creationId xmlns:a16="http://schemas.microsoft.com/office/drawing/2014/main" id="{515D00E0-442F-446D-82A9-919E28E2802A}"/>
                  </a:ext>
                </a:extLst>
              </p:cNvPr>
              <p:cNvSpPr/>
              <p:nvPr/>
            </p:nvSpPr>
            <p:spPr>
              <a:xfrm rot="9769250">
                <a:off x="5626462" y="3322395"/>
                <a:ext cx="237304" cy="159380"/>
              </a:xfrm>
              <a:custGeom>
                <a:avLst/>
                <a:gdLst>
                  <a:gd name="connsiteX0" fmla="*/ 1988311 w 2953345"/>
                  <a:gd name="connsiteY0" fmla="*/ 0 h 1983550"/>
                  <a:gd name="connsiteX1" fmla="*/ 2225919 w 2953345"/>
                  <a:gd name="connsiteY1" fmla="*/ 546570 h 1983550"/>
                  <a:gd name="connsiteX2" fmla="*/ 2233933 w 2953345"/>
                  <a:gd name="connsiteY2" fmla="*/ 617237 h 1983550"/>
                  <a:gd name="connsiteX3" fmla="*/ 2350610 w 2953345"/>
                  <a:gd name="connsiteY3" fmla="*/ 567300 h 1983550"/>
                  <a:gd name="connsiteX4" fmla="*/ 2932976 w 2953345"/>
                  <a:gd name="connsiteY4" fmla="*/ 500111 h 1983550"/>
                  <a:gd name="connsiteX5" fmla="*/ 2527736 w 2953345"/>
                  <a:gd name="connsiteY5" fmla="*/ 1636596 h 1983550"/>
                  <a:gd name="connsiteX6" fmla="*/ 1574180 w 2953345"/>
                  <a:gd name="connsiteY6" fmla="*/ 1933671 h 1983550"/>
                  <a:gd name="connsiteX7" fmla="*/ 1556345 w 2953345"/>
                  <a:gd name="connsiteY7" fmla="*/ 1919368 h 1983550"/>
                  <a:gd name="connsiteX8" fmla="*/ 1528339 w 2953345"/>
                  <a:gd name="connsiteY8" fmla="*/ 1920897 h 1983550"/>
                  <a:gd name="connsiteX9" fmla="*/ 1475770 w 2953345"/>
                  <a:gd name="connsiteY9" fmla="*/ 1912825 h 1983550"/>
                  <a:gd name="connsiteX10" fmla="*/ 1448916 w 2953345"/>
                  <a:gd name="connsiteY10" fmla="*/ 1901539 h 1983550"/>
                  <a:gd name="connsiteX11" fmla="*/ 1409788 w 2953345"/>
                  <a:gd name="connsiteY11" fmla="*/ 1909339 h 1983550"/>
                  <a:gd name="connsiteX12" fmla="*/ 1379448 w 2953345"/>
                  <a:gd name="connsiteY12" fmla="*/ 1933671 h 1983550"/>
                  <a:gd name="connsiteX13" fmla="*/ 425892 w 2953345"/>
                  <a:gd name="connsiteY13" fmla="*/ 1636595 h 1983550"/>
                  <a:gd name="connsiteX14" fmla="*/ 20652 w 2953345"/>
                  <a:gd name="connsiteY14" fmla="*/ 500110 h 1983550"/>
                  <a:gd name="connsiteX15" fmla="*/ 612800 w 2953345"/>
                  <a:gd name="connsiteY15" fmla="*/ 567620 h 1983550"/>
                  <a:gd name="connsiteX16" fmla="*/ 646597 w 2953345"/>
                  <a:gd name="connsiteY16" fmla="*/ 582336 h 1983550"/>
                  <a:gd name="connsiteX17" fmla="*/ 648266 w 2953345"/>
                  <a:gd name="connsiteY17" fmla="*/ 560064 h 1983550"/>
                  <a:gd name="connsiteX18" fmla="*/ 857156 w 2953345"/>
                  <a:gd name="connsiteY18" fmla="*/ 12315 h 1983550"/>
                  <a:gd name="connsiteX19" fmla="*/ 1351480 w 2953345"/>
                  <a:gd name="connsiteY19" fmla="*/ 345243 h 1983550"/>
                  <a:gd name="connsiteX20" fmla="*/ 1439392 w 2953345"/>
                  <a:gd name="connsiteY20" fmla="*/ 453752 h 1983550"/>
                  <a:gd name="connsiteX21" fmla="*/ 1517562 w 2953345"/>
                  <a:gd name="connsiteY21" fmla="*/ 349370 h 1983550"/>
                  <a:gd name="connsiteX22" fmla="*/ 1988311 w 2953345"/>
                  <a:gd name="connsiteY22" fmla="*/ 0 h 198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953345" h="1983550">
                    <a:moveTo>
                      <a:pt x="1988311" y="0"/>
                    </a:moveTo>
                    <a:cubicBezTo>
                      <a:pt x="2110936" y="121606"/>
                      <a:pt x="2189921" y="326279"/>
                      <a:pt x="2225919" y="546570"/>
                    </a:cubicBezTo>
                    <a:lnTo>
                      <a:pt x="2233933" y="617237"/>
                    </a:lnTo>
                    <a:lnTo>
                      <a:pt x="2350610" y="567300"/>
                    </a:lnTo>
                    <a:cubicBezTo>
                      <a:pt x="2562647" y="488224"/>
                      <a:pt x="2779392" y="454290"/>
                      <a:pt x="2932976" y="500111"/>
                    </a:cubicBezTo>
                    <a:cubicBezTo>
                      <a:pt x="3023762" y="833364"/>
                      <a:pt x="2797242" y="1367090"/>
                      <a:pt x="2527736" y="1636596"/>
                    </a:cubicBezTo>
                    <a:cubicBezTo>
                      <a:pt x="2275074" y="1889258"/>
                      <a:pt x="1799076" y="2077510"/>
                      <a:pt x="1574180" y="1933671"/>
                    </a:cubicBezTo>
                    <a:lnTo>
                      <a:pt x="1556345" y="1919368"/>
                    </a:lnTo>
                    <a:lnTo>
                      <a:pt x="1528339" y="1920897"/>
                    </a:lnTo>
                    <a:cubicBezTo>
                      <a:pt x="1510560" y="1920089"/>
                      <a:pt x="1493010" y="1917445"/>
                      <a:pt x="1475770" y="1912825"/>
                    </a:cubicBezTo>
                    <a:lnTo>
                      <a:pt x="1448916" y="1901539"/>
                    </a:lnTo>
                    <a:lnTo>
                      <a:pt x="1409788" y="1909339"/>
                    </a:lnTo>
                    <a:lnTo>
                      <a:pt x="1379448" y="1933671"/>
                    </a:lnTo>
                    <a:cubicBezTo>
                      <a:pt x="1154551" y="2077510"/>
                      <a:pt x="678554" y="1889257"/>
                      <a:pt x="425892" y="1636595"/>
                    </a:cubicBezTo>
                    <a:cubicBezTo>
                      <a:pt x="156386" y="1367089"/>
                      <a:pt x="-70989" y="807277"/>
                      <a:pt x="20652" y="500110"/>
                    </a:cubicBezTo>
                    <a:cubicBezTo>
                      <a:pt x="187279" y="454716"/>
                      <a:pt x="404024" y="488650"/>
                      <a:pt x="612800" y="567620"/>
                    </a:cubicBezTo>
                    <a:lnTo>
                      <a:pt x="646597" y="582336"/>
                    </a:lnTo>
                    <a:lnTo>
                      <a:pt x="648266" y="560064"/>
                    </a:lnTo>
                    <a:cubicBezTo>
                      <a:pt x="675860" y="335450"/>
                      <a:pt x="745684" y="127473"/>
                      <a:pt x="857156" y="12315"/>
                    </a:cubicBezTo>
                    <a:cubicBezTo>
                      <a:pt x="1025944" y="48861"/>
                      <a:pt x="1202630" y="178907"/>
                      <a:pt x="1351480" y="345243"/>
                    </a:cubicBezTo>
                    <a:lnTo>
                      <a:pt x="1439392" y="453752"/>
                    </a:lnTo>
                    <a:lnTo>
                      <a:pt x="1517562" y="349370"/>
                    </a:lnTo>
                    <a:cubicBezTo>
                      <a:pt x="1661654" y="174869"/>
                      <a:pt x="1832393" y="37110"/>
                      <a:pt x="1988311" y="0"/>
                    </a:cubicBezTo>
                    <a:close/>
                  </a:path>
                </a:pathLst>
              </a:custGeom>
              <a:solidFill>
                <a:srgbClr val="00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4" name="フリーフォーム: 図形 703">
                <a:extLst>
                  <a:ext uri="{FF2B5EF4-FFF2-40B4-BE49-F238E27FC236}">
                    <a16:creationId xmlns:a16="http://schemas.microsoft.com/office/drawing/2014/main" id="{61821F94-19E2-4982-B6D7-EB00DCB24666}"/>
                  </a:ext>
                </a:extLst>
              </p:cNvPr>
              <p:cNvSpPr/>
              <p:nvPr/>
            </p:nvSpPr>
            <p:spPr>
              <a:xfrm rot="9769250">
                <a:off x="5580742" y="2910915"/>
                <a:ext cx="237304" cy="159380"/>
              </a:xfrm>
              <a:custGeom>
                <a:avLst/>
                <a:gdLst>
                  <a:gd name="connsiteX0" fmla="*/ 1988311 w 2953345"/>
                  <a:gd name="connsiteY0" fmla="*/ 0 h 1983550"/>
                  <a:gd name="connsiteX1" fmla="*/ 2225919 w 2953345"/>
                  <a:gd name="connsiteY1" fmla="*/ 546570 h 1983550"/>
                  <a:gd name="connsiteX2" fmla="*/ 2233933 w 2953345"/>
                  <a:gd name="connsiteY2" fmla="*/ 617237 h 1983550"/>
                  <a:gd name="connsiteX3" fmla="*/ 2350610 w 2953345"/>
                  <a:gd name="connsiteY3" fmla="*/ 567300 h 1983550"/>
                  <a:gd name="connsiteX4" fmla="*/ 2932976 w 2953345"/>
                  <a:gd name="connsiteY4" fmla="*/ 500111 h 1983550"/>
                  <a:gd name="connsiteX5" fmla="*/ 2527736 w 2953345"/>
                  <a:gd name="connsiteY5" fmla="*/ 1636596 h 1983550"/>
                  <a:gd name="connsiteX6" fmla="*/ 1574180 w 2953345"/>
                  <a:gd name="connsiteY6" fmla="*/ 1933671 h 1983550"/>
                  <a:gd name="connsiteX7" fmla="*/ 1556345 w 2953345"/>
                  <a:gd name="connsiteY7" fmla="*/ 1919368 h 1983550"/>
                  <a:gd name="connsiteX8" fmla="*/ 1528339 w 2953345"/>
                  <a:gd name="connsiteY8" fmla="*/ 1920897 h 1983550"/>
                  <a:gd name="connsiteX9" fmla="*/ 1475770 w 2953345"/>
                  <a:gd name="connsiteY9" fmla="*/ 1912825 h 1983550"/>
                  <a:gd name="connsiteX10" fmla="*/ 1448916 w 2953345"/>
                  <a:gd name="connsiteY10" fmla="*/ 1901539 h 1983550"/>
                  <a:gd name="connsiteX11" fmla="*/ 1409788 w 2953345"/>
                  <a:gd name="connsiteY11" fmla="*/ 1909339 h 1983550"/>
                  <a:gd name="connsiteX12" fmla="*/ 1379448 w 2953345"/>
                  <a:gd name="connsiteY12" fmla="*/ 1933671 h 1983550"/>
                  <a:gd name="connsiteX13" fmla="*/ 425892 w 2953345"/>
                  <a:gd name="connsiteY13" fmla="*/ 1636595 h 1983550"/>
                  <a:gd name="connsiteX14" fmla="*/ 20652 w 2953345"/>
                  <a:gd name="connsiteY14" fmla="*/ 500110 h 1983550"/>
                  <a:gd name="connsiteX15" fmla="*/ 612800 w 2953345"/>
                  <a:gd name="connsiteY15" fmla="*/ 567620 h 1983550"/>
                  <a:gd name="connsiteX16" fmla="*/ 646597 w 2953345"/>
                  <a:gd name="connsiteY16" fmla="*/ 582336 h 1983550"/>
                  <a:gd name="connsiteX17" fmla="*/ 648266 w 2953345"/>
                  <a:gd name="connsiteY17" fmla="*/ 560064 h 1983550"/>
                  <a:gd name="connsiteX18" fmla="*/ 857156 w 2953345"/>
                  <a:gd name="connsiteY18" fmla="*/ 12315 h 1983550"/>
                  <a:gd name="connsiteX19" fmla="*/ 1351480 w 2953345"/>
                  <a:gd name="connsiteY19" fmla="*/ 345243 h 1983550"/>
                  <a:gd name="connsiteX20" fmla="*/ 1439392 w 2953345"/>
                  <a:gd name="connsiteY20" fmla="*/ 453752 h 1983550"/>
                  <a:gd name="connsiteX21" fmla="*/ 1517562 w 2953345"/>
                  <a:gd name="connsiteY21" fmla="*/ 349370 h 1983550"/>
                  <a:gd name="connsiteX22" fmla="*/ 1988311 w 2953345"/>
                  <a:gd name="connsiteY22" fmla="*/ 0 h 198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953345" h="1983550">
                    <a:moveTo>
                      <a:pt x="1988311" y="0"/>
                    </a:moveTo>
                    <a:cubicBezTo>
                      <a:pt x="2110936" y="121606"/>
                      <a:pt x="2189921" y="326279"/>
                      <a:pt x="2225919" y="546570"/>
                    </a:cubicBezTo>
                    <a:lnTo>
                      <a:pt x="2233933" y="617237"/>
                    </a:lnTo>
                    <a:lnTo>
                      <a:pt x="2350610" y="567300"/>
                    </a:lnTo>
                    <a:cubicBezTo>
                      <a:pt x="2562647" y="488224"/>
                      <a:pt x="2779392" y="454290"/>
                      <a:pt x="2932976" y="500111"/>
                    </a:cubicBezTo>
                    <a:cubicBezTo>
                      <a:pt x="3023762" y="833364"/>
                      <a:pt x="2797242" y="1367090"/>
                      <a:pt x="2527736" y="1636596"/>
                    </a:cubicBezTo>
                    <a:cubicBezTo>
                      <a:pt x="2275074" y="1889258"/>
                      <a:pt x="1799076" y="2077510"/>
                      <a:pt x="1574180" y="1933671"/>
                    </a:cubicBezTo>
                    <a:lnTo>
                      <a:pt x="1556345" y="1919368"/>
                    </a:lnTo>
                    <a:lnTo>
                      <a:pt x="1528339" y="1920897"/>
                    </a:lnTo>
                    <a:cubicBezTo>
                      <a:pt x="1510560" y="1920089"/>
                      <a:pt x="1493010" y="1917445"/>
                      <a:pt x="1475770" y="1912825"/>
                    </a:cubicBezTo>
                    <a:lnTo>
                      <a:pt x="1448916" y="1901539"/>
                    </a:lnTo>
                    <a:lnTo>
                      <a:pt x="1409788" y="1909339"/>
                    </a:lnTo>
                    <a:lnTo>
                      <a:pt x="1379448" y="1933671"/>
                    </a:lnTo>
                    <a:cubicBezTo>
                      <a:pt x="1154551" y="2077510"/>
                      <a:pt x="678554" y="1889257"/>
                      <a:pt x="425892" y="1636595"/>
                    </a:cubicBezTo>
                    <a:cubicBezTo>
                      <a:pt x="156386" y="1367089"/>
                      <a:pt x="-70989" y="807277"/>
                      <a:pt x="20652" y="500110"/>
                    </a:cubicBezTo>
                    <a:cubicBezTo>
                      <a:pt x="187279" y="454716"/>
                      <a:pt x="404024" y="488650"/>
                      <a:pt x="612800" y="567620"/>
                    </a:cubicBezTo>
                    <a:lnTo>
                      <a:pt x="646597" y="582336"/>
                    </a:lnTo>
                    <a:lnTo>
                      <a:pt x="648266" y="560064"/>
                    </a:lnTo>
                    <a:cubicBezTo>
                      <a:pt x="675860" y="335450"/>
                      <a:pt x="745684" y="127473"/>
                      <a:pt x="857156" y="12315"/>
                    </a:cubicBezTo>
                    <a:cubicBezTo>
                      <a:pt x="1025944" y="48861"/>
                      <a:pt x="1202630" y="178907"/>
                      <a:pt x="1351480" y="345243"/>
                    </a:cubicBezTo>
                    <a:lnTo>
                      <a:pt x="1439392" y="453752"/>
                    </a:lnTo>
                    <a:lnTo>
                      <a:pt x="1517562" y="349370"/>
                    </a:lnTo>
                    <a:cubicBezTo>
                      <a:pt x="1661654" y="174869"/>
                      <a:pt x="1832393" y="37110"/>
                      <a:pt x="1988311" y="0"/>
                    </a:cubicBezTo>
                    <a:close/>
                  </a:path>
                </a:pathLst>
              </a:custGeom>
              <a:solidFill>
                <a:srgbClr val="00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5" name="フリーフォーム: 図形 704">
                <a:extLst>
                  <a:ext uri="{FF2B5EF4-FFF2-40B4-BE49-F238E27FC236}">
                    <a16:creationId xmlns:a16="http://schemas.microsoft.com/office/drawing/2014/main" id="{8AC3634A-E393-4D8C-B375-1CFB631E000E}"/>
                  </a:ext>
                </a:extLst>
              </p:cNvPr>
              <p:cNvSpPr/>
              <p:nvPr/>
            </p:nvSpPr>
            <p:spPr>
              <a:xfrm rot="9769250">
                <a:off x="4971142" y="2766135"/>
                <a:ext cx="237304" cy="159380"/>
              </a:xfrm>
              <a:custGeom>
                <a:avLst/>
                <a:gdLst>
                  <a:gd name="connsiteX0" fmla="*/ 1988311 w 2953345"/>
                  <a:gd name="connsiteY0" fmla="*/ 0 h 1983550"/>
                  <a:gd name="connsiteX1" fmla="*/ 2225919 w 2953345"/>
                  <a:gd name="connsiteY1" fmla="*/ 546570 h 1983550"/>
                  <a:gd name="connsiteX2" fmla="*/ 2233933 w 2953345"/>
                  <a:gd name="connsiteY2" fmla="*/ 617237 h 1983550"/>
                  <a:gd name="connsiteX3" fmla="*/ 2350610 w 2953345"/>
                  <a:gd name="connsiteY3" fmla="*/ 567300 h 1983550"/>
                  <a:gd name="connsiteX4" fmla="*/ 2932976 w 2953345"/>
                  <a:gd name="connsiteY4" fmla="*/ 500111 h 1983550"/>
                  <a:gd name="connsiteX5" fmla="*/ 2527736 w 2953345"/>
                  <a:gd name="connsiteY5" fmla="*/ 1636596 h 1983550"/>
                  <a:gd name="connsiteX6" fmla="*/ 1574180 w 2953345"/>
                  <a:gd name="connsiteY6" fmla="*/ 1933671 h 1983550"/>
                  <a:gd name="connsiteX7" fmla="*/ 1556345 w 2953345"/>
                  <a:gd name="connsiteY7" fmla="*/ 1919368 h 1983550"/>
                  <a:gd name="connsiteX8" fmla="*/ 1528339 w 2953345"/>
                  <a:gd name="connsiteY8" fmla="*/ 1920897 h 1983550"/>
                  <a:gd name="connsiteX9" fmla="*/ 1475770 w 2953345"/>
                  <a:gd name="connsiteY9" fmla="*/ 1912825 h 1983550"/>
                  <a:gd name="connsiteX10" fmla="*/ 1448916 w 2953345"/>
                  <a:gd name="connsiteY10" fmla="*/ 1901539 h 1983550"/>
                  <a:gd name="connsiteX11" fmla="*/ 1409788 w 2953345"/>
                  <a:gd name="connsiteY11" fmla="*/ 1909339 h 1983550"/>
                  <a:gd name="connsiteX12" fmla="*/ 1379448 w 2953345"/>
                  <a:gd name="connsiteY12" fmla="*/ 1933671 h 1983550"/>
                  <a:gd name="connsiteX13" fmla="*/ 425892 w 2953345"/>
                  <a:gd name="connsiteY13" fmla="*/ 1636595 h 1983550"/>
                  <a:gd name="connsiteX14" fmla="*/ 20652 w 2953345"/>
                  <a:gd name="connsiteY14" fmla="*/ 500110 h 1983550"/>
                  <a:gd name="connsiteX15" fmla="*/ 612800 w 2953345"/>
                  <a:gd name="connsiteY15" fmla="*/ 567620 h 1983550"/>
                  <a:gd name="connsiteX16" fmla="*/ 646597 w 2953345"/>
                  <a:gd name="connsiteY16" fmla="*/ 582336 h 1983550"/>
                  <a:gd name="connsiteX17" fmla="*/ 648266 w 2953345"/>
                  <a:gd name="connsiteY17" fmla="*/ 560064 h 1983550"/>
                  <a:gd name="connsiteX18" fmla="*/ 857156 w 2953345"/>
                  <a:gd name="connsiteY18" fmla="*/ 12315 h 1983550"/>
                  <a:gd name="connsiteX19" fmla="*/ 1351480 w 2953345"/>
                  <a:gd name="connsiteY19" fmla="*/ 345243 h 1983550"/>
                  <a:gd name="connsiteX20" fmla="*/ 1439392 w 2953345"/>
                  <a:gd name="connsiteY20" fmla="*/ 453752 h 1983550"/>
                  <a:gd name="connsiteX21" fmla="*/ 1517562 w 2953345"/>
                  <a:gd name="connsiteY21" fmla="*/ 349370 h 1983550"/>
                  <a:gd name="connsiteX22" fmla="*/ 1988311 w 2953345"/>
                  <a:gd name="connsiteY22" fmla="*/ 0 h 198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953345" h="1983550">
                    <a:moveTo>
                      <a:pt x="1988311" y="0"/>
                    </a:moveTo>
                    <a:cubicBezTo>
                      <a:pt x="2110936" y="121606"/>
                      <a:pt x="2189921" y="326279"/>
                      <a:pt x="2225919" y="546570"/>
                    </a:cubicBezTo>
                    <a:lnTo>
                      <a:pt x="2233933" y="617237"/>
                    </a:lnTo>
                    <a:lnTo>
                      <a:pt x="2350610" y="567300"/>
                    </a:lnTo>
                    <a:cubicBezTo>
                      <a:pt x="2562647" y="488224"/>
                      <a:pt x="2779392" y="454290"/>
                      <a:pt x="2932976" y="500111"/>
                    </a:cubicBezTo>
                    <a:cubicBezTo>
                      <a:pt x="3023762" y="833364"/>
                      <a:pt x="2797242" y="1367090"/>
                      <a:pt x="2527736" y="1636596"/>
                    </a:cubicBezTo>
                    <a:cubicBezTo>
                      <a:pt x="2275074" y="1889258"/>
                      <a:pt x="1799076" y="2077510"/>
                      <a:pt x="1574180" y="1933671"/>
                    </a:cubicBezTo>
                    <a:lnTo>
                      <a:pt x="1556345" y="1919368"/>
                    </a:lnTo>
                    <a:lnTo>
                      <a:pt x="1528339" y="1920897"/>
                    </a:lnTo>
                    <a:cubicBezTo>
                      <a:pt x="1510560" y="1920089"/>
                      <a:pt x="1493010" y="1917445"/>
                      <a:pt x="1475770" y="1912825"/>
                    </a:cubicBezTo>
                    <a:lnTo>
                      <a:pt x="1448916" y="1901539"/>
                    </a:lnTo>
                    <a:lnTo>
                      <a:pt x="1409788" y="1909339"/>
                    </a:lnTo>
                    <a:lnTo>
                      <a:pt x="1379448" y="1933671"/>
                    </a:lnTo>
                    <a:cubicBezTo>
                      <a:pt x="1154551" y="2077510"/>
                      <a:pt x="678554" y="1889257"/>
                      <a:pt x="425892" y="1636595"/>
                    </a:cubicBezTo>
                    <a:cubicBezTo>
                      <a:pt x="156386" y="1367089"/>
                      <a:pt x="-70989" y="807277"/>
                      <a:pt x="20652" y="500110"/>
                    </a:cubicBezTo>
                    <a:cubicBezTo>
                      <a:pt x="187279" y="454716"/>
                      <a:pt x="404024" y="488650"/>
                      <a:pt x="612800" y="567620"/>
                    </a:cubicBezTo>
                    <a:lnTo>
                      <a:pt x="646597" y="582336"/>
                    </a:lnTo>
                    <a:lnTo>
                      <a:pt x="648266" y="560064"/>
                    </a:lnTo>
                    <a:cubicBezTo>
                      <a:pt x="675860" y="335450"/>
                      <a:pt x="745684" y="127473"/>
                      <a:pt x="857156" y="12315"/>
                    </a:cubicBezTo>
                    <a:cubicBezTo>
                      <a:pt x="1025944" y="48861"/>
                      <a:pt x="1202630" y="178907"/>
                      <a:pt x="1351480" y="345243"/>
                    </a:cubicBezTo>
                    <a:lnTo>
                      <a:pt x="1439392" y="453752"/>
                    </a:lnTo>
                    <a:lnTo>
                      <a:pt x="1517562" y="349370"/>
                    </a:lnTo>
                    <a:cubicBezTo>
                      <a:pt x="1661654" y="174869"/>
                      <a:pt x="1832393" y="37110"/>
                      <a:pt x="1988311" y="0"/>
                    </a:cubicBezTo>
                    <a:close/>
                  </a:path>
                </a:pathLst>
              </a:custGeom>
              <a:solidFill>
                <a:srgbClr val="00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6" name="フリーフォーム: 図形 705">
                <a:extLst>
                  <a:ext uri="{FF2B5EF4-FFF2-40B4-BE49-F238E27FC236}">
                    <a16:creationId xmlns:a16="http://schemas.microsoft.com/office/drawing/2014/main" id="{812E5A1D-5206-424B-A3FE-21260FF66B20}"/>
                  </a:ext>
                </a:extLst>
              </p:cNvPr>
              <p:cNvSpPr/>
              <p:nvPr/>
            </p:nvSpPr>
            <p:spPr>
              <a:xfrm rot="9769250">
                <a:off x="4331062" y="1783155"/>
                <a:ext cx="237304" cy="159380"/>
              </a:xfrm>
              <a:custGeom>
                <a:avLst/>
                <a:gdLst>
                  <a:gd name="connsiteX0" fmla="*/ 1988311 w 2953345"/>
                  <a:gd name="connsiteY0" fmla="*/ 0 h 1983550"/>
                  <a:gd name="connsiteX1" fmla="*/ 2225919 w 2953345"/>
                  <a:gd name="connsiteY1" fmla="*/ 546570 h 1983550"/>
                  <a:gd name="connsiteX2" fmla="*/ 2233933 w 2953345"/>
                  <a:gd name="connsiteY2" fmla="*/ 617237 h 1983550"/>
                  <a:gd name="connsiteX3" fmla="*/ 2350610 w 2953345"/>
                  <a:gd name="connsiteY3" fmla="*/ 567300 h 1983550"/>
                  <a:gd name="connsiteX4" fmla="*/ 2932976 w 2953345"/>
                  <a:gd name="connsiteY4" fmla="*/ 500111 h 1983550"/>
                  <a:gd name="connsiteX5" fmla="*/ 2527736 w 2953345"/>
                  <a:gd name="connsiteY5" fmla="*/ 1636596 h 1983550"/>
                  <a:gd name="connsiteX6" fmla="*/ 1574180 w 2953345"/>
                  <a:gd name="connsiteY6" fmla="*/ 1933671 h 1983550"/>
                  <a:gd name="connsiteX7" fmla="*/ 1556345 w 2953345"/>
                  <a:gd name="connsiteY7" fmla="*/ 1919368 h 1983550"/>
                  <a:gd name="connsiteX8" fmla="*/ 1528339 w 2953345"/>
                  <a:gd name="connsiteY8" fmla="*/ 1920897 h 1983550"/>
                  <a:gd name="connsiteX9" fmla="*/ 1475770 w 2953345"/>
                  <a:gd name="connsiteY9" fmla="*/ 1912825 h 1983550"/>
                  <a:gd name="connsiteX10" fmla="*/ 1448916 w 2953345"/>
                  <a:gd name="connsiteY10" fmla="*/ 1901539 h 1983550"/>
                  <a:gd name="connsiteX11" fmla="*/ 1409788 w 2953345"/>
                  <a:gd name="connsiteY11" fmla="*/ 1909339 h 1983550"/>
                  <a:gd name="connsiteX12" fmla="*/ 1379448 w 2953345"/>
                  <a:gd name="connsiteY12" fmla="*/ 1933671 h 1983550"/>
                  <a:gd name="connsiteX13" fmla="*/ 425892 w 2953345"/>
                  <a:gd name="connsiteY13" fmla="*/ 1636595 h 1983550"/>
                  <a:gd name="connsiteX14" fmla="*/ 20652 w 2953345"/>
                  <a:gd name="connsiteY14" fmla="*/ 500110 h 1983550"/>
                  <a:gd name="connsiteX15" fmla="*/ 612800 w 2953345"/>
                  <a:gd name="connsiteY15" fmla="*/ 567620 h 1983550"/>
                  <a:gd name="connsiteX16" fmla="*/ 646597 w 2953345"/>
                  <a:gd name="connsiteY16" fmla="*/ 582336 h 1983550"/>
                  <a:gd name="connsiteX17" fmla="*/ 648266 w 2953345"/>
                  <a:gd name="connsiteY17" fmla="*/ 560064 h 1983550"/>
                  <a:gd name="connsiteX18" fmla="*/ 857156 w 2953345"/>
                  <a:gd name="connsiteY18" fmla="*/ 12315 h 1983550"/>
                  <a:gd name="connsiteX19" fmla="*/ 1351480 w 2953345"/>
                  <a:gd name="connsiteY19" fmla="*/ 345243 h 1983550"/>
                  <a:gd name="connsiteX20" fmla="*/ 1439392 w 2953345"/>
                  <a:gd name="connsiteY20" fmla="*/ 453752 h 1983550"/>
                  <a:gd name="connsiteX21" fmla="*/ 1517562 w 2953345"/>
                  <a:gd name="connsiteY21" fmla="*/ 349370 h 1983550"/>
                  <a:gd name="connsiteX22" fmla="*/ 1988311 w 2953345"/>
                  <a:gd name="connsiteY22" fmla="*/ 0 h 198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953345" h="1983550">
                    <a:moveTo>
                      <a:pt x="1988311" y="0"/>
                    </a:moveTo>
                    <a:cubicBezTo>
                      <a:pt x="2110936" y="121606"/>
                      <a:pt x="2189921" y="326279"/>
                      <a:pt x="2225919" y="546570"/>
                    </a:cubicBezTo>
                    <a:lnTo>
                      <a:pt x="2233933" y="617237"/>
                    </a:lnTo>
                    <a:lnTo>
                      <a:pt x="2350610" y="567300"/>
                    </a:lnTo>
                    <a:cubicBezTo>
                      <a:pt x="2562647" y="488224"/>
                      <a:pt x="2779392" y="454290"/>
                      <a:pt x="2932976" y="500111"/>
                    </a:cubicBezTo>
                    <a:cubicBezTo>
                      <a:pt x="3023762" y="833364"/>
                      <a:pt x="2797242" y="1367090"/>
                      <a:pt x="2527736" y="1636596"/>
                    </a:cubicBezTo>
                    <a:cubicBezTo>
                      <a:pt x="2275074" y="1889258"/>
                      <a:pt x="1799076" y="2077510"/>
                      <a:pt x="1574180" y="1933671"/>
                    </a:cubicBezTo>
                    <a:lnTo>
                      <a:pt x="1556345" y="1919368"/>
                    </a:lnTo>
                    <a:lnTo>
                      <a:pt x="1528339" y="1920897"/>
                    </a:lnTo>
                    <a:cubicBezTo>
                      <a:pt x="1510560" y="1920089"/>
                      <a:pt x="1493010" y="1917445"/>
                      <a:pt x="1475770" y="1912825"/>
                    </a:cubicBezTo>
                    <a:lnTo>
                      <a:pt x="1448916" y="1901539"/>
                    </a:lnTo>
                    <a:lnTo>
                      <a:pt x="1409788" y="1909339"/>
                    </a:lnTo>
                    <a:lnTo>
                      <a:pt x="1379448" y="1933671"/>
                    </a:lnTo>
                    <a:cubicBezTo>
                      <a:pt x="1154551" y="2077510"/>
                      <a:pt x="678554" y="1889257"/>
                      <a:pt x="425892" y="1636595"/>
                    </a:cubicBezTo>
                    <a:cubicBezTo>
                      <a:pt x="156386" y="1367089"/>
                      <a:pt x="-70989" y="807277"/>
                      <a:pt x="20652" y="500110"/>
                    </a:cubicBezTo>
                    <a:cubicBezTo>
                      <a:pt x="187279" y="454716"/>
                      <a:pt x="404024" y="488650"/>
                      <a:pt x="612800" y="567620"/>
                    </a:cubicBezTo>
                    <a:lnTo>
                      <a:pt x="646597" y="582336"/>
                    </a:lnTo>
                    <a:lnTo>
                      <a:pt x="648266" y="560064"/>
                    </a:lnTo>
                    <a:cubicBezTo>
                      <a:pt x="675860" y="335450"/>
                      <a:pt x="745684" y="127473"/>
                      <a:pt x="857156" y="12315"/>
                    </a:cubicBezTo>
                    <a:cubicBezTo>
                      <a:pt x="1025944" y="48861"/>
                      <a:pt x="1202630" y="178907"/>
                      <a:pt x="1351480" y="345243"/>
                    </a:cubicBezTo>
                    <a:lnTo>
                      <a:pt x="1439392" y="453752"/>
                    </a:lnTo>
                    <a:lnTo>
                      <a:pt x="1517562" y="349370"/>
                    </a:lnTo>
                    <a:cubicBezTo>
                      <a:pt x="1661654" y="174869"/>
                      <a:pt x="1832393" y="37110"/>
                      <a:pt x="1988311" y="0"/>
                    </a:cubicBezTo>
                    <a:close/>
                  </a:path>
                </a:pathLst>
              </a:custGeom>
              <a:solidFill>
                <a:srgbClr val="00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7" name="フリーフォーム: 図形 706">
                <a:extLst>
                  <a:ext uri="{FF2B5EF4-FFF2-40B4-BE49-F238E27FC236}">
                    <a16:creationId xmlns:a16="http://schemas.microsoft.com/office/drawing/2014/main" id="{4081362B-BF0D-4785-B450-387BDF971EC2}"/>
                  </a:ext>
                </a:extLst>
              </p:cNvPr>
              <p:cNvSpPr/>
              <p:nvPr/>
            </p:nvSpPr>
            <p:spPr>
              <a:xfrm rot="9769250">
                <a:off x="5839822" y="3711015"/>
                <a:ext cx="237304" cy="159380"/>
              </a:xfrm>
              <a:custGeom>
                <a:avLst/>
                <a:gdLst>
                  <a:gd name="connsiteX0" fmla="*/ 1988311 w 2953345"/>
                  <a:gd name="connsiteY0" fmla="*/ 0 h 1983550"/>
                  <a:gd name="connsiteX1" fmla="*/ 2225919 w 2953345"/>
                  <a:gd name="connsiteY1" fmla="*/ 546570 h 1983550"/>
                  <a:gd name="connsiteX2" fmla="*/ 2233933 w 2953345"/>
                  <a:gd name="connsiteY2" fmla="*/ 617237 h 1983550"/>
                  <a:gd name="connsiteX3" fmla="*/ 2350610 w 2953345"/>
                  <a:gd name="connsiteY3" fmla="*/ 567300 h 1983550"/>
                  <a:gd name="connsiteX4" fmla="*/ 2932976 w 2953345"/>
                  <a:gd name="connsiteY4" fmla="*/ 500111 h 1983550"/>
                  <a:gd name="connsiteX5" fmla="*/ 2527736 w 2953345"/>
                  <a:gd name="connsiteY5" fmla="*/ 1636596 h 1983550"/>
                  <a:gd name="connsiteX6" fmla="*/ 1574180 w 2953345"/>
                  <a:gd name="connsiteY6" fmla="*/ 1933671 h 1983550"/>
                  <a:gd name="connsiteX7" fmla="*/ 1556345 w 2953345"/>
                  <a:gd name="connsiteY7" fmla="*/ 1919368 h 1983550"/>
                  <a:gd name="connsiteX8" fmla="*/ 1528339 w 2953345"/>
                  <a:gd name="connsiteY8" fmla="*/ 1920897 h 1983550"/>
                  <a:gd name="connsiteX9" fmla="*/ 1475770 w 2953345"/>
                  <a:gd name="connsiteY9" fmla="*/ 1912825 h 1983550"/>
                  <a:gd name="connsiteX10" fmla="*/ 1448916 w 2953345"/>
                  <a:gd name="connsiteY10" fmla="*/ 1901539 h 1983550"/>
                  <a:gd name="connsiteX11" fmla="*/ 1409788 w 2953345"/>
                  <a:gd name="connsiteY11" fmla="*/ 1909339 h 1983550"/>
                  <a:gd name="connsiteX12" fmla="*/ 1379448 w 2953345"/>
                  <a:gd name="connsiteY12" fmla="*/ 1933671 h 1983550"/>
                  <a:gd name="connsiteX13" fmla="*/ 425892 w 2953345"/>
                  <a:gd name="connsiteY13" fmla="*/ 1636595 h 1983550"/>
                  <a:gd name="connsiteX14" fmla="*/ 20652 w 2953345"/>
                  <a:gd name="connsiteY14" fmla="*/ 500110 h 1983550"/>
                  <a:gd name="connsiteX15" fmla="*/ 612800 w 2953345"/>
                  <a:gd name="connsiteY15" fmla="*/ 567620 h 1983550"/>
                  <a:gd name="connsiteX16" fmla="*/ 646597 w 2953345"/>
                  <a:gd name="connsiteY16" fmla="*/ 582336 h 1983550"/>
                  <a:gd name="connsiteX17" fmla="*/ 648266 w 2953345"/>
                  <a:gd name="connsiteY17" fmla="*/ 560064 h 1983550"/>
                  <a:gd name="connsiteX18" fmla="*/ 857156 w 2953345"/>
                  <a:gd name="connsiteY18" fmla="*/ 12315 h 1983550"/>
                  <a:gd name="connsiteX19" fmla="*/ 1351480 w 2953345"/>
                  <a:gd name="connsiteY19" fmla="*/ 345243 h 1983550"/>
                  <a:gd name="connsiteX20" fmla="*/ 1439392 w 2953345"/>
                  <a:gd name="connsiteY20" fmla="*/ 453752 h 1983550"/>
                  <a:gd name="connsiteX21" fmla="*/ 1517562 w 2953345"/>
                  <a:gd name="connsiteY21" fmla="*/ 349370 h 1983550"/>
                  <a:gd name="connsiteX22" fmla="*/ 1988311 w 2953345"/>
                  <a:gd name="connsiteY22" fmla="*/ 0 h 198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953345" h="1983550">
                    <a:moveTo>
                      <a:pt x="1988311" y="0"/>
                    </a:moveTo>
                    <a:cubicBezTo>
                      <a:pt x="2110936" y="121606"/>
                      <a:pt x="2189921" y="326279"/>
                      <a:pt x="2225919" y="546570"/>
                    </a:cubicBezTo>
                    <a:lnTo>
                      <a:pt x="2233933" y="617237"/>
                    </a:lnTo>
                    <a:lnTo>
                      <a:pt x="2350610" y="567300"/>
                    </a:lnTo>
                    <a:cubicBezTo>
                      <a:pt x="2562647" y="488224"/>
                      <a:pt x="2779392" y="454290"/>
                      <a:pt x="2932976" y="500111"/>
                    </a:cubicBezTo>
                    <a:cubicBezTo>
                      <a:pt x="3023762" y="833364"/>
                      <a:pt x="2797242" y="1367090"/>
                      <a:pt x="2527736" y="1636596"/>
                    </a:cubicBezTo>
                    <a:cubicBezTo>
                      <a:pt x="2275074" y="1889258"/>
                      <a:pt x="1799076" y="2077510"/>
                      <a:pt x="1574180" y="1933671"/>
                    </a:cubicBezTo>
                    <a:lnTo>
                      <a:pt x="1556345" y="1919368"/>
                    </a:lnTo>
                    <a:lnTo>
                      <a:pt x="1528339" y="1920897"/>
                    </a:lnTo>
                    <a:cubicBezTo>
                      <a:pt x="1510560" y="1920089"/>
                      <a:pt x="1493010" y="1917445"/>
                      <a:pt x="1475770" y="1912825"/>
                    </a:cubicBezTo>
                    <a:lnTo>
                      <a:pt x="1448916" y="1901539"/>
                    </a:lnTo>
                    <a:lnTo>
                      <a:pt x="1409788" y="1909339"/>
                    </a:lnTo>
                    <a:lnTo>
                      <a:pt x="1379448" y="1933671"/>
                    </a:lnTo>
                    <a:cubicBezTo>
                      <a:pt x="1154551" y="2077510"/>
                      <a:pt x="678554" y="1889257"/>
                      <a:pt x="425892" y="1636595"/>
                    </a:cubicBezTo>
                    <a:cubicBezTo>
                      <a:pt x="156386" y="1367089"/>
                      <a:pt x="-70989" y="807277"/>
                      <a:pt x="20652" y="500110"/>
                    </a:cubicBezTo>
                    <a:cubicBezTo>
                      <a:pt x="187279" y="454716"/>
                      <a:pt x="404024" y="488650"/>
                      <a:pt x="612800" y="567620"/>
                    </a:cubicBezTo>
                    <a:lnTo>
                      <a:pt x="646597" y="582336"/>
                    </a:lnTo>
                    <a:lnTo>
                      <a:pt x="648266" y="560064"/>
                    </a:lnTo>
                    <a:cubicBezTo>
                      <a:pt x="675860" y="335450"/>
                      <a:pt x="745684" y="127473"/>
                      <a:pt x="857156" y="12315"/>
                    </a:cubicBezTo>
                    <a:cubicBezTo>
                      <a:pt x="1025944" y="48861"/>
                      <a:pt x="1202630" y="178907"/>
                      <a:pt x="1351480" y="345243"/>
                    </a:cubicBezTo>
                    <a:lnTo>
                      <a:pt x="1439392" y="453752"/>
                    </a:lnTo>
                    <a:lnTo>
                      <a:pt x="1517562" y="349370"/>
                    </a:lnTo>
                    <a:cubicBezTo>
                      <a:pt x="1661654" y="174869"/>
                      <a:pt x="1832393" y="37110"/>
                      <a:pt x="1988311" y="0"/>
                    </a:cubicBezTo>
                    <a:close/>
                  </a:path>
                </a:pathLst>
              </a:custGeom>
              <a:solidFill>
                <a:srgbClr val="00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8" name="フリーフォーム: 図形 707">
                <a:extLst>
                  <a:ext uri="{FF2B5EF4-FFF2-40B4-BE49-F238E27FC236}">
                    <a16:creationId xmlns:a16="http://schemas.microsoft.com/office/drawing/2014/main" id="{A4D67CEB-09BD-4DAA-A162-A1C8487F085C}"/>
                  </a:ext>
                </a:extLst>
              </p:cNvPr>
              <p:cNvSpPr/>
              <p:nvPr/>
            </p:nvSpPr>
            <p:spPr>
              <a:xfrm rot="9769250">
                <a:off x="4544422" y="2171775"/>
                <a:ext cx="237304" cy="159380"/>
              </a:xfrm>
              <a:custGeom>
                <a:avLst/>
                <a:gdLst>
                  <a:gd name="connsiteX0" fmla="*/ 1988311 w 2953345"/>
                  <a:gd name="connsiteY0" fmla="*/ 0 h 1983550"/>
                  <a:gd name="connsiteX1" fmla="*/ 2225919 w 2953345"/>
                  <a:gd name="connsiteY1" fmla="*/ 546570 h 1983550"/>
                  <a:gd name="connsiteX2" fmla="*/ 2233933 w 2953345"/>
                  <a:gd name="connsiteY2" fmla="*/ 617237 h 1983550"/>
                  <a:gd name="connsiteX3" fmla="*/ 2350610 w 2953345"/>
                  <a:gd name="connsiteY3" fmla="*/ 567300 h 1983550"/>
                  <a:gd name="connsiteX4" fmla="*/ 2932976 w 2953345"/>
                  <a:gd name="connsiteY4" fmla="*/ 500111 h 1983550"/>
                  <a:gd name="connsiteX5" fmla="*/ 2527736 w 2953345"/>
                  <a:gd name="connsiteY5" fmla="*/ 1636596 h 1983550"/>
                  <a:gd name="connsiteX6" fmla="*/ 1574180 w 2953345"/>
                  <a:gd name="connsiteY6" fmla="*/ 1933671 h 1983550"/>
                  <a:gd name="connsiteX7" fmla="*/ 1556345 w 2953345"/>
                  <a:gd name="connsiteY7" fmla="*/ 1919368 h 1983550"/>
                  <a:gd name="connsiteX8" fmla="*/ 1528339 w 2953345"/>
                  <a:gd name="connsiteY8" fmla="*/ 1920897 h 1983550"/>
                  <a:gd name="connsiteX9" fmla="*/ 1475770 w 2953345"/>
                  <a:gd name="connsiteY9" fmla="*/ 1912825 h 1983550"/>
                  <a:gd name="connsiteX10" fmla="*/ 1448916 w 2953345"/>
                  <a:gd name="connsiteY10" fmla="*/ 1901539 h 1983550"/>
                  <a:gd name="connsiteX11" fmla="*/ 1409788 w 2953345"/>
                  <a:gd name="connsiteY11" fmla="*/ 1909339 h 1983550"/>
                  <a:gd name="connsiteX12" fmla="*/ 1379448 w 2953345"/>
                  <a:gd name="connsiteY12" fmla="*/ 1933671 h 1983550"/>
                  <a:gd name="connsiteX13" fmla="*/ 425892 w 2953345"/>
                  <a:gd name="connsiteY13" fmla="*/ 1636595 h 1983550"/>
                  <a:gd name="connsiteX14" fmla="*/ 20652 w 2953345"/>
                  <a:gd name="connsiteY14" fmla="*/ 500110 h 1983550"/>
                  <a:gd name="connsiteX15" fmla="*/ 612800 w 2953345"/>
                  <a:gd name="connsiteY15" fmla="*/ 567620 h 1983550"/>
                  <a:gd name="connsiteX16" fmla="*/ 646597 w 2953345"/>
                  <a:gd name="connsiteY16" fmla="*/ 582336 h 1983550"/>
                  <a:gd name="connsiteX17" fmla="*/ 648266 w 2953345"/>
                  <a:gd name="connsiteY17" fmla="*/ 560064 h 1983550"/>
                  <a:gd name="connsiteX18" fmla="*/ 857156 w 2953345"/>
                  <a:gd name="connsiteY18" fmla="*/ 12315 h 1983550"/>
                  <a:gd name="connsiteX19" fmla="*/ 1351480 w 2953345"/>
                  <a:gd name="connsiteY19" fmla="*/ 345243 h 1983550"/>
                  <a:gd name="connsiteX20" fmla="*/ 1439392 w 2953345"/>
                  <a:gd name="connsiteY20" fmla="*/ 453752 h 1983550"/>
                  <a:gd name="connsiteX21" fmla="*/ 1517562 w 2953345"/>
                  <a:gd name="connsiteY21" fmla="*/ 349370 h 1983550"/>
                  <a:gd name="connsiteX22" fmla="*/ 1988311 w 2953345"/>
                  <a:gd name="connsiteY22" fmla="*/ 0 h 198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953345" h="1983550">
                    <a:moveTo>
                      <a:pt x="1988311" y="0"/>
                    </a:moveTo>
                    <a:cubicBezTo>
                      <a:pt x="2110936" y="121606"/>
                      <a:pt x="2189921" y="326279"/>
                      <a:pt x="2225919" y="546570"/>
                    </a:cubicBezTo>
                    <a:lnTo>
                      <a:pt x="2233933" y="617237"/>
                    </a:lnTo>
                    <a:lnTo>
                      <a:pt x="2350610" y="567300"/>
                    </a:lnTo>
                    <a:cubicBezTo>
                      <a:pt x="2562647" y="488224"/>
                      <a:pt x="2779392" y="454290"/>
                      <a:pt x="2932976" y="500111"/>
                    </a:cubicBezTo>
                    <a:cubicBezTo>
                      <a:pt x="3023762" y="833364"/>
                      <a:pt x="2797242" y="1367090"/>
                      <a:pt x="2527736" y="1636596"/>
                    </a:cubicBezTo>
                    <a:cubicBezTo>
                      <a:pt x="2275074" y="1889258"/>
                      <a:pt x="1799076" y="2077510"/>
                      <a:pt x="1574180" y="1933671"/>
                    </a:cubicBezTo>
                    <a:lnTo>
                      <a:pt x="1556345" y="1919368"/>
                    </a:lnTo>
                    <a:lnTo>
                      <a:pt x="1528339" y="1920897"/>
                    </a:lnTo>
                    <a:cubicBezTo>
                      <a:pt x="1510560" y="1920089"/>
                      <a:pt x="1493010" y="1917445"/>
                      <a:pt x="1475770" y="1912825"/>
                    </a:cubicBezTo>
                    <a:lnTo>
                      <a:pt x="1448916" y="1901539"/>
                    </a:lnTo>
                    <a:lnTo>
                      <a:pt x="1409788" y="1909339"/>
                    </a:lnTo>
                    <a:lnTo>
                      <a:pt x="1379448" y="1933671"/>
                    </a:lnTo>
                    <a:cubicBezTo>
                      <a:pt x="1154551" y="2077510"/>
                      <a:pt x="678554" y="1889257"/>
                      <a:pt x="425892" y="1636595"/>
                    </a:cubicBezTo>
                    <a:cubicBezTo>
                      <a:pt x="156386" y="1367089"/>
                      <a:pt x="-70989" y="807277"/>
                      <a:pt x="20652" y="500110"/>
                    </a:cubicBezTo>
                    <a:cubicBezTo>
                      <a:pt x="187279" y="454716"/>
                      <a:pt x="404024" y="488650"/>
                      <a:pt x="612800" y="567620"/>
                    </a:cubicBezTo>
                    <a:lnTo>
                      <a:pt x="646597" y="582336"/>
                    </a:lnTo>
                    <a:lnTo>
                      <a:pt x="648266" y="560064"/>
                    </a:lnTo>
                    <a:cubicBezTo>
                      <a:pt x="675860" y="335450"/>
                      <a:pt x="745684" y="127473"/>
                      <a:pt x="857156" y="12315"/>
                    </a:cubicBezTo>
                    <a:cubicBezTo>
                      <a:pt x="1025944" y="48861"/>
                      <a:pt x="1202630" y="178907"/>
                      <a:pt x="1351480" y="345243"/>
                    </a:cubicBezTo>
                    <a:lnTo>
                      <a:pt x="1439392" y="453752"/>
                    </a:lnTo>
                    <a:lnTo>
                      <a:pt x="1517562" y="349370"/>
                    </a:lnTo>
                    <a:cubicBezTo>
                      <a:pt x="1661654" y="174869"/>
                      <a:pt x="1832393" y="37110"/>
                      <a:pt x="1988311" y="0"/>
                    </a:cubicBezTo>
                    <a:close/>
                  </a:path>
                </a:pathLst>
              </a:custGeom>
              <a:solidFill>
                <a:srgbClr val="00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709" name="グループ化 708">
                <a:extLst>
                  <a:ext uri="{FF2B5EF4-FFF2-40B4-BE49-F238E27FC236}">
                    <a16:creationId xmlns:a16="http://schemas.microsoft.com/office/drawing/2014/main" id="{87F6618D-7FCF-492F-9915-77BA311C7781}"/>
                  </a:ext>
                </a:extLst>
              </p:cNvPr>
              <p:cNvGrpSpPr/>
              <p:nvPr/>
            </p:nvGrpSpPr>
            <p:grpSpPr>
              <a:xfrm>
                <a:off x="5789949" y="3062530"/>
                <a:ext cx="689153" cy="686510"/>
                <a:chOff x="5789949" y="3062530"/>
                <a:chExt cx="689153" cy="686510"/>
              </a:xfrm>
            </p:grpSpPr>
            <p:sp>
              <p:nvSpPr>
                <p:cNvPr id="795" name="フリーフォーム: 図形 794">
                  <a:extLst>
                    <a:ext uri="{FF2B5EF4-FFF2-40B4-BE49-F238E27FC236}">
                      <a16:creationId xmlns:a16="http://schemas.microsoft.com/office/drawing/2014/main" id="{C1AB70DE-418B-4895-A363-081956AB2031}"/>
                    </a:ext>
                  </a:extLst>
                </p:cNvPr>
                <p:cNvSpPr/>
                <p:nvPr/>
              </p:nvSpPr>
              <p:spPr>
                <a:xfrm rot="10800000">
                  <a:off x="6056648" y="3138730"/>
                  <a:ext cx="264016" cy="177320"/>
                </a:xfrm>
                <a:custGeom>
                  <a:avLst/>
                  <a:gdLst>
                    <a:gd name="connsiteX0" fmla="*/ 1988311 w 2953345"/>
                    <a:gd name="connsiteY0" fmla="*/ 0 h 1983550"/>
                    <a:gd name="connsiteX1" fmla="*/ 2225919 w 2953345"/>
                    <a:gd name="connsiteY1" fmla="*/ 546570 h 1983550"/>
                    <a:gd name="connsiteX2" fmla="*/ 2233933 w 2953345"/>
                    <a:gd name="connsiteY2" fmla="*/ 617237 h 1983550"/>
                    <a:gd name="connsiteX3" fmla="*/ 2350610 w 2953345"/>
                    <a:gd name="connsiteY3" fmla="*/ 567300 h 1983550"/>
                    <a:gd name="connsiteX4" fmla="*/ 2932976 w 2953345"/>
                    <a:gd name="connsiteY4" fmla="*/ 500111 h 1983550"/>
                    <a:gd name="connsiteX5" fmla="*/ 2527736 w 2953345"/>
                    <a:gd name="connsiteY5" fmla="*/ 1636596 h 1983550"/>
                    <a:gd name="connsiteX6" fmla="*/ 1574180 w 2953345"/>
                    <a:gd name="connsiteY6" fmla="*/ 1933671 h 1983550"/>
                    <a:gd name="connsiteX7" fmla="*/ 1556345 w 2953345"/>
                    <a:gd name="connsiteY7" fmla="*/ 1919368 h 1983550"/>
                    <a:gd name="connsiteX8" fmla="*/ 1528339 w 2953345"/>
                    <a:gd name="connsiteY8" fmla="*/ 1920897 h 1983550"/>
                    <a:gd name="connsiteX9" fmla="*/ 1475770 w 2953345"/>
                    <a:gd name="connsiteY9" fmla="*/ 1912825 h 1983550"/>
                    <a:gd name="connsiteX10" fmla="*/ 1448916 w 2953345"/>
                    <a:gd name="connsiteY10" fmla="*/ 1901539 h 1983550"/>
                    <a:gd name="connsiteX11" fmla="*/ 1409788 w 2953345"/>
                    <a:gd name="connsiteY11" fmla="*/ 1909339 h 1983550"/>
                    <a:gd name="connsiteX12" fmla="*/ 1379448 w 2953345"/>
                    <a:gd name="connsiteY12" fmla="*/ 1933671 h 1983550"/>
                    <a:gd name="connsiteX13" fmla="*/ 425892 w 2953345"/>
                    <a:gd name="connsiteY13" fmla="*/ 1636595 h 1983550"/>
                    <a:gd name="connsiteX14" fmla="*/ 20652 w 2953345"/>
                    <a:gd name="connsiteY14" fmla="*/ 500110 h 1983550"/>
                    <a:gd name="connsiteX15" fmla="*/ 612800 w 2953345"/>
                    <a:gd name="connsiteY15" fmla="*/ 567620 h 1983550"/>
                    <a:gd name="connsiteX16" fmla="*/ 646597 w 2953345"/>
                    <a:gd name="connsiteY16" fmla="*/ 582336 h 1983550"/>
                    <a:gd name="connsiteX17" fmla="*/ 648266 w 2953345"/>
                    <a:gd name="connsiteY17" fmla="*/ 560064 h 1983550"/>
                    <a:gd name="connsiteX18" fmla="*/ 857156 w 2953345"/>
                    <a:gd name="connsiteY18" fmla="*/ 12315 h 1983550"/>
                    <a:gd name="connsiteX19" fmla="*/ 1351480 w 2953345"/>
                    <a:gd name="connsiteY19" fmla="*/ 345243 h 1983550"/>
                    <a:gd name="connsiteX20" fmla="*/ 1439392 w 2953345"/>
                    <a:gd name="connsiteY20" fmla="*/ 453752 h 1983550"/>
                    <a:gd name="connsiteX21" fmla="*/ 1517562 w 2953345"/>
                    <a:gd name="connsiteY21" fmla="*/ 349370 h 1983550"/>
                    <a:gd name="connsiteX22" fmla="*/ 1988311 w 2953345"/>
                    <a:gd name="connsiteY22" fmla="*/ 0 h 1983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2953345" h="1983550">
                      <a:moveTo>
                        <a:pt x="1988311" y="0"/>
                      </a:moveTo>
                      <a:cubicBezTo>
                        <a:pt x="2110936" y="121606"/>
                        <a:pt x="2189921" y="326279"/>
                        <a:pt x="2225919" y="546570"/>
                      </a:cubicBezTo>
                      <a:lnTo>
                        <a:pt x="2233933" y="617237"/>
                      </a:lnTo>
                      <a:lnTo>
                        <a:pt x="2350610" y="567300"/>
                      </a:lnTo>
                      <a:cubicBezTo>
                        <a:pt x="2562647" y="488224"/>
                        <a:pt x="2779392" y="454290"/>
                        <a:pt x="2932976" y="500111"/>
                      </a:cubicBezTo>
                      <a:cubicBezTo>
                        <a:pt x="3023762" y="833364"/>
                        <a:pt x="2797242" y="1367090"/>
                        <a:pt x="2527736" y="1636596"/>
                      </a:cubicBezTo>
                      <a:cubicBezTo>
                        <a:pt x="2275074" y="1889258"/>
                        <a:pt x="1799076" y="2077510"/>
                        <a:pt x="1574180" y="1933671"/>
                      </a:cubicBezTo>
                      <a:lnTo>
                        <a:pt x="1556345" y="1919368"/>
                      </a:lnTo>
                      <a:lnTo>
                        <a:pt x="1528339" y="1920897"/>
                      </a:lnTo>
                      <a:cubicBezTo>
                        <a:pt x="1510560" y="1920089"/>
                        <a:pt x="1493010" y="1917445"/>
                        <a:pt x="1475770" y="1912825"/>
                      </a:cubicBezTo>
                      <a:lnTo>
                        <a:pt x="1448916" y="1901539"/>
                      </a:lnTo>
                      <a:lnTo>
                        <a:pt x="1409788" y="1909339"/>
                      </a:lnTo>
                      <a:lnTo>
                        <a:pt x="1379448" y="1933671"/>
                      </a:lnTo>
                      <a:cubicBezTo>
                        <a:pt x="1154551" y="2077510"/>
                        <a:pt x="678554" y="1889257"/>
                        <a:pt x="425892" y="1636595"/>
                      </a:cubicBezTo>
                      <a:cubicBezTo>
                        <a:pt x="156386" y="1367089"/>
                        <a:pt x="-70989" y="807277"/>
                        <a:pt x="20652" y="500110"/>
                      </a:cubicBezTo>
                      <a:cubicBezTo>
                        <a:pt x="187279" y="454716"/>
                        <a:pt x="404024" y="488650"/>
                        <a:pt x="612800" y="567620"/>
                      </a:cubicBezTo>
                      <a:lnTo>
                        <a:pt x="646597" y="582336"/>
                      </a:lnTo>
                      <a:lnTo>
                        <a:pt x="648266" y="560064"/>
                      </a:lnTo>
                      <a:cubicBezTo>
                        <a:pt x="675860" y="335450"/>
                        <a:pt x="745684" y="127473"/>
                        <a:pt x="857156" y="12315"/>
                      </a:cubicBezTo>
                      <a:cubicBezTo>
                        <a:pt x="1025944" y="48861"/>
                        <a:pt x="1202630" y="178907"/>
                        <a:pt x="1351480" y="345243"/>
                      </a:cubicBezTo>
                      <a:lnTo>
                        <a:pt x="1439392" y="453752"/>
                      </a:lnTo>
                      <a:lnTo>
                        <a:pt x="1517562" y="349370"/>
                      </a:lnTo>
                      <a:cubicBezTo>
                        <a:pt x="1661654" y="174869"/>
                        <a:pt x="1832393" y="37110"/>
                        <a:pt x="1988311" y="0"/>
                      </a:cubicBezTo>
                      <a:close/>
                    </a:path>
                  </a:pathLst>
                </a:custGeom>
                <a:solidFill>
                  <a:srgbClr val="339933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96" name="フリーフォーム: 図形 795">
                  <a:extLst>
                    <a:ext uri="{FF2B5EF4-FFF2-40B4-BE49-F238E27FC236}">
                      <a16:creationId xmlns:a16="http://schemas.microsoft.com/office/drawing/2014/main" id="{174E346B-B691-423C-A9F6-CEF75A16262F}"/>
                    </a:ext>
                  </a:extLst>
                </p:cNvPr>
                <p:cNvSpPr/>
                <p:nvPr/>
              </p:nvSpPr>
              <p:spPr>
                <a:xfrm rot="10800000">
                  <a:off x="5820428" y="3062530"/>
                  <a:ext cx="264016" cy="177320"/>
                </a:xfrm>
                <a:custGeom>
                  <a:avLst/>
                  <a:gdLst>
                    <a:gd name="connsiteX0" fmla="*/ 1988311 w 2953345"/>
                    <a:gd name="connsiteY0" fmla="*/ 0 h 1983550"/>
                    <a:gd name="connsiteX1" fmla="*/ 2225919 w 2953345"/>
                    <a:gd name="connsiteY1" fmla="*/ 546570 h 1983550"/>
                    <a:gd name="connsiteX2" fmla="*/ 2233933 w 2953345"/>
                    <a:gd name="connsiteY2" fmla="*/ 617237 h 1983550"/>
                    <a:gd name="connsiteX3" fmla="*/ 2350610 w 2953345"/>
                    <a:gd name="connsiteY3" fmla="*/ 567300 h 1983550"/>
                    <a:gd name="connsiteX4" fmla="*/ 2932976 w 2953345"/>
                    <a:gd name="connsiteY4" fmla="*/ 500111 h 1983550"/>
                    <a:gd name="connsiteX5" fmla="*/ 2527736 w 2953345"/>
                    <a:gd name="connsiteY5" fmla="*/ 1636596 h 1983550"/>
                    <a:gd name="connsiteX6" fmla="*/ 1574180 w 2953345"/>
                    <a:gd name="connsiteY6" fmla="*/ 1933671 h 1983550"/>
                    <a:gd name="connsiteX7" fmla="*/ 1556345 w 2953345"/>
                    <a:gd name="connsiteY7" fmla="*/ 1919368 h 1983550"/>
                    <a:gd name="connsiteX8" fmla="*/ 1528339 w 2953345"/>
                    <a:gd name="connsiteY8" fmla="*/ 1920897 h 1983550"/>
                    <a:gd name="connsiteX9" fmla="*/ 1475770 w 2953345"/>
                    <a:gd name="connsiteY9" fmla="*/ 1912825 h 1983550"/>
                    <a:gd name="connsiteX10" fmla="*/ 1448916 w 2953345"/>
                    <a:gd name="connsiteY10" fmla="*/ 1901539 h 1983550"/>
                    <a:gd name="connsiteX11" fmla="*/ 1409788 w 2953345"/>
                    <a:gd name="connsiteY11" fmla="*/ 1909339 h 1983550"/>
                    <a:gd name="connsiteX12" fmla="*/ 1379448 w 2953345"/>
                    <a:gd name="connsiteY12" fmla="*/ 1933671 h 1983550"/>
                    <a:gd name="connsiteX13" fmla="*/ 425892 w 2953345"/>
                    <a:gd name="connsiteY13" fmla="*/ 1636595 h 1983550"/>
                    <a:gd name="connsiteX14" fmla="*/ 20652 w 2953345"/>
                    <a:gd name="connsiteY14" fmla="*/ 500110 h 1983550"/>
                    <a:gd name="connsiteX15" fmla="*/ 612800 w 2953345"/>
                    <a:gd name="connsiteY15" fmla="*/ 567620 h 1983550"/>
                    <a:gd name="connsiteX16" fmla="*/ 646597 w 2953345"/>
                    <a:gd name="connsiteY16" fmla="*/ 582336 h 1983550"/>
                    <a:gd name="connsiteX17" fmla="*/ 648266 w 2953345"/>
                    <a:gd name="connsiteY17" fmla="*/ 560064 h 1983550"/>
                    <a:gd name="connsiteX18" fmla="*/ 857156 w 2953345"/>
                    <a:gd name="connsiteY18" fmla="*/ 12315 h 1983550"/>
                    <a:gd name="connsiteX19" fmla="*/ 1351480 w 2953345"/>
                    <a:gd name="connsiteY19" fmla="*/ 345243 h 1983550"/>
                    <a:gd name="connsiteX20" fmla="*/ 1439392 w 2953345"/>
                    <a:gd name="connsiteY20" fmla="*/ 453752 h 1983550"/>
                    <a:gd name="connsiteX21" fmla="*/ 1517562 w 2953345"/>
                    <a:gd name="connsiteY21" fmla="*/ 349370 h 1983550"/>
                    <a:gd name="connsiteX22" fmla="*/ 1988311 w 2953345"/>
                    <a:gd name="connsiteY22" fmla="*/ 0 h 1983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2953345" h="1983550">
                      <a:moveTo>
                        <a:pt x="1988311" y="0"/>
                      </a:moveTo>
                      <a:cubicBezTo>
                        <a:pt x="2110936" y="121606"/>
                        <a:pt x="2189921" y="326279"/>
                        <a:pt x="2225919" y="546570"/>
                      </a:cubicBezTo>
                      <a:lnTo>
                        <a:pt x="2233933" y="617237"/>
                      </a:lnTo>
                      <a:lnTo>
                        <a:pt x="2350610" y="567300"/>
                      </a:lnTo>
                      <a:cubicBezTo>
                        <a:pt x="2562647" y="488224"/>
                        <a:pt x="2779392" y="454290"/>
                        <a:pt x="2932976" y="500111"/>
                      </a:cubicBezTo>
                      <a:cubicBezTo>
                        <a:pt x="3023762" y="833364"/>
                        <a:pt x="2797242" y="1367090"/>
                        <a:pt x="2527736" y="1636596"/>
                      </a:cubicBezTo>
                      <a:cubicBezTo>
                        <a:pt x="2275074" y="1889258"/>
                        <a:pt x="1799076" y="2077510"/>
                        <a:pt x="1574180" y="1933671"/>
                      </a:cubicBezTo>
                      <a:lnTo>
                        <a:pt x="1556345" y="1919368"/>
                      </a:lnTo>
                      <a:lnTo>
                        <a:pt x="1528339" y="1920897"/>
                      </a:lnTo>
                      <a:cubicBezTo>
                        <a:pt x="1510560" y="1920089"/>
                        <a:pt x="1493010" y="1917445"/>
                        <a:pt x="1475770" y="1912825"/>
                      </a:cubicBezTo>
                      <a:lnTo>
                        <a:pt x="1448916" y="1901539"/>
                      </a:lnTo>
                      <a:lnTo>
                        <a:pt x="1409788" y="1909339"/>
                      </a:lnTo>
                      <a:lnTo>
                        <a:pt x="1379448" y="1933671"/>
                      </a:lnTo>
                      <a:cubicBezTo>
                        <a:pt x="1154551" y="2077510"/>
                        <a:pt x="678554" y="1889257"/>
                        <a:pt x="425892" y="1636595"/>
                      </a:cubicBezTo>
                      <a:cubicBezTo>
                        <a:pt x="156386" y="1367089"/>
                        <a:pt x="-70989" y="807277"/>
                        <a:pt x="20652" y="500110"/>
                      </a:cubicBezTo>
                      <a:cubicBezTo>
                        <a:pt x="187279" y="454716"/>
                        <a:pt x="404024" y="488650"/>
                        <a:pt x="612800" y="567620"/>
                      </a:cubicBezTo>
                      <a:lnTo>
                        <a:pt x="646597" y="582336"/>
                      </a:lnTo>
                      <a:lnTo>
                        <a:pt x="648266" y="560064"/>
                      </a:lnTo>
                      <a:cubicBezTo>
                        <a:pt x="675860" y="335450"/>
                        <a:pt x="745684" y="127473"/>
                        <a:pt x="857156" y="12315"/>
                      </a:cubicBezTo>
                      <a:cubicBezTo>
                        <a:pt x="1025944" y="48861"/>
                        <a:pt x="1202630" y="178907"/>
                        <a:pt x="1351480" y="345243"/>
                      </a:cubicBezTo>
                      <a:lnTo>
                        <a:pt x="1439392" y="453752"/>
                      </a:lnTo>
                      <a:lnTo>
                        <a:pt x="1517562" y="349370"/>
                      </a:lnTo>
                      <a:cubicBezTo>
                        <a:pt x="1661654" y="174869"/>
                        <a:pt x="1832393" y="37110"/>
                        <a:pt x="1988311" y="0"/>
                      </a:cubicBezTo>
                      <a:close/>
                    </a:path>
                  </a:pathLst>
                </a:custGeom>
                <a:solidFill>
                  <a:srgbClr val="339933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97" name="フリーフォーム: 図形 796">
                  <a:extLst>
                    <a:ext uri="{FF2B5EF4-FFF2-40B4-BE49-F238E27FC236}">
                      <a16:creationId xmlns:a16="http://schemas.microsoft.com/office/drawing/2014/main" id="{17D20E68-EEB5-4454-B4B5-3F2BAC501240}"/>
                    </a:ext>
                  </a:extLst>
                </p:cNvPr>
                <p:cNvSpPr/>
                <p:nvPr/>
              </p:nvSpPr>
              <p:spPr>
                <a:xfrm rot="10800000">
                  <a:off x="6070004" y="3376300"/>
                  <a:ext cx="237304" cy="159380"/>
                </a:xfrm>
                <a:custGeom>
                  <a:avLst/>
                  <a:gdLst>
                    <a:gd name="connsiteX0" fmla="*/ 1988311 w 2953345"/>
                    <a:gd name="connsiteY0" fmla="*/ 0 h 1983550"/>
                    <a:gd name="connsiteX1" fmla="*/ 2225919 w 2953345"/>
                    <a:gd name="connsiteY1" fmla="*/ 546570 h 1983550"/>
                    <a:gd name="connsiteX2" fmla="*/ 2233933 w 2953345"/>
                    <a:gd name="connsiteY2" fmla="*/ 617237 h 1983550"/>
                    <a:gd name="connsiteX3" fmla="*/ 2350610 w 2953345"/>
                    <a:gd name="connsiteY3" fmla="*/ 567300 h 1983550"/>
                    <a:gd name="connsiteX4" fmla="*/ 2932976 w 2953345"/>
                    <a:gd name="connsiteY4" fmla="*/ 500111 h 1983550"/>
                    <a:gd name="connsiteX5" fmla="*/ 2527736 w 2953345"/>
                    <a:gd name="connsiteY5" fmla="*/ 1636596 h 1983550"/>
                    <a:gd name="connsiteX6" fmla="*/ 1574180 w 2953345"/>
                    <a:gd name="connsiteY6" fmla="*/ 1933671 h 1983550"/>
                    <a:gd name="connsiteX7" fmla="*/ 1556345 w 2953345"/>
                    <a:gd name="connsiteY7" fmla="*/ 1919368 h 1983550"/>
                    <a:gd name="connsiteX8" fmla="*/ 1528339 w 2953345"/>
                    <a:gd name="connsiteY8" fmla="*/ 1920897 h 1983550"/>
                    <a:gd name="connsiteX9" fmla="*/ 1475770 w 2953345"/>
                    <a:gd name="connsiteY9" fmla="*/ 1912825 h 1983550"/>
                    <a:gd name="connsiteX10" fmla="*/ 1448916 w 2953345"/>
                    <a:gd name="connsiteY10" fmla="*/ 1901539 h 1983550"/>
                    <a:gd name="connsiteX11" fmla="*/ 1409788 w 2953345"/>
                    <a:gd name="connsiteY11" fmla="*/ 1909339 h 1983550"/>
                    <a:gd name="connsiteX12" fmla="*/ 1379448 w 2953345"/>
                    <a:gd name="connsiteY12" fmla="*/ 1933671 h 1983550"/>
                    <a:gd name="connsiteX13" fmla="*/ 425892 w 2953345"/>
                    <a:gd name="connsiteY13" fmla="*/ 1636595 h 1983550"/>
                    <a:gd name="connsiteX14" fmla="*/ 20652 w 2953345"/>
                    <a:gd name="connsiteY14" fmla="*/ 500110 h 1983550"/>
                    <a:gd name="connsiteX15" fmla="*/ 612800 w 2953345"/>
                    <a:gd name="connsiteY15" fmla="*/ 567620 h 1983550"/>
                    <a:gd name="connsiteX16" fmla="*/ 646597 w 2953345"/>
                    <a:gd name="connsiteY16" fmla="*/ 582336 h 1983550"/>
                    <a:gd name="connsiteX17" fmla="*/ 648266 w 2953345"/>
                    <a:gd name="connsiteY17" fmla="*/ 560064 h 1983550"/>
                    <a:gd name="connsiteX18" fmla="*/ 857156 w 2953345"/>
                    <a:gd name="connsiteY18" fmla="*/ 12315 h 1983550"/>
                    <a:gd name="connsiteX19" fmla="*/ 1351480 w 2953345"/>
                    <a:gd name="connsiteY19" fmla="*/ 345243 h 1983550"/>
                    <a:gd name="connsiteX20" fmla="*/ 1439392 w 2953345"/>
                    <a:gd name="connsiteY20" fmla="*/ 453752 h 1983550"/>
                    <a:gd name="connsiteX21" fmla="*/ 1517562 w 2953345"/>
                    <a:gd name="connsiteY21" fmla="*/ 349370 h 1983550"/>
                    <a:gd name="connsiteX22" fmla="*/ 1988311 w 2953345"/>
                    <a:gd name="connsiteY22" fmla="*/ 0 h 1983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2953345" h="1983550">
                      <a:moveTo>
                        <a:pt x="1988311" y="0"/>
                      </a:moveTo>
                      <a:cubicBezTo>
                        <a:pt x="2110936" y="121606"/>
                        <a:pt x="2189921" y="326279"/>
                        <a:pt x="2225919" y="546570"/>
                      </a:cubicBezTo>
                      <a:lnTo>
                        <a:pt x="2233933" y="617237"/>
                      </a:lnTo>
                      <a:lnTo>
                        <a:pt x="2350610" y="567300"/>
                      </a:lnTo>
                      <a:cubicBezTo>
                        <a:pt x="2562647" y="488224"/>
                        <a:pt x="2779392" y="454290"/>
                        <a:pt x="2932976" y="500111"/>
                      </a:cubicBezTo>
                      <a:cubicBezTo>
                        <a:pt x="3023762" y="833364"/>
                        <a:pt x="2797242" y="1367090"/>
                        <a:pt x="2527736" y="1636596"/>
                      </a:cubicBezTo>
                      <a:cubicBezTo>
                        <a:pt x="2275074" y="1889258"/>
                        <a:pt x="1799076" y="2077510"/>
                        <a:pt x="1574180" y="1933671"/>
                      </a:cubicBezTo>
                      <a:lnTo>
                        <a:pt x="1556345" y="1919368"/>
                      </a:lnTo>
                      <a:lnTo>
                        <a:pt x="1528339" y="1920897"/>
                      </a:lnTo>
                      <a:cubicBezTo>
                        <a:pt x="1510560" y="1920089"/>
                        <a:pt x="1493010" y="1917445"/>
                        <a:pt x="1475770" y="1912825"/>
                      </a:cubicBezTo>
                      <a:lnTo>
                        <a:pt x="1448916" y="1901539"/>
                      </a:lnTo>
                      <a:lnTo>
                        <a:pt x="1409788" y="1909339"/>
                      </a:lnTo>
                      <a:lnTo>
                        <a:pt x="1379448" y="1933671"/>
                      </a:lnTo>
                      <a:cubicBezTo>
                        <a:pt x="1154551" y="2077510"/>
                        <a:pt x="678554" y="1889257"/>
                        <a:pt x="425892" y="1636595"/>
                      </a:cubicBezTo>
                      <a:cubicBezTo>
                        <a:pt x="156386" y="1367089"/>
                        <a:pt x="-70989" y="807277"/>
                        <a:pt x="20652" y="500110"/>
                      </a:cubicBezTo>
                      <a:cubicBezTo>
                        <a:pt x="187279" y="454716"/>
                        <a:pt x="404024" y="488650"/>
                        <a:pt x="612800" y="567620"/>
                      </a:cubicBezTo>
                      <a:lnTo>
                        <a:pt x="646597" y="582336"/>
                      </a:lnTo>
                      <a:lnTo>
                        <a:pt x="648266" y="560064"/>
                      </a:lnTo>
                      <a:cubicBezTo>
                        <a:pt x="675860" y="335450"/>
                        <a:pt x="745684" y="127473"/>
                        <a:pt x="857156" y="12315"/>
                      </a:cubicBezTo>
                      <a:cubicBezTo>
                        <a:pt x="1025944" y="48861"/>
                        <a:pt x="1202630" y="178907"/>
                        <a:pt x="1351480" y="345243"/>
                      </a:cubicBezTo>
                      <a:lnTo>
                        <a:pt x="1439392" y="453752"/>
                      </a:lnTo>
                      <a:lnTo>
                        <a:pt x="1517562" y="349370"/>
                      </a:lnTo>
                      <a:cubicBezTo>
                        <a:pt x="1661654" y="174869"/>
                        <a:pt x="1832393" y="37110"/>
                        <a:pt x="1988311" y="0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98" name="フリーフォーム: 図形 797">
                  <a:extLst>
                    <a:ext uri="{FF2B5EF4-FFF2-40B4-BE49-F238E27FC236}">
                      <a16:creationId xmlns:a16="http://schemas.microsoft.com/office/drawing/2014/main" id="{4CB987EF-2ECB-4F9C-8239-3AB9A1844D7F}"/>
                    </a:ext>
                  </a:extLst>
                </p:cNvPr>
                <p:cNvSpPr/>
                <p:nvPr/>
              </p:nvSpPr>
              <p:spPr>
                <a:xfrm rot="10800000">
                  <a:off x="5833784" y="3300100"/>
                  <a:ext cx="237304" cy="159380"/>
                </a:xfrm>
                <a:custGeom>
                  <a:avLst/>
                  <a:gdLst>
                    <a:gd name="connsiteX0" fmla="*/ 1988311 w 2953345"/>
                    <a:gd name="connsiteY0" fmla="*/ 0 h 1983550"/>
                    <a:gd name="connsiteX1" fmla="*/ 2225919 w 2953345"/>
                    <a:gd name="connsiteY1" fmla="*/ 546570 h 1983550"/>
                    <a:gd name="connsiteX2" fmla="*/ 2233933 w 2953345"/>
                    <a:gd name="connsiteY2" fmla="*/ 617237 h 1983550"/>
                    <a:gd name="connsiteX3" fmla="*/ 2350610 w 2953345"/>
                    <a:gd name="connsiteY3" fmla="*/ 567300 h 1983550"/>
                    <a:gd name="connsiteX4" fmla="*/ 2932976 w 2953345"/>
                    <a:gd name="connsiteY4" fmla="*/ 500111 h 1983550"/>
                    <a:gd name="connsiteX5" fmla="*/ 2527736 w 2953345"/>
                    <a:gd name="connsiteY5" fmla="*/ 1636596 h 1983550"/>
                    <a:gd name="connsiteX6" fmla="*/ 1574180 w 2953345"/>
                    <a:gd name="connsiteY6" fmla="*/ 1933671 h 1983550"/>
                    <a:gd name="connsiteX7" fmla="*/ 1556345 w 2953345"/>
                    <a:gd name="connsiteY7" fmla="*/ 1919368 h 1983550"/>
                    <a:gd name="connsiteX8" fmla="*/ 1528339 w 2953345"/>
                    <a:gd name="connsiteY8" fmla="*/ 1920897 h 1983550"/>
                    <a:gd name="connsiteX9" fmla="*/ 1475770 w 2953345"/>
                    <a:gd name="connsiteY9" fmla="*/ 1912825 h 1983550"/>
                    <a:gd name="connsiteX10" fmla="*/ 1448916 w 2953345"/>
                    <a:gd name="connsiteY10" fmla="*/ 1901539 h 1983550"/>
                    <a:gd name="connsiteX11" fmla="*/ 1409788 w 2953345"/>
                    <a:gd name="connsiteY11" fmla="*/ 1909339 h 1983550"/>
                    <a:gd name="connsiteX12" fmla="*/ 1379448 w 2953345"/>
                    <a:gd name="connsiteY12" fmla="*/ 1933671 h 1983550"/>
                    <a:gd name="connsiteX13" fmla="*/ 425892 w 2953345"/>
                    <a:gd name="connsiteY13" fmla="*/ 1636595 h 1983550"/>
                    <a:gd name="connsiteX14" fmla="*/ 20652 w 2953345"/>
                    <a:gd name="connsiteY14" fmla="*/ 500110 h 1983550"/>
                    <a:gd name="connsiteX15" fmla="*/ 612800 w 2953345"/>
                    <a:gd name="connsiteY15" fmla="*/ 567620 h 1983550"/>
                    <a:gd name="connsiteX16" fmla="*/ 646597 w 2953345"/>
                    <a:gd name="connsiteY16" fmla="*/ 582336 h 1983550"/>
                    <a:gd name="connsiteX17" fmla="*/ 648266 w 2953345"/>
                    <a:gd name="connsiteY17" fmla="*/ 560064 h 1983550"/>
                    <a:gd name="connsiteX18" fmla="*/ 857156 w 2953345"/>
                    <a:gd name="connsiteY18" fmla="*/ 12315 h 1983550"/>
                    <a:gd name="connsiteX19" fmla="*/ 1351480 w 2953345"/>
                    <a:gd name="connsiteY19" fmla="*/ 345243 h 1983550"/>
                    <a:gd name="connsiteX20" fmla="*/ 1439392 w 2953345"/>
                    <a:gd name="connsiteY20" fmla="*/ 453752 h 1983550"/>
                    <a:gd name="connsiteX21" fmla="*/ 1517562 w 2953345"/>
                    <a:gd name="connsiteY21" fmla="*/ 349370 h 1983550"/>
                    <a:gd name="connsiteX22" fmla="*/ 1988311 w 2953345"/>
                    <a:gd name="connsiteY22" fmla="*/ 0 h 1983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2953345" h="1983550">
                      <a:moveTo>
                        <a:pt x="1988311" y="0"/>
                      </a:moveTo>
                      <a:cubicBezTo>
                        <a:pt x="2110936" y="121606"/>
                        <a:pt x="2189921" y="326279"/>
                        <a:pt x="2225919" y="546570"/>
                      </a:cubicBezTo>
                      <a:lnTo>
                        <a:pt x="2233933" y="617237"/>
                      </a:lnTo>
                      <a:lnTo>
                        <a:pt x="2350610" y="567300"/>
                      </a:lnTo>
                      <a:cubicBezTo>
                        <a:pt x="2562647" y="488224"/>
                        <a:pt x="2779392" y="454290"/>
                        <a:pt x="2932976" y="500111"/>
                      </a:cubicBezTo>
                      <a:cubicBezTo>
                        <a:pt x="3023762" y="833364"/>
                        <a:pt x="2797242" y="1367090"/>
                        <a:pt x="2527736" y="1636596"/>
                      </a:cubicBezTo>
                      <a:cubicBezTo>
                        <a:pt x="2275074" y="1889258"/>
                        <a:pt x="1799076" y="2077510"/>
                        <a:pt x="1574180" y="1933671"/>
                      </a:cubicBezTo>
                      <a:lnTo>
                        <a:pt x="1556345" y="1919368"/>
                      </a:lnTo>
                      <a:lnTo>
                        <a:pt x="1528339" y="1920897"/>
                      </a:lnTo>
                      <a:cubicBezTo>
                        <a:pt x="1510560" y="1920089"/>
                        <a:pt x="1493010" y="1917445"/>
                        <a:pt x="1475770" y="1912825"/>
                      </a:cubicBezTo>
                      <a:lnTo>
                        <a:pt x="1448916" y="1901539"/>
                      </a:lnTo>
                      <a:lnTo>
                        <a:pt x="1409788" y="1909339"/>
                      </a:lnTo>
                      <a:lnTo>
                        <a:pt x="1379448" y="1933671"/>
                      </a:lnTo>
                      <a:cubicBezTo>
                        <a:pt x="1154551" y="2077510"/>
                        <a:pt x="678554" y="1889257"/>
                        <a:pt x="425892" y="1636595"/>
                      </a:cubicBezTo>
                      <a:cubicBezTo>
                        <a:pt x="156386" y="1367089"/>
                        <a:pt x="-70989" y="807277"/>
                        <a:pt x="20652" y="500110"/>
                      </a:cubicBezTo>
                      <a:cubicBezTo>
                        <a:pt x="187279" y="454716"/>
                        <a:pt x="404024" y="488650"/>
                        <a:pt x="612800" y="567620"/>
                      </a:cubicBezTo>
                      <a:lnTo>
                        <a:pt x="646597" y="582336"/>
                      </a:lnTo>
                      <a:lnTo>
                        <a:pt x="648266" y="560064"/>
                      </a:lnTo>
                      <a:cubicBezTo>
                        <a:pt x="675860" y="335450"/>
                        <a:pt x="745684" y="127473"/>
                        <a:pt x="857156" y="12315"/>
                      </a:cubicBezTo>
                      <a:cubicBezTo>
                        <a:pt x="1025944" y="48861"/>
                        <a:pt x="1202630" y="178907"/>
                        <a:pt x="1351480" y="345243"/>
                      </a:cubicBezTo>
                      <a:lnTo>
                        <a:pt x="1439392" y="453752"/>
                      </a:lnTo>
                      <a:lnTo>
                        <a:pt x="1517562" y="349370"/>
                      </a:lnTo>
                      <a:cubicBezTo>
                        <a:pt x="1661654" y="174869"/>
                        <a:pt x="1832393" y="37110"/>
                        <a:pt x="1988311" y="0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99" name="フリーフォーム: 図形 798">
                  <a:extLst>
                    <a:ext uri="{FF2B5EF4-FFF2-40B4-BE49-F238E27FC236}">
                      <a16:creationId xmlns:a16="http://schemas.microsoft.com/office/drawing/2014/main" id="{C11B122E-04FF-4E5E-8CF0-5ABDE007F778}"/>
                    </a:ext>
                  </a:extLst>
                </p:cNvPr>
                <p:cNvSpPr/>
                <p:nvPr/>
              </p:nvSpPr>
              <p:spPr>
                <a:xfrm rot="9769250">
                  <a:off x="6093165" y="3260085"/>
                  <a:ext cx="264016" cy="177320"/>
                </a:xfrm>
                <a:custGeom>
                  <a:avLst/>
                  <a:gdLst>
                    <a:gd name="connsiteX0" fmla="*/ 1988311 w 2953345"/>
                    <a:gd name="connsiteY0" fmla="*/ 0 h 1983550"/>
                    <a:gd name="connsiteX1" fmla="*/ 2225919 w 2953345"/>
                    <a:gd name="connsiteY1" fmla="*/ 546570 h 1983550"/>
                    <a:gd name="connsiteX2" fmla="*/ 2233933 w 2953345"/>
                    <a:gd name="connsiteY2" fmla="*/ 617237 h 1983550"/>
                    <a:gd name="connsiteX3" fmla="*/ 2350610 w 2953345"/>
                    <a:gd name="connsiteY3" fmla="*/ 567300 h 1983550"/>
                    <a:gd name="connsiteX4" fmla="*/ 2932976 w 2953345"/>
                    <a:gd name="connsiteY4" fmla="*/ 500111 h 1983550"/>
                    <a:gd name="connsiteX5" fmla="*/ 2527736 w 2953345"/>
                    <a:gd name="connsiteY5" fmla="*/ 1636596 h 1983550"/>
                    <a:gd name="connsiteX6" fmla="*/ 1574180 w 2953345"/>
                    <a:gd name="connsiteY6" fmla="*/ 1933671 h 1983550"/>
                    <a:gd name="connsiteX7" fmla="*/ 1556345 w 2953345"/>
                    <a:gd name="connsiteY7" fmla="*/ 1919368 h 1983550"/>
                    <a:gd name="connsiteX8" fmla="*/ 1528339 w 2953345"/>
                    <a:gd name="connsiteY8" fmla="*/ 1920897 h 1983550"/>
                    <a:gd name="connsiteX9" fmla="*/ 1475770 w 2953345"/>
                    <a:gd name="connsiteY9" fmla="*/ 1912825 h 1983550"/>
                    <a:gd name="connsiteX10" fmla="*/ 1448916 w 2953345"/>
                    <a:gd name="connsiteY10" fmla="*/ 1901539 h 1983550"/>
                    <a:gd name="connsiteX11" fmla="*/ 1409788 w 2953345"/>
                    <a:gd name="connsiteY11" fmla="*/ 1909339 h 1983550"/>
                    <a:gd name="connsiteX12" fmla="*/ 1379448 w 2953345"/>
                    <a:gd name="connsiteY12" fmla="*/ 1933671 h 1983550"/>
                    <a:gd name="connsiteX13" fmla="*/ 425892 w 2953345"/>
                    <a:gd name="connsiteY13" fmla="*/ 1636595 h 1983550"/>
                    <a:gd name="connsiteX14" fmla="*/ 20652 w 2953345"/>
                    <a:gd name="connsiteY14" fmla="*/ 500110 h 1983550"/>
                    <a:gd name="connsiteX15" fmla="*/ 612800 w 2953345"/>
                    <a:gd name="connsiteY15" fmla="*/ 567620 h 1983550"/>
                    <a:gd name="connsiteX16" fmla="*/ 646597 w 2953345"/>
                    <a:gd name="connsiteY16" fmla="*/ 582336 h 1983550"/>
                    <a:gd name="connsiteX17" fmla="*/ 648266 w 2953345"/>
                    <a:gd name="connsiteY17" fmla="*/ 560064 h 1983550"/>
                    <a:gd name="connsiteX18" fmla="*/ 857156 w 2953345"/>
                    <a:gd name="connsiteY18" fmla="*/ 12315 h 1983550"/>
                    <a:gd name="connsiteX19" fmla="*/ 1351480 w 2953345"/>
                    <a:gd name="connsiteY19" fmla="*/ 345243 h 1983550"/>
                    <a:gd name="connsiteX20" fmla="*/ 1439392 w 2953345"/>
                    <a:gd name="connsiteY20" fmla="*/ 453752 h 1983550"/>
                    <a:gd name="connsiteX21" fmla="*/ 1517562 w 2953345"/>
                    <a:gd name="connsiteY21" fmla="*/ 349370 h 1983550"/>
                    <a:gd name="connsiteX22" fmla="*/ 1988311 w 2953345"/>
                    <a:gd name="connsiteY22" fmla="*/ 0 h 1983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2953345" h="1983550">
                      <a:moveTo>
                        <a:pt x="1988311" y="0"/>
                      </a:moveTo>
                      <a:cubicBezTo>
                        <a:pt x="2110936" y="121606"/>
                        <a:pt x="2189921" y="326279"/>
                        <a:pt x="2225919" y="546570"/>
                      </a:cubicBezTo>
                      <a:lnTo>
                        <a:pt x="2233933" y="617237"/>
                      </a:lnTo>
                      <a:lnTo>
                        <a:pt x="2350610" y="567300"/>
                      </a:lnTo>
                      <a:cubicBezTo>
                        <a:pt x="2562647" y="488224"/>
                        <a:pt x="2779392" y="454290"/>
                        <a:pt x="2932976" y="500111"/>
                      </a:cubicBezTo>
                      <a:cubicBezTo>
                        <a:pt x="3023762" y="833364"/>
                        <a:pt x="2797242" y="1367090"/>
                        <a:pt x="2527736" y="1636596"/>
                      </a:cubicBezTo>
                      <a:cubicBezTo>
                        <a:pt x="2275074" y="1889258"/>
                        <a:pt x="1799076" y="2077510"/>
                        <a:pt x="1574180" y="1933671"/>
                      </a:cubicBezTo>
                      <a:lnTo>
                        <a:pt x="1556345" y="1919368"/>
                      </a:lnTo>
                      <a:lnTo>
                        <a:pt x="1528339" y="1920897"/>
                      </a:lnTo>
                      <a:cubicBezTo>
                        <a:pt x="1510560" y="1920089"/>
                        <a:pt x="1493010" y="1917445"/>
                        <a:pt x="1475770" y="1912825"/>
                      </a:cubicBezTo>
                      <a:lnTo>
                        <a:pt x="1448916" y="1901539"/>
                      </a:lnTo>
                      <a:lnTo>
                        <a:pt x="1409788" y="1909339"/>
                      </a:lnTo>
                      <a:lnTo>
                        <a:pt x="1379448" y="1933671"/>
                      </a:lnTo>
                      <a:cubicBezTo>
                        <a:pt x="1154551" y="2077510"/>
                        <a:pt x="678554" y="1889257"/>
                        <a:pt x="425892" y="1636595"/>
                      </a:cubicBezTo>
                      <a:cubicBezTo>
                        <a:pt x="156386" y="1367089"/>
                        <a:pt x="-70989" y="807277"/>
                        <a:pt x="20652" y="500110"/>
                      </a:cubicBezTo>
                      <a:cubicBezTo>
                        <a:pt x="187279" y="454716"/>
                        <a:pt x="404024" y="488650"/>
                        <a:pt x="612800" y="567620"/>
                      </a:cubicBezTo>
                      <a:lnTo>
                        <a:pt x="646597" y="582336"/>
                      </a:lnTo>
                      <a:lnTo>
                        <a:pt x="648266" y="560064"/>
                      </a:lnTo>
                      <a:cubicBezTo>
                        <a:pt x="675860" y="335450"/>
                        <a:pt x="745684" y="127473"/>
                        <a:pt x="857156" y="12315"/>
                      </a:cubicBezTo>
                      <a:cubicBezTo>
                        <a:pt x="1025944" y="48861"/>
                        <a:pt x="1202630" y="178907"/>
                        <a:pt x="1351480" y="345243"/>
                      </a:cubicBezTo>
                      <a:lnTo>
                        <a:pt x="1439392" y="453752"/>
                      </a:lnTo>
                      <a:lnTo>
                        <a:pt x="1517562" y="349370"/>
                      </a:lnTo>
                      <a:cubicBezTo>
                        <a:pt x="1661654" y="174869"/>
                        <a:pt x="1832393" y="37110"/>
                        <a:pt x="1988311" y="0"/>
                      </a:cubicBezTo>
                      <a:close/>
                    </a:path>
                  </a:pathLst>
                </a:custGeom>
                <a:solidFill>
                  <a:srgbClr val="339933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00" name="フリーフォーム: 図形 799">
                  <a:extLst>
                    <a:ext uri="{FF2B5EF4-FFF2-40B4-BE49-F238E27FC236}">
                      <a16:creationId xmlns:a16="http://schemas.microsoft.com/office/drawing/2014/main" id="{7DEB52FB-827D-4FD0-93AF-C3A7991CE7C1}"/>
                    </a:ext>
                  </a:extLst>
                </p:cNvPr>
                <p:cNvSpPr/>
                <p:nvPr/>
              </p:nvSpPr>
              <p:spPr>
                <a:xfrm rot="9769250">
                  <a:off x="5856945" y="3183885"/>
                  <a:ext cx="264016" cy="177320"/>
                </a:xfrm>
                <a:custGeom>
                  <a:avLst/>
                  <a:gdLst>
                    <a:gd name="connsiteX0" fmla="*/ 1988311 w 2953345"/>
                    <a:gd name="connsiteY0" fmla="*/ 0 h 1983550"/>
                    <a:gd name="connsiteX1" fmla="*/ 2225919 w 2953345"/>
                    <a:gd name="connsiteY1" fmla="*/ 546570 h 1983550"/>
                    <a:gd name="connsiteX2" fmla="*/ 2233933 w 2953345"/>
                    <a:gd name="connsiteY2" fmla="*/ 617237 h 1983550"/>
                    <a:gd name="connsiteX3" fmla="*/ 2350610 w 2953345"/>
                    <a:gd name="connsiteY3" fmla="*/ 567300 h 1983550"/>
                    <a:gd name="connsiteX4" fmla="*/ 2932976 w 2953345"/>
                    <a:gd name="connsiteY4" fmla="*/ 500111 h 1983550"/>
                    <a:gd name="connsiteX5" fmla="*/ 2527736 w 2953345"/>
                    <a:gd name="connsiteY5" fmla="*/ 1636596 h 1983550"/>
                    <a:gd name="connsiteX6" fmla="*/ 1574180 w 2953345"/>
                    <a:gd name="connsiteY6" fmla="*/ 1933671 h 1983550"/>
                    <a:gd name="connsiteX7" fmla="*/ 1556345 w 2953345"/>
                    <a:gd name="connsiteY7" fmla="*/ 1919368 h 1983550"/>
                    <a:gd name="connsiteX8" fmla="*/ 1528339 w 2953345"/>
                    <a:gd name="connsiteY8" fmla="*/ 1920897 h 1983550"/>
                    <a:gd name="connsiteX9" fmla="*/ 1475770 w 2953345"/>
                    <a:gd name="connsiteY9" fmla="*/ 1912825 h 1983550"/>
                    <a:gd name="connsiteX10" fmla="*/ 1448916 w 2953345"/>
                    <a:gd name="connsiteY10" fmla="*/ 1901539 h 1983550"/>
                    <a:gd name="connsiteX11" fmla="*/ 1409788 w 2953345"/>
                    <a:gd name="connsiteY11" fmla="*/ 1909339 h 1983550"/>
                    <a:gd name="connsiteX12" fmla="*/ 1379448 w 2953345"/>
                    <a:gd name="connsiteY12" fmla="*/ 1933671 h 1983550"/>
                    <a:gd name="connsiteX13" fmla="*/ 425892 w 2953345"/>
                    <a:gd name="connsiteY13" fmla="*/ 1636595 h 1983550"/>
                    <a:gd name="connsiteX14" fmla="*/ 20652 w 2953345"/>
                    <a:gd name="connsiteY14" fmla="*/ 500110 h 1983550"/>
                    <a:gd name="connsiteX15" fmla="*/ 612800 w 2953345"/>
                    <a:gd name="connsiteY15" fmla="*/ 567620 h 1983550"/>
                    <a:gd name="connsiteX16" fmla="*/ 646597 w 2953345"/>
                    <a:gd name="connsiteY16" fmla="*/ 582336 h 1983550"/>
                    <a:gd name="connsiteX17" fmla="*/ 648266 w 2953345"/>
                    <a:gd name="connsiteY17" fmla="*/ 560064 h 1983550"/>
                    <a:gd name="connsiteX18" fmla="*/ 857156 w 2953345"/>
                    <a:gd name="connsiteY18" fmla="*/ 12315 h 1983550"/>
                    <a:gd name="connsiteX19" fmla="*/ 1351480 w 2953345"/>
                    <a:gd name="connsiteY19" fmla="*/ 345243 h 1983550"/>
                    <a:gd name="connsiteX20" fmla="*/ 1439392 w 2953345"/>
                    <a:gd name="connsiteY20" fmla="*/ 453752 h 1983550"/>
                    <a:gd name="connsiteX21" fmla="*/ 1517562 w 2953345"/>
                    <a:gd name="connsiteY21" fmla="*/ 349370 h 1983550"/>
                    <a:gd name="connsiteX22" fmla="*/ 1988311 w 2953345"/>
                    <a:gd name="connsiteY22" fmla="*/ 0 h 1983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2953345" h="1983550">
                      <a:moveTo>
                        <a:pt x="1988311" y="0"/>
                      </a:moveTo>
                      <a:cubicBezTo>
                        <a:pt x="2110936" y="121606"/>
                        <a:pt x="2189921" y="326279"/>
                        <a:pt x="2225919" y="546570"/>
                      </a:cubicBezTo>
                      <a:lnTo>
                        <a:pt x="2233933" y="617237"/>
                      </a:lnTo>
                      <a:lnTo>
                        <a:pt x="2350610" y="567300"/>
                      </a:lnTo>
                      <a:cubicBezTo>
                        <a:pt x="2562647" y="488224"/>
                        <a:pt x="2779392" y="454290"/>
                        <a:pt x="2932976" y="500111"/>
                      </a:cubicBezTo>
                      <a:cubicBezTo>
                        <a:pt x="3023762" y="833364"/>
                        <a:pt x="2797242" y="1367090"/>
                        <a:pt x="2527736" y="1636596"/>
                      </a:cubicBezTo>
                      <a:cubicBezTo>
                        <a:pt x="2275074" y="1889258"/>
                        <a:pt x="1799076" y="2077510"/>
                        <a:pt x="1574180" y="1933671"/>
                      </a:cubicBezTo>
                      <a:lnTo>
                        <a:pt x="1556345" y="1919368"/>
                      </a:lnTo>
                      <a:lnTo>
                        <a:pt x="1528339" y="1920897"/>
                      </a:lnTo>
                      <a:cubicBezTo>
                        <a:pt x="1510560" y="1920089"/>
                        <a:pt x="1493010" y="1917445"/>
                        <a:pt x="1475770" y="1912825"/>
                      </a:cubicBezTo>
                      <a:lnTo>
                        <a:pt x="1448916" y="1901539"/>
                      </a:lnTo>
                      <a:lnTo>
                        <a:pt x="1409788" y="1909339"/>
                      </a:lnTo>
                      <a:lnTo>
                        <a:pt x="1379448" y="1933671"/>
                      </a:lnTo>
                      <a:cubicBezTo>
                        <a:pt x="1154551" y="2077510"/>
                        <a:pt x="678554" y="1889257"/>
                        <a:pt x="425892" y="1636595"/>
                      </a:cubicBezTo>
                      <a:cubicBezTo>
                        <a:pt x="156386" y="1367089"/>
                        <a:pt x="-70989" y="807277"/>
                        <a:pt x="20652" y="500110"/>
                      </a:cubicBezTo>
                      <a:cubicBezTo>
                        <a:pt x="187279" y="454716"/>
                        <a:pt x="404024" y="488650"/>
                        <a:pt x="612800" y="567620"/>
                      </a:cubicBezTo>
                      <a:lnTo>
                        <a:pt x="646597" y="582336"/>
                      </a:lnTo>
                      <a:lnTo>
                        <a:pt x="648266" y="560064"/>
                      </a:lnTo>
                      <a:cubicBezTo>
                        <a:pt x="675860" y="335450"/>
                        <a:pt x="745684" y="127473"/>
                        <a:pt x="857156" y="12315"/>
                      </a:cubicBezTo>
                      <a:cubicBezTo>
                        <a:pt x="1025944" y="48861"/>
                        <a:pt x="1202630" y="178907"/>
                        <a:pt x="1351480" y="345243"/>
                      </a:cubicBezTo>
                      <a:lnTo>
                        <a:pt x="1439392" y="453752"/>
                      </a:lnTo>
                      <a:lnTo>
                        <a:pt x="1517562" y="349370"/>
                      </a:lnTo>
                      <a:cubicBezTo>
                        <a:pt x="1661654" y="174869"/>
                        <a:pt x="1832393" y="37110"/>
                        <a:pt x="1988311" y="0"/>
                      </a:cubicBezTo>
                      <a:close/>
                    </a:path>
                  </a:pathLst>
                </a:custGeom>
                <a:solidFill>
                  <a:srgbClr val="339933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01" name="フリーフォーム: 図形 800">
                  <a:extLst>
                    <a:ext uri="{FF2B5EF4-FFF2-40B4-BE49-F238E27FC236}">
                      <a16:creationId xmlns:a16="http://schemas.microsoft.com/office/drawing/2014/main" id="{8FFFA249-B526-4818-8444-8D93C703664E}"/>
                    </a:ext>
                  </a:extLst>
                </p:cNvPr>
                <p:cNvSpPr/>
                <p:nvPr/>
              </p:nvSpPr>
              <p:spPr>
                <a:xfrm rot="9769250">
                  <a:off x="6106521" y="3497655"/>
                  <a:ext cx="237304" cy="159380"/>
                </a:xfrm>
                <a:custGeom>
                  <a:avLst/>
                  <a:gdLst>
                    <a:gd name="connsiteX0" fmla="*/ 1988311 w 2953345"/>
                    <a:gd name="connsiteY0" fmla="*/ 0 h 1983550"/>
                    <a:gd name="connsiteX1" fmla="*/ 2225919 w 2953345"/>
                    <a:gd name="connsiteY1" fmla="*/ 546570 h 1983550"/>
                    <a:gd name="connsiteX2" fmla="*/ 2233933 w 2953345"/>
                    <a:gd name="connsiteY2" fmla="*/ 617237 h 1983550"/>
                    <a:gd name="connsiteX3" fmla="*/ 2350610 w 2953345"/>
                    <a:gd name="connsiteY3" fmla="*/ 567300 h 1983550"/>
                    <a:gd name="connsiteX4" fmla="*/ 2932976 w 2953345"/>
                    <a:gd name="connsiteY4" fmla="*/ 500111 h 1983550"/>
                    <a:gd name="connsiteX5" fmla="*/ 2527736 w 2953345"/>
                    <a:gd name="connsiteY5" fmla="*/ 1636596 h 1983550"/>
                    <a:gd name="connsiteX6" fmla="*/ 1574180 w 2953345"/>
                    <a:gd name="connsiteY6" fmla="*/ 1933671 h 1983550"/>
                    <a:gd name="connsiteX7" fmla="*/ 1556345 w 2953345"/>
                    <a:gd name="connsiteY7" fmla="*/ 1919368 h 1983550"/>
                    <a:gd name="connsiteX8" fmla="*/ 1528339 w 2953345"/>
                    <a:gd name="connsiteY8" fmla="*/ 1920897 h 1983550"/>
                    <a:gd name="connsiteX9" fmla="*/ 1475770 w 2953345"/>
                    <a:gd name="connsiteY9" fmla="*/ 1912825 h 1983550"/>
                    <a:gd name="connsiteX10" fmla="*/ 1448916 w 2953345"/>
                    <a:gd name="connsiteY10" fmla="*/ 1901539 h 1983550"/>
                    <a:gd name="connsiteX11" fmla="*/ 1409788 w 2953345"/>
                    <a:gd name="connsiteY11" fmla="*/ 1909339 h 1983550"/>
                    <a:gd name="connsiteX12" fmla="*/ 1379448 w 2953345"/>
                    <a:gd name="connsiteY12" fmla="*/ 1933671 h 1983550"/>
                    <a:gd name="connsiteX13" fmla="*/ 425892 w 2953345"/>
                    <a:gd name="connsiteY13" fmla="*/ 1636595 h 1983550"/>
                    <a:gd name="connsiteX14" fmla="*/ 20652 w 2953345"/>
                    <a:gd name="connsiteY14" fmla="*/ 500110 h 1983550"/>
                    <a:gd name="connsiteX15" fmla="*/ 612800 w 2953345"/>
                    <a:gd name="connsiteY15" fmla="*/ 567620 h 1983550"/>
                    <a:gd name="connsiteX16" fmla="*/ 646597 w 2953345"/>
                    <a:gd name="connsiteY16" fmla="*/ 582336 h 1983550"/>
                    <a:gd name="connsiteX17" fmla="*/ 648266 w 2953345"/>
                    <a:gd name="connsiteY17" fmla="*/ 560064 h 1983550"/>
                    <a:gd name="connsiteX18" fmla="*/ 857156 w 2953345"/>
                    <a:gd name="connsiteY18" fmla="*/ 12315 h 1983550"/>
                    <a:gd name="connsiteX19" fmla="*/ 1351480 w 2953345"/>
                    <a:gd name="connsiteY19" fmla="*/ 345243 h 1983550"/>
                    <a:gd name="connsiteX20" fmla="*/ 1439392 w 2953345"/>
                    <a:gd name="connsiteY20" fmla="*/ 453752 h 1983550"/>
                    <a:gd name="connsiteX21" fmla="*/ 1517562 w 2953345"/>
                    <a:gd name="connsiteY21" fmla="*/ 349370 h 1983550"/>
                    <a:gd name="connsiteX22" fmla="*/ 1988311 w 2953345"/>
                    <a:gd name="connsiteY22" fmla="*/ 0 h 1983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2953345" h="1983550">
                      <a:moveTo>
                        <a:pt x="1988311" y="0"/>
                      </a:moveTo>
                      <a:cubicBezTo>
                        <a:pt x="2110936" y="121606"/>
                        <a:pt x="2189921" y="326279"/>
                        <a:pt x="2225919" y="546570"/>
                      </a:cubicBezTo>
                      <a:lnTo>
                        <a:pt x="2233933" y="617237"/>
                      </a:lnTo>
                      <a:lnTo>
                        <a:pt x="2350610" y="567300"/>
                      </a:lnTo>
                      <a:cubicBezTo>
                        <a:pt x="2562647" y="488224"/>
                        <a:pt x="2779392" y="454290"/>
                        <a:pt x="2932976" y="500111"/>
                      </a:cubicBezTo>
                      <a:cubicBezTo>
                        <a:pt x="3023762" y="833364"/>
                        <a:pt x="2797242" y="1367090"/>
                        <a:pt x="2527736" y="1636596"/>
                      </a:cubicBezTo>
                      <a:cubicBezTo>
                        <a:pt x="2275074" y="1889258"/>
                        <a:pt x="1799076" y="2077510"/>
                        <a:pt x="1574180" y="1933671"/>
                      </a:cubicBezTo>
                      <a:lnTo>
                        <a:pt x="1556345" y="1919368"/>
                      </a:lnTo>
                      <a:lnTo>
                        <a:pt x="1528339" y="1920897"/>
                      </a:lnTo>
                      <a:cubicBezTo>
                        <a:pt x="1510560" y="1920089"/>
                        <a:pt x="1493010" y="1917445"/>
                        <a:pt x="1475770" y="1912825"/>
                      </a:cubicBezTo>
                      <a:lnTo>
                        <a:pt x="1448916" y="1901539"/>
                      </a:lnTo>
                      <a:lnTo>
                        <a:pt x="1409788" y="1909339"/>
                      </a:lnTo>
                      <a:lnTo>
                        <a:pt x="1379448" y="1933671"/>
                      </a:lnTo>
                      <a:cubicBezTo>
                        <a:pt x="1154551" y="2077510"/>
                        <a:pt x="678554" y="1889257"/>
                        <a:pt x="425892" y="1636595"/>
                      </a:cubicBezTo>
                      <a:cubicBezTo>
                        <a:pt x="156386" y="1367089"/>
                        <a:pt x="-70989" y="807277"/>
                        <a:pt x="20652" y="500110"/>
                      </a:cubicBezTo>
                      <a:cubicBezTo>
                        <a:pt x="187279" y="454716"/>
                        <a:pt x="404024" y="488650"/>
                        <a:pt x="612800" y="567620"/>
                      </a:cubicBezTo>
                      <a:lnTo>
                        <a:pt x="646597" y="582336"/>
                      </a:lnTo>
                      <a:lnTo>
                        <a:pt x="648266" y="560064"/>
                      </a:lnTo>
                      <a:cubicBezTo>
                        <a:pt x="675860" y="335450"/>
                        <a:pt x="745684" y="127473"/>
                        <a:pt x="857156" y="12315"/>
                      </a:cubicBezTo>
                      <a:cubicBezTo>
                        <a:pt x="1025944" y="48861"/>
                        <a:pt x="1202630" y="178907"/>
                        <a:pt x="1351480" y="345243"/>
                      </a:cubicBezTo>
                      <a:lnTo>
                        <a:pt x="1439392" y="453752"/>
                      </a:lnTo>
                      <a:lnTo>
                        <a:pt x="1517562" y="349370"/>
                      </a:lnTo>
                      <a:cubicBezTo>
                        <a:pt x="1661654" y="174869"/>
                        <a:pt x="1832393" y="37110"/>
                        <a:pt x="1988311" y="0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02" name="フリーフォーム: 図形 801">
                  <a:extLst>
                    <a:ext uri="{FF2B5EF4-FFF2-40B4-BE49-F238E27FC236}">
                      <a16:creationId xmlns:a16="http://schemas.microsoft.com/office/drawing/2014/main" id="{201E094C-BDDA-4597-B7F7-9DCBA0458A48}"/>
                    </a:ext>
                  </a:extLst>
                </p:cNvPr>
                <p:cNvSpPr/>
                <p:nvPr/>
              </p:nvSpPr>
              <p:spPr>
                <a:xfrm rot="9769250">
                  <a:off x="5870301" y="3421455"/>
                  <a:ext cx="237304" cy="159380"/>
                </a:xfrm>
                <a:custGeom>
                  <a:avLst/>
                  <a:gdLst>
                    <a:gd name="connsiteX0" fmla="*/ 1988311 w 2953345"/>
                    <a:gd name="connsiteY0" fmla="*/ 0 h 1983550"/>
                    <a:gd name="connsiteX1" fmla="*/ 2225919 w 2953345"/>
                    <a:gd name="connsiteY1" fmla="*/ 546570 h 1983550"/>
                    <a:gd name="connsiteX2" fmla="*/ 2233933 w 2953345"/>
                    <a:gd name="connsiteY2" fmla="*/ 617237 h 1983550"/>
                    <a:gd name="connsiteX3" fmla="*/ 2350610 w 2953345"/>
                    <a:gd name="connsiteY3" fmla="*/ 567300 h 1983550"/>
                    <a:gd name="connsiteX4" fmla="*/ 2932976 w 2953345"/>
                    <a:gd name="connsiteY4" fmla="*/ 500111 h 1983550"/>
                    <a:gd name="connsiteX5" fmla="*/ 2527736 w 2953345"/>
                    <a:gd name="connsiteY5" fmla="*/ 1636596 h 1983550"/>
                    <a:gd name="connsiteX6" fmla="*/ 1574180 w 2953345"/>
                    <a:gd name="connsiteY6" fmla="*/ 1933671 h 1983550"/>
                    <a:gd name="connsiteX7" fmla="*/ 1556345 w 2953345"/>
                    <a:gd name="connsiteY7" fmla="*/ 1919368 h 1983550"/>
                    <a:gd name="connsiteX8" fmla="*/ 1528339 w 2953345"/>
                    <a:gd name="connsiteY8" fmla="*/ 1920897 h 1983550"/>
                    <a:gd name="connsiteX9" fmla="*/ 1475770 w 2953345"/>
                    <a:gd name="connsiteY9" fmla="*/ 1912825 h 1983550"/>
                    <a:gd name="connsiteX10" fmla="*/ 1448916 w 2953345"/>
                    <a:gd name="connsiteY10" fmla="*/ 1901539 h 1983550"/>
                    <a:gd name="connsiteX11" fmla="*/ 1409788 w 2953345"/>
                    <a:gd name="connsiteY11" fmla="*/ 1909339 h 1983550"/>
                    <a:gd name="connsiteX12" fmla="*/ 1379448 w 2953345"/>
                    <a:gd name="connsiteY12" fmla="*/ 1933671 h 1983550"/>
                    <a:gd name="connsiteX13" fmla="*/ 425892 w 2953345"/>
                    <a:gd name="connsiteY13" fmla="*/ 1636595 h 1983550"/>
                    <a:gd name="connsiteX14" fmla="*/ 20652 w 2953345"/>
                    <a:gd name="connsiteY14" fmla="*/ 500110 h 1983550"/>
                    <a:gd name="connsiteX15" fmla="*/ 612800 w 2953345"/>
                    <a:gd name="connsiteY15" fmla="*/ 567620 h 1983550"/>
                    <a:gd name="connsiteX16" fmla="*/ 646597 w 2953345"/>
                    <a:gd name="connsiteY16" fmla="*/ 582336 h 1983550"/>
                    <a:gd name="connsiteX17" fmla="*/ 648266 w 2953345"/>
                    <a:gd name="connsiteY17" fmla="*/ 560064 h 1983550"/>
                    <a:gd name="connsiteX18" fmla="*/ 857156 w 2953345"/>
                    <a:gd name="connsiteY18" fmla="*/ 12315 h 1983550"/>
                    <a:gd name="connsiteX19" fmla="*/ 1351480 w 2953345"/>
                    <a:gd name="connsiteY19" fmla="*/ 345243 h 1983550"/>
                    <a:gd name="connsiteX20" fmla="*/ 1439392 w 2953345"/>
                    <a:gd name="connsiteY20" fmla="*/ 453752 h 1983550"/>
                    <a:gd name="connsiteX21" fmla="*/ 1517562 w 2953345"/>
                    <a:gd name="connsiteY21" fmla="*/ 349370 h 1983550"/>
                    <a:gd name="connsiteX22" fmla="*/ 1988311 w 2953345"/>
                    <a:gd name="connsiteY22" fmla="*/ 0 h 1983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2953345" h="1983550">
                      <a:moveTo>
                        <a:pt x="1988311" y="0"/>
                      </a:moveTo>
                      <a:cubicBezTo>
                        <a:pt x="2110936" y="121606"/>
                        <a:pt x="2189921" y="326279"/>
                        <a:pt x="2225919" y="546570"/>
                      </a:cubicBezTo>
                      <a:lnTo>
                        <a:pt x="2233933" y="617237"/>
                      </a:lnTo>
                      <a:lnTo>
                        <a:pt x="2350610" y="567300"/>
                      </a:lnTo>
                      <a:cubicBezTo>
                        <a:pt x="2562647" y="488224"/>
                        <a:pt x="2779392" y="454290"/>
                        <a:pt x="2932976" y="500111"/>
                      </a:cubicBezTo>
                      <a:cubicBezTo>
                        <a:pt x="3023762" y="833364"/>
                        <a:pt x="2797242" y="1367090"/>
                        <a:pt x="2527736" y="1636596"/>
                      </a:cubicBezTo>
                      <a:cubicBezTo>
                        <a:pt x="2275074" y="1889258"/>
                        <a:pt x="1799076" y="2077510"/>
                        <a:pt x="1574180" y="1933671"/>
                      </a:cubicBezTo>
                      <a:lnTo>
                        <a:pt x="1556345" y="1919368"/>
                      </a:lnTo>
                      <a:lnTo>
                        <a:pt x="1528339" y="1920897"/>
                      </a:lnTo>
                      <a:cubicBezTo>
                        <a:pt x="1510560" y="1920089"/>
                        <a:pt x="1493010" y="1917445"/>
                        <a:pt x="1475770" y="1912825"/>
                      </a:cubicBezTo>
                      <a:lnTo>
                        <a:pt x="1448916" y="1901539"/>
                      </a:lnTo>
                      <a:lnTo>
                        <a:pt x="1409788" y="1909339"/>
                      </a:lnTo>
                      <a:lnTo>
                        <a:pt x="1379448" y="1933671"/>
                      </a:lnTo>
                      <a:cubicBezTo>
                        <a:pt x="1154551" y="2077510"/>
                        <a:pt x="678554" y="1889257"/>
                        <a:pt x="425892" y="1636595"/>
                      </a:cubicBezTo>
                      <a:cubicBezTo>
                        <a:pt x="156386" y="1367089"/>
                        <a:pt x="-70989" y="807277"/>
                        <a:pt x="20652" y="500110"/>
                      </a:cubicBezTo>
                      <a:cubicBezTo>
                        <a:pt x="187279" y="454716"/>
                        <a:pt x="404024" y="488650"/>
                        <a:pt x="612800" y="567620"/>
                      </a:cubicBezTo>
                      <a:lnTo>
                        <a:pt x="646597" y="582336"/>
                      </a:lnTo>
                      <a:lnTo>
                        <a:pt x="648266" y="560064"/>
                      </a:lnTo>
                      <a:cubicBezTo>
                        <a:pt x="675860" y="335450"/>
                        <a:pt x="745684" y="127473"/>
                        <a:pt x="857156" y="12315"/>
                      </a:cubicBezTo>
                      <a:cubicBezTo>
                        <a:pt x="1025944" y="48861"/>
                        <a:pt x="1202630" y="178907"/>
                        <a:pt x="1351480" y="345243"/>
                      </a:cubicBezTo>
                      <a:lnTo>
                        <a:pt x="1439392" y="453752"/>
                      </a:lnTo>
                      <a:lnTo>
                        <a:pt x="1517562" y="349370"/>
                      </a:lnTo>
                      <a:cubicBezTo>
                        <a:pt x="1661654" y="174869"/>
                        <a:pt x="1832393" y="37110"/>
                        <a:pt x="1988311" y="0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03" name="フリーフォーム: 図形 802">
                  <a:extLst>
                    <a:ext uri="{FF2B5EF4-FFF2-40B4-BE49-F238E27FC236}">
                      <a16:creationId xmlns:a16="http://schemas.microsoft.com/office/drawing/2014/main" id="{E094823C-E1DE-42DE-87E6-D604C57977F7}"/>
                    </a:ext>
                  </a:extLst>
                </p:cNvPr>
                <p:cNvSpPr/>
                <p:nvPr/>
              </p:nvSpPr>
              <p:spPr>
                <a:xfrm rot="10800000">
                  <a:off x="6178569" y="3176830"/>
                  <a:ext cx="264016" cy="177320"/>
                </a:xfrm>
                <a:custGeom>
                  <a:avLst/>
                  <a:gdLst>
                    <a:gd name="connsiteX0" fmla="*/ 1988311 w 2953345"/>
                    <a:gd name="connsiteY0" fmla="*/ 0 h 1983550"/>
                    <a:gd name="connsiteX1" fmla="*/ 2225919 w 2953345"/>
                    <a:gd name="connsiteY1" fmla="*/ 546570 h 1983550"/>
                    <a:gd name="connsiteX2" fmla="*/ 2233933 w 2953345"/>
                    <a:gd name="connsiteY2" fmla="*/ 617237 h 1983550"/>
                    <a:gd name="connsiteX3" fmla="*/ 2350610 w 2953345"/>
                    <a:gd name="connsiteY3" fmla="*/ 567300 h 1983550"/>
                    <a:gd name="connsiteX4" fmla="*/ 2932976 w 2953345"/>
                    <a:gd name="connsiteY4" fmla="*/ 500111 h 1983550"/>
                    <a:gd name="connsiteX5" fmla="*/ 2527736 w 2953345"/>
                    <a:gd name="connsiteY5" fmla="*/ 1636596 h 1983550"/>
                    <a:gd name="connsiteX6" fmla="*/ 1574180 w 2953345"/>
                    <a:gd name="connsiteY6" fmla="*/ 1933671 h 1983550"/>
                    <a:gd name="connsiteX7" fmla="*/ 1556345 w 2953345"/>
                    <a:gd name="connsiteY7" fmla="*/ 1919368 h 1983550"/>
                    <a:gd name="connsiteX8" fmla="*/ 1528339 w 2953345"/>
                    <a:gd name="connsiteY8" fmla="*/ 1920897 h 1983550"/>
                    <a:gd name="connsiteX9" fmla="*/ 1475770 w 2953345"/>
                    <a:gd name="connsiteY9" fmla="*/ 1912825 h 1983550"/>
                    <a:gd name="connsiteX10" fmla="*/ 1448916 w 2953345"/>
                    <a:gd name="connsiteY10" fmla="*/ 1901539 h 1983550"/>
                    <a:gd name="connsiteX11" fmla="*/ 1409788 w 2953345"/>
                    <a:gd name="connsiteY11" fmla="*/ 1909339 h 1983550"/>
                    <a:gd name="connsiteX12" fmla="*/ 1379448 w 2953345"/>
                    <a:gd name="connsiteY12" fmla="*/ 1933671 h 1983550"/>
                    <a:gd name="connsiteX13" fmla="*/ 425892 w 2953345"/>
                    <a:gd name="connsiteY13" fmla="*/ 1636595 h 1983550"/>
                    <a:gd name="connsiteX14" fmla="*/ 20652 w 2953345"/>
                    <a:gd name="connsiteY14" fmla="*/ 500110 h 1983550"/>
                    <a:gd name="connsiteX15" fmla="*/ 612800 w 2953345"/>
                    <a:gd name="connsiteY15" fmla="*/ 567620 h 1983550"/>
                    <a:gd name="connsiteX16" fmla="*/ 646597 w 2953345"/>
                    <a:gd name="connsiteY16" fmla="*/ 582336 h 1983550"/>
                    <a:gd name="connsiteX17" fmla="*/ 648266 w 2953345"/>
                    <a:gd name="connsiteY17" fmla="*/ 560064 h 1983550"/>
                    <a:gd name="connsiteX18" fmla="*/ 857156 w 2953345"/>
                    <a:gd name="connsiteY18" fmla="*/ 12315 h 1983550"/>
                    <a:gd name="connsiteX19" fmla="*/ 1351480 w 2953345"/>
                    <a:gd name="connsiteY19" fmla="*/ 345243 h 1983550"/>
                    <a:gd name="connsiteX20" fmla="*/ 1439392 w 2953345"/>
                    <a:gd name="connsiteY20" fmla="*/ 453752 h 1983550"/>
                    <a:gd name="connsiteX21" fmla="*/ 1517562 w 2953345"/>
                    <a:gd name="connsiteY21" fmla="*/ 349370 h 1983550"/>
                    <a:gd name="connsiteX22" fmla="*/ 1988311 w 2953345"/>
                    <a:gd name="connsiteY22" fmla="*/ 0 h 1983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2953345" h="1983550">
                      <a:moveTo>
                        <a:pt x="1988311" y="0"/>
                      </a:moveTo>
                      <a:cubicBezTo>
                        <a:pt x="2110936" y="121606"/>
                        <a:pt x="2189921" y="326279"/>
                        <a:pt x="2225919" y="546570"/>
                      </a:cubicBezTo>
                      <a:lnTo>
                        <a:pt x="2233933" y="617237"/>
                      </a:lnTo>
                      <a:lnTo>
                        <a:pt x="2350610" y="567300"/>
                      </a:lnTo>
                      <a:cubicBezTo>
                        <a:pt x="2562647" y="488224"/>
                        <a:pt x="2779392" y="454290"/>
                        <a:pt x="2932976" y="500111"/>
                      </a:cubicBezTo>
                      <a:cubicBezTo>
                        <a:pt x="3023762" y="833364"/>
                        <a:pt x="2797242" y="1367090"/>
                        <a:pt x="2527736" y="1636596"/>
                      </a:cubicBezTo>
                      <a:cubicBezTo>
                        <a:pt x="2275074" y="1889258"/>
                        <a:pt x="1799076" y="2077510"/>
                        <a:pt x="1574180" y="1933671"/>
                      </a:cubicBezTo>
                      <a:lnTo>
                        <a:pt x="1556345" y="1919368"/>
                      </a:lnTo>
                      <a:lnTo>
                        <a:pt x="1528339" y="1920897"/>
                      </a:lnTo>
                      <a:cubicBezTo>
                        <a:pt x="1510560" y="1920089"/>
                        <a:pt x="1493010" y="1917445"/>
                        <a:pt x="1475770" y="1912825"/>
                      </a:cubicBezTo>
                      <a:lnTo>
                        <a:pt x="1448916" y="1901539"/>
                      </a:lnTo>
                      <a:lnTo>
                        <a:pt x="1409788" y="1909339"/>
                      </a:lnTo>
                      <a:lnTo>
                        <a:pt x="1379448" y="1933671"/>
                      </a:lnTo>
                      <a:cubicBezTo>
                        <a:pt x="1154551" y="2077510"/>
                        <a:pt x="678554" y="1889257"/>
                        <a:pt x="425892" y="1636595"/>
                      </a:cubicBezTo>
                      <a:cubicBezTo>
                        <a:pt x="156386" y="1367089"/>
                        <a:pt x="-70989" y="807277"/>
                        <a:pt x="20652" y="500110"/>
                      </a:cubicBezTo>
                      <a:cubicBezTo>
                        <a:pt x="187279" y="454716"/>
                        <a:pt x="404024" y="488650"/>
                        <a:pt x="612800" y="567620"/>
                      </a:cubicBezTo>
                      <a:lnTo>
                        <a:pt x="646597" y="582336"/>
                      </a:lnTo>
                      <a:lnTo>
                        <a:pt x="648266" y="560064"/>
                      </a:lnTo>
                      <a:cubicBezTo>
                        <a:pt x="675860" y="335450"/>
                        <a:pt x="745684" y="127473"/>
                        <a:pt x="857156" y="12315"/>
                      </a:cubicBezTo>
                      <a:cubicBezTo>
                        <a:pt x="1025944" y="48861"/>
                        <a:pt x="1202630" y="178907"/>
                        <a:pt x="1351480" y="345243"/>
                      </a:cubicBezTo>
                      <a:lnTo>
                        <a:pt x="1439392" y="453752"/>
                      </a:lnTo>
                      <a:lnTo>
                        <a:pt x="1517562" y="349370"/>
                      </a:lnTo>
                      <a:cubicBezTo>
                        <a:pt x="1661654" y="174869"/>
                        <a:pt x="1832393" y="37110"/>
                        <a:pt x="1988311" y="0"/>
                      </a:cubicBezTo>
                      <a:close/>
                    </a:path>
                  </a:pathLst>
                </a:custGeom>
                <a:solidFill>
                  <a:srgbClr val="339933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04" name="フリーフォーム: 図形 803">
                  <a:extLst>
                    <a:ext uri="{FF2B5EF4-FFF2-40B4-BE49-F238E27FC236}">
                      <a16:creationId xmlns:a16="http://schemas.microsoft.com/office/drawing/2014/main" id="{10626D5A-8A69-49CD-9BB0-E9DA30E03834}"/>
                    </a:ext>
                  </a:extLst>
                </p:cNvPr>
                <p:cNvSpPr/>
                <p:nvPr/>
              </p:nvSpPr>
              <p:spPr>
                <a:xfrm rot="10800000">
                  <a:off x="5789949" y="3352090"/>
                  <a:ext cx="264016" cy="177320"/>
                </a:xfrm>
                <a:custGeom>
                  <a:avLst/>
                  <a:gdLst>
                    <a:gd name="connsiteX0" fmla="*/ 1988311 w 2953345"/>
                    <a:gd name="connsiteY0" fmla="*/ 0 h 1983550"/>
                    <a:gd name="connsiteX1" fmla="*/ 2225919 w 2953345"/>
                    <a:gd name="connsiteY1" fmla="*/ 546570 h 1983550"/>
                    <a:gd name="connsiteX2" fmla="*/ 2233933 w 2953345"/>
                    <a:gd name="connsiteY2" fmla="*/ 617237 h 1983550"/>
                    <a:gd name="connsiteX3" fmla="*/ 2350610 w 2953345"/>
                    <a:gd name="connsiteY3" fmla="*/ 567300 h 1983550"/>
                    <a:gd name="connsiteX4" fmla="*/ 2932976 w 2953345"/>
                    <a:gd name="connsiteY4" fmla="*/ 500111 h 1983550"/>
                    <a:gd name="connsiteX5" fmla="*/ 2527736 w 2953345"/>
                    <a:gd name="connsiteY5" fmla="*/ 1636596 h 1983550"/>
                    <a:gd name="connsiteX6" fmla="*/ 1574180 w 2953345"/>
                    <a:gd name="connsiteY6" fmla="*/ 1933671 h 1983550"/>
                    <a:gd name="connsiteX7" fmla="*/ 1556345 w 2953345"/>
                    <a:gd name="connsiteY7" fmla="*/ 1919368 h 1983550"/>
                    <a:gd name="connsiteX8" fmla="*/ 1528339 w 2953345"/>
                    <a:gd name="connsiteY8" fmla="*/ 1920897 h 1983550"/>
                    <a:gd name="connsiteX9" fmla="*/ 1475770 w 2953345"/>
                    <a:gd name="connsiteY9" fmla="*/ 1912825 h 1983550"/>
                    <a:gd name="connsiteX10" fmla="*/ 1448916 w 2953345"/>
                    <a:gd name="connsiteY10" fmla="*/ 1901539 h 1983550"/>
                    <a:gd name="connsiteX11" fmla="*/ 1409788 w 2953345"/>
                    <a:gd name="connsiteY11" fmla="*/ 1909339 h 1983550"/>
                    <a:gd name="connsiteX12" fmla="*/ 1379448 w 2953345"/>
                    <a:gd name="connsiteY12" fmla="*/ 1933671 h 1983550"/>
                    <a:gd name="connsiteX13" fmla="*/ 425892 w 2953345"/>
                    <a:gd name="connsiteY13" fmla="*/ 1636595 h 1983550"/>
                    <a:gd name="connsiteX14" fmla="*/ 20652 w 2953345"/>
                    <a:gd name="connsiteY14" fmla="*/ 500110 h 1983550"/>
                    <a:gd name="connsiteX15" fmla="*/ 612800 w 2953345"/>
                    <a:gd name="connsiteY15" fmla="*/ 567620 h 1983550"/>
                    <a:gd name="connsiteX16" fmla="*/ 646597 w 2953345"/>
                    <a:gd name="connsiteY16" fmla="*/ 582336 h 1983550"/>
                    <a:gd name="connsiteX17" fmla="*/ 648266 w 2953345"/>
                    <a:gd name="connsiteY17" fmla="*/ 560064 h 1983550"/>
                    <a:gd name="connsiteX18" fmla="*/ 857156 w 2953345"/>
                    <a:gd name="connsiteY18" fmla="*/ 12315 h 1983550"/>
                    <a:gd name="connsiteX19" fmla="*/ 1351480 w 2953345"/>
                    <a:gd name="connsiteY19" fmla="*/ 345243 h 1983550"/>
                    <a:gd name="connsiteX20" fmla="*/ 1439392 w 2953345"/>
                    <a:gd name="connsiteY20" fmla="*/ 453752 h 1983550"/>
                    <a:gd name="connsiteX21" fmla="*/ 1517562 w 2953345"/>
                    <a:gd name="connsiteY21" fmla="*/ 349370 h 1983550"/>
                    <a:gd name="connsiteX22" fmla="*/ 1988311 w 2953345"/>
                    <a:gd name="connsiteY22" fmla="*/ 0 h 1983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2953345" h="1983550">
                      <a:moveTo>
                        <a:pt x="1988311" y="0"/>
                      </a:moveTo>
                      <a:cubicBezTo>
                        <a:pt x="2110936" y="121606"/>
                        <a:pt x="2189921" y="326279"/>
                        <a:pt x="2225919" y="546570"/>
                      </a:cubicBezTo>
                      <a:lnTo>
                        <a:pt x="2233933" y="617237"/>
                      </a:lnTo>
                      <a:lnTo>
                        <a:pt x="2350610" y="567300"/>
                      </a:lnTo>
                      <a:cubicBezTo>
                        <a:pt x="2562647" y="488224"/>
                        <a:pt x="2779392" y="454290"/>
                        <a:pt x="2932976" y="500111"/>
                      </a:cubicBezTo>
                      <a:cubicBezTo>
                        <a:pt x="3023762" y="833364"/>
                        <a:pt x="2797242" y="1367090"/>
                        <a:pt x="2527736" y="1636596"/>
                      </a:cubicBezTo>
                      <a:cubicBezTo>
                        <a:pt x="2275074" y="1889258"/>
                        <a:pt x="1799076" y="2077510"/>
                        <a:pt x="1574180" y="1933671"/>
                      </a:cubicBezTo>
                      <a:lnTo>
                        <a:pt x="1556345" y="1919368"/>
                      </a:lnTo>
                      <a:lnTo>
                        <a:pt x="1528339" y="1920897"/>
                      </a:lnTo>
                      <a:cubicBezTo>
                        <a:pt x="1510560" y="1920089"/>
                        <a:pt x="1493010" y="1917445"/>
                        <a:pt x="1475770" y="1912825"/>
                      </a:cubicBezTo>
                      <a:lnTo>
                        <a:pt x="1448916" y="1901539"/>
                      </a:lnTo>
                      <a:lnTo>
                        <a:pt x="1409788" y="1909339"/>
                      </a:lnTo>
                      <a:lnTo>
                        <a:pt x="1379448" y="1933671"/>
                      </a:lnTo>
                      <a:cubicBezTo>
                        <a:pt x="1154551" y="2077510"/>
                        <a:pt x="678554" y="1889257"/>
                        <a:pt x="425892" y="1636595"/>
                      </a:cubicBezTo>
                      <a:cubicBezTo>
                        <a:pt x="156386" y="1367089"/>
                        <a:pt x="-70989" y="807277"/>
                        <a:pt x="20652" y="500110"/>
                      </a:cubicBezTo>
                      <a:cubicBezTo>
                        <a:pt x="187279" y="454716"/>
                        <a:pt x="404024" y="488650"/>
                        <a:pt x="612800" y="567620"/>
                      </a:cubicBezTo>
                      <a:lnTo>
                        <a:pt x="646597" y="582336"/>
                      </a:lnTo>
                      <a:lnTo>
                        <a:pt x="648266" y="560064"/>
                      </a:lnTo>
                      <a:cubicBezTo>
                        <a:pt x="675860" y="335450"/>
                        <a:pt x="745684" y="127473"/>
                        <a:pt x="857156" y="12315"/>
                      </a:cubicBezTo>
                      <a:cubicBezTo>
                        <a:pt x="1025944" y="48861"/>
                        <a:pt x="1202630" y="178907"/>
                        <a:pt x="1351480" y="345243"/>
                      </a:cubicBezTo>
                      <a:lnTo>
                        <a:pt x="1439392" y="453752"/>
                      </a:lnTo>
                      <a:lnTo>
                        <a:pt x="1517562" y="349370"/>
                      </a:lnTo>
                      <a:cubicBezTo>
                        <a:pt x="1661654" y="174869"/>
                        <a:pt x="1832393" y="37110"/>
                        <a:pt x="1988311" y="0"/>
                      </a:cubicBezTo>
                      <a:close/>
                    </a:path>
                  </a:pathLst>
                </a:custGeom>
                <a:solidFill>
                  <a:srgbClr val="339933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05" name="フリーフォーム: 図形 804">
                  <a:extLst>
                    <a:ext uri="{FF2B5EF4-FFF2-40B4-BE49-F238E27FC236}">
                      <a16:creationId xmlns:a16="http://schemas.microsoft.com/office/drawing/2014/main" id="{5E8C9DBB-26B8-49A6-9C2E-BB572B6A08DD}"/>
                    </a:ext>
                  </a:extLst>
                </p:cNvPr>
                <p:cNvSpPr/>
                <p:nvPr/>
              </p:nvSpPr>
              <p:spPr>
                <a:xfrm rot="10800000">
                  <a:off x="5942349" y="3100630"/>
                  <a:ext cx="264016" cy="177320"/>
                </a:xfrm>
                <a:custGeom>
                  <a:avLst/>
                  <a:gdLst>
                    <a:gd name="connsiteX0" fmla="*/ 1988311 w 2953345"/>
                    <a:gd name="connsiteY0" fmla="*/ 0 h 1983550"/>
                    <a:gd name="connsiteX1" fmla="*/ 2225919 w 2953345"/>
                    <a:gd name="connsiteY1" fmla="*/ 546570 h 1983550"/>
                    <a:gd name="connsiteX2" fmla="*/ 2233933 w 2953345"/>
                    <a:gd name="connsiteY2" fmla="*/ 617237 h 1983550"/>
                    <a:gd name="connsiteX3" fmla="*/ 2350610 w 2953345"/>
                    <a:gd name="connsiteY3" fmla="*/ 567300 h 1983550"/>
                    <a:gd name="connsiteX4" fmla="*/ 2932976 w 2953345"/>
                    <a:gd name="connsiteY4" fmla="*/ 500111 h 1983550"/>
                    <a:gd name="connsiteX5" fmla="*/ 2527736 w 2953345"/>
                    <a:gd name="connsiteY5" fmla="*/ 1636596 h 1983550"/>
                    <a:gd name="connsiteX6" fmla="*/ 1574180 w 2953345"/>
                    <a:gd name="connsiteY6" fmla="*/ 1933671 h 1983550"/>
                    <a:gd name="connsiteX7" fmla="*/ 1556345 w 2953345"/>
                    <a:gd name="connsiteY7" fmla="*/ 1919368 h 1983550"/>
                    <a:gd name="connsiteX8" fmla="*/ 1528339 w 2953345"/>
                    <a:gd name="connsiteY8" fmla="*/ 1920897 h 1983550"/>
                    <a:gd name="connsiteX9" fmla="*/ 1475770 w 2953345"/>
                    <a:gd name="connsiteY9" fmla="*/ 1912825 h 1983550"/>
                    <a:gd name="connsiteX10" fmla="*/ 1448916 w 2953345"/>
                    <a:gd name="connsiteY10" fmla="*/ 1901539 h 1983550"/>
                    <a:gd name="connsiteX11" fmla="*/ 1409788 w 2953345"/>
                    <a:gd name="connsiteY11" fmla="*/ 1909339 h 1983550"/>
                    <a:gd name="connsiteX12" fmla="*/ 1379448 w 2953345"/>
                    <a:gd name="connsiteY12" fmla="*/ 1933671 h 1983550"/>
                    <a:gd name="connsiteX13" fmla="*/ 425892 w 2953345"/>
                    <a:gd name="connsiteY13" fmla="*/ 1636595 h 1983550"/>
                    <a:gd name="connsiteX14" fmla="*/ 20652 w 2953345"/>
                    <a:gd name="connsiteY14" fmla="*/ 500110 h 1983550"/>
                    <a:gd name="connsiteX15" fmla="*/ 612800 w 2953345"/>
                    <a:gd name="connsiteY15" fmla="*/ 567620 h 1983550"/>
                    <a:gd name="connsiteX16" fmla="*/ 646597 w 2953345"/>
                    <a:gd name="connsiteY16" fmla="*/ 582336 h 1983550"/>
                    <a:gd name="connsiteX17" fmla="*/ 648266 w 2953345"/>
                    <a:gd name="connsiteY17" fmla="*/ 560064 h 1983550"/>
                    <a:gd name="connsiteX18" fmla="*/ 857156 w 2953345"/>
                    <a:gd name="connsiteY18" fmla="*/ 12315 h 1983550"/>
                    <a:gd name="connsiteX19" fmla="*/ 1351480 w 2953345"/>
                    <a:gd name="connsiteY19" fmla="*/ 345243 h 1983550"/>
                    <a:gd name="connsiteX20" fmla="*/ 1439392 w 2953345"/>
                    <a:gd name="connsiteY20" fmla="*/ 453752 h 1983550"/>
                    <a:gd name="connsiteX21" fmla="*/ 1517562 w 2953345"/>
                    <a:gd name="connsiteY21" fmla="*/ 349370 h 1983550"/>
                    <a:gd name="connsiteX22" fmla="*/ 1988311 w 2953345"/>
                    <a:gd name="connsiteY22" fmla="*/ 0 h 1983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2953345" h="1983550">
                      <a:moveTo>
                        <a:pt x="1988311" y="0"/>
                      </a:moveTo>
                      <a:cubicBezTo>
                        <a:pt x="2110936" y="121606"/>
                        <a:pt x="2189921" y="326279"/>
                        <a:pt x="2225919" y="546570"/>
                      </a:cubicBezTo>
                      <a:lnTo>
                        <a:pt x="2233933" y="617237"/>
                      </a:lnTo>
                      <a:lnTo>
                        <a:pt x="2350610" y="567300"/>
                      </a:lnTo>
                      <a:cubicBezTo>
                        <a:pt x="2562647" y="488224"/>
                        <a:pt x="2779392" y="454290"/>
                        <a:pt x="2932976" y="500111"/>
                      </a:cubicBezTo>
                      <a:cubicBezTo>
                        <a:pt x="3023762" y="833364"/>
                        <a:pt x="2797242" y="1367090"/>
                        <a:pt x="2527736" y="1636596"/>
                      </a:cubicBezTo>
                      <a:cubicBezTo>
                        <a:pt x="2275074" y="1889258"/>
                        <a:pt x="1799076" y="2077510"/>
                        <a:pt x="1574180" y="1933671"/>
                      </a:cubicBezTo>
                      <a:lnTo>
                        <a:pt x="1556345" y="1919368"/>
                      </a:lnTo>
                      <a:lnTo>
                        <a:pt x="1528339" y="1920897"/>
                      </a:lnTo>
                      <a:cubicBezTo>
                        <a:pt x="1510560" y="1920089"/>
                        <a:pt x="1493010" y="1917445"/>
                        <a:pt x="1475770" y="1912825"/>
                      </a:cubicBezTo>
                      <a:lnTo>
                        <a:pt x="1448916" y="1901539"/>
                      </a:lnTo>
                      <a:lnTo>
                        <a:pt x="1409788" y="1909339"/>
                      </a:lnTo>
                      <a:lnTo>
                        <a:pt x="1379448" y="1933671"/>
                      </a:lnTo>
                      <a:cubicBezTo>
                        <a:pt x="1154551" y="2077510"/>
                        <a:pt x="678554" y="1889257"/>
                        <a:pt x="425892" y="1636595"/>
                      </a:cubicBezTo>
                      <a:cubicBezTo>
                        <a:pt x="156386" y="1367089"/>
                        <a:pt x="-70989" y="807277"/>
                        <a:pt x="20652" y="500110"/>
                      </a:cubicBezTo>
                      <a:cubicBezTo>
                        <a:pt x="187279" y="454716"/>
                        <a:pt x="404024" y="488650"/>
                        <a:pt x="612800" y="567620"/>
                      </a:cubicBezTo>
                      <a:lnTo>
                        <a:pt x="646597" y="582336"/>
                      </a:lnTo>
                      <a:lnTo>
                        <a:pt x="648266" y="560064"/>
                      </a:lnTo>
                      <a:cubicBezTo>
                        <a:pt x="675860" y="335450"/>
                        <a:pt x="745684" y="127473"/>
                        <a:pt x="857156" y="12315"/>
                      </a:cubicBezTo>
                      <a:cubicBezTo>
                        <a:pt x="1025944" y="48861"/>
                        <a:pt x="1202630" y="178907"/>
                        <a:pt x="1351480" y="345243"/>
                      </a:cubicBezTo>
                      <a:lnTo>
                        <a:pt x="1439392" y="453752"/>
                      </a:lnTo>
                      <a:lnTo>
                        <a:pt x="1517562" y="349370"/>
                      </a:lnTo>
                      <a:cubicBezTo>
                        <a:pt x="1661654" y="174869"/>
                        <a:pt x="1832393" y="37110"/>
                        <a:pt x="1988311" y="0"/>
                      </a:cubicBezTo>
                      <a:close/>
                    </a:path>
                  </a:pathLst>
                </a:custGeom>
                <a:solidFill>
                  <a:srgbClr val="339933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06" name="フリーフォーム: 図形 805">
                  <a:extLst>
                    <a:ext uri="{FF2B5EF4-FFF2-40B4-BE49-F238E27FC236}">
                      <a16:creationId xmlns:a16="http://schemas.microsoft.com/office/drawing/2014/main" id="{F33B4E5F-E1B7-4A94-9728-A32311CEFE48}"/>
                    </a:ext>
                  </a:extLst>
                </p:cNvPr>
                <p:cNvSpPr/>
                <p:nvPr/>
              </p:nvSpPr>
              <p:spPr>
                <a:xfrm rot="10800000">
                  <a:off x="6191925" y="3414400"/>
                  <a:ext cx="237304" cy="159380"/>
                </a:xfrm>
                <a:custGeom>
                  <a:avLst/>
                  <a:gdLst>
                    <a:gd name="connsiteX0" fmla="*/ 1988311 w 2953345"/>
                    <a:gd name="connsiteY0" fmla="*/ 0 h 1983550"/>
                    <a:gd name="connsiteX1" fmla="*/ 2225919 w 2953345"/>
                    <a:gd name="connsiteY1" fmla="*/ 546570 h 1983550"/>
                    <a:gd name="connsiteX2" fmla="*/ 2233933 w 2953345"/>
                    <a:gd name="connsiteY2" fmla="*/ 617237 h 1983550"/>
                    <a:gd name="connsiteX3" fmla="*/ 2350610 w 2953345"/>
                    <a:gd name="connsiteY3" fmla="*/ 567300 h 1983550"/>
                    <a:gd name="connsiteX4" fmla="*/ 2932976 w 2953345"/>
                    <a:gd name="connsiteY4" fmla="*/ 500111 h 1983550"/>
                    <a:gd name="connsiteX5" fmla="*/ 2527736 w 2953345"/>
                    <a:gd name="connsiteY5" fmla="*/ 1636596 h 1983550"/>
                    <a:gd name="connsiteX6" fmla="*/ 1574180 w 2953345"/>
                    <a:gd name="connsiteY6" fmla="*/ 1933671 h 1983550"/>
                    <a:gd name="connsiteX7" fmla="*/ 1556345 w 2953345"/>
                    <a:gd name="connsiteY7" fmla="*/ 1919368 h 1983550"/>
                    <a:gd name="connsiteX8" fmla="*/ 1528339 w 2953345"/>
                    <a:gd name="connsiteY8" fmla="*/ 1920897 h 1983550"/>
                    <a:gd name="connsiteX9" fmla="*/ 1475770 w 2953345"/>
                    <a:gd name="connsiteY9" fmla="*/ 1912825 h 1983550"/>
                    <a:gd name="connsiteX10" fmla="*/ 1448916 w 2953345"/>
                    <a:gd name="connsiteY10" fmla="*/ 1901539 h 1983550"/>
                    <a:gd name="connsiteX11" fmla="*/ 1409788 w 2953345"/>
                    <a:gd name="connsiteY11" fmla="*/ 1909339 h 1983550"/>
                    <a:gd name="connsiteX12" fmla="*/ 1379448 w 2953345"/>
                    <a:gd name="connsiteY12" fmla="*/ 1933671 h 1983550"/>
                    <a:gd name="connsiteX13" fmla="*/ 425892 w 2953345"/>
                    <a:gd name="connsiteY13" fmla="*/ 1636595 h 1983550"/>
                    <a:gd name="connsiteX14" fmla="*/ 20652 w 2953345"/>
                    <a:gd name="connsiteY14" fmla="*/ 500110 h 1983550"/>
                    <a:gd name="connsiteX15" fmla="*/ 612800 w 2953345"/>
                    <a:gd name="connsiteY15" fmla="*/ 567620 h 1983550"/>
                    <a:gd name="connsiteX16" fmla="*/ 646597 w 2953345"/>
                    <a:gd name="connsiteY16" fmla="*/ 582336 h 1983550"/>
                    <a:gd name="connsiteX17" fmla="*/ 648266 w 2953345"/>
                    <a:gd name="connsiteY17" fmla="*/ 560064 h 1983550"/>
                    <a:gd name="connsiteX18" fmla="*/ 857156 w 2953345"/>
                    <a:gd name="connsiteY18" fmla="*/ 12315 h 1983550"/>
                    <a:gd name="connsiteX19" fmla="*/ 1351480 w 2953345"/>
                    <a:gd name="connsiteY19" fmla="*/ 345243 h 1983550"/>
                    <a:gd name="connsiteX20" fmla="*/ 1439392 w 2953345"/>
                    <a:gd name="connsiteY20" fmla="*/ 453752 h 1983550"/>
                    <a:gd name="connsiteX21" fmla="*/ 1517562 w 2953345"/>
                    <a:gd name="connsiteY21" fmla="*/ 349370 h 1983550"/>
                    <a:gd name="connsiteX22" fmla="*/ 1988311 w 2953345"/>
                    <a:gd name="connsiteY22" fmla="*/ 0 h 1983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2953345" h="1983550">
                      <a:moveTo>
                        <a:pt x="1988311" y="0"/>
                      </a:moveTo>
                      <a:cubicBezTo>
                        <a:pt x="2110936" y="121606"/>
                        <a:pt x="2189921" y="326279"/>
                        <a:pt x="2225919" y="546570"/>
                      </a:cubicBezTo>
                      <a:lnTo>
                        <a:pt x="2233933" y="617237"/>
                      </a:lnTo>
                      <a:lnTo>
                        <a:pt x="2350610" y="567300"/>
                      </a:lnTo>
                      <a:cubicBezTo>
                        <a:pt x="2562647" y="488224"/>
                        <a:pt x="2779392" y="454290"/>
                        <a:pt x="2932976" y="500111"/>
                      </a:cubicBezTo>
                      <a:cubicBezTo>
                        <a:pt x="3023762" y="833364"/>
                        <a:pt x="2797242" y="1367090"/>
                        <a:pt x="2527736" y="1636596"/>
                      </a:cubicBezTo>
                      <a:cubicBezTo>
                        <a:pt x="2275074" y="1889258"/>
                        <a:pt x="1799076" y="2077510"/>
                        <a:pt x="1574180" y="1933671"/>
                      </a:cubicBezTo>
                      <a:lnTo>
                        <a:pt x="1556345" y="1919368"/>
                      </a:lnTo>
                      <a:lnTo>
                        <a:pt x="1528339" y="1920897"/>
                      </a:lnTo>
                      <a:cubicBezTo>
                        <a:pt x="1510560" y="1920089"/>
                        <a:pt x="1493010" y="1917445"/>
                        <a:pt x="1475770" y="1912825"/>
                      </a:cubicBezTo>
                      <a:lnTo>
                        <a:pt x="1448916" y="1901539"/>
                      </a:lnTo>
                      <a:lnTo>
                        <a:pt x="1409788" y="1909339"/>
                      </a:lnTo>
                      <a:lnTo>
                        <a:pt x="1379448" y="1933671"/>
                      </a:lnTo>
                      <a:cubicBezTo>
                        <a:pt x="1154551" y="2077510"/>
                        <a:pt x="678554" y="1889257"/>
                        <a:pt x="425892" y="1636595"/>
                      </a:cubicBezTo>
                      <a:cubicBezTo>
                        <a:pt x="156386" y="1367089"/>
                        <a:pt x="-70989" y="807277"/>
                        <a:pt x="20652" y="500110"/>
                      </a:cubicBezTo>
                      <a:cubicBezTo>
                        <a:pt x="187279" y="454716"/>
                        <a:pt x="404024" y="488650"/>
                        <a:pt x="612800" y="567620"/>
                      </a:cubicBezTo>
                      <a:lnTo>
                        <a:pt x="646597" y="582336"/>
                      </a:lnTo>
                      <a:lnTo>
                        <a:pt x="648266" y="560064"/>
                      </a:lnTo>
                      <a:cubicBezTo>
                        <a:pt x="675860" y="335450"/>
                        <a:pt x="745684" y="127473"/>
                        <a:pt x="857156" y="12315"/>
                      </a:cubicBezTo>
                      <a:cubicBezTo>
                        <a:pt x="1025944" y="48861"/>
                        <a:pt x="1202630" y="178907"/>
                        <a:pt x="1351480" y="345243"/>
                      </a:cubicBezTo>
                      <a:lnTo>
                        <a:pt x="1439392" y="453752"/>
                      </a:lnTo>
                      <a:lnTo>
                        <a:pt x="1517562" y="349370"/>
                      </a:lnTo>
                      <a:cubicBezTo>
                        <a:pt x="1661654" y="174869"/>
                        <a:pt x="1832393" y="37110"/>
                        <a:pt x="1988311" y="0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07" name="フリーフォーム: 図形 806">
                  <a:extLst>
                    <a:ext uri="{FF2B5EF4-FFF2-40B4-BE49-F238E27FC236}">
                      <a16:creationId xmlns:a16="http://schemas.microsoft.com/office/drawing/2014/main" id="{7C302D8F-E32D-4005-8A71-BC05AC8E0B45}"/>
                    </a:ext>
                  </a:extLst>
                </p:cNvPr>
                <p:cNvSpPr/>
                <p:nvPr/>
              </p:nvSpPr>
              <p:spPr>
                <a:xfrm rot="10800000">
                  <a:off x="5803305" y="3589660"/>
                  <a:ext cx="237304" cy="159380"/>
                </a:xfrm>
                <a:custGeom>
                  <a:avLst/>
                  <a:gdLst>
                    <a:gd name="connsiteX0" fmla="*/ 1988311 w 2953345"/>
                    <a:gd name="connsiteY0" fmla="*/ 0 h 1983550"/>
                    <a:gd name="connsiteX1" fmla="*/ 2225919 w 2953345"/>
                    <a:gd name="connsiteY1" fmla="*/ 546570 h 1983550"/>
                    <a:gd name="connsiteX2" fmla="*/ 2233933 w 2953345"/>
                    <a:gd name="connsiteY2" fmla="*/ 617237 h 1983550"/>
                    <a:gd name="connsiteX3" fmla="*/ 2350610 w 2953345"/>
                    <a:gd name="connsiteY3" fmla="*/ 567300 h 1983550"/>
                    <a:gd name="connsiteX4" fmla="*/ 2932976 w 2953345"/>
                    <a:gd name="connsiteY4" fmla="*/ 500111 h 1983550"/>
                    <a:gd name="connsiteX5" fmla="*/ 2527736 w 2953345"/>
                    <a:gd name="connsiteY5" fmla="*/ 1636596 h 1983550"/>
                    <a:gd name="connsiteX6" fmla="*/ 1574180 w 2953345"/>
                    <a:gd name="connsiteY6" fmla="*/ 1933671 h 1983550"/>
                    <a:gd name="connsiteX7" fmla="*/ 1556345 w 2953345"/>
                    <a:gd name="connsiteY7" fmla="*/ 1919368 h 1983550"/>
                    <a:gd name="connsiteX8" fmla="*/ 1528339 w 2953345"/>
                    <a:gd name="connsiteY8" fmla="*/ 1920897 h 1983550"/>
                    <a:gd name="connsiteX9" fmla="*/ 1475770 w 2953345"/>
                    <a:gd name="connsiteY9" fmla="*/ 1912825 h 1983550"/>
                    <a:gd name="connsiteX10" fmla="*/ 1448916 w 2953345"/>
                    <a:gd name="connsiteY10" fmla="*/ 1901539 h 1983550"/>
                    <a:gd name="connsiteX11" fmla="*/ 1409788 w 2953345"/>
                    <a:gd name="connsiteY11" fmla="*/ 1909339 h 1983550"/>
                    <a:gd name="connsiteX12" fmla="*/ 1379448 w 2953345"/>
                    <a:gd name="connsiteY12" fmla="*/ 1933671 h 1983550"/>
                    <a:gd name="connsiteX13" fmla="*/ 425892 w 2953345"/>
                    <a:gd name="connsiteY13" fmla="*/ 1636595 h 1983550"/>
                    <a:gd name="connsiteX14" fmla="*/ 20652 w 2953345"/>
                    <a:gd name="connsiteY14" fmla="*/ 500110 h 1983550"/>
                    <a:gd name="connsiteX15" fmla="*/ 612800 w 2953345"/>
                    <a:gd name="connsiteY15" fmla="*/ 567620 h 1983550"/>
                    <a:gd name="connsiteX16" fmla="*/ 646597 w 2953345"/>
                    <a:gd name="connsiteY16" fmla="*/ 582336 h 1983550"/>
                    <a:gd name="connsiteX17" fmla="*/ 648266 w 2953345"/>
                    <a:gd name="connsiteY17" fmla="*/ 560064 h 1983550"/>
                    <a:gd name="connsiteX18" fmla="*/ 857156 w 2953345"/>
                    <a:gd name="connsiteY18" fmla="*/ 12315 h 1983550"/>
                    <a:gd name="connsiteX19" fmla="*/ 1351480 w 2953345"/>
                    <a:gd name="connsiteY19" fmla="*/ 345243 h 1983550"/>
                    <a:gd name="connsiteX20" fmla="*/ 1439392 w 2953345"/>
                    <a:gd name="connsiteY20" fmla="*/ 453752 h 1983550"/>
                    <a:gd name="connsiteX21" fmla="*/ 1517562 w 2953345"/>
                    <a:gd name="connsiteY21" fmla="*/ 349370 h 1983550"/>
                    <a:gd name="connsiteX22" fmla="*/ 1988311 w 2953345"/>
                    <a:gd name="connsiteY22" fmla="*/ 0 h 1983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2953345" h="1983550">
                      <a:moveTo>
                        <a:pt x="1988311" y="0"/>
                      </a:moveTo>
                      <a:cubicBezTo>
                        <a:pt x="2110936" y="121606"/>
                        <a:pt x="2189921" y="326279"/>
                        <a:pt x="2225919" y="546570"/>
                      </a:cubicBezTo>
                      <a:lnTo>
                        <a:pt x="2233933" y="617237"/>
                      </a:lnTo>
                      <a:lnTo>
                        <a:pt x="2350610" y="567300"/>
                      </a:lnTo>
                      <a:cubicBezTo>
                        <a:pt x="2562647" y="488224"/>
                        <a:pt x="2779392" y="454290"/>
                        <a:pt x="2932976" y="500111"/>
                      </a:cubicBezTo>
                      <a:cubicBezTo>
                        <a:pt x="3023762" y="833364"/>
                        <a:pt x="2797242" y="1367090"/>
                        <a:pt x="2527736" y="1636596"/>
                      </a:cubicBezTo>
                      <a:cubicBezTo>
                        <a:pt x="2275074" y="1889258"/>
                        <a:pt x="1799076" y="2077510"/>
                        <a:pt x="1574180" y="1933671"/>
                      </a:cubicBezTo>
                      <a:lnTo>
                        <a:pt x="1556345" y="1919368"/>
                      </a:lnTo>
                      <a:lnTo>
                        <a:pt x="1528339" y="1920897"/>
                      </a:lnTo>
                      <a:cubicBezTo>
                        <a:pt x="1510560" y="1920089"/>
                        <a:pt x="1493010" y="1917445"/>
                        <a:pt x="1475770" y="1912825"/>
                      </a:cubicBezTo>
                      <a:lnTo>
                        <a:pt x="1448916" y="1901539"/>
                      </a:lnTo>
                      <a:lnTo>
                        <a:pt x="1409788" y="1909339"/>
                      </a:lnTo>
                      <a:lnTo>
                        <a:pt x="1379448" y="1933671"/>
                      </a:lnTo>
                      <a:cubicBezTo>
                        <a:pt x="1154551" y="2077510"/>
                        <a:pt x="678554" y="1889257"/>
                        <a:pt x="425892" y="1636595"/>
                      </a:cubicBezTo>
                      <a:cubicBezTo>
                        <a:pt x="156386" y="1367089"/>
                        <a:pt x="-70989" y="807277"/>
                        <a:pt x="20652" y="500110"/>
                      </a:cubicBezTo>
                      <a:cubicBezTo>
                        <a:pt x="187279" y="454716"/>
                        <a:pt x="404024" y="488650"/>
                        <a:pt x="612800" y="567620"/>
                      </a:cubicBezTo>
                      <a:lnTo>
                        <a:pt x="646597" y="582336"/>
                      </a:lnTo>
                      <a:lnTo>
                        <a:pt x="648266" y="560064"/>
                      </a:lnTo>
                      <a:cubicBezTo>
                        <a:pt x="675860" y="335450"/>
                        <a:pt x="745684" y="127473"/>
                        <a:pt x="857156" y="12315"/>
                      </a:cubicBezTo>
                      <a:cubicBezTo>
                        <a:pt x="1025944" y="48861"/>
                        <a:pt x="1202630" y="178907"/>
                        <a:pt x="1351480" y="345243"/>
                      </a:cubicBezTo>
                      <a:lnTo>
                        <a:pt x="1439392" y="453752"/>
                      </a:lnTo>
                      <a:lnTo>
                        <a:pt x="1517562" y="349370"/>
                      </a:lnTo>
                      <a:cubicBezTo>
                        <a:pt x="1661654" y="174869"/>
                        <a:pt x="1832393" y="37110"/>
                        <a:pt x="1988311" y="0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08" name="フリーフォーム: 図形 807">
                  <a:extLst>
                    <a:ext uri="{FF2B5EF4-FFF2-40B4-BE49-F238E27FC236}">
                      <a16:creationId xmlns:a16="http://schemas.microsoft.com/office/drawing/2014/main" id="{A1A2B08E-A23E-487A-B6F9-9DDAF2DBD9CA}"/>
                    </a:ext>
                  </a:extLst>
                </p:cNvPr>
                <p:cNvSpPr/>
                <p:nvPr/>
              </p:nvSpPr>
              <p:spPr>
                <a:xfrm rot="10800000">
                  <a:off x="5955705" y="3338200"/>
                  <a:ext cx="237304" cy="159380"/>
                </a:xfrm>
                <a:custGeom>
                  <a:avLst/>
                  <a:gdLst>
                    <a:gd name="connsiteX0" fmla="*/ 1988311 w 2953345"/>
                    <a:gd name="connsiteY0" fmla="*/ 0 h 1983550"/>
                    <a:gd name="connsiteX1" fmla="*/ 2225919 w 2953345"/>
                    <a:gd name="connsiteY1" fmla="*/ 546570 h 1983550"/>
                    <a:gd name="connsiteX2" fmla="*/ 2233933 w 2953345"/>
                    <a:gd name="connsiteY2" fmla="*/ 617237 h 1983550"/>
                    <a:gd name="connsiteX3" fmla="*/ 2350610 w 2953345"/>
                    <a:gd name="connsiteY3" fmla="*/ 567300 h 1983550"/>
                    <a:gd name="connsiteX4" fmla="*/ 2932976 w 2953345"/>
                    <a:gd name="connsiteY4" fmla="*/ 500111 h 1983550"/>
                    <a:gd name="connsiteX5" fmla="*/ 2527736 w 2953345"/>
                    <a:gd name="connsiteY5" fmla="*/ 1636596 h 1983550"/>
                    <a:gd name="connsiteX6" fmla="*/ 1574180 w 2953345"/>
                    <a:gd name="connsiteY6" fmla="*/ 1933671 h 1983550"/>
                    <a:gd name="connsiteX7" fmla="*/ 1556345 w 2953345"/>
                    <a:gd name="connsiteY7" fmla="*/ 1919368 h 1983550"/>
                    <a:gd name="connsiteX8" fmla="*/ 1528339 w 2953345"/>
                    <a:gd name="connsiteY8" fmla="*/ 1920897 h 1983550"/>
                    <a:gd name="connsiteX9" fmla="*/ 1475770 w 2953345"/>
                    <a:gd name="connsiteY9" fmla="*/ 1912825 h 1983550"/>
                    <a:gd name="connsiteX10" fmla="*/ 1448916 w 2953345"/>
                    <a:gd name="connsiteY10" fmla="*/ 1901539 h 1983550"/>
                    <a:gd name="connsiteX11" fmla="*/ 1409788 w 2953345"/>
                    <a:gd name="connsiteY11" fmla="*/ 1909339 h 1983550"/>
                    <a:gd name="connsiteX12" fmla="*/ 1379448 w 2953345"/>
                    <a:gd name="connsiteY12" fmla="*/ 1933671 h 1983550"/>
                    <a:gd name="connsiteX13" fmla="*/ 425892 w 2953345"/>
                    <a:gd name="connsiteY13" fmla="*/ 1636595 h 1983550"/>
                    <a:gd name="connsiteX14" fmla="*/ 20652 w 2953345"/>
                    <a:gd name="connsiteY14" fmla="*/ 500110 h 1983550"/>
                    <a:gd name="connsiteX15" fmla="*/ 612800 w 2953345"/>
                    <a:gd name="connsiteY15" fmla="*/ 567620 h 1983550"/>
                    <a:gd name="connsiteX16" fmla="*/ 646597 w 2953345"/>
                    <a:gd name="connsiteY16" fmla="*/ 582336 h 1983550"/>
                    <a:gd name="connsiteX17" fmla="*/ 648266 w 2953345"/>
                    <a:gd name="connsiteY17" fmla="*/ 560064 h 1983550"/>
                    <a:gd name="connsiteX18" fmla="*/ 857156 w 2953345"/>
                    <a:gd name="connsiteY18" fmla="*/ 12315 h 1983550"/>
                    <a:gd name="connsiteX19" fmla="*/ 1351480 w 2953345"/>
                    <a:gd name="connsiteY19" fmla="*/ 345243 h 1983550"/>
                    <a:gd name="connsiteX20" fmla="*/ 1439392 w 2953345"/>
                    <a:gd name="connsiteY20" fmla="*/ 453752 h 1983550"/>
                    <a:gd name="connsiteX21" fmla="*/ 1517562 w 2953345"/>
                    <a:gd name="connsiteY21" fmla="*/ 349370 h 1983550"/>
                    <a:gd name="connsiteX22" fmla="*/ 1988311 w 2953345"/>
                    <a:gd name="connsiteY22" fmla="*/ 0 h 1983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2953345" h="1983550">
                      <a:moveTo>
                        <a:pt x="1988311" y="0"/>
                      </a:moveTo>
                      <a:cubicBezTo>
                        <a:pt x="2110936" y="121606"/>
                        <a:pt x="2189921" y="326279"/>
                        <a:pt x="2225919" y="546570"/>
                      </a:cubicBezTo>
                      <a:lnTo>
                        <a:pt x="2233933" y="617237"/>
                      </a:lnTo>
                      <a:lnTo>
                        <a:pt x="2350610" y="567300"/>
                      </a:lnTo>
                      <a:cubicBezTo>
                        <a:pt x="2562647" y="488224"/>
                        <a:pt x="2779392" y="454290"/>
                        <a:pt x="2932976" y="500111"/>
                      </a:cubicBezTo>
                      <a:cubicBezTo>
                        <a:pt x="3023762" y="833364"/>
                        <a:pt x="2797242" y="1367090"/>
                        <a:pt x="2527736" y="1636596"/>
                      </a:cubicBezTo>
                      <a:cubicBezTo>
                        <a:pt x="2275074" y="1889258"/>
                        <a:pt x="1799076" y="2077510"/>
                        <a:pt x="1574180" y="1933671"/>
                      </a:cubicBezTo>
                      <a:lnTo>
                        <a:pt x="1556345" y="1919368"/>
                      </a:lnTo>
                      <a:lnTo>
                        <a:pt x="1528339" y="1920897"/>
                      </a:lnTo>
                      <a:cubicBezTo>
                        <a:pt x="1510560" y="1920089"/>
                        <a:pt x="1493010" y="1917445"/>
                        <a:pt x="1475770" y="1912825"/>
                      </a:cubicBezTo>
                      <a:lnTo>
                        <a:pt x="1448916" y="1901539"/>
                      </a:lnTo>
                      <a:lnTo>
                        <a:pt x="1409788" y="1909339"/>
                      </a:lnTo>
                      <a:lnTo>
                        <a:pt x="1379448" y="1933671"/>
                      </a:lnTo>
                      <a:cubicBezTo>
                        <a:pt x="1154551" y="2077510"/>
                        <a:pt x="678554" y="1889257"/>
                        <a:pt x="425892" y="1636595"/>
                      </a:cubicBezTo>
                      <a:cubicBezTo>
                        <a:pt x="156386" y="1367089"/>
                        <a:pt x="-70989" y="807277"/>
                        <a:pt x="20652" y="500110"/>
                      </a:cubicBezTo>
                      <a:cubicBezTo>
                        <a:pt x="187279" y="454716"/>
                        <a:pt x="404024" y="488650"/>
                        <a:pt x="612800" y="567620"/>
                      </a:cubicBezTo>
                      <a:lnTo>
                        <a:pt x="646597" y="582336"/>
                      </a:lnTo>
                      <a:lnTo>
                        <a:pt x="648266" y="560064"/>
                      </a:lnTo>
                      <a:cubicBezTo>
                        <a:pt x="675860" y="335450"/>
                        <a:pt x="745684" y="127473"/>
                        <a:pt x="857156" y="12315"/>
                      </a:cubicBezTo>
                      <a:cubicBezTo>
                        <a:pt x="1025944" y="48861"/>
                        <a:pt x="1202630" y="178907"/>
                        <a:pt x="1351480" y="345243"/>
                      </a:cubicBezTo>
                      <a:lnTo>
                        <a:pt x="1439392" y="453752"/>
                      </a:lnTo>
                      <a:lnTo>
                        <a:pt x="1517562" y="349370"/>
                      </a:lnTo>
                      <a:cubicBezTo>
                        <a:pt x="1661654" y="174869"/>
                        <a:pt x="1832393" y="37110"/>
                        <a:pt x="1988311" y="0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09" name="フリーフォーム: 図形 808">
                  <a:extLst>
                    <a:ext uri="{FF2B5EF4-FFF2-40B4-BE49-F238E27FC236}">
                      <a16:creationId xmlns:a16="http://schemas.microsoft.com/office/drawing/2014/main" id="{D7AE3BB4-7D3A-4E3E-95F5-2E2DAC794046}"/>
                    </a:ext>
                  </a:extLst>
                </p:cNvPr>
                <p:cNvSpPr/>
                <p:nvPr/>
              </p:nvSpPr>
              <p:spPr>
                <a:xfrm rot="9769250">
                  <a:off x="6215086" y="3298185"/>
                  <a:ext cx="264016" cy="177320"/>
                </a:xfrm>
                <a:custGeom>
                  <a:avLst/>
                  <a:gdLst>
                    <a:gd name="connsiteX0" fmla="*/ 1988311 w 2953345"/>
                    <a:gd name="connsiteY0" fmla="*/ 0 h 1983550"/>
                    <a:gd name="connsiteX1" fmla="*/ 2225919 w 2953345"/>
                    <a:gd name="connsiteY1" fmla="*/ 546570 h 1983550"/>
                    <a:gd name="connsiteX2" fmla="*/ 2233933 w 2953345"/>
                    <a:gd name="connsiteY2" fmla="*/ 617237 h 1983550"/>
                    <a:gd name="connsiteX3" fmla="*/ 2350610 w 2953345"/>
                    <a:gd name="connsiteY3" fmla="*/ 567300 h 1983550"/>
                    <a:gd name="connsiteX4" fmla="*/ 2932976 w 2953345"/>
                    <a:gd name="connsiteY4" fmla="*/ 500111 h 1983550"/>
                    <a:gd name="connsiteX5" fmla="*/ 2527736 w 2953345"/>
                    <a:gd name="connsiteY5" fmla="*/ 1636596 h 1983550"/>
                    <a:gd name="connsiteX6" fmla="*/ 1574180 w 2953345"/>
                    <a:gd name="connsiteY6" fmla="*/ 1933671 h 1983550"/>
                    <a:gd name="connsiteX7" fmla="*/ 1556345 w 2953345"/>
                    <a:gd name="connsiteY7" fmla="*/ 1919368 h 1983550"/>
                    <a:gd name="connsiteX8" fmla="*/ 1528339 w 2953345"/>
                    <a:gd name="connsiteY8" fmla="*/ 1920897 h 1983550"/>
                    <a:gd name="connsiteX9" fmla="*/ 1475770 w 2953345"/>
                    <a:gd name="connsiteY9" fmla="*/ 1912825 h 1983550"/>
                    <a:gd name="connsiteX10" fmla="*/ 1448916 w 2953345"/>
                    <a:gd name="connsiteY10" fmla="*/ 1901539 h 1983550"/>
                    <a:gd name="connsiteX11" fmla="*/ 1409788 w 2953345"/>
                    <a:gd name="connsiteY11" fmla="*/ 1909339 h 1983550"/>
                    <a:gd name="connsiteX12" fmla="*/ 1379448 w 2953345"/>
                    <a:gd name="connsiteY12" fmla="*/ 1933671 h 1983550"/>
                    <a:gd name="connsiteX13" fmla="*/ 425892 w 2953345"/>
                    <a:gd name="connsiteY13" fmla="*/ 1636595 h 1983550"/>
                    <a:gd name="connsiteX14" fmla="*/ 20652 w 2953345"/>
                    <a:gd name="connsiteY14" fmla="*/ 500110 h 1983550"/>
                    <a:gd name="connsiteX15" fmla="*/ 612800 w 2953345"/>
                    <a:gd name="connsiteY15" fmla="*/ 567620 h 1983550"/>
                    <a:gd name="connsiteX16" fmla="*/ 646597 w 2953345"/>
                    <a:gd name="connsiteY16" fmla="*/ 582336 h 1983550"/>
                    <a:gd name="connsiteX17" fmla="*/ 648266 w 2953345"/>
                    <a:gd name="connsiteY17" fmla="*/ 560064 h 1983550"/>
                    <a:gd name="connsiteX18" fmla="*/ 857156 w 2953345"/>
                    <a:gd name="connsiteY18" fmla="*/ 12315 h 1983550"/>
                    <a:gd name="connsiteX19" fmla="*/ 1351480 w 2953345"/>
                    <a:gd name="connsiteY19" fmla="*/ 345243 h 1983550"/>
                    <a:gd name="connsiteX20" fmla="*/ 1439392 w 2953345"/>
                    <a:gd name="connsiteY20" fmla="*/ 453752 h 1983550"/>
                    <a:gd name="connsiteX21" fmla="*/ 1517562 w 2953345"/>
                    <a:gd name="connsiteY21" fmla="*/ 349370 h 1983550"/>
                    <a:gd name="connsiteX22" fmla="*/ 1988311 w 2953345"/>
                    <a:gd name="connsiteY22" fmla="*/ 0 h 1983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2953345" h="1983550">
                      <a:moveTo>
                        <a:pt x="1988311" y="0"/>
                      </a:moveTo>
                      <a:cubicBezTo>
                        <a:pt x="2110936" y="121606"/>
                        <a:pt x="2189921" y="326279"/>
                        <a:pt x="2225919" y="546570"/>
                      </a:cubicBezTo>
                      <a:lnTo>
                        <a:pt x="2233933" y="617237"/>
                      </a:lnTo>
                      <a:lnTo>
                        <a:pt x="2350610" y="567300"/>
                      </a:lnTo>
                      <a:cubicBezTo>
                        <a:pt x="2562647" y="488224"/>
                        <a:pt x="2779392" y="454290"/>
                        <a:pt x="2932976" y="500111"/>
                      </a:cubicBezTo>
                      <a:cubicBezTo>
                        <a:pt x="3023762" y="833364"/>
                        <a:pt x="2797242" y="1367090"/>
                        <a:pt x="2527736" y="1636596"/>
                      </a:cubicBezTo>
                      <a:cubicBezTo>
                        <a:pt x="2275074" y="1889258"/>
                        <a:pt x="1799076" y="2077510"/>
                        <a:pt x="1574180" y="1933671"/>
                      </a:cubicBezTo>
                      <a:lnTo>
                        <a:pt x="1556345" y="1919368"/>
                      </a:lnTo>
                      <a:lnTo>
                        <a:pt x="1528339" y="1920897"/>
                      </a:lnTo>
                      <a:cubicBezTo>
                        <a:pt x="1510560" y="1920089"/>
                        <a:pt x="1493010" y="1917445"/>
                        <a:pt x="1475770" y="1912825"/>
                      </a:cubicBezTo>
                      <a:lnTo>
                        <a:pt x="1448916" y="1901539"/>
                      </a:lnTo>
                      <a:lnTo>
                        <a:pt x="1409788" y="1909339"/>
                      </a:lnTo>
                      <a:lnTo>
                        <a:pt x="1379448" y="1933671"/>
                      </a:lnTo>
                      <a:cubicBezTo>
                        <a:pt x="1154551" y="2077510"/>
                        <a:pt x="678554" y="1889257"/>
                        <a:pt x="425892" y="1636595"/>
                      </a:cubicBezTo>
                      <a:cubicBezTo>
                        <a:pt x="156386" y="1367089"/>
                        <a:pt x="-70989" y="807277"/>
                        <a:pt x="20652" y="500110"/>
                      </a:cubicBezTo>
                      <a:cubicBezTo>
                        <a:pt x="187279" y="454716"/>
                        <a:pt x="404024" y="488650"/>
                        <a:pt x="612800" y="567620"/>
                      </a:cubicBezTo>
                      <a:lnTo>
                        <a:pt x="646597" y="582336"/>
                      </a:lnTo>
                      <a:lnTo>
                        <a:pt x="648266" y="560064"/>
                      </a:lnTo>
                      <a:cubicBezTo>
                        <a:pt x="675860" y="335450"/>
                        <a:pt x="745684" y="127473"/>
                        <a:pt x="857156" y="12315"/>
                      </a:cubicBezTo>
                      <a:cubicBezTo>
                        <a:pt x="1025944" y="48861"/>
                        <a:pt x="1202630" y="178907"/>
                        <a:pt x="1351480" y="345243"/>
                      </a:cubicBezTo>
                      <a:lnTo>
                        <a:pt x="1439392" y="453752"/>
                      </a:lnTo>
                      <a:lnTo>
                        <a:pt x="1517562" y="349370"/>
                      </a:lnTo>
                      <a:cubicBezTo>
                        <a:pt x="1661654" y="174869"/>
                        <a:pt x="1832393" y="37110"/>
                        <a:pt x="1988311" y="0"/>
                      </a:cubicBezTo>
                      <a:close/>
                    </a:path>
                  </a:pathLst>
                </a:custGeom>
                <a:solidFill>
                  <a:srgbClr val="339933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10" name="フリーフォーム: 図形 809">
                  <a:extLst>
                    <a:ext uri="{FF2B5EF4-FFF2-40B4-BE49-F238E27FC236}">
                      <a16:creationId xmlns:a16="http://schemas.microsoft.com/office/drawing/2014/main" id="{BCE348F7-6BAF-43E8-9D07-4ABA9229A0CA}"/>
                    </a:ext>
                  </a:extLst>
                </p:cNvPr>
                <p:cNvSpPr/>
                <p:nvPr/>
              </p:nvSpPr>
              <p:spPr>
                <a:xfrm rot="9769250">
                  <a:off x="5826466" y="3473445"/>
                  <a:ext cx="264016" cy="177320"/>
                </a:xfrm>
                <a:custGeom>
                  <a:avLst/>
                  <a:gdLst>
                    <a:gd name="connsiteX0" fmla="*/ 1988311 w 2953345"/>
                    <a:gd name="connsiteY0" fmla="*/ 0 h 1983550"/>
                    <a:gd name="connsiteX1" fmla="*/ 2225919 w 2953345"/>
                    <a:gd name="connsiteY1" fmla="*/ 546570 h 1983550"/>
                    <a:gd name="connsiteX2" fmla="*/ 2233933 w 2953345"/>
                    <a:gd name="connsiteY2" fmla="*/ 617237 h 1983550"/>
                    <a:gd name="connsiteX3" fmla="*/ 2350610 w 2953345"/>
                    <a:gd name="connsiteY3" fmla="*/ 567300 h 1983550"/>
                    <a:gd name="connsiteX4" fmla="*/ 2932976 w 2953345"/>
                    <a:gd name="connsiteY4" fmla="*/ 500111 h 1983550"/>
                    <a:gd name="connsiteX5" fmla="*/ 2527736 w 2953345"/>
                    <a:gd name="connsiteY5" fmla="*/ 1636596 h 1983550"/>
                    <a:gd name="connsiteX6" fmla="*/ 1574180 w 2953345"/>
                    <a:gd name="connsiteY6" fmla="*/ 1933671 h 1983550"/>
                    <a:gd name="connsiteX7" fmla="*/ 1556345 w 2953345"/>
                    <a:gd name="connsiteY7" fmla="*/ 1919368 h 1983550"/>
                    <a:gd name="connsiteX8" fmla="*/ 1528339 w 2953345"/>
                    <a:gd name="connsiteY8" fmla="*/ 1920897 h 1983550"/>
                    <a:gd name="connsiteX9" fmla="*/ 1475770 w 2953345"/>
                    <a:gd name="connsiteY9" fmla="*/ 1912825 h 1983550"/>
                    <a:gd name="connsiteX10" fmla="*/ 1448916 w 2953345"/>
                    <a:gd name="connsiteY10" fmla="*/ 1901539 h 1983550"/>
                    <a:gd name="connsiteX11" fmla="*/ 1409788 w 2953345"/>
                    <a:gd name="connsiteY11" fmla="*/ 1909339 h 1983550"/>
                    <a:gd name="connsiteX12" fmla="*/ 1379448 w 2953345"/>
                    <a:gd name="connsiteY12" fmla="*/ 1933671 h 1983550"/>
                    <a:gd name="connsiteX13" fmla="*/ 425892 w 2953345"/>
                    <a:gd name="connsiteY13" fmla="*/ 1636595 h 1983550"/>
                    <a:gd name="connsiteX14" fmla="*/ 20652 w 2953345"/>
                    <a:gd name="connsiteY14" fmla="*/ 500110 h 1983550"/>
                    <a:gd name="connsiteX15" fmla="*/ 612800 w 2953345"/>
                    <a:gd name="connsiteY15" fmla="*/ 567620 h 1983550"/>
                    <a:gd name="connsiteX16" fmla="*/ 646597 w 2953345"/>
                    <a:gd name="connsiteY16" fmla="*/ 582336 h 1983550"/>
                    <a:gd name="connsiteX17" fmla="*/ 648266 w 2953345"/>
                    <a:gd name="connsiteY17" fmla="*/ 560064 h 1983550"/>
                    <a:gd name="connsiteX18" fmla="*/ 857156 w 2953345"/>
                    <a:gd name="connsiteY18" fmla="*/ 12315 h 1983550"/>
                    <a:gd name="connsiteX19" fmla="*/ 1351480 w 2953345"/>
                    <a:gd name="connsiteY19" fmla="*/ 345243 h 1983550"/>
                    <a:gd name="connsiteX20" fmla="*/ 1439392 w 2953345"/>
                    <a:gd name="connsiteY20" fmla="*/ 453752 h 1983550"/>
                    <a:gd name="connsiteX21" fmla="*/ 1517562 w 2953345"/>
                    <a:gd name="connsiteY21" fmla="*/ 349370 h 1983550"/>
                    <a:gd name="connsiteX22" fmla="*/ 1988311 w 2953345"/>
                    <a:gd name="connsiteY22" fmla="*/ 0 h 1983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2953345" h="1983550">
                      <a:moveTo>
                        <a:pt x="1988311" y="0"/>
                      </a:moveTo>
                      <a:cubicBezTo>
                        <a:pt x="2110936" y="121606"/>
                        <a:pt x="2189921" y="326279"/>
                        <a:pt x="2225919" y="546570"/>
                      </a:cubicBezTo>
                      <a:lnTo>
                        <a:pt x="2233933" y="617237"/>
                      </a:lnTo>
                      <a:lnTo>
                        <a:pt x="2350610" y="567300"/>
                      </a:lnTo>
                      <a:cubicBezTo>
                        <a:pt x="2562647" y="488224"/>
                        <a:pt x="2779392" y="454290"/>
                        <a:pt x="2932976" y="500111"/>
                      </a:cubicBezTo>
                      <a:cubicBezTo>
                        <a:pt x="3023762" y="833364"/>
                        <a:pt x="2797242" y="1367090"/>
                        <a:pt x="2527736" y="1636596"/>
                      </a:cubicBezTo>
                      <a:cubicBezTo>
                        <a:pt x="2275074" y="1889258"/>
                        <a:pt x="1799076" y="2077510"/>
                        <a:pt x="1574180" y="1933671"/>
                      </a:cubicBezTo>
                      <a:lnTo>
                        <a:pt x="1556345" y="1919368"/>
                      </a:lnTo>
                      <a:lnTo>
                        <a:pt x="1528339" y="1920897"/>
                      </a:lnTo>
                      <a:cubicBezTo>
                        <a:pt x="1510560" y="1920089"/>
                        <a:pt x="1493010" y="1917445"/>
                        <a:pt x="1475770" y="1912825"/>
                      </a:cubicBezTo>
                      <a:lnTo>
                        <a:pt x="1448916" y="1901539"/>
                      </a:lnTo>
                      <a:lnTo>
                        <a:pt x="1409788" y="1909339"/>
                      </a:lnTo>
                      <a:lnTo>
                        <a:pt x="1379448" y="1933671"/>
                      </a:lnTo>
                      <a:cubicBezTo>
                        <a:pt x="1154551" y="2077510"/>
                        <a:pt x="678554" y="1889257"/>
                        <a:pt x="425892" y="1636595"/>
                      </a:cubicBezTo>
                      <a:cubicBezTo>
                        <a:pt x="156386" y="1367089"/>
                        <a:pt x="-70989" y="807277"/>
                        <a:pt x="20652" y="500110"/>
                      </a:cubicBezTo>
                      <a:cubicBezTo>
                        <a:pt x="187279" y="454716"/>
                        <a:pt x="404024" y="488650"/>
                        <a:pt x="612800" y="567620"/>
                      </a:cubicBezTo>
                      <a:lnTo>
                        <a:pt x="646597" y="582336"/>
                      </a:lnTo>
                      <a:lnTo>
                        <a:pt x="648266" y="560064"/>
                      </a:lnTo>
                      <a:cubicBezTo>
                        <a:pt x="675860" y="335450"/>
                        <a:pt x="745684" y="127473"/>
                        <a:pt x="857156" y="12315"/>
                      </a:cubicBezTo>
                      <a:cubicBezTo>
                        <a:pt x="1025944" y="48861"/>
                        <a:pt x="1202630" y="178907"/>
                        <a:pt x="1351480" y="345243"/>
                      </a:cubicBezTo>
                      <a:lnTo>
                        <a:pt x="1439392" y="453752"/>
                      </a:lnTo>
                      <a:lnTo>
                        <a:pt x="1517562" y="349370"/>
                      </a:lnTo>
                      <a:cubicBezTo>
                        <a:pt x="1661654" y="174869"/>
                        <a:pt x="1832393" y="37110"/>
                        <a:pt x="1988311" y="0"/>
                      </a:cubicBezTo>
                      <a:close/>
                    </a:path>
                  </a:pathLst>
                </a:custGeom>
                <a:solidFill>
                  <a:srgbClr val="339933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11" name="フリーフォーム: 図形 810">
                  <a:extLst>
                    <a:ext uri="{FF2B5EF4-FFF2-40B4-BE49-F238E27FC236}">
                      <a16:creationId xmlns:a16="http://schemas.microsoft.com/office/drawing/2014/main" id="{F6ABBC7D-3335-4F4E-85F9-AA7F858B62E9}"/>
                    </a:ext>
                  </a:extLst>
                </p:cNvPr>
                <p:cNvSpPr/>
                <p:nvPr/>
              </p:nvSpPr>
              <p:spPr>
                <a:xfrm rot="9769250">
                  <a:off x="5978866" y="3221985"/>
                  <a:ext cx="264016" cy="177320"/>
                </a:xfrm>
                <a:custGeom>
                  <a:avLst/>
                  <a:gdLst>
                    <a:gd name="connsiteX0" fmla="*/ 1988311 w 2953345"/>
                    <a:gd name="connsiteY0" fmla="*/ 0 h 1983550"/>
                    <a:gd name="connsiteX1" fmla="*/ 2225919 w 2953345"/>
                    <a:gd name="connsiteY1" fmla="*/ 546570 h 1983550"/>
                    <a:gd name="connsiteX2" fmla="*/ 2233933 w 2953345"/>
                    <a:gd name="connsiteY2" fmla="*/ 617237 h 1983550"/>
                    <a:gd name="connsiteX3" fmla="*/ 2350610 w 2953345"/>
                    <a:gd name="connsiteY3" fmla="*/ 567300 h 1983550"/>
                    <a:gd name="connsiteX4" fmla="*/ 2932976 w 2953345"/>
                    <a:gd name="connsiteY4" fmla="*/ 500111 h 1983550"/>
                    <a:gd name="connsiteX5" fmla="*/ 2527736 w 2953345"/>
                    <a:gd name="connsiteY5" fmla="*/ 1636596 h 1983550"/>
                    <a:gd name="connsiteX6" fmla="*/ 1574180 w 2953345"/>
                    <a:gd name="connsiteY6" fmla="*/ 1933671 h 1983550"/>
                    <a:gd name="connsiteX7" fmla="*/ 1556345 w 2953345"/>
                    <a:gd name="connsiteY7" fmla="*/ 1919368 h 1983550"/>
                    <a:gd name="connsiteX8" fmla="*/ 1528339 w 2953345"/>
                    <a:gd name="connsiteY8" fmla="*/ 1920897 h 1983550"/>
                    <a:gd name="connsiteX9" fmla="*/ 1475770 w 2953345"/>
                    <a:gd name="connsiteY9" fmla="*/ 1912825 h 1983550"/>
                    <a:gd name="connsiteX10" fmla="*/ 1448916 w 2953345"/>
                    <a:gd name="connsiteY10" fmla="*/ 1901539 h 1983550"/>
                    <a:gd name="connsiteX11" fmla="*/ 1409788 w 2953345"/>
                    <a:gd name="connsiteY11" fmla="*/ 1909339 h 1983550"/>
                    <a:gd name="connsiteX12" fmla="*/ 1379448 w 2953345"/>
                    <a:gd name="connsiteY12" fmla="*/ 1933671 h 1983550"/>
                    <a:gd name="connsiteX13" fmla="*/ 425892 w 2953345"/>
                    <a:gd name="connsiteY13" fmla="*/ 1636595 h 1983550"/>
                    <a:gd name="connsiteX14" fmla="*/ 20652 w 2953345"/>
                    <a:gd name="connsiteY14" fmla="*/ 500110 h 1983550"/>
                    <a:gd name="connsiteX15" fmla="*/ 612800 w 2953345"/>
                    <a:gd name="connsiteY15" fmla="*/ 567620 h 1983550"/>
                    <a:gd name="connsiteX16" fmla="*/ 646597 w 2953345"/>
                    <a:gd name="connsiteY16" fmla="*/ 582336 h 1983550"/>
                    <a:gd name="connsiteX17" fmla="*/ 648266 w 2953345"/>
                    <a:gd name="connsiteY17" fmla="*/ 560064 h 1983550"/>
                    <a:gd name="connsiteX18" fmla="*/ 857156 w 2953345"/>
                    <a:gd name="connsiteY18" fmla="*/ 12315 h 1983550"/>
                    <a:gd name="connsiteX19" fmla="*/ 1351480 w 2953345"/>
                    <a:gd name="connsiteY19" fmla="*/ 345243 h 1983550"/>
                    <a:gd name="connsiteX20" fmla="*/ 1439392 w 2953345"/>
                    <a:gd name="connsiteY20" fmla="*/ 453752 h 1983550"/>
                    <a:gd name="connsiteX21" fmla="*/ 1517562 w 2953345"/>
                    <a:gd name="connsiteY21" fmla="*/ 349370 h 1983550"/>
                    <a:gd name="connsiteX22" fmla="*/ 1988311 w 2953345"/>
                    <a:gd name="connsiteY22" fmla="*/ 0 h 1983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2953345" h="1983550">
                      <a:moveTo>
                        <a:pt x="1988311" y="0"/>
                      </a:moveTo>
                      <a:cubicBezTo>
                        <a:pt x="2110936" y="121606"/>
                        <a:pt x="2189921" y="326279"/>
                        <a:pt x="2225919" y="546570"/>
                      </a:cubicBezTo>
                      <a:lnTo>
                        <a:pt x="2233933" y="617237"/>
                      </a:lnTo>
                      <a:lnTo>
                        <a:pt x="2350610" y="567300"/>
                      </a:lnTo>
                      <a:cubicBezTo>
                        <a:pt x="2562647" y="488224"/>
                        <a:pt x="2779392" y="454290"/>
                        <a:pt x="2932976" y="500111"/>
                      </a:cubicBezTo>
                      <a:cubicBezTo>
                        <a:pt x="3023762" y="833364"/>
                        <a:pt x="2797242" y="1367090"/>
                        <a:pt x="2527736" y="1636596"/>
                      </a:cubicBezTo>
                      <a:cubicBezTo>
                        <a:pt x="2275074" y="1889258"/>
                        <a:pt x="1799076" y="2077510"/>
                        <a:pt x="1574180" y="1933671"/>
                      </a:cubicBezTo>
                      <a:lnTo>
                        <a:pt x="1556345" y="1919368"/>
                      </a:lnTo>
                      <a:lnTo>
                        <a:pt x="1528339" y="1920897"/>
                      </a:lnTo>
                      <a:cubicBezTo>
                        <a:pt x="1510560" y="1920089"/>
                        <a:pt x="1493010" y="1917445"/>
                        <a:pt x="1475770" y="1912825"/>
                      </a:cubicBezTo>
                      <a:lnTo>
                        <a:pt x="1448916" y="1901539"/>
                      </a:lnTo>
                      <a:lnTo>
                        <a:pt x="1409788" y="1909339"/>
                      </a:lnTo>
                      <a:lnTo>
                        <a:pt x="1379448" y="1933671"/>
                      </a:lnTo>
                      <a:cubicBezTo>
                        <a:pt x="1154551" y="2077510"/>
                        <a:pt x="678554" y="1889257"/>
                        <a:pt x="425892" y="1636595"/>
                      </a:cubicBezTo>
                      <a:cubicBezTo>
                        <a:pt x="156386" y="1367089"/>
                        <a:pt x="-70989" y="807277"/>
                        <a:pt x="20652" y="500110"/>
                      </a:cubicBezTo>
                      <a:cubicBezTo>
                        <a:pt x="187279" y="454716"/>
                        <a:pt x="404024" y="488650"/>
                        <a:pt x="612800" y="567620"/>
                      </a:cubicBezTo>
                      <a:lnTo>
                        <a:pt x="646597" y="582336"/>
                      </a:lnTo>
                      <a:lnTo>
                        <a:pt x="648266" y="560064"/>
                      </a:lnTo>
                      <a:cubicBezTo>
                        <a:pt x="675860" y="335450"/>
                        <a:pt x="745684" y="127473"/>
                        <a:pt x="857156" y="12315"/>
                      </a:cubicBezTo>
                      <a:cubicBezTo>
                        <a:pt x="1025944" y="48861"/>
                        <a:pt x="1202630" y="178907"/>
                        <a:pt x="1351480" y="345243"/>
                      </a:cubicBezTo>
                      <a:lnTo>
                        <a:pt x="1439392" y="453752"/>
                      </a:lnTo>
                      <a:lnTo>
                        <a:pt x="1517562" y="349370"/>
                      </a:lnTo>
                      <a:cubicBezTo>
                        <a:pt x="1661654" y="174869"/>
                        <a:pt x="1832393" y="37110"/>
                        <a:pt x="1988311" y="0"/>
                      </a:cubicBezTo>
                      <a:close/>
                    </a:path>
                  </a:pathLst>
                </a:custGeom>
                <a:solidFill>
                  <a:srgbClr val="339933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12" name="フリーフォーム: 図形 811">
                  <a:extLst>
                    <a:ext uri="{FF2B5EF4-FFF2-40B4-BE49-F238E27FC236}">
                      <a16:creationId xmlns:a16="http://schemas.microsoft.com/office/drawing/2014/main" id="{C8BAB85D-3FE5-4A9F-BA3A-4439384080A0}"/>
                    </a:ext>
                  </a:extLst>
                </p:cNvPr>
                <p:cNvSpPr/>
                <p:nvPr/>
              </p:nvSpPr>
              <p:spPr>
                <a:xfrm rot="9769250">
                  <a:off x="6228442" y="3535755"/>
                  <a:ext cx="237304" cy="159380"/>
                </a:xfrm>
                <a:custGeom>
                  <a:avLst/>
                  <a:gdLst>
                    <a:gd name="connsiteX0" fmla="*/ 1988311 w 2953345"/>
                    <a:gd name="connsiteY0" fmla="*/ 0 h 1983550"/>
                    <a:gd name="connsiteX1" fmla="*/ 2225919 w 2953345"/>
                    <a:gd name="connsiteY1" fmla="*/ 546570 h 1983550"/>
                    <a:gd name="connsiteX2" fmla="*/ 2233933 w 2953345"/>
                    <a:gd name="connsiteY2" fmla="*/ 617237 h 1983550"/>
                    <a:gd name="connsiteX3" fmla="*/ 2350610 w 2953345"/>
                    <a:gd name="connsiteY3" fmla="*/ 567300 h 1983550"/>
                    <a:gd name="connsiteX4" fmla="*/ 2932976 w 2953345"/>
                    <a:gd name="connsiteY4" fmla="*/ 500111 h 1983550"/>
                    <a:gd name="connsiteX5" fmla="*/ 2527736 w 2953345"/>
                    <a:gd name="connsiteY5" fmla="*/ 1636596 h 1983550"/>
                    <a:gd name="connsiteX6" fmla="*/ 1574180 w 2953345"/>
                    <a:gd name="connsiteY6" fmla="*/ 1933671 h 1983550"/>
                    <a:gd name="connsiteX7" fmla="*/ 1556345 w 2953345"/>
                    <a:gd name="connsiteY7" fmla="*/ 1919368 h 1983550"/>
                    <a:gd name="connsiteX8" fmla="*/ 1528339 w 2953345"/>
                    <a:gd name="connsiteY8" fmla="*/ 1920897 h 1983550"/>
                    <a:gd name="connsiteX9" fmla="*/ 1475770 w 2953345"/>
                    <a:gd name="connsiteY9" fmla="*/ 1912825 h 1983550"/>
                    <a:gd name="connsiteX10" fmla="*/ 1448916 w 2953345"/>
                    <a:gd name="connsiteY10" fmla="*/ 1901539 h 1983550"/>
                    <a:gd name="connsiteX11" fmla="*/ 1409788 w 2953345"/>
                    <a:gd name="connsiteY11" fmla="*/ 1909339 h 1983550"/>
                    <a:gd name="connsiteX12" fmla="*/ 1379448 w 2953345"/>
                    <a:gd name="connsiteY12" fmla="*/ 1933671 h 1983550"/>
                    <a:gd name="connsiteX13" fmla="*/ 425892 w 2953345"/>
                    <a:gd name="connsiteY13" fmla="*/ 1636595 h 1983550"/>
                    <a:gd name="connsiteX14" fmla="*/ 20652 w 2953345"/>
                    <a:gd name="connsiteY14" fmla="*/ 500110 h 1983550"/>
                    <a:gd name="connsiteX15" fmla="*/ 612800 w 2953345"/>
                    <a:gd name="connsiteY15" fmla="*/ 567620 h 1983550"/>
                    <a:gd name="connsiteX16" fmla="*/ 646597 w 2953345"/>
                    <a:gd name="connsiteY16" fmla="*/ 582336 h 1983550"/>
                    <a:gd name="connsiteX17" fmla="*/ 648266 w 2953345"/>
                    <a:gd name="connsiteY17" fmla="*/ 560064 h 1983550"/>
                    <a:gd name="connsiteX18" fmla="*/ 857156 w 2953345"/>
                    <a:gd name="connsiteY18" fmla="*/ 12315 h 1983550"/>
                    <a:gd name="connsiteX19" fmla="*/ 1351480 w 2953345"/>
                    <a:gd name="connsiteY19" fmla="*/ 345243 h 1983550"/>
                    <a:gd name="connsiteX20" fmla="*/ 1439392 w 2953345"/>
                    <a:gd name="connsiteY20" fmla="*/ 453752 h 1983550"/>
                    <a:gd name="connsiteX21" fmla="*/ 1517562 w 2953345"/>
                    <a:gd name="connsiteY21" fmla="*/ 349370 h 1983550"/>
                    <a:gd name="connsiteX22" fmla="*/ 1988311 w 2953345"/>
                    <a:gd name="connsiteY22" fmla="*/ 0 h 1983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2953345" h="1983550">
                      <a:moveTo>
                        <a:pt x="1988311" y="0"/>
                      </a:moveTo>
                      <a:cubicBezTo>
                        <a:pt x="2110936" y="121606"/>
                        <a:pt x="2189921" y="326279"/>
                        <a:pt x="2225919" y="546570"/>
                      </a:cubicBezTo>
                      <a:lnTo>
                        <a:pt x="2233933" y="617237"/>
                      </a:lnTo>
                      <a:lnTo>
                        <a:pt x="2350610" y="567300"/>
                      </a:lnTo>
                      <a:cubicBezTo>
                        <a:pt x="2562647" y="488224"/>
                        <a:pt x="2779392" y="454290"/>
                        <a:pt x="2932976" y="500111"/>
                      </a:cubicBezTo>
                      <a:cubicBezTo>
                        <a:pt x="3023762" y="833364"/>
                        <a:pt x="2797242" y="1367090"/>
                        <a:pt x="2527736" y="1636596"/>
                      </a:cubicBezTo>
                      <a:cubicBezTo>
                        <a:pt x="2275074" y="1889258"/>
                        <a:pt x="1799076" y="2077510"/>
                        <a:pt x="1574180" y="1933671"/>
                      </a:cubicBezTo>
                      <a:lnTo>
                        <a:pt x="1556345" y="1919368"/>
                      </a:lnTo>
                      <a:lnTo>
                        <a:pt x="1528339" y="1920897"/>
                      </a:lnTo>
                      <a:cubicBezTo>
                        <a:pt x="1510560" y="1920089"/>
                        <a:pt x="1493010" y="1917445"/>
                        <a:pt x="1475770" y="1912825"/>
                      </a:cubicBezTo>
                      <a:lnTo>
                        <a:pt x="1448916" y="1901539"/>
                      </a:lnTo>
                      <a:lnTo>
                        <a:pt x="1409788" y="1909339"/>
                      </a:lnTo>
                      <a:lnTo>
                        <a:pt x="1379448" y="1933671"/>
                      </a:lnTo>
                      <a:cubicBezTo>
                        <a:pt x="1154551" y="2077510"/>
                        <a:pt x="678554" y="1889257"/>
                        <a:pt x="425892" y="1636595"/>
                      </a:cubicBezTo>
                      <a:cubicBezTo>
                        <a:pt x="156386" y="1367089"/>
                        <a:pt x="-70989" y="807277"/>
                        <a:pt x="20652" y="500110"/>
                      </a:cubicBezTo>
                      <a:cubicBezTo>
                        <a:pt x="187279" y="454716"/>
                        <a:pt x="404024" y="488650"/>
                        <a:pt x="612800" y="567620"/>
                      </a:cubicBezTo>
                      <a:lnTo>
                        <a:pt x="646597" y="582336"/>
                      </a:lnTo>
                      <a:lnTo>
                        <a:pt x="648266" y="560064"/>
                      </a:lnTo>
                      <a:cubicBezTo>
                        <a:pt x="675860" y="335450"/>
                        <a:pt x="745684" y="127473"/>
                        <a:pt x="857156" y="12315"/>
                      </a:cubicBezTo>
                      <a:cubicBezTo>
                        <a:pt x="1025944" y="48861"/>
                        <a:pt x="1202630" y="178907"/>
                        <a:pt x="1351480" y="345243"/>
                      </a:cubicBezTo>
                      <a:lnTo>
                        <a:pt x="1439392" y="453752"/>
                      </a:lnTo>
                      <a:lnTo>
                        <a:pt x="1517562" y="349370"/>
                      </a:lnTo>
                      <a:cubicBezTo>
                        <a:pt x="1661654" y="174869"/>
                        <a:pt x="1832393" y="37110"/>
                        <a:pt x="1988311" y="0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13" name="フリーフォーム: 図形 812">
                  <a:extLst>
                    <a:ext uri="{FF2B5EF4-FFF2-40B4-BE49-F238E27FC236}">
                      <a16:creationId xmlns:a16="http://schemas.microsoft.com/office/drawing/2014/main" id="{73ABCE01-F4FC-4EAA-96EA-843C69408A2F}"/>
                    </a:ext>
                  </a:extLst>
                </p:cNvPr>
                <p:cNvSpPr/>
                <p:nvPr/>
              </p:nvSpPr>
              <p:spPr>
                <a:xfrm rot="9769250">
                  <a:off x="5992222" y="3459555"/>
                  <a:ext cx="237304" cy="159380"/>
                </a:xfrm>
                <a:custGeom>
                  <a:avLst/>
                  <a:gdLst>
                    <a:gd name="connsiteX0" fmla="*/ 1988311 w 2953345"/>
                    <a:gd name="connsiteY0" fmla="*/ 0 h 1983550"/>
                    <a:gd name="connsiteX1" fmla="*/ 2225919 w 2953345"/>
                    <a:gd name="connsiteY1" fmla="*/ 546570 h 1983550"/>
                    <a:gd name="connsiteX2" fmla="*/ 2233933 w 2953345"/>
                    <a:gd name="connsiteY2" fmla="*/ 617237 h 1983550"/>
                    <a:gd name="connsiteX3" fmla="*/ 2350610 w 2953345"/>
                    <a:gd name="connsiteY3" fmla="*/ 567300 h 1983550"/>
                    <a:gd name="connsiteX4" fmla="*/ 2932976 w 2953345"/>
                    <a:gd name="connsiteY4" fmla="*/ 500111 h 1983550"/>
                    <a:gd name="connsiteX5" fmla="*/ 2527736 w 2953345"/>
                    <a:gd name="connsiteY5" fmla="*/ 1636596 h 1983550"/>
                    <a:gd name="connsiteX6" fmla="*/ 1574180 w 2953345"/>
                    <a:gd name="connsiteY6" fmla="*/ 1933671 h 1983550"/>
                    <a:gd name="connsiteX7" fmla="*/ 1556345 w 2953345"/>
                    <a:gd name="connsiteY7" fmla="*/ 1919368 h 1983550"/>
                    <a:gd name="connsiteX8" fmla="*/ 1528339 w 2953345"/>
                    <a:gd name="connsiteY8" fmla="*/ 1920897 h 1983550"/>
                    <a:gd name="connsiteX9" fmla="*/ 1475770 w 2953345"/>
                    <a:gd name="connsiteY9" fmla="*/ 1912825 h 1983550"/>
                    <a:gd name="connsiteX10" fmla="*/ 1448916 w 2953345"/>
                    <a:gd name="connsiteY10" fmla="*/ 1901539 h 1983550"/>
                    <a:gd name="connsiteX11" fmla="*/ 1409788 w 2953345"/>
                    <a:gd name="connsiteY11" fmla="*/ 1909339 h 1983550"/>
                    <a:gd name="connsiteX12" fmla="*/ 1379448 w 2953345"/>
                    <a:gd name="connsiteY12" fmla="*/ 1933671 h 1983550"/>
                    <a:gd name="connsiteX13" fmla="*/ 425892 w 2953345"/>
                    <a:gd name="connsiteY13" fmla="*/ 1636595 h 1983550"/>
                    <a:gd name="connsiteX14" fmla="*/ 20652 w 2953345"/>
                    <a:gd name="connsiteY14" fmla="*/ 500110 h 1983550"/>
                    <a:gd name="connsiteX15" fmla="*/ 612800 w 2953345"/>
                    <a:gd name="connsiteY15" fmla="*/ 567620 h 1983550"/>
                    <a:gd name="connsiteX16" fmla="*/ 646597 w 2953345"/>
                    <a:gd name="connsiteY16" fmla="*/ 582336 h 1983550"/>
                    <a:gd name="connsiteX17" fmla="*/ 648266 w 2953345"/>
                    <a:gd name="connsiteY17" fmla="*/ 560064 h 1983550"/>
                    <a:gd name="connsiteX18" fmla="*/ 857156 w 2953345"/>
                    <a:gd name="connsiteY18" fmla="*/ 12315 h 1983550"/>
                    <a:gd name="connsiteX19" fmla="*/ 1351480 w 2953345"/>
                    <a:gd name="connsiteY19" fmla="*/ 345243 h 1983550"/>
                    <a:gd name="connsiteX20" fmla="*/ 1439392 w 2953345"/>
                    <a:gd name="connsiteY20" fmla="*/ 453752 h 1983550"/>
                    <a:gd name="connsiteX21" fmla="*/ 1517562 w 2953345"/>
                    <a:gd name="connsiteY21" fmla="*/ 349370 h 1983550"/>
                    <a:gd name="connsiteX22" fmla="*/ 1988311 w 2953345"/>
                    <a:gd name="connsiteY22" fmla="*/ 0 h 1983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2953345" h="1983550">
                      <a:moveTo>
                        <a:pt x="1988311" y="0"/>
                      </a:moveTo>
                      <a:cubicBezTo>
                        <a:pt x="2110936" y="121606"/>
                        <a:pt x="2189921" y="326279"/>
                        <a:pt x="2225919" y="546570"/>
                      </a:cubicBezTo>
                      <a:lnTo>
                        <a:pt x="2233933" y="617237"/>
                      </a:lnTo>
                      <a:lnTo>
                        <a:pt x="2350610" y="567300"/>
                      </a:lnTo>
                      <a:cubicBezTo>
                        <a:pt x="2562647" y="488224"/>
                        <a:pt x="2779392" y="454290"/>
                        <a:pt x="2932976" y="500111"/>
                      </a:cubicBezTo>
                      <a:cubicBezTo>
                        <a:pt x="3023762" y="833364"/>
                        <a:pt x="2797242" y="1367090"/>
                        <a:pt x="2527736" y="1636596"/>
                      </a:cubicBezTo>
                      <a:cubicBezTo>
                        <a:pt x="2275074" y="1889258"/>
                        <a:pt x="1799076" y="2077510"/>
                        <a:pt x="1574180" y="1933671"/>
                      </a:cubicBezTo>
                      <a:lnTo>
                        <a:pt x="1556345" y="1919368"/>
                      </a:lnTo>
                      <a:lnTo>
                        <a:pt x="1528339" y="1920897"/>
                      </a:lnTo>
                      <a:cubicBezTo>
                        <a:pt x="1510560" y="1920089"/>
                        <a:pt x="1493010" y="1917445"/>
                        <a:pt x="1475770" y="1912825"/>
                      </a:cubicBezTo>
                      <a:lnTo>
                        <a:pt x="1448916" y="1901539"/>
                      </a:lnTo>
                      <a:lnTo>
                        <a:pt x="1409788" y="1909339"/>
                      </a:lnTo>
                      <a:lnTo>
                        <a:pt x="1379448" y="1933671"/>
                      </a:lnTo>
                      <a:cubicBezTo>
                        <a:pt x="1154551" y="2077510"/>
                        <a:pt x="678554" y="1889257"/>
                        <a:pt x="425892" y="1636595"/>
                      </a:cubicBezTo>
                      <a:cubicBezTo>
                        <a:pt x="156386" y="1367089"/>
                        <a:pt x="-70989" y="807277"/>
                        <a:pt x="20652" y="500110"/>
                      </a:cubicBezTo>
                      <a:cubicBezTo>
                        <a:pt x="187279" y="454716"/>
                        <a:pt x="404024" y="488650"/>
                        <a:pt x="612800" y="567620"/>
                      </a:cubicBezTo>
                      <a:lnTo>
                        <a:pt x="646597" y="582336"/>
                      </a:lnTo>
                      <a:lnTo>
                        <a:pt x="648266" y="560064"/>
                      </a:lnTo>
                      <a:cubicBezTo>
                        <a:pt x="675860" y="335450"/>
                        <a:pt x="745684" y="127473"/>
                        <a:pt x="857156" y="12315"/>
                      </a:cubicBezTo>
                      <a:cubicBezTo>
                        <a:pt x="1025944" y="48861"/>
                        <a:pt x="1202630" y="178907"/>
                        <a:pt x="1351480" y="345243"/>
                      </a:cubicBezTo>
                      <a:lnTo>
                        <a:pt x="1439392" y="453752"/>
                      </a:lnTo>
                      <a:lnTo>
                        <a:pt x="1517562" y="349370"/>
                      </a:lnTo>
                      <a:cubicBezTo>
                        <a:pt x="1661654" y="174869"/>
                        <a:pt x="1832393" y="37110"/>
                        <a:pt x="1988311" y="0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710" name="フリーフォーム: 図形 709">
                <a:extLst>
                  <a:ext uri="{FF2B5EF4-FFF2-40B4-BE49-F238E27FC236}">
                    <a16:creationId xmlns:a16="http://schemas.microsoft.com/office/drawing/2014/main" id="{88868BBB-1E08-41B7-83FA-26C6881D2F79}"/>
                  </a:ext>
                </a:extLst>
              </p:cNvPr>
              <p:cNvSpPr/>
              <p:nvPr/>
            </p:nvSpPr>
            <p:spPr>
              <a:xfrm rot="9769250">
                <a:off x="3386182" y="4038675"/>
                <a:ext cx="237304" cy="159380"/>
              </a:xfrm>
              <a:custGeom>
                <a:avLst/>
                <a:gdLst>
                  <a:gd name="connsiteX0" fmla="*/ 1988311 w 2953345"/>
                  <a:gd name="connsiteY0" fmla="*/ 0 h 1983550"/>
                  <a:gd name="connsiteX1" fmla="*/ 2225919 w 2953345"/>
                  <a:gd name="connsiteY1" fmla="*/ 546570 h 1983550"/>
                  <a:gd name="connsiteX2" fmla="*/ 2233933 w 2953345"/>
                  <a:gd name="connsiteY2" fmla="*/ 617237 h 1983550"/>
                  <a:gd name="connsiteX3" fmla="*/ 2350610 w 2953345"/>
                  <a:gd name="connsiteY3" fmla="*/ 567300 h 1983550"/>
                  <a:gd name="connsiteX4" fmla="*/ 2932976 w 2953345"/>
                  <a:gd name="connsiteY4" fmla="*/ 500111 h 1983550"/>
                  <a:gd name="connsiteX5" fmla="*/ 2527736 w 2953345"/>
                  <a:gd name="connsiteY5" fmla="*/ 1636596 h 1983550"/>
                  <a:gd name="connsiteX6" fmla="*/ 1574180 w 2953345"/>
                  <a:gd name="connsiteY6" fmla="*/ 1933671 h 1983550"/>
                  <a:gd name="connsiteX7" fmla="*/ 1556345 w 2953345"/>
                  <a:gd name="connsiteY7" fmla="*/ 1919368 h 1983550"/>
                  <a:gd name="connsiteX8" fmla="*/ 1528339 w 2953345"/>
                  <a:gd name="connsiteY8" fmla="*/ 1920897 h 1983550"/>
                  <a:gd name="connsiteX9" fmla="*/ 1475770 w 2953345"/>
                  <a:gd name="connsiteY9" fmla="*/ 1912825 h 1983550"/>
                  <a:gd name="connsiteX10" fmla="*/ 1448916 w 2953345"/>
                  <a:gd name="connsiteY10" fmla="*/ 1901539 h 1983550"/>
                  <a:gd name="connsiteX11" fmla="*/ 1409788 w 2953345"/>
                  <a:gd name="connsiteY11" fmla="*/ 1909339 h 1983550"/>
                  <a:gd name="connsiteX12" fmla="*/ 1379448 w 2953345"/>
                  <a:gd name="connsiteY12" fmla="*/ 1933671 h 1983550"/>
                  <a:gd name="connsiteX13" fmla="*/ 425892 w 2953345"/>
                  <a:gd name="connsiteY13" fmla="*/ 1636595 h 1983550"/>
                  <a:gd name="connsiteX14" fmla="*/ 20652 w 2953345"/>
                  <a:gd name="connsiteY14" fmla="*/ 500110 h 1983550"/>
                  <a:gd name="connsiteX15" fmla="*/ 612800 w 2953345"/>
                  <a:gd name="connsiteY15" fmla="*/ 567620 h 1983550"/>
                  <a:gd name="connsiteX16" fmla="*/ 646597 w 2953345"/>
                  <a:gd name="connsiteY16" fmla="*/ 582336 h 1983550"/>
                  <a:gd name="connsiteX17" fmla="*/ 648266 w 2953345"/>
                  <a:gd name="connsiteY17" fmla="*/ 560064 h 1983550"/>
                  <a:gd name="connsiteX18" fmla="*/ 857156 w 2953345"/>
                  <a:gd name="connsiteY18" fmla="*/ 12315 h 1983550"/>
                  <a:gd name="connsiteX19" fmla="*/ 1351480 w 2953345"/>
                  <a:gd name="connsiteY19" fmla="*/ 345243 h 1983550"/>
                  <a:gd name="connsiteX20" fmla="*/ 1439392 w 2953345"/>
                  <a:gd name="connsiteY20" fmla="*/ 453752 h 1983550"/>
                  <a:gd name="connsiteX21" fmla="*/ 1517562 w 2953345"/>
                  <a:gd name="connsiteY21" fmla="*/ 349370 h 1983550"/>
                  <a:gd name="connsiteX22" fmla="*/ 1988311 w 2953345"/>
                  <a:gd name="connsiteY22" fmla="*/ 0 h 198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953345" h="1983550">
                    <a:moveTo>
                      <a:pt x="1988311" y="0"/>
                    </a:moveTo>
                    <a:cubicBezTo>
                      <a:pt x="2110936" y="121606"/>
                      <a:pt x="2189921" y="326279"/>
                      <a:pt x="2225919" y="546570"/>
                    </a:cubicBezTo>
                    <a:lnTo>
                      <a:pt x="2233933" y="617237"/>
                    </a:lnTo>
                    <a:lnTo>
                      <a:pt x="2350610" y="567300"/>
                    </a:lnTo>
                    <a:cubicBezTo>
                      <a:pt x="2562647" y="488224"/>
                      <a:pt x="2779392" y="454290"/>
                      <a:pt x="2932976" y="500111"/>
                    </a:cubicBezTo>
                    <a:cubicBezTo>
                      <a:pt x="3023762" y="833364"/>
                      <a:pt x="2797242" y="1367090"/>
                      <a:pt x="2527736" y="1636596"/>
                    </a:cubicBezTo>
                    <a:cubicBezTo>
                      <a:pt x="2275074" y="1889258"/>
                      <a:pt x="1799076" y="2077510"/>
                      <a:pt x="1574180" y="1933671"/>
                    </a:cubicBezTo>
                    <a:lnTo>
                      <a:pt x="1556345" y="1919368"/>
                    </a:lnTo>
                    <a:lnTo>
                      <a:pt x="1528339" y="1920897"/>
                    </a:lnTo>
                    <a:cubicBezTo>
                      <a:pt x="1510560" y="1920089"/>
                      <a:pt x="1493010" y="1917445"/>
                      <a:pt x="1475770" y="1912825"/>
                    </a:cubicBezTo>
                    <a:lnTo>
                      <a:pt x="1448916" y="1901539"/>
                    </a:lnTo>
                    <a:lnTo>
                      <a:pt x="1409788" y="1909339"/>
                    </a:lnTo>
                    <a:lnTo>
                      <a:pt x="1379448" y="1933671"/>
                    </a:lnTo>
                    <a:cubicBezTo>
                      <a:pt x="1154551" y="2077510"/>
                      <a:pt x="678554" y="1889257"/>
                      <a:pt x="425892" y="1636595"/>
                    </a:cubicBezTo>
                    <a:cubicBezTo>
                      <a:pt x="156386" y="1367089"/>
                      <a:pt x="-70989" y="807277"/>
                      <a:pt x="20652" y="500110"/>
                    </a:cubicBezTo>
                    <a:cubicBezTo>
                      <a:pt x="187279" y="454716"/>
                      <a:pt x="404024" y="488650"/>
                      <a:pt x="612800" y="567620"/>
                    </a:cubicBezTo>
                    <a:lnTo>
                      <a:pt x="646597" y="582336"/>
                    </a:lnTo>
                    <a:lnTo>
                      <a:pt x="648266" y="560064"/>
                    </a:lnTo>
                    <a:cubicBezTo>
                      <a:pt x="675860" y="335450"/>
                      <a:pt x="745684" y="127473"/>
                      <a:pt x="857156" y="12315"/>
                    </a:cubicBezTo>
                    <a:cubicBezTo>
                      <a:pt x="1025944" y="48861"/>
                      <a:pt x="1202630" y="178907"/>
                      <a:pt x="1351480" y="345243"/>
                    </a:cubicBezTo>
                    <a:lnTo>
                      <a:pt x="1439392" y="453752"/>
                    </a:lnTo>
                    <a:lnTo>
                      <a:pt x="1517562" y="349370"/>
                    </a:lnTo>
                    <a:cubicBezTo>
                      <a:pt x="1661654" y="174869"/>
                      <a:pt x="1832393" y="37110"/>
                      <a:pt x="1988311" y="0"/>
                    </a:cubicBezTo>
                    <a:close/>
                  </a:path>
                </a:pathLst>
              </a:custGeom>
              <a:solidFill>
                <a:srgbClr val="00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1" name="フリーフォーム: 図形 710">
                <a:extLst>
                  <a:ext uri="{FF2B5EF4-FFF2-40B4-BE49-F238E27FC236}">
                    <a16:creationId xmlns:a16="http://schemas.microsoft.com/office/drawing/2014/main" id="{81E0348D-640C-447A-A749-668850479CB5}"/>
                  </a:ext>
                </a:extLst>
              </p:cNvPr>
              <p:cNvSpPr/>
              <p:nvPr/>
            </p:nvSpPr>
            <p:spPr>
              <a:xfrm rot="9769250">
                <a:off x="3660502" y="2491815"/>
                <a:ext cx="237304" cy="159380"/>
              </a:xfrm>
              <a:custGeom>
                <a:avLst/>
                <a:gdLst>
                  <a:gd name="connsiteX0" fmla="*/ 1988311 w 2953345"/>
                  <a:gd name="connsiteY0" fmla="*/ 0 h 1983550"/>
                  <a:gd name="connsiteX1" fmla="*/ 2225919 w 2953345"/>
                  <a:gd name="connsiteY1" fmla="*/ 546570 h 1983550"/>
                  <a:gd name="connsiteX2" fmla="*/ 2233933 w 2953345"/>
                  <a:gd name="connsiteY2" fmla="*/ 617237 h 1983550"/>
                  <a:gd name="connsiteX3" fmla="*/ 2350610 w 2953345"/>
                  <a:gd name="connsiteY3" fmla="*/ 567300 h 1983550"/>
                  <a:gd name="connsiteX4" fmla="*/ 2932976 w 2953345"/>
                  <a:gd name="connsiteY4" fmla="*/ 500111 h 1983550"/>
                  <a:gd name="connsiteX5" fmla="*/ 2527736 w 2953345"/>
                  <a:gd name="connsiteY5" fmla="*/ 1636596 h 1983550"/>
                  <a:gd name="connsiteX6" fmla="*/ 1574180 w 2953345"/>
                  <a:gd name="connsiteY6" fmla="*/ 1933671 h 1983550"/>
                  <a:gd name="connsiteX7" fmla="*/ 1556345 w 2953345"/>
                  <a:gd name="connsiteY7" fmla="*/ 1919368 h 1983550"/>
                  <a:gd name="connsiteX8" fmla="*/ 1528339 w 2953345"/>
                  <a:gd name="connsiteY8" fmla="*/ 1920897 h 1983550"/>
                  <a:gd name="connsiteX9" fmla="*/ 1475770 w 2953345"/>
                  <a:gd name="connsiteY9" fmla="*/ 1912825 h 1983550"/>
                  <a:gd name="connsiteX10" fmla="*/ 1448916 w 2953345"/>
                  <a:gd name="connsiteY10" fmla="*/ 1901539 h 1983550"/>
                  <a:gd name="connsiteX11" fmla="*/ 1409788 w 2953345"/>
                  <a:gd name="connsiteY11" fmla="*/ 1909339 h 1983550"/>
                  <a:gd name="connsiteX12" fmla="*/ 1379448 w 2953345"/>
                  <a:gd name="connsiteY12" fmla="*/ 1933671 h 1983550"/>
                  <a:gd name="connsiteX13" fmla="*/ 425892 w 2953345"/>
                  <a:gd name="connsiteY13" fmla="*/ 1636595 h 1983550"/>
                  <a:gd name="connsiteX14" fmla="*/ 20652 w 2953345"/>
                  <a:gd name="connsiteY14" fmla="*/ 500110 h 1983550"/>
                  <a:gd name="connsiteX15" fmla="*/ 612800 w 2953345"/>
                  <a:gd name="connsiteY15" fmla="*/ 567620 h 1983550"/>
                  <a:gd name="connsiteX16" fmla="*/ 646597 w 2953345"/>
                  <a:gd name="connsiteY16" fmla="*/ 582336 h 1983550"/>
                  <a:gd name="connsiteX17" fmla="*/ 648266 w 2953345"/>
                  <a:gd name="connsiteY17" fmla="*/ 560064 h 1983550"/>
                  <a:gd name="connsiteX18" fmla="*/ 857156 w 2953345"/>
                  <a:gd name="connsiteY18" fmla="*/ 12315 h 1983550"/>
                  <a:gd name="connsiteX19" fmla="*/ 1351480 w 2953345"/>
                  <a:gd name="connsiteY19" fmla="*/ 345243 h 1983550"/>
                  <a:gd name="connsiteX20" fmla="*/ 1439392 w 2953345"/>
                  <a:gd name="connsiteY20" fmla="*/ 453752 h 1983550"/>
                  <a:gd name="connsiteX21" fmla="*/ 1517562 w 2953345"/>
                  <a:gd name="connsiteY21" fmla="*/ 349370 h 1983550"/>
                  <a:gd name="connsiteX22" fmla="*/ 1988311 w 2953345"/>
                  <a:gd name="connsiteY22" fmla="*/ 0 h 198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953345" h="1983550">
                    <a:moveTo>
                      <a:pt x="1988311" y="0"/>
                    </a:moveTo>
                    <a:cubicBezTo>
                      <a:pt x="2110936" y="121606"/>
                      <a:pt x="2189921" y="326279"/>
                      <a:pt x="2225919" y="546570"/>
                    </a:cubicBezTo>
                    <a:lnTo>
                      <a:pt x="2233933" y="617237"/>
                    </a:lnTo>
                    <a:lnTo>
                      <a:pt x="2350610" y="567300"/>
                    </a:lnTo>
                    <a:cubicBezTo>
                      <a:pt x="2562647" y="488224"/>
                      <a:pt x="2779392" y="454290"/>
                      <a:pt x="2932976" y="500111"/>
                    </a:cubicBezTo>
                    <a:cubicBezTo>
                      <a:pt x="3023762" y="833364"/>
                      <a:pt x="2797242" y="1367090"/>
                      <a:pt x="2527736" y="1636596"/>
                    </a:cubicBezTo>
                    <a:cubicBezTo>
                      <a:pt x="2275074" y="1889258"/>
                      <a:pt x="1799076" y="2077510"/>
                      <a:pt x="1574180" y="1933671"/>
                    </a:cubicBezTo>
                    <a:lnTo>
                      <a:pt x="1556345" y="1919368"/>
                    </a:lnTo>
                    <a:lnTo>
                      <a:pt x="1528339" y="1920897"/>
                    </a:lnTo>
                    <a:cubicBezTo>
                      <a:pt x="1510560" y="1920089"/>
                      <a:pt x="1493010" y="1917445"/>
                      <a:pt x="1475770" y="1912825"/>
                    </a:cubicBezTo>
                    <a:lnTo>
                      <a:pt x="1448916" y="1901539"/>
                    </a:lnTo>
                    <a:lnTo>
                      <a:pt x="1409788" y="1909339"/>
                    </a:lnTo>
                    <a:lnTo>
                      <a:pt x="1379448" y="1933671"/>
                    </a:lnTo>
                    <a:cubicBezTo>
                      <a:pt x="1154551" y="2077510"/>
                      <a:pt x="678554" y="1889257"/>
                      <a:pt x="425892" y="1636595"/>
                    </a:cubicBezTo>
                    <a:cubicBezTo>
                      <a:pt x="156386" y="1367089"/>
                      <a:pt x="-70989" y="807277"/>
                      <a:pt x="20652" y="500110"/>
                    </a:cubicBezTo>
                    <a:cubicBezTo>
                      <a:pt x="187279" y="454716"/>
                      <a:pt x="404024" y="488650"/>
                      <a:pt x="612800" y="567620"/>
                    </a:cubicBezTo>
                    <a:lnTo>
                      <a:pt x="646597" y="582336"/>
                    </a:lnTo>
                    <a:lnTo>
                      <a:pt x="648266" y="560064"/>
                    </a:lnTo>
                    <a:cubicBezTo>
                      <a:pt x="675860" y="335450"/>
                      <a:pt x="745684" y="127473"/>
                      <a:pt x="857156" y="12315"/>
                    </a:cubicBezTo>
                    <a:cubicBezTo>
                      <a:pt x="1025944" y="48861"/>
                      <a:pt x="1202630" y="178907"/>
                      <a:pt x="1351480" y="345243"/>
                    </a:cubicBezTo>
                    <a:lnTo>
                      <a:pt x="1439392" y="453752"/>
                    </a:lnTo>
                    <a:lnTo>
                      <a:pt x="1517562" y="349370"/>
                    </a:lnTo>
                    <a:cubicBezTo>
                      <a:pt x="1661654" y="174869"/>
                      <a:pt x="1832393" y="37110"/>
                      <a:pt x="1988311" y="0"/>
                    </a:cubicBezTo>
                    <a:close/>
                  </a:path>
                </a:pathLst>
              </a:custGeom>
              <a:solidFill>
                <a:srgbClr val="00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2" name="フリーフォーム: 図形 711">
                <a:extLst>
                  <a:ext uri="{FF2B5EF4-FFF2-40B4-BE49-F238E27FC236}">
                    <a16:creationId xmlns:a16="http://schemas.microsoft.com/office/drawing/2014/main" id="{99CEE6DC-491E-4788-BCA2-739329554CBF}"/>
                  </a:ext>
                </a:extLst>
              </p:cNvPr>
              <p:cNvSpPr/>
              <p:nvPr/>
            </p:nvSpPr>
            <p:spPr>
              <a:xfrm rot="9769250">
                <a:off x="4719682" y="3070935"/>
                <a:ext cx="237304" cy="159380"/>
              </a:xfrm>
              <a:custGeom>
                <a:avLst/>
                <a:gdLst>
                  <a:gd name="connsiteX0" fmla="*/ 1988311 w 2953345"/>
                  <a:gd name="connsiteY0" fmla="*/ 0 h 1983550"/>
                  <a:gd name="connsiteX1" fmla="*/ 2225919 w 2953345"/>
                  <a:gd name="connsiteY1" fmla="*/ 546570 h 1983550"/>
                  <a:gd name="connsiteX2" fmla="*/ 2233933 w 2953345"/>
                  <a:gd name="connsiteY2" fmla="*/ 617237 h 1983550"/>
                  <a:gd name="connsiteX3" fmla="*/ 2350610 w 2953345"/>
                  <a:gd name="connsiteY3" fmla="*/ 567300 h 1983550"/>
                  <a:gd name="connsiteX4" fmla="*/ 2932976 w 2953345"/>
                  <a:gd name="connsiteY4" fmla="*/ 500111 h 1983550"/>
                  <a:gd name="connsiteX5" fmla="*/ 2527736 w 2953345"/>
                  <a:gd name="connsiteY5" fmla="*/ 1636596 h 1983550"/>
                  <a:gd name="connsiteX6" fmla="*/ 1574180 w 2953345"/>
                  <a:gd name="connsiteY6" fmla="*/ 1933671 h 1983550"/>
                  <a:gd name="connsiteX7" fmla="*/ 1556345 w 2953345"/>
                  <a:gd name="connsiteY7" fmla="*/ 1919368 h 1983550"/>
                  <a:gd name="connsiteX8" fmla="*/ 1528339 w 2953345"/>
                  <a:gd name="connsiteY8" fmla="*/ 1920897 h 1983550"/>
                  <a:gd name="connsiteX9" fmla="*/ 1475770 w 2953345"/>
                  <a:gd name="connsiteY9" fmla="*/ 1912825 h 1983550"/>
                  <a:gd name="connsiteX10" fmla="*/ 1448916 w 2953345"/>
                  <a:gd name="connsiteY10" fmla="*/ 1901539 h 1983550"/>
                  <a:gd name="connsiteX11" fmla="*/ 1409788 w 2953345"/>
                  <a:gd name="connsiteY11" fmla="*/ 1909339 h 1983550"/>
                  <a:gd name="connsiteX12" fmla="*/ 1379448 w 2953345"/>
                  <a:gd name="connsiteY12" fmla="*/ 1933671 h 1983550"/>
                  <a:gd name="connsiteX13" fmla="*/ 425892 w 2953345"/>
                  <a:gd name="connsiteY13" fmla="*/ 1636595 h 1983550"/>
                  <a:gd name="connsiteX14" fmla="*/ 20652 w 2953345"/>
                  <a:gd name="connsiteY14" fmla="*/ 500110 h 1983550"/>
                  <a:gd name="connsiteX15" fmla="*/ 612800 w 2953345"/>
                  <a:gd name="connsiteY15" fmla="*/ 567620 h 1983550"/>
                  <a:gd name="connsiteX16" fmla="*/ 646597 w 2953345"/>
                  <a:gd name="connsiteY16" fmla="*/ 582336 h 1983550"/>
                  <a:gd name="connsiteX17" fmla="*/ 648266 w 2953345"/>
                  <a:gd name="connsiteY17" fmla="*/ 560064 h 1983550"/>
                  <a:gd name="connsiteX18" fmla="*/ 857156 w 2953345"/>
                  <a:gd name="connsiteY18" fmla="*/ 12315 h 1983550"/>
                  <a:gd name="connsiteX19" fmla="*/ 1351480 w 2953345"/>
                  <a:gd name="connsiteY19" fmla="*/ 345243 h 1983550"/>
                  <a:gd name="connsiteX20" fmla="*/ 1439392 w 2953345"/>
                  <a:gd name="connsiteY20" fmla="*/ 453752 h 1983550"/>
                  <a:gd name="connsiteX21" fmla="*/ 1517562 w 2953345"/>
                  <a:gd name="connsiteY21" fmla="*/ 349370 h 1983550"/>
                  <a:gd name="connsiteX22" fmla="*/ 1988311 w 2953345"/>
                  <a:gd name="connsiteY22" fmla="*/ 0 h 198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953345" h="1983550">
                    <a:moveTo>
                      <a:pt x="1988311" y="0"/>
                    </a:moveTo>
                    <a:cubicBezTo>
                      <a:pt x="2110936" y="121606"/>
                      <a:pt x="2189921" y="326279"/>
                      <a:pt x="2225919" y="546570"/>
                    </a:cubicBezTo>
                    <a:lnTo>
                      <a:pt x="2233933" y="617237"/>
                    </a:lnTo>
                    <a:lnTo>
                      <a:pt x="2350610" y="567300"/>
                    </a:lnTo>
                    <a:cubicBezTo>
                      <a:pt x="2562647" y="488224"/>
                      <a:pt x="2779392" y="454290"/>
                      <a:pt x="2932976" y="500111"/>
                    </a:cubicBezTo>
                    <a:cubicBezTo>
                      <a:pt x="3023762" y="833364"/>
                      <a:pt x="2797242" y="1367090"/>
                      <a:pt x="2527736" y="1636596"/>
                    </a:cubicBezTo>
                    <a:cubicBezTo>
                      <a:pt x="2275074" y="1889258"/>
                      <a:pt x="1799076" y="2077510"/>
                      <a:pt x="1574180" y="1933671"/>
                    </a:cubicBezTo>
                    <a:lnTo>
                      <a:pt x="1556345" y="1919368"/>
                    </a:lnTo>
                    <a:lnTo>
                      <a:pt x="1528339" y="1920897"/>
                    </a:lnTo>
                    <a:cubicBezTo>
                      <a:pt x="1510560" y="1920089"/>
                      <a:pt x="1493010" y="1917445"/>
                      <a:pt x="1475770" y="1912825"/>
                    </a:cubicBezTo>
                    <a:lnTo>
                      <a:pt x="1448916" y="1901539"/>
                    </a:lnTo>
                    <a:lnTo>
                      <a:pt x="1409788" y="1909339"/>
                    </a:lnTo>
                    <a:lnTo>
                      <a:pt x="1379448" y="1933671"/>
                    </a:lnTo>
                    <a:cubicBezTo>
                      <a:pt x="1154551" y="2077510"/>
                      <a:pt x="678554" y="1889257"/>
                      <a:pt x="425892" y="1636595"/>
                    </a:cubicBezTo>
                    <a:cubicBezTo>
                      <a:pt x="156386" y="1367089"/>
                      <a:pt x="-70989" y="807277"/>
                      <a:pt x="20652" y="500110"/>
                    </a:cubicBezTo>
                    <a:cubicBezTo>
                      <a:pt x="187279" y="454716"/>
                      <a:pt x="404024" y="488650"/>
                      <a:pt x="612800" y="567620"/>
                    </a:cubicBezTo>
                    <a:lnTo>
                      <a:pt x="646597" y="582336"/>
                    </a:lnTo>
                    <a:lnTo>
                      <a:pt x="648266" y="560064"/>
                    </a:lnTo>
                    <a:cubicBezTo>
                      <a:pt x="675860" y="335450"/>
                      <a:pt x="745684" y="127473"/>
                      <a:pt x="857156" y="12315"/>
                    </a:cubicBezTo>
                    <a:cubicBezTo>
                      <a:pt x="1025944" y="48861"/>
                      <a:pt x="1202630" y="178907"/>
                      <a:pt x="1351480" y="345243"/>
                    </a:cubicBezTo>
                    <a:lnTo>
                      <a:pt x="1439392" y="453752"/>
                    </a:lnTo>
                    <a:lnTo>
                      <a:pt x="1517562" y="349370"/>
                    </a:lnTo>
                    <a:cubicBezTo>
                      <a:pt x="1661654" y="174869"/>
                      <a:pt x="1832393" y="37110"/>
                      <a:pt x="1988311" y="0"/>
                    </a:cubicBezTo>
                    <a:close/>
                  </a:path>
                </a:pathLst>
              </a:custGeom>
              <a:solidFill>
                <a:srgbClr val="00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3" name="フリーフォーム: 図形 712">
                <a:extLst>
                  <a:ext uri="{FF2B5EF4-FFF2-40B4-BE49-F238E27FC236}">
                    <a16:creationId xmlns:a16="http://schemas.microsoft.com/office/drawing/2014/main" id="{4BF736E4-E5A1-4E26-8704-1ADD1481DA5F}"/>
                  </a:ext>
                </a:extLst>
              </p:cNvPr>
              <p:cNvSpPr/>
              <p:nvPr/>
            </p:nvSpPr>
            <p:spPr>
              <a:xfrm rot="10800000">
                <a:off x="4755888" y="1179674"/>
                <a:ext cx="237304" cy="159380"/>
              </a:xfrm>
              <a:custGeom>
                <a:avLst/>
                <a:gdLst>
                  <a:gd name="connsiteX0" fmla="*/ 1988311 w 2953345"/>
                  <a:gd name="connsiteY0" fmla="*/ 0 h 1983550"/>
                  <a:gd name="connsiteX1" fmla="*/ 2225919 w 2953345"/>
                  <a:gd name="connsiteY1" fmla="*/ 546570 h 1983550"/>
                  <a:gd name="connsiteX2" fmla="*/ 2233933 w 2953345"/>
                  <a:gd name="connsiteY2" fmla="*/ 617237 h 1983550"/>
                  <a:gd name="connsiteX3" fmla="*/ 2350610 w 2953345"/>
                  <a:gd name="connsiteY3" fmla="*/ 567300 h 1983550"/>
                  <a:gd name="connsiteX4" fmla="*/ 2932976 w 2953345"/>
                  <a:gd name="connsiteY4" fmla="*/ 500111 h 1983550"/>
                  <a:gd name="connsiteX5" fmla="*/ 2527736 w 2953345"/>
                  <a:gd name="connsiteY5" fmla="*/ 1636596 h 1983550"/>
                  <a:gd name="connsiteX6" fmla="*/ 1574180 w 2953345"/>
                  <a:gd name="connsiteY6" fmla="*/ 1933671 h 1983550"/>
                  <a:gd name="connsiteX7" fmla="*/ 1556345 w 2953345"/>
                  <a:gd name="connsiteY7" fmla="*/ 1919368 h 1983550"/>
                  <a:gd name="connsiteX8" fmla="*/ 1528339 w 2953345"/>
                  <a:gd name="connsiteY8" fmla="*/ 1920897 h 1983550"/>
                  <a:gd name="connsiteX9" fmla="*/ 1475770 w 2953345"/>
                  <a:gd name="connsiteY9" fmla="*/ 1912825 h 1983550"/>
                  <a:gd name="connsiteX10" fmla="*/ 1448916 w 2953345"/>
                  <a:gd name="connsiteY10" fmla="*/ 1901539 h 1983550"/>
                  <a:gd name="connsiteX11" fmla="*/ 1409788 w 2953345"/>
                  <a:gd name="connsiteY11" fmla="*/ 1909339 h 1983550"/>
                  <a:gd name="connsiteX12" fmla="*/ 1379448 w 2953345"/>
                  <a:gd name="connsiteY12" fmla="*/ 1933671 h 1983550"/>
                  <a:gd name="connsiteX13" fmla="*/ 425892 w 2953345"/>
                  <a:gd name="connsiteY13" fmla="*/ 1636595 h 1983550"/>
                  <a:gd name="connsiteX14" fmla="*/ 20652 w 2953345"/>
                  <a:gd name="connsiteY14" fmla="*/ 500110 h 1983550"/>
                  <a:gd name="connsiteX15" fmla="*/ 612800 w 2953345"/>
                  <a:gd name="connsiteY15" fmla="*/ 567620 h 1983550"/>
                  <a:gd name="connsiteX16" fmla="*/ 646597 w 2953345"/>
                  <a:gd name="connsiteY16" fmla="*/ 582336 h 1983550"/>
                  <a:gd name="connsiteX17" fmla="*/ 648266 w 2953345"/>
                  <a:gd name="connsiteY17" fmla="*/ 560064 h 1983550"/>
                  <a:gd name="connsiteX18" fmla="*/ 857156 w 2953345"/>
                  <a:gd name="connsiteY18" fmla="*/ 12315 h 1983550"/>
                  <a:gd name="connsiteX19" fmla="*/ 1351480 w 2953345"/>
                  <a:gd name="connsiteY19" fmla="*/ 345243 h 1983550"/>
                  <a:gd name="connsiteX20" fmla="*/ 1439392 w 2953345"/>
                  <a:gd name="connsiteY20" fmla="*/ 453752 h 1983550"/>
                  <a:gd name="connsiteX21" fmla="*/ 1517562 w 2953345"/>
                  <a:gd name="connsiteY21" fmla="*/ 349370 h 1983550"/>
                  <a:gd name="connsiteX22" fmla="*/ 1988311 w 2953345"/>
                  <a:gd name="connsiteY22" fmla="*/ 0 h 198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953345" h="1983550">
                    <a:moveTo>
                      <a:pt x="1988311" y="0"/>
                    </a:moveTo>
                    <a:cubicBezTo>
                      <a:pt x="2110936" y="121606"/>
                      <a:pt x="2189921" y="326279"/>
                      <a:pt x="2225919" y="546570"/>
                    </a:cubicBezTo>
                    <a:lnTo>
                      <a:pt x="2233933" y="617237"/>
                    </a:lnTo>
                    <a:lnTo>
                      <a:pt x="2350610" y="567300"/>
                    </a:lnTo>
                    <a:cubicBezTo>
                      <a:pt x="2562647" y="488224"/>
                      <a:pt x="2779392" y="454290"/>
                      <a:pt x="2932976" y="500111"/>
                    </a:cubicBezTo>
                    <a:cubicBezTo>
                      <a:pt x="3023762" y="833364"/>
                      <a:pt x="2797242" y="1367090"/>
                      <a:pt x="2527736" y="1636596"/>
                    </a:cubicBezTo>
                    <a:cubicBezTo>
                      <a:pt x="2275074" y="1889258"/>
                      <a:pt x="1799076" y="2077510"/>
                      <a:pt x="1574180" y="1933671"/>
                    </a:cubicBezTo>
                    <a:lnTo>
                      <a:pt x="1556345" y="1919368"/>
                    </a:lnTo>
                    <a:lnTo>
                      <a:pt x="1528339" y="1920897"/>
                    </a:lnTo>
                    <a:cubicBezTo>
                      <a:pt x="1510560" y="1920089"/>
                      <a:pt x="1493010" y="1917445"/>
                      <a:pt x="1475770" y="1912825"/>
                    </a:cubicBezTo>
                    <a:lnTo>
                      <a:pt x="1448916" y="1901539"/>
                    </a:lnTo>
                    <a:lnTo>
                      <a:pt x="1409788" y="1909339"/>
                    </a:lnTo>
                    <a:lnTo>
                      <a:pt x="1379448" y="1933671"/>
                    </a:lnTo>
                    <a:cubicBezTo>
                      <a:pt x="1154551" y="2077510"/>
                      <a:pt x="678554" y="1889257"/>
                      <a:pt x="425892" y="1636595"/>
                    </a:cubicBezTo>
                    <a:cubicBezTo>
                      <a:pt x="156386" y="1367089"/>
                      <a:pt x="-70989" y="807277"/>
                      <a:pt x="20652" y="500110"/>
                    </a:cubicBezTo>
                    <a:cubicBezTo>
                      <a:pt x="187279" y="454716"/>
                      <a:pt x="404024" y="488650"/>
                      <a:pt x="612800" y="567620"/>
                    </a:cubicBezTo>
                    <a:lnTo>
                      <a:pt x="646597" y="582336"/>
                    </a:lnTo>
                    <a:lnTo>
                      <a:pt x="648266" y="560064"/>
                    </a:lnTo>
                    <a:cubicBezTo>
                      <a:pt x="675860" y="335450"/>
                      <a:pt x="745684" y="127473"/>
                      <a:pt x="857156" y="12315"/>
                    </a:cubicBezTo>
                    <a:cubicBezTo>
                      <a:pt x="1025944" y="48861"/>
                      <a:pt x="1202630" y="178907"/>
                      <a:pt x="1351480" y="345243"/>
                    </a:cubicBezTo>
                    <a:lnTo>
                      <a:pt x="1439392" y="453752"/>
                    </a:lnTo>
                    <a:lnTo>
                      <a:pt x="1517562" y="349370"/>
                    </a:lnTo>
                    <a:cubicBezTo>
                      <a:pt x="1661654" y="174869"/>
                      <a:pt x="1832393" y="37110"/>
                      <a:pt x="1988311" y="0"/>
                    </a:cubicBezTo>
                    <a:close/>
                  </a:path>
                </a:pathLst>
              </a:custGeom>
              <a:solidFill>
                <a:srgbClr val="00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4" name="フリーフォーム: 図形 713">
                <a:extLst>
                  <a:ext uri="{FF2B5EF4-FFF2-40B4-BE49-F238E27FC236}">
                    <a16:creationId xmlns:a16="http://schemas.microsoft.com/office/drawing/2014/main" id="{CA22556D-4205-46AA-8DC8-0DAFD17C1C03}"/>
                  </a:ext>
                </a:extLst>
              </p:cNvPr>
              <p:cNvSpPr/>
              <p:nvPr/>
            </p:nvSpPr>
            <p:spPr>
              <a:xfrm rot="9769250">
                <a:off x="4064361" y="2568014"/>
                <a:ext cx="237304" cy="159380"/>
              </a:xfrm>
              <a:custGeom>
                <a:avLst/>
                <a:gdLst>
                  <a:gd name="connsiteX0" fmla="*/ 1988311 w 2953345"/>
                  <a:gd name="connsiteY0" fmla="*/ 0 h 1983550"/>
                  <a:gd name="connsiteX1" fmla="*/ 2225919 w 2953345"/>
                  <a:gd name="connsiteY1" fmla="*/ 546570 h 1983550"/>
                  <a:gd name="connsiteX2" fmla="*/ 2233933 w 2953345"/>
                  <a:gd name="connsiteY2" fmla="*/ 617237 h 1983550"/>
                  <a:gd name="connsiteX3" fmla="*/ 2350610 w 2953345"/>
                  <a:gd name="connsiteY3" fmla="*/ 567300 h 1983550"/>
                  <a:gd name="connsiteX4" fmla="*/ 2932976 w 2953345"/>
                  <a:gd name="connsiteY4" fmla="*/ 500111 h 1983550"/>
                  <a:gd name="connsiteX5" fmla="*/ 2527736 w 2953345"/>
                  <a:gd name="connsiteY5" fmla="*/ 1636596 h 1983550"/>
                  <a:gd name="connsiteX6" fmla="*/ 1574180 w 2953345"/>
                  <a:gd name="connsiteY6" fmla="*/ 1933671 h 1983550"/>
                  <a:gd name="connsiteX7" fmla="*/ 1556345 w 2953345"/>
                  <a:gd name="connsiteY7" fmla="*/ 1919368 h 1983550"/>
                  <a:gd name="connsiteX8" fmla="*/ 1528339 w 2953345"/>
                  <a:gd name="connsiteY8" fmla="*/ 1920897 h 1983550"/>
                  <a:gd name="connsiteX9" fmla="*/ 1475770 w 2953345"/>
                  <a:gd name="connsiteY9" fmla="*/ 1912825 h 1983550"/>
                  <a:gd name="connsiteX10" fmla="*/ 1448916 w 2953345"/>
                  <a:gd name="connsiteY10" fmla="*/ 1901539 h 1983550"/>
                  <a:gd name="connsiteX11" fmla="*/ 1409788 w 2953345"/>
                  <a:gd name="connsiteY11" fmla="*/ 1909339 h 1983550"/>
                  <a:gd name="connsiteX12" fmla="*/ 1379448 w 2953345"/>
                  <a:gd name="connsiteY12" fmla="*/ 1933671 h 1983550"/>
                  <a:gd name="connsiteX13" fmla="*/ 425892 w 2953345"/>
                  <a:gd name="connsiteY13" fmla="*/ 1636595 h 1983550"/>
                  <a:gd name="connsiteX14" fmla="*/ 20652 w 2953345"/>
                  <a:gd name="connsiteY14" fmla="*/ 500110 h 1983550"/>
                  <a:gd name="connsiteX15" fmla="*/ 612800 w 2953345"/>
                  <a:gd name="connsiteY15" fmla="*/ 567620 h 1983550"/>
                  <a:gd name="connsiteX16" fmla="*/ 646597 w 2953345"/>
                  <a:gd name="connsiteY16" fmla="*/ 582336 h 1983550"/>
                  <a:gd name="connsiteX17" fmla="*/ 648266 w 2953345"/>
                  <a:gd name="connsiteY17" fmla="*/ 560064 h 1983550"/>
                  <a:gd name="connsiteX18" fmla="*/ 857156 w 2953345"/>
                  <a:gd name="connsiteY18" fmla="*/ 12315 h 1983550"/>
                  <a:gd name="connsiteX19" fmla="*/ 1351480 w 2953345"/>
                  <a:gd name="connsiteY19" fmla="*/ 345243 h 1983550"/>
                  <a:gd name="connsiteX20" fmla="*/ 1439392 w 2953345"/>
                  <a:gd name="connsiteY20" fmla="*/ 453752 h 1983550"/>
                  <a:gd name="connsiteX21" fmla="*/ 1517562 w 2953345"/>
                  <a:gd name="connsiteY21" fmla="*/ 349370 h 1983550"/>
                  <a:gd name="connsiteX22" fmla="*/ 1988311 w 2953345"/>
                  <a:gd name="connsiteY22" fmla="*/ 0 h 198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953345" h="1983550">
                    <a:moveTo>
                      <a:pt x="1988311" y="0"/>
                    </a:moveTo>
                    <a:cubicBezTo>
                      <a:pt x="2110936" y="121606"/>
                      <a:pt x="2189921" y="326279"/>
                      <a:pt x="2225919" y="546570"/>
                    </a:cubicBezTo>
                    <a:lnTo>
                      <a:pt x="2233933" y="617237"/>
                    </a:lnTo>
                    <a:lnTo>
                      <a:pt x="2350610" y="567300"/>
                    </a:lnTo>
                    <a:cubicBezTo>
                      <a:pt x="2562647" y="488224"/>
                      <a:pt x="2779392" y="454290"/>
                      <a:pt x="2932976" y="500111"/>
                    </a:cubicBezTo>
                    <a:cubicBezTo>
                      <a:pt x="3023762" y="833364"/>
                      <a:pt x="2797242" y="1367090"/>
                      <a:pt x="2527736" y="1636596"/>
                    </a:cubicBezTo>
                    <a:cubicBezTo>
                      <a:pt x="2275074" y="1889258"/>
                      <a:pt x="1799076" y="2077510"/>
                      <a:pt x="1574180" y="1933671"/>
                    </a:cubicBezTo>
                    <a:lnTo>
                      <a:pt x="1556345" y="1919368"/>
                    </a:lnTo>
                    <a:lnTo>
                      <a:pt x="1528339" y="1920897"/>
                    </a:lnTo>
                    <a:cubicBezTo>
                      <a:pt x="1510560" y="1920089"/>
                      <a:pt x="1493010" y="1917445"/>
                      <a:pt x="1475770" y="1912825"/>
                    </a:cubicBezTo>
                    <a:lnTo>
                      <a:pt x="1448916" y="1901539"/>
                    </a:lnTo>
                    <a:lnTo>
                      <a:pt x="1409788" y="1909339"/>
                    </a:lnTo>
                    <a:lnTo>
                      <a:pt x="1379448" y="1933671"/>
                    </a:lnTo>
                    <a:cubicBezTo>
                      <a:pt x="1154551" y="2077510"/>
                      <a:pt x="678554" y="1889257"/>
                      <a:pt x="425892" y="1636595"/>
                    </a:cubicBezTo>
                    <a:cubicBezTo>
                      <a:pt x="156386" y="1367089"/>
                      <a:pt x="-70989" y="807277"/>
                      <a:pt x="20652" y="500110"/>
                    </a:cubicBezTo>
                    <a:cubicBezTo>
                      <a:pt x="187279" y="454716"/>
                      <a:pt x="404024" y="488650"/>
                      <a:pt x="612800" y="567620"/>
                    </a:cubicBezTo>
                    <a:lnTo>
                      <a:pt x="646597" y="582336"/>
                    </a:lnTo>
                    <a:lnTo>
                      <a:pt x="648266" y="560064"/>
                    </a:lnTo>
                    <a:cubicBezTo>
                      <a:pt x="675860" y="335450"/>
                      <a:pt x="745684" y="127473"/>
                      <a:pt x="857156" y="12315"/>
                    </a:cubicBezTo>
                    <a:cubicBezTo>
                      <a:pt x="1025944" y="48861"/>
                      <a:pt x="1202630" y="178907"/>
                      <a:pt x="1351480" y="345243"/>
                    </a:cubicBezTo>
                    <a:lnTo>
                      <a:pt x="1439392" y="453752"/>
                    </a:lnTo>
                    <a:lnTo>
                      <a:pt x="1517562" y="349370"/>
                    </a:lnTo>
                    <a:cubicBezTo>
                      <a:pt x="1661654" y="174869"/>
                      <a:pt x="1832393" y="37110"/>
                      <a:pt x="1988311" y="0"/>
                    </a:cubicBezTo>
                    <a:close/>
                  </a:path>
                </a:pathLst>
              </a:custGeom>
              <a:solidFill>
                <a:srgbClr val="00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715" name="グループ化 714">
                <a:extLst>
                  <a:ext uri="{FF2B5EF4-FFF2-40B4-BE49-F238E27FC236}">
                    <a16:creationId xmlns:a16="http://schemas.microsoft.com/office/drawing/2014/main" id="{CD5EEA58-CC39-4AA1-9D99-0FA51BFAA850}"/>
                  </a:ext>
                </a:extLst>
              </p:cNvPr>
              <p:cNvGrpSpPr/>
              <p:nvPr/>
            </p:nvGrpSpPr>
            <p:grpSpPr>
              <a:xfrm>
                <a:off x="2841009" y="3070150"/>
                <a:ext cx="689153" cy="686510"/>
                <a:chOff x="5789949" y="3062530"/>
                <a:chExt cx="689153" cy="686510"/>
              </a:xfrm>
            </p:grpSpPr>
            <p:sp>
              <p:nvSpPr>
                <p:cNvPr id="776" name="フリーフォーム: 図形 775">
                  <a:extLst>
                    <a:ext uri="{FF2B5EF4-FFF2-40B4-BE49-F238E27FC236}">
                      <a16:creationId xmlns:a16="http://schemas.microsoft.com/office/drawing/2014/main" id="{F596D81E-BA71-4BF9-8AA1-5E6DFAFDEA2E}"/>
                    </a:ext>
                  </a:extLst>
                </p:cNvPr>
                <p:cNvSpPr/>
                <p:nvPr/>
              </p:nvSpPr>
              <p:spPr>
                <a:xfrm rot="10800000">
                  <a:off x="6056648" y="3138730"/>
                  <a:ext cx="264016" cy="177320"/>
                </a:xfrm>
                <a:custGeom>
                  <a:avLst/>
                  <a:gdLst>
                    <a:gd name="connsiteX0" fmla="*/ 1988311 w 2953345"/>
                    <a:gd name="connsiteY0" fmla="*/ 0 h 1983550"/>
                    <a:gd name="connsiteX1" fmla="*/ 2225919 w 2953345"/>
                    <a:gd name="connsiteY1" fmla="*/ 546570 h 1983550"/>
                    <a:gd name="connsiteX2" fmla="*/ 2233933 w 2953345"/>
                    <a:gd name="connsiteY2" fmla="*/ 617237 h 1983550"/>
                    <a:gd name="connsiteX3" fmla="*/ 2350610 w 2953345"/>
                    <a:gd name="connsiteY3" fmla="*/ 567300 h 1983550"/>
                    <a:gd name="connsiteX4" fmla="*/ 2932976 w 2953345"/>
                    <a:gd name="connsiteY4" fmla="*/ 500111 h 1983550"/>
                    <a:gd name="connsiteX5" fmla="*/ 2527736 w 2953345"/>
                    <a:gd name="connsiteY5" fmla="*/ 1636596 h 1983550"/>
                    <a:gd name="connsiteX6" fmla="*/ 1574180 w 2953345"/>
                    <a:gd name="connsiteY6" fmla="*/ 1933671 h 1983550"/>
                    <a:gd name="connsiteX7" fmla="*/ 1556345 w 2953345"/>
                    <a:gd name="connsiteY7" fmla="*/ 1919368 h 1983550"/>
                    <a:gd name="connsiteX8" fmla="*/ 1528339 w 2953345"/>
                    <a:gd name="connsiteY8" fmla="*/ 1920897 h 1983550"/>
                    <a:gd name="connsiteX9" fmla="*/ 1475770 w 2953345"/>
                    <a:gd name="connsiteY9" fmla="*/ 1912825 h 1983550"/>
                    <a:gd name="connsiteX10" fmla="*/ 1448916 w 2953345"/>
                    <a:gd name="connsiteY10" fmla="*/ 1901539 h 1983550"/>
                    <a:gd name="connsiteX11" fmla="*/ 1409788 w 2953345"/>
                    <a:gd name="connsiteY11" fmla="*/ 1909339 h 1983550"/>
                    <a:gd name="connsiteX12" fmla="*/ 1379448 w 2953345"/>
                    <a:gd name="connsiteY12" fmla="*/ 1933671 h 1983550"/>
                    <a:gd name="connsiteX13" fmla="*/ 425892 w 2953345"/>
                    <a:gd name="connsiteY13" fmla="*/ 1636595 h 1983550"/>
                    <a:gd name="connsiteX14" fmla="*/ 20652 w 2953345"/>
                    <a:gd name="connsiteY14" fmla="*/ 500110 h 1983550"/>
                    <a:gd name="connsiteX15" fmla="*/ 612800 w 2953345"/>
                    <a:gd name="connsiteY15" fmla="*/ 567620 h 1983550"/>
                    <a:gd name="connsiteX16" fmla="*/ 646597 w 2953345"/>
                    <a:gd name="connsiteY16" fmla="*/ 582336 h 1983550"/>
                    <a:gd name="connsiteX17" fmla="*/ 648266 w 2953345"/>
                    <a:gd name="connsiteY17" fmla="*/ 560064 h 1983550"/>
                    <a:gd name="connsiteX18" fmla="*/ 857156 w 2953345"/>
                    <a:gd name="connsiteY18" fmla="*/ 12315 h 1983550"/>
                    <a:gd name="connsiteX19" fmla="*/ 1351480 w 2953345"/>
                    <a:gd name="connsiteY19" fmla="*/ 345243 h 1983550"/>
                    <a:gd name="connsiteX20" fmla="*/ 1439392 w 2953345"/>
                    <a:gd name="connsiteY20" fmla="*/ 453752 h 1983550"/>
                    <a:gd name="connsiteX21" fmla="*/ 1517562 w 2953345"/>
                    <a:gd name="connsiteY21" fmla="*/ 349370 h 1983550"/>
                    <a:gd name="connsiteX22" fmla="*/ 1988311 w 2953345"/>
                    <a:gd name="connsiteY22" fmla="*/ 0 h 1983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2953345" h="1983550">
                      <a:moveTo>
                        <a:pt x="1988311" y="0"/>
                      </a:moveTo>
                      <a:cubicBezTo>
                        <a:pt x="2110936" y="121606"/>
                        <a:pt x="2189921" y="326279"/>
                        <a:pt x="2225919" y="546570"/>
                      </a:cubicBezTo>
                      <a:lnTo>
                        <a:pt x="2233933" y="617237"/>
                      </a:lnTo>
                      <a:lnTo>
                        <a:pt x="2350610" y="567300"/>
                      </a:lnTo>
                      <a:cubicBezTo>
                        <a:pt x="2562647" y="488224"/>
                        <a:pt x="2779392" y="454290"/>
                        <a:pt x="2932976" y="500111"/>
                      </a:cubicBezTo>
                      <a:cubicBezTo>
                        <a:pt x="3023762" y="833364"/>
                        <a:pt x="2797242" y="1367090"/>
                        <a:pt x="2527736" y="1636596"/>
                      </a:cubicBezTo>
                      <a:cubicBezTo>
                        <a:pt x="2275074" y="1889258"/>
                        <a:pt x="1799076" y="2077510"/>
                        <a:pt x="1574180" y="1933671"/>
                      </a:cubicBezTo>
                      <a:lnTo>
                        <a:pt x="1556345" y="1919368"/>
                      </a:lnTo>
                      <a:lnTo>
                        <a:pt x="1528339" y="1920897"/>
                      </a:lnTo>
                      <a:cubicBezTo>
                        <a:pt x="1510560" y="1920089"/>
                        <a:pt x="1493010" y="1917445"/>
                        <a:pt x="1475770" y="1912825"/>
                      </a:cubicBezTo>
                      <a:lnTo>
                        <a:pt x="1448916" y="1901539"/>
                      </a:lnTo>
                      <a:lnTo>
                        <a:pt x="1409788" y="1909339"/>
                      </a:lnTo>
                      <a:lnTo>
                        <a:pt x="1379448" y="1933671"/>
                      </a:lnTo>
                      <a:cubicBezTo>
                        <a:pt x="1154551" y="2077510"/>
                        <a:pt x="678554" y="1889257"/>
                        <a:pt x="425892" y="1636595"/>
                      </a:cubicBezTo>
                      <a:cubicBezTo>
                        <a:pt x="156386" y="1367089"/>
                        <a:pt x="-70989" y="807277"/>
                        <a:pt x="20652" y="500110"/>
                      </a:cubicBezTo>
                      <a:cubicBezTo>
                        <a:pt x="187279" y="454716"/>
                        <a:pt x="404024" y="488650"/>
                        <a:pt x="612800" y="567620"/>
                      </a:cubicBezTo>
                      <a:lnTo>
                        <a:pt x="646597" y="582336"/>
                      </a:lnTo>
                      <a:lnTo>
                        <a:pt x="648266" y="560064"/>
                      </a:lnTo>
                      <a:cubicBezTo>
                        <a:pt x="675860" y="335450"/>
                        <a:pt x="745684" y="127473"/>
                        <a:pt x="857156" y="12315"/>
                      </a:cubicBezTo>
                      <a:cubicBezTo>
                        <a:pt x="1025944" y="48861"/>
                        <a:pt x="1202630" y="178907"/>
                        <a:pt x="1351480" y="345243"/>
                      </a:cubicBezTo>
                      <a:lnTo>
                        <a:pt x="1439392" y="453752"/>
                      </a:lnTo>
                      <a:lnTo>
                        <a:pt x="1517562" y="349370"/>
                      </a:lnTo>
                      <a:cubicBezTo>
                        <a:pt x="1661654" y="174869"/>
                        <a:pt x="1832393" y="37110"/>
                        <a:pt x="1988311" y="0"/>
                      </a:cubicBezTo>
                      <a:close/>
                    </a:path>
                  </a:pathLst>
                </a:custGeom>
                <a:solidFill>
                  <a:srgbClr val="339933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77" name="フリーフォーム: 図形 776">
                  <a:extLst>
                    <a:ext uri="{FF2B5EF4-FFF2-40B4-BE49-F238E27FC236}">
                      <a16:creationId xmlns:a16="http://schemas.microsoft.com/office/drawing/2014/main" id="{85D69BC8-A78E-4027-91E1-0325D94AB45A}"/>
                    </a:ext>
                  </a:extLst>
                </p:cNvPr>
                <p:cNvSpPr/>
                <p:nvPr/>
              </p:nvSpPr>
              <p:spPr>
                <a:xfrm rot="10800000">
                  <a:off x="5820428" y="3062530"/>
                  <a:ext cx="264016" cy="177320"/>
                </a:xfrm>
                <a:custGeom>
                  <a:avLst/>
                  <a:gdLst>
                    <a:gd name="connsiteX0" fmla="*/ 1988311 w 2953345"/>
                    <a:gd name="connsiteY0" fmla="*/ 0 h 1983550"/>
                    <a:gd name="connsiteX1" fmla="*/ 2225919 w 2953345"/>
                    <a:gd name="connsiteY1" fmla="*/ 546570 h 1983550"/>
                    <a:gd name="connsiteX2" fmla="*/ 2233933 w 2953345"/>
                    <a:gd name="connsiteY2" fmla="*/ 617237 h 1983550"/>
                    <a:gd name="connsiteX3" fmla="*/ 2350610 w 2953345"/>
                    <a:gd name="connsiteY3" fmla="*/ 567300 h 1983550"/>
                    <a:gd name="connsiteX4" fmla="*/ 2932976 w 2953345"/>
                    <a:gd name="connsiteY4" fmla="*/ 500111 h 1983550"/>
                    <a:gd name="connsiteX5" fmla="*/ 2527736 w 2953345"/>
                    <a:gd name="connsiteY5" fmla="*/ 1636596 h 1983550"/>
                    <a:gd name="connsiteX6" fmla="*/ 1574180 w 2953345"/>
                    <a:gd name="connsiteY6" fmla="*/ 1933671 h 1983550"/>
                    <a:gd name="connsiteX7" fmla="*/ 1556345 w 2953345"/>
                    <a:gd name="connsiteY7" fmla="*/ 1919368 h 1983550"/>
                    <a:gd name="connsiteX8" fmla="*/ 1528339 w 2953345"/>
                    <a:gd name="connsiteY8" fmla="*/ 1920897 h 1983550"/>
                    <a:gd name="connsiteX9" fmla="*/ 1475770 w 2953345"/>
                    <a:gd name="connsiteY9" fmla="*/ 1912825 h 1983550"/>
                    <a:gd name="connsiteX10" fmla="*/ 1448916 w 2953345"/>
                    <a:gd name="connsiteY10" fmla="*/ 1901539 h 1983550"/>
                    <a:gd name="connsiteX11" fmla="*/ 1409788 w 2953345"/>
                    <a:gd name="connsiteY11" fmla="*/ 1909339 h 1983550"/>
                    <a:gd name="connsiteX12" fmla="*/ 1379448 w 2953345"/>
                    <a:gd name="connsiteY12" fmla="*/ 1933671 h 1983550"/>
                    <a:gd name="connsiteX13" fmla="*/ 425892 w 2953345"/>
                    <a:gd name="connsiteY13" fmla="*/ 1636595 h 1983550"/>
                    <a:gd name="connsiteX14" fmla="*/ 20652 w 2953345"/>
                    <a:gd name="connsiteY14" fmla="*/ 500110 h 1983550"/>
                    <a:gd name="connsiteX15" fmla="*/ 612800 w 2953345"/>
                    <a:gd name="connsiteY15" fmla="*/ 567620 h 1983550"/>
                    <a:gd name="connsiteX16" fmla="*/ 646597 w 2953345"/>
                    <a:gd name="connsiteY16" fmla="*/ 582336 h 1983550"/>
                    <a:gd name="connsiteX17" fmla="*/ 648266 w 2953345"/>
                    <a:gd name="connsiteY17" fmla="*/ 560064 h 1983550"/>
                    <a:gd name="connsiteX18" fmla="*/ 857156 w 2953345"/>
                    <a:gd name="connsiteY18" fmla="*/ 12315 h 1983550"/>
                    <a:gd name="connsiteX19" fmla="*/ 1351480 w 2953345"/>
                    <a:gd name="connsiteY19" fmla="*/ 345243 h 1983550"/>
                    <a:gd name="connsiteX20" fmla="*/ 1439392 w 2953345"/>
                    <a:gd name="connsiteY20" fmla="*/ 453752 h 1983550"/>
                    <a:gd name="connsiteX21" fmla="*/ 1517562 w 2953345"/>
                    <a:gd name="connsiteY21" fmla="*/ 349370 h 1983550"/>
                    <a:gd name="connsiteX22" fmla="*/ 1988311 w 2953345"/>
                    <a:gd name="connsiteY22" fmla="*/ 0 h 1983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2953345" h="1983550">
                      <a:moveTo>
                        <a:pt x="1988311" y="0"/>
                      </a:moveTo>
                      <a:cubicBezTo>
                        <a:pt x="2110936" y="121606"/>
                        <a:pt x="2189921" y="326279"/>
                        <a:pt x="2225919" y="546570"/>
                      </a:cubicBezTo>
                      <a:lnTo>
                        <a:pt x="2233933" y="617237"/>
                      </a:lnTo>
                      <a:lnTo>
                        <a:pt x="2350610" y="567300"/>
                      </a:lnTo>
                      <a:cubicBezTo>
                        <a:pt x="2562647" y="488224"/>
                        <a:pt x="2779392" y="454290"/>
                        <a:pt x="2932976" y="500111"/>
                      </a:cubicBezTo>
                      <a:cubicBezTo>
                        <a:pt x="3023762" y="833364"/>
                        <a:pt x="2797242" y="1367090"/>
                        <a:pt x="2527736" y="1636596"/>
                      </a:cubicBezTo>
                      <a:cubicBezTo>
                        <a:pt x="2275074" y="1889258"/>
                        <a:pt x="1799076" y="2077510"/>
                        <a:pt x="1574180" y="1933671"/>
                      </a:cubicBezTo>
                      <a:lnTo>
                        <a:pt x="1556345" y="1919368"/>
                      </a:lnTo>
                      <a:lnTo>
                        <a:pt x="1528339" y="1920897"/>
                      </a:lnTo>
                      <a:cubicBezTo>
                        <a:pt x="1510560" y="1920089"/>
                        <a:pt x="1493010" y="1917445"/>
                        <a:pt x="1475770" y="1912825"/>
                      </a:cubicBezTo>
                      <a:lnTo>
                        <a:pt x="1448916" y="1901539"/>
                      </a:lnTo>
                      <a:lnTo>
                        <a:pt x="1409788" y="1909339"/>
                      </a:lnTo>
                      <a:lnTo>
                        <a:pt x="1379448" y="1933671"/>
                      </a:lnTo>
                      <a:cubicBezTo>
                        <a:pt x="1154551" y="2077510"/>
                        <a:pt x="678554" y="1889257"/>
                        <a:pt x="425892" y="1636595"/>
                      </a:cubicBezTo>
                      <a:cubicBezTo>
                        <a:pt x="156386" y="1367089"/>
                        <a:pt x="-70989" y="807277"/>
                        <a:pt x="20652" y="500110"/>
                      </a:cubicBezTo>
                      <a:cubicBezTo>
                        <a:pt x="187279" y="454716"/>
                        <a:pt x="404024" y="488650"/>
                        <a:pt x="612800" y="567620"/>
                      </a:cubicBezTo>
                      <a:lnTo>
                        <a:pt x="646597" y="582336"/>
                      </a:lnTo>
                      <a:lnTo>
                        <a:pt x="648266" y="560064"/>
                      </a:lnTo>
                      <a:cubicBezTo>
                        <a:pt x="675860" y="335450"/>
                        <a:pt x="745684" y="127473"/>
                        <a:pt x="857156" y="12315"/>
                      </a:cubicBezTo>
                      <a:cubicBezTo>
                        <a:pt x="1025944" y="48861"/>
                        <a:pt x="1202630" y="178907"/>
                        <a:pt x="1351480" y="345243"/>
                      </a:cubicBezTo>
                      <a:lnTo>
                        <a:pt x="1439392" y="453752"/>
                      </a:lnTo>
                      <a:lnTo>
                        <a:pt x="1517562" y="349370"/>
                      </a:lnTo>
                      <a:cubicBezTo>
                        <a:pt x="1661654" y="174869"/>
                        <a:pt x="1832393" y="37110"/>
                        <a:pt x="1988311" y="0"/>
                      </a:cubicBezTo>
                      <a:close/>
                    </a:path>
                  </a:pathLst>
                </a:custGeom>
                <a:solidFill>
                  <a:srgbClr val="339933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78" name="フリーフォーム: 図形 777">
                  <a:extLst>
                    <a:ext uri="{FF2B5EF4-FFF2-40B4-BE49-F238E27FC236}">
                      <a16:creationId xmlns:a16="http://schemas.microsoft.com/office/drawing/2014/main" id="{CC26C3FB-973B-45F2-B91D-53CC9F12645A}"/>
                    </a:ext>
                  </a:extLst>
                </p:cNvPr>
                <p:cNvSpPr/>
                <p:nvPr/>
              </p:nvSpPr>
              <p:spPr>
                <a:xfrm rot="10800000">
                  <a:off x="6070004" y="3376300"/>
                  <a:ext cx="237304" cy="159380"/>
                </a:xfrm>
                <a:custGeom>
                  <a:avLst/>
                  <a:gdLst>
                    <a:gd name="connsiteX0" fmla="*/ 1988311 w 2953345"/>
                    <a:gd name="connsiteY0" fmla="*/ 0 h 1983550"/>
                    <a:gd name="connsiteX1" fmla="*/ 2225919 w 2953345"/>
                    <a:gd name="connsiteY1" fmla="*/ 546570 h 1983550"/>
                    <a:gd name="connsiteX2" fmla="*/ 2233933 w 2953345"/>
                    <a:gd name="connsiteY2" fmla="*/ 617237 h 1983550"/>
                    <a:gd name="connsiteX3" fmla="*/ 2350610 w 2953345"/>
                    <a:gd name="connsiteY3" fmla="*/ 567300 h 1983550"/>
                    <a:gd name="connsiteX4" fmla="*/ 2932976 w 2953345"/>
                    <a:gd name="connsiteY4" fmla="*/ 500111 h 1983550"/>
                    <a:gd name="connsiteX5" fmla="*/ 2527736 w 2953345"/>
                    <a:gd name="connsiteY5" fmla="*/ 1636596 h 1983550"/>
                    <a:gd name="connsiteX6" fmla="*/ 1574180 w 2953345"/>
                    <a:gd name="connsiteY6" fmla="*/ 1933671 h 1983550"/>
                    <a:gd name="connsiteX7" fmla="*/ 1556345 w 2953345"/>
                    <a:gd name="connsiteY7" fmla="*/ 1919368 h 1983550"/>
                    <a:gd name="connsiteX8" fmla="*/ 1528339 w 2953345"/>
                    <a:gd name="connsiteY8" fmla="*/ 1920897 h 1983550"/>
                    <a:gd name="connsiteX9" fmla="*/ 1475770 w 2953345"/>
                    <a:gd name="connsiteY9" fmla="*/ 1912825 h 1983550"/>
                    <a:gd name="connsiteX10" fmla="*/ 1448916 w 2953345"/>
                    <a:gd name="connsiteY10" fmla="*/ 1901539 h 1983550"/>
                    <a:gd name="connsiteX11" fmla="*/ 1409788 w 2953345"/>
                    <a:gd name="connsiteY11" fmla="*/ 1909339 h 1983550"/>
                    <a:gd name="connsiteX12" fmla="*/ 1379448 w 2953345"/>
                    <a:gd name="connsiteY12" fmla="*/ 1933671 h 1983550"/>
                    <a:gd name="connsiteX13" fmla="*/ 425892 w 2953345"/>
                    <a:gd name="connsiteY13" fmla="*/ 1636595 h 1983550"/>
                    <a:gd name="connsiteX14" fmla="*/ 20652 w 2953345"/>
                    <a:gd name="connsiteY14" fmla="*/ 500110 h 1983550"/>
                    <a:gd name="connsiteX15" fmla="*/ 612800 w 2953345"/>
                    <a:gd name="connsiteY15" fmla="*/ 567620 h 1983550"/>
                    <a:gd name="connsiteX16" fmla="*/ 646597 w 2953345"/>
                    <a:gd name="connsiteY16" fmla="*/ 582336 h 1983550"/>
                    <a:gd name="connsiteX17" fmla="*/ 648266 w 2953345"/>
                    <a:gd name="connsiteY17" fmla="*/ 560064 h 1983550"/>
                    <a:gd name="connsiteX18" fmla="*/ 857156 w 2953345"/>
                    <a:gd name="connsiteY18" fmla="*/ 12315 h 1983550"/>
                    <a:gd name="connsiteX19" fmla="*/ 1351480 w 2953345"/>
                    <a:gd name="connsiteY19" fmla="*/ 345243 h 1983550"/>
                    <a:gd name="connsiteX20" fmla="*/ 1439392 w 2953345"/>
                    <a:gd name="connsiteY20" fmla="*/ 453752 h 1983550"/>
                    <a:gd name="connsiteX21" fmla="*/ 1517562 w 2953345"/>
                    <a:gd name="connsiteY21" fmla="*/ 349370 h 1983550"/>
                    <a:gd name="connsiteX22" fmla="*/ 1988311 w 2953345"/>
                    <a:gd name="connsiteY22" fmla="*/ 0 h 1983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2953345" h="1983550">
                      <a:moveTo>
                        <a:pt x="1988311" y="0"/>
                      </a:moveTo>
                      <a:cubicBezTo>
                        <a:pt x="2110936" y="121606"/>
                        <a:pt x="2189921" y="326279"/>
                        <a:pt x="2225919" y="546570"/>
                      </a:cubicBezTo>
                      <a:lnTo>
                        <a:pt x="2233933" y="617237"/>
                      </a:lnTo>
                      <a:lnTo>
                        <a:pt x="2350610" y="567300"/>
                      </a:lnTo>
                      <a:cubicBezTo>
                        <a:pt x="2562647" y="488224"/>
                        <a:pt x="2779392" y="454290"/>
                        <a:pt x="2932976" y="500111"/>
                      </a:cubicBezTo>
                      <a:cubicBezTo>
                        <a:pt x="3023762" y="833364"/>
                        <a:pt x="2797242" y="1367090"/>
                        <a:pt x="2527736" y="1636596"/>
                      </a:cubicBezTo>
                      <a:cubicBezTo>
                        <a:pt x="2275074" y="1889258"/>
                        <a:pt x="1799076" y="2077510"/>
                        <a:pt x="1574180" y="1933671"/>
                      </a:cubicBezTo>
                      <a:lnTo>
                        <a:pt x="1556345" y="1919368"/>
                      </a:lnTo>
                      <a:lnTo>
                        <a:pt x="1528339" y="1920897"/>
                      </a:lnTo>
                      <a:cubicBezTo>
                        <a:pt x="1510560" y="1920089"/>
                        <a:pt x="1493010" y="1917445"/>
                        <a:pt x="1475770" y="1912825"/>
                      </a:cubicBezTo>
                      <a:lnTo>
                        <a:pt x="1448916" y="1901539"/>
                      </a:lnTo>
                      <a:lnTo>
                        <a:pt x="1409788" y="1909339"/>
                      </a:lnTo>
                      <a:lnTo>
                        <a:pt x="1379448" y="1933671"/>
                      </a:lnTo>
                      <a:cubicBezTo>
                        <a:pt x="1154551" y="2077510"/>
                        <a:pt x="678554" y="1889257"/>
                        <a:pt x="425892" y="1636595"/>
                      </a:cubicBezTo>
                      <a:cubicBezTo>
                        <a:pt x="156386" y="1367089"/>
                        <a:pt x="-70989" y="807277"/>
                        <a:pt x="20652" y="500110"/>
                      </a:cubicBezTo>
                      <a:cubicBezTo>
                        <a:pt x="187279" y="454716"/>
                        <a:pt x="404024" y="488650"/>
                        <a:pt x="612800" y="567620"/>
                      </a:cubicBezTo>
                      <a:lnTo>
                        <a:pt x="646597" y="582336"/>
                      </a:lnTo>
                      <a:lnTo>
                        <a:pt x="648266" y="560064"/>
                      </a:lnTo>
                      <a:cubicBezTo>
                        <a:pt x="675860" y="335450"/>
                        <a:pt x="745684" y="127473"/>
                        <a:pt x="857156" y="12315"/>
                      </a:cubicBezTo>
                      <a:cubicBezTo>
                        <a:pt x="1025944" y="48861"/>
                        <a:pt x="1202630" y="178907"/>
                        <a:pt x="1351480" y="345243"/>
                      </a:cubicBezTo>
                      <a:lnTo>
                        <a:pt x="1439392" y="453752"/>
                      </a:lnTo>
                      <a:lnTo>
                        <a:pt x="1517562" y="349370"/>
                      </a:lnTo>
                      <a:cubicBezTo>
                        <a:pt x="1661654" y="174869"/>
                        <a:pt x="1832393" y="37110"/>
                        <a:pt x="1988311" y="0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79" name="フリーフォーム: 図形 778">
                  <a:extLst>
                    <a:ext uri="{FF2B5EF4-FFF2-40B4-BE49-F238E27FC236}">
                      <a16:creationId xmlns:a16="http://schemas.microsoft.com/office/drawing/2014/main" id="{D120672D-D597-4DFB-8C86-29901529EDCF}"/>
                    </a:ext>
                  </a:extLst>
                </p:cNvPr>
                <p:cNvSpPr/>
                <p:nvPr/>
              </p:nvSpPr>
              <p:spPr>
                <a:xfrm rot="10800000">
                  <a:off x="5833784" y="3300100"/>
                  <a:ext cx="237304" cy="159380"/>
                </a:xfrm>
                <a:custGeom>
                  <a:avLst/>
                  <a:gdLst>
                    <a:gd name="connsiteX0" fmla="*/ 1988311 w 2953345"/>
                    <a:gd name="connsiteY0" fmla="*/ 0 h 1983550"/>
                    <a:gd name="connsiteX1" fmla="*/ 2225919 w 2953345"/>
                    <a:gd name="connsiteY1" fmla="*/ 546570 h 1983550"/>
                    <a:gd name="connsiteX2" fmla="*/ 2233933 w 2953345"/>
                    <a:gd name="connsiteY2" fmla="*/ 617237 h 1983550"/>
                    <a:gd name="connsiteX3" fmla="*/ 2350610 w 2953345"/>
                    <a:gd name="connsiteY3" fmla="*/ 567300 h 1983550"/>
                    <a:gd name="connsiteX4" fmla="*/ 2932976 w 2953345"/>
                    <a:gd name="connsiteY4" fmla="*/ 500111 h 1983550"/>
                    <a:gd name="connsiteX5" fmla="*/ 2527736 w 2953345"/>
                    <a:gd name="connsiteY5" fmla="*/ 1636596 h 1983550"/>
                    <a:gd name="connsiteX6" fmla="*/ 1574180 w 2953345"/>
                    <a:gd name="connsiteY6" fmla="*/ 1933671 h 1983550"/>
                    <a:gd name="connsiteX7" fmla="*/ 1556345 w 2953345"/>
                    <a:gd name="connsiteY7" fmla="*/ 1919368 h 1983550"/>
                    <a:gd name="connsiteX8" fmla="*/ 1528339 w 2953345"/>
                    <a:gd name="connsiteY8" fmla="*/ 1920897 h 1983550"/>
                    <a:gd name="connsiteX9" fmla="*/ 1475770 w 2953345"/>
                    <a:gd name="connsiteY9" fmla="*/ 1912825 h 1983550"/>
                    <a:gd name="connsiteX10" fmla="*/ 1448916 w 2953345"/>
                    <a:gd name="connsiteY10" fmla="*/ 1901539 h 1983550"/>
                    <a:gd name="connsiteX11" fmla="*/ 1409788 w 2953345"/>
                    <a:gd name="connsiteY11" fmla="*/ 1909339 h 1983550"/>
                    <a:gd name="connsiteX12" fmla="*/ 1379448 w 2953345"/>
                    <a:gd name="connsiteY12" fmla="*/ 1933671 h 1983550"/>
                    <a:gd name="connsiteX13" fmla="*/ 425892 w 2953345"/>
                    <a:gd name="connsiteY13" fmla="*/ 1636595 h 1983550"/>
                    <a:gd name="connsiteX14" fmla="*/ 20652 w 2953345"/>
                    <a:gd name="connsiteY14" fmla="*/ 500110 h 1983550"/>
                    <a:gd name="connsiteX15" fmla="*/ 612800 w 2953345"/>
                    <a:gd name="connsiteY15" fmla="*/ 567620 h 1983550"/>
                    <a:gd name="connsiteX16" fmla="*/ 646597 w 2953345"/>
                    <a:gd name="connsiteY16" fmla="*/ 582336 h 1983550"/>
                    <a:gd name="connsiteX17" fmla="*/ 648266 w 2953345"/>
                    <a:gd name="connsiteY17" fmla="*/ 560064 h 1983550"/>
                    <a:gd name="connsiteX18" fmla="*/ 857156 w 2953345"/>
                    <a:gd name="connsiteY18" fmla="*/ 12315 h 1983550"/>
                    <a:gd name="connsiteX19" fmla="*/ 1351480 w 2953345"/>
                    <a:gd name="connsiteY19" fmla="*/ 345243 h 1983550"/>
                    <a:gd name="connsiteX20" fmla="*/ 1439392 w 2953345"/>
                    <a:gd name="connsiteY20" fmla="*/ 453752 h 1983550"/>
                    <a:gd name="connsiteX21" fmla="*/ 1517562 w 2953345"/>
                    <a:gd name="connsiteY21" fmla="*/ 349370 h 1983550"/>
                    <a:gd name="connsiteX22" fmla="*/ 1988311 w 2953345"/>
                    <a:gd name="connsiteY22" fmla="*/ 0 h 1983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2953345" h="1983550">
                      <a:moveTo>
                        <a:pt x="1988311" y="0"/>
                      </a:moveTo>
                      <a:cubicBezTo>
                        <a:pt x="2110936" y="121606"/>
                        <a:pt x="2189921" y="326279"/>
                        <a:pt x="2225919" y="546570"/>
                      </a:cubicBezTo>
                      <a:lnTo>
                        <a:pt x="2233933" y="617237"/>
                      </a:lnTo>
                      <a:lnTo>
                        <a:pt x="2350610" y="567300"/>
                      </a:lnTo>
                      <a:cubicBezTo>
                        <a:pt x="2562647" y="488224"/>
                        <a:pt x="2779392" y="454290"/>
                        <a:pt x="2932976" y="500111"/>
                      </a:cubicBezTo>
                      <a:cubicBezTo>
                        <a:pt x="3023762" y="833364"/>
                        <a:pt x="2797242" y="1367090"/>
                        <a:pt x="2527736" y="1636596"/>
                      </a:cubicBezTo>
                      <a:cubicBezTo>
                        <a:pt x="2275074" y="1889258"/>
                        <a:pt x="1799076" y="2077510"/>
                        <a:pt x="1574180" y="1933671"/>
                      </a:cubicBezTo>
                      <a:lnTo>
                        <a:pt x="1556345" y="1919368"/>
                      </a:lnTo>
                      <a:lnTo>
                        <a:pt x="1528339" y="1920897"/>
                      </a:lnTo>
                      <a:cubicBezTo>
                        <a:pt x="1510560" y="1920089"/>
                        <a:pt x="1493010" y="1917445"/>
                        <a:pt x="1475770" y="1912825"/>
                      </a:cubicBezTo>
                      <a:lnTo>
                        <a:pt x="1448916" y="1901539"/>
                      </a:lnTo>
                      <a:lnTo>
                        <a:pt x="1409788" y="1909339"/>
                      </a:lnTo>
                      <a:lnTo>
                        <a:pt x="1379448" y="1933671"/>
                      </a:lnTo>
                      <a:cubicBezTo>
                        <a:pt x="1154551" y="2077510"/>
                        <a:pt x="678554" y="1889257"/>
                        <a:pt x="425892" y="1636595"/>
                      </a:cubicBezTo>
                      <a:cubicBezTo>
                        <a:pt x="156386" y="1367089"/>
                        <a:pt x="-70989" y="807277"/>
                        <a:pt x="20652" y="500110"/>
                      </a:cubicBezTo>
                      <a:cubicBezTo>
                        <a:pt x="187279" y="454716"/>
                        <a:pt x="404024" y="488650"/>
                        <a:pt x="612800" y="567620"/>
                      </a:cubicBezTo>
                      <a:lnTo>
                        <a:pt x="646597" y="582336"/>
                      </a:lnTo>
                      <a:lnTo>
                        <a:pt x="648266" y="560064"/>
                      </a:lnTo>
                      <a:cubicBezTo>
                        <a:pt x="675860" y="335450"/>
                        <a:pt x="745684" y="127473"/>
                        <a:pt x="857156" y="12315"/>
                      </a:cubicBezTo>
                      <a:cubicBezTo>
                        <a:pt x="1025944" y="48861"/>
                        <a:pt x="1202630" y="178907"/>
                        <a:pt x="1351480" y="345243"/>
                      </a:cubicBezTo>
                      <a:lnTo>
                        <a:pt x="1439392" y="453752"/>
                      </a:lnTo>
                      <a:lnTo>
                        <a:pt x="1517562" y="349370"/>
                      </a:lnTo>
                      <a:cubicBezTo>
                        <a:pt x="1661654" y="174869"/>
                        <a:pt x="1832393" y="37110"/>
                        <a:pt x="1988311" y="0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80" name="フリーフォーム: 図形 779">
                  <a:extLst>
                    <a:ext uri="{FF2B5EF4-FFF2-40B4-BE49-F238E27FC236}">
                      <a16:creationId xmlns:a16="http://schemas.microsoft.com/office/drawing/2014/main" id="{BDF85D74-AF7B-4F82-A738-9CA2EE19494D}"/>
                    </a:ext>
                  </a:extLst>
                </p:cNvPr>
                <p:cNvSpPr/>
                <p:nvPr/>
              </p:nvSpPr>
              <p:spPr>
                <a:xfrm rot="9769250">
                  <a:off x="6093165" y="3260085"/>
                  <a:ext cx="264016" cy="177320"/>
                </a:xfrm>
                <a:custGeom>
                  <a:avLst/>
                  <a:gdLst>
                    <a:gd name="connsiteX0" fmla="*/ 1988311 w 2953345"/>
                    <a:gd name="connsiteY0" fmla="*/ 0 h 1983550"/>
                    <a:gd name="connsiteX1" fmla="*/ 2225919 w 2953345"/>
                    <a:gd name="connsiteY1" fmla="*/ 546570 h 1983550"/>
                    <a:gd name="connsiteX2" fmla="*/ 2233933 w 2953345"/>
                    <a:gd name="connsiteY2" fmla="*/ 617237 h 1983550"/>
                    <a:gd name="connsiteX3" fmla="*/ 2350610 w 2953345"/>
                    <a:gd name="connsiteY3" fmla="*/ 567300 h 1983550"/>
                    <a:gd name="connsiteX4" fmla="*/ 2932976 w 2953345"/>
                    <a:gd name="connsiteY4" fmla="*/ 500111 h 1983550"/>
                    <a:gd name="connsiteX5" fmla="*/ 2527736 w 2953345"/>
                    <a:gd name="connsiteY5" fmla="*/ 1636596 h 1983550"/>
                    <a:gd name="connsiteX6" fmla="*/ 1574180 w 2953345"/>
                    <a:gd name="connsiteY6" fmla="*/ 1933671 h 1983550"/>
                    <a:gd name="connsiteX7" fmla="*/ 1556345 w 2953345"/>
                    <a:gd name="connsiteY7" fmla="*/ 1919368 h 1983550"/>
                    <a:gd name="connsiteX8" fmla="*/ 1528339 w 2953345"/>
                    <a:gd name="connsiteY8" fmla="*/ 1920897 h 1983550"/>
                    <a:gd name="connsiteX9" fmla="*/ 1475770 w 2953345"/>
                    <a:gd name="connsiteY9" fmla="*/ 1912825 h 1983550"/>
                    <a:gd name="connsiteX10" fmla="*/ 1448916 w 2953345"/>
                    <a:gd name="connsiteY10" fmla="*/ 1901539 h 1983550"/>
                    <a:gd name="connsiteX11" fmla="*/ 1409788 w 2953345"/>
                    <a:gd name="connsiteY11" fmla="*/ 1909339 h 1983550"/>
                    <a:gd name="connsiteX12" fmla="*/ 1379448 w 2953345"/>
                    <a:gd name="connsiteY12" fmla="*/ 1933671 h 1983550"/>
                    <a:gd name="connsiteX13" fmla="*/ 425892 w 2953345"/>
                    <a:gd name="connsiteY13" fmla="*/ 1636595 h 1983550"/>
                    <a:gd name="connsiteX14" fmla="*/ 20652 w 2953345"/>
                    <a:gd name="connsiteY14" fmla="*/ 500110 h 1983550"/>
                    <a:gd name="connsiteX15" fmla="*/ 612800 w 2953345"/>
                    <a:gd name="connsiteY15" fmla="*/ 567620 h 1983550"/>
                    <a:gd name="connsiteX16" fmla="*/ 646597 w 2953345"/>
                    <a:gd name="connsiteY16" fmla="*/ 582336 h 1983550"/>
                    <a:gd name="connsiteX17" fmla="*/ 648266 w 2953345"/>
                    <a:gd name="connsiteY17" fmla="*/ 560064 h 1983550"/>
                    <a:gd name="connsiteX18" fmla="*/ 857156 w 2953345"/>
                    <a:gd name="connsiteY18" fmla="*/ 12315 h 1983550"/>
                    <a:gd name="connsiteX19" fmla="*/ 1351480 w 2953345"/>
                    <a:gd name="connsiteY19" fmla="*/ 345243 h 1983550"/>
                    <a:gd name="connsiteX20" fmla="*/ 1439392 w 2953345"/>
                    <a:gd name="connsiteY20" fmla="*/ 453752 h 1983550"/>
                    <a:gd name="connsiteX21" fmla="*/ 1517562 w 2953345"/>
                    <a:gd name="connsiteY21" fmla="*/ 349370 h 1983550"/>
                    <a:gd name="connsiteX22" fmla="*/ 1988311 w 2953345"/>
                    <a:gd name="connsiteY22" fmla="*/ 0 h 1983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2953345" h="1983550">
                      <a:moveTo>
                        <a:pt x="1988311" y="0"/>
                      </a:moveTo>
                      <a:cubicBezTo>
                        <a:pt x="2110936" y="121606"/>
                        <a:pt x="2189921" y="326279"/>
                        <a:pt x="2225919" y="546570"/>
                      </a:cubicBezTo>
                      <a:lnTo>
                        <a:pt x="2233933" y="617237"/>
                      </a:lnTo>
                      <a:lnTo>
                        <a:pt x="2350610" y="567300"/>
                      </a:lnTo>
                      <a:cubicBezTo>
                        <a:pt x="2562647" y="488224"/>
                        <a:pt x="2779392" y="454290"/>
                        <a:pt x="2932976" y="500111"/>
                      </a:cubicBezTo>
                      <a:cubicBezTo>
                        <a:pt x="3023762" y="833364"/>
                        <a:pt x="2797242" y="1367090"/>
                        <a:pt x="2527736" y="1636596"/>
                      </a:cubicBezTo>
                      <a:cubicBezTo>
                        <a:pt x="2275074" y="1889258"/>
                        <a:pt x="1799076" y="2077510"/>
                        <a:pt x="1574180" y="1933671"/>
                      </a:cubicBezTo>
                      <a:lnTo>
                        <a:pt x="1556345" y="1919368"/>
                      </a:lnTo>
                      <a:lnTo>
                        <a:pt x="1528339" y="1920897"/>
                      </a:lnTo>
                      <a:cubicBezTo>
                        <a:pt x="1510560" y="1920089"/>
                        <a:pt x="1493010" y="1917445"/>
                        <a:pt x="1475770" y="1912825"/>
                      </a:cubicBezTo>
                      <a:lnTo>
                        <a:pt x="1448916" y="1901539"/>
                      </a:lnTo>
                      <a:lnTo>
                        <a:pt x="1409788" y="1909339"/>
                      </a:lnTo>
                      <a:lnTo>
                        <a:pt x="1379448" y="1933671"/>
                      </a:lnTo>
                      <a:cubicBezTo>
                        <a:pt x="1154551" y="2077510"/>
                        <a:pt x="678554" y="1889257"/>
                        <a:pt x="425892" y="1636595"/>
                      </a:cubicBezTo>
                      <a:cubicBezTo>
                        <a:pt x="156386" y="1367089"/>
                        <a:pt x="-70989" y="807277"/>
                        <a:pt x="20652" y="500110"/>
                      </a:cubicBezTo>
                      <a:cubicBezTo>
                        <a:pt x="187279" y="454716"/>
                        <a:pt x="404024" y="488650"/>
                        <a:pt x="612800" y="567620"/>
                      </a:cubicBezTo>
                      <a:lnTo>
                        <a:pt x="646597" y="582336"/>
                      </a:lnTo>
                      <a:lnTo>
                        <a:pt x="648266" y="560064"/>
                      </a:lnTo>
                      <a:cubicBezTo>
                        <a:pt x="675860" y="335450"/>
                        <a:pt x="745684" y="127473"/>
                        <a:pt x="857156" y="12315"/>
                      </a:cubicBezTo>
                      <a:cubicBezTo>
                        <a:pt x="1025944" y="48861"/>
                        <a:pt x="1202630" y="178907"/>
                        <a:pt x="1351480" y="345243"/>
                      </a:cubicBezTo>
                      <a:lnTo>
                        <a:pt x="1439392" y="453752"/>
                      </a:lnTo>
                      <a:lnTo>
                        <a:pt x="1517562" y="349370"/>
                      </a:lnTo>
                      <a:cubicBezTo>
                        <a:pt x="1661654" y="174869"/>
                        <a:pt x="1832393" y="37110"/>
                        <a:pt x="1988311" y="0"/>
                      </a:cubicBezTo>
                      <a:close/>
                    </a:path>
                  </a:pathLst>
                </a:custGeom>
                <a:solidFill>
                  <a:srgbClr val="339933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81" name="フリーフォーム: 図形 780">
                  <a:extLst>
                    <a:ext uri="{FF2B5EF4-FFF2-40B4-BE49-F238E27FC236}">
                      <a16:creationId xmlns:a16="http://schemas.microsoft.com/office/drawing/2014/main" id="{975EAB4B-7626-47BC-BCF5-DEE75119170F}"/>
                    </a:ext>
                  </a:extLst>
                </p:cNvPr>
                <p:cNvSpPr/>
                <p:nvPr/>
              </p:nvSpPr>
              <p:spPr>
                <a:xfrm rot="9769250">
                  <a:off x="5856945" y="3183885"/>
                  <a:ext cx="264016" cy="177320"/>
                </a:xfrm>
                <a:custGeom>
                  <a:avLst/>
                  <a:gdLst>
                    <a:gd name="connsiteX0" fmla="*/ 1988311 w 2953345"/>
                    <a:gd name="connsiteY0" fmla="*/ 0 h 1983550"/>
                    <a:gd name="connsiteX1" fmla="*/ 2225919 w 2953345"/>
                    <a:gd name="connsiteY1" fmla="*/ 546570 h 1983550"/>
                    <a:gd name="connsiteX2" fmla="*/ 2233933 w 2953345"/>
                    <a:gd name="connsiteY2" fmla="*/ 617237 h 1983550"/>
                    <a:gd name="connsiteX3" fmla="*/ 2350610 w 2953345"/>
                    <a:gd name="connsiteY3" fmla="*/ 567300 h 1983550"/>
                    <a:gd name="connsiteX4" fmla="*/ 2932976 w 2953345"/>
                    <a:gd name="connsiteY4" fmla="*/ 500111 h 1983550"/>
                    <a:gd name="connsiteX5" fmla="*/ 2527736 w 2953345"/>
                    <a:gd name="connsiteY5" fmla="*/ 1636596 h 1983550"/>
                    <a:gd name="connsiteX6" fmla="*/ 1574180 w 2953345"/>
                    <a:gd name="connsiteY6" fmla="*/ 1933671 h 1983550"/>
                    <a:gd name="connsiteX7" fmla="*/ 1556345 w 2953345"/>
                    <a:gd name="connsiteY7" fmla="*/ 1919368 h 1983550"/>
                    <a:gd name="connsiteX8" fmla="*/ 1528339 w 2953345"/>
                    <a:gd name="connsiteY8" fmla="*/ 1920897 h 1983550"/>
                    <a:gd name="connsiteX9" fmla="*/ 1475770 w 2953345"/>
                    <a:gd name="connsiteY9" fmla="*/ 1912825 h 1983550"/>
                    <a:gd name="connsiteX10" fmla="*/ 1448916 w 2953345"/>
                    <a:gd name="connsiteY10" fmla="*/ 1901539 h 1983550"/>
                    <a:gd name="connsiteX11" fmla="*/ 1409788 w 2953345"/>
                    <a:gd name="connsiteY11" fmla="*/ 1909339 h 1983550"/>
                    <a:gd name="connsiteX12" fmla="*/ 1379448 w 2953345"/>
                    <a:gd name="connsiteY12" fmla="*/ 1933671 h 1983550"/>
                    <a:gd name="connsiteX13" fmla="*/ 425892 w 2953345"/>
                    <a:gd name="connsiteY13" fmla="*/ 1636595 h 1983550"/>
                    <a:gd name="connsiteX14" fmla="*/ 20652 w 2953345"/>
                    <a:gd name="connsiteY14" fmla="*/ 500110 h 1983550"/>
                    <a:gd name="connsiteX15" fmla="*/ 612800 w 2953345"/>
                    <a:gd name="connsiteY15" fmla="*/ 567620 h 1983550"/>
                    <a:gd name="connsiteX16" fmla="*/ 646597 w 2953345"/>
                    <a:gd name="connsiteY16" fmla="*/ 582336 h 1983550"/>
                    <a:gd name="connsiteX17" fmla="*/ 648266 w 2953345"/>
                    <a:gd name="connsiteY17" fmla="*/ 560064 h 1983550"/>
                    <a:gd name="connsiteX18" fmla="*/ 857156 w 2953345"/>
                    <a:gd name="connsiteY18" fmla="*/ 12315 h 1983550"/>
                    <a:gd name="connsiteX19" fmla="*/ 1351480 w 2953345"/>
                    <a:gd name="connsiteY19" fmla="*/ 345243 h 1983550"/>
                    <a:gd name="connsiteX20" fmla="*/ 1439392 w 2953345"/>
                    <a:gd name="connsiteY20" fmla="*/ 453752 h 1983550"/>
                    <a:gd name="connsiteX21" fmla="*/ 1517562 w 2953345"/>
                    <a:gd name="connsiteY21" fmla="*/ 349370 h 1983550"/>
                    <a:gd name="connsiteX22" fmla="*/ 1988311 w 2953345"/>
                    <a:gd name="connsiteY22" fmla="*/ 0 h 1983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2953345" h="1983550">
                      <a:moveTo>
                        <a:pt x="1988311" y="0"/>
                      </a:moveTo>
                      <a:cubicBezTo>
                        <a:pt x="2110936" y="121606"/>
                        <a:pt x="2189921" y="326279"/>
                        <a:pt x="2225919" y="546570"/>
                      </a:cubicBezTo>
                      <a:lnTo>
                        <a:pt x="2233933" y="617237"/>
                      </a:lnTo>
                      <a:lnTo>
                        <a:pt x="2350610" y="567300"/>
                      </a:lnTo>
                      <a:cubicBezTo>
                        <a:pt x="2562647" y="488224"/>
                        <a:pt x="2779392" y="454290"/>
                        <a:pt x="2932976" y="500111"/>
                      </a:cubicBezTo>
                      <a:cubicBezTo>
                        <a:pt x="3023762" y="833364"/>
                        <a:pt x="2797242" y="1367090"/>
                        <a:pt x="2527736" y="1636596"/>
                      </a:cubicBezTo>
                      <a:cubicBezTo>
                        <a:pt x="2275074" y="1889258"/>
                        <a:pt x="1799076" y="2077510"/>
                        <a:pt x="1574180" y="1933671"/>
                      </a:cubicBezTo>
                      <a:lnTo>
                        <a:pt x="1556345" y="1919368"/>
                      </a:lnTo>
                      <a:lnTo>
                        <a:pt x="1528339" y="1920897"/>
                      </a:lnTo>
                      <a:cubicBezTo>
                        <a:pt x="1510560" y="1920089"/>
                        <a:pt x="1493010" y="1917445"/>
                        <a:pt x="1475770" y="1912825"/>
                      </a:cubicBezTo>
                      <a:lnTo>
                        <a:pt x="1448916" y="1901539"/>
                      </a:lnTo>
                      <a:lnTo>
                        <a:pt x="1409788" y="1909339"/>
                      </a:lnTo>
                      <a:lnTo>
                        <a:pt x="1379448" y="1933671"/>
                      </a:lnTo>
                      <a:cubicBezTo>
                        <a:pt x="1154551" y="2077510"/>
                        <a:pt x="678554" y="1889257"/>
                        <a:pt x="425892" y="1636595"/>
                      </a:cubicBezTo>
                      <a:cubicBezTo>
                        <a:pt x="156386" y="1367089"/>
                        <a:pt x="-70989" y="807277"/>
                        <a:pt x="20652" y="500110"/>
                      </a:cubicBezTo>
                      <a:cubicBezTo>
                        <a:pt x="187279" y="454716"/>
                        <a:pt x="404024" y="488650"/>
                        <a:pt x="612800" y="567620"/>
                      </a:cubicBezTo>
                      <a:lnTo>
                        <a:pt x="646597" y="582336"/>
                      </a:lnTo>
                      <a:lnTo>
                        <a:pt x="648266" y="560064"/>
                      </a:lnTo>
                      <a:cubicBezTo>
                        <a:pt x="675860" y="335450"/>
                        <a:pt x="745684" y="127473"/>
                        <a:pt x="857156" y="12315"/>
                      </a:cubicBezTo>
                      <a:cubicBezTo>
                        <a:pt x="1025944" y="48861"/>
                        <a:pt x="1202630" y="178907"/>
                        <a:pt x="1351480" y="345243"/>
                      </a:cubicBezTo>
                      <a:lnTo>
                        <a:pt x="1439392" y="453752"/>
                      </a:lnTo>
                      <a:lnTo>
                        <a:pt x="1517562" y="349370"/>
                      </a:lnTo>
                      <a:cubicBezTo>
                        <a:pt x="1661654" y="174869"/>
                        <a:pt x="1832393" y="37110"/>
                        <a:pt x="1988311" y="0"/>
                      </a:cubicBezTo>
                      <a:close/>
                    </a:path>
                  </a:pathLst>
                </a:custGeom>
                <a:solidFill>
                  <a:srgbClr val="339933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82" name="フリーフォーム: 図形 781">
                  <a:extLst>
                    <a:ext uri="{FF2B5EF4-FFF2-40B4-BE49-F238E27FC236}">
                      <a16:creationId xmlns:a16="http://schemas.microsoft.com/office/drawing/2014/main" id="{639D680F-E7D8-407C-9C27-630F781626BD}"/>
                    </a:ext>
                  </a:extLst>
                </p:cNvPr>
                <p:cNvSpPr/>
                <p:nvPr/>
              </p:nvSpPr>
              <p:spPr>
                <a:xfrm rot="9769250">
                  <a:off x="6106521" y="3497655"/>
                  <a:ext cx="237304" cy="159380"/>
                </a:xfrm>
                <a:custGeom>
                  <a:avLst/>
                  <a:gdLst>
                    <a:gd name="connsiteX0" fmla="*/ 1988311 w 2953345"/>
                    <a:gd name="connsiteY0" fmla="*/ 0 h 1983550"/>
                    <a:gd name="connsiteX1" fmla="*/ 2225919 w 2953345"/>
                    <a:gd name="connsiteY1" fmla="*/ 546570 h 1983550"/>
                    <a:gd name="connsiteX2" fmla="*/ 2233933 w 2953345"/>
                    <a:gd name="connsiteY2" fmla="*/ 617237 h 1983550"/>
                    <a:gd name="connsiteX3" fmla="*/ 2350610 w 2953345"/>
                    <a:gd name="connsiteY3" fmla="*/ 567300 h 1983550"/>
                    <a:gd name="connsiteX4" fmla="*/ 2932976 w 2953345"/>
                    <a:gd name="connsiteY4" fmla="*/ 500111 h 1983550"/>
                    <a:gd name="connsiteX5" fmla="*/ 2527736 w 2953345"/>
                    <a:gd name="connsiteY5" fmla="*/ 1636596 h 1983550"/>
                    <a:gd name="connsiteX6" fmla="*/ 1574180 w 2953345"/>
                    <a:gd name="connsiteY6" fmla="*/ 1933671 h 1983550"/>
                    <a:gd name="connsiteX7" fmla="*/ 1556345 w 2953345"/>
                    <a:gd name="connsiteY7" fmla="*/ 1919368 h 1983550"/>
                    <a:gd name="connsiteX8" fmla="*/ 1528339 w 2953345"/>
                    <a:gd name="connsiteY8" fmla="*/ 1920897 h 1983550"/>
                    <a:gd name="connsiteX9" fmla="*/ 1475770 w 2953345"/>
                    <a:gd name="connsiteY9" fmla="*/ 1912825 h 1983550"/>
                    <a:gd name="connsiteX10" fmla="*/ 1448916 w 2953345"/>
                    <a:gd name="connsiteY10" fmla="*/ 1901539 h 1983550"/>
                    <a:gd name="connsiteX11" fmla="*/ 1409788 w 2953345"/>
                    <a:gd name="connsiteY11" fmla="*/ 1909339 h 1983550"/>
                    <a:gd name="connsiteX12" fmla="*/ 1379448 w 2953345"/>
                    <a:gd name="connsiteY12" fmla="*/ 1933671 h 1983550"/>
                    <a:gd name="connsiteX13" fmla="*/ 425892 w 2953345"/>
                    <a:gd name="connsiteY13" fmla="*/ 1636595 h 1983550"/>
                    <a:gd name="connsiteX14" fmla="*/ 20652 w 2953345"/>
                    <a:gd name="connsiteY14" fmla="*/ 500110 h 1983550"/>
                    <a:gd name="connsiteX15" fmla="*/ 612800 w 2953345"/>
                    <a:gd name="connsiteY15" fmla="*/ 567620 h 1983550"/>
                    <a:gd name="connsiteX16" fmla="*/ 646597 w 2953345"/>
                    <a:gd name="connsiteY16" fmla="*/ 582336 h 1983550"/>
                    <a:gd name="connsiteX17" fmla="*/ 648266 w 2953345"/>
                    <a:gd name="connsiteY17" fmla="*/ 560064 h 1983550"/>
                    <a:gd name="connsiteX18" fmla="*/ 857156 w 2953345"/>
                    <a:gd name="connsiteY18" fmla="*/ 12315 h 1983550"/>
                    <a:gd name="connsiteX19" fmla="*/ 1351480 w 2953345"/>
                    <a:gd name="connsiteY19" fmla="*/ 345243 h 1983550"/>
                    <a:gd name="connsiteX20" fmla="*/ 1439392 w 2953345"/>
                    <a:gd name="connsiteY20" fmla="*/ 453752 h 1983550"/>
                    <a:gd name="connsiteX21" fmla="*/ 1517562 w 2953345"/>
                    <a:gd name="connsiteY21" fmla="*/ 349370 h 1983550"/>
                    <a:gd name="connsiteX22" fmla="*/ 1988311 w 2953345"/>
                    <a:gd name="connsiteY22" fmla="*/ 0 h 1983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2953345" h="1983550">
                      <a:moveTo>
                        <a:pt x="1988311" y="0"/>
                      </a:moveTo>
                      <a:cubicBezTo>
                        <a:pt x="2110936" y="121606"/>
                        <a:pt x="2189921" y="326279"/>
                        <a:pt x="2225919" y="546570"/>
                      </a:cubicBezTo>
                      <a:lnTo>
                        <a:pt x="2233933" y="617237"/>
                      </a:lnTo>
                      <a:lnTo>
                        <a:pt x="2350610" y="567300"/>
                      </a:lnTo>
                      <a:cubicBezTo>
                        <a:pt x="2562647" y="488224"/>
                        <a:pt x="2779392" y="454290"/>
                        <a:pt x="2932976" y="500111"/>
                      </a:cubicBezTo>
                      <a:cubicBezTo>
                        <a:pt x="3023762" y="833364"/>
                        <a:pt x="2797242" y="1367090"/>
                        <a:pt x="2527736" y="1636596"/>
                      </a:cubicBezTo>
                      <a:cubicBezTo>
                        <a:pt x="2275074" y="1889258"/>
                        <a:pt x="1799076" y="2077510"/>
                        <a:pt x="1574180" y="1933671"/>
                      </a:cubicBezTo>
                      <a:lnTo>
                        <a:pt x="1556345" y="1919368"/>
                      </a:lnTo>
                      <a:lnTo>
                        <a:pt x="1528339" y="1920897"/>
                      </a:lnTo>
                      <a:cubicBezTo>
                        <a:pt x="1510560" y="1920089"/>
                        <a:pt x="1493010" y="1917445"/>
                        <a:pt x="1475770" y="1912825"/>
                      </a:cubicBezTo>
                      <a:lnTo>
                        <a:pt x="1448916" y="1901539"/>
                      </a:lnTo>
                      <a:lnTo>
                        <a:pt x="1409788" y="1909339"/>
                      </a:lnTo>
                      <a:lnTo>
                        <a:pt x="1379448" y="1933671"/>
                      </a:lnTo>
                      <a:cubicBezTo>
                        <a:pt x="1154551" y="2077510"/>
                        <a:pt x="678554" y="1889257"/>
                        <a:pt x="425892" y="1636595"/>
                      </a:cubicBezTo>
                      <a:cubicBezTo>
                        <a:pt x="156386" y="1367089"/>
                        <a:pt x="-70989" y="807277"/>
                        <a:pt x="20652" y="500110"/>
                      </a:cubicBezTo>
                      <a:cubicBezTo>
                        <a:pt x="187279" y="454716"/>
                        <a:pt x="404024" y="488650"/>
                        <a:pt x="612800" y="567620"/>
                      </a:cubicBezTo>
                      <a:lnTo>
                        <a:pt x="646597" y="582336"/>
                      </a:lnTo>
                      <a:lnTo>
                        <a:pt x="648266" y="560064"/>
                      </a:lnTo>
                      <a:cubicBezTo>
                        <a:pt x="675860" y="335450"/>
                        <a:pt x="745684" y="127473"/>
                        <a:pt x="857156" y="12315"/>
                      </a:cubicBezTo>
                      <a:cubicBezTo>
                        <a:pt x="1025944" y="48861"/>
                        <a:pt x="1202630" y="178907"/>
                        <a:pt x="1351480" y="345243"/>
                      </a:cubicBezTo>
                      <a:lnTo>
                        <a:pt x="1439392" y="453752"/>
                      </a:lnTo>
                      <a:lnTo>
                        <a:pt x="1517562" y="349370"/>
                      </a:lnTo>
                      <a:cubicBezTo>
                        <a:pt x="1661654" y="174869"/>
                        <a:pt x="1832393" y="37110"/>
                        <a:pt x="1988311" y="0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83" name="フリーフォーム: 図形 782">
                  <a:extLst>
                    <a:ext uri="{FF2B5EF4-FFF2-40B4-BE49-F238E27FC236}">
                      <a16:creationId xmlns:a16="http://schemas.microsoft.com/office/drawing/2014/main" id="{57F9F818-6F62-4EF1-BF76-643110779CA4}"/>
                    </a:ext>
                  </a:extLst>
                </p:cNvPr>
                <p:cNvSpPr/>
                <p:nvPr/>
              </p:nvSpPr>
              <p:spPr>
                <a:xfrm rot="9769250">
                  <a:off x="5870301" y="3421455"/>
                  <a:ext cx="237304" cy="159380"/>
                </a:xfrm>
                <a:custGeom>
                  <a:avLst/>
                  <a:gdLst>
                    <a:gd name="connsiteX0" fmla="*/ 1988311 w 2953345"/>
                    <a:gd name="connsiteY0" fmla="*/ 0 h 1983550"/>
                    <a:gd name="connsiteX1" fmla="*/ 2225919 w 2953345"/>
                    <a:gd name="connsiteY1" fmla="*/ 546570 h 1983550"/>
                    <a:gd name="connsiteX2" fmla="*/ 2233933 w 2953345"/>
                    <a:gd name="connsiteY2" fmla="*/ 617237 h 1983550"/>
                    <a:gd name="connsiteX3" fmla="*/ 2350610 w 2953345"/>
                    <a:gd name="connsiteY3" fmla="*/ 567300 h 1983550"/>
                    <a:gd name="connsiteX4" fmla="*/ 2932976 w 2953345"/>
                    <a:gd name="connsiteY4" fmla="*/ 500111 h 1983550"/>
                    <a:gd name="connsiteX5" fmla="*/ 2527736 w 2953345"/>
                    <a:gd name="connsiteY5" fmla="*/ 1636596 h 1983550"/>
                    <a:gd name="connsiteX6" fmla="*/ 1574180 w 2953345"/>
                    <a:gd name="connsiteY6" fmla="*/ 1933671 h 1983550"/>
                    <a:gd name="connsiteX7" fmla="*/ 1556345 w 2953345"/>
                    <a:gd name="connsiteY7" fmla="*/ 1919368 h 1983550"/>
                    <a:gd name="connsiteX8" fmla="*/ 1528339 w 2953345"/>
                    <a:gd name="connsiteY8" fmla="*/ 1920897 h 1983550"/>
                    <a:gd name="connsiteX9" fmla="*/ 1475770 w 2953345"/>
                    <a:gd name="connsiteY9" fmla="*/ 1912825 h 1983550"/>
                    <a:gd name="connsiteX10" fmla="*/ 1448916 w 2953345"/>
                    <a:gd name="connsiteY10" fmla="*/ 1901539 h 1983550"/>
                    <a:gd name="connsiteX11" fmla="*/ 1409788 w 2953345"/>
                    <a:gd name="connsiteY11" fmla="*/ 1909339 h 1983550"/>
                    <a:gd name="connsiteX12" fmla="*/ 1379448 w 2953345"/>
                    <a:gd name="connsiteY12" fmla="*/ 1933671 h 1983550"/>
                    <a:gd name="connsiteX13" fmla="*/ 425892 w 2953345"/>
                    <a:gd name="connsiteY13" fmla="*/ 1636595 h 1983550"/>
                    <a:gd name="connsiteX14" fmla="*/ 20652 w 2953345"/>
                    <a:gd name="connsiteY14" fmla="*/ 500110 h 1983550"/>
                    <a:gd name="connsiteX15" fmla="*/ 612800 w 2953345"/>
                    <a:gd name="connsiteY15" fmla="*/ 567620 h 1983550"/>
                    <a:gd name="connsiteX16" fmla="*/ 646597 w 2953345"/>
                    <a:gd name="connsiteY16" fmla="*/ 582336 h 1983550"/>
                    <a:gd name="connsiteX17" fmla="*/ 648266 w 2953345"/>
                    <a:gd name="connsiteY17" fmla="*/ 560064 h 1983550"/>
                    <a:gd name="connsiteX18" fmla="*/ 857156 w 2953345"/>
                    <a:gd name="connsiteY18" fmla="*/ 12315 h 1983550"/>
                    <a:gd name="connsiteX19" fmla="*/ 1351480 w 2953345"/>
                    <a:gd name="connsiteY19" fmla="*/ 345243 h 1983550"/>
                    <a:gd name="connsiteX20" fmla="*/ 1439392 w 2953345"/>
                    <a:gd name="connsiteY20" fmla="*/ 453752 h 1983550"/>
                    <a:gd name="connsiteX21" fmla="*/ 1517562 w 2953345"/>
                    <a:gd name="connsiteY21" fmla="*/ 349370 h 1983550"/>
                    <a:gd name="connsiteX22" fmla="*/ 1988311 w 2953345"/>
                    <a:gd name="connsiteY22" fmla="*/ 0 h 1983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2953345" h="1983550">
                      <a:moveTo>
                        <a:pt x="1988311" y="0"/>
                      </a:moveTo>
                      <a:cubicBezTo>
                        <a:pt x="2110936" y="121606"/>
                        <a:pt x="2189921" y="326279"/>
                        <a:pt x="2225919" y="546570"/>
                      </a:cubicBezTo>
                      <a:lnTo>
                        <a:pt x="2233933" y="617237"/>
                      </a:lnTo>
                      <a:lnTo>
                        <a:pt x="2350610" y="567300"/>
                      </a:lnTo>
                      <a:cubicBezTo>
                        <a:pt x="2562647" y="488224"/>
                        <a:pt x="2779392" y="454290"/>
                        <a:pt x="2932976" y="500111"/>
                      </a:cubicBezTo>
                      <a:cubicBezTo>
                        <a:pt x="3023762" y="833364"/>
                        <a:pt x="2797242" y="1367090"/>
                        <a:pt x="2527736" y="1636596"/>
                      </a:cubicBezTo>
                      <a:cubicBezTo>
                        <a:pt x="2275074" y="1889258"/>
                        <a:pt x="1799076" y="2077510"/>
                        <a:pt x="1574180" y="1933671"/>
                      </a:cubicBezTo>
                      <a:lnTo>
                        <a:pt x="1556345" y="1919368"/>
                      </a:lnTo>
                      <a:lnTo>
                        <a:pt x="1528339" y="1920897"/>
                      </a:lnTo>
                      <a:cubicBezTo>
                        <a:pt x="1510560" y="1920089"/>
                        <a:pt x="1493010" y="1917445"/>
                        <a:pt x="1475770" y="1912825"/>
                      </a:cubicBezTo>
                      <a:lnTo>
                        <a:pt x="1448916" y="1901539"/>
                      </a:lnTo>
                      <a:lnTo>
                        <a:pt x="1409788" y="1909339"/>
                      </a:lnTo>
                      <a:lnTo>
                        <a:pt x="1379448" y="1933671"/>
                      </a:lnTo>
                      <a:cubicBezTo>
                        <a:pt x="1154551" y="2077510"/>
                        <a:pt x="678554" y="1889257"/>
                        <a:pt x="425892" y="1636595"/>
                      </a:cubicBezTo>
                      <a:cubicBezTo>
                        <a:pt x="156386" y="1367089"/>
                        <a:pt x="-70989" y="807277"/>
                        <a:pt x="20652" y="500110"/>
                      </a:cubicBezTo>
                      <a:cubicBezTo>
                        <a:pt x="187279" y="454716"/>
                        <a:pt x="404024" y="488650"/>
                        <a:pt x="612800" y="567620"/>
                      </a:cubicBezTo>
                      <a:lnTo>
                        <a:pt x="646597" y="582336"/>
                      </a:lnTo>
                      <a:lnTo>
                        <a:pt x="648266" y="560064"/>
                      </a:lnTo>
                      <a:cubicBezTo>
                        <a:pt x="675860" y="335450"/>
                        <a:pt x="745684" y="127473"/>
                        <a:pt x="857156" y="12315"/>
                      </a:cubicBezTo>
                      <a:cubicBezTo>
                        <a:pt x="1025944" y="48861"/>
                        <a:pt x="1202630" y="178907"/>
                        <a:pt x="1351480" y="345243"/>
                      </a:cubicBezTo>
                      <a:lnTo>
                        <a:pt x="1439392" y="453752"/>
                      </a:lnTo>
                      <a:lnTo>
                        <a:pt x="1517562" y="349370"/>
                      </a:lnTo>
                      <a:cubicBezTo>
                        <a:pt x="1661654" y="174869"/>
                        <a:pt x="1832393" y="37110"/>
                        <a:pt x="1988311" y="0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84" name="フリーフォーム: 図形 783">
                  <a:extLst>
                    <a:ext uri="{FF2B5EF4-FFF2-40B4-BE49-F238E27FC236}">
                      <a16:creationId xmlns:a16="http://schemas.microsoft.com/office/drawing/2014/main" id="{88B99E79-43C4-4D58-8EC6-1A0AC3C7F2DB}"/>
                    </a:ext>
                  </a:extLst>
                </p:cNvPr>
                <p:cNvSpPr/>
                <p:nvPr/>
              </p:nvSpPr>
              <p:spPr>
                <a:xfrm rot="10800000">
                  <a:off x="6178569" y="3176830"/>
                  <a:ext cx="264016" cy="177320"/>
                </a:xfrm>
                <a:custGeom>
                  <a:avLst/>
                  <a:gdLst>
                    <a:gd name="connsiteX0" fmla="*/ 1988311 w 2953345"/>
                    <a:gd name="connsiteY0" fmla="*/ 0 h 1983550"/>
                    <a:gd name="connsiteX1" fmla="*/ 2225919 w 2953345"/>
                    <a:gd name="connsiteY1" fmla="*/ 546570 h 1983550"/>
                    <a:gd name="connsiteX2" fmla="*/ 2233933 w 2953345"/>
                    <a:gd name="connsiteY2" fmla="*/ 617237 h 1983550"/>
                    <a:gd name="connsiteX3" fmla="*/ 2350610 w 2953345"/>
                    <a:gd name="connsiteY3" fmla="*/ 567300 h 1983550"/>
                    <a:gd name="connsiteX4" fmla="*/ 2932976 w 2953345"/>
                    <a:gd name="connsiteY4" fmla="*/ 500111 h 1983550"/>
                    <a:gd name="connsiteX5" fmla="*/ 2527736 w 2953345"/>
                    <a:gd name="connsiteY5" fmla="*/ 1636596 h 1983550"/>
                    <a:gd name="connsiteX6" fmla="*/ 1574180 w 2953345"/>
                    <a:gd name="connsiteY6" fmla="*/ 1933671 h 1983550"/>
                    <a:gd name="connsiteX7" fmla="*/ 1556345 w 2953345"/>
                    <a:gd name="connsiteY7" fmla="*/ 1919368 h 1983550"/>
                    <a:gd name="connsiteX8" fmla="*/ 1528339 w 2953345"/>
                    <a:gd name="connsiteY8" fmla="*/ 1920897 h 1983550"/>
                    <a:gd name="connsiteX9" fmla="*/ 1475770 w 2953345"/>
                    <a:gd name="connsiteY9" fmla="*/ 1912825 h 1983550"/>
                    <a:gd name="connsiteX10" fmla="*/ 1448916 w 2953345"/>
                    <a:gd name="connsiteY10" fmla="*/ 1901539 h 1983550"/>
                    <a:gd name="connsiteX11" fmla="*/ 1409788 w 2953345"/>
                    <a:gd name="connsiteY11" fmla="*/ 1909339 h 1983550"/>
                    <a:gd name="connsiteX12" fmla="*/ 1379448 w 2953345"/>
                    <a:gd name="connsiteY12" fmla="*/ 1933671 h 1983550"/>
                    <a:gd name="connsiteX13" fmla="*/ 425892 w 2953345"/>
                    <a:gd name="connsiteY13" fmla="*/ 1636595 h 1983550"/>
                    <a:gd name="connsiteX14" fmla="*/ 20652 w 2953345"/>
                    <a:gd name="connsiteY14" fmla="*/ 500110 h 1983550"/>
                    <a:gd name="connsiteX15" fmla="*/ 612800 w 2953345"/>
                    <a:gd name="connsiteY15" fmla="*/ 567620 h 1983550"/>
                    <a:gd name="connsiteX16" fmla="*/ 646597 w 2953345"/>
                    <a:gd name="connsiteY16" fmla="*/ 582336 h 1983550"/>
                    <a:gd name="connsiteX17" fmla="*/ 648266 w 2953345"/>
                    <a:gd name="connsiteY17" fmla="*/ 560064 h 1983550"/>
                    <a:gd name="connsiteX18" fmla="*/ 857156 w 2953345"/>
                    <a:gd name="connsiteY18" fmla="*/ 12315 h 1983550"/>
                    <a:gd name="connsiteX19" fmla="*/ 1351480 w 2953345"/>
                    <a:gd name="connsiteY19" fmla="*/ 345243 h 1983550"/>
                    <a:gd name="connsiteX20" fmla="*/ 1439392 w 2953345"/>
                    <a:gd name="connsiteY20" fmla="*/ 453752 h 1983550"/>
                    <a:gd name="connsiteX21" fmla="*/ 1517562 w 2953345"/>
                    <a:gd name="connsiteY21" fmla="*/ 349370 h 1983550"/>
                    <a:gd name="connsiteX22" fmla="*/ 1988311 w 2953345"/>
                    <a:gd name="connsiteY22" fmla="*/ 0 h 1983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2953345" h="1983550">
                      <a:moveTo>
                        <a:pt x="1988311" y="0"/>
                      </a:moveTo>
                      <a:cubicBezTo>
                        <a:pt x="2110936" y="121606"/>
                        <a:pt x="2189921" y="326279"/>
                        <a:pt x="2225919" y="546570"/>
                      </a:cubicBezTo>
                      <a:lnTo>
                        <a:pt x="2233933" y="617237"/>
                      </a:lnTo>
                      <a:lnTo>
                        <a:pt x="2350610" y="567300"/>
                      </a:lnTo>
                      <a:cubicBezTo>
                        <a:pt x="2562647" y="488224"/>
                        <a:pt x="2779392" y="454290"/>
                        <a:pt x="2932976" y="500111"/>
                      </a:cubicBezTo>
                      <a:cubicBezTo>
                        <a:pt x="3023762" y="833364"/>
                        <a:pt x="2797242" y="1367090"/>
                        <a:pt x="2527736" y="1636596"/>
                      </a:cubicBezTo>
                      <a:cubicBezTo>
                        <a:pt x="2275074" y="1889258"/>
                        <a:pt x="1799076" y="2077510"/>
                        <a:pt x="1574180" y="1933671"/>
                      </a:cubicBezTo>
                      <a:lnTo>
                        <a:pt x="1556345" y="1919368"/>
                      </a:lnTo>
                      <a:lnTo>
                        <a:pt x="1528339" y="1920897"/>
                      </a:lnTo>
                      <a:cubicBezTo>
                        <a:pt x="1510560" y="1920089"/>
                        <a:pt x="1493010" y="1917445"/>
                        <a:pt x="1475770" y="1912825"/>
                      </a:cubicBezTo>
                      <a:lnTo>
                        <a:pt x="1448916" y="1901539"/>
                      </a:lnTo>
                      <a:lnTo>
                        <a:pt x="1409788" y="1909339"/>
                      </a:lnTo>
                      <a:lnTo>
                        <a:pt x="1379448" y="1933671"/>
                      </a:lnTo>
                      <a:cubicBezTo>
                        <a:pt x="1154551" y="2077510"/>
                        <a:pt x="678554" y="1889257"/>
                        <a:pt x="425892" y="1636595"/>
                      </a:cubicBezTo>
                      <a:cubicBezTo>
                        <a:pt x="156386" y="1367089"/>
                        <a:pt x="-70989" y="807277"/>
                        <a:pt x="20652" y="500110"/>
                      </a:cubicBezTo>
                      <a:cubicBezTo>
                        <a:pt x="187279" y="454716"/>
                        <a:pt x="404024" y="488650"/>
                        <a:pt x="612800" y="567620"/>
                      </a:cubicBezTo>
                      <a:lnTo>
                        <a:pt x="646597" y="582336"/>
                      </a:lnTo>
                      <a:lnTo>
                        <a:pt x="648266" y="560064"/>
                      </a:lnTo>
                      <a:cubicBezTo>
                        <a:pt x="675860" y="335450"/>
                        <a:pt x="745684" y="127473"/>
                        <a:pt x="857156" y="12315"/>
                      </a:cubicBezTo>
                      <a:cubicBezTo>
                        <a:pt x="1025944" y="48861"/>
                        <a:pt x="1202630" y="178907"/>
                        <a:pt x="1351480" y="345243"/>
                      </a:cubicBezTo>
                      <a:lnTo>
                        <a:pt x="1439392" y="453752"/>
                      </a:lnTo>
                      <a:lnTo>
                        <a:pt x="1517562" y="349370"/>
                      </a:lnTo>
                      <a:cubicBezTo>
                        <a:pt x="1661654" y="174869"/>
                        <a:pt x="1832393" y="37110"/>
                        <a:pt x="1988311" y="0"/>
                      </a:cubicBezTo>
                      <a:close/>
                    </a:path>
                  </a:pathLst>
                </a:custGeom>
                <a:solidFill>
                  <a:srgbClr val="339933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85" name="フリーフォーム: 図形 784">
                  <a:extLst>
                    <a:ext uri="{FF2B5EF4-FFF2-40B4-BE49-F238E27FC236}">
                      <a16:creationId xmlns:a16="http://schemas.microsoft.com/office/drawing/2014/main" id="{617B8057-1DE9-4902-85D6-8B17599E0EFC}"/>
                    </a:ext>
                  </a:extLst>
                </p:cNvPr>
                <p:cNvSpPr/>
                <p:nvPr/>
              </p:nvSpPr>
              <p:spPr>
                <a:xfrm rot="10800000">
                  <a:off x="5789949" y="3352090"/>
                  <a:ext cx="264016" cy="177320"/>
                </a:xfrm>
                <a:custGeom>
                  <a:avLst/>
                  <a:gdLst>
                    <a:gd name="connsiteX0" fmla="*/ 1988311 w 2953345"/>
                    <a:gd name="connsiteY0" fmla="*/ 0 h 1983550"/>
                    <a:gd name="connsiteX1" fmla="*/ 2225919 w 2953345"/>
                    <a:gd name="connsiteY1" fmla="*/ 546570 h 1983550"/>
                    <a:gd name="connsiteX2" fmla="*/ 2233933 w 2953345"/>
                    <a:gd name="connsiteY2" fmla="*/ 617237 h 1983550"/>
                    <a:gd name="connsiteX3" fmla="*/ 2350610 w 2953345"/>
                    <a:gd name="connsiteY3" fmla="*/ 567300 h 1983550"/>
                    <a:gd name="connsiteX4" fmla="*/ 2932976 w 2953345"/>
                    <a:gd name="connsiteY4" fmla="*/ 500111 h 1983550"/>
                    <a:gd name="connsiteX5" fmla="*/ 2527736 w 2953345"/>
                    <a:gd name="connsiteY5" fmla="*/ 1636596 h 1983550"/>
                    <a:gd name="connsiteX6" fmla="*/ 1574180 w 2953345"/>
                    <a:gd name="connsiteY6" fmla="*/ 1933671 h 1983550"/>
                    <a:gd name="connsiteX7" fmla="*/ 1556345 w 2953345"/>
                    <a:gd name="connsiteY7" fmla="*/ 1919368 h 1983550"/>
                    <a:gd name="connsiteX8" fmla="*/ 1528339 w 2953345"/>
                    <a:gd name="connsiteY8" fmla="*/ 1920897 h 1983550"/>
                    <a:gd name="connsiteX9" fmla="*/ 1475770 w 2953345"/>
                    <a:gd name="connsiteY9" fmla="*/ 1912825 h 1983550"/>
                    <a:gd name="connsiteX10" fmla="*/ 1448916 w 2953345"/>
                    <a:gd name="connsiteY10" fmla="*/ 1901539 h 1983550"/>
                    <a:gd name="connsiteX11" fmla="*/ 1409788 w 2953345"/>
                    <a:gd name="connsiteY11" fmla="*/ 1909339 h 1983550"/>
                    <a:gd name="connsiteX12" fmla="*/ 1379448 w 2953345"/>
                    <a:gd name="connsiteY12" fmla="*/ 1933671 h 1983550"/>
                    <a:gd name="connsiteX13" fmla="*/ 425892 w 2953345"/>
                    <a:gd name="connsiteY13" fmla="*/ 1636595 h 1983550"/>
                    <a:gd name="connsiteX14" fmla="*/ 20652 w 2953345"/>
                    <a:gd name="connsiteY14" fmla="*/ 500110 h 1983550"/>
                    <a:gd name="connsiteX15" fmla="*/ 612800 w 2953345"/>
                    <a:gd name="connsiteY15" fmla="*/ 567620 h 1983550"/>
                    <a:gd name="connsiteX16" fmla="*/ 646597 w 2953345"/>
                    <a:gd name="connsiteY16" fmla="*/ 582336 h 1983550"/>
                    <a:gd name="connsiteX17" fmla="*/ 648266 w 2953345"/>
                    <a:gd name="connsiteY17" fmla="*/ 560064 h 1983550"/>
                    <a:gd name="connsiteX18" fmla="*/ 857156 w 2953345"/>
                    <a:gd name="connsiteY18" fmla="*/ 12315 h 1983550"/>
                    <a:gd name="connsiteX19" fmla="*/ 1351480 w 2953345"/>
                    <a:gd name="connsiteY19" fmla="*/ 345243 h 1983550"/>
                    <a:gd name="connsiteX20" fmla="*/ 1439392 w 2953345"/>
                    <a:gd name="connsiteY20" fmla="*/ 453752 h 1983550"/>
                    <a:gd name="connsiteX21" fmla="*/ 1517562 w 2953345"/>
                    <a:gd name="connsiteY21" fmla="*/ 349370 h 1983550"/>
                    <a:gd name="connsiteX22" fmla="*/ 1988311 w 2953345"/>
                    <a:gd name="connsiteY22" fmla="*/ 0 h 1983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2953345" h="1983550">
                      <a:moveTo>
                        <a:pt x="1988311" y="0"/>
                      </a:moveTo>
                      <a:cubicBezTo>
                        <a:pt x="2110936" y="121606"/>
                        <a:pt x="2189921" y="326279"/>
                        <a:pt x="2225919" y="546570"/>
                      </a:cubicBezTo>
                      <a:lnTo>
                        <a:pt x="2233933" y="617237"/>
                      </a:lnTo>
                      <a:lnTo>
                        <a:pt x="2350610" y="567300"/>
                      </a:lnTo>
                      <a:cubicBezTo>
                        <a:pt x="2562647" y="488224"/>
                        <a:pt x="2779392" y="454290"/>
                        <a:pt x="2932976" y="500111"/>
                      </a:cubicBezTo>
                      <a:cubicBezTo>
                        <a:pt x="3023762" y="833364"/>
                        <a:pt x="2797242" y="1367090"/>
                        <a:pt x="2527736" y="1636596"/>
                      </a:cubicBezTo>
                      <a:cubicBezTo>
                        <a:pt x="2275074" y="1889258"/>
                        <a:pt x="1799076" y="2077510"/>
                        <a:pt x="1574180" y="1933671"/>
                      </a:cubicBezTo>
                      <a:lnTo>
                        <a:pt x="1556345" y="1919368"/>
                      </a:lnTo>
                      <a:lnTo>
                        <a:pt x="1528339" y="1920897"/>
                      </a:lnTo>
                      <a:cubicBezTo>
                        <a:pt x="1510560" y="1920089"/>
                        <a:pt x="1493010" y="1917445"/>
                        <a:pt x="1475770" y="1912825"/>
                      </a:cubicBezTo>
                      <a:lnTo>
                        <a:pt x="1448916" y="1901539"/>
                      </a:lnTo>
                      <a:lnTo>
                        <a:pt x="1409788" y="1909339"/>
                      </a:lnTo>
                      <a:lnTo>
                        <a:pt x="1379448" y="1933671"/>
                      </a:lnTo>
                      <a:cubicBezTo>
                        <a:pt x="1154551" y="2077510"/>
                        <a:pt x="678554" y="1889257"/>
                        <a:pt x="425892" y="1636595"/>
                      </a:cubicBezTo>
                      <a:cubicBezTo>
                        <a:pt x="156386" y="1367089"/>
                        <a:pt x="-70989" y="807277"/>
                        <a:pt x="20652" y="500110"/>
                      </a:cubicBezTo>
                      <a:cubicBezTo>
                        <a:pt x="187279" y="454716"/>
                        <a:pt x="404024" y="488650"/>
                        <a:pt x="612800" y="567620"/>
                      </a:cubicBezTo>
                      <a:lnTo>
                        <a:pt x="646597" y="582336"/>
                      </a:lnTo>
                      <a:lnTo>
                        <a:pt x="648266" y="560064"/>
                      </a:lnTo>
                      <a:cubicBezTo>
                        <a:pt x="675860" y="335450"/>
                        <a:pt x="745684" y="127473"/>
                        <a:pt x="857156" y="12315"/>
                      </a:cubicBezTo>
                      <a:cubicBezTo>
                        <a:pt x="1025944" y="48861"/>
                        <a:pt x="1202630" y="178907"/>
                        <a:pt x="1351480" y="345243"/>
                      </a:cubicBezTo>
                      <a:lnTo>
                        <a:pt x="1439392" y="453752"/>
                      </a:lnTo>
                      <a:lnTo>
                        <a:pt x="1517562" y="349370"/>
                      </a:lnTo>
                      <a:cubicBezTo>
                        <a:pt x="1661654" y="174869"/>
                        <a:pt x="1832393" y="37110"/>
                        <a:pt x="1988311" y="0"/>
                      </a:cubicBezTo>
                      <a:close/>
                    </a:path>
                  </a:pathLst>
                </a:custGeom>
                <a:solidFill>
                  <a:srgbClr val="339933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86" name="フリーフォーム: 図形 785">
                  <a:extLst>
                    <a:ext uri="{FF2B5EF4-FFF2-40B4-BE49-F238E27FC236}">
                      <a16:creationId xmlns:a16="http://schemas.microsoft.com/office/drawing/2014/main" id="{CB02B0B0-622A-4B78-858C-9498CE6CC659}"/>
                    </a:ext>
                  </a:extLst>
                </p:cNvPr>
                <p:cNvSpPr/>
                <p:nvPr/>
              </p:nvSpPr>
              <p:spPr>
                <a:xfrm rot="10800000">
                  <a:off x="5942349" y="3100630"/>
                  <a:ext cx="264016" cy="177320"/>
                </a:xfrm>
                <a:custGeom>
                  <a:avLst/>
                  <a:gdLst>
                    <a:gd name="connsiteX0" fmla="*/ 1988311 w 2953345"/>
                    <a:gd name="connsiteY0" fmla="*/ 0 h 1983550"/>
                    <a:gd name="connsiteX1" fmla="*/ 2225919 w 2953345"/>
                    <a:gd name="connsiteY1" fmla="*/ 546570 h 1983550"/>
                    <a:gd name="connsiteX2" fmla="*/ 2233933 w 2953345"/>
                    <a:gd name="connsiteY2" fmla="*/ 617237 h 1983550"/>
                    <a:gd name="connsiteX3" fmla="*/ 2350610 w 2953345"/>
                    <a:gd name="connsiteY3" fmla="*/ 567300 h 1983550"/>
                    <a:gd name="connsiteX4" fmla="*/ 2932976 w 2953345"/>
                    <a:gd name="connsiteY4" fmla="*/ 500111 h 1983550"/>
                    <a:gd name="connsiteX5" fmla="*/ 2527736 w 2953345"/>
                    <a:gd name="connsiteY5" fmla="*/ 1636596 h 1983550"/>
                    <a:gd name="connsiteX6" fmla="*/ 1574180 w 2953345"/>
                    <a:gd name="connsiteY6" fmla="*/ 1933671 h 1983550"/>
                    <a:gd name="connsiteX7" fmla="*/ 1556345 w 2953345"/>
                    <a:gd name="connsiteY7" fmla="*/ 1919368 h 1983550"/>
                    <a:gd name="connsiteX8" fmla="*/ 1528339 w 2953345"/>
                    <a:gd name="connsiteY8" fmla="*/ 1920897 h 1983550"/>
                    <a:gd name="connsiteX9" fmla="*/ 1475770 w 2953345"/>
                    <a:gd name="connsiteY9" fmla="*/ 1912825 h 1983550"/>
                    <a:gd name="connsiteX10" fmla="*/ 1448916 w 2953345"/>
                    <a:gd name="connsiteY10" fmla="*/ 1901539 h 1983550"/>
                    <a:gd name="connsiteX11" fmla="*/ 1409788 w 2953345"/>
                    <a:gd name="connsiteY11" fmla="*/ 1909339 h 1983550"/>
                    <a:gd name="connsiteX12" fmla="*/ 1379448 w 2953345"/>
                    <a:gd name="connsiteY12" fmla="*/ 1933671 h 1983550"/>
                    <a:gd name="connsiteX13" fmla="*/ 425892 w 2953345"/>
                    <a:gd name="connsiteY13" fmla="*/ 1636595 h 1983550"/>
                    <a:gd name="connsiteX14" fmla="*/ 20652 w 2953345"/>
                    <a:gd name="connsiteY14" fmla="*/ 500110 h 1983550"/>
                    <a:gd name="connsiteX15" fmla="*/ 612800 w 2953345"/>
                    <a:gd name="connsiteY15" fmla="*/ 567620 h 1983550"/>
                    <a:gd name="connsiteX16" fmla="*/ 646597 w 2953345"/>
                    <a:gd name="connsiteY16" fmla="*/ 582336 h 1983550"/>
                    <a:gd name="connsiteX17" fmla="*/ 648266 w 2953345"/>
                    <a:gd name="connsiteY17" fmla="*/ 560064 h 1983550"/>
                    <a:gd name="connsiteX18" fmla="*/ 857156 w 2953345"/>
                    <a:gd name="connsiteY18" fmla="*/ 12315 h 1983550"/>
                    <a:gd name="connsiteX19" fmla="*/ 1351480 w 2953345"/>
                    <a:gd name="connsiteY19" fmla="*/ 345243 h 1983550"/>
                    <a:gd name="connsiteX20" fmla="*/ 1439392 w 2953345"/>
                    <a:gd name="connsiteY20" fmla="*/ 453752 h 1983550"/>
                    <a:gd name="connsiteX21" fmla="*/ 1517562 w 2953345"/>
                    <a:gd name="connsiteY21" fmla="*/ 349370 h 1983550"/>
                    <a:gd name="connsiteX22" fmla="*/ 1988311 w 2953345"/>
                    <a:gd name="connsiteY22" fmla="*/ 0 h 1983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2953345" h="1983550">
                      <a:moveTo>
                        <a:pt x="1988311" y="0"/>
                      </a:moveTo>
                      <a:cubicBezTo>
                        <a:pt x="2110936" y="121606"/>
                        <a:pt x="2189921" y="326279"/>
                        <a:pt x="2225919" y="546570"/>
                      </a:cubicBezTo>
                      <a:lnTo>
                        <a:pt x="2233933" y="617237"/>
                      </a:lnTo>
                      <a:lnTo>
                        <a:pt x="2350610" y="567300"/>
                      </a:lnTo>
                      <a:cubicBezTo>
                        <a:pt x="2562647" y="488224"/>
                        <a:pt x="2779392" y="454290"/>
                        <a:pt x="2932976" y="500111"/>
                      </a:cubicBezTo>
                      <a:cubicBezTo>
                        <a:pt x="3023762" y="833364"/>
                        <a:pt x="2797242" y="1367090"/>
                        <a:pt x="2527736" y="1636596"/>
                      </a:cubicBezTo>
                      <a:cubicBezTo>
                        <a:pt x="2275074" y="1889258"/>
                        <a:pt x="1799076" y="2077510"/>
                        <a:pt x="1574180" y="1933671"/>
                      </a:cubicBezTo>
                      <a:lnTo>
                        <a:pt x="1556345" y="1919368"/>
                      </a:lnTo>
                      <a:lnTo>
                        <a:pt x="1528339" y="1920897"/>
                      </a:lnTo>
                      <a:cubicBezTo>
                        <a:pt x="1510560" y="1920089"/>
                        <a:pt x="1493010" y="1917445"/>
                        <a:pt x="1475770" y="1912825"/>
                      </a:cubicBezTo>
                      <a:lnTo>
                        <a:pt x="1448916" y="1901539"/>
                      </a:lnTo>
                      <a:lnTo>
                        <a:pt x="1409788" y="1909339"/>
                      </a:lnTo>
                      <a:lnTo>
                        <a:pt x="1379448" y="1933671"/>
                      </a:lnTo>
                      <a:cubicBezTo>
                        <a:pt x="1154551" y="2077510"/>
                        <a:pt x="678554" y="1889257"/>
                        <a:pt x="425892" y="1636595"/>
                      </a:cubicBezTo>
                      <a:cubicBezTo>
                        <a:pt x="156386" y="1367089"/>
                        <a:pt x="-70989" y="807277"/>
                        <a:pt x="20652" y="500110"/>
                      </a:cubicBezTo>
                      <a:cubicBezTo>
                        <a:pt x="187279" y="454716"/>
                        <a:pt x="404024" y="488650"/>
                        <a:pt x="612800" y="567620"/>
                      </a:cubicBezTo>
                      <a:lnTo>
                        <a:pt x="646597" y="582336"/>
                      </a:lnTo>
                      <a:lnTo>
                        <a:pt x="648266" y="560064"/>
                      </a:lnTo>
                      <a:cubicBezTo>
                        <a:pt x="675860" y="335450"/>
                        <a:pt x="745684" y="127473"/>
                        <a:pt x="857156" y="12315"/>
                      </a:cubicBezTo>
                      <a:cubicBezTo>
                        <a:pt x="1025944" y="48861"/>
                        <a:pt x="1202630" y="178907"/>
                        <a:pt x="1351480" y="345243"/>
                      </a:cubicBezTo>
                      <a:lnTo>
                        <a:pt x="1439392" y="453752"/>
                      </a:lnTo>
                      <a:lnTo>
                        <a:pt x="1517562" y="349370"/>
                      </a:lnTo>
                      <a:cubicBezTo>
                        <a:pt x="1661654" y="174869"/>
                        <a:pt x="1832393" y="37110"/>
                        <a:pt x="1988311" y="0"/>
                      </a:cubicBezTo>
                      <a:close/>
                    </a:path>
                  </a:pathLst>
                </a:custGeom>
                <a:solidFill>
                  <a:srgbClr val="339933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87" name="フリーフォーム: 図形 786">
                  <a:extLst>
                    <a:ext uri="{FF2B5EF4-FFF2-40B4-BE49-F238E27FC236}">
                      <a16:creationId xmlns:a16="http://schemas.microsoft.com/office/drawing/2014/main" id="{8D53560B-FC64-4AF8-BB41-C5F344933173}"/>
                    </a:ext>
                  </a:extLst>
                </p:cNvPr>
                <p:cNvSpPr/>
                <p:nvPr/>
              </p:nvSpPr>
              <p:spPr>
                <a:xfrm rot="10800000">
                  <a:off x="6191925" y="3414400"/>
                  <a:ext cx="237304" cy="159380"/>
                </a:xfrm>
                <a:custGeom>
                  <a:avLst/>
                  <a:gdLst>
                    <a:gd name="connsiteX0" fmla="*/ 1988311 w 2953345"/>
                    <a:gd name="connsiteY0" fmla="*/ 0 h 1983550"/>
                    <a:gd name="connsiteX1" fmla="*/ 2225919 w 2953345"/>
                    <a:gd name="connsiteY1" fmla="*/ 546570 h 1983550"/>
                    <a:gd name="connsiteX2" fmla="*/ 2233933 w 2953345"/>
                    <a:gd name="connsiteY2" fmla="*/ 617237 h 1983550"/>
                    <a:gd name="connsiteX3" fmla="*/ 2350610 w 2953345"/>
                    <a:gd name="connsiteY3" fmla="*/ 567300 h 1983550"/>
                    <a:gd name="connsiteX4" fmla="*/ 2932976 w 2953345"/>
                    <a:gd name="connsiteY4" fmla="*/ 500111 h 1983550"/>
                    <a:gd name="connsiteX5" fmla="*/ 2527736 w 2953345"/>
                    <a:gd name="connsiteY5" fmla="*/ 1636596 h 1983550"/>
                    <a:gd name="connsiteX6" fmla="*/ 1574180 w 2953345"/>
                    <a:gd name="connsiteY6" fmla="*/ 1933671 h 1983550"/>
                    <a:gd name="connsiteX7" fmla="*/ 1556345 w 2953345"/>
                    <a:gd name="connsiteY7" fmla="*/ 1919368 h 1983550"/>
                    <a:gd name="connsiteX8" fmla="*/ 1528339 w 2953345"/>
                    <a:gd name="connsiteY8" fmla="*/ 1920897 h 1983550"/>
                    <a:gd name="connsiteX9" fmla="*/ 1475770 w 2953345"/>
                    <a:gd name="connsiteY9" fmla="*/ 1912825 h 1983550"/>
                    <a:gd name="connsiteX10" fmla="*/ 1448916 w 2953345"/>
                    <a:gd name="connsiteY10" fmla="*/ 1901539 h 1983550"/>
                    <a:gd name="connsiteX11" fmla="*/ 1409788 w 2953345"/>
                    <a:gd name="connsiteY11" fmla="*/ 1909339 h 1983550"/>
                    <a:gd name="connsiteX12" fmla="*/ 1379448 w 2953345"/>
                    <a:gd name="connsiteY12" fmla="*/ 1933671 h 1983550"/>
                    <a:gd name="connsiteX13" fmla="*/ 425892 w 2953345"/>
                    <a:gd name="connsiteY13" fmla="*/ 1636595 h 1983550"/>
                    <a:gd name="connsiteX14" fmla="*/ 20652 w 2953345"/>
                    <a:gd name="connsiteY14" fmla="*/ 500110 h 1983550"/>
                    <a:gd name="connsiteX15" fmla="*/ 612800 w 2953345"/>
                    <a:gd name="connsiteY15" fmla="*/ 567620 h 1983550"/>
                    <a:gd name="connsiteX16" fmla="*/ 646597 w 2953345"/>
                    <a:gd name="connsiteY16" fmla="*/ 582336 h 1983550"/>
                    <a:gd name="connsiteX17" fmla="*/ 648266 w 2953345"/>
                    <a:gd name="connsiteY17" fmla="*/ 560064 h 1983550"/>
                    <a:gd name="connsiteX18" fmla="*/ 857156 w 2953345"/>
                    <a:gd name="connsiteY18" fmla="*/ 12315 h 1983550"/>
                    <a:gd name="connsiteX19" fmla="*/ 1351480 w 2953345"/>
                    <a:gd name="connsiteY19" fmla="*/ 345243 h 1983550"/>
                    <a:gd name="connsiteX20" fmla="*/ 1439392 w 2953345"/>
                    <a:gd name="connsiteY20" fmla="*/ 453752 h 1983550"/>
                    <a:gd name="connsiteX21" fmla="*/ 1517562 w 2953345"/>
                    <a:gd name="connsiteY21" fmla="*/ 349370 h 1983550"/>
                    <a:gd name="connsiteX22" fmla="*/ 1988311 w 2953345"/>
                    <a:gd name="connsiteY22" fmla="*/ 0 h 1983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2953345" h="1983550">
                      <a:moveTo>
                        <a:pt x="1988311" y="0"/>
                      </a:moveTo>
                      <a:cubicBezTo>
                        <a:pt x="2110936" y="121606"/>
                        <a:pt x="2189921" y="326279"/>
                        <a:pt x="2225919" y="546570"/>
                      </a:cubicBezTo>
                      <a:lnTo>
                        <a:pt x="2233933" y="617237"/>
                      </a:lnTo>
                      <a:lnTo>
                        <a:pt x="2350610" y="567300"/>
                      </a:lnTo>
                      <a:cubicBezTo>
                        <a:pt x="2562647" y="488224"/>
                        <a:pt x="2779392" y="454290"/>
                        <a:pt x="2932976" y="500111"/>
                      </a:cubicBezTo>
                      <a:cubicBezTo>
                        <a:pt x="3023762" y="833364"/>
                        <a:pt x="2797242" y="1367090"/>
                        <a:pt x="2527736" y="1636596"/>
                      </a:cubicBezTo>
                      <a:cubicBezTo>
                        <a:pt x="2275074" y="1889258"/>
                        <a:pt x="1799076" y="2077510"/>
                        <a:pt x="1574180" y="1933671"/>
                      </a:cubicBezTo>
                      <a:lnTo>
                        <a:pt x="1556345" y="1919368"/>
                      </a:lnTo>
                      <a:lnTo>
                        <a:pt x="1528339" y="1920897"/>
                      </a:lnTo>
                      <a:cubicBezTo>
                        <a:pt x="1510560" y="1920089"/>
                        <a:pt x="1493010" y="1917445"/>
                        <a:pt x="1475770" y="1912825"/>
                      </a:cubicBezTo>
                      <a:lnTo>
                        <a:pt x="1448916" y="1901539"/>
                      </a:lnTo>
                      <a:lnTo>
                        <a:pt x="1409788" y="1909339"/>
                      </a:lnTo>
                      <a:lnTo>
                        <a:pt x="1379448" y="1933671"/>
                      </a:lnTo>
                      <a:cubicBezTo>
                        <a:pt x="1154551" y="2077510"/>
                        <a:pt x="678554" y="1889257"/>
                        <a:pt x="425892" y="1636595"/>
                      </a:cubicBezTo>
                      <a:cubicBezTo>
                        <a:pt x="156386" y="1367089"/>
                        <a:pt x="-70989" y="807277"/>
                        <a:pt x="20652" y="500110"/>
                      </a:cubicBezTo>
                      <a:cubicBezTo>
                        <a:pt x="187279" y="454716"/>
                        <a:pt x="404024" y="488650"/>
                        <a:pt x="612800" y="567620"/>
                      </a:cubicBezTo>
                      <a:lnTo>
                        <a:pt x="646597" y="582336"/>
                      </a:lnTo>
                      <a:lnTo>
                        <a:pt x="648266" y="560064"/>
                      </a:lnTo>
                      <a:cubicBezTo>
                        <a:pt x="675860" y="335450"/>
                        <a:pt x="745684" y="127473"/>
                        <a:pt x="857156" y="12315"/>
                      </a:cubicBezTo>
                      <a:cubicBezTo>
                        <a:pt x="1025944" y="48861"/>
                        <a:pt x="1202630" y="178907"/>
                        <a:pt x="1351480" y="345243"/>
                      </a:cubicBezTo>
                      <a:lnTo>
                        <a:pt x="1439392" y="453752"/>
                      </a:lnTo>
                      <a:lnTo>
                        <a:pt x="1517562" y="349370"/>
                      </a:lnTo>
                      <a:cubicBezTo>
                        <a:pt x="1661654" y="174869"/>
                        <a:pt x="1832393" y="37110"/>
                        <a:pt x="1988311" y="0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88" name="フリーフォーム: 図形 787">
                  <a:extLst>
                    <a:ext uri="{FF2B5EF4-FFF2-40B4-BE49-F238E27FC236}">
                      <a16:creationId xmlns:a16="http://schemas.microsoft.com/office/drawing/2014/main" id="{08E78198-2029-4ED7-9A71-E5B7EC585CE0}"/>
                    </a:ext>
                  </a:extLst>
                </p:cNvPr>
                <p:cNvSpPr/>
                <p:nvPr/>
              </p:nvSpPr>
              <p:spPr>
                <a:xfrm rot="10800000">
                  <a:off x="5803305" y="3589660"/>
                  <a:ext cx="237304" cy="159380"/>
                </a:xfrm>
                <a:custGeom>
                  <a:avLst/>
                  <a:gdLst>
                    <a:gd name="connsiteX0" fmla="*/ 1988311 w 2953345"/>
                    <a:gd name="connsiteY0" fmla="*/ 0 h 1983550"/>
                    <a:gd name="connsiteX1" fmla="*/ 2225919 w 2953345"/>
                    <a:gd name="connsiteY1" fmla="*/ 546570 h 1983550"/>
                    <a:gd name="connsiteX2" fmla="*/ 2233933 w 2953345"/>
                    <a:gd name="connsiteY2" fmla="*/ 617237 h 1983550"/>
                    <a:gd name="connsiteX3" fmla="*/ 2350610 w 2953345"/>
                    <a:gd name="connsiteY3" fmla="*/ 567300 h 1983550"/>
                    <a:gd name="connsiteX4" fmla="*/ 2932976 w 2953345"/>
                    <a:gd name="connsiteY4" fmla="*/ 500111 h 1983550"/>
                    <a:gd name="connsiteX5" fmla="*/ 2527736 w 2953345"/>
                    <a:gd name="connsiteY5" fmla="*/ 1636596 h 1983550"/>
                    <a:gd name="connsiteX6" fmla="*/ 1574180 w 2953345"/>
                    <a:gd name="connsiteY6" fmla="*/ 1933671 h 1983550"/>
                    <a:gd name="connsiteX7" fmla="*/ 1556345 w 2953345"/>
                    <a:gd name="connsiteY7" fmla="*/ 1919368 h 1983550"/>
                    <a:gd name="connsiteX8" fmla="*/ 1528339 w 2953345"/>
                    <a:gd name="connsiteY8" fmla="*/ 1920897 h 1983550"/>
                    <a:gd name="connsiteX9" fmla="*/ 1475770 w 2953345"/>
                    <a:gd name="connsiteY9" fmla="*/ 1912825 h 1983550"/>
                    <a:gd name="connsiteX10" fmla="*/ 1448916 w 2953345"/>
                    <a:gd name="connsiteY10" fmla="*/ 1901539 h 1983550"/>
                    <a:gd name="connsiteX11" fmla="*/ 1409788 w 2953345"/>
                    <a:gd name="connsiteY11" fmla="*/ 1909339 h 1983550"/>
                    <a:gd name="connsiteX12" fmla="*/ 1379448 w 2953345"/>
                    <a:gd name="connsiteY12" fmla="*/ 1933671 h 1983550"/>
                    <a:gd name="connsiteX13" fmla="*/ 425892 w 2953345"/>
                    <a:gd name="connsiteY13" fmla="*/ 1636595 h 1983550"/>
                    <a:gd name="connsiteX14" fmla="*/ 20652 w 2953345"/>
                    <a:gd name="connsiteY14" fmla="*/ 500110 h 1983550"/>
                    <a:gd name="connsiteX15" fmla="*/ 612800 w 2953345"/>
                    <a:gd name="connsiteY15" fmla="*/ 567620 h 1983550"/>
                    <a:gd name="connsiteX16" fmla="*/ 646597 w 2953345"/>
                    <a:gd name="connsiteY16" fmla="*/ 582336 h 1983550"/>
                    <a:gd name="connsiteX17" fmla="*/ 648266 w 2953345"/>
                    <a:gd name="connsiteY17" fmla="*/ 560064 h 1983550"/>
                    <a:gd name="connsiteX18" fmla="*/ 857156 w 2953345"/>
                    <a:gd name="connsiteY18" fmla="*/ 12315 h 1983550"/>
                    <a:gd name="connsiteX19" fmla="*/ 1351480 w 2953345"/>
                    <a:gd name="connsiteY19" fmla="*/ 345243 h 1983550"/>
                    <a:gd name="connsiteX20" fmla="*/ 1439392 w 2953345"/>
                    <a:gd name="connsiteY20" fmla="*/ 453752 h 1983550"/>
                    <a:gd name="connsiteX21" fmla="*/ 1517562 w 2953345"/>
                    <a:gd name="connsiteY21" fmla="*/ 349370 h 1983550"/>
                    <a:gd name="connsiteX22" fmla="*/ 1988311 w 2953345"/>
                    <a:gd name="connsiteY22" fmla="*/ 0 h 1983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2953345" h="1983550">
                      <a:moveTo>
                        <a:pt x="1988311" y="0"/>
                      </a:moveTo>
                      <a:cubicBezTo>
                        <a:pt x="2110936" y="121606"/>
                        <a:pt x="2189921" y="326279"/>
                        <a:pt x="2225919" y="546570"/>
                      </a:cubicBezTo>
                      <a:lnTo>
                        <a:pt x="2233933" y="617237"/>
                      </a:lnTo>
                      <a:lnTo>
                        <a:pt x="2350610" y="567300"/>
                      </a:lnTo>
                      <a:cubicBezTo>
                        <a:pt x="2562647" y="488224"/>
                        <a:pt x="2779392" y="454290"/>
                        <a:pt x="2932976" y="500111"/>
                      </a:cubicBezTo>
                      <a:cubicBezTo>
                        <a:pt x="3023762" y="833364"/>
                        <a:pt x="2797242" y="1367090"/>
                        <a:pt x="2527736" y="1636596"/>
                      </a:cubicBezTo>
                      <a:cubicBezTo>
                        <a:pt x="2275074" y="1889258"/>
                        <a:pt x="1799076" y="2077510"/>
                        <a:pt x="1574180" y="1933671"/>
                      </a:cubicBezTo>
                      <a:lnTo>
                        <a:pt x="1556345" y="1919368"/>
                      </a:lnTo>
                      <a:lnTo>
                        <a:pt x="1528339" y="1920897"/>
                      </a:lnTo>
                      <a:cubicBezTo>
                        <a:pt x="1510560" y="1920089"/>
                        <a:pt x="1493010" y="1917445"/>
                        <a:pt x="1475770" y="1912825"/>
                      </a:cubicBezTo>
                      <a:lnTo>
                        <a:pt x="1448916" y="1901539"/>
                      </a:lnTo>
                      <a:lnTo>
                        <a:pt x="1409788" y="1909339"/>
                      </a:lnTo>
                      <a:lnTo>
                        <a:pt x="1379448" y="1933671"/>
                      </a:lnTo>
                      <a:cubicBezTo>
                        <a:pt x="1154551" y="2077510"/>
                        <a:pt x="678554" y="1889257"/>
                        <a:pt x="425892" y="1636595"/>
                      </a:cubicBezTo>
                      <a:cubicBezTo>
                        <a:pt x="156386" y="1367089"/>
                        <a:pt x="-70989" y="807277"/>
                        <a:pt x="20652" y="500110"/>
                      </a:cubicBezTo>
                      <a:cubicBezTo>
                        <a:pt x="187279" y="454716"/>
                        <a:pt x="404024" y="488650"/>
                        <a:pt x="612800" y="567620"/>
                      </a:cubicBezTo>
                      <a:lnTo>
                        <a:pt x="646597" y="582336"/>
                      </a:lnTo>
                      <a:lnTo>
                        <a:pt x="648266" y="560064"/>
                      </a:lnTo>
                      <a:cubicBezTo>
                        <a:pt x="675860" y="335450"/>
                        <a:pt x="745684" y="127473"/>
                        <a:pt x="857156" y="12315"/>
                      </a:cubicBezTo>
                      <a:cubicBezTo>
                        <a:pt x="1025944" y="48861"/>
                        <a:pt x="1202630" y="178907"/>
                        <a:pt x="1351480" y="345243"/>
                      </a:cubicBezTo>
                      <a:lnTo>
                        <a:pt x="1439392" y="453752"/>
                      </a:lnTo>
                      <a:lnTo>
                        <a:pt x="1517562" y="349370"/>
                      </a:lnTo>
                      <a:cubicBezTo>
                        <a:pt x="1661654" y="174869"/>
                        <a:pt x="1832393" y="37110"/>
                        <a:pt x="1988311" y="0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89" name="フリーフォーム: 図形 788">
                  <a:extLst>
                    <a:ext uri="{FF2B5EF4-FFF2-40B4-BE49-F238E27FC236}">
                      <a16:creationId xmlns:a16="http://schemas.microsoft.com/office/drawing/2014/main" id="{5313E591-BE62-4956-8D98-28180BEADA79}"/>
                    </a:ext>
                  </a:extLst>
                </p:cNvPr>
                <p:cNvSpPr/>
                <p:nvPr/>
              </p:nvSpPr>
              <p:spPr>
                <a:xfrm rot="10800000">
                  <a:off x="5955705" y="3338200"/>
                  <a:ext cx="237304" cy="159380"/>
                </a:xfrm>
                <a:custGeom>
                  <a:avLst/>
                  <a:gdLst>
                    <a:gd name="connsiteX0" fmla="*/ 1988311 w 2953345"/>
                    <a:gd name="connsiteY0" fmla="*/ 0 h 1983550"/>
                    <a:gd name="connsiteX1" fmla="*/ 2225919 w 2953345"/>
                    <a:gd name="connsiteY1" fmla="*/ 546570 h 1983550"/>
                    <a:gd name="connsiteX2" fmla="*/ 2233933 w 2953345"/>
                    <a:gd name="connsiteY2" fmla="*/ 617237 h 1983550"/>
                    <a:gd name="connsiteX3" fmla="*/ 2350610 w 2953345"/>
                    <a:gd name="connsiteY3" fmla="*/ 567300 h 1983550"/>
                    <a:gd name="connsiteX4" fmla="*/ 2932976 w 2953345"/>
                    <a:gd name="connsiteY4" fmla="*/ 500111 h 1983550"/>
                    <a:gd name="connsiteX5" fmla="*/ 2527736 w 2953345"/>
                    <a:gd name="connsiteY5" fmla="*/ 1636596 h 1983550"/>
                    <a:gd name="connsiteX6" fmla="*/ 1574180 w 2953345"/>
                    <a:gd name="connsiteY6" fmla="*/ 1933671 h 1983550"/>
                    <a:gd name="connsiteX7" fmla="*/ 1556345 w 2953345"/>
                    <a:gd name="connsiteY7" fmla="*/ 1919368 h 1983550"/>
                    <a:gd name="connsiteX8" fmla="*/ 1528339 w 2953345"/>
                    <a:gd name="connsiteY8" fmla="*/ 1920897 h 1983550"/>
                    <a:gd name="connsiteX9" fmla="*/ 1475770 w 2953345"/>
                    <a:gd name="connsiteY9" fmla="*/ 1912825 h 1983550"/>
                    <a:gd name="connsiteX10" fmla="*/ 1448916 w 2953345"/>
                    <a:gd name="connsiteY10" fmla="*/ 1901539 h 1983550"/>
                    <a:gd name="connsiteX11" fmla="*/ 1409788 w 2953345"/>
                    <a:gd name="connsiteY11" fmla="*/ 1909339 h 1983550"/>
                    <a:gd name="connsiteX12" fmla="*/ 1379448 w 2953345"/>
                    <a:gd name="connsiteY12" fmla="*/ 1933671 h 1983550"/>
                    <a:gd name="connsiteX13" fmla="*/ 425892 w 2953345"/>
                    <a:gd name="connsiteY13" fmla="*/ 1636595 h 1983550"/>
                    <a:gd name="connsiteX14" fmla="*/ 20652 w 2953345"/>
                    <a:gd name="connsiteY14" fmla="*/ 500110 h 1983550"/>
                    <a:gd name="connsiteX15" fmla="*/ 612800 w 2953345"/>
                    <a:gd name="connsiteY15" fmla="*/ 567620 h 1983550"/>
                    <a:gd name="connsiteX16" fmla="*/ 646597 w 2953345"/>
                    <a:gd name="connsiteY16" fmla="*/ 582336 h 1983550"/>
                    <a:gd name="connsiteX17" fmla="*/ 648266 w 2953345"/>
                    <a:gd name="connsiteY17" fmla="*/ 560064 h 1983550"/>
                    <a:gd name="connsiteX18" fmla="*/ 857156 w 2953345"/>
                    <a:gd name="connsiteY18" fmla="*/ 12315 h 1983550"/>
                    <a:gd name="connsiteX19" fmla="*/ 1351480 w 2953345"/>
                    <a:gd name="connsiteY19" fmla="*/ 345243 h 1983550"/>
                    <a:gd name="connsiteX20" fmla="*/ 1439392 w 2953345"/>
                    <a:gd name="connsiteY20" fmla="*/ 453752 h 1983550"/>
                    <a:gd name="connsiteX21" fmla="*/ 1517562 w 2953345"/>
                    <a:gd name="connsiteY21" fmla="*/ 349370 h 1983550"/>
                    <a:gd name="connsiteX22" fmla="*/ 1988311 w 2953345"/>
                    <a:gd name="connsiteY22" fmla="*/ 0 h 1983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2953345" h="1983550">
                      <a:moveTo>
                        <a:pt x="1988311" y="0"/>
                      </a:moveTo>
                      <a:cubicBezTo>
                        <a:pt x="2110936" y="121606"/>
                        <a:pt x="2189921" y="326279"/>
                        <a:pt x="2225919" y="546570"/>
                      </a:cubicBezTo>
                      <a:lnTo>
                        <a:pt x="2233933" y="617237"/>
                      </a:lnTo>
                      <a:lnTo>
                        <a:pt x="2350610" y="567300"/>
                      </a:lnTo>
                      <a:cubicBezTo>
                        <a:pt x="2562647" y="488224"/>
                        <a:pt x="2779392" y="454290"/>
                        <a:pt x="2932976" y="500111"/>
                      </a:cubicBezTo>
                      <a:cubicBezTo>
                        <a:pt x="3023762" y="833364"/>
                        <a:pt x="2797242" y="1367090"/>
                        <a:pt x="2527736" y="1636596"/>
                      </a:cubicBezTo>
                      <a:cubicBezTo>
                        <a:pt x="2275074" y="1889258"/>
                        <a:pt x="1799076" y="2077510"/>
                        <a:pt x="1574180" y="1933671"/>
                      </a:cubicBezTo>
                      <a:lnTo>
                        <a:pt x="1556345" y="1919368"/>
                      </a:lnTo>
                      <a:lnTo>
                        <a:pt x="1528339" y="1920897"/>
                      </a:lnTo>
                      <a:cubicBezTo>
                        <a:pt x="1510560" y="1920089"/>
                        <a:pt x="1493010" y="1917445"/>
                        <a:pt x="1475770" y="1912825"/>
                      </a:cubicBezTo>
                      <a:lnTo>
                        <a:pt x="1448916" y="1901539"/>
                      </a:lnTo>
                      <a:lnTo>
                        <a:pt x="1409788" y="1909339"/>
                      </a:lnTo>
                      <a:lnTo>
                        <a:pt x="1379448" y="1933671"/>
                      </a:lnTo>
                      <a:cubicBezTo>
                        <a:pt x="1154551" y="2077510"/>
                        <a:pt x="678554" y="1889257"/>
                        <a:pt x="425892" y="1636595"/>
                      </a:cubicBezTo>
                      <a:cubicBezTo>
                        <a:pt x="156386" y="1367089"/>
                        <a:pt x="-70989" y="807277"/>
                        <a:pt x="20652" y="500110"/>
                      </a:cubicBezTo>
                      <a:cubicBezTo>
                        <a:pt x="187279" y="454716"/>
                        <a:pt x="404024" y="488650"/>
                        <a:pt x="612800" y="567620"/>
                      </a:cubicBezTo>
                      <a:lnTo>
                        <a:pt x="646597" y="582336"/>
                      </a:lnTo>
                      <a:lnTo>
                        <a:pt x="648266" y="560064"/>
                      </a:lnTo>
                      <a:cubicBezTo>
                        <a:pt x="675860" y="335450"/>
                        <a:pt x="745684" y="127473"/>
                        <a:pt x="857156" y="12315"/>
                      </a:cubicBezTo>
                      <a:cubicBezTo>
                        <a:pt x="1025944" y="48861"/>
                        <a:pt x="1202630" y="178907"/>
                        <a:pt x="1351480" y="345243"/>
                      </a:cubicBezTo>
                      <a:lnTo>
                        <a:pt x="1439392" y="453752"/>
                      </a:lnTo>
                      <a:lnTo>
                        <a:pt x="1517562" y="349370"/>
                      </a:lnTo>
                      <a:cubicBezTo>
                        <a:pt x="1661654" y="174869"/>
                        <a:pt x="1832393" y="37110"/>
                        <a:pt x="1988311" y="0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90" name="フリーフォーム: 図形 789">
                  <a:extLst>
                    <a:ext uri="{FF2B5EF4-FFF2-40B4-BE49-F238E27FC236}">
                      <a16:creationId xmlns:a16="http://schemas.microsoft.com/office/drawing/2014/main" id="{1A025E4C-F5F1-4831-BA18-ABCE57C8F196}"/>
                    </a:ext>
                  </a:extLst>
                </p:cNvPr>
                <p:cNvSpPr/>
                <p:nvPr/>
              </p:nvSpPr>
              <p:spPr>
                <a:xfrm rot="9769250">
                  <a:off x="6215086" y="3298185"/>
                  <a:ext cx="264016" cy="177320"/>
                </a:xfrm>
                <a:custGeom>
                  <a:avLst/>
                  <a:gdLst>
                    <a:gd name="connsiteX0" fmla="*/ 1988311 w 2953345"/>
                    <a:gd name="connsiteY0" fmla="*/ 0 h 1983550"/>
                    <a:gd name="connsiteX1" fmla="*/ 2225919 w 2953345"/>
                    <a:gd name="connsiteY1" fmla="*/ 546570 h 1983550"/>
                    <a:gd name="connsiteX2" fmla="*/ 2233933 w 2953345"/>
                    <a:gd name="connsiteY2" fmla="*/ 617237 h 1983550"/>
                    <a:gd name="connsiteX3" fmla="*/ 2350610 w 2953345"/>
                    <a:gd name="connsiteY3" fmla="*/ 567300 h 1983550"/>
                    <a:gd name="connsiteX4" fmla="*/ 2932976 w 2953345"/>
                    <a:gd name="connsiteY4" fmla="*/ 500111 h 1983550"/>
                    <a:gd name="connsiteX5" fmla="*/ 2527736 w 2953345"/>
                    <a:gd name="connsiteY5" fmla="*/ 1636596 h 1983550"/>
                    <a:gd name="connsiteX6" fmla="*/ 1574180 w 2953345"/>
                    <a:gd name="connsiteY6" fmla="*/ 1933671 h 1983550"/>
                    <a:gd name="connsiteX7" fmla="*/ 1556345 w 2953345"/>
                    <a:gd name="connsiteY7" fmla="*/ 1919368 h 1983550"/>
                    <a:gd name="connsiteX8" fmla="*/ 1528339 w 2953345"/>
                    <a:gd name="connsiteY8" fmla="*/ 1920897 h 1983550"/>
                    <a:gd name="connsiteX9" fmla="*/ 1475770 w 2953345"/>
                    <a:gd name="connsiteY9" fmla="*/ 1912825 h 1983550"/>
                    <a:gd name="connsiteX10" fmla="*/ 1448916 w 2953345"/>
                    <a:gd name="connsiteY10" fmla="*/ 1901539 h 1983550"/>
                    <a:gd name="connsiteX11" fmla="*/ 1409788 w 2953345"/>
                    <a:gd name="connsiteY11" fmla="*/ 1909339 h 1983550"/>
                    <a:gd name="connsiteX12" fmla="*/ 1379448 w 2953345"/>
                    <a:gd name="connsiteY12" fmla="*/ 1933671 h 1983550"/>
                    <a:gd name="connsiteX13" fmla="*/ 425892 w 2953345"/>
                    <a:gd name="connsiteY13" fmla="*/ 1636595 h 1983550"/>
                    <a:gd name="connsiteX14" fmla="*/ 20652 w 2953345"/>
                    <a:gd name="connsiteY14" fmla="*/ 500110 h 1983550"/>
                    <a:gd name="connsiteX15" fmla="*/ 612800 w 2953345"/>
                    <a:gd name="connsiteY15" fmla="*/ 567620 h 1983550"/>
                    <a:gd name="connsiteX16" fmla="*/ 646597 w 2953345"/>
                    <a:gd name="connsiteY16" fmla="*/ 582336 h 1983550"/>
                    <a:gd name="connsiteX17" fmla="*/ 648266 w 2953345"/>
                    <a:gd name="connsiteY17" fmla="*/ 560064 h 1983550"/>
                    <a:gd name="connsiteX18" fmla="*/ 857156 w 2953345"/>
                    <a:gd name="connsiteY18" fmla="*/ 12315 h 1983550"/>
                    <a:gd name="connsiteX19" fmla="*/ 1351480 w 2953345"/>
                    <a:gd name="connsiteY19" fmla="*/ 345243 h 1983550"/>
                    <a:gd name="connsiteX20" fmla="*/ 1439392 w 2953345"/>
                    <a:gd name="connsiteY20" fmla="*/ 453752 h 1983550"/>
                    <a:gd name="connsiteX21" fmla="*/ 1517562 w 2953345"/>
                    <a:gd name="connsiteY21" fmla="*/ 349370 h 1983550"/>
                    <a:gd name="connsiteX22" fmla="*/ 1988311 w 2953345"/>
                    <a:gd name="connsiteY22" fmla="*/ 0 h 1983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2953345" h="1983550">
                      <a:moveTo>
                        <a:pt x="1988311" y="0"/>
                      </a:moveTo>
                      <a:cubicBezTo>
                        <a:pt x="2110936" y="121606"/>
                        <a:pt x="2189921" y="326279"/>
                        <a:pt x="2225919" y="546570"/>
                      </a:cubicBezTo>
                      <a:lnTo>
                        <a:pt x="2233933" y="617237"/>
                      </a:lnTo>
                      <a:lnTo>
                        <a:pt x="2350610" y="567300"/>
                      </a:lnTo>
                      <a:cubicBezTo>
                        <a:pt x="2562647" y="488224"/>
                        <a:pt x="2779392" y="454290"/>
                        <a:pt x="2932976" y="500111"/>
                      </a:cubicBezTo>
                      <a:cubicBezTo>
                        <a:pt x="3023762" y="833364"/>
                        <a:pt x="2797242" y="1367090"/>
                        <a:pt x="2527736" y="1636596"/>
                      </a:cubicBezTo>
                      <a:cubicBezTo>
                        <a:pt x="2275074" y="1889258"/>
                        <a:pt x="1799076" y="2077510"/>
                        <a:pt x="1574180" y="1933671"/>
                      </a:cubicBezTo>
                      <a:lnTo>
                        <a:pt x="1556345" y="1919368"/>
                      </a:lnTo>
                      <a:lnTo>
                        <a:pt x="1528339" y="1920897"/>
                      </a:lnTo>
                      <a:cubicBezTo>
                        <a:pt x="1510560" y="1920089"/>
                        <a:pt x="1493010" y="1917445"/>
                        <a:pt x="1475770" y="1912825"/>
                      </a:cubicBezTo>
                      <a:lnTo>
                        <a:pt x="1448916" y="1901539"/>
                      </a:lnTo>
                      <a:lnTo>
                        <a:pt x="1409788" y="1909339"/>
                      </a:lnTo>
                      <a:lnTo>
                        <a:pt x="1379448" y="1933671"/>
                      </a:lnTo>
                      <a:cubicBezTo>
                        <a:pt x="1154551" y="2077510"/>
                        <a:pt x="678554" y="1889257"/>
                        <a:pt x="425892" y="1636595"/>
                      </a:cubicBezTo>
                      <a:cubicBezTo>
                        <a:pt x="156386" y="1367089"/>
                        <a:pt x="-70989" y="807277"/>
                        <a:pt x="20652" y="500110"/>
                      </a:cubicBezTo>
                      <a:cubicBezTo>
                        <a:pt x="187279" y="454716"/>
                        <a:pt x="404024" y="488650"/>
                        <a:pt x="612800" y="567620"/>
                      </a:cubicBezTo>
                      <a:lnTo>
                        <a:pt x="646597" y="582336"/>
                      </a:lnTo>
                      <a:lnTo>
                        <a:pt x="648266" y="560064"/>
                      </a:lnTo>
                      <a:cubicBezTo>
                        <a:pt x="675860" y="335450"/>
                        <a:pt x="745684" y="127473"/>
                        <a:pt x="857156" y="12315"/>
                      </a:cubicBezTo>
                      <a:cubicBezTo>
                        <a:pt x="1025944" y="48861"/>
                        <a:pt x="1202630" y="178907"/>
                        <a:pt x="1351480" y="345243"/>
                      </a:cubicBezTo>
                      <a:lnTo>
                        <a:pt x="1439392" y="453752"/>
                      </a:lnTo>
                      <a:lnTo>
                        <a:pt x="1517562" y="349370"/>
                      </a:lnTo>
                      <a:cubicBezTo>
                        <a:pt x="1661654" y="174869"/>
                        <a:pt x="1832393" y="37110"/>
                        <a:pt x="1988311" y="0"/>
                      </a:cubicBezTo>
                      <a:close/>
                    </a:path>
                  </a:pathLst>
                </a:custGeom>
                <a:solidFill>
                  <a:srgbClr val="339933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91" name="フリーフォーム: 図形 790">
                  <a:extLst>
                    <a:ext uri="{FF2B5EF4-FFF2-40B4-BE49-F238E27FC236}">
                      <a16:creationId xmlns:a16="http://schemas.microsoft.com/office/drawing/2014/main" id="{0ADD9E5A-F704-4F23-A3C9-512C1574C3DE}"/>
                    </a:ext>
                  </a:extLst>
                </p:cNvPr>
                <p:cNvSpPr/>
                <p:nvPr/>
              </p:nvSpPr>
              <p:spPr>
                <a:xfrm rot="9769250">
                  <a:off x="5826466" y="3473445"/>
                  <a:ext cx="264016" cy="177320"/>
                </a:xfrm>
                <a:custGeom>
                  <a:avLst/>
                  <a:gdLst>
                    <a:gd name="connsiteX0" fmla="*/ 1988311 w 2953345"/>
                    <a:gd name="connsiteY0" fmla="*/ 0 h 1983550"/>
                    <a:gd name="connsiteX1" fmla="*/ 2225919 w 2953345"/>
                    <a:gd name="connsiteY1" fmla="*/ 546570 h 1983550"/>
                    <a:gd name="connsiteX2" fmla="*/ 2233933 w 2953345"/>
                    <a:gd name="connsiteY2" fmla="*/ 617237 h 1983550"/>
                    <a:gd name="connsiteX3" fmla="*/ 2350610 w 2953345"/>
                    <a:gd name="connsiteY3" fmla="*/ 567300 h 1983550"/>
                    <a:gd name="connsiteX4" fmla="*/ 2932976 w 2953345"/>
                    <a:gd name="connsiteY4" fmla="*/ 500111 h 1983550"/>
                    <a:gd name="connsiteX5" fmla="*/ 2527736 w 2953345"/>
                    <a:gd name="connsiteY5" fmla="*/ 1636596 h 1983550"/>
                    <a:gd name="connsiteX6" fmla="*/ 1574180 w 2953345"/>
                    <a:gd name="connsiteY6" fmla="*/ 1933671 h 1983550"/>
                    <a:gd name="connsiteX7" fmla="*/ 1556345 w 2953345"/>
                    <a:gd name="connsiteY7" fmla="*/ 1919368 h 1983550"/>
                    <a:gd name="connsiteX8" fmla="*/ 1528339 w 2953345"/>
                    <a:gd name="connsiteY8" fmla="*/ 1920897 h 1983550"/>
                    <a:gd name="connsiteX9" fmla="*/ 1475770 w 2953345"/>
                    <a:gd name="connsiteY9" fmla="*/ 1912825 h 1983550"/>
                    <a:gd name="connsiteX10" fmla="*/ 1448916 w 2953345"/>
                    <a:gd name="connsiteY10" fmla="*/ 1901539 h 1983550"/>
                    <a:gd name="connsiteX11" fmla="*/ 1409788 w 2953345"/>
                    <a:gd name="connsiteY11" fmla="*/ 1909339 h 1983550"/>
                    <a:gd name="connsiteX12" fmla="*/ 1379448 w 2953345"/>
                    <a:gd name="connsiteY12" fmla="*/ 1933671 h 1983550"/>
                    <a:gd name="connsiteX13" fmla="*/ 425892 w 2953345"/>
                    <a:gd name="connsiteY13" fmla="*/ 1636595 h 1983550"/>
                    <a:gd name="connsiteX14" fmla="*/ 20652 w 2953345"/>
                    <a:gd name="connsiteY14" fmla="*/ 500110 h 1983550"/>
                    <a:gd name="connsiteX15" fmla="*/ 612800 w 2953345"/>
                    <a:gd name="connsiteY15" fmla="*/ 567620 h 1983550"/>
                    <a:gd name="connsiteX16" fmla="*/ 646597 w 2953345"/>
                    <a:gd name="connsiteY16" fmla="*/ 582336 h 1983550"/>
                    <a:gd name="connsiteX17" fmla="*/ 648266 w 2953345"/>
                    <a:gd name="connsiteY17" fmla="*/ 560064 h 1983550"/>
                    <a:gd name="connsiteX18" fmla="*/ 857156 w 2953345"/>
                    <a:gd name="connsiteY18" fmla="*/ 12315 h 1983550"/>
                    <a:gd name="connsiteX19" fmla="*/ 1351480 w 2953345"/>
                    <a:gd name="connsiteY19" fmla="*/ 345243 h 1983550"/>
                    <a:gd name="connsiteX20" fmla="*/ 1439392 w 2953345"/>
                    <a:gd name="connsiteY20" fmla="*/ 453752 h 1983550"/>
                    <a:gd name="connsiteX21" fmla="*/ 1517562 w 2953345"/>
                    <a:gd name="connsiteY21" fmla="*/ 349370 h 1983550"/>
                    <a:gd name="connsiteX22" fmla="*/ 1988311 w 2953345"/>
                    <a:gd name="connsiteY22" fmla="*/ 0 h 1983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2953345" h="1983550">
                      <a:moveTo>
                        <a:pt x="1988311" y="0"/>
                      </a:moveTo>
                      <a:cubicBezTo>
                        <a:pt x="2110936" y="121606"/>
                        <a:pt x="2189921" y="326279"/>
                        <a:pt x="2225919" y="546570"/>
                      </a:cubicBezTo>
                      <a:lnTo>
                        <a:pt x="2233933" y="617237"/>
                      </a:lnTo>
                      <a:lnTo>
                        <a:pt x="2350610" y="567300"/>
                      </a:lnTo>
                      <a:cubicBezTo>
                        <a:pt x="2562647" y="488224"/>
                        <a:pt x="2779392" y="454290"/>
                        <a:pt x="2932976" y="500111"/>
                      </a:cubicBezTo>
                      <a:cubicBezTo>
                        <a:pt x="3023762" y="833364"/>
                        <a:pt x="2797242" y="1367090"/>
                        <a:pt x="2527736" y="1636596"/>
                      </a:cubicBezTo>
                      <a:cubicBezTo>
                        <a:pt x="2275074" y="1889258"/>
                        <a:pt x="1799076" y="2077510"/>
                        <a:pt x="1574180" y="1933671"/>
                      </a:cubicBezTo>
                      <a:lnTo>
                        <a:pt x="1556345" y="1919368"/>
                      </a:lnTo>
                      <a:lnTo>
                        <a:pt x="1528339" y="1920897"/>
                      </a:lnTo>
                      <a:cubicBezTo>
                        <a:pt x="1510560" y="1920089"/>
                        <a:pt x="1493010" y="1917445"/>
                        <a:pt x="1475770" y="1912825"/>
                      </a:cubicBezTo>
                      <a:lnTo>
                        <a:pt x="1448916" y="1901539"/>
                      </a:lnTo>
                      <a:lnTo>
                        <a:pt x="1409788" y="1909339"/>
                      </a:lnTo>
                      <a:lnTo>
                        <a:pt x="1379448" y="1933671"/>
                      </a:lnTo>
                      <a:cubicBezTo>
                        <a:pt x="1154551" y="2077510"/>
                        <a:pt x="678554" y="1889257"/>
                        <a:pt x="425892" y="1636595"/>
                      </a:cubicBezTo>
                      <a:cubicBezTo>
                        <a:pt x="156386" y="1367089"/>
                        <a:pt x="-70989" y="807277"/>
                        <a:pt x="20652" y="500110"/>
                      </a:cubicBezTo>
                      <a:cubicBezTo>
                        <a:pt x="187279" y="454716"/>
                        <a:pt x="404024" y="488650"/>
                        <a:pt x="612800" y="567620"/>
                      </a:cubicBezTo>
                      <a:lnTo>
                        <a:pt x="646597" y="582336"/>
                      </a:lnTo>
                      <a:lnTo>
                        <a:pt x="648266" y="560064"/>
                      </a:lnTo>
                      <a:cubicBezTo>
                        <a:pt x="675860" y="335450"/>
                        <a:pt x="745684" y="127473"/>
                        <a:pt x="857156" y="12315"/>
                      </a:cubicBezTo>
                      <a:cubicBezTo>
                        <a:pt x="1025944" y="48861"/>
                        <a:pt x="1202630" y="178907"/>
                        <a:pt x="1351480" y="345243"/>
                      </a:cubicBezTo>
                      <a:lnTo>
                        <a:pt x="1439392" y="453752"/>
                      </a:lnTo>
                      <a:lnTo>
                        <a:pt x="1517562" y="349370"/>
                      </a:lnTo>
                      <a:cubicBezTo>
                        <a:pt x="1661654" y="174869"/>
                        <a:pt x="1832393" y="37110"/>
                        <a:pt x="1988311" y="0"/>
                      </a:cubicBezTo>
                      <a:close/>
                    </a:path>
                  </a:pathLst>
                </a:custGeom>
                <a:solidFill>
                  <a:srgbClr val="339933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92" name="フリーフォーム: 図形 791">
                  <a:extLst>
                    <a:ext uri="{FF2B5EF4-FFF2-40B4-BE49-F238E27FC236}">
                      <a16:creationId xmlns:a16="http://schemas.microsoft.com/office/drawing/2014/main" id="{ECB748D3-0B0E-446B-8561-299E79D8495C}"/>
                    </a:ext>
                  </a:extLst>
                </p:cNvPr>
                <p:cNvSpPr/>
                <p:nvPr/>
              </p:nvSpPr>
              <p:spPr>
                <a:xfrm rot="9769250">
                  <a:off x="5978866" y="3221985"/>
                  <a:ext cx="264016" cy="177320"/>
                </a:xfrm>
                <a:custGeom>
                  <a:avLst/>
                  <a:gdLst>
                    <a:gd name="connsiteX0" fmla="*/ 1988311 w 2953345"/>
                    <a:gd name="connsiteY0" fmla="*/ 0 h 1983550"/>
                    <a:gd name="connsiteX1" fmla="*/ 2225919 w 2953345"/>
                    <a:gd name="connsiteY1" fmla="*/ 546570 h 1983550"/>
                    <a:gd name="connsiteX2" fmla="*/ 2233933 w 2953345"/>
                    <a:gd name="connsiteY2" fmla="*/ 617237 h 1983550"/>
                    <a:gd name="connsiteX3" fmla="*/ 2350610 w 2953345"/>
                    <a:gd name="connsiteY3" fmla="*/ 567300 h 1983550"/>
                    <a:gd name="connsiteX4" fmla="*/ 2932976 w 2953345"/>
                    <a:gd name="connsiteY4" fmla="*/ 500111 h 1983550"/>
                    <a:gd name="connsiteX5" fmla="*/ 2527736 w 2953345"/>
                    <a:gd name="connsiteY5" fmla="*/ 1636596 h 1983550"/>
                    <a:gd name="connsiteX6" fmla="*/ 1574180 w 2953345"/>
                    <a:gd name="connsiteY6" fmla="*/ 1933671 h 1983550"/>
                    <a:gd name="connsiteX7" fmla="*/ 1556345 w 2953345"/>
                    <a:gd name="connsiteY7" fmla="*/ 1919368 h 1983550"/>
                    <a:gd name="connsiteX8" fmla="*/ 1528339 w 2953345"/>
                    <a:gd name="connsiteY8" fmla="*/ 1920897 h 1983550"/>
                    <a:gd name="connsiteX9" fmla="*/ 1475770 w 2953345"/>
                    <a:gd name="connsiteY9" fmla="*/ 1912825 h 1983550"/>
                    <a:gd name="connsiteX10" fmla="*/ 1448916 w 2953345"/>
                    <a:gd name="connsiteY10" fmla="*/ 1901539 h 1983550"/>
                    <a:gd name="connsiteX11" fmla="*/ 1409788 w 2953345"/>
                    <a:gd name="connsiteY11" fmla="*/ 1909339 h 1983550"/>
                    <a:gd name="connsiteX12" fmla="*/ 1379448 w 2953345"/>
                    <a:gd name="connsiteY12" fmla="*/ 1933671 h 1983550"/>
                    <a:gd name="connsiteX13" fmla="*/ 425892 w 2953345"/>
                    <a:gd name="connsiteY13" fmla="*/ 1636595 h 1983550"/>
                    <a:gd name="connsiteX14" fmla="*/ 20652 w 2953345"/>
                    <a:gd name="connsiteY14" fmla="*/ 500110 h 1983550"/>
                    <a:gd name="connsiteX15" fmla="*/ 612800 w 2953345"/>
                    <a:gd name="connsiteY15" fmla="*/ 567620 h 1983550"/>
                    <a:gd name="connsiteX16" fmla="*/ 646597 w 2953345"/>
                    <a:gd name="connsiteY16" fmla="*/ 582336 h 1983550"/>
                    <a:gd name="connsiteX17" fmla="*/ 648266 w 2953345"/>
                    <a:gd name="connsiteY17" fmla="*/ 560064 h 1983550"/>
                    <a:gd name="connsiteX18" fmla="*/ 857156 w 2953345"/>
                    <a:gd name="connsiteY18" fmla="*/ 12315 h 1983550"/>
                    <a:gd name="connsiteX19" fmla="*/ 1351480 w 2953345"/>
                    <a:gd name="connsiteY19" fmla="*/ 345243 h 1983550"/>
                    <a:gd name="connsiteX20" fmla="*/ 1439392 w 2953345"/>
                    <a:gd name="connsiteY20" fmla="*/ 453752 h 1983550"/>
                    <a:gd name="connsiteX21" fmla="*/ 1517562 w 2953345"/>
                    <a:gd name="connsiteY21" fmla="*/ 349370 h 1983550"/>
                    <a:gd name="connsiteX22" fmla="*/ 1988311 w 2953345"/>
                    <a:gd name="connsiteY22" fmla="*/ 0 h 1983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2953345" h="1983550">
                      <a:moveTo>
                        <a:pt x="1988311" y="0"/>
                      </a:moveTo>
                      <a:cubicBezTo>
                        <a:pt x="2110936" y="121606"/>
                        <a:pt x="2189921" y="326279"/>
                        <a:pt x="2225919" y="546570"/>
                      </a:cubicBezTo>
                      <a:lnTo>
                        <a:pt x="2233933" y="617237"/>
                      </a:lnTo>
                      <a:lnTo>
                        <a:pt x="2350610" y="567300"/>
                      </a:lnTo>
                      <a:cubicBezTo>
                        <a:pt x="2562647" y="488224"/>
                        <a:pt x="2779392" y="454290"/>
                        <a:pt x="2932976" y="500111"/>
                      </a:cubicBezTo>
                      <a:cubicBezTo>
                        <a:pt x="3023762" y="833364"/>
                        <a:pt x="2797242" y="1367090"/>
                        <a:pt x="2527736" y="1636596"/>
                      </a:cubicBezTo>
                      <a:cubicBezTo>
                        <a:pt x="2275074" y="1889258"/>
                        <a:pt x="1799076" y="2077510"/>
                        <a:pt x="1574180" y="1933671"/>
                      </a:cubicBezTo>
                      <a:lnTo>
                        <a:pt x="1556345" y="1919368"/>
                      </a:lnTo>
                      <a:lnTo>
                        <a:pt x="1528339" y="1920897"/>
                      </a:lnTo>
                      <a:cubicBezTo>
                        <a:pt x="1510560" y="1920089"/>
                        <a:pt x="1493010" y="1917445"/>
                        <a:pt x="1475770" y="1912825"/>
                      </a:cubicBezTo>
                      <a:lnTo>
                        <a:pt x="1448916" y="1901539"/>
                      </a:lnTo>
                      <a:lnTo>
                        <a:pt x="1409788" y="1909339"/>
                      </a:lnTo>
                      <a:lnTo>
                        <a:pt x="1379448" y="1933671"/>
                      </a:lnTo>
                      <a:cubicBezTo>
                        <a:pt x="1154551" y="2077510"/>
                        <a:pt x="678554" y="1889257"/>
                        <a:pt x="425892" y="1636595"/>
                      </a:cubicBezTo>
                      <a:cubicBezTo>
                        <a:pt x="156386" y="1367089"/>
                        <a:pt x="-70989" y="807277"/>
                        <a:pt x="20652" y="500110"/>
                      </a:cubicBezTo>
                      <a:cubicBezTo>
                        <a:pt x="187279" y="454716"/>
                        <a:pt x="404024" y="488650"/>
                        <a:pt x="612800" y="567620"/>
                      </a:cubicBezTo>
                      <a:lnTo>
                        <a:pt x="646597" y="582336"/>
                      </a:lnTo>
                      <a:lnTo>
                        <a:pt x="648266" y="560064"/>
                      </a:lnTo>
                      <a:cubicBezTo>
                        <a:pt x="675860" y="335450"/>
                        <a:pt x="745684" y="127473"/>
                        <a:pt x="857156" y="12315"/>
                      </a:cubicBezTo>
                      <a:cubicBezTo>
                        <a:pt x="1025944" y="48861"/>
                        <a:pt x="1202630" y="178907"/>
                        <a:pt x="1351480" y="345243"/>
                      </a:cubicBezTo>
                      <a:lnTo>
                        <a:pt x="1439392" y="453752"/>
                      </a:lnTo>
                      <a:lnTo>
                        <a:pt x="1517562" y="349370"/>
                      </a:lnTo>
                      <a:cubicBezTo>
                        <a:pt x="1661654" y="174869"/>
                        <a:pt x="1832393" y="37110"/>
                        <a:pt x="1988311" y="0"/>
                      </a:cubicBezTo>
                      <a:close/>
                    </a:path>
                  </a:pathLst>
                </a:custGeom>
                <a:solidFill>
                  <a:srgbClr val="339933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93" name="フリーフォーム: 図形 792">
                  <a:extLst>
                    <a:ext uri="{FF2B5EF4-FFF2-40B4-BE49-F238E27FC236}">
                      <a16:creationId xmlns:a16="http://schemas.microsoft.com/office/drawing/2014/main" id="{8F7EE2B7-88B3-4778-8BA1-61CACE446360}"/>
                    </a:ext>
                  </a:extLst>
                </p:cNvPr>
                <p:cNvSpPr/>
                <p:nvPr/>
              </p:nvSpPr>
              <p:spPr>
                <a:xfrm rot="9769250">
                  <a:off x="6228442" y="3535755"/>
                  <a:ext cx="237304" cy="159380"/>
                </a:xfrm>
                <a:custGeom>
                  <a:avLst/>
                  <a:gdLst>
                    <a:gd name="connsiteX0" fmla="*/ 1988311 w 2953345"/>
                    <a:gd name="connsiteY0" fmla="*/ 0 h 1983550"/>
                    <a:gd name="connsiteX1" fmla="*/ 2225919 w 2953345"/>
                    <a:gd name="connsiteY1" fmla="*/ 546570 h 1983550"/>
                    <a:gd name="connsiteX2" fmla="*/ 2233933 w 2953345"/>
                    <a:gd name="connsiteY2" fmla="*/ 617237 h 1983550"/>
                    <a:gd name="connsiteX3" fmla="*/ 2350610 w 2953345"/>
                    <a:gd name="connsiteY3" fmla="*/ 567300 h 1983550"/>
                    <a:gd name="connsiteX4" fmla="*/ 2932976 w 2953345"/>
                    <a:gd name="connsiteY4" fmla="*/ 500111 h 1983550"/>
                    <a:gd name="connsiteX5" fmla="*/ 2527736 w 2953345"/>
                    <a:gd name="connsiteY5" fmla="*/ 1636596 h 1983550"/>
                    <a:gd name="connsiteX6" fmla="*/ 1574180 w 2953345"/>
                    <a:gd name="connsiteY6" fmla="*/ 1933671 h 1983550"/>
                    <a:gd name="connsiteX7" fmla="*/ 1556345 w 2953345"/>
                    <a:gd name="connsiteY7" fmla="*/ 1919368 h 1983550"/>
                    <a:gd name="connsiteX8" fmla="*/ 1528339 w 2953345"/>
                    <a:gd name="connsiteY8" fmla="*/ 1920897 h 1983550"/>
                    <a:gd name="connsiteX9" fmla="*/ 1475770 w 2953345"/>
                    <a:gd name="connsiteY9" fmla="*/ 1912825 h 1983550"/>
                    <a:gd name="connsiteX10" fmla="*/ 1448916 w 2953345"/>
                    <a:gd name="connsiteY10" fmla="*/ 1901539 h 1983550"/>
                    <a:gd name="connsiteX11" fmla="*/ 1409788 w 2953345"/>
                    <a:gd name="connsiteY11" fmla="*/ 1909339 h 1983550"/>
                    <a:gd name="connsiteX12" fmla="*/ 1379448 w 2953345"/>
                    <a:gd name="connsiteY12" fmla="*/ 1933671 h 1983550"/>
                    <a:gd name="connsiteX13" fmla="*/ 425892 w 2953345"/>
                    <a:gd name="connsiteY13" fmla="*/ 1636595 h 1983550"/>
                    <a:gd name="connsiteX14" fmla="*/ 20652 w 2953345"/>
                    <a:gd name="connsiteY14" fmla="*/ 500110 h 1983550"/>
                    <a:gd name="connsiteX15" fmla="*/ 612800 w 2953345"/>
                    <a:gd name="connsiteY15" fmla="*/ 567620 h 1983550"/>
                    <a:gd name="connsiteX16" fmla="*/ 646597 w 2953345"/>
                    <a:gd name="connsiteY16" fmla="*/ 582336 h 1983550"/>
                    <a:gd name="connsiteX17" fmla="*/ 648266 w 2953345"/>
                    <a:gd name="connsiteY17" fmla="*/ 560064 h 1983550"/>
                    <a:gd name="connsiteX18" fmla="*/ 857156 w 2953345"/>
                    <a:gd name="connsiteY18" fmla="*/ 12315 h 1983550"/>
                    <a:gd name="connsiteX19" fmla="*/ 1351480 w 2953345"/>
                    <a:gd name="connsiteY19" fmla="*/ 345243 h 1983550"/>
                    <a:gd name="connsiteX20" fmla="*/ 1439392 w 2953345"/>
                    <a:gd name="connsiteY20" fmla="*/ 453752 h 1983550"/>
                    <a:gd name="connsiteX21" fmla="*/ 1517562 w 2953345"/>
                    <a:gd name="connsiteY21" fmla="*/ 349370 h 1983550"/>
                    <a:gd name="connsiteX22" fmla="*/ 1988311 w 2953345"/>
                    <a:gd name="connsiteY22" fmla="*/ 0 h 1983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2953345" h="1983550">
                      <a:moveTo>
                        <a:pt x="1988311" y="0"/>
                      </a:moveTo>
                      <a:cubicBezTo>
                        <a:pt x="2110936" y="121606"/>
                        <a:pt x="2189921" y="326279"/>
                        <a:pt x="2225919" y="546570"/>
                      </a:cubicBezTo>
                      <a:lnTo>
                        <a:pt x="2233933" y="617237"/>
                      </a:lnTo>
                      <a:lnTo>
                        <a:pt x="2350610" y="567300"/>
                      </a:lnTo>
                      <a:cubicBezTo>
                        <a:pt x="2562647" y="488224"/>
                        <a:pt x="2779392" y="454290"/>
                        <a:pt x="2932976" y="500111"/>
                      </a:cubicBezTo>
                      <a:cubicBezTo>
                        <a:pt x="3023762" y="833364"/>
                        <a:pt x="2797242" y="1367090"/>
                        <a:pt x="2527736" y="1636596"/>
                      </a:cubicBezTo>
                      <a:cubicBezTo>
                        <a:pt x="2275074" y="1889258"/>
                        <a:pt x="1799076" y="2077510"/>
                        <a:pt x="1574180" y="1933671"/>
                      </a:cubicBezTo>
                      <a:lnTo>
                        <a:pt x="1556345" y="1919368"/>
                      </a:lnTo>
                      <a:lnTo>
                        <a:pt x="1528339" y="1920897"/>
                      </a:lnTo>
                      <a:cubicBezTo>
                        <a:pt x="1510560" y="1920089"/>
                        <a:pt x="1493010" y="1917445"/>
                        <a:pt x="1475770" y="1912825"/>
                      </a:cubicBezTo>
                      <a:lnTo>
                        <a:pt x="1448916" y="1901539"/>
                      </a:lnTo>
                      <a:lnTo>
                        <a:pt x="1409788" y="1909339"/>
                      </a:lnTo>
                      <a:lnTo>
                        <a:pt x="1379448" y="1933671"/>
                      </a:lnTo>
                      <a:cubicBezTo>
                        <a:pt x="1154551" y="2077510"/>
                        <a:pt x="678554" y="1889257"/>
                        <a:pt x="425892" y="1636595"/>
                      </a:cubicBezTo>
                      <a:cubicBezTo>
                        <a:pt x="156386" y="1367089"/>
                        <a:pt x="-70989" y="807277"/>
                        <a:pt x="20652" y="500110"/>
                      </a:cubicBezTo>
                      <a:cubicBezTo>
                        <a:pt x="187279" y="454716"/>
                        <a:pt x="404024" y="488650"/>
                        <a:pt x="612800" y="567620"/>
                      </a:cubicBezTo>
                      <a:lnTo>
                        <a:pt x="646597" y="582336"/>
                      </a:lnTo>
                      <a:lnTo>
                        <a:pt x="648266" y="560064"/>
                      </a:lnTo>
                      <a:cubicBezTo>
                        <a:pt x="675860" y="335450"/>
                        <a:pt x="745684" y="127473"/>
                        <a:pt x="857156" y="12315"/>
                      </a:cubicBezTo>
                      <a:cubicBezTo>
                        <a:pt x="1025944" y="48861"/>
                        <a:pt x="1202630" y="178907"/>
                        <a:pt x="1351480" y="345243"/>
                      </a:cubicBezTo>
                      <a:lnTo>
                        <a:pt x="1439392" y="453752"/>
                      </a:lnTo>
                      <a:lnTo>
                        <a:pt x="1517562" y="349370"/>
                      </a:lnTo>
                      <a:cubicBezTo>
                        <a:pt x="1661654" y="174869"/>
                        <a:pt x="1832393" y="37110"/>
                        <a:pt x="1988311" y="0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94" name="フリーフォーム: 図形 793">
                  <a:extLst>
                    <a:ext uri="{FF2B5EF4-FFF2-40B4-BE49-F238E27FC236}">
                      <a16:creationId xmlns:a16="http://schemas.microsoft.com/office/drawing/2014/main" id="{28BCE28F-8DD6-4417-A118-1520D3766372}"/>
                    </a:ext>
                  </a:extLst>
                </p:cNvPr>
                <p:cNvSpPr/>
                <p:nvPr/>
              </p:nvSpPr>
              <p:spPr>
                <a:xfrm rot="9769250">
                  <a:off x="5992222" y="3459555"/>
                  <a:ext cx="237304" cy="159380"/>
                </a:xfrm>
                <a:custGeom>
                  <a:avLst/>
                  <a:gdLst>
                    <a:gd name="connsiteX0" fmla="*/ 1988311 w 2953345"/>
                    <a:gd name="connsiteY0" fmla="*/ 0 h 1983550"/>
                    <a:gd name="connsiteX1" fmla="*/ 2225919 w 2953345"/>
                    <a:gd name="connsiteY1" fmla="*/ 546570 h 1983550"/>
                    <a:gd name="connsiteX2" fmla="*/ 2233933 w 2953345"/>
                    <a:gd name="connsiteY2" fmla="*/ 617237 h 1983550"/>
                    <a:gd name="connsiteX3" fmla="*/ 2350610 w 2953345"/>
                    <a:gd name="connsiteY3" fmla="*/ 567300 h 1983550"/>
                    <a:gd name="connsiteX4" fmla="*/ 2932976 w 2953345"/>
                    <a:gd name="connsiteY4" fmla="*/ 500111 h 1983550"/>
                    <a:gd name="connsiteX5" fmla="*/ 2527736 w 2953345"/>
                    <a:gd name="connsiteY5" fmla="*/ 1636596 h 1983550"/>
                    <a:gd name="connsiteX6" fmla="*/ 1574180 w 2953345"/>
                    <a:gd name="connsiteY6" fmla="*/ 1933671 h 1983550"/>
                    <a:gd name="connsiteX7" fmla="*/ 1556345 w 2953345"/>
                    <a:gd name="connsiteY7" fmla="*/ 1919368 h 1983550"/>
                    <a:gd name="connsiteX8" fmla="*/ 1528339 w 2953345"/>
                    <a:gd name="connsiteY8" fmla="*/ 1920897 h 1983550"/>
                    <a:gd name="connsiteX9" fmla="*/ 1475770 w 2953345"/>
                    <a:gd name="connsiteY9" fmla="*/ 1912825 h 1983550"/>
                    <a:gd name="connsiteX10" fmla="*/ 1448916 w 2953345"/>
                    <a:gd name="connsiteY10" fmla="*/ 1901539 h 1983550"/>
                    <a:gd name="connsiteX11" fmla="*/ 1409788 w 2953345"/>
                    <a:gd name="connsiteY11" fmla="*/ 1909339 h 1983550"/>
                    <a:gd name="connsiteX12" fmla="*/ 1379448 w 2953345"/>
                    <a:gd name="connsiteY12" fmla="*/ 1933671 h 1983550"/>
                    <a:gd name="connsiteX13" fmla="*/ 425892 w 2953345"/>
                    <a:gd name="connsiteY13" fmla="*/ 1636595 h 1983550"/>
                    <a:gd name="connsiteX14" fmla="*/ 20652 w 2953345"/>
                    <a:gd name="connsiteY14" fmla="*/ 500110 h 1983550"/>
                    <a:gd name="connsiteX15" fmla="*/ 612800 w 2953345"/>
                    <a:gd name="connsiteY15" fmla="*/ 567620 h 1983550"/>
                    <a:gd name="connsiteX16" fmla="*/ 646597 w 2953345"/>
                    <a:gd name="connsiteY16" fmla="*/ 582336 h 1983550"/>
                    <a:gd name="connsiteX17" fmla="*/ 648266 w 2953345"/>
                    <a:gd name="connsiteY17" fmla="*/ 560064 h 1983550"/>
                    <a:gd name="connsiteX18" fmla="*/ 857156 w 2953345"/>
                    <a:gd name="connsiteY18" fmla="*/ 12315 h 1983550"/>
                    <a:gd name="connsiteX19" fmla="*/ 1351480 w 2953345"/>
                    <a:gd name="connsiteY19" fmla="*/ 345243 h 1983550"/>
                    <a:gd name="connsiteX20" fmla="*/ 1439392 w 2953345"/>
                    <a:gd name="connsiteY20" fmla="*/ 453752 h 1983550"/>
                    <a:gd name="connsiteX21" fmla="*/ 1517562 w 2953345"/>
                    <a:gd name="connsiteY21" fmla="*/ 349370 h 1983550"/>
                    <a:gd name="connsiteX22" fmla="*/ 1988311 w 2953345"/>
                    <a:gd name="connsiteY22" fmla="*/ 0 h 1983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2953345" h="1983550">
                      <a:moveTo>
                        <a:pt x="1988311" y="0"/>
                      </a:moveTo>
                      <a:cubicBezTo>
                        <a:pt x="2110936" y="121606"/>
                        <a:pt x="2189921" y="326279"/>
                        <a:pt x="2225919" y="546570"/>
                      </a:cubicBezTo>
                      <a:lnTo>
                        <a:pt x="2233933" y="617237"/>
                      </a:lnTo>
                      <a:lnTo>
                        <a:pt x="2350610" y="567300"/>
                      </a:lnTo>
                      <a:cubicBezTo>
                        <a:pt x="2562647" y="488224"/>
                        <a:pt x="2779392" y="454290"/>
                        <a:pt x="2932976" y="500111"/>
                      </a:cubicBezTo>
                      <a:cubicBezTo>
                        <a:pt x="3023762" y="833364"/>
                        <a:pt x="2797242" y="1367090"/>
                        <a:pt x="2527736" y="1636596"/>
                      </a:cubicBezTo>
                      <a:cubicBezTo>
                        <a:pt x="2275074" y="1889258"/>
                        <a:pt x="1799076" y="2077510"/>
                        <a:pt x="1574180" y="1933671"/>
                      </a:cubicBezTo>
                      <a:lnTo>
                        <a:pt x="1556345" y="1919368"/>
                      </a:lnTo>
                      <a:lnTo>
                        <a:pt x="1528339" y="1920897"/>
                      </a:lnTo>
                      <a:cubicBezTo>
                        <a:pt x="1510560" y="1920089"/>
                        <a:pt x="1493010" y="1917445"/>
                        <a:pt x="1475770" y="1912825"/>
                      </a:cubicBezTo>
                      <a:lnTo>
                        <a:pt x="1448916" y="1901539"/>
                      </a:lnTo>
                      <a:lnTo>
                        <a:pt x="1409788" y="1909339"/>
                      </a:lnTo>
                      <a:lnTo>
                        <a:pt x="1379448" y="1933671"/>
                      </a:lnTo>
                      <a:cubicBezTo>
                        <a:pt x="1154551" y="2077510"/>
                        <a:pt x="678554" y="1889257"/>
                        <a:pt x="425892" y="1636595"/>
                      </a:cubicBezTo>
                      <a:cubicBezTo>
                        <a:pt x="156386" y="1367089"/>
                        <a:pt x="-70989" y="807277"/>
                        <a:pt x="20652" y="500110"/>
                      </a:cubicBezTo>
                      <a:cubicBezTo>
                        <a:pt x="187279" y="454716"/>
                        <a:pt x="404024" y="488650"/>
                        <a:pt x="612800" y="567620"/>
                      </a:cubicBezTo>
                      <a:lnTo>
                        <a:pt x="646597" y="582336"/>
                      </a:lnTo>
                      <a:lnTo>
                        <a:pt x="648266" y="560064"/>
                      </a:lnTo>
                      <a:cubicBezTo>
                        <a:pt x="675860" y="335450"/>
                        <a:pt x="745684" y="127473"/>
                        <a:pt x="857156" y="12315"/>
                      </a:cubicBezTo>
                      <a:cubicBezTo>
                        <a:pt x="1025944" y="48861"/>
                        <a:pt x="1202630" y="178907"/>
                        <a:pt x="1351480" y="345243"/>
                      </a:cubicBezTo>
                      <a:lnTo>
                        <a:pt x="1439392" y="453752"/>
                      </a:lnTo>
                      <a:lnTo>
                        <a:pt x="1517562" y="349370"/>
                      </a:lnTo>
                      <a:cubicBezTo>
                        <a:pt x="1661654" y="174869"/>
                        <a:pt x="1832393" y="37110"/>
                        <a:pt x="1988311" y="0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16" name="グループ化 715">
                <a:extLst>
                  <a:ext uri="{FF2B5EF4-FFF2-40B4-BE49-F238E27FC236}">
                    <a16:creationId xmlns:a16="http://schemas.microsoft.com/office/drawing/2014/main" id="{2142D7BA-13EF-4C84-B167-6A4951E48DCD}"/>
                  </a:ext>
                </a:extLst>
              </p:cNvPr>
              <p:cNvGrpSpPr/>
              <p:nvPr/>
            </p:nvGrpSpPr>
            <p:grpSpPr>
              <a:xfrm>
                <a:off x="3808749" y="1759510"/>
                <a:ext cx="689153" cy="686510"/>
                <a:chOff x="5789949" y="3062530"/>
                <a:chExt cx="689153" cy="686510"/>
              </a:xfrm>
            </p:grpSpPr>
            <p:sp>
              <p:nvSpPr>
                <p:cNvPr id="757" name="フリーフォーム: 図形 756">
                  <a:extLst>
                    <a:ext uri="{FF2B5EF4-FFF2-40B4-BE49-F238E27FC236}">
                      <a16:creationId xmlns:a16="http://schemas.microsoft.com/office/drawing/2014/main" id="{F1727148-2D31-427F-8234-9D19946B900C}"/>
                    </a:ext>
                  </a:extLst>
                </p:cNvPr>
                <p:cNvSpPr/>
                <p:nvPr/>
              </p:nvSpPr>
              <p:spPr>
                <a:xfrm rot="10800000">
                  <a:off x="6056648" y="3138730"/>
                  <a:ext cx="264016" cy="177320"/>
                </a:xfrm>
                <a:custGeom>
                  <a:avLst/>
                  <a:gdLst>
                    <a:gd name="connsiteX0" fmla="*/ 1988311 w 2953345"/>
                    <a:gd name="connsiteY0" fmla="*/ 0 h 1983550"/>
                    <a:gd name="connsiteX1" fmla="*/ 2225919 w 2953345"/>
                    <a:gd name="connsiteY1" fmla="*/ 546570 h 1983550"/>
                    <a:gd name="connsiteX2" fmla="*/ 2233933 w 2953345"/>
                    <a:gd name="connsiteY2" fmla="*/ 617237 h 1983550"/>
                    <a:gd name="connsiteX3" fmla="*/ 2350610 w 2953345"/>
                    <a:gd name="connsiteY3" fmla="*/ 567300 h 1983550"/>
                    <a:gd name="connsiteX4" fmla="*/ 2932976 w 2953345"/>
                    <a:gd name="connsiteY4" fmla="*/ 500111 h 1983550"/>
                    <a:gd name="connsiteX5" fmla="*/ 2527736 w 2953345"/>
                    <a:gd name="connsiteY5" fmla="*/ 1636596 h 1983550"/>
                    <a:gd name="connsiteX6" fmla="*/ 1574180 w 2953345"/>
                    <a:gd name="connsiteY6" fmla="*/ 1933671 h 1983550"/>
                    <a:gd name="connsiteX7" fmla="*/ 1556345 w 2953345"/>
                    <a:gd name="connsiteY7" fmla="*/ 1919368 h 1983550"/>
                    <a:gd name="connsiteX8" fmla="*/ 1528339 w 2953345"/>
                    <a:gd name="connsiteY8" fmla="*/ 1920897 h 1983550"/>
                    <a:gd name="connsiteX9" fmla="*/ 1475770 w 2953345"/>
                    <a:gd name="connsiteY9" fmla="*/ 1912825 h 1983550"/>
                    <a:gd name="connsiteX10" fmla="*/ 1448916 w 2953345"/>
                    <a:gd name="connsiteY10" fmla="*/ 1901539 h 1983550"/>
                    <a:gd name="connsiteX11" fmla="*/ 1409788 w 2953345"/>
                    <a:gd name="connsiteY11" fmla="*/ 1909339 h 1983550"/>
                    <a:gd name="connsiteX12" fmla="*/ 1379448 w 2953345"/>
                    <a:gd name="connsiteY12" fmla="*/ 1933671 h 1983550"/>
                    <a:gd name="connsiteX13" fmla="*/ 425892 w 2953345"/>
                    <a:gd name="connsiteY13" fmla="*/ 1636595 h 1983550"/>
                    <a:gd name="connsiteX14" fmla="*/ 20652 w 2953345"/>
                    <a:gd name="connsiteY14" fmla="*/ 500110 h 1983550"/>
                    <a:gd name="connsiteX15" fmla="*/ 612800 w 2953345"/>
                    <a:gd name="connsiteY15" fmla="*/ 567620 h 1983550"/>
                    <a:gd name="connsiteX16" fmla="*/ 646597 w 2953345"/>
                    <a:gd name="connsiteY16" fmla="*/ 582336 h 1983550"/>
                    <a:gd name="connsiteX17" fmla="*/ 648266 w 2953345"/>
                    <a:gd name="connsiteY17" fmla="*/ 560064 h 1983550"/>
                    <a:gd name="connsiteX18" fmla="*/ 857156 w 2953345"/>
                    <a:gd name="connsiteY18" fmla="*/ 12315 h 1983550"/>
                    <a:gd name="connsiteX19" fmla="*/ 1351480 w 2953345"/>
                    <a:gd name="connsiteY19" fmla="*/ 345243 h 1983550"/>
                    <a:gd name="connsiteX20" fmla="*/ 1439392 w 2953345"/>
                    <a:gd name="connsiteY20" fmla="*/ 453752 h 1983550"/>
                    <a:gd name="connsiteX21" fmla="*/ 1517562 w 2953345"/>
                    <a:gd name="connsiteY21" fmla="*/ 349370 h 1983550"/>
                    <a:gd name="connsiteX22" fmla="*/ 1988311 w 2953345"/>
                    <a:gd name="connsiteY22" fmla="*/ 0 h 1983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2953345" h="1983550">
                      <a:moveTo>
                        <a:pt x="1988311" y="0"/>
                      </a:moveTo>
                      <a:cubicBezTo>
                        <a:pt x="2110936" y="121606"/>
                        <a:pt x="2189921" y="326279"/>
                        <a:pt x="2225919" y="546570"/>
                      </a:cubicBezTo>
                      <a:lnTo>
                        <a:pt x="2233933" y="617237"/>
                      </a:lnTo>
                      <a:lnTo>
                        <a:pt x="2350610" y="567300"/>
                      </a:lnTo>
                      <a:cubicBezTo>
                        <a:pt x="2562647" y="488224"/>
                        <a:pt x="2779392" y="454290"/>
                        <a:pt x="2932976" y="500111"/>
                      </a:cubicBezTo>
                      <a:cubicBezTo>
                        <a:pt x="3023762" y="833364"/>
                        <a:pt x="2797242" y="1367090"/>
                        <a:pt x="2527736" y="1636596"/>
                      </a:cubicBezTo>
                      <a:cubicBezTo>
                        <a:pt x="2275074" y="1889258"/>
                        <a:pt x="1799076" y="2077510"/>
                        <a:pt x="1574180" y="1933671"/>
                      </a:cubicBezTo>
                      <a:lnTo>
                        <a:pt x="1556345" y="1919368"/>
                      </a:lnTo>
                      <a:lnTo>
                        <a:pt x="1528339" y="1920897"/>
                      </a:lnTo>
                      <a:cubicBezTo>
                        <a:pt x="1510560" y="1920089"/>
                        <a:pt x="1493010" y="1917445"/>
                        <a:pt x="1475770" y="1912825"/>
                      </a:cubicBezTo>
                      <a:lnTo>
                        <a:pt x="1448916" y="1901539"/>
                      </a:lnTo>
                      <a:lnTo>
                        <a:pt x="1409788" y="1909339"/>
                      </a:lnTo>
                      <a:lnTo>
                        <a:pt x="1379448" y="1933671"/>
                      </a:lnTo>
                      <a:cubicBezTo>
                        <a:pt x="1154551" y="2077510"/>
                        <a:pt x="678554" y="1889257"/>
                        <a:pt x="425892" y="1636595"/>
                      </a:cubicBezTo>
                      <a:cubicBezTo>
                        <a:pt x="156386" y="1367089"/>
                        <a:pt x="-70989" y="807277"/>
                        <a:pt x="20652" y="500110"/>
                      </a:cubicBezTo>
                      <a:cubicBezTo>
                        <a:pt x="187279" y="454716"/>
                        <a:pt x="404024" y="488650"/>
                        <a:pt x="612800" y="567620"/>
                      </a:cubicBezTo>
                      <a:lnTo>
                        <a:pt x="646597" y="582336"/>
                      </a:lnTo>
                      <a:lnTo>
                        <a:pt x="648266" y="560064"/>
                      </a:lnTo>
                      <a:cubicBezTo>
                        <a:pt x="675860" y="335450"/>
                        <a:pt x="745684" y="127473"/>
                        <a:pt x="857156" y="12315"/>
                      </a:cubicBezTo>
                      <a:cubicBezTo>
                        <a:pt x="1025944" y="48861"/>
                        <a:pt x="1202630" y="178907"/>
                        <a:pt x="1351480" y="345243"/>
                      </a:cubicBezTo>
                      <a:lnTo>
                        <a:pt x="1439392" y="453752"/>
                      </a:lnTo>
                      <a:lnTo>
                        <a:pt x="1517562" y="349370"/>
                      </a:lnTo>
                      <a:cubicBezTo>
                        <a:pt x="1661654" y="174869"/>
                        <a:pt x="1832393" y="37110"/>
                        <a:pt x="1988311" y="0"/>
                      </a:cubicBezTo>
                      <a:close/>
                    </a:path>
                  </a:pathLst>
                </a:custGeom>
                <a:solidFill>
                  <a:srgbClr val="339933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58" name="フリーフォーム: 図形 757">
                  <a:extLst>
                    <a:ext uri="{FF2B5EF4-FFF2-40B4-BE49-F238E27FC236}">
                      <a16:creationId xmlns:a16="http://schemas.microsoft.com/office/drawing/2014/main" id="{025E3BC6-A1A2-44EB-A0F1-2BBB3C1B9214}"/>
                    </a:ext>
                  </a:extLst>
                </p:cNvPr>
                <p:cNvSpPr/>
                <p:nvPr/>
              </p:nvSpPr>
              <p:spPr>
                <a:xfrm rot="10800000">
                  <a:off x="5820428" y="3062530"/>
                  <a:ext cx="264016" cy="177320"/>
                </a:xfrm>
                <a:custGeom>
                  <a:avLst/>
                  <a:gdLst>
                    <a:gd name="connsiteX0" fmla="*/ 1988311 w 2953345"/>
                    <a:gd name="connsiteY0" fmla="*/ 0 h 1983550"/>
                    <a:gd name="connsiteX1" fmla="*/ 2225919 w 2953345"/>
                    <a:gd name="connsiteY1" fmla="*/ 546570 h 1983550"/>
                    <a:gd name="connsiteX2" fmla="*/ 2233933 w 2953345"/>
                    <a:gd name="connsiteY2" fmla="*/ 617237 h 1983550"/>
                    <a:gd name="connsiteX3" fmla="*/ 2350610 w 2953345"/>
                    <a:gd name="connsiteY3" fmla="*/ 567300 h 1983550"/>
                    <a:gd name="connsiteX4" fmla="*/ 2932976 w 2953345"/>
                    <a:gd name="connsiteY4" fmla="*/ 500111 h 1983550"/>
                    <a:gd name="connsiteX5" fmla="*/ 2527736 w 2953345"/>
                    <a:gd name="connsiteY5" fmla="*/ 1636596 h 1983550"/>
                    <a:gd name="connsiteX6" fmla="*/ 1574180 w 2953345"/>
                    <a:gd name="connsiteY6" fmla="*/ 1933671 h 1983550"/>
                    <a:gd name="connsiteX7" fmla="*/ 1556345 w 2953345"/>
                    <a:gd name="connsiteY7" fmla="*/ 1919368 h 1983550"/>
                    <a:gd name="connsiteX8" fmla="*/ 1528339 w 2953345"/>
                    <a:gd name="connsiteY8" fmla="*/ 1920897 h 1983550"/>
                    <a:gd name="connsiteX9" fmla="*/ 1475770 w 2953345"/>
                    <a:gd name="connsiteY9" fmla="*/ 1912825 h 1983550"/>
                    <a:gd name="connsiteX10" fmla="*/ 1448916 w 2953345"/>
                    <a:gd name="connsiteY10" fmla="*/ 1901539 h 1983550"/>
                    <a:gd name="connsiteX11" fmla="*/ 1409788 w 2953345"/>
                    <a:gd name="connsiteY11" fmla="*/ 1909339 h 1983550"/>
                    <a:gd name="connsiteX12" fmla="*/ 1379448 w 2953345"/>
                    <a:gd name="connsiteY12" fmla="*/ 1933671 h 1983550"/>
                    <a:gd name="connsiteX13" fmla="*/ 425892 w 2953345"/>
                    <a:gd name="connsiteY13" fmla="*/ 1636595 h 1983550"/>
                    <a:gd name="connsiteX14" fmla="*/ 20652 w 2953345"/>
                    <a:gd name="connsiteY14" fmla="*/ 500110 h 1983550"/>
                    <a:gd name="connsiteX15" fmla="*/ 612800 w 2953345"/>
                    <a:gd name="connsiteY15" fmla="*/ 567620 h 1983550"/>
                    <a:gd name="connsiteX16" fmla="*/ 646597 w 2953345"/>
                    <a:gd name="connsiteY16" fmla="*/ 582336 h 1983550"/>
                    <a:gd name="connsiteX17" fmla="*/ 648266 w 2953345"/>
                    <a:gd name="connsiteY17" fmla="*/ 560064 h 1983550"/>
                    <a:gd name="connsiteX18" fmla="*/ 857156 w 2953345"/>
                    <a:gd name="connsiteY18" fmla="*/ 12315 h 1983550"/>
                    <a:gd name="connsiteX19" fmla="*/ 1351480 w 2953345"/>
                    <a:gd name="connsiteY19" fmla="*/ 345243 h 1983550"/>
                    <a:gd name="connsiteX20" fmla="*/ 1439392 w 2953345"/>
                    <a:gd name="connsiteY20" fmla="*/ 453752 h 1983550"/>
                    <a:gd name="connsiteX21" fmla="*/ 1517562 w 2953345"/>
                    <a:gd name="connsiteY21" fmla="*/ 349370 h 1983550"/>
                    <a:gd name="connsiteX22" fmla="*/ 1988311 w 2953345"/>
                    <a:gd name="connsiteY22" fmla="*/ 0 h 1983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2953345" h="1983550">
                      <a:moveTo>
                        <a:pt x="1988311" y="0"/>
                      </a:moveTo>
                      <a:cubicBezTo>
                        <a:pt x="2110936" y="121606"/>
                        <a:pt x="2189921" y="326279"/>
                        <a:pt x="2225919" y="546570"/>
                      </a:cubicBezTo>
                      <a:lnTo>
                        <a:pt x="2233933" y="617237"/>
                      </a:lnTo>
                      <a:lnTo>
                        <a:pt x="2350610" y="567300"/>
                      </a:lnTo>
                      <a:cubicBezTo>
                        <a:pt x="2562647" y="488224"/>
                        <a:pt x="2779392" y="454290"/>
                        <a:pt x="2932976" y="500111"/>
                      </a:cubicBezTo>
                      <a:cubicBezTo>
                        <a:pt x="3023762" y="833364"/>
                        <a:pt x="2797242" y="1367090"/>
                        <a:pt x="2527736" y="1636596"/>
                      </a:cubicBezTo>
                      <a:cubicBezTo>
                        <a:pt x="2275074" y="1889258"/>
                        <a:pt x="1799076" y="2077510"/>
                        <a:pt x="1574180" y="1933671"/>
                      </a:cubicBezTo>
                      <a:lnTo>
                        <a:pt x="1556345" y="1919368"/>
                      </a:lnTo>
                      <a:lnTo>
                        <a:pt x="1528339" y="1920897"/>
                      </a:lnTo>
                      <a:cubicBezTo>
                        <a:pt x="1510560" y="1920089"/>
                        <a:pt x="1493010" y="1917445"/>
                        <a:pt x="1475770" y="1912825"/>
                      </a:cubicBezTo>
                      <a:lnTo>
                        <a:pt x="1448916" y="1901539"/>
                      </a:lnTo>
                      <a:lnTo>
                        <a:pt x="1409788" y="1909339"/>
                      </a:lnTo>
                      <a:lnTo>
                        <a:pt x="1379448" y="1933671"/>
                      </a:lnTo>
                      <a:cubicBezTo>
                        <a:pt x="1154551" y="2077510"/>
                        <a:pt x="678554" y="1889257"/>
                        <a:pt x="425892" y="1636595"/>
                      </a:cubicBezTo>
                      <a:cubicBezTo>
                        <a:pt x="156386" y="1367089"/>
                        <a:pt x="-70989" y="807277"/>
                        <a:pt x="20652" y="500110"/>
                      </a:cubicBezTo>
                      <a:cubicBezTo>
                        <a:pt x="187279" y="454716"/>
                        <a:pt x="404024" y="488650"/>
                        <a:pt x="612800" y="567620"/>
                      </a:cubicBezTo>
                      <a:lnTo>
                        <a:pt x="646597" y="582336"/>
                      </a:lnTo>
                      <a:lnTo>
                        <a:pt x="648266" y="560064"/>
                      </a:lnTo>
                      <a:cubicBezTo>
                        <a:pt x="675860" y="335450"/>
                        <a:pt x="745684" y="127473"/>
                        <a:pt x="857156" y="12315"/>
                      </a:cubicBezTo>
                      <a:cubicBezTo>
                        <a:pt x="1025944" y="48861"/>
                        <a:pt x="1202630" y="178907"/>
                        <a:pt x="1351480" y="345243"/>
                      </a:cubicBezTo>
                      <a:lnTo>
                        <a:pt x="1439392" y="453752"/>
                      </a:lnTo>
                      <a:lnTo>
                        <a:pt x="1517562" y="349370"/>
                      </a:lnTo>
                      <a:cubicBezTo>
                        <a:pt x="1661654" y="174869"/>
                        <a:pt x="1832393" y="37110"/>
                        <a:pt x="1988311" y="0"/>
                      </a:cubicBezTo>
                      <a:close/>
                    </a:path>
                  </a:pathLst>
                </a:custGeom>
                <a:solidFill>
                  <a:srgbClr val="339933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59" name="フリーフォーム: 図形 758">
                  <a:extLst>
                    <a:ext uri="{FF2B5EF4-FFF2-40B4-BE49-F238E27FC236}">
                      <a16:creationId xmlns:a16="http://schemas.microsoft.com/office/drawing/2014/main" id="{46849D73-0F5E-4605-836D-F93309751F82}"/>
                    </a:ext>
                  </a:extLst>
                </p:cNvPr>
                <p:cNvSpPr/>
                <p:nvPr/>
              </p:nvSpPr>
              <p:spPr>
                <a:xfrm rot="10800000">
                  <a:off x="6070004" y="3376300"/>
                  <a:ext cx="237304" cy="159380"/>
                </a:xfrm>
                <a:custGeom>
                  <a:avLst/>
                  <a:gdLst>
                    <a:gd name="connsiteX0" fmla="*/ 1988311 w 2953345"/>
                    <a:gd name="connsiteY0" fmla="*/ 0 h 1983550"/>
                    <a:gd name="connsiteX1" fmla="*/ 2225919 w 2953345"/>
                    <a:gd name="connsiteY1" fmla="*/ 546570 h 1983550"/>
                    <a:gd name="connsiteX2" fmla="*/ 2233933 w 2953345"/>
                    <a:gd name="connsiteY2" fmla="*/ 617237 h 1983550"/>
                    <a:gd name="connsiteX3" fmla="*/ 2350610 w 2953345"/>
                    <a:gd name="connsiteY3" fmla="*/ 567300 h 1983550"/>
                    <a:gd name="connsiteX4" fmla="*/ 2932976 w 2953345"/>
                    <a:gd name="connsiteY4" fmla="*/ 500111 h 1983550"/>
                    <a:gd name="connsiteX5" fmla="*/ 2527736 w 2953345"/>
                    <a:gd name="connsiteY5" fmla="*/ 1636596 h 1983550"/>
                    <a:gd name="connsiteX6" fmla="*/ 1574180 w 2953345"/>
                    <a:gd name="connsiteY6" fmla="*/ 1933671 h 1983550"/>
                    <a:gd name="connsiteX7" fmla="*/ 1556345 w 2953345"/>
                    <a:gd name="connsiteY7" fmla="*/ 1919368 h 1983550"/>
                    <a:gd name="connsiteX8" fmla="*/ 1528339 w 2953345"/>
                    <a:gd name="connsiteY8" fmla="*/ 1920897 h 1983550"/>
                    <a:gd name="connsiteX9" fmla="*/ 1475770 w 2953345"/>
                    <a:gd name="connsiteY9" fmla="*/ 1912825 h 1983550"/>
                    <a:gd name="connsiteX10" fmla="*/ 1448916 w 2953345"/>
                    <a:gd name="connsiteY10" fmla="*/ 1901539 h 1983550"/>
                    <a:gd name="connsiteX11" fmla="*/ 1409788 w 2953345"/>
                    <a:gd name="connsiteY11" fmla="*/ 1909339 h 1983550"/>
                    <a:gd name="connsiteX12" fmla="*/ 1379448 w 2953345"/>
                    <a:gd name="connsiteY12" fmla="*/ 1933671 h 1983550"/>
                    <a:gd name="connsiteX13" fmla="*/ 425892 w 2953345"/>
                    <a:gd name="connsiteY13" fmla="*/ 1636595 h 1983550"/>
                    <a:gd name="connsiteX14" fmla="*/ 20652 w 2953345"/>
                    <a:gd name="connsiteY14" fmla="*/ 500110 h 1983550"/>
                    <a:gd name="connsiteX15" fmla="*/ 612800 w 2953345"/>
                    <a:gd name="connsiteY15" fmla="*/ 567620 h 1983550"/>
                    <a:gd name="connsiteX16" fmla="*/ 646597 w 2953345"/>
                    <a:gd name="connsiteY16" fmla="*/ 582336 h 1983550"/>
                    <a:gd name="connsiteX17" fmla="*/ 648266 w 2953345"/>
                    <a:gd name="connsiteY17" fmla="*/ 560064 h 1983550"/>
                    <a:gd name="connsiteX18" fmla="*/ 857156 w 2953345"/>
                    <a:gd name="connsiteY18" fmla="*/ 12315 h 1983550"/>
                    <a:gd name="connsiteX19" fmla="*/ 1351480 w 2953345"/>
                    <a:gd name="connsiteY19" fmla="*/ 345243 h 1983550"/>
                    <a:gd name="connsiteX20" fmla="*/ 1439392 w 2953345"/>
                    <a:gd name="connsiteY20" fmla="*/ 453752 h 1983550"/>
                    <a:gd name="connsiteX21" fmla="*/ 1517562 w 2953345"/>
                    <a:gd name="connsiteY21" fmla="*/ 349370 h 1983550"/>
                    <a:gd name="connsiteX22" fmla="*/ 1988311 w 2953345"/>
                    <a:gd name="connsiteY22" fmla="*/ 0 h 1983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2953345" h="1983550">
                      <a:moveTo>
                        <a:pt x="1988311" y="0"/>
                      </a:moveTo>
                      <a:cubicBezTo>
                        <a:pt x="2110936" y="121606"/>
                        <a:pt x="2189921" y="326279"/>
                        <a:pt x="2225919" y="546570"/>
                      </a:cubicBezTo>
                      <a:lnTo>
                        <a:pt x="2233933" y="617237"/>
                      </a:lnTo>
                      <a:lnTo>
                        <a:pt x="2350610" y="567300"/>
                      </a:lnTo>
                      <a:cubicBezTo>
                        <a:pt x="2562647" y="488224"/>
                        <a:pt x="2779392" y="454290"/>
                        <a:pt x="2932976" y="500111"/>
                      </a:cubicBezTo>
                      <a:cubicBezTo>
                        <a:pt x="3023762" y="833364"/>
                        <a:pt x="2797242" y="1367090"/>
                        <a:pt x="2527736" y="1636596"/>
                      </a:cubicBezTo>
                      <a:cubicBezTo>
                        <a:pt x="2275074" y="1889258"/>
                        <a:pt x="1799076" y="2077510"/>
                        <a:pt x="1574180" y="1933671"/>
                      </a:cubicBezTo>
                      <a:lnTo>
                        <a:pt x="1556345" y="1919368"/>
                      </a:lnTo>
                      <a:lnTo>
                        <a:pt x="1528339" y="1920897"/>
                      </a:lnTo>
                      <a:cubicBezTo>
                        <a:pt x="1510560" y="1920089"/>
                        <a:pt x="1493010" y="1917445"/>
                        <a:pt x="1475770" y="1912825"/>
                      </a:cubicBezTo>
                      <a:lnTo>
                        <a:pt x="1448916" y="1901539"/>
                      </a:lnTo>
                      <a:lnTo>
                        <a:pt x="1409788" y="1909339"/>
                      </a:lnTo>
                      <a:lnTo>
                        <a:pt x="1379448" y="1933671"/>
                      </a:lnTo>
                      <a:cubicBezTo>
                        <a:pt x="1154551" y="2077510"/>
                        <a:pt x="678554" y="1889257"/>
                        <a:pt x="425892" y="1636595"/>
                      </a:cubicBezTo>
                      <a:cubicBezTo>
                        <a:pt x="156386" y="1367089"/>
                        <a:pt x="-70989" y="807277"/>
                        <a:pt x="20652" y="500110"/>
                      </a:cubicBezTo>
                      <a:cubicBezTo>
                        <a:pt x="187279" y="454716"/>
                        <a:pt x="404024" y="488650"/>
                        <a:pt x="612800" y="567620"/>
                      </a:cubicBezTo>
                      <a:lnTo>
                        <a:pt x="646597" y="582336"/>
                      </a:lnTo>
                      <a:lnTo>
                        <a:pt x="648266" y="560064"/>
                      </a:lnTo>
                      <a:cubicBezTo>
                        <a:pt x="675860" y="335450"/>
                        <a:pt x="745684" y="127473"/>
                        <a:pt x="857156" y="12315"/>
                      </a:cubicBezTo>
                      <a:cubicBezTo>
                        <a:pt x="1025944" y="48861"/>
                        <a:pt x="1202630" y="178907"/>
                        <a:pt x="1351480" y="345243"/>
                      </a:cubicBezTo>
                      <a:lnTo>
                        <a:pt x="1439392" y="453752"/>
                      </a:lnTo>
                      <a:lnTo>
                        <a:pt x="1517562" y="349370"/>
                      </a:lnTo>
                      <a:cubicBezTo>
                        <a:pt x="1661654" y="174869"/>
                        <a:pt x="1832393" y="37110"/>
                        <a:pt x="1988311" y="0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60" name="フリーフォーム: 図形 759">
                  <a:extLst>
                    <a:ext uri="{FF2B5EF4-FFF2-40B4-BE49-F238E27FC236}">
                      <a16:creationId xmlns:a16="http://schemas.microsoft.com/office/drawing/2014/main" id="{67149C59-DFF9-4D5B-AE81-67F846CE0D47}"/>
                    </a:ext>
                  </a:extLst>
                </p:cNvPr>
                <p:cNvSpPr/>
                <p:nvPr/>
              </p:nvSpPr>
              <p:spPr>
                <a:xfrm rot="10800000">
                  <a:off x="5833784" y="3300100"/>
                  <a:ext cx="237304" cy="159380"/>
                </a:xfrm>
                <a:custGeom>
                  <a:avLst/>
                  <a:gdLst>
                    <a:gd name="connsiteX0" fmla="*/ 1988311 w 2953345"/>
                    <a:gd name="connsiteY0" fmla="*/ 0 h 1983550"/>
                    <a:gd name="connsiteX1" fmla="*/ 2225919 w 2953345"/>
                    <a:gd name="connsiteY1" fmla="*/ 546570 h 1983550"/>
                    <a:gd name="connsiteX2" fmla="*/ 2233933 w 2953345"/>
                    <a:gd name="connsiteY2" fmla="*/ 617237 h 1983550"/>
                    <a:gd name="connsiteX3" fmla="*/ 2350610 w 2953345"/>
                    <a:gd name="connsiteY3" fmla="*/ 567300 h 1983550"/>
                    <a:gd name="connsiteX4" fmla="*/ 2932976 w 2953345"/>
                    <a:gd name="connsiteY4" fmla="*/ 500111 h 1983550"/>
                    <a:gd name="connsiteX5" fmla="*/ 2527736 w 2953345"/>
                    <a:gd name="connsiteY5" fmla="*/ 1636596 h 1983550"/>
                    <a:gd name="connsiteX6" fmla="*/ 1574180 w 2953345"/>
                    <a:gd name="connsiteY6" fmla="*/ 1933671 h 1983550"/>
                    <a:gd name="connsiteX7" fmla="*/ 1556345 w 2953345"/>
                    <a:gd name="connsiteY7" fmla="*/ 1919368 h 1983550"/>
                    <a:gd name="connsiteX8" fmla="*/ 1528339 w 2953345"/>
                    <a:gd name="connsiteY8" fmla="*/ 1920897 h 1983550"/>
                    <a:gd name="connsiteX9" fmla="*/ 1475770 w 2953345"/>
                    <a:gd name="connsiteY9" fmla="*/ 1912825 h 1983550"/>
                    <a:gd name="connsiteX10" fmla="*/ 1448916 w 2953345"/>
                    <a:gd name="connsiteY10" fmla="*/ 1901539 h 1983550"/>
                    <a:gd name="connsiteX11" fmla="*/ 1409788 w 2953345"/>
                    <a:gd name="connsiteY11" fmla="*/ 1909339 h 1983550"/>
                    <a:gd name="connsiteX12" fmla="*/ 1379448 w 2953345"/>
                    <a:gd name="connsiteY12" fmla="*/ 1933671 h 1983550"/>
                    <a:gd name="connsiteX13" fmla="*/ 425892 w 2953345"/>
                    <a:gd name="connsiteY13" fmla="*/ 1636595 h 1983550"/>
                    <a:gd name="connsiteX14" fmla="*/ 20652 w 2953345"/>
                    <a:gd name="connsiteY14" fmla="*/ 500110 h 1983550"/>
                    <a:gd name="connsiteX15" fmla="*/ 612800 w 2953345"/>
                    <a:gd name="connsiteY15" fmla="*/ 567620 h 1983550"/>
                    <a:gd name="connsiteX16" fmla="*/ 646597 w 2953345"/>
                    <a:gd name="connsiteY16" fmla="*/ 582336 h 1983550"/>
                    <a:gd name="connsiteX17" fmla="*/ 648266 w 2953345"/>
                    <a:gd name="connsiteY17" fmla="*/ 560064 h 1983550"/>
                    <a:gd name="connsiteX18" fmla="*/ 857156 w 2953345"/>
                    <a:gd name="connsiteY18" fmla="*/ 12315 h 1983550"/>
                    <a:gd name="connsiteX19" fmla="*/ 1351480 w 2953345"/>
                    <a:gd name="connsiteY19" fmla="*/ 345243 h 1983550"/>
                    <a:gd name="connsiteX20" fmla="*/ 1439392 w 2953345"/>
                    <a:gd name="connsiteY20" fmla="*/ 453752 h 1983550"/>
                    <a:gd name="connsiteX21" fmla="*/ 1517562 w 2953345"/>
                    <a:gd name="connsiteY21" fmla="*/ 349370 h 1983550"/>
                    <a:gd name="connsiteX22" fmla="*/ 1988311 w 2953345"/>
                    <a:gd name="connsiteY22" fmla="*/ 0 h 1983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2953345" h="1983550">
                      <a:moveTo>
                        <a:pt x="1988311" y="0"/>
                      </a:moveTo>
                      <a:cubicBezTo>
                        <a:pt x="2110936" y="121606"/>
                        <a:pt x="2189921" y="326279"/>
                        <a:pt x="2225919" y="546570"/>
                      </a:cubicBezTo>
                      <a:lnTo>
                        <a:pt x="2233933" y="617237"/>
                      </a:lnTo>
                      <a:lnTo>
                        <a:pt x="2350610" y="567300"/>
                      </a:lnTo>
                      <a:cubicBezTo>
                        <a:pt x="2562647" y="488224"/>
                        <a:pt x="2779392" y="454290"/>
                        <a:pt x="2932976" y="500111"/>
                      </a:cubicBezTo>
                      <a:cubicBezTo>
                        <a:pt x="3023762" y="833364"/>
                        <a:pt x="2797242" y="1367090"/>
                        <a:pt x="2527736" y="1636596"/>
                      </a:cubicBezTo>
                      <a:cubicBezTo>
                        <a:pt x="2275074" y="1889258"/>
                        <a:pt x="1799076" y="2077510"/>
                        <a:pt x="1574180" y="1933671"/>
                      </a:cubicBezTo>
                      <a:lnTo>
                        <a:pt x="1556345" y="1919368"/>
                      </a:lnTo>
                      <a:lnTo>
                        <a:pt x="1528339" y="1920897"/>
                      </a:lnTo>
                      <a:cubicBezTo>
                        <a:pt x="1510560" y="1920089"/>
                        <a:pt x="1493010" y="1917445"/>
                        <a:pt x="1475770" y="1912825"/>
                      </a:cubicBezTo>
                      <a:lnTo>
                        <a:pt x="1448916" y="1901539"/>
                      </a:lnTo>
                      <a:lnTo>
                        <a:pt x="1409788" y="1909339"/>
                      </a:lnTo>
                      <a:lnTo>
                        <a:pt x="1379448" y="1933671"/>
                      </a:lnTo>
                      <a:cubicBezTo>
                        <a:pt x="1154551" y="2077510"/>
                        <a:pt x="678554" y="1889257"/>
                        <a:pt x="425892" y="1636595"/>
                      </a:cubicBezTo>
                      <a:cubicBezTo>
                        <a:pt x="156386" y="1367089"/>
                        <a:pt x="-70989" y="807277"/>
                        <a:pt x="20652" y="500110"/>
                      </a:cubicBezTo>
                      <a:cubicBezTo>
                        <a:pt x="187279" y="454716"/>
                        <a:pt x="404024" y="488650"/>
                        <a:pt x="612800" y="567620"/>
                      </a:cubicBezTo>
                      <a:lnTo>
                        <a:pt x="646597" y="582336"/>
                      </a:lnTo>
                      <a:lnTo>
                        <a:pt x="648266" y="560064"/>
                      </a:lnTo>
                      <a:cubicBezTo>
                        <a:pt x="675860" y="335450"/>
                        <a:pt x="745684" y="127473"/>
                        <a:pt x="857156" y="12315"/>
                      </a:cubicBezTo>
                      <a:cubicBezTo>
                        <a:pt x="1025944" y="48861"/>
                        <a:pt x="1202630" y="178907"/>
                        <a:pt x="1351480" y="345243"/>
                      </a:cubicBezTo>
                      <a:lnTo>
                        <a:pt x="1439392" y="453752"/>
                      </a:lnTo>
                      <a:lnTo>
                        <a:pt x="1517562" y="349370"/>
                      </a:lnTo>
                      <a:cubicBezTo>
                        <a:pt x="1661654" y="174869"/>
                        <a:pt x="1832393" y="37110"/>
                        <a:pt x="1988311" y="0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61" name="フリーフォーム: 図形 760">
                  <a:extLst>
                    <a:ext uri="{FF2B5EF4-FFF2-40B4-BE49-F238E27FC236}">
                      <a16:creationId xmlns:a16="http://schemas.microsoft.com/office/drawing/2014/main" id="{BFC290F6-D5AD-4536-804F-CE8DCD13BB15}"/>
                    </a:ext>
                  </a:extLst>
                </p:cNvPr>
                <p:cNvSpPr/>
                <p:nvPr/>
              </p:nvSpPr>
              <p:spPr>
                <a:xfrm rot="9769250">
                  <a:off x="6093165" y="3260085"/>
                  <a:ext cx="264016" cy="177320"/>
                </a:xfrm>
                <a:custGeom>
                  <a:avLst/>
                  <a:gdLst>
                    <a:gd name="connsiteX0" fmla="*/ 1988311 w 2953345"/>
                    <a:gd name="connsiteY0" fmla="*/ 0 h 1983550"/>
                    <a:gd name="connsiteX1" fmla="*/ 2225919 w 2953345"/>
                    <a:gd name="connsiteY1" fmla="*/ 546570 h 1983550"/>
                    <a:gd name="connsiteX2" fmla="*/ 2233933 w 2953345"/>
                    <a:gd name="connsiteY2" fmla="*/ 617237 h 1983550"/>
                    <a:gd name="connsiteX3" fmla="*/ 2350610 w 2953345"/>
                    <a:gd name="connsiteY3" fmla="*/ 567300 h 1983550"/>
                    <a:gd name="connsiteX4" fmla="*/ 2932976 w 2953345"/>
                    <a:gd name="connsiteY4" fmla="*/ 500111 h 1983550"/>
                    <a:gd name="connsiteX5" fmla="*/ 2527736 w 2953345"/>
                    <a:gd name="connsiteY5" fmla="*/ 1636596 h 1983550"/>
                    <a:gd name="connsiteX6" fmla="*/ 1574180 w 2953345"/>
                    <a:gd name="connsiteY6" fmla="*/ 1933671 h 1983550"/>
                    <a:gd name="connsiteX7" fmla="*/ 1556345 w 2953345"/>
                    <a:gd name="connsiteY7" fmla="*/ 1919368 h 1983550"/>
                    <a:gd name="connsiteX8" fmla="*/ 1528339 w 2953345"/>
                    <a:gd name="connsiteY8" fmla="*/ 1920897 h 1983550"/>
                    <a:gd name="connsiteX9" fmla="*/ 1475770 w 2953345"/>
                    <a:gd name="connsiteY9" fmla="*/ 1912825 h 1983550"/>
                    <a:gd name="connsiteX10" fmla="*/ 1448916 w 2953345"/>
                    <a:gd name="connsiteY10" fmla="*/ 1901539 h 1983550"/>
                    <a:gd name="connsiteX11" fmla="*/ 1409788 w 2953345"/>
                    <a:gd name="connsiteY11" fmla="*/ 1909339 h 1983550"/>
                    <a:gd name="connsiteX12" fmla="*/ 1379448 w 2953345"/>
                    <a:gd name="connsiteY12" fmla="*/ 1933671 h 1983550"/>
                    <a:gd name="connsiteX13" fmla="*/ 425892 w 2953345"/>
                    <a:gd name="connsiteY13" fmla="*/ 1636595 h 1983550"/>
                    <a:gd name="connsiteX14" fmla="*/ 20652 w 2953345"/>
                    <a:gd name="connsiteY14" fmla="*/ 500110 h 1983550"/>
                    <a:gd name="connsiteX15" fmla="*/ 612800 w 2953345"/>
                    <a:gd name="connsiteY15" fmla="*/ 567620 h 1983550"/>
                    <a:gd name="connsiteX16" fmla="*/ 646597 w 2953345"/>
                    <a:gd name="connsiteY16" fmla="*/ 582336 h 1983550"/>
                    <a:gd name="connsiteX17" fmla="*/ 648266 w 2953345"/>
                    <a:gd name="connsiteY17" fmla="*/ 560064 h 1983550"/>
                    <a:gd name="connsiteX18" fmla="*/ 857156 w 2953345"/>
                    <a:gd name="connsiteY18" fmla="*/ 12315 h 1983550"/>
                    <a:gd name="connsiteX19" fmla="*/ 1351480 w 2953345"/>
                    <a:gd name="connsiteY19" fmla="*/ 345243 h 1983550"/>
                    <a:gd name="connsiteX20" fmla="*/ 1439392 w 2953345"/>
                    <a:gd name="connsiteY20" fmla="*/ 453752 h 1983550"/>
                    <a:gd name="connsiteX21" fmla="*/ 1517562 w 2953345"/>
                    <a:gd name="connsiteY21" fmla="*/ 349370 h 1983550"/>
                    <a:gd name="connsiteX22" fmla="*/ 1988311 w 2953345"/>
                    <a:gd name="connsiteY22" fmla="*/ 0 h 1983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2953345" h="1983550">
                      <a:moveTo>
                        <a:pt x="1988311" y="0"/>
                      </a:moveTo>
                      <a:cubicBezTo>
                        <a:pt x="2110936" y="121606"/>
                        <a:pt x="2189921" y="326279"/>
                        <a:pt x="2225919" y="546570"/>
                      </a:cubicBezTo>
                      <a:lnTo>
                        <a:pt x="2233933" y="617237"/>
                      </a:lnTo>
                      <a:lnTo>
                        <a:pt x="2350610" y="567300"/>
                      </a:lnTo>
                      <a:cubicBezTo>
                        <a:pt x="2562647" y="488224"/>
                        <a:pt x="2779392" y="454290"/>
                        <a:pt x="2932976" y="500111"/>
                      </a:cubicBezTo>
                      <a:cubicBezTo>
                        <a:pt x="3023762" y="833364"/>
                        <a:pt x="2797242" y="1367090"/>
                        <a:pt x="2527736" y="1636596"/>
                      </a:cubicBezTo>
                      <a:cubicBezTo>
                        <a:pt x="2275074" y="1889258"/>
                        <a:pt x="1799076" y="2077510"/>
                        <a:pt x="1574180" y="1933671"/>
                      </a:cubicBezTo>
                      <a:lnTo>
                        <a:pt x="1556345" y="1919368"/>
                      </a:lnTo>
                      <a:lnTo>
                        <a:pt x="1528339" y="1920897"/>
                      </a:lnTo>
                      <a:cubicBezTo>
                        <a:pt x="1510560" y="1920089"/>
                        <a:pt x="1493010" y="1917445"/>
                        <a:pt x="1475770" y="1912825"/>
                      </a:cubicBezTo>
                      <a:lnTo>
                        <a:pt x="1448916" y="1901539"/>
                      </a:lnTo>
                      <a:lnTo>
                        <a:pt x="1409788" y="1909339"/>
                      </a:lnTo>
                      <a:lnTo>
                        <a:pt x="1379448" y="1933671"/>
                      </a:lnTo>
                      <a:cubicBezTo>
                        <a:pt x="1154551" y="2077510"/>
                        <a:pt x="678554" y="1889257"/>
                        <a:pt x="425892" y="1636595"/>
                      </a:cubicBezTo>
                      <a:cubicBezTo>
                        <a:pt x="156386" y="1367089"/>
                        <a:pt x="-70989" y="807277"/>
                        <a:pt x="20652" y="500110"/>
                      </a:cubicBezTo>
                      <a:cubicBezTo>
                        <a:pt x="187279" y="454716"/>
                        <a:pt x="404024" y="488650"/>
                        <a:pt x="612800" y="567620"/>
                      </a:cubicBezTo>
                      <a:lnTo>
                        <a:pt x="646597" y="582336"/>
                      </a:lnTo>
                      <a:lnTo>
                        <a:pt x="648266" y="560064"/>
                      </a:lnTo>
                      <a:cubicBezTo>
                        <a:pt x="675860" y="335450"/>
                        <a:pt x="745684" y="127473"/>
                        <a:pt x="857156" y="12315"/>
                      </a:cubicBezTo>
                      <a:cubicBezTo>
                        <a:pt x="1025944" y="48861"/>
                        <a:pt x="1202630" y="178907"/>
                        <a:pt x="1351480" y="345243"/>
                      </a:cubicBezTo>
                      <a:lnTo>
                        <a:pt x="1439392" y="453752"/>
                      </a:lnTo>
                      <a:lnTo>
                        <a:pt x="1517562" y="349370"/>
                      </a:lnTo>
                      <a:cubicBezTo>
                        <a:pt x="1661654" y="174869"/>
                        <a:pt x="1832393" y="37110"/>
                        <a:pt x="1988311" y="0"/>
                      </a:cubicBezTo>
                      <a:close/>
                    </a:path>
                  </a:pathLst>
                </a:custGeom>
                <a:solidFill>
                  <a:srgbClr val="339933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62" name="フリーフォーム: 図形 761">
                  <a:extLst>
                    <a:ext uri="{FF2B5EF4-FFF2-40B4-BE49-F238E27FC236}">
                      <a16:creationId xmlns:a16="http://schemas.microsoft.com/office/drawing/2014/main" id="{35D83442-1329-44D0-A5A8-89CF9728576D}"/>
                    </a:ext>
                  </a:extLst>
                </p:cNvPr>
                <p:cNvSpPr/>
                <p:nvPr/>
              </p:nvSpPr>
              <p:spPr>
                <a:xfrm rot="9769250">
                  <a:off x="5856945" y="3183885"/>
                  <a:ext cx="264016" cy="177320"/>
                </a:xfrm>
                <a:custGeom>
                  <a:avLst/>
                  <a:gdLst>
                    <a:gd name="connsiteX0" fmla="*/ 1988311 w 2953345"/>
                    <a:gd name="connsiteY0" fmla="*/ 0 h 1983550"/>
                    <a:gd name="connsiteX1" fmla="*/ 2225919 w 2953345"/>
                    <a:gd name="connsiteY1" fmla="*/ 546570 h 1983550"/>
                    <a:gd name="connsiteX2" fmla="*/ 2233933 w 2953345"/>
                    <a:gd name="connsiteY2" fmla="*/ 617237 h 1983550"/>
                    <a:gd name="connsiteX3" fmla="*/ 2350610 w 2953345"/>
                    <a:gd name="connsiteY3" fmla="*/ 567300 h 1983550"/>
                    <a:gd name="connsiteX4" fmla="*/ 2932976 w 2953345"/>
                    <a:gd name="connsiteY4" fmla="*/ 500111 h 1983550"/>
                    <a:gd name="connsiteX5" fmla="*/ 2527736 w 2953345"/>
                    <a:gd name="connsiteY5" fmla="*/ 1636596 h 1983550"/>
                    <a:gd name="connsiteX6" fmla="*/ 1574180 w 2953345"/>
                    <a:gd name="connsiteY6" fmla="*/ 1933671 h 1983550"/>
                    <a:gd name="connsiteX7" fmla="*/ 1556345 w 2953345"/>
                    <a:gd name="connsiteY7" fmla="*/ 1919368 h 1983550"/>
                    <a:gd name="connsiteX8" fmla="*/ 1528339 w 2953345"/>
                    <a:gd name="connsiteY8" fmla="*/ 1920897 h 1983550"/>
                    <a:gd name="connsiteX9" fmla="*/ 1475770 w 2953345"/>
                    <a:gd name="connsiteY9" fmla="*/ 1912825 h 1983550"/>
                    <a:gd name="connsiteX10" fmla="*/ 1448916 w 2953345"/>
                    <a:gd name="connsiteY10" fmla="*/ 1901539 h 1983550"/>
                    <a:gd name="connsiteX11" fmla="*/ 1409788 w 2953345"/>
                    <a:gd name="connsiteY11" fmla="*/ 1909339 h 1983550"/>
                    <a:gd name="connsiteX12" fmla="*/ 1379448 w 2953345"/>
                    <a:gd name="connsiteY12" fmla="*/ 1933671 h 1983550"/>
                    <a:gd name="connsiteX13" fmla="*/ 425892 w 2953345"/>
                    <a:gd name="connsiteY13" fmla="*/ 1636595 h 1983550"/>
                    <a:gd name="connsiteX14" fmla="*/ 20652 w 2953345"/>
                    <a:gd name="connsiteY14" fmla="*/ 500110 h 1983550"/>
                    <a:gd name="connsiteX15" fmla="*/ 612800 w 2953345"/>
                    <a:gd name="connsiteY15" fmla="*/ 567620 h 1983550"/>
                    <a:gd name="connsiteX16" fmla="*/ 646597 w 2953345"/>
                    <a:gd name="connsiteY16" fmla="*/ 582336 h 1983550"/>
                    <a:gd name="connsiteX17" fmla="*/ 648266 w 2953345"/>
                    <a:gd name="connsiteY17" fmla="*/ 560064 h 1983550"/>
                    <a:gd name="connsiteX18" fmla="*/ 857156 w 2953345"/>
                    <a:gd name="connsiteY18" fmla="*/ 12315 h 1983550"/>
                    <a:gd name="connsiteX19" fmla="*/ 1351480 w 2953345"/>
                    <a:gd name="connsiteY19" fmla="*/ 345243 h 1983550"/>
                    <a:gd name="connsiteX20" fmla="*/ 1439392 w 2953345"/>
                    <a:gd name="connsiteY20" fmla="*/ 453752 h 1983550"/>
                    <a:gd name="connsiteX21" fmla="*/ 1517562 w 2953345"/>
                    <a:gd name="connsiteY21" fmla="*/ 349370 h 1983550"/>
                    <a:gd name="connsiteX22" fmla="*/ 1988311 w 2953345"/>
                    <a:gd name="connsiteY22" fmla="*/ 0 h 1983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2953345" h="1983550">
                      <a:moveTo>
                        <a:pt x="1988311" y="0"/>
                      </a:moveTo>
                      <a:cubicBezTo>
                        <a:pt x="2110936" y="121606"/>
                        <a:pt x="2189921" y="326279"/>
                        <a:pt x="2225919" y="546570"/>
                      </a:cubicBezTo>
                      <a:lnTo>
                        <a:pt x="2233933" y="617237"/>
                      </a:lnTo>
                      <a:lnTo>
                        <a:pt x="2350610" y="567300"/>
                      </a:lnTo>
                      <a:cubicBezTo>
                        <a:pt x="2562647" y="488224"/>
                        <a:pt x="2779392" y="454290"/>
                        <a:pt x="2932976" y="500111"/>
                      </a:cubicBezTo>
                      <a:cubicBezTo>
                        <a:pt x="3023762" y="833364"/>
                        <a:pt x="2797242" y="1367090"/>
                        <a:pt x="2527736" y="1636596"/>
                      </a:cubicBezTo>
                      <a:cubicBezTo>
                        <a:pt x="2275074" y="1889258"/>
                        <a:pt x="1799076" y="2077510"/>
                        <a:pt x="1574180" y="1933671"/>
                      </a:cubicBezTo>
                      <a:lnTo>
                        <a:pt x="1556345" y="1919368"/>
                      </a:lnTo>
                      <a:lnTo>
                        <a:pt x="1528339" y="1920897"/>
                      </a:lnTo>
                      <a:cubicBezTo>
                        <a:pt x="1510560" y="1920089"/>
                        <a:pt x="1493010" y="1917445"/>
                        <a:pt x="1475770" y="1912825"/>
                      </a:cubicBezTo>
                      <a:lnTo>
                        <a:pt x="1448916" y="1901539"/>
                      </a:lnTo>
                      <a:lnTo>
                        <a:pt x="1409788" y="1909339"/>
                      </a:lnTo>
                      <a:lnTo>
                        <a:pt x="1379448" y="1933671"/>
                      </a:lnTo>
                      <a:cubicBezTo>
                        <a:pt x="1154551" y="2077510"/>
                        <a:pt x="678554" y="1889257"/>
                        <a:pt x="425892" y="1636595"/>
                      </a:cubicBezTo>
                      <a:cubicBezTo>
                        <a:pt x="156386" y="1367089"/>
                        <a:pt x="-70989" y="807277"/>
                        <a:pt x="20652" y="500110"/>
                      </a:cubicBezTo>
                      <a:cubicBezTo>
                        <a:pt x="187279" y="454716"/>
                        <a:pt x="404024" y="488650"/>
                        <a:pt x="612800" y="567620"/>
                      </a:cubicBezTo>
                      <a:lnTo>
                        <a:pt x="646597" y="582336"/>
                      </a:lnTo>
                      <a:lnTo>
                        <a:pt x="648266" y="560064"/>
                      </a:lnTo>
                      <a:cubicBezTo>
                        <a:pt x="675860" y="335450"/>
                        <a:pt x="745684" y="127473"/>
                        <a:pt x="857156" y="12315"/>
                      </a:cubicBezTo>
                      <a:cubicBezTo>
                        <a:pt x="1025944" y="48861"/>
                        <a:pt x="1202630" y="178907"/>
                        <a:pt x="1351480" y="345243"/>
                      </a:cubicBezTo>
                      <a:lnTo>
                        <a:pt x="1439392" y="453752"/>
                      </a:lnTo>
                      <a:lnTo>
                        <a:pt x="1517562" y="349370"/>
                      </a:lnTo>
                      <a:cubicBezTo>
                        <a:pt x="1661654" y="174869"/>
                        <a:pt x="1832393" y="37110"/>
                        <a:pt x="1988311" y="0"/>
                      </a:cubicBezTo>
                      <a:close/>
                    </a:path>
                  </a:pathLst>
                </a:custGeom>
                <a:solidFill>
                  <a:srgbClr val="339933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63" name="フリーフォーム: 図形 762">
                  <a:extLst>
                    <a:ext uri="{FF2B5EF4-FFF2-40B4-BE49-F238E27FC236}">
                      <a16:creationId xmlns:a16="http://schemas.microsoft.com/office/drawing/2014/main" id="{B06AB089-6573-46FD-BBCE-614E649771A5}"/>
                    </a:ext>
                  </a:extLst>
                </p:cNvPr>
                <p:cNvSpPr/>
                <p:nvPr/>
              </p:nvSpPr>
              <p:spPr>
                <a:xfrm rot="9769250">
                  <a:off x="6106521" y="3497655"/>
                  <a:ext cx="237304" cy="159380"/>
                </a:xfrm>
                <a:custGeom>
                  <a:avLst/>
                  <a:gdLst>
                    <a:gd name="connsiteX0" fmla="*/ 1988311 w 2953345"/>
                    <a:gd name="connsiteY0" fmla="*/ 0 h 1983550"/>
                    <a:gd name="connsiteX1" fmla="*/ 2225919 w 2953345"/>
                    <a:gd name="connsiteY1" fmla="*/ 546570 h 1983550"/>
                    <a:gd name="connsiteX2" fmla="*/ 2233933 w 2953345"/>
                    <a:gd name="connsiteY2" fmla="*/ 617237 h 1983550"/>
                    <a:gd name="connsiteX3" fmla="*/ 2350610 w 2953345"/>
                    <a:gd name="connsiteY3" fmla="*/ 567300 h 1983550"/>
                    <a:gd name="connsiteX4" fmla="*/ 2932976 w 2953345"/>
                    <a:gd name="connsiteY4" fmla="*/ 500111 h 1983550"/>
                    <a:gd name="connsiteX5" fmla="*/ 2527736 w 2953345"/>
                    <a:gd name="connsiteY5" fmla="*/ 1636596 h 1983550"/>
                    <a:gd name="connsiteX6" fmla="*/ 1574180 w 2953345"/>
                    <a:gd name="connsiteY6" fmla="*/ 1933671 h 1983550"/>
                    <a:gd name="connsiteX7" fmla="*/ 1556345 w 2953345"/>
                    <a:gd name="connsiteY7" fmla="*/ 1919368 h 1983550"/>
                    <a:gd name="connsiteX8" fmla="*/ 1528339 w 2953345"/>
                    <a:gd name="connsiteY8" fmla="*/ 1920897 h 1983550"/>
                    <a:gd name="connsiteX9" fmla="*/ 1475770 w 2953345"/>
                    <a:gd name="connsiteY9" fmla="*/ 1912825 h 1983550"/>
                    <a:gd name="connsiteX10" fmla="*/ 1448916 w 2953345"/>
                    <a:gd name="connsiteY10" fmla="*/ 1901539 h 1983550"/>
                    <a:gd name="connsiteX11" fmla="*/ 1409788 w 2953345"/>
                    <a:gd name="connsiteY11" fmla="*/ 1909339 h 1983550"/>
                    <a:gd name="connsiteX12" fmla="*/ 1379448 w 2953345"/>
                    <a:gd name="connsiteY12" fmla="*/ 1933671 h 1983550"/>
                    <a:gd name="connsiteX13" fmla="*/ 425892 w 2953345"/>
                    <a:gd name="connsiteY13" fmla="*/ 1636595 h 1983550"/>
                    <a:gd name="connsiteX14" fmla="*/ 20652 w 2953345"/>
                    <a:gd name="connsiteY14" fmla="*/ 500110 h 1983550"/>
                    <a:gd name="connsiteX15" fmla="*/ 612800 w 2953345"/>
                    <a:gd name="connsiteY15" fmla="*/ 567620 h 1983550"/>
                    <a:gd name="connsiteX16" fmla="*/ 646597 w 2953345"/>
                    <a:gd name="connsiteY16" fmla="*/ 582336 h 1983550"/>
                    <a:gd name="connsiteX17" fmla="*/ 648266 w 2953345"/>
                    <a:gd name="connsiteY17" fmla="*/ 560064 h 1983550"/>
                    <a:gd name="connsiteX18" fmla="*/ 857156 w 2953345"/>
                    <a:gd name="connsiteY18" fmla="*/ 12315 h 1983550"/>
                    <a:gd name="connsiteX19" fmla="*/ 1351480 w 2953345"/>
                    <a:gd name="connsiteY19" fmla="*/ 345243 h 1983550"/>
                    <a:gd name="connsiteX20" fmla="*/ 1439392 w 2953345"/>
                    <a:gd name="connsiteY20" fmla="*/ 453752 h 1983550"/>
                    <a:gd name="connsiteX21" fmla="*/ 1517562 w 2953345"/>
                    <a:gd name="connsiteY21" fmla="*/ 349370 h 1983550"/>
                    <a:gd name="connsiteX22" fmla="*/ 1988311 w 2953345"/>
                    <a:gd name="connsiteY22" fmla="*/ 0 h 1983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2953345" h="1983550">
                      <a:moveTo>
                        <a:pt x="1988311" y="0"/>
                      </a:moveTo>
                      <a:cubicBezTo>
                        <a:pt x="2110936" y="121606"/>
                        <a:pt x="2189921" y="326279"/>
                        <a:pt x="2225919" y="546570"/>
                      </a:cubicBezTo>
                      <a:lnTo>
                        <a:pt x="2233933" y="617237"/>
                      </a:lnTo>
                      <a:lnTo>
                        <a:pt x="2350610" y="567300"/>
                      </a:lnTo>
                      <a:cubicBezTo>
                        <a:pt x="2562647" y="488224"/>
                        <a:pt x="2779392" y="454290"/>
                        <a:pt x="2932976" y="500111"/>
                      </a:cubicBezTo>
                      <a:cubicBezTo>
                        <a:pt x="3023762" y="833364"/>
                        <a:pt x="2797242" y="1367090"/>
                        <a:pt x="2527736" y="1636596"/>
                      </a:cubicBezTo>
                      <a:cubicBezTo>
                        <a:pt x="2275074" y="1889258"/>
                        <a:pt x="1799076" y="2077510"/>
                        <a:pt x="1574180" y="1933671"/>
                      </a:cubicBezTo>
                      <a:lnTo>
                        <a:pt x="1556345" y="1919368"/>
                      </a:lnTo>
                      <a:lnTo>
                        <a:pt x="1528339" y="1920897"/>
                      </a:lnTo>
                      <a:cubicBezTo>
                        <a:pt x="1510560" y="1920089"/>
                        <a:pt x="1493010" y="1917445"/>
                        <a:pt x="1475770" y="1912825"/>
                      </a:cubicBezTo>
                      <a:lnTo>
                        <a:pt x="1448916" y="1901539"/>
                      </a:lnTo>
                      <a:lnTo>
                        <a:pt x="1409788" y="1909339"/>
                      </a:lnTo>
                      <a:lnTo>
                        <a:pt x="1379448" y="1933671"/>
                      </a:lnTo>
                      <a:cubicBezTo>
                        <a:pt x="1154551" y="2077510"/>
                        <a:pt x="678554" y="1889257"/>
                        <a:pt x="425892" y="1636595"/>
                      </a:cubicBezTo>
                      <a:cubicBezTo>
                        <a:pt x="156386" y="1367089"/>
                        <a:pt x="-70989" y="807277"/>
                        <a:pt x="20652" y="500110"/>
                      </a:cubicBezTo>
                      <a:cubicBezTo>
                        <a:pt x="187279" y="454716"/>
                        <a:pt x="404024" y="488650"/>
                        <a:pt x="612800" y="567620"/>
                      </a:cubicBezTo>
                      <a:lnTo>
                        <a:pt x="646597" y="582336"/>
                      </a:lnTo>
                      <a:lnTo>
                        <a:pt x="648266" y="560064"/>
                      </a:lnTo>
                      <a:cubicBezTo>
                        <a:pt x="675860" y="335450"/>
                        <a:pt x="745684" y="127473"/>
                        <a:pt x="857156" y="12315"/>
                      </a:cubicBezTo>
                      <a:cubicBezTo>
                        <a:pt x="1025944" y="48861"/>
                        <a:pt x="1202630" y="178907"/>
                        <a:pt x="1351480" y="345243"/>
                      </a:cubicBezTo>
                      <a:lnTo>
                        <a:pt x="1439392" y="453752"/>
                      </a:lnTo>
                      <a:lnTo>
                        <a:pt x="1517562" y="349370"/>
                      </a:lnTo>
                      <a:cubicBezTo>
                        <a:pt x="1661654" y="174869"/>
                        <a:pt x="1832393" y="37110"/>
                        <a:pt x="1988311" y="0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64" name="フリーフォーム: 図形 763">
                  <a:extLst>
                    <a:ext uri="{FF2B5EF4-FFF2-40B4-BE49-F238E27FC236}">
                      <a16:creationId xmlns:a16="http://schemas.microsoft.com/office/drawing/2014/main" id="{627787E4-3B36-42B1-826B-C6B9001FE511}"/>
                    </a:ext>
                  </a:extLst>
                </p:cNvPr>
                <p:cNvSpPr/>
                <p:nvPr/>
              </p:nvSpPr>
              <p:spPr>
                <a:xfrm rot="9769250">
                  <a:off x="5870301" y="3421455"/>
                  <a:ext cx="237304" cy="159380"/>
                </a:xfrm>
                <a:custGeom>
                  <a:avLst/>
                  <a:gdLst>
                    <a:gd name="connsiteX0" fmla="*/ 1988311 w 2953345"/>
                    <a:gd name="connsiteY0" fmla="*/ 0 h 1983550"/>
                    <a:gd name="connsiteX1" fmla="*/ 2225919 w 2953345"/>
                    <a:gd name="connsiteY1" fmla="*/ 546570 h 1983550"/>
                    <a:gd name="connsiteX2" fmla="*/ 2233933 w 2953345"/>
                    <a:gd name="connsiteY2" fmla="*/ 617237 h 1983550"/>
                    <a:gd name="connsiteX3" fmla="*/ 2350610 w 2953345"/>
                    <a:gd name="connsiteY3" fmla="*/ 567300 h 1983550"/>
                    <a:gd name="connsiteX4" fmla="*/ 2932976 w 2953345"/>
                    <a:gd name="connsiteY4" fmla="*/ 500111 h 1983550"/>
                    <a:gd name="connsiteX5" fmla="*/ 2527736 w 2953345"/>
                    <a:gd name="connsiteY5" fmla="*/ 1636596 h 1983550"/>
                    <a:gd name="connsiteX6" fmla="*/ 1574180 w 2953345"/>
                    <a:gd name="connsiteY6" fmla="*/ 1933671 h 1983550"/>
                    <a:gd name="connsiteX7" fmla="*/ 1556345 w 2953345"/>
                    <a:gd name="connsiteY7" fmla="*/ 1919368 h 1983550"/>
                    <a:gd name="connsiteX8" fmla="*/ 1528339 w 2953345"/>
                    <a:gd name="connsiteY8" fmla="*/ 1920897 h 1983550"/>
                    <a:gd name="connsiteX9" fmla="*/ 1475770 w 2953345"/>
                    <a:gd name="connsiteY9" fmla="*/ 1912825 h 1983550"/>
                    <a:gd name="connsiteX10" fmla="*/ 1448916 w 2953345"/>
                    <a:gd name="connsiteY10" fmla="*/ 1901539 h 1983550"/>
                    <a:gd name="connsiteX11" fmla="*/ 1409788 w 2953345"/>
                    <a:gd name="connsiteY11" fmla="*/ 1909339 h 1983550"/>
                    <a:gd name="connsiteX12" fmla="*/ 1379448 w 2953345"/>
                    <a:gd name="connsiteY12" fmla="*/ 1933671 h 1983550"/>
                    <a:gd name="connsiteX13" fmla="*/ 425892 w 2953345"/>
                    <a:gd name="connsiteY13" fmla="*/ 1636595 h 1983550"/>
                    <a:gd name="connsiteX14" fmla="*/ 20652 w 2953345"/>
                    <a:gd name="connsiteY14" fmla="*/ 500110 h 1983550"/>
                    <a:gd name="connsiteX15" fmla="*/ 612800 w 2953345"/>
                    <a:gd name="connsiteY15" fmla="*/ 567620 h 1983550"/>
                    <a:gd name="connsiteX16" fmla="*/ 646597 w 2953345"/>
                    <a:gd name="connsiteY16" fmla="*/ 582336 h 1983550"/>
                    <a:gd name="connsiteX17" fmla="*/ 648266 w 2953345"/>
                    <a:gd name="connsiteY17" fmla="*/ 560064 h 1983550"/>
                    <a:gd name="connsiteX18" fmla="*/ 857156 w 2953345"/>
                    <a:gd name="connsiteY18" fmla="*/ 12315 h 1983550"/>
                    <a:gd name="connsiteX19" fmla="*/ 1351480 w 2953345"/>
                    <a:gd name="connsiteY19" fmla="*/ 345243 h 1983550"/>
                    <a:gd name="connsiteX20" fmla="*/ 1439392 w 2953345"/>
                    <a:gd name="connsiteY20" fmla="*/ 453752 h 1983550"/>
                    <a:gd name="connsiteX21" fmla="*/ 1517562 w 2953345"/>
                    <a:gd name="connsiteY21" fmla="*/ 349370 h 1983550"/>
                    <a:gd name="connsiteX22" fmla="*/ 1988311 w 2953345"/>
                    <a:gd name="connsiteY22" fmla="*/ 0 h 1983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2953345" h="1983550">
                      <a:moveTo>
                        <a:pt x="1988311" y="0"/>
                      </a:moveTo>
                      <a:cubicBezTo>
                        <a:pt x="2110936" y="121606"/>
                        <a:pt x="2189921" y="326279"/>
                        <a:pt x="2225919" y="546570"/>
                      </a:cubicBezTo>
                      <a:lnTo>
                        <a:pt x="2233933" y="617237"/>
                      </a:lnTo>
                      <a:lnTo>
                        <a:pt x="2350610" y="567300"/>
                      </a:lnTo>
                      <a:cubicBezTo>
                        <a:pt x="2562647" y="488224"/>
                        <a:pt x="2779392" y="454290"/>
                        <a:pt x="2932976" y="500111"/>
                      </a:cubicBezTo>
                      <a:cubicBezTo>
                        <a:pt x="3023762" y="833364"/>
                        <a:pt x="2797242" y="1367090"/>
                        <a:pt x="2527736" y="1636596"/>
                      </a:cubicBezTo>
                      <a:cubicBezTo>
                        <a:pt x="2275074" y="1889258"/>
                        <a:pt x="1799076" y="2077510"/>
                        <a:pt x="1574180" y="1933671"/>
                      </a:cubicBezTo>
                      <a:lnTo>
                        <a:pt x="1556345" y="1919368"/>
                      </a:lnTo>
                      <a:lnTo>
                        <a:pt x="1528339" y="1920897"/>
                      </a:lnTo>
                      <a:cubicBezTo>
                        <a:pt x="1510560" y="1920089"/>
                        <a:pt x="1493010" y="1917445"/>
                        <a:pt x="1475770" y="1912825"/>
                      </a:cubicBezTo>
                      <a:lnTo>
                        <a:pt x="1448916" y="1901539"/>
                      </a:lnTo>
                      <a:lnTo>
                        <a:pt x="1409788" y="1909339"/>
                      </a:lnTo>
                      <a:lnTo>
                        <a:pt x="1379448" y="1933671"/>
                      </a:lnTo>
                      <a:cubicBezTo>
                        <a:pt x="1154551" y="2077510"/>
                        <a:pt x="678554" y="1889257"/>
                        <a:pt x="425892" y="1636595"/>
                      </a:cubicBezTo>
                      <a:cubicBezTo>
                        <a:pt x="156386" y="1367089"/>
                        <a:pt x="-70989" y="807277"/>
                        <a:pt x="20652" y="500110"/>
                      </a:cubicBezTo>
                      <a:cubicBezTo>
                        <a:pt x="187279" y="454716"/>
                        <a:pt x="404024" y="488650"/>
                        <a:pt x="612800" y="567620"/>
                      </a:cubicBezTo>
                      <a:lnTo>
                        <a:pt x="646597" y="582336"/>
                      </a:lnTo>
                      <a:lnTo>
                        <a:pt x="648266" y="560064"/>
                      </a:lnTo>
                      <a:cubicBezTo>
                        <a:pt x="675860" y="335450"/>
                        <a:pt x="745684" y="127473"/>
                        <a:pt x="857156" y="12315"/>
                      </a:cubicBezTo>
                      <a:cubicBezTo>
                        <a:pt x="1025944" y="48861"/>
                        <a:pt x="1202630" y="178907"/>
                        <a:pt x="1351480" y="345243"/>
                      </a:cubicBezTo>
                      <a:lnTo>
                        <a:pt x="1439392" y="453752"/>
                      </a:lnTo>
                      <a:lnTo>
                        <a:pt x="1517562" y="349370"/>
                      </a:lnTo>
                      <a:cubicBezTo>
                        <a:pt x="1661654" y="174869"/>
                        <a:pt x="1832393" y="37110"/>
                        <a:pt x="1988311" y="0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65" name="フリーフォーム: 図形 764">
                  <a:extLst>
                    <a:ext uri="{FF2B5EF4-FFF2-40B4-BE49-F238E27FC236}">
                      <a16:creationId xmlns:a16="http://schemas.microsoft.com/office/drawing/2014/main" id="{FB190B99-FDF4-40A9-A60F-1A7B233282FE}"/>
                    </a:ext>
                  </a:extLst>
                </p:cNvPr>
                <p:cNvSpPr/>
                <p:nvPr/>
              </p:nvSpPr>
              <p:spPr>
                <a:xfrm rot="10800000">
                  <a:off x="6178569" y="3176830"/>
                  <a:ext cx="264016" cy="177320"/>
                </a:xfrm>
                <a:custGeom>
                  <a:avLst/>
                  <a:gdLst>
                    <a:gd name="connsiteX0" fmla="*/ 1988311 w 2953345"/>
                    <a:gd name="connsiteY0" fmla="*/ 0 h 1983550"/>
                    <a:gd name="connsiteX1" fmla="*/ 2225919 w 2953345"/>
                    <a:gd name="connsiteY1" fmla="*/ 546570 h 1983550"/>
                    <a:gd name="connsiteX2" fmla="*/ 2233933 w 2953345"/>
                    <a:gd name="connsiteY2" fmla="*/ 617237 h 1983550"/>
                    <a:gd name="connsiteX3" fmla="*/ 2350610 w 2953345"/>
                    <a:gd name="connsiteY3" fmla="*/ 567300 h 1983550"/>
                    <a:gd name="connsiteX4" fmla="*/ 2932976 w 2953345"/>
                    <a:gd name="connsiteY4" fmla="*/ 500111 h 1983550"/>
                    <a:gd name="connsiteX5" fmla="*/ 2527736 w 2953345"/>
                    <a:gd name="connsiteY5" fmla="*/ 1636596 h 1983550"/>
                    <a:gd name="connsiteX6" fmla="*/ 1574180 w 2953345"/>
                    <a:gd name="connsiteY6" fmla="*/ 1933671 h 1983550"/>
                    <a:gd name="connsiteX7" fmla="*/ 1556345 w 2953345"/>
                    <a:gd name="connsiteY7" fmla="*/ 1919368 h 1983550"/>
                    <a:gd name="connsiteX8" fmla="*/ 1528339 w 2953345"/>
                    <a:gd name="connsiteY8" fmla="*/ 1920897 h 1983550"/>
                    <a:gd name="connsiteX9" fmla="*/ 1475770 w 2953345"/>
                    <a:gd name="connsiteY9" fmla="*/ 1912825 h 1983550"/>
                    <a:gd name="connsiteX10" fmla="*/ 1448916 w 2953345"/>
                    <a:gd name="connsiteY10" fmla="*/ 1901539 h 1983550"/>
                    <a:gd name="connsiteX11" fmla="*/ 1409788 w 2953345"/>
                    <a:gd name="connsiteY11" fmla="*/ 1909339 h 1983550"/>
                    <a:gd name="connsiteX12" fmla="*/ 1379448 w 2953345"/>
                    <a:gd name="connsiteY12" fmla="*/ 1933671 h 1983550"/>
                    <a:gd name="connsiteX13" fmla="*/ 425892 w 2953345"/>
                    <a:gd name="connsiteY13" fmla="*/ 1636595 h 1983550"/>
                    <a:gd name="connsiteX14" fmla="*/ 20652 w 2953345"/>
                    <a:gd name="connsiteY14" fmla="*/ 500110 h 1983550"/>
                    <a:gd name="connsiteX15" fmla="*/ 612800 w 2953345"/>
                    <a:gd name="connsiteY15" fmla="*/ 567620 h 1983550"/>
                    <a:gd name="connsiteX16" fmla="*/ 646597 w 2953345"/>
                    <a:gd name="connsiteY16" fmla="*/ 582336 h 1983550"/>
                    <a:gd name="connsiteX17" fmla="*/ 648266 w 2953345"/>
                    <a:gd name="connsiteY17" fmla="*/ 560064 h 1983550"/>
                    <a:gd name="connsiteX18" fmla="*/ 857156 w 2953345"/>
                    <a:gd name="connsiteY18" fmla="*/ 12315 h 1983550"/>
                    <a:gd name="connsiteX19" fmla="*/ 1351480 w 2953345"/>
                    <a:gd name="connsiteY19" fmla="*/ 345243 h 1983550"/>
                    <a:gd name="connsiteX20" fmla="*/ 1439392 w 2953345"/>
                    <a:gd name="connsiteY20" fmla="*/ 453752 h 1983550"/>
                    <a:gd name="connsiteX21" fmla="*/ 1517562 w 2953345"/>
                    <a:gd name="connsiteY21" fmla="*/ 349370 h 1983550"/>
                    <a:gd name="connsiteX22" fmla="*/ 1988311 w 2953345"/>
                    <a:gd name="connsiteY22" fmla="*/ 0 h 1983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2953345" h="1983550">
                      <a:moveTo>
                        <a:pt x="1988311" y="0"/>
                      </a:moveTo>
                      <a:cubicBezTo>
                        <a:pt x="2110936" y="121606"/>
                        <a:pt x="2189921" y="326279"/>
                        <a:pt x="2225919" y="546570"/>
                      </a:cubicBezTo>
                      <a:lnTo>
                        <a:pt x="2233933" y="617237"/>
                      </a:lnTo>
                      <a:lnTo>
                        <a:pt x="2350610" y="567300"/>
                      </a:lnTo>
                      <a:cubicBezTo>
                        <a:pt x="2562647" y="488224"/>
                        <a:pt x="2779392" y="454290"/>
                        <a:pt x="2932976" y="500111"/>
                      </a:cubicBezTo>
                      <a:cubicBezTo>
                        <a:pt x="3023762" y="833364"/>
                        <a:pt x="2797242" y="1367090"/>
                        <a:pt x="2527736" y="1636596"/>
                      </a:cubicBezTo>
                      <a:cubicBezTo>
                        <a:pt x="2275074" y="1889258"/>
                        <a:pt x="1799076" y="2077510"/>
                        <a:pt x="1574180" y="1933671"/>
                      </a:cubicBezTo>
                      <a:lnTo>
                        <a:pt x="1556345" y="1919368"/>
                      </a:lnTo>
                      <a:lnTo>
                        <a:pt x="1528339" y="1920897"/>
                      </a:lnTo>
                      <a:cubicBezTo>
                        <a:pt x="1510560" y="1920089"/>
                        <a:pt x="1493010" y="1917445"/>
                        <a:pt x="1475770" y="1912825"/>
                      </a:cubicBezTo>
                      <a:lnTo>
                        <a:pt x="1448916" y="1901539"/>
                      </a:lnTo>
                      <a:lnTo>
                        <a:pt x="1409788" y="1909339"/>
                      </a:lnTo>
                      <a:lnTo>
                        <a:pt x="1379448" y="1933671"/>
                      </a:lnTo>
                      <a:cubicBezTo>
                        <a:pt x="1154551" y="2077510"/>
                        <a:pt x="678554" y="1889257"/>
                        <a:pt x="425892" y="1636595"/>
                      </a:cubicBezTo>
                      <a:cubicBezTo>
                        <a:pt x="156386" y="1367089"/>
                        <a:pt x="-70989" y="807277"/>
                        <a:pt x="20652" y="500110"/>
                      </a:cubicBezTo>
                      <a:cubicBezTo>
                        <a:pt x="187279" y="454716"/>
                        <a:pt x="404024" y="488650"/>
                        <a:pt x="612800" y="567620"/>
                      </a:cubicBezTo>
                      <a:lnTo>
                        <a:pt x="646597" y="582336"/>
                      </a:lnTo>
                      <a:lnTo>
                        <a:pt x="648266" y="560064"/>
                      </a:lnTo>
                      <a:cubicBezTo>
                        <a:pt x="675860" y="335450"/>
                        <a:pt x="745684" y="127473"/>
                        <a:pt x="857156" y="12315"/>
                      </a:cubicBezTo>
                      <a:cubicBezTo>
                        <a:pt x="1025944" y="48861"/>
                        <a:pt x="1202630" y="178907"/>
                        <a:pt x="1351480" y="345243"/>
                      </a:cubicBezTo>
                      <a:lnTo>
                        <a:pt x="1439392" y="453752"/>
                      </a:lnTo>
                      <a:lnTo>
                        <a:pt x="1517562" y="349370"/>
                      </a:lnTo>
                      <a:cubicBezTo>
                        <a:pt x="1661654" y="174869"/>
                        <a:pt x="1832393" y="37110"/>
                        <a:pt x="1988311" y="0"/>
                      </a:cubicBezTo>
                      <a:close/>
                    </a:path>
                  </a:pathLst>
                </a:custGeom>
                <a:solidFill>
                  <a:srgbClr val="339933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66" name="フリーフォーム: 図形 765">
                  <a:extLst>
                    <a:ext uri="{FF2B5EF4-FFF2-40B4-BE49-F238E27FC236}">
                      <a16:creationId xmlns:a16="http://schemas.microsoft.com/office/drawing/2014/main" id="{1B53AD03-B9F4-4B2F-8510-7279BBDA413F}"/>
                    </a:ext>
                  </a:extLst>
                </p:cNvPr>
                <p:cNvSpPr/>
                <p:nvPr/>
              </p:nvSpPr>
              <p:spPr>
                <a:xfrm rot="10800000">
                  <a:off x="5789949" y="3352090"/>
                  <a:ext cx="264016" cy="177320"/>
                </a:xfrm>
                <a:custGeom>
                  <a:avLst/>
                  <a:gdLst>
                    <a:gd name="connsiteX0" fmla="*/ 1988311 w 2953345"/>
                    <a:gd name="connsiteY0" fmla="*/ 0 h 1983550"/>
                    <a:gd name="connsiteX1" fmla="*/ 2225919 w 2953345"/>
                    <a:gd name="connsiteY1" fmla="*/ 546570 h 1983550"/>
                    <a:gd name="connsiteX2" fmla="*/ 2233933 w 2953345"/>
                    <a:gd name="connsiteY2" fmla="*/ 617237 h 1983550"/>
                    <a:gd name="connsiteX3" fmla="*/ 2350610 w 2953345"/>
                    <a:gd name="connsiteY3" fmla="*/ 567300 h 1983550"/>
                    <a:gd name="connsiteX4" fmla="*/ 2932976 w 2953345"/>
                    <a:gd name="connsiteY4" fmla="*/ 500111 h 1983550"/>
                    <a:gd name="connsiteX5" fmla="*/ 2527736 w 2953345"/>
                    <a:gd name="connsiteY5" fmla="*/ 1636596 h 1983550"/>
                    <a:gd name="connsiteX6" fmla="*/ 1574180 w 2953345"/>
                    <a:gd name="connsiteY6" fmla="*/ 1933671 h 1983550"/>
                    <a:gd name="connsiteX7" fmla="*/ 1556345 w 2953345"/>
                    <a:gd name="connsiteY7" fmla="*/ 1919368 h 1983550"/>
                    <a:gd name="connsiteX8" fmla="*/ 1528339 w 2953345"/>
                    <a:gd name="connsiteY8" fmla="*/ 1920897 h 1983550"/>
                    <a:gd name="connsiteX9" fmla="*/ 1475770 w 2953345"/>
                    <a:gd name="connsiteY9" fmla="*/ 1912825 h 1983550"/>
                    <a:gd name="connsiteX10" fmla="*/ 1448916 w 2953345"/>
                    <a:gd name="connsiteY10" fmla="*/ 1901539 h 1983550"/>
                    <a:gd name="connsiteX11" fmla="*/ 1409788 w 2953345"/>
                    <a:gd name="connsiteY11" fmla="*/ 1909339 h 1983550"/>
                    <a:gd name="connsiteX12" fmla="*/ 1379448 w 2953345"/>
                    <a:gd name="connsiteY12" fmla="*/ 1933671 h 1983550"/>
                    <a:gd name="connsiteX13" fmla="*/ 425892 w 2953345"/>
                    <a:gd name="connsiteY13" fmla="*/ 1636595 h 1983550"/>
                    <a:gd name="connsiteX14" fmla="*/ 20652 w 2953345"/>
                    <a:gd name="connsiteY14" fmla="*/ 500110 h 1983550"/>
                    <a:gd name="connsiteX15" fmla="*/ 612800 w 2953345"/>
                    <a:gd name="connsiteY15" fmla="*/ 567620 h 1983550"/>
                    <a:gd name="connsiteX16" fmla="*/ 646597 w 2953345"/>
                    <a:gd name="connsiteY16" fmla="*/ 582336 h 1983550"/>
                    <a:gd name="connsiteX17" fmla="*/ 648266 w 2953345"/>
                    <a:gd name="connsiteY17" fmla="*/ 560064 h 1983550"/>
                    <a:gd name="connsiteX18" fmla="*/ 857156 w 2953345"/>
                    <a:gd name="connsiteY18" fmla="*/ 12315 h 1983550"/>
                    <a:gd name="connsiteX19" fmla="*/ 1351480 w 2953345"/>
                    <a:gd name="connsiteY19" fmla="*/ 345243 h 1983550"/>
                    <a:gd name="connsiteX20" fmla="*/ 1439392 w 2953345"/>
                    <a:gd name="connsiteY20" fmla="*/ 453752 h 1983550"/>
                    <a:gd name="connsiteX21" fmla="*/ 1517562 w 2953345"/>
                    <a:gd name="connsiteY21" fmla="*/ 349370 h 1983550"/>
                    <a:gd name="connsiteX22" fmla="*/ 1988311 w 2953345"/>
                    <a:gd name="connsiteY22" fmla="*/ 0 h 1983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2953345" h="1983550">
                      <a:moveTo>
                        <a:pt x="1988311" y="0"/>
                      </a:moveTo>
                      <a:cubicBezTo>
                        <a:pt x="2110936" y="121606"/>
                        <a:pt x="2189921" y="326279"/>
                        <a:pt x="2225919" y="546570"/>
                      </a:cubicBezTo>
                      <a:lnTo>
                        <a:pt x="2233933" y="617237"/>
                      </a:lnTo>
                      <a:lnTo>
                        <a:pt x="2350610" y="567300"/>
                      </a:lnTo>
                      <a:cubicBezTo>
                        <a:pt x="2562647" y="488224"/>
                        <a:pt x="2779392" y="454290"/>
                        <a:pt x="2932976" y="500111"/>
                      </a:cubicBezTo>
                      <a:cubicBezTo>
                        <a:pt x="3023762" y="833364"/>
                        <a:pt x="2797242" y="1367090"/>
                        <a:pt x="2527736" y="1636596"/>
                      </a:cubicBezTo>
                      <a:cubicBezTo>
                        <a:pt x="2275074" y="1889258"/>
                        <a:pt x="1799076" y="2077510"/>
                        <a:pt x="1574180" y="1933671"/>
                      </a:cubicBezTo>
                      <a:lnTo>
                        <a:pt x="1556345" y="1919368"/>
                      </a:lnTo>
                      <a:lnTo>
                        <a:pt x="1528339" y="1920897"/>
                      </a:lnTo>
                      <a:cubicBezTo>
                        <a:pt x="1510560" y="1920089"/>
                        <a:pt x="1493010" y="1917445"/>
                        <a:pt x="1475770" y="1912825"/>
                      </a:cubicBezTo>
                      <a:lnTo>
                        <a:pt x="1448916" y="1901539"/>
                      </a:lnTo>
                      <a:lnTo>
                        <a:pt x="1409788" y="1909339"/>
                      </a:lnTo>
                      <a:lnTo>
                        <a:pt x="1379448" y="1933671"/>
                      </a:lnTo>
                      <a:cubicBezTo>
                        <a:pt x="1154551" y="2077510"/>
                        <a:pt x="678554" y="1889257"/>
                        <a:pt x="425892" y="1636595"/>
                      </a:cubicBezTo>
                      <a:cubicBezTo>
                        <a:pt x="156386" y="1367089"/>
                        <a:pt x="-70989" y="807277"/>
                        <a:pt x="20652" y="500110"/>
                      </a:cubicBezTo>
                      <a:cubicBezTo>
                        <a:pt x="187279" y="454716"/>
                        <a:pt x="404024" y="488650"/>
                        <a:pt x="612800" y="567620"/>
                      </a:cubicBezTo>
                      <a:lnTo>
                        <a:pt x="646597" y="582336"/>
                      </a:lnTo>
                      <a:lnTo>
                        <a:pt x="648266" y="560064"/>
                      </a:lnTo>
                      <a:cubicBezTo>
                        <a:pt x="675860" y="335450"/>
                        <a:pt x="745684" y="127473"/>
                        <a:pt x="857156" y="12315"/>
                      </a:cubicBezTo>
                      <a:cubicBezTo>
                        <a:pt x="1025944" y="48861"/>
                        <a:pt x="1202630" y="178907"/>
                        <a:pt x="1351480" y="345243"/>
                      </a:cubicBezTo>
                      <a:lnTo>
                        <a:pt x="1439392" y="453752"/>
                      </a:lnTo>
                      <a:lnTo>
                        <a:pt x="1517562" y="349370"/>
                      </a:lnTo>
                      <a:cubicBezTo>
                        <a:pt x="1661654" y="174869"/>
                        <a:pt x="1832393" y="37110"/>
                        <a:pt x="1988311" y="0"/>
                      </a:cubicBezTo>
                      <a:close/>
                    </a:path>
                  </a:pathLst>
                </a:custGeom>
                <a:solidFill>
                  <a:srgbClr val="339933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67" name="フリーフォーム: 図形 766">
                  <a:extLst>
                    <a:ext uri="{FF2B5EF4-FFF2-40B4-BE49-F238E27FC236}">
                      <a16:creationId xmlns:a16="http://schemas.microsoft.com/office/drawing/2014/main" id="{4FDE85F4-D915-4AA2-B029-11ABC14AC752}"/>
                    </a:ext>
                  </a:extLst>
                </p:cNvPr>
                <p:cNvSpPr/>
                <p:nvPr/>
              </p:nvSpPr>
              <p:spPr>
                <a:xfrm rot="10800000">
                  <a:off x="5942349" y="3100630"/>
                  <a:ext cx="264016" cy="177320"/>
                </a:xfrm>
                <a:custGeom>
                  <a:avLst/>
                  <a:gdLst>
                    <a:gd name="connsiteX0" fmla="*/ 1988311 w 2953345"/>
                    <a:gd name="connsiteY0" fmla="*/ 0 h 1983550"/>
                    <a:gd name="connsiteX1" fmla="*/ 2225919 w 2953345"/>
                    <a:gd name="connsiteY1" fmla="*/ 546570 h 1983550"/>
                    <a:gd name="connsiteX2" fmla="*/ 2233933 w 2953345"/>
                    <a:gd name="connsiteY2" fmla="*/ 617237 h 1983550"/>
                    <a:gd name="connsiteX3" fmla="*/ 2350610 w 2953345"/>
                    <a:gd name="connsiteY3" fmla="*/ 567300 h 1983550"/>
                    <a:gd name="connsiteX4" fmla="*/ 2932976 w 2953345"/>
                    <a:gd name="connsiteY4" fmla="*/ 500111 h 1983550"/>
                    <a:gd name="connsiteX5" fmla="*/ 2527736 w 2953345"/>
                    <a:gd name="connsiteY5" fmla="*/ 1636596 h 1983550"/>
                    <a:gd name="connsiteX6" fmla="*/ 1574180 w 2953345"/>
                    <a:gd name="connsiteY6" fmla="*/ 1933671 h 1983550"/>
                    <a:gd name="connsiteX7" fmla="*/ 1556345 w 2953345"/>
                    <a:gd name="connsiteY7" fmla="*/ 1919368 h 1983550"/>
                    <a:gd name="connsiteX8" fmla="*/ 1528339 w 2953345"/>
                    <a:gd name="connsiteY8" fmla="*/ 1920897 h 1983550"/>
                    <a:gd name="connsiteX9" fmla="*/ 1475770 w 2953345"/>
                    <a:gd name="connsiteY9" fmla="*/ 1912825 h 1983550"/>
                    <a:gd name="connsiteX10" fmla="*/ 1448916 w 2953345"/>
                    <a:gd name="connsiteY10" fmla="*/ 1901539 h 1983550"/>
                    <a:gd name="connsiteX11" fmla="*/ 1409788 w 2953345"/>
                    <a:gd name="connsiteY11" fmla="*/ 1909339 h 1983550"/>
                    <a:gd name="connsiteX12" fmla="*/ 1379448 w 2953345"/>
                    <a:gd name="connsiteY12" fmla="*/ 1933671 h 1983550"/>
                    <a:gd name="connsiteX13" fmla="*/ 425892 w 2953345"/>
                    <a:gd name="connsiteY13" fmla="*/ 1636595 h 1983550"/>
                    <a:gd name="connsiteX14" fmla="*/ 20652 w 2953345"/>
                    <a:gd name="connsiteY14" fmla="*/ 500110 h 1983550"/>
                    <a:gd name="connsiteX15" fmla="*/ 612800 w 2953345"/>
                    <a:gd name="connsiteY15" fmla="*/ 567620 h 1983550"/>
                    <a:gd name="connsiteX16" fmla="*/ 646597 w 2953345"/>
                    <a:gd name="connsiteY16" fmla="*/ 582336 h 1983550"/>
                    <a:gd name="connsiteX17" fmla="*/ 648266 w 2953345"/>
                    <a:gd name="connsiteY17" fmla="*/ 560064 h 1983550"/>
                    <a:gd name="connsiteX18" fmla="*/ 857156 w 2953345"/>
                    <a:gd name="connsiteY18" fmla="*/ 12315 h 1983550"/>
                    <a:gd name="connsiteX19" fmla="*/ 1351480 w 2953345"/>
                    <a:gd name="connsiteY19" fmla="*/ 345243 h 1983550"/>
                    <a:gd name="connsiteX20" fmla="*/ 1439392 w 2953345"/>
                    <a:gd name="connsiteY20" fmla="*/ 453752 h 1983550"/>
                    <a:gd name="connsiteX21" fmla="*/ 1517562 w 2953345"/>
                    <a:gd name="connsiteY21" fmla="*/ 349370 h 1983550"/>
                    <a:gd name="connsiteX22" fmla="*/ 1988311 w 2953345"/>
                    <a:gd name="connsiteY22" fmla="*/ 0 h 1983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2953345" h="1983550">
                      <a:moveTo>
                        <a:pt x="1988311" y="0"/>
                      </a:moveTo>
                      <a:cubicBezTo>
                        <a:pt x="2110936" y="121606"/>
                        <a:pt x="2189921" y="326279"/>
                        <a:pt x="2225919" y="546570"/>
                      </a:cubicBezTo>
                      <a:lnTo>
                        <a:pt x="2233933" y="617237"/>
                      </a:lnTo>
                      <a:lnTo>
                        <a:pt x="2350610" y="567300"/>
                      </a:lnTo>
                      <a:cubicBezTo>
                        <a:pt x="2562647" y="488224"/>
                        <a:pt x="2779392" y="454290"/>
                        <a:pt x="2932976" y="500111"/>
                      </a:cubicBezTo>
                      <a:cubicBezTo>
                        <a:pt x="3023762" y="833364"/>
                        <a:pt x="2797242" y="1367090"/>
                        <a:pt x="2527736" y="1636596"/>
                      </a:cubicBezTo>
                      <a:cubicBezTo>
                        <a:pt x="2275074" y="1889258"/>
                        <a:pt x="1799076" y="2077510"/>
                        <a:pt x="1574180" y="1933671"/>
                      </a:cubicBezTo>
                      <a:lnTo>
                        <a:pt x="1556345" y="1919368"/>
                      </a:lnTo>
                      <a:lnTo>
                        <a:pt x="1528339" y="1920897"/>
                      </a:lnTo>
                      <a:cubicBezTo>
                        <a:pt x="1510560" y="1920089"/>
                        <a:pt x="1493010" y="1917445"/>
                        <a:pt x="1475770" y="1912825"/>
                      </a:cubicBezTo>
                      <a:lnTo>
                        <a:pt x="1448916" y="1901539"/>
                      </a:lnTo>
                      <a:lnTo>
                        <a:pt x="1409788" y="1909339"/>
                      </a:lnTo>
                      <a:lnTo>
                        <a:pt x="1379448" y="1933671"/>
                      </a:lnTo>
                      <a:cubicBezTo>
                        <a:pt x="1154551" y="2077510"/>
                        <a:pt x="678554" y="1889257"/>
                        <a:pt x="425892" y="1636595"/>
                      </a:cubicBezTo>
                      <a:cubicBezTo>
                        <a:pt x="156386" y="1367089"/>
                        <a:pt x="-70989" y="807277"/>
                        <a:pt x="20652" y="500110"/>
                      </a:cubicBezTo>
                      <a:cubicBezTo>
                        <a:pt x="187279" y="454716"/>
                        <a:pt x="404024" y="488650"/>
                        <a:pt x="612800" y="567620"/>
                      </a:cubicBezTo>
                      <a:lnTo>
                        <a:pt x="646597" y="582336"/>
                      </a:lnTo>
                      <a:lnTo>
                        <a:pt x="648266" y="560064"/>
                      </a:lnTo>
                      <a:cubicBezTo>
                        <a:pt x="675860" y="335450"/>
                        <a:pt x="745684" y="127473"/>
                        <a:pt x="857156" y="12315"/>
                      </a:cubicBezTo>
                      <a:cubicBezTo>
                        <a:pt x="1025944" y="48861"/>
                        <a:pt x="1202630" y="178907"/>
                        <a:pt x="1351480" y="345243"/>
                      </a:cubicBezTo>
                      <a:lnTo>
                        <a:pt x="1439392" y="453752"/>
                      </a:lnTo>
                      <a:lnTo>
                        <a:pt x="1517562" y="349370"/>
                      </a:lnTo>
                      <a:cubicBezTo>
                        <a:pt x="1661654" y="174869"/>
                        <a:pt x="1832393" y="37110"/>
                        <a:pt x="1988311" y="0"/>
                      </a:cubicBezTo>
                      <a:close/>
                    </a:path>
                  </a:pathLst>
                </a:custGeom>
                <a:solidFill>
                  <a:srgbClr val="339933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68" name="フリーフォーム: 図形 767">
                  <a:extLst>
                    <a:ext uri="{FF2B5EF4-FFF2-40B4-BE49-F238E27FC236}">
                      <a16:creationId xmlns:a16="http://schemas.microsoft.com/office/drawing/2014/main" id="{C686F0F9-2E5C-4451-9D75-7C8A9D626C60}"/>
                    </a:ext>
                  </a:extLst>
                </p:cNvPr>
                <p:cNvSpPr/>
                <p:nvPr/>
              </p:nvSpPr>
              <p:spPr>
                <a:xfrm rot="10800000">
                  <a:off x="6191925" y="3414400"/>
                  <a:ext cx="237304" cy="159380"/>
                </a:xfrm>
                <a:custGeom>
                  <a:avLst/>
                  <a:gdLst>
                    <a:gd name="connsiteX0" fmla="*/ 1988311 w 2953345"/>
                    <a:gd name="connsiteY0" fmla="*/ 0 h 1983550"/>
                    <a:gd name="connsiteX1" fmla="*/ 2225919 w 2953345"/>
                    <a:gd name="connsiteY1" fmla="*/ 546570 h 1983550"/>
                    <a:gd name="connsiteX2" fmla="*/ 2233933 w 2953345"/>
                    <a:gd name="connsiteY2" fmla="*/ 617237 h 1983550"/>
                    <a:gd name="connsiteX3" fmla="*/ 2350610 w 2953345"/>
                    <a:gd name="connsiteY3" fmla="*/ 567300 h 1983550"/>
                    <a:gd name="connsiteX4" fmla="*/ 2932976 w 2953345"/>
                    <a:gd name="connsiteY4" fmla="*/ 500111 h 1983550"/>
                    <a:gd name="connsiteX5" fmla="*/ 2527736 w 2953345"/>
                    <a:gd name="connsiteY5" fmla="*/ 1636596 h 1983550"/>
                    <a:gd name="connsiteX6" fmla="*/ 1574180 w 2953345"/>
                    <a:gd name="connsiteY6" fmla="*/ 1933671 h 1983550"/>
                    <a:gd name="connsiteX7" fmla="*/ 1556345 w 2953345"/>
                    <a:gd name="connsiteY7" fmla="*/ 1919368 h 1983550"/>
                    <a:gd name="connsiteX8" fmla="*/ 1528339 w 2953345"/>
                    <a:gd name="connsiteY8" fmla="*/ 1920897 h 1983550"/>
                    <a:gd name="connsiteX9" fmla="*/ 1475770 w 2953345"/>
                    <a:gd name="connsiteY9" fmla="*/ 1912825 h 1983550"/>
                    <a:gd name="connsiteX10" fmla="*/ 1448916 w 2953345"/>
                    <a:gd name="connsiteY10" fmla="*/ 1901539 h 1983550"/>
                    <a:gd name="connsiteX11" fmla="*/ 1409788 w 2953345"/>
                    <a:gd name="connsiteY11" fmla="*/ 1909339 h 1983550"/>
                    <a:gd name="connsiteX12" fmla="*/ 1379448 w 2953345"/>
                    <a:gd name="connsiteY12" fmla="*/ 1933671 h 1983550"/>
                    <a:gd name="connsiteX13" fmla="*/ 425892 w 2953345"/>
                    <a:gd name="connsiteY13" fmla="*/ 1636595 h 1983550"/>
                    <a:gd name="connsiteX14" fmla="*/ 20652 w 2953345"/>
                    <a:gd name="connsiteY14" fmla="*/ 500110 h 1983550"/>
                    <a:gd name="connsiteX15" fmla="*/ 612800 w 2953345"/>
                    <a:gd name="connsiteY15" fmla="*/ 567620 h 1983550"/>
                    <a:gd name="connsiteX16" fmla="*/ 646597 w 2953345"/>
                    <a:gd name="connsiteY16" fmla="*/ 582336 h 1983550"/>
                    <a:gd name="connsiteX17" fmla="*/ 648266 w 2953345"/>
                    <a:gd name="connsiteY17" fmla="*/ 560064 h 1983550"/>
                    <a:gd name="connsiteX18" fmla="*/ 857156 w 2953345"/>
                    <a:gd name="connsiteY18" fmla="*/ 12315 h 1983550"/>
                    <a:gd name="connsiteX19" fmla="*/ 1351480 w 2953345"/>
                    <a:gd name="connsiteY19" fmla="*/ 345243 h 1983550"/>
                    <a:gd name="connsiteX20" fmla="*/ 1439392 w 2953345"/>
                    <a:gd name="connsiteY20" fmla="*/ 453752 h 1983550"/>
                    <a:gd name="connsiteX21" fmla="*/ 1517562 w 2953345"/>
                    <a:gd name="connsiteY21" fmla="*/ 349370 h 1983550"/>
                    <a:gd name="connsiteX22" fmla="*/ 1988311 w 2953345"/>
                    <a:gd name="connsiteY22" fmla="*/ 0 h 1983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2953345" h="1983550">
                      <a:moveTo>
                        <a:pt x="1988311" y="0"/>
                      </a:moveTo>
                      <a:cubicBezTo>
                        <a:pt x="2110936" y="121606"/>
                        <a:pt x="2189921" y="326279"/>
                        <a:pt x="2225919" y="546570"/>
                      </a:cubicBezTo>
                      <a:lnTo>
                        <a:pt x="2233933" y="617237"/>
                      </a:lnTo>
                      <a:lnTo>
                        <a:pt x="2350610" y="567300"/>
                      </a:lnTo>
                      <a:cubicBezTo>
                        <a:pt x="2562647" y="488224"/>
                        <a:pt x="2779392" y="454290"/>
                        <a:pt x="2932976" y="500111"/>
                      </a:cubicBezTo>
                      <a:cubicBezTo>
                        <a:pt x="3023762" y="833364"/>
                        <a:pt x="2797242" y="1367090"/>
                        <a:pt x="2527736" y="1636596"/>
                      </a:cubicBezTo>
                      <a:cubicBezTo>
                        <a:pt x="2275074" y="1889258"/>
                        <a:pt x="1799076" y="2077510"/>
                        <a:pt x="1574180" y="1933671"/>
                      </a:cubicBezTo>
                      <a:lnTo>
                        <a:pt x="1556345" y="1919368"/>
                      </a:lnTo>
                      <a:lnTo>
                        <a:pt x="1528339" y="1920897"/>
                      </a:lnTo>
                      <a:cubicBezTo>
                        <a:pt x="1510560" y="1920089"/>
                        <a:pt x="1493010" y="1917445"/>
                        <a:pt x="1475770" y="1912825"/>
                      </a:cubicBezTo>
                      <a:lnTo>
                        <a:pt x="1448916" y="1901539"/>
                      </a:lnTo>
                      <a:lnTo>
                        <a:pt x="1409788" y="1909339"/>
                      </a:lnTo>
                      <a:lnTo>
                        <a:pt x="1379448" y="1933671"/>
                      </a:lnTo>
                      <a:cubicBezTo>
                        <a:pt x="1154551" y="2077510"/>
                        <a:pt x="678554" y="1889257"/>
                        <a:pt x="425892" y="1636595"/>
                      </a:cubicBezTo>
                      <a:cubicBezTo>
                        <a:pt x="156386" y="1367089"/>
                        <a:pt x="-70989" y="807277"/>
                        <a:pt x="20652" y="500110"/>
                      </a:cubicBezTo>
                      <a:cubicBezTo>
                        <a:pt x="187279" y="454716"/>
                        <a:pt x="404024" y="488650"/>
                        <a:pt x="612800" y="567620"/>
                      </a:cubicBezTo>
                      <a:lnTo>
                        <a:pt x="646597" y="582336"/>
                      </a:lnTo>
                      <a:lnTo>
                        <a:pt x="648266" y="560064"/>
                      </a:lnTo>
                      <a:cubicBezTo>
                        <a:pt x="675860" y="335450"/>
                        <a:pt x="745684" y="127473"/>
                        <a:pt x="857156" y="12315"/>
                      </a:cubicBezTo>
                      <a:cubicBezTo>
                        <a:pt x="1025944" y="48861"/>
                        <a:pt x="1202630" y="178907"/>
                        <a:pt x="1351480" y="345243"/>
                      </a:cubicBezTo>
                      <a:lnTo>
                        <a:pt x="1439392" y="453752"/>
                      </a:lnTo>
                      <a:lnTo>
                        <a:pt x="1517562" y="349370"/>
                      </a:lnTo>
                      <a:cubicBezTo>
                        <a:pt x="1661654" y="174869"/>
                        <a:pt x="1832393" y="37110"/>
                        <a:pt x="1988311" y="0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69" name="フリーフォーム: 図形 768">
                  <a:extLst>
                    <a:ext uri="{FF2B5EF4-FFF2-40B4-BE49-F238E27FC236}">
                      <a16:creationId xmlns:a16="http://schemas.microsoft.com/office/drawing/2014/main" id="{7818B735-2154-4516-A9FC-B36E6D0E28A3}"/>
                    </a:ext>
                  </a:extLst>
                </p:cNvPr>
                <p:cNvSpPr/>
                <p:nvPr/>
              </p:nvSpPr>
              <p:spPr>
                <a:xfrm rot="10800000">
                  <a:off x="5803305" y="3589660"/>
                  <a:ext cx="237304" cy="159380"/>
                </a:xfrm>
                <a:custGeom>
                  <a:avLst/>
                  <a:gdLst>
                    <a:gd name="connsiteX0" fmla="*/ 1988311 w 2953345"/>
                    <a:gd name="connsiteY0" fmla="*/ 0 h 1983550"/>
                    <a:gd name="connsiteX1" fmla="*/ 2225919 w 2953345"/>
                    <a:gd name="connsiteY1" fmla="*/ 546570 h 1983550"/>
                    <a:gd name="connsiteX2" fmla="*/ 2233933 w 2953345"/>
                    <a:gd name="connsiteY2" fmla="*/ 617237 h 1983550"/>
                    <a:gd name="connsiteX3" fmla="*/ 2350610 w 2953345"/>
                    <a:gd name="connsiteY3" fmla="*/ 567300 h 1983550"/>
                    <a:gd name="connsiteX4" fmla="*/ 2932976 w 2953345"/>
                    <a:gd name="connsiteY4" fmla="*/ 500111 h 1983550"/>
                    <a:gd name="connsiteX5" fmla="*/ 2527736 w 2953345"/>
                    <a:gd name="connsiteY5" fmla="*/ 1636596 h 1983550"/>
                    <a:gd name="connsiteX6" fmla="*/ 1574180 w 2953345"/>
                    <a:gd name="connsiteY6" fmla="*/ 1933671 h 1983550"/>
                    <a:gd name="connsiteX7" fmla="*/ 1556345 w 2953345"/>
                    <a:gd name="connsiteY7" fmla="*/ 1919368 h 1983550"/>
                    <a:gd name="connsiteX8" fmla="*/ 1528339 w 2953345"/>
                    <a:gd name="connsiteY8" fmla="*/ 1920897 h 1983550"/>
                    <a:gd name="connsiteX9" fmla="*/ 1475770 w 2953345"/>
                    <a:gd name="connsiteY9" fmla="*/ 1912825 h 1983550"/>
                    <a:gd name="connsiteX10" fmla="*/ 1448916 w 2953345"/>
                    <a:gd name="connsiteY10" fmla="*/ 1901539 h 1983550"/>
                    <a:gd name="connsiteX11" fmla="*/ 1409788 w 2953345"/>
                    <a:gd name="connsiteY11" fmla="*/ 1909339 h 1983550"/>
                    <a:gd name="connsiteX12" fmla="*/ 1379448 w 2953345"/>
                    <a:gd name="connsiteY12" fmla="*/ 1933671 h 1983550"/>
                    <a:gd name="connsiteX13" fmla="*/ 425892 w 2953345"/>
                    <a:gd name="connsiteY13" fmla="*/ 1636595 h 1983550"/>
                    <a:gd name="connsiteX14" fmla="*/ 20652 w 2953345"/>
                    <a:gd name="connsiteY14" fmla="*/ 500110 h 1983550"/>
                    <a:gd name="connsiteX15" fmla="*/ 612800 w 2953345"/>
                    <a:gd name="connsiteY15" fmla="*/ 567620 h 1983550"/>
                    <a:gd name="connsiteX16" fmla="*/ 646597 w 2953345"/>
                    <a:gd name="connsiteY16" fmla="*/ 582336 h 1983550"/>
                    <a:gd name="connsiteX17" fmla="*/ 648266 w 2953345"/>
                    <a:gd name="connsiteY17" fmla="*/ 560064 h 1983550"/>
                    <a:gd name="connsiteX18" fmla="*/ 857156 w 2953345"/>
                    <a:gd name="connsiteY18" fmla="*/ 12315 h 1983550"/>
                    <a:gd name="connsiteX19" fmla="*/ 1351480 w 2953345"/>
                    <a:gd name="connsiteY19" fmla="*/ 345243 h 1983550"/>
                    <a:gd name="connsiteX20" fmla="*/ 1439392 w 2953345"/>
                    <a:gd name="connsiteY20" fmla="*/ 453752 h 1983550"/>
                    <a:gd name="connsiteX21" fmla="*/ 1517562 w 2953345"/>
                    <a:gd name="connsiteY21" fmla="*/ 349370 h 1983550"/>
                    <a:gd name="connsiteX22" fmla="*/ 1988311 w 2953345"/>
                    <a:gd name="connsiteY22" fmla="*/ 0 h 1983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2953345" h="1983550">
                      <a:moveTo>
                        <a:pt x="1988311" y="0"/>
                      </a:moveTo>
                      <a:cubicBezTo>
                        <a:pt x="2110936" y="121606"/>
                        <a:pt x="2189921" y="326279"/>
                        <a:pt x="2225919" y="546570"/>
                      </a:cubicBezTo>
                      <a:lnTo>
                        <a:pt x="2233933" y="617237"/>
                      </a:lnTo>
                      <a:lnTo>
                        <a:pt x="2350610" y="567300"/>
                      </a:lnTo>
                      <a:cubicBezTo>
                        <a:pt x="2562647" y="488224"/>
                        <a:pt x="2779392" y="454290"/>
                        <a:pt x="2932976" y="500111"/>
                      </a:cubicBezTo>
                      <a:cubicBezTo>
                        <a:pt x="3023762" y="833364"/>
                        <a:pt x="2797242" y="1367090"/>
                        <a:pt x="2527736" y="1636596"/>
                      </a:cubicBezTo>
                      <a:cubicBezTo>
                        <a:pt x="2275074" y="1889258"/>
                        <a:pt x="1799076" y="2077510"/>
                        <a:pt x="1574180" y="1933671"/>
                      </a:cubicBezTo>
                      <a:lnTo>
                        <a:pt x="1556345" y="1919368"/>
                      </a:lnTo>
                      <a:lnTo>
                        <a:pt x="1528339" y="1920897"/>
                      </a:lnTo>
                      <a:cubicBezTo>
                        <a:pt x="1510560" y="1920089"/>
                        <a:pt x="1493010" y="1917445"/>
                        <a:pt x="1475770" y="1912825"/>
                      </a:cubicBezTo>
                      <a:lnTo>
                        <a:pt x="1448916" y="1901539"/>
                      </a:lnTo>
                      <a:lnTo>
                        <a:pt x="1409788" y="1909339"/>
                      </a:lnTo>
                      <a:lnTo>
                        <a:pt x="1379448" y="1933671"/>
                      </a:lnTo>
                      <a:cubicBezTo>
                        <a:pt x="1154551" y="2077510"/>
                        <a:pt x="678554" y="1889257"/>
                        <a:pt x="425892" y="1636595"/>
                      </a:cubicBezTo>
                      <a:cubicBezTo>
                        <a:pt x="156386" y="1367089"/>
                        <a:pt x="-70989" y="807277"/>
                        <a:pt x="20652" y="500110"/>
                      </a:cubicBezTo>
                      <a:cubicBezTo>
                        <a:pt x="187279" y="454716"/>
                        <a:pt x="404024" y="488650"/>
                        <a:pt x="612800" y="567620"/>
                      </a:cubicBezTo>
                      <a:lnTo>
                        <a:pt x="646597" y="582336"/>
                      </a:lnTo>
                      <a:lnTo>
                        <a:pt x="648266" y="560064"/>
                      </a:lnTo>
                      <a:cubicBezTo>
                        <a:pt x="675860" y="335450"/>
                        <a:pt x="745684" y="127473"/>
                        <a:pt x="857156" y="12315"/>
                      </a:cubicBezTo>
                      <a:cubicBezTo>
                        <a:pt x="1025944" y="48861"/>
                        <a:pt x="1202630" y="178907"/>
                        <a:pt x="1351480" y="345243"/>
                      </a:cubicBezTo>
                      <a:lnTo>
                        <a:pt x="1439392" y="453752"/>
                      </a:lnTo>
                      <a:lnTo>
                        <a:pt x="1517562" y="349370"/>
                      </a:lnTo>
                      <a:cubicBezTo>
                        <a:pt x="1661654" y="174869"/>
                        <a:pt x="1832393" y="37110"/>
                        <a:pt x="1988311" y="0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70" name="フリーフォーム: 図形 769">
                  <a:extLst>
                    <a:ext uri="{FF2B5EF4-FFF2-40B4-BE49-F238E27FC236}">
                      <a16:creationId xmlns:a16="http://schemas.microsoft.com/office/drawing/2014/main" id="{6181E549-C292-443F-985B-C116CD6745D5}"/>
                    </a:ext>
                  </a:extLst>
                </p:cNvPr>
                <p:cNvSpPr/>
                <p:nvPr/>
              </p:nvSpPr>
              <p:spPr>
                <a:xfrm rot="10800000">
                  <a:off x="5955705" y="3338200"/>
                  <a:ext cx="237304" cy="159380"/>
                </a:xfrm>
                <a:custGeom>
                  <a:avLst/>
                  <a:gdLst>
                    <a:gd name="connsiteX0" fmla="*/ 1988311 w 2953345"/>
                    <a:gd name="connsiteY0" fmla="*/ 0 h 1983550"/>
                    <a:gd name="connsiteX1" fmla="*/ 2225919 w 2953345"/>
                    <a:gd name="connsiteY1" fmla="*/ 546570 h 1983550"/>
                    <a:gd name="connsiteX2" fmla="*/ 2233933 w 2953345"/>
                    <a:gd name="connsiteY2" fmla="*/ 617237 h 1983550"/>
                    <a:gd name="connsiteX3" fmla="*/ 2350610 w 2953345"/>
                    <a:gd name="connsiteY3" fmla="*/ 567300 h 1983550"/>
                    <a:gd name="connsiteX4" fmla="*/ 2932976 w 2953345"/>
                    <a:gd name="connsiteY4" fmla="*/ 500111 h 1983550"/>
                    <a:gd name="connsiteX5" fmla="*/ 2527736 w 2953345"/>
                    <a:gd name="connsiteY5" fmla="*/ 1636596 h 1983550"/>
                    <a:gd name="connsiteX6" fmla="*/ 1574180 w 2953345"/>
                    <a:gd name="connsiteY6" fmla="*/ 1933671 h 1983550"/>
                    <a:gd name="connsiteX7" fmla="*/ 1556345 w 2953345"/>
                    <a:gd name="connsiteY7" fmla="*/ 1919368 h 1983550"/>
                    <a:gd name="connsiteX8" fmla="*/ 1528339 w 2953345"/>
                    <a:gd name="connsiteY8" fmla="*/ 1920897 h 1983550"/>
                    <a:gd name="connsiteX9" fmla="*/ 1475770 w 2953345"/>
                    <a:gd name="connsiteY9" fmla="*/ 1912825 h 1983550"/>
                    <a:gd name="connsiteX10" fmla="*/ 1448916 w 2953345"/>
                    <a:gd name="connsiteY10" fmla="*/ 1901539 h 1983550"/>
                    <a:gd name="connsiteX11" fmla="*/ 1409788 w 2953345"/>
                    <a:gd name="connsiteY11" fmla="*/ 1909339 h 1983550"/>
                    <a:gd name="connsiteX12" fmla="*/ 1379448 w 2953345"/>
                    <a:gd name="connsiteY12" fmla="*/ 1933671 h 1983550"/>
                    <a:gd name="connsiteX13" fmla="*/ 425892 w 2953345"/>
                    <a:gd name="connsiteY13" fmla="*/ 1636595 h 1983550"/>
                    <a:gd name="connsiteX14" fmla="*/ 20652 w 2953345"/>
                    <a:gd name="connsiteY14" fmla="*/ 500110 h 1983550"/>
                    <a:gd name="connsiteX15" fmla="*/ 612800 w 2953345"/>
                    <a:gd name="connsiteY15" fmla="*/ 567620 h 1983550"/>
                    <a:gd name="connsiteX16" fmla="*/ 646597 w 2953345"/>
                    <a:gd name="connsiteY16" fmla="*/ 582336 h 1983550"/>
                    <a:gd name="connsiteX17" fmla="*/ 648266 w 2953345"/>
                    <a:gd name="connsiteY17" fmla="*/ 560064 h 1983550"/>
                    <a:gd name="connsiteX18" fmla="*/ 857156 w 2953345"/>
                    <a:gd name="connsiteY18" fmla="*/ 12315 h 1983550"/>
                    <a:gd name="connsiteX19" fmla="*/ 1351480 w 2953345"/>
                    <a:gd name="connsiteY19" fmla="*/ 345243 h 1983550"/>
                    <a:gd name="connsiteX20" fmla="*/ 1439392 w 2953345"/>
                    <a:gd name="connsiteY20" fmla="*/ 453752 h 1983550"/>
                    <a:gd name="connsiteX21" fmla="*/ 1517562 w 2953345"/>
                    <a:gd name="connsiteY21" fmla="*/ 349370 h 1983550"/>
                    <a:gd name="connsiteX22" fmla="*/ 1988311 w 2953345"/>
                    <a:gd name="connsiteY22" fmla="*/ 0 h 1983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2953345" h="1983550">
                      <a:moveTo>
                        <a:pt x="1988311" y="0"/>
                      </a:moveTo>
                      <a:cubicBezTo>
                        <a:pt x="2110936" y="121606"/>
                        <a:pt x="2189921" y="326279"/>
                        <a:pt x="2225919" y="546570"/>
                      </a:cubicBezTo>
                      <a:lnTo>
                        <a:pt x="2233933" y="617237"/>
                      </a:lnTo>
                      <a:lnTo>
                        <a:pt x="2350610" y="567300"/>
                      </a:lnTo>
                      <a:cubicBezTo>
                        <a:pt x="2562647" y="488224"/>
                        <a:pt x="2779392" y="454290"/>
                        <a:pt x="2932976" y="500111"/>
                      </a:cubicBezTo>
                      <a:cubicBezTo>
                        <a:pt x="3023762" y="833364"/>
                        <a:pt x="2797242" y="1367090"/>
                        <a:pt x="2527736" y="1636596"/>
                      </a:cubicBezTo>
                      <a:cubicBezTo>
                        <a:pt x="2275074" y="1889258"/>
                        <a:pt x="1799076" y="2077510"/>
                        <a:pt x="1574180" y="1933671"/>
                      </a:cubicBezTo>
                      <a:lnTo>
                        <a:pt x="1556345" y="1919368"/>
                      </a:lnTo>
                      <a:lnTo>
                        <a:pt x="1528339" y="1920897"/>
                      </a:lnTo>
                      <a:cubicBezTo>
                        <a:pt x="1510560" y="1920089"/>
                        <a:pt x="1493010" y="1917445"/>
                        <a:pt x="1475770" y="1912825"/>
                      </a:cubicBezTo>
                      <a:lnTo>
                        <a:pt x="1448916" y="1901539"/>
                      </a:lnTo>
                      <a:lnTo>
                        <a:pt x="1409788" y="1909339"/>
                      </a:lnTo>
                      <a:lnTo>
                        <a:pt x="1379448" y="1933671"/>
                      </a:lnTo>
                      <a:cubicBezTo>
                        <a:pt x="1154551" y="2077510"/>
                        <a:pt x="678554" y="1889257"/>
                        <a:pt x="425892" y="1636595"/>
                      </a:cubicBezTo>
                      <a:cubicBezTo>
                        <a:pt x="156386" y="1367089"/>
                        <a:pt x="-70989" y="807277"/>
                        <a:pt x="20652" y="500110"/>
                      </a:cubicBezTo>
                      <a:cubicBezTo>
                        <a:pt x="187279" y="454716"/>
                        <a:pt x="404024" y="488650"/>
                        <a:pt x="612800" y="567620"/>
                      </a:cubicBezTo>
                      <a:lnTo>
                        <a:pt x="646597" y="582336"/>
                      </a:lnTo>
                      <a:lnTo>
                        <a:pt x="648266" y="560064"/>
                      </a:lnTo>
                      <a:cubicBezTo>
                        <a:pt x="675860" y="335450"/>
                        <a:pt x="745684" y="127473"/>
                        <a:pt x="857156" y="12315"/>
                      </a:cubicBezTo>
                      <a:cubicBezTo>
                        <a:pt x="1025944" y="48861"/>
                        <a:pt x="1202630" y="178907"/>
                        <a:pt x="1351480" y="345243"/>
                      </a:cubicBezTo>
                      <a:lnTo>
                        <a:pt x="1439392" y="453752"/>
                      </a:lnTo>
                      <a:lnTo>
                        <a:pt x="1517562" y="349370"/>
                      </a:lnTo>
                      <a:cubicBezTo>
                        <a:pt x="1661654" y="174869"/>
                        <a:pt x="1832393" y="37110"/>
                        <a:pt x="1988311" y="0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71" name="フリーフォーム: 図形 770">
                  <a:extLst>
                    <a:ext uri="{FF2B5EF4-FFF2-40B4-BE49-F238E27FC236}">
                      <a16:creationId xmlns:a16="http://schemas.microsoft.com/office/drawing/2014/main" id="{E355F047-5E37-45BC-927B-15C36B9E237F}"/>
                    </a:ext>
                  </a:extLst>
                </p:cNvPr>
                <p:cNvSpPr/>
                <p:nvPr/>
              </p:nvSpPr>
              <p:spPr>
                <a:xfrm rot="9769250">
                  <a:off x="6215086" y="3298185"/>
                  <a:ext cx="264016" cy="177320"/>
                </a:xfrm>
                <a:custGeom>
                  <a:avLst/>
                  <a:gdLst>
                    <a:gd name="connsiteX0" fmla="*/ 1988311 w 2953345"/>
                    <a:gd name="connsiteY0" fmla="*/ 0 h 1983550"/>
                    <a:gd name="connsiteX1" fmla="*/ 2225919 w 2953345"/>
                    <a:gd name="connsiteY1" fmla="*/ 546570 h 1983550"/>
                    <a:gd name="connsiteX2" fmla="*/ 2233933 w 2953345"/>
                    <a:gd name="connsiteY2" fmla="*/ 617237 h 1983550"/>
                    <a:gd name="connsiteX3" fmla="*/ 2350610 w 2953345"/>
                    <a:gd name="connsiteY3" fmla="*/ 567300 h 1983550"/>
                    <a:gd name="connsiteX4" fmla="*/ 2932976 w 2953345"/>
                    <a:gd name="connsiteY4" fmla="*/ 500111 h 1983550"/>
                    <a:gd name="connsiteX5" fmla="*/ 2527736 w 2953345"/>
                    <a:gd name="connsiteY5" fmla="*/ 1636596 h 1983550"/>
                    <a:gd name="connsiteX6" fmla="*/ 1574180 w 2953345"/>
                    <a:gd name="connsiteY6" fmla="*/ 1933671 h 1983550"/>
                    <a:gd name="connsiteX7" fmla="*/ 1556345 w 2953345"/>
                    <a:gd name="connsiteY7" fmla="*/ 1919368 h 1983550"/>
                    <a:gd name="connsiteX8" fmla="*/ 1528339 w 2953345"/>
                    <a:gd name="connsiteY8" fmla="*/ 1920897 h 1983550"/>
                    <a:gd name="connsiteX9" fmla="*/ 1475770 w 2953345"/>
                    <a:gd name="connsiteY9" fmla="*/ 1912825 h 1983550"/>
                    <a:gd name="connsiteX10" fmla="*/ 1448916 w 2953345"/>
                    <a:gd name="connsiteY10" fmla="*/ 1901539 h 1983550"/>
                    <a:gd name="connsiteX11" fmla="*/ 1409788 w 2953345"/>
                    <a:gd name="connsiteY11" fmla="*/ 1909339 h 1983550"/>
                    <a:gd name="connsiteX12" fmla="*/ 1379448 w 2953345"/>
                    <a:gd name="connsiteY12" fmla="*/ 1933671 h 1983550"/>
                    <a:gd name="connsiteX13" fmla="*/ 425892 w 2953345"/>
                    <a:gd name="connsiteY13" fmla="*/ 1636595 h 1983550"/>
                    <a:gd name="connsiteX14" fmla="*/ 20652 w 2953345"/>
                    <a:gd name="connsiteY14" fmla="*/ 500110 h 1983550"/>
                    <a:gd name="connsiteX15" fmla="*/ 612800 w 2953345"/>
                    <a:gd name="connsiteY15" fmla="*/ 567620 h 1983550"/>
                    <a:gd name="connsiteX16" fmla="*/ 646597 w 2953345"/>
                    <a:gd name="connsiteY16" fmla="*/ 582336 h 1983550"/>
                    <a:gd name="connsiteX17" fmla="*/ 648266 w 2953345"/>
                    <a:gd name="connsiteY17" fmla="*/ 560064 h 1983550"/>
                    <a:gd name="connsiteX18" fmla="*/ 857156 w 2953345"/>
                    <a:gd name="connsiteY18" fmla="*/ 12315 h 1983550"/>
                    <a:gd name="connsiteX19" fmla="*/ 1351480 w 2953345"/>
                    <a:gd name="connsiteY19" fmla="*/ 345243 h 1983550"/>
                    <a:gd name="connsiteX20" fmla="*/ 1439392 w 2953345"/>
                    <a:gd name="connsiteY20" fmla="*/ 453752 h 1983550"/>
                    <a:gd name="connsiteX21" fmla="*/ 1517562 w 2953345"/>
                    <a:gd name="connsiteY21" fmla="*/ 349370 h 1983550"/>
                    <a:gd name="connsiteX22" fmla="*/ 1988311 w 2953345"/>
                    <a:gd name="connsiteY22" fmla="*/ 0 h 1983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2953345" h="1983550">
                      <a:moveTo>
                        <a:pt x="1988311" y="0"/>
                      </a:moveTo>
                      <a:cubicBezTo>
                        <a:pt x="2110936" y="121606"/>
                        <a:pt x="2189921" y="326279"/>
                        <a:pt x="2225919" y="546570"/>
                      </a:cubicBezTo>
                      <a:lnTo>
                        <a:pt x="2233933" y="617237"/>
                      </a:lnTo>
                      <a:lnTo>
                        <a:pt x="2350610" y="567300"/>
                      </a:lnTo>
                      <a:cubicBezTo>
                        <a:pt x="2562647" y="488224"/>
                        <a:pt x="2779392" y="454290"/>
                        <a:pt x="2932976" y="500111"/>
                      </a:cubicBezTo>
                      <a:cubicBezTo>
                        <a:pt x="3023762" y="833364"/>
                        <a:pt x="2797242" y="1367090"/>
                        <a:pt x="2527736" y="1636596"/>
                      </a:cubicBezTo>
                      <a:cubicBezTo>
                        <a:pt x="2275074" y="1889258"/>
                        <a:pt x="1799076" y="2077510"/>
                        <a:pt x="1574180" y="1933671"/>
                      </a:cubicBezTo>
                      <a:lnTo>
                        <a:pt x="1556345" y="1919368"/>
                      </a:lnTo>
                      <a:lnTo>
                        <a:pt x="1528339" y="1920897"/>
                      </a:lnTo>
                      <a:cubicBezTo>
                        <a:pt x="1510560" y="1920089"/>
                        <a:pt x="1493010" y="1917445"/>
                        <a:pt x="1475770" y="1912825"/>
                      </a:cubicBezTo>
                      <a:lnTo>
                        <a:pt x="1448916" y="1901539"/>
                      </a:lnTo>
                      <a:lnTo>
                        <a:pt x="1409788" y="1909339"/>
                      </a:lnTo>
                      <a:lnTo>
                        <a:pt x="1379448" y="1933671"/>
                      </a:lnTo>
                      <a:cubicBezTo>
                        <a:pt x="1154551" y="2077510"/>
                        <a:pt x="678554" y="1889257"/>
                        <a:pt x="425892" y="1636595"/>
                      </a:cubicBezTo>
                      <a:cubicBezTo>
                        <a:pt x="156386" y="1367089"/>
                        <a:pt x="-70989" y="807277"/>
                        <a:pt x="20652" y="500110"/>
                      </a:cubicBezTo>
                      <a:cubicBezTo>
                        <a:pt x="187279" y="454716"/>
                        <a:pt x="404024" y="488650"/>
                        <a:pt x="612800" y="567620"/>
                      </a:cubicBezTo>
                      <a:lnTo>
                        <a:pt x="646597" y="582336"/>
                      </a:lnTo>
                      <a:lnTo>
                        <a:pt x="648266" y="560064"/>
                      </a:lnTo>
                      <a:cubicBezTo>
                        <a:pt x="675860" y="335450"/>
                        <a:pt x="745684" y="127473"/>
                        <a:pt x="857156" y="12315"/>
                      </a:cubicBezTo>
                      <a:cubicBezTo>
                        <a:pt x="1025944" y="48861"/>
                        <a:pt x="1202630" y="178907"/>
                        <a:pt x="1351480" y="345243"/>
                      </a:cubicBezTo>
                      <a:lnTo>
                        <a:pt x="1439392" y="453752"/>
                      </a:lnTo>
                      <a:lnTo>
                        <a:pt x="1517562" y="349370"/>
                      </a:lnTo>
                      <a:cubicBezTo>
                        <a:pt x="1661654" y="174869"/>
                        <a:pt x="1832393" y="37110"/>
                        <a:pt x="1988311" y="0"/>
                      </a:cubicBezTo>
                      <a:close/>
                    </a:path>
                  </a:pathLst>
                </a:custGeom>
                <a:solidFill>
                  <a:srgbClr val="339933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72" name="フリーフォーム: 図形 771">
                  <a:extLst>
                    <a:ext uri="{FF2B5EF4-FFF2-40B4-BE49-F238E27FC236}">
                      <a16:creationId xmlns:a16="http://schemas.microsoft.com/office/drawing/2014/main" id="{4CEEA31A-D673-44A4-AE3D-6B120CBED9C2}"/>
                    </a:ext>
                  </a:extLst>
                </p:cNvPr>
                <p:cNvSpPr/>
                <p:nvPr/>
              </p:nvSpPr>
              <p:spPr>
                <a:xfrm rot="9769250">
                  <a:off x="5826466" y="3473445"/>
                  <a:ext cx="264016" cy="177320"/>
                </a:xfrm>
                <a:custGeom>
                  <a:avLst/>
                  <a:gdLst>
                    <a:gd name="connsiteX0" fmla="*/ 1988311 w 2953345"/>
                    <a:gd name="connsiteY0" fmla="*/ 0 h 1983550"/>
                    <a:gd name="connsiteX1" fmla="*/ 2225919 w 2953345"/>
                    <a:gd name="connsiteY1" fmla="*/ 546570 h 1983550"/>
                    <a:gd name="connsiteX2" fmla="*/ 2233933 w 2953345"/>
                    <a:gd name="connsiteY2" fmla="*/ 617237 h 1983550"/>
                    <a:gd name="connsiteX3" fmla="*/ 2350610 w 2953345"/>
                    <a:gd name="connsiteY3" fmla="*/ 567300 h 1983550"/>
                    <a:gd name="connsiteX4" fmla="*/ 2932976 w 2953345"/>
                    <a:gd name="connsiteY4" fmla="*/ 500111 h 1983550"/>
                    <a:gd name="connsiteX5" fmla="*/ 2527736 w 2953345"/>
                    <a:gd name="connsiteY5" fmla="*/ 1636596 h 1983550"/>
                    <a:gd name="connsiteX6" fmla="*/ 1574180 w 2953345"/>
                    <a:gd name="connsiteY6" fmla="*/ 1933671 h 1983550"/>
                    <a:gd name="connsiteX7" fmla="*/ 1556345 w 2953345"/>
                    <a:gd name="connsiteY7" fmla="*/ 1919368 h 1983550"/>
                    <a:gd name="connsiteX8" fmla="*/ 1528339 w 2953345"/>
                    <a:gd name="connsiteY8" fmla="*/ 1920897 h 1983550"/>
                    <a:gd name="connsiteX9" fmla="*/ 1475770 w 2953345"/>
                    <a:gd name="connsiteY9" fmla="*/ 1912825 h 1983550"/>
                    <a:gd name="connsiteX10" fmla="*/ 1448916 w 2953345"/>
                    <a:gd name="connsiteY10" fmla="*/ 1901539 h 1983550"/>
                    <a:gd name="connsiteX11" fmla="*/ 1409788 w 2953345"/>
                    <a:gd name="connsiteY11" fmla="*/ 1909339 h 1983550"/>
                    <a:gd name="connsiteX12" fmla="*/ 1379448 w 2953345"/>
                    <a:gd name="connsiteY12" fmla="*/ 1933671 h 1983550"/>
                    <a:gd name="connsiteX13" fmla="*/ 425892 w 2953345"/>
                    <a:gd name="connsiteY13" fmla="*/ 1636595 h 1983550"/>
                    <a:gd name="connsiteX14" fmla="*/ 20652 w 2953345"/>
                    <a:gd name="connsiteY14" fmla="*/ 500110 h 1983550"/>
                    <a:gd name="connsiteX15" fmla="*/ 612800 w 2953345"/>
                    <a:gd name="connsiteY15" fmla="*/ 567620 h 1983550"/>
                    <a:gd name="connsiteX16" fmla="*/ 646597 w 2953345"/>
                    <a:gd name="connsiteY16" fmla="*/ 582336 h 1983550"/>
                    <a:gd name="connsiteX17" fmla="*/ 648266 w 2953345"/>
                    <a:gd name="connsiteY17" fmla="*/ 560064 h 1983550"/>
                    <a:gd name="connsiteX18" fmla="*/ 857156 w 2953345"/>
                    <a:gd name="connsiteY18" fmla="*/ 12315 h 1983550"/>
                    <a:gd name="connsiteX19" fmla="*/ 1351480 w 2953345"/>
                    <a:gd name="connsiteY19" fmla="*/ 345243 h 1983550"/>
                    <a:gd name="connsiteX20" fmla="*/ 1439392 w 2953345"/>
                    <a:gd name="connsiteY20" fmla="*/ 453752 h 1983550"/>
                    <a:gd name="connsiteX21" fmla="*/ 1517562 w 2953345"/>
                    <a:gd name="connsiteY21" fmla="*/ 349370 h 1983550"/>
                    <a:gd name="connsiteX22" fmla="*/ 1988311 w 2953345"/>
                    <a:gd name="connsiteY22" fmla="*/ 0 h 1983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2953345" h="1983550">
                      <a:moveTo>
                        <a:pt x="1988311" y="0"/>
                      </a:moveTo>
                      <a:cubicBezTo>
                        <a:pt x="2110936" y="121606"/>
                        <a:pt x="2189921" y="326279"/>
                        <a:pt x="2225919" y="546570"/>
                      </a:cubicBezTo>
                      <a:lnTo>
                        <a:pt x="2233933" y="617237"/>
                      </a:lnTo>
                      <a:lnTo>
                        <a:pt x="2350610" y="567300"/>
                      </a:lnTo>
                      <a:cubicBezTo>
                        <a:pt x="2562647" y="488224"/>
                        <a:pt x="2779392" y="454290"/>
                        <a:pt x="2932976" y="500111"/>
                      </a:cubicBezTo>
                      <a:cubicBezTo>
                        <a:pt x="3023762" y="833364"/>
                        <a:pt x="2797242" y="1367090"/>
                        <a:pt x="2527736" y="1636596"/>
                      </a:cubicBezTo>
                      <a:cubicBezTo>
                        <a:pt x="2275074" y="1889258"/>
                        <a:pt x="1799076" y="2077510"/>
                        <a:pt x="1574180" y="1933671"/>
                      </a:cubicBezTo>
                      <a:lnTo>
                        <a:pt x="1556345" y="1919368"/>
                      </a:lnTo>
                      <a:lnTo>
                        <a:pt x="1528339" y="1920897"/>
                      </a:lnTo>
                      <a:cubicBezTo>
                        <a:pt x="1510560" y="1920089"/>
                        <a:pt x="1493010" y="1917445"/>
                        <a:pt x="1475770" y="1912825"/>
                      </a:cubicBezTo>
                      <a:lnTo>
                        <a:pt x="1448916" y="1901539"/>
                      </a:lnTo>
                      <a:lnTo>
                        <a:pt x="1409788" y="1909339"/>
                      </a:lnTo>
                      <a:lnTo>
                        <a:pt x="1379448" y="1933671"/>
                      </a:lnTo>
                      <a:cubicBezTo>
                        <a:pt x="1154551" y="2077510"/>
                        <a:pt x="678554" y="1889257"/>
                        <a:pt x="425892" y="1636595"/>
                      </a:cubicBezTo>
                      <a:cubicBezTo>
                        <a:pt x="156386" y="1367089"/>
                        <a:pt x="-70989" y="807277"/>
                        <a:pt x="20652" y="500110"/>
                      </a:cubicBezTo>
                      <a:cubicBezTo>
                        <a:pt x="187279" y="454716"/>
                        <a:pt x="404024" y="488650"/>
                        <a:pt x="612800" y="567620"/>
                      </a:cubicBezTo>
                      <a:lnTo>
                        <a:pt x="646597" y="582336"/>
                      </a:lnTo>
                      <a:lnTo>
                        <a:pt x="648266" y="560064"/>
                      </a:lnTo>
                      <a:cubicBezTo>
                        <a:pt x="675860" y="335450"/>
                        <a:pt x="745684" y="127473"/>
                        <a:pt x="857156" y="12315"/>
                      </a:cubicBezTo>
                      <a:cubicBezTo>
                        <a:pt x="1025944" y="48861"/>
                        <a:pt x="1202630" y="178907"/>
                        <a:pt x="1351480" y="345243"/>
                      </a:cubicBezTo>
                      <a:lnTo>
                        <a:pt x="1439392" y="453752"/>
                      </a:lnTo>
                      <a:lnTo>
                        <a:pt x="1517562" y="349370"/>
                      </a:lnTo>
                      <a:cubicBezTo>
                        <a:pt x="1661654" y="174869"/>
                        <a:pt x="1832393" y="37110"/>
                        <a:pt x="1988311" y="0"/>
                      </a:cubicBezTo>
                      <a:close/>
                    </a:path>
                  </a:pathLst>
                </a:custGeom>
                <a:solidFill>
                  <a:srgbClr val="339933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73" name="フリーフォーム: 図形 772">
                  <a:extLst>
                    <a:ext uri="{FF2B5EF4-FFF2-40B4-BE49-F238E27FC236}">
                      <a16:creationId xmlns:a16="http://schemas.microsoft.com/office/drawing/2014/main" id="{09BB090D-FA98-4690-8928-6DD7BDDBFAB8}"/>
                    </a:ext>
                  </a:extLst>
                </p:cNvPr>
                <p:cNvSpPr/>
                <p:nvPr/>
              </p:nvSpPr>
              <p:spPr>
                <a:xfrm rot="9769250">
                  <a:off x="5978866" y="3221985"/>
                  <a:ext cx="264016" cy="177320"/>
                </a:xfrm>
                <a:custGeom>
                  <a:avLst/>
                  <a:gdLst>
                    <a:gd name="connsiteX0" fmla="*/ 1988311 w 2953345"/>
                    <a:gd name="connsiteY0" fmla="*/ 0 h 1983550"/>
                    <a:gd name="connsiteX1" fmla="*/ 2225919 w 2953345"/>
                    <a:gd name="connsiteY1" fmla="*/ 546570 h 1983550"/>
                    <a:gd name="connsiteX2" fmla="*/ 2233933 w 2953345"/>
                    <a:gd name="connsiteY2" fmla="*/ 617237 h 1983550"/>
                    <a:gd name="connsiteX3" fmla="*/ 2350610 w 2953345"/>
                    <a:gd name="connsiteY3" fmla="*/ 567300 h 1983550"/>
                    <a:gd name="connsiteX4" fmla="*/ 2932976 w 2953345"/>
                    <a:gd name="connsiteY4" fmla="*/ 500111 h 1983550"/>
                    <a:gd name="connsiteX5" fmla="*/ 2527736 w 2953345"/>
                    <a:gd name="connsiteY5" fmla="*/ 1636596 h 1983550"/>
                    <a:gd name="connsiteX6" fmla="*/ 1574180 w 2953345"/>
                    <a:gd name="connsiteY6" fmla="*/ 1933671 h 1983550"/>
                    <a:gd name="connsiteX7" fmla="*/ 1556345 w 2953345"/>
                    <a:gd name="connsiteY7" fmla="*/ 1919368 h 1983550"/>
                    <a:gd name="connsiteX8" fmla="*/ 1528339 w 2953345"/>
                    <a:gd name="connsiteY8" fmla="*/ 1920897 h 1983550"/>
                    <a:gd name="connsiteX9" fmla="*/ 1475770 w 2953345"/>
                    <a:gd name="connsiteY9" fmla="*/ 1912825 h 1983550"/>
                    <a:gd name="connsiteX10" fmla="*/ 1448916 w 2953345"/>
                    <a:gd name="connsiteY10" fmla="*/ 1901539 h 1983550"/>
                    <a:gd name="connsiteX11" fmla="*/ 1409788 w 2953345"/>
                    <a:gd name="connsiteY11" fmla="*/ 1909339 h 1983550"/>
                    <a:gd name="connsiteX12" fmla="*/ 1379448 w 2953345"/>
                    <a:gd name="connsiteY12" fmla="*/ 1933671 h 1983550"/>
                    <a:gd name="connsiteX13" fmla="*/ 425892 w 2953345"/>
                    <a:gd name="connsiteY13" fmla="*/ 1636595 h 1983550"/>
                    <a:gd name="connsiteX14" fmla="*/ 20652 w 2953345"/>
                    <a:gd name="connsiteY14" fmla="*/ 500110 h 1983550"/>
                    <a:gd name="connsiteX15" fmla="*/ 612800 w 2953345"/>
                    <a:gd name="connsiteY15" fmla="*/ 567620 h 1983550"/>
                    <a:gd name="connsiteX16" fmla="*/ 646597 w 2953345"/>
                    <a:gd name="connsiteY16" fmla="*/ 582336 h 1983550"/>
                    <a:gd name="connsiteX17" fmla="*/ 648266 w 2953345"/>
                    <a:gd name="connsiteY17" fmla="*/ 560064 h 1983550"/>
                    <a:gd name="connsiteX18" fmla="*/ 857156 w 2953345"/>
                    <a:gd name="connsiteY18" fmla="*/ 12315 h 1983550"/>
                    <a:gd name="connsiteX19" fmla="*/ 1351480 w 2953345"/>
                    <a:gd name="connsiteY19" fmla="*/ 345243 h 1983550"/>
                    <a:gd name="connsiteX20" fmla="*/ 1439392 w 2953345"/>
                    <a:gd name="connsiteY20" fmla="*/ 453752 h 1983550"/>
                    <a:gd name="connsiteX21" fmla="*/ 1517562 w 2953345"/>
                    <a:gd name="connsiteY21" fmla="*/ 349370 h 1983550"/>
                    <a:gd name="connsiteX22" fmla="*/ 1988311 w 2953345"/>
                    <a:gd name="connsiteY22" fmla="*/ 0 h 1983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2953345" h="1983550">
                      <a:moveTo>
                        <a:pt x="1988311" y="0"/>
                      </a:moveTo>
                      <a:cubicBezTo>
                        <a:pt x="2110936" y="121606"/>
                        <a:pt x="2189921" y="326279"/>
                        <a:pt x="2225919" y="546570"/>
                      </a:cubicBezTo>
                      <a:lnTo>
                        <a:pt x="2233933" y="617237"/>
                      </a:lnTo>
                      <a:lnTo>
                        <a:pt x="2350610" y="567300"/>
                      </a:lnTo>
                      <a:cubicBezTo>
                        <a:pt x="2562647" y="488224"/>
                        <a:pt x="2779392" y="454290"/>
                        <a:pt x="2932976" y="500111"/>
                      </a:cubicBezTo>
                      <a:cubicBezTo>
                        <a:pt x="3023762" y="833364"/>
                        <a:pt x="2797242" y="1367090"/>
                        <a:pt x="2527736" y="1636596"/>
                      </a:cubicBezTo>
                      <a:cubicBezTo>
                        <a:pt x="2275074" y="1889258"/>
                        <a:pt x="1799076" y="2077510"/>
                        <a:pt x="1574180" y="1933671"/>
                      </a:cubicBezTo>
                      <a:lnTo>
                        <a:pt x="1556345" y="1919368"/>
                      </a:lnTo>
                      <a:lnTo>
                        <a:pt x="1528339" y="1920897"/>
                      </a:lnTo>
                      <a:cubicBezTo>
                        <a:pt x="1510560" y="1920089"/>
                        <a:pt x="1493010" y="1917445"/>
                        <a:pt x="1475770" y="1912825"/>
                      </a:cubicBezTo>
                      <a:lnTo>
                        <a:pt x="1448916" y="1901539"/>
                      </a:lnTo>
                      <a:lnTo>
                        <a:pt x="1409788" y="1909339"/>
                      </a:lnTo>
                      <a:lnTo>
                        <a:pt x="1379448" y="1933671"/>
                      </a:lnTo>
                      <a:cubicBezTo>
                        <a:pt x="1154551" y="2077510"/>
                        <a:pt x="678554" y="1889257"/>
                        <a:pt x="425892" y="1636595"/>
                      </a:cubicBezTo>
                      <a:cubicBezTo>
                        <a:pt x="156386" y="1367089"/>
                        <a:pt x="-70989" y="807277"/>
                        <a:pt x="20652" y="500110"/>
                      </a:cubicBezTo>
                      <a:cubicBezTo>
                        <a:pt x="187279" y="454716"/>
                        <a:pt x="404024" y="488650"/>
                        <a:pt x="612800" y="567620"/>
                      </a:cubicBezTo>
                      <a:lnTo>
                        <a:pt x="646597" y="582336"/>
                      </a:lnTo>
                      <a:lnTo>
                        <a:pt x="648266" y="560064"/>
                      </a:lnTo>
                      <a:cubicBezTo>
                        <a:pt x="675860" y="335450"/>
                        <a:pt x="745684" y="127473"/>
                        <a:pt x="857156" y="12315"/>
                      </a:cubicBezTo>
                      <a:cubicBezTo>
                        <a:pt x="1025944" y="48861"/>
                        <a:pt x="1202630" y="178907"/>
                        <a:pt x="1351480" y="345243"/>
                      </a:cubicBezTo>
                      <a:lnTo>
                        <a:pt x="1439392" y="453752"/>
                      </a:lnTo>
                      <a:lnTo>
                        <a:pt x="1517562" y="349370"/>
                      </a:lnTo>
                      <a:cubicBezTo>
                        <a:pt x="1661654" y="174869"/>
                        <a:pt x="1832393" y="37110"/>
                        <a:pt x="1988311" y="0"/>
                      </a:cubicBezTo>
                      <a:close/>
                    </a:path>
                  </a:pathLst>
                </a:custGeom>
                <a:solidFill>
                  <a:srgbClr val="339933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74" name="フリーフォーム: 図形 773">
                  <a:extLst>
                    <a:ext uri="{FF2B5EF4-FFF2-40B4-BE49-F238E27FC236}">
                      <a16:creationId xmlns:a16="http://schemas.microsoft.com/office/drawing/2014/main" id="{85EDA885-DF30-464A-9F89-F6E78B3B74AD}"/>
                    </a:ext>
                  </a:extLst>
                </p:cNvPr>
                <p:cNvSpPr/>
                <p:nvPr/>
              </p:nvSpPr>
              <p:spPr>
                <a:xfrm rot="9769250">
                  <a:off x="6228442" y="3535755"/>
                  <a:ext cx="237304" cy="159380"/>
                </a:xfrm>
                <a:custGeom>
                  <a:avLst/>
                  <a:gdLst>
                    <a:gd name="connsiteX0" fmla="*/ 1988311 w 2953345"/>
                    <a:gd name="connsiteY0" fmla="*/ 0 h 1983550"/>
                    <a:gd name="connsiteX1" fmla="*/ 2225919 w 2953345"/>
                    <a:gd name="connsiteY1" fmla="*/ 546570 h 1983550"/>
                    <a:gd name="connsiteX2" fmla="*/ 2233933 w 2953345"/>
                    <a:gd name="connsiteY2" fmla="*/ 617237 h 1983550"/>
                    <a:gd name="connsiteX3" fmla="*/ 2350610 w 2953345"/>
                    <a:gd name="connsiteY3" fmla="*/ 567300 h 1983550"/>
                    <a:gd name="connsiteX4" fmla="*/ 2932976 w 2953345"/>
                    <a:gd name="connsiteY4" fmla="*/ 500111 h 1983550"/>
                    <a:gd name="connsiteX5" fmla="*/ 2527736 w 2953345"/>
                    <a:gd name="connsiteY5" fmla="*/ 1636596 h 1983550"/>
                    <a:gd name="connsiteX6" fmla="*/ 1574180 w 2953345"/>
                    <a:gd name="connsiteY6" fmla="*/ 1933671 h 1983550"/>
                    <a:gd name="connsiteX7" fmla="*/ 1556345 w 2953345"/>
                    <a:gd name="connsiteY7" fmla="*/ 1919368 h 1983550"/>
                    <a:gd name="connsiteX8" fmla="*/ 1528339 w 2953345"/>
                    <a:gd name="connsiteY8" fmla="*/ 1920897 h 1983550"/>
                    <a:gd name="connsiteX9" fmla="*/ 1475770 w 2953345"/>
                    <a:gd name="connsiteY9" fmla="*/ 1912825 h 1983550"/>
                    <a:gd name="connsiteX10" fmla="*/ 1448916 w 2953345"/>
                    <a:gd name="connsiteY10" fmla="*/ 1901539 h 1983550"/>
                    <a:gd name="connsiteX11" fmla="*/ 1409788 w 2953345"/>
                    <a:gd name="connsiteY11" fmla="*/ 1909339 h 1983550"/>
                    <a:gd name="connsiteX12" fmla="*/ 1379448 w 2953345"/>
                    <a:gd name="connsiteY12" fmla="*/ 1933671 h 1983550"/>
                    <a:gd name="connsiteX13" fmla="*/ 425892 w 2953345"/>
                    <a:gd name="connsiteY13" fmla="*/ 1636595 h 1983550"/>
                    <a:gd name="connsiteX14" fmla="*/ 20652 w 2953345"/>
                    <a:gd name="connsiteY14" fmla="*/ 500110 h 1983550"/>
                    <a:gd name="connsiteX15" fmla="*/ 612800 w 2953345"/>
                    <a:gd name="connsiteY15" fmla="*/ 567620 h 1983550"/>
                    <a:gd name="connsiteX16" fmla="*/ 646597 w 2953345"/>
                    <a:gd name="connsiteY16" fmla="*/ 582336 h 1983550"/>
                    <a:gd name="connsiteX17" fmla="*/ 648266 w 2953345"/>
                    <a:gd name="connsiteY17" fmla="*/ 560064 h 1983550"/>
                    <a:gd name="connsiteX18" fmla="*/ 857156 w 2953345"/>
                    <a:gd name="connsiteY18" fmla="*/ 12315 h 1983550"/>
                    <a:gd name="connsiteX19" fmla="*/ 1351480 w 2953345"/>
                    <a:gd name="connsiteY19" fmla="*/ 345243 h 1983550"/>
                    <a:gd name="connsiteX20" fmla="*/ 1439392 w 2953345"/>
                    <a:gd name="connsiteY20" fmla="*/ 453752 h 1983550"/>
                    <a:gd name="connsiteX21" fmla="*/ 1517562 w 2953345"/>
                    <a:gd name="connsiteY21" fmla="*/ 349370 h 1983550"/>
                    <a:gd name="connsiteX22" fmla="*/ 1988311 w 2953345"/>
                    <a:gd name="connsiteY22" fmla="*/ 0 h 1983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2953345" h="1983550">
                      <a:moveTo>
                        <a:pt x="1988311" y="0"/>
                      </a:moveTo>
                      <a:cubicBezTo>
                        <a:pt x="2110936" y="121606"/>
                        <a:pt x="2189921" y="326279"/>
                        <a:pt x="2225919" y="546570"/>
                      </a:cubicBezTo>
                      <a:lnTo>
                        <a:pt x="2233933" y="617237"/>
                      </a:lnTo>
                      <a:lnTo>
                        <a:pt x="2350610" y="567300"/>
                      </a:lnTo>
                      <a:cubicBezTo>
                        <a:pt x="2562647" y="488224"/>
                        <a:pt x="2779392" y="454290"/>
                        <a:pt x="2932976" y="500111"/>
                      </a:cubicBezTo>
                      <a:cubicBezTo>
                        <a:pt x="3023762" y="833364"/>
                        <a:pt x="2797242" y="1367090"/>
                        <a:pt x="2527736" y="1636596"/>
                      </a:cubicBezTo>
                      <a:cubicBezTo>
                        <a:pt x="2275074" y="1889258"/>
                        <a:pt x="1799076" y="2077510"/>
                        <a:pt x="1574180" y="1933671"/>
                      </a:cubicBezTo>
                      <a:lnTo>
                        <a:pt x="1556345" y="1919368"/>
                      </a:lnTo>
                      <a:lnTo>
                        <a:pt x="1528339" y="1920897"/>
                      </a:lnTo>
                      <a:cubicBezTo>
                        <a:pt x="1510560" y="1920089"/>
                        <a:pt x="1493010" y="1917445"/>
                        <a:pt x="1475770" y="1912825"/>
                      </a:cubicBezTo>
                      <a:lnTo>
                        <a:pt x="1448916" y="1901539"/>
                      </a:lnTo>
                      <a:lnTo>
                        <a:pt x="1409788" y="1909339"/>
                      </a:lnTo>
                      <a:lnTo>
                        <a:pt x="1379448" y="1933671"/>
                      </a:lnTo>
                      <a:cubicBezTo>
                        <a:pt x="1154551" y="2077510"/>
                        <a:pt x="678554" y="1889257"/>
                        <a:pt x="425892" y="1636595"/>
                      </a:cubicBezTo>
                      <a:cubicBezTo>
                        <a:pt x="156386" y="1367089"/>
                        <a:pt x="-70989" y="807277"/>
                        <a:pt x="20652" y="500110"/>
                      </a:cubicBezTo>
                      <a:cubicBezTo>
                        <a:pt x="187279" y="454716"/>
                        <a:pt x="404024" y="488650"/>
                        <a:pt x="612800" y="567620"/>
                      </a:cubicBezTo>
                      <a:lnTo>
                        <a:pt x="646597" y="582336"/>
                      </a:lnTo>
                      <a:lnTo>
                        <a:pt x="648266" y="560064"/>
                      </a:lnTo>
                      <a:cubicBezTo>
                        <a:pt x="675860" y="335450"/>
                        <a:pt x="745684" y="127473"/>
                        <a:pt x="857156" y="12315"/>
                      </a:cubicBezTo>
                      <a:cubicBezTo>
                        <a:pt x="1025944" y="48861"/>
                        <a:pt x="1202630" y="178907"/>
                        <a:pt x="1351480" y="345243"/>
                      </a:cubicBezTo>
                      <a:lnTo>
                        <a:pt x="1439392" y="453752"/>
                      </a:lnTo>
                      <a:lnTo>
                        <a:pt x="1517562" y="349370"/>
                      </a:lnTo>
                      <a:cubicBezTo>
                        <a:pt x="1661654" y="174869"/>
                        <a:pt x="1832393" y="37110"/>
                        <a:pt x="1988311" y="0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75" name="フリーフォーム: 図形 774">
                  <a:extLst>
                    <a:ext uri="{FF2B5EF4-FFF2-40B4-BE49-F238E27FC236}">
                      <a16:creationId xmlns:a16="http://schemas.microsoft.com/office/drawing/2014/main" id="{F433415B-0EC1-4A1F-81B6-21E1970647DF}"/>
                    </a:ext>
                  </a:extLst>
                </p:cNvPr>
                <p:cNvSpPr/>
                <p:nvPr/>
              </p:nvSpPr>
              <p:spPr>
                <a:xfrm rot="9769250">
                  <a:off x="5992222" y="3459555"/>
                  <a:ext cx="237304" cy="159380"/>
                </a:xfrm>
                <a:custGeom>
                  <a:avLst/>
                  <a:gdLst>
                    <a:gd name="connsiteX0" fmla="*/ 1988311 w 2953345"/>
                    <a:gd name="connsiteY0" fmla="*/ 0 h 1983550"/>
                    <a:gd name="connsiteX1" fmla="*/ 2225919 w 2953345"/>
                    <a:gd name="connsiteY1" fmla="*/ 546570 h 1983550"/>
                    <a:gd name="connsiteX2" fmla="*/ 2233933 w 2953345"/>
                    <a:gd name="connsiteY2" fmla="*/ 617237 h 1983550"/>
                    <a:gd name="connsiteX3" fmla="*/ 2350610 w 2953345"/>
                    <a:gd name="connsiteY3" fmla="*/ 567300 h 1983550"/>
                    <a:gd name="connsiteX4" fmla="*/ 2932976 w 2953345"/>
                    <a:gd name="connsiteY4" fmla="*/ 500111 h 1983550"/>
                    <a:gd name="connsiteX5" fmla="*/ 2527736 w 2953345"/>
                    <a:gd name="connsiteY5" fmla="*/ 1636596 h 1983550"/>
                    <a:gd name="connsiteX6" fmla="*/ 1574180 w 2953345"/>
                    <a:gd name="connsiteY6" fmla="*/ 1933671 h 1983550"/>
                    <a:gd name="connsiteX7" fmla="*/ 1556345 w 2953345"/>
                    <a:gd name="connsiteY7" fmla="*/ 1919368 h 1983550"/>
                    <a:gd name="connsiteX8" fmla="*/ 1528339 w 2953345"/>
                    <a:gd name="connsiteY8" fmla="*/ 1920897 h 1983550"/>
                    <a:gd name="connsiteX9" fmla="*/ 1475770 w 2953345"/>
                    <a:gd name="connsiteY9" fmla="*/ 1912825 h 1983550"/>
                    <a:gd name="connsiteX10" fmla="*/ 1448916 w 2953345"/>
                    <a:gd name="connsiteY10" fmla="*/ 1901539 h 1983550"/>
                    <a:gd name="connsiteX11" fmla="*/ 1409788 w 2953345"/>
                    <a:gd name="connsiteY11" fmla="*/ 1909339 h 1983550"/>
                    <a:gd name="connsiteX12" fmla="*/ 1379448 w 2953345"/>
                    <a:gd name="connsiteY12" fmla="*/ 1933671 h 1983550"/>
                    <a:gd name="connsiteX13" fmla="*/ 425892 w 2953345"/>
                    <a:gd name="connsiteY13" fmla="*/ 1636595 h 1983550"/>
                    <a:gd name="connsiteX14" fmla="*/ 20652 w 2953345"/>
                    <a:gd name="connsiteY14" fmla="*/ 500110 h 1983550"/>
                    <a:gd name="connsiteX15" fmla="*/ 612800 w 2953345"/>
                    <a:gd name="connsiteY15" fmla="*/ 567620 h 1983550"/>
                    <a:gd name="connsiteX16" fmla="*/ 646597 w 2953345"/>
                    <a:gd name="connsiteY16" fmla="*/ 582336 h 1983550"/>
                    <a:gd name="connsiteX17" fmla="*/ 648266 w 2953345"/>
                    <a:gd name="connsiteY17" fmla="*/ 560064 h 1983550"/>
                    <a:gd name="connsiteX18" fmla="*/ 857156 w 2953345"/>
                    <a:gd name="connsiteY18" fmla="*/ 12315 h 1983550"/>
                    <a:gd name="connsiteX19" fmla="*/ 1351480 w 2953345"/>
                    <a:gd name="connsiteY19" fmla="*/ 345243 h 1983550"/>
                    <a:gd name="connsiteX20" fmla="*/ 1439392 w 2953345"/>
                    <a:gd name="connsiteY20" fmla="*/ 453752 h 1983550"/>
                    <a:gd name="connsiteX21" fmla="*/ 1517562 w 2953345"/>
                    <a:gd name="connsiteY21" fmla="*/ 349370 h 1983550"/>
                    <a:gd name="connsiteX22" fmla="*/ 1988311 w 2953345"/>
                    <a:gd name="connsiteY22" fmla="*/ 0 h 1983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2953345" h="1983550">
                      <a:moveTo>
                        <a:pt x="1988311" y="0"/>
                      </a:moveTo>
                      <a:cubicBezTo>
                        <a:pt x="2110936" y="121606"/>
                        <a:pt x="2189921" y="326279"/>
                        <a:pt x="2225919" y="546570"/>
                      </a:cubicBezTo>
                      <a:lnTo>
                        <a:pt x="2233933" y="617237"/>
                      </a:lnTo>
                      <a:lnTo>
                        <a:pt x="2350610" y="567300"/>
                      </a:lnTo>
                      <a:cubicBezTo>
                        <a:pt x="2562647" y="488224"/>
                        <a:pt x="2779392" y="454290"/>
                        <a:pt x="2932976" y="500111"/>
                      </a:cubicBezTo>
                      <a:cubicBezTo>
                        <a:pt x="3023762" y="833364"/>
                        <a:pt x="2797242" y="1367090"/>
                        <a:pt x="2527736" y="1636596"/>
                      </a:cubicBezTo>
                      <a:cubicBezTo>
                        <a:pt x="2275074" y="1889258"/>
                        <a:pt x="1799076" y="2077510"/>
                        <a:pt x="1574180" y="1933671"/>
                      </a:cubicBezTo>
                      <a:lnTo>
                        <a:pt x="1556345" y="1919368"/>
                      </a:lnTo>
                      <a:lnTo>
                        <a:pt x="1528339" y="1920897"/>
                      </a:lnTo>
                      <a:cubicBezTo>
                        <a:pt x="1510560" y="1920089"/>
                        <a:pt x="1493010" y="1917445"/>
                        <a:pt x="1475770" y="1912825"/>
                      </a:cubicBezTo>
                      <a:lnTo>
                        <a:pt x="1448916" y="1901539"/>
                      </a:lnTo>
                      <a:lnTo>
                        <a:pt x="1409788" y="1909339"/>
                      </a:lnTo>
                      <a:lnTo>
                        <a:pt x="1379448" y="1933671"/>
                      </a:lnTo>
                      <a:cubicBezTo>
                        <a:pt x="1154551" y="2077510"/>
                        <a:pt x="678554" y="1889257"/>
                        <a:pt x="425892" y="1636595"/>
                      </a:cubicBezTo>
                      <a:cubicBezTo>
                        <a:pt x="156386" y="1367089"/>
                        <a:pt x="-70989" y="807277"/>
                        <a:pt x="20652" y="500110"/>
                      </a:cubicBezTo>
                      <a:cubicBezTo>
                        <a:pt x="187279" y="454716"/>
                        <a:pt x="404024" y="488650"/>
                        <a:pt x="612800" y="567620"/>
                      </a:cubicBezTo>
                      <a:lnTo>
                        <a:pt x="646597" y="582336"/>
                      </a:lnTo>
                      <a:lnTo>
                        <a:pt x="648266" y="560064"/>
                      </a:lnTo>
                      <a:cubicBezTo>
                        <a:pt x="675860" y="335450"/>
                        <a:pt x="745684" y="127473"/>
                        <a:pt x="857156" y="12315"/>
                      </a:cubicBezTo>
                      <a:cubicBezTo>
                        <a:pt x="1025944" y="48861"/>
                        <a:pt x="1202630" y="178907"/>
                        <a:pt x="1351480" y="345243"/>
                      </a:cubicBezTo>
                      <a:lnTo>
                        <a:pt x="1439392" y="453752"/>
                      </a:lnTo>
                      <a:lnTo>
                        <a:pt x="1517562" y="349370"/>
                      </a:lnTo>
                      <a:cubicBezTo>
                        <a:pt x="1661654" y="174869"/>
                        <a:pt x="1832393" y="37110"/>
                        <a:pt x="1988311" y="0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17" name="グループ化 716">
                <a:extLst>
                  <a:ext uri="{FF2B5EF4-FFF2-40B4-BE49-F238E27FC236}">
                    <a16:creationId xmlns:a16="http://schemas.microsoft.com/office/drawing/2014/main" id="{FD0D50EA-B435-49EA-99BE-7E14DBB32177}"/>
                  </a:ext>
                </a:extLst>
              </p:cNvPr>
              <p:cNvGrpSpPr/>
              <p:nvPr/>
            </p:nvGrpSpPr>
            <p:grpSpPr>
              <a:xfrm>
                <a:off x="3831609" y="3367330"/>
                <a:ext cx="689153" cy="686510"/>
                <a:chOff x="5789949" y="3062530"/>
                <a:chExt cx="689153" cy="686510"/>
              </a:xfrm>
            </p:grpSpPr>
            <p:sp>
              <p:nvSpPr>
                <p:cNvPr id="738" name="フリーフォーム: 図形 737">
                  <a:extLst>
                    <a:ext uri="{FF2B5EF4-FFF2-40B4-BE49-F238E27FC236}">
                      <a16:creationId xmlns:a16="http://schemas.microsoft.com/office/drawing/2014/main" id="{5069C14E-8FE3-4442-BBF2-3E53EBB0AD79}"/>
                    </a:ext>
                  </a:extLst>
                </p:cNvPr>
                <p:cNvSpPr/>
                <p:nvPr/>
              </p:nvSpPr>
              <p:spPr>
                <a:xfrm rot="10800000">
                  <a:off x="6056648" y="3138730"/>
                  <a:ext cx="264016" cy="177320"/>
                </a:xfrm>
                <a:custGeom>
                  <a:avLst/>
                  <a:gdLst>
                    <a:gd name="connsiteX0" fmla="*/ 1988311 w 2953345"/>
                    <a:gd name="connsiteY0" fmla="*/ 0 h 1983550"/>
                    <a:gd name="connsiteX1" fmla="*/ 2225919 w 2953345"/>
                    <a:gd name="connsiteY1" fmla="*/ 546570 h 1983550"/>
                    <a:gd name="connsiteX2" fmla="*/ 2233933 w 2953345"/>
                    <a:gd name="connsiteY2" fmla="*/ 617237 h 1983550"/>
                    <a:gd name="connsiteX3" fmla="*/ 2350610 w 2953345"/>
                    <a:gd name="connsiteY3" fmla="*/ 567300 h 1983550"/>
                    <a:gd name="connsiteX4" fmla="*/ 2932976 w 2953345"/>
                    <a:gd name="connsiteY4" fmla="*/ 500111 h 1983550"/>
                    <a:gd name="connsiteX5" fmla="*/ 2527736 w 2953345"/>
                    <a:gd name="connsiteY5" fmla="*/ 1636596 h 1983550"/>
                    <a:gd name="connsiteX6" fmla="*/ 1574180 w 2953345"/>
                    <a:gd name="connsiteY6" fmla="*/ 1933671 h 1983550"/>
                    <a:gd name="connsiteX7" fmla="*/ 1556345 w 2953345"/>
                    <a:gd name="connsiteY7" fmla="*/ 1919368 h 1983550"/>
                    <a:gd name="connsiteX8" fmla="*/ 1528339 w 2953345"/>
                    <a:gd name="connsiteY8" fmla="*/ 1920897 h 1983550"/>
                    <a:gd name="connsiteX9" fmla="*/ 1475770 w 2953345"/>
                    <a:gd name="connsiteY9" fmla="*/ 1912825 h 1983550"/>
                    <a:gd name="connsiteX10" fmla="*/ 1448916 w 2953345"/>
                    <a:gd name="connsiteY10" fmla="*/ 1901539 h 1983550"/>
                    <a:gd name="connsiteX11" fmla="*/ 1409788 w 2953345"/>
                    <a:gd name="connsiteY11" fmla="*/ 1909339 h 1983550"/>
                    <a:gd name="connsiteX12" fmla="*/ 1379448 w 2953345"/>
                    <a:gd name="connsiteY12" fmla="*/ 1933671 h 1983550"/>
                    <a:gd name="connsiteX13" fmla="*/ 425892 w 2953345"/>
                    <a:gd name="connsiteY13" fmla="*/ 1636595 h 1983550"/>
                    <a:gd name="connsiteX14" fmla="*/ 20652 w 2953345"/>
                    <a:gd name="connsiteY14" fmla="*/ 500110 h 1983550"/>
                    <a:gd name="connsiteX15" fmla="*/ 612800 w 2953345"/>
                    <a:gd name="connsiteY15" fmla="*/ 567620 h 1983550"/>
                    <a:gd name="connsiteX16" fmla="*/ 646597 w 2953345"/>
                    <a:gd name="connsiteY16" fmla="*/ 582336 h 1983550"/>
                    <a:gd name="connsiteX17" fmla="*/ 648266 w 2953345"/>
                    <a:gd name="connsiteY17" fmla="*/ 560064 h 1983550"/>
                    <a:gd name="connsiteX18" fmla="*/ 857156 w 2953345"/>
                    <a:gd name="connsiteY18" fmla="*/ 12315 h 1983550"/>
                    <a:gd name="connsiteX19" fmla="*/ 1351480 w 2953345"/>
                    <a:gd name="connsiteY19" fmla="*/ 345243 h 1983550"/>
                    <a:gd name="connsiteX20" fmla="*/ 1439392 w 2953345"/>
                    <a:gd name="connsiteY20" fmla="*/ 453752 h 1983550"/>
                    <a:gd name="connsiteX21" fmla="*/ 1517562 w 2953345"/>
                    <a:gd name="connsiteY21" fmla="*/ 349370 h 1983550"/>
                    <a:gd name="connsiteX22" fmla="*/ 1988311 w 2953345"/>
                    <a:gd name="connsiteY22" fmla="*/ 0 h 1983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2953345" h="1983550">
                      <a:moveTo>
                        <a:pt x="1988311" y="0"/>
                      </a:moveTo>
                      <a:cubicBezTo>
                        <a:pt x="2110936" y="121606"/>
                        <a:pt x="2189921" y="326279"/>
                        <a:pt x="2225919" y="546570"/>
                      </a:cubicBezTo>
                      <a:lnTo>
                        <a:pt x="2233933" y="617237"/>
                      </a:lnTo>
                      <a:lnTo>
                        <a:pt x="2350610" y="567300"/>
                      </a:lnTo>
                      <a:cubicBezTo>
                        <a:pt x="2562647" y="488224"/>
                        <a:pt x="2779392" y="454290"/>
                        <a:pt x="2932976" y="500111"/>
                      </a:cubicBezTo>
                      <a:cubicBezTo>
                        <a:pt x="3023762" y="833364"/>
                        <a:pt x="2797242" y="1367090"/>
                        <a:pt x="2527736" y="1636596"/>
                      </a:cubicBezTo>
                      <a:cubicBezTo>
                        <a:pt x="2275074" y="1889258"/>
                        <a:pt x="1799076" y="2077510"/>
                        <a:pt x="1574180" y="1933671"/>
                      </a:cubicBezTo>
                      <a:lnTo>
                        <a:pt x="1556345" y="1919368"/>
                      </a:lnTo>
                      <a:lnTo>
                        <a:pt x="1528339" y="1920897"/>
                      </a:lnTo>
                      <a:cubicBezTo>
                        <a:pt x="1510560" y="1920089"/>
                        <a:pt x="1493010" y="1917445"/>
                        <a:pt x="1475770" y="1912825"/>
                      </a:cubicBezTo>
                      <a:lnTo>
                        <a:pt x="1448916" y="1901539"/>
                      </a:lnTo>
                      <a:lnTo>
                        <a:pt x="1409788" y="1909339"/>
                      </a:lnTo>
                      <a:lnTo>
                        <a:pt x="1379448" y="1933671"/>
                      </a:lnTo>
                      <a:cubicBezTo>
                        <a:pt x="1154551" y="2077510"/>
                        <a:pt x="678554" y="1889257"/>
                        <a:pt x="425892" y="1636595"/>
                      </a:cubicBezTo>
                      <a:cubicBezTo>
                        <a:pt x="156386" y="1367089"/>
                        <a:pt x="-70989" y="807277"/>
                        <a:pt x="20652" y="500110"/>
                      </a:cubicBezTo>
                      <a:cubicBezTo>
                        <a:pt x="187279" y="454716"/>
                        <a:pt x="404024" y="488650"/>
                        <a:pt x="612800" y="567620"/>
                      </a:cubicBezTo>
                      <a:lnTo>
                        <a:pt x="646597" y="582336"/>
                      </a:lnTo>
                      <a:lnTo>
                        <a:pt x="648266" y="560064"/>
                      </a:lnTo>
                      <a:cubicBezTo>
                        <a:pt x="675860" y="335450"/>
                        <a:pt x="745684" y="127473"/>
                        <a:pt x="857156" y="12315"/>
                      </a:cubicBezTo>
                      <a:cubicBezTo>
                        <a:pt x="1025944" y="48861"/>
                        <a:pt x="1202630" y="178907"/>
                        <a:pt x="1351480" y="345243"/>
                      </a:cubicBezTo>
                      <a:lnTo>
                        <a:pt x="1439392" y="453752"/>
                      </a:lnTo>
                      <a:lnTo>
                        <a:pt x="1517562" y="349370"/>
                      </a:lnTo>
                      <a:cubicBezTo>
                        <a:pt x="1661654" y="174869"/>
                        <a:pt x="1832393" y="37110"/>
                        <a:pt x="1988311" y="0"/>
                      </a:cubicBezTo>
                      <a:close/>
                    </a:path>
                  </a:pathLst>
                </a:custGeom>
                <a:solidFill>
                  <a:srgbClr val="339933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39" name="フリーフォーム: 図形 738">
                  <a:extLst>
                    <a:ext uri="{FF2B5EF4-FFF2-40B4-BE49-F238E27FC236}">
                      <a16:creationId xmlns:a16="http://schemas.microsoft.com/office/drawing/2014/main" id="{FAB6E371-777F-414C-A2D9-07A649402F6B}"/>
                    </a:ext>
                  </a:extLst>
                </p:cNvPr>
                <p:cNvSpPr/>
                <p:nvPr/>
              </p:nvSpPr>
              <p:spPr>
                <a:xfrm rot="10800000">
                  <a:off x="5820428" y="3062530"/>
                  <a:ext cx="264016" cy="177320"/>
                </a:xfrm>
                <a:custGeom>
                  <a:avLst/>
                  <a:gdLst>
                    <a:gd name="connsiteX0" fmla="*/ 1988311 w 2953345"/>
                    <a:gd name="connsiteY0" fmla="*/ 0 h 1983550"/>
                    <a:gd name="connsiteX1" fmla="*/ 2225919 w 2953345"/>
                    <a:gd name="connsiteY1" fmla="*/ 546570 h 1983550"/>
                    <a:gd name="connsiteX2" fmla="*/ 2233933 w 2953345"/>
                    <a:gd name="connsiteY2" fmla="*/ 617237 h 1983550"/>
                    <a:gd name="connsiteX3" fmla="*/ 2350610 w 2953345"/>
                    <a:gd name="connsiteY3" fmla="*/ 567300 h 1983550"/>
                    <a:gd name="connsiteX4" fmla="*/ 2932976 w 2953345"/>
                    <a:gd name="connsiteY4" fmla="*/ 500111 h 1983550"/>
                    <a:gd name="connsiteX5" fmla="*/ 2527736 w 2953345"/>
                    <a:gd name="connsiteY5" fmla="*/ 1636596 h 1983550"/>
                    <a:gd name="connsiteX6" fmla="*/ 1574180 w 2953345"/>
                    <a:gd name="connsiteY6" fmla="*/ 1933671 h 1983550"/>
                    <a:gd name="connsiteX7" fmla="*/ 1556345 w 2953345"/>
                    <a:gd name="connsiteY7" fmla="*/ 1919368 h 1983550"/>
                    <a:gd name="connsiteX8" fmla="*/ 1528339 w 2953345"/>
                    <a:gd name="connsiteY8" fmla="*/ 1920897 h 1983550"/>
                    <a:gd name="connsiteX9" fmla="*/ 1475770 w 2953345"/>
                    <a:gd name="connsiteY9" fmla="*/ 1912825 h 1983550"/>
                    <a:gd name="connsiteX10" fmla="*/ 1448916 w 2953345"/>
                    <a:gd name="connsiteY10" fmla="*/ 1901539 h 1983550"/>
                    <a:gd name="connsiteX11" fmla="*/ 1409788 w 2953345"/>
                    <a:gd name="connsiteY11" fmla="*/ 1909339 h 1983550"/>
                    <a:gd name="connsiteX12" fmla="*/ 1379448 w 2953345"/>
                    <a:gd name="connsiteY12" fmla="*/ 1933671 h 1983550"/>
                    <a:gd name="connsiteX13" fmla="*/ 425892 w 2953345"/>
                    <a:gd name="connsiteY13" fmla="*/ 1636595 h 1983550"/>
                    <a:gd name="connsiteX14" fmla="*/ 20652 w 2953345"/>
                    <a:gd name="connsiteY14" fmla="*/ 500110 h 1983550"/>
                    <a:gd name="connsiteX15" fmla="*/ 612800 w 2953345"/>
                    <a:gd name="connsiteY15" fmla="*/ 567620 h 1983550"/>
                    <a:gd name="connsiteX16" fmla="*/ 646597 w 2953345"/>
                    <a:gd name="connsiteY16" fmla="*/ 582336 h 1983550"/>
                    <a:gd name="connsiteX17" fmla="*/ 648266 w 2953345"/>
                    <a:gd name="connsiteY17" fmla="*/ 560064 h 1983550"/>
                    <a:gd name="connsiteX18" fmla="*/ 857156 w 2953345"/>
                    <a:gd name="connsiteY18" fmla="*/ 12315 h 1983550"/>
                    <a:gd name="connsiteX19" fmla="*/ 1351480 w 2953345"/>
                    <a:gd name="connsiteY19" fmla="*/ 345243 h 1983550"/>
                    <a:gd name="connsiteX20" fmla="*/ 1439392 w 2953345"/>
                    <a:gd name="connsiteY20" fmla="*/ 453752 h 1983550"/>
                    <a:gd name="connsiteX21" fmla="*/ 1517562 w 2953345"/>
                    <a:gd name="connsiteY21" fmla="*/ 349370 h 1983550"/>
                    <a:gd name="connsiteX22" fmla="*/ 1988311 w 2953345"/>
                    <a:gd name="connsiteY22" fmla="*/ 0 h 1983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2953345" h="1983550">
                      <a:moveTo>
                        <a:pt x="1988311" y="0"/>
                      </a:moveTo>
                      <a:cubicBezTo>
                        <a:pt x="2110936" y="121606"/>
                        <a:pt x="2189921" y="326279"/>
                        <a:pt x="2225919" y="546570"/>
                      </a:cubicBezTo>
                      <a:lnTo>
                        <a:pt x="2233933" y="617237"/>
                      </a:lnTo>
                      <a:lnTo>
                        <a:pt x="2350610" y="567300"/>
                      </a:lnTo>
                      <a:cubicBezTo>
                        <a:pt x="2562647" y="488224"/>
                        <a:pt x="2779392" y="454290"/>
                        <a:pt x="2932976" y="500111"/>
                      </a:cubicBezTo>
                      <a:cubicBezTo>
                        <a:pt x="3023762" y="833364"/>
                        <a:pt x="2797242" y="1367090"/>
                        <a:pt x="2527736" y="1636596"/>
                      </a:cubicBezTo>
                      <a:cubicBezTo>
                        <a:pt x="2275074" y="1889258"/>
                        <a:pt x="1799076" y="2077510"/>
                        <a:pt x="1574180" y="1933671"/>
                      </a:cubicBezTo>
                      <a:lnTo>
                        <a:pt x="1556345" y="1919368"/>
                      </a:lnTo>
                      <a:lnTo>
                        <a:pt x="1528339" y="1920897"/>
                      </a:lnTo>
                      <a:cubicBezTo>
                        <a:pt x="1510560" y="1920089"/>
                        <a:pt x="1493010" y="1917445"/>
                        <a:pt x="1475770" y="1912825"/>
                      </a:cubicBezTo>
                      <a:lnTo>
                        <a:pt x="1448916" y="1901539"/>
                      </a:lnTo>
                      <a:lnTo>
                        <a:pt x="1409788" y="1909339"/>
                      </a:lnTo>
                      <a:lnTo>
                        <a:pt x="1379448" y="1933671"/>
                      </a:lnTo>
                      <a:cubicBezTo>
                        <a:pt x="1154551" y="2077510"/>
                        <a:pt x="678554" y="1889257"/>
                        <a:pt x="425892" y="1636595"/>
                      </a:cubicBezTo>
                      <a:cubicBezTo>
                        <a:pt x="156386" y="1367089"/>
                        <a:pt x="-70989" y="807277"/>
                        <a:pt x="20652" y="500110"/>
                      </a:cubicBezTo>
                      <a:cubicBezTo>
                        <a:pt x="187279" y="454716"/>
                        <a:pt x="404024" y="488650"/>
                        <a:pt x="612800" y="567620"/>
                      </a:cubicBezTo>
                      <a:lnTo>
                        <a:pt x="646597" y="582336"/>
                      </a:lnTo>
                      <a:lnTo>
                        <a:pt x="648266" y="560064"/>
                      </a:lnTo>
                      <a:cubicBezTo>
                        <a:pt x="675860" y="335450"/>
                        <a:pt x="745684" y="127473"/>
                        <a:pt x="857156" y="12315"/>
                      </a:cubicBezTo>
                      <a:cubicBezTo>
                        <a:pt x="1025944" y="48861"/>
                        <a:pt x="1202630" y="178907"/>
                        <a:pt x="1351480" y="345243"/>
                      </a:cubicBezTo>
                      <a:lnTo>
                        <a:pt x="1439392" y="453752"/>
                      </a:lnTo>
                      <a:lnTo>
                        <a:pt x="1517562" y="349370"/>
                      </a:lnTo>
                      <a:cubicBezTo>
                        <a:pt x="1661654" y="174869"/>
                        <a:pt x="1832393" y="37110"/>
                        <a:pt x="1988311" y="0"/>
                      </a:cubicBezTo>
                      <a:close/>
                    </a:path>
                  </a:pathLst>
                </a:custGeom>
                <a:solidFill>
                  <a:srgbClr val="339933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40" name="フリーフォーム: 図形 739">
                  <a:extLst>
                    <a:ext uri="{FF2B5EF4-FFF2-40B4-BE49-F238E27FC236}">
                      <a16:creationId xmlns:a16="http://schemas.microsoft.com/office/drawing/2014/main" id="{279CA3F1-34C2-49EB-84FD-106D210D4A11}"/>
                    </a:ext>
                  </a:extLst>
                </p:cNvPr>
                <p:cNvSpPr/>
                <p:nvPr/>
              </p:nvSpPr>
              <p:spPr>
                <a:xfrm rot="10800000">
                  <a:off x="6070004" y="3376300"/>
                  <a:ext cx="237304" cy="159380"/>
                </a:xfrm>
                <a:custGeom>
                  <a:avLst/>
                  <a:gdLst>
                    <a:gd name="connsiteX0" fmla="*/ 1988311 w 2953345"/>
                    <a:gd name="connsiteY0" fmla="*/ 0 h 1983550"/>
                    <a:gd name="connsiteX1" fmla="*/ 2225919 w 2953345"/>
                    <a:gd name="connsiteY1" fmla="*/ 546570 h 1983550"/>
                    <a:gd name="connsiteX2" fmla="*/ 2233933 w 2953345"/>
                    <a:gd name="connsiteY2" fmla="*/ 617237 h 1983550"/>
                    <a:gd name="connsiteX3" fmla="*/ 2350610 w 2953345"/>
                    <a:gd name="connsiteY3" fmla="*/ 567300 h 1983550"/>
                    <a:gd name="connsiteX4" fmla="*/ 2932976 w 2953345"/>
                    <a:gd name="connsiteY4" fmla="*/ 500111 h 1983550"/>
                    <a:gd name="connsiteX5" fmla="*/ 2527736 w 2953345"/>
                    <a:gd name="connsiteY5" fmla="*/ 1636596 h 1983550"/>
                    <a:gd name="connsiteX6" fmla="*/ 1574180 w 2953345"/>
                    <a:gd name="connsiteY6" fmla="*/ 1933671 h 1983550"/>
                    <a:gd name="connsiteX7" fmla="*/ 1556345 w 2953345"/>
                    <a:gd name="connsiteY7" fmla="*/ 1919368 h 1983550"/>
                    <a:gd name="connsiteX8" fmla="*/ 1528339 w 2953345"/>
                    <a:gd name="connsiteY8" fmla="*/ 1920897 h 1983550"/>
                    <a:gd name="connsiteX9" fmla="*/ 1475770 w 2953345"/>
                    <a:gd name="connsiteY9" fmla="*/ 1912825 h 1983550"/>
                    <a:gd name="connsiteX10" fmla="*/ 1448916 w 2953345"/>
                    <a:gd name="connsiteY10" fmla="*/ 1901539 h 1983550"/>
                    <a:gd name="connsiteX11" fmla="*/ 1409788 w 2953345"/>
                    <a:gd name="connsiteY11" fmla="*/ 1909339 h 1983550"/>
                    <a:gd name="connsiteX12" fmla="*/ 1379448 w 2953345"/>
                    <a:gd name="connsiteY12" fmla="*/ 1933671 h 1983550"/>
                    <a:gd name="connsiteX13" fmla="*/ 425892 w 2953345"/>
                    <a:gd name="connsiteY13" fmla="*/ 1636595 h 1983550"/>
                    <a:gd name="connsiteX14" fmla="*/ 20652 w 2953345"/>
                    <a:gd name="connsiteY14" fmla="*/ 500110 h 1983550"/>
                    <a:gd name="connsiteX15" fmla="*/ 612800 w 2953345"/>
                    <a:gd name="connsiteY15" fmla="*/ 567620 h 1983550"/>
                    <a:gd name="connsiteX16" fmla="*/ 646597 w 2953345"/>
                    <a:gd name="connsiteY16" fmla="*/ 582336 h 1983550"/>
                    <a:gd name="connsiteX17" fmla="*/ 648266 w 2953345"/>
                    <a:gd name="connsiteY17" fmla="*/ 560064 h 1983550"/>
                    <a:gd name="connsiteX18" fmla="*/ 857156 w 2953345"/>
                    <a:gd name="connsiteY18" fmla="*/ 12315 h 1983550"/>
                    <a:gd name="connsiteX19" fmla="*/ 1351480 w 2953345"/>
                    <a:gd name="connsiteY19" fmla="*/ 345243 h 1983550"/>
                    <a:gd name="connsiteX20" fmla="*/ 1439392 w 2953345"/>
                    <a:gd name="connsiteY20" fmla="*/ 453752 h 1983550"/>
                    <a:gd name="connsiteX21" fmla="*/ 1517562 w 2953345"/>
                    <a:gd name="connsiteY21" fmla="*/ 349370 h 1983550"/>
                    <a:gd name="connsiteX22" fmla="*/ 1988311 w 2953345"/>
                    <a:gd name="connsiteY22" fmla="*/ 0 h 1983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2953345" h="1983550">
                      <a:moveTo>
                        <a:pt x="1988311" y="0"/>
                      </a:moveTo>
                      <a:cubicBezTo>
                        <a:pt x="2110936" y="121606"/>
                        <a:pt x="2189921" y="326279"/>
                        <a:pt x="2225919" y="546570"/>
                      </a:cubicBezTo>
                      <a:lnTo>
                        <a:pt x="2233933" y="617237"/>
                      </a:lnTo>
                      <a:lnTo>
                        <a:pt x="2350610" y="567300"/>
                      </a:lnTo>
                      <a:cubicBezTo>
                        <a:pt x="2562647" y="488224"/>
                        <a:pt x="2779392" y="454290"/>
                        <a:pt x="2932976" y="500111"/>
                      </a:cubicBezTo>
                      <a:cubicBezTo>
                        <a:pt x="3023762" y="833364"/>
                        <a:pt x="2797242" y="1367090"/>
                        <a:pt x="2527736" y="1636596"/>
                      </a:cubicBezTo>
                      <a:cubicBezTo>
                        <a:pt x="2275074" y="1889258"/>
                        <a:pt x="1799076" y="2077510"/>
                        <a:pt x="1574180" y="1933671"/>
                      </a:cubicBezTo>
                      <a:lnTo>
                        <a:pt x="1556345" y="1919368"/>
                      </a:lnTo>
                      <a:lnTo>
                        <a:pt x="1528339" y="1920897"/>
                      </a:lnTo>
                      <a:cubicBezTo>
                        <a:pt x="1510560" y="1920089"/>
                        <a:pt x="1493010" y="1917445"/>
                        <a:pt x="1475770" y="1912825"/>
                      </a:cubicBezTo>
                      <a:lnTo>
                        <a:pt x="1448916" y="1901539"/>
                      </a:lnTo>
                      <a:lnTo>
                        <a:pt x="1409788" y="1909339"/>
                      </a:lnTo>
                      <a:lnTo>
                        <a:pt x="1379448" y="1933671"/>
                      </a:lnTo>
                      <a:cubicBezTo>
                        <a:pt x="1154551" y="2077510"/>
                        <a:pt x="678554" y="1889257"/>
                        <a:pt x="425892" y="1636595"/>
                      </a:cubicBezTo>
                      <a:cubicBezTo>
                        <a:pt x="156386" y="1367089"/>
                        <a:pt x="-70989" y="807277"/>
                        <a:pt x="20652" y="500110"/>
                      </a:cubicBezTo>
                      <a:cubicBezTo>
                        <a:pt x="187279" y="454716"/>
                        <a:pt x="404024" y="488650"/>
                        <a:pt x="612800" y="567620"/>
                      </a:cubicBezTo>
                      <a:lnTo>
                        <a:pt x="646597" y="582336"/>
                      </a:lnTo>
                      <a:lnTo>
                        <a:pt x="648266" y="560064"/>
                      </a:lnTo>
                      <a:cubicBezTo>
                        <a:pt x="675860" y="335450"/>
                        <a:pt x="745684" y="127473"/>
                        <a:pt x="857156" y="12315"/>
                      </a:cubicBezTo>
                      <a:cubicBezTo>
                        <a:pt x="1025944" y="48861"/>
                        <a:pt x="1202630" y="178907"/>
                        <a:pt x="1351480" y="345243"/>
                      </a:cubicBezTo>
                      <a:lnTo>
                        <a:pt x="1439392" y="453752"/>
                      </a:lnTo>
                      <a:lnTo>
                        <a:pt x="1517562" y="349370"/>
                      </a:lnTo>
                      <a:cubicBezTo>
                        <a:pt x="1661654" y="174869"/>
                        <a:pt x="1832393" y="37110"/>
                        <a:pt x="1988311" y="0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41" name="フリーフォーム: 図形 740">
                  <a:extLst>
                    <a:ext uri="{FF2B5EF4-FFF2-40B4-BE49-F238E27FC236}">
                      <a16:creationId xmlns:a16="http://schemas.microsoft.com/office/drawing/2014/main" id="{465C85D6-2B43-4ED7-B329-4F15839419D3}"/>
                    </a:ext>
                  </a:extLst>
                </p:cNvPr>
                <p:cNvSpPr/>
                <p:nvPr/>
              </p:nvSpPr>
              <p:spPr>
                <a:xfrm rot="10800000">
                  <a:off x="5833784" y="3300100"/>
                  <a:ext cx="237304" cy="159380"/>
                </a:xfrm>
                <a:custGeom>
                  <a:avLst/>
                  <a:gdLst>
                    <a:gd name="connsiteX0" fmla="*/ 1988311 w 2953345"/>
                    <a:gd name="connsiteY0" fmla="*/ 0 h 1983550"/>
                    <a:gd name="connsiteX1" fmla="*/ 2225919 w 2953345"/>
                    <a:gd name="connsiteY1" fmla="*/ 546570 h 1983550"/>
                    <a:gd name="connsiteX2" fmla="*/ 2233933 w 2953345"/>
                    <a:gd name="connsiteY2" fmla="*/ 617237 h 1983550"/>
                    <a:gd name="connsiteX3" fmla="*/ 2350610 w 2953345"/>
                    <a:gd name="connsiteY3" fmla="*/ 567300 h 1983550"/>
                    <a:gd name="connsiteX4" fmla="*/ 2932976 w 2953345"/>
                    <a:gd name="connsiteY4" fmla="*/ 500111 h 1983550"/>
                    <a:gd name="connsiteX5" fmla="*/ 2527736 w 2953345"/>
                    <a:gd name="connsiteY5" fmla="*/ 1636596 h 1983550"/>
                    <a:gd name="connsiteX6" fmla="*/ 1574180 w 2953345"/>
                    <a:gd name="connsiteY6" fmla="*/ 1933671 h 1983550"/>
                    <a:gd name="connsiteX7" fmla="*/ 1556345 w 2953345"/>
                    <a:gd name="connsiteY7" fmla="*/ 1919368 h 1983550"/>
                    <a:gd name="connsiteX8" fmla="*/ 1528339 w 2953345"/>
                    <a:gd name="connsiteY8" fmla="*/ 1920897 h 1983550"/>
                    <a:gd name="connsiteX9" fmla="*/ 1475770 w 2953345"/>
                    <a:gd name="connsiteY9" fmla="*/ 1912825 h 1983550"/>
                    <a:gd name="connsiteX10" fmla="*/ 1448916 w 2953345"/>
                    <a:gd name="connsiteY10" fmla="*/ 1901539 h 1983550"/>
                    <a:gd name="connsiteX11" fmla="*/ 1409788 w 2953345"/>
                    <a:gd name="connsiteY11" fmla="*/ 1909339 h 1983550"/>
                    <a:gd name="connsiteX12" fmla="*/ 1379448 w 2953345"/>
                    <a:gd name="connsiteY12" fmla="*/ 1933671 h 1983550"/>
                    <a:gd name="connsiteX13" fmla="*/ 425892 w 2953345"/>
                    <a:gd name="connsiteY13" fmla="*/ 1636595 h 1983550"/>
                    <a:gd name="connsiteX14" fmla="*/ 20652 w 2953345"/>
                    <a:gd name="connsiteY14" fmla="*/ 500110 h 1983550"/>
                    <a:gd name="connsiteX15" fmla="*/ 612800 w 2953345"/>
                    <a:gd name="connsiteY15" fmla="*/ 567620 h 1983550"/>
                    <a:gd name="connsiteX16" fmla="*/ 646597 w 2953345"/>
                    <a:gd name="connsiteY16" fmla="*/ 582336 h 1983550"/>
                    <a:gd name="connsiteX17" fmla="*/ 648266 w 2953345"/>
                    <a:gd name="connsiteY17" fmla="*/ 560064 h 1983550"/>
                    <a:gd name="connsiteX18" fmla="*/ 857156 w 2953345"/>
                    <a:gd name="connsiteY18" fmla="*/ 12315 h 1983550"/>
                    <a:gd name="connsiteX19" fmla="*/ 1351480 w 2953345"/>
                    <a:gd name="connsiteY19" fmla="*/ 345243 h 1983550"/>
                    <a:gd name="connsiteX20" fmla="*/ 1439392 w 2953345"/>
                    <a:gd name="connsiteY20" fmla="*/ 453752 h 1983550"/>
                    <a:gd name="connsiteX21" fmla="*/ 1517562 w 2953345"/>
                    <a:gd name="connsiteY21" fmla="*/ 349370 h 1983550"/>
                    <a:gd name="connsiteX22" fmla="*/ 1988311 w 2953345"/>
                    <a:gd name="connsiteY22" fmla="*/ 0 h 1983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2953345" h="1983550">
                      <a:moveTo>
                        <a:pt x="1988311" y="0"/>
                      </a:moveTo>
                      <a:cubicBezTo>
                        <a:pt x="2110936" y="121606"/>
                        <a:pt x="2189921" y="326279"/>
                        <a:pt x="2225919" y="546570"/>
                      </a:cubicBezTo>
                      <a:lnTo>
                        <a:pt x="2233933" y="617237"/>
                      </a:lnTo>
                      <a:lnTo>
                        <a:pt x="2350610" y="567300"/>
                      </a:lnTo>
                      <a:cubicBezTo>
                        <a:pt x="2562647" y="488224"/>
                        <a:pt x="2779392" y="454290"/>
                        <a:pt x="2932976" y="500111"/>
                      </a:cubicBezTo>
                      <a:cubicBezTo>
                        <a:pt x="3023762" y="833364"/>
                        <a:pt x="2797242" y="1367090"/>
                        <a:pt x="2527736" y="1636596"/>
                      </a:cubicBezTo>
                      <a:cubicBezTo>
                        <a:pt x="2275074" y="1889258"/>
                        <a:pt x="1799076" y="2077510"/>
                        <a:pt x="1574180" y="1933671"/>
                      </a:cubicBezTo>
                      <a:lnTo>
                        <a:pt x="1556345" y="1919368"/>
                      </a:lnTo>
                      <a:lnTo>
                        <a:pt x="1528339" y="1920897"/>
                      </a:lnTo>
                      <a:cubicBezTo>
                        <a:pt x="1510560" y="1920089"/>
                        <a:pt x="1493010" y="1917445"/>
                        <a:pt x="1475770" y="1912825"/>
                      </a:cubicBezTo>
                      <a:lnTo>
                        <a:pt x="1448916" y="1901539"/>
                      </a:lnTo>
                      <a:lnTo>
                        <a:pt x="1409788" y="1909339"/>
                      </a:lnTo>
                      <a:lnTo>
                        <a:pt x="1379448" y="1933671"/>
                      </a:lnTo>
                      <a:cubicBezTo>
                        <a:pt x="1154551" y="2077510"/>
                        <a:pt x="678554" y="1889257"/>
                        <a:pt x="425892" y="1636595"/>
                      </a:cubicBezTo>
                      <a:cubicBezTo>
                        <a:pt x="156386" y="1367089"/>
                        <a:pt x="-70989" y="807277"/>
                        <a:pt x="20652" y="500110"/>
                      </a:cubicBezTo>
                      <a:cubicBezTo>
                        <a:pt x="187279" y="454716"/>
                        <a:pt x="404024" y="488650"/>
                        <a:pt x="612800" y="567620"/>
                      </a:cubicBezTo>
                      <a:lnTo>
                        <a:pt x="646597" y="582336"/>
                      </a:lnTo>
                      <a:lnTo>
                        <a:pt x="648266" y="560064"/>
                      </a:lnTo>
                      <a:cubicBezTo>
                        <a:pt x="675860" y="335450"/>
                        <a:pt x="745684" y="127473"/>
                        <a:pt x="857156" y="12315"/>
                      </a:cubicBezTo>
                      <a:cubicBezTo>
                        <a:pt x="1025944" y="48861"/>
                        <a:pt x="1202630" y="178907"/>
                        <a:pt x="1351480" y="345243"/>
                      </a:cubicBezTo>
                      <a:lnTo>
                        <a:pt x="1439392" y="453752"/>
                      </a:lnTo>
                      <a:lnTo>
                        <a:pt x="1517562" y="349370"/>
                      </a:lnTo>
                      <a:cubicBezTo>
                        <a:pt x="1661654" y="174869"/>
                        <a:pt x="1832393" y="37110"/>
                        <a:pt x="1988311" y="0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42" name="フリーフォーム: 図形 741">
                  <a:extLst>
                    <a:ext uri="{FF2B5EF4-FFF2-40B4-BE49-F238E27FC236}">
                      <a16:creationId xmlns:a16="http://schemas.microsoft.com/office/drawing/2014/main" id="{2E0C7060-53CB-4A54-B496-E80F8159ED04}"/>
                    </a:ext>
                  </a:extLst>
                </p:cNvPr>
                <p:cNvSpPr/>
                <p:nvPr/>
              </p:nvSpPr>
              <p:spPr>
                <a:xfrm rot="9769250">
                  <a:off x="6093165" y="3260085"/>
                  <a:ext cx="264016" cy="177320"/>
                </a:xfrm>
                <a:custGeom>
                  <a:avLst/>
                  <a:gdLst>
                    <a:gd name="connsiteX0" fmla="*/ 1988311 w 2953345"/>
                    <a:gd name="connsiteY0" fmla="*/ 0 h 1983550"/>
                    <a:gd name="connsiteX1" fmla="*/ 2225919 w 2953345"/>
                    <a:gd name="connsiteY1" fmla="*/ 546570 h 1983550"/>
                    <a:gd name="connsiteX2" fmla="*/ 2233933 w 2953345"/>
                    <a:gd name="connsiteY2" fmla="*/ 617237 h 1983550"/>
                    <a:gd name="connsiteX3" fmla="*/ 2350610 w 2953345"/>
                    <a:gd name="connsiteY3" fmla="*/ 567300 h 1983550"/>
                    <a:gd name="connsiteX4" fmla="*/ 2932976 w 2953345"/>
                    <a:gd name="connsiteY4" fmla="*/ 500111 h 1983550"/>
                    <a:gd name="connsiteX5" fmla="*/ 2527736 w 2953345"/>
                    <a:gd name="connsiteY5" fmla="*/ 1636596 h 1983550"/>
                    <a:gd name="connsiteX6" fmla="*/ 1574180 w 2953345"/>
                    <a:gd name="connsiteY6" fmla="*/ 1933671 h 1983550"/>
                    <a:gd name="connsiteX7" fmla="*/ 1556345 w 2953345"/>
                    <a:gd name="connsiteY7" fmla="*/ 1919368 h 1983550"/>
                    <a:gd name="connsiteX8" fmla="*/ 1528339 w 2953345"/>
                    <a:gd name="connsiteY8" fmla="*/ 1920897 h 1983550"/>
                    <a:gd name="connsiteX9" fmla="*/ 1475770 w 2953345"/>
                    <a:gd name="connsiteY9" fmla="*/ 1912825 h 1983550"/>
                    <a:gd name="connsiteX10" fmla="*/ 1448916 w 2953345"/>
                    <a:gd name="connsiteY10" fmla="*/ 1901539 h 1983550"/>
                    <a:gd name="connsiteX11" fmla="*/ 1409788 w 2953345"/>
                    <a:gd name="connsiteY11" fmla="*/ 1909339 h 1983550"/>
                    <a:gd name="connsiteX12" fmla="*/ 1379448 w 2953345"/>
                    <a:gd name="connsiteY12" fmla="*/ 1933671 h 1983550"/>
                    <a:gd name="connsiteX13" fmla="*/ 425892 w 2953345"/>
                    <a:gd name="connsiteY13" fmla="*/ 1636595 h 1983550"/>
                    <a:gd name="connsiteX14" fmla="*/ 20652 w 2953345"/>
                    <a:gd name="connsiteY14" fmla="*/ 500110 h 1983550"/>
                    <a:gd name="connsiteX15" fmla="*/ 612800 w 2953345"/>
                    <a:gd name="connsiteY15" fmla="*/ 567620 h 1983550"/>
                    <a:gd name="connsiteX16" fmla="*/ 646597 w 2953345"/>
                    <a:gd name="connsiteY16" fmla="*/ 582336 h 1983550"/>
                    <a:gd name="connsiteX17" fmla="*/ 648266 w 2953345"/>
                    <a:gd name="connsiteY17" fmla="*/ 560064 h 1983550"/>
                    <a:gd name="connsiteX18" fmla="*/ 857156 w 2953345"/>
                    <a:gd name="connsiteY18" fmla="*/ 12315 h 1983550"/>
                    <a:gd name="connsiteX19" fmla="*/ 1351480 w 2953345"/>
                    <a:gd name="connsiteY19" fmla="*/ 345243 h 1983550"/>
                    <a:gd name="connsiteX20" fmla="*/ 1439392 w 2953345"/>
                    <a:gd name="connsiteY20" fmla="*/ 453752 h 1983550"/>
                    <a:gd name="connsiteX21" fmla="*/ 1517562 w 2953345"/>
                    <a:gd name="connsiteY21" fmla="*/ 349370 h 1983550"/>
                    <a:gd name="connsiteX22" fmla="*/ 1988311 w 2953345"/>
                    <a:gd name="connsiteY22" fmla="*/ 0 h 1983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2953345" h="1983550">
                      <a:moveTo>
                        <a:pt x="1988311" y="0"/>
                      </a:moveTo>
                      <a:cubicBezTo>
                        <a:pt x="2110936" y="121606"/>
                        <a:pt x="2189921" y="326279"/>
                        <a:pt x="2225919" y="546570"/>
                      </a:cubicBezTo>
                      <a:lnTo>
                        <a:pt x="2233933" y="617237"/>
                      </a:lnTo>
                      <a:lnTo>
                        <a:pt x="2350610" y="567300"/>
                      </a:lnTo>
                      <a:cubicBezTo>
                        <a:pt x="2562647" y="488224"/>
                        <a:pt x="2779392" y="454290"/>
                        <a:pt x="2932976" y="500111"/>
                      </a:cubicBezTo>
                      <a:cubicBezTo>
                        <a:pt x="3023762" y="833364"/>
                        <a:pt x="2797242" y="1367090"/>
                        <a:pt x="2527736" y="1636596"/>
                      </a:cubicBezTo>
                      <a:cubicBezTo>
                        <a:pt x="2275074" y="1889258"/>
                        <a:pt x="1799076" y="2077510"/>
                        <a:pt x="1574180" y="1933671"/>
                      </a:cubicBezTo>
                      <a:lnTo>
                        <a:pt x="1556345" y="1919368"/>
                      </a:lnTo>
                      <a:lnTo>
                        <a:pt x="1528339" y="1920897"/>
                      </a:lnTo>
                      <a:cubicBezTo>
                        <a:pt x="1510560" y="1920089"/>
                        <a:pt x="1493010" y="1917445"/>
                        <a:pt x="1475770" y="1912825"/>
                      </a:cubicBezTo>
                      <a:lnTo>
                        <a:pt x="1448916" y="1901539"/>
                      </a:lnTo>
                      <a:lnTo>
                        <a:pt x="1409788" y="1909339"/>
                      </a:lnTo>
                      <a:lnTo>
                        <a:pt x="1379448" y="1933671"/>
                      </a:lnTo>
                      <a:cubicBezTo>
                        <a:pt x="1154551" y="2077510"/>
                        <a:pt x="678554" y="1889257"/>
                        <a:pt x="425892" y="1636595"/>
                      </a:cubicBezTo>
                      <a:cubicBezTo>
                        <a:pt x="156386" y="1367089"/>
                        <a:pt x="-70989" y="807277"/>
                        <a:pt x="20652" y="500110"/>
                      </a:cubicBezTo>
                      <a:cubicBezTo>
                        <a:pt x="187279" y="454716"/>
                        <a:pt x="404024" y="488650"/>
                        <a:pt x="612800" y="567620"/>
                      </a:cubicBezTo>
                      <a:lnTo>
                        <a:pt x="646597" y="582336"/>
                      </a:lnTo>
                      <a:lnTo>
                        <a:pt x="648266" y="560064"/>
                      </a:lnTo>
                      <a:cubicBezTo>
                        <a:pt x="675860" y="335450"/>
                        <a:pt x="745684" y="127473"/>
                        <a:pt x="857156" y="12315"/>
                      </a:cubicBezTo>
                      <a:cubicBezTo>
                        <a:pt x="1025944" y="48861"/>
                        <a:pt x="1202630" y="178907"/>
                        <a:pt x="1351480" y="345243"/>
                      </a:cubicBezTo>
                      <a:lnTo>
                        <a:pt x="1439392" y="453752"/>
                      </a:lnTo>
                      <a:lnTo>
                        <a:pt x="1517562" y="349370"/>
                      </a:lnTo>
                      <a:cubicBezTo>
                        <a:pt x="1661654" y="174869"/>
                        <a:pt x="1832393" y="37110"/>
                        <a:pt x="1988311" y="0"/>
                      </a:cubicBezTo>
                      <a:close/>
                    </a:path>
                  </a:pathLst>
                </a:custGeom>
                <a:solidFill>
                  <a:srgbClr val="339933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43" name="フリーフォーム: 図形 742">
                  <a:extLst>
                    <a:ext uri="{FF2B5EF4-FFF2-40B4-BE49-F238E27FC236}">
                      <a16:creationId xmlns:a16="http://schemas.microsoft.com/office/drawing/2014/main" id="{B15498D4-DB85-4A23-B450-3204BA2112A0}"/>
                    </a:ext>
                  </a:extLst>
                </p:cNvPr>
                <p:cNvSpPr/>
                <p:nvPr/>
              </p:nvSpPr>
              <p:spPr>
                <a:xfrm rot="9769250">
                  <a:off x="5856945" y="3183885"/>
                  <a:ext cx="264016" cy="177320"/>
                </a:xfrm>
                <a:custGeom>
                  <a:avLst/>
                  <a:gdLst>
                    <a:gd name="connsiteX0" fmla="*/ 1988311 w 2953345"/>
                    <a:gd name="connsiteY0" fmla="*/ 0 h 1983550"/>
                    <a:gd name="connsiteX1" fmla="*/ 2225919 w 2953345"/>
                    <a:gd name="connsiteY1" fmla="*/ 546570 h 1983550"/>
                    <a:gd name="connsiteX2" fmla="*/ 2233933 w 2953345"/>
                    <a:gd name="connsiteY2" fmla="*/ 617237 h 1983550"/>
                    <a:gd name="connsiteX3" fmla="*/ 2350610 w 2953345"/>
                    <a:gd name="connsiteY3" fmla="*/ 567300 h 1983550"/>
                    <a:gd name="connsiteX4" fmla="*/ 2932976 w 2953345"/>
                    <a:gd name="connsiteY4" fmla="*/ 500111 h 1983550"/>
                    <a:gd name="connsiteX5" fmla="*/ 2527736 w 2953345"/>
                    <a:gd name="connsiteY5" fmla="*/ 1636596 h 1983550"/>
                    <a:gd name="connsiteX6" fmla="*/ 1574180 w 2953345"/>
                    <a:gd name="connsiteY6" fmla="*/ 1933671 h 1983550"/>
                    <a:gd name="connsiteX7" fmla="*/ 1556345 w 2953345"/>
                    <a:gd name="connsiteY7" fmla="*/ 1919368 h 1983550"/>
                    <a:gd name="connsiteX8" fmla="*/ 1528339 w 2953345"/>
                    <a:gd name="connsiteY8" fmla="*/ 1920897 h 1983550"/>
                    <a:gd name="connsiteX9" fmla="*/ 1475770 w 2953345"/>
                    <a:gd name="connsiteY9" fmla="*/ 1912825 h 1983550"/>
                    <a:gd name="connsiteX10" fmla="*/ 1448916 w 2953345"/>
                    <a:gd name="connsiteY10" fmla="*/ 1901539 h 1983550"/>
                    <a:gd name="connsiteX11" fmla="*/ 1409788 w 2953345"/>
                    <a:gd name="connsiteY11" fmla="*/ 1909339 h 1983550"/>
                    <a:gd name="connsiteX12" fmla="*/ 1379448 w 2953345"/>
                    <a:gd name="connsiteY12" fmla="*/ 1933671 h 1983550"/>
                    <a:gd name="connsiteX13" fmla="*/ 425892 w 2953345"/>
                    <a:gd name="connsiteY13" fmla="*/ 1636595 h 1983550"/>
                    <a:gd name="connsiteX14" fmla="*/ 20652 w 2953345"/>
                    <a:gd name="connsiteY14" fmla="*/ 500110 h 1983550"/>
                    <a:gd name="connsiteX15" fmla="*/ 612800 w 2953345"/>
                    <a:gd name="connsiteY15" fmla="*/ 567620 h 1983550"/>
                    <a:gd name="connsiteX16" fmla="*/ 646597 w 2953345"/>
                    <a:gd name="connsiteY16" fmla="*/ 582336 h 1983550"/>
                    <a:gd name="connsiteX17" fmla="*/ 648266 w 2953345"/>
                    <a:gd name="connsiteY17" fmla="*/ 560064 h 1983550"/>
                    <a:gd name="connsiteX18" fmla="*/ 857156 w 2953345"/>
                    <a:gd name="connsiteY18" fmla="*/ 12315 h 1983550"/>
                    <a:gd name="connsiteX19" fmla="*/ 1351480 w 2953345"/>
                    <a:gd name="connsiteY19" fmla="*/ 345243 h 1983550"/>
                    <a:gd name="connsiteX20" fmla="*/ 1439392 w 2953345"/>
                    <a:gd name="connsiteY20" fmla="*/ 453752 h 1983550"/>
                    <a:gd name="connsiteX21" fmla="*/ 1517562 w 2953345"/>
                    <a:gd name="connsiteY21" fmla="*/ 349370 h 1983550"/>
                    <a:gd name="connsiteX22" fmla="*/ 1988311 w 2953345"/>
                    <a:gd name="connsiteY22" fmla="*/ 0 h 1983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2953345" h="1983550">
                      <a:moveTo>
                        <a:pt x="1988311" y="0"/>
                      </a:moveTo>
                      <a:cubicBezTo>
                        <a:pt x="2110936" y="121606"/>
                        <a:pt x="2189921" y="326279"/>
                        <a:pt x="2225919" y="546570"/>
                      </a:cubicBezTo>
                      <a:lnTo>
                        <a:pt x="2233933" y="617237"/>
                      </a:lnTo>
                      <a:lnTo>
                        <a:pt x="2350610" y="567300"/>
                      </a:lnTo>
                      <a:cubicBezTo>
                        <a:pt x="2562647" y="488224"/>
                        <a:pt x="2779392" y="454290"/>
                        <a:pt x="2932976" y="500111"/>
                      </a:cubicBezTo>
                      <a:cubicBezTo>
                        <a:pt x="3023762" y="833364"/>
                        <a:pt x="2797242" y="1367090"/>
                        <a:pt x="2527736" y="1636596"/>
                      </a:cubicBezTo>
                      <a:cubicBezTo>
                        <a:pt x="2275074" y="1889258"/>
                        <a:pt x="1799076" y="2077510"/>
                        <a:pt x="1574180" y="1933671"/>
                      </a:cubicBezTo>
                      <a:lnTo>
                        <a:pt x="1556345" y="1919368"/>
                      </a:lnTo>
                      <a:lnTo>
                        <a:pt x="1528339" y="1920897"/>
                      </a:lnTo>
                      <a:cubicBezTo>
                        <a:pt x="1510560" y="1920089"/>
                        <a:pt x="1493010" y="1917445"/>
                        <a:pt x="1475770" y="1912825"/>
                      </a:cubicBezTo>
                      <a:lnTo>
                        <a:pt x="1448916" y="1901539"/>
                      </a:lnTo>
                      <a:lnTo>
                        <a:pt x="1409788" y="1909339"/>
                      </a:lnTo>
                      <a:lnTo>
                        <a:pt x="1379448" y="1933671"/>
                      </a:lnTo>
                      <a:cubicBezTo>
                        <a:pt x="1154551" y="2077510"/>
                        <a:pt x="678554" y="1889257"/>
                        <a:pt x="425892" y="1636595"/>
                      </a:cubicBezTo>
                      <a:cubicBezTo>
                        <a:pt x="156386" y="1367089"/>
                        <a:pt x="-70989" y="807277"/>
                        <a:pt x="20652" y="500110"/>
                      </a:cubicBezTo>
                      <a:cubicBezTo>
                        <a:pt x="187279" y="454716"/>
                        <a:pt x="404024" y="488650"/>
                        <a:pt x="612800" y="567620"/>
                      </a:cubicBezTo>
                      <a:lnTo>
                        <a:pt x="646597" y="582336"/>
                      </a:lnTo>
                      <a:lnTo>
                        <a:pt x="648266" y="560064"/>
                      </a:lnTo>
                      <a:cubicBezTo>
                        <a:pt x="675860" y="335450"/>
                        <a:pt x="745684" y="127473"/>
                        <a:pt x="857156" y="12315"/>
                      </a:cubicBezTo>
                      <a:cubicBezTo>
                        <a:pt x="1025944" y="48861"/>
                        <a:pt x="1202630" y="178907"/>
                        <a:pt x="1351480" y="345243"/>
                      </a:cubicBezTo>
                      <a:lnTo>
                        <a:pt x="1439392" y="453752"/>
                      </a:lnTo>
                      <a:lnTo>
                        <a:pt x="1517562" y="349370"/>
                      </a:lnTo>
                      <a:cubicBezTo>
                        <a:pt x="1661654" y="174869"/>
                        <a:pt x="1832393" y="37110"/>
                        <a:pt x="1988311" y="0"/>
                      </a:cubicBezTo>
                      <a:close/>
                    </a:path>
                  </a:pathLst>
                </a:custGeom>
                <a:solidFill>
                  <a:srgbClr val="339933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44" name="フリーフォーム: 図形 743">
                  <a:extLst>
                    <a:ext uri="{FF2B5EF4-FFF2-40B4-BE49-F238E27FC236}">
                      <a16:creationId xmlns:a16="http://schemas.microsoft.com/office/drawing/2014/main" id="{677712DB-E283-4A06-8D11-277199C87A49}"/>
                    </a:ext>
                  </a:extLst>
                </p:cNvPr>
                <p:cNvSpPr/>
                <p:nvPr/>
              </p:nvSpPr>
              <p:spPr>
                <a:xfrm rot="9769250">
                  <a:off x="6106521" y="3497655"/>
                  <a:ext cx="237304" cy="159380"/>
                </a:xfrm>
                <a:custGeom>
                  <a:avLst/>
                  <a:gdLst>
                    <a:gd name="connsiteX0" fmla="*/ 1988311 w 2953345"/>
                    <a:gd name="connsiteY0" fmla="*/ 0 h 1983550"/>
                    <a:gd name="connsiteX1" fmla="*/ 2225919 w 2953345"/>
                    <a:gd name="connsiteY1" fmla="*/ 546570 h 1983550"/>
                    <a:gd name="connsiteX2" fmla="*/ 2233933 w 2953345"/>
                    <a:gd name="connsiteY2" fmla="*/ 617237 h 1983550"/>
                    <a:gd name="connsiteX3" fmla="*/ 2350610 w 2953345"/>
                    <a:gd name="connsiteY3" fmla="*/ 567300 h 1983550"/>
                    <a:gd name="connsiteX4" fmla="*/ 2932976 w 2953345"/>
                    <a:gd name="connsiteY4" fmla="*/ 500111 h 1983550"/>
                    <a:gd name="connsiteX5" fmla="*/ 2527736 w 2953345"/>
                    <a:gd name="connsiteY5" fmla="*/ 1636596 h 1983550"/>
                    <a:gd name="connsiteX6" fmla="*/ 1574180 w 2953345"/>
                    <a:gd name="connsiteY6" fmla="*/ 1933671 h 1983550"/>
                    <a:gd name="connsiteX7" fmla="*/ 1556345 w 2953345"/>
                    <a:gd name="connsiteY7" fmla="*/ 1919368 h 1983550"/>
                    <a:gd name="connsiteX8" fmla="*/ 1528339 w 2953345"/>
                    <a:gd name="connsiteY8" fmla="*/ 1920897 h 1983550"/>
                    <a:gd name="connsiteX9" fmla="*/ 1475770 w 2953345"/>
                    <a:gd name="connsiteY9" fmla="*/ 1912825 h 1983550"/>
                    <a:gd name="connsiteX10" fmla="*/ 1448916 w 2953345"/>
                    <a:gd name="connsiteY10" fmla="*/ 1901539 h 1983550"/>
                    <a:gd name="connsiteX11" fmla="*/ 1409788 w 2953345"/>
                    <a:gd name="connsiteY11" fmla="*/ 1909339 h 1983550"/>
                    <a:gd name="connsiteX12" fmla="*/ 1379448 w 2953345"/>
                    <a:gd name="connsiteY12" fmla="*/ 1933671 h 1983550"/>
                    <a:gd name="connsiteX13" fmla="*/ 425892 w 2953345"/>
                    <a:gd name="connsiteY13" fmla="*/ 1636595 h 1983550"/>
                    <a:gd name="connsiteX14" fmla="*/ 20652 w 2953345"/>
                    <a:gd name="connsiteY14" fmla="*/ 500110 h 1983550"/>
                    <a:gd name="connsiteX15" fmla="*/ 612800 w 2953345"/>
                    <a:gd name="connsiteY15" fmla="*/ 567620 h 1983550"/>
                    <a:gd name="connsiteX16" fmla="*/ 646597 w 2953345"/>
                    <a:gd name="connsiteY16" fmla="*/ 582336 h 1983550"/>
                    <a:gd name="connsiteX17" fmla="*/ 648266 w 2953345"/>
                    <a:gd name="connsiteY17" fmla="*/ 560064 h 1983550"/>
                    <a:gd name="connsiteX18" fmla="*/ 857156 w 2953345"/>
                    <a:gd name="connsiteY18" fmla="*/ 12315 h 1983550"/>
                    <a:gd name="connsiteX19" fmla="*/ 1351480 w 2953345"/>
                    <a:gd name="connsiteY19" fmla="*/ 345243 h 1983550"/>
                    <a:gd name="connsiteX20" fmla="*/ 1439392 w 2953345"/>
                    <a:gd name="connsiteY20" fmla="*/ 453752 h 1983550"/>
                    <a:gd name="connsiteX21" fmla="*/ 1517562 w 2953345"/>
                    <a:gd name="connsiteY21" fmla="*/ 349370 h 1983550"/>
                    <a:gd name="connsiteX22" fmla="*/ 1988311 w 2953345"/>
                    <a:gd name="connsiteY22" fmla="*/ 0 h 1983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2953345" h="1983550">
                      <a:moveTo>
                        <a:pt x="1988311" y="0"/>
                      </a:moveTo>
                      <a:cubicBezTo>
                        <a:pt x="2110936" y="121606"/>
                        <a:pt x="2189921" y="326279"/>
                        <a:pt x="2225919" y="546570"/>
                      </a:cubicBezTo>
                      <a:lnTo>
                        <a:pt x="2233933" y="617237"/>
                      </a:lnTo>
                      <a:lnTo>
                        <a:pt x="2350610" y="567300"/>
                      </a:lnTo>
                      <a:cubicBezTo>
                        <a:pt x="2562647" y="488224"/>
                        <a:pt x="2779392" y="454290"/>
                        <a:pt x="2932976" y="500111"/>
                      </a:cubicBezTo>
                      <a:cubicBezTo>
                        <a:pt x="3023762" y="833364"/>
                        <a:pt x="2797242" y="1367090"/>
                        <a:pt x="2527736" y="1636596"/>
                      </a:cubicBezTo>
                      <a:cubicBezTo>
                        <a:pt x="2275074" y="1889258"/>
                        <a:pt x="1799076" y="2077510"/>
                        <a:pt x="1574180" y="1933671"/>
                      </a:cubicBezTo>
                      <a:lnTo>
                        <a:pt x="1556345" y="1919368"/>
                      </a:lnTo>
                      <a:lnTo>
                        <a:pt x="1528339" y="1920897"/>
                      </a:lnTo>
                      <a:cubicBezTo>
                        <a:pt x="1510560" y="1920089"/>
                        <a:pt x="1493010" y="1917445"/>
                        <a:pt x="1475770" y="1912825"/>
                      </a:cubicBezTo>
                      <a:lnTo>
                        <a:pt x="1448916" y="1901539"/>
                      </a:lnTo>
                      <a:lnTo>
                        <a:pt x="1409788" y="1909339"/>
                      </a:lnTo>
                      <a:lnTo>
                        <a:pt x="1379448" y="1933671"/>
                      </a:lnTo>
                      <a:cubicBezTo>
                        <a:pt x="1154551" y="2077510"/>
                        <a:pt x="678554" y="1889257"/>
                        <a:pt x="425892" y="1636595"/>
                      </a:cubicBezTo>
                      <a:cubicBezTo>
                        <a:pt x="156386" y="1367089"/>
                        <a:pt x="-70989" y="807277"/>
                        <a:pt x="20652" y="500110"/>
                      </a:cubicBezTo>
                      <a:cubicBezTo>
                        <a:pt x="187279" y="454716"/>
                        <a:pt x="404024" y="488650"/>
                        <a:pt x="612800" y="567620"/>
                      </a:cubicBezTo>
                      <a:lnTo>
                        <a:pt x="646597" y="582336"/>
                      </a:lnTo>
                      <a:lnTo>
                        <a:pt x="648266" y="560064"/>
                      </a:lnTo>
                      <a:cubicBezTo>
                        <a:pt x="675860" y="335450"/>
                        <a:pt x="745684" y="127473"/>
                        <a:pt x="857156" y="12315"/>
                      </a:cubicBezTo>
                      <a:cubicBezTo>
                        <a:pt x="1025944" y="48861"/>
                        <a:pt x="1202630" y="178907"/>
                        <a:pt x="1351480" y="345243"/>
                      </a:cubicBezTo>
                      <a:lnTo>
                        <a:pt x="1439392" y="453752"/>
                      </a:lnTo>
                      <a:lnTo>
                        <a:pt x="1517562" y="349370"/>
                      </a:lnTo>
                      <a:cubicBezTo>
                        <a:pt x="1661654" y="174869"/>
                        <a:pt x="1832393" y="37110"/>
                        <a:pt x="1988311" y="0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45" name="フリーフォーム: 図形 744">
                  <a:extLst>
                    <a:ext uri="{FF2B5EF4-FFF2-40B4-BE49-F238E27FC236}">
                      <a16:creationId xmlns:a16="http://schemas.microsoft.com/office/drawing/2014/main" id="{BE42A958-9602-421F-B521-37EAE5EE347F}"/>
                    </a:ext>
                  </a:extLst>
                </p:cNvPr>
                <p:cNvSpPr/>
                <p:nvPr/>
              </p:nvSpPr>
              <p:spPr>
                <a:xfrm rot="9769250">
                  <a:off x="5870301" y="3421455"/>
                  <a:ext cx="237304" cy="159380"/>
                </a:xfrm>
                <a:custGeom>
                  <a:avLst/>
                  <a:gdLst>
                    <a:gd name="connsiteX0" fmla="*/ 1988311 w 2953345"/>
                    <a:gd name="connsiteY0" fmla="*/ 0 h 1983550"/>
                    <a:gd name="connsiteX1" fmla="*/ 2225919 w 2953345"/>
                    <a:gd name="connsiteY1" fmla="*/ 546570 h 1983550"/>
                    <a:gd name="connsiteX2" fmla="*/ 2233933 w 2953345"/>
                    <a:gd name="connsiteY2" fmla="*/ 617237 h 1983550"/>
                    <a:gd name="connsiteX3" fmla="*/ 2350610 w 2953345"/>
                    <a:gd name="connsiteY3" fmla="*/ 567300 h 1983550"/>
                    <a:gd name="connsiteX4" fmla="*/ 2932976 w 2953345"/>
                    <a:gd name="connsiteY4" fmla="*/ 500111 h 1983550"/>
                    <a:gd name="connsiteX5" fmla="*/ 2527736 w 2953345"/>
                    <a:gd name="connsiteY5" fmla="*/ 1636596 h 1983550"/>
                    <a:gd name="connsiteX6" fmla="*/ 1574180 w 2953345"/>
                    <a:gd name="connsiteY6" fmla="*/ 1933671 h 1983550"/>
                    <a:gd name="connsiteX7" fmla="*/ 1556345 w 2953345"/>
                    <a:gd name="connsiteY7" fmla="*/ 1919368 h 1983550"/>
                    <a:gd name="connsiteX8" fmla="*/ 1528339 w 2953345"/>
                    <a:gd name="connsiteY8" fmla="*/ 1920897 h 1983550"/>
                    <a:gd name="connsiteX9" fmla="*/ 1475770 w 2953345"/>
                    <a:gd name="connsiteY9" fmla="*/ 1912825 h 1983550"/>
                    <a:gd name="connsiteX10" fmla="*/ 1448916 w 2953345"/>
                    <a:gd name="connsiteY10" fmla="*/ 1901539 h 1983550"/>
                    <a:gd name="connsiteX11" fmla="*/ 1409788 w 2953345"/>
                    <a:gd name="connsiteY11" fmla="*/ 1909339 h 1983550"/>
                    <a:gd name="connsiteX12" fmla="*/ 1379448 w 2953345"/>
                    <a:gd name="connsiteY12" fmla="*/ 1933671 h 1983550"/>
                    <a:gd name="connsiteX13" fmla="*/ 425892 w 2953345"/>
                    <a:gd name="connsiteY13" fmla="*/ 1636595 h 1983550"/>
                    <a:gd name="connsiteX14" fmla="*/ 20652 w 2953345"/>
                    <a:gd name="connsiteY14" fmla="*/ 500110 h 1983550"/>
                    <a:gd name="connsiteX15" fmla="*/ 612800 w 2953345"/>
                    <a:gd name="connsiteY15" fmla="*/ 567620 h 1983550"/>
                    <a:gd name="connsiteX16" fmla="*/ 646597 w 2953345"/>
                    <a:gd name="connsiteY16" fmla="*/ 582336 h 1983550"/>
                    <a:gd name="connsiteX17" fmla="*/ 648266 w 2953345"/>
                    <a:gd name="connsiteY17" fmla="*/ 560064 h 1983550"/>
                    <a:gd name="connsiteX18" fmla="*/ 857156 w 2953345"/>
                    <a:gd name="connsiteY18" fmla="*/ 12315 h 1983550"/>
                    <a:gd name="connsiteX19" fmla="*/ 1351480 w 2953345"/>
                    <a:gd name="connsiteY19" fmla="*/ 345243 h 1983550"/>
                    <a:gd name="connsiteX20" fmla="*/ 1439392 w 2953345"/>
                    <a:gd name="connsiteY20" fmla="*/ 453752 h 1983550"/>
                    <a:gd name="connsiteX21" fmla="*/ 1517562 w 2953345"/>
                    <a:gd name="connsiteY21" fmla="*/ 349370 h 1983550"/>
                    <a:gd name="connsiteX22" fmla="*/ 1988311 w 2953345"/>
                    <a:gd name="connsiteY22" fmla="*/ 0 h 1983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2953345" h="1983550">
                      <a:moveTo>
                        <a:pt x="1988311" y="0"/>
                      </a:moveTo>
                      <a:cubicBezTo>
                        <a:pt x="2110936" y="121606"/>
                        <a:pt x="2189921" y="326279"/>
                        <a:pt x="2225919" y="546570"/>
                      </a:cubicBezTo>
                      <a:lnTo>
                        <a:pt x="2233933" y="617237"/>
                      </a:lnTo>
                      <a:lnTo>
                        <a:pt x="2350610" y="567300"/>
                      </a:lnTo>
                      <a:cubicBezTo>
                        <a:pt x="2562647" y="488224"/>
                        <a:pt x="2779392" y="454290"/>
                        <a:pt x="2932976" y="500111"/>
                      </a:cubicBezTo>
                      <a:cubicBezTo>
                        <a:pt x="3023762" y="833364"/>
                        <a:pt x="2797242" y="1367090"/>
                        <a:pt x="2527736" y="1636596"/>
                      </a:cubicBezTo>
                      <a:cubicBezTo>
                        <a:pt x="2275074" y="1889258"/>
                        <a:pt x="1799076" y="2077510"/>
                        <a:pt x="1574180" y="1933671"/>
                      </a:cubicBezTo>
                      <a:lnTo>
                        <a:pt x="1556345" y="1919368"/>
                      </a:lnTo>
                      <a:lnTo>
                        <a:pt x="1528339" y="1920897"/>
                      </a:lnTo>
                      <a:cubicBezTo>
                        <a:pt x="1510560" y="1920089"/>
                        <a:pt x="1493010" y="1917445"/>
                        <a:pt x="1475770" y="1912825"/>
                      </a:cubicBezTo>
                      <a:lnTo>
                        <a:pt x="1448916" y="1901539"/>
                      </a:lnTo>
                      <a:lnTo>
                        <a:pt x="1409788" y="1909339"/>
                      </a:lnTo>
                      <a:lnTo>
                        <a:pt x="1379448" y="1933671"/>
                      </a:lnTo>
                      <a:cubicBezTo>
                        <a:pt x="1154551" y="2077510"/>
                        <a:pt x="678554" y="1889257"/>
                        <a:pt x="425892" y="1636595"/>
                      </a:cubicBezTo>
                      <a:cubicBezTo>
                        <a:pt x="156386" y="1367089"/>
                        <a:pt x="-70989" y="807277"/>
                        <a:pt x="20652" y="500110"/>
                      </a:cubicBezTo>
                      <a:cubicBezTo>
                        <a:pt x="187279" y="454716"/>
                        <a:pt x="404024" y="488650"/>
                        <a:pt x="612800" y="567620"/>
                      </a:cubicBezTo>
                      <a:lnTo>
                        <a:pt x="646597" y="582336"/>
                      </a:lnTo>
                      <a:lnTo>
                        <a:pt x="648266" y="560064"/>
                      </a:lnTo>
                      <a:cubicBezTo>
                        <a:pt x="675860" y="335450"/>
                        <a:pt x="745684" y="127473"/>
                        <a:pt x="857156" y="12315"/>
                      </a:cubicBezTo>
                      <a:cubicBezTo>
                        <a:pt x="1025944" y="48861"/>
                        <a:pt x="1202630" y="178907"/>
                        <a:pt x="1351480" y="345243"/>
                      </a:cubicBezTo>
                      <a:lnTo>
                        <a:pt x="1439392" y="453752"/>
                      </a:lnTo>
                      <a:lnTo>
                        <a:pt x="1517562" y="349370"/>
                      </a:lnTo>
                      <a:cubicBezTo>
                        <a:pt x="1661654" y="174869"/>
                        <a:pt x="1832393" y="37110"/>
                        <a:pt x="1988311" y="0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46" name="フリーフォーム: 図形 745">
                  <a:extLst>
                    <a:ext uri="{FF2B5EF4-FFF2-40B4-BE49-F238E27FC236}">
                      <a16:creationId xmlns:a16="http://schemas.microsoft.com/office/drawing/2014/main" id="{6B74D448-B019-4031-B0C2-46C798738D9F}"/>
                    </a:ext>
                  </a:extLst>
                </p:cNvPr>
                <p:cNvSpPr/>
                <p:nvPr/>
              </p:nvSpPr>
              <p:spPr>
                <a:xfrm rot="10800000">
                  <a:off x="6178569" y="3176830"/>
                  <a:ext cx="264016" cy="177320"/>
                </a:xfrm>
                <a:custGeom>
                  <a:avLst/>
                  <a:gdLst>
                    <a:gd name="connsiteX0" fmla="*/ 1988311 w 2953345"/>
                    <a:gd name="connsiteY0" fmla="*/ 0 h 1983550"/>
                    <a:gd name="connsiteX1" fmla="*/ 2225919 w 2953345"/>
                    <a:gd name="connsiteY1" fmla="*/ 546570 h 1983550"/>
                    <a:gd name="connsiteX2" fmla="*/ 2233933 w 2953345"/>
                    <a:gd name="connsiteY2" fmla="*/ 617237 h 1983550"/>
                    <a:gd name="connsiteX3" fmla="*/ 2350610 w 2953345"/>
                    <a:gd name="connsiteY3" fmla="*/ 567300 h 1983550"/>
                    <a:gd name="connsiteX4" fmla="*/ 2932976 w 2953345"/>
                    <a:gd name="connsiteY4" fmla="*/ 500111 h 1983550"/>
                    <a:gd name="connsiteX5" fmla="*/ 2527736 w 2953345"/>
                    <a:gd name="connsiteY5" fmla="*/ 1636596 h 1983550"/>
                    <a:gd name="connsiteX6" fmla="*/ 1574180 w 2953345"/>
                    <a:gd name="connsiteY6" fmla="*/ 1933671 h 1983550"/>
                    <a:gd name="connsiteX7" fmla="*/ 1556345 w 2953345"/>
                    <a:gd name="connsiteY7" fmla="*/ 1919368 h 1983550"/>
                    <a:gd name="connsiteX8" fmla="*/ 1528339 w 2953345"/>
                    <a:gd name="connsiteY8" fmla="*/ 1920897 h 1983550"/>
                    <a:gd name="connsiteX9" fmla="*/ 1475770 w 2953345"/>
                    <a:gd name="connsiteY9" fmla="*/ 1912825 h 1983550"/>
                    <a:gd name="connsiteX10" fmla="*/ 1448916 w 2953345"/>
                    <a:gd name="connsiteY10" fmla="*/ 1901539 h 1983550"/>
                    <a:gd name="connsiteX11" fmla="*/ 1409788 w 2953345"/>
                    <a:gd name="connsiteY11" fmla="*/ 1909339 h 1983550"/>
                    <a:gd name="connsiteX12" fmla="*/ 1379448 w 2953345"/>
                    <a:gd name="connsiteY12" fmla="*/ 1933671 h 1983550"/>
                    <a:gd name="connsiteX13" fmla="*/ 425892 w 2953345"/>
                    <a:gd name="connsiteY13" fmla="*/ 1636595 h 1983550"/>
                    <a:gd name="connsiteX14" fmla="*/ 20652 w 2953345"/>
                    <a:gd name="connsiteY14" fmla="*/ 500110 h 1983550"/>
                    <a:gd name="connsiteX15" fmla="*/ 612800 w 2953345"/>
                    <a:gd name="connsiteY15" fmla="*/ 567620 h 1983550"/>
                    <a:gd name="connsiteX16" fmla="*/ 646597 w 2953345"/>
                    <a:gd name="connsiteY16" fmla="*/ 582336 h 1983550"/>
                    <a:gd name="connsiteX17" fmla="*/ 648266 w 2953345"/>
                    <a:gd name="connsiteY17" fmla="*/ 560064 h 1983550"/>
                    <a:gd name="connsiteX18" fmla="*/ 857156 w 2953345"/>
                    <a:gd name="connsiteY18" fmla="*/ 12315 h 1983550"/>
                    <a:gd name="connsiteX19" fmla="*/ 1351480 w 2953345"/>
                    <a:gd name="connsiteY19" fmla="*/ 345243 h 1983550"/>
                    <a:gd name="connsiteX20" fmla="*/ 1439392 w 2953345"/>
                    <a:gd name="connsiteY20" fmla="*/ 453752 h 1983550"/>
                    <a:gd name="connsiteX21" fmla="*/ 1517562 w 2953345"/>
                    <a:gd name="connsiteY21" fmla="*/ 349370 h 1983550"/>
                    <a:gd name="connsiteX22" fmla="*/ 1988311 w 2953345"/>
                    <a:gd name="connsiteY22" fmla="*/ 0 h 1983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2953345" h="1983550">
                      <a:moveTo>
                        <a:pt x="1988311" y="0"/>
                      </a:moveTo>
                      <a:cubicBezTo>
                        <a:pt x="2110936" y="121606"/>
                        <a:pt x="2189921" y="326279"/>
                        <a:pt x="2225919" y="546570"/>
                      </a:cubicBezTo>
                      <a:lnTo>
                        <a:pt x="2233933" y="617237"/>
                      </a:lnTo>
                      <a:lnTo>
                        <a:pt x="2350610" y="567300"/>
                      </a:lnTo>
                      <a:cubicBezTo>
                        <a:pt x="2562647" y="488224"/>
                        <a:pt x="2779392" y="454290"/>
                        <a:pt x="2932976" y="500111"/>
                      </a:cubicBezTo>
                      <a:cubicBezTo>
                        <a:pt x="3023762" y="833364"/>
                        <a:pt x="2797242" y="1367090"/>
                        <a:pt x="2527736" y="1636596"/>
                      </a:cubicBezTo>
                      <a:cubicBezTo>
                        <a:pt x="2275074" y="1889258"/>
                        <a:pt x="1799076" y="2077510"/>
                        <a:pt x="1574180" y="1933671"/>
                      </a:cubicBezTo>
                      <a:lnTo>
                        <a:pt x="1556345" y="1919368"/>
                      </a:lnTo>
                      <a:lnTo>
                        <a:pt x="1528339" y="1920897"/>
                      </a:lnTo>
                      <a:cubicBezTo>
                        <a:pt x="1510560" y="1920089"/>
                        <a:pt x="1493010" y="1917445"/>
                        <a:pt x="1475770" y="1912825"/>
                      </a:cubicBezTo>
                      <a:lnTo>
                        <a:pt x="1448916" y="1901539"/>
                      </a:lnTo>
                      <a:lnTo>
                        <a:pt x="1409788" y="1909339"/>
                      </a:lnTo>
                      <a:lnTo>
                        <a:pt x="1379448" y="1933671"/>
                      </a:lnTo>
                      <a:cubicBezTo>
                        <a:pt x="1154551" y="2077510"/>
                        <a:pt x="678554" y="1889257"/>
                        <a:pt x="425892" y="1636595"/>
                      </a:cubicBezTo>
                      <a:cubicBezTo>
                        <a:pt x="156386" y="1367089"/>
                        <a:pt x="-70989" y="807277"/>
                        <a:pt x="20652" y="500110"/>
                      </a:cubicBezTo>
                      <a:cubicBezTo>
                        <a:pt x="187279" y="454716"/>
                        <a:pt x="404024" y="488650"/>
                        <a:pt x="612800" y="567620"/>
                      </a:cubicBezTo>
                      <a:lnTo>
                        <a:pt x="646597" y="582336"/>
                      </a:lnTo>
                      <a:lnTo>
                        <a:pt x="648266" y="560064"/>
                      </a:lnTo>
                      <a:cubicBezTo>
                        <a:pt x="675860" y="335450"/>
                        <a:pt x="745684" y="127473"/>
                        <a:pt x="857156" y="12315"/>
                      </a:cubicBezTo>
                      <a:cubicBezTo>
                        <a:pt x="1025944" y="48861"/>
                        <a:pt x="1202630" y="178907"/>
                        <a:pt x="1351480" y="345243"/>
                      </a:cubicBezTo>
                      <a:lnTo>
                        <a:pt x="1439392" y="453752"/>
                      </a:lnTo>
                      <a:lnTo>
                        <a:pt x="1517562" y="349370"/>
                      </a:lnTo>
                      <a:cubicBezTo>
                        <a:pt x="1661654" y="174869"/>
                        <a:pt x="1832393" y="37110"/>
                        <a:pt x="1988311" y="0"/>
                      </a:cubicBezTo>
                      <a:close/>
                    </a:path>
                  </a:pathLst>
                </a:custGeom>
                <a:solidFill>
                  <a:srgbClr val="339933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47" name="フリーフォーム: 図形 746">
                  <a:extLst>
                    <a:ext uri="{FF2B5EF4-FFF2-40B4-BE49-F238E27FC236}">
                      <a16:creationId xmlns:a16="http://schemas.microsoft.com/office/drawing/2014/main" id="{71C8AC03-16E3-4762-9C6F-9BC1D75C8D8C}"/>
                    </a:ext>
                  </a:extLst>
                </p:cNvPr>
                <p:cNvSpPr/>
                <p:nvPr/>
              </p:nvSpPr>
              <p:spPr>
                <a:xfrm rot="10800000">
                  <a:off x="5789949" y="3352090"/>
                  <a:ext cx="264016" cy="177320"/>
                </a:xfrm>
                <a:custGeom>
                  <a:avLst/>
                  <a:gdLst>
                    <a:gd name="connsiteX0" fmla="*/ 1988311 w 2953345"/>
                    <a:gd name="connsiteY0" fmla="*/ 0 h 1983550"/>
                    <a:gd name="connsiteX1" fmla="*/ 2225919 w 2953345"/>
                    <a:gd name="connsiteY1" fmla="*/ 546570 h 1983550"/>
                    <a:gd name="connsiteX2" fmla="*/ 2233933 w 2953345"/>
                    <a:gd name="connsiteY2" fmla="*/ 617237 h 1983550"/>
                    <a:gd name="connsiteX3" fmla="*/ 2350610 w 2953345"/>
                    <a:gd name="connsiteY3" fmla="*/ 567300 h 1983550"/>
                    <a:gd name="connsiteX4" fmla="*/ 2932976 w 2953345"/>
                    <a:gd name="connsiteY4" fmla="*/ 500111 h 1983550"/>
                    <a:gd name="connsiteX5" fmla="*/ 2527736 w 2953345"/>
                    <a:gd name="connsiteY5" fmla="*/ 1636596 h 1983550"/>
                    <a:gd name="connsiteX6" fmla="*/ 1574180 w 2953345"/>
                    <a:gd name="connsiteY6" fmla="*/ 1933671 h 1983550"/>
                    <a:gd name="connsiteX7" fmla="*/ 1556345 w 2953345"/>
                    <a:gd name="connsiteY7" fmla="*/ 1919368 h 1983550"/>
                    <a:gd name="connsiteX8" fmla="*/ 1528339 w 2953345"/>
                    <a:gd name="connsiteY8" fmla="*/ 1920897 h 1983550"/>
                    <a:gd name="connsiteX9" fmla="*/ 1475770 w 2953345"/>
                    <a:gd name="connsiteY9" fmla="*/ 1912825 h 1983550"/>
                    <a:gd name="connsiteX10" fmla="*/ 1448916 w 2953345"/>
                    <a:gd name="connsiteY10" fmla="*/ 1901539 h 1983550"/>
                    <a:gd name="connsiteX11" fmla="*/ 1409788 w 2953345"/>
                    <a:gd name="connsiteY11" fmla="*/ 1909339 h 1983550"/>
                    <a:gd name="connsiteX12" fmla="*/ 1379448 w 2953345"/>
                    <a:gd name="connsiteY12" fmla="*/ 1933671 h 1983550"/>
                    <a:gd name="connsiteX13" fmla="*/ 425892 w 2953345"/>
                    <a:gd name="connsiteY13" fmla="*/ 1636595 h 1983550"/>
                    <a:gd name="connsiteX14" fmla="*/ 20652 w 2953345"/>
                    <a:gd name="connsiteY14" fmla="*/ 500110 h 1983550"/>
                    <a:gd name="connsiteX15" fmla="*/ 612800 w 2953345"/>
                    <a:gd name="connsiteY15" fmla="*/ 567620 h 1983550"/>
                    <a:gd name="connsiteX16" fmla="*/ 646597 w 2953345"/>
                    <a:gd name="connsiteY16" fmla="*/ 582336 h 1983550"/>
                    <a:gd name="connsiteX17" fmla="*/ 648266 w 2953345"/>
                    <a:gd name="connsiteY17" fmla="*/ 560064 h 1983550"/>
                    <a:gd name="connsiteX18" fmla="*/ 857156 w 2953345"/>
                    <a:gd name="connsiteY18" fmla="*/ 12315 h 1983550"/>
                    <a:gd name="connsiteX19" fmla="*/ 1351480 w 2953345"/>
                    <a:gd name="connsiteY19" fmla="*/ 345243 h 1983550"/>
                    <a:gd name="connsiteX20" fmla="*/ 1439392 w 2953345"/>
                    <a:gd name="connsiteY20" fmla="*/ 453752 h 1983550"/>
                    <a:gd name="connsiteX21" fmla="*/ 1517562 w 2953345"/>
                    <a:gd name="connsiteY21" fmla="*/ 349370 h 1983550"/>
                    <a:gd name="connsiteX22" fmla="*/ 1988311 w 2953345"/>
                    <a:gd name="connsiteY22" fmla="*/ 0 h 1983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2953345" h="1983550">
                      <a:moveTo>
                        <a:pt x="1988311" y="0"/>
                      </a:moveTo>
                      <a:cubicBezTo>
                        <a:pt x="2110936" y="121606"/>
                        <a:pt x="2189921" y="326279"/>
                        <a:pt x="2225919" y="546570"/>
                      </a:cubicBezTo>
                      <a:lnTo>
                        <a:pt x="2233933" y="617237"/>
                      </a:lnTo>
                      <a:lnTo>
                        <a:pt x="2350610" y="567300"/>
                      </a:lnTo>
                      <a:cubicBezTo>
                        <a:pt x="2562647" y="488224"/>
                        <a:pt x="2779392" y="454290"/>
                        <a:pt x="2932976" y="500111"/>
                      </a:cubicBezTo>
                      <a:cubicBezTo>
                        <a:pt x="3023762" y="833364"/>
                        <a:pt x="2797242" y="1367090"/>
                        <a:pt x="2527736" y="1636596"/>
                      </a:cubicBezTo>
                      <a:cubicBezTo>
                        <a:pt x="2275074" y="1889258"/>
                        <a:pt x="1799076" y="2077510"/>
                        <a:pt x="1574180" y="1933671"/>
                      </a:cubicBezTo>
                      <a:lnTo>
                        <a:pt x="1556345" y="1919368"/>
                      </a:lnTo>
                      <a:lnTo>
                        <a:pt x="1528339" y="1920897"/>
                      </a:lnTo>
                      <a:cubicBezTo>
                        <a:pt x="1510560" y="1920089"/>
                        <a:pt x="1493010" y="1917445"/>
                        <a:pt x="1475770" y="1912825"/>
                      </a:cubicBezTo>
                      <a:lnTo>
                        <a:pt x="1448916" y="1901539"/>
                      </a:lnTo>
                      <a:lnTo>
                        <a:pt x="1409788" y="1909339"/>
                      </a:lnTo>
                      <a:lnTo>
                        <a:pt x="1379448" y="1933671"/>
                      </a:lnTo>
                      <a:cubicBezTo>
                        <a:pt x="1154551" y="2077510"/>
                        <a:pt x="678554" y="1889257"/>
                        <a:pt x="425892" y="1636595"/>
                      </a:cubicBezTo>
                      <a:cubicBezTo>
                        <a:pt x="156386" y="1367089"/>
                        <a:pt x="-70989" y="807277"/>
                        <a:pt x="20652" y="500110"/>
                      </a:cubicBezTo>
                      <a:cubicBezTo>
                        <a:pt x="187279" y="454716"/>
                        <a:pt x="404024" y="488650"/>
                        <a:pt x="612800" y="567620"/>
                      </a:cubicBezTo>
                      <a:lnTo>
                        <a:pt x="646597" y="582336"/>
                      </a:lnTo>
                      <a:lnTo>
                        <a:pt x="648266" y="560064"/>
                      </a:lnTo>
                      <a:cubicBezTo>
                        <a:pt x="675860" y="335450"/>
                        <a:pt x="745684" y="127473"/>
                        <a:pt x="857156" y="12315"/>
                      </a:cubicBezTo>
                      <a:cubicBezTo>
                        <a:pt x="1025944" y="48861"/>
                        <a:pt x="1202630" y="178907"/>
                        <a:pt x="1351480" y="345243"/>
                      </a:cubicBezTo>
                      <a:lnTo>
                        <a:pt x="1439392" y="453752"/>
                      </a:lnTo>
                      <a:lnTo>
                        <a:pt x="1517562" y="349370"/>
                      </a:lnTo>
                      <a:cubicBezTo>
                        <a:pt x="1661654" y="174869"/>
                        <a:pt x="1832393" y="37110"/>
                        <a:pt x="1988311" y="0"/>
                      </a:cubicBezTo>
                      <a:close/>
                    </a:path>
                  </a:pathLst>
                </a:custGeom>
                <a:solidFill>
                  <a:srgbClr val="339933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48" name="フリーフォーム: 図形 747">
                  <a:extLst>
                    <a:ext uri="{FF2B5EF4-FFF2-40B4-BE49-F238E27FC236}">
                      <a16:creationId xmlns:a16="http://schemas.microsoft.com/office/drawing/2014/main" id="{104DB957-4E81-4282-BFE6-DD6D0BE3153F}"/>
                    </a:ext>
                  </a:extLst>
                </p:cNvPr>
                <p:cNvSpPr/>
                <p:nvPr/>
              </p:nvSpPr>
              <p:spPr>
                <a:xfrm rot="10800000">
                  <a:off x="5942349" y="3100630"/>
                  <a:ext cx="264016" cy="177320"/>
                </a:xfrm>
                <a:custGeom>
                  <a:avLst/>
                  <a:gdLst>
                    <a:gd name="connsiteX0" fmla="*/ 1988311 w 2953345"/>
                    <a:gd name="connsiteY0" fmla="*/ 0 h 1983550"/>
                    <a:gd name="connsiteX1" fmla="*/ 2225919 w 2953345"/>
                    <a:gd name="connsiteY1" fmla="*/ 546570 h 1983550"/>
                    <a:gd name="connsiteX2" fmla="*/ 2233933 w 2953345"/>
                    <a:gd name="connsiteY2" fmla="*/ 617237 h 1983550"/>
                    <a:gd name="connsiteX3" fmla="*/ 2350610 w 2953345"/>
                    <a:gd name="connsiteY3" fmla="*/ 567300 h 1983550"/>
                    <a:gd name="connsiteX4" fmla="*/ 2932976 w 2953345"/>
                    <a:gd name="connsiteY4" fmla="*/ 500111 h 1983550"/>
                    <a:gd name="connsiteX5" fmla="*/ 2527736 w 2953345"/>
                    <a:gd name="connsiteY5" fmla="*/ 1636596 h 1983550"/>
                    <a:gd name="connsiteX6" fmla="*/ 1574180 w 2953345"/>
                    <a:gd name="connsiteY6" fmla="*/ 1933671 h 1983550"/>
                    <a:gd name="connsiteX7" fmla="*/ 1556345 w 2953345"/>
                    <a:gd name="connsiteY7" fmla="*/ 1919368 h 1983550"/>
                    <a:gd name="connsiteX8" fmla="*/ 1528339 w 2953345"/>
                    <a:gd name="connsiteY8" fmla="*/ 1920897 h 1983550"/>
                    <a:gd name="connsiteX9" fmla="*/ 1475770 w 2953345"/>
                    <a:gd name="connsiteY9" fmla="*/ 1912825 h 1983550"/>
                    <a:gd name="connsiteX10" fmla="*/ 1448916 w 2953345"/>
                    <a:gd name="connsiteY10" fmla="*/ 1901539 h 1983550"/>
                    <a:gd name="connsiteX11" fmla="*/ 1409788 w 2953345"/>
                    <a:gd name="connsiteY11" fmla="*/ 1909339 h 1983550"/>
                    <a:gd name="connsiteX12" fmla="*/ 1379448 w 2953345"/>
                    <a:gd name="connsiteY12" fmla="*/ 1933671 h 1983550"/>
                    <a:gd name="connsiteX13" fmla="*/ 425892 w 2953345"/>
                    <a:gd name="connsiteY13" fmla="*/ 1636595 h 1983550"/>
                    <a:gd name="connsiteX14" fmla="*/ 20652 w 2953345"/>
                    <a:gd name="connsiteY14" fmla="*/ 500110 h 1983550"/>
                    <a:gd name="connsiteX15" fmla="*/ 612800 w 2953345"/>
                    <a:gd name="connsiteY15" fmla="*/ 567620 h 1983550"/>
                    <a:gd name="connsiteX16" fmla="*/ 646597 w 2953345"/>
                    <a:gd name="connsiteY16" fmla="*/ 582336 h 1983550"/>
                    <a:gd name="connsiteX17" fmla="*/ 648266 w 2953345"/>
                    <a:gd name="connsiteY17" fmla="*/ 560064 h 1983550"/>
                    <a:gd name="connsiteX18" fmla="*/ 857156 w 2953345"/>
                    <a:gd name="connsiteY18" fmla="*/ 12315 h 1983550"/>
                    <a:gd name="connsiteX19" fmla="*/ 1351480 w 2953345"/>
                    <a:gd name="connsiteY19" fmla="*/ 345243 h 1983550"/>
                    <a:gd name="connsiteX20" fmla="*/ 1439392 w 2953345"/>
                    <a:gd name="connsiteY20" fmla="*/ 453752 h 1983550"/>
                    <a:gd name="connsiteX21" fmla="*/ 1517562 w 2953345"/>
                    <a:gd name="connsiteY21" fmla="*/ 349370 h 1983550"/>
                    <a:gd name="connsiteX22" fmla="*/ 1988311 w 2953345"/>
                    <a:gd name="connsiteY22" fmla="*/ 0 h 1983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2953345" h="1983550">
                      <a:moveTo>
                        <a:pt x="1988311" y="0"/>
                      </a:moveTo>
                      <a:cubicBezTo>
                        <a:pt x="2110936" y="121606"/>
                        <a:pt x="2189921" y="326279"/>
                        <a:pt x="2225919" y="546570"/>
                      </a:cubicBezTo>
                      <a:lnTo>
                        <a:pt x="2233933" y="617237"/>
                      </a:lnTo>
                      <a:lnTo>
                        <a:pt x="2350610" y="567300"/>
                      </a:lnTo>
                      <a:cubicBezTo>
                        <a:pt x="2562647" y="488224"/>
                        <a:pt x="2779392" y="454290"/>
                        <a:pt x="2932976" y="500111"/>
                      </a:cubicBezTo>
                      <a:cubicBezTo>
                        <a:pt x="3023762" y="833364"/>
                        <a:pt x="2797242" y="1367090"/>
                        <a:pt x="2527736" y="1636596"/>
                      </a:cubicBezTo>
                      <a:cubicBezTo>
                        <a:pt x="2275074" y="1889258"/>
                        <a:pt x="1799076" y="2077510"/>
                        <a:pt x="1574180" y="1933671"/>
                      </a:cubicBezTo>
                      <a:lnTo>
                        <a:pt x="1556345" y="1919368"/>
                      </a:lnTo>
                      <a:lnTo>
                        <a:pt x="1528339" y="1920897"/>
                      </a:lnTo>
                      <a:cubicBezTo>
                        <a:pt x="1510560" y="1920089"/>
                        <a:pt x="1493010" y="1917445"/>
                        <a:pt x="1475770" y="1912825"/>
                      </a:cubicBezTo>
                      <a:lnTo>
                        <a:pt x="1448916" y="1901539"/>
                      </a:lnTo>
                      <a:lnTo>
                        <a:pt x="1409788" y="1909339"/>
                      </a:lnTo>
                      <a:lnTo>
                        <a:pt x="1379448" y="1933671"/>
                      </a:lnTo>
                      <a:cubicBezTo>
                        <a:pt x="1154551" y="2077510"/>
                        <a:pt x="678554" y="1889257"/>
                        <a:pt x="425892" y="1636595"/>
                      </a:cubicBezTo>
                      <a:cubicBezTo>
                        <a:pt x="156386" y="1367089"/>
                        <a:pt x="-70989" y="807277"/>
                        <a:pt x="20652" y="500110"/>
                      </a:cubicBezTo>
                      <a:cubicBezTo>
                        <a:pt x="187279" y="454716"/>
                        <a:pt x="404024" y="488650"/>
                        <a:pt x="612800" y="567620"/>
                      </a:cubicBezTo>
                      <a:lnTo>
                        <a:pt x="646597" y="582336"/>
                      </a:lnTo>
                      <a:lnTo>
                        <a:pt x="648266" y="560064"/>
                      </a:lnTo>
                      <a:cubicBezTo>
                        <a:pt x="675860" y="335450"/>
                        <a:pt x="745684" y="127473"/>
                        <a:pt x="857156" y="12315"/>
                      </a:cubicBezTo>
                      <a:cubicBezTo>
                        <a:pt x="1025944" y="48861"/>
                        <a:pt x="1202630" y="178907"/>
                        <a:pt x="1351480" y="345243"/>
                      </a:cubicBezTo>
                      <a:lnTo>
                        <a:pt x="1439392" y="453752"/>
                      </a:lnTo>
                      <a:lnTo>
                        <a:pt x="1517562" y="349370"/>
                      </a:lnTo>
                      <a:cubicBezTo>
                        <a:pt x="1661654" y="174869"/>
                        <a:pt x="1832393" y="37110"/>
                        <a:pt x="1988311" y="0"/>
                      </a:cubicBezTo>
                      <a:close/>
                    </a:path>
                  </a:pathLst>
                </a:custGeom>
                <a:solidFill>
                  <a:srgbClr val="339933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49" name="フリーフォーム: 図形 748">
                  <a:extLst>
                    <a:ext uri="{FF2B5EF4-FFF2-40B4-BE49-F238E27FC236}">
                      <a16:creationId xmlns:a16="http://schemas.microsoft.com/office/drawing/2014/main" id="{4F529B5F-24A3-4577-ABF3-AFA6C748C59B}"/>
                    </a:ext>
                  </a:extLst>
                </p:cNvPr>
                <p:cNvSpPr/>
                <p:nvPr/>
              </p:nvSpPr>
              <p:spPr>
                <a:xfrm rot="10800000">
                  <a:off x="6191925" y="3414400"/>
                  <a:ext cx="237304" cy="159380"/>
                </a:xfrm>
                <a:custGeom>
                  <a:avLst/>
                  <a:gdLst>
                    <a:gd name="connsiteX0" fmla="*/ 1988311 w 2953345"/>
                    <a:gd name="connsiteY0" fmla="*/ 0 h 1983550"/>
                    <a:gd name="connsiteX1" fmla="*/ 2225919 w 2953345"/>
                    <a:gd name="connsiteY1" fmla="*/ 546570 h 1983550"/>
                    <a:gd name="connsiteX2" fmla="*/ 2233933 w 2953345"/>
                    <a:gd name="connsiteY2" fmla="*/ 617237 h 1983550"/>
                    <a:gd name="connsiteX3" fmla="*/ 2350610 w 2953345"/>
                    <a:gd name="connsiteY3" fmla="*/ 567300 h 1983550"/>
                    <a:gd name="connsiteX4" fmla="*/ 2932976 w 2953345"/>
                    <a:gd name="connsiteY4" fmla="*/ 500111 h 1983550"/>
                    <a:gd name="connsiteX5" fmla="*/ 2527736 w 2953345"/>
                    <a:gd name="connsiteY5" fmla="*/ 1636596 h 1983550"/>
                    <a:gd name="connsiteX6" fmla="*/ 1574180 w 2953345"/>
                    <a:gd name="connsiteY6" fmla="*/ 1933671 h 1983550"/>
                    <a:gd name="connsiteX7" fmla="*/ 1556345 w 2953345"/>
                    <a:gd name="connsiteY7" fmla="*/ 1919368 h 1983550"/>
                    <a:gd name="connsiteX8" fmla="*/ 1528339 w 2953345"/>
                    <a:gd name="connsiteY8" fmla="*/ 1920897 h 1983550"/>
                    <a:gd name="connsiteX9" fmla="*/ 1475770 w 2953345"/>
                    <a:gd name="connsiteY9" fmla="*/ 1912825 h 1983550"/>
                    <a:gd name="connsiteX10" fmla="*/ 1448916 w 2953345"/>
                    <a:gd name="connsiteY10" fmla="*/ 1901539 h 1983550"/>
                    <a:gd name="connsiteX11" fmla="*/ 1409788 w 2953345"/>
                    <a:gd name="connsiteY11" fmla="*/ 1909339 h 1983550"/>
                    <a:gd name="connsiteX12" fmla="*/ 1379448 w 2953345"/>
                    <a:gd name="connsiteY12" fmla="*/ 1933671 h 1983550"/>
                    <a:gd name="connsiteX13" fmla="*/ 425892 w 2953345"/>
                    <a:gd name="connsiteY13" fmla="*/ 1636595 h 1983550"/>
                    <a:gd name="connsiteX14" fmla="*/ 20652 w 2953345"/>
                    <a:gd name="connsiteY14" fmla="*/ 500110 h 1983550"/>
                    <a:gd name="connsiteX15" fmla="*/ 612800 w 2953345"/>
                    <a:gd name="connsiteY15" fmla="*/ 567620 h 1983550"/>
                    <a:gd name="connsiteX16" fmla="*/ 646597 w 2953345"/>
                    <a:gd name="connsiteY16" fmla="*/ 582336 h 1983550"/>
                    <a:gd name="connsiteX17" fmla="*/ 648266 w 2953345"/>
                    <a:gd name="connsiteY17" fmla="*/ 560064 h 1983550"/>
                    <a:gd name="connsiteX18" fmla="*/ 857156 w 2953345"/>
                    <a:gd name="connsiteY18" fmla="*/ 12315 h 1983550"/>
                    <a:gd name="connsiteX19" fmla="*/ 1351480 w 2953345"/>
                    <a:gd name="connsiteY19" fmla="*/ 345243 h 1983550"/>
                    <a:gd name="connsiteX20" fmla="*/ 1439392 w 2953345"/>
                    <a:gd name="connsiteY20" fmla="*/ 453752 h 1983550"/>
                    <a:gd name="connsiteX21" fmla="*/ 1517562 w 2953345"/>
                    <a:gd name="connsiteY21" fmla="*/ 349370 h 1983550"/>
                    <a:gd name="connsiteX22" fmla="*/ 1988311 w 2953345"/>
                    <a:gd name="connsiteY22" fmla="*/ 0 h 1983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2953345" h="1983550">
                      <a:moveTo>
                        <a:pt x="1988311" y="0"/>
                      </a:moveTo>
                      <a:cubicBezTo>
                        <a:pt x="2110936" y="121606"/>
                        <a:pt x="2189921" y="326279"/>
                        <a:pt x="2225919" y="546570"/>
                      </a:cubicBezTo>
                      <a:lnTo>
                        <a:pt x="2233933" y="617237"/>
                      </a:lnTo>
                      <a:lnTo>
                        <a:pt x="2350610" y="567300"/>
                      </a:lnTo>
                      <a:cubicBezTo>
                        <a:pt x="2562647" y="488224"/>
                        <a:pt x="2779392" y="454290"/>
                        <a:pt x="2932976" y="500111"/>
                      </a:cubicBezTo>
                      <a:cubicBezTo>
                        <a:pt x="3023762" y="833364"/>
                        <a:pt x="2797242" y="1367090"/>
                        <a:pt x="2527736" y="1636596"/>
                      </a:cubicBezTo>
                      <a:cubicBezTo>
                        <a:pt x="2275074" y="1889258"/>
                        <a:pt x="1799076" y="2077510"/>
                        <a:pt x="1574180" y="1933671"/>
                      </a:cubicBezTo>
                      <a:lnTo>
                        <a:pt x="1556345" y="1919368"/>
                      </a:lnTo>
                      <a:lnTo>
                        <a:pt x="1528339" y="1920897"/>
                      </a:lnTo>
                      <a:cubicBezTo>
                        <a:pt x="1510560" y="1920089"/>
                        <a:pt x="1493010" y="1917445"/>
                        <a:pt x="1475770" y="1912825"/>
                      </a:cubicBezTo>
                      <a:lnTo>
                        <a:pt x="1448916" y="1901539"/>
                      </a:lnTo>
                      <a:lnTo>
                        <a:pt x="1409788" y="1909339"/>
                      </a:lnTo>
                      <a:lnTo>
                        <a:pt x="1379448" y="1933671"/>
                      </a:lnTo>
                      <a:cubicBezTo>
                        <a:pt x="1154551" y="2077510"/>
                        <a:pt x="678554" y="1889257"/>
                        <a:pt x="425892" y="1636595"/>
                      </a:cubicBezTo>
                      <a:cubicBezTo>
                        <a:pt x="156386" y="1367089"/>
                        <a:pt x="-70989" y="807277"/>
                        <a:pt x="20652" y="500110"/>
                      </a:cubicBezTo>
                      <a:cubicBezTo>
                        <a:pt x="187279" y="454716"/>
                        <a:pt x="404024" y="488650"/>
                        <a:pt x="612800" y="567620"/>
                      </a:cubicBezTo>
                      <a:lnTo>
                        <a:pt x="646597" y="582336"/>
                      </a:lnTo>
                      <a:lnTo>
                        <a:pt x="648266" y="560064"/>
                      </a:lnTo>
                      <a:cubicBezTo>
                        <a:pt x="675860" y="335450"/>
                        <a:pt x="745684" y="127473"/>
                        <a:pt x="857156" y="12315"/>
                      </a:cubicBezTo>
                      <a:cubicBezTo>
                        <a:pt x="1025944" y="48861"/>
                        <a:pt x="1202630" y="178907"/>
                        <a:pt x="1351480" y="345243"/>
                      </a:cubicBezTo>
                      <a:lnTo>
                        <a:pt x="1439392" y="453752"/>
                      </a:lnTo>
                      <a:lnTo>
                        <a:pt x="1517562" y="349370"/>
                      </a:lnTo>
                      <a:cubicBezTo>
                        <a:pt x="1661654" y="174869"/>
                        <a:pt x="1832393" y="37110"/>
                        <a:pt x="1988311" y="0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50" name="フリーフォーム: 図形 749">
                  <a:extLst>
                    <a:ext uri="{FF2B5EF4-FFF2-40B4-BE49-F238E27FC236}">
                      <a16:creationId xmlns:a16="http://schemas.microsoft.com/office/drawing/2014/main" id="{CBA03C34-02EC-4FCD-8BE6-299E9DF02C52}"/>
                    </a:ext>
                  </a:extLst>
                </p:cNvPr>
                <p:cNvSpPr/>
                <p:nvPr/>
              </p:nvSpPr>
              <p:spPr>
                <a:xfrm rot="10800000">
                  <a:off x="5803305" y="3589660"/>
                  <a:ext cx="237304" cy="159380"/>
                </a:xfrm>
                <a:custGeom>
                  <a:avLst/>
                  <a:gdLst>
                    <a:gd name="connsiteX0" fmla="*/ 1988311 w 2953345"/>
                    <a:gd name="connsiteY0" fmla="*/ 0 h 1983550"/>
                    <a:gd name="connsiteX1" fmla="*/ 2225919 w 2953345"/>
                    <a:gd name="connsiteY1" fmla="*/ 546570 h 1983550"/>
                    <a:gd name="connsiteX2" fmla="*/ 2233933 w 2953345"/>
                    <a:gd name="connsiteY2" fmla="*/ 617237 h 1983550"/>
                    <a:gd name="connsiteX3" fmla="*/ 2350610 w 2953345"/>
                    <a:gd name="connsiteY3" fmla="*/ 567300 h 1983550"/>
                    <a:gd name="connsiteX4" fmla="*/ 2932976 w 2953345"/>
                    <a:gd name="connsiteY4" fmla="*/ 500111 h 1983550"/>
                    <a:gd name="connsiteX5" fmla="*/ 2527736 w 2953345"/>
                    <a:gd name="connsiteY5" fmla="*/ 1636596 h 1983550"/>
                    <a:gd name="connsiteX6" fmla="*/ 1574180 w 2953345"/>
                    <a:gd name="connsiteY6" fmla="*/ 1933671 h 1983550"/>
                    <a:gd name="connsiteX7" fmla="*/ 1556345 w 2953345"/>
                    <a:gd name="connsiteY7" fmla="*/ 1919368 h 1983550"/>
                    <a:gd name="connsiteX8" fmla="*/ 1528339 w 2953345"/>
                    <a:gd name="connsiteY8" fmla="*/ 1920897 h 1983550"/>
                    <a:gd name="connsiteX9" fmla="*/ 1475770 w 2953345"/>
                    <a:gd name="connsiteY9" fmla="*/ 1912825 h 1983550"/>
                    <a:gd name="connsiteX10" fmla="*/ 1448916 w 2953345"/>
                    <a:gd name="connsiteY10" fmla="*/ 1901539 h 1983550"/>
                    <a:gd name="connsiteX11" fmla="*/ 1409788 w 2953345"/>
                    <a:gd name="connsiteY11" fmla="*/ 1909339 h 1983550"/>
                    <a:gd name="connsiteX12" fmla="*/ 1379448 w 2953345"/>
                    <a:gd name="connsiteY12" fmla="*/ 1933671 h 1983550"/>
                    <a:gd name="connsiteX13" fmla="*/ 425892 w 2953345"/>
                    <a:gd name="connsiteY13" fmla="*/ 1636595 h 1983550"/>
                    <a:gd name="connsiteX14" fmla="*/ 20652 w 2953345"/>
                    <a:gd name="connsiteY14" fmla="*/ 500110 h 1983550"/>
                    <a:gd name="connsiteX15" fmla="*/ 612800 w 2953345"/>
                    <a:gd name="connsiteY15" fmla="*/ 567620 h 1983550"/>
                    <a:gd name="connsiteX16" fmla="*/ 646597 w 2953345"/>
                    <a:gd name="connsiteY16" fmla="*/ 582336 h 1983550"/>
                    <a:gd name="connsiteX17" fmla="*/ 648266 w 2953345"/>
                    <a:gd name="connsiteY17" fmla="*/ 560064 h 1983550"/>
                    <a:gd name="connsiteX18" fmla="*/ 857156 w 2953345"/>
                    <a:gd name="connsiteY18" fmla="*/ 12315 h 1983550"/>
                    <a:gd name="connsiteX19" fmla="*/ 1351480 w 2953345"/>
                    <a:gd name="connsiteY19" fmla="*/ 345243 h 1983550"/>
                    <a:gd name="connsiteX20" fmla="*/ 1439392 w 2953345"/>
                    <a:gd name="connsiteY20" fmla="*/ 453752 h 1983550"/>
                    <a:gd name="connsiteX21" fmla="*/ 1517562 w 2953345"/>
                    <a:gd name="connsiteY21" fmla="*/ 349370 h 1983550"/>
                    <a:gd name="connsiteX22" fmla="*/ 1988311 w 2953345"/>
                    <a:gd name="connsiteY22" fmla="*/ 0 h 1983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2953345" h="1983550">
                      <a:moveTo>
                        <a:pt x="1988311" y="0"/>
                      </a:moveTo>
                      <a:cubicBezTo>
                        <a:pt x="2110936" y="121606"/>
                        <a:pt x="2189921" y="326279"/>
                        <a:pt x="2225919" y="546570"/>
                      </a:cubicBezTo>
                      <a:lnTo>
                        <a:pt x="2233933" y="617237"/>
                      </a:lnTo>
                      <a:lnTo>
                        <a:pt x="2350610" y="567300"/>
                      </a:lnTo>
                      <a:cubicBezTo>
                        <a:pt x="2562647" y="488224"/>
                        <a:pt x="2779392" y="454290"/>
                        <a:pt x="2932976" y="500111"/>
                      </a:cubicBezTo>
                      <a:cubicBezTo>
                        <a:pt x="3023762" y="833364"/>
                        <a:pt x="2797242" y="1367090"/>
                        <a:pt x="2527736" y="1636596"/>
                      </a:cubicBezTo>
                      <a:cubicBezTo>
                        <a:pt x="2275074" y="1889258"/>
                        <a:pt x="1799076" y="2077510"/>
                        <a:pt x="1574180" y="1933671"/>
                      </a:cubicBezTo>
                      <a:lnTo>
                        <a:pt x="1556345" y="1919368"/>
                      </a:lnTo>
                      <a:lnTo>
                        <a:pt x="1528339" y="1920897"/>
                      </a:lnTo>
                      <a:cubicBezTo>
                        <a:pt x="1510560" y="1920089"/>
                        <a:pt x="1493010" y="1917445"/>
                        <a:pt x="1475770" y="1912825"/>
                      </a:cubicBezTo>
                      <a:lnTo>
                        <a:pt x="1448916" y="1901539"/>
                      </a:lnTo>
                      <a:lnTo>
                        <a:pt x="1409788" y="1909339"/>
                      </a:lnTo>
                      <a:lnTo>
                        <a:pt x="1379448" y="1933671"/>
                      </a:lnTo>
                      <a:cubicBezTo>
                        <a:pt x="1154551" y="2077510"/>
                        <a:pt x="678554" y="1889257"/>
                        <a:pt x="425892" y="1636595"/>
                      </a:cubicBezTo>
                      <a:cubicBezTo>
                        <a:pt x="156386" y="1367089"/>
                        <a:pt x="-70989" y="807277"/>
                        <a:pt x="20652" y="500110"/>
                      </a:cubicBezTo>
                      <a:cubicBezTo>
                        <a:pt x="187279" y="454716"/>
                        <a:pt x="404024" y="488650"/>
                        <a:pt x="612800" y="567620"/>
                      </a:cubicBezTo>
                      <a:lnTo>
                        <a:pt x="646597" y="582336"/>
                      </a:lnTo>
                      <a:lnTo>
                        <a:pt x="648266" y="560064"/>
                      </a:lnTo>
                      <a:cubicBezTo>
                        <a:pt x="675860" y="335450"/>
                        <a:pt x="745684" y="127473"/>
                        <a:pt x="857156" y="12315"/>
                      </a:cubicBezTo>
                      <a:cubicBezTo>
                        <a:pt x="1025944" y="48861"/>
                        <a:pt x="1202630" y="178907"/>
                        <a:pt x="1351480" y="345243"/>
                      </a:cubicBezTo>
                      <a:lnTo>
                        <a:pt x="1439392" y="453752"/>
                      </a:lnTo>
                      <a:lnTo>
                        <a:pt x="1517562" y="349370"/>
                      </a:lnTo>
                      <a:cubicBezTo>
                        <a:pt x="1661654" y="174869"/>
                        <a:pt x="1832393" y="37110"/>
                        <a:pt x="1988311" y="0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51" name="フリーフォーム: 図形 750">
                  <a:extLst>
                    <a:ext uri="{FF2B5EF4-FFF2-40B4-BE49-F238E27FC236}">
                      <a16:creationId xmlns:a16="http://schemas.microsoft.com/office/drawing/2014/main" id="{F37C5FAE-B3B9-4776-93A6-73BABC9F99D5}"/>
                    </a:ext>
                  </a:extLst>
                </p:cNvPr>
                <p:cNvSpPr/>
                <p:nvPr/>
              </p:nvSpPr>
              <p:spPr>
                <a:xfrm rot="10800000">
                  <a:off x="5955705" y="3338200"/>
                  <a:ext cx="237304" cy="159380"/>
                </a:xfrm>
                <a:custGeom>
                  <a:avLst/>
                  <a:gdLst>
                    <a:gd name="connsiteX0" fmla="*/ 1988311 w 2953345"/>
                    <a:gd name="connsiteY0" fmla="*/ 0 h 1983550"/>
                    <a:gd name="connsiteX1" fmla="*/ 2225919 w 2953345"/>
                    <a:gd name="connsiteY1" fmla="*/ 546570 h 1983550"/>
                    <a:gd name="connsiteX2" fmla="*/ 2233933 w 2953345"/>
                    <a:gd name="connsiteY2" fmla="*/ 617237 h 1983550"/>
                    <a:gd name="connsiteX3" fmla="*/ 2350610 w 2953345"/>
                    <a:gd name="connsiteY3" fmla="*/ 567300 h 1983550"/>
                    <a:gd name="connsiteX4" fmla="*/ 2932976 w 2953345"/>
                    <a:gd name="connsiteY4" fmla="*/ 500111 h 1983550"/>
                    <a:gd name="connsiteX5" fmla="*/ 2527736 w 2953345"/>
                    <a:gd name="connsiteY5" fmla="*/ 1636596 h 1983550"/>
                    <a:gd name="connsiteX6" fmla="*/ 1574180 w 2953345"/>
                    <a:gd name="connsiteY6" fmla="*/ 1933671 h 1983550"/>
                    <a:gd name="connsiteX7" fmla="*/ 1556345 w 2953345"/>
                    <a:gd name="connsiteY7" fmla="*/ 1919368 h 1983550"/>
                    <a:gd name="connsiteX8" fmla="*/ 1528339 w 2953345"/>
                    <a:gd name="connsiteY8" fmla="*/ 1920897 h 1983550"/>
                    <a:gd name="connsiteX9" fmla="*/ 1475770 w 2953345"/>
                    <a:gd name="connsiteY9" fmla="*/ 1912825 h 1983550"/>
                    <a:gd name="connsiteX10" fmla="*/ 1448916 w 2953345"/>
                    <a:gd name="connsiteY10" fmla="*/ 1901539 h 1983550"/>
                    <a:gd name="connsiteX11" fmla="*/ 1409788 w 2953345"/>
                    <a:gd name="connsiteY11" fmla="*/ 1909339 h 1983550"/>
                    <a:gd name="connsiteX12" fmla="*/ 1379448 w 2953345"/>
                    <a:gd name="connsiteY12" fmla="*/ 1933671 h 1983550"/>
                    <a:gd name="connsiteX13" fmla="*/ 425892 w 2953345"/>
                    <a:gd name="connsiteY13" fmla="*/ 1636595 h 1983550"/>
                    <a:gd name="connsiteX14" fmla="*/ 20652 w 2953345"/>
                    <a:gd name="connsiteY14" fmla="*/ 500110 h 1983550"/>
                    <a:gd name="connsiteX15" fmla="*/ 612800 w 2953345"/>
                    <a:gd name="connsiteY15" fmla="*/ 567620 h 1983550"/>
                    <a:gd name="connsiteX16" fmla="*/ 646597 w 2953345"/>
                    <a:gd name="connsiteY16" fmla="*/ 582336 h 1983550"/>
                    <a:gd name="connsiteX17" fmla="*/ 648266 w 2953345"/>
                    <a:gd name="connsiteY17" fmla="*/ 560064 h 1983550"/>
                    <a:gd name="connsiteX18" fmla="*/ 857156 w 2953345"/>
                    <a:gd name="connsiteY18" fmla="*/ 12315 h 1983550"/>
                    <a:gd name="connsiteX19" fmla="*/ 1351480 w 2953345"/>
                    <a:gd name="connsiteY19" fmla="*/ 345243 h 1983550"/>
                    <a:gd name="connsiteX20" fmla="*/ 1439392 w 2953345"/>
                    <a:gd name="connsiteY20" fmla="*/ 453752 h 1983550"/>
                    <a:gd name="connsiteX21" fmla="*/ 1517562 w 2953345"/>
                    <a:gd name="connsiteY21" fmla="*/ 349370 h 1983550"/>
                    <a:gd name="connsiteX22" fmla="*/ 1988311 w 2953345"/>
                    <a:gd name="connsiteY22" fmla="*/ 0 h 1983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2953345" h="1983550">
                      <a:moveTo>
                        <a:pt x="1988311" y="0"/>
                      </a:moveTo>
                      <a:cubicBezTo>
                        <a:pt x="2110936" y="121606"/>
                        <a:pt x="2189921" y="326279"/>
                        <a:pt x="2225919" y="546570"/>
                      </a:cubicBezTo>
                      <a:lnTo>
                        <a:pt x="2233933" y="617237"/>
                      </a:lnTo>
                      <a:lnTo>
                        <a:pt x="2350610" y="567300"/>
                      </a:lnTo>
                      <a:cubicBezTo>
                        <a:pt x="2562647" y="488224"/>
                        <a:pt x="2779392" y="454290"/>
                        <a:pt x="2932976" y="500111"/>
                      </a:cubicBezTo>
                      <a:cubicBezTo>
                        <a:pt x="3023762" y="833364"/>
                        <a:pt x="2797242" y="1367090"/>
                        <a:pt x="2527736" y="1636596"/>
                      </a:cubicBezTo>
                      <a:cubicBezTo>
                        <a:pt x="2275074" y="1889258"/>
                        <a:pt x="1799076" y="2077510"/>
                        <a:pt x="1574180" y="1933671"/>
                      </a:cubicBezTo>
                      <a:lnTo>
                        <a:pt x="1556345" y="1919368"/>
                      </a:lnTo>
                      <a:lnTo>
                        <a:pt x="1528339" y="1920897"/>
                      </a:lnTo>
                      <a:cubicBezTo>
                        <a:pt x="1510560" y="1920089"/>
                        <a:pt x="1493010" y="1917445"/>
                        <a:pt x="1475770" y="1912825"/>
                      </a:cubicBezTo>
                      <a:lnTo>
                        <a:pt x="1448916" y="1901539"/>
                      </a:lnTo>
                      <a:lnTo>
                        <a:pt x="1409788" y="1909339"/>
                      </a:lnTo>
                      <a:lnTo>
                        <a:pt x="1379448" y="1933671"/>
                      </a:lnTo>
                      <a:cubicBezTo>
                        <a:pt x="1154551" y="2077510"/>
                        <a:pt x="678554" y="1889257"/>
                        <a:pt x="425892" y="1636595"/>
                      </a:cubicBezTo>
                      <a:cubicBezTo>
                        <a:pt x="156386" y="1367089"/>
                        <a:pt x="-70989" y="807277"/>
                        <a:pt x="20652" y="500110"/>
                      </a:cubicBezTo>
                      <a:cubicBezTo>
                        <a:pt x="187279" y="454716"/>
                        <a:pt x="404024" y="488650"/>
                        <a:pt x="612800" y="567620"/>
                      </a:cubicBezTo>
                      <a:lnTo>
                        <a:pt x="646597" y="582336"/>
                      </a:lnTo>
                      <a:lnTo>
                        <a:pt x="648266" y="560064"/>
                      </a:lnTo>
                      <a:cubicBezTo>
                        <a:pt x="675860" y="335450"/>
                        <a:pt x="745684" y="127473"/>
                        <a:pt x="857156" y="12315"/>
                      </a:cubicBezTo>
                      <a:cubicBezTo>
                        <a:pt x="1025944" y="48861"/>
                        <a:pt x="1202630" y="178907"/>
                        <a:pt x="1351480" y="345243"/>
                      </a:cubicBezTo>
                      <a:lnTo>
                        <a:pt x="1439392" y="453752"/>
                      </a:lnTo>
                      <a:lnTo>
                        <a:pt x="1517562" y="349370"/>
                      </a:lnTo>
                      <a:cubicBezTo>
                        <a:pt x="1661654" y="174869"/>
                        <a:pt x="1832393" y="37110"/>
                        <a:pt x="1988311" y="0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52" name="フリーフォーム: 図形 751">
                  <a:extLst>
                    <a:ext uri="{FF2B5EF4-FFF2-40B4-BE49-F238E27FC236}">
                      <a16:creationId xmlns:a16="http://schemas.microsoft.com/office/drawing/2014/main" id="{2612657A-F599-47BB-9FCE-5D6D5355E030}"/>
                    </a:ext>
                  </a:extLst>
                </p:cNvPr>
                <p:cNvSpPr/>
                <p:nvPr/>
              </p:nvSpPr>
              <p:spPr>
                <a:xfrm rot="9769250">
                  <a:off x="6215086" y="3298185"/>
                  <a:ext cx="264016" cy="177320"/>
                </a:xfrm>
                <a:custGeom>
                  <a:avLst/>
                  <a:gdLst>
                    <a:gd name="connsiteX0" fmla="*/ 1988311 w 2953345"/>
                    <a:gd name="connsiteY0" fmla="*/ 0 h 1983550"/>
                    <a:gd name="connsiteX1" fmla="*/ 2225919 w 2953345"/>
                    <a:gd name="connsiteY1" fmla="*/ 546570 h 1983550"/>
                    <a:gd name="connsiteX2" fmla="*/ 2233933 w 2953345"/>
                    <a:gd name="connsiteY2" fmla="*/ 617237 h 1983550"/>
                    <a:gd name="connsiteX3" fmla="*/ 2350610 w 2953345"/>
                    <a:gd name="connsiteY3" fmla="*/ 567300 h 1983550"/>
                    <a:gd name="connsiteX4" fmla="*/ 2932976 w 2953345"/>
                    <a:gd name="connsiteY4" fmla="*/ 500111 h 1983550"/>
                    <a:gd name="connsiteX5" fmla="*/ 2527736 w 2953345"/>
                    <a:gd name="connsiteY5" fmla="*/ 1636596 h 1983550"/>
                    <a:gd name="connsiteX6" fmla="*/ 1574180 w 2953345"/>
                    <a:gd name="connsiteY6" fmla="*/ 1933671 h 1983550"/>
                    <a:gd name="connsiteX7" fmla="*/ 1556345 w 2953345"/>
                    <a:gd name="connsiteY7" fmla="*/ 1919368 h 1983550"/>
                    <a:gd name="connsiteX8" fmla="*/ 1528339 w 2953345"/>
                    <a:gd name="connsiteY8" fmla="*/ 1920897 h 1983550"/>
                    <a:gd name="connsiteX9" fmla="*/ 1475770 w 2953345"/>
                    <a:gd name="connsiteY9" fmla="*/ 1912825 h 1983550"/>
                    <a:gd name="connsiteX10" fmla="*/ 1448916 w 2953345"/>
                    <a:gd name="connsiteY10" fmla="*/ 1901539 h 1983550"/>
                    <a:gd name="connsiteX11" fmla="*/ 1409788 w 2953345"/>
                    <a:gd name="connsiteY11" fmla="*/ 1909339 h 1983550"/>
                    <a:gd name="connsiteX12" fmla="*/ 1379448 w 2953345"/>
                    <a:gd name="connsiteY12" fmla="*/ 1933671 h 1983550"/>
                    <a:gd name="connsiteX13" fmla="*/ 425892 w 2953345"/>
                    <a:gd name="connsiteY13" fmla="*/ 1636595 h 1983550"/>
                    <a:gd name="connsiteX14" fmla="*/ 20652 w 2953345"/>
                    <a:gd name="connsiteY14" fmla="*/ 500110 h 1983550"/>
                    <a:gd name="connsiteX15" fmla="*/ 612800 w 2953345"/>
                    <a:gd name="connsiteY15" fmla="*/ 567620 h 1983550"/>
                    <a:gd name="connsiteX16" fmla="*/ 646597 w 2953345"/>
                    <a:gd name="connsiteY16" fmla="*/ 582336 h 1983550"/>
                    <a:gd name="connsiteX17" fmla="*/ 648266 w 2953345"/>
                    <a:gd name="connsiteY17" fmla="*/ 560064 h 1983550"/>
                    <a:gd name="connsiteX18" fmla="*/ 857156 w 2953345"/>
                    <a:gd name="connsiteY18" fmla="*/ 12315 h 1983550"/>
                    <a:gd name="connsiteX19" fmla="*/ 1351480 w 2953345"/>
                    <a:gd name="connsiteY19" fmla="*/ 345243 h 1983550"/>
                    <a:gd name="connsiteX20" fmla="*/ 1439392 w 2953345"/>
                    <a:gd name="connsiteY20" fmla="*/ 453752 h 1983550"/>
                    <a:gd name="connsiteX21" fmla="*/ 1517562 w 2953345"/>
                    <a:gd name="connsiteY21" fmla="*/ 349370 h 1983550"/>
                    <a:gd name="connsiteX22" fmla="*/ 1988311 w 2953345"/>
                    <a:gd name="connsiteY22" fmla="*/ 0 h 1983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2953345" h="1983550">
                      <a:moveTo>
                        <a:pt x="1988311" y="0"/>
                      </a:moveTo>
                      <a:cubicBezTo>
                        <a:pt x="2110936" y="121606"/>
                        <a:pt x="2189921" y="326279"/>
                        <a:pt x="2225919" y="546570"/>
                      </a:cubicBezTo>
                      <a:lnTo>
                        <a:pt x="2233933" y="617237"/>
                      </a:lnTo>
                      <a:lnTo>
                        <a:pt x="2350610" y="567300"/>
                      </a:lnTo>
                      <a:cubicBezTo>
                        <a:pt x="2562647" y="488224"/>
                        <a:pt x="2779392" y="454290"/>
                        <a:pt x="2932976" y="500111"/>
                      </a:cubicBezTo>
                      <a:cubicBezTo>
                        <a:pt x="3023762" y="833364"/>
                        <a:pt x="2797242" y="1367090"/>
                        <a:pt x="2527736" y="1636596"/>
                      </a:cubicBezTo>
                      <a:cubicBezTo>
                        <a:pt x="2275074" y="1889258"/>
                        <a:pt x="1799076" y="2077510"/>
                        <a:pt x="1574180" y="1933671"/>
                      </a:cubicBezTo>
                      <a:lnTo>
                        <a:pt x="1556345" y="1919368"/>
                      </a:lnTo>
                      <a:lnTo>
                        <a:pt x="1528339" y="1920897"/>
                      </a:lnTo>
                      <a:cubicBezTo>
                        <a:pt x="1510560" y="1920089"/>
                        <a:pt x="1493010" y="1917445"/>
                        <a:pt x="1475770" y="1912825"/>
                      </a:cubicBezTo>
                      <a:lnTo>
                        <a:pt x="1448916" y="1901539"/>
                      </a:lnTo>
                      <a:lnTo>
                        <a:pt x="1409788" y="1909339"/>
                      </a:lnTo>
                      <a:lnTo>
                        <a:pt x="1379448" y="1933671"/>
                      </a:lnTo>
                      <a:cubicBezTo>
                        <a:pt x="1154551" y="2077510"/>
                        <a:pt x="678554" y="1889257"/>
                        <a:pt x="425892" y="1636595"/>
                      </a:cubicBezTo>
                      <a:cubicBezTo>
                        <a:pt x="156386" y="1367089"/>
                        <a:pt x="-70989" y="807277"/>
                        <a:pt x="20652" y="500110"/>
                      </a:cubicBezTo>
                      <a:cubicBezTo>
                        <a:pt x="187279" y="454716"/>
                        <a:pt x="404024" y="488650"/>
                        <a:pt x="612800" y="567620"/>
                      </a:cubicBezTo>
                      <a:lnTo>
                        <a:pt x="646597" y="582336"/>
                      </a:lnTo>
                      <a:lnTo>
                        <a:pt x="648266" y="560064"/>
                      </a:lnTo>
                      <a:cubicBezTo>
                        <a:pt x="675860" y="335450"/>
                        <a:pt x="745684" y="127473"/>
                        <a:pt x="857156" y="12315"/>
                      </a:cubicBezTo>
                      <a:cubicBezTo>
                        <a:pt x="1025944" y="48861"/>
                        <a:pt x="1202630" y="178907"/>
                        <a:pt x="1351480" y="345243"/>
                      </a:cubicBezTo>
                      <a:lnTo>
                        <a:pt x="1439392" y="453752"/>
                      </a:lnTo>
                      <a:lnTo>
                        <a:pt x="1517562" y="349370"/>
                      </a:lnTo>
                      <a:cubicBezTo>
                        <a:pt x="1661654" y="174869"/>
                        <a:pt x="1832393" y="37110"/>
                        <a:pt x="1988311" y="0"/>
                      </a:cubicBezTo>
                      <a:close/>
                    </a:path>
                  </a:pathLst>
                </a:custGeom>
                <a:solidFill>
                  <a:srgbClr val="339933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53" name="フリーフォーム: 図形 752">
                  <a:extLst>
                    <a:ext uri="{FF2B5EF4-FFF2-40B4-BE49-F238E27FC236}">
                      <a16:creationId xmlns:a16="http://schemas.microsoft.com/office/drawing/2014/main" id="{8205BDA3-3A8C-4FBD-9DB0-34264517B590}"/>
                    </a:ext>
                  </a:extLst>
                </p:cNvPr>
                <p:cNvSpPr/>
                <p:nvPr/>
              </p:nvSpPr>
              <p:spPr>
                <a:xfrm rot="9769250">
                  <a:off x="5826466" y="3473445"/>
                  <a:ext cx="264016" cy="177320"/>
                </a:xfrm>
                <a:custGeom>
                  <a:avLst/>
                  <a:gdLst>
                    <a:gd name="connsiteX0" fmla="*/ 1988311 w 2953345"/>
                    <a:gd name="connsiteY0" fmla="*/ 0 h 1983550"/>
                    <a:gd name="connsiteX1" fmla="*/ 2225919 w 2953345"/>
                    <a:gd name="connsiteY1" fmla="*/ 546570 h 1983550"/>
                    <a:gd name="connsiteX2" fmla="*/ 2233933 w 2953345"/>
                    <a:gd name="connsiteY2" fmla="*/ 617237 h 1983550"/>
                    <a:gd name="connsiteX3" fmla="*/ 2350610 w 2953345"/>
                    <a:gd name="connsiteY3" fmla="*/ 567300 h 1983550"/>
                    <a:gd name="connsiteX4" fmla="*/ 2932976 w 2953345"/>
                    <a:gd name="connsiteY4" fmla="*/ 500111 h 1983550"/>
                    <a:gd name="connsiteX5" fmla="*/ 2527736 w 2953345"/>
                    <a:gd name="connsiteY5" fmla="*/ 1636596 h 1983550"/>
                    <a:gd name="connsiteX6" fmla="*/ 1574180 w 2953345"/>
                    <a:gd name="connsiteY6" fmla="*/ 1933671 h 1983550"/>
                    <a:gd name="connsiteX7" fmla="*/ 1556345 w 2953345"/>
                    <a:gd name="connsiteY7" fmla="*/ 1919368 h 1983550"/>
                    <a:gd name="connsiteX8" fmla="*/ 1528339 w 2953345"/>
                    <a:gd name="connsiteY8" fmla="*/ 1920897 h 1983550"/>
                    <a:gd name="connsiteX9" fmla="*/ 1475770 w 2953345"/>
                    <a:gd name="connsiteY9" fmla="*/ 1912825 h 1983550"/>
                    <a:gd name="connsiteX10" fmla="*/ 1448916 w 2953345"/>
                    <a:gd name="connsiteY10" fmla="*/ 1901539 h 1983550"/>
                    <a:gd name="connsiteX11" fmla="*/ 1409788 w 2953345"/>
                    <a:gd name="connsiteY11" fmla="*/ 1909339 h 1983550"/>
                    <a:gd name="connsiteX12" fmla="*/ 1379448 w 2953345"/>
                    <a:gd name="connsiteY12" fmla="*/ 1933671 h 1983550"/>
                    <a:gd name="connsiteX13" fmla="*/ 425892 w 2953345"/>
                    <a:gd name="connsiteY13" fmla="*/ 1636595 h 1983550"/>
                    <a:gd name="connsiteX14" fmla="*/ 20652 w 2953345"/>
                    <a:gd name="connsiteY14" fmla="*/ 500110 h 1983550"/>
                    <a:gd name="connsiteX15" fmla="*/ 612800 w 2953345"/>
                    <a:gd name="connsiteY15" fmla="*/ 567620 h 1983550"/>
                    <a:gd name="connsiteX16" fmla="*/ 646597 w 2953345"/>
                    <a:gd name="connsiteY16" fmla="*/ 582336 h 1983550"/>
                    <a:gd name="connsiteX17" fmla="*/ 648266 w 2953345"/>
                    <a:gd name="connsiteY17" fmla="*/ 560064 h 1983550"/>
                    <a:gd name="connsiteX18" fmla="*/ 857156 w 2953345"/>
                    <a:gd name="connsiteY18" fmla="*/ 12315 h 1983550"/>
                    <a:gd name="connsiteX19" fmla="*/ 1351480 w 2953345"/>
                    <a:gd name="connsiteY19" fmla="*/ 345243 h 1983550"/>
                    <a:gd name="connsiteX20" fmla="*/ 1439392 w 2953345"/>
                    <a:gd name="connsiteY20" fmla="*/ 453752 h 1983550"/>
                    <a:gd name="connsiteX21" fmla="*/ 1517562 w 2953345"/>
                    <a:gd name="connsiteY21" fmla="*/ 349370 h 1983550"/>
                    <a:gd name="connsiteX22" fmla="*/ 1988311 w 2953345"/>
                    <a:gd name="connsiteY22" fmla="*/ 0 h 1983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2953345" h="1983550">
                      <a:moveTo>
                        <a:pt x="1988311" y="0"/>
                      </a:moveTo>
                      <a:cubicBezTo>
                        <a:pt x="2110936" y="121606"/>
                        <a:pt x="2189921" y="326279"/>
                        <a:pt x="2225919" y="546570"/>
                      </a:cubicBezTo>
                      <a:lnTo>
                        <a:pt x="2233933" y="617237"/>
                      </a:lnTo>
                      <a:lnTo>
                        <a:pt x="2350610" y="567300"/>
                      </a:lnTo>
                      <a:cubicBezTo>
                        <a:pt x="2562647" y="488224"/>
                        <a:pt x="2779392" y="454290"/>
                        <a:pt x="2932976" y="500111"/>
                      </a:cubicBezTo>
                      <a:cubicBezTo>
                        <a:pt x="3023762" y="833364"/>
                        <a:pt x="2797242" y="1367090"/>
                        <a:pt x="2527736" y="1636596"/>
                      </a:cubicBezTo>
                      <a:cubicBezTo>
                        <a:pt x="2275074" y="1889258"/>
                        <a:pt x="1799076" y="2077510"/>
                        <a:pt x="1574180" y="1933671"/>
                      </a:cubicBezTo>
                      <a:lnTo>
                        <a:pt x="1556345" y="1919368"/>
                      </a:lnTo>
                      <a:lnTo>
                        <a:pt x="1528339" y="1920897"/>
                      </a:lnTo>
                      <a:cubicBezTo>
                        <a:pt x="1510560" y="1920089"/>
                        <a:pt x="1493010" y="1917445"/>
                        <a:pt x="1475770" y="1912825"/>
                      </a:cubicBezTo>
                      <a:lnTo>
                        <a:pt x="1448916" y="1901539"/>
                      </a:lnTo>
                      <a:lnTo>
                        <a:pt x="1409788" y="1909339"/>
                      </a:lnTo>
                      <a:lnTo>
                        <a:pt x="1379448" y="1933671"/>
                      </a:lnTo>
                      <a:cubicBezTo>
                        <a:pt x="1154551" y="2077510"/>
                        <a:pt x="678554" y="1889257"/>
                        <a:pt x="425892" y="1636595"/>
                      </a:cubicBezTo>
                      <a:cubicBezTo>
                        <a:pt x="156386" y="1367089"/>
                        <a:pt x="-70989" y="807277"/>
                        <a:pt x="20652" y="500110"/>
                      </a:cubicBezTo>
                      <a:cubicBezTo>
                        <a:pt x="187279" y="454716"/>
                        <a:pt x="404024" y="488650"/>
                        <a:pt x="612800" y="567620"/>
                      </a:cubicBezTo>
                      <a:lnTo>
                        <a:pt x="646597" y="582336"/>
                      </a:lnTo>
                      <a:lnTo>
                        <a:pt x="648266" y="560064"/>
                      </a:lnTo>
                      <a:cubicBezTo>
                        <a:pt x="675860" y="335450"/>
                        <a:pt x="745684" y="127473"/>
                        <a:pt x="857156" y="12315"/>
                      </a:cubicBezTo>
                      <a:cubicBezTo>
                        <a:pt x="1025944" y="48861"/>
                        <a:pt x="1202630" y="178907"/>
                        <a:pt x="1351480" y="345243"/>
                      </a:cubicBezTo>
                      <a:lnTo>
                        <a:pt x="1439392" y="453752"/>
                      </a:lnTo>
                      <a:lnTo>
                        <a:pt x="1517562" y="349370"/>
                      </a:lnTo>
                      <a:cubicBezTo>
                        <a:pt x="1661654" y="174869"/>
                        <a:pt x="1832393" y="37110"/>
                        <a:pt x="1988311" y="0"/>
                      </a:cubicBezTo>
                      <a:close/>
                    </a:path>
                  </a:pathLst>
                </a:custGeom>
                <a:solidFill>
                  <a:srgbClr val="339933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54" name="フリーフォーム: 図形 753">
                  <a:extLst>
                    <a:ext uri="{FF2B5EF4-FFF2-40B4-BE49-F238E27FC236}">
                      <a16:creationId xmlns:a16="http://schemas.microsoft.com/office/drawing/2014/main" id="{9949A3A1-2C62-4582-9D14-4D2BC90BC926}"/>
                    </a:ext>
                  </a:extLst>
                </p:cNvPr>
                <p:cNvSpPr/>
                <p:nvPr/>
              </p:nvSpPr>
              <p:spPr>
                <a:xfrm rot="9769250">
                  <a:off x="5978866" y="3221985"/>
                  <a:ext cx="264016" cy="177320"/>
                </a:xfrm>
                <a:custGeom>
                  <a:avLst/>
                  <a:gdLst>
                    <a:gd name="connsiteX0" fmla="*/ 1988311 w 2953345"/>
                    <a:gd name="connsiteY0" fmla="*/ 0 h 1983550"/>
                    <a:gd name="connsiteX1" fmla="*/ 2225919 w 2953345"/>
                    <a:gd name="connsiteY1" fmla="*/ 546570 h 1983550"/>
                    <a:gd name="connsiteX2" fmla="*/ 2233933 w 2953345"/>
                    <a:gd name="connsiteY2" fmla="*/ 617237 h 1983550"/>
                    <a:gd name="connsiteX3" fmla="*/ 2350610 w 2953345"/>
                    <a:gd name="connsiteY3" fmla="*/ 567300 h 1983550"/>
                    <a:gd name="connsiteX4" fmla="*/ 2932976 w 2953345"/>
                    <a:gd name="connsiteY4" fmla="*/ 500111 h 1983550"/>
                    <a:gd name="connsiteX5" fmla="*/ 2527736 w 2953345"/>
                    <a:gd name="connsiteY5" fmla="*/ 1636596 h 1983550"/>
                    <a:gd name="connsiteX6" fmla="*/ 1574180 w 2953345"/>
                    <a:gd name="connsiteY6" fmla="*/ 1933671 h 1983550"/>
                    <a:gd name="connsiteX7" fmla="*/ 1556345 w 2953345"/>
                    <a:gd name="connsiteY7" fmla="*/ 1919368 h 1983550"/>
                    <a:gd name="connsiteX8" fmla="*/ 1528339 w 2953345"/>
                    <a:gd name="connsiteY8" fmla="*/ 1920897 h 1983550"/>
                    <a:gd name="connsiteX9" fmla="*/ 1475770 w 2953345"/>
                    <a:gd name="connsiteY9" fmla="*/ 1912825 h 1983550"/>
                    <a:gd name="connsiteX10" fmla="*/ 1448916 w 2953345"/>
                    <a:gd name="connsiteY10" fmla="*/ 1901539 h 1983550"/>
                    <a:gd name="connsiteX11" fmla="*/ 1409788 w 2953345"/>
                    <a:gd name="connsiteY11" fmla="*/ 1909339 h 1983550"/>
                    <a:gd name="connsiteX12" fmla="*/ 1379448 w 2953345"/>
                    <a:gd name="connsiteY12" fmla="*/ 1933671 h 1983550"/>
                    <a:gd name="connsiteX13" fmla="*/ 425892 w 2953345"/>
                    <a:gd name="connsiteY13" fmla="*/ 1636595 h 1983550"/>
                    <a:gd name="connsiteX14" fmla="*/ 20652 w 2953345"/>
                    <a:gd name="connsiteY14" fmla="*/ 500110 h 1983550"/>
                    <a:gd name="connsiteX15" fmla="*/ 612800 w 2953345"/>
                    <a:gd name="connsiteY15" fmla="*/ 567620 h 1983550"/>
                    <a:gd name="connsiteX16" fmla="*/ 646597 w 2953345"/>
                    <a:gd name="connsiteY16" fmla="*/ 582336 h 1983550"/>
                    <a:gd name="connsiteX17" fmla="*/ 648266 w 2953345"/>
                    <a:gd name="connsiteY17" fmla="*/ 560064 h 1983550"/>
                    <a:gd name="connsiteX18" fmla="*/ 857156 w 2953345"/>
                    <a:gd name="connsiteY18" fmla="*/ 12315 h 1983550"/>
                    <a:gd name="connsiteX19" fmla="*/ 1351480 w 2953345"/>
                    <a:gd name="connsiteY19" fmla="*/ 345243 h 1983550"/>
                    <a:gd name="connsiteX20" fmla="*/ 1439392 w 2953345"/>
                    <a:gd name="connsiteY20" fmla="*/ 453752 h 1983550"/>
                    <a:gd name="connsiteX21" fmla="*/ 1517562 w 2953345"/>
                    <a:gd name="connsiteY21" fmla="*/ 349370 h 1983550"/>
                    <a:gd name="connsiteX22" fmla="*/ 1988311 w 2953345"/>
                    <a:gd name="connsiteY22" fmla="*/ 0 h 1983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2953345" h="1983550">
                      <a:moveTo>
                        <a:pt x="1988311" y="0"/>
                      </a:moveTo>
                      <a:cubicBezTo>
                        <a:pt x="2110936" y="121606"/>
                        <a:pt x="2189921" y="326279"/>
                        <a:pt x="2225919" y="546570"/>
                      </a:cubicBezTo>
                      <a:lnTo>
                        <a:pt x="2233933" y="617237"/>
                      </a:lnTo>
                      <a:lnTo>
                        <a:pt x="2350610" y="567300"/>
                      </a:lnTo>
                      <a:cubicBezTo>
                        <a:pt x="2562647" y="488224"/>
                        <a:pt x="2779392" y="454290"/>
                        <a:pt x="2932976" y="500111"/>
                      </a:cubicBezTo>
                      <a:cubicBezTo>
                        <a:pt x="3023762" y="833364"/>
                        <a:pt x="2797242" y="1367090"/>
                        <a:pt x="2527736" y="1636596"/>
                      </a:cubicBezTo>
                      <a:cubicBezTo>
                        <a:pt x="2275074" y="1889258"/>
                        <a:pt x="1799076" y="2077510"/>
                        <a:pt x="1574180" y="1933671"/>
                      </a:cubicBezTo>
                      <a:lnTo>
                        <a:pt x="1556345" y="1919368"/>
                      </a:lnTo>
                      <a:lnTo>
                        <a:pt x="1528339" y="1920897"/>
                      </a:lnTo>
                      <a:cubicBezTo>
                        <a:pt x="1510560" y="1920089"/>
                        <a:pt x="1493010" y="1917445"/>
                        <a:pt x="1475770" y="1912825"/>
                      </a:cubicBezTo>
                      <a:lnTo>
                        <a:pt x="1448916" y="1901539"/>
                      </a:lnTo>
                      <a:lnTo>
                        <a:pt x="1409788" y="1909339"/>
                      </a:lnTo>
                      <a:lnTo>
                        <a:pt x="1379448" y="1933671"/>
                      </a:lnTo>
                      <a:cubicBezTo>
                        <a:pt x="1154551" y="2077510"/>
                        <a:pt x="678554" y="1889257"/>
                        <a:pt x="425892" y="1636595"/>
                      </a:cubicBezTo>
                      <a:cubicBezTo>
                        <a:pt x="156386" y="1367089"/>
                        <a:pt x="-70989" y="807277"/>
                        <a:pt x="20652" y="500110"/>
                      </a:cubicBezTo>
                      <a:cubicBezTo>
                        <a:pt x="187279" y="454716"/>
                        <a:pt x="404024" y="488650"/>
                        <a:pt x="612800" y="567620"/>
                      </a:cubicBezTo>
                      <a:lnTo>
                        <a:pt x="646597" y="582336"/>
                      </a:lnTo>
                      <a:lnTo>
                        <a:pt x="648266" y="560064"/>
                      </a:lnTo>
                      <a:cubicBezTo>
                        <a:pt x="675860" y="335450"/>
                        <a:pt x="745684" y="127473"/>
                        <a:pt x="857156" y="12315"/>
                      </a:cubicBezTo>
                      <a:cubicBezTo>
                        <a:pt x="1025944" y="48861"/>
                        <a:pt x="1202630" y="178907"/>
                        <a:pt x="1351480" y="345243"/>
                      </a:cubicBezTo>
                      <a:lnTo>
                        <a:pt x="1439392" y="453752"/>
                      </a:lnTo>
                      <a:lnTo>
                        <a:pt x="1517562" y="349370"/>
                      </a:lnTo>
                      <a:cubicBezTo>
                        <a:pt x="1661654" y="174869"/>
                        <a:pt x="1832393" y="37110"/>
                        <a:pt x="1988311" y="0"/>
                      </a:cubicBezTo>
                      <a:close/>
                    </a:path>
                  </a:pathLst>
                </a:custGeom>
                <a:solidFill>
                  <a:srgbClr val="339933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55" name="フリーフォーム: 図形 754">
                  <a:extLst>
                    <a:ext uri="{FF2B5EF4-FFF2-40B4-BE49-F238E27FC236}">
                      <a16:creationId xmlns:a16="http://schemas.microsoft.com/office/drawing/2014/main" id="{8EAC159E-1400-4771-96E4-6F2524294B90}"/>
                    </a:ext>
                  </a:extLst>
                </p:cNvPr>
                <p:cNvSpPr/>
                <p:nvPr/>
              </p:nvSpPr>
              <p:spPr>
                <a:xfrm rot="9769250">
                  <a:off x="6228442" y="3535755"/>
                  <a:ext cx="237304" cy="159380"/>
                </a:xfrm>
                <a:custGeom>
                  <a:avLst/>
                  <a:gdLst>
                    <a:gd name="connsiteX0" fmla="*/ 1988311 w 2953345"/>
                    <a:gd name="connsiteY0" fmla="*/ 0 h 1983550"/>
                    <a:gd name="connsiteX1" fmla="*/ 2225919 w 2953345"/>
                    <a:gd name="connsiteY1" fmla="*/ 546570 h 1983550"/>
                    <a:gd name="connsiteX2" fmla="*/ 2233933 w 2953345"/>
                    <a:gd name="connsiteY2" fmla="*/ 617237 h 1983550"/>
                    <a:gd name="connsiteX3" fmla="*/ 2350610 w 2953345"/>
                    <a:gd name="connsiteY3" fmla="*/ 567300 h 1983550"/>
                    <a:gd name="connsiteX4" fmla="*/ 2932976 w 2953345"/>
                    <a:gd name="connsiteY4" fmla="*/ 500111 h 1983550"/>
                    <a:gd name="connsiteX5" fmla="*/ 2527736 w 2953345"/>
                    <a:gd name="connsiteY5" fmla="*/ 1636596 h 1983550"/>
                    <a:gd name="connsiteX6" fmla="*/ 1574180 w 2953345"/>
                    <a:gd name="connsiteY6" fmla="*/ 1933671 h 1983550"/>
                    <a:gd name="connsiteX7" fmla="*/ 1556345 w 2953345"/>
                    <a:gd name="connsiteY7" fmla="*/ 1919368 h 1983550"/>
                    <a:gd name="connsiteX8" fmla="*/ 1528339 w 2953345"/>
                    <a:gd name="connsiteY8" fmla="*/ 1920897 h 1983550"/>
                    <a:gd name="connsiteX9" fmla="*/ 1475770 w 2953345"/>
                    <a:gd name="connsiteY9" fmla="*/ 1912825 h 1983550"/>
                    <a:gd name="connsiteX10" fmla="*/ 1448916 w 2953345"/>
                    <a:gd name="connsiteY10" fmla="*/ 1901539 h 1983550"/>
                    <a:gd name="connsiteX11" fmla="*/ 1409788 w 2953345"/>
                    <a:gd name="connsiteY11" fmla="*/ 1909339 h 1983550"/>
                    <a:gd name="connsiteX12" fmla="*/ 1379448 w 2953345"/>
                    <a:gd name="connsiteY12" fmla="*/ 1933671 h 1983550"/>
                    <a:gd name="connsiteX13" fmla="*/ 425892 w 2953345"/>
                    <a:gd name="connsiteY13" fmla="*/ 1636595 h 1983550"/>
                    <a:gd name="connsiteX14" fmla="*/ 20652 w 2953345"/>
                    <a:gd name="connsiteY14" fmla="*/ 500110 h 1983550"/>
                    <a:gd name="connsiteX15" fmla="*/ 612800 w 2953345"/>
                    <a:gd name="connsiteY15" fmla="*/ 567620 h 1983550"/>
                    <a:gd name="connsiteX16" fmla="*/ 646597 w 2953345"/>
                    <a:gd name="connsiteY16" fmla="*/ 582336 h 1983550"/>
                    <a:gd name="connsiteX17" fmla="*/ 648266 w 2953345"/>
                    <a:gd name="connsiteY17" fmla="*/ 560064 h 1983550"/>
                    <a:gd name="connsiteX18" fmla="*/ 857156 w 2953345"/>
                    <a:gd name="connsiteY18" fmla="*/ 12315 h 1983550"/>
                    <a:gd name="connsiteX19" fmla="*/ 1351480 w 2953345"/>
                    <a:gd name="connsiteY19" fmla="*/ 345243 h 1983550"/>
                    <a:gd name="connsiteX20" fmla="*/ 1439392 w 2953345"/>
                    <a:gd name="connsiteY20" fmla="*/ 453752 h 1983550"/>
                    <a:gd name="connsiteX21" fmla="*/ 1517562 w 2953345"/>
                    <a:gd name="connsiteY21" fmla="*/ 349370 h 1983550"/>
                    <a:gd name="connsiteX22" fmla="*/ 1988311 w 2953345"/>
                    <a:gd name="connsiteY22" fmla="*/ 0 h 1983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2953345" h="1983550">
                      <a:moveTo>
                        <a:pt x="1988311" y="0"/>
                      </a:moveTo>
                      <a:cubicBezTo>
                        <a:pt x="2110936" y="121606"/>
                        <a:pt x="2189921" y="326279"/>
                        <a:pt x="2225919" y="546570"/>
                      </a:cubicBezTo>
                      <a:lnTo>
                        <a:pt x="2233933" y="617237"/>
                      </a:lnTo>
                      <a:lnTo>
                        <a:pt x="2350610" y="567300"/>
                      </a:lnTo>
                      <a:cubicBezTo>
                        <a:pt x="2562647" y="488224"/>
                        <a:pt x="2779392" y="454290"/>
                        <a:pt x="2932976" y="500111"/>
                      </a:cubicBezTo>
                      <a:cubicBezTo>
                        <a:pt x="3023762" y="833364"/>
                        <a:pt x="2797242" y="1367090"/>
                        <a:pt x="2527736" y="1636596"/>
                      </a:cubicBezTo>
                      <a:cubicBezTo>
                        <a:pt x="2275074" y="1889258"/>
                        <a:pt x="1799076" y="2077510"/>
                        <a:pt x="1574180" y="1933671"/>
                      </a:cubicBezTo>
                      <a:lnTo>
                        <a:pt x="1556345" y="1919368"/>
                      </a:lnTo>
                      <a:lnTo>
                        <a:pt x="1528339" y="1920897"/>
                      </a:lnTo>
                      <a:cubicBezTo>
                        <a:pt x="1510560" y="1920089"/>
                        <a:pt x="1493010" y="1917445"/>
                        <a:pt x="1475770" y="1912825"/>
                      </a:cubicBezTo>
                      <a:lnTo>
                        <a:pt x="1448916" y="1901539"/>
                      </a:lnTo>
                      <a:lnTo>
                        <a:pt x="1409788" y="1909339"/>
                      </a:lnTo>
                      <a:lnTo>
                        <a:pt x="1379448" y="1933671"/>
                      </a:lnTo>
                      <a:cubicBezTo>
                        <a:pt x="1154551" y="2077510"/>
                        <a:pt x="678554" y="1889257"/>
                        <a:pt x="425892" y="1636595"/>
                      </a:cubicBezTo>
                      <a:cubicBezTo>
                        <a:pt x="156386" y="1367089"/>
                        <a:pt x="-70989" y="807277"/>
                        <a:pt x="20652" y="500110"/>
                      </a:cubicBezTo>
                      <a:cubicBezTo>
                        <a:pt x="187279" y="454716"/>
                        <a:pt x="404024" y="488650"/>
                        <a:pt x="612800" y="567620"/>
                      </a:cubicBezTo>
                      <a:lnTo>
                        <a:pt x="646597" y="582336"/>
                      </a:lnTo>
                      <a:lnTo>
                        <a:pt x="648266" y="560064"/>
                      </a:lnTo>
                      <a:cubicBezTo>
                        <a:pt x="675860" y="335450"/>
                        <a:pt x="745684" y="127473"/>
                        <a:pt x="857156" y="12315"/>
                      </a:cubicBezTo>
                      <a:cubicBezTo>
                        <a:pt x="1025944" y="48861"/>
                        <a:pt x="1202630" y="178907"/>
                        <a:pt x="1351480" y="345243"/>
                      </a:cubicBezTo>
                      <a:lnTo>
                        <a:pt x="1439392" y="453752"/>
                      </a:lnTo>
                      <a:lnTo>
                        <a:pt x="1517562" y="349370"/>
                      </a:lnTo>
                      <a:cubicBezTo>
                        <a:pt x="1661654" y="174869"/>
                        <a:pt x="1832393" y="37110"/>
                        <a:pt x="1988311" y="0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56" name="フリーフォーム: 図形 755">
                  <a:extLst>
                    <a:ext uri="{FF2B5EF4-FFF2-40B4-BE49-F238E27FC236}">
                      <a16:creationId xmlns:a16="http://schemas.microsoft.com/office/drawing/2014/main" id="{076C663C-6061-4106-BDFA-8BA5FD2A2CE7}"/>
                    </a:ext>
                  </a:extLst>
                </p:cNvPr>
                <p:cNvSpPr/>
                <p:nvPr/>
              </p:nvSpPr>
              <p:spPr>
                <a:xfrm rot="9769250">
                  <a:off x="5992222" y="3459555"/>
                  <a:ext cx="237304" cy="159380"/>
                </a:xfrm>
                <a:custGeom>
                  <a:avLst/>
                  <a:gdLst>
                    <a:gd name="connsiteX0" fmla="*/ 1988311 w 2953345"/>
                    <a:gd name="connsiteY0" fmla="*/ 0 h 1983550"/>
                    <a:gd name="connsiteX1" fmla="*/ 2225919 w 2953345"/>
                    <a:gd name="connsiteY1" fmla="*/ 546570 h 1983550"/>
                    <a:gd name="connsiteX2" fmla="*/ 2233933 w 2953345"/>
                    <a:gd name="connsiteY2" fmla="*/ 617237 h 1983550"/>
                    <a:gd name="connsiteX3" fmla="*/ 2350610 w 2953345"/>
                    <a:gd name="connsiteY3" fmla="*/ 567300 h 1983550"/>
                    <a:gd name="connsiteX4" fmla="*/ 2932976 w 2953345"/>
                    <a:gd name="connsiteY4" fmla="*/ 500111 h 1983550"/>
                    <a:gd name="connsiteX5" fmla="*/ 2527736 w 2953345"/>
                    <a:gd name="connsiteY5" fmla="*/ 1636596 h 1983550"/>
                    <a:gd name="connsiteX6" fmla="*/ 1574180 w 2953345"/>
                    <a:gd name="connsiteY6" fmla="*/ 1933671 h 1983550"/>
                    <a:gd name="connsiteX7" fmla="*/ 1556345 w 2953345"/>
                    <a:gd name="connsiteY7" fmla="*/ 1919368 h 1983550"/>
                    <a:gd name="connsiteX8" fmla="*/ 1528339 w 2953345"/>
                    <a:gd name="connsiteY8" fmla="*/ 1920897 h 1983550"/>
                    <a:gd name="connsiteX9" fmla="*/ 1475770 w 2953345"/>
                    <a:gd name="connsiteY9" fmla="*/ 1912825 h 1983550"/>
                    <a:gd name="connsiteX10" fmla="*/ 1448916 w 2953345"/>
                    <a:gd name="connsiteY10" fmla="*/ 1901539 h 1983550"/>
                    <a:gd name="connsiteX11" fmla="*/ 1409788 w 2953345"/>
                    <a:gd name="connsiteY11" fmla="*/ 1909339 h 1983550"/>
                    <a:gd name="connsiteX12" fmla="*/ 1379448 w 2953345"/>
                    <a:gd name="connsiteY12" fmla="*/ 1933671 h 1983550"/>
                    <a:gd name="connsiteX13" fmla="*/ 425892 w 2953345"/>
                    <a:gd name="connsiteY13" fmla="*/ 1636595 h 1983550"/>
                    <a:gd name="connsiteX14" fmla="*/ 20652 w 2953345"/>
                    <a:gd name="connsiteY14" fmla="*/ 500110 h 1983550"/>
                    <a:gd name="connsiteX15" fmla="*/ 612800 w 2953345"/>
                    <a:gd name="connsiteY15" fmla="*/ 567620 h 1983550"/>
                    <a:gd name="connsiteX16" fmla="*/ 646597 w 2953345"/>
                    <a:gd name="connsiteY16" fmla="*/ 582336 h 1983550"/>
                    <a:gd name="connsiteX17" fmla="*/ 648266 w 2953345"/>
                    <a:gd name="connsiteY17" fmla="*/ 560064 h 1983550"/>
                    <a:gd name="connsiteX18" fmla="*/ 857156 w 2953345"/>
                    <a:gd name="connsiteY18" fmla="*/ 12315 h 1983550"/>
                    <a:gd name="connsiteX19" fmla="*/ 1351480 w 2953345"/>
                    <a:gd name="connsiteY19" fmla="*/ 345243 h 1983550"/>
                    <a:gd name="connsiteX20" fmla="*/ 1439392 w 2953345"/>
                    <a:gd name="connsiteY20" fmla="*/ 453752 h 1983550"/>
                    <a:gd name="connsiteX21" fmla="*/ 1517562 w 2953345"/>
                    <a:gd name="connsiteY21" fmla="*/ 349370 h 1983550"/>
                    <a:gd name="connsiteX22" fmla="*/ 1988311 w 2953345"/>
                    <a:gd name="connsiteY22" fmla="*/ 0 h 1983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2953345" h="1983550">
                      <a:moveTo>
                        <a:pt x="1988311" y="0"/>
                      </a:moveTo>
                      <a:cubicBezTo>
                        <a:pt x="2110936" y="121606"/>
                        <a:pt x="2189921" y="326279"/>
                        <a:pt x="2225919" y="546570"/>
                      </a:cubicBezTo>
                      <a:lnTo>
                        <a:pt x="2233933" y="617237"/>
                      </a:lnTo>
                      <a:lnTo>
                        <a:pt x="2350610" y="567300"/>
                      </a:lnTo>
                      <a:cubicBezTo>
                        <a:pt x="2562647" y="488224"/>
                        <a:pt x="2779392" y="454290"/>
                        <a:pt x="2932976" y="500111"/>
                      </a:cubicBezTo>
                      <a:cubicBezTo>
                        <a:pt x="3023762" y="833364"/>
                        <a:pt x="2797242" y="1367090"/>
                        <a:pt x="2527736" y="1636596"/>
                      </a:cubicBezTo>
                      <a:cubicBezTo>
                        <a:pt x="2275074" y="1889258"/>
                        <a:pt x="1799076" y="2077510"/>
                        <a:pt x="1574180" y="1933671"/>
                      </a:cubicBezTo>
                      <a:lnTo>
                        <a:pt x="1556345" y="1919368"/>
                      </a:lnTo>
                      <a:lnTo>
                        <a:pt x="1528339" y="1920897"/>
                      </a:lnTo>
                      <a:cubicBezTo>
                        <a:pt x="1510560" y="1920089"/>
                        <a:pt x="1493010" y="1917445"/>
                        <a:pt x="1475770" y="1912825"/>
                      </a:cubicBezTo>
                      <a:lnTo>
                        <a:pt x="1448916" y="1901539"/>
                      </a:lnTo>
                      <a:lnTo>
                        <a:pt x="1409788" y="1909339"/>
                      </a:lnTo>
                      <a:lnTo>
                        <a:pt x="1379448" y="1933671"/>
                      </a:lnTo>
                      <a:cubicBezTo>
                        <a:pt x="1154551" y="2077510"/>
                        <a:pt x="678554" y="1889257"/>
                        <a:pt x="425892" y="1636595"/>
                      </a:cubicBezTo>
                      <a:cubicBezTo>
                        <a:pt x="156386" y="1367089"/>
                        <a:pt x="-70989" y="807277"/>
                        <a:pt x="20652" y="500110"/>
                      </a:cubicBezTo>
                      <a:cubicBezTo>
                        <a:pt x="187279" y="454716"/>
                        <a:pt x="404024" y="488650"/>
                        <a:pt x="612800" y="567620"/>
                      </a:cubicBezTo>
                      <a:lnTo>
                        <a:pt x="646597" y="582336"/>
                      </a:lnTo>
                      <a:lnTo>
                        <a:pt x="648266" y="560064"/>
                      </a:lnTo>
                      <a:cubicBezTo>
                        <a:pt x="675860" y="335450"/>
                        <a:pt x="745684" y="127473"/>
                        <a:pt x="857156" y="12315"/>
                      </a:cubicBezTo>
                      <a:cubicBezTo>
                        <a:pt x="1025944" y="48861"/>
                        <a:pt x="1202630" y="178907"/>
                        <a:pt x="1351480" y="345243"/>
                      </a:cubicBezTo>
                      <a:lnTo>
                        <a:pt x="1439392" y="453752"/>
                      </a:lnTo>
                      <a:lnTo>
                        <a:pt x="1517562" y="349370"/>
                      </a:lnTo>
                      <a:cubicBezTo>
                        <a:pt x="1661654" y="174869"/>
                        <a:pt x="1832393" y="37110"/>
                        <a:pt x="1988311" y="0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18" name="グループ化 717">
                <a:extLst>
                  <a:ext uri="{FF2B5EF4-FFF2-40B4-BE49-F238E27FC236}">
                    <a16:creationId xmlns:a16="http://schemas.microsoft.com/office/drawing/2014/main" id="{C8781017-A586-47B9-BFC6-67E94C68165D}"/>
                  </a:ext>
                </a:extLst>
              </p:cNvPr>
              <p:cNvGrpSpPr/>
              <p:nvPr/>
            </p:nvGrpSpPr>
            <p:grpSpPr>
              <a:xfrm>
                <a:off x="3481089" y="2574850"/>
                <a:ext cx="689153" cy="686510"/>
                <a:chOff x="5789949" y="3062530"/>
                <a:chExt cx="689153" cy="686510"/>
              </a:xfrm>
            </p:grpSpPr>
            <p:sp>
              <p:nvSpPr>
                <p:cNvPr id="719" name="フリーフォーム: 図形 718">
                  <a:extLst>
                    <a:ext uri="{FF2B5EF4-FFF2-40B4-BE49-F238E27FC236}">
                      <a16:creationId xmlns:a16="http://schemas.microsoft.com/office/drawing/2014/main" id="{562A7693-D902-48E3-A6F2-601E51176360}"/>
                    </a:ext>
                  </a:extLst>
                </p:cNvPr>
                <p:cNvSpPr/>
                <p:nvPr/>
              </p:nvSpPr>
              <p:spPr>
                <a:xfrm rot="10800000">
                  <a:off x="6056648" y="3138730"/>
                  <a:ext cx="264016" cy="177320"/>
                </a:xfrm>
                <a:custGeom>
                  <a:avLst/>
                  <a:gdLst>
                    <a:gd name="connsiteX0" fmla="*/ 1988311 w 2953345"/>
                    <a:gd name="connsiteY0" fmla="*/ 0 h 1983550"/>
                    <a:gd name="connsiteX1" fmla="*/ 2225919 w 2953345"/>
                    <a:gd name="connsiteY1" fmla="*/ 546570 h 1983550"/>
                    <a:gd name="connsiteX2" fmla="*/ 2233933 w 2953345"/>
                    <a:gd name="connsiteY2" fmla="*/ 617237 h 1983550"/>
                    <a:gd name="connsiteX3" fmla="*/ 2350610 w 2953345"/>
                    <a:gd name="connsiteY3" fmla="*/ 567300 h 1983550"/>
                    <a:gd name="connsiteX4" fmla="*/ 2932976 w 2953345"/>
                    <a:gd name="connsiteY4" fmla="*/ 500111 h 1983550"/>
                    <a:gd name="connsiteX5" fmla="*/ 2527736 w 2953345"/>
                    <a:gd name="connsiteY5" fmla="*/ 1636596 h 1983550"/>
                    <a:gd name="connsiteX6" fmla="*/ 1574180 w 2953345"/>
                    <a:gd name="connsiteY6" fmla="*/ 1933671 h 1983550"/>
                    <a:gd name="connsiteX7" fmla="*/ 1556345 w 2953345"/>
                    <a:gd name="connsiteY7" fmla="*/ 1919368 h 1983550"/>
                    <a:gd name="connsiteX8" fmla="*/ 1528339 w 2953345"/>
                    <a:gd name="connsiteY8" fmla="*/ 1920897 h 1983550"/>
                    <a:gd name="connsiteX9" fmla="*/ 1475770 w 2953345"/>
                    <a:gd name="connsiteY9" fmla="*/ 1912825 h 1983550"/>
                    <a:gd name="connsiteX10" fmla="*/ 1448916 w 2953345"/>
                    <a:gd name="connsiteY10" fmla="*/ 1901539 h 1983550"/>
                    <a:gd name="connsiteX11" fmla="*/ 1409788 w 2953345"/>
                    <a:gd name="connsiteY11" fmla="*/ 1909339 h 1983550"/>
                    <a:gd name="connsiteX12" fmla="*/ 1379448 w 2953345"/>
                    <a:gd name="connsiteY12" fmla="*/ 1933671 h 1983550"/>
                    <a:gd name="connsiteX13" fmla="*/ 425892 w 2953345"/>
                    <a:gd name="connsiteY13" fmla="*/ 1636595 h 1983550"/>
                    <a:gd name="connsiteX14" fmla="*/ 20652 w 2953345"/>
                    <a:gd name="connsiteY14" fmla="*/ 500110 h 1983550"/>
                    <a:gd name="connsiteX15" fmla="*/ 612800 w 2953345"/>
                    <a:gd name="connsiteY15" fmla="*/ 567620 h 1983550"/>
                    <a:gd name="connsiteX16" fmla="*/ 646597 w 2953345"/>
                    <a:gd name="connsiteY16" fmla="*/ 582336 h 1983550"/>
                    <a:gd name="connsiteX17" fmla="*/ 648266 w 2953345"/>
                    <a:gd name="connsiteY17" fmla="*/ 560064 h 1983550"/>
                    <a:gd name="connsiteX18" fmla="*/ 857156 w 2953345"/>
                    <a:gd name="connsiteY18" fmla="*/ 12315 h 1983550"/>
                    <a:gd name="connsiteX19" fmla="*/ 1351480 w 2953345"/>
                    <a:gd name="connsiteY19" fmla="*/ 345243 h 1983550"/>
                    <a:gd name="connsiteX20" fmla="*/ 1439392 w 2953345"/>
                    <a:gd name="connsiteY20" fmla="*/ 453752 h 1983550"/>
                    <a:gd name="connsiteX21" fmla="*/ 1517562 w 2953345"/>
                    <a:gd name="connsiteY21" fmla="*/ 349370 h 1983550"/>
                    <a:gd name="connsiteX22" fmla="*/ 1988311 w 2953345"/>
                    <a:gd name="connsiteY22" fmla="*/ 0 h 1983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2953345" h="1983550">
                      <a:moveTo>
                        <a:pt x="1988311" y="0"/>
                      </a:moveTo>
                      <a:cubicBezTo>
                        <a:pt x="2110936" y="121606"/>
                        <a:pt x="2189921" y="326279"/>
                        <a:pt x="2225919" y="546570"/>
                      </a:cubicBezTo>
                      <a:lnTo>
                        <a:pt x="2233933" y="617237"/>
                      </a:lnTo>
                      <a:lnTo>
                        <a:pt x="2350610" y="567300"/>
                      </a:lnTo>
                      <a:cubicBezTo>
                        <a:pt x="2562647" y="488224"/>
                        <a:pt x="2779392" y="454290"/>
                        <a:pt x="2932976" y="500111"/>
                      </a:cubicBezTo>
                      <a:cubicBezTo>
                        <a:pt x="3023762" y="833364"/>
                        <a:pt x="2797242" y="1367090"/>
                        <a:pt x="2527736" y="1636596"/>
                      </a:cubicBezTo>
                      <a:cubicBezTo>
                        <a:pt x="2275074" y="1889258"/>
                        <a:pt x="1799076" y="2077510"/>
                        <a:pt x="1574180" y="1933671"/>
                      </a:cubicBezTo>
                      <a:lnTo>
                        <a:pt x="1556345" y="1919368"/>
                      </a:lnTo>
                      <a:lnTo>
                        <a:pt x="1528339" y="1920897"/>
                      </a:lnTo>
                      <a:cubicBezTo>
                        <a:pt x="1510560" y="1920089"/>
                        <a:pt x="1493010" y="1917445"/>
                        <a:pt x="1475770" y="1912825"/>
                      </a:cubicBezTo>
                      <a:lnTo>
                        <a:pt x="1448916" y="1901539"/>
                      </a:lnTo>
                      <a:lnTo>
                        <a:pt x="1409788" y="1909339"/>
                      </a:lnTo>
                      <a:lnTo>
                        <a:pt x="1379448" y="1933671"/>
                      </a:lnTo>
                      <a:cubicBezTo>
                        <a:pt x="1154551" y="2077510"/>
                        <a:pt x="678554" y="1889257"/>
                        <a:pt x="425892" y="1636595"/>
                      </a:cubicBezTo>
                      <a:cubicBezTo>
                        <a:pt x="156386" y="1367089"/>
                        <a:pt x="-70989" y="807277"/>
                        <a:pt x="20652" y="500110"/>
                      </a:cubicBezTo>
                      <a:cubicBezTo>
                        <a:pt x="187279" y="454716"/>
                        <a:pt x="404024" y="488650"/>
                        <a:pt x="612800" y="567620"/>
                      </a:cubicBezTo>
                      <a:lnTo>
                        <a:pt x="646597" y="582336"/>
                      </a:lnTo>
                      <a:lnTo>
                        <a:pt x="648266" y="560064"/>
                      </a:lnTo>
                      <a:cubicBezTo>
                        <a:pt x="675860" y="335450"/>
                        <a:pt x="745684" y="127473"/>
                        <a:pt x="857156" y="12315"/>
                      </a:cubicBezTo>
                      <a:cubicBezTo>
                        <a:pt x="1025944" y="48861"/>
                        <a:pt x="1202630" y="178907"/>
                        <a:pt x="1351480" y="345243"/>
                      </a:cubicBezTo>
                      <a:lnTo>
                        <a:pt x="1439392" y="453752"/>
                      </a:lnTo>
                      <a:lnTo>
                        <a:pt x="1517562" y="349370"/>
                      </a:lnTo>
                      <a:cubicBezTo>
                        <a:pt x="1661654" y="174869"/>
                        <a:pt x="1832393" y="37110"/>
                        <a:pt x="1988311" y="0"/>
                      </a:cubicBezTo>
                      <a:close/>
                    </a:path>
                  </a:pathLst>
                </a:custGeom>
                <a:solidFill>
                  <a:srgbClr val="339933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20" name="フリーフォーム: 図形 719">
                  <a:extLst>
                    <a:ext uri="{FF2B5EF4-FFF2-40B4-BE49-F238E27FC236}">
                      <a16:creationId xmlns:a16="http://schemas.microsoft.com/office/drawing/2014/main" id="{CEF5EB2F-CCFA-4A9F-8A40-EE7707BEF011}"/>
                    </a:ext>
                  </a:extLst>
                </p:cNvPr>
                <p:cNvSpPr/>
                <p:nvPr/>
              </p:nvSpPr>
              <p:spPr>
                <a:xfrm rot="10800000">
                  <a:off x="5820428" y="3062530"/>
                  <a:ext cx="264016" cy="177320"/>
                </a:xfrm>
                <a:custGeom>
                  <a:avLst/>
                  <a:gdLst>
                    <a:gd name="connsiteX0" fmla="*/ 1988311 w 2953345"/>
                    <a:gd name="connsiteY0" fmla="*/ 0 h 1983550"/>
                    <a:gd name="connsiteX1" fmla="*/ 2225919 w 2953345"/>
                    <a:gd name="connsiteY1" fmla="*/ 546570 h 1983550"/>
                    <a:gd name="connsiteX2" fmla="*/ 2233933 w 2953345"/>
                    <a:gd name="connsiteY2" fmla="*/ 617237 h 1983550"/>
                    <a:gd name="connsiteX3" fmla="*/ 2350610 w 2953345"/>
                    <a:gd name="connsiteY3" fmla="*/ 567300 h 1983550"/>
                    <a:gd name="connsiteX4" fmla="*/ 2932976 w 2953345"/>
                    <a:gd name="connsiteY4" fmla="*/ 500111 h 1983550"/>
                    <a:gd name="connsiteX5" fmla="*/ 2527736 w 2953345"/>
                    <a:gd name="connsiteY5" fmla="*/ 1636596 h 1983550"/>
                    <a:gd name="connsiteX6" fmla="*/ 1574180 w 2953345"/>
                    <a:gd name="connsiteY6" fmla="*/ 1933671 h 1983550"/>
                    <a:gd name="connsiteX7" fmla="*/ 1556345 w 2953345"/>
                    <a:gd name="connsiteY7" fmla="*/ 1919368 h 1983550"/>
                    <a:gd name="connsiteX8" fmla="*/ 1528339 w 2953345"/>
                    <a:gd name="connsiteY8" fmla="*/ 1920897 h 1983550"/>
                    <a:gd name="connsiteX9" fmla="*/ 1475770 w 2953345"/>
                    <a:gd name="connsiteY9" fmla="*/ 1912825 h 1983550"/>
                    <a:gd name="connsiteX10" fmla="*/ 1448916 w 2953345"/>
                    <a:gd name="connsiteY10" fmla="*/ 1901539 h 1983550"/>
                    <a:gd name="connsiteX11" fmla="*/ 1409788 w 2953345"/>
                    <a:gd name="connsiteY11" fmla="*/ 1909339 h 1983550"/>
                    <a:gd name="connsiteX12" fmla="*/ 1379448 w 2953345"/>
                    <a:gd name="connsiteY12" fmla="*/ 1933671 h 1983550"/>
                    <a:gd name="connsiteX13" fmla="*/ 425892 w 2953345"/>
                    <a:gd name="connsiteY13" fmla="*/ 1636595 h 1983550"/>
                    <a:gd name="connsiteX14" fmla="*/ 20652 w 2953345"/>
                    <a:gd name="connsiteY14" fmla="*/ 500110 h 1983550"/>
                    <a:gd name="connsiteX15" fmla="*/ 612800 w 2953345"/>
                    <a:gd name="connsiteY15" fmla="*/ 567620 h 1983550"/>
                    <a:gd name="connsiteX16" fmla="*/ 646597 w 2953345"/>
                    <a:gd name="connsiteY16" fmla="*/ 582336 h 1983550"/>
                    <a:gd name="connsiteX17" fmla="*/ 648266 w 2953345"/>
                    <a:gd name="connsiteY17" fmla="*/ 560064 h 1983550"/>
                    <a:gd name="connsiteX18" fmla="*/ 857156 w 2953345"/>
                    <a:gd name="connsiteY18" fmla="*/ 12315 h 1983550"/>
                    <a:gd name="connsiteX19" fmla="*/ 1351480 w 2953345"/>
                    <a:gd name="connsiteY19" fmla="*/ 345243 h 1983550"/>
                    <a:gd name="connsiteX20" fmla="*/ 1439392 w 2953345"/>
                    <a:gd name="connsiteY20" fmla="*/ 453752 h 1983550"/>
                    <a:gd name="connsiteX21" fmla="*/ 1517562 w 2953345"/>
                    <a:gd name="connsiteY21" fmla="*/ 349370 h 1983550"/>
                    <a:gd name="connsiteX22" fmla="*/ 1988311 w 2953345"/>
                    <a:gd name="connsiteY22" fmla="*/ 0 h 1983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2953345" h="1983550">
                      <a:moveTo>
                        <a:pt x="1988311" y="0"/>
                      </a:moveTo>
                      <a:cubicBezTo>
                        <a:pt x="2110936" y="121606"/>
                        <a:pt x="2189921" y="326279"/>
                        <a:pt x="2225919" y="546570"/>
                      </a:cubicBezTo>
                      <a:lnTo>
                        <a:pt x="2233933" y="617237"/>
                      </a:lnTo>
                      <a:lnTo>
                        <a:pt x="2350610" y="567300"/>
                      </a:lnTo>
                      <a:cubicBezTo>
                        <a:pt x="2562647" y="488224"/>
                        <a:pt x="2779392" y="454290"/>
                        <a:pt x="2932976" y="500111"/>
                      </a:cubicBezTo>
                      <a:cubicBezTo>
                        <a:pt x="3023762" y="833364"/>
                        <a:pt x="2797242" y="1367090"/>
                        <a:pt x="2527736" y="1636596"/>
                      </a:cubicBezTo>
                      <a:cubicBezTo>
                        <a:pt x="2275074" y="1889258"/>
                        <a:pt x="1799076" y="2077510"/>
                        <a:pt x="1574180" y="1933671"/>
                      </a:cubicBezTo>
                      <a:lnTo>
                        <a:pt x="1556345" y="1919368"/>
                      </a:lnTo>
                      <a:lnTo>
                        <a:pt x="1528339" y="1920897"/>
                      </a:lnTo>
                      <a:cubicBezTo>
                        <a:pt x="1510560" y="1920089"/>
                        <a:pt x="1493010" y="1917445"/>
                        <a:pt x="1475770" y="1912825"/>
                      </a:cubicBezTo>
                      <a:lnTo>
                        <a:pt x="1448916" y="1901539"/>
                      </a:lnTo>
                      <a:lnTo>
                        <a:pt x="1409788" y="1909339"/>
                      </a:lnTo>
                      <a:lnTo>
                        <a:pt x="1379448" y="1933671"/>
                      </a:lnTo>
                      <a:cubicBezTo>
                        <a:pt x="1154551" y="2077510"/>
                        <a:pt x="678554" y="1889257"/>
                        <a:pt x="425892" y="1636595"/>
                      </a:cubicBezTo>
                      <a:cubicBezTo>
                        <a:pt x="156386" y="1367089"/>
                        <a:pt x="-70989" y="807277"/>
                        <a:pt x="20652" y="500110"/>
                      </a:cubicBezTo>
                      <a:cubicBezTo>
                        <a:pt x="187279" y="454716"/>
                        <a:pt x="404024" y="488650"/>
                        <a:pt x="612800" y="567620"/>
                      </a:cubicBezTo>
                      <a:lnTo>
                        <a:pt x="646597" y="582336"/>
                      </a:lnTo>
                      <a:lnTo>
                        <a:pt x="648266" y="560064"/>
                      </a:lnTo>
                      <a:cubicBezTo>
                        <a:pt x="675860" y="335450"/>
                        <a:pt x="745684" y="127473"/>
                        <a:pt x="857156" y="12315"/>
                      </a:cubicBezTo>
                      <a:cubicBezTo>
                        <a:pt x="1025944" y="48861"/>
                        <a:pt x="1202630" y="178907"/>
                        <a:pt x="1351480" y="345243"/>
                      </a:cubicBezTo>
                      <a:lnTo>
                        <a:pt x="1439392" y="453752"/>
                      </a:lnTo>
                      <a:lnTo>
                        <a:pt x="1517562" y="349370"/>
                      </a:lnTo>
                      <a:cubicBezTo>
                        <a:pt x="1661654" y="174869"/>
                        <a:pt x="1832393" y="37110"/>
                        <a:pt x="1988311" y="0"/>
                      </a:cubicBezTo>
                      <a:close/>
                    </a:path>
                  </a:pathLst>
                </a:custGeom>
                <a:solidFill>
                  <a:srgbClr val="339933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21" name="フリーフォーム: 図形 720">
                  <a:extLst>
                    <a:ext uri="{FF2B5EF4-FFF2-40B4-BE49-F238E27FC236}">
                      <a16:creationId xmlns:a16="http://schemas.microsoft.com/office/drawing/2014/main" id="{8314D744-5E73-4441-9E50-DB43D2056E53}"/>
                    </a:ext>
                  </a:extLst>
                </p:cNvPr>
                <p:cNvSpPr/>
                <p:nvPr/>
              </p:nvSpPr>
              <p:spPr>
                <a:xfrm rot="10800000">
                  <a:off x="6070004" y="3376300"/>
                  <a:ext cx="237304" cy="159380"/>
                </a:xfrm>
                <a:custGeom>
                  <a:avLst/>
                  <a:gdLst>
                    <a:gd name="connsiteX0" fmla="*/ 1988311 w 2953345"/>
                    <a:gd name="connsiteY0" fmla="*/ 0 h 1983550"/>
                    <a:gd name="connsiteX1" fmla="*/ 2225919 w 2953345"/>
                    <a:gd name="connsiteY1" fmla="*/ 546570 h 1983550"/>
                    <a:gd name="connsiteX2" fmla="*/ 2233933 w 2953345"/>
                    <a:gd name="connsiteY2" fmla="*/ 617237 h 1983550"/>
                    <a:gd name="connsiteX3" fmla="*/ 2350610 w 2953345"/>
                    <a:gd name="connsiteY3" fmla="*/ 567300 h 1983550"/>
                    <a:gd name="connsiteX4" fmla="*/ 2932976 w 2953345"/>
                    <a:gd name="connsiteY4" fmla="*/ 500111 h 1983550"/>
                    <a:gd name="connsiteX5" fmla="*/ 2527736 w 2953345"/>
                    <a:gd name="connsiteY5" fmla="*/ 1636596 h 1983550"/>
                    <a:gd name="connsiteX6" fmla="*/ 1574180 w 2953345"/>
                    <a:gd name="connsiteY6" fmla="*/ 1933671 h 1983550"/>
                    <a:gd name="connsiteX7" fmla="*/ 1556345 w 2953345"/>
                    <a:gd name="connsiteY7" fmla="*/ 1919368 h 1983550"/>
                    <a:gd name="connsiteX8" fmla="*/ 1528339 w 2953345"/>
                    <a:gd name="connsiteY8" fmla="*/ 1920897 h 1983550"/>
                    <a:gd name="connsiteX9" fmla="*/ 1475770 w 2953345"/>
                    <a:gd name="connsiteY9" fmla="*/ 1912825 h 1983550"/>
                    <a:gd name="connsiteX10" fmla="*/ 1448916 w 2953345"/>
                    <a:gd name="connsiteY10" fmla="*/ 1901539 h 1983550"/>
                    <a:gd name="connsiteX11" fmla="*/ 1409788 w 2953345"/>
                    <a:gd name="connsiteY11" fmla="*/ 1909339 h 1983550"/>
                    <a:gd name="connsiteX12" fmla="*/ 1379448 w 2953345"/>
                    <a:gd name="connsiteY12" fmla="*/ 1933671 h 1983550"/>
                    <a:gd name="connsiteX13" fmla="*/ 425892 w 2953345"/>
                    <a:gd name="connsiteY13" fmla="*/ 1636595 h 1983550"/>
                    <a:gd name="connsiteX14" fmla="*/ 20652 w 2953345"/>
                    <a:gd name="connsiteY14" fmla="*/ 500110 h 1983550"/>
                    <a:gd name="connsiteX15" fmla="*/ 612800 w 2953345"/>
                    <a:gd name="connsiteY15" fmla="*/ 567620 h 1983550"/>
                    <a:gd name="connsiteX16" fmla="*/ 646597 w 2953345"/>
                    <a:gd name="connsiteY16" fmla="*/ 582336 h 1983550"/>
                    <a:gd name="connsiteX17" fmla="*/ 648266 w 2953345"/>
                    <a:gd name="connsiteY17" fmla="*/ 560064 h 1983550"/>
                    <a:gd name="connsiteX18" fmla="*/ 857156 w 2953345"/>
                    <a:gd name="connsiteY18" fmla="*/ 12315 h 1983550"/>
                    <a:gd name="connsiteX19" fmla="*/ 1351480 w 2953345"/>
                    <a:gd name="connsiteY19" fmla="*/ 345243 h 1983550"/>
                    <a:gd name="connsiteX20" fmla="*/ 1439392 w 2953345"/>
                    <a:gd name="connsiteY20" fmla="*/ 453752 h 1983550"/>
                    <a:gd name="connsiteX21" fmla="*/ 1517562 w 2953345"/>
                    <a:gd name="connsiteY21" fmla="*/ 349370 h 1983550"/>
                    <a:gd name="connsiteX22" fmla="*/ 1988311 w 2953345"/>
                    <a:gd name="connsiteY22" fmla="*/ 0 h 1983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2953345" h="1983550">
                      <a:moveTo>
                        <a:pt x="1988311" y="0"/>
                      </a:moveTo>
                      <a:cubicBezTo>
                        <a:pt x="2110936" y="121606"/>
                        <a:pt x="2189921" y="326279"/>
                        <a:pt x="2225919" y="546570"/>
                      </a:cubicBezTo>
                      <a:lnTo>
                        <a:pt x="2233933" y="617237"/>
                      </a:lnTo>
                      <a:lnTo>
                        <a:pt x="2350610" y="567300"/>
                      </a:lnTo>
                      <a:cubicBezTo>
                        <a:pt x="2562647" y="488224"/>
                        <a:pt x="2779392" y="454290"/>
                        <a:pt x="2932976" y="500111"/>
                      </a:cubicBezTo>
                      <a:cubicBezTo>
                        <a:pt x="3023762" y="833364"/>
                        <a:pt x="2797242" y="1367090"/>
                        <a:pt x="2527736" y="1636596"/>
                      </a:cubicBezTo>
                      <a:cubicBezTo>
                        <a:pt x="2275074" y="1889258"/>
                        <a:pt x="1799076" y="2077510"/>
                        <a:pt x="1574180" y="1933671"/>
                      </a:cubicBezTo>
                      <a:lnTo>
                        <a:pt x="1556345" y="1919368"/>
                      </a:lnTo>
                      <a:lnTo>
                        <a:pt x="1528339" y="1920897"/>
                      </a:lnTo>
                      <a:cubicBezTo>
                        <a:pt x="1510560" y="1920089"/>
                        <a:pt x="1493010" y="1917445"/>
                        <a:pt x="1475770" y="1912825"/>
                      </a:cubicBezTo>
                      <a:lnTo>
                        <a:pt x="1448916" y="1901539"/>
                      </a:lnTo>
                      <a:lnTo>
                        <a:pt x="1409788" y="1909339"/>
                      </a:lnTo>
                      <a:lnTo>
                        <a:pt x="1379448" y="1933671"/>
                      </a:lnTo>
                      <a:cubicBezTo>
                        <a:pt x="1154551" y="2077510"/>
                        <a:pt x="678554" y="1889257"/>
                        <a:pt x="425892" y="1636595"/>
                      </a:cubicBezTo>
                      <a:cubicBezTo>
                        <a:pt x="156386" y="1367089"/>
                        <a:pt x="-70989" y="807277"/>
                        <a:pt x="20652" y="500110"/>
                      </a:cubicBezTo>
                      <a:cubicBezTo>
                        <a:pt x="187279" y="454716"/>
                        <a:pt x="404024" y="488650"/>
                        <a:pt x="612800" y="567620"/>
                      </a:cubicBezTo>
                      <a:lnTo>
                        <a:pt x="646597" y="582336"/>
                      </a:lnTo>
                      <a:lnTo>
                        <a:pt x="648266" y="560064"/>
                      </a:lnTo>
                      <a:cubicBezTo>
                        <a:pt x="675860" y="335450"/>
                        <a:pt x="745684" y="127473"/>
                        <a:pt x="857156" y="12315"/>
                      </a:cubicBezTo>
                      <a:cubicBezTo>
                        <a:pt x="1025944" y="48861"/>
                        <a:pt x="1202630" y="178907"/>
                        <a:pt x="1351480" y="345243"/>
                      </a:cubicBezTo>
                      <a:lnTo>
                        <a:pt x="1439392" y="453752"/>
                      </a:lnTo>
                      <a:lnTo>
                        <a:pt x="1517562" y="349370"/>
                      </a:lnTo>
                      <a:cubicBezTo>
                        <a:pt x="1661654" y="174869"/>
                        <a:pt x="1832393" y="37110"/>
                        <a:pt x="1988311" y="0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22" name="フリーフォーム: 図形 721">
                  <a:extLst>
                    <a:ext uri="{FF2B5EF4-FFF2-40B4-BE49-F238E27FC236}">
                      <a16:creationId xmlns:a16="http://schemas.microsoft.com/office/drawing/2014/main" id="{3B85F78A-4112-44D3-BA6B-887AEEAEA538}"/>
                    </a:ext>
                  </a:extLst>
                </p:cNvPr>
                <p:cNvSpPr/>
                <p:nvPr/>
              </p:nvSpPr>
              <p:spPr>
                <a:xfrm rot="10800000">
                  <a:off x="5833784" y="3300100"/>
                  <a:ext cx="237304" cy="159380"/>
                </a:xfrm>
                <a:custGeom>
                  <a:avLst/>
                  <a:gdLst>
                    <a:gd name="connsiteX0" fmla="*/ 1988311 w 2953345"/>
                    <a:gd name="connsiteY0" fmla="*/ 0 h 1983550"/>
                    <a:gd name="connsiteX1" fmla="*/ 2225919 w 2953345"/>
                    <a:gd name="connsiteY1" fmla="*/ 546570 h 1983550"/>
                    <a:gd name="connsiteX2" fmla="*/ 2233933 w 2953345"/>
                    <a:gd name="connsiteY2" fmla="*/ 617237 h 1983550"/>
                    <a:gd name="connsiteX3" fmla="*/ 2350610 w 2953345"/>
                    <a:gd name="connsiteY3" fmla="*/ 567300 h 1983550"/>
                    <a:gd name="connsiteX4" fmla="*/ 2932976 w 2953345"/>
                    <a:gd name="connsiteY4" fmla="*/ 500111 h 1983550"/>
                    <a:gd name="connsiteX5" fmla="*/ 2527736 w 2953345"/>
                    <a:gd name="connsiteY5" fmla="*/ 1636596 h 1983550"/>
                    <a:gd name="connsiteX6" fmla="*/ 1574180 w 2953345"/>
                    <a:gd name="connsiteY6" fmla="*/ 1933671 h 1983550"/>
                    <a:gd name="connsiteX7" fmla="*/ 1556345 w 2953345"/>
                    <a:gd name="connsiteY7" fmla="*/ 1919368 h 1983550"/>
                    <a:gd name="connsiteX8" fmla="*/ 1528339 w 2953345"/>
                    <a:gd name="connsiteY8" fmla="*/ 1920897 h 1983550"/>
                    <a:gd name="connsiteX9" fmla="*/ 1475770 w 2953345"/>
                    <a:gd name="connsiteY9" fmla="*/ 1912825 h 1983550"/>
                    <a:gd name="connsiteX10" fmla="*/ 1448916 w 2953345"/>
                    <a:gd name="connsiteY10" fmla="*/ 1901539 h 1983550"/>
                    <a:gd name="connsiteX11" fmla="*/ 1409788 w 2953345"/>
                    <a:gd name="connsiteY11" fmla="*/ 1909339 h 1983550"/>
                    <a:gd name="connsiteX12" fmla="*/ 1379448 w 2953345"/>
                    <a:gd name="connsiteY12" fmla="*/ 1933671 h 1983550"/>
                    <a:gd name="connsiteX13" fmla="*/ 425892 w 2953345"/>
                    <a:gd name="connsiteY13" fmla="*/ 1636595 h 1983550"/>
                    <a:gd name="connsiteX14" fmla="*/ 20652 w 2953345"/>
                    <a:gd name="connsiteY14" fmla="*/ 500110 h 1983550"/>
                    <a:gd name="connsiteX15" fmla="*/ 612800 w 2953345"/>
                    <a:gd name="connsiteY15" fmla="*/ 567620 h 1983550"/>
                    <a:gd name="connsiteX16" fmla="*/ 646597 w 2953345"/>
                    <a:gd name="connsiteY16" fmla="*/ 582336 h 1983550"/>
                    <a:gd name="connsiteX17" fmla="*/ 648266 w 2953345"/>
                    <a:gd name="connsiteY17" fmla="*/ 560064 h 1983550"/>
                    <a:gd name="connsiteX18" fmla="*/ 857156 w 2953345"/>
                    <a:gd name="connsiteY18" fmla="*/ 12315 h 1983550"/>
                    <a:gd name="connsiteX19" fmla="*/ 1351480 w 2953345"/>
                    <a:gd name="connsiteY19" fmla="*/ 345243 h 1983550"/>
                    <a:gd name="connsiteX20" fmla="*/ 1439392 w 2953345"/>
                    <a:gd name="connsiteY20" fmla="*/ 453752 h 1983550"/>
                    <a:gd name="connsiteX21" fmla="*/ 1517562 w 2953345"/>
                    <a:gd name="connsiteY21" fmla="*/ 349370 h 1983550"/>
                    <a:gd name="connsiteX22" fmla="*/ 1988311 w 2953345"/>
                    <a:gd name="connsiteY22" fmla="*/ 0 h 1983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2953345" h="1983550">
                      <a:moveTo>
                        <a:pt x="1988311" y="0"/>
                      </a:moveTo>
                      <a:cubicBezTo>
                        <a:pt x="2110936" y="121606"/>
                        <a:pt x="2189921" y="326279"/>
                        <a:pt x="2225919" y="546570"/>
                      </a:cubicBezTo>
                      <a:lnTo>
                        <a:pt x="2233933" y="617237"/>
                      </a:lnTo>
                      <a:lnTo>
                        <a:pt x="2350610" y="567300"/>
                      </a:lnTo>
                      <a:cubicBezTo>
                        <a:pt x="2562647" y="488224"/>
                        <a:pt x="2779392" y="454290"/>
                        <a:pt x="2932976" y="500111"/>
                      </a:cubicBezTo>
                      <a:cubicBezTo>
                        <a:pt x="3023762" y="833364"/>
                        <a:pt x="2797242" y="1367090"/>
                        <a:pt x="2527736" y="1636596"/>
                      </a:cubicBezTo>
                      <a:cubicBezTo>
                        <a:pt x="2275074" y="1889258"/>
                        <a:pt x="1799076" y="2077510"/>
                        <a:pt x="1574180" y="1933671"/>
                      </a:cubicBezTo>
                      <a:lnTo>
                        <a:pt x="1556345" y="1919368"/>
                      </a:lnTo>
                      <a:lnTo>
                        <a:pt x="1528339" y="1920897"/>
                      </a:lnTo>
                      <a:cubicBezTo>
                        <a:pt x="1510560" y="1920089"/>
                        <a:pt x="1493010" y="1917445"/>
                        <a:pt x="1475770" y="1912825"/>
                      </a:cubicBezTo>
                      <a:lnTo>
                        <a:pt x="1448916" y="1901539"/>
                      </a:lnTo>
                      <a:lnTo>
                        <a:pt x="1409788" y="1909339"/>
                      </a:lnTo>
                      <a:lnTo>
                        <a:pt x="1379448" y="1933671"/>
                      </a:lnTo>
                      <a:cubicBezTo>
                        <a:pt x="1154551" y="2077510"/>
                        <a:pt x="678554" y="1889257"/>
                        <a:pt x="425892" y="1636595"/>
                      </a:cubicBezTo>
                      <a:cubicBezTo>
                        <a:pt x="156386" y="1367089"/>
                        <a:pt x="-70989" y="807277"/>
                        <a:pt x="20652" y="500110"/>
                      </a:cubicBezTo>
                      <a:cubicBezTo>
                        <a:pt x="187279" y="454716"/>
                        <a:pt x="404024" y="488650"/>
                        <a:pt x="612800" y="567620"/>
                      </a:cubicBezTo>
                      <a:lnTo>
                        <a:pt x="646597" y="582336"/>
                      </a:lnTo>
                      <a:lnTo>
                        <a:pt x="648266" y="560064"/>
                      </a:lnTo>
                      <a:cubicBezTo>
                        <a:pt x="675860" y="335450"/>
                        <a:pt x="745684" y="127473"/>
                        <a:pt x="857156" y="12315"/>
                      </a:cubicBezTo>
                      <a:cubicBezTo>
                        <a:pt x="1025944" y="48861"/>
                        <a:pt x="1202630" y="178907"/>
                        <a:pt x="1351480" y="345243"/>
                      </a:cubicBezTo>
                      <a:lnTo>
                        <a:pt x="1439392" y="453752"/>
                      </a:lnTo>
                      <a:lnTo>
                        <a:pt x="1517562" y="349370"/>
                      </a:lnTo>
                      <a:cubicBezTo>
                        <a:pt x="1661654" y="174869"/>
                        <a:pt x="1832393" y="37110"/>
                        <a:pt x="1988311" y="0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23" name="フリーフォーム: 図形 722">
                  <a:extLst>
                    <a:ext uri="{FF2B5EF4-FFF2-40B4-BE49-F238E27FC236}">
                      <a16:creationId xmlns:a16="http://schemas.microsoft.com/office/drawing/2014/main" id="{1B281100-DB93-47AA-A9C9-7C4EC2E1FD5C}"/>
                    </a:ext>
                  </a:extLst>
                </p:cNvPr>
                <p:cNvSpPr/>
                <p:nvPr/>
              </p:nvSpPr>
              <p:spPr>
                <a:xfrm rot="9769250">
                  <a:off x="6093165" y="3260085"/>
                  <a:ext cx="264016" cy="177320"/>
                </a:xfrm>
                <a:custGeom>
                  <a:avLst/>
                  <a:gdLst>
                    <a:gd name="connsiteX0" fmla="*/ 1988311 w 2953345"/>
                    <a:gd name="connsiteY0" fmla="*/ 0 h 1983550"/>
                    <a:gd name="connsiteX1" fmla="*/ 2225919 w 2953345"/>
                    <a:gd name="connsiteY1" fmla="*/ 546570 h 1983550"/>
                    <a:gd name="connsiteX2" fmla="*/ 2233933 w 2953345"/>
                    <a:gd name="connsiteY2" fmla="*/ 617237 h 1983550"/>
                    <a:gd name="connsiteX3" fmla="*/ 2350610 w 2953345"/>
                    <a:gd name="connsiteY3" fmla="*/ 567300 h 1983550"/>
                    <a:gd name="connsiteX4" fmla="*/ 2932976 w 2953345"/>
                    <a:gd name="connsiteY4" fmla="*/ 500111 h 1983550"/>
                    <a:gd name="connsiteX5" fmla="*/ 2527736 w 2953345"/>
                    <a:gd name="connsiteY5" fmla="*/ 1636596 h 1983550"/>
                    <a:gd name="connsiteX6" fmla="*/ 1574180 w 2953345"/>
                    <a:gd name="connsiteY6" fmla="*/ 1933671 h 1983550"/>
                    <a:gd name="connsiteX7" fmla="*/ 1556345 w 2953345"/>
                    <a:gd name="connsiteY7" fmla="*/ 1919368 h 1983550"/>
                    <a:gd name="connsiteX8" fmla="*/ 1528339 w 2953345"/>
                    <a:gd name="connsiteY8" fmla="*/ 1920897 h 1983550"/>
                    <a:gd name="connsiteX9" fmla="*/ 1475770 w 2953345"/>
                    <a:gd name="connsiteY9" fmla="*/ 1912825 h 1983550"/>
                    <a:gd name="connsiteX10" fmla="*/ 1448916 w 2953345"/>
                    <a:gd name="connsiteY10" fmla="*/ 1901539 h 1983550"/>
                    <a:gd name="connsiteX11" fmla="*/ 1409788 w 2953345"/>
                    <a:gd name="connsiteY11" fmla="*/ 1909339 h 1983550"/>
                    <a:gd name="connsiteX12" fmla="*/ 1379448 w 2953345"/>
                    <a:gd name="connsiteY12" fmla="*/ 1933671 h 1983550"/>
                    <a:gd name="connsiteX13" fmla="*/ 425892 w 2953345"/>
                    <a:gd name="connsiteY13" fmla="*/ 1636595 h 1983550"/>
                    <a:gd name="connsiteX14" fmla="*/ 20652 w 2953345"/>
                    <a:gd name="connsiteY14" fmla="*/ 500110 h 1983550"/>
                    <a:gd name="connsiteX15" fmla="*/ 612800 w 2953345"/>
                    <a:gd name="connsiteY15" fmla="*/ 567620 h 1983550"/>
                    <a:gd name="connsiteX16" fmla="*/ 646597 w 2953345"/>
                    <a:gd name="connsiteY16" fmla="*/ 582336 h 1983550"/>
                    <a:gd name="connsiteX17" fmla="*/ 648266 w 2953345"/>
                    <a:gd name="connsiteY17" fmla="*/ 560064 h 1983550"/>
                    <a:gd name="connsiteX18" fmla="*/ 857156 w 2953345"/>
                    <a:gd name="connsiteY18" fmla="*/ 12315 h 1983550"/>
                    <a:gd name="connsiteX19" fmla="*/ 1351480 w 2953345"/>
                    <a:gd name="connsiteY19" fmla="*/ 345243 h 1983550"/>
                    <a:gd name="connsiteX20" fmla="*/ 1439392 w 2953345"/>
                    <a:gd name="connsiteY20" fmla="*/ 453752 h 1983550"/>
                    <a:gd name="connsiteX21" fmla="*/ 1517562 w 2953345"/>
                    <a:gd name="connsiteY21" fmla="*/ 349370 h 1983550"/>
                    <a:gd name="connsiteX22" fmla="*/ 1988311 w 2953345"/>
                    <a:gd name="connsiteY22" fmla="*/ 0 h 1983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2953345" h="1983550">
                      <a:moveTo>
                        <a:pt x="1988311" y="0"/>
                      </a:moveTo>
                      <a:cubicBezTo>
                        <a:pt x="2110936" y="121606"/>
                        <a:pt x="2189921" y="326279"/>
                        <a:pt x="2225919" y="546570"/>
                      </a:cubicBezTo>
                      <a:lnTo>
                        <a:pt x="2233933" y="617237"/>
                      </a:lnTo>
                      <a:lnTo>
                        <a:pt x="2350610" y="567300"/>
                      </a:lnTo>
                      <a:cubicBezTo>
                        <a:pt x="2562647" y="488224"/>
                        <a:pt x="2779392" y="454290"/>
                        <a:pt x="2932976" y="500111"/>
                      </a:cubicBezTo>
                      <a:cubicBezTo>
                        <a:pt x="3023762" y="833364"/>
                        <a:pt x="2797242" y="1367090"/>
                        <a:pt x="2527736" y="1636596"/>
                      </a:cubicBezTo>
                      <a:cubicBezTo>
                        <a:pt x="2275074" y="1889258"/>
                        <a:pt x="1799076" y="2077510"/>
                        <a:pt x="1574180" y="1933671"/>
                      </a:cubicBezTo>
                      <a:lnTo>
                        <a:pt x="1556345" y="1919368"/>
                      </a:lnTo>
                      <a:lnTo>
                        <a:pt x="1528339" y="1920897"/>
                      </a:lnTo>
                      <a:cubicBezTo>
                        <a:pt x="1510560" y="1920089"/>
                        <a:pt x="1493010" y="1917445"/>
                        <a:pt x="1475770" y="1912825"/>
                      </a:cubicBezTo>
                      <a:lnTo>
                        <a:pt x="1448916" y="1901539"/>
                      </a:lnTo>
                      <a:lnTo>
                        <a:pt x="1409788" y="1909339"/>
                      </a:lnTo>
                      <a:lnTo>
                        <a:pt x="1379448" y="1933671"/>
                      </a:lnTo>
                      <a:cubicBezTo>
                        <a:pt x="1154551" y="2077510"/>
                        <a:pt x="678554" y="1889257"/>
                        <a:pt x="425892" y="1636595"/>
                      </a:cubicBezTo>
                      <a:cubicBezTo>
                        <a:pt x="156386" y="1367089"/>
                        <a:pt x="-70989" y="807277"/>
                        <a:pt x="20652" y="500110"/>
                      </a:cubicBezTo>
                      <a:cubicBezTo>
                        <a:pt x="187279" y="454716"/>
                        <a:pt x="404024" y="488650"/>
                        <a:pt x="612800" y="567620"/>
                      </a:cubicBezTo>
                      <a:lnTo>
                        <a:pt x="646597" y="582336"/>
                      </a:lnTo>
                      <a:lnTo>
                        <a:pt x="648266" y="560064"/>
                      </a:lnTo>
                      <a:cubicBezTo>
                        <a:pt x="675860" y="335450"/>
                        <a:pt x="745684" y="127473"/>
                        <a:pt x="857156" y="12315"/>
                      </a:cubicBezTo>
                      <a:cubicBezTo>
                        <a:pt x="1025944" y="48861"/>
                        <a:pt x="1202630" y="178907"/>
                        <a:pt x="1351480" y="345243"/>
                      </a:cubicBezTo>
                      <a:lnTo>
                        <a:pt x="1439392" y="453752"/>
                      </a:lnTo>
                      <a:lnTo>
                        <a:pt x="1517562" y="349370"/>
                      </a:lnTo>
                      <a:cubicBezTo>
                        <a:pt x="1661654" y="174869"/>
                        <a:pt x="1832393" y="37110"/>
                        <a:pt x="1988311" y="0"/>
                      </a:cubicBezTo>
                      <a:close/>
                    </a:path>
                  </a:pathLst>
                </a:custGeom>
                <a:solidFill>
                  <a:srgbClr val="339933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24" name="フリーフォーム: 図形 723">
                  <a:extLst>
                    <a:ext uri="{FF2B5EF4-FFF2-40B4-BE49-F238E27FC236}">
                      <a16:creationId xmlns:a16="http://schemas.microsoft.com/office/drawing/2014/main" id="{7E94EA3B-E64A-4669-A84E-BE03DC6911FC}"/>
                    </a:ext>
                  </a:extLst>
                </p:cNvPr>
                <p:cNvSpPr/>
                <p:nvPr/>
              </p:nvSpPr>
              <p:spPr>
                <a:xfrm rot="9769250">
                  <a:off x="5856945" y="3183885"/>
                  <a:ext cx="264016" cy="177320"/>
                </a:xfrm>
                <a:custGeom>
                  <a:avLst/>
                  <a:gdLst>
                    <a:gd name="connsiteX0" fmla="*/ 1988311 w 2953345"/>
                    <a:gd name="connsiteY0" fmla="*/ 0 h 1983550"/>
                    <a:gd name="connsiteX1" fmla="*/ 2225919 w 2953345"/>
                    <a:gd name="connsiteY1" fmla="*/ 546570 h 1983550"/>
                    <a:gd name="connsiteX2" fmla="*/ 2233933 w 2953345"/>
                    <a:gd name="connsiteY2" fmla="*/ 617237 h 1983550"/>
                    <a:gd name="connsiteX3" fmla="*/ 2350610 w 2953345"/>
                    <a:gd name="connsiteY3" fmla="*/ 567300 h 1983550"/>
                    <a:gd name="connsiteX4" fmla="*/ 2932976 w 2953345"/>
                    <a:gd name="connsiteY4" fmla="*/ 500111 h 1983550"/>
                    <a:gd name="connsiteX5" fmla="*/ 2527736 w 2953345"/>
                    <a:gd name="connsiteY5" fmla="*/ 1636596 h 1983550"/>
                    <a:gd name="connsiteX6" fmla="*/ 1574180 w 2953345"/>
                    <a:gd name="connsiteY6" fmla="*/ 1933671 h 1983550"/>
                    <a:gd name="connsiteX7" fmla="*/ 1556345 w 2953345"/>
                    <a:gd name="connsiteY7" fmla="*/ 1919368 h 1983550"/>
                    <a:gd name="connsiteX8" fmla="*/ 1528339 w 2953345"/>
                    <a:gd name="connsiteY8" fmla="*/ 1920897 h 1983550"/>
                    <a:gd name="connsiteX9" fmla="*/ 1475770 w 2953345"/>
                    <a:gd name="connsiteY9" fmla="*/ 1912825 h 1983550"/>
                    <a:gd name="connsiteX10" fmla="*/ 1448916 w 2953345"/>
                    <a:gd name="connsiteY10" fmla="*/ 1901539 h 1983550"/>
                    <a:gd name="connsiteX11" fmla="*/ 1409788 w 2953345"/>
                    <a:gd name="connsiteY11" fmla="*/ 1909339 h 1983550"/>
                    <a:gd name="connsiteX12" fmla="*/ 1379448 w 2953345"/>
                    <a:gd name="connsiteY12" fmla="*/ 1933671 h 1983550"/>
                    <a:gd name="connsiteX13" fmla="*/ 425892 w 2953345"/>
                    <a:gd name="connsiteY13" fmla="*/ 1636595 h 1983550"/>
                    <a:gd name="connsiteX14" fmla="*/ 20652 w 2953345"/>
                    <a:gd name="connsiteY14" fmla="*/ 500110 h 1983550"/>
                    <a:gd name="connsiteX15" fmla="*/ 612800 w 2953345"/>
                    <a:gd name="connsiteY15" fmla="*/ 567620 h 1983550"/>
                    <a:gd name="connsiteX16" fmla="*/ 646597 w 2953345"/>
                    <a:gd name="connsiteY16" fmla="*/ 582336 h 1983550"/>
                    <a:gd name="connsiteX17" fmla="*/ 648266 w 2953345"/>
                    <a:gd name="connsiteY17" fmla="*/ 560064 h 1983550"/>
                    <a:gd name="connsiteX18" fmla="*/ 857156 w 2953345"/>
                    <a:gd name="connsiteY18" fmla="*/ 12315 h 1983550"/>
                    <a:gd name="connsiteX19" fmla="*/ 1351480 w 2953345"/>
                    <a:gd name="connsiteY19" fmla="*/ 345243 h 1983550"/>
                    <a:gd name="connsiteX20" fmla="*/ 1439392 w 2953345"/>
                    <a:gd name="connsiteY20" fmla="*/ 453752 h 1983550"/>
                    <a:gd name="connsiteX21" fmla="*/ 1517562 w 2953345"/>
                    <a:gd name="connsiteY21" fmla="*/ 349370 h 1983550"/>
                    <a:gd name="connsiteX22" fmla="*/ 1988311 w 2953345"/>
                    <a:gd name="connsiteY22" fmla="*/ 0 h 1983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2953345" h="1983550">
                      <a:moveTo>
                        <a:pt x="1988311" y="0"/>
                      </a:moveTo>
                      <a:cubicBezTo>
                        <a:pt x="2110936" y="121606"/>
                        <a:pt x="2189921" y="326279"/>
                        <a:pt x="2225919" y="546570"/>
                      </a:cubicBezTo>
                      <a:lnTo>
                        <a:pt x="2233933" y="617237"/>
                      </a:lnTo>
                      <a:lnTo>
                        <a:pt x="2350610" y="567300"/>
                      </a:lnTo>
                      <a:cubicBezTo>
                        <a:pt x="2562647" y="488224"/>
                        <a:pt x="2779392" y="454290"/>
                        <a:pt x="2932976" y="500111"/>
                      </a:cubicBezTo>
                      <a:cubicBezTo>
                        <a:pt x="3023762" y="833364"/>
                        <a:pt x="2797242" y="1367090"/>
                        <a:pt x="2527736" y="1636596"/>
                      </a:cubicBezTo>
                      <a:cubicBezTo>
                        <a:pt x="2275074" y="1889258"/>
                        <a:pt x="1799076" y="2077510"/>
                        <a:pt x="1574180" y="1933671"/>
                      </a:cubicBezTo>
                      <a:lnTo>
                        <a:pt x="1556345" y="1919368"/>
                      </a:lnTo>
                      <a:lnTo>
                        <a:pt x="1528339" y="1920897"/>
                      </a:lnTo>
                      <a:cubicBezTo>
                        <a:pt x="1510560" y="1920089"/>
                        <a:pt x="1493010" y="1917445"/>
                        <a:pt x="1475770" y="1912825"/>
                      </a:cubicBezTo>
                      <a:lnTo>
                        <a:pt x="1448916" y="1901539"/>
                      </a:lnTo>
                      <a:lnTo>
                        <a:pt x="1409788" y="1909339"/>
                      </a:lnTo>
                      <a:lnTo>
                        <a:pt x="1379448" y="1933671"/>
                      </a:lnTo>
                      <a:cubicBezTo>
                        <a:pt x="1154551" y="2077510"/>
                        <a:pt x="678554" y="1889257"/>
                        <a:pt x="425892" y="1636595"/>
                      </a:cubicBezTo>
                      <a:cubicBezTo>
                        <a:pt x="156386" y="1367089"/>
                        <a:pt x="-70989" y="807277"/>
                        <a:pt x="20652" y="500110"/>
                      </a:cubicBezTo>
                      <a:cubicBezTo>
                        <a:pt x="187279" y="454716"/>
                        <a:pt x="404024" y="488650"/>
                        <a:pt x="612800" y="567620"/>
                      </a:cubicBezTo>
                      <a:lnTo>
                        <a:pt x="646597" y="582336"/>
                      </a:lnTo>
                      <a:lnTo>
                        <a:pt x="648266" y="560064"/>
                      </a:lnTo>
                      <a:cubicBezTo>
                        <a:pt x="675860" y="335450"/>
                        <a:pt x="745684" y="127473"/>
                        <a:pt x="857156" y="12315"/>
                      </a:cubicBezTo>
                      <a:cubicBezTo>
                        <a:pt x="1025944" y="48861"/>
                        <a:pt x="1202630" y="178907"/>
                        <a:pt x="1351480" y="345243"/>
                      </a:cubicBezTo>
                      <a:lnTo>
                        <a:pt x="1439392" y="453752"/>
                      </a:lnTo>
                      <a:lnTo>
                        <a:pt x="1517562" y="349370"/>
                      </a:lnTo>
                      <a:cubicBezTo>
                        <a:pt x="1661654" y="174869"/>
                        <a:pt x="1832393" y="37110"/>
                        <a:pt x="1988311" y="0"/>
                      </a:cubicBezTo>
                      <a:close/>
                    </a:path>
                  </a:pathLst>
                </a:custGeom>
                <a:solidFill>
                  <a:srgbClr val="339933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25" name="フリーフォーム: 図形 724">
                  <a:extLst>
                    <a:ext uri="{FF2B5EF4-FFF2-40B4-BE49-F238E27FC236}">
                      <a16:creationId xmlns:a16="http://schemas.microsoft.com/office/drawing/2014/main" id="{7B42777A-C9D8-498B-A894-A8066D07DF13}"/>
                    </a:ext>
                  </a:extLst>
                </p:cNvPr>
                <p:cNvSpPr/>
                <p:nvPr/>
              </p:nvSpPr>
              <p:spPr>
                <a:xfrm rot="9769250">
                  <a:off x="6106521" y="3497655"/>
                  <a:ext cx="237304" cy="159380"/>
                </a:xfrm>
                <a:custGeom>
                  <a:avLst/>
                  <a:gdLst>
                    <a:gd name="connsiteX0" fmla="*/ 1988311 w 2953345"/>
                    <a:gd name="connsiteY0" fmla="*/ 0 h 1983550"/>
                    <a:gd name="connsiteX1" fmla="*/ 2225919 w 2953345"/>
                    <a:gd name="connsiteY1" fmla="*/ 546570 h 1983550"/>
                    <a:gd name="connsiteX2" fmla="*/ 2233933 w 2953345"/>
                    <a:gd name="connsiteY2" fmla="*/ 617237 h 1983550"/>
                    <a:gd name="connsiteX3" fmla="*/ 2350610 w 2953345"/>
                    <a:gd name="connsiteY3" fmla="*/ 567300 h 1983550"/>
                    <a:gd name="connsiteX4" fmla="*/ 2932976 w 2953345"/>
                    <a:gd name="connsiteY4" fmla="*/ 500111 h 1983550"/>
                    <a:gd name="connsiteX5" fmla="*/ 2527736 w 2953345"/>
                    <a:gd name="connsiteY5" fmla="*/ 1636596 h 1983550"/>
                    <a:gd name="connsiteX6" fmla="*/ 1574180 w 2953345"/>
                    <a:gd name="connsiteY6" fmla="*/ 1933671 h 1983550"/>
                    <a:gd name="connsiteX7" fmla="*/ 1556345 w 2953345"/>
                    <a:gd name="connsiteY7" fmla="*/ 1919368 h 1983550"/>
                    <a:gd name="connsiteX8" fmla="*/ 1528339 w 2953345"/>
                    <a:gd name="connsiteY8" fmla="*/ 1920897 h 1983550"/>
                    <a:gd name="connsiteX9" fmla="*/ 1475770 w 2953345"/>
                    <a:gd name="connsiteY9" fmla="*/ 1912825 h 1983550"/>
                    <a:gd name="connsiteX10" fmla="*/ 1448916 w 2953345"/>
                    <a:gd name="connsiteY10" fmla="*/ 1901539 h 1983550"/>
                    <a:gd name="connsiteX11" fmla="*/ 1409788 w 2953345"/>
                    <a:gd name="connsiteY11" fmla="*/ 1909339 h 1983550"/>
                    <a:gd name="connsiteX12" fmla="*/ 1379448 w 2953345"/>
                    <a:gd name="connsiteY12" fmla="*/ 1933671 h 1983550"/>
                    <a:gd name="connsiteX13" fmla="*/ 425892 w 2953345"/>
                    <a:gd name="connsiteY13" fmla="*/ 1636595 h 1983550"/>
                    <a:gd name="connsiteX14" fmla="*/ 20652 w 2953345"/>
                    <a:gd name="connsiteY14" fmla="*/ 500110 h 1983550"/>
                    <a:gd name="connsiteX15" fmla="*/ 612800 w 2953345"/>
                    <a:gd name="connsiteY15" fmla="*/ 567620 h 1983550"/>
                    <a:gd name="connsiteX16" fmla="*/ 646597 w 2953345"/>
                    <a:gd name="connsiteY16" fmla="*/ 582336 h 1983550"/>
                    <a:gd name="connsiteX17" fmla="*/ 648266 w 2953345"/>
                    <a:gd name="connsiteY17" fmla="*/ 560064 h 1983550"/>
                    <a:gd name="connsiteX18" fmla="*/ 857156 w 2953345"/>
                    <a:gd name="connsiteY18" fmla="*/ 12315 h 1983550"/>
                    <a:gd name="connsiteX19" fmla="*/ 1351480 w 2953345"/>
                    <a:gd name="connsiteY19" fmla="*/ 345243 h 1983550"/>
                    <a:gd name="connsiteX20" fmla="*/ 1439392 w 2953345"/>
                    <a:gd name="connsiteY20" fmla="*/ 453752 h 1983550"/>
                    <a:gd name="connsiteX21" fmla="*/ 1517562 w 2953345"/>
                    <a:gd name="connsiteY21" fmla="*/ 349370 h 1983550"/>
                    <a:gd name="connsiteX22" fmla="*/ 1988311 w 2953345"/>
                    <a:gd name="connsiteY22" fmla="*/ 0 h 1983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2953345" h="1983550">
                      <a:moveTo>
                        <a:pt x="1988311" y="0"/>
                      </a:moveTo>
                      <a:cubicBezTo>
                        <a:pt x="2110936" y="121606"/>
                        <a:pt x="2189921" y="326279"/>
                        <a:pt x="2225919" y="546570"/>
                      </a:cubicBezTo>
                      <a:lnTo>
                        <a:pt x="2233933" y="617237"/>
                      </a:lnTo>
                      <a:lnTo>
                        <a:pt x="2350610" y="567300"/>
                      </a:lnTo>
                      <a:cubicBezTo>
                        <a:pt x="2562647" y="488224"/>
                        <a:pt x="2779392" y="454290"/>
                        <a:pt x="2932976" y="500111"/>
                      </a:cubicBezTo>
                      <a:cubicBezTo>
                        <a:pt x="3023762" y="833364"/>
                        <a:pt x="2797242" y="1367090"/>
                        <a:pt x="2527736" y="1636596"/>
                      </a:cubicBezTo>
                      <a:cubicBezTo>
                        <a:pt x="2275074" y="1889258"/>
                        <a:pt x="1799076" y="2077510"/>
                        <a:pt x="1574180" y="1933671"/>
                      </a:cubicBezTo>
                      <a:lnTo>
                        <a:pt x="1556345" y="1919368"/>
                      </a:lnTo>
                      <a:lnTo>
                        <a:pt x="1528339" y="1920897"/>
                      </a:lnTo>
                      <a:cubicBezTo>
                        <a:pt x="1510560" y="1920089"/>
                        <a:pt x="1493010" y="1917445"/>
                        <a:pt x="1475770" y="1912825"/>
                      </a:cubicBezTo>
                      <a:lnTo>
                        <a:pt x="1448916" y="1901539"/>
                      </a:lnTo>
                      <a:lnTo>
                        <a:pt x="1409788" y="1909339"/>
                      </a:lnTo>
                      <a:lnTo>
                        <a:pt x="1379448" y="1933671"/>
                      </a:lnTo>
                      <a:cubicBezTo>
                        <a:pt x="1154551" y="2077510"/>
                        <a:pt x="678554" y="1889257"/>
                        <a:pt x="425892" y="1636595"/>
                      </a:cubicBezTo>
                      <a:cubicBezTo>
                        <a:pt x="156386" y="1367089"/>
                        <a:pt x="-70989" y="807277"/>
                        <a:pt x="20652" y="500110"/>
                      </a:cubicBezTo>
                      <a:cubicBezTo>
                        <a:pt x="187279" y="454716"/>
                        <a:pt x="404024" y="488650"/>
                        <a:pt x="612800" y="567620"/>
                      </a:cubicBezTo>
                      <a:lnTo>
                        <a:pt x="646597" y="582336"/>
                      </a:lnTo>
                      <a:lnTo>
                        <a:pt x="648266" y="560064"/>
                      </a:lnTo>
                      <a:cubicBezTo>
                        <a:pt x="675860" y="335450"/>
                        <a:pt x="745684" y="127473"/>
                        <a:pt x="857156" y="12315"/>
                      </a:cubicBezTo>
                      <a:cubicBezTo>
                        <a:pt x="1025944" y="48861"/>
                        <a:pt x="1202630" y="178907"/>
                        <a:pt x="1351480" y="345243"/>
                      </a:cubicBezTo>
                      <a:lnTo>
                        <a:pt x="1439392" y="453752"/>
                      </a:lnTo>
                      <a:lnTo>
                        <a:pt x="1517562" y="349370"/>
                      </a:lnTo>
                      <a:cubicBezTo>
                        <a:pt x="1661654" y="174869"/>
                        <a:pt x="1832393" y="37110"/>
                        <a:pt x="1988311" y="0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26" name="フリーフォーム: 図形 725">
                  <a:extLst>
                    <a:ext uri="{FF2B5EF4-FFF2-40B4-BE49-F238E27FC236}">
                      <a16:creationId xmlns:a16="http://schemas.microsoft.com/office/drawing/2014/main" id="{9BC7A72A-223A-4146-BD98-76FC35EECFC3}"/>
                    </a:ext>
                  </a:extLst>
                </p:cNvPr>
                <p:cNvSpPr/>
                <p:nvPr/>
              </p:nvSpPr>
              <p:spPr>
                <a:xfrm rot="9769250">
                  <a:off x="5870301" y="3421455"/>
                  <a:ext cx="237304" cy="159380"/>
                </a:xfrm>
                <a:custGeom>
                  <a:avLst/>
                  <a:gdLst>
                    <a:gd name="connsiteX0" fmla="*/ 1988311 w 2953345"/>
                    <a:gd name="connsiteY0" fmla="*/ 0 h 1983550"/>
                    <a:gd name="connsiteX1" fmla="*/ 2225919 w 2953345"/>
                    <a:gd name="connsiteY1" fmla="*/ 546570 h 1983550"/>
                    <a:gd name="connsiteX2" fmla="*/ 2233933 w 2953345"/>
                    <a:gd name="connsiteY2" fmla="*/ 617237 h 1983550"/>
                    <a:gd name="connsiteX3" fmla="*/ 2350610 w 2953345"/>
                    <a:gd name="connsiteY3" fmla="*/ 567300 h 1983550"/>
                    <a:gd name="connsiteX4" fmla="*/ 2932976 w 2953345"/>
                    <a:gd name="connsiteY4" fmla="*/ 500111 h 1983550"/>
                    <a:gd name="connsiteX5" fmla="*/ 2527736 w 2953345"/>
                    <a:gd name="connsiteY5" fmla="*/ 1636596 h 1983550"/>
                    <a:gd name="connsiteX6" fmla="*/ 1574180 w 2953345"/>
                    <a:gd name="connsiteY6" fmla="*/ 1933671 h 1983550"/>
                    <a:gd name="connsiteX7" fmla="*/ 1556345 w 2953345"/>
                    <a:gd name="connsiteY7" fmla="*/ 1919368 h 1983550"/>
                    <a:gd name="connsiteX8" fmla="*/ 1528339 w 2953345"/>
                    <a:gd name="connsiteY8" fmla="*/ 1920897 h 1983550"/>
                    <a:gd name="connsiteX9" fmla="*/ 1475770 w 2953345"/>
                    <a:gd name="connsiteY9" fmla="*/ 1912825 h 1983550"/>
                    <a:gd name="connsiteX10" fmla="*/ 1448916 w 2953345"/>
                    <a:gd name="connsiteY10" fmla="*/ 1901539 h 1983550"/>
                    <a:gd name="connsiteX11" fmla="*/ 1409788 w 2953345"/>
                    <a:gd name="connsiteY11" fmla="*/ 1909339 h 1983550"/>
                    <a:gd name="connsiteX12" fmla="*/ 1379448 w 2953345"/>
                    <a:gd name="connsiteY12" fmla="*/ 1933671 h 1983550"/>
                    <a:gd name="connsiteX13" fmla="*/ 425892 w 2953345"/>
                    <a:gd name="connsiteY13" fmla="*/ 1636595 h 1983550"/>
                    <a:gd name="connsiteX14" fmla="*/ 20652 w 2953345"/>
                    <a:gd name="connsiteY14" fmla="*/ 500110 h 1983550"/>
                    <a:gd name="connsiteX15" fmla="*/ 612800 w 2953345"/>
                    <a:gd name="connsiteY15" fmla="*/ 567620 h 1983550"/>
                    <a:gd name="connsiteX16" fmla="*/ 646597 w 2953345"/>
                    <a:gd name="connsiteY16" fmla="*/ 582336 h 1983550"/>
                    <a:gd name="connsiteX17" fmla="*/ 648266 w 2953345"/>
                    <a:gd name="connsiteY17" fmla="*/ 560064 h 1983550"/>
                    <a:gd name="connsiteX18" fmla="*/ 857156 w 2953345"/>
                    <a:gd name="connsiteY18" fmla="*/ 12315 h 1983550"/>
                    <a:gd name="connsiteX19" fmla="*/ 1351480 w 2953345"/>
                    <a:gd name="connsiteY19" fmla="*/ 345243 h 1983550"/>
                    <a:gd name="connsiteX20" fmla="*/ 1439392 w 2953345"/>
                    <a:gd name="connsiteY20" fmla="*/ 453752 h 1983550"/>
                    <a:gd name="connsiteX21" fmla="*/ 1517562 w 2953345"/>
                    <a:gd name="connsiteY21" fmla="*/ 349370 h 1983550"/>
                    <a:gd name="connsiteX22" fmla="*/ 1988311 w 2953345"/>
                    <a:gd name="connsiteY22" fmla="*/ 0 h 1983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2953345" h="1983550">
                      <a:moveTo>
                        <a:pt x="1988311" y="0"/>
                      </a:moveTo>
                      <a:cubicBezTo>
                        <a:pt x="2110936" y="121606"/>
                        <a:pt x="2189921" y="326279"/>
                        <a:pt x="2225919" y="546570"/>
                      </a:cubicBezTo>
                      <a:lnTo>
                        <a:pt x="2233933" y="617237"/>
                      </a:lnTo>
                      <a:lnTo>
                        <a:pt x="2350610" y="567300"/>
                      </a:lnTo>
                      <a:cubicBezTo>
                        <a:pt x="2562647" y="488224"/>
                        <a:pt x="2779392" y="454290"/>
                        <a:pt x="2932976" y="500111"/>
                      </a:cubicBezTo>
                      <a:cubicBezTo>
                        <a:pt x="3023762" y="833364"/>
                        <a:pt x="2797242" y="1367090"/>
                        <a:pt x="2527736" y="1636596"/>
                      </a:cubicBezTo>
                      <a:cubicBezTo>
                        <a:pt x="2275074" y="1889258"/>
                        <a:pt x="1799076" y="2077510"/>
                        <a:pt x="1574180" y="1933671"/>
                      </a:cubicBezTo>
                      <a:lnTo>
                        <a:pt x="1556345" y="1919368"/>
                      </a:lnTo>
                      <a:lnTo>
                        <a:pt x="1528339" y="1920897"/>
                      </a:lnTo>
                      <a:cubicBezTo>
                        <a:pt x="1510560" y="1920089"/>
                        <a:pt x="1493010" y="1917445"/>
                        <a:pt x="1475770" y="1912825"/>
                      </a:cubicBezTo>
                      <a:lnTo>
                        <a:pt x="1448916" y="1901539"/>
                      </a:lnTo>
                      <a:lnTo>
                        <a:pt x="1409788" y="1909339"/>
                      </a:lnTo>
                      <a:lnTo>
                        <a:pt x="1379448" y="1933671"/>
                      </a:lnTo>
                      <a:cubicBezTo>
                        <a:pt x="1154551" y="2077510"/>
                        <a:pt x="678554" y="1889257"/>
                        <a:pt x="425892" y="1636595"/>
                      </a:cubicBezTo>
                      <a:cubicBezTo>
                        <a:pt x="156386" y="1367089"/>
                        <a:pt x="-70989" y="807277"/>
                        <a:pt x="20652" y="500110"/>
                      </a:cubicBezTo>
                      <a:cubicBezTo>
                        <a:pt x="187279" y="454716"/>
                        <a:pt x="404024" y="488650"/>
                        <a:pt x="612800" y="567620"/>
                      </a:cubicBezTo>
                      <a:lnTo>
                        <a:pt x="646597" y="582336"/>
                      </a:lnTo>
                      <a:lnTo>
                        <a:pt x="648266" y="560064"/>
                      </a:lnTo>
                      <a:cubicBezTo>
                        <a:pt x="675860" y="335450"/>
                        <a:pt x="745684" y="127473"/>
                        <a:pt x="857156" y="12315"/>
                      </a:cubicBezTo>
                      <a:cubicBezTo>
                        <a:pt x="1025944" y="48861"/>
                        <a:pt x="1202630" y="178907"/>
                        <a:pt x="1351480" y="345243"/>
                      </a:cubicBezTo>
                      <a:lnTo>
                        <a:pt x="1439392" y="453752"/>
                      </a:lnTo>
                      <a:lnTo>
                        <a:pt x="1517562" y="349370"/>
                      </a:lnTo>
                      <a:cubicBezTo>
                        <a:pt x="1661654" y="174869"/>
                        <a:pt x="1832393" y="37110"/>
                        <a:pt x="1988311" y="0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27" name="フリーフォーム: 図形 726">
                  <a:extLst>
                    <a:ext uri="{FF2B5EF4-FFF2-40B4-BE49-F238E27FC236}">
                      <a16:creationId xmlns:a16="http://schemas.microsoft.com/office/drawing/2014/main" id="{2093692B-C7A6-4185-9198-25DFE61F2BAF}"/>
                    </a:ext>
                  </a:extLst>
                </p:cNvPr>
                <p:cNvSpPr/>
                <p:nvPr/>
              </p:nvSpPr>
              <p:spPr>
                <a:xfrm rot="10800000">
                  <a:off x="6178569" y="3176830"/>
                  <a:ext cx="264016" cy="177320"/>
                </a:xfrm>
                <a:custGeom>
                  <a:avLst/>
                  <a:gdLst>
                    <a:gd name="connsiteX0" fmla="*/ 1988311 w 2953345"/>
                    <a:gd name="connsiteY0" fmla="*/ 0 h 1983550"/>
                    <a:gd name="connsiteX1" fmla="*/ 2225919 w 2953345"/>
                    <a:gd name="connsiteY1" fmla="*/ 546570 h 1983550"/>
                    <a:gd name="connsiteX2" fmla="*/ 2233933 w 2953345"/>
                    <a:gd name="connsiteY2" fmla="*/ 617237 h 1983550"/>
                    <a:gd name="connsiteX3" fmla="*/ 2350610 w 2953345"/>
                    <a:gd name="connsiteY3" fmla="*/ 567300 h 1983550"/>
                    <a:gd name="connsiteX4" fmla="*/ 2932976 w 2953345"/>
                    <a:gd name="connsiteY4" fmla="*/ 500111 h 1983550"/>
                    <a:gd name="connsiteX5" fmla="*/ 2527736 w 2953345"/>
                    <a:gd name="connsiteY5" fmla="*/ 1636596 h 1983550"/>
                    <a:gd name="connsiteX6" fmla="*/ 1574180 w 2953345"/>
                    <a:gd name="connsiteY6" fmla="*/ 1933671 h 1983550"/>
                    <a:gd name="connsiteX7" fmla="*/ 1556345 w 2953345"/>
                    <a:gd name="connsiteY7" fmla="*/ 1919368 h 1983550"/>
                    <a:gd name="connsiteX8" fmla="*/ 1528339 w 2953345"/>
                    <a:gd name="connsiteY8" fmla="*/ 1920897 h 1983550"/>
                    <a:gd name="connsiteX9" fmla="*/ 1475770 w 2953345"/>
                    <a:gd name="connsiteY9" fmla="*/ 1912825 h 1983550"/>
                    <a:gd name="connsiteX10" fmla="*/ 1448916 w 2953345"/>
                    <a:gd name="connsiteY10" fmla="*/ 1901539 h 1983550"/>
                    <a:gd name="connsiteX11" fmla="*/ 1409788 w 2953345"/>
                    <a:gd name="connsiteY11" fmla="*/ 1909339 h 1983550"/>
                    <a:gd name="connsiteX12" fmla="*/ 1379448 w 2953345"/>
                    <a:gd name="connsiteY12" fmla="*/ 1933671 h 1983550"/>
                    <a:gd name="connsiteX13" fmla="*/ 425892 w 2953345"/>
                    <a:gd name="connsiteY13" fmla="*/ 1636595 h 1983550"/>
                    <a:gd name="connsiteX14" fmla="*/ 20652 w 2953345"/>
                    <a:gd name="connsiteY14" fmla="*/ 500110 h 1983550"/>
                    <a:gd name="connsiteX15" fmla="*/ 612800 w 2953345"/>
                    <a:gd name="connsiteY15" fmla="*/ 567620 h 1983550"/>
                    <a:gd name="connsiteX16" fmla="*/ 646597 w 2953345"/>
                    <a:gd name="connsiteY16" fmla="*/ 582336 h 1983550"/>
                    <a:gd name="connsiteX17" fmla="*/ 648266 w 2953345"/>
                    <a:gd name="connsiteY17" fmla="*/ 560064 h 1983550"/>
                    <a:gd name="connsiteX18" fmla="*/ 857156 w 2953345"/>
                    <a:gd name="connsiteY18" fmla="*/ 12315 h 1983550"/>
                    <a:gd name="connsiteX19" fmla="*/ 1351480 w 2953345"/>
                    <a:gd name="connsiteY19" fmla="*/ 345243 h 1983550"/>
                    <a:gd name="connsiteX20" fmla="*/ 1439392 w 2953345"/>
                    <a:gd name="connsiteY20" fmla="*/ 453752 h 1983550"/>
                    <a:gd name="connsiteX21" fmla="*/ 1517562 w 2953345"/>
                    <a:gd name="connsiteY21" fmla="*/ 349370 h 1983550"/>
                    <a:gd name="connsiteX22" fmla="*/ 1988311 w 2953345"/>
                    <a:gd name="connsiteY22" fmla="*/ 0 h 1983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2953345" h="1983550">
                      <a:moveTo>
                        <a:pt x="1988311" y="0"/>
                      </a:moveTo>
                      <a:cubicBezTo>
                        <a:pt x="2110936" y="121606"/>
                        <a:pt x="2189921" y="326279"/>
                        <a:pt x="2225919" y="546570"/>
                      </a:cubicBezTo>
                      <a:lnTo>
                        <a:pt x="2233933" y="617237"/>
                      </a:lnTo>
                      <a:lnTo>
                        <a:pt x="2350610" y="567300"/>
                      </a:lnTo>
                      <a:cubicBezTo>
                        <a:pt x="2562647" y="488224"/>
                        <a:pt x="2779392" y="454290"/>
                        <a:pt x="2932976" y="500111"/>
                      </a:cubicBezTo>
                      <a:cubicBezTo>
                        <a:pt x="3023762" y="833364"/>
                        <a:pt x="2797242" y="1367090"/>
                        <a:pt x="2527736" y="1636596"/>
                      </a:cubicBezTo>
                      <a:cubicBezTo>
                        <a:pt x="2275074" y="1889258"/>
                        <a:pt x="1799076" y="2077510"/>
                        <a:pt x="1574180" y="1933671"/>
                      </a:cubicBezTo>
                      <a:lnTo>
                        <a:pt x="1556345" y="1919368"/>
                      </a:lnTo>
                      <a:lnTo>
                        <a:pt x="1528339" y="1920897"/>
                      </a:lnTo>
                      <a:cubicBezTo>
                        <a:pt x="1510560" y="1920089"/>
                        <a:pt x="1493010" y="1917445"/>
                        <a:pt x="1475770" y="1912825"/>
                      </a:cubicBezTo>
                      <a:lnTo>
                        <a:pt x="1448916" y="1901539"/>
                      </a:lnTo>
                      <a:lnTo>
                        <a:pt x="1409788" y="1909339"/>
                      </a:lnTo>
                      <a:lnTo>
                        <a:pt x="1379448" y="1933671"/>
                      </a:lnTo>
                      <a:cubicBezTo>
                        <a:pt x="1154551" y="2077510"/>
                        <a:pt x="678554" y="1889257"/>
                        <a:pt x="425892" y="1636595"/>
                      </a:cubicBezTo>
                      <a:cubicBezTo>
                        <a:pt x="156386" y="1367089"/>
                        <a:pt x="-70989" y="807277"/>
                        <a:pt x="20652" y="500110"/>
                      </a:cubicBezTo>
                      <a:cubicBezTo>
                        <a:pt x="187279" y="454716"/>
                        <a:pt x="404024" y="488650"/>
                        <a:pt x="612800" y="567620"/>
                      </a:cubicBezTo>
                      <a:lnTo>
                        <a:pt x="646597" y="582336"/>
                      </a:lnTo>
                      <a:lnTo>
                        <a:pt x="648266" y="560064"/>
                      </a:lnTo>
                      <a:cubicBezTo>
                        <a:pt x="675860" y="335450"/>
                        <a:pt x="745684" y="127473"/>
                        <a:pt x="857156" y="12315"/>
                      </a:cubicBezTo>
                      <a:cubicBezTo>
                        <a:pt x="1025944" y="48861"/>
                        <a:pt x="1202630" y="178907"/>
                        <a:pt x="1351480" y="345243"/>
                      </a:cubicBezTo>
                      <a:lnTo>
                        <a:pt x="1439392" y="453752"/>
                      </a:lnTo>
                      <a:lnTo>
                        <a:pt x="1517562" y="349370"/>
                      </a:lnTo>
                      <a:cubicBezTo>
                        <a:pt x="1661654" y="174869"/>
                        <a:pt x="1832393" y="37110"/>
                        <a:pt x="1988311" y="0"/>
                      </a:cubicBezTo>
                      <a:close/>
                    </a:path>
                  </a:pathLst>
                </a:custGeom>
                <a:solidFill>
                  <a:srgbClr val="339933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28" name="フリーフォーム: 図形 727">
                  <a:extLst>
                    <a:ext uri="{FF2B5EF4-FFF2-40B4-BE49-F238E27FC236}">
                      <a16:creationId xmlns:a16="http://schemas.microsoft.com/office/drawing/2014/main" id="{1BD85CE0-AD92-492C-959A-9CC2F42CC004}"/>
                    </a:ext>
                  </a:extLst>
                </p:cNvPr>
                <p:cNvSpPr/>
                <p:nvPr/>
              </p:nvSpPr>
              <p:spPr>
                <a:xfrm rot="10800000">
                  <a:off x="5789949" y="3352090"/>
                  <a:ext cx="264016" cy="177320"/>
                </a:xfrm>
                <a:custGeom>
                  <a:avLst/>
                  <a:gdLst>
                    <a:gd name="connsiteX0" fmla="*/ 1988311 w 2953345"/>
                    <a:gd name="connsiteY0" fmla="*/ 0 h 1983550"/>
                    <a:gd name="connsiteX1" fmla="*/ 2225919 w 2953345"/>
                    <a:gd name="connsiteY1" fmla="*/ 546570 h 1983550"/>
                    <a:gd name="connsiteX2" fmla="*/ 2233933 w 2953345"/>
                    <a:gd name="connsiteY2" fmla="*/ 617237 h 1983550"/>
                    <a:gd name="connsiteX3" fmla="*/ 2350610 w 2953345"/>
                    <a:gd name="connsiteY3" fmla="*/ 567300 h 1983550"/>
                    <a:gd name="connsiteX4" fmla="*/ 2932976 w 2953345"/>
                    <a:gd name="connsiteY4" fmla="*/ 500111 h 1983550"/>
                    <a:gd name="connsiteX5" fmla="*/ 2527736 w 2953345"/>
                    <a:gd name="connsiteY5" fmla="*/ 1636596 h 1983550"/>
                    <a:gd name="connsiteX6" fmla="*/ 1574180 w 2953345"/>
                    <a:gd name="connsiteY6" fmla="*/ 1933671 h 1983550"/>
                    <a:gd name="connsiteX7" fmla="*/ 1556345 w 2953345"/>
                    <a:gd name="connsiteY7" fmla="*/ 1919368 h 1983550"/>
                    <a:gd name="connsiteX8" fmla="*/ 1528339 w 2953345"/>
                    <a:gd name="connsiteY8" fmla="*/ 1920897 h 1983550"/>
                    <a:gd name="connsiteX9" fmla="*/ 1475770 w 2953345"/>
                    <a:gd name="connsiteY9" fmla="*/ 1912825 h 1983550"/>
                    <a:gd name="connsiteX10" fmla="*/ 1448916 w 2953345"/>
                    <a:gd name="connsiteY10" fmla="*/ 1901539 h 1983550"/>
                    <a:gd name="connsiteX11" fmla="*/ 1409788 w 2953345"/>
                    <a:gd name="connsiteY11" fmla="*/ 1909339 h 1983550"/>
                    <a:gd name="connsiteX12" fmla="*/ 1379448 w 2953345"/>
                    <a:gd name="connsiteY12" fmla="*/ 1933671 h 1983550"/>
                    <a:gd name="connsiteX13" fmla="*/ 425892 w 2953345"/>
                    <a:gd name="connsiteY13" fmla="*/ 1636595 h 1983550"/>
                    <a:gd name="connsiteX14" fmla="*/ 20652 w 2953345"/>
                    <a:gd name="connsiteY14" fmla="*/ 500110 h 1983550"/>
                    <a:gd name="connsiteX15" fmla="*/ 612800 w 2953345"/>
                    <a:gd name="connsiteY15" fmla="*/ 567620 h 1983550"/>
                    <a:gd name="connsiteX16" fmla="*/ 646597 w 2953345"/>
                    <a:gd name="connsiteY16" fmla="*/ 582336 h 1983550"/>
                    <a:gd name="connsiteX17" fmla="*/ 648266 w 2953345"/>
                    <a:gd name="connsiteY17" fmla="*/ 560064 h 1983550"/>
                    <a:gd name="connsiteX18" fmla="*/ 857156 w 2953345"/>
                    <a:gd name="connsiteY18" fmla="*/ 12315 h 1983550"/>
                    <a:gd name="connsiteX19" fmla="*/ 1351480 w 2953345"/>
                    <a:gd name="connsiteY19" fmla="*/ 345243 h 1983550"/>
                    <a:gd name="connsiteX20" fmla="*/ 1439392 w 2953345"/>
                    <a:gd name="connsiteY20" fmla="*/ 453752 h 1983550"/>
                    <a:gd name="connsiteX21" fmla="*/ 1517562 w 2953345"/>
                    <a:gd name="connsiteY21" fmla="*/ 349370 h 1983550"/>
                    <a:gd name="connsiteX22" fmla="*/ 1988311 w 2953345"/>
                    <a:gd name="connsiteY22" fmla="*/ 0 h 1983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2953345" h="1983550">
                      <a:moveTo>
                        <a:pt x="1988311" y="0"/>
                      </a:moveTo>
                      <a:cubicBezTo>
                        <a:pt x="2110936" y="121606"/>
                        <a:pt x="2189921" y="326279"/>
                        <a:pt x="2225919" y="546570"/>
                      </a:cubicBezTo>
                      <a:lnTo>
                        <a:pt x="2233933" y="617237"/>
                      </a:lnTo>
                      <a:lnTo>
                        <a:pt x="2350610" y="567300"/>
                      </a:lnTo>
                      <a:cubicBezTo>
                        <a:pt x="2562647" y="488224"/>
                        <a:pt x="2779392" y="454290"/>
                        <a:pt x="2932976" y="500111"/>
                      </a:cubicBezTo>
                      <a:cubicBezTo>
                        <a:pt x="3023762" y="833364"/>
                        <a:pt x="2797242" y="1367090"/>
                        <a:pt x="2527736" y="1636596"/>
                      </a:cubicBezTo>
                      <a:cubicBezTo>
                        <a:pt x="2275074" y="1889258"/>
                        <a:pt x="1799076" y="2077510"/>
                        <a:pt x="1574180" y="1933671"/>
                      </a:cubicBezTo>
                      <a:lnTo>
                        <a:pt x="1556345" y="1919368"/>
                      </a:lnTo>
                      <a:lnTo>
                        <a:pt x="1528339" y="1920897"/>
                      </a:lnTo>
                      <a:cubicBezTo>
                        <a:pt x="1510560" y="1920089"/>
                        <a:pt x="1493010" y="1917445"/>
                        <a:pt x="1475770" y="1912825"/>
                      </a:cubicBezTo>
                      <a:lnTo>
                        <a:pt x="1448916" y="1901539"/>
                      </a:lnTo>
                      <a:lnTo>
                        <a:pt x="1409788" y="1909339"/>
                      </a:lnTo>
                      <a:lnTo>
                        <a:pt x="1379448" y="1933671"/>
                      </a:lnTo>
                      <a:cubicBezTo>
                        <a:pt x="1154551" y="2077510"/>
                        <a:pt x="678554" y="1889257"/>
                        <a:pt x="425892" y="1636595"/>
                      </a:cubicBezTo>
                      <a:cubicBezTo>
                        <a:pt x="156386" y="1367089"/>
                        <a:pt x="-70989" y="807277"/>
                        <a:pt x="20652" y="500110"/>
                      </a:cubicBezTo>
                      <a:cubicBezTo>
                        <a:pt x="187279" y="454716"/>
                        <a:pt x="404024" y="488650"/>
                        <a:pt x="612800" y="567620"/>
                      </a:cubicBezTo>
                      <a:lnTo>
                        <a:pt x="646597" y="582336"/>
                      </a:lnTo>
                      <a:lnTo>
                        <a:pt x="648266" y="560064"/>
                      </a:lnTo>
                      <a:cubicBezTo>
                        <a:pt x="675860" y="335450"/>
                        <a:pt x="745684" y="127473"/>
                        <a:pt x="857156" y="12315"/>
                      </a:cubicBezTo>
                      <a:cubicBezTo>
                        <a:pt x="1025944" y="48861"/>
                        <a:pt x="1202630" y="178907"/>
                        <a:pt x="1351480" y="345243"/>
                      </a:cubicBezTo>
                      <a:lnTo>
                        <a:pt x="1439392" y="453752"/>
                      </a:lnTo>
                      <a:lnTo>
                        <a:pt x="1517562" y="349370"/>
                      </a:lnTo>
                      <a:cubicBezTo>
                        <a:pt x="1661654" y="174869"/>
                        <a:pt x="1832393" y="37110"/>
                        <a:pt x="1988311" y="0"/>
                      </a:cubicBezTo>
                      <a:close/>
                    </a:path>
                  </a:pathLst>
                </a:custGeom>
                <a:solidFill>
                  <a:srgbClr val="339933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29" name="フリーフォーム: 図形 728">
                  <a:extLst>
                    <a:ext uri="{FF2B5EF4-FFF2-40B4-BE49-F238E27FC236}">
                      <a16:creationId xmlns:a16="http://schemas.microsoft.com/office/drawing/2014/main" id="{A8EB17CD-C00D-4DDB-8D14-84495FCBDC72}"/>
                    </a:ext>
                  </a:extLst>
                </p:cNvPr>
                <p:cNvSpPr/>
                <p:nvPr/>
              </p:nvSpPr>
              <p:spPr>
                <a:xfrm rot="10800000">
                  <a:off x="5942349" y="3100630"/>
                  <a:ext cx="264016" cy="177320"/>
                </a:xfrm>
                <a:custGeom>
                  <a:avLst/>
                  <a:gdLst>
                    <a:gd name="connsiteX0" fmla="*/ 1988311 w 2953345"/>
                    <a:gd name="connsiteY0" fmla="*/ 0 h 1983550"/>
                    <a:gd name="connsiteX1" fmla="*/ 2225919 w 2953345"/>
                    <a:gd name="connsiteY1" fmla="*/ 546570 h 1983550"/>
                    <a:gd name="connsiteX2" fmla="*/ 2233933 w 2953345"/>
                    <a:gd name="connsiteY2" fmla="*/ 617237 h 1983550"/>
                    <a:gd name="connsiteX3" fmla="*/ 2350610 w 2953345"/>
                    <a:gd name="connsiteY3" fmla="*/ 567300 h 1983550"/>
                    <a:gd name="connsiteX4" fmla="*/ 2932976 w 2953345"/>
                    <a:gd name="connsiteY4" fmla="*/ 500111 h 1983550"/>
                    <a:gd name="connsiteX5" fmla="*/ 2527736 w 2953345"/>
                    <a:gd name="connsiteY5" fmla="*/ 1636596 h 1983550"/>
                    <a:gd name="connsiteX6" fmla="*/ 1574180 w 2953345"/>
                    <a:gd name="connsiteY6" fmla="*/ 1933671 h 1983550"/>
                    <a:gd name="connsiteX7" fmla="*/ 1556345 w 2953345"/>
                    <a:gd name="connsiteY7" fmla="*/ 1919368 h 1983550"/>
                    <a:gd name="connsiteX8" fmla="*/ 1528339 w 2953345"/>
                    <a:gd name="connsiteY8" fmla="*/ 1920897 h 1983550"/>
                    <a:gd name="connsiteX9" fmla="*/ 1475770 w 2953345"/>
                    <a:gd name="connsiteY9" fmla="*/ 1912825 h 1983550"/>
                    <a:gd name="connsiteX10" fmla="*/ 1448916 w 2953345"/>
                    <a:gd name="connsiteY10" fmla="*/ 1901539 h 1983550"/>
                    <a:gd name="connsiteX11" fmla="*/ 1409788 w 2953345"/>
                    <a:gd name="connsiteY11" fmla="*/ 1909339 h 1983550"/>
                    <a:gd name="connsiteX12" fmla="*/ 1379448 w 2953345"/>
                    <a:gd name="connsiteY12" fmla="*/ 1933671 h 1983550"/>
                    <a:gd name="connsiteX13" fmla="*/ 425892 w 2953345"/>
                    <a:gd name="connsiteY13" fmla="*/ 1636595 h 1983550"/>
                    <a:gd name="connsiteX14" fmla="*/ 20652 w 2953345"/>
                    <a:gd name="connsiteY14" fmla="*/ 500110 h 1983550"/>
                    <a:gd name="connsiteX15" fmla="*/ 612800 w 2953345"/>
                    <a:gd name="connsiteY15" fmla="*/ 567620 h 1983550"/>
                    <a:gd name="connsiteX16" fmla="*/ 646597 w 2953345"/>
                    <a:gd name="connsiteY16" fmla="*/ 582336 h 1983550"/>
                    <a:gd name="connsiteX17" fmla="*/ 648266 w 2953345"/>
                    <a:gd name="connsiteY17" fmla="*/ 560064 h 1983550"/>
                    <a:gd name="connsiteX18" fmla="*/ 857156 w 2953345"/>
                    <a:gd name="connsiteY18" fmla="*/ 12315 h 1983550"/>
                    <a:gd name="connsiteX19" fmla="*/ 1351480 w 2953345"/>
                    <a:gd name="connsiteY19" fmla="*/ 345243 h 1983550"/>
                    <a:gd name="connsiteX20" fmla="*/ 1439392 w 2953345"/>
                    <a:gd name="connsiteY20" fmla="*/ 453752 h 1983550"/>
                    <a:gd name="connsiteX21" fmla="*/ 1517562 w 2953345"/>
                    <a:gd name="connsiteY21" fmla="*/ 349370 h 1983550"/>
                    <a:gd name="connsiteX22" fmla="*/ 1988311 w 2953345"/>
                    <a:gd name="connsiteY22" fmla="*/ 0 h 1983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2953345" h="1983550">
                      <a:moveTo>
                        <a:pt x="1988311" y="0"/>
                      </a:moveTo>
                      <a:cubicBezTo>
                        <a:pt x="2110936" y="121606"/>
                        <a:pt x="2189921" y="326279"/>
                        <a:pt x="2225919" y="546570"/>
                      </a:cubicBezTo>
                      <a:lnTo>
                        <a:pt x="2233933" y="617237"/>
                      </a:lnTo>
                      <a:lnTo>
                        <a:pt x="2350610" y="567300"/>
                      </a:lnTo>
                      <a:cubicBezTo>
                        <a:pt x="2562647" y="488224"/>
                        <a:pt x="2779392" y="454290"/>
                        <a:pt x="2932976" y="500111"/>
                      </a:cubicBezTo>
                      <a:cubicBezTo>
                        <a:pt x="3023762" y="833364"/>
                        <a:pt x="2797242" y="1367090"/>
                        <a:pt x="2527736" y="1636596"/>
                      </a:cubicBezTo>
                      <a:cubicBezTo>
                        <a:pt x="2275074" y="1889258"/>
                        <a:pt x="1799076" y="2077510"/>
                        <a:pt x="1574180" y="1933671"/>
                      </a:cubicBezTo>
                      <a:lnTo>
                        <a:pt x="1556345" y="1919368"/>
                      </a:lnTo>
                      <a:lnTo>
                        <a:pt x="1528339" y="1920897"/>
                      </a:lnTo>
                      <a:cubicBezTo>
                        <a:pt x="1510560" y="1920089"/>
                        <a:pt x="1493010" y="1917445"/>
                        <a:pt x="1475770" y="1912825"/>
                      </a:cubicBezTo>
                      <a:lnTo>
                        <a:pt x="1448916" y="1901539"/>
                      </a:lnTo>
                      <a:lnTo>
                        <a:pt x="1409788" y="1909339"/>
                      </a:lnTo>
                      <a:lnTo>
                        <a:pt x="1379448" y="1933671"/>
                      </a:lnTo>
                      <a:cubicBezTo>
                        <a:pt x="1154551" y="2077510"/>
                        <a:pt x="678554" y="1889257"/>
                        <a:pt x="425892" y="1636595"/>
                      </a:cubicBezTo>
                      <a:cubicBezTo>
                        <a:pt x="156386" y="1367089"/>
                        <a:pt x="-70989" y="807277"/>
                        <a:pt x="20652" y="500110"/>
                      </a:cubicBezTo>
                      <a:cubicBezTo>
                        <a:pt x="187279" y="454716"/>
                        <a:pt x="404024" y="488650"/>
                        <a:pt x="612800" y="567620"/>
                      </a:cubicBezTo>
                      <a:lnTo>
                        <a:pt x="646597" y="582336"/>
                      </a:lnTo>
                      <a:lnTo>
                        <a:pt x="648266" y="560064"/>
                      </a:lnTo>
                      <a:cubicBezTo>
                        <a:pt x="675860" y="335450"/>
                        <a:pt x="745684" y="127473"/>
                        <a:pt x="857156" y="12315"/>
                      </a:cubicBezTo>
                      <a:cubicBezTo>
                        <a:pt x="1025944" y="48861"/>
                        <a:pt x="1202630" y="178907"/>
                        <a:pt x="1351480" y="345243"/>
                      </a:cubicBezTo>
                      <a:lnTo>
                        <a:pt x="1439392" y="453752"/>
                      </a:lnTo>
                      <a:lnTo>
                        <a:pt x="1517562" y="349370"/>
                      </a:lnTo>
                      <a:cubicBezTo>
                        <a:pt x="1661654" y="174869"/>
                        <a:pt x="1832393" y="37110"/>
                        <a:pt x="1988311" y="0"/>
                      </a:cubicBezTo>
                      <a:close/>
                    </a:path>
                  </a:pathLst>
                </a:custGeom>
                <a:solidFill>
                  <a:srgbClr val="339933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30" name="フリーフォーム: 図形 729">
                  <a:extLst>
                    <a:ext uri="{FF2B5EF4-FFF2-40B4-BE49-F238E27FC236}">
                      <a16:creationId xmlns:a16="http://schemas.microsoft.com/office/drawing/2014/main" id="{4C8AC0CF-840B-490A-BDE5-549BC709F9EF}"/>
                    </a:ext>
                  </a:extLst>
                </p:cNvPr>
                <p:cNvSpPr/>
                <p:nvPr/>
              </p:nvSpPr>
              <p:spPr>
                <a:xfrm rot="10800000">
                  <a:off x="6191925" y="3414400"/>
                  <a:ext cx="237304" cy="159380"/>
                </a:xfrm>
                <a:custGeom>
                  <a:avLst/>
                  <a:gdLst>
                    <a:gd name="connsiteX0" fmla="*/ 1988311 w 2953345"/>
                    <a:gd name="connsiteY0" fmla="*/ 0 h 1983550"/>
                    <a:gd name="connsiteX1" fmla="*/ 2225919 w 2953345"/>
                    <a:gd name="connsiteY1" fmla="*/ 546570 h 1983550"/>
                    <a:gd name="connsiteX2" fmla="*/ 2233933 w 2953345"/>
                    <a:gd name="connsiteY2" fmla="*/ 617237 h 1983550"/>
                    <a:gd name="connsiteX3" fmla="*/ 2350610 w 2953345"/>
                    <a:gd name="connsiteY3" fmla="*/ 567300 h 1983550"/>
                    <a:gd name="connsiteX4" fmla="*/ 2932976 w 2953345"/>
                    <a:gd name="connsiteY4" fmla="*/ 500111 h 1983550"/>
                    <a:gd name="connsiteX5" fmla="*/ 2527736 w 2953345"/>
                    <a:gd name="connsiteY5" fmla="*/ 1636596 h 1983550"/>
                    <a:gd name="connsiteX6" fmla="*/ 1574180 w 2953345"/>
                    <a:gd name="connsiteY6" fmla="*/ 1933671 h 1983550"/>
                    <a:gd name="connsiteX7" fmla="*/ 1556345 w 2953345"/>
                    <a:gd name="connsiteY7" fmla="*/ 1919368 h 1983550"/>
                    <a:gd name="connsiteX8" fmla="*/ 1528339 w 2953345"/>
                    <a:gd name="connsiteY8" fmla="*/ 1920897 h 1983550"/>
                    <a:gd name="connsiteX9" fmla="*/ 1475770 w 2953345"/>
                    <a:gd name="connsiteY9" fmla="*/ 1912825 h 1983550"/>
                    <a:gd name="connsiteX10" fmla="*/ 1448916 w 2953345"/>
                    <a:gd name="connsiteY10" fmla="*/ 1901539 h 1983550"/>
                    <a:gd name="connsiteX11" fmla="*/ 1409788 w 2953345"/>
                    <a:gd name="connsiteY11" fmla="*/ 1909339 h 1983550"/>
                    <a:gd name="connsiteX12" fmla="*/ 1379448 w 2953345"/>
                    <a:gd name="connsiteY12" fmla="*/ 1933671 h 1983550"/>
                    <a:gd name="connsiteX13" fmla="*/ 425892 w 2953345"/>
                    <a:gd name="connsiteY13" fmla="*/ 1636595 h 1983550"/>
                    <a:gd name="connsiteX14" fmla="*/ 20652 w 2953345"/>
                    <a:gd name="connsiteY14" fmla="*/ 500110 h 1983550"/>
                    <a:gd name="connsiteX15" fmla="*/ 612800 w 2953345"/>
                    <a:gd name="connsiteY15" fmla="*/ 567620 h 1983550"/>
                    <a:gd name="connsiteX16" fmla="*/ 646597 w 2953345"/>
                    <a:gd name="connsiteY16" fmla="*/ 582336 h 1983550"/>
                    <a:gd name="connsiteX17" fmla="*/ 648266 w 2953345"/>
                    <a:gd name="connsiteY17" fmla="*/ 560064 h 1983550"/>
                    <a:gd name="connsiteX18" fmla="*/ 857156 w 2953345"/>
                    <a:gd name="connsiteY18" fmla="*/ 12315 h 1983550"/>
                    <a:gd name="connsiteX19" fmla="*/ 1351480 w 2953345"/>
                    <a:gd name="connsiteY19" fmla="*/ 345243 h 1983550"/>
                    <a:gd name="connsiteX20" fmla="*/ 1439392 w 2953345"/>
                    <a:gd name="connsiteY20" fmla="*/ 453752 h 1983550"/>
                    <a:gd name="connsiteX21" fmla="*/ 1517562 w 2953345"/>
                    <a:gd name="connsiteY21" fmla="*/ 349370 h 1983550"/>
                    <a:gd name="connsiteX22" fmla="*/ 1988311 w 2953345"/>
                    <a:gd name="connsiteY22" fmla="*/ 0 h 1983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2953345" h="1983550">
                      <a:moveTo>
                        <a:pt x="1988311" y="0"/>
                      </a:moveTo>
                      <a:cubicBezTo>
                        <a:pt x="2110936" y="121606"/>
                        <a:pt x="2189921" y="326279"/>
                        <a:pt x="2225919" y="546570"/>
                      </a:cubicBezTo>
                      <a:lnTo>
                        <a:pt x="2233933" y="617237"/>
                      </a:lnTo>
                      <a:lnTo>
                        <a:pt x="2350610" y="567300"/>
                      </a:lnTo>
                      <a:cubicBezTo>
                        <a:pt x="2562647" y="488224"/>
                        <a:pt x="2779392" y="454290"/>
                        <a:pt x="2932976" y="500111"/>
                      </a:cubicBezTo>
                      <a:cubicBezTo>
                        <a:pt x="3023762" y="833364"/>
                        <a:pt x="2797242" y="1367090"/>
                        <a:pt x="2527736" y="1636596"/>
                      </a:cubicBezTo>
                      <a:cubicBezTo>
                        <a:pt x="2275074" y="1889258"/>
                        <a:pt x="1799076" y="2077510"/>
                        <a:pt x="1574180" y="1933671"/>
                      </a:cubicBezTo>
                      <a:lnTo>
                        <a:pt x="1556345" y="1919368"/>
                      </a:lnTo>
                      <a:lnTo>
                        <a:pt x="1528339" y="1920897"/>
                      </a:lnTo>
                      <a:cubicBezTo>
                        <a:pt x="1510560" y="1920089"/>
                        <a:pt x="1493010" y="1917445"/>
                        <a:pt x="1475770" y="1912825"/>
                      </a:cubicBezTo>
                      <a:lnTo>
                        <a:pt x="1448916" y="1901539"/>
                      </a:lnTo>
                      <a:lnTo>
                        <a:pt x="1409788" y="1909339"/>
                      </a:lnTo>
                      <a:lnTo>
                        <a:pt x="1379448" y="1933671"/>
                      </a:lnTo>
                      <a:cubicBezTo>
                        <a:pt x="1154551" y="2077510"/>
                        <a:pt x="678554" y="1889257"/>
                        <a:pt x="425892" y="1636595"/>
                      </a:cubicBezTo>
                      <a:cubicBezTo>
                        <a:pt x="156386" y="1367089"/>
                        <a:pt x="-70989" y="807277"/>
                        <a:pt x="20652" y="500110"/>
                      </a:cubicBezTo>
                      <a:cubicBezTo>
                        <a:pt x="187279" y="454716"/>
                        <a:pt x="404024" y="488650"/>
                        <a:pt x="612800" y="567620"/>
                      </a:cubicBezTo>
                      <a:lnTo>
                        <a:pt x="646597" y="582336"/>
                      </a:lnTo>
                      <a:lnTo>
                        <a:pt x="648266" y="560064"/>
                      </a:lnTo>
                      <a:cubicBezTo>
                        <a:pt x="675860" y="335450"/>
                        <a:pt x="745684" y="127473"/>
                        <a:pt x="857156" y="12315"/>
                      </a:cubicBezTo>
                      <a:cubicBezTo>
                        <a:pt x="1025944" y="48861"/>
                        <a:pt x="1202630" y="178907"/>
                        <a:pt x="1351480" y="345243"/>
                      </a:cubicBezTo>
                      <a:lnTo>
                        <a:pt x="1439392" y="453752"/>
                      </a:lnTo>
                      <a:lnTo>
                        <a:pt x="1517562" y="349370"/>
                      </a:lnTo>
                      <a:cubicBezTo>
                        <a:pt x="1661654" y="174869"/>
                        <a:pt x="1832393" y="37110"/>
                        <a:pt x="1988311" y="0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31" name="フリーフォーム: 図形 730">
                  <a:extLst>
                    <a:ext uri="{FF2B5EF4-FFF2-40B4-BE49-F238E27FC236}">
                      <a16:creationId xmlns:a16="http://schemas.microsoft.com/office/drawing/2014/main" id="{475BABF1-36D2-4B4D-B439-57985F1649C7}"/>
                    </a:ext>
                  </a:extLst>
                </p:cNvPr>
                <p:cNvSpPr/>
                <p:nvPr/>
              </p:nvSpPr>
              <p:spPr>
                <a:xfrm rot="10800000">
                  <a:off x="5803305" y="3589660"/>
                  <a:ext cx="237304" cy="159380"/>
                </a:xfrm>
                <a:custGeom>
                  <a:avLst/>
                  <a:gdLst>
                    <a:gd name="connsiteX0" fmla="*/ 1988311 w 2953345"/>
                    <a:gd name="connsiteY0" fmla="*/ 0 h 1983550"/>
                    <a:gd name="connsiteX1" fmla="*/ 2225919 w 2953345"/>
                    <a:gd name="connsiteY1" fmla="*/ 546570 h 1983550"/>
                    <a:gd name="connsiteX2" fmla="*/ 2233933 w 2953345"/>
                    <a:gd name="connsiteY2" fmla="*/ 617237 h 1983550"/>
                    <a:gd name="connsiteX3" fmla="*/ 2350610 w 2953345"/>
                    <a:gd name="connsiteY3" fmla="*/ 567300 h 1983550"/>
                    <a:gd name="connsiteX4" fmla="*/ 2932976 w 2953345"/>
                    <a:gd name="connsiteY4" fmla="*/ 500111 h 1983550"/>
                    <a:gd name="connsiteX5" fmla="*/ 2527736 w 2953345"/>
                    <a:gd name="connsiteY5" fmla="*/ 1636596 h 1983550"/>
                    <a:gd name="connsiteX6" fmla="*/ 1574180 w 2953345"/>
                    <a:gd name="connsiteY6" fmla="*/ 1933671 h 1983550"/>
                    <a:gd name="connsiteX7" fmla="*/ 1556345 w 2953345"/>
                    <a:gd name="connsiteY7" fmla="*/ 1919368 h 1983550"/>
                    <a:gd name="connsiteX8" fmla="*/ 1528339 w 2953345"/>
                    <a:gd name="connsiteY8" fmla="*/ 1920897 h 1983550"/>
                    <a:gd name="connsiteX9" fmla="*/ 1475770 w 2953345"/>
                    <a:gd name="connsiteY9" fmla="*/ 1912825 h 1983550"/>
                    <a:gd name="connsiteX10" fmla="*/ 1448916 w 2953345"/>
                    <a:gd name="connsiteY10" fmla="*/ 1901539 h 1983550"/>
                    <a:gd name="connsiteX11" fmla="*/ 1409788 w 2953345"/>
                    <a:gd name="connsiteY11" fmla="*/ 1909339 h 1983550"/>
                    <a:gd name="connsiteX12" fmla="*/ 1379448 w 2953345"/>
                    <a:gd name="connsiteY12" fmla="*/ 1933671 h 1983550"/>
                    <a:gd name="connsiteX13" fmla="*/ 425892 w 2953345"/>
                    <a:gd name="connsiteY13" fmla="*/ 1636595 h 1983550"/>
                    <a:gd name="connsiteX14" fmla="*/ 20652 w 2953345"/>
                    <a:gd name="connsiteY14" fmla="*/ 500110 h 1983550"/>
                    <a:gd name="connsiteX15" fmla="*/ 612800 w 2953345"/>
                    <a:gd name="connsiteY15" fmla="*/ 567620 h 1983550"/>
                    <a:gd name="connsiteX16" fmla="*/ 646597 w 2953345"/>
                    <a:gd name="connsiteY16" fmla="*/ 582336 h 1983550"/>
                    <a:gd name="connsiteX17" fmla="*/ 648266 w 2953345"/>
                    <a:gd name="connsiteY17" fmla="*/ 560064 h 1983550"/>
                    <a:gd name="connsiteX18" fmla="*/ 857156 w 2953345"/>
                    <a:gd name="connsiteY18" fmla="*/ 12315 h 1983550"/>
                    <a:gd name="connsiteX19" fmla="*/ 1351480 w 2953345"/>
                    <a:gd name="connsiteY19" fmla="*/ 345243 h 1983550"/>
                    <a:gd name="connsiteX20" fmla="*/ 1439392 w 2953345"/>
                    <a:gd name="connsiteY20" fmla="*/ 453752 h 1983550"/>
                    <a:gd name="connsiteX21" fmla="*/ 1517562 w 2953345"/>
                    <a:gd name="connsiteY21" fmla="*/ 349370 h 1983550"/>
                    <a:gd name="connsiteX22" fmla="*/ 1988311 w 2953345"/>
                    <a:gd name="connsiteY22" fmla="*/ 0 h 1983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2953345" h="1983550">
                      <a:moveTo>
                        <a:pt x="1988311" y="0"/>
                      </a:moveTo>
                      <a:cubicBezTo>
                        <a:pt x="2110936" y="121606"/>
                        <a:pt x="2189921" y="326279"/>
                        <a:pt x="2225919" y="546570"/>
                      </a:cubicBezTo>
                      <a:lnTo>
                        <a:pt x="2233933" y="617237"/>
                      </a:lnTo>
                      <a:lnTo>
                        <a:pt x="2350610" y="567300"/>
                      </a:lnTo>
                      <a:cubicBezTo>
                        <a:pt x="2562647" y="488224"/>
                        <a:pt x="2779392" y="454290"/>
                        <a:pt x="2932976" y="500111"/>
                      </a:cubicBezTo>
                      <a:cubicBezTo>
                        <a:pt x="3023762" y="833364"/>
                        <a:pt x="2797242" y="1367090"/>
                        <a:pt x="2527736" y="1636596"/>
                      </a:cubicBezTo>
                      <a:cubicBezTo>
                        <a:pt x="2275074" y="1889258"/>
                        <a:pt x="1799076" y="2077510"/>
                        <a:pt x="1574180" y="1933671"/>
                      </a:cubicBezTo>
                      <a:lnTo>
                        <a:pt x="1556345" y="1919368"/>
                      </a:lnTo>
                      <a:lnTo>
                        <a:pt x="1528339" y="1920897"/>
                      </a:lnTo>
                      <a:cubicBezTo>
                        <a:pt x="1510560" y="1920089"/>
                        <a:pt x="1493010" y="1917445"/>
                        <a:pt x="1475770" y="1912825"/>
                      </a:cubicBezTo>
                      <a:lnTo>
                        <a:pt x="1448916" y="1901539"/>
                      </a:lnTo>
                      <a:lnTo>
                        <a:pt x="1409788" y="1909339"/>
                      </a:lnTo>
                      <a:lnTo>
                        <a:pt x="1379448" y="1933671"/>
                      </a:lnTo>
                      <a:cubicBezTo>
                        <a:pt x="1154551" y="2077510"/>
                        <a:pt x="678554" y="1889257"/>
                        <a:pt x="425892" y="1636595"/>
                      </a:cubicBezTo>
                      <a:cubicBezTo>
                        <a:pt x="156386" y="1367089"/>
                        <a:pt x="-70989" y="807277"/>
                        <a:pt x="20652" y="500110"/>
                      </a:cubicBezTo>
                      <a:cubicBezTo>
                        <a:pt x="187279" y="454716"/>
                        <a:pt x="404024" y="488650"/>
                        <a:pt x="612800" y="567620"/>
                      </a:cubicBezTo>
                      <a:lnTo>
                        <a:pt x="646597" y="582336"/>
                      </a:lnTo>
                      <a:lnTo>
                        <a:pt x="648266" y="560064"/>
                      </a:lnTo>
                      <a:cubicBezTo>
                        <a:pt x="675860" y="335450"/>
                        <a:pt x="745684" y="127473"/>
                        <a:pt x="857156" y="12315"/>
                      </a:cubicBezTo>
                      <a:cubicBezTo>
                        <a:pt x="1025944" y="48861"/>
                        <a:pt x="1202630" y="178907"/>
                        <a:pt x="1351480" y="345243"/>
                      </a:cubicBezTo>
                      <a:lnTo>
                        <a:pt x="1439392" y="453752"/>
                      </a:lnTo>
                      <a:lnTo>
                        <a:pt x="1517562" y="349370"/>
                      </a:lnTo>
                      <a:cubicBezTo>
                        <a:pt x="1661654" y="174869"/>
                        <a:pt x="1832393" y="37110"/>
                        <a:pt x="1988311" y="0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32" name="フリーフォーム: 図形 731">
                  <a:extLst>
                    <a:ext uri="{FF2B5EF4-FFF2-40B4-BE49-F238E27FC236}">
                      <a16:creationId xmlns:a16="http://schemas.microsoft.com/office/drawing/2014/main" id="{ECC79232-2358-4E04-8624-3807EF97D05E}"/>
                    </a:ext>
                  </a:extLst>
                </p:cNvPr>
                <p:cNvSpPr/>
                <p:nvPr/>
              </p:nvSpPr>
              <p:spPr>
                <a:xfrm rot="10800000">
                  <a:off x="5955705" y="3338200"/>
                  <a:ext cx="237304" cy="159380"/>
                </a:xfrm>
                <a:custGeom>
                  <a:avLst/>
                  <a:gdLst>
                    <a:gd name="connsiteX0" fmla="*/ 1988311 w 2953345"/>
                    <a:gd name="connsiteY0" fmla="*/ 0 h 1983550"/>
                    <a:gd name="connsiteX1" fmla="*/ 2225919 w 2953345"/>
                    <a:gd name="connsiteY1" fmla="*/ 546570 h 1983550"/>
                    <a:gd name="connsiteX2" fmla="*/ 2233933 w 2953345"/>
                    <a:gd name="connsiteY2" fmla="*/ 617237 h 1983550"/>
                    <a:gd name="connsiteX3" fmla="*/ 2350610 w 2953345"/>
                    <a:gd name="connsiteY3" fmla="*/ 567300 h 1983550"/>
                    <a:gd name="connsiteX4" fmla="*/ 2932976 w 2953345"/>
                    <a:gd name="connsiteY4" fmla="*/ 500111 h 1983550"/>
                    <a:gd name="connsiteX5" fmla="*/ 2527736 w 2953345"/>
                    <a:gd name="connsiteY5" fmla="*/ 1636596 h 1983550"/>
                    <a:gd name="connsiteX6" fmla="*/ 1574180 w 2953345"/>
                    <a:gd name="connsiteY6" fmla="*/ 1933671 h 1983550"/>
                    <a:gd name="connsiteX7" fmla="*/ 1556345 w 2953345"/>
                    <a:gd name="connsiteY7" fmla="*/ 1919368 h 1983550"/>
                    <a:gd name="connsiteX8" fmla="*/ 1528339 w 2953345"/>
                    <a:gd name="connsiteY8" fmla="*/ 1920897 h 1983550"/>
                    <a:gd name="connsiteX9" fmla="*/ 1475770 w 2953345"/>
                    <a:gd name="connsiteY9" fmla="*/ 1912825 h 1983550"/>
                    <a:gd name="connsiteX10" fmla="*/ 1448916 w 2953345"/>
                    <a:gd name="connsiteY10" fmla="*/ 1901539 h 1983550"/>
                    <a:gd name="connsiteX11" fmla="*/ 1409788 w 2953345"/>
                    <a:gd name="connsiteY11" fmla="*/ 1909339 h 1983550"/>
                    <a:gd name="connsiteX12" fmla="*/ 1379448 w 2953345"/>
                    <a:gd name="connsiteY12" fmla="*/ 1933671 h 1983550"/>
                    <a:gd name="connsiteX13" fmla="*/ 425892 w 2953345"/>
                    <a:gd name="connsiteY13" fmla="*/ 1636595 h 1983550"/>
                    <a:gd name="connsiteX14" fmla="*/ 20652 w 2953345"/>
                    <a:gd name="connsiteY14" fmla="*/ 500110 h 1983550"/>
                    <a:gd name="connsiteX15" fmla="*/ 612800 w 2953345"/>
                    <a:gd name="connsiteY15" fmla="*/ 567620 h 1983550"/>
                    <a:gd name="connsiteX16" fmla="*/ 646597 w 2953345"/>
                    <a:gd name="connsiteY16" fmla="*/ 582336 h 1983550"/>
                    <a:gd name="connsiteX17" fmla="*/ 648266 w 2953345"/>
                    <a:gd name="connsiteY17" fmla="*/ 560064 h 1983550"/>
                    <a:gd name="connsiteX18" fmla="*/ 857156 w 2953345"/>
                    <a:gd name="connsiteY18" fmla="*/ 12315 h 1983550"/>
                    <a:gd name="connsiteX19" fmla="*/ 1351480 w 2953345"/>
                    <a:gd name="connsiteY19" fmla="*/ 345243 h 1983550"/>
                    <a:gd name="connsiteX20" fmla="*/ 1439392 w 2953345"/>
                    <a:gd name="connsiteY20" fmla="*/ 453752 h 1983550"/>
                    <a:gd name="connsiteX21" fmla="*/ 1517562 w 2953345"/>
                    <a:gd name="connsiteY21" fmla="*/ 349370 h 1983550"/>
                    <a:gd name="connsiteX22" fmla="*/ 1988311 w 2953345"/>
                    <a:gd name="connsiteY22" fmla="*/ 0 h 1983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2953345" h="1983550">
                      <a:moveTo>
                        <a:pt x="1988311" y="0"/>
                      </a:moveTo>
                      <a:cubicBezTo>
                        <a:pt x="2110936" y="121606"/>
                        <a:pt x="2189921" y="326279"/>
                        <a:pt x="2225919" y="546570"/>
                      </a:cubicBezTo>
                      <a:lnTo>
                        <a:pt x="2233933" y="617237"/>
                      </a:lnTo>
                      <a:lnTo>
                        <a:pt x="2350610" y="567300"/>
                      </a:lnTo>
                      <a:cubicBezTo>
                        <a:pt x="2562647" y="488224"/>
                        <a:pt x="2779392" y="454290"/>
                        <a:pt x="2932976" y="500111"/>
                      </a:cubicBezTo>
                      <a:cubicBezTo>
                        <a:pt x="3023762" y="833364"/>
                        <a:pt x="2797242" y="1367090"/>
                        <a:pt x="2527736" y="1636596"/>
                      </a:cubicBezTo>
                      <a:cubicBezTo>
                        <a:pt x="2275074" y="1889258"/>
                        <a:pt x="1799076" y="2077510"/>
                        <a:pt x="1574180" y="1933671"/>
                      </a:cubicBezTo>
                      <a:lnTo>
                        <a:pt x="1556345" y="1919368"/>
                      </a:lnTo>
                      <a:lnTo>
                        <a:pt x="1528339" y="1920897"/>
                      </a:lnTo>
                      <a:cubicBezTo>
                        <a:pt x="1510560" y="1920089"/>
                        <a:pt x="1493010" y="1917445"/>
                        <a:pt x="1475770" y="1912825"/>
                      </a:cubicBezTo>
                      <a:lnTo>
                        <a:pt x="1448916" y="1901539"/>
                      </a:lnTo>
                      <a:lnTo>
                        <a:pt x="1409788" y="1909339"/>
                      </a:lnTo>
                      <a:lnTo>
                        <a:pt x="1379448" y="1933671"/>
                      </a:lnTo>
                      <a:cubicBezTo>
                        <a:pt x="1154551" y="2077510"/>
                        <a:pt x="678554" y="1889257"/>
                        <a:pt x="425892" y="1636595"/>
                      </a:cubicBezTo>
                      <a:cubicBezTo>
                        <a:pt x="156386" y="1367089"/>
                        <a:pt x="-70989" y="807277"/>
                        <a:pt x="20652" y="500110"/>
                      </a:cubicBezTo>
                      <a:cubicBezTo>
                        <a:pt x="187279" y="454716"/>
                        <a:pt x="404024" y="488650"/>
                        <a:pt x="612800" y="567620"/>
                      </a:cubicBezTo>
                      <a:lnTo>
                        <a:pt x="646597" y="582336"/>
                      </a:lnTo>
                      <a:lnTo>
                        <a:pt x="648266" y="560064"/>
                      </a:lnTo>
                      <a:cubicBezTo>
                        <a:pt x="675860" y="335450"/>
                        <a:pt x="745684" y="127473"/>
                        <a:pt x="857156" y="12315"/>
                      </a:cubicBezTo>
                      <a:cubicBezTo>
                        <a:pt x="1025944" y="48861"/>
                        <a:pt x="1202630" y="178907"/>
                        <a:pt x="1351480" y="345243"/>
                      </a:cubicBezTo>
                      <a:lnTo>
                        <a:pt x="1439392" y="453752"/>
                      </a:lnTo>
                      <a:lnTo>
                        <a:pt x="1517562" y="349370"/>
                      </a:lnTo>
                      <a:cubicBezTo>
                        <a:pt x="1661654" y="174869"/>
                        <a:pt x="1832393" y="37110"/>
                        <a:pt x="1988311" y="0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33" name="フリーフォーム: 図形 732">
                  <a:extLst>
                    <a:ext uri="{FF2B5EF4-FFF2-40B4-BE49-F238E27FC236}">
                      <a16:creationId xmlns:a16="http://schemas.microsoft.com/office/drawing/2014/main" id="{A65BB990-9F3D-4DD1-99E4-B323AC6D8F3F}"/>
                    </a:ext>
                  </a:extLst>
                </p:cNvPr>
                <p:cNvSpPr/>
                <p:nvPr/>
              </p:nvSpPr>
              <p:spPr>
                <a:xfrm rot="9769250">
                  <a:off x="6215086" y="3298185"/>
                  <a:ext cx="264016" cy="177320"/>
                </a:xfrm>
                <a:custGeom>
                  <a:avLst/>
                  <a:gdLst>
                    <a:gd name="connsiteX0" fmla="*/ 1988311 w 2953345"/>
                    <a:gd name="connsiteY0" fmla="*/ 0 h 1983550"/>
                    <a:gd name="connsiteX1" fmla="*/ 2225919 w 2953345"/>
                    <a:gd name="connsiteY1" fmla="*/ 546570 h 1983550"/>
                    <a:gd name="connsiteX2" fmla="*/ 2233933 w 2953345"/>
                    <a:gd name="connsiteY2" fmla="*/ 617237 h 1983550"/>
                    <a:gd name="connsiteX3" fmla="*/ 2350610 w 2953345"/>
                    <a:gd name="connsiteY3" fmla="*/ 567300 h 1983550"/>
                    <a:gd name="connsiteX4" fmla="*/ 2932976 w 2953345"/>
                    <a:gd name="connsiteY4" fmla="*/ 500111 h 1983550"/>
                    <a:gd name="connsiteX5" fmla="*/ 2527736 w 2953345"/>
                    <a:gd name="connsiteY5" fmla="*/ 1636596 h 1983550"/>
                    <a:gd name="connsiteX6" fmla="*/ 1574180 w 2953345"/>
                    <a:gd name="connsiteY6" fmla="*/ 1933671 h 1983550"/>
                    <a:gd name="connsiteX7" fmla="*/ 1556345 w 2953345"/>
                    <a:gd name="connsiteY7" fmla="*/ 1919368 h 1983550"/>
                    <a:gd name="connsiteX8" fmla="*/ 1528339 w 2953345"/>
                    <a:gd name="connsiteY8" fmla="*/ 1920897 h 1983550"/>
                    <a:gd name="connsiteX9" fmla="*/ 1475770 w 2953345"/>
                    <a:gd name="connsiteY9" fmla="*/ 1912825 h 1983550"/>
                    <a:gd name="connsiteX10" fmla="*/ 1448916 w 2953345"/>
                    <a:gd name="connsiteY10" fmla="*/ 1901539 h 1983550"/>
                    <a:gd name="connsiteX11" fmla="*/ 1409788 w 2953345"/>
                    <a:gd name="connsiteY11" fmla="*/ 1909339 h 1983550"/>
                    <a:gd name="connsiteX12" fmla="*/ 1379448 w 2953345"/>
                    <a:gd name="connsiteY12" fmla="*/ 1933671 h 1983550"/>
                    <a:gd name="connsiteX13" fmla="*/ 425892 w 2953345"/>
                    <a:gd name="connsiteY13" fmla="*/ 1636595 h 1983550"/>
                    <a:gd name="connsiteX14" fmla="*/ 20652 w 2953345"/>
                    <a:gd name="connsiteY14" fmla="*/ 500110 h 1983550"/>
                    <a:gd name="connsiteX15" fmla="*/ 612800 w 2953345"/>
                    <a:gd name="connsiteY15" fmla="*/ 567620 h 1983550"/>
                    <a:gd name="connsiteX16" fmla="*/ 646597 w 2953345"/>
                    <a:gd name="connsiteY16" fmla="*/ 582336 h 1983550"/>
                    <a:gd name="connsiteX17" fmla="*/ 648266 w 2953345"/>
                    <a:gd name="connsiteY17" fmla="*/ 560064 h 1983550"/>
                    <a:gd name="connsiteX18" fmla="*/ 857156 w 2953345"/>
                    <a:gd name="connsiteY18" fmla="*/ 12315 h 1983550"/>
                    <a:gd name="connsiteX19" fmla="*/ 1351480 w 2953345"/>
                    <a:gd name="connsiteY19" fmla="*/ 345243 h 1983550"/>
                    <a:gd name="connsiteX20" fmla="*/ 1439392 w 2953345"/>
                    <a:gd name="connsiteY20" fmla="*/ 453752 h 1983550"/>
                    <a:gd name="connsiteX21" fmla="*/ 1517562 w 2953345"/>
                    <a:gd name="connsiteY21" fmla="*/ 349370 h 1983550"/>
                    <a:gd name="connsiteX22" fmla="*/ 1988311 w 2953345"/>
                    <a:gd name="connsiteY22" fmla="*/ 0 h 1983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2953345" h="1983550">
                      <a:moveTo>
                        <a:pt x="1988311" y="0"/>
                      </a:moveTo>
                      <a:cubicBezTo>
                        <a:pt x="2110936" y="121606"/>
                        <a:pt x="2189921" y="326279"/>
                        <a:pt x="2225919" y="546570"/>
                      </a:cubicBezTo>
                      <a:lnTo>
                        <a:pt x="2233933" y="617237"/>
                      </a:lnTo>
                      <a:lnTo>
                        <a:pt x="2350610" y="567300"/>
                      </a:lnTo>
                      <a:cubicBezTo>
                        <a:pt x="2562647" y="488224"/>
                        <a:pt x="2779392" y="454290"/>
                        <a:pt x="2932976" y="500111"/>
                      </a:cubicBezTo>
                      <a:cubicBezTo>
                        <a:pt x="3023762" y="833364"/>
                        <a:pt x="2797242" y="1367090"/>
                        <a:pt x="2527736" y="1636596"/>
                      </a:cubicBezTo>
                      <a:cubicBezTo>
                        <a:pt x="2275074" y="1889258"/>
                        <a:pt x="1799076" y="2077510"/>
                        <a:pt x="1574180" y="1933671"/>
                      </a:cubicBezTo>
                      <a:lnTo>
                        <a:pt x="1556345" y="1919368"/>
                      </a:lnTo>
                      <a:lnTo>
                        <a:pt x="1528339" y="1920897"/>
                      </a:lnTo>
                      <a:cubicBezTo>
                        <a:pt x="1510560" y="1920089"/>
                        <a:pt x="1493010" y="1917445"/>
                        <a:pt x="1475770" y="1912825"/>
                      </a:cubicBezTo>
                      <a:lnTo>
                        <a:pt x="1448916" y="1901539"/>
                      </a:lnTo>
                      <a:lnTo>
                        <a:pt x="1409788" y="1909339"/>
                      </a:lnTo>
                      <a:lnTo>
                        <a:pt x="1379448" y="1933671"/>
                      </a:lnTo>
                      <a:cubicBezTo>
                        <a:pt x="1154551" y="2077510"/>
                        <a:pt x="678554" y="1889257"/>
                        <a:pt x="425892" y="1636595"/>
                      </a:cubicBezTo>
                      <a:cubicBezTo>
                        <a:pt x="156386" y="1367089"/>
                        <a:pt x="-70989" y="807277"/>
                        <a:pt x="20652" y="500110"/>
                      </a:cubicBezTo>
                      <a:cubicBezTo>
                        <a:pt x="187279" y="454716"/>
                        <a:pt x="404024" y="488650"/>
                        <a:pt x="612800" y="567620"/>
                      </a:cubicBezTo>
                      <a:lnTo>
                        <a:pt x="646597" y="582336"/>
                      </a:lnTo>
                      <a:lnTo>
                        <a:pt x="648266" y="560064"/>
                      </a:lnTo>
                      <a:cubicBezTo>
                        <a:pt x="675860" y="335450"/>
                        <a:pt x="745684" y="127473"/>
                        <a:pt x="857156" y="12315"/>
                      </a:cubicBezTo>
                      <a:cubicBezTo>
                        <a:pt x="1025944" y="48861"/>
                        <a:pt x="1202630" y="178907"/>
                        <a:pt x="1351480" y="345243"/>
                      </a:cubicBezTo>
                      <a:lnTo>
                        <a:pt x="1439392" y="453752"/>
                      </a:lnTo>
                      <a:lnTo>
                        <a:pt x="1517562" y="349370"/>
                      </a:lnTo>
                      <a:cubicBezTo>
                        <a:pt x="1661654" y="174869"/>
                        <a:pt x="1832393" y="37110"/>
                        <a:pt x="1988311" y="0"/>
                      </a:cubicBezTo>
                      <a:close/>
                    </a:path>
                  </a:pathLst>
                </a:custGeom>
                <a:solidFill>
                  <a:srgbClr val="339933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34" name="フリーフォーム: 図形 733">
                  <a:extLst>
                    <a:ext uri="{FF2B5EF4-FFF2-40B4-BE49-F238E27FC236}">
                      <a16:creationId xmlns:a16="http://schemas.microsoft.com/office/drawing/2014/main" id="{9C74EBF1-0A1F-4DCC-B252-ED6F491C6931}"/>
                    </a:ext>
                  </a:extLst>
                </p:cNvPr>
                <p:cNvSpPr/>
                <p:nvPr/>
              </p:nvSpPr>
              <p:spPr>
                <a:xfrm rot="9769250">
                  <a:off x="5826466" y="3473445"/>
                  <a:ext cx="264016" cy="177320"/>
                </a:xfrm>
                <a:custGeom>
                  <a:avLst/>
                  <a:gdLst>
                    <a:gd name="connsiteX0" fmla="*/ 1988311 w 2953345"/>
                    <a:gd name="connsiteY0" fmla="*/ 0 h 1983550"/>
                    <a:gd name="connsiteX1" fmla="*/ 2225919 w 2953345"/>
                    <a:gd name="connsiteY1" fmla="*/ 546570 h 1983550"/>
                    <a:gd name="connsiteX2" fmla="*/ 2233933 w 2953345"/>
                    <a:gd name="connsiteY2" fmla="*/ 617237 h 1983550"/>
                    <a:gd name="connsiteX3" fmla="*/ 2350610 w 2953345"/>
                    <a:gd name="connsiteY3" fmla="*/ 567300 h 1983550"/>
                    <a:gd name="connsiteX4" fmla="*/ 2932976 w 2953345"/>
                    <a:gd name="connsiteY4" fmla="*/ 500111 h 1983550"/>
                    <a:gd name="connsiteX5" fmla="*/ 2527736 w 2953345"/>
                    <a:gd name="connsiteY5" fmla="*/ 1636596 h 1983550"/>
                    <a:gd name="connsiteX6" fmla="*/ 1574180 w 2953345"/>
                    <a:gd name="connsiteY6" fmla="*/ 1933671 h 1983550"/>
                    <a:gd name="connsiteX7" fmla="*/ 1556345 w 2953345"/>
                    <a:gd name="connsiteY7" fmla="*/ 1919368 h 1983550"/>
                    <a:gd name="connsiteX8" fmla="*/ 1528339 w 2953345"/>
                    <a:gd name="connsiteY8" fmla="*/ 1920897 h 1983550"/>
                    <a:gd name="connsiteX9" fmla="*/ 1475770 w 2953345"/>
                    <a:gd name="connsiteY9" fmla="*/ 1912825 h 1983550"/>
                    <a:gd name="connsiteX10" fmla="*/ 1448916 w 2953345"/>
                    <a:gd name="connsiteY10" fmla="*/ 1901539 h 1983550"/>
                    <a:gd name="connsiteX11" fmla="*/ 1409788 w 2953345"/>
                    <a:gd name="connsiteY11" fmla="*/ 1909339 h 1983550"/>
                    <a:gd name="connsiteX12" fmla="*/ 1379448 w 2953345"/>
                    <a:gd name="connsiteY12" fmla="*/ 1933671 h 1983550"/>
                    <a:gd name="connsiteX13" fmla="*/ 425892 w 2953345"/>
                    <a:gd name="connsiteY13" fmla="*/ 1636595 h 1983550"/>
                    <a:gd name="connsiteX14" fmla="*/ 20652 w 2953345"/>
                    <a:gd name="connsiteY14" fmla="*/ 500110 h 1983550"/>
                    <a:gd name="connsiteX15" fmla="*/ 612800 w 2953345"/>
                    <a:gd name="connsiteY15" fmla="*/ 567620 h 1983550"/>
                    <a:gd name="connsiteX16" fmla="*/ 646597 w 2953345"/>
                    <a:gd name="connsiteY16" fmla="*/ 582336 h 1983550"/>
                    <a:gd name="connsiteX17" fmla="*/ 648266 w 2953345"/>
                    <a:gd name="connsiteY17" fmla="*/ 560064 h 1983550"/>
                    <a:gd name="connsiteX18" fmla="*/ 857156 w 2953345"/>
                    <a:gd name="connsiteY18" fmla="*/ 12315 h 1983550"/>
                    <a:gd name="connsiteX19" fmla="*/ 1351480 w 2953345"/>
                    <a:gd name="connsiteY19" fmla="*/ 345243 h 1983550"/>
                    <a:gd name="connsiteX20" fmla="*/ 1439392 w 2953345"/>
                    <a:gd name="connsiteY20" fmla="*/ 453752 h 1983550"/>
                    <a:gd name="connsiteX21" fmla="*/ 1517562 w 2953345"/>
                    <a:gd name="connsiteY21" fmla="*/ 349370 h 1983550"/>
                    <a:gd name="connsiteX22" fmla="*/ 1988311 w 2953345"/>
                    <a:gd name="connsiteY22" fmla="*/ 0 h 1983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2953345" h="1983550">
                      <a:moveTo>
                        <a:pt x="1988311" y="0"/>
                      </a:moveTo>
                      <a:cubicBezTo>
                        <a:pt x="2110936" y="121606"/>
                        <a:pt x="2189921" y="326279"/>
                        <a:pt x="2225919" y="546570"/>
                      </a:cubicBezTo>
                      <a:lnTo>
                        <a:pt x="2233933" y="617237"/>
                      </a:lnTo>
                      <a:lnTo>
                        <a:pt x="2350610" y="567300"/>
                      </a:lnTo>
                      <a:cubicBezTo>
                        <a:pt x="2562647" y="488224"/>
                        <a:pt x="2779392" y="454290"/>
                        <a:pt x="2932976" y="500111"/>
                      </a:cubicBezTo>
                      <a:cubicBezTo>
                        <a:pt x="3023762" y="833364"/>
                        <a:pt x="2797242" y="1367090"/>
                        <a:pt x="2527736" y="1636596"/>
                      </a:cubicBezTo>
                      <a:cubicBezTo>
                        <a:pt x="2275074" y="1889258"/>
                        <a:pt x="1799076" y="2077510"/>
                        <a:pt x="1574180" y="1933671"/>
                      </a:cubicBezTo>
                      <a:lnTo>
                        <a:pt x="1556345" y="1919368"/>
                      </a:lnTo>
                      <a:lnTo>
                        <a:pt x="1528339" y="1920897"/>
                      </a:lnTo>
                      <a:cubicBezTo>
                        <a:pt x="1510560" y="1920089"/>
                        <a:pt x="1493010" y="1917445"/>
                        <a:pt x="1475770" y="1912825"/>
                      </a:cubicBezTo>
                      <a:lnTo>
                        <a:pt x="1448916" y="1901539"/>
                      </a:lnTo>
                      <a:lnTo>
                        <a:pt x="1409788" y="1909339"/>
                      </a:lnTo>
                      <a:lnTo>
                        <a:pt x="1379448" y="1933671"/>
                      </a:lnTo>
                      <a:cubicBezTo>
                        <a:pt x="1154551" y="2077510"/>
                        <a:pt x="678554" y="1889257"/>
                        <a:pt x="425892" y="1636595"/>
                      </a:cubicBezTo>
                      <a:cubicBezTo>
                        <a:pt x="156386" y="1367089"/>
                        <a:pt x="-70989" y="807277"/>
                        <a:pt x="20652" y="500110"/>
                      </a:cubicBezTo>
                      <a:cubicBezTo>
                        <a:pt x="187279" y="454716"/>
                        <a:pt x="404024" y="488650"/>
                        <a:pt x="612800" y="567620"/>
                      </a:cubicBezTo>
                      <a:lnTo>
                        <a:pt x="646597" y="582336"/>
                      </a:lnTo>
                      <a:lnTo>
                        <a:pt x="648266" y="560064"/>
                      </a:lnTo>
                      <a:cubicBezTo>
                        <a:pt x="675860" y="335450"/>
                        <a:pt x="745684" y="127473"/>
                        <a:pt x="857156" y="12315"/>
                      </a:cubicBezTo>
                      <a:cubicBezTo>
                        <a:pt x="1025944" y="48861"/>
                        <a:pt x="1202630" y="178907"/>
                        <a:pt x="1351480" y="345243"/>
                      </a:cubicBezTo>
                      <a:lnTo>
                        <a:pt x="1439392" y="453752"/>
                      </a:lnTo>
                      <a:lnTo>
                        <a:pt x="1517562" y="349370"/>
                      </a:lnTo>
                      <a:cubicBezTo>
                        <a:pt x="1661654" y="174869"/>
                        <a:pt x="1832393" y="37110"/>
                        <a:pt x="1988311" y="0"/>
                      </a:cubicBezTo>
                      <a:close/>
                    </a:path>
                  </a:pathLst>
                </a:custGeom>
                <a:solidFill>
                  <a:srgbClr val="339933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35" name="フリーフォーム: 図形 734">
                  <a:extLst>
                    <a:ext uri="{FF2B5EF4-FFF2-40B4-BE49-F238E27FC236}">
                      <a16:creationId xmlns:a16="http://schemas.microsoft.com/office/drawing/2014/main" id="{D4E6542D-5D7B-4DA9-B449-76C38A70302C}"/>
                    </a:ext>
                  </a:extLst>
                </p:cNvPr>
                <p:cNvSpPr/>
                <p:nvPr/>
              </p:nvSpPr>
              <p:spPr>
                <a:xfrm rot="9769250">
                  <a:off x="5978866" y="3221985"/>
                  <a:ext cx="264016" cy="177320"/>
                </a:xfrm>
                <a:custGeom>
                  <a:avLst/>
                  <a:gdLst>
                    <a:gd name="connsiteX0" fmla="*/ 1988311 w 2953345"/>
                    <a:gd name="connsiteY0" fmla="*/ 0 h 1983550"/>
                    <a:gd name="connsiteX1" fmla="*/ 2225919 w 2953345"/>
                    <a:gd name="connsiteY1" fmla="*/ 546570 h 1983550"/>
                    <a:gd name="connsiteX2" fmla="*/ 2233933 w 2953345"/>
                    <a:gd name="connsiteY2" fmla="*/ 617237 h 1983550"/>
                    <a:gd name="connsiteX3" fmla="*/ 2350610 w 2953345"/>
                    <a:gd name="connsiteY3" fmla="*/ 567300 h 1983550"/>
                    <a:gd name="connsiteX4" fmla="*/ 2932976 w 2953345"/>
                    <a:gd name="connsiteY4" fmla="*/ 500111 h 1983550"/>
                    <a:gd name="connsiteX5" fmla="*/ 2527736 w 2953345"/>
                    <a:gd name="connsiteY5" fmla="*/ 1636596 h 1983550"/>
                    <a:gd name="connsiteX6" fmla="*/ 1574180 w 2953345"/>
                    <a:gd name="connsiteY6" fmla="*/ 1933671 h 1983550"/>
                    <a:gd name="connsiteX7" fmla="*/ 1556345 w 2953345"/>
                    <a:gd name="connsiteY7" fmla="*/ 1919368 h 1983550"/>
                    <a:gd name="connsiteX8" fmla="*/ 1528339 w 2953345"/>
                    <a:gd name="connsiteY8" fmla="*/ 1920897 h 1983550"/>
                    <a:gd name="connsiteX9" fmla="*/ 1475770 w 2953345"/>
                    <a:gd name="connsiteY9" fmla="*/ 1912825 h 1983550"/>
                    <a:gd name="connsiteX10" fmla="*/ 1448916 w 2953345"/>
                    <a:gd name="connsiteY10" fmla="*/ 1901539 h 1983550"/>
                    <a:gd name="connsiteX11" fmla="*/ 1409788 w 2953345"/>
                    <a:gd name="connsiteY11" fmla="*/ 1909339 h 1983550"/>
                    <a:gd name="connsiteX12" fmla="*/ 1379448 w 2953345"/>
                    <a:gd name="connsiteY12" fmla="*/ 1933671 h 1983550"/>
                    <a:gd name="connsiteX13" fmla="*/ 425892 w 2953345"/>
                    <a:gd name="connsiteY13" fmla="*/ 1636595 h 1983550"/>
                    <a:gd name="connsiteX14" fmla="*/ 20652 w 2953345"/>
                    <a:gd name="connsiteY14" fmla="*/ 500110 h 1983550"/>
                    <a:gd name="connsiteX15" fmla="*/ 612800 w 2953345"/>
                    <a:gd name="connsiteY15" fmla="*/ 567620 h 1983550"/>
                    <a:gd name="connsiteX16" fmla="*/ 646597 w 2953345"/>
                    <a:gd name="connsiteY16" fmla="*/ 582336 h 1983550"/>
                    <a:gd name="connsiteX17" fmla="*/ 648266 w 2953345"/>
                    <a:gd name="connsiteY17" fmla="*/ 560064 h 1983550"/>
                    <a:gd name="connsiteX18" fmla="*/ 857156 w 2953345"/>
                    <a:gd name="connsiteY18" fmla="*/ 12315 h 1983550"/>
                    <a:gd name="connsiteX19" fmla="*/ 1351480 w 2953345"/>
                    <a:gd name="connsiteY19" fmla="*/ 345243 h 1983550"/>
                    <a:gd name="connsiteX20" fmla="*/ 1439392 w 2953345"/>
                    <a:gd name="connsiteY20" fmla="*/ 453752 h 1983550"/>
                    <a:gd name="connsiteX21" fmla="*/ 1517562 w 2953345"/>
                    <a:gd name="connsiteY21" fmla="*/ 349370 h 1983550"/>
                    <a:gd name="connsiteX22" fmla="*/ 1988311 w 2953345"/>
                    <a:gd name="connsiteY22" fmla="*/ 0 h 1983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2953345" h="1983550">
                      <a:moveTo>
                        <a:pt x="1988311" y="0"/>
                      </a:moveTo>
                      <a:cubicBezTo>
                        <a:pt x="2110936" y="121606"/>
                        <a:pt x="2189921" y="326279"/>
                        <a:pt x="2225919" y="546570"/>
                      </a:cubicBezTo>
                      <a:lnTo>
                        <a:pt x="2233933" y="617237"/>
                      </a:lnTo>
                      <a:lnTo>
                        <a:pt x="2350610" y="567300"/>
                      </a:lnTo>
                      <a:cubicBezTo>
                        <a:pt x="2562647" y="488224"/>
                        <a:pt x="2779392" y="454290"/>
                        <a:pt x="2932976" y="500111"/>
                      </a:cubicBezTo>
                      <a:cubicBezTo>
                        <a:pt x="3023762" y="833364"/>
                        <a:pt x="2797242" y="1367090"/>
                        <a:pt x="2527736" y="1636596"/>
                      </a:cubicBezTo>
                      <a:cubicBezTo>
                        <a:pt x="2275074" y="1889258"/>
                        <a:pt x="1799076" y="2077510"/>
                        <a:pt x="1574180" y="1933671"/>
                      </a:cubicBezTo>
                      <a:lnTo>
                        <a:pt x="1556345" y="1919368"/>
                      </a:lnTo>
                      <a:lnTo>
                        <a:pt x="1528339" y="1920897"/>
                      </a:lnTo>
                      <a:cubicBezTo>
                        <a:pt x="1510560" y="1920089"/>
                        <a:pt x="1493010" y="1917445"/>
                        <a:pt x="1475770" y="1912825"/>
                      </a:cubicBezTo>
                      <a:lnTo>
                        <a:pt x="1448916" y="1901539"/>
                      </a:lnTo>
                      <a:lnTo>
                        <a:pt x="1409788" y="1909339"/>
                      </a:lnTo>
                      <a:lnTo>
                        <a:pt x="1379448" y="1933671"/>
                      </a:lnTo>
                      <a:cubicBezTo>
                        <a:pt x="1154551" y="2077510"/>
                        <a:pt x="678554" y="1889257"/>
                        <a:pt x="425892" y="1636595"/>
                      </a:cubicBezTo>
                      <a:cubicBezTo>
                        <a:pt x="156386" y="1367089"/>
                        <a:pt x="-70989" y="807277"/>
                        <a:pt x="20652" y="500110"/>
                      </a:cubicBezTo>
                      <a:cubicBezTo>
                        <a:pt x="187279" y="454716"/>
                        <a:pt x="404024" y="488650"/>
                        <a:pt x="612800" y="567620"/>
                      </a:cubicBezTo>
                      <a:lnTo>
                        <a:pt x="646597" y="582336"/>
                      </a:lnTo>
                      <a:lnTo>
                        <a:pt x="648266" y="560064"/>
                      </a:lnTo>
                      <a:cubicBezTo>
                        <a:pt x="675860" y="335450"/>
                        <a:pt x="745684" y="127473"/>
                        <a:pt x="857156" y="12315"/>
                      </a:cubicBezTo>
                      <a:cubicBezTo>
                        <a:pt x="1025944" y="48861"/>
                        <a:pt x="1202630" y="178907"/>
                        <a:pt x="1351480" y="345243"/>
                      </a:cubicBezTo>
                      <a:lnTo>
                        <a:pt x="1439392" y="453752"/>
                      </a:lnTo>
                      <a:lnTo>
                        <a:pt x="1517562" y="349370"/>
                      </a:lnTo>
                      <a:cubicBezTo>
                        <a:pt x="1661654" y="174869"/>
                        <a:pt x="1832393" y="37110"/>
                        <a:pt x="1988311" y="0"/>
                      </a:cubicBezTo>
                      <a:close/>
                    </a:path>
                  </a:pathLst>
                </a:custGeom>
                <a:solidFill>
                  <a:srgbClr val="339933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36" name="フリーフォーム: 図形 735">
                  <a:extLst>
                    <a:ext uri="{FF2B5EF4-FFF2-40B4-BE49-F238E27FC236}">
                      <a16:creationId xmlns:a16="http://schemas.microsoft.com/office/drawing/2014/main" id="{5DF714D5-1AE9-4911-B33E-39627B82E7DD}"/>
                    </a:ext>
                  </a:extLst>
                </p:cNvPr>
                <p:cNvSpPr/>
                <p:nvPr/>
              </p:nvSpPr>
              <p:spPr>
                <a:xfrm rot="9769250">
                  <a:off x="6228442" y="3535755"/>
                  <a:ext cx="237304" cy="159380"/>
                </a:xfrm>
                <a:custGeom>
                  <a:avLst/>
                  <a:gdLst>
                    <a:gd name="connsiteX0" fmla="*/ 1988311 w 2953345"/>
                    <a:gd name="connsiteY0" fmla="*/ 0 h 1983550"/>
                    <a:gd name="connsiteX1" fmla="*/ 2225919 w 2953345"/>
                    <a:gd name="connsiteY1" fmla="*/ 546570 h 1983550"/>
                    <a:gd name="connsiteX2" fmla="*/ 2233933 w 2953345"/>
                    <a:gd name="connsiteY2" fmla="*/ 617237 h 1983550"/>
                    <a:gd name="connsiteX3" fmla="*/ 2350610 w 2953345"/>
                    <a:gd name="connsiteY3" fmla="*/ 567300 h 1983550"/>
                    <a:gd name="connsiteX4" fmla="*/ 2932976 w 2953345"/>
                    <a:gd name="connsiteY4" fmla="*/ 500111 h 1983550"/>
                    <a:gd name="connsiteX5" fmla="*/ 2527736 w 2953345"/>
                    <a:gd name="connsiteY5" fmla="*/ 1636596 h 1983550"/>
                    <a:gd name="connsiteX6" fmla="*/ 1574180 w 2953345"/>
                    <a:gd name="connsiteY6" fmla="*/ 1933671 h 1983550"/>
                    <a:gd name="connsiteX7" fmla="*/ 1556345 w 2953345"/>
                    <a:gd name="connsiteY7" fmla="*/ 1919368 h 1983550"/>
                    <a:gd name="connsiteX8" fmla="*/ 1528339 w 2953345"/>
                    <a:gd name="connsiteY8" fmla="*/ 1920897 h 1983550"/>
                    <a:gd name="connsiteX9" fmla="*/ 1475770 w 2953345"/>
                    <a:gd name="connsiteY9" fmla="*/ 1912825 h 1983550"/>
                    <a:gd name="connsiteX10" fmla="*/ 1448916 w 2953345"/>
                    <a:gd name="connsiteY10" fmla="*/ 1901539 h 1983550"/>
                    <a:gd name="connsiteX11" fmla="*/ 1409788 w 2953345"/>
                    <a:gd name="connsiteY11" fmla="*/ 1909339 h 1983550"/>
                    <a:gd name="connsiteX12" fmla="*/ 1379448 w 2953345"/>
                    <a:gd name="connsiteY12" fmla="*/ 1933671 h 1983550"/>
                    <a:gd name="connsiteX13" fmla="*/ 425892 w 2953345"/>
                    <a:gd name="connsiteY13" fmla="*/ 1636595 h 1983550"/>
                    <a:gd name="connsiteX14" fmla="*/ 20652 w 2953345"/>
                    <a:gd name="connsiteY14" fmla="*/ 500110 h 1983550"/>
                    <a:gd name="connsiteX15" fmla="*/ 612800 w 2953345"/>
                    <a:gd name="connsiteY15" fmla="*/ 567620 h 1983550"/>
                    <a:gd name="connsiteX16" fmla="*/ 646597 w 2953345"/>
                    <a:gd name="connsiteY16" fmla="*/ 582336 h 1983550"/>
                    <a:gd name="connsiteX17" fmla="*/ 648266 w 2953345"/>
                    <a:gd name="connsiteY17" fmla="*/ 560064 h 1983550"/>
                    <a:gd name="connsiteX18" fmla="*/ 857156 w 2953345"/>
                    <a:gd name="connsiteY18" fmla="*/ 12315 h 1983550"/>
                    <a:gd name="connsiteX19" fmla="*/ 1351480 w 2953345"/>
                    <a:gd name="connsiteY19" fmla="*/ 345243 h 1983550"/>
                    <a:gd name="connsiteX20" fmla="*/ 1439392 w 2953345"/>
                    <a:gd name="connsiteY20" fmla="*/ 453752 h 1983550"/>
                    <a:gd name="connsiteX21" fmla="*/ 1517562 w 2953345"/>
                    <a:gd name="connsiteY21" fmla="*/ 349370 h 1983550"/>
                    <a:gd name="connsiteX22" fmla="*/ 1988311 w 2953345"/>
                    <a:gd name="connsiteY22" fmla="*/ 0 h 1983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2953345" h="1983550">
                      <a:moveTo>
                        <a:pt x="1988311" y="0"/>
                      </a:moveTo>
                      <a:cubicBezTo>
                        <a:pt x="2110936" y="121606"/>
                        <a:pt x="2189921" y="326279"/>
                        <a:pt x="2225919" y="546570"/>
                      </a:cubicBezTo>
                      <a:lnTo>
                        <a:pt x="2233933" y="617237"/>
                      </a:lnTo>
                      <a:lnTo>
                        <a:pt x="2350610" y="567300"/>
                      </a:lnTo>
                      <a:cubicBezTo>
                        <a:pt x="2562647" y="488224"/>
                        <a:pt x="2779392" y="454290"/>
                        <a:pt x="2932976" y="500111"/>
                      </a:cubicBezTo>
                      <a:cubicBezTo>
                        <a:pt x="3023762" y="833364"/>
                        <a:pt x="2797242" y="1367090"/>
                        <a:pt x="2527736" y="1636596"/>
                      </a:cubicBezTo>
                      <a:cubicBezTo>
                        <a:pt x="2275074" y="1889258"/>
                        <a:pt x="1799076" y="2077510"/>
                        <a:pt x="1574180" y="1933671"/>
                      </a:cubicBezTo>
                      <a:lnTo>
                        <a:pt x="1556345" y="1919368"/>
                      </a:lnTo>
                      <a:lnTo>
                        <a:pt x="1528339" y="1920897"/>
                      </a:lnTo>
                      <a:cubicBezTo>
                        <a:pt x="1510560" y="1920089"/>
                        <a:pt x="1493010" y="1917445"/>
                        <a:pt x="1475770" y="1912825"/>
                      </a:cubicBezTo>
                      <a:lnTo>
                        <a:pt x="1448916" y="1901539"/>
                      </a:lnTo>
                      <a:lnTo>
                        <a:pt x="1409788" y="1909339"/>
                      </a:lnTo>
                      <a:lnTo>
                        <a:pt x="1379448" y="1933671"/>
                      </a:lnTo>
                      <a:cubicBezTo>
                        <a:pt x="1154551" y="2077510"/>
                        <a:pt x="678554" y="1889257"/>
                        <a:pt x="425892" y="1636595"/>
                      </a:cubicBezTo>
                      <a:cubicBezTo>
                        <a:pt x="156386" y="1367089"/>
                        <a:pt x="-70989" y="807277"/>
                        <a:pt x="20652" y="500110"/>
                      </a:cubicBezTo>
                      <a:cubicBezTo>
                        <a:pt x="187279" y="454716"/>
                        <a:pt x="404024" y="488650"/>
                        <a:pt x="612800" y="567620"/>
                      </a:cubicBezTo>
                      <a:lnTo>
                        <a:pt x="646597" y="582336"/>
                      </a:lnTo>
                      <a:lnTo>
                        <a:pt x="648266" y="560064"/>
                      </a:lnTo>
                      <a:cubicBezTo>
                        <a:pt x="675860" y="335450"/>
                        <a:pt x="745684" y="127473"/>
                        <a:pt x="857156" y="12315"/>
                      </a:cubicBezTo>
                      <a:cubicBezTo>
                        <a:pt x="1025944" y="48861"/>
                        <a:pt x="1202630" y="178907"/>
                        <a:pt x="1351480" y="345243"/>
                      </a:cubicBezTo>
                      <a:lnTo>
                        <a:pt x="1439392" y="453752"/>
                      </a:lnTo>
                      <a:lnTo>
                        <a:pt x="1517562" y="349370"/>
                      </a:lnTo>
                      <a:cubicBezTo>
                        <a:pt x="1661654" y="174869"/>
                        <a:pt x="1832393" y="37110"/>
                        <a:pt x="1988311" y="0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37" name="フリーフォーム: 図形 736">
                  <a:extLst>
                    <a:ext uri="{FF2B5EF4-FFF2-40B4-BE49-F238E27FC236}">
                      <a16:creationId xmlns:a16="http://schemas.microsoft.com/office/drawing/2014/main" id="{0C1F3021-FCC3-4FA3-83E4-935089A7CB07}"/>
                    </a:ext>
                  </a:extLst>
                </p:cNvPr>
                <p:cNvSpPr/>
                <p:nvPr/>
              </p:nvSpPr>
              <p:spPr>
                <a:xfrm rot="9769250">
                  <a:off x="5992222" y="3459555"/>
                  <a:ext cx="237304" cy="159380"/>
                </a:xfrm>
                <a:custGeom>
                  <a:avLst/>
                  <a:gdLst>
                    <a:gd name="connsiteX0" fmla="*/ 1988311 w 2953345"/>
                    <a:gd name="connsiteY0" fmla="*/ 0 h 1983550"/>
                    <a:gd name="connsiteX1" fmla="*/ 2225919 w 2953345"/>
                    <a:gd name="connsiteY1" fmla="*/ 546570 h 1983550"/>
                    <a:gd name="connsiteX2" fmla="*/ 2233933 w 2953345"/>
                    <a:gd name="connsiteY2" fmla="*/ 617237 h 1983550"/>
                    <a:gd name="connsiteX3" fmla="*/ 2350610 w 2953345"/>
                    <a:gd name="connsiteY3" fmla="*/ 567300 h 1983550"/>
                    <a:gd name="connsiteX4" fmla="*/ 2932976 w 2953345"/>
                    <a:gd name="connsiteY4" fmla="*/ 500111 h 1983550"/>
                    <a:gd name="connsiteX5" fmla="*/ 2527736 w 2953345"/>
                    <a:gd name="connsiteY5" fmla="*/ 1636596 h 1983550"/>
                    <a:gd name="connsiteX6" fmla="*/ 1574180 w 2953345"/>
                    <a:gd name="connsiteY6" fmla="*/ 1933671 h 1983550"/>
                    <a:gd name="connsiteX7" fmla="*/ 1556345 w 2953345"/>
                    <a:gd name="connsiteY7" fmla="*/ 1919368 h 1983550"/>
                    <a:gd name="connsiteX8" fmla="*/ 1528339 w 2953345"/>
                    <a:gd name="connsiteY8" fmla="*/ 1920897 h 1983550"/>
                    <a:gd name="connsiteX9" fmla="*/ 1475770 w 2953345"/>
                    <a:gd name="connsiteY9" fmla="*/ 1912825 h 1983550"/>
                    <a:gd name="connsiteX10" fmla="*/ 1448916 w 2953345"/>
                    <a:gd name="connsiteY10" fmla="*/ 1901539 h 1983550"/>
                    <a:gd name="connsiteX11" fmla="*/ 1409788 w 2953345"/>
                    <a:gd name="connsiteY11" fmla="*/ 1909339 h 1983550"/>
                    <a:gd name="connsiteX12" fmla="*/ 1379448 w 2953345"/>
                    <a:gd name="connsiteY12" fmla="*/ 1933671 h 1983550"/>
                    <a:gd name="connsiteX13" fmla="*/ 425892 w 2953345"/>
                    <a:gd name="connsiteY13" fmla="*/ 1636595 h 1983550"/>
                    <a:gd name="connsiteX14" fmla="*/ 20652 w 2953345"/>
                    <a:gd name="connsiteY14" fmla="*/ 500110 h 1983550"/>
                    <a:gd name="connsiteX15" fmla="*/ 612800 w 2953345"/>
                    <a:gd name="connsiteY15" fmla="*/ 567620 h 1983550"/>
                    <a:gd name="connsiteX16" fmla="*/ 646597 w 2953345"/>
                    <a:gd name="connsiteY16" fmla="*/ 582336 h 1983550"/>
                    <a:gd name="connsiteX17" fmla="*/ 648266 w 2953345"/>
                    <a:gd name="connsiteY17" fmla="*/ 560064 h 1983550"/>
                    <a:gd name="connsiteX18" fmla="*/ 857156 w 2953345"/>
                    <a:gd name="connsiteY18" fmla="*/ 12315 h 1983550"/>
                    <a:gd name="connsiteX19" fmla="*/ 1351480 w 2953345"/>
                    <a:gd name="connsiteY19" fmla="*/ 345243 h 1983550"/>
                    <a:gd name="connsiteX20" fmla="*/ 1439392 w 2953345"/>
                    <a:gd name="connsiteY20" fmla="*/ 453752 h 1983550"/>
                    <a:gd name="connsiteX21" fmla="*/ 1517562 w 2953345"/>
                    <a:gd name="connsiteY21" fmla="*/ 349370 h 1983550"/>
                    <a:gd name="connsiteX22" fmla="*/ 1988311 w 2953345"/>
                    <a:gd name="connsiteY22" fmla="*/ 0 h 1983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2953345" h="1983550">
                      <a:moveTo>
                        <a:pt x="1988311" y="0"/>
                      </a:moveTo>
                      <a:cubicBezTo>
                        <a:pt x="2110936" y="121606"/>
                        <a:pt x="2189921" y="326279"/>
                        <a:pt x="2225919" y="546570"/>
                      </a:cubicBezTo>
                      <a:lnTo>
                        <a:pt x="2233933" y="617237"/>
                      </a:lnTo>
                      <a:lnTo>
                        <a:pt x="2350610" y="567300"/>
                      </a:lnTo>
                      <a:cubicBezTo>
                        <a:pt x="2562647" y="488224"/>
                        <a:pt x="2779392" y="454290"/>
                        <a:pt x="2932976" y="500111"/>
                      </a:cubicBezTo>
                      <a:cubicBezTo>
                        <a:pt x="3023762" y="833364"/>
                        <a:pt x="2797242" y="1367090"/>
                        <a:pt x="2527736" y="1636596"/>
                      </a:cubicBezTo>
                      <a:cubicBezTo>
                        <a:pt x="2275074" y="1889258"/>
                        <a:pt x="1799076" y="2077510"/>
                        <a:pt x="1574180" y="1933671"/>
                      </a:cubicBezTo>
                      <a:lnTo>
                        <a:pt x="1556345" y="1919368"/>
                      </a:lnTo>
                      <a:lnTo>
                        <a:pt x="1528339" y="1920897"/>
                      </a:lnTo>
                      <a:cubicBezTo>
                        <a:pt x="1510560" y="1920089"/>
                        <a:pt x="1493010" y="1917445"/>
                        <a:pt x="1475770" y="1912825"/>
                      </a:cubicBezTo>
                      <a:lnTo>
                        <a:pt x="1448916" y="1901539"/>
                      </a:lnTo>
                      <a:lnTo>
                        <a:pt x="1409788" y="1909339"/>
                      </a:lnTo>
                      <a:lnTo>
                        <a:pt x="1379448" y="1933671"/>
                      </a:lnTo>
                      <a:cubicBezTo>
                        <a:pt x="1154551" y="2077510"/>
                        <a:pt x="678554" y="1889257"/>
                        <a:pt x="425892" y="1636595"/>
                      </a:cubicBezTo>
                      <a:cubicBezTo>
                        <a:pt x="156386" y="1367089"/>
                        <a:pt x="-70989" y="807277"/>
                        <a:pt x="20652" y="500110"/>
                      </a:cubicBezTo>
                      <a:cubicBezTo>
                        <a:pt x="187279" y="454716"/>
                        <a:pt x="404024" y="488650"/>
                        <a:pt x="612800" y="567620"/>
                      </a:cubicBezTo>
                      <a:lnTo>
                        <a:pt x="646597" y="582336"/>
                      </a:lnTo>
                      <a:lnTo>
                        <a:pt x="648266" y="560064"/>
                      </a:lnTo>
                      <a:cubicBezTo>
                        <a:pt x="675860" y="335450"/>
                        <a:pt x="745684" y="127473"/>
                        <a:pt x="857156" y="12315"/>
                      </a:cubicBezTo>
                      <a:cubicBezTo>
                        <a:pt x="1025944" y="48861"/>
                        <a:pt x="1202630" y="178907"/>
                        <a:pt x="1351480" y="345243"/>
                      </a:cubicBezTo>
                      <a:lnTo>
                        <a:pt x="1439392" y="453752"/>
                      </a:lnTo>
                      <a:lnTo>
                        <a:pt x="1517562" y="349370"/>
                      </a:lnTo>
                      <a:cubicBezTo>
                        <a:pt x="1661654" y="174869"/>
                        <a:pt x="1832393" y="37110"/>
                        <a:pt x="1988311" y="0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351" name="グループ化 350">
              <a:extLst>
                <a:ext uri="{FF2B5EF4-FFF2-40B4-BE49-F238E27FC236}">
                  <a16:creationId xmlns:a16="http://schemas.microsoft.com/office/drawing/2014/main" id="{9D29C002-4FFA-4C06-AD64-24860077D922}"/>
                </a:ext>
              </a:extLst>
            </p:cNvPr>
            <p:cNvGrpSpPr/>
            <p:nvPr/>
          </p:nvGrpSpPr>
          <p:grpSpPr>
            <a:xfrm rot="19229185">
              <a:off x="1952963" y="2453950"/>
              <a:ext cx="325570" cy="464543"/>
              <a:chOff x="1968050" y="236220"/>
              <a:chExt cx="1096821" cy="1119864"/>
            </a:xfrm>
          </p:grpSpPr>
          <p:sp>
            <p:nvSpPr>
              <p:cNvPr id="496" name="フリーフォーム: 図形 495">
                <a:extLst>
                  <a:ext uri="{FF2B5EF4-FFF2-40B4-BE49-F238E27FC236}">
                    <a16:creationId xmlns:a16="http://schemas.microsoft.com/office/drawing/2014/main" id="{0FEB309A-632B-4A2E-9094-641BD2CFA822}"/>
                  </a:ext>
                </a:extLst>
              </p:cNvPr>
              <p:cNvSpPr/>
              <p:nvPr/>
            </p:nvSpPr>
            <p:spPr>
              <a:xfrm rot="902505">
                <a:off x="1968050" y="373380"/>
                <a:ext cx="565474" cy="178936"/>
              </a:xfrm>
              <a:custGeom>
                <a:avLst/>
                <a:gdLst>
                  <a:gd name="connsiteX0" fmla="*/ 282737 w 565474"/>
                  <a:gd name="connsiteY0" fmla="*/ 0 h 178936"/>
                  <a:gd name="connsiteX1" fmla="*/ 565474 w 565474"/>
                  <a:gd name="connsiteY1" fmla="*/ 167447 h 178936"/>
                  <a:gd name="connsiteX2" fmla="*/ 561558 w 565474"/>
                  <a:gd name="connsiteY2" fmla="*/ 178936 h 178936"/>
                  <a:gd name="connsiteX3" fmla="*/ 494278 w 565474"/>
                  <a:gd name="connsiteY3" fmla="*/ 165396 h 178936"/>
                  <a:gd name="connsiteX4" fmla="*/ 275914 w 565474"/>
                  <a:gd name="connsiteY4" fmla="*/ 152237 h 178936"/>
                  <a:gd name="connsiteX5" fmla="*/ 57550 w 565474"/>
                  <a:gd name="connsiteY5" fmla="*/ 165396 h 178936"/>
                  <a:gd name="connsiteX6" fmla="*/ 3040 w 565474"/>
                  <a:gd name="connsiteY6" fmla="*/ 176366 h 178936"/>
                  <a:gd name="connsiteX7" fmla="*/ 0 w 565474"/>
                  <a:gd name="connsiteY7" fmla="*/ 167447 h 178936"/>
                  <a:gd name="connsiteX8" fmla="*/ 282737 w 565474"/>
                  <a:gd name="connsiteY8" fmla="*/ 0 h 1789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65474" h="178936">
                    <a:moveTo>
                      <a:pt x="282737" y="0"/>
                    </a:moveTo>
                    <a:cubicBezTo>
                      <a:pt x="438888" y="0"/>
                      <a:pt x="565474" y="74969"/>
                      <a:pt x="565474" y="167447"/>
                    </a:cubicBezTo>
                    <a:lnTo>
                      <a:pt x="561558" y="178936"/>
                    </a:lnTo>
                    <a:lnTo>
                      <a:pt x="494278" y="165396"/>
                    </a:lnTo>
                    <a:cubicBezTo>
                      <a:pt x="427162" y="156923"/>
                      <a:pt x="353371" y="152237"/>
                      <a:pt x="275914" y="152237"/>
                    </a:cubicBezTo>
                    <a:cubicBezTo>
                      <a:pt x="198457" y="152237"/>
                      <a:pt x="124667" y="156923"/>
                      <a:pt x="57550" y="165396"/>
                    </a:cubicBezTo>
                    <a:lnTo>
                      <a:pt x="3040" y="176366"/>
                    </a:lnTo>
                    <a:lnTo>
                      <a:pt x="0" y="167447"/>
                    </a:lnTo>
                    <a:cubicBezTo>
                      <a:pt x="0" y="74969"/>
                      <a:pt x="126586" y="0"/>
                      <a:pt x="282737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7" name="フリーフォーム: 図形 496">
                <a:extLst>
                  <a:ext uri="{FF2B5EF4-FFF2-40B4-BE49-F238E27FC236}">
                    <a16:creationId xmlns:a16="http://schemas.microsoft.com/office/drawing/2014/main" id="{46384B48-1197-42DA-AFB9-F644C2285E35}"/>
                  </a:ext>
                </a:extLst>
              </p:cNvPr>
              <p:cNvSpPr/>
              <p:nvPr/>
            </p:nvSpPr>
            <p:spPr>
              <a:xfrm rot="20547439">
                <a:off x="2499397" y="373380"/>
                <a:ext cx="565474" cy="178936"/>
              </a:xfrm>
              <a:custGeom>
                <a:avLst/>
                <a:gdLst>
                  <a:gd name="connsiteX0" fmla="*/ 282737 w 565474"/>
                  <a:gd name="connsiteY0" fmla="*/ 0 h 178936"/>
                  <a:gd name="connsiteX1" fmla="*/ 565474 w 565474"/>
                  <a:gd name="connsiteY1" fmla="*/ 167447 h 178936"/>
                  <a:gd name="connsiteX2" fmla="*/ 561558 w 565474"/>
                  <a:gd name="connsiteY2" fmla="*/ 178936 h 178936"/>
                  <a:gd name="connsiteX3" fmla="*/ 494278 w 565474"/>
                  <a:gd name="connsiteY3" fmla="*/ 165396 h 178936"/>
                  <a:gd name="connsiteX4" fmla="*/ 275914 w 565474"/>
                  <a:gd name="connsiteY4" fmla="*/ 152237 h 178936"/>
                  <a:gd name="connsiteX5" fmla="*/ 57550 w 565474"/>
                  <a:gd name="connsiteY5" fmla="*/ 165396 h 178936"/>
                  <a:gd name="connsiteX6" fmla="*/ 3040 w 565474"/>
                  <a:gd name="connsiteY6" fmla="*/ 176366 h 178936"/>
                  <a:gd name="connsiteX7" fmla="*/ 0 w 565474"/>
                  <a:gd name="connsiteY7" fmla="*/ 167447 h 178936"/>
                  <a:gd name="connsiteX8" fmla="*/ 282737 w 565474"/>
                  <a:gd name="connsiteY8" fmla="*/ 0 h 1789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65474" h="178936">
                    <a:moveTo>
                      <a:pt x="282737" y="0"/>
                    </a:moveTo>
                    <a:cubicBezTo>
                      <a:pt x="438888" y="0"/>
                      <a:pt x="565474" y="74969"/>
                      <a:pt x="565474" y="167447"/>
                    </a:cubicBezTo>
                    <a:lnTo>
                      <a:pt x="561558" y="178936"/>
                    </a:lnTo>
                    <a:lnTo>
                      <a:pt x="494278" y="165396"/>
                    </a:lnTo>
                    <a:cubicBezTo>
                      <a:pt x="427162" y="156923"/>
                      <a:pt x="353371" y="152237"/>
                      <a:pt x="275914" y="152237"/>
                    </a:cubicBezTo>
                    <a:cubicBezTo>
                      <a:pt x="198457" y="152237"/>
                      <a:pt x="124667" y="156923"/>
                      <a:pt x="57550" y="165396"/>
                    </a:cubicBezTo>
                    <a:lnTo>
                      <a:pt x="3040" y="176366"/>
                    </a:lnTo>
                    <a:lnTo>
                      <a:pt x="0" y="167447"/>
                    </a:lnTo>
                    <a:cubicBezTo>
                      <a:pt x="0" y="74969"/>
                      <a:pt x="126586" y="0"/>
                      <a:pt x="282737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8" name="フリーフォーム: 図形 497">
                <a:extLst>
                  <a:ext uri="{FF2B5EF4-FFF2-40B4-BE49-F238E27FC236}">
                    <a16:creationId xmlns:a16="http://schemas.microsoft.com/office/drawing/2014/main" id="{6612B66B-A441-4284-915F-EAD4449D37BB}"/>
                  </a:ext>
                </a:extLst>
              </p:cNvPr>
              <p:cNvSpPr/>
              <p:nvPr/>
            </p:nvSpPr>
            <p:spPr>
              <a:xfrm rot="902505">
                <a:off x="1968050" y="655320"/>
                <a:ext cx="565474" cy="178936"/>
              </a:xfrm>
              <a:custGeom>
                <a:avLst/>
                <a:gdLst>
                  <a:gd name="connsiteX0" fmla="*/ 282737 w 565474"/>
                  <a:gd name="connsiteY0" fmla="*/ 0 h 178936"/>
                  <a:gd name="connsiteX1" fmla="*/ 565474 w 565474"/>
                  <a:gd name="connsiteY1" fmla="*/ 167447 h 178936"/>
                  <a:gd name="connsiteX2" fmla="*/ 561558 w 565474"/>
                  <a:gd name="connsiteY2" fmla="*/ 178936 h 178936"/>
                  <a:gd name="connsiteX3" fmla="*/ 494278 w 565474"/>
                  <a:gd name="connsiteY3" fmla="*/ 165396 h 178936"/>
                  <a:gd name="connsiteX4" fmla="*/ 275914 w 565474"/>
                  <a:gd name="connsiteY4" fmla="*/ 152237 h 178936"/>
                  <a:gd name="connsiteX5" fmla="*/ 57550 w 565474"/>
                  <a:gd name="connsiteY5" fmla="*/ 165396 h 178936"/>
                  <a:gd name="connsiteX6" fmla="*/ 3040 w 565474"/>
                  <a:gd name="connsiteY6" fmla="*/ 176366 h 178936"/>
                  <a:gd name="connsiteX7" fmla="*/ 0 w 565474"/>
                  <a:gd name="connsiteY7" fmla="*/ 167447 h 178936"/>
                  <a:gd name="connsiteX8" fmla="*/ 282737 w 565474"/>
                  <a:gd name="connsiteY8" fmla="*/ 0 h 1789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65474" h="178936">
                    <a:moveTo>
                      <a:pt x="282737" y="0"/>
                    </a:moveTo>
                    <a:cubicBezTo>
                      <a:pt x="438888" y="0"/>
                      <a:pt x="565474" y="74969"/>
                      <a:pt x="565474" y="167447"/>
                    </a:cubicBezTo>
                    <a:lnTo>
                      <a:pt x="561558" y="178936"/>
                    </a:lnTo>
                    <a:lnTo>
                      <a:pt x="494278" y="165396"/>
                    </a:lnTo>
                    <a:cubicBezTo>
                      <a:pt x="427162" y="156923"/>
                      <a:pt x="353371" y="152237"/>
                      <a:pt x="275914" y="152237"/>
                    </a:cubicBezTo>
                    <a:cubicBezTo>
                      <a:pt x="198457" y="152237"/>
                      <a:pt x="124667" y="156923"/>
                      <a:pt x="57550" y="165396"/>
                    </a:cubicBezTo>
                    <a:lnTo>
                      <a:pt x="3040" y="176366"/>
                    </a:lnTo>
                    <a:lnTo>
                      <a:pt x="0" y="167447"/>
                    </a:lnTo>
                    <a:cubicBezTo>
                      <a:pt x="0" y="74969"/>
                      <a:pt x="126586" y="0"/>
                      <a:pt x="282737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9" name="フリーフォーム: 図形 498">
                <a:extLst>
                  <a:ext uri="{FF2B5EF4-FFF2-40B4-BE49-F238E27FC236}">
                    <a16:creationId xmlns:a16="http://schemas.microsoft.com/office/drawing/2014/main" id="{A74AB932-10DE-43DF-B8EA-711B731541A6}"/>
                  </a:ext>
                </a:extLst>
              </p:cNvPr>
              <p:cNvSpPr/>
              <p:nvPr/>
            </p:nvSpPr>
            <p:spPr>
              <a:xfrm rot="20547439">
                <a:off x="2499397" y="655320"/>
                <a:ext cx="565474" cy="178936"/>
              </a:xfrm>
              <a:custGeom>
                <a:avLst/>
                <a:gdLst>
                  <a:gd name="connsiteX0" fmla="*/ 282737 w 565474"/>
                  <a:gd name="connsiteY0" fmla="*/ 0 h 178936"/>
                  <a:gd name="connsiteX1" fmla="*/ 565474 w 565474"/>
                  <a:gd name="connsiteY1" fmla="*/ 167447 h 178936"/>
                  <a:gd name="connsiteX2" fmla="*/ 561558 w 565474"/>
                  <a:gd name="connsiteY2" fmla="*/ 178936 h 178936"/>
                  <a:gd name="connsiteX3" fmla="*/ 494278 w 565474"/>
                  <a:gd name="connsiteY3" fmla="*/ 165396 h 178936"/>
                  <a:gd name="connsiteX4" fmla="*/ 275914 w 565474"/>
                  <a:gd name="connsiteY4" fmla="*/ 152237 h 178936"/>
                  <a:gd name="connsiteX5" fmla="*/ 57550 w 565474"/>
                  <a:gd name="connsiteY5" fmla="*/ 165396 h 178936"/>
                  <a:gd name="connsiteX6" fmla="*/ 3040 w 565474"/>
                  <a:gd name="connsiteY6" fmla="*/ 176366 h 178936"/>
                  <a:gd name="connsiteX7" fmla="*/ 0 w 565474"/>
                  <a:gd name="connsiteY7" fmla="*/ 167447 h 178936"/>
                  <a:gd name="connsiteX8" fmla="*/ 282737 w 565474"/>
                  <a:gd name="connsiteY8" fmla="*/ 0 h 1789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65474" h="178936">
                    <a:moveTo>
                      <a:pt x="282737" y="0"/>
                    </a:moveTo>
                    <a:cubicBezTo>
                      <a:pt x="438888" y="0"/>
                      <a:pt x="565474" y="74969"/>
                      <a:pt x="565474" y="167447"/>
                    </a:cubicBezTo>
                    <a:lnTo>
                      <a:pt x="561558" y="178936"/>
                    </a:lnTo>
                    <a:lnTo>
                      <a:pt x="494278" y="165396"/>
                    </a:lnTo>
                    <a:cubicBezTo>
                      <a:pt x="427162" y="156923"/>
                      <a:pt x="353371" y="152237"/>
                      <a:pt x="275914" y="152237"/>
                    </a:cubicBezTo>
                    <a:cubicBezTo>
                      <a:pt x="198457" y="152237"/>
                      <a:pt x="124667" y="156923"/>
                      <a:pt x="57550" y="165396"/>
                    </a:cubicBezTo>
                    <a:lnTo>
                      <a:pt x="3040" y="176366"/>
                    </a:lnTo>
                    <a:lnTo>
                      <a:pt x="0" y="167447"/>
                    </a:lnTo>
                    <a:cubicBezTo>
                      <a:pt x="0" y="74969"/>
                      <a:pt x="126586" y="0"/>
                      <a:pt x="282737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0" name="フリーフォーム: 図形 499">
                <a:extLst>
                  <a:ext uri="{FF2B5EF4-FFF2-40B4-BE49-F238E27FC236}">
                    <a16:creationId xmlns:a16="http://schemas.microsoft.com/office/drawing/2014/main" id="{2222A0C7-1586-4CB4-B8FD-52CFDCC45088}"/>
                  </a:ext>
                </a:extLst>
              </p:cNvPr>
              <p:cNvSpPr/>
              <p:nvPr/>
            </p:nvSpPr>
            <p:spPr>
              <a:xfrm rot="902505">
                <a:off x="1968050" y="914399"/>
                <a:ext cx="565474" cy="178936"/>
              </a:xfrm>
              <a:custGeom>
                <a:avLst/>
                <a:gdLst>
                  <a:gd name="connsiteX0" fmla="*/ 282737 w 565474"/>
                  <a:gd name="connsiteY0" fmla="*/ 0 h 178936"/>
                  <a:gd name="connsiteX1" fmla="*/ 565474 w 565474"/>
                  <a:gd name="connsiteY1" fmla="*/ 167447 h 178936"/>
                  <a:gd name="connsiteX2" fmla="*/ 561558 w 565474"/>
                  <a:gd name="connsiteY2" fmla="*/ 178936 h 178936"/>
                  <a:gd name="connsiteX3" fmla="*/ 494278 w 565474"/>
                  <a:gd name="connsiteY3" fmla="*/ 165396 h 178936"/>
                  <a:gd name="connsiteX4" fmla="*/ 275914 w 565474"/>
                  <a:gd name="connsiteY4" fmla="*/ 152237 h 178936"/>
                  <a:gd name="connsiteX5" fmla="*/ 57550 w 565474"/>
                  <a:gd name="connsiteY5" fmla="*/ 165396 h 178936"/>
                  <a:gd name="connsiteX6" fmla="*/ 3040 w 565474"/>
                  <a:gd name="connsiteY6" fmla="*/ 176366 h 178936"/>
                  <a:gd name="connsiteX7" fmla="*/ 0 w 565474"/>
                  <a:gd name="connsiteY7" fmla="*/ 167447 h 178936"/>
                  <a:gd name="connsiteX8" fmla="*/ 282737 w 565474"/>
                  <a:gd name="connsiteY8" fmla="*/ 0 h 1789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65474" h="178936">
                    <a:moveTo>
                      <a:pt x="282737" y="0"/>
                    </a:moveTo>
                    <a:cubicBezTo>
                      <a:pt x="438888" y="0"/>
                      <a:pt x="565474" y="74969"/>
                      <a:pt x="565474" y="167447"/>
                    </a:cubicBezTo>
                    <a:lnTo>
                      <a:pt x="561558" y="178936"/>
                    </a:lnTo>
                    <a:lnTo>
                      <a:pt x="494278" y="165396"/>
                    </a:lnTo>
                    <a:cubicBezTo>
                      <a:pt x="427162" y="156923"/>
                      <a:pt x="353371" y="152237"/>
                      <a:pt x="275914" y="152237"/>
                    </a:cubicBezTo>
                    <a:cubicBezTo>
                      <a:pt x="198457" y="152237"/>
                      <a:pt x="124667" y="156923"/>
                      <a:pt x="57550" y="165396"/>
                    </a:cubicBezTo>
                    <a:lnTo>
                      <a:pt x="3040" y="176366"/>
                    </a:lnTo>
                    <a:lnTo>
                      <a:pt x="0" y="167447"/>
                    </a:lnTo>
                    <a:cubicBezTo>
                      <a:pt x="0" y="74969"/>
                      <a:pt x="126586" y="0"/>
                      <a:pt x="282737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1" name="フリーフォーム: 図形 500">
                <a:extLst>
                  <a:ext uri="{FF2B5EF4-FFF2-40B4-BE49-F238E27FC236}">
                    <a16:creationId xmlns:a16="http://schemas.microsoft.com/office/drawing/2014/main" id="{94C47E30-3B4F-4306-A4C8-B37663E59F82}"/>
                  </a:ext>
                </a:extLst>
              </p:cNvPr>
              <p:cNvSpPr/>
              <p:nvPr/>
            </p:nvSpPr>
            <p:spPr>
              <a:xfrm rot="20547439">
                <a:off x="2499397" y="914399"/>
                <a:ext cx="565474" cy="178936"/>
              </a:xfrm>
              <a:custGeom>
                <a:avLst/>
                <a:gdLst>
                  <a:gd name="connsiteX0" fmla="*/ 282737 w 565474"/>
                  <a:gd name="connsiteY0" fmla="*/ 0 h 178936"/>
                  <a:gd name="connsiteX1" fmla="*/ 565474 w 565474"/>
                  <a:gd name="connsiteY1" fmla="*/ 167447 h 178936"/>
                  <a:gd name="connsiteX2" fmla="*/ 561558 w 565474"/>
                  <a:gd name="connsiteY2" fmla="*/ 178936 h 178936"/>
                  <a:gd name="connsiteX3" fmla="*/ 494278 w 565474"/>
                  <a:gd name="connsiteY3" fmla="*/ 165396 h 178936"/>
                  <a:gd name="connsiteX4" fmla="*/ 275914 w 565474"/>
                  <a:gd name="connsiteY4" fmla="*/ 152237 h 178936"/>
                  <a:gd name="connsiteX5" fmla="*/ 57550 w 565474"/>
                  <a:gd name="connsiteY5" fmla="*/ 165396 h 178936"/>
                  <a:gd name="connsiteX6" fmla="*/ 3040 w 565474"/>
                  <a:gd name="connsiteY6" fmla="*/ 176366 h 178936"/>
                  <a:gd name="connsiteX7" fmla="*/ 0 w 565474"/>
                  <a:gd name="connsiteY7" fmla="*/ 167447 h 178936"/>
                  <a:gd name="connsiteX8" fmla="*/ 282737 w 565474"/>
                  <a:gd name="connsiteY8" fmla="*/ 0 h 1789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65474" h="178936">
                    <a:moveTo>
                      <a:pt x="282737" y="0"/>
                    </a:moveTo>
                    <a:cubicBezTo>
                      <a:pt x="438888" y="0"/>
                      <a:pt x="565474" y="74969"/>
                      <a:pt x="565474" y="167447"/>
                    </a:cubicBezTo>
                    <a:lnTo>
                      <a:pt x="561558" y="178936"/>
                    </a:lnTo>
                    <a:lnTo>
                      <a:pt x="494278" y="165396"/>
                    </a:lnTo>
                    <a:cubicBezTo>
                      <a:pt x="427162" y="156923"/>
                      <a:pt x="353371" y="152237"/>
                      <a:pt x="275914" y="152237"/>
                    </a:cubicBezTo>
                    <a:cubicBezTo>
                      <a:pt x="198457" y="152237"/>
                      <a:pt x="124667" y="156923"/>
                      <a:pt x="57550" y="165396"/>
                    </a:cubicBezTo>
                    <a:lnTo>
                      <a:pt x="3040" y="176366"/>
                    </a:lnTo>
                    <a:lnTo>
                      <a:pt x="0" y="167447"/>
                    </a:lnTo>
                    <a:cubicBezTo>
                      <a:pt x="0" y="74969"/>
                      <a:pt x="126586" y="0"/>
                      <a:pt x="282737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2" name="月 501">
                <a:extLst>
                  <a:ext uri="{FF2B5EF4-FFF2-40B4-BE49-F238E27FC236}">
                    <a16:creationId xmlns:a16="http://schemas.microsoft.com/office/drawing/2014/main" id="{A2B0E4FA-713C-4772-892D-11D4FDC31AEE}"/>
                  </a:ext>
                </a:extLst>
              </p:cNvPr>
              <p:cNvSpPr/>
              <p:nvPr/>
            </p:nvSpPr>
            <p:spPr>
              <a:xfrm>
                <a:off x="2483660" y="236220"/>
                <a:ext cx="79374" cy="1119864"/>
              </a:xfrm>
              <a:prstGeom prst="moon">
                <a:avLst/>
              </a:prstGeom>
              <a:solidFill>
                <a:srgbClr val="00B05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52" name="グループ化 351">
              <a:extLst>
                <a:ext uri="{FF2B5EF4-FFF2-40B4-BE49-F238E27FC236}">
                  <a16:creationId xmlns:a16="http://schemas.microsoft.com/office/drawing/2014/main" id="{DE231A86-BCB2-4C65-B2C2-C026EF9F763D}"/>
                </a:ext>
              </a:extLst>
            </p:cNvPr>
            <p:cNvGrpSpPr/>
            <p:nvPr/>
          </p:nvGrpSpPr>
          <p:grpSpPr>
            <a:xfrm rot="3200302">
              <a:off x="5031583" y="1478034"/>
              <a:ext cx="325570" cy="464543"/>
              <a:chOff x="1968050" y="236220"/>
              <a:chExt cx="1096821" cy="1119864"/>
            </a:xfrm>
          </p:grpSpPr>
          <p:sp>
            <p:nvSpPr>
              <p:cNvPr id="489" name="フリーフォーム: 図形 488">
                <a:extLst>
                  <a:ext uri="{FF2B5EF4-FFF2-40B4-BE49-F238E27FC236}">
                    <a16:creationId xmlns:a16="http://schemas.microsoft.com/office/drawing/2014/main" id="{5DDD75F9-7827-4003-91C9-6F78C775515A}"/>
                  </a:ext>
                </a:extLst>
              </p:cNvPr>
              <p:cNvSpPr/>
              <p:nvPr/>
            </p:nvSpPr>
            <p:spPr>
              <a:xfrm rot="902505">
                <a:off x="1968050" y="373380"/>
                <a:ext cx="565474" cy="178936"/>
              </a:xfrm>
              <a:custGeom>
                <a:avLst/>
                <a:gdLst>
                  <a:gd name="connsiteX0" fmla="*/ 282737 w 565474"/>
                  <a:gd name="connsiteY0" fmla="*/ 0 h 178936"/>
                  <a:gd name="connsiteX1" fmla="*/ 565474 w 565474"/>
                  <a:gd name="connsiteY1" fmla="*/ 167447 h 178936"/>
                  <a:gd name="connsiteX2" fmla="*/ 561558 w 565474"/>
                  <a:gd name="connsiteY2" fmla="*/ 178936 h 178936"/>
                  <a:gd name="connsiteX3" fmla="*/ 494278 w 565474"/>
                  <a:gd name="connsiteY3" fmla="*/ 165396 h 178936"/>
                  <a:gd name="connsiteX4" fmla="*/ 275914 w 565474"/>
                  <a:gd name="connsiteY4" fmla="*/ 152237 h 178936"/>
                  <a:gd name="connsiteX5" fmla="*/ 57550 w 565474"/>
                  <a:gd name="connsiteY5" fmla="*/ 165396 h 178936"/>
                  <a:gd name="connsiteX6" fmla="*/ 3040 w 565474"/>
                  <a:gd name="connsiteY6" fmla="*/ 176366 h 178936"/>
                  <a:gd name="connsiteX7" fmla="*/ 0 w 565474"/>
                  <a:gd name="connsiteY7" fmla="*/ 167447 h 178936"/>
                  <a:gd name="connsiteX8" fmla="*/ 282737 w 565474"/>
                  <a:gd name="connsiteY8" fmla="*/ 0 h 1789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65474" h="178936">
                    <a:moveTo>
                      <a:pt x="282737" y="0"/>
                    </a:moveTo>
                    <a:cubicBezTo>
                      <a:pt x="438888" y="0"/>
                      <a:pt x="565474" y="74969"/>
                      <a:pt x="565474" y="167447"/>
                    </a:cubicBezTo>
                    <a:lnTo>
                      <a:pt x="561558" y="178936"/>
                    </a:lnTo>
                    <a:lnTo>
                      <a:pt x="494278" y="165396"/>
                    </a:lnTo>
                    <a:cubicBezTo>
                      <a:pt x="427162" y="156923"/>
                      <a:pt x="353371" y="152237"/>
                      <a:pt x="275914" y="152237"/>
                    </a:cubicBezTo>
                    <a:cubicBezTo>
                      <a:pt x="198457" y="152237"/>
                      <a:pt x="124667" y="156923"/>
                      <a:pt x="57550" y="165396"/>
                    </a:cubicBezTo>
                    <a:lnTo>
                      <a:pt x="3040" y="176366"/>
                    </a:lnTo>
                    <a:lnTo>
                      <a:pt x="0" y="167447"/>
                    </a:lnTo>
                    <a:cubicBezTo>
                      <a:pt x="0" y="74969"/>
                      <a:pt x="126586" y="0"/>
                      <a:pt x="282737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0" name="フリーフォーム: 図形 489">
                <a:extLst>
                  <a:ext uri="{FF2B5EF4-FFF2-40B4-BE49-F238E27FC236}">
                    <a16:creationId xmlns:a16="http://schemas.microsoft.com/office/drawing/2014/main" id="{EF450AE3-CA87-4340-8770-398266A0DD4B}"/>
                  </a:ext>
                </a:extLst>
              </p:cNvPr>
              <p:cNvSpPr/>
              <p:nvPr/>
            </p:nvSpPr>
            <p:spPr>
              <a:xfrm rot="20547439">
                <a:off x="2499397" y="373380"/>
                <a:ext cx="565474" cy="178936"/>
              </a:xfrm>
              <a:custGeom>
                <a:avLst/>
                <a:gdLst>
                  <a:gd name="connsiteX0" fmla="*/ 282737 w 565474"/>
                  <a:gd name="connsiteY0" fmla="*/ 0 h 178936"/>
                  <a:gd name="connsiteX1" fmla="*/ 565474 w 565474"/>
                  <a:gd name="connsiteY1" fmla="*/ 167447 h 178936"/>
                  <a:gd name="connsiteX2" fmla="*/ 561558 w 565474"/>
                  <a:gd name="connsiteY2" fmla="*/ 178936 h 178936"/>
                  <a:gd name="connsiteX3" fmla="*/ 494278 w 565474"/>
                  <a:gd name="connsiteY3" fmla="*/ 165396 h 178936"/>
                  <a:gd name="connsiteX4" fmla="*/ 275914 w 565474"/>
                  <a:gd name="connsiteY4" fmla="*/ 152237 h 178936"/>
                  <a:gd name="connsiteX5" fmla="*/ 57550 w 565474"/>
                  <a:gd name="connsiteY5" fmla="*/ 165396 h 178936"/>
                  <a:gd name="connsiteX6" fmla="*/ 3040 w 565474"/>
                  <a:gd name="connsiteY6" fmla="*/ 176366 h 178936"/>
                  <a:gd name="connsiteX7" fmla="*/ 0 w 565474"/>
                  <a:gd name="connsiteY7" fmla="*/ 167447 h 178936"/>
                  <a:gd name="connsiteX8" fmla="*/ 282737 w 565474"/>
                  <a:gd name="connsiteY8" fmla="*/ 0 h 1789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65474" h="178936">
                    <a:moveTo>
                      <a:pt x="282737" y="0"/>
                    </a:moveTo>
                    <a:cubicBezTo>
                      <a:pt x="438888" y="0"/>
                      <a:pt x="565474" y="74969"/>
                      <a:pt x="565474" y="167447"/>
                    </a:cubicBezTo>
                    <a:lnTo>
                      <a:pt x="561558" y="178936"/>
                    </a:lnTo>
                    <a:lnTo>
                      <a:pt x="494278" y="165396"/>
                    </a:lnTo>
                    <a:cubicBezTo>
                      <a:pt x="427162" y="156923"/>
                      <a:pt x="353371" y="152237"/>
                      <a:pt x="275914" y="152237"/>
                    </a:cubicBezTo>
                    <a:cubicBezTo>
                      <a:pt x="198457" y="152237"/>
                      <a:pt x="124667" y="156923"/>
                      <a:pt x="57550" y="165396"/>
                    </a:cubicBezTo>
                    <a:lnTo>
                      <a:pt x="3040" y="176366"/>
                    </a:lnTo>
                    <a:lnTo>
                      <a:pt x="0" y="167447"/>
                    </a:lnTo>
                    <a:cubicBezTo>
                      <a:pt x="0" y="74969"/>
                      <a:pt x="126586" y="0"/>
                      <a:pt x="282737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1" name="フリーフォーム: 図形 490">
                <a:extLst>
                  <a:ext uri="{FF2B5EF4-FFF2-40B4-BE49-F238E27FC236}">
                    <a16:creationId xmlns:a16="http://schemas.microsoft.com/office/drawing/2014/main" id="{12E70C47-774E-430A-A6BD-DF3296B9694A}"/>
                  </a:ext>
                </a:extLst>
              </p:cNvPr>
              <p:cNvSpPr/>
              <p:nvPr/>
            </p:nvSpPr>
            <p:spPr>
              <a:xfrm rot="902505">
                <a:off x="1968050" y="655320"/>
                <a:ext cx="565474" cy="178936"/>
              </a:xfrm>
              <a:custGeom>
                <a:avLst/>
                <a:gdLst>
                  <a:gd name="connsiteX0" fmla="*/ 282737 w 565474"/>
                  <a:gd name="connsiteY0" fmla="*/ 0 h 178936"/>
                  <a:gd name="connsiteX1" fmla="*/ 565474 w 565474"/>
                  <a:gd name="connsiteY1" fmla="*/ 167447 h 178936"/>
                  <a:gd name="connsiteX2" fmla="*/ 561558 w 565474"/>
                  <a:gd name="connsiteY2" fmla="*/ 178936 h 178936"/>
                  <a:gd name="connsiteX3" fmla="*/ 494278 w 565474"/>
                  <a:gd name="connsiteY3" fmla="*/ 165396 h 178936"/>
                  <a:gd name="connsiteX4" fmla="*/ 275914 w 565474"/>
                  <a:gd name="connsiteY4" fmla="*/ 152237 h 178936"/>
                  <a:gd name="connsiteX5" fmla="*/ 57550 w 565474"/>
                  <a:gd name="connsiteY5" fmla="*/ 165396 h 178936"/>
                  <a:gd name="connsiteX6" fmla="*/ 3040 w 565474"/>
                  <a:gd name="connsiteY6" fmla="*/ 176366 h 178936"/>
                  <a:gd name="connsiteX7" fmla="*/ 0 w 565474"/>
                  <a:gd name="connsiteY7" fmla="*/ 167447 h 178936"/>
                  <a:gd name="connsiteX8" fmla="*/ 282737 w 565474"/>
                  <a:gd name="connsiteY8" fmla="*/ 0 h 1789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65474" h="178936">
                    <a:moveTo>
                      <a:pt x="282737" y="0"/>
                    </a:moveTo>
                    <a:cubicBezTo>
                      <a:pt x="438888" y="0"/>
                      <a:pt x="565474" y="74969"/>
                      <a:pt x="565474" y="167447"/>
                    </a:cubicBezTo>
                    <a:lnTo>
                      <a:pt x="561558" y="178936"/>
                    </a:lnTo>
                    <a:lnTo>
                      <a:pt x="494278" y="165396"/>
                    </a:lnTo>
                    <a:cubicBezTo>
                      <a:pt x="427162" y="156923"/>
                      <a:pt x="353371" y="152237"/>
                      <a:pt x="275914" y="152237"/>
                    </a:cubicBezTo>
                    <a:cubicBezTo>
                      <a:pt x="198457" y="152237"/>
                      <a:pt x="124667" y="156923"/>
                      <a:pt x="57550" y="165396"/>
                    </a:cubicBezTo>
                    <a:lnTo>
                      <a:pt x="3040" y="176366"/>
                    </a:lnTo>
                    <a:lnTo>
                      <a:pt x="0" y="167447"/>
                    </a:lnTo>
                    <a:cubicBezTo>
                      <a:pt x="0" y="74969"/>
                      <a:pt x="126586" y="0"/>
                      <a:pt x="282737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2" name="フリーフォーム: 図形 491">
                <a:extLst>
                  <a:ext uri="{FF2B5EF4-FFF2-40B4-BE49-F238E27FC236}">
                    <a16:creationId xmlns:a16="http://schemas.microsoft.com/office/drawing/2014/main" id="{4848986D-44F8-433B-946D-5E839C7B98EC}"/>
                  </a:ext>
                </a:extLst>
              </p:cNvPr>
              <p:cNvSpPr/>
              <p:nvPr/>
            </p:nvSpPr>
            <p:spPr>
              <a:xfrm rot="20547439">
                <a:off x="2499397" y="655320"/>
                <a:ext cx="565474" cy="178936"/>
              </a:xfrm>
              <a:custGeom>
                <a:avLst/>
                <a:gdLst>
                  <a:gd name="connsiteX0" fmla="*/ 282737 w 565474"/>
                  <a:gd name="connsiteY0" fmla="*/ 0 h 178936"/>
                  <a:gd name="connsiteX1" fmla="*/ 565474 w 565474"/>
                  <a:gd name="connsiteY1" fmla="*/ 167447 h 178936"/>
                  <a:gd name="connsiteX2" fmla="*/ 561558 w 565474"/>
                  <a:gd name="connsiteY2" fmla="*/ 178936 h 178936"/>
                  <a:gd name="connsiteX3" fmla="*/ 494278 w 565474"/>
                  <a:gd name="connsiteY3" fmla="*/ 165396 h 178936"/>
                  <a:gd name="connsiteX4" fmla="*/ 275914 w 565474"/>
                  <a:gd name="connsiteY4" fmla="*/ 152237 h 178936"/>
                  <a:gd name="connsiteX5" fmla="*/ 57550 w 565474"/>
                  <a:gd name="connsiteY5" fmla="*/ 165396 h 178936"/>
                  <a:gd name="connsiteX6" fmla="*/ 3040 w 565474"/>
                  <a:gd name="connsiteY6" fmla="*/ 176366 h 178936"/>
                  <a:gd name="connsiteX7" fmla="*/ 0 w 565474"/>
                  <a:gd name="connsiteY7" fmla="*/ 167447 h 178936"/>
                  <a:gd name="connsiteX8" fmla="*/ 282737 w 565474"/>
                  <a:gd name="connsiteY8" fmla="*/ 0 h 1789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65474" h="178936">
                    <a:moveTo>
                      <a:pt x="282737" y="0"/>
                    </a:moveTo>
                    <a:cubicBezTo>
                      <a:pt x="438888" y="0"/>
                      <a:pt x="565474" y="74969"/>
                      <a:pt x="565474" y="167447"/>
                    </a:cubicBezTo>
                    <a:lnTo>
                      <a:pt x="561558" y="178936"/>
                    </a:lnTo>
                    <a:lnTo>
                      <a:pt x="494278" y="165396"/>
                    </a:lnTo>
                    <a:cubicBezTo>
                      <a:pt x="427162" y="156923"/>
                      <a:pt x="353371" y="152237"/>
                      <a:pt x="275914" y="152237"/>
                    </a:cubicBezTo>
                    <a:cubicBezTo>
                      <a:pt x="198457" y="152237"/>
                      <a:pt x="124667" y="156923"/>
                      <a:pt x="57550" y="165396"/>
                    </a:cubicBezTo>
                    <a:lnTo>
                      <a:pt x="3040" y="176366"/>
                    </a:lnTo>
                    <a:lnTo>
                      <a:pt x="0" y="167447"/>
                    </a:lnTo>
                    <a:cubicBezTo>
                      <a:pt x="0" y="74969"/>
                      <a:pt x="126586" y="0"/>
                      <a:pt x="282737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3" name="フリーフォーム: 図形 492">
                <a:extLst>
                  <a:ext uri="{FF2B5EF4-FFF2-40B4-BE49-F238E27FC236}">
                    <a16:creationId xmlns:a16="http://schemas.microsoft.com/office/drawing/2014/main" id="{72013440-49D0-49AF-8E7B-9BDA419135B6}"/>
                  </a:ext>
                </a:extLst>
              </p:cNvPr>
              <p:cNvSpPr/>
              <p:nvPr/>
            </p:nvSpPr>
            <p:spPr>
              <a:xfrm rot="902505">
                <a:off x="1968050" y="914399"/>
                <a:ext cx="565474" cy="178936"/>
              </a:xfrm>
              <a:custGeom>
                <a:avLst/>
                <a:gdLst>
                  <a:gd name="connsiteX0" fmla="*/ 282737 w 565474"/>
                  <a:gd name="connsiteY0" fmla="*/ 0 h 178936"/>
                  <a:gd name="connsiteX1" fmla="*/ 565474 w 565474"/>
                  <a:gd name="connsiteY1" fmla="*/ 167447 h 178936"/>
                  <a:gd name="connsiteX2" fmla="*/ 561558 w 565474"/>
                  <a:gd name="connsiteY2" fmla="*/ 178936 h 178936"/>
                  <a:gd name="connsiteX3" fmla="*/ 494278 w 565474"/>
                  <a:gd name="connsiteY3" fmla="*/ 165396 h 178936"/>
                  <a:gd name="connsiteX4" fmla="*/ 275914 w 565474"/>
                  <a:gd name="connsiteY4" fmla="*/ 152237 h 178936"/>
                  <a:gd name="connsiteX5" fmla="*/ 57550 w 565474"/>
                  <a:gd name="connsiteY5" fmla="*/ 165396 h 178936"/>
                  <a:gd name="connsiteX6" fmla="*/ 3040 w 565474"/>
                  <a:gd name="connsiteY6" fmla="*/ 176366 h 178936"/>
                  <a:gd name="connsiteX7" fmla="*/ 0 w 565474"/>
                  <a:gd name="connsiteY7" fmla="*/ 167447 h 178936"/>
                  <a:gd name="connsiteX8" fmla="*/ 282737 w 565474"/>
                  <a:gd name="connsiteY8" fmla="*/ 0 h 1789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65474" h="178936">
                    <a:moveTo>
                      <a:pt x="282737" y="0"/>
                    </a:moveTo>
                    <a:cubicBezTo>
                      <a:pt x="438888" y="0"/>
                      <a:pt x="565474" y="74969"/>
                      <a:pt x="565474" y="167447"/>
                    </a:cubicBezTo>
                    <a:lnTo>
                      <a:pt x="561558" y="178936"/>
                    </a:lnTo>
                    <a:lnTo>
                      <a:pt x="494278" y="165396"/>
                    </a:lnTo>
                    <a:cubicBezTo>
                      <a:pt x="427162" y="156923"/>
                      <a:pt x="353371" y="152237"/>
                      <a:pt x="275914" y="152237"/>
                    </a:cubicBezTo>
                    <a:cubicBezTo>
                      <a:pt x="198457" y="152237"/>
                      <a:pt x="124667" y="156923"/>
                      <a:pt x="57550" y="165396"/>
                    </a:cubicBezTo>
                    <a:lnTo>
                      <a:pt x="3040" y="176366"/>
                    </a:lnTo>
                    <a:lnTo>
                      <a:pt x="0" y="167447"/>
                    </a:lnTo>
                    <a:cubicBezTo>
                      <a:pt x="0" y="74969"/>
                      <a:pt x="126586" y="0"/>
                      <a:pt x="282737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4" name="フリーフォーム: 図形 493">
                <a:extLst>
                  <a:ext uri="{FF2B5EF4-FFF2-40B4-BE49-F238E27FC236}">
                    <a16:creationId xmlns:a16="http://schemas.microsoft.com/office/drawing/2014/main" id="{AED93BEE-DB94-4AED-A8AE-62F5A87A1D6D}"/>
                  </a:ext>
                </a:extLst>
              </p:cNvPr>
              <p:cNvSpPr/>
              <p:nvPr/>
            </p:nvSpPr>
            <p:spPr>
              <a:xfrm rot="20547439">
                <a:off x="2499397" y="914399"/>
                <a:ext cx="565474" cy="178936"/>
              </a:xfrm>
              <a:custGeom>
                <a:avLst/>
                <a:gdLst>
                  <a:gd name="connsiteX0" fmla="*/ 282737 w 565474"/>
                  <a:gd name="connsiteY0" fmla="*/ 0 h 178936"/>
                  <a:gd name="connsiteX1" fmla="*/ 565474 w 565474"/>
                  <a:gd name="connsiteY1" fmla="*/ 167447 h 178936"/>
                  <a:gd name="connsiteX2" fmla="*/ 561558 w 565474"/>
                  <a:gd name="connsiteY2" fmla="*/ 178936 h 178936"/>
                  <a:gd name="connsiteX3" fmla="*/ 494278 w 565474"/>
                  <a:gd name="connsiteY3" fmla="*/ 165396 h 178936"/>
                  <a:gd name="connsiteX4" fmla="*/ 275914 w 565474"/>
                  <a:gd name="connsiteY4" fmla="*/ 152237 h 178936"/>
                  <a:gd name="connsiteX5" fmla="*/ 57550 w 565474"/>
                  <a:gd name="connsiteY5" fmla="*/ 165396 h 178936"/>
                  <a:gd name="connsiteX6" fmla="*/ 3040 w 565474"/>
                  <a:gd name="connsiteY6" fmla="*/ 176366 h 178936"/>
                  <a:gd name="connsiteX7" fmla="*/ 0 w 565474"/>
                  <a:gd name="connsiteY7" fmla="*/ 167447 h 178936"/>
                  <a:gd name="connsiteX8" fmla="*/ 282737 w 565474"/>
                  <a:gd name="connsiteY8" fmla="*/ 0 h 1789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65474" h="178936">
                    <a:moveTo>
                      <a:pt x="282737" y="0"/>
                    </a:moveTo>
                    <a:cubicBezTo>
                      <a:pt x="438888" y="0"/>
                      <a:pt x="565474" y="74969"/>
                      <a:pt x="565474" y="167447"/>
                    </a:cubicBezTo>
                    <a:lnTo>
                      <a:pt x="561558" y="178936"/>
                    </a:lnTo>
                    <a:lnTo>
                      <a:pt x="494278" y="165396"/>
                    </a:lnTo>
                    <a:cubicBezTo>
                      <a:pt x="427162" y="156923"/>
                      <a:pt x="353371" y="152237"/>
                      <a:pt x="275914" y="152237"/>
                    </a:cubicBezTo>
                    <a:cubicBezTo>
                      <a:pt x="198457" y="152237"/>
                      <a:pt x="124667" y="156923"/>
                      <a:pt x="57550" y="165396"/>
                    </a:cubicBezTo>
                    <a:lnTo>
                      <a:pt x="3040" y="176366"/>
                    </a:lnTo>
                    <a:lnTo>
                      <a:pt x="0" y="167447"/>
                    </a:lnTo>
                    <a:cubicBezTo>
                      <a:pt x="0" y="74969"/>
                      <a:pt x="126586" y="0"/>
                      <a:pt x="282737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5" name="月 494">
                <a:extLst>
                  <a:ext uri="{FF2B5EF4-FFF2-40B4-BE49-F238E27FC236}">
                    <a16:creationId xmlns:a16="http://schemas.microsoft.com/office/drawing/2014/main" id="{8238FEC1-252C-452B-BE6A-F15ECAE5765E}"/>
                  </a:ext>
                </a:extLst>
              </p:cNvPr>
              <p:cNvSpPr/>
              <p:nvPr/>
            </p:nvSpPr>
            <p:spPr>
              <a:xfrm>
                <a:off x="2483660" y="236220"/>
                <a:ext cx="79374" cy="1119864"/>
              </a:xfrm>
              <a:prstGeom prst="moon">
                <a:avLst/>
              </a:prstGeom>
              <a:solidFill>
                <a:srgbClr val="00B05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53" name="グループ化 352">
              <a:extLst>
                <a:ext uri="{FF2B5EF4-FFF2-40B4-BE49-F238E27FC236}">
                  <a16:creationId xmlns:a16="http://schemas.microsoft.com/office/drawing/2014/main" id="{8E5C1284-9C25-4404-AA5E-EDDA26FA5426}"/>
                </a:ext>
              </a:extLst>
            </p:cNvPr>
            <p:cNvGrpSpPr/>
            <p:nvPr/>
          </p:nvGrpSpPr>
          <p:grpSpPr>
            <a:xfrm rot="3200302">
              <a:off x="5900263" y="3108714"/>
              <a:ext cx="325570" cy="464543"/>
              <a:chOff x="1968050" y="236220"/>
              <a:chExt cx="1096821" cy="1119864"/>
            </a:xfrm>
          </p:grpSpPr>
          <p:sp>
            <p:nvSpPr>
              <p:cNvPr id="482" name="フリーフォーム: 図形 481">
                <a:extLst>
                  <a:ext uri="{FF2B5EF4-FFF2-40B4-BE49-F238E27FC236}">
                    <a16:creationId xmlns:a16="http://schemas.microsoft.com/office/drawing/2014/main" id="{FAD43AB6-D51E-443F-A530-73BDE4357DA9}"/>
                  </a:ext>
                </a:extLst>
              </p:cNvPr>
              <p:cNvSpPr/>
              <p:nvPr/>
            </p:nvSpPr>
            <p:spPr>
              <a:xfrm rot="902505">
                <a:off x="1968050" y="373380"/>
                <a:ext cx="565474" cy="178936"/>
              </a:xfrm>
              <a:custGeom>
                <a:avLst/>
                <a:gdLst>
                  <a:gd name="connsiteX0" fmla="*/ 282737 w 565474"/>
                  <a:gd name="connsiteY0" fmla="*/ 0 h 178936"/>
                  <a:gd name="connsiteX1" fmla="*/ 565474 w 565474"/>
                  <a:gd name="connsiteY1" fmla="*/ 167447 h 178936"/>
                  <a:gd name="connsiteX2" fmla="*/ 561558 w 565474"/>
                  <a:gd name="connsiteY2" fmla="*/ 178936 h 178936"/>
                  <a:gd name="connsiteX3" fmla="*/ 494278 w 565474"/>
                  <a:gd name="connsiteY3" fmla="*/ 165396 h 178936"/>
                  <a:gd name="connsiteX4" fmla="*/ 275914 w 565474"/>
                  <a:gd name="connsiteY4" fmla="*/ 152237 h 178936"/>
                  <a:gd name="connsiteX5" fmla="*/ 57550 w 565474"/>
                  <a:gd name="connsiteY5" fmla="*/ 165396 h 178936"/>
                  <a:gd name="connsiteX6" fmla="*/ 3040 w 565474"/>
                  <a:gd name="connsiteY6" fmla="*/ 176366 h 178936"/>
                  <a:gd name="connsiteX7" fmla="*/ 0 w 565474"/>
                  <a:gd name="connsiteY7" fmla="*/ 167447 h 178936"/>
                  <a:gd name="connsiteX8" fmla="*/ 282737 w 565474"/>
                  <a:gd name="connsiteY8" fmla="*/ 0 h 1789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65474" h="178936">
                    <a:moveTo>
                      <a:pt x="282737" y="0"/>
                    </a:moveTo>
                    <a:cubicBezTo>
                      <a:pt x="438888" y="0"/>
                      <a:pt x="565474" y="74969"/>
                      <a:pt x="565474" y="167447"/>
                    </a:cubicBezTo>
                    <a:lnTo>
                      <a:pt x="561558" y="178936"/>
                    </a:lnTo>
                    <a:lnTo>
                      <a:pt x="494278" y="165396"/>
                    </a:lnTo>
                    <a:cubicBezTo>
                      <a:pt x="427162" y="156923"/>
                      <a:pt x="353371" y="152237"/>
                      <a:pt x="275914" y="152237"/>
                    </a:cubicBezTo>
                    <a:cubicBezTo>
                      <a:pt x="198457" y="152237"/>
                      <a:pt x="124667" y="156923"/>
                      <a:pt x="57550" y="165396"/>
                    </a:cubicBezTo>
                    <a:lnTo>
                      <a:pt x="3040" y="176366"/>
                    </a:lnTo>
                    <a:lnTo>
                      <a:pt x="0" y="167447"/>
                    </a:lnTo>
                    <a:cubicBezTo>
                      <a:pt x="0" y="74969"/>
                      <a:pt x="126586" y="0"/>
                      <a:pt x="282737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3" name="フリーフォーム: 図形 482">
                <a:extLst>
                  <a:ext uri="{FF2B5EF4-FFF2-40B4-BE49-F238E27FC236}">
                    <a16:creationId xmlns:a16="http://schemas.microsoft.com/office/drawing/2014/main" id="{B4730947-A119-4ABF-B29C-7D594E6AC85E}"/>
                  </a:ext>
                </a:extLst>
              </p:cNvPr>
              <p:cNvSpPr/>
              <p:nvPr/>
            </p:nvSpPr>
            <p:spPr>
              <a:xfrm rot="20547439">
                <a:off x="2499397" y="373380"/>
                <a:ext cx="565474" cy="178936"/>
              </a:xfrm>
              <a:custGeom>
                <a:avLst/>
                <a:gdLst>
                  <a:gd name="connsiteX0" fmla="*/ 282737 w 565474"/>
                  <a:gd name="connsiteY0" fmla="*/ 0 h 178936"/>
                  <a:gd name="connsiteX1" fmla="*/ 565474 w 565474"/>
                  <a:gd name="connsiteY1" fmla="*/ 167447 h 178936"/>
                  <a:gd name="connsiteX2" fmla="*/ 561558 w 565474"/>
                  <a:gd name="connsiteY2" fmla="*/ 178936 h 178936"/>
                  <a:gd name="connsiteX3" fmla="*/ 494278 w 565474"/>
                  <a:gd name="connsiteY3" fmla="*/ 165396 h 178936"/>
                  <a:gd name="connsiteX4" fmla="*/ 275914 w 565474"/>
                  <a:gd name="connsiteY4" fmla="*/ 152237 h 178936"/>
                  <a:gd name="connsiteX5" fmla="*/ 57550 w 565474"/>
                  <a:gd name="connsiteY5" fmla="*/ 165396 h 178936"/>
                  <a:gd name="connsiteX6" fmla="*/ 3040 w 565474"/>
                  <a:gd name="connsiteY6" fmla="*/ 176366 h 178936"/>
                  <a:gd name="connsiteX7" fmla="*/ 0 w 565474"/>
                  <a:gd name="connsiteY7" fmla="*/ 167447 h 178936"/>
                  <a:gd name="connsiteX8" fmla="*/ 282737 w 565474"/>
                  <a:gd name="connsiteY8" fmla="*/ 0 h 1789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65474" h="178936">
                    <a:moveTo>
                      <a:pt x="282737" y="0"/>
                    </a:moveTo>
                    <a:cubicBezTo>
                      <a:pt x="438888" y="0"/>
                      <a:pt x="565474" y="74969"/>
                      <a:pt x="565474" y="167447"/>
                    </a:cubicBezTo>
                    <a:lnTo>
                      <a:pt x="561558" y="178936"/>
                    </a:lnTo>
                    <a:lnTo>
                      <a:pt x="494278" y="165396"/>
                    </a:lnTo>
                    <a:cubicBezTo>
                      <a:pt x="427162" y="156923"/>
                      <a:pt x="353371" y="152237"/>
                      <a:pt x="275914" y="152237"/>
                    </a:cubicBezTo>
                    <a:cubicBezTo>
                      <a:pt x="198457" y="152237"/>
                      <a:pt x="124667" y="156923"/>
                      <a:pt x="57550" y="165396"/>
                    </a:cubicBezTo>
                    <a:lnTo>
                      <a:pt x="3040" y="176366"/>
                    </a:lnTo>
                    <a:lnTo>
                      <a:pt x="0" y="167447"/>
                    </a:lnTo>
                    <a:cubicBezTo>
                      <a:pt x="0" y="74969"/>
                      <a:pt x="126586" y="0"/>
                      <a:pt x="282737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4" name="フリーフォーム: 図形 483">
                <a:extLst>
                  <a:ext uri="{FF2B5EF4-FFF2-40B4-BE49-F238E27FC236}">
                    <a16:creationId xmlns:a16="http://schemas.microsoft.com/office/drawing/2014/main" id="{93E4E3DE-2447-4B6F-9A06-327AD3924021}"/>
                  </a:ext>
                </a:extLst>
              </p:cNvPr>
              <p:cNvSpPr/>
              <p:nvPr/>
            </p:nvSpPr>
            <p:spPr>
              <a:xfrm rot="902505">
                <a:off x="1968050" y="655320"/>
                <a:ext cx="565474" cy="178936"/>
              </a:xfrm>
              <a:custGeom>
                <a:avLst/>
                <a:gdLst>
                  <a:gd name="connsiteX0" fmla="*/ 282737 w 565474"/>
                  <a:gd name="connsiteY0" fmla="*/ 0 h 178936"/>
                  <a:gd name="connsiteX1" fmla="*/ 565474 w 565474"/>
                  <a:gd name="connsiteY1" fmla="*/ 167447 h 178936"/>
                  <a:gd name="connsiteX2" fmla="*/ 561558 w 565474"/>
                  <a:gd name="connsiteY2" fmla="*/ 178936 h 178936"/>
                  <a:gd name="connsiteX3" fmla="*/ 494278 w 565474"/>
                  <a:gd name="connsiteY3" fmla="*/ 165396 h 178936"/>
                  <a:gd name="connsiteX4" fmla="*/ 275914 w 565474"/>
                  <a:gd name="connsiteY4" fmla="*/ 152237 h 178936"/>
                  <a:gd name="connsiteX5" fmla="*/ 57550 w 565474"/>
                  <a:gd name="connsiteY5" fmla="*/ 165396 h 178936"/>
                  <a:gd name="connsiteX6" fmla="*/ 3040 w 565474"/>
                  <a:gd name="connsiteY6" fmla="*/ 176366 h 178936"/>
                  <a:gd name="connsiteX7" fmla="*/ 0 w 565474"/>
                  <a:gd name="connsiteY7" fmla="*/ 167447 h 178936"/>
                  <a:gd name="connsiteX8" fmla="*/ 282737 w 565474"/>
                  <a:gd name="connsiteY8" fmla="*/ 0 h 1789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65474" h="178936">
                    <a:moveTo>
                      <a:pt x="282737" y="0"/>
                    </a:moveTo>
                    <a:cubicBezTo>
                      <a:pt x="438888" y="0"/>
                      <a:pt x="565474" y="74969"/>
                      <a:pt x="565474" y="167447"/>
                    </a:cubicBezTo>
                    <a:lnTo>
                      <a:pt x="561558" y="178936"/>
                    </a:lnTo>
                    <a:lnTo>
                      <a:pt x="494278" y="165396"/>
                    </a:lnTo>
                    <a:cubicBezTo>
                      <a:pt x="427162" y="156923"/>
                      <a:pt x="353371" y="152237"/>
                      <a:pt x="275914" y="152237"/>
                    </a:cubicBezTo>
                    <a:cubicBezTo>
                      <a:pt x="198457" y="152237"/>
                      <a:pt x="124667" y="156923"/>
                      <a:pt x="57550" y="165396"/>
                    </a:cubicBezTo>
                    <a:lnTo>
                      <a:pt x="3040" y="176366"/>
                    </a:lnTo>
                    <a:lnTo>
                      <a:pt x="0" y="167447"/>
                    </a:lnTo>
                    <a:cubicBezTo>
                      <a:pt x="0" y="74969"/>
                      <a:pt x="126586" y="0"/>
                      <a:pt x="282737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5" name="フリーフォーム: 図形 484">
                <a:extLst>
                  <a:ext uri="{FF2B5EF4-FFF2-40B4-BE49-F238E27FC236}">
                    <a16:creationId xmlns:a16="http://schemas.microsoft.com/office/drawing/2014/main" id="{9A91C198-5BEF-4DAF-947F-217A4B36D644}"/>
                  </a:ext>
                </a:extLst>
              </p:cNvPr>
              <p:cNvSpPr/>
              <p:nvPr/>
            </p:nvSpPr>
            <p:spPr>
              <a:xfrm rot="20547439">
                <a:off x="2499397" y="655320"/>
                <a:ext cx="565474" cy="178936"/>
              </a:xfrm>
              <a:custGeom>
                <a:avLst/>
                <a:gdLst>
                  <a:gd name="connsiteX0" fmla="*/ 282737 w 565474"/>
                  <a:gd name="connsiteY0" fmla="*/ 0 h 178936"/>
                  <a:gd name="connsiteX1" fmla="*/ 565474 w 565474"/>
                  <a:gd name="connsiteY1" fmla="*/ 167447 h 178936"/>
                  <a:gd name="connsiteX2" fmla="*/ 561558 w 565474"/>
                  <a:gd name="connsiteY2" fmla="*/ 178936 h 178936"/>
                  <a:gd name="connsiteX3" fmla="*/ 494278 w 565474"/>
                  <a:gd name="connsiteY3" fmla="*/ 165396 h 178936"/>
                  <a:gd name="connsiteX4" fmla="*/ 275914 w 565474"/>
                  <a:gd name="connsiteY4" fmla="*/ 152237 h 178936"/>
                  <a:gd name="connsiteX5" fmla="*/ 57550 w 565474"/>
                  <a:gd name="connsiteY5" fmla="*/ 165396 h 178936"/>
                  <a:gd name="connsiteX6" fmla="*/ 3040 w 565474"/>
                  <a:gd name="connsiteY6" fmla="*/ 176366 h 178936"/>
                  <a:gd name="connsiteX7" fmla="*/ 0 w 565474"/>
                  <a:gd name="connsiteY7" fmla="*/ 167447 h 178936"/>
                  <a:gd name="connsiteX8" fmla="*/ 282737 w 565474"/>
                  <a:gd name="connsiteY8" fmla="*/ 0 h 1789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65474" h="178936">
                    <a:moveTo>
                      <a:pt x="282737" y="0"/>
                    </a:moveTo>
                    <a:cubicBezTo>
                      <a:pt x="438888" y="0"/>
                      <a:pt x="565474" y="74969"/>
                      <a:pt x="565474" y="167447"/>
                    </a:cubicBezTo>
                    <a:lnTo>
                      <a:pt x="561558" y="178936"/>
                    </a:lnTo>
                    <a:lnTo>
                      <a:pt x="494278" y="165396"/>
                    </a:lnTo>
                    <a:cubicBezTo>
                      <a:pt x="427162" y="156923"/>
                      <a:pt x="353371" y="152237"/>
                      <a:pt x="275914" y="152237"/>
                    </a:cubicBezTo>
                    <a:cubicBezTo>
                      <a:pt x="198457" y="152237"/>
                      <a:pt x="124667" y="156923"/>
                      <a:pt x="57550" y="165396"/>
                    </a:cubicBezTo>
                    <a:lnTo>
                      <a:pt x="3040" y="176366"/>
                    </a:lnTo>
                    <a:lnTo>
                      <a:pt x="0" y="167447"/>
                    </a:lnTo>
                    <a:cubicBezTo>
                      <a:pt x="0" y="74969"/>
                      <a:pt x="126586" y="0"/>
                      <a:pt x="282737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6" name="フリーフォーム: 図形 485">
                <a:extLst>
                  <a:ext uri="{FF2B5EF4-FFF2-40B4-BE49-F238E27FC236}">
                    <a16:creationId xmlns:a16="http://schemas.microsoft.com/office/drawing/2014/main" id="{DE5995E6-9092-4D8E-8960-77E0EB09C68C}"/>
                  </a:ext>
                </a:extLst>
              </p:cNvPr>
              <p:cNvSpPr/>
              <p:nvPr/>
            </p:nvSpPr>
            <p:spPr>
              <a:xfrm rot="902505">
                <a:off x="1968050" y="914399"/>
                <a:ext cx="565474" cy="178936"/>
              </a:xfrm>
              <a:custGeom>
                <a:avLst/>
                <a:gdLst>
                  <a:gd name="connsiteX0" fmla="*/ 282737 w 565474"/>
                  <a:gd name="connsiteY0" fmla="*/ 0 h 178936"/>
                  <a:gd name="connsiteX1" fmla="*/ 565474 w 565474"/>
                  <a:gd name="connsiteY1" fmla="*/ 167447 h 178936"/>
                  <a:gd name="connsiteX2" fmla="*/ 561558 w 565474"/>
                  <a:gd name="connsiteY2" fmla="*/ 178936 h 178936"/>
                  <a:gd name="connsiteX3" fmla="*/ 494278 w 565474"/>
                  <a:gd name="connsiteY3" fmla="*/ 165396 h 178936"/>
                  <a:gd name="connsiteX4" fmla="*/ 275914 w 565474"/>
                  <a:gd name="connsiteY4" fmla="*/ 152237 h 178936"/>
                  <a:gd name="connsiteX5" fmla="*/ 57550 w 565474"/>
                  <a:gd name="connsiteY5" fmla="*/ 165396 h 178936"/>
                  <a:gd name="connsiteX6" fmla="*/ 3040 w 565474"/>
                  <a:gd name="connsiteY6" fmla="*/ 176366 h 178936"/>
                  <a:gd name="connsiteX7" fmla="*/ 0 w 565474"/>
                  <a:gd name="connsiteY7" fmla="*/ 167447 h 178936"/>
                  <a:gd name="connsiteX8" fmla="*/ 282737 w 565474"/>
                  <a:gd name="connsiteY8" fmla="*/ 0 h 1789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65474" h="178936">
                    <a:moveTo>
                      <a:pt x="282737" y="0"/>
                    </a:moveTo>
                    <a:cubicBezTo>
                      <a:pt x="438888" y="0"/>
                      <a:pt x="565474" y="74969"/>
                      <a:pt x="565474" y="167447"/>
                    </a:cubicBezTo>
                    <a:lnTo>
                      <a:pt x="561558" y="178936"/>
                    </a:lnTo>
                    <a:lnTo>
                      <a:pt x="494278" y="165396"/>
                    </a:lnTo>
                    <a:cubicBezTo>
                      <a:pt x="427162" y="156923"/>
                      <a:pt x="353371" y="152237"/>
                      <a:pt x="275914" y="152237"/>
                    </a:cubicBezTo>
                    <a:cubicBezTo>
                      <a:pt x="198457" y="152237"/>
                      <a:pt x="124667" y="156923"/>
                      <a:pt x="57550" y="165396"/>
                    </a:cubicBezTo>
                    <a:lnTo>
                      <a:pt x="3040" y="176366"/>
                    </a:lnTo>
                    <a:lnTo>
                      <a:pt x="0" y="167447"/>
                    </a:lnTo>
                    <a:cubicBezTo>
                      <a:pt x="0" y="74969"/>
                      <a:pt x="126586" y="0"/>
                      <a:pt x="282737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7" name="フリーフォーム: 図形 486">
                <a:extLst>
                  <a:ext uri="{FF2B5EF4-FFF2-40B4-BE49-F238E27FC236}">
                    <a16:creationId xmlns:a16="http://schemas.microsoft.com/office/drawing/2014/main" id="{A4D66BED-B780-4D71-A663-F539CA9CFBFB}"/>
                  </a:ext>
                </a:extLst>
              </p:cNvPr>
              <p:cNvSpPr/>
              <p:nvPr/>
            </p:nvSpPr>
            <p:spPr>
              <a:xfrm rot="20547439">
                <a:off x="2499397" y="914399"/>
                <a:ext cx="565474" cy="178936"/>
              </a:xfrm>
              <a:custGeom>
                <a:avLst/>
                <a:gdLst>
                  <a:gd name="connsiteX0" fmla="*/ 282737 w 565474"/>
                  <a:gd name="connsiteY0" fmla="*/ 0 h 178936"/>
                  <a:gd name="connsiteX1" fmla="*/ 565474 w 565474"/>
                  <a:gd name="connsiteY1" fmla="*/ 167447 h 178936"/>
                  <a:gd name="connsiteX2" fmla="*/ 561558 w 565474"/>
                  <a:gd name="connsiteY2" fmla="*/ 178936 h 178936"/>
                  <a:gd name="connsiteX3" fmla="*/ 494278 w 565474"/>
                  <a:gd name="connsiteY3" fmla="*/ 165396 h 178936"/>
                  <a:gd name="connsiteX4" fmla="*/ 275914 w 565474"/>
                  <a:gd name="connsiteY4" fmla="*/ 152237 h 178936"/>
                  <a:gd name="connsiteX5" fmla="*/ 57550 w 565474"/>
                  <a:gd name="connsiteY5" fmla="*/ 165396 h 178936"/>
                  <a:gd name="connsiteX6" fmla="*/ 3040 w 565474"/>
                  <a:gd name="connsiteY6" fmla="*/ 176366 h 178936"/>
                  <a:gd name="connsiteX7" fmla="*/ 0 w 565474"/>
                  <a:gd name="connsiteY7" fmla="*/ 167447 h 178936"/>
                  <a:gd name="connsiteX8" fmla="*/ 282737 w 565474"/>
                  <a:gd name="connsiteY8" fmla="*/ 0 h 1789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65474" h="178936">
                    <a:moveTo>
                      <a:pt x="282737" y="0"/>
                    </a:moveTo>
                    <a:cubicBezTo>
                      <a:pt x="438888" y="0"/>
                      <a:pt x="565474" y="74969"/>
                      <a:pt x="565474" y="167447"/>
                    </a:cubicBezTo>
                    <a:lnTo>
                      <a:pt x="561558" y="178936"/>
                    </a:lnTo>
                    <a:lnTo>
                      <a:pt x="494278" y="165396"/>
                    </a:lnTo>
                    <a:cubicBezTo>
                      <a:pt x="427162" y="156923"/>
                      <a:pt x="353371" y="152237"/>
                      <a:pt x="275914" y="152237"/>
                    </a:cubicBezTo>
                    <a:cubicBezTo>
                      <a:pt x="198457" y="152237"/>
                      <a:pt x="124667" y="156923"/>
                      <a:pt x="57550" y="165396"/>
                    </a:cubicBezTo>
                    <a:lnTo>
                      <a:pt x="3040" y="176366"/>
                    </a:lnTo>
                    <a:lnTo>
                      <a:pt x="0" y="167447"/>
                    </a:lnTo>
                    <a:cubicBezTo>
                      <a:pt x="0" y="74969"/>
                      <a:pt x="126586" y="0"/>
                      <a:pt x="282737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8" name="月 487">
                <a:extLst>
                  <a:ext uri="{FF2B5EF4-FFF2-40B4-BE49-F238E27FC236}">
                    <a16:creationId xmlns:a16="http://schemas.microsoft.com/office/drawing/2014/main" id="{D916FBDA-3F36-44D2-9F19-88142E85DE70}"/>
                  </a:ext>
                </a:extLst>
              </p:cNvPr>
              <p:cNvSpPr/>
              <p:nvPr/>
            </p:nvSpPr>
            <p:spPr>
              <a:xfrm>
                <a:off x="2483660" y="236220"/>
                <a:ext cx="79374" cy="1119864"/>
              </a:xfrm>
              <a:prstGeom prst="moon">
                <a:avLst/>
              </a:prstGeom>
              <a:solidFill>
                <a:srgbClr val="00B05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54" name="グループ化 353">
              <a:extLst>
                <a:ext uri="{FF2B5EF4-FFF2-40B4-BE49-F238E27FC236}">
                  <a16:creationId xmlns:a16="http://schemas.microsoft.com/office/drawing/2014/main" id="{5D52E7AA-6696-4E78-8B0F-781ACCADDEA3}"/>
                </a:ext>
              </a:extLst>
            </p:cNvPr>
            <p:cNvGrpSpPr/>
            <p:nvPr/>
          </p:nvGrpSpPr>
          <p:grpSpPr>
            <a:xfrm rot="3200302">
              <a:off x="5374482" y="2392434"/>
              <a:ext cx="325570" cy="464543"/>
              <a:chOff x="1968050" y="236220"/>
              <a:chExt cx="1096821" cy="1119864"/>
            </a:xfrm>
          </p:grpSpPr>
          <p:sp>
            <p:nvSpPr>
              <p:cNvPr id="475" name="フリーフォーム: 図形 474">
                <a:extLst>
                  <a:ext uri="{FF2B5EF4-FFF2-40B4-BE49-F238E27FC236}">
                    <a16:creationId xmlns:a16="http://schemas.microsoft.com/office/drawing/2014/main" id="{CDB29F98-8A56-446C-B2AF-154367993278}"/>
                  </a:ext>
                </a:extLst>
              </p:cNvPr>
              <p:cNvSpPr/>
              <p:nvPr/>
            </p:nvSpPr>
            <p:spPr>
              <a:xfrm rot="902505">
                <a:off x="1968050" y="373380"/>
                <a:ext cx="565474" cy="178936"/>
              </a:xfrm>
              <a:custGeom>
                <a:avLst/>
                <a:gdLst>
                  <a:gd name="connsiteX0" fmla="*/ 282737 w 565474"/>
                  <a:gd name="connsiteY0" fmla="*/ 0 h 178936"/>
                  <a:gd name="connsiteX1" fmla="*/ 565474 w 565474"/>
                  <a:gd name="connsiteY1" fmla="*/ 167447 h 178936"/>
                  <a:gd name="connsiteX2" fmla="*/ 561558 w 565474"/>
                  <a:gd name="connsiteY2" fmla="*/ 178936 h 178936"/>
                  <a:gd name="connsiteX3" fmla="*/ 494278 w 565474"/>
                  <a:gd name="connsiteY3" fmla="*/ 165396 h 178936"/>
                  <a:gd name="connsiteX4" fmla="*/ 275914 w 565474"/>
                  <a:gd name="connsiteY4" fmla="*/ 152237 h 178936"/>
                  <a:gd name="connsiteX5" fmla="*/ 57550 w 565474"/>
                  <a:gd name="connsiteY5" fmla="*/ 165396 h 178936"/>
                  <a:gd name="connsiteX6" fmla="*/ 3040 w 565474"/>
                  <a:gd name="connsiteY6" fmla="*/ 176366 h 178936"/>
                  <a:gd name="connsiteX7" fmla="*/ 0 w 565474"/>
                  <a:gd name="connsiteY7" fmla="*/ 167447 h 178936"/>
                  <a:gd name="connsiteX8" fmla="*/ 282737 w 565474"/>
                  <a:gd name="connsiteY8" fmla="*/ 0 h 1789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65474" h="178936">
                    <a:moveTo>
                      <a:pt x="282737" y="0"/>
                    </a:moveTo>
                    <a:cubicBezTo>
                      <a:pt x="438888" y="0"/>
                      <a:pt x="565474" y="74969"/>
                      <a:pt x="565474" y="167447"/>
                    </a:cubicBezTo>
                    <a:lnTo>
                      <a:pt x="561558" y="178936"/>
                    </a:lnTo>
                    <a:lnTo>
                      <a:pt x="494278" y="165396"/>
                    </a:lnTo>
                    <a:cubicBezTo>
                      <a:pt x="427162" y="156923"/>
                      <a:pt x="353371" y="152237"/>
                      <a:pt x="275914" y="152237"/>
                    </a:cubicBezTo>
                    <a:cubicBezTo>
                      <a:pt x="198457" y="152237"/>
                      <a:pt x="124667" y="156923"/>
                      <a:pt x="57550" y="165396"/>
                    </a:cubicBezTo>
                    <a:lnTo>
                      <a:pt x="3040" y="176366"/>
                    </a:lnTo>
                    <a:lnTo>
                      <a:pt x="0" y="167447"/>
                    </a:lnTo>
                    <a:cubicBezTo>
                      <a:pt x="0" y="74969"/>
                      <a:pt x="126586" y="0"/>
                      <a:pt x="282737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6" name="フリーフォーム: 図形 475">
                <a:extLst>
                  <a:ext uri="{FF2B5EF4-FFF2-40B4-BE49-F238E27FC236}">
                    <a16:creationId xmlns:a16="http://schemas.microsoft.com/office/drawing/2014/main" id="{2DE10357-835D-477B-BA4F-CA3D92AC60DB}"/>
                  </a:ext>
                </a:extLst>
              </p:cNvPr>
              <p:cNvSpPr/>
              <p:nvPr/>
            </p:nvSpPr>
            <p:spPr>
              <a:xfrm rot="20547439">
                <a:off x="2499397" y="373380"/>
                <a:ext cx="565474" cy="178936"/>
              </a:xfrm>
              <a:custGeom>
                <a:avLst/>
                <a:gdLst>
                  <a:gd name="connsiteX0" fmla="*/ 282737 w 565474"/>
                  <a:gd name="connsiteY0" fmla="*/ 0 h 178936"/>
                  <a:gd name="connsiteX1" fmla="*/ 565474 w 565474"/>
                  <a:gd name="connsiteY1" fmla="*/ 167447 h 178936"/>
                  <a:gd name="connsiteX2" fmla="*/ 561558 w 565474"/>
                  <a:gd name="connsiteY2" fmla="*/ 178936 h 178936"/>
                  <a:gd name="connsiteX3" fmla="*/ 494278 w 565474"/>
                  <a:gd name="connsiteY3" fmla="*/ 165396 h 178936"/>
                  <a:gd name="connsiteX4" fmla="*/ 275914 w 565474"/>
                  <a:gd name="connsiteY4" fmla="*/ 152237 h 178936"/>
                  <a:gd name="connsiteX5" fmla="*/ 57550 w 565474"/>
                  <a:gd name="connsiteY5" fmla="*/ 165396 h 178936"/>
                  <a:gd name="connsiteX6" fmla="*/ 3040 w 565474"/>
                  <a:gd name="connsiteY6" fmla="*/ 176366 h 178936"/>
                  <a:gd name="connsiteX7" fmla="*/ 0 w 565474"/>
                  <a:gd name="connsiteY7" fmla="*/ 167447 h 178936"/>
                  <a:gd name="connsiteX8" fmla="*/ 282737 w 565474"/>
                  <a:gd name="connsiteY8" fmla="*/ 0 h 1789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65474" h="178936">
                    <a:moveTo>
                      <a:pt x="282737" y="0"/>
                    </a:moveTo>
                    <a:cubicBezTo>
                      <a:pt x="438888" y="0"/>
                      <a:pt x="565474" y="74969"/>
                      <a:pt x="565474" y="167447"/>
                    </a:cubicBezTo>
                    <a:lnTo>
                      <a:pt x="561558" y="178936"/>
                    </a:lnTo>
                    <a:lnTo>
                      <a:pt x="494278" y="165396"/>
                    </a:lnTo>
                    <a:cubicBezTo>
                      <a:pt x="427162" y="156923"/>
                      <a:pt x="353371" y="152237"/>
                      <a:pt x="275914" y="152237"/>
                    </a:cubicBezTo>
                    <a:cubicBezTo>
                      <a:pt x="198457" y="152237"/>
                      <a:pt x="124667" y="156923"/>
                      <a:pt x="57550" y="165396"/>
                    </a:cubicBezTo>
                    <a:lnTo>
                      <a:pt x="3040" y="176366"/>
                    </a:lnTo>
                    <a:lnTo>
                      <a:pt x="0" y="167447"/>
                    </a:lnTo>
                    <a:cubicBezTo>
                      <a:pt x="0" y="74969"/>
                      <a:pt x="126586" y="0"/>
                      <a:pt x="282737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7" name="フリーフォーム: 図形 476">
                <a:extLst>
                  <a:ext uri="{FF2B5EF4-FFF2-40B4-BE49-F238E27FC236}">
                    <a16:creationId xmlns:a16="http://schemas.microsoft.com/office/drawing/2014/main" id="{38EEBADA-26A8-40AC-913D-CF40035A5F4C}"/>
                  </a:ext>
                </a:extLst>
              </p:cNvPr>
              <p:cNvSpPr/>
              <p:nvPr/>
            </p:nvSpPr>
            <p:spPr>
              <a:xfrm rot="902505">
                <a:off x="1968050" y="655320"/>
                <a:ext cx="565474" cy="178936"/>
              </a:xfrm>
              <a:custGeom>
                <a:avLst/>
                <a:gdLst>
                  <a:gd name="connsiteX0" fmla="*/ 282737 w 565474"/>
                  <a:gd name="connsiteY0" fmla="*/ 0 h 178936"/>
                  <a:gd name="connsiteX1" fmla="*/ 565474 w 565474"/>
                  <a:gd name="connsiteY1" fmla="*/ 167447 h 178936"/>
                  <a:gd name="connsiteX2" fmla="*/ 561558 w 565474"/>
                  <a:gd name="connsiteY2" fmla="*/ 178936 h 178936"/>
                  <a:gd name="connsiteX3" fmla="*/ 494278 w 565474"/>
                  <a:gd name="connsiteY3" fmla="*/ 165396 h 178936"/>
                  <a:gd name="connsiteX4" fmla="*/ 275914 w 565474"/>
                  <a:gd name="connsiteY4" fmla="*/ 152237 h 178936"/>
                  <a:gd name="connsiteX5" fmla="*/ 57550 w 565474"/>
                  <a:gd name="connsiteY5" fmla="*/ 165396 h 178936"/>
                  <a:gd name="connsiteX6" fmla="*/ 3040 w 565474"/>
                  <a:gd name="connsiteY6" fmla="*/ 176366 h 178936"/>
                  <a:gd name="connsiteX7" fmla="*/ 0 w 565474"/>
                  <a:gd name="connsiteY7" fmla="*/ 167447 h 178936"/>
                  <a:gd name="connsiteX8" fmla="*/ 282737 w 565474"/>
                  <a:gd name="connsiteY8" fmla="*/ 0 h 1789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65474" h="178936">
                    <a:moveTo>
                      <a:pt x="282737" y="0"/>
                    </a:moveTo>
                    <a:cubicBezTo>
                      <a:pt x="438888" y="0"/>
                      <a:pt x="565474" y="74969"/>
                      <a:pt x="565474" y="167447"/>
                    </a:cubicBezTo>
                    <a:lnTo>
                      <a:pt x="561558" y="178936"/>
                    </a:lnTo>
                    <a:lnTo>
                      <a:pt x="494278" y="165396"/>
                    </a:lnTo>
                    <a:cubicBezTo>
                      <a:pt x="427162" y="156923"/>
                      <a:pt x="353371" y="152237"/>
                      <a:pt x="275914" y="152237"/>
                    </a:cubicBezTo>
                    <a:cubicBezTo>
                      <a:pt x="198457" y="152237"/>
                      <a:pt x="124667" y="156923"/>
                      <a:pt x="57550" y="165396"/>
                    </a:cubicBezTo>
                    <a:lnTo>
                      <a:pt x="3040" y="176366"/>
                    </a:lnTo>
                    <a:lnTo>
                      <a:pt x="0" y="167447"/>
                    </a:lnTo>
                    <a:cubicBezTo>
                      <a:pt x="0" y="74969"/>
                      <a:pt x="126586" y="0"/>
                      <a:pt x="282737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8" name="フリーフォーム: 図形 477">
                <a:extLst>
                  <a:ext uri="{FF2B5EF4-FFF2-40B4-BE49-F238E27FC236}">
                    <a16:creationId xmlns:a16="http://schemas.microsoft.com/office/drawing/2014/main" id="{76CAE89A-DD9A-4505-84AC-F93D86A880AD}"/>
                  </a:ext>
                </a:extLst>
              </p:cNvPr>
              <p:cNvSpPr/>
              <p:nvPr/>
            </p:nvSpPr>
            <p:spPr>
              <a:xfrm rot="20547439">
                <a:off x="2499397" y="655320"/>
                <a:ext cx="565474" cy="178936"/>
              </a:xfrm>
              <a:custGeom>
                <a:avLst/>
                <a:gdLst>
                  <a:gd name="connsiteX0" fmla="*/ 282737 w 565474"/>
                  <a:gd name="connsiteY0" fmla="*/ 0 h 178936"/>
                  <a:gd name="connsiteX1" fmla="*/ 565474 w 565474"/>
                  <a:gd name="connsiteY1" fmla="*/ 167447 h 178936"/>
                  <a:gd name="connsiteX2" fmla="*/ 561558 w 565474"/>
                  <a:gd name="connsiteY2" fmla="*/ 178936 h 178936"/>
                  <a:gd name="connsiteX3" fmla="*/ 494278 w 565474"/>
                  <a:gd name="connsiteY3" fmla="*/ 165396 h 178936"/>
                  <a:gd name="connsiteX4" fmla="*/ 275914 w 565474"/>
                  <a:gd name="connsiteY4" fmla="*/ 152237 h 178936"/>
                  <a:gd name="connsiteX5" fmla="*/ 57550 w 565474"/>
                  <a:gd name="connsiteY5" fmla="*/ 165396 h 178936"/>
                  <a:gd name="connsiteX6" fmla="*/ 3040 w 565474"/>
                  <a:gd name="connsiteY6" fmla="*/ 176366 h 178936"/>
                  <a:gd name="connsiteX7" fmla="*/ 0 w 565474"/>
                  <a:gd name="connsiteY7" fmla="*/ 167447 h 178936"/>
                  <a:gd name="connsiteX8" fmla="*/ 282737 w 565474"/>
                  <a:gd name="connsiteY8" fmla="*/ 0 h 1789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65474" h="178936">
                    <a:moveTo>
                      <a:pt x="282737" y="0"/>
                    </a:moveTo>
                    <a:cubicBezTo>
                      <a:pt x="438888" y="0"/>
                      <a:pt x="565474" y="74969"/>
                      <a:pt x="565474" y="167447"/>
                    </a:cubicBezTo>
                    <a:lnTo>
                      <a:pt x="561558" y="178936"/>
                    </a:lnTo>
                    <a:lnTo>
                      <a:pt x="494278" y="165396"/>
                    </a:lnTo>
                    <a:cubicBezTo>
                      <a:pt x="427162" y="156923"/>
                      <a:pt x="353371" y="152237"/>
                      <a:pt x="275914" y="152237"/>
                    </a:cubicBezTo>
                    <a:cubicBezTo>
                      <a:pt x="198457" y="152237"/>
                      <a:pt x="124667" y="156923"/>
                      <a:pt x="57550" y="165396"/>
                    </a:cubicBezTo>
                    <a:lnTo>
                      <a:pt x="3040" y="176366"/>
                    </a:lnTo>
                    <a:lnTo>
                      <a:pt x="0" y="167447"/>
                    </a:lnTo>
                    <a:cubicBezTo>
                      <a:pt x="0" y="74969"/>
                      <a:pt x="126586" y="0"/>
                      <a:pt x="282737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9" name="フリーフォーム: 図形 478">
                <a:extLst>
                  <a:ext uri="{FF2B5EF4-FFF2-40B4-BE49-F238E27FC236}">
                    <a16:creationId xmlns:a16="http://schemas.microsoft.com/office/drawing/2014/main" id="{A1F0AA70-C203-4B43-B655-621BA64F707A}"/>
                  </a:ext>
                </a:extLst>
              </p:cNvPr>
              <p:cNvSpPr/>
              <p:nvPr/>
            </p:nvSpPr>
            <p:spPr>
              <a:xfrm rot="902505">
                <a:off x="1968050" y="914399"/>
                <a:ext cx="565474" cy="178936"/>
              </a:xfrm>
              <a:custGeom>
                <a:avLst/>
                <a:gdLst>
                  <a:gd name="connsiteX0" fmla="*/ 282737 w 565474"/>
                  <a:gd name="connsiteY0" fmla="*/ 0 h 178936"/>
                  <a:gd name="connsiteX1" fmla="*/ 565474 w 565474"/>
                  <a:gd name="connsiteY1" fmla="*/ 167447 h 178936"/>
                  <a:gd name="connsiteX2" fmla="*/ 561558 w 565474"/>
                  <a:gd name="connsiteY2" fmla="*/ 178936 h 178936"/>
                  <a:gd name="connsiteX3" fmla="*/ 494278 w 565474"/>
                  <a:gd name="connsiteY3" fmla="*/ 165396 h 178936"/>
                  <a:gd name="connsiteX4" fmla="*/ 275914 w 565474"/>
                  <a:gd name="connsiteY4" fmla="*/ 152237 h 178936"/>
                  <a:gd name="connsiteX5" fmla="*/ 57550 w 565474"/>
                  <a:gd name="connsiteY5" fmla="*/ 165396 h 178936"/>
                  <a:gd name="connsiteX6" fmla="*/ 3040 w 565474"/>
                  <a:gd name="connsiteY6" fmla="*/ 176366 h 178936"/>
                  <a:gd name="connsiteX7" fmla="*/ 0 w 565474"/>
                  <a:gd name="connsiteY7" fmla="*/ 167447 h 178936"/>
                  <a:gd name="connsiteX8" fmla="*/ 282737 w 565474"/>
                  <a:gd name="connsiteY8" fmla="*/ 0 h 1789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65474" h="178936">
                    <a:moveTo>
                      <a:pt x="282737" y="0"/>
                    </a:moveTo>
                    <a:cubicBezTo>
                      <a:pt x="438888" y="0"/>
                      <a:pt x="565474" y="74969"/>
                      <a:pt x="565474" y="167447"/>
                    </a:cubicBezTo>
                    <a:lnTo>
                      <a:pt x="561558" y="178936"/>
                    </a:lnTo>
                    <a:lnTo>
                      <a:pt x="494278" y="165396"/>
                    </a:lnTo>
                    <a:cubicBezTo>
                      <a:pt x="427162" y="156923"/>
                      <a:pt x="353371" y="152237"/>
                      <a:pt x="275914" y="152237"/>
                    </a:cubicBezTo>
                    <a:cubicBezTo>
                      <a:pt x="198457" y="152237"/>
                      <a:pt x="124667" y="156923"/>
                      <a:pt x="57550" y="165396"/>
                    </a:cubicBezTo>
                    <a:lnTo>
                      <a:pt x="3040" y="176366"/>
                    </a:lnTo>
                    <a:lnTo>
                      <a:pt x="0" y="167447"/>
                    </a:lnTo>
                    <a:cubicBezTo>
                      <a:pt x="0" y="74969"/>
                      <a:pt x="126586" y="0"/>
                      <a:pt x="282737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0" name="フリーフォーム: 図形 479">
                <a:extLst>
                  <a:ext uri="{FF2B5EF4-FFF2-40B4-BE49-F238E27FC236}">
                    <a16:creationId xmlns:a16="http://schemas.microsoft.com/office/drawing/2014/main" id="{A0856EAD-4F5E-4698-B752-612C2F648BF1}"/>
                  </a:ext>
                </a:extLst>
              </p:cNvPr>
              <p:cNvSpPr/>
              <p:nvPr/>
            </p:nvSpPr>
            <p:spPr>
              <a:xfrm rot="20547439">
                <a:off x="2499397" y="914399"/>
                <a:ext cx="565474" cy="178936"/>
              </a:xfrm>
              <a:custGeom>
                <a:avLst/>
                <a:gdLst>
                  <a:gd name="connsiteX0" fmla="*/ 282737 w 565474"/>
                  <a:gd name="connsiteY0" fmla="*/ 0 h 178936"/>
                  <a:gd name="connsiteX1" fmla="*/ 565474 w 565474"/>
                  <a:gd name="connsiteY1" fmla="*/ 167447 h 178936"/>
                  <a:gd name="connsiteX2" fmla="*/ 561558 w 565474"/>
                  <a:gd name="connsiteY2" fmla="*/ 178936 h 178936"/>
                  <a:gd name="connsiteX3" fmla="*/ 494278 w 565474"/>
                  <a:gd name="connsiteY3" fmla="*/ 165396 h 178936"/>
                  <a:gd name="connsiteX4" fmla="*/ 275914 w 565474"/>
                  <a:gd name="connsiteY4" fmla="*/ 152237 h 178936"/>
                  <a:gd name="connsiteX5" fmla="*/ 57550 w 565474"/>
                  <a:gd name="connsiteY5" fmla="*/ 165396 h 178936"/>
                  <a:gd name="connsiteX6" fmla="*/ 3040 w 565474"/>
                  <a:gd name="connsiteY6" fmla="*/ 176366 h 178936"/>
                  <a:gd name="connsiteX7" fmla="*/ 0 w 565474"/>
                  <a:gd name="connsiteY7" fmla="*/ 167447 h 178936"/>
                  <a:gd name="connsiteX8" fmla="*/ 282737 w 565474"/>
                  <a:gd name="connsiteY8" fmla="*/ 0 h 1789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65474" h="178936">
                    <a:moveTo>
                      <a:pt x="282737" y="0"/>
                    </a:moveTo>
                    <a:cubicBezTo>
                      <a:pt x="438888" y="0"/>
                      <a:pt x="565474" y="74969"/>
                      <a:pt x="565474" y="167447"/>
                    </a:cubicBezTo>
                    <a:lnTo>
                      <a:pt x="561558" y="178936"/>
                    </a:lnTo>
                    <a:lnTo>
                      <a:pt x="494278" y="165396"/>
                    </a:lnTo>
                    <a:cubicBezTo>
                      <a:pt x="427162" y="156923"/>
                      <a:pt x="353371" y="152237"/>
                      <a:pt x="275914" y="152237"/>
                    </a:cubicBezTo>
                    <a:cubicBezTo>
                      <a:pt x="198457" y="152237"/>
                      <a:pt x="124667" y="156923"/>
                      <a:pt x="57550" y="165396"/>
                    </a:cubicBezTo>
                    <a:lnTo>
                      <a:pt x="3040" y="176366"/>
                    </a:lnTo>
                    <a:lnTo>
                      <a:pt x="0" y="167447"/>
                    </a:lnTo>
                    <a:cubicBezTo>
                      <a:pt x="0" y="74969"/>
                      <a:pt x="126586" y="0"/>
                      <a:pt x="282737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1" name="月 480">
                <a:extLst>
                  <a:ext uri="{FF2B5EF4-FFF2-40B4-BE49-F238E27FC236}">
                    <a16:creationId xmlns:a16="http://schemas.microsoft.com/office/drawing/2014/main" id="{98A9828F-5C2F-4711-A7CF-725F4ECA5378}"/>
                  </a:ext>
                </a:extLst>
              </p:cNvPr>
              <p:cNvSpPr/>
              <p:nvPr/>
            </p:nvSpPr>
            <p:spPr>
              <a:xfrm>
                <a:off x="2483660" y="236220"/>
                <a:ext cx="79374" cy="1119864"/>
              </a:xfrm>
              <a:prstGeom prst="moon">
                <a:avLst/>
              </a:prstGeom>
              <a:solidFill>
                <a:srgbClr val="00B05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55" name="グループ化 354">
              <a:extLst>
                <a:ext uri="{FF2B5EF4-FFF2-40B4-BE49-F238E27FC236}">
                  <a16:creationId xmlns:a16="http://schemas.microsoft.com/office/drawing/2014/main" id="{12F3677C-CB16-4E37-A4E1-824B93794614}"/>
                </a:ext>
              </a:extLst>
            </p:cNvPr>
            <p:cNvGrpSpPr/>
            <p:nvPr/>
          </p:nvGrpSpPr>
          <p:grpSpPr>
            <a:xfrm rot="17248375">
              <a:off x="3217539" y="3436273"/>
              <a:ext cx="325570" cy="464543"/>
              <a:chOff x="1968050" y="236220"/>
              <a:chExt cx="1096821" cy="1119864"/>
            </a:xfrm>
          </p:grpSpPr>
          <p:sp>
            <p:nvSpPr>
              <p:cNvPr id="468" name="フリーフォーム: 図形 467">
                <a:extLst>
                  <a:ext uri="{FF2B5EF4-FFF2-40B4-BE49-F238E27FC236}">
                    <a16:creationId xmlns:a16="http://schemas.microsoft.com/office/drawing/2014/main" id="{1777C1E4-AA02-41B7-B1DF-90240AC0743D}"/>
                  </a:ext>
                </a:extLst>
              </p:cNvPr>
              <p:cNvSpPr/>
              <p:nvPr/>
            </p:nvSpPr>
            <p:spPr>
              <a:xfrm rot="902505">
                <a:off x="1968050" y="373380"/>
                <a:ext cx="565474" cy="178936"/>
              </a:xfrm>
              <a:custGeom>
                <a:avLst/>
                <a:gdLst>
                  <a:gd name="connsiteX0" fmla="*/ 282737 w 565474"/>
                  <a:gd name="connsiteY0" fmla="*/ 0 h 178936"/>
                  <a:gd name="connsiteX1" fmla="*/ 565474 w 565474"/>
                  <a:gd name="connsiteY1" fmla="*/ 167447 h 178936"/>
                  <a:gd name="connsiteX2" fmla="*/ 561558 w 565474"/>
                  <a:gd name="connsiteY2" fmla="*/ 178936 h 178936"/>
                  <a:gd name="connsiteX3" fmla="*/ 494278 w 565474"/>
                  <a:gd name="connsiteY3" fmla="*/ 165396 h 178936"/>
                  <a:gd name="connsiteX4" fmla="*/ 275914 w 565474"/>
                  <a:gd name="connsiteY4" fmla="*/ 152237 h 178936"/>
                  <a:gd name="connsiteX5" fmla="*/ 57550 w 565474"/>
                  <a:gd name="connsiteY5" fmla="*/ 165396 h 178936"/>
                  <a:gd name="connsiteX6" fmla="*/ 3040 w 565474"/>
                  <a:gd name="connsiteY6" fmla="*/ 176366 h 178936"/>
                  <a:gd name="connsiteX7" fmla="*/ 0 w 565474"/>
                  <a:gd name="connsiteY7" fmla="*/ 167447 h 178936"/>
                  <a:gd name="connsiteX8" fmla="*/ 282737 w 565474"/>
                  <a:gd name="connsiteY8" fmla="*/ 0 h 1789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65474" h="178936">
                    <a:moveTo>
                      <a:pt x="282737" y="0"/>
                    </a:moveTo>
                    <a:cubicBezTo>
                      <a:pt x="438888" y="0"/>
                      <a:pt x="565474" y="74969"/>
                      <a:pt x="565474" y="167447"/>
                    </a:cubicBezTo>
                    <a:lnTo>
                      <a:pt x="561558" y="178936"/>
                    </a:lnTo>
                    <a:lnTo>
                      <a:pt x="494278" y="165396"/>
                    </a:lnTo>
                    <a:cubicBezTo>
                      <a:pt x="427162" y="156923"/>
                      <a:pt x="353371" y="152237"/>
                      <a:pt x="275914" y="152237"/>
                    </a:cubicBezTo>
                    <a:cubicBezTo>
                      <a:pt x="198457" y="152237"/>
                      <a:pt x="124667" y="156923"/>
                      <a:pt x="57550" y="165396"/>
                    </a:cubicBezTo>
                    <a:lnTo>
                      <a:pt x="3040" y="176366"/>
                    </a:lnTo>
                    <a:lnTo>
                      <a:pt x="0" y="167447"/>
                    </a:lnTo>
                    <a:cubicBezTo>
                      <a:pt x="0" y="74969"/>
                      <a:pt x="126586" y="0"/>
                      <a:pt x="282737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9" name="フリーフォーム: 図形 468">
                <a:extLst>
                  <a:ext uri="{FF2B5EF4-FFF2-40B4-BE49-F238E27FC236}">
                    <a16:creationId xmlns:a16="http://schemas.microsoft.com/office/drawing/2014/main" id="{368E4253-C2A6-4494-88C0-52FC4A86894B}"/>
                  </a:ext>
                </a:extLst>
              </p:cNvPr>
              <p:cNvSpPr/>
              <p:nvPr/>
            </p:nvSpPr>
            <p:spPr>
              <a:xfrm rot="20547439">
                <a:off x="2499397" y="373380"/>
                <a:ext cx="565474" cy="178936"/>
              </a:xfrm>
              <a:custGeom>
                <a:avLst/>
                <a:gdLst>
                  <a:gd name="connsiteX0" fmla="*/ 282737 w 565474"/>
                  <a:gd name="connsiteY0" fmla="*/ 0 h 178936"/>
                  <a:gd name="connsiteX1" fmla="*/ 565474 w 565474"/>
                  <a:gd name="connsiteY1" fmla="*/ 167447 h 178936"/>
                  <a:gd name="connsiteX2" fmla="*/ 561558 w 565474"/>
                  <a:gd name="connsiteY2" fmla="*/ 178936 h 178936"/>
                  <a:gd name="connsiteX3" fmla="*/ 494278 w 565474"/>
                  <a:gd name="connsiteY3" fmla="*/ 165396 h 178936"/>
                  <a:gd name="connsiteX4" fmla="*/ 275914 w 565474"/>
                  <a:gd name="connsiteY4" fmla="*/ 152237 h 178936"/>
                  <a:gd name="connsiteX5" fmla="*/ 57550 w 565474"/>
                  <a:gd name="connsiteY5" fmla="*/ 165396 h 178936"/>
                  <a:gd name="connsiteX6" fmla="*/ 3040 w 565474"/>
                  <a:gd name="connsiteY6" fmla="*/ 176366 h 178936"/>
                  <a:gd name="connsiteX7" fmla="*/ 0 w 565474"/>
                  <a:gd name="connsiteY7" fmla="*/ 167447 h 178936"/>
                  <a:gd name="connsiteX8" fmla="*/ 282737 w 565474"/>
                  <a:gd name="connsiteY8" fmla="*/ 0 h 1789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65474" h="178936">
                    <a:moveTo>
                      <a:pt x="282737" y="0"/>
                    </a:moveTo>
                    <a:cubicBezTo>
                      <a:pt x="438888" y="0"/>
                      <a:pt x="565474" y="74969"/>
                      <a:pt x="565474" y="167447"/>
                    </a:cubicBezTo>
                    <a:lnTo>
                      <a:pt x="561558" y="178936"/>
                    </a:lnTo>
                    <a:lnTo>
                      <a:pt x="494278" y="165396"/>
                    </a:lnTo>
                    <a:cubicBezTo>
                      <a:pt x="427162" y="156923"/>
                      <a:pt x="353371" y="152237"/>
                      <a:pt x="275914" y="152237"/>
                    </a:cubicBezTo>
                    <a:cubicBezTo>
                      <a:pt x="198457" y="152237"/>
                      <a:pt x="124667" y="156923"/>
                      <a:pt x="57550" y="165396"/>
                    </a:cubicBezTo>
                    <a:lnTo>
                      <a:pt x="3040" y="176366"/>
                    </a:lnTo>
                    <a:lnTo>
                      <a:pt x="0" y="167447"/>
                    </a:lnTo>
                    <a:cubicBezTo>
                      <a:pt x="0" y="74969"/>
                      <a:pt x="126586" y="0"/>
                      <a:pt x="282737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0" name="フリーフォーム: 図形 469">
                <a:extLst>
                  <a:ext uri="{FF2B5EF4-FFF2-40B4-BE49-F238E27FC236}">
                    <a16:creationId xmlns:a16="http://schemas.microsoft.com/office/drawing/2014/main" id="{03BE0FFD-75D2-43C2-90F8-DC4214AC2A2A}"/>
                  </a:ext>
                </a:extLst>
              </p:cNvPr>
              <p:cNvSpPr/>
              <p:nvPr/>
            </p:nvSpPr>
            <p:spPr>
              <a:xfrm rot="902505">
                <a:off x="1968050" y="655320"/>
                <a:ext cx="565474" cy="178936"/>
              </a:xfrm>
              <a:custGeom>
                <a:avLst/>
                <a:gdLst>
                  <a:gd name="connsiteX0" fmla="*/ 282737 w 565474"/>
                  <a:gd name="connsiteY0" fmla="*/ 0 h 178936"/>
                  <a:gd name="connsiteX1" fmla="*/ 565474 w 565474"/>
                  <a:gd name="connsiteY1" fmla="*/ 167447 h 178936"/>
                  <a:gd name="connsiteX2" fmla="*/ 561558 w 565474"/>
                  <a:gd name="connsiteY2" fmla="*/ 178936 h 178936"/>
                  <a:gd name="connsiteX3" fmla="*/ 494278 w 565474"/>
                  <a:gd name="connsiteY3" fmla="*/ 165396 h 178936"/>
                  <a:gd name="connsiteX4" fmla="*/ 275914 w 565474"/>
                  <a:gd name="connsiteY4" fmla="*/ 152237 h 178936"/>
                  <a:gd name="connsiteX5" fmla="*/ 57550 w 565474"/>
                  <a:gd name="connsiteY5" fmla="*/ 165396 h 178936"/>
                  <a:gd name="connsiteX6" fmla="*/ 3040 w 565474"/>
                  <a:gd name="connsiteY6" fmla="*/ 176366 h 178936"/>
                  <a:gd name="connsiteX7" fmla="*/ 0 w 565474"/>
                  <a:gd name="connsiteY7" fmla="*/ 167447 h 178936"/>
                  <a:gd name="connsiteX8" fmla="*/ 282737 w 565474"/>
                  <a:gd name="connsiteY8" fmla="*/ 0 h 1789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65474" h="178936">
                    <a:moveTo>
                      <a:pt x="282737" y="0"/>
                    </a:moveTo>
                    <a:cubicBezTo>
                      <a:pt x="438888" y="0"/>
                      <a:pt x="565474" y="74969"/>
                      <a:pt x="565474" y="167447"/>
                    </a:cubicBezTo>
                    <a:lnTo>
                      <a:pt x="561558" y="178936"/>
                    </a:lnTo>
                    <a:lnTo>
                      <a:pt x="494278" y="165396"/>
                    </a:lnTo>
                    <a:cubicBezTo>
                      <a:pt x="427162" y="156923"/>
                      <a:pt x="353371" y="152237"/>
                      <a:pt x="275914" y="152237"/>
                    </a:cubicBezTo>
                    <a:cubicBezTo>
                      <a:pt x="198457" y="152237"/>
                      <a:pt x="124667" y="156923"/>
                      <a:pt x="57550" y="165396"/>
                    </a:cubicBezTo>
                    <a:lnTo>
                      <a:pt x="3040" y="176366"/>
                    </a:lnTo>
                    <a:lnTo>
                      <a:pt x="0" y="167447"/>
                    </a:lnTo>
                    <a:cubicBezTo>
                      <a:pt x="0" y="74969"/>
                      <a:pt x="126586" y="0"/>
                      <a:pt x="282737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1" name="フリーフォーム: 図形 470">
                <a:extLst>
                  <a:ext uri="{FF2B5EF4-FFF2-40B4-BE49-F238E27FC236}">
                    <a16:creationId xmlns:a16="http://schemas.microsoft.com/office/drawing/2014/main" id="{654FB430-62CC-4B24-BA74-DA1DAF7364C2}"/>
                  </a:ext>
                </a:extLst>
              </p:cNvPr>
              <p:cNvSpPr/>
              <p:nvPr/>
            </p:nvSpPr>
            <p:spPr>
              <a:xfrm rot="20547439">
                <a:off x="2499397" y="655320"/>
                <a:ext cx="565474" cy="178936"/>
              </a:xfrm>
              <a:custGeom>
                <a:avLst/>
                <a:gdLst>
                  <a:gd name="connsiteX0" fmla="*/ 282737 w 565474"/>
                  <a:gd name="connsiteY0" fmla="*/ 0 h 178936"/>
                  <a:gd name="connsiteX1" fmla="*/ 565474 w 565474"/>
                  <a:gd name="connsiteY1" fmla="*/ 167447 h 178936"/>
                  <a:gd name="connsiteX2" fmla="*/ 561558 w 565474"/>
                  <a:gd name="connsiteY2" fmla="*/ 178936 h 178936"/>
                  <a:gd name="connsiteX3" fmla="*/ 494278 w 565474"/>
                  <a:gd name="connsiteY3" fmla="*/ 165396 h 178936"/>
                  <a:gd name="connsiteX4" fmla="*/ 275914 w 565474"/>
                  <a:gd name="connsiteY4" fmla="*/ 152237 h 178936"/>
                  <a:gd name="connsiteX5" fmla="*/ 57550 w 565474"/>
                  <a:gd name="connsiteY5" fmla="*/ 165396 h 178936"/>
                  <a:gd name="connsiteX6" fmla="*/ 3040 w 565474"/>
                  <a:gd name="connsiteY6" fmla="*/ 176366 h 178936"/>
                  <a:gd name="connsiteX7" fmla="*/ 0 w 565474"/>
                  <a:gd name="connsiteY7" fmla="*/ 167447 h 178936"/>
                  <a:gd name="connsiteX8" fmla="*/ 282737 w 565474"/>
                  <a:gd name="connsiteY8" fmla="*/ 0 h 1789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65474" h="178936">
                    <a:moveTo>
                      <a:pt x="282737" y="0"/>
                    </a:moveTo>
                    <a:cubicBezTo>
                      <a:pt x="438888" y="0"/>
                      <a:pt x="565474" y="74969"/>
                      <a:pt x="565474" y="167447"/>
                    </a:cubicBezTo>
                    <a:lnTo>
                      <a:pt x="561558" y="178936"/>
                    </a:lnTo>
                    <a:lnTo>
                      <a:pt x="494278" y="165396"/>
                    </a:lnTo>
                    <a:cubicBezTo>
                      <a:pt x="427162" y="156923"/>
                      <a:pt x="353371" y="152237"/>
                      <a:pt x="275914" y="152237"/>
                    </a:cubicBezTo>
                    <a:cubicBezTo>
                      <a:pt x="198457" y="152237"/>
                      <a:pt x="124667" y="156923"/>
                      <a:pt x="57550" y="165396"/>
                    </a:cubicBezTo>
                    <a:lnTo>
                      <a:pt x="3040" y="176366"/>
                    </a:lnTo>
                    <a:lnTo>
                      <a:pt x="0" y="167447"/>
                    </a:lnTo>
                    <a:cubicBezTo>
                      <a:pt x="0" y="74969"/>
                      <a:pt x="126586" y="0"/>
                      <a:pt x="282737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2" name="フリーフォーム: 図形 471">
                <a:extLst>
                  <a:ext uri="{FF2B5EF4-FFF2-40B4-BE49-F238E27FC236}">
                    <a16:creationId xmlns:a16="http://schemas.microsoft.com/office/drawing/2014/main" id="{B8606E32-1938-4C98-AECE-2783CD253B3C}"/>
                  </a:ext>
                </a:extLst>
              </p:cNvPr>
              <p:cNvSpPr/>
              <p:nvPr/>
            </p:nvSpPr>
            <p:spPr>
              <a:xfrm rot="902505">
                <a:off x="1968050" y="914399"/>
                <a:ext cx="565474" cy="178936"/>
              </a:xfrm>
              <a:custGeom>
                <a:avLst/>
                <a:gdLst>
                  <a:gd name="connsiteX0" fmla="*/ 282737 w 565474"/>
                  <a:gd name="connsiteY0" fmla="*/ 0 h 178936"/>
                  <a:gd name="connsiteX1" fmla="*/ 565474 w 565474"/>
                  <a:gd name="connsiteY1" fmla="*/ 167447 h 178936"/>
                  <a:gd name="connsiteX2" fmla="*/ 561558 w 565474"/>
                  <a:gd name="connsiteY2" fmla="*/ 178936 h 178936"/>
                  <a:gd name="connsiteX3" fmla="*/ 494278 w 565474"/>
                  <a:gd name="connsiteY3" fmla="*/ 165396 h 178936"/>
                  <a:gd name="connsiteX4" fmla="*/ 275914 w 565474"/>
                  <a:gd name="connsiteY4" fmla="*/ 152237 h 178936"/>
                  <a:gd name="connsiteX5" fmla="*/ 57550 w 565474"/>
                  <a:gd name="connsiteY5" fmla="*/ 165396 h 178936"/>
                  <a:gd name="connsiteX6" fmla="*/ 3040 w 565474"/>
                  <a:gd name="connsiteY6" fmla="*/ 176366 h 178936"/>
                  <a:gd name="connsiteX7" fmla="*/ 0 w 565474"/>
                  <a:gd name="connsiteY7" fmla="*/ 167447 h 178936"/>
                  <a:gd name="connsiteX8" fmla="*/ 282737 w 565474"/>
                  <a:gd name="connsiteY8" fmla="*/ 0 h 1789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65474" h="178936">
                    <a:moveTo>
                      <a:pt x="282737" y="0"/>
                    </a:moveTo>
                    <a:cubicBezTo>
                      <a:pt x="438888" y="0"/>
                      <a:pt x="565474" y="74969"/>
                      <a:pt x="565474" y="167447"/>
                    </a:cubicBezTo>
                    <a:lnTo>
                      <a:pt x="561558" y="178936"/>
                    </a:lnTo>
                    <a:lnTo>
                      <a:pt x="494278" y="165396"/>
                    </a:lnTo>
                    <a:cubicBezTo>
                      <a:pt x="427162" y="156923"/>
                      <a:pt x="353371" y="152237"/>
                      <a:pt x="275914" y="152237"/>
                    </a:cubicBezTo>
                    <a:cubicBezTo>
                      <a:pt x="198457" y="152237"/>
                      <a:pt x="124667" y="156923"/>
                      <a:pt x="57550" y="165396"/>
                    </a:cubicBezTo>
                    <a:lnTo>
                      <a:pt x="3040" y="176366"/>
                    </a:lnTo>
                    <a:lnTo>
                      <a:pt x="0" y="167447"/>
                    </a:lnTo>
                    <a:cubicBezTo>
                      <a:pt x="0" y="74969"/>
                      <a:pt x="126586" y="0"/>
                      <a:pt x="282737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3" name="フリーフォーム: 図形 472">
                <a:extLst>
                  <a:ext uri="{FF2B5EF4-FFF2-40B4-BE49-F238E27FC236}">
                    <a16:creationId xmlns:a16="http://schemas.microsoft.com/office/drawing/2014/main" id="{CB6BA7E5-4226-4253-888C-A4D437E17D73}"/>
                  </a:ext>
                </a:extLst>
              </p:cNvPr>
              <p:cNvSpPr/>
              <p:nvPr/>
            </p:nvSpPr>
            <p:spPr>
              <a:xfrm rot="20547439">
                <a:off x="2499397" y="914399"/>
                <a:ext cx="565474" cy="178936"/>
              </a:xfrm>
              <a:custGeom>
                <a:avLst/>
                <a:gdLst>
                  <a:gd name="connsiteX0" fmla="*/ 282737 w 565474"/>
                  <a:gd name="connsiteY0" fmla="*/ 0 h 178936"/>
                  <a:gd name="connsiteX1" fmla="*/ 565474 w 565474"/>
                  <a:gd name="connsiteY1" fmla="*/ 167447 h 178936"/>
                  <a:gd name="connsiteX2" fmla="*/ 561558 w 565474"/>
                  <a:gd name="connsiteY2" fmla="*/ 178936 h 178936"/>
                  <a:gd name="connsiteX3" fmla="*/ 494278 w 565474"/>
                  <a:gd name="connsiteY3" fmla="*/ 165396 h 178936"/>
                  <a:gd name="connsiteX4" fmla="*/ 275914 w 565474"/>
                  <a:gd name="connsiteY4" fmla="*/ 152237 h 178936"/>
                  <a:gd name="connsiteX5" fmla="*/ 57550 w 565474"/>
                  <a:gd name="connsiteY5" fmla="*/ 165396 h 178936"/>
                  <a:gd name="connsiteX6" fmla="*/ 3040 w 565474"/>
                  <a:gd name="connsiteY6" fmla="*/ 176366 h 178936"/>
                  <a:gd name="connsiteX7" fmla="*/ 0 w 565474"/>
                  <a:gd name="connsiteY7" fmla="*/ 167447 h 178936"/>
                  <a:gd name="connsiteX8" fmla="*/ 282737 w 565474"/>
                  <a:gd name="connsiteY8" fmla="*/ 0 h 1789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65474" h="178936">
                    <a:moveTo>
                      <a:pt x="282737" y="0"/>
                    </a:moveTo>
                    <a:cubicBezTo>
                      <a:pt x="438888" y="0"/>
                      <a:pt x="565474" y="74969"/>
                      <a:pt x="565474" y="167447"/>
                    </a:cubicBezTo>
                    <a:lnTo>
                      <a:pt x="561558" y="178936"/>
                    </a:lnTo>
                    <a:lnTo>
                      <a:pt x="494278" y="165396"/>
                    </a:lnTo>
                    <a:cubicBezTo>
                      <a:pt x="427162" y="156923"/>
                      <a:pt x="353371" y="152237"/>
                      <a:pt x="275914" y="152237"/>
                    </a:cubicBezTo>
                    <a:cubicBezTo>
                      <a:pt x="198457" y="152237"/>
                      <a:pt x="124667" y="156923"/>
                      <a:pt x="57550" y="165396"/>
                    </a:cubicBezTo>
                    <a:lnTo>
                      <a:pt x="3040" y="176366"/>
                    </a:lnTo>
                    <a:lnTo>
                      <a:pt x="0" y="167447"/>
                    </a:lnTo>
                    <a:cubicBezTo>
                      <a:pt x="0" y="74969"/>
                      <a:pt x="126586" y="0"/>
                      <a:pt x="282737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4" name="月 473">
                <a:extLst>
                  <a:ext uri="{FF2B5EF4-FFF2-40B4-BE49-F238E27FC236}">
                    <a16:creationId xmlns:a16="http://schemas.microsoft.com/office/drawing/2014/main" id="{2D97F667-3DF2-4218-9FFA-354D86D76B12}"/>
                  </a:ext>
                </a:extLst>
              </p:cNvPr>
              <p:cNvSpPr/>
              <p:nvPr/>
            </p:nvSpPr>
            <p:spPr>
              <a:xfrm>
                <a:off x="2483660" y="236220"/>
                <a:ext cx="79374" cy="1119864"/>
              </a:xfrm>
              <a:prstGeom prst="moon">
                <a:avLst/>
              </a:prstGeom>
              <a:solidFill>
                <a:srgbClr val="00B05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56" name="グループ化 355">
              <a:extLst>
                <a:ext uri="{FF2B5EF4-FFF2-40B4-BE49-F238E27FC236}">
                  <a16:creationId xmlns:a16="http://schemas.microsoft.com/office/drawing/2014/main" id="{64EA1741-E063-4A6A-BC83-E7ABEBA12887}"/>
                </a:ext>
              </a:extLst>
            </p:cNvPr>
            <p:cNvGrpSpPr/>
            <p:nvPr/>
          </p:nvGrpSpPr>
          <p:grpSpPr>
            <a:xfrm rot="18099199">
              <a:off x="2349342" y="3733554"/>
              <a:ext cx="325570" cy="464543"/>
              <a:chOff x="1968050" y="236220"/>
              <a:chExt cx="1096821" cy="1119864"/>
            </a:xfrm>
          </p:grpSpPr>
          <p:sp>
            <p:nvSpPr>
              <p:cNvPr id="461" name="フリーフォーム: 図形 460">
                <a:extLst>
                  <a:ext uri="{FF2B5EF4-FFF2-40B4-BE49-F238E27FC236}">
                    <a16:creationId xmlns:a16="http://schemas.microsoft.com/office/drawing/2014/main" id="{C6E83BA9-73C0-4D42-8C09-201B49D046C5}"/>
                  </a:ext>
                </a:extLst>
              </p:cNvPr>
              <p:cNvSpPr/>
              <p:nvPr/>
            </p:nvSpPr>
            <p:spPr>
              <a:xfrm rot="902505">
                <a:off x="1968050" y="373380"/>
                <a:ext cx="565474" cy="178936"/>
              </a:xfrm>
              <a:custGeom>
                <a:avLst/>
                <a:gdLst>
                  <a:gd name="connsiteX0" fmla="*/ 282737 w 565474"/>
                  <a:gd name="connsiteY0" fmla="*/ 0 h 178936"/>
                  <a:gd name="connsiteX1" fmla="*/ 565474 w 565474"/>
                  <a:gd name="connsiteY1" fmla="*/ 167447 h 178936"/>
                  <a:gd name="connsiteX2" fmla="*/ 561558 w 565474"/>
                  <a:gd name="connsiteY2" fmla="*/ 178936 h 178936"/>
                  <a:gd name="connsiteX3" fmla="*/ 494278 w 565474"/>
                  <a:gd name="connsiteY3" fmla="*/ 165396 h 178936"/>
                  <a:gd name="connsiteX4" fmla="*/ 275914 w 565474"/>
                  <a:gd name="connsiteY4" fmla="*/ 152237 h 178936"/>
                  <a:gd name="connsiteX5" fmla="*/ 57550 w 565474"/>
                  <a:gd name="connsiteY5" fmla="*/ 165396 h 178936"/>
                  <a:gd name="connsiteX6" fmla="*/ 3040 w 565474"/>
                  <a:gd name="connsiteY6" fmla="*/ 176366 h 178936"/>
                  <a:gd name="connsiteX7" fmla="*/ 0 w 565474"/>
                  <a:gd name="connsiteY7" fmla="*/ 167447 h 178936"/>
                  <a:gd name="connsiteX8" fmla="*/ 282737 w 565474"/>
                  <a:gd name="connsiteY8" fmla="*/ 0 h 1789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65474" h="178936">
                    <a:moveTo>
                      <a:pt x="282737" y="0"/>
                    </a:moveTo>
                    <a:cubicBezTo>
                      <a:pt x="438888" y="0"/>
                      <a:pt x="565474" y="74969"/>
                      <a:pt x="565474" y="167447"/>
                    </a:cubicBezTo>
                    <a:lnTo>
                      <a:pt x="561558" y="178936"/>
                    </a:lnTo>
                    <a:lnTo>
                      <a:pt x="494278" y="165396"/>
                    </a:lnTo>
                    <a:cubicBezTo>
                      <a:pt x="427162" y="156923"/>
                      <a:pt x="353371" y="152237"/>
                      <a:pt x="275914" y="152237"/>
                    </a:cubicBezTo>
                    <a:cubicBezTo>
                      <a:pt x="198457" y="152237"/>
                      <a:pt x="124667" y="156923"/>
                      <a:pt x="57550" y="165396"/>
                    </a:cubicBezTo>
                    <a:lnTo>
                      <a:pt x="3040" y="176366"/>
                    </a:lnTo>
                    <a:lnTo>
                      <a:pt x="0" y="167447"/>
                    </a:lnTo>
                    <a:cubicBezTo>
                      <a:pt x="0" y="74969"/>
                      <a:pt x="126586" y="0"/>
                      <a:pt x="282737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2" name="フリーフォーム: 図形 461">
                <a:extLst>
                  <a:ext uri="{FF2B5EF4-FFF2-40B4-BE49-F238E27FC236}">
                    <a16:creationId xmlns:a16="http://schemas.microsoft.com/office/drawing/2014/main" id="{A635B127-8925-4E00-9C39-32872467D0EF}"/>
                  </a:ext>
                </a:extLst>
              </p:cNvPr>
              <p:cNvSpPr/>
              <p:nvPr/>
            </p:nvSpPr>
            <p:spPr>
              <a:xfrm rot="20547439">
                <a:off x="2499397" y="373380"/>
                <a:ext cx="565474" cy="178936"/>
              </a:xfrm>
              <a:custGeom>
                <a:avLst/>
                <a:gdLst>
                  <a:gd name="connsiteX0" fmla="*/ 282737 w 565474"/>
                  <a:gd name="connsiteY0" fmla="*/ 0 h 178936"/>
                  <a:gd name="connsiteX1" fmla="*/ 565474 w 565474"/>
                  <a:gd name="connsiteY1" fmla="*/ 167447 h 178936"/>
                  <a:gd name="connsiteX2" fmla="*/ 561558 w 565474"/>
                  <a:gd name="connsiteY2" fmla="*/ 178936 h 178936"/>
                  <a:gd name="connsiteX3" fmla="*/ 494278 w 565474"/>
                  <a:gd name="connsiteY3" fmla="*/ 165396 h 178936"/>
                  <a:gd name="connsiteX4" fmla="*/ 275914 w 565474"/>
                  <a:gd name="connsiteY4" fmla="*/ 152237 h 178936"/>
                  <a:gd name="connsiteX5" fmla="*/ 57550 w 565474"/>
                  <a:gd name="connsiteY5" fmla="*/ 165396 h 178936"/>
                  <a:gd name="connsiteX6" fmla="*/ 3040 w 565474"/>
                  <a:gd name="connsiteY6" fmla="*/ 176366 h 178936"/>
                  <a:gd name="connsiteX7" fmla="*/ 0 w 565474"/>
                  <a:gd name="connsiteY7" fmla="*/ 167447 h 178936"/>
                  <a:gd name="connsiteX8" fmla="*/ 282737 w 565474"/>
                  <a:gd name="connsiteY8" fmla="*/ 0 h 1789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65474" h="178936">
                    <a:moveTo>
                      <a:pt x="282737" y="0"/>
                    </a:moveTo>
                    <a:cubicBezTo>
                      <a:pt x="438888" y="0"/>
                      <a:pt x="565474" y="74969"/>
                      <a:pt x="565474" y="167447"/>
                    </a:cubicBezTo>
                    <a:lnTo>
                      <a:pt x="561558" y="178936"/>
                    </a:lnTo>
                    <a:lnTo>
                      <a:pt x="494278" y="165396"/>
                    </a:lnTo>
                    <a:cubicBezTo>
                      <a:pt x="427162" y="156923"/>
                      <a:pt x="353371" y="152237"/>
                      <a:pt x="275914" y="152237"/>
                    </a:cubicBezTo>
                    <a:cubicBezTo>
                      <a:pt x="198457" y="152237"/>
                      <a:pt x="124667" y="156923"/>
                      <a:pt x="57550" y="165396"/>
                    </a:cubicBezTo>
                    <a:lnTo>
                      <a:pt x="3040" y="176366"/>
                    </a:lnTo>
                    <a:lnTo>
                      <a:pt x="0" y="167447"/>
                    </a:lnTo>
                    <a:cubicBezTo>
                      <a:pt x="0" y="74969"/>
                      <a:pt x="126586" y="0"/>
                      <a:pt x="282737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3" name="フリーフォーム: 図形 462">
                <a:extLst>
                  <a:ext uri="{FF2B5EF4-FFF2-40B4-BE49-F238E27FC236}">
                    <a16:creationId xmlns:a16="http://schemas.microsoft.com/office/drawing/2014/main" id="{3A179818-2BDB-48D1-A88C-D24D304DB2F1}"/>
                  </a:ext>
                </a:extLst>
              </p:cNvPr>
              <p:cNvSpPr/>
              <p:nvPr/>
            </p:nvSpPr>
            <p:spPr>
              <a:xfrm rot="902505">
                <a:off x="1968050" y="655320"/>
                <a:ext cx="565474" cy="178936"/>
              </a:xfrm>
              <a:custGeom>
                <a:avLst/>
                <a:gdLst>
                  <a:gd name="connsiteX0" fmla="*/ 282737 w 565474"/>
                  <a:gd name="connsiteY0" fmla="*/ 0 h 178936"/>
                  <a:gd name="connsiteX1" fmla="*/ 565474 w 565474"/>
                  <a:gd name="connsiteY1" fmla="*/ 167447 h 178936"/>
                  <a:gd name="connsiteX2" fmla="*/ 561558 w 565474"/>
                  <a:gd name="connsiteY2" fmla="*/ 178936 h 178936"/>
                  <a:gd name="connsiteX3" fmla="*/ 494278 w 565474"/>
                  <a:gd name="connsiteY3" fmla="*/ 165396 h 178936"/>
                  <a:gd name="connsiteX4" fmla="*/ 275914 w 565474"/>
                  <a:gd name="connsiteY4" fmla="*/ 152237 h 178936"/>
                  <a:gd name="connsiteX5" fmla="*/ 57550 w 565474"/>
                  <a:gd name="connsiteY5" fmla="*/ 165396 h 178936"/>
                  <a:gd name="connsiteX6" fmla="*/ 3040 w 565474"/>
                  <a:gd name="connsiteY6" fmla="*/ 176366 h 178936"/>
                  <a:gd name="connsiteX7" fmla="*/ 0 w 565474"/>
                  <a:gd name="connsiteY7" fmla="*/ 167447 h 178936"/>
                  <a:gd name="connsiteX8" fmla="*/ 282737 w 565474"/>
                  <a:gd name="connsiteY8" fmla="*/ 0 h 1789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65474" h="178936">
                    <a:moveTo>
                      <a:pt x="282737" y="0"/>
                    </a:moveTo>
                    <a:cubicBezTo>
                      <a:pt x="438888" y="0"/>
                      <a:pt x="565474" y="74969"/>
                      <a:pt x="565474" y="167447"/>
                    </a:cubicBezTo>
                    <a:lnTo>
                      <a:pt x="561558" y="178936"/>
                    </a:lnTo>
                    <a:lnTo>
                      <a:pt x="494278" y="165396"/>
                    </a:lnTo>
                    <a:cubicBezTo>
                      <a:pt x="427162" y="156923"/>
                      <a:pt x="353371" y="152237"/>
                      <a:pt x="275914" y="152237"/>
                    </a:cubicBezTo>
                    <a:cubicBezTo>
                      <a:pt x="198457" y="152237"/>
                      <a:pt x="124667" y="156923"/>
                      <a:pt x="57550" y="165396"/>
                    </a:cubicBezTo>
                    <a:lnTo>
                      <a:pt x="3040" y="176366"/>
                    </a:lnTo>
                    <a:lnTo>
                      <a:pt x="0" y="167447"/>
                    </a:lnTo>
                    <a:cubicBezTo>
                      <a:pt x="0" y="74969"/>
                      <a:pt x="126586" y="0"/>
                      <a:pt x="282737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4" name="フリーフォーム: 図形 463">
                <a:extLst>
                  <a:ext uri="{FF2B5EF4-FFF2-40B4-BE49-F238E27FC236}">
                    <a16:creationId xmlns:a16="http://schemas.microsoft.com/office/drawing/2014/main" id="{69703395-1EFB-423B-9193-139042BA00FF}"/>
                  </a:ext>
                </a:extLst>
              </p:cNvPr>
              <p:cNvSpPr/>
              <p:nvPr/>
            </p:nvSpPr>
            <p:spPr>
              <a:xfrm rot="20547439">
                <a:off x="2499397" y="655320"/>
                <a:ext cx="565474" cy="178936"/>
              </a:xfrm>
              <a:custGeom>
                <a:avLst/>
                <a:gdLst>
                  <a:gd name="connsiteX0" fmla="*/ 282737 w 565474"/>
                  <a:gd name="connsiteY0" fmla="*/ 0 h 178936"/>
                  <a:gd name="connsiteX1" fmla="*/ 565474 w 565474"/>
                  <a:gd name="connsiteY1" fmla="*/ 167447 h 178936"/>
                  <a:gd name="connsiteX2" fmla="*/ 561558 w 565474"/>
                  <a:gd name="connsiteY2" fmla="*/ 178936 h 178936"/>
                  <a:gd name="connsiteX3" fmla="*/ 494278 w 565474"/>
                  <a:gd name="connsiteY3" fmla="*/ 165396 h 178936"/>
                  <a:gd name="connsiteX4" fmla="*/ 275914 w 565474"/>
                  <a:gd name="connsiteY4" fmla="*/ 152237 h 178936"/>
                  <a:gd name="connsiteX5" fmla="*/ 57550 w 565474"/>
                  <a:gd name="connsiteY5" fmla="*/ 165396 h 178936"/>
                  <a:gd name="connsiteX6" fmla="*/ 3040 w 565474"/>
                  <a:gd name="connsiteY6" fmla="*/ 176366 h 178936"/>
                  <a:gd name="connsiteX7" fmla="*/ 0 w 565474"/>
                  <a:gd name="connsiteY7" fmla="*/ 167447 h 178936"/>
                  <a:gd name="connsiteX8" fmla="*/ 282737 w 565474"/>
                  <a:gd name="connsiteY8" fmla="*/ 0 h 1789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65474" h="178936">
                    <a:moveTo>
                      <a:pt x="282737" y="0"/>
                    </a:moveTo>
                    <a:cubicBezTo>
                      <a:pt x="438888" y="0"/>
                      <a:pt x="565474" y="74969"/>
                      <a:pt x="565474" y="167447"/>
                    </a:cubicBezTo>
                    <a:lnTo>
                      <a:pt x="561558" y="178936"/>
                    </a:lnTo>
                    <a:lnTo>
                      <a:pt x="494278" y="165396"/>
                    </a:lnTo>
                    <a:cubicBezTo>
                      <a:pt x="427162" y="156923"/>
                      <a:pt x="353371" y="152237"/>
                      <a:pt x="275914" y="152237"/>
                    </a:cubicBezTo>
                    <a:cubicBezTo>
                      <a:pt x="198457" y="152237"/>
                      <a:pt x="124667" y="156923"/>
                      <a:pt x="57550" y="165396"/>
                    </a:cubicBezTo>
                    <a:lnTo>
                      <a:pt x="3040" y="176366"/>
                    </a:lnTo>
                    <a:lnTo>
                      <a:pt x="0" y="167447"/>
                    </a:lnTo>
                    <a:cubicBezTo>
                      <a:pt x="0" y="74969"/>
                      <a:pt x="126586" y="0"/>
                      <a:pt x="282737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5" name="フリーフォーム: 図形 464">
                <a:extLst>
                  <a:ext uri="{FF2B5EF4-FFF2-40B4-BE49-F238E27FC236}">
                    <a16:creationId xmlns:a16="http://schemas.microsoft.com/office/drawing/2014/main" id="{12BC23DE-B528-4AD1-8AC5-CA52E78EAD3A}"/>
                  </a:ext>
                </a:extLst>
              </p:cNvPr>
              <p:cNvSpPr/>
              <p:nvPr/>
            </p:nvSpPr>
            <p:spPr>
              <a:xfrm rot="902505">
                <a:off x="1968050" y="914399"/>
                <a:ext cx="565474" cy="178936"/>
              </a:xfrm>
              <a:custGeom>
                <a:avLst/>
                <a:gdLst>
                  <a:gd name="connsiteX0" fmla="*/ 282737 w 565474"/>
                  <a:gd name="connsiteY0" fmla="*/ 0 h 178936"/>
                  <a:gd name="connsiteX1" fmla="*/ 565474 w 565474"/>
                  <a:gd name="connsiteY1" fmla="*/ 167447 h 178936"/>
                  <a:gd name="connsiteX2" fmla="*/ 561558 w 565474"/>
                  <a:gd name="connsiteY2" fmla="*/ 178936 h 178936"/>
                  <a:gd name="connsiteX3" fmla="*/ 494278 w 565474"/>
                  <a:gd name="connsiteY3" fmla="*/ 165396 h 178936"/>
                  <a:gd name="connsiteX4" fmla="*/ 275914 w 565474"/>
                  <a:gd name="connsiteY4" fmla="*/ 152237 h 178936"/>
                  <a:gd name="connsiteX5" fmla="*/ 57550 w 565474"/>
                  <a:gd name="connsiteY5" fmla="*/ 165396 h 178936"/>
                  <a:gd name="connsiteX6" fmla="*/ 3040 w 565474"/>
                  <a:gd name="connsiteY6" fmla="*/ 176366 h 178936"/>
                  <a:gd name="connsiteX7" fmla="*/ 0 w 565474"/>
                  <a:gd name="connsiteY7" fmla="*/ 167447 h 178936"/>
                  <a:gd name="connsiteX8" fmla="*/ 282737 w 565474"/>
                  <a:gd name="connsiteY8" fmla="*/ 0 h 1789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65474" h="178936">
                    <a:moveTo>
                      <a:pt x="282737" y="0"/>
                    </a:moveTo>
                    <a:cubicBezTo>
                      <a:pt x="438888" y="0"/>
                      <a:pt x="565474" y="74969"/>
                      <a:pt x="565474" y="167447"/>
                    </a:cubicBezTo>
                    <a:lnTo>
                      <a:pt x="561558" y="178936"/>
                    </a:lnTo>
                    <a:lnTo>
                      <a:pt x="494278" y="165396"/>
                    </a:lnTo>
                    <a:cubicBezTo>
                      <a:pt x="427162" y="156923"/>
                      <a:pt x="353371" y="152237"/>
                      <a:pt x="275914" y="152237"/>
                    </a:cubicBezTo>
                    <a:cubicBezTo>
                      <a:pt x="198457" y="152237"/>
                      <a:pt x="124667" y="156923"/>
                      <a:pt x="57550" y="165396"/>
                    </a:cubicBezTo>
                    <a:lnTo>
                      <a:pt x="3040" y="176366"/>
                    </a:lnTo>
                    <a:lnTo>
                      <a:pt x="0" y="167447"/>
                    </a:lnTo>
                    <a:cubicBezTo>
                      <a:pt x="0" y="74969"/>
                      <a:pt x="126586" y="0"/>
                      <a:pt x="282737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6" name="フリーフォーム: 図形 465">
                <a:extLst>
                  <a:ext uri="{FF2B5EF4-FFF2-40B4-BE49-F238E27FC236}">
                    <a16:creationId xmlns:a16="http://schemas.microsoft.com/office/drawing/2014/main" id="{B3252D66-E227-46D0-8769-DEEC2EBAF04E}"/>
                  </a:ext>
                </a:extLst>
              </p:cNvPr>
              <p:cNvSpPr/>
              <p:nvPr/>
            </p:nvSpPr>
            <p:spPr>
              <a:xfrm rot="20547439">
                <a:off x="2499397" y="914399"/>
                <a:ext cx="565474" cy="178936"/>
              </a:xfrm>
              <a:custGeom>
                <a:avLst/>
                <a:gdLst>
                  <a:gd name="connsiteX0" fmla="*/ 282737 w 565474"/>
                  <a:gd name="connsiteY0" fmla="*/ 0 h 178936"/>
                  <a:gd name="connsiteX1" fmla="*/ 565474 w 565474"/>
                  <a:gd name="connsiteY1" fmla="*/ 167447 h 178936"/>
                  <a:gd name="connsiteX2" fmla="*/ 561558 w 565474"/>
                  <a:gd name="connsiteY2" fmla="*/ 178936 h 178936"/>
                  <a:gd name="connsiteX3" fmla="*/ 494278 w 565474"/>
                  <a:gd name="connsiteY3" fmla="*/ 165396 h 178936"/>
                  <a:gd name="connsiteX4" fmla="*/ 275914 w 565474"/>
                  <a:gd name="connsiteY4" fmla="*/ 152237 h 178936"/>
                  <a:gd name="connsiteX5" fmla="*/ 57550 w 565474"/>
                  <a:gd name="connsiteY5" fmla="*/ 165396 h 178936"/>
                  <a:gd name="connsiteX6" fmla="*/ 3040 w 565474"/>
                  <a:gd name="connsiteY6" fmla="*/ 176366 h 178936"/>
                  <a:gd name="connsiteX7" fmla="*/ 0 w 565474"/>
                  <a:gd name="connsiteY7" fmla="*/ 167447 h 178936"/>
                  <a:gd name="connsiteX8" fmla="*/ 282737 w 565474"/>
                  <a:gd name="connsiteY8" fmla="*/ 0 h 1789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65474" h="178936">
                    <a:moveTo>
                      <a:pt x="282737" y="0"/>
                    </a:moveTo>
                    <a:cubicBezTo>
                      <a:pt x="438888" y="0"/>
                      <a:pt x="565474" y="74969"/>
                      <a:pt x="565474" y="167447"/>
                    </a:cubicBezTo>
                    <a:lnTo>
                      <a:pt x="561558" y="178936"/>
                    </a:lnTo>
                    <a:lnTo>
                      <a:pt x="494278" y="165396"/>
                    </a:lnTo>
                    <a:cubicBezTo>
                      <a:pt x="427162" y="156923"/>
                      <a:pt x="353371" y="152237"/>
                      <a:pt x="275914" y="152237"/>
                    </a:cubicBezTo>
                    <a:cubicBezTo>
                      <a:pt x="198457" y="152237"/>
                      <a:pt x="124667" y="156923"/>
                      <a:pt x="57550" y="165396"/>
                    </a:cubicBezTo>
                    <a:lnTo>
                      <a:pt x="3040" y="176366"/>
                    </a:lnTo>
                    <a:lnTo>
                      <a:pt x="0" y="167447"/>
                    </a:lnTo>
                    <a:cubicBezTo>
                      <a:pt x="0" y="74969"/>
                      <a:pt x="126586" y="0"/>
                      <a:pt x="282737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7" name="月 466">
                <a:extLst>
                  <a:ext uri="{FF2B5EF4-FFF2-40B4-BE49-F238E27FC236}">
                    <a16:creationId xmlns:a16="http://schemas.microsoft.com/office/drawing/2014/main" id="{44A5AA92-13F6-4930-B425-06B22E3AADD9}"/>
                  </a:ext>
                </a:extLst>
              </p:cNvPr>
              <p:cNvSpPr/>
              <p:nvPr/>
            </p:nvSpPr>
            <p:spPr>
              <a:xfrm>
                <a:off x="2483660" y="236220"/>
                <a:ext cx="79374" cy="1119864"/>
              </a:xfrm>
              <a:prstGeom prst="moon">
                <a:avLst/>
              </a:prstGeom>
              <a:solidFill>
                <a:srgbClr val="00B05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57" name="グループ化 356">
              <a:extLst>
                <a:ext uri="{FF2B5EF4-FFF2-40B4-BE49-F238E27FC236}">
                  <a16:creationId xmlns:a16="http://schemas.microsoft.com/office/drawing/2014/main" id="{188B398D-DA76-4FD6-8291-662536E57D1B}"/>
                </a:ext>
              </a:extLst>
            </p:cNvPr>
            <p:cNvGrpSpPr/>
            <p:nvPr/>
          </p:nvGrpSpPr>
          <p:grpSpPr>
            <a:xfrm rot="18099199">
              <a:off x="2684622" y="1996193"/>
              <a:ext cx="325570" cy="464543"/>
              <a:chOff x="1968050" y="236220"/>
              <a:chExt cx="1096821" cy="1119864"/>
            </a:xfrm>
          </p:grpSpPr>
          <p:sp>
            <p:nvSpPr>
              <p:cNvPr id="454" name="フリーフォーム: 図形 453">
                <a:extLst>
                  <a:ext uri="{FF2B5EF4-FFF2-40B4-BE49-F238E27FC236}">
                    <a16:creationId xmlns:a16="http://schemas.microsoft.com/office/drawing/2014/main" id="{50599F68-7C19-453E-921F-E5E2FF597DE8}"/>
                  </a:ext>
                </a:extLst>
              </p:cNvPr>
              <p:cNvSpPr/>
              <p:nvPr/>
            </p:nvSpPr>
            <p:spPr>
              <a:xfrm rot="902505">
                <a:off x="1968050" y="373380"/>
                <a:ext cx="565474" cy="178936"/>
              </a:xfrm>
              <a:custGeom>
                <a:avLst/>
                <a:gdLst>
                  <a:gd name="connsiteX0" fmla="*/ 282737 w 565474"/>
                  <a:gd name="connsiteY0" fmla="*/ 0 h 178936"/>
                  <a:gd name="connsiteX1" fmla="*/ 565474 w 565474"/>
                  <a:gd name="connsiteY1" fmla="*/ 167447 h 178936"/>
                  <a:gd name="connsiteX2" fmla="*/ 561558 w 565474"/>
                  <a:gd name="connsiteY2" fmla="*/ 178936 h 178936"/>
                  <a:gd name="connsiteX3" fmla="*/ 494278 w 565474"/>
                  <a:gd name="connsiteY3" fmla="*/ 165396 h 178936"/>
                  <a:gd name="connsiteX4" fmla="*/ 275914 w 565474"/>
                  <a:gd name="connsiteY4" fmla="*/ 152237 h 178936"/>
                  <a:gd name="connsiteX5" fmla="*/ 57550 w 565474"/>
                  <a:gd name="connsiteY5" fmla="*/ 165396 h 178936"/>
                  <a:gd name="connsiteX6" fmla="*/ 3040 w 565474"/>
                  <a:gd name="connsiteY6" fmla="*/ 176366 h 178936"/>
                  <a:gd name="connsiteX7" fmla="*/ 0 w 565474"/>
                  <a:gd name="connsiteY7" fmla="*/ 167447 h 178936"/>
                  <a:gd name="connsiteX8" fmla="*/ 282737 w 565474"/>
                  <a:gd name="connsiteY8" fmla="*/ 0 h 1789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65474" h="178936">
                    <a:moveTo>
                      <a:pt x="282737" y="0"/>
                    </a:moveTo>
                    <a:cubicBezTo>
                      <a:pt x="438888" y="0"/>
                      <a:pt x="565474" y="74969"/>
                      <a:pt x="565474" y="167447"/>
                    </a:cubicBezTo>
                    <a:lnTo>
                      <a:pt x="561558" y="178936"/>
                    </a:lnTo>
                    <a:lnTo>
                      <a:pt x="494278" y="165396"/>
                    </a:lnTo>
                    <a:cubicBezTo>
                      <a:pt x="427162" y="156923"/>
                      <a:pt x="353371" y="152237"/>
                      <a:pt x="275914" y="152237"/>
                    </a:cubicBezTo>
                    <a:cubicBezTo>
                      <a:pt x="198457" y="152237"/>
                      <a:pt x="124667" y="156923"/>
                      <a:pt x="57550" y="165396"/>
                    </a:cubicBezTo>
                    <a:lnTo>
                      <a:pt x="3040" y="176366"/>
                    </a:lnTo>
                    <a:lnTo>
                      <a:pt x="0" y="167447"/>
                    </a:lnTo>
                    <a:cubicBezTo>
                      <a:pt x="0" y="74969"/>
                      <a:pt x="126586" y="0"/>
                      <a:pt x="282737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5" name="フリーフォーム: 図形 454">
                <a:extLst>
                  <a:ext uri="{FF2B5EF4-FFF2-40B4-BE49-F238E27FC236}">
                    <a16:creationId xmlns:a16="http://schemas.microsoft.com/office/drawing/2014/main" id="{94B93722-4EFF-44D2-88A4-9E359EA4CE2B}"/>
                  </a:ext>
                </a:extLst>
              </p:cNvPr>
              <p:cNvSpPr/>
              <p:nvPr/>
            </p:nvSpPr>
            <p:spPr>
              <a:xfrm rot="20547439">
                <a:off x="2499397" y="373380"/>
                <a:ext cx="565474" cy="178936"/>
              </a:xfrm>
              <a:custGeom>
                <a:avLst/>
                <a:gdLst>
                  <a:gd name="connsiteX0" fmla="*/ 282737 w 565474"/>
                  <a:gd name="connsiteY0" fmla="*/ 0 h 178936"/>
                  <a:gd name="connsiteX1" fmla="*/ 565474 w 565474"/>
                  <a:gd name="connsiteY1" fmla="*/ 167447 h 178936"/>
                  <a:gd name="connsiteX2" fmla="*/ 561558 w 565474"/>
                  <a:gd name="connsiteY2" fmla="*/ 178936 h 178936"/>
                  <a:gd name="connsiteX3" fmla="*/ 494278 w 565474"/>
                  <a:gd name="connsiteY3" fmla="*/ 165396 h 178936"/>
                  <a:gd name="connsiteX4" fmla="*/ 275914 w 565474"/>
                  <a:gd name="connsiteY4" fmla="*/ 152237 h 178936"/>
                  <a:gd name="connsiteX5" fmla="*/ 57550 w 565474"/>
                  <a:gd name="connsiteY5" fmla="*/ 165396 h 178936"/>
                  <a:gd name="connsiteX6" fmla="*/ 3040 w 565474"/>
                  <a:gd name="connsiteY6" fmla="*/ 176366 h 178936"/>
                  <a:gd name="connsiteX7" fmla="*/ 0 w 565474"/>
                  <a:gd name="connsiteY7" fmla="*/ 167447 h 178936"/>
                  <a:gd name="connsiteX8" fmla="*/ 282737 w 565474"/>
                  <a:gd name="connsiteY8" fmla="*/ 0 h 1789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65474" h="178936">
                    <a:moveTo>
                      <a:pt x="282737" y="0"/>
                    </a:moveTo>
                    <a:cubicBezTo>
                      <a:pt x="438888" y="0"/>
                      <a:pt x="565474" y="74969"/>
                      <a:pt x="565474" y="167447"/>
                    </a:cubicBezTo>
                    <a:lnTo>
                      <a:pt x="561558" y="178936"/>
                    </a:lnTo>
                    <a:lnTo>
                      <a:pt x="494278" y="165396"/>
                    </a:lnTo>
                    <a:cubicBezTo>
                      <a:pt x="427162" y="156923"/>
                      <a:pt x="353371" y="152237"/>
                      <a:pt x="275914" y="152237"/>
                    </a:cubicBezTo>
                    <a:cubicBezTo>
                      <a:pt x="198457" y="152237"/>
                      <a:pt x="124667" y="156923"/>
                      <a:pt x="57550" y="165396"/>
                    </a:cubicBezTo>
                    <a:lnTo>
                      <a:pt x="3040" y="176366"/>
                    </a:lnTo>
                    <a:lnTo>
                      <a:pt x="0" y="167447"/>
                    </a:lnTo>
                    <a:cubicBezTo>
                      <a:pt x="0" y="74969"/>
                      <a:pt x="126586" y="0"/>
                      <a:pt x="282737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6" name="フリーフォーム: 図形 455">
                <a:extLst>
                  <a:ext uri="{FF2B5EF4-FFF2-40B4-BE49-F238E27FC236}">
                    <a16:creationId xmlns:a16="http://schemas.microsoft.com/office/drawing/2014/main" id="{B1DCAF50-4E72-44DB-9F95-7765816DBB83}"/>
                  </a:ext>
                </a:extLst>
              </p:cNvPr>
              <p:cNvSpPr/>
              <p:nvPr/>
            </p:nvSpPr>
            <p:spPr>
              <a:xfrm rot="902505">
                <a:off x="1968050" y="655320"/>
                <a:ext cx="565474" cy="178936"/>
              </a:xfrm>
              <a:custGeom>
                <a:avLst/>
                <a:gdLst>
                  <a:gd name="connsiteX0" fmla="*/ 282737 w 565474"/>
                  <a:gd name="connsiteY0" fmla="*/ 0 h 178936"/>
                  <a:gd name="connsiteX1" fmla="*/ 565474 w 565474"/>
                  <a:gd name="connsiteY1" fmla="*/ 167447 h 178936"/>
                  <a:gd name="connsiteX2" fmla="*/ 561558 w 565474"/>
                  <a:gd name="connsiteY2" fmla="*/ 178936 h 178936"/>
                  <a:gd name="connsiteX3" fmla="*/ 494278 w 565474"/>
                  <a:gd name="connsiteY3" fmla="*/ 165396 h 178936"/>
                  <a:gd name="connsiteX4" fmla="*/ 275914 w 565474"/>
                  <a:gd name="connsiteY4" fmla="*/ 152237 h 178936"/>
                  <a:gd name="connsiteX5" fmla="*/ 57550 w 565474"/>
                  <a:gd name="connsiteY5" fmla="*/ 165396 h 178936"/>
                  <a:gd name="connsiteX6" fmla="*/ 3040 w 565474"/>
                  <a:gd name="connsiteY6" fmla="*/ 176366 h 178936"/>
                  <a:gd name="connsiteX7" fmla="*/ 0 w 565474"/>
                  <a:gd name="connsiteY7" fmla="*/ 167447 h 178936"/>
                  <a:gd name="connsiteX8" fmla="*/ 282737 w 565474"/>
                  <a:gd name="connsiteY8" fmla="*/ 0 h 1789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65474" h="178936">
                    <a:moveTo>
                      <a:pt x="282737" y="0"/>
                    </a:moveTo>
                    <a:cubicBezTo>
                      <a:pt x="438888" y="0"/>
                      <a:pt x="565474" y="74969"/>
                      <a:pt x="565474" y="167447"/>
                    </a:cubicBezTo>
                    <a:lnTo>
                      <a:pt x="561558" y="178936"/>
                    </a:lnTo>
                    <a:lnTo>
                      <a:pt x="494278" y="165396"/>
                    </a:lnTo>
                    <a:cubicBezTo>
                      <a:pt x="427162" y="156923"/>
                      <a:pt x="353371" y="152237"/>
                      <a:pt x="275914" y="152237"/>
                    </a:cubicBezTo>
                    <a:cubicBezTo>
                      <a:pt x="198457" y="152237"/>
                      <a:pt x="124667" y="156923"/>
                      <a:pt x="57550" y="165396"/>
                    </a:cubicBezTo>
                    <a:lnTo>
                      <a:pt x="3040" y="176366"/>
                    </a:lnTo>
                    <a:lnTo>
                      <a:pt x="0" y="167447"/>
                    </a:lnTo>
                    <a:cubicBezTo>
                      <a:pt x="0" y="74969"/>
                      <a:pt x="126586" y="0"/>
                      <a:pt x="282737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7" name="フリーフォーム: 図形 456">
                <a:extLst>
                  <a:ext uri="{FF2B5EF4-FFF2-40B4-BE49-F238E27FC236}">
                    <a16:creationId xmlns:a16="http://schemas.microsoft.com/office/drawing/2014/main" id="{E3C9746C-13EB-4B14-9EC4-6303D0BDD233}"/>
                  </a:ext>
                </a:extLst>
              </p:cNvPr>
              <p:cNvSpPr/>
              <p:nvPr/>
            </p:nvSpPr>
            <p:spPr>
              <a:xfrm rot="20547439">
                <a:off x="2499397" y="655320"/>
                <a:ext cx="565474" cy="178936"/>
              </a:xfrm>
              <a:custGeom>
                <a:avLst/>
                <a:gdLst>
                  <a:gd name="connsiteX0" fmla="*/ 282737 w 565474"/>
                  <a:gd name="connsiteY0" fmla="*/ 0 h 178936"/>
                  <a:gd name="connsiteX1" fmla="*/ 565474 w 565474"/>
                  <a:gd name="connsiteY1" fmla="*/ 167447 h 178936"/>
                  <a:gd name="connsiteX2" fmla="*/ 561558 w 565474"/>
                  <a:gd name="connsiteY2" fmla="*/ 178936 h 178936"/>
                  <a:gd name="connsiteX3" fmla="*/ 494278 w 565474"/>
                  <a:gd name="connsiteY3" fmla="*/ 165396 h 178936"/>
                  <a:gd name="connsiteX4" fmla="*/ 275914 w 565474"/>
                  <a:gd name="connsiteY4" fmla="*/ 152237 h 178936"/>
                  <a:gd name="connsiteX5" fmla="*/ 57550 w 565474"/>
                  <a:gd name="connsiteY5" fmla="*/ 165396 h 178936"/>
                  <a:gd name="connsiteX6" fmla="*/ 3040 w 565474"/>
                  <a:gd name="connsiteY6" fmla="*/ 176366 h 178936"/>
                  <a:gd name="connsiteX7" fmla="*/ 0 w 565474"/>
                  <a:gd name="connsiteY7" fmla="*/ 167447 h 178936"/>
                  <a:gd name="connsiteX8" fmla="*/ 282737 w 565474"/>
                  <a:gd name="connsiteY8" fmla="*/ 0 h 1789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65474" h="178936">
                    <a:moveTo>
                      <a:pt x="282737" y="0"/>
                    </a:moveTo>
                    <a:cubicBezTo>
                      <a:pt x="438888" y="0"/>
                      <a:pt x="565474" y="74969"/>
                      <a:pt x="565474" y="167447"/>
                    </a:cubicBezTo>
                    <a:lnTo>
                      <a:pt x="561558" y="178936"/>
                    </a:lnTo>
                    <a:lnTo>
                      <a:pt x="494278" y="165396"/>
                    </a:lnTo>
                    <a:cubicBezTo>
                      <a:pt x="427162" y="156923"/>
                      <a:pt x="353371" y="152237"/>
                      <a:pt x="275914" y="152237"/>
                    </a:cubicBezTo>
                    <a:cubicBezTo>
                      <a:pt x="198457" y="152237"/>
                      <a:pt x="124667" y="156923"/>
                      <a:pt x="57550" y="165396"/>
                    </a:cubicBezTo>
                    <a:lnTo>
                      <a:pt x="3040" y="176366"/>
                    </a:lnTo>
                    <a:lnTo>
                      <a:pt x="0" y="167447"/>
                    </a:lnTo>
                    <a:cubicBezTo>
                      <a:pt x="0" y="74969"/>
                      <a:pt x="126586" y="0"/>
                      <a:pt x="282737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8" name="フリーフォーム: 図形 457">
                <a:extLst>
                  <a:ext uri="{FF2B5EF4-FFF2-40B4-BE49-F238E27FC236}">
                    <a16:creationId xmlns:a16="http://schemas.microsoft.com/office/drawing/2014/main" id="{7D53093D-4F8C-4EE9-89FC-AF0E3E6423E8}"/>
                  </a:ext>
                </a:extLst>
              </p:cNvPr>
              <p:cNvSpPr/>
              <p:nvPr/>
            </p:nvSpPr>
            <p:spPr>
              <a:xfrm rot="902505">
                <a:off x="1968050" y="914399"/>
                <a:ext cx="565474" cy="178936"/>
              </a:xfrm>
              <a:custGeom>
                <a:avLst/>
                <a:gdLst>
                  <a:gd name="connsiteX0" fmla="*/ 282737 w 565474"/>
                  <a:gd name="connsiteY0" fmla="*/ 0 h 178936"/>
                  <a:gd name="connsiteX1" fmla="*/ 565474 w 565474"/>
                  <a:gd name="connsiteY1" fmla="*/ 167447 h 178936"/>
                  <a:gd name="connsiteX2" fmla="*/ 561558 w 565474"/>
                  <a:gd name="connsiteY2" fmla="*/ 178936 h 178936"/>
                  <a:gd name="connsiteX3" fmla="*/ 494278 w 565474"/>
                  <a:gd name="connsiteY3" fmla="*/ 165396 h 178936"/>
                  <a:gd name="connsiteX4" fmla="*/ 275914 w 565474"/>
                  <a:gd name="connsiteY4" fmla="*/ 152237 h 178936"/>
                  <a:gd name="connsiteX5" fmla="*/ 57550 w 565474"/>
                  <a:gd name="connsiteY5" fmla="*/ 165396 h 178936"/>
                  <a:gd name="connsiteX6" fmla="*/ 3040 w 565474"/>
                  <a:gd name="connsiteY6" fmla="*/ 176366 h 178936"/>
                  <a:gd name="connsiteX7" fmla="*/ 0 w 565474"/>
                  <a:gd name="connsiteY7" fmla="*/ 167447 h 178936"/>
                  <a:gd name="connsiteX8" fmla="*/ 282737 w 565474"/>
                  <a:gd name="connsiteY8" fmla="*/ 0 h 1789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65474" h="178936">
                    <a:moveTo>
                      <a:pt x="282737" y="0"/>
                    </a:moveTo>
                    <a:cubicBezTo>
                      <a:pt x="438888" y="0"/>
                      <a:pt x="565474" y="74969"/>
                      <a:pt x="565474" y="167447"/>
                    </a:cubicBezTo>
                    <a:lnTo>
                      <a:pt x="561558" y="178936"/>
                    </a:lnTo>
                    <a:lnTo>
                      <a:pt x="494278" y="165396"/>
                    </a:lnTo>
                    <a:cubicBezTo>
                      <a:pt x="427162" y="156923"/>
                      <a:pt x="353371" y="152237"/>
                      <a:pt x="275914" y="152237"/>
                    </a:cubicBezTo>
                    <a:cubicBezTo>
                      <a:pt x="198457" y="152237"/>
                      <a:pt x="124667" y="156923"/>
                      <a:pt x="57550" y="165396"/>
                    </a:cubicBezTo>
                    <a:lnTo>
                      <a:pt x="3040" y="176366"/>
                    </a:lnTo>
                    <a:lnTo>
                      <a:pt x="0" y="167447"/>
                    </a:lnTo>
                    <a:cubicBezTo>
                      <a:pt x="0" y="74969"/>
                      <a:pt x="126586" y="0"/>
                      <a:pt x="282737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9" name="フリーフォーム: 図形 458">
                <a:extLst>
                  <a:ext uri="{FF2B5EF4-FFF2-40B4-BE49-F238E27FC236}">
                    <a16:creationId xmlns:a16="http://schemas.microsoft.com/office/drawing/2014/main" id="{D90F37BB-B5F5-4BEC-819D-99DDD5BBB4CA}"/>
                  </a:ext>
                </a:extLst>
              </p:cNvPr>
              <p:cNvSpPr/>
              <p:nvPr/>
            </p:nvSpPr>
            <p:spPr>
              <a:xfrm rot="20547439">
                <a:off x="2499397" y="914399"/>
                <a:ext cx="565474" cy="178936"/>
              </a:xfrm>
              <a:custGeom>
                <a:avLst/>
                <a:gdLst>
                  <a:gd name="connsiteX0" fmla="*/ 282737 w 565474"/>
                  <a:gd name="connsiteY0" fmla="*/ 0 h 178936"/>
                  <a:gd name="connsiteX1" fmla="*/ 565474 w 565474"/>
                  <a:gd name="connsiteY1" fmla="*/ 167447 h 178936"/>
                  <a:gd name="connsiteX2" fmla="*/ 561558 w 565474"/>
                  <a:gd name="connsiteY2" fmla="*/ 178936 h 178936"/>
                  <a:gd name="connsiteX3" fmla="*/ 494278 w 565474"/>
                  <a:gd name="connsiteY3" fmla="*/ 165396 h 178936"/>
                  <a:gd name="connsiteX4" fmla="*/ 275914 w 565474"/>
                  <a:gd name="connsiteY4" fmla="*/ 152237 h 178936"/>
                  <a:gd name="connsiteX5" fmla="*/ 57550 w 565474"/>
                  <a:gd name="connsiteY5" fmla="*/ 165396 h 178936"/>
                  <a:gd name="connsiteX6" fmla="*/ 3040 w 565474"/>
                  <a:gd name="connsiteY6" fmla="*/ 176366 h 178936"/>
                  <a:gd name="connsiteX7" fmla="*/ 0 w 565474"/>
                  <a:gd name="connsiteY7" fmla="*/ 167447 h 178936"/>
                  <a:gd name="connsiteX8" fmla="*/ 282737 w 565474"/>
                  <a:gd name="connsiteY8" fmla="*/ 0 h 1789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65474" h="178936">
                    <a:moveTo>
                      <a:pt x="282737" y="0"/>
                    </a:moveTo>
                    <a:cubicBezTo>
                      <a:pt x="438888" y="0"/>
                      <a:pt x="565474" y="74969"/>
                      <a:pt x="565474" y="167447"/>
                    </a:cubicBezTo>
                    <a:lnTo>
                      <a:pt x="561558" y="178936"/>
                    </a:lnTo>
                    <a:lnTo>
                      <a:pt x="494278" y="165396"/>
                    </a:lnTo>
                    <a:cubicBezTo>
                      <a:pt x="427162" y="156923"/>
                      <a:pt x="353371" y="152237"/>
                      <a:pt x="275914" y="152237"/>
                    </a:cubicBezTo>
                    <a:cubicBezTo>
                      <a:pt x="198457" y="152237"/>
                      <a:pt x="124667" y="156923"/>
                      <a:pt x="57550" y="165396"/>
                    </a:cubicBezTo>
                    <a:lnTo>
                      <a:pt x="3040" y="176366"/>
                    </a:lnTo>
                    <a:lnTo>
                      <a:pt x="0" y="167447"/>
                    </a:lnTo>
                    <a:cubicBezTo>
                      <a:pt x="0" y="74969"/>
                      <a:pt x="126586" y="0"/>
                      <a:pt x="282737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0" name="月 459">
                <a:extLst>
                  <a:ext uri="{FF2B5EF4-FFF2-40B4-BE49-F238E27FC236}">
                    <a16:creationId xmlns:a16="http://schemas.microsoft.com/office/drawing/2014/main" id="{A7C5F00E-703F-436B-A748-4ACFBFC86881}"/>
                  </a:ext>
                </a:extLst>
              </p:cNvPr>
              <p:cNvSpPr/>
              <p:nvPr/>
            </p:nvSpPr>
            <p:spPr>
              <a:xfrm>
                <a:off x="2483660" y="236220"/>
                <a:ext cx="79374" cy="1119864"/>
              </a:xfrm>
              <a:prstGeom prst="moon">
                <a:avLst/>
              </a:prstGeom>
              <a:solidFill>
                <a:srgbClr val="00B05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58" name="グループ化 357">
              <a:extLst>
                <a:ext uri="{FF2B5EF4-FFF2-40B4-BE49-F238E27FC236}">
                  <a16:creationId xmlns:a16="http://schemas.microsoft.com/office/drawing/2014/main" id="{30B04B7B-649D-4283-92A8-75C9BEFAF22A}"/>
                </a:ext>
              </a:extLst>
            </p:cNvPr>
            <p:cNvGrpSpPr/>
            <p:nvPr/>
          </p:nvGrpSpPr>
          <p:grpSpPr>
            <a:xfrm rot="19376529">
              <a:off x="3201971" y="1440093"/>
              <a:ext cx="325570" cy="464543"/>
              <a:chOff x="1968050" y="236220"/>
              <a:chExt cx="1096821" cy="1119864"/>
            </a:xfrm>
          </p:grpSpPr>
          <p:sp>
            <p:nvSpPr>
              <p:cNvPr id="447" name="フリーフォーム: 図形 446">
                <a:extLst>
                  <a:ext uri="{FF2B5EF4-FFF2-40B4-BE49-F238E27FC236}">
                    <a16:creationId xmlns:a16="http://schemas.microsoft.com/office/drawing/2014/main" id="{080301C6-82B2-47C1-80D4-0327DE098489}"/>
                  </a:ext>
                </a:extLst>
              </p:cNvPr>
              <p:cNvSpPr/>
              <p:nvPr/>
            </p:nvSpPr>
            <p:spPr>
              <a:xfrm rot="902505">
                <a:off x="1968050" y="373380"/>
                <a:ext cx="565474" cy="178936"/>
              </a:xfrm>
              <a:custGeom>
                <a:avLst/>
                <a:gdLst>
                  <a:gd name="connsiteX0" fmla="*/ 282737 w 565474"/>
                  <a:gd name="connsiteY0" fmla="*/ 0 h 178936"/>
                  <a:gd name="connsiteX1" fmla="*/ 565474 w 565474"/>
                  <a:gd name="connsiteY1" fmla="*/ 167447 h 178936"/>
                  <a:gd name="connsiteX2" fmla="*/ 561558 w 565474"/>
                  <a:gd name="connsiteY2" fmla="*/ 178936 h 178936"/>
                  <a:gd name="connsiteX3" fmla="*/ 494278 w 565474"/>
                  <a:gd name="connsiteY3" fmla="*/ 165396 h 178936"/>
                  <a:gd name="connsiteX4" fmla="*/ 275914 w 565474"/>
                  <a:gd name="connsiteY4" fmla="*/ 152237 h 178936"/>
                  <a:gd name="connsiteX5" fmla="*/ 57550 w 565474"/>
                  <a:gd name="connsiteY5" fmla="*/ 165396 h 178936"/>
                  <a:gd name="connsiteX6" fmla="*/ 3040 w 565474"/>
                  <a:gd name="connsiteY6" fmla="*/ 176366 h 178936"/>
                  <a:gd name="connsiteX7" fmla="*/ 0 w 565474"/>
                  <a:gd name="connsiteY7" fmla="*/ 167447 h 178936"/>
                  <a:gd name="connsiteX8" fmla="*/ 282737 w 565474"/>
                  <a:gd name="connsiteY8" fmla="*/ 0 h 1789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65474" h="178936">
                    <a:moveTo>
                      <a:pt x="282737" y="0"/>
                    </a:moveTo>
                    <a:cubicBezTo>
                      <a:pt x="438888" y="0"/>
                      <a:pt x="565474" y="74969"/>
                      <a:pt x="565474" y="167447"/>
                    </a:cubicBezTo>
                    <a:lnTo>
                      <a:pt x="561558" y="178936"/>
                    </a:lnTo>
                    <a:lnTo>
                      <a:pt x="494278" y="165396"/>
                    </a:lnTo>
                    <a:cubicBezTo>
                      <a:pt x="427162" y="156923"/>
                      <a:pt x="353371" y="152237"/>
                      <a:pt x="275914" y="152237"/>
                    </a:cubicBezTo>
                    <a:cubicBezTo>
                      <a:pt x="198457" y="152237"/>
                      <a:pt x="124667" y="156923"/>
                      <a:pt x="57550" y="165396"/>
                    </a:cubicBezTo>
                    <a:lnTo>
                      <a:pt x="3040" y="176366"/>
                    </a:lnTo>
                    <a:lnTo>
                      <a:pt x="0" y="167447"/>
                    </a:lnTo>
                    <a:cubicBezTo>
                      <a:pt x="0" y="74969"/>
                      <a:pt x="126586" y="0"/>
                      <a:pt x="282737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8" name="フリーフォーム: 図形 447">
                <a:extLst>
                  <a:ext uri="{FF2B5EF4-FFF2-40B4-BE49-F238E27FC236}">
                    <a16:creationId xmlns:a16="http://schemas.microsoft.com/office/drawing/2014/main" id="{1E2A1BE8-59B9-4278-A052-92160A636C8F}"/>
                  </a:ext>
                </a:extLst>
              </p:cNvPr>
              <p:cNvSpPr/>
              <p:nvPr/>
            </p:nvSpPr>
            <p:spPr>
              <a:xfrm rot="20547439">
                <a:off x="2499397" y="373380"/>
                <a:ext cx="565474" cy="178936"/>
              </a:xfrm>
              <a:custGeom>
                <a:avLst/>
                <a:gdLst>
                  <a:gd name="connsiteX0" fmla="*/ 282737 w 565474"/>
                  <a:gd name="connsiteY0" fmla="*/ 0 h 178936"/>
                  <a:gd name="connsiteX1" fmla="*/ 565474 w 565474"/>
                  <a:gd name="connsiteY1" fmla="*/ 167447 h 178936"/>
                  <a:gd name="connsiteX2" fmla="*/ 561558 w 565474"/>
                  <a:gd name="connsiteY2" fmla="*/ 178936 h 178936"/>
                  <a:gd name="connsiteX3" fmla="*/ 494278 w 565474"/>
                  <a:gd name="connsiteY3" fmla="*/ 165396 h 178936"/>
                  <a:gd name="connsiteX4" fmla="*/ 275914 w 565474"/>
                  <a:gd name="connsiteY4" fmla="*/ 152237 h 178936"/>
                  <a:gd name="connsiteX5" fmla="*/ 57550 w 565474"/>
                  <a:gd name="connsiteY5" fmla="*/ 165396 h 178936"/>
                  <a:gd name="connsiteX6" fmla="*/ 3040 w 565474"/>
                  <a:gd name="connsiteY6" fmla="*/ 176366 h 178936"/>
                  <a:gd name="connsiteX7" fmla="*/ 0 w 565474"/>
                  <a:gd name="connsiteY7" fmla="*/ 167447 h 178936"/>
                  <a:gd name="connsiteX8" fmla="*/ 282737 w 565474"/>
                  <a:gd name="connsiteY8" fmla="*/ 0 h 1789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65474" h="178936">
                    <a:moveTo>
                      <a:pt x="282737" y="0"/>
                    </a:moveTo>
                    <a:cubicBezTo>
                      <a:pt x="438888" y="0"/>
                      <a:pt x="565474" y="74969"/>
                      <a:pt x="565474" y="167447"/>
                    </a:cubicBezTo>
                    <a:lnTo>
                      <a:pt x="561558" y="178936"/>
                    </a:lnTo>
                    <a:lnTo>
                      <a:pt x="494278" y="165396"/>
                    </a:lnTo>
                    <a:cubicBezTo>
                      <a:pt x="427162" y="156923"/>
                      <a:pt x="353371" y="152237"/>
                      <a:pt x="275914" y="152237"/>
                    </a:cubicBezTo>
                    <a:cubicBezTo>
                      <a:pt x="198457" y="152237"/>
                      <a:pt x="124667" y="156923"/>
                      <a:pt x="57550" y="165396"/>
                    </a:cubicBezTo>
                    <a:lnTo>
                      <a:pt x="3040" y="176366"/>
                    </a:lnTo>
                    <a:lnTo>
                      <a:pt x="0" y="167447"/>
                    </a:lnTo>
                    <a:cubicBezTo>
                      <a:pt x="0" y="74969"/>
                      <a:pt x="126586" y="0"/>
                      <a:pt x="282737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9" name="フリーフォーム: 図形 448">
                <a:extLst>
                  <a:ext uri="{FF2B5EF4-FFF2-40B4-BE49-F238E27FC236}">
                    <a16:creationId xmlns:a16="http://schemas.microsoft.com/office/drawing/2014/main" id="{4F75CE00-3F79-422F-BB15-E437E0224BA9}"/>
                  </a:ext>
                </a:extLst>
              </p:cNvPr>
              <p:cNvSpPr/>
              <p:nvPr/>
            </p:nvSpPr>
            <p:spPr>
              <a:xfrm rot="902505">
                <a:off x="1968050" y="655320"/>
                <a:ext cx="565474" cy="178936"/>
              </a:xfrm>
              <a:custGeom>
                <a:avLst/>
                <a:gdLst>
                  <a:gd name="connsiteX0" fmla="*/ 282737 w 565474"/>
                  <a:gd name="connsiteY0" fmla="*/ 0 h 178936"/>
                  <a:gd name="connsiteX1" fmla="*/ 565474 w 565474"/>
                  <a:gd name="connsiteY1" fmla="*/ 167447 h 178936"/>
                  <a:gd name="connsiteX2" fmla="*/ 561558 w 565474"/>
                  <a:gd name="connsiteY2" fmla="*/ 178936 h 178936"/>
                  <a:gd name="connsiteX3" fmla="*/ 494278 w 565474"/>
                  <a:gd name="connsiteY3" fmla="*/ 165396 h 178936"/>
                  <a:gd name="connsiteX4" fmla="*/ 275914 w 565474"/>
                  <a:gd name="connsiteY4" fmla="*/ 152237 h 178936"/>
                  <a:gd name="connsiteX5" fmla="*/ 57550 w 565474"/>
                  <a:gd name="connsiteY5" fmla="*/ 165396 h 178936"/>
                  <a:gd name="connsiteX6" fmla="*/ 3040 w 565474"/>
                  <a:gd name="connsiteY6" fmla="*/ 176366 h 178936"/>
                  <a:gd name="connsiteX7" fmla="*/ 0 w 565474"/>
                  <a:gd name="connsiteY7" fmla="*/ 167447 h 178936"/>
                  <a:gd name="connsiteX8" fmla="*/ 282737 w 565474"/>
                  <a:gd name="connsiteY8" fmla="*/ 0 h 1789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65474" h="178936">
                    <a:moveTo>
                      <a:pt x="282737" y="0"/>
                    </a:moveTo>
                    <a:cubicBezTo>
                      <a:pt x="438888" y="0"/>
                      <a:pt x="565474" y="74969"/>
                      <a:pt x="565474" y="167447"/>
                    </a:cubicBezTo>
                    <a:lnTo>
                      <a:pt x="561558" y="178936"/>
                    </a:lnTo>
                    <a:lnTo>
                      <a:pt x="494278" y="165396"/>
                    </a:lnTo>
                    <a:cubicBezTo>
                      <a:pt x="427162" y="156923"/>
                      <a:pt x="353371" y="152237"/>
                      <a:pt x="275914" y="152237"/>
                    </a:cubicBezTo>
                    <a:cubicBezTo>
                      <a:pt x="198457" y="152237"/>
                      <a:pt x="124667" y="156923"/>
                      <a:pt x="57550" y="165396"/>
                    </a:cubicBezTo>
                    <a:lnTo>
                      <a:pt x="3040" y="176366"/>
                    </a:lnTo>
                    <a:lnTo>
                      <a:pt x="0" y="167447"/>
                    </a:lnTo>
                    <a:cubicBezTo>
                      <a:pt x="0" y="74969"/>
                      <a:pt x="126586" y="0"/>
                      <a:pt x="282737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0" name="フリーフォーム: 図形 449">
                <a:extLst>
                  <a:ext uri="{FF2B5EF4-FFF2-40B4-BE49-F238E27FC236}">
                    <a16:creationId xmlns:a16="http://schemas.microsoft.com/office/drawing/2014/main" id="{E9283FA1-2D82-4B0C-8A36-D162EBB9E217}"/>
                  </a:ext>
                </a:extLst>
              </p:cNvPr>
              <p:cNvSpPr/>
              <p:nvPr/>
            </p:nvSpPr>
            <p:spPr>
              <a:xfrm rot="20547439">
                <a:off x="2499397" y="655320"/>
                <a:ext cx="565474" cy="178936"/>
              </a:xfrm>
              <a:custGeom>
                <a:avLst/>
                <a:gdLst>
                  <a:gd name="connsiteX0" fmla="*/ 282737 w 565474"/>
                  <a:gd name="connsiteY0" fmla="*/ 0 h 178936"/>
                  <a:gd name="connsiteX1" fmla="*/ 565474 w 565474"/>
                  <a:gd name="connsiteY1" fmla="*/ 167447 h 178936"/>
                  <a:gd name="connsiteX2" fmla="*/ 561558 w 565474"/>
                  <a:gd name="connsiteY2" fmla="*/ 178936 h 178936"/>
                  <a:gd name="connsiteX3" fmla="*/ 494278 w 565474"/>
                  <a:gd name="connsiteY3" fmla="*/ 165396 h 178936"/>
                  <a:gd name="connsiteX4" fmla="*/ 275914 w 565474"/>
                  <a:gd name="connsiteY4" fmla="*/ 152237 h 178936"/>
                  <a:gd name="connsiteX5" fmla="*/ 57550 w 565474"/>
                  <a:gd name="connsiteY5" fmla="*/ 165396 h 178936"/>
                  <a:gd name="connsiteX6" fmla="*/ 3040 w 565474"/>
                  <a:gd name="connsiteY6" fmla="*/ 176366 h 178936"/>
                  <a:gd name="connsiteX7" fmla="*/ 0 w 565474"/>
                  <a:gd name="connsiteY7" fmla="*/ 167447 h 178936"/>
                  <a:gd name="connsiteX8" fmla="*/ 282737 w 565474"/>
                  <a:gd name="connsiteY8" fmla="*/ 0 h 1789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65474" h="178936">
                    <a:moveTo>
                      <a:pt x="282737" y="0"/>
                    </a:moveTo>
                    <a:cubicBezTo>
                      <a:pt x="438888" y="0"/>
                      <a:pt x="565474" y="74969"/>
                      <a:pt x="565474" y="167447"/>
                    </a:cubicBezTo>
                    <a:lnTo>
                      <a:pt x="561558" y="178936"/>
                    </a:lnTo>
                    <a:lnTo>
                      <a:pt x="494278" y="165396"/>
                    </a:lnTo>
                    <a:cubicBezTo>
                      <a:pt x="427162" y="156923"/>
                      <a:pt x="353371" y="152237"/>
                      <a:pt x="275914" y="152237"/>
                    </a:cubicBezTo>
                    <a:cubicBezTo>
                      <a:pt x="198457" y="152237"/>
                      <a:pt x="124667" y="156923"/>
                      <a:pt x="57550" y="165396"/>
                    </a:cubicBezTo>
                    <a:lnTo>
                      <a:pt x="3040" y="176366"/>
                    </a:lnTo>
                    <a:lnTo>
                      <a:pt x="0" y="167447"/>
                    </a:lnTo>
                    <a:cubicBezTo>
                      <a:pt x="0" y="74969"/>
                      <a:pt x="126586" y="0"/>
                      <a:pt x="282737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1" name="フリーフォーム: 図形 450">
                <a:extLst>
                  <a:ext uri="{FF2B5EF4-FFF2-40B4-BE49-F238E27FC236}">
                    <a16:creationId xmlns:a16="http://schemas.microsoft.com/office/drawing/2014/main" id="{06A974BD-C0EA-4B7A-AB05-85EEAFD89B42}"/>
                  </a:ext>
                </a:extLst>
              </p:cNvPr>
              <p:cNvSpPr/>
              <p:nvPr/>
            </p:nvSpPr>
            <p:spPr>
              <a:xfrm rot="902505">
                <a:off x="1968050" y="914399"/>
                <a:ext cx="565474" cy="178936"/>
              </a:xfrm>
              <a:custGeom>
                <a:avLst/>
                <a:gdLst>
                  <a:gd name="connsiteX0" fmla="*/ 282737 w 565474"/>
                  <a:gd name="connsiteY0" fmla="*/ 0 h 178936"/>
                  <a:gd name="connsiteX1" fmla="*/ 565474 w 565474"/>
                  <a:gd name="connsiteY1" fmla="*/ 167447 h 178936"/>
                  <a:gd name="connsiteX2" fmla="*/ 561558 w 565474"/>
                  <a:gd name="connsiteY2" fmla="*/ 178936 h 178936"/>
                  <a:gd name="connsiteX3" fmla="*/ 494278 w 565474"/>
                  <a:gd name="connsiteY3" fmla="*/ 165396 h 178936"/>
                  <a:gd name="connsiteX4" fmla="*/ 275914 w 565474"/>
                  <a:gd name="connsiteY4" fmla="*/ 152237 h 178936"/>
                  <a:gd name="connsiteX5" fmla="*/ 57550 w 565474"/>
                  <a:gd name="connsiteY5" fmla="*/ 165396 h 178936"/>
                  <a:gd name="connsiteX6" fmla="*/ 3040 w 565474"/>
                  <a:gd name="connsiteY6" fmla="*/ 176366 h 178936"/>
                  <a:gd name="connsiteX7" fmla="*/ 0 w 565474"/>
                  <a:gd name="connsiteY7" fmla="*/ 167447 h 178936"/>
                  <a:gd name="connsiteX8" fmla="*/ 282737 w 565474"/>
                  <a:gd name="connsiteY8" fmla="*/ 0 h 1789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65474" h="178936">
                    <a:moveTo>
                      <a:pt x="282737" y="0"/>
                    </a:moveTo>
                    <a:cubicBezTo>
                      <a:pt x="438888" y="0"/>
                      <a:pt x="565474" y="74969"/>
                      <a:pt x="565474" y="167447"/>
                    </a:cubicBezTo>
                    <a:lnTo>
                      <a:pt x="561558" y="178936"/>
                    </a:lnTo>
                    <a:lnTo>
                      <a:pt x="494278" y="165396"/>
                    </a:lnTo>
                    <a:cubicBezTo>
                      <a:pt x="427162" y="156923"/>
                      <a:pt x="353371" y="152237"/>
                      <a:pt x="275914" y="152237"/>
                    </a:cubicBezTo>
                    <a:cubicBezTo>
                      <a:pt x="198457" y="152237"/>
                      <a:pt x="124667" y="156923"/>
                      <a:pt x="57550" y="165396"/>
                    </a:cubicBezTo>
                    <a:lnTo>
                      <a:pt x="3040" y="176366"/>
                    </a:lnTo>
                    <a:lnTo>
                      <a:pt x="0" y="167447"/>
                    </a:lnTo>
                    <a:cubicBezTo>
                      <a:pt x="0" y="74969"/>
                      <a:pt x="126586" y="0"/>
                      <a:pt x="282737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2" name="フリーフォーム: 図形 451">
                <a:extLst>
                  <a:ext uri="{FF2B5EF4-FFF2-40B4-BE49-F238E27FC236}">
                    <a16:creationId xmlns:a16="http://schemas.microsoft.com/office/drawing/2014/main" id="{03BF8070-CB21-487D-8F42-7F8E23D75A57}"/>
                  </a:ext>
                </a:extLst>
              </p:cNvPr>
              <p:cNvSpPr/>
              <p:nvPr/>
            </p:nvSpPr>
            <p:spPr>
              <a:xfrm rot="20547439">
                <a:off x="2499397" y="914399"/>
                <a:ext cx="565474" cy="178936"/>
              </a:xfrm>
              <a:custGeom>
                <a:avLst/>
                <a:gdLst>
                  <a:gd name="connsiteX0" fmla="*/ 282737 w 565474"/>
                  <a:gd name="connsiteY0" fmla="*/ 0 h 178936"/>
                  <a:gd name="connsiteX1" fmla="*/ 565474 w 565474"/>
                  <a:gd name="connsiteY1" fmla="*/ 167447 h 178936"/>
                  <a:gd name="connsiteX2" fmla="*/ 561558 w 565474"/>
                  <a:gd name="connsiteY2" fmla="*/ 178936 h 178936"/>
                  <a:gd name="connsiteX3" fmla="*/ 494278 w 565474"/>
                  <a:gd name="connsiteY3" fmla="*/ 165396 h 178936"/>
                  <a:gd name="connsiteX4" fmla="*/ 275914 w 565474"/>
                  <a:gd name="connsiteY4" fmla="*/ 152237 h 178936"/>
                  <a:gd name="connsiteX5" fmla="*/ 57550 w 565474"/>
                  <a:gd name="connsiteY5" fmla="*/ 165396 h 178936"/>
                  <a:gd name="connsiteX6" fmla="*/ 3040 w 565474"/>
                  <a:gd name="connsiteY6" fmla="*/ 176366 h 178936"/>
                  <a:gd name="connsiteX7" fmla="*/ 0 w 565474"/>
                  <a:gd name="connsiteY7" fmla="*/ 167447 h 178936"/>
                  <a:gd name="connsiteX8" fmla="*/ 282737 w 565474"/>
                  <a:gd name="connsiteY8" fmla="*/ 0 h 1789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65474" h="178936">
                    <a:moveTo>
                      <a:pt x="282737" y="0"/>
                    </a:moveTo>
                    <a:cubicBezTo>
                      <a:pt x="438888" y="0"/>
                      <a:pt x="565474" y="74969"/>
                      <a:pt x="565474" y="167447"/>
                    </a:cubicBezTo>
                    <a:lnTo>
                      <a:pt x="561558" y="178936"/>
                    </a:lnTo>
                    <a:lnTo>
                      <a:pt x="494278" y="165396"/>
                    </a:lnTo>
                    <a:cubicBezTo>
                      <a:pt x="427162" y="156923"/>
                      <a:pt x="353371" y="152237"/>
                      <a:pt x="275914" y="152237"/>
                    </a:cubicBezTo>
                    <a:cubicBezTo>
                      <a:pt x="198457" y="152237"/>
                      <a:pt x="124667" y="156923"/>
                      <a:pt x="57550" y="165396"/>
                    </a:cubicBezTo>
                    <a:lnTo>
                      <a:pt x="3040" y="176366"/>
                    </a:lnTo>
                    <a:lnTo>
                      <a:pt x="0" y="167447"/>
                    </a:lnTo>
                    <a:cubicBezTo>
                      <a:pt x="0" y="74969"/>
                      <a:pt x="126586" y="0"/>
                      <a:pt x="282737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3" name="月 452">
                <a:extLst>
                  <a:ext uri="{FF2B5EF4-FFF2-40B4-BE49-F238E27FC236}">
                    <a16:creationId xmlns:a16="http://schemas.microsoft.com/office/drawing/2014/main" id="{EA28A08A-8FCF-43DC-BE9B-EE259C98C351}"/>
                  </a:ext>
                </a:extLst>
              </p:cNvPr>
              <p:cNvSpPr/>
              <p:nvPr/>
            </p:nvSpPr>
            <p:spPr>
              <a:xfrm>
                <a:off x="2483660" y="236220"/>
                <a:ext cx="79374" cy="1119864"/>
              </a:xfrm>
              <a:prstGeom prst="moon">
                <a:avLst/>
              </a:prstGeom>
              <a:solidFill>
                <a:srgbClr val="00B05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59" name="グループ化 358">
              <a:extLst>
                <a:ext uri="{FF2B5EF4-FFF2-40B4-BE49-F238E27FC236}">
                  <a16:creationId xmlns:a16="http://schemas.microsoft.com/office/drawing/2014/main" id="{3C694606-2E8D-4953-A4D2-AED555E37430}"/>
                </a:ext>
              </a:extLst>
            </p:cNvPr>
            <p:cNvGrpSpPr/>
            <p:nvPr/>
          </p:nvGrpSpPr>
          <p:grpSpPr>
            <a:xfrm rot="2406160">
              <a:off x="4184951" y="1767753"/>
              <a:ext cx="325570" cy="464543"/>
              <a:chOff x="1968050" y="236220"/>
              <a:chExt cx="1096821" cy="1119864"/>
            </a:xfrm>
          </p:grpSpPr>
          <p:sp>
            <p:nvSpPr>
              <p:cNvPr id="440" name="フリーフォーム: 図形 439">
                <a:extLst>
                  <a:ext uri="{FF2B5EF4-FFF2-40B4-BE49-F238E27FC236}">
                    <a16:creationId xmlns:a16="http://schemas.microsoft.com/office/drawing/2014/main" id="{1A8DEE7F-9F52-489F-8F95-0F1D67505A98}"/>
                  </a:ext>
                </a:extLst>
              </p:cNvPr>
              <p:cNvSpPr/>
              <p:nvPr/>
            </p:nvSpPr>
            <p:spPr>
              <a:xfrm rot="902505">
                <a:off x="1968050" y="373380"/>
                <a:ext cx="565474" cy="178936"/>
              </a:xfrm>
              <a:custGeom>
                <a:avLst/>
                <a:gdLst>
                  <a:gd name="connsiteX0" fmla="*/ 282737 w 565474"/>
                  <a:gd name="connsiteY0" fmla="*/ 0 h 178936"/>
                  <a:gd name="connsiteX1" fmla="*/ 565474 w 565474"/>
                  <a:gd name="connsiteY1" fmla="*/ 167447 h 178936"/>
                  <a:gd name="connsiteX2" fmla="*/ 561558 w 565474"/>
                  <a:gd name="connsiteY2" fmla="*/ 178936 h 178936"/>
                  <a:gd name="connsiteX3" fmla="*/ 494278 w 565474"/>
                  <a:gd name="connsiteY3" fmla="*/ 165396 h 178936"/>
                  <a:gd name="connsiteX4" fmla="*/ 275914 w 565474"/>
                  <a:gd name="connsiteY4" fmla="*/ 152237 h 178936"/>
                  <a:gd name="connsiteX5" fmla="*/ 57550 w 565474"/>
                  <a:gd name="connsiteY5" fmla="*/ 165396 h 178936"/>
                  <a:gd name="connsiteX6" fmla="*/ 3040 w 565474"/>
                  <a:gd name="connsiteY6" fmla="*/ 176366 h 178936"/>
                  <a:gd name="connsiteX7" fmla="*/ 0 w 565474"/>
                  <a:gd name="connsiteY7" fmla="*/ 167447 h 178936"/>
                  <a:gd name="connsiteX8" fmla="*/ 282737 w 565474"/>
                  <a:gd name="connsiteY8" fmla="*/ 0 h 1789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65474" h="178936">
                    <a:moveTo>
                      <a:pt x="282737" y="0"/>
                    </a:moveTo>
                    <a:cubicBezTo>
                      <a:pt x="438888" y="0"/>
                      <a:pt x="565474" y="74969"/>
                      <a:pt x="565474" y="167447"/>
                    </a:cubicBezTo>
                    <a:lnTo>
                      <a:pt x="561558" y="178936"/>
                    </a:lnTo>
                    <a:lnTo>
                      <a:pt x="494278" y="165396"/>
                    </a:lnTo>
                    <a:cubicBezTo>
                      <a:pt x="427162" y="156923"/>
                      <a:pt x="353371" y="152237"/>
                      <a:pt x="275914" y="152237"/>
                    </a:cubicBezTo>
                    <a:cubicBezTo>
                      <a:pt x="198457" y="152237"/>
                      <a:pt x="124667" y="156923"/>
                      <a:pt x="57550" y="165396"/>
                    </a:cubicBezTo>
                    <a:lnTo>
                      <a:pt x="3040" y="176366"/>
                    </a:lnTo>
                    <a:lnTo>
                      <a:pt x="0" y="167447"/>
                    </a:lnTo>
                    <a:cubicBezTo>
                      <a:pt x="0" y="74969"/>
                      <a:pt x="126586" y="0"/>
                      <a:pt x="282737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1" name="フリーフォーム: 図形 440">
                <a:extLst>
                  <a:ext uri="{FF2B5EF4-FFF2-40B4-BE49-F238E27FC236}">
                    <a16:creationId xmlns:a16="http://schemas.microsoft.com/office/drawing/2014/main" id="{584CE2F7-57D8-4ED4-8743-5484B3750C72}"/>
                  </a:ext>
                </a:extLst>
              </p:cNvPr>
              <p:cNvSpPr/>
              <p:nvPr/>
            </p:nvSpPr>
            <p:spPr>
              <a:xfrm rot="20547439">
                <a:off x="2499397" y="373380"/>
                <a:ext cx="565474" cy="178936"/>
              </a:xfrm>
              <a:custGeom>
                <a:avLst/>
                <a:gdLst>
                  <a:gd name="connsiteX0" fmla="*/ 282737 w 565474"/>
                  <a:gd name="connsiteY0" fmla="*/ 0 h 178936"/>
                  <a:gd name="connsiteX1" fmla="*/ 565474 w 565474"/>
                  <a:gd name="connsiteY1" fmla="*/ 167447 h 178936"/>
                  <a:gd name="connsiteX2" fmla="*/ 561558 w 565474"/>
                  <a:gd name="connsiteY2" fmla="*/ 178936 h 178936"/>
                  <a:gd name="connsiteX3" fmla="*/ 494278 w 565474"/>
                  <a:gd name="connsiteY3" fmla="*/ 165396 h 178936"/>
                  <a:gd name="connsiteX4" fmla="*/ 275914 w 565474"/>
                  <a:gd name="connsiteY4" fmla="*/ 152237 h 178936"/>
                  <a:gd name="connsiteX5" fmla="*/ 57550 w 565474"/>
                  <a:gd name="connsiteY5" fmla="*/ 165396 h 178936"/>
                  <a:gd name="connsiteX6" fmla="*/ 3040 w 565474"/>
                  <a:gd name="connsiteY6" fmla="*/ 176366 h 178936"/>
                  <a:gd name="connsiteX7" fmla="*/ 0 w 565474"/>
                  <a:gd name="connsiteY7" fmla="*/ 167447 h 178936"/>
                  <a:gd name="connsiteX8" fmla="*/ 282737 w 565474"/>
                  <a:gd name="connsiteY8" fmla="*/ 0 h 1789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65474" h="178936">
                    <a:moveTo>
                      <a:pt x="282737" y="0"/>
                    </a:moveTo>
                    <a:cubicBezTo>
                      <a:pt x="438888" y="0"/>
                      <a:pt x="565474" y="74969"/>
                      <a:pt x="565474" y="167447"/>
                    </a:cubicBezTo>
                    <a:lnTo>
                      <a:pt x="561558" y="178936"/>
                    </a:lnTo>
                    <a:lnTo>
                      <a:pt x="494278" y="165396"/>
                    </a:lnTo>
                    <a:cubicBezTo>
                      <a:pt x="427162" y="156923"/>
                      <a:pt x="353371" y="152237"/>
                      <a:pt x="275914" y="152237"/>
                    </a:cubicBezTo>
                    <a:cubicBezTo>
                      <a:pt x="198457" y="152237"/>
                      <a:pt x="124667" y="156923"/>
                      <a:pt x="57550" y="165396"/>
                    </a:cubicBezTo>
                    <a:lnTo>
                      <a:pt x="3040" y="176366"/>
                    </a:lnTo>
                    <a:lnTo>
                      <a:pt x="0" y="167447"/>
                    </a:lnTo>
                    <a:cubicBezTo>
                      <a:pt x="0" y="74969"/>
                      <a:pt x="126586" y="0"/>
                      <a:pt x="282737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2" name="フリーフォーム: 図形 441">
                <a:extLst>
                  <a:ext uri="{FF2B5EF4-FFF2-40B4-BE49-F238E27FC236}">
                    <a16:creationId xmlns:a16="http://schemas.microsoft.com/office/drawing/2014/main" id="{3887C124-8587-499A-A9B3-3378285929DB}"/>
                  </a:ext>
                </a:extLst>
              </p:cNvPr>
              <p:cNvSpPr/>
              <p:nvPr/>
            </p:nvSpPr>
            <p:spPr>
              <a:xfrm rot="902505">
                <a:off x="1968050" y="655320"/>
                <a:ext cx="565474" cy="178936"/>
              </a:xfrm>
              <a:custGeom>
                <a:avLst/>
                <a:gdLst>
                  <a:gd name="connsiteX0" fmla="*/ 282737 w 565474"/>
                  <a:gd name="connsiteY0" fmla="*/ 0 h 178936"/>
                  <a:gd name="connsiteX1" fmla="*/ 565474 w 565474"/>
                  <a:gd name="connsiteY1" fmla="*/ 167447 h 178936"/>
                  <a:gd name="connsiteX2" fmla="*/ 561558 w 565474"/>
                  <a:gd name="connsiteY2" fmla="*/ 178936 h 178936"/>
                  <a:gd name="connsiteX3" fmla="*/ 494278 w 565474"/>
                  <a:gd name="connsiteY3" fmla="*/ 165396 h 178936"/>
                  <a:gd name="connsiteX4" fmla="*/ 275914 w 565474"/>
                  <a:gd name="connsiteY4" fmla="*/ 152237 h 178936"/>
                  <a:gd name="connsiteX5" fmla="*/ 57550 w 565474"/>
                  <a:gd name="connsiteY5" fmla="*/ 165396 h 178936"/>
                  <a:gd name="connsiteX6" fmla="*/ 3040 w 565474"/>
                  <a:gd name="connsiteY6" fmla="*/ 176366 h 178936"/>
                  <a:gd name="connsiteX7" fmla="*/ 0 w 565474"/>
                  <a:gd name="connsiteY7" fmla="*/ 167447 h 178936"/>
                  <a:gd name="connsiteX8" fmla="*/ 282737 w 565474"/>
                  <a:gd name="connsiteY8" fmla="*/ 0 h 1789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65474" h="178936">
                    <a:moveTo>
                      <a:pt x="282737" y="0"/>
                    </a:moveTo>
                    <a:cubicBezTo>
                      <a:pt x="438888" y="0"/>
                      <a:pt x="565474" y="74969"/>
                      <a:pt x="565474" y="167447"/>
                    </a:cubicBezTo>
                    <a:lnTo>
                      <a:pt x="561558" y="178936"/>
                    </a:lnTo>
                    <a:lnTo>
                      <a:pt x="494278" y="165396"/>
                    </a:lnTo>
                    <a:cubicBezTo>
                      <a:pt x="427162" y="156923"/>
                      <a:pt x="353371" y="152237"/>
                      <a:pt x="275914" y="152237"/>
                    </a:cubicBezTo>
                    <a:cubicBezTo>
                      <a:pt x="198457" y="152237"/>
                      <a:pt x="124667" y="156923"/>
                      <a:pt x="57550" y="165396"/>
                    </a:cubicBezTo>
                    <a:lnTo>
                      <a:pt x="3040" y="176366"/>
                    </a:lnTo>
                    <a:lnTo>
                      <a:pt x="0" y="167447"/>
                    </a:lnTo>
                    <a:cubicBezTo>
                      <a:pt x="0" y="74969"/>
                      <a:pt x="126586" y="0"/>
                      <a:pt x="282737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3" name="フリーフォーム: 図形 442">
                <a:extLst>
                  <a:ext uri="{FF2B5EF4-FFF2-40B4-BE49-F238E27FC236}">
                    <a16:creationId xmlns:a16="http://schemas.microsoft.com/office/drawing/2014/main" id="{31A73ADA-8FA1-4202-9EDD-F18D256ABE4D}"/>
                  </a:ext>
                </a:extLst>
              </p:cNvPr>
              <p:cNvSpPr/>
              <p:nvPr/>
            </p:nvSpPr>
            <p:spPr>
              <a:xfrm rot="20547439">
                <a:off x="2499397" y="655320"/>
                <a:ext cx="565474" cy="178936"/>
              </a:xfrm>
              <a:custGeom>
                <a:avLst/>
                <a:gdLst>
                  <a:gd name="connsiteX0" fmla="*/ 282737 w 565474"/>
                  <a:gd name="connsiteY0" fmla="*/ 0 h 178936"/>
                  <a:gd name="connsiteX1" fmla="*/ 565474 w 565474"/>
                  <a:gd name="connsiteY1" fmla="*/ 167447 h 178936"/>
                  <a:gd name="connsiteX2" fmla="*/ 561558 w 565474"/>
                  <a:gd name="connsiteY2" fmla="*/ 178936 h 178936"/>
                  <a:gd name="connsiteX3" fmla="*/ 494278 w 565474"/>
                  <a:gd name="connsiteY3" fmla="*/ 165396 h 178936"/>
                  <a:gd name="connsiteX4" fmla="*/ 275914 w 565474"/>
                  <a:gd name="connsiteY4" fmla="*/ 152237 h 178936"/>
                  <a:gd name="connsiteX5" fmla="*/ 57550 w 565474"/>
                  <a:gd name="connsiteY5" fmla="*/ 165396 h 178936"/>
                  <a:gd name="connsiteX6" fmla="*/ 3040 w 565474"/>
                  <a:gd name="connsiteY6" fmla="*/ 176366 h 178936"/>
                  <a:gd name="connsiteX7" fmla="*/ 0 w 565474"/>
                  <a:gd name="connsiteY7" fmla="*/ 167447 h 178936"/>
                  <a:gd name="connsiteX8" fmla="*/ 282737 w 565474"/>
                  <a:gd name="connsiteY8" fmla="*/ 0 h 1789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65474" h="178936">
                    <a:moveTo>
                      <a:pt x="282737" y="0"/>
                    </a:moveTo>
                    <a:cubicBezTo>
                      <a:pt x="438888" y="0"/>
                      <a:pt x="565474" y="74969"/>
                      <a:pt x="565474" y="167447"/>
                    </a:cubicBezTo>
                    <a:lnTo>
                      <a:pt x="561558" y="178936"/>
                    </a:lnTo>
                    <a:lnTo>
                      <a:pt x="494278" y="165396"/>
                    </a:lnTo>
                    <a:cubicBezTo>
                      <a:pt x="427162" y="156923"/>
                      <a:pt x="353371" y="152237"/>
                      <a:pt x="275914" y="152237"/>
                    </a:cubicBezTo>
                    <a:cubicBezTo>
                      <a:pt x="198457" y="152237"/>
                      <a:pt x="124667" y="156923"/>
                      <a:pt x="57550" y="165396"/>
                    </a:cubicBezTo>
                    <a:lnTo>
                      <a:pt x="3040" y="176366"/>
                    </a:lnTo>
                    <a:lnTo>
                      <a:pt x="0" y="167447"/>
                    </a:lnTo>
                    <a:cubicBezTo>
                      <a:pt x="0" y="74969"/>
                      <a:pt x="126586" y="0"/>
                      <a:pt x="282737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4" name="フリーフォーム: 図形 443">
                <a:extLst>
                  <a:ext uri="{FF2B5EF4-FFF2-40B4-BE49-F238E27FC236}">
                    <a16:creationId xmlns:a16="http://schemas.microsoft.com/office/drawing/2014/main" id="{EC853851-5F96-405D-8C1E-022F4FE5B4EB}"/>
                  </a:ext>
                </a:extLst>
              </p:cNvPr>
              <p:cNvSpPr/>
              <p:nvPr/>
            </p:nvSpPr>
            <p:spPr>
              <a:xfrm rot="902505">
                <a:off x="1968050" y="914399"/>
                <a:ext cx="565474" cy="178936"/>
              </a:xfrm>
              <a:custGeom>
                <a:avLst/>
                <a:gdLst>
                  <a:gd name="connsiteX0" fmla="*/ 282737 w 565474"/>
                  <a:gd name="connsiteY0" fmla="*/ 0 h 178936"/>
                  <a:gd name="connsiteX1" fmla="*/ 565474 w 565474"/>
                  <a:gd name="connsiteY1" fmla="*/ 167447 h 178936"/>
                  <a:gd name="connsiteX2" fmla="*/ 561558 w 565474"/>
                  <a:gd name="connsiteY2" fmla="*/ 178936 h 178936"/>
                  <a:gd name="connsiteX3" fmla="*/ 494278 w 565474"/>
                  <a:gd name="connsiteY3" fmla="*/ 165396 h 178936"/>
                  <a:gd name="connsiteX4" fmla="*/ 275914 w 565474"/>
                  <a:gd name="connsiteY4" fmla="*/ 152237 h 178936"/>
                  <a:gd name="connsiteX5" fmla="*/ 57550 w 565474"/>
                  <a:gd name="connsiteY5" fmla="*/ 165396 h 178936"/>
                  <a:gd name="connsiteX6" fmla="*/ 3040 w 565474"/>
                  <a:gd name="connsiteY6" fmla="*/ 176366 h 178936"/>
                  <a:gd name="connsiteX7" fmla="*/ 0 w 565474"/>
                  <a:gd name="connsiteY7" fmla="*/ 167447 h 178936"/>
                  <a:gd name="connsiteX8" fmla="*/ 282737 w 565474"/>
                  <a:gd name="connsiteY8" fmla="*/ 0 h 1789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65474" h="178936">
                    <a:moveTo>
                      <a:pt x="282737" y="0"/>
                    </a:moveTo>
                    <a:cubicBezTo>
                      <a:pt x="438888" y="0"/>
                      <a:pt x="565474" y="74969"/>
                      <a:pt x="565474" y="167447"/>
                    </a:cubicBezTo>
                    <a:lnTo>
                      <a:pt x="561558" y="178936"/>
                    </a:lnTo>
                    <a:lnTo>
                      <a:pt x="494278" y="165396"/>
                    </a:lnTo>
                    <a:cubicBezTo>
                      <a:pt x="427162" y="156923"/>
                      <a:pt x="353371" y="152237"/>
                      <a:pt x="275914" y="152237"/>
                    </a:cubicBezTo>
                    <a:cubicBezTo>
                      <a:pt x="198457" y="152237"/>
                      <a:pt x="124667" y="156923"/>
                      <a:pt x="57550" y="165396"/>
                    </a:cubicBezTo>
                    <a:lnTo>
                      <a:pt x="3040" y="176366"/>
                    </a:lnTo>
                    <a:lnTo>
                      <a:pt x="0" y="167447"/>
                    </a:lnTo>
                    <a:cubicBezTo>
                      <a:pt x="0" y="74969"/>
                      <a:pt x="126586" y="0"/>
                      <a:pt x="282737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5" name="フリーフォーム: 図形 444">
                <a:extLst>
                  <a:ext uri="{FF2B5EF4-FFF2-40B4-BE49-F238E27FC236}">
                    <a16:creationId xmlns:a16="http://schemas.microsoft.com/office/drawing/2014/main" id="{C66D49CB-F1F5-49A3-A5AF-05E1E63F130B}"/>
                  </a:ext>
                </a:extLst>
              </p:cNvPr>
              <p:cNvSpPr/>
              <p:nvPr/>
            </p:nvSpPr>
            <p:spPr>
              <a:xfrm rot="20547439">
                <a:off x="2499397" y="914399"/>
                <a:ext cx="565474" cy="178936"/>
              </a:xfrm>
              <a:custGeom>
                <a:avLst/>
                <a:gdLst>
                  <a:gd name="connsiteX0" fmla="*/ 282737 w 565474"/>
                  <a:gd name="connsiteY0" fmla="*/ 0 h 178936"/>
                  <a:gd name="connsiteX1" fmla="*/ 565474 w 565474"/>
                  <a:gd name="connsiteY1" fmla="*/ 167447 h 178936"/>
                  <a:gd name="connsiteX2" fmla="*/ 561558 w 565474"/>
                  <a:gd name="connsiteY2" fmla="*/ 178936 h 178936"/>
                  <a:gd name="connsiteX3" fmla="*/ 494278 w 565474"/>
                  <a:gd name="connsiteY3" fmla="*/ 165396 h 178936"/>
                  <a:gd name="connsiteX4" fmla="*/ 275914 w 565474"/>
                  <a:gd name="connsiteY4" fmla="*/ 152237 h 178936"/>
                  <a:gd name="connsiteX5" fmla="*/ 57550 w 565474"/>
                  <a:gd name="connsiteY5" fmla="*/ 165396 h 178936"/>
                  <a:gd name="connsiteX6" fmla="*/ 3040 w 565474"/>
                  <a:gd name="connsiteY6" fmla="*/ 176366 h 178936"/>
                  <a:gd name="connsiteX7" fmla="*/ 0 w 565474"/>
                  <a:gd name="connsiteY7" fmla="*/ 167447 h 178936"/>
                  <a:gd name="connsiteX8" fmla="*/ 282737 w 565474"/>
                  <a:gd name="connsiteY8" fmla="*/ 0 h 1789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65474" h="178936">
                    <a:moveTo>
                      <a:pt x="282737" y="0"/>
                    </a:moveTo>
                    <a:cubicBezTo>
                      <a:pt x="438888" y="0"/>
                      <a:pt x="565474" y="74969"/>
                      <a:pt x="565474" y="167447"/>
                    </a:cubicBezTo>
                    <a:lnTo>
                      <a:pt x="561558" y="178936"/>
                    </a:lnTo>
                    <a:lnTo>
                      <a:pt x="494278" y="165396"/>
                    </a:lnTo>
                    <a:cubicBezTo>
                      <a:pt x="427162" y="156923"/>
                      <a:pt x="353371" y="152237"/>
                      <a:pt x="275914" y="152237"/>
                    </a:cubicBezTo>
                    <a:cubicBezTo>
                      <a:pt x="198457" y="152237"/>
                      <a:pt x="124667" y="156923"/>
                      <a:pt x="57550" y="165396"/>
                    </a:cubicBezTo>
                    <a:lnTo>
                      <a:pt x="3040" y="176366"/>
                    </a:lnTo>
                    <a:lnTo>
                      <a:pt x="0" y="167447"/>
                    </a:lnTo>
                    <a:cubicBezTo>
                      <a:pt x="0" y="74969"/>
                      <a:pt x="126586" y="0"/>
                      <a:pt x="282737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6" name="月 445">
                <a:extLst>
                  <a:ext uri="{FF2B5EF4-FFF2-40B4-BE49-F238E27FC236}">
                    <a16:creationId xmlns:a16="http://schemas.microsoft.com/office/drawing/2014/main" id="{81392B76-D63D-47EA-B861-2E168887DAC8}"/>
                  </a:ext>
                </a:extLst>
              </p:cNvPr>
              <p:cNvSpPr/>
              <p:nvPr/>
            </p:nvSpPr>
            <p:spPr>
              <a:xfrm>
                <a:off x="2483660" y="236220"/>
                <a:ext cx="79374" cy="1119864"/>
              </a:xfrm>
              <a:prstGeom prst="moon">
                <a:avLst/>
              </a:prstGeom>
              <a:solidFill>
                <a:srgbClr val="00B05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60" name="グループ化 359">
              <a:extLst>
                <a:ext uri="{FF2B5EF4-FFF2-40B4-BE49-F238E27FC236}">
                  <a16:creationId xmlns:a16="http://schemas.microsoft.com/office/drawing/2014/main" id="{FF2004A7-7E72-4880-82B2-3C42E72245B3}"/>
                </a:ext>
              </a:extLst>
            </p:cNvPr>
            <p:cNvGrpSpPr/>
            <p:nvPr/>
          </p:nvGrpSpPr>
          <p:grpSpPr>
            <a:xfrm rot="2406160">
              <a:off x="4809792" y="2377353"/>
              <a:ext cx="325570" cy="464543"/>
              <a:chOff x="1968050" y="236220"/>
              <a:chExt cx="1096821" cy="1119864"/>
            </a:xfrm>
          </p:grpSpPr>
          <p:sp>
            <p:nvSpPr>
              <p:cNvPr id="433" name="フリーフォーム: 図形 432">
                <a:extLst>
                  <a:ext uri="{FF2B5EF4-FFF2-40B4-BE49-F238E27FC236}">
                    <a16:creationId xmlns:a16="http://schemas.microsoft.com/office/drawing/2014/main" id="{0FD6C750-DEF0-4988-92F2-8A43E23B7148}"/>
                  </a:ext>
                </a:extLst>
              </p:cNvPr>
              <p:cNvSpPr/>
              <p:nvPr/>
            </p:nvSpPr>
            <p:spPr>
              <a:xfrm rot="902505">
                <a:off x="1968050" y="373380"/>
                <a:ext cx="565474" cy="178936"/>
              </a:xfrm>
              <a:custGeom>
                <a:avLst/>
                <a:gdLst>
                  <a:gd name="connsiteX0" fmla="*/ 282737 w 565474"/>
                  <a:gd name="connsiteY0" fmla="*/ 0 h 178936"/>
                  <a:gd name="connsiteX1" fmla="*/ 565474 w 565474"/>
                  <a:gd name="connsiteY1" fmla="*/ 167447 h 178936"/>
                  <a:gd name="connsiteX2" fmla="*/ 561558 w 565474"/>
                  <a:gd name="connsiteY2" fmla="*/ 178936 h 178936"/>
                  <a:gd name="connsiteX3" fmla="*/ 494278 w 565474"/>
                  <a:gd name="connsiteY3" fmla="*/ 165396 h 178936"/>
                  <a:gd name="connsiteX4" fmla="*/ 275914 w 565474"/>
                  <a:gd name="connsiteY4" fmla="*/ 152237 h 178936"/>
                  <a:gd name="connsiteX5" fmla="*/ 57550 w 565474"/>
                  <a:gd name="connsiteY5" fmla="*/ 165396 h 178936"/>
                  <a:gd name="connsiteX6" fmla="*/ 3040 w 565474"/>
                  <a:gd name="connsiteY6" fmla="*/ 176366 h 178936"/>
                  <a:gd name="connsiteX7" fmla="*/ 0 w 565474"/>
                  <a:gd name="connsiteY7" fmla="*/ 167447 h 178936"/>
                  <a:gd name="connsiteX8" fmla="*/ 282737 w 565474"/>
                  <a:gd name="connsiteY8" fmla="*/ 0 h 1789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65474" h="178936">
                    <a:moveTo>
                      <a:pt x="282737" y="0"/>
                    </a:moveTo>
                    <a:cubicBezTo>
                      <a:pt x="438888" y="0"/>
                      <a:pt x="565474" y="74969"/>
                      <a:pt x="565474" y="167447"/>
                    </a:cubicBezTo>
                    <a:lnTo>
                      <a:pt x="561558" y="178936"/>
                    </a:lnTo>
                    <a:lnTo>
                      <a:pt x="494278" y="165396"/>
                    </a:lnTo>
                    <a:cubicBezTo>
                      <a:pt x="427162" y="156923"/>
                      <a:pt x="353371" y="152237"/>
                      <a:pt x="275914" y="152237"/>
                    </a:cubicBezTo>
                    <a:cubicBezTo>
                      <a:pt x="198457" y="152237"/>
                      <a:pt x="124667" y="156923"/>
                      <a:pt x="57550" y="165396"/>
                    </a:cubicBezTo>
                    <a:lnTo>
                      <a:pt x="3040" y="176366"/>
                    </a:lnTo>
                    <a:lnTo>
                      <a:pt x="0" y="167447"/>
                    </a:lnTo>
                    <a:cubicBezTo>
                      <a:pt x="0" y="74969"/>
                      <a:pt x="126586" y="0"/>
                      <a:pt x="282737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4" name="フリーフォーム: 図形 433">
                <a:extLst>
                  <a:ext uri="{FF2B5EF4-FFF2-40B4-BE49-F238E27FC236}">
                    <a16:creationId xmlns:a16="http://schemas.microsoft.com/office/drawing/2014/main" id="{3365AA2B-B702-42C1-AA95-2044BAA79A05}"/>
                  </a:ext>
                </a:extLst>
              </p:cNvPr>
              <p:cNvSpPr/>
              <p:nvPr/>
            </p:nvSpPr>
            <p:spPr>
              <a:xfrm rot="20547439">
                <a:off x="2499397" y="373380"/>
                <a:ext cx="565474" cy="178936"/>
              </a:xfrm>
              <a:custGeom>
                <a:avLst/>
                <a:gdLst>
                  <a:gd name="connsiteX0" fmla="*/ 282737 w 565474"/>
                  <a:gd name="connsiteY0" fmla="*/ 0 h 178936"/>
                  <a:gd name="connsiteX1" fmla="*/ 565474 w 565474"/>
                  <a:gd name="connsiteY1" fmla="*/ 167447 h 178936"/>
                  <a:gd name="connsiteX2" fmla="*/ 561558 w 565474"/>
                  <a:gd name="connsiteY2" fmla="*/ 178936 h 178936"/>
                  <a:gd name="connsiteX3" fmla="*/ 494278 w 565474"/>
                  <a:gd name="connsiteY3" fmla="*/ 165396 h 178936"/>
                  <a:gd name="connsiteX4" fmla="*/ 275914 w 565474"/>
                  <a:gd name="connsiteY4" fmla="*/ 152237 h 178936"/>
                  <a:gd name="connsiteX5" fmla="*/ 57550 w 565474"/>
                  <a:gd name="connsiteY5" fmla="*/ 165396 h 178936"/>
                  <a:gd name="connsiteX6" fmla="*/ 3040 w 565474"/>
                  <a:gd name="connsiteY6" fmla="*/ 176366 h 178936"/>
                  <a:gd name="connsiteX7" fmla="*/ 0 w 565474"/>
                  <a:gd name="connsiteY7" fmla="*/ 167447 h 178936"/>
                  <a:gd name="connsiteX8" fmla="*/ 282737 w 565474"/>
                  <a:gd name="connsiteY8" fmla="*/ 0 h 1789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65474" h="178936">
                    <a:moveTo>
                      <a:pt x="282737" y="0"/>
                    </a:moveTo>
                    <a:cubicBezTo>
                      <a:pt x="438888" y="0"/>
                      <a:pt x="565474" y="74969"/>
                      <a:pt x="565474" y="167447"/>
                    </a:cubicBezTo>
                    <a:lnTo>
                      <a:pt x="561558" y="178936"/>
                    </a:lnTo>
                    <a:lnTo>
                      <a:pt x="494278" y="165396"/>
                    </a:lnTo>
                    <a:cubicBezTo>
                      <a:pt x="427162" y="156923"/>
                      <a:pt x="353371" y="152237"/>
                      <a:pt x="275914" y="152237"/>
                    </a:cubicBezTo>
                    <a:cubicBezTo>
                      <a:pt x="198457" y="152237"/>
                      <a:pt x="124667" y="156923"/>
                      <a:pt x="57550" y="165396"/>
                    </a:cubicBezTo>
                    <a:lnTo>
                      <a:pt x="3040" y="176366"/>
                    </a:lnTo>
                    <a:lnTo>
                      <a:pt x="0" y="167447"/>
                    </a:lnTo>
                    <a:cubicBezTo>
                      <a:pt x="0" y="74969"/>
                      <a:pt x="126586" y="0"/>
                      <a:pt x="282737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5" name="フリーフォーム: 図形 434">
                <a:extLst>
                  <a:ext uri="{FF2B5EF4-FFF2-40B4-BE49-F238E27FC236}">
                    <a16:creationId xmlns:a16="http://schemas.microsoft.com/office/drawing/2014/main" id="{17D911F4-33A5-4D5E-B2B0-F4CFA2951DA1}"/>
                  </a:ext>
                </a:extLst>
              </p:cNvPr>
              <p:cNvSpPr/>
              <p:nvPr/>
            </p:nvSpPr>
            <p:spPr>
              <a:xfrm rot="902505">
                <a:off x="1968050" y="655320"/>
                <a:ext cx="565474" cy="178936"/>
              </a:xfrm>
              <a:custGeom>
                <a:avLst/>
                <a:gdLst>
                  <a:gd name="connsiteX0" fmla="*/ 282737 w 565474"/>
                  <a:gd name="connsiteY0" fmla="*/ 0 h 178936"/>
                  <a:gd name="connsiteX1" fmla="*/ 565474 w 565474"/>
                  <a:gd name="connsiteY1" fmla="*/ 167447 h 178936"/>
                  <a:gd name="connsiteX2" fmla="*/ 561558 w 565474"/>
                  <a:gd name="connsiteY2" fmla="*/ 178936 h 178936"/>
                  <a:gd name="connsiteX3" fmla="*/ 494278 w 565474"/>
                  <a:gd name="connsiteY3" fmla="*/ 165396 h 178936"/>
                  <a:gd name="connsiteX4" fmla="*/ 275914 w 565474"/>
                  <a:gd name="connsiteY4" fmla="*/ 152237 h 178936"/>
                  <a:gd name="connsiteX5" fmla="*/ 57550 w 565474"/>
                  <a:gd name="connsiteY5" fmla="*/ 165396 h 178936"/>
                  <a:gd name="connsiteX6" fmla="*/ 3040 w 565474"/>
                  <a:gd name="connsiteY6" fmla="*/ 176366 h 178936"/>
                  <a:gd name="connsiteX7" fmla="*/ 0 w 565474"/>
                  <a:gd name="connsiteY7" fmla="*/ 167447 h 178936"/>
                  <a:gd name="connsiteX8" fmla="*/ 282737 w 565474"/>
                  <a:gd name="connsiteY8" fmla="*/ 0 h 1789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65474" h="178936">
                    <a:moveTo>
                      <a:pt x="282737" y="0"/>
                    </a:moveTo>
                    <a:cubicBezTo>
                      <a:pt x="438888" y="0"/>
                      <a:pt x="565474" y="74969"/>
                      <a:pt x="565474" y="167447"/>
                    </a:cubicBezTo>
                    <a:lnTo>
                      <a:pt x="561558" y="178936"/>
                    </a:lnTo>
                    <a:lnTo>
                      <a:pt x="494278" y="165396"/>
                    </a:lnTo>
                    <a:cubicBezTo>
                      <a:pt x="427162" y="156923"/>
                      <a:pt x="353371" y="152237"/>
                      <a:pt x="275914" y="152237"/>
                    </a:cubicBezTo>
                    <a:cubicBezTo>
                      <a:pt x="198457" y="152237"/>
                      <a:pt x="124667" y="156923"/>
                      <a:pt x="57550" y="165396"/>
                    </a:cubicBezTo>
                    <a:lnTo>
                      <a:pt x="3040" y="176366"/>
                    </a:lnTo>
                    <a:lnTo>
                      <a:pt x="0" y="167447"/>
                    </a:lnTo>
                    <a:cubicBezTo>
                      <a:pt x="0" y="74969"/>
                      <a:pt x="126586" y="0"/>
                      <a:pt x="282737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6" name="フリーフォーム: 図形 435">
                <a:extLst>
                  <a:ext uri="{FF2B5EF4-FFF2-40B4-BE49-F238E27FC236}">
                    <a16:creationId xmlns:a16="http://schemas.microsoft.com/office/drawing/2014/main" id="{08F51DCD-703E-4B44-A83E-A0871FFC3A30}"/>
                  </a:ext>
                </a:extLst>
              </p:cNvPr>
              <p:cNvSpPr/>
              <p:nvPr/>
            </p:nvSpPr>
            <p:spPr>
              <a:xfrm rot="20547439">
                <a:off x="2499397" y="655320"/>
                <a:ext cx="565474" cy="178936"/>
              </a:xfrm>
              <a:custGeom>
                <a:avLst/>
                <a:gdLst>
                  <a:gd name="connsiteX0" fmla="*/ 282737 w 565474"/>
                  <a:gd name="connsiteY0" fmla="*/ 0 h 178936"/>
                  <a:gd name="connsiteX1" fmla="*/ 565474 w 565474"/>
                  <a:gd name="connsiteY1" fmla="*/ 167447 h 178936"/>
                  <a:gd name="connsiteX2" fmla="*/ 561558 w 565474"/>
                  <a:gd name="connsiteY2" fmla="*/ 178936 h 178936"/>
                  <a:gd name="connsiteX3" fmla="*/ 494278 w 565474"/>
                  <a:gd name="connsiteY3" fmla="*/ 165396 h 178936"/>
                  <a:gd name="connsiteX4" fmla="*/ 275914 w 565474"/>
                  <a:gd name="connsiteY4" fmla="*/ 152237 h 178936"/>
                  <a:gd name="connsiteX5" fmla="*/ 57550 w 565474"/>
                  <a:gd name="connsiteY5" fmla="*/ 165396 h 178936"/>
                  <a:gd name="connsiteX6" fmla="*/ 3040 w 565474"/>
                  <a:gd name="connsiteY6" fmla="*/ 176366 h 178936"/>
                  <a:gd name="connsiteX7" fmla="*/ 0 w 565474"/>
                  <a:gd name="connsiteY7" fmla="*/ 167447 h 178936"/>
                  <a:gd name="connsiteX8" fmla="*/ 282737 w 565474"/>
                  <a:gd name="connsiteY8" fmla="*/ 0 h 1789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65474" h="178936">
                    <a:moveTo>
                      <a:pt x="282737" y="0"/>
                    </a:moveTo>
                    <a:cubicBezTo>
                      <a:pt x="438888" y="0"/>
                      <a:pt x="565474" y="74969"/>
                      <a:pt x="565474" y="167447"/>
                    </a:cubicBezTo>
                    <a:lnTo>
                      <a:pt x="561558" y="178936"/>
                    </a:lnTo>
                    <a:lnTo>
                      <a:pt x="494278" y="165396"/>
                    </a:lnTo>
                    <a:cubicBezTo>
                      <a:pt x="427162" y="156923"/>
                      <a:pt x="353371" y="152237"/>
                      <a:pt x="275914" y="152237"/>
                    </a:cubicBezTo>
                    <a:cubicBezTo>
                      <a:pt x="198457" y="152237"/>
                      <a:pt x="124667" y="156923"/>
                      <a:pt x="57550" y="165396"/>
                    </a:cubicBezTo>
                    <a:lnTo>
                      <a:pt x="3040" y="176366"/>
                    </a:lnTo>
                    <a:lnTo>
                      <a:pt x="0" y="167447"/>
                    </a:lnTo>
                    <a:cubicBezTo>
                      <a:pt x="0" y="74969"/>
                      <a:pt x="126586" y="0"/>
                      <a:pt x="282737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7" name="フリーフォーム: 図形 436">
                <a:extLst>
                  <a:ext uri="{FF2B5EF4-FFF2-40B4-BE49-F238E27FC236}">
                    <a16:creationId xmlns:a16="http://schemas.microsoft.com/office/drawing/2014/main" id="{2143F090-0301-4FF8-B486-5C44EAC46D13}"/>
                  </a:ext>
                </a:extLst>
              </p:cNvPr>
              <p:cNvSpPr/>
              <p:nvPr/>
            </p:nvSpPr>
            <p:spPr>
              <a:xfrm rot="902505">
                <a:off x="1968050" y="914399"/>
                <a:ext cx="565474" cy="178936"/>
              </a:xfrm>
              <a:custGeom>
                <a:avLst/>
                <a:gdLst>
                  <a:gd name="connsiteX0" fmla="*/ 282737 w 565474"/>
                  <a:gd name="connsiteY0" fmla="*/ 0 h 178936"/>
                  <a:gd name="connsiteX1" fmla="*/ 565474 w 565474"/>
                  <a:gd name="connsiteY1" fmla="*/ 167447 h 178936"/>
                  <a:gd name="connsiteX2" fmla="*/ 561558 w 565474"/>
                  <a:gd name="connsiteY2" fmla="*/ 178936 h 178936"/>
                  <a:gd name="connsiteX3" fmla="*/ 494278 w 565474"/>
                  <a:gd name="connsiteY3" fmla="*/ 165396 h 178936"/>
                  <a:gd name="connsiteX4" fmla="*/ 275914 w 565474"/>
                  <a:gd name="connsiteY4" fmla="*/ 152237 h 178936"/>
                  <a:gd name="connsiteX5" fmla="*/ 57550 w 565474"/>
                  <a:gd name="connsiteY5" fmla="*/ 165396 h 178936"/>
                  <a:gd name="connsiteX6" fmla="*/ 3040 w 565474"/>
                  <a:gd name="connsiteY6" fmla="*/ 176366 h 178936"/>
                  <a:gd name="connsiteX7" fmla="*/ 0 w 565474"/>
                  <a:gd name="connsiteY7" fmla="*/ 167447 h 178936"/>
                  <a:gd name="connsiteX8" fmla="*/ 282737 w 565474"/>
                  <a:gd name="connsiteY8" fmla="*/ 0 h 1789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65474" h="178936">
                    <a:moveTo>
                      <a:pt x="282737" y="0"/>
                    </a:moveTo>
                    <a:cubicBezTo>
                      <a:pt x="438888" y="0"/>
                      <a:pt x="565474" y="74969"/>
                      <a:pt x="565474" y="167447"/>
                    </a:cubicBezTo>
                    <a:lnTo>
                      <a:pt x="561558" y="178936"/>
                    </a:lnTo>
                    <a:lnTo>
                      <a:pt x="494278" y="165396"/>
                    </a:lnTo>
                    <a:cubicBezTo>
                      <a:pt x="427162" y="156923"/>
                      <a:pt x="353371" y="152237"/>
                      <a:pt x="275914" y="152237"/>
                    </a:cubicBezTo>
                    <a:cubicBezTo>
                      <a:pt x="198457" y="152237"/>
                      <a:pt x="124667" y="156923"/>
                      <a:pt x="57550" y="165396"/>
                    </a:cubicBezTo>
                    <a:lnTo>
                      <a:pt x="3040" y="176366"/>
                    </a:lnTo>
                    <a:lnTo>
                      <a:pt x="0" y="167447"/>
                    </a:lnTo>
                    <a:cubicBezTo>
                      <a:pt x="0" y="74969"/>
                      <a:pt x="126586" y="0"/>
                      <a:pt x="282737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8" name="フリーフォーム: 図形 437">
                <a:extLst>
                  <a:ext uri="{FF2B5EF4-FFF2-40B4-BE49-F238E27FC236}">
                    <a16:creationId xmlns:a16="http://schemas.microsoft.com/office/drawing/2014/main" id="{145932CB-D811-44E2-9DA3-BE9DD4A4B2D6}"/>
                  </a:ext>
                </a:extLst>
              </p:cNvPr>
              <p:cNvSpPr/>
              <p:nvPr/>
            </p:nvSpPr>
            <p:spPr>
              <a:xfrm rot="20547439">
                <a:off x="2499397" y="914399"/>
                <a:ext cx="565474" cy="178936"/>
              </a:xfrm>
              <a:custGeom>
                <a:avLst/>
                <a:gdLst>
                  <a:gd name="connsiteX0" fmla="*/ 282737 w 565474"/>
                  <a:gd name="connsiteY0" fmla="*/ 0 h 178936"/>
                  <a:gd name="connsiteX1" fmla="*/ 565474 w 565474"/>
                  <a:gd name="connsiteY1" fmla="*/ 167447 h 178936"/>
                  <a:gd name="connsiteX2" fmla="*/ 561558 w 565474"/>
                  <a:gd name="connsiteY2" fmla="*/ 178936 h 178936"/>
                  <a:gd name="connsiteX3" fmla="*/ 494278 w 565474"/>
                  <a:gd name="connsiteY3" fmla="*/ 165396 h 178936"/>
                  <a:gd name="connsiteX4" fmla="*/ 275914 w 565474"/>
                  <a:gd name="connsiteY4" fmla="*/ 152237 h 178936"/>
                  <a:gd name="connsiteX5" fmla="*/ 57550 w 565474"/>
                  <a:gd name="connsiteY5" fmla="*/ 165396 h 178936"/>
                  <a:gd name="connsiteX6" fmla="*/ 3040 w 565474"/>
                  <a:gd name="connsiteY6" fmla="*/ 176366 h 178936"/>
                  <a:gd name="connsiteX7" fmla="*/ 0 w 565474"/>
                  <a:gd name="connsiteY7" fmla="*/ 167447 h 178936"/>
                  <a:gd name="connsiteX8" fmla="*/ 282737 w 565474"/>
                  <a:gd name="connsiteY8" fmla="*/ 0 h 1789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65474" h="178936">
                    <a:moveTo>
                      <a:pt x="282737" y="0"/>
                    </a:moveTo>
                    <a:cubicBezTo>
                      <a:pt x="438888" y="0"/>
                      <a:pt x="565474" y="74969"/>
                      <a:pt x="565474" y="167447"/>
                    </a:cubicBezTo>
                    <a:lnTo>
                      <a:pt x="561558" y="178936"/>
                    </a:lnTo>
                    <a:lnTo>
                      <a:pt x="494278" y="165396"/>
                    </a:lnTo>
                    <a:cubicBezTo>
                      <a:pt x="427162" y="156923"/>
                      <a:pt x="353371" y="152237"/>
                      <a:pt x="275914" y="152237"/>
                    </a:cubicBezTo>
                    <a:cubicBezTo>
                      <a:pt x="198457" y="152237"/>
                      <a:pt x="124667" y="156923"/>
                      <a:pt x="57550" y="165396"/>
                    </a:cubicBezTo>
                    <a:lnTo>
                      <a:pt x="3040" y="176366"/>
                    </a:lnTo>
                    <a:lnTo>
                      <a:pt x="0" y="167447"/>
                    </a:lnTo>
                    <a:cubicBezTo>
                      <a:pt x="0" y="74969"/>
                      <a:pt x="126586" y="0"/>
                      <a:pt x="282737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9" name="月 438">
                <a:extLst>
                  <a:ext uri="{FF2B5EF4-FFF2-40B4-BE49-F238E27FC236}">
                    <a16:creationId xmlns:a16="http://schemas.microsoft.com/office/drawing/2014/main" id="{409FC135-D511-492F-88EB-02F79D3B535F}"/>
                  </a:ext>
                </a:extLst>
              </p:cNvPr>
              <p:cNvSpPr/>
              <p:nvPr/>
            </p:nvSpPr>
            <p:spPr>
              <a:xfrm>
                <a:off x="2483660" y="236220"/>
                <a:ext cx="79374" cy="1119864"/>
              </a:xfrm>
              <a:prstGeom prst="moon">
                <a:avLst/>
              </a:prstGeom>
              <a:solidFill>
                <a:srgbClr val="00B05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61" name="グループ化 360">
              <a:extLst>
                <a:ext uri="{FF2B5EF4-FFF2-40B4-BE49-F238E27FC236}">
                  <a16:creationId xmlns:a16="http://schemas.microsoft.com/office/drawing/2014/main" id="{F12D27C9-46AA-4D9A-8776-34528D9BA4A6}"/>
                </a:ext>
              </a:extLst>
            </p:cNvPr>
            <p:cNvGrpSpPr/>
            <p:nvPr/>
          </p:nvGrpSpPr>
          <p:grpSpPr>
            <a:xfrm>
              <a:off x="3720132" y="2598334"/>
              <a:ext cx="325570" cy="464543"/>
              <a:chOff x="1968050" y="236220"/>
              <a:chExt cx="1096821" cy="1119864"/>
            </a:xfrm>
          </p:grpSpPr>
          <p:sp>
            <p:nvSpPr>
              <p:cNvPr id="426" name="フリーフォーム: 図形 425">
                <a:extLst>
                  <a:ext uri="{FF2B5EF4-FFF2-40B4-BE49-F238E27FC236}">
                    <a16:creationId xmlns:a16="http://schemas.microsoft.com/office/drawing/2014/main" id="{76CAA369-28FB-4726-A13C-C0B312DFF073}"/>
                  </a:ext>
                </a:extLst>
              </p:cNvPr>
              <p:cNvSpPr/>
              <p:nvPr/>
            </p:nvSpPr>
            <p:spPr>
              <a:xfrm rot="902505">
                <a:off x="1968050" y="373380"/>
                <a:ext cx="565474" cy="178936"/>
              </a:xfrm>
              <a:custGeom>
                <a:avLst/>
                <a:gdLst>
                  <a:gd name="connsiteX0" fmla="*/ 282737 w 565474"/>
                  <a:gd name="connsiteY0" fmla="*/ 0 h 178936"/>
                  <a:gd name="connsiteX1" fmla="*/ 565474 w 565474"/>
                  <a:gd name="connsiteY1" fmla="*/ 167447 h 178936"/>
                  <a:gd name="connsiteX2" fmla="*/ 561558 w 565474"/>
                  <a:gd name="connsiteY2" fmla="*/ 178936 h 178936"/>
                  <a:gd name="connsiteX3" fmla="*/ 494278 w 565474"/>
                  <a:gd name="connsiteY3" fmla="*/ 165396 h 178936"/>
                  <a:gd name="connsiteX4" fmla="*/ 275914 w 565474"/>
                  <a:gd name="connsiteY4" fmla="*/ 152237 h 178936"/>
                  <a:gd name="connsiteX5" fmla="*/ 57550 w 565474"/>
                  <a:gd name="connsiteY5" fmla="*/ 165396 h 178936"/>
                  <a:gd name="connsiteX6" fmla="*/ 3040 w 565474"/>
                  <a:gd name="connsiteY6" fmla="*/ 176366 h 178936"/>
                  <a:gd name="connsiteX7" fmla="*/ 0 w 565474"/>
                  <a:gd name="connsiteY7" fmla="*/ 167447 h 178936"/>
                  <a:gd name="connsiteX8" fmla="*/ 282737 w 565474"/>
                  <a:gd name="connsiteY8" fmla="*/ 0 h 1789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65474" h="178936">
                    <a:moveTo>
                      <a:pt x="282737" y="0"/>
                    </a:moveTo>
                    <a:cubicBezTo>
                      <a:pt x="438888" y="0"/>
                      <a:pt x="565474" y="74969"/>
                      <a:pt x="565474" y="167447"/>
                    </a:cubicBezTo>
                    <a:lnTo>
                      <a:pt x="561558" y="178936"/>
                    </a:lnTo>
                    <a:lnTo>
                      <a:pt x="494278" y="165396"/>
                    </a:lnTo>
                    <a:cubicBezTo>
                      <a:pt x="427162" y="156923"/>
                      <a:pt x="353371" y="152237"/>
                      <a:pt x="275914" y="152237"/>
                    </a:cubicBezTo>
                    <a:cubicBezTo>
                      <a:pt x="198457" y="152237"/>
                      <a:pt x="124667" y="156923"/>
                      <a:pt x="57550" y="165396"/>
                    </a:cubicBezTo>
                    <a:lnTo>
                      <a:pt x="3040" y="176366"/>
                    </a:lnTo>
                    <a:lnTo>
                      <a:pt x="0" y="167447"/>
                    </a:lnTo>
                    <a:cubicBezTo>
                      <a:pt x="0" y="74969"/>
                      <a:pt x="126586" y="0"/>
                      <a:pt x="282737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7" name="フリーフォーム: 図形 426">
                <a:extLst>
                  <a:ext uri="{FF2B5EF4-FFF2-40B4-BE49-F238E27FC236}">
                    <a16:creationId xmlns:a16="http://schemas.microsoft.com/office/drawing/2014/main" id="{589E7F3D-CAFE-45B0-B108-E4E4661AA6CB}"/>
                  </a:ext>
                </a:extLst>
              </p:cNvPr>
              <p:cNvSpPr/>
              <p:nvPr/>
            </p:nvSpPr>
            <p:spPr>
              <a:xfrm rot="20547439">
                <a:off x="2499397" y="373380"/>
                <a:ext cx="565474" cy="178936"/>
              </a:xfrm>
              <a:custGeom>
                <a:avLst/>
                <a:gdLst>
                  <a:gd name="connsiteX0" fmla="*/ 282737 w 565474"/>
                  <a:gd name="connsiteY0" fmla="*/ 0 h 178936"/>
                  <a:gd name="connsiteX1" fmla="*/ 565474 w 565474"/>
                  <a:gd name="connsiteY1" fmla="*/ 167447 h 178936"/>
                  <a:gd name="connsiteX2" fmla="*/ 561558 w 565474"/>
                  <a:gd name="connsiteY2" fmla="*/ 178936 h 178936"/>
                  <a:gd name="connsiteX3" fmla="*/ 494278 w 565474"/>
                  <a:gd name="connsiteY3" fmla="*/ 165396 h 178936"/>
                  <a:gd name="connsiteX4" fmla="*/ 275914 w 565474"/>
                  <a:gd name="connsiteY4" fmla="*/ 152237 h 178936"/>
                  <a:gd name="connsiteX5" fmla="*/ 57550 w 565474"/>
                  <a:gd name="connsiteY5" fmla="*/ 165396 h 178936"/>
                  <a:gd name="connsiteX6" fmla="*/ 3040 w 565474"/>
                  <a:gd name="connsiteY6" fmla="*/ 176366 h 178936"/>
                  <a:gd name="connsiteX7" fmla="*/ 0 w 565474"/>
                  <a:gd name="connsiteY7" fmla="*/ 167447 h 178936"/>
                  <a:gd name="connsiteX8" fmla="*/ 282737 w 565474"/>
                  <a:gd name="connsiteY8" fmla="*/ 0 h 1789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65474" h="178936">
                    <a:moveTo>
                      <a:pt x="282737" y="0"/>
                    </a:moveTo>
                    <a:cubicBezTo>
                      <a:pt x="438888" y="0"/>
                      <a:pt x="565474" y="74969"/>
                      <a:pt x="565474" y="167447"/>
                    </a:cubicBezTo>
                    <a:lnTo>
                      <a:pt x="561558" y="178936"/>
                    </a:lnTo>
                    <a:lnTo>
                      <a:pt x="494278" y="165396"/>
                    </a:lnTo>
                    <a:cubicBezTo>
                      <a:pt x="427162" y="156923"/>
                      <a:pt x="353371" y="152237"/>
                      <a:pt x="275914" y="152237"/>
                    </a:cubicBezTo>
                    <a:cubicBezTo>
                      <a:pt x="198457" y="152237"/>
                      <a:pt x="124667" y="156923"/>
                      <a:pt x="57550" y="165396"/>
                    </a:cubicBezTo>
                    <a:lnTo>
                      <a:pt x="3040" y="176366"/>
                    </a:lnTo>
                    <a:lnTo>
                      <a:pt x="0" y="167447"/>
                    </a:lnTo>
                    <a:cubicBezTo>
                      <a:pt x="0" y="74969"/>
                      <a:pt x="126586" y="0"/>
                      <a:pt x="282737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8" name="フリーフォーム: 図形 427">
                <a:extLst>
                  <a:ext uri="{FF2B5EF4-FFF2-40B4-BE49-F238E27FC236}">
                    <a16:creationId xmlns:a16="http://schemas.microsoft.com/office/drawing/2014/main" id="{B89B2875-8C45-4CC5-A904-BC71D6DA17F2}"/>
                  </a:ext>
                </a:extLst>
              </p:cNvPr>
              <p:cNvSpPr/>
              <p:nvPr/>
            </p:nvSpPr>
            <p:spPr>
              <a:xfrm rot="902505">
                <a:off x="1968050" y="655320"/>
                <a:ext cx="565474" cy="178936"/>
              </a:xfrm>
              <a:custGeom>
                <a:avLst/>
                <a:gdLst>
                  <a:gd name="connsiteX0" fmla="*/ 282737 w 565474"/>
                  <a:gd name="connsiteY0" fmla="*/ 0 h 178936"/>
                  <a:gd name="connsiteX1" fmla="*/ 565474 w 565474"/>
                  <a:gd name="connsiteY1" fmla="*/ 167447 h 178936"/>
                  <a:gd name="connsiteX2" fmla="*/ 561558 w 565474"/>
                  <a:gd name="connsiteY2" fmla="*/ 178936 h 178936"/>
                  <a:gd name="connsiteX3" fmla="*/ 494278 w 565474"/>
                  <a:gd name="connsiteY3" fmla="*/ 165396 h 178936"/>
                  <a:gd name="connsiteX4" fmla="*/ 275914 w 565474"/>
                  <a:gd name="connsiteY4" fmla="*/ 152237 h 178936"/>
                  <a:gd name="connsiteX5" fmla="*/ 57550 w 565474"/>
                  <a:gd name="connsiteY5" fmla="*/ 165396 h 178936"/>
                  <a:gd name="connsiteX6" fmla="*/ 3040 w 565474"/>
                  <a:gd name="connsiteY6" fmla="*/ 176366 h 178936"/>
                  <a:gd name="connsiteX7" fmla="*/ 0 w 565474"/>
                  <a:gd name="connsiteY7" fmla="*/ 167447 h 178936"/>
                  <a:gd name="connsiteX8" fmla="*/ 282737 w 565474"/>
                  <a:gd name="connsiteY8" fmla="*/ 0 h 1789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65474" h="178936">
                    <a:moveTo>
                      <a:pt x="282737" y="0"/>
                    </a:moveTo>
                    <a:cubicBezTo>
                      <a:pt x="438888" y="0"/>
                      <a:pt x="565474" y="74969"/>
                      <a:pt x="565474" y="167447"/>
                    </a:cubicBezTo>
                    <a:lnTo>
                      <a:pt x="561558" y="178936"/>
                    </a:lnTo>
                    <a:lnTo>
                      <a:pt x="494278" y="165396"/>
                    </a:lnTo>
                    <a:cubicBezTo>
                      <a:pt x="427162" y="156923"/>
                      <a:pt x="353371" y="152237"/>
                      <a:pt x="275914" y="152237"/>
                    </a:cubicBezTo>
                    <a:cubicBezTo>
                      <a:pt x="198457" y="152237"/>
                      <a:pt x="124667" y="156923"/>
                      <a:pt x="57550" y="165396"/>
                    </a:cubicBezTo>
                    <a:lnTo>
                      <a:pt x="3040" y="176366"/>
                    </a:lnTo>
                    <a:lnTo>
                      <a:pt x="0" y="167447"/>
                    </a:lnTo>
                    <a:cubicBezTo>
                      <a:pt x="0" y="74969"/>
                      <a:pt x="126586" y="0"/>
                      <a:pt x="282737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9" name="フリーフォーム: 図形 428">
                <a:extLst>
                  <a:ext uri="{FF2B5EF4-FFF2-40B4-BE49-F238E27FC236}">
                    <a16:creationId xmlns:a16="http://schemas.microsoft.com/office/drawing/2014/main" id="{6DA70E38-056E-4C4E-BB90-B5A896B6B10D}"/>
                  </a:ext>
                </a:extLst>
              </p:cNvPr>
              <p:cNvSpPr/>
              <p:nvPr/>
            </p:nvSpPr>
            <p:spPr>
              <a:xfrm rot="20547439">
                <a:off x="2499397" y="655320"/>
                <a:ext cx="565474" cy="178936"/>
              </a:xfrm>
              <a:custGeom>
                <a:avLst/>
                <a:gdLst>
                  <a:gd name="connsiteX0" fmla="*/ 282737 w 565474"/>
                  <a:gd name="connsiteY0" fmla="*/ 0 h 178936"/>
                  <a:gd name="connsiteX1" fmla="*/ 565474 w 565474"/>
                  <a:gd name="connsiteY1" fmla="*/ 167447 h 178936"/>
                  <a:gd name="connsiteX2" fmla="*/ 561558 w 565474"/>
                  <a:gd name="connsiteY2" fmla="*/ 178936 h 178936"/>
                  <a:gd name="connsiteX3" fmla="*/ 494278 w 565474"/>
                  <a:gd name="connsiteY3" fmla="*/ 165396 h 178936"/>
                  <a:gd name="connsiteX4" fmla="*/ 275914 w 565474"/>
                  <a:gd name="connsiteY4" fmla="*/ 152237 h 178936"/>
                  <a:gd name="connsiteX5" fmla="*/ 57550 w 565474"/>
                  <a:gd name="connsiteY5" fmla="*/ 165396 h 178936"/>
                  <a:gd name="connsiteX6" fmla="*/ 3040 w 565474"/>
                  <a:gd name="connsiteY6" fmla="*/ 176366 h 178936"/>
                  <a:gd name="connsiteX7" fmla="*/ 0 w 565474"/>
                  <a:gd name="connsiteY7" fmla="*/ 167447 h 178936"/>
                  <a:gd name="connsiteX8" fmla="*/ 282737 w 565474"/>
                  <a:gd name="connsiteY8" fmla="*/ 0 h 1789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65474" h="178936">
                    <a:moveTo>
                      <a:pt x="282737" y="0"/>
                    </a:moveTo>
                    <a:cubicBezTo>
                      <a:pt x="438888" y="0"/>
                      <a:pt x="565474" y="74969"/>
                      <a:pt x="565474" y="167447"/>
                    </a:cubicBezTo>
                    <a:lnTo>
                      <a:pt x="561558" y="178936"/>
                    </a:lnTo>
                    <a:lnTo>
                      <a:pt x="494278" y="165396"/>
                    </a:lnTo>
                    <a:cubicBezTo>
                      <a:pt x="427162" y="156923"/>
                      <a:pt x="353371" y="152237"/>
                      <a:pt x="275914" y="152237"/>
                    </a:cubicBezTo>
                    <a:cubicBezTo>
                      <a:pt x="198457" y="152237"/>
                      <a:pt x="124667" y="156923"/>
                      <a:pt x="57550" y="165396"/>
                    </a:cubicBezTo>
                    <a:lnTo>
                      <a:pt x="3040" y="176366"/>
                    </a:lnTo>
                    <a:lnTo>
                      <a:pt x="0" y="167447"/>
                    </a:lnTo>
                    <a:cubicBezTo>
                      <a:pt x="0" y="74969"/>
                      <a:pt x="126586" y="0"/>
                      <a:pt x="282737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0" name="フリーフォーム: 図形 429">
                <a:extLst>
                  <a:ext uri="{FF2B5EF4-FFF2-40B4-BE49-F238E27FC236}">
                    <a16:creationId xmlns:a16="http://schemas.microsoft.com/office/drawing/2014/main" id="{F2144BA6-61E9-4814-9756-365E8A2F308D}"/>
                  </a:ext>
                </a:extLst>
              </p:cNvPr>
              <p:cNvSpPr/>
              <p:nvPr/>
            </p:nvSpPr>
            <p:spPr>
              <a:xfrm rot="902505">
                <a:off x="1968050" y="914399"/>
                <a:ext cx="565474" cy="178936"/>
              </a:xfrm>
              <a:custGeom>
                <a:avLst/>
                <a:gdLst>
                  <a:gd name="connsiteX0" fmla="*/ 282737 w 565474"/>
                  <a:gd name="connsiteY0" fmla="*/ 0 h 178936"/>
                  <a:gd name="connsiteX1" fmla="*/ 565474 w 565474"/>
                  <a:gd name="connsiteY1" fmla="*/ 167447 h 178936"/>
                  <a:gd name="connsiteX2" fmla="*/ 561558 w 565474"/>
                  <a:gd name="connsiteY2" fmla="*/ 178936 h 178936"/>
                  <a:gd name="connsiteX3" fmla="*/ 494278 w 565474"/>
                  <a:gd name="connsiteY3" fmla="*/ 165396 h 178936"/>
                  <a:gd name="connsiteX4" fmla="*/ 275914 w 565474"/>
                  <a:gd name="connsiteY4" fmla="*/ 152237 h 178936"/>
                  <a:gd name="connsiteX5" fmla="*/ 57550 w 565474"/>
                  <a:gd name="connsiteY5" fmla="*/ 165396 h 178936"/>
                  <a:gd name="connsiteX6" fmla="*/ 3040 w 565474"/>
                  <a:gd name="connsiteY6" fmla="*/ 176366 h 178936"/>
                  <a:gd name="connsiteX7" fmla="*/ 0 w 565474"/>
                  <a:gd name="connsiteY7" fmla="*/ 167447 h 178936"/>
                  <a:gd name="connsiteX8" fmla="*/ 282737 w 565474"/>
                  <a:gd name="connsiteY8" fmla="*/ 0 h 1789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65474" h="178936">
                    <a:moveTo>
                      <a:pt x="282737" y="0"/>
                    </a:moveTo>
                    <a:cubicBezTo>
                      <a:pt x="438888" y="0"/>
                      <a:pt x="565474" y="74969"/>
                      <a:pt x="565474" y="167447"/>
                    </a:cubicBezTo>
                    <a:lnTo>
                      <a:pt x="561558" y="178936"/>
                    </a:lnTo>
                    <a:lnTo>
                      <a:pt x="494278" y="165396"/>
                    </a:lnTo>
                    <a:cubicBezTo>
                      <a:pt x="427162" y="156923"/>
                      <a:pt x="353371" y="152237"/>
                      <a:pt x="275914" y="152237"/>
                    </a:cubicBezTo>
                    <a:cubicBezTo>
                      <a:pt x="198457" y="152237"/>
                      <a:pt x="124667" y="156923"/>
                      <a:pt x="57550" y="165396"/>
                    </a:cubicBezTo>
                    <a:lnTo>
                      <a:pt x="3040" y="176366"/>
                    </a:lnTo>
                    <a:lnTo>
                      <a:pt x="0" y="167447"/>
                    </a:lnTo>
                    <a:cubicBezTo>
                      <a:pt x="0" y="74969"/>
                      <a:pt x="126586" y="0"/>
                      <a:pt x="282737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1" name="フリーフォーム: 図形 430">
                <a:extLst>
                  <a:ext uri="{FF2B5EF4-FFF2-40B4-BE49-F238E27FC236}">
                    <a16:creationId xmlns:a16="http://schemas.microsoft.com/office/drawing/2014/main" id="{B573E3F1-C6F1-4A59-9E06-8AE1E0B61AD1}"/>
                  </a:ext>
                </a:extLst>
              </p:cNvPr>
              <p:cNvSpPr/>
              <p:nvPr/>
            </p:nvSpPr>
            <p:spPr>
              <a:xfrm rot="20547439">
                <a:off x="2499397" y="914399"/>
                <a:ext cx="565474" cy="178936"/>
              </a:xfrm>
              <a:custGeom>
                <a:avLst/>
                <a:gdLst>
                  <a:gd name="connsiteX0" fmla="*/ 282737 w 565474"/>
                  <a:gd name="connsiteY0" fmla="*/ 0 h 178936"/>
                  <a:gd name="connsiteX1" fmla="*/ 565474 w 565474"/>
                  <a:gd name="connsiteY1" fmla="*/ 167447 h 178936"/>
                  <a:gd name="connsiteX2" fmla="*/ 561558 w 565474"/>
                  <a:gd name="connsiteY2" fmla="*/ 178936 h 178936"/>
                  <a:gd name="connsiteX3" fmla="*/ 494278 w 565474"/>
                  <a:gd name="connsiteY3" fmla="*/ 165396 h 178936"/>
                  <a:gd name="connsiteX4" fmla="*/ 275914 w 565474"/>
                  <a:gd name="connsiteY4" fmla="*/ 152237 h 178936"/>
                  <a:gd name="connsiteX5" fmla="*/ 57550 w 565474"/>
                  <a:gd name="connsiteY5" fmla="*/ 165396 h 178936"/>
                  <a:gd name="connsiteX6" fmla="*/ 3040 w 565474"/>
                  <a:gd name="connsiteY6" fmla="*/ 176366 h 178936"/>
                  <a:gd name="connsiteX7" fmla="*/ 0 w 565474"/>
                  <a:gd name="connsiteY7" fmla="*/ 167447 h 178936"/>
                  <a:gd name="connsiteX8" fmla="*/ 282737 w 565474"/>
                  <a:gd name="connsiteY8" fmla="*/ 0 h 1789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65474" h="178936">
                    <a:moveTo>
                      <a:pt x="282737" y="0"/>
                    </a:moveTo>
                    <a:cubicBezTo>
                      <a:pt x="438888" y="0"/>
                      <a:pt x="565474" y="74969"/>
                      <a:pt x="565474" y="167447"/>
                    </a:cubicBezTo>
                    <a:lnTo>
                      <a:pt x="561558" y="178936"/>
                    </a:lnTo>
                    <a:lnTo>
                      <a:pt x="494278" y="165396"/>
                    </a:lnTo>
                    <a:cubicBezTo>
                      <a:pt x="427162" y="156923"/>
                      <a:pt x="353371" y="152237"/>
                      <a:pt x="275914" y="152237"/>
                    </a:cubicBezTo>
                    <a:cubicBezTo>
                      <a:pt x="198457" y="152237"/>
                      <a:pt x="124667" y="156923"/>
                      <a:pt x="57550" y="165396"/>
                    </a:cubicBezTo>
                    <a:lnTo>
                      <a:pt x="3040" y="176366"/>
                    </a:lnTo>
                    <a:lnTo>
                      <a:pt x="0" y="167447"/>
                    </a:lnTo>
                    <a:cubicBezTo>
                      <a:pt x="0" y="74969"/>
                      <a:pt x="126586" y="0"/>
                      <a:pt x="282737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2" name="月 431">
                <a:extLst>
                  <a:ext uri="{FF2B5EF4-FFF2-40B4-BE49-F238E27FC236}">
                    <a16:creationId xmlns:a16="http://schemas.microsoft.com/office/drawing/2014/main" id="{A0E88F00-132C-4633-BBD0-4D10078347B5}"/>
                  </a:ext>
                </a:extLst>
              </p:cNvPr>
              <p:cNvSpPr/>
              <p:nvPr/>
            </p:nvSpPr>
            <p:spPr>
              <a:xfrm>
                <a:off x="2483660" y="236220"/>
                <a:ext cx="79374" cy="1119864"/>
              </a:xfrm>
              <a:prstGeom prst="moon">
                <a:avLst/>
              </a:prstGeom>
              <a:solidFill>
                <a:srgbClr val="00B05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62" name="グループ化 361">
              <a:extLst>
                <a:ext uri="{FF2B5EF4-FFF2-40B4-BE49-F238E27FC236}">
                  <a16:creationId xmlns:a16="http://schemas.microsoft.com/office/drawing/2014/main" id="{6DD53A95-65C8-4A0A-9034-2DBC43FF1543}"/>
                </a:ext>
              </a:extLst>
            </p:cNvPr>
            <p:cNvGrpSpPr/>
            <p:nvPr/>
          </p:nvGrpSpPr>
          <p:grpSpPr>
            <a:xfrm rot="2204268">
              <a:off x="4040172" y="3421294"/>
              <a:ext cx="325570" cy="464543"/>
              <a:chOff x="1968050" y="236220"/>
              <a:chExt cx="1096821" cy="1119864"/>
            </a:xfrm>
          </p:grpSpPr>
          <p:sp>
            <p:nvSpPr>
              <p:cNvPr id="419" name="フリーフォーム: 図形 418">
                <a:extLst>
                  <a:ext uri="{FF2B5EF4-FFF2-40B4-BE49-F238E27FC236}">
                    <a16:creationId xmlns:a16="http://schemas.microsoft.com/office/drawing/2014/main" id="{FDF0447A-81D6-4B94-B867-470D9C354077}"/>
                  </a:ext>
                </a:extLst>
              </p:cNvPr>
              <p:cNvSpPr/>
              <p:nvPr/>
            </p:nvSpPr>
            <p:spPr>
              <a:xfrm rot="902505">
                <a:off x="1968050" y="373380"/>
                <a:ext cx="565474" cy="178936"/>
              </a:xfrm>
              <a:custGeom>
                <a:avLst/>
                <a:gdLst>
                  <a:gd name="connsiteX0" fmla="*/ 282737 w 565474"/>
                  <a:gd name="connsiteY0" fmla="*/ 0 h 178936"/>
                  <a:gd name="connsiteX1" fmla="*/ 565474 w 565474"/>
                  <a:gd name="connsiteY1" fmla="*/ 167447 h 178936"/>
                  <a:gd name="connsiteX2" fmla="*/ 561558 w 565474"/>
                  <a:gd name="connsiteY2" fmla="*/ 178936 h 178936"/>
                  <a:gd name="connsiteX3" fmla="*/ 494278 w 565474"/>
                  <a:gd name="connsiteY3" fmla="*/ 165396 h 178936"/>
                  <a:gd name="connsiteX4" fmla="*/ 275914 w 565474"/>
                  <a:gd name="connsiteY4" fmla="*/ 152237 h 178936"/>
                  <a:gd name="connsiteX5" fmla="*/ 57550 w 565474"/>
                  <a:gd name="connsiteY5" fmla="*/ 165396 h 178936"/>
                  <a:gd name="connsiteX6" fmla="*/ 3040 w 565474"/>
                  <a:gd name="connsiteY6" fmla="*/ 176366 h 178936"/>
                  <a:gd name="connsiteX7" fmla="*/ 0 w 565474"/>
                  <a:gd name="connsiteY7" fmla="*/ 167447 h 178936"/>
                  <a:gd name="connsiteX8" fmla="*/ 282737 w 565474"/>
                  <a:gd name="connsiteY8" fmla="*/ 0 h 1789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65474" h="178936">
                    <a:moveTo>
                      <a:pt x="282737" y="0"/>
                    </a:moveTo>
                    <a:cubicBezTo>
                      <a:pt x="438888" y="0"/>
                      <a:pt x="565474" y="74969"/>
                      <a:pt x="565474" y="167447"/>
                    </a:cubicBezTo>
                    <a:lnTo>
                      <a:pt x="561558" y="178936"/>
                    </a:lnTo>
                    <a:lnTo>
                      <a:pt x="494278" y="165396"/>
                    </a:lnTo>
                    <a:cubicBezTo>
                      <a:pt x="427162" y="156923"/>
                      <a:pt x="353371" y="152237"/>
                      <a:pt x="275914" y="152237"/>
                    </a:cubicBezTo>
                    <a:cubicBezTo>
                      <a:pt x="198457" y="152237"/>
                      <a:pt x="124667" y="156923"/>
                      <a:pt x="57550" y="165396"/>
                    </a:cubicBezTo>
                    <a:lnTo>
                      <a:pt x="3040" y="176366"/>
                    </a:lnTo>
                    <a:lnTo>
                      <a:pt x="0" y="167447"/>
                    </a:lnTo>
                    <a:cubicBezTo>
                      <a:pt x="0" y="74969"/>
                      <a:pt x="126586" y="0"/>
                      <a:pt x="282737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0" name="フリーフォーム: 図形 419">
                <a:extLst>
                  <a:ext uri="{FF2B5EF4-FFF2-40B4-BE49-F238E27FC236}">
                    <a16:creationId xmlns:a16="http://schemas.microsoft.com/office/drawing/2014/main" id="{FB591101-1B4E-4EFD-B74B-109CE913CEDC}"/>
                  </a:ext>
                </a:extLst>
              </p:cNvPr>
              <p:cNvSpPr/>
              <p:nvPr/>
            </p:nvSpPr>
            <p:spPr>
              <a:xfrm rot="20547439">
                <a:off x="2499397" y="373380"/>
                <a:ext cx="565474" cy="178936"/>
              </a:xfrm>
              <a:custGeom>
                <a:avLst/>
                <a:gdLst>
                  <a:gd name="connsiteX0" fmla="*/ 282737 w 565474"/>
                  <a:gd name="connsiteY0" fmla="*/ 0 h 178936"/>
                  <a:gd name="connsiteX1" fmla="*/ 565474 w 565474"/>
                  <a:gd name="connsiteY1" fmla="*/ 167447 h 178936"/>
                  <a:gd name="connsiteX2" fmla="*/ 561558 w 565474"/>
                  <a:gd name="connsiteY2" fmla="*/ 178936 h 178936"/>
                  <a:gd name="connsiteX3" fmla="*/ 494278 w 565474"/>
                  <a:gd name="connsiteY3" fmla="*/ 165396 h 178936"/>
                  <a:gd name="connsiteX4" fmla="*/ 275914 w 565474"/>
                  <a:gd name="connsiteY4" fmla="*/ 152237 h 178936"/>
                  <a:gd name="connsiteX5" fmla="*/ 57550 w 565474"/>
                  <a:gd name="connsiteY5" fmla="*/ 165396 h 178936"/>
                  <a:gd name="connsiteX6" fmla="*/ 3040 w 565474"/>
                  <a:gd name="connsiteY6" fmla="*/ 176366 h 178936"/>
                  <a:gd name="connsiteX7" fmla="*/ 0 w 565474"/>
                  <a:gd name="connsiteY7" fmla="*/ 167447 h 178936"/>
                  <a:gd name="connsiteX8" fmla="*/ 282737 w 565474"/>
                  <a:gd name="connsiteY8" fmla="*/ 0 h 1789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65474" h="178936">
                    <a:moveTo>
                      <a:pt x="282737" y="0"/>
                    </a:moveTo>
                    <a:cubicBezTo>
                      <a:pt x="438888" y="0"/>
                      <a:pt x="565474" y="74969"/>
                      <a:pt x="565474" y="167447"/>
                    </a:cubicBezTo>
                    <a:lnTo>
                      <a:pt x="561558" y="178936"/>
                    </a:lnTo>
                    <a:lnTo>
                      <a:pt x="494278" y="165396"/>
                    </a:lnTo>
                    <a:cubicBezTo>
                      <a:pt x="427162" y="156923"/>
                      <a:pt x="353371" y="152237"/>
                      <a:pt x="275914" y="152237"/>
                    </a:cubicBezTo>
                    <a:cubicBezTo>
                      <a:pt x="198457" y="152237"/>
                      <a:pt x="124667" y="156923"/>
                      <a:pt x="57550" y="165396"/>
                    </a:cubicBezTo>
                    <a:lnTo>
                      <a:pt x="3040" y="176366"/>
                    </a:lnTo>
                    <a:lnTo>
                      <a:pt x="0" y="167447"/>
                    </a:lnTo>
                    <a:cubicBezTo>
                      <a:pt x="0" y="74969"/>
                      <a:pt x="126586" y="0"/>
                      <a:pt x="282737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1" name="フリーフォーム: 図形 420">
                <a:extLst>
                  <a:ext uri="{FF2B5EF4-FFF2-40B4-BE49-F238E27FC236}">
                    <a16:creationId xmlns:a16="http://schemas.microsoft.com/office/drawing/2014/main" id="{B171CCA5-93C1-4F34-AD23-71384CFD8054}"/>
                  </a:ext>
                </a:extLst>
              </p:cNvPr>
              <p:cNvSpPr/>
              <p:nvPr/>
            </p:nvSpPr>
            <p:spPr>
              <a:xfrm rot="902505">
                <a:off x="1968050" y="655320"/>
                <a:ext cx="565474" cy="178936"/>
              </a:xfrm>
              <a:custGeom>
                <a:avLst/>
                <a:gdLst>
                  <a:gd name="connsiteX0" fmla="*/ 282737 w 565474"/>
                  <a:gd name="connsiteY0" fmla="*/ 0 h 178936"/>
                  <a:gd name="connsiteX1" fmla="*/ 565474 w 565474"/>
                  <a:gd name="connsiteY1" fmla="*/ 167447 h 178936"/>
                  <a:gd name="connsiteX2" fmla="*/ 561558 w 565474"/>
                  <a:gd name="connsiteY2" fmla="*/ 178936 h 178936"/>
                  <a:gd name="connsiteX3" fmla="*/ 494278 w 565474"/>
                  <a:gd name="connsiteY3" fmla="*/ 165396 h 178936"/>
                  <a:gd name="connsiteX4" fmla="*/ 275914 w 565474"/>
                  <a:gd name="connsiteY4" fmla="*/ 152237 h 178936"/>
                  <a:gd name="connsiteX5" fmla="*/ 57550 w 565474"/>
                  <a:gd name="connsiteY5" fmla="*/ 165396 h 178936"/>
                  <a:gd name="connsiteX6" fmla="*/ 3040 w 565474"/>
                  <a:gd name="connsiteY6" fmla="*/ 176366 h 178936"/>
                  <a:gd name="connsiteX7" fmla="*/ 0 w 565474"/>
                  <a:gd name="connsiteY7" fmla="*/ 167447 h 178936"/>
                  <a:gd name="connsiteX8" fmla="*/ 282737 w 565474"/>
                  <a:gd name="connsiteY8" fmla="*/ 0 h 1789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65474" h="178936">
                    <a:moveTo>
                      <a:pt x="282737" y="0"/>
                    </a:moveTo>
                    <a:cubicBezTo>
                      <a:pt x="438888" y="0"/>
                      <a:pt x="565474" y="74969"/>
                      <a:pt x="565474" y="167447"/>
                    </a:cubicBezTo>
                    <a:lnTo>
                      <a:pt x="561558" y="178936"/>
                    </a:lnTo>
                    <a:lnTo>
                      <a:pt x="494278" y="165396"/>
                    </a:lnTo>
                    <a:cubicBezTo>
                      <a:pt x="427162" y="156923"/>
                      <a:pt x="353371" y="152237"/>
                      <a:pt x="275914" y="152237"/>
                    </a:cubicBezTo>
                    <a:cubicBezTo>
                      <a:pt x="198457" y="152237"/>
                      <a:pt x="124667" y="156923"/>
                      <a:pt x="57550" y="165396"/>
                    </a:cubicBezTo>
                    <a:lnTo>
                      <a:pt x="3040" y="176366"/>
                    </a:lnTo>
                    <a:lnTo>
                      <a:pt x="0" y="167447"/>
                    </a:lnTo>
                    <a:cubicBezTo>
                      <a:pt x="0" y="74969"/>
                      <a:pt x="126586" y="0"/>
                      <a:pt x="282737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2" name="フリーフォーム: 図形 421">
                <a:extLst>
                  <a:ext uri="{FF2B5EF4-FFF2-40B4-BE49-F238E27FC236}">
                    <a16:creationId xmlns:a16="http://schemas.microsoft.com/office/drawing/2014/main" id="{769CBE9E-9AE4-4105-9343-4C07F5CC4DC2}"/>
                  </a:ext>
                </a:extLst>
              </p:cNvPr>
              <p:cNvSpPr/>
              <p:nvPr/>
            </p:nvSpPr>
            <p:spPr>
              <a:xfrm rot="20547439">
                <a:off x="2499397" y="655320"/>
                <a:ext cx="565474" cy="178936"/>
              </a:xfrm>
              <a:custGeom>
                <a:avLst/>
                <a:gdLst>
                  <a:gd name="connsiteX0" fmla="*/ 282737 w 565474"/>
                  <a:gd name="connsiteY0" fmla="*/ 0 h 178936"/>
                  <a:gd name="connsiteX1" fmla="*/ 565474 w 565474"/>
                  <a:gd name="connsiteY1" fmla="*/ 167447 h 178936"/>
                  <a:gd name="connsiteX2" fmla="*/ 561558 w 565474"/>
                  <a:gd name="connsiteY2" fmla="*/ 178936 h 178936"/>
                  <a:gd name="connsiteX3" fmla="*/ 494278 w 565474"/>
                  <a:gd name="connsiteY3" fmla="*/ 165396 h 178936"/>
                  <a:gd name="connsiteX4" fmla="*/ 275914 w 565474"/>
                  <a:gd name="connsiteY4" fmla="*/ 152237 h 178936"/>
                  <a:gd name="connsiteX5" fmla="*/ 57550 w 565474"/>
                  <a:gd name="connsiteY5" fmla="*/ 165396 h 178936"/>
                  <a:gd name="connsiteX6" fmla="*/ 3040 w 565474"/>
                  <a:gd name="connsiteY6" fmla="*/ 176366 h 178936"/>
                  <a:gd name="connsiteX7" fmla="*/ 0 w 565474"/>
                  <a:gd name="connsiteY7" fmla="*/ 167447 h 178936"/>
                  <a:gd name="connsiteX8" fmla="*/ 282737 w 565474"/>
                  <a:gd name="connsiteY8" fmla="*/ 0 h 1789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65474" h="178936">
                    <a:moveTo>
                      <a:pt x="282737" y="0"/>
                    </a:moveTo>
                    <a:cubicBezTo>
                      <a:pt x="438888" y="0"/>
                      <a:pt x="565474" y="74969"/>
                      <a:pt x="565474" y="167447"/>
                    </a:cubicBezTo>
                    <a:lnTo>
                      <a:pt x="561558" y="178936"/>
                    </a:lnTo>
                    <a:lnTo>
                      <a:pt x="494278" y="165396"/>
                    </a:lnTo>
                    <a:cubicBezTo>
                      <a:pt x="427162" y="156923"/>
                      <a:pt x="353371" y="152237"/>
                      <a:pt x="275914" y="152237"/>
                    </a:cubicBezTo>
                    <a:cubicBezTo>
                      <a:pt x="198457" y="152237"/>
                      <a:pt x="124667" y="156923"/>
                      <a:pt x="57550" y="165396"/>
                    </a:cubicBezTo>
                    <a:lnTo>
                      <a:pt x="3040" y="176366"/>
                    </a:lnTo>
                    <a:lnTo>
                      <a:pt x="0" y="167447"/>
                    </a:lnTo>
                    <a:cubicBezTo>
                      <a:pt x="0" y="74969"/>
                      <a:pt x="126586" y="0"/>
                      <a:pt x="282737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3" name="フリーフォーム: 図形 422">
                <a:extLst>
                  <a:ext uri="{FF2B5EF4-FFF2-40B4-BE49-F238E27FC236}">
                    <a16:creationId xmlns:a16="http://schemas.microsoft.com/office/drawing/2014/main" id="{2C73EA00-413D-49F9-BF9E-A1935AB744DA}"/>
                  </a:ext>
                </a:extLst>
              </p:cNvPr>
              <p:cNvSpPr/>
              <p:nvPr/>
            </p:nvSpPr>
            <p:spPr>
              <a:xfrm rot="902505">
                <a:off x="1968050" y="914399"/>
                <a:ext cx="565474" cy="178936"/>
              </a:xfrm>
              <a:custGeom>
                <a:avLst/>
                <a:gdLst>
                  <a:gd name="connsiteX0" fmla="*/ 282737 w 565474"/>
                  <a:gd name="connsiteY0" fmla="*/ 0 h 178936"/>
                  <a:gd name="connsiteX1" fmla="*/ 565474 w 565474"/>
                  <a:gd name="connsiteY1" fmla="*/ 167447 h 178936"/>
                  <a:gd name="connsiteX2" fmla="*/ 561558 w 565474"/>
                  <a:gd name="connsiteY2" fmla="*/ 178936 h 178936"/>
                  <a:gd name="connsiteX3" fmla="*/ 494278 w 565474"/>
                  <a:gd name="connsiteY3" fmla="*/ 165396 h 178936"/>
                  <a:gd name="connsiteX4" fmla="*/ 275914 w 565474"/>
                  <a:gd name="connsiteY4" fmla="*/ 152237 h 178936"/>
                  <a:gd name="connsiteX5" fmla="*/ 57550 w 565474"/>
                  <a:gd name="connsiteY5" fmla="*/ 165396 h 178936"/>
                  <a:gd name="connsiteX6" fmla="*/ 3040 w 565474"/>
                  <a:gd name="connsiteY6" fmla="*/ 176366 h 178936"/>
                  <a:gd name="connsiteX7" fmla="*/ 0 w 565474"/>
                  <a:gd name="connsiteY7" fmla="*/ 167447 h 178936"/>
                  <a:gd name="connsiteX8" fmla="*/ 282737 w 565474"/>
                  <a:gd name="connsiteY8" fmla="*/ 0 h 1789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65474" h="178936">
                    <a:moveTo>
                      <a:pt x="282737" y="0"/>
                    </a:moveTo>
                    <a:cubicBezTo>
                      <a:pt x="438888" y="0"/>
                      <a:pt x="565474" y="74969"/>
                      <a:pt x="565474" y="167447"/>
                    </a:cubicBezTo>
                    <a:lnTo>
                      <a:pt x="561558" y="178936"/>
                    </a:lnTo>
                    <a:lnTo>
                      <a:pt x="494278" y="165396"/>
                    </a:lnTo>
                    <a:cubicBezTo>
                      <a:pt x="427162" y="156923"/>
                      <a:pt x="353371" y="152237"/>
                      <a:pt x="275914" y="152237"/>
                    </a:cubicBezTo>
                    <a:cubicBezTo>
                      <a:pt x="198457" y="152237"/>
                      <a:pt x="124667" y="156923"/>
                      <a:pt x="57550" y="165396"/>
                    </a:cubicBezTo>
                    <a:lnTo>
                      <a:pt x="3040" y="176366"/>
                    </a:lnTo>
                    <a:lnTo>
                      <a:pt x="0" y="167447"/>
                    </a:lnTo>
                    <a:cubicBezTo>
                      <a:pt x="0" y="74969"/>
                      <a:pt x="126586" y="0"/>
                      <a:pt x="282737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4" name="フリーフォーム: 図形 423">
                <a:extLst>
                  <a:ext uri="{FF2B5EF4-FFF2-40B4-BE49-F238E27FC236}">
                    <a16:creationId xmlns:a16="http://schemas.microsoft.com/office/drawing/2014/main" id="{B4DF855E-6DAC-4668-9781-A8B78E32EDB3}"/>
                  </a:ext>
                </a:extLst>
              </p:cNvPr>
              <p:cNvSpPr/>
              <p:nvPr/>
            </p:nvSpPr>
            <p:spPr>
              <a:xfrm rot="20547439">
                <a:off x="2499397" y="914399"/>
                <a:ext cx="565474" cy="178936"/>
              </a:xfrm>
              <a:custGeom>
                <a:avLst/>
                <a:gdLst>
                  <a:gd name="connsiteX0" fmla="*/ 282737 w 565474"/>
                  <a:gd name="connsiteY0" fmla="*/ 0 h 178936"/>
                  <a:gd name="connsiteX1" fmla="*/ 565474 w 565474"/>
                  <a:gd name="connsiteY1" fmla="*/ 167447 h 178936"/>
                  <a:gd name="connsiteX2" fmla="*/ 561558 w 565474"/>
                  <a:gd name="connsiteY2" fmla="*/ 178936 h 178936"/>
                  <a:gd name="connsiteX3" fmla="*/ 494278 w 565474"/>
                  <a:gd name="connsiteY3" fmla="*/ 165396 h 178936"/>
                  <a:gd name="connsiteX4" fmla="*/ 275914 w 565474"/>
                  <a:gd name="connsiteY4" fmla="*/ 152237 h 178936"/>
                  <a:gd name="connsiteX5" fmla="*/ 57550 w 565474"/>
                  <a:gd name="connsiteY5" fmla="*/ 165396 h 178936"/>
                  <a:gd name="connsiteX6" fmla="*/ 3040 w 565474"/>
                  <a:gd name="connsiteY6" fmla="*/ 176366 h 178936"/>
                  <a:gd name="connsiteX7" fmla="*/ 0 w 565474"/>
                  <a:gd name="connsiteY7" fmla="*/ 167447 h 178936"/>
                  <a:gd name="connsiteX8" fmla="*/ 282737 w 565474"/>
                  <a:gd name="connsiteY8" fmla="*/ 0 h 1789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65474" h="178936">
                    <a:moveTo>
                      <a:pt x="282737" y="0"/>
                    </a:moveTo>
                    <a:cubicBezTo>
                      <a:pt x="438888" y="0"/>
                      <a:pt x="565474" y="74969"/>
                      <a:pt x="565474" y="167447"/>
                    </a:cubicBezTo>
                    <a:lnTo>
                      <a:pt x="561558" y="178936"/>
                    </a:lnTo>
                    <a:lnTo>
                      <a:pt x="494278" y="165396"/>
                    </a:lnTo>
                    <a:cubicBezTo>
                      <a:pt x="427162" y="156923"/>
                      <a:pt x="353371" y="152237"/>
                      <a:pt x="275914" y="152237"/>
                    </a:cubicBezTo>
                    <a:cubicBezTo>
                      <a:pt x="198457" y="152237"/>
                      <a:pt x="124667" y="156923"/>
                      <a:pt x="57550" y="165396"/>
                    </a:cubicBezTo>
                    <a:lnTo>
                      <a:pt x="3040" y="176366"/>
                    </a:lnTo>
                    <a:lnTo>
                      <a:pt x="0" y="167447"/>
                    </a:lnTo>
                    <a:cubicBezTo>
                      <a:pt x="0" y="74969"/>
                      <a:pt x="126586" y="0"/>
                      <a:pt x="282737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5" name="月 424">
                <a:extLst>
                  <a:ext uri="{FF2B5EF4-FFF2-40B4-BE49-F238E27FC236}">
                    <a16:creationId xmlns:a16="http://schemas.microsoft.com/office/drawing/2014/main" id="{9CB306BE-F866-4390-848C-2F0FB27980C1}"/>
                  </a:ext>
                </a:extLst>
              </p:cNvPr>
              <p:cNvSpPr/>
              <p:nvPr/>
            </p:nvSpPr>
            <p:spPr>
              <a:xfrm>
                <a:off x="2483660" y="236220"/>
                <a:ext cx="79374" cy="1119864"/>
              </a:xfrm>
              <a:prstGeom prst="moon">
                <a:avLst/>
              </a:prstGeom>
              <a:solidFill>
                <a:srgbClr val="00B05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63" name="グループ化 362">
              <a:extLst>
                <a:ext uri="{FF2B5EF4-FFF2-40B4-BE49-F238E27FC236}">
                  <a16:creationId xmlns:a16="http://schemas.microsoft.com/office/drawing/2014/main" id="{B3F0F467-18CF-45D9-863A-ECD95C55F77B}"/>
                </a:ext>
              </a:extLst>
            </p:cNvPr>
            <p:cNvGrpSpPr/>
            <p:nvPr/>
          </p:nvGrpSpPr>
          <p:grpSpPr>
            <a:xfrm rot="2204268">
              <a:off x="4245913" y="1120054"/>
              <a:ext cx="325570" cy="464543"/>
              <a:chOff x="1968050" y="236220"/>
              <a:chExt cx="1096821" cy="1119864"/>
            </a:xfrm>
          </p:grpSpPr>
          <p:sp>
            <p:nvSpPr>
              <p:cNvPr id="412" name="フリーフォーム: 図形 411">
                <a:extLst>
                  <a:ext uri="{FF2B5EF4-FFF2-40B4-BE49-F238E27FC236}">
                    <a16:creationId xmlns:a16="http://schemas.microsoft.com/office/drawing/2014/main" id="{18CAB752-3F29-481C-9005-8C1A2EF66023}"/>
                  </a:ext>
                </a:extLst>
              </p:cNvPr>
              <p:cNvSpPr/>
              <p:nvPr/>
            </p:nvSpPr>
            <p:spPr>
              <a:xfrm rot="902505">
                <a:off x="1968050" y="373380"/>
                <a:ext cx="565474" cy="178936"/>
              </a:xfrm>
              <a:custGeom>
                <a:avLst/>
                <a:gdLst>
                  <a:gd name="connsiteX0" fmla="*/ 282737 w 565474"/>
                  <a:gd name="connsiteY0" fmla="*/ 0 h 178936"/>
                  <a:gd name="connsiteX1" fmla="*/ 565474 w 565474"/>
                  <a:gd name="connsiteY1" fmla="*/ 167447 h 178936"/>
                  <a:gd name="connsiteX2" fmla="*/ 561558 w 565474"/>
                  <a:gd name="connsiteY2" fmla="*/ 178936 h 178936"/>
                  <a:gd name="connsiteX3" fmla="*/ 494278 w 565474"/>
                  <a:gd name="connsiteY3" fmla="*/ 165396 h 178936"/>
                  <a:gd name="connsiteX4" fmla="*/ 275914 w 565474"/>
                  <a:gd name="connsiteY4" fmla="*/ 152237 h 178936"/>
                  <a:gd name="connsiteX5" fmla="*/ 57550 w 565474"/>
                  <a:gd name="connsiteY5" fmla="*/ 165396 h 178936"/>
                  <a:gd name="connsiteX6" fmla="*/ 3040 w 565474"/>
                  <a:gd name="connsiteY6" fmla="*/ 176366 h 178936"/>
                  <a:gd name="connsiteX7" fmla="*/ 0 w 565474"/>
                  <a:gd name="connsiteY7" fmla="*/ 167447 h 178936"/>
                  <a:gd name="connsiteX8" fmla="*/ 282737 w 565474"/>
                  <a:gd name="connsiteY8" fmla="*/ 0 h 1789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65474" h="178936">
                    <a:moveTo>
                      <a:pt x="282737" y="0"/>
                    </a:moveTo>
                    <a:cubicBezTo>
                      <a:pt x="438888" y="0"/>
                      <a:pt x="565474" y="74969"/>
                      <a:pt x="565474" y="167447"/>
                    </a:cubicBezTo>
                    <a:lnTo>
                      <a:pt x="561558" y="178936"/>
                    </a:lnTo>
                    <a:lnTo>
                      <a:pt x="494278" y="165396"/>
                    </a:lnTo>
                    <a:cubicBezTo>
                      <a:pt x="427162" y="156923"/>
                      <a:pt x="353371" y="152237"/>
                      <a:pt x="275914" y="152237"/>
                    </a:cubicBezTo>
                    <a:cubicBezTo>
                      <a:pt x="198457" y="152237"/>
                      <a:pt x="124667" y="156923"/>
                      <a:pt x="57550" y="165396"/>
                    </a:cubicBezTo>
                    <a:lnTo>
                      <a:pt x="3040" y="176366"/>
                    </a:lnTo>
                    <a:lnTo>
                      <a:pt x="0" y="167447"/>
                    </a:lnTo>
                    <a:cubicBezTo>
                      <a:pt x="0" y="74969"/>
                      <a:pt x="126586" y="0"/>
                      <a:pt x="282737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3" name="フリーフォーム: 図形 412">
                <a:extLst>
                  <a:ext uri="{FF2B5EF4-FFF2-40B4-BE49-F238E27FC236}">
                    <a16:creationId xmlns:a16="http://schemas.microsoft.com/office/drawing/2014/main" id="{CA15E145-FBD2-46D3-A0E4-F114246E80E0}"/>
                  </a:ext>
                </a:extLst>
              </p:cNvPr>
              <p:cNvSpPr/>
              <p:nvPr/>
            </p:nvSpPr>
            <p:spPr>
              <a:xfrm rot="20547439">
                <a:off x="2499397" y="373380"/>
                <a:ext cx="565474" cy="178936"/>
              </a:xfrm>
              <a:custGeom>
                <a:avLst/>
                <a:gdLst>
                  <a:gd name="connsiteX0" fmla="*/ 282737 w 565474"/>
                  <a:gd name="connsiteY0" fmla="*/ 0 h 178936"/>
                  <a:gd name="connsiteX1" fmla="*/ 565474 w 565474"/>
                  <a:gd name="connsiteY1" fmla="*/ 167447 h 178936"/>
                  <a:gd name="connsiteX2" fmla="*/ 561558 w 565474"/>
                  <a:gd name="connsiteY2" fmla="*/ 178936 h 178936"/>
                  <a:gd name="connsiteX3" fmla="*/ 494278 w 565474"/>
                  <a:gd name="connsiteY3" fmla="*/ 165396 h 178936"/>
                  <a:gd name="connsiteX4" fmla="*/ 275914 w 565474"/>
                  <a:gd name="connsiteY4" fmla="*/ 152237 h 178936"/>
                  <a:gd name="connsiteX5" fmla="*/ 57550 w 565474"/>
                  <a:gd name="connsiteY5" fmla="*/ 165396 h 178936"/>
                  <a:gd name="connsiteX6" fmla="*/ 3040 w 565474"/>
                  <a:gd name="connsiteY6" fmla="*/ 176366 h 178936"/>
                  <a:gd name="connsiteX7" fmla="*/ 0 w 565474"/>
                  <a:gd name="connsiteY7" fmla="*/ 167447 h 178936"/>
                  <a:gd name="connsiteX8" fmla="*/ 282737 w 565474"/>
                  <a:gd name="connsiteY8" fmla="*/ 0 h 1789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65474" h="178936">
                    <a:moveTo>
                      <a:pt x="282737" y="0"/>
                    </a:moveTo>
                    <a:cubicBezTo>
                      <a:pt x="438888" y="0"/>
                      <a:pt x="565474" y="74969"/>
                      <a:pt x="565474" y="167447"/>
                    </a:cubicBezTo>
                    <a:lnTo>
                      <a:pt x="561558" y="178936"/>
                    </a:lnTo>
                    <a:lnTo>
                      <a:pt x="494278" y="165396"/>
                    </a:lnTo>
                    <a:cubicBezTo>
                      <a:pt x="427162" y="156923"/>
                      <a:pt x="353371" y="152237"/>
                      <a:pt x="275914" y="152237"/>
                    </a:cubicBezTo>
                    <a:cubicBezTo>
                      <a:pt x="198457" y="152237"/>
                      <a:pt x="124667" y="156923"/>
                      <a:pt x="57550" y="165396"/>
                    </a:cubicBezTo>
                    <a:lnTo>
                      <a:pt x="3040" y="176366"/>
                    </a:lnTo>
                    <a:lnTo>
                      <a:pt x="0" y="167447"/>
                    </a:lnTo>
                    <a:cubicBezTo>
                      <a:pt x="0" y="74969"/>
                      <a:pt x="126586" y="0"/>
                      <a:pt x="282737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4" name="フリーフォーム: 図形 413">
                <a:extLst>
                  <a:ext uri="{FF2B5EF4-FFF2-40B4-BE49-F238E27FC236}">
                    <a16:creationId xmlns:a16="http://schemas.microsoft.com/office/drawing/2014/main" id="{9DD616DC-BBCD-4A09-A77C-E411BC2271F6}"/>
                  </a:ext>
                </a:extLst>
              </p:cNvPr>
              <p:cNvSpPr/>
              <p:nvPr/>
            </p:nvSpPr>
            <p:spPr>
              <a:xfrm rot="902505">
                <a:off x="1968050" y="655320"/>
                <a:ext cx="565474" cy="178936"/>
              </a:xfrm>
              <a:custGeom>
                <a:avLst/>
                <a:gdLst>
                  <a:gd name="connsiteX0" fmla="*/ 282737 w 565474"/>
                  <a:gd name="connsiteY0" fmla="*/ 0 h 178936"/>
                  <a:gd name="connsiteX1" fmla="*/ 565474 w 565474"/>
                  <a:gd name="connsiteY1" fmla="*/ 167447 h 178936"/>
                  <a:gd name="connsiteX2" fmla="*/ 561558 w 565474"/>
                  <a:gd name="connsiteY2" fmla="*/ 178936 h 178936"/>
                  <a:gd name="connsiteX3" fmla="*/ 494278 w 565474"/>
                  <a:gd name="connsiteY3" fmla="*/ 165396 h 178936"/>
                  <a:gd name="connsiteX4" fmla="*/ 275914 w 565474"/>
                  <a:gd name="connsiteY4" fmla="*/ 152237 h 178936"/>
                  <a:gd name="connsiteX5" fmla="*/ 57550 w 565474"/>
                  <a:gd name="connsiteY5" fmla="*/ 165396 h 178936"/>
                  <a:gd name="connsiteX6" fmla="*/ 3040 w 565474"/>
                  <a:gd name="connsiteY6" fmla="*/ 176366 h 178936"/>
                  <a:gd name="connsiteX7" fmla="*/ 0 w 565474"/>
                  <a:gd name="connsiteY7" fmla="*/ 167447 h 178936"/>
                  <a:gd name="connsiteX8" fmla="*/ 282737 w 565474"/>
                  <a:gd name="connsiteY8" fmla="*/ 0 h 1789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65474" h="178936">
                    <a:moveTo>
                      <a:pt x="282737" y="0"/>
                    </a:moveTo>
                    <a:cubicBezTo>
                      <a:pt x="438888" y="0"/>
                      <a:pt x="565474" y="74969"/>
                      <a:pt x="565474" y="167447"/>
                    </a:cubicBezTo>
                    <a:lnTo>
                      <a:pt x="561558" y="178936"/>
                    </a:lnTo>
                    <a:lnTo>
                      <a:pt x="494278" y="165396"/>
                    </a:lnTo>
                    <a:cubicBezTo>
                      <a:pt x="427162" y="156923"/>
                      <a:pt x="353371" y="152237"/>
                      <a:pt x="275914" y="152237"/>
                    </a:cubicBezTo>
                    <a:cubicBezTo>
                      <a:pt x="198457" y="152237"/>
                      <a:pt x="124667" y="156923"/>
                      <a:pt x="57550" y="165396"/>
                    </a:cubicBezTo>
                    <a:lnTo>
                      <a:pt x="3040" y="176366"/>
                    </a:lnTo>
                    <a:lnTo>
                      <a:pt x="0" y="167447"/>
                    </a:lnTo>
                    <a:cubicBezTo>
                      <a:pt x="0" y="74969"/>
                      <a:pt x="126586" y="0"/>
                      <a:pt x="282737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5" name="フリーフォーム: 図形 414">
                <a:extLst>
                  <a:ext uri="{FF2B5EF4-FFF2-40B4-BE49-F238E27FC236}">
                    <a16:creationId xmlns:a16="http://schemas.microsoft.com/office/drawing/2014/main" id="{71922F18-7F43-4543-97AD-697B3F13EF5F}"/>
                  </a:ext>
                </a:extLst>
              </p:cNvPr>
              <p:cNvSpPr/>
              <p:nvPr/>
            </p:nvSpPr>
            <p:spPr>
              <a:xfrm rot="20547439">
                <a:off x="2499397" y="655320"/>
                <a:ext cx="565474" cy="178936"/>
              </a:xfrm>
              <a:custGeom>
                <a:avLst/>
                <a:gdLst>
                  <a:gd name="connsiteX0" fmla="*/ 282737 w 565474"/>
                  <a:gd name="connsiteY0" fmla="*/ 0 h 178936"/>
                  <a:gd name="connsiteX1" fmla="*/ 565474 w 565474"/>
                  <a:gd name="connsiteY1" fmla="*/ 167447 h 178936"/>
                  <a:gd name="connsiteX2" fmla="*/ 561558 w 565474"/>
                  <a:gd name="connsiteY2" fmla="*/ 178936 h 178936"/>
                  <a:gd name="connsiteX3" fmla="*/ 494278 w 565474"/>
                  <a:gd name="connsiteY3" fmla="*/ 165396 h 178936"/>
                  <a:gd name="connsiteX4" fmla="*/ 275914 w 565474"/>
                  <a:gd name="connsiteY4" fmla="*/ 152237 h 178936"/>
                  <a:gd name="connsiteX5" fmla="*/ 57550 w 565474"/>
                  <a:gd name="connsiteY5" fmla="*/ 165396 h 178936"/>
                  <a:gd name="connsiteX6" fmla="*/ 3040 w 565474"/>
                  <a:gd name="connsiteY6" fmla="*/ 176366 h 178936"/>
                  <a:gd name="connsiteX7" fmla="*/ 0 w 565474"/>
                  <a:gd name="connsiteY7" fmla="*/ 167447 h 178936"/>
                  <a:gd name="connsiteX8" fmla="*/ 282737 w 565474"/>
                  <a:gd name="connsiteY8" fmla="*/ 0 h 1789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65474" h="178936">
                    <a:moveTo>
                      <a:pt x="282737" y="0"/>
                    </a:moveTo>
                    <a:cubicBezTo>
                      <a:pt x="438888" y="0"/>
                      <a:pt x="565474" y="74969"/>
                      <a:pt x="565474" y="167447"/>
                    </a:cubicBezTo>
                    <a:lnTo>
                      <a:pt x="561558" y="178936"/>
                    </a:lnTo>
                    <a:lnTo>
                      <a:pt x="494278" y="165396"/>
                    </a:lnTo>
                    <a:cubicBezTo>
                      <a:pt x="427162" y="156923"/>
                      <a:pt x="353371" y="152237"/>
                      <a:pt x="275914" y="152237"/>
                    </a:cubicBezTo>
                    <a:cubicBezTo>
                      <a:pt x="198457" y="152237"/>
                      <a:pt x="124667" y="156923"/>
                      <a:pt x="57550" y="165396"/>
                    </a:cubicBezTo>
                    <a:lnTo>
                      <a:pt x="3040" y="176366"/>
                    </a:lnTo>
                    <a:lnTo>
                      <a:pt x="0" y="167447"/>
                    </a:lnTo>
                    <a:cubicBezTo>
                      <a:pt x="0" y="74969"/>
                      <a:pt x="126586" y="0"/>
                      <a:pt x="282737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6" name="フリーフォーム: 図形 415">
                <a:extLst>
                  <a:ext uri="{FF2B5EF4-FFF2-40B4-BE49-F238E27FC236}">
                    <a16:creationId xmlns:a16="http://schemas.microsoft.com/office/drawing/2014/main" id="{02EEC909-6A34-48E5-901F-5C617A744BDC}"/>
                  </a:ext>
                </a:extLst>
              </p:cNvPr>
              <p:cNvSpPr/>
              <p:nvPr/>
            </p:nvSpPr>
            <p:spPr>
              <a:xfrm rot="902505">
                <a:off x="1968050" y="914399"/>
                <a:ext cx="565474" cy="178936"/>
              </a:xfrm>
              <a:custGeom>
                <a:avLst/>
                <a:gdLst>
                  <a:gd name="connsiteX0" fmla="*/ 282737 w 565474"/>
                  <a:gd name="connsiteY0" fmla="*/ 0 h 178936"/>
                  <a:gd name="connsiteX1" fmla="*/ 565474 w 565474"/>
                  <a:gd name="connsiteY1" fmla="*/ 167447 h 178936"/>
                  <a:gd name="connsiteX2" fmla="*/ 561558 w 565474"/>
                  <a:gd name="connsiteY2" fmla="*/ 178936 h 178936"/>
                  <a:gd name="connsiteX3" fmla="*/ 494278 w 565474"/>
                  <a:gd name="connsiteY3" fmla="*/ 165396 h 178936"/>
                  <a:gd name="connsiteX4" fmla="*/ 275914 w 565474"/>
                  <a:gd name="connsiteY4" fmla="*/ 152237 h 178936"/>
                  <a:gd name="connsiteX5" fmla="*/ 57550 w 565474"/>
                  <a:gd name="connsiteY5" fmla="*/ 165396 h 178936"/>
                  <a:gd name="connsiteX6" fmla="*/ 3040 w 565474"/>
                  <a:gd name="connsiteY6" fmla="*/ 176366 h 178936"/>
                  <a:gd name="connsiteX7" fmla="*/ 0 w 565474"/>
                  <a:gd name="connsiteY7" fmla="*/ 167447 h 178936"/>
                  <a:gd name="connsiteX8" fmla="*/ 282737 w 565474"/>
                  <a:gd name="connsiteY8" fmla="*/ 0 h 1789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65474" h="178936">
                    <a:moveTo>
                      <a:pt x="282737" y="0"/>
                    </a:moveTo>
                    <a:cubicBezTo>
                      <a:pt x="438888" y="0"/>
                      <a:pt x="565474" y="74969"/>
                      <a:pt x="565474" y="167447"/>
                    </a:cubicBezTo>
                    <a:lnTo>
                      <a:pt x="561558" y="178936"/>
                    </a:lnTo>
                    <a:lnTo>
                      <a:pt x="494278" y="165396"/>
                    </a:lnTo>
                    <a:cubicBezTo>
                      <a:pt x="427162" y="156923"/>
                      <a:pt x="353371" y="152237"/>
                      <a:pt x="275914" y="152237"/>
                    </a:cubicBezTo>
                    <a:cubicBezTo>
                      <a:pt x="198457" y="152237"/>
                      <a:pt x="124667" y="156923"/>
                      <a:pt x="57550" y="165396"/>
                    </a:cubicBezTo>
                    <a:lnTo>
                      <a:pt x="3040" y="176366"/>
                    </a:lnTo>
                    <a:lnTo>
                      <a:pt x="0" y="167447"/>
                    </a:lnTo>
                    <a:cubicBezTo>
                      <a:pt x="0" y="74969"/>
                      <a:pt x="126586" y="0"/>
                      <a:pt x="282737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7" name="フリーフォーム: 図形 416">
                <a:extLst>
                  <a:ext uri="{FF2B5EF4-FFF2-40B4-BE49-F238E27FC236}">
                    <a16:creationId xmlns:a16="http://schemas.microsoft.com/office/drawing/2014/main" id="{6561890B-0E18-43F9-8099-1E7E110F9C6A}"/>
                  </a:ext>
                </a:extLst>
              </p:cNvPr>
              <p:cNvSpPr/>
              <p:nvPr/>
            </p:nvSpPr>
            <p:spPr>
              <a:xfrm rot="20547439">
                <a:off x="2499397" y="914399"/>
                <a:ext cx="565474" cy="178936"/>
              </a:xfrm>
              <a:custGeom>
                <a:avLst/>
                <a:gdLst>
                  <a:gd name="connsiteX0" fmla="*/ 282737 w 565474"/>
                  <a:gd name="connsiteY0" fmla="*/ 0 h 178936"/>
                  <a:gd name="connsiteX1" fmla="*/ 565474 w 565474"/>
                  <a:gd name="connsiteY1" fmla="*/ 167447 h 178936"/>
                  <a:gd name="connsiteX2" fmla="*/ 561558 w 565474"/>
                  <a:gd name="connsiteY2" fmla="*/ 178936 h 178936"/>
                  <a:gd name="connsiteX3" fmla="*/ 494278 w 565474"/>
                  <a:gd name="connsiteY3" fmla="*/ 165396 h 178936"/>
                  <a:gd name="connsiteX4" fmla="*/ 275914 w 565474"/>
                  <a:gd name="connsiteY4" fmla="*/ 152237 h 178936"/>
                  <a:gd name="connsiteX5" fmla="*/ 57550 w 565474"/>
                  <a:gd name="connsiteY5" fmla="*/ 165396 h 178936"/>
                  <a:gd name="connsiteX6" fmla="*/ 3040 w 565474"/>
                  <a:gd name="connsiteY6" fmla="*/ 176366 h 178936"/>
                  <a:gd name="connsiteX7" fmla="*/ 0 w 565474"/>
                  <a:gd name="connsiteY7" fmla="*/ 167447 h 178936"/>
                  <a:gd name="connsiteX8" fmla="*/ 282737 w 565474"/>
                  <a:gd name="connsiteY8" fmla="*/ 0 h 1789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65474" h="178936">
                    <a:moveTo>
                      <a:pt x="282737" y="0"/>
                    </a:moveTo>
                    <a:cubicBezTo>
                      <a:pt x="438888" y="0"/>
                      <a:pt x="565474" y="74969"/>
                      <a:pt x="565474" y="167447"/>
                    </a:cubicBezTo>
                    <a:lnTo>
                      <a:pt x="561558" y="178936"/>
                    </a:lnTo>
                    <a:lnTo>
                      <a:pt x="494278" y="165396"/>
                    </a:lnTo>
                    <a:cubicBezTo>
                      <a:pt x="427162" y="156923"/>
                      <a:pt x="353371" y="152237"/>
                      <a:pt x="275914" y="152237"/>
                    </a:cubicBezTo>
                    <a:cubicBezTo>
                      <a:pt x="198457" y="152237"/>
                      <a:pt x="124667" y="156923"/>
                      <a:pt x="57550" y="165396"/>
                    </a:cubicBezTo>
                    <a:lnTo>
                      <a:pt x="3040" y="176366"/>
                    </a:lnTo>
                    <a:lnTo>
                      <a:pt x="0" y="167447"/>
                    </a:lnTo>
                    <a:cubicBezTo>
                      <a:pt x="0" y="74969"/>
                      <a:pt x="126586" y="0"/>
                      <a:pt x="282737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8" name="月 417">
                <a:extLst>
                  <a:ext uri="{FF2B5EF4-FFF2-40B4-BE49-F238E27FC236}">
                    <a16:creationId xmlns:a16="http://schemas.microsoft.com/office/drawing/2014/main" id="{036FC862-5E60-4140-82E2-D7B93EE3006C}"/>
                  </a:ext>
                </a:extLst>
              </p:cNvPr>
              <p:cNvSpPr/>
              <p:nvPr/>
            </p:nvSpPr>
            <p:spPr>
              <a:xfrm>
                <a:off x="2483660" y="236220"/>
                <a:ext cx="79374" cy="1119864"/>
              </a:xfrm>
              <a:prstGeom prst="moon">
                <a:avLst/>
              </a:prstGeom>
              <a:solidFill>
                <a:srgbClr val="00B05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64" name="グループ化 363">
              <a:extLst>
                <a:ext uri="{FF2B5EF4-FFF2-40B4-BE49-F238E27FC236}">
                  <a16:creationId xmlns:a16="http://schemas.microsoft.com/office/drawing/2014/main" id="{D535F847-1DA9-4C27-86F1-16242B5BE4AB}"/>
                </a:ext>
              </a:extLst>
            </p:cNvPr>
            <p:cNvGrpSpPr/>
            <p:nvPr/>
          </p:nvGrpSpPr>
          <p:grpSpPr>
            <a:xfrm rot="21221192">
              <a:off x="3651562" y="1157897"/>
              <a:ext cx="325570" cy="464543"/>
              <a:chOff x="1968050" y="236220"/>
              <a:chExt cx="1096821" cy="1119864"/>
            </a:xfrm>
          </p:grpSpPr>
          <p:sp>
            <p:nvSpPr>
              <p:cNvPr id="405" name="フリーフォーム: 図形 404">
                <a:extLst>
                  <a:ext uri="{FF2B5EF4-FFF2-40B4-BE49-F238E27FC236}">
                    <a16:creationId xmlns:a16="http://schemas.microsoft.com/office/drawing/2014/main" id="{FADDC9AB-1CF8-4F23-9ED0-33784D31ED78}"/>
                  </a:ext>
                </a:extLst>
              </p:cNvPr>
              <p:cNvSpPr/>
              <p:nvPr/>
            </p:nvSpPr>
            <p:spPr>
              <a:xfrm rot="902505">
                <a:off x="1968050" y="373380"/>
                <a:ext cx="565474" cy="178936"/>
              </a:xfrm>
              <a:custGeom>
                <a:avLst/>
                <a:gdLst>
                  <a:gd name="connsiteX0" fmla="*/ 282737 w 565474"/>
                  <a:gd name="connsiteY0" fmla="*/ 0 h 178936"/>
                  <a:gd name="connsiteX1" fmla="*/ 565474 w 565474"/>
                  <a:gd name="connsiteY1" fmla="*/ 167447 h 178936"/>
                  <a:gd name="connsiteX2" fmla="*/ 561558 w 565474"/>
                  <a:gd name="connsiteY2" fmla="*/ 178936 h 178936"/>
                  <a:gd name="connsiteX3" fmla="*/ 494278 w 565474"/>
                  <a:gd name="connsiteY3" fmla="*/ 165396 h 178936"/>
                  <a:gd name="connsiteX4" fmla="*/ 275914 w 565474"/>
                  <a:gd name="connsiteY4" fmla="*/ 152237 h 178936"/>
                  <a:gd name="connsiteX5" fmla="*/ 57550 w 565474"/>
                  <a:gd name="connsiteY5" fmla="*/ 165396 h 178936"/>
                  <a:gd name="connsiteX6" fmla="*/ 3040 w 565474"/>
                  <a:gd name="connsiteY6" fmla="*/ 176366 h 178936"/>
                  <a:gd name="connsiteX7" fmla="*/ 0 w 565474"/>
                  <a:gd name="connsiteY7" fmla="*/ 167447 h 178936"/>
                  <a:gd name="connsiteX8" fmla="*/ 282737 w 565474"/>
                  <a:gd name="connsiteY8" fmla="*/ 0 h 1789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65474" h="178936">
                    <a:moveTo>
                      <a:pt x="282737" y="0"/>
                    </a:moveTo>
                    <a:cubicBezTo>
                      <a:pt x="438888" y="0"/>
                      <a:pt x="565474" y="74969"/>
                      <a:pt x="565474" y="167447"/>
                    </a:cubicBezTo>
                    <a:lnTo>
                      <a:pt x="561558" y="178936"/>
                    </a:lnTo>
                    <a:lnTo>
                      <a:pt x="494278" y="165396"/>
                    </a:lnTo>
                    <a:cubicBezTo>
                      <a:pt x="427162" y="156923"/>
                      <a:pt x="353371" y="152237"/>
                      <a:pt x="275914" y="152237"/>
                    </a:cubicBezTo>
                    <a:cubicBezTo>
                      <a:pt x="198457" y="152237"/>
                      <a:pt x="124667" y="156923"/>
                      <a:pt x="57550" y="165396"/>
                    </a:cubicBezTo>
                    <a:lnTo>
                      <a:pt x="3040" y="176366"/>
                    </a:lnTo>
                    <a:lnTo>
                      <a:pt x="0" y="167447"/>
                    </a:lnTo>
                    <a:cubicBezTo>
                      <a:pt x="0" y="74969"/>
                      <a:pt x="126586" y="0"/>
                      <a:pt x="282737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6" name="フリーフォーム: 図形 405">
                <a:extLst>
                  <a:ext uri="{FF2B5EF4-FFF2-40B4-BE49-F238E27FC236}">
                    <a16:creationId xmlns:a16="http://schemas.microsoft.com/office/drawing/2014/main" id="{57DDFC44-C9AB-4D87-AC3C-5A8C82A29630}"/>
                  </a:ext>
                </a:extLst>
              </p:cNvPr>
              <p:cNvSpPr/>
              <p:nvPr/>
            </p:nvSpPr>
            <p:spPr>
              <a:xfrm rot="20547439">
                <a:off x="2499397" y="373380"/>
                <a:ext cx="565474" cy="178936"/>
              </a:xfrm>
              <a:custGeom>
                <a:avLst/>
                <a:gdLst>
                  <a:gd name="connsiteX0" fmla="*/ 282737 w 565474"/>
                  <a:gd name="connsiteY0" fmla="*/ 0 h 178936"/>
                  <a:gd name="connsiteX1" fmla="*/ 565474 w 565474"/>
                  <a:gd name="connsiteY1" fmla="*/ 167447 h 178936"/>
                  <a:gd name="connsiteX2" fmla="*/ 561558 w 565474"/>
                  <a:gd name="connsiteY2" fmla="*/ 178936 h 178936"/>
                  <a:gd name="connsiteX3" fmla="*/ 494278 w 565474"/>
                  <a:gd name="connsiteY3" fmla="*/ 165396 h 178936"/>
                  <a:gd name="connsiteX4" fmla="*/ 275914 w 565474"/>
                  <a:gd name="connsiteY4" fmla="*/ 152237 h 178936"/>
                  <a:gd name="connsiteX5" fmla="*/ 57550 w 565474"/>
                  <a:gd name="connsiteY5" fmla="*/ 165396 h 178936"/>
                  <a:gd name="connsiteX6" fmla="*/ 3040 w 565474"/>
                  <a:gd name="connsiteY6" fmla="*/ 176366 h 178936"/>
                  <a:gd name="connsiteX7" fmla="*/ 0 w 565474"/>
                  <a:gd name="connsiteY7" fmla="*/ 167447 h 178936"/>
                  <a:gd name="connsiteX8" fmla="*/ 282737 w 565474"/>
                  <a:gd name="connsiteY8" fmla="*/ 0 h 1789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65474" h="178936">
                    <a:moveTo>
                      <a:pt x="282737" y="0"/>
                    </a:moveTo>
                    <a:cubicBezTo>
                      <a:pt x="438888" y="0"/>
                      <a:pt x="565474" y="74969"/>
                      <a:pt x="565474" y="167447"/>
                    </a:cubicBezTo>
                    <a:lnTo>
                      <a:pt x="561558" y="178936"/>
                    </a:lnTo>
                    <a:lnTo>
                      <a:pt x="494278" y="165396"/>
                    </a:lnTo>
                    <a:cubicBezTo>
                      <a:pt x="427162" y="156923"/>
                      <a:pt x="353371" y="152237"/>
                      <a:pt x="275914" y="152237"/>
                    </a:cubicBezTo>
                    <a:cubicBezTo>
                      <a:pt x="198457" y="152237"/>
                      <a:pt x="124667" y="156923"/>
                      <a:pt x="57550" y="165396"/>
                    </a:cubicBezTo>
                    <a:lnTo>
                      <a:pt x="3040" y="176366"/>
                    </a:lnTo>
                    <a:lnTo>
                      <a:pt x="0" y="167447"/>
                    </a:lnTo>
                    <a:cubicBezTo>
                      <a:pt x="0" y="74969"/>
                      <a:pt x="126586" y="0"/>
                      <a:pt x="282737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7" name="フリーフォーム: 図形 406">
                <a:extLst>
                  <a:ext uri="{FF2B5EF4-FFF2-40B4-BE49-F238E27FC236}">
                    <a16:creationId xmlns:a16="http://schemas.microsoft.com/office/drawing/2014/main" id="{A4E82657-AE52-4E6C-9742-58FC85E3D895}"/>
                  </a:ext>
                </a:extLst>
              </p:cNvPr>
              <p:cNvSpPr/>
              <p:nvPr/>
            </p:nvSpPr>
            <p:spPr>
              <a:xfrm rot="902505">
                <a:off x="1968050" y="655320"/>
                <a:ext cx="565474" cy="178936"/>
              </a:xfrm>
              <a:custGeom>
                <a:avLst/>
                <a:gdLst>
                  <a:gd name="connsiteX0" fmla="*/ 282737 w 565474"/>
                  <a:gd name="connsiteY0" fmla="*/ 0 h 178936"/>
                  <a:gd name="connsiteX1" fmla="*/ 565474 w 565474"/>
                  <a:gd name="connsiteY1" fmla="*/ 167447 h 178936"/>
                  <a:gd name="connsiteX2" fmla="*/ 561558 w 565474"/>
                  <a:gd name="connsiteY2" fmla="*/ 178936 h 178936"/>
                  <a:gd name="connsiteX3" fmla="*/ 494278 w 565474"/>
                  <a:gd name="connsiteY3" fmla="*/ 165396 h 178936"/>
                  <a:gd name="connsiteX4" fmla="*/ 275914 w 565474"/>
                  <a:gd name="connsiteY4" fmla="*/ 152237 h 178936"/>
                  <a:gd name="connsiteX5" fmla="*/ 57550 w 565474"/>
                  <a:gd name="connsiteY5" fmla="*/ 165396 h 178936"/>
                  <a:gd name="connsiteX6" fmla="*/ 3040 w 565474"/>
                  <a:gd name="connsiteY6" fmla="*/ 176366 h 178936"/>
                  <a:gd name="connsiteX7" fmla="*/ 0 w 565474"/>
                  <a:gd name="connsiteY7" fmla="*/ 167447 h 178936"/>
                  <a:gd name="connsiteX8" fmla="*/ 282737 w 565474"/>
                  <a:gd name="connsiteY8" fmla="*/ 0 h 1789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65474" h="178936">
                    <a:moveTo>
                      <a:pt x="282737" y="0"/>
                    </a:moveTo>
                    <a:cubicBezTo>
                      <a:pt x="438888" y="0"/>
                      <a:pt x="565474" y="74969"/>
                      <a:pt x="565474" y="167447"/>
                    </a:cubicBezTo>
                    <a:lnTo>
                      <a:pt x="561558" y="178936"/>
                    </a:lnTo>
                    <a:lnTo>
                      <a:pt x="494278" y="165396"/>
                    </a:lnTo>
                    <a:cubicBezTo>
                      <a:pt x="427162" y="156923"/>
                      <a:pt x="353371" y="152237"/>
                      <a:pt x="275914" y="152237"/>
                    </a:cubicBezTo>
                    <a:cubicBezTo>
                      <a:pt x="198457" y="152237"/>
                      <a:pt x="124667" y="156923"/>
                      <a:pt x="57550" y="165396"/>
                    </a:cubicBezTo>
                    <a:lnTo>
                      <a:pt x="3040" y="176366"/>
                    </a:lnTo>
                    <a:lnTo>
                      <a:pt x="0" y="167447"/>
                    </a:lnTo>
                    <a:cubicBezTo>
                      <a:pt x="0" y="74969"/>
                      <a:pt x="126586" y="0"/>
                      <a:pt x="282737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8" name="フリーフォーム: 図形 407">
                <a:extLst>
                  <a:ext uri="{FF2B5EF4-FFF2-40B4-BE49-F238E27FC236}">
                    <a16:creationId xmlns:a16="http://schemas.microsoft.com/office/drawing/2014/main" id="{835975F1-2B45-484A-9B14-12C92CCB049B}"/>
                  </a:ext>
                </a:extLst>
              </p:cNvPr>
              <p:cNvSpPr/>
              <p:nvPr/>
            </p:nvSpPr>
            <p:spPr>
              <a:xfrm rot="20547439">
                <a:off x="2499397" y="655320"/>
                <a:ext cx="565474" cy="178936"/>
              </a:xfrm>
              <a:custGeom>
                <a:avLst/>
                <a:gdLst>
                  <a:gd name="connsiteX0" fmla="*/ 282737 w 565474"/>
                  <a:gd name="connsiteY0" fmla="*/ 0 h 178936"/>
                  <a:gd name="connsiteX1" fmla="*/ 565474 w 565474"/>
                  <a:gd name="connsiteY1" fmla="*/ 167447 h 178936"/>
                  <a:gd name="connsiteX2" fmla="*/ 561558 w 565474"/>
                  <a:gd name="connsiteY2" fmla="*/ 178936 h 178936"/>
                  <a:gd name="connsiteX3" fmla="*/ 494278 w 565474"/>
                  <a:gd name="connsiteY3" fmla="*/ 165396 h 178936"/>
                  <a:gd name="connsiteX4" fmla="*/ 275914 w 565474"/>
                  <a:gd name="connsiteY4" fmla="*/ 152237 h 178936"/>
                  <a:gd name="connsiteX5" fmla="*/ 57550 w 565474"/>
                  <a:gd name="connsiteY5" fmla="*/ 165396 h 178936"/>
                  <a:gd name="connsiteX6" fmla="*/ 3040 w 565474"/>
                  <a:gd name="connsiteY6" fmla="*/ 176366 h 178936"/>
                  <a:gd name="connsiteX7" fmla="*/ 0 w 565474"/>
                  <a:gd name="connsiteY7" fmla="*/ 167447 h 178936"/>
                  <a:gd name="connsiteX8" fmla="*/ 282737 w 565474"/>
                  <a:gd name="connsiteY8" fmla="*/ 0 h 1789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65474" h="178936">
                    <a:moveTo>
                      <a:pt x="282737" y="0"/>
                    </a:moveTo>
                    <a:cubicBezTo>
                      <a:pt x="438888" y="0"/>
                      <a:pt x="565474" y="74969"/>
                      <a:pt x="565474" y="167447"/>
                    </a:cubicBezTo>
                    <a:lnTo>
                      <a:pt x="561558" y="178936"/>
                    </a:lnTo>
                    <a:lnTo>
                      <a:pt x="494278" y="165396"/>
                    </a:lnTo>
                    <a:cubicBezTo>
                      <a:pt x="427162" y="156923"/>
                      <a:pt x="353371" y="152237"/>
                      <a:pt x="275914" y="152237"/>
                    </a:cubicBezTo>
                    <a:cubicBezTo>
                      <a:pt x="198457" y="152237"/>
                      <a:pt x="124667" y="156923"/>
                      <a:pt x="57550" y="165396"/>
                    </a:cubicBezTo>
                    <a:lnTo>
                      <a:pt x="3040" y="176366"/>
                    </a:lnTo>
                    <a:lnTo>
                      <a:pt x="0" y="167447"/>
                    </a:lnTo>
                    <a:cubicBezTo>
                      <a:pt x="0" y="74969"/>
                      <a:pt x="126586" y="0"/>
                      <a:pt x="282737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9" name="フリーフォーム: 図形 408">
                <a:extLst>
                  <a:ext uri="{FF2B5EF4-FFF2-40B4-BE49-F238E27FC236}">
                    <a16:creationId xmlns:a16="http://schemas.microsoft.com/office/drawing/2014/main" id="{D69FF126-06CF-4DA8-A6E5-FA02A6FE35AB}"/>
                  </a:ext>
                </a:extLst>
              </p:cNvPr>
              <p:cNvSpPr/>
              <p:nvPr/>
            </p:nvSpPr>
            <p:spPr>
              <a:xfrm rot="902505">
                <a:off x="1968050" y="914399"/>
                <a:ext cx="565474" cy="178936"/>
              </a:xfrm>
              <a:custGeom>
                <a:avLst/>
                <a:gdLst>
                  <a:gd name="connsiteX0" fmla="*/ 282737 w 565474"/>
                  <a:gd name="connsiteY0" fmla="*/ 0 h 178936"/>
                  <a:gd name="connsiteX1" fmla="*/ 565474 w 565474"/>
                  <a:gd name="connsiteY1" fmla="*/ 167447 h 178936"/>
                  <a:gd name="connsiteX2" fmla="*/ 561558 w 565474"/>
                  <a:gd name="connsiteY2" fmla="*/ 178936 h 178936"/>
                  <a:gd name="connsiteX3" fmla="*/ 494278 w 565474"/>
                  <a:gd name="connsiteY3" fmla="*/ 165396 h 178936"/>
                  <a:gd name="connsiteX4" fmla="*/ 275914 w 565474"/>
                  <a:gd name="connsiteY4" fmla="*/ 152237 h 178936"/>
                  <a:gd name="connsiteX5" fmla="*/ 57550 w 565474"/>
                  <a:gd name="connsiteY5" fmla="*/ 165396 h 178936"/>
                  <a:gd name="connsiteX6" fmla="*/ 3040 w 565474"/>
                  <a:gd name="connsiteY6" fmla="*/ 176366 h 178936"/>
                  <a:gd name="connsiteX7" fmla="*/ 0 w 565474"/>
                  <a:gd name="connsiteY7" fmla="*/ 167447 h 178936"/>
                  <a:gd name="connsiteX8" fmla="*/ 282737 w 565474"/>
                  <a:gd name="connsiteY8" fmla="*/ 0 h 1789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65474" h="178936">
                    <a:moveTo>
                      <a:pt x="282737" y="0"/>
                    </a:moveTo>
                    <a:cubicBezTo>
                      <a:pt x="438888" y="0"/>
                      <a:pt x="565474" y="74969"/>
                      <a:pt x="565474" y="167447"/>
                    </a:cubicBezTo>
                    <a:lnTo>
                      <a:pt x="561558" y="178936"/>
                    </a:lnTo>
                    <a:lnTo>
                      <a:pt x="494278" y="165396"/>
                    </a:lnTo>
                    <a:cubicBezTo>
                      <a:pt x="427162" y="156923"/>
                      <a:pt x="353371" y="152237"/>
                      <a:pt x="275914" y="152237"/>
                    </a:cubicBezTo>
                    <a:cubicBezTo>
                      <a:pt x="198457" y="152237"/>
                      <a:pt x="124667" y="156923"/>
                      <a:pt x="57550" y="165396"/>
                    </a:cubicBezTo>
                    <a:lnTo>
                      <a:pt x="3040" y="176366"/>
                    </a:lnTo>
                    <a:lnTo>
                      <a:pt x="0" y="167447"/>
                    </a:lnTo>
                    <a:cubicBezTo>
                      <a:pt x="0" y="74969"/>
                      <a:pt x="126586" y="0"/>
                      <a:pt x="282737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0" name="フリーフォーム: 図形 409">
                <a:extLst>
                  <a:ext uri="{FF2B5EF4-FFF2-40B4-BE49-F238E27FC236}">
                    <a16:creationId xmlns:a16="http://schemas.microsoft.com/office/drawing/2014/main" id="{AF837B83-2524-412F-8D83-7163D7D27A78}"/>
                  </a:ext>
                </a:extLst>
              </p:cNvPr>
              <p:cNvSpPr/>
              <p:nvPr/>
            </p:nvSpPr>
            <p:spPr>
              <a:xfrm rot="20547439">
                <a:off x="2499397" y="914399"/>
                <a:ext cx="565474" cy="178936"/>
              </a:xfrm>
              <a:custGeom>
                <a:avLst/>
                <a:gdLst>
                  <a:gd name="connsiteX0" fmla="*/ 282737 w 565474"/>
                  <a:gd name="connsiteY0" fmla="*/ 0 h 178936"/>
                  <a:gd name="connsiteX1" fmla="*/ 565474 w 565474"/>
                  <a:gd name="connsiteY1" fmla="*/ 167447 h 178936"/>
                  <a:gd name="connsiteX2" fmla="*/ 561558 w 565474"/>
                  <a:gd name="connsiteY2" fmla="*/ 178936 h 178936"/>
                  <a:gd name="connsiteX3" fmla="*/ 494278 w 565474"/>
                  <a:gd name="connsiteY3" fmla="*/ 165396 h 178936"/>
                  <a:gd name="connsiteX4" fmla="*/ 275914 w 565474"/>
                  <a:gd name="connsiteY4" fmla="*/ 152237 h 178936"/>
                  <a:gd name="connsiteX5" fmla="*/ 57550 w 565474"/>
                  <a:gd name="connsiteY5" fmla="*/ 165396 h 178936"/>
                  <a:gd name="connsiteX6" fmla="*/ 3040 w 565474"/>
                  <a:gd name="connsiteY6" fmla="*/ 176366 h 178936"/>
                  <a:gd name="connsiteX7" fmla="*/ 0 w 565474"/>
                  <a:gd name="connsiteY7" fmla="*/ 167447 h 178936"/>
                  <a:gd name="connsiteX8" fmla="*/ 282737 w 565474"/>
                  <a:gd name="connsiteY8" fmla="*/ 0 h 1789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65474" h="178936">
                    <a:moveTo>
                      <a:pt x="282737" y="0"/>
                    </a:moveTo>
                    <a:cubicBezTo>
                      <a:pt x="438888" y="0"/>
                      <a:pt x="565474" y="74969"/>
                      <a:pt x="565474" y="167447"/>
                    </a:cubicBezTo>
                    <a:lnTo>
                      <a:pt x="561558" y="178936"/>
                    </a:lnTo>
                    <a:lnTo>
                      <a:pt x="494278" y="165396"/>
                    </a:lnTo>
                    <a:cubicBezTo>
                      <a:pt x="427162" y="156923"/>
                      <a:pt x="353371" y="152237"/>
                      <a:pt x="275914" y="152237"/>
                    </a:cubicBezTo>
                    <a:cubicBezTo>
                      <a:pt x="198457" y="152237"/>
                      <a:pt x="124667" y="156923"/>
                      <a:pt x="57550" y="165396"/>
                    </a:cubicBezTo>
                    <a:lnTo>
                      <a:pt x="3040" y="176366"/>
                    </a:lnTo>
                    <a:lnTo>
                      <a:pt x="0" y="167447"/>
                    </a:lnTo>
                    <a:cubicBezTo>
                      <a:pt x="0" y="74969"/>
                      <a:pt x="126586" y="0"/>
                      <a:pt x="282737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1" name="月 410">
                <a:extLst>
                  <a:ext uri="{FF2B5EF4-FFF2-40B4-BE49-F238E27FC236}">
                    <a16:creationId xmlns:a16="http://schemas.microsoft.com/office/drawing/2014/main" id="{9147BB11-9C5A-4007-A5B6-3DA9CFC1E4AE}"/>
                  </a:ext>
                </a:extLst>
              </p:cNvPr>
              <p:cNvSpPr/>
              <p:nvPr/>
            </p:nvSpPr>
            <p:spPr>
              <a:xfrm>
                <a:off x="2483660" y="236220"/>
                <a:ext cx="79374" cy="1119864"/>
              </a:xfrm>
              <a:prstGeom prst="moon">
                <a:avLst/>
              </a:prstGeom>
              <a:solidFill>
                <a:srgbClr val="00B05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65" name="グループ化 364">
              <a:extLst>
                <a:ext uri="{FF2B5EF4-FFF2-40B4-BE49-F238E27FC236}">
                  <a16:creationId xmlns:a16="http://schemas.microsoft.com/office/drawing/2014/main" id="{80081950-7481-4E47-B29A-EF0F44191645}"/>
                </a:ext>
              </a:extLst>
            </p:cNvPr>
            <p:cNvGrpSpPr/>
            <p:nvPr/>
          </p:nvGrpSpPr>
          <p:grpSpPr>
            <a:xfrm rot="18827584">
              <a:off x="3285802" y="1980857"/>
              <a:ext cx="325570" cy="464543"/>
              <a:chOff x="1968050" y="236220"/>
              <a:chExt cx="1096821" cy="1119864"/>
            </a:xfrm>
          </p:grpSpPr>
          <p:sp>
            <p:nvSpPr>
              <p:cNvPr id="398" name="フリーフォーム: 図形 397">
                <a:extLst>
                  <a:ext uri="{FF2B5EF4-FFF2-40B4-BE49-F238E27FC236}">
                    <a16:creationId xmlns:a16="http://schemas.microsoft.com/office/drawing/2014/main" id="{7C6A72F6-9E93-48AA-9FA5-D06C32F572F4}"/>
                  </a:ext>
                </a:extLst>
              </p:cNvPr>
              <p:cNvSpPr/>
              <p:nvPr/>
            </p:nvSpPr>
            <p:spPr>
              <a:xfrm rot="902505">
                <a:off x="1968050" y="373380"/>
                <a:ext cx="565474" cy="178936"/>
              </a:xfrm>
              <a:custGeom>
                <a:avLst/>
                <a:gdLst>
                  <a:gd name="connsiteX0" fmla="*/ 282737 w 565474"/>
                  <a:gd name="connsiteY0" fmla="*/ 0 h 178936"/>
                  <a:gd name="connsiteX1" fmla="*/ 565474 w 565474"/>
                  <a:gd name="connsiteY1" fmla="*/ 167447 h 178936"/>
                  <a:gd name="connsiteX2" fmla="*/ 561558 w 565474"/>
                  <a:gd name="connsiteY2" fmla="*/ 178936 h 178936"/>
                  <a:gd name="connsiteX3" fmla="*/ 494278 w 565474"/>
                  <a:gd name="connsiteY3" fmla="*/ 165396 h 178936"/>
                  <a:gd name="connsiteX4" fmla="*/ 275914 w 565474"/>
                  <a:gd name="connsiteY4" fmla="*/ 152237 h 178936"/>
                  <a:gd name="connsiteX5" fmla="*/ 57550 w 565474"/>
                  <a:gd name="connsiteY5" fmla="*/ 165396 h 178936"/>
                  <a:gd name="connsiteX6" fmla="*/ 3040 w 565474"/>
                  <a:gd name="connsiteY6" fmla="*/ 176366 h 178936"/>
                  <a:gd name="connsiteX7" fmla="*/ 0 w 565474"/>
                  <a:gd name="connsiteY7" fmla="*/ 167447 h 178936"/>
                  <a:gd name="connsiteX8" fmla="*/ 282737 w 565474"/>
                  <a:gd name="connsiteY8" fmla="*/ 0 h 1789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65474" h="178936">
                    <a:moveTo>
                      <a:pt x="282737" y="0"/>
                    </a:moveTo>
                    <a:cubicBezTo>
                      <a:pt x="438888" y="0"/>
                      <a:pt x="565474" y="74969"/>
                      <a:pt x="565474" y="167447"/>
                    </a:cubicBezTo>
                    <a:lnTo>
                      <a:pt x="561558" y="178936"/>
                    </a:lnTo>
                    <a:lnTo>
                      <a:pt x="494278" y="165396"/>
                    </a:lnTo>
                    <a:cubicBezTo>
                      <a:pt x="427162" y="156923"/>
                      <a:pt x="353371" y="152237"/>
                      <a:pt x="275914" y="152237"/>
                    </a:cubicBezTo>
                    <a:cubicBezTo>
                      <a:pt x="198457" y="152237"/>
                      <a:pt x="124667" y="156923"/>
                      <a:pt x="57550" y="165396"/>
                    </a:cubicBezTo>
                    <a:lnTo>
                      <a:pt x="3040" y="176366"/>
                    </a:lnTo>
                    <a:lnTo>
                      <a:pt x="0" y="167447"/>
                    </a:lnTo>
                    <a:cubicBezTo>
                      <a:pt x="0" y="74969"/>
                      <a:pt x="126586" y="0"/>
                      <a:pt x="282737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9" name="フリーフォーム: 図形 398">
                <a:extLst>
                  <a:ext uri="{FF2B5EF4-FFF2-40B4-BE49-F238E27FC236}">
                    <a16:creationId xmlns:a16="http://schemas.microsoft.com/office/drawing/2014/main" id="{28F62D3F-2D96-41C2-A286-7829E2008D4B}"/>
                  </a:ext>
                </a:extLst>
              </p:cNvPr>
              <p:cNvSpPr/>
              <p:nvPr/>
            </p:nvSpPr>
            <p:spPr>
              <a:xfrm rot="20547439">
                <a:off x="2499397" y="373380"/>
                <a:ext cx="565474" cy="178936"/>
              </a:xfrm>
              <a:custGeom>
                <a:avLst/>
                <a:gdLst>
                  <a:gd name="connsiteX0" fmla="*/ 282737 w 565474"/>
                  <a:gd name="connsiteY0" fmla="*/ 0 h 178936"/>
                  <a:gd name="connsiteX1" fmla="*/ 565474 w 565474"/>
                  <a:gd name="connsiteY1" fmla="*/ 167447 h 178936"/>
                  <a:gd name="connsiteX2" fmla="*/ 561558 w 565474"/>
                  <a:gd name="connsiteY2" fmla="*/ 178936 h 178936"/>
                  <a:gd name="connsiteX3" fmla="*/ 494278 w 565474"/>
                  <a:gd name="connsiteY3" fmla="*/ 165396 h 178936"/>
                  <a:gd name="connsiteX4" fmla="*/ 275914 w 565474"/>
                  <a:gd name="connsiteY4" fmla="*/ 152237 h 178936"/>
                  <a:gd name="connsiteX5" fmla="*/ 57550 w 565474"/>
                  <a:gd name="connsiteY5" fmla="*/ 165396 h 178936"/>
                  <a:gd name="connsiteX6" fmla="*/ 3040 w 565474"/>
                  <a:gd name="connsiteY6" fmla="*/ 176366 h 178936"/>
                  <a:gd name="connsiteX7" fmla="*/ 0 w 565474"/>
                  <a:gd name="connsiteY7" fmla="*/ 167447 h 178936"/>
                  <a:gd name="connsiteX8" fmla="*/ 282737 w 565474"/>
                  <a:gd name="connsiteY8" fmla="*/ 0 h 1789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65474" h="178936">
                    <a:moveTo>
                      <a:pt x="282737" y="0"/>
                    </a:moveTo>
                    <a:cubicBezTo>
                      <a:pt x="438888" y="0"/>
                      <a:pt x="565474" y="74969"/>
                      <a:pt x="565474" y="167447"/>
                    </a:cubicBezTo>
                    <a:lnTo>
                      <a:pt x="561558" y="178936"/>
                    </a:lnTo>
                    <a:lnTo>
                      <a:pt x="494278" y="165396"/>
                    </a:lnTo>
                    <a:cubicBezTo>
                      <a:pt x="427162" y="156923"/>
                      <a:pt x="353371" y="152237"/>
                      <a:pt x="275914" y="152237"/>
                    </a:cubicBezTo>
                    <a:cubicBezTo>
                      <a:pt x="198457" y="152237"/>
                      <a:pt x="124667" y="156923"/>
                      <a:pt x="57550" y="165396"/>
                    </a:cubicBezTo>
                    <a:lnTo>
                      <a:pt x="3040" y="176366"/>
                    </a:lnTo>
                    <a:lnTo>
                      <a:pt x="0" y="167447"/>
                    </a:lnTo>
                    <a:cubicBezTo>
                      <a:pt x="0" y="74969"/>
                      <a:pt x="126586" y="0"/>
                      <a:pt x="282737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0" name="フリーフォーム: 図形 399">
                <a:extLst>
                  <a:ext uri="{FF2B5EF4-FFF2-40B4-BE49-F238E27FC236}">
                    <a16:creationId xmlns:a16="http://schemas.microsoft.com/office/drawing/2014/main" id="{FE10E4F3-5905-4A57-9B2E-69FC062177F7}"/>
                  </a:ext>
                </a:extLst>
              </p:cNvPr>
              <p:cNvSpPr/>
              <p:nvPr/>
            </p:nvSpPr>
            <p:spPr>
              <a:xfrm rot="902505">
                <a:off x="1968050" y="655320"/>
                <a:ext cx="565474" cy="178936"/>
              </a:xfrm>
              <a:custGeom>
                <a:avLst/>
                <a:gdLst>
                  <a:gd name="connsiteX0" fmla="*/ 282737 w 565474"/>
                  <a:gd name="connsiteY0" fmla="*/ 0 h 178936"/>
                  <a:gd name="connsiteX1" fmla="*/ 565474 w 565474"/>
                  <a:gd name="connsiteY1" fmla="*/ 167447 h 178936"/>
                  <a:gd name="connsiteX2" fmla="*/ 561558 w 565474"/>
                  <a:gd name="connsiteY2" fmla="*/ 178936 h 178936"/>
                  <a:gd name="connsiteX3" fmla="*/ 494278 w 565474"/>
                  <a:gd name="connsiteY3" fmla="*/ 165396 h 178936"/>
                  <a:gd name="connsiteX4" fmla="*/ 275914 w 565474"/>
                  <a:gd name="connsiteY4" fmla="*/ 152237 h 178936"/>
                  <a:gd name="connsiteX5" fmla="*/ 57550 w 565474"/>
                  <a:gd name="connsiteY5" fmla="*/ 165396 h 178936"/>
                  <a:gd name="connsiteX6" fmla="*/ 3040 w 565474"/>
                  <a:gd name="connsiteY6" fmla="*/ 176366 h 178936"/>
                  <a:gd name="connsiteX7" fmla="*/ 0 w 565474"/>
                  <a:gd name="connsiteY7" fmla="*/ 167447 h 178936"/>
                  <a:gd name="connsiteX8" fmla="*/ 282737 w 565474"/>
                  <a:gd name="connsiteY8" fmla="*/ 0 h 1789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65474" h="178936">
                    <a:moveTo>
                      <a:pt x="282737" y="0"/>
                    </a:moveTo>
                    <a:cubicBezTo>
                      <a:pt x="438888" y="0"/>
                      <a:pt x="565474" y="74969"/>
                      <a:pt x="565474" y="167447"/>
                    </a:cubicBezTo>
                    <a:lnTo>
                      <a:pt x="561558" y="178936"/>
                    </a:lnTo>
                    <a:lnTo>
                      <a:pt x="494278" y="165396"/>
                    </a:lnTo>
                    <a:cubicBezTo>
                      <a:pt x="427162" y="156923"/>
                      <a:pt x="353371" y="152237"/>
                      <a:pt x="275914" y="152237"/>
                    </a:cubicBezTo>
                    <a:cubicBezTo>
                      <a:pt x="198457" y="152237"/>
                      <a:pt x="124667" y="156923"/>
                      <a:pt x="57550" y="165396"/>
                    </a:cubicBezTo>
                    <a:lnTo>
                      <a:pt x="3040" y="176366"/>
                    </a:lnTo>
                    <a:lnTo>
                      <a:pt x="0" y="167447"/>
                    </a:lnTo>
                    <a:cubicBezTo>
                      <a:pt x="0" y="74969"/>
                      <a:pt x="126586" y="0"/>
                      <a:pt x="282737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1" name="フリーフォーム: 図形 400">
                <a:extLst>
                  <a:ext uri="{FF2B5EF4-FFF2-40B4-BE49-F238E27FC236}">
                    <a16:creationId xmlns:a16="http://schemas.microsoft.com/office/drawing/2014/main" id="{7E44984C-0EDF-49FA-9A09-3C7BA0C27DC3}"/>
                  </a:ext>
                </a:extLst>
              </p:cNvPr>
              <p:cNvSpPr/>
              <p:nvPr/>
            </p:nvSpPr>
            <p:spPr>
              <a:xfrm rot="20547439">
                <a:off x="2499397" y="655320"/>
                <a:ext cx="565474" cy="178936"/>
              </a:xfrm>
              <a:custGeom>
                <a:avLst/>
                <a:gdLst>
                  <a:gd name="connsiteX0" fmla="*/ 282737 w 565474"/>
                  <a:gd name="connsiteY0" fmla="*/ 0 h 178936"/>
                  <a:gd name="connsiteX1" fmla="*/ 565474 w 565474"/>
                  <a:gd name="connsiteY1" fmla="*/ 167447 h 178936"/>
                  <a:gd name="connsiteX2" fmla="*/ 561558 w 565474"/>
                  <a:gd name="connsiteY2" fmla="*/ 178936 h 178936"/>
                  <a:gd name="connsiteX3" fmla="*/ 494278 w 565474"/>
                  <a:gd name="connsiteY3" fmla="*/ 165396 h 178936"/>
                  <a:gd name="connsiteX4" fmla="*/ 275914 w 565474"/>
                  <a:gd name="connsiteY4" fmla="*/ 152237 h 178936"/>
                  <a:gd name="connsiteX5" fmla="*/ 57550 w 565474"/>
                  <a:gd name="connsiteY5" fmla="*/ 165396 h 178936"/>
                  <a:gd name="connsiteX6" fmla="*/ 3040 w 565474"/>
                  <a:gd name="connsiteY6" fmla="*/ 176366 h 178936"/>
                  <a:gd name="connsiteX7" fmla="*/ 0 w 565474"/>
                  <a:gd name="connsiteY7" fmla="*/ 167447 h 178936"/>
                  <a:gd name="connsiteX8" fmla="*/ 282737 w 565474"/>
                  <a:gd name="connsiteY8" fmla="*/ 0 h 1789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65474" h="178936">
                    <a:moveTo>
                      <a:pt x="282737" y="0"/>
                    </a:moveTo>
                    <a:cubicBezTo>
                      <a:pt x="438888" y="0"/>
                      <a:pt x="565474" y="74969"/>
                      <a:pt x="565474" y="167447"/>
                    </a:cubicBezTo>
                    <a:lnTo>
                      <a:pt x="561558" y="178936"/>
                    </a:lnTo>
                    <a:lnTo>
                      <a:pt x="494278" y="165396"/>
                    </a:lnTo>
                    <a:cubicBezTo>
                      <a:pt x="427162" y="156923"/>
                      <a:pt x="353371" y="152237"/>
                      <a:pt x="275914" y="152237"/>
                    </a:cubicBezTo>
                    <a:cubicBezTo>
                      <a:pt x="198457" y="152237"/>
                      <a:pt x="124667" y="156923"/>
                      <a:pt x="57550" y="165396"/>
                    </a:cubicBezTo>
                    <a:lnTo>
                      <a:pt x="3040" y="176366"/>
                    </a:lnTo>
                    <a:lnTo>
                      <a:pt x="0" y="167447"/>
                    </a:lnTo>
                    <a:cubicBezTo>
                      <a:pt x="0" y="74969"/>
                      <a:pt x="126586" y="0"/>
                      <a:pt x="282737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2" name="フリーフォーム: 図形 401">
                <a:extLst>
                  <a:ext uri="{FF2B5EF4-FFF2-40B4-BE49-F238E27FC236}">
                    <a16:creationId xmlns:a16="http://schemas.microsoft.com/office/drawing/2014/main" id="{545D34AA-6410-46B6-852E-140CDC67E365}"/>
                  </a:ext>
                </a:extLst>
              </p:cNvPr>
              <p:cNvSpPr/>
              <p:nvPr/>
            </p:nvSpPr>
            <p:spPr>
              <a:xfrm rot="902505">
                <a:off x="1968050" y="914399"/>
                <a:ext cx="565474" cy="178936"/>
              </a:xfrm>
              <a:custGeom>
                <a:avLst/>
                <a:gdLst>
                  <a:gd name="connsiteX0" fmla="*/ 282737 w 565474"/>
                  <a:gd name="connsiteY0" fmla="*/ 0 h 178936"/>
                  <a:gd name="connsiteX1" fmla="*/ 565474 w 565474"/>
                  <a:gd name="connsiteY1" fmla="*/ 167447 h 178936"/>
                  <a:gd name="connsiteX2" fmla="*/ 561558 w 565474"/>
                  <a:gd name="connsiteY2" fmla="*/ 178936 h 178936"/>
                  <a:gd name="connsiteX3" fmla="*/ 494278 w 565474"/>
                  <a:gd name="connsiteY3" fmla="*/ 165396 h 178936"/>
                  <a:gd name="connsiteX4" fmla="*/ 275914 w 565474"/>
                  <a:gd name="connsiteY4" fmla="*/ 152237 h 178936"/>
                  <a:gd name="connsiteX5" fmla="*/ 57550 w 565474"/>
                  <a:gd name="connsiteY5" fmla="*/ 165396 h 178936"/>
                  <a:gd name="connsiteX6" fmla="*/ 3040 w 565474"/>
                  <a:gd name="connsiteY6" fmla="*/ 176366 h 178936"/>
                  <a:gd name="connsiteX7" fmla="*/ 0 w 565474"/>
                  <a:gd name="connsiteY7" fmla="*/ 167447 h 178936"/>
                  <a:gd name="connsiteX8" fmla="*/ 282737 w 565474"/>
                  <a:gd name="connsiteY8" fmla="*/ 0 h 1789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65474" h="178936">
                    <a:moveTo>
                      <a:pt x="282737" y="0"/>
                    </a:moveTo>
                    <a:cubicBezTo>
                      <a:pt x="438888" y="0"/>
                      <a:pt x="565474" y="74969"/>
                      <a:pt x="565474" y="167447"/>
                    </a:cubicBezTo>
                    <a:lnTo>
                      <a:pt x="561558" y="178936"/>
                    </a:lnTo>
                    <a:lnTo>
                      <a:pt x="494278" y="165396"/>
                    </a:lnTo>
                    <a:cubicBezTo>
                      <a:pt x="427162" y="156923"/>
                      <a:pt x="353371" y="152237"/>
                      <a:pt x="275914" y="152237"/>
                    </a:cubicBezTo>
                    <a:cubicBezTo>
                      <a:pt x="198457" y="152237"/>
                      <a:pt x="124667" y="156923"/>
                      <a:pt x="57550" y="165396"/>
                    </a:cubicBezTo>
                    <a:lnTo>
                      <a:pt x="3040" y="176366"/>
                    </a:lnTo>
                    <a:lnTo>
                      <a:pt x="0" y="167447"/>
                    </a:lnTo>
                    <a:cubicBezTo>
                      <a:pt x="0" y="74969"/>
                      <a:pt x="126586" y="0"/>
                      <a:pt x="282737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3" name="フリーフォーム: 図形 402">
                <a:extLst>
                  <a:ext uri="{FF2B5EF4-FFF2-40B4-BE49-F238E27FC236}">
                    <a16:creationId xmlns:a16="http://schemas.microsoft.com/office/drawing/2014/main" id="{2E8CDEAC-5377-4D30-82EE-6398282E8249}"/>
                  </a:ext>
                </a:extLst>
              </p:cNvPr>
              <p:cNvSpPr/>
              <p:nvPr/>
            </p:nvSpPr>
            <p:spPr>
              <a:xfrm rot="20547439">
                <a:off x="2499397" y="914399"/>
                <a:ext cx="565474" cy="178936"/>
              </a:xfrm>
              <a:custGeom>
                <a:avLst/>
                <a:gdLst>
                  <a:gd name="connsiteX0" fmla="*/ 282737 w 565474"/>
                  <a:gd name="connsiteY0" fmla="*/ 0 h 178936"/>
                  <a:gd name="connsiteX1" fmla="*/ 565474 w 565474"/>
                  <a:gd name="connsiteY1" fmla="*/ 167447 h 178936"/>
                  <a:gd name="connsiteX2" fmla="*/ 561558 w 565474"/>
                  <a:gd name="connsiteY2" fmla="*/ 178936 h 178936"/>
                  <a:gd name="connsiteX3" fmla="*/ 494278 w 565474"/>
                  <a:gd name="connsiteY3" fmla="*/ 165396 h 178936"/>
                  <a:gd name="connsiteX4" fmla="*/ 275914 w 565474"/>
                  <a:gd name="connsiteY4" fmla="*/ 152237 h 178936"/>
                  <a:gd name="connsiteX5" fmla="*/ 57550 w 565474"/>
                  <a:gd name="connsiteY5" fmla="*/ 165396 h 178936"/>
                  <a:gd name="connsiteX6" fmla="*/ 3040 w 565474"/>
                  <a:gd name="connsiteY6" fmla="*/ 176366 h 178936"/>
                  <a:gd name="connsiteX7" fmla="*/ 0 w 565474"/>
                  <a:gd name="connsiteY7" fmla="*/ 167447 h 178936"/>
                  <a:gd name="connsiteX8" fmla="*/ 282737 w 565474"/>
                  <a:gd name="connsiteY8" fmla="*/ 0 h 1789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65474" h="178936">
                    <a:moveTo>
                      <a:pt x="282737" y="0"/>
                    </a:moveTo>
                    <a:cubicBezTo>
                      <a:pt x="438888" y="0"/>
                      <a:pt x="565474" y="74969"/>
                      <a:pt x="565474" y="167447"/>
                    </a:cubicBezTo>
                    <a:lnTo>
                      <a:pt x="561558" y="178936"/>
                    </a:lnTo>
                    <a:lnTo>
                      <a:pt x="494278" y="165396"/>
                    </a:lnTo>
                    <a:cubicBezTo>
                      <a:pt x="427162" y="156923"/>
                      <a:pt x="353371" y="152237"/>
                      <a:pt x="275914" y="152237"/>
                    </a:cubicBezTo>
                    <a:cubicBezTo>
                      <a:pt x="198457" y="152237"/>
                      <a:pt x="124667" y="156923"/>
                      <a:pt x="57550" y="165396"/>
                    </a:cubicBezTo>
                    <a:lnTo>
                      <a:pt x="3040" y="176366"/>
                    </a:lnTo>
                    <a:lnTo>
                      <a:pt x="0" y="167447"/>
                    </a:lnTo>
                    <a:cubicBezTo>
                      <a:pt x="0" y="74969"/>
                      <a:pt x="126586" y="0"/>
                      <a:pt x="282737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4" name="月 403">
                <a:extLst>
                  <a:ext uri="{FF2B5EF4-FFF2-40B4-BE49-F238E27FC236}">
                    <a16:creationId xmlns:a16="http://schemas.microsoft.com/office/drawing/2014/main" id="{6DE403FF-17A0-48B0-8185-F12478A1A8D8}"/>
                  </a:ext>
                </a:extLst>
              </p:cNvPr>
              <p:cNvSpPr/>
              <p:nvPr/>
            </p:nvSpPr>
            <p:spPr>
              <a:xfrm>
                <a:off x="2483660" y="236220"/>
                <a:ext cx="79374" cy="1119864"/>
              </a:xfrm>
              <a:prstGeom prst="moon">
                <a:avLst/>
              </a:prstGeom>
              <a:solidFill>
                <a:srgbClr val="00B05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66" name="グループ化 365">
              <a:extLst>
                <a:ext uri="{FF2B5EF4-FFF2-40B4-BE49-F238E27FC236}">
                  <a16:creationId xmlns:a16="http://schemas.microsoft.com/office/drawing/2014/main" id="{60C4D18B-87F4-4D1D-8352-A38AB3863C1E}"/>
                </a:ext>
              </a:extLst>
            </p:cNvPr>
            <p:cNvGrpSpPr/>
            <p:nvPr/>
          </p:nvGrpSpPr>
          <p:grpSpPr>
            <a:xfrm rot="18827584">
              <a:off x="2767551" y="2703967"/>
              <a:ext cx="325570" cy="464543"/>
              <a:chOff x="1968050" y="236220"/>
              <a:chExt cx="1096821" cy="1119864"/>
            </a:xfrm>
          </p:grpSpPr>
          <p:sp>
            <p:nvSpPr>
              <p:cNvPr id="391" name="フリーフォーム: 図形 390">
                <a:extLst>
                  <a:ext uri="{FF2B5EF4-FFF2-40B4-BE49-F238E27FC236}">
                    <a16:creationId xmlns:a16="http://schemas.microsoft.com/office/drawing/2014/main" id="{6B167D3D-B748-45BA-970D-4CC794DBA8F2}"/>
                  </a:ext>
                </a:extLst>
              </p:cNvPr>
              <p:cNvSpPr/>
              <p:nvPr/>
            </p:nvSpPr>
            <p:spPr>
              <a:xfrm rot="902505">
                <a:off x="1968050" y="373380"/>
                <a:ext cx="565474" cy="178936"/>
              </a:xfrm>
              <a:custGeom>
                <a:avLst/>
                <a:gdLst>
                  <a:gd name="connsiteX0" fmla="*/ 282737 w 565474"/>
                  <a:gd name="connsiteY0" fmla="*/ 0 h 178936"/>
                  <a:gd name="connsiteX1" fmla="*/ 565474 w 565474"/>
                  <a:gd name="connsiteY1" fmla="*/ 167447 h 178936"/>
                  <a:gd name="connsiteX2" fmla="*/ 561558 w 565474"/>
                  <a:gd name="connsiteY2" fmla="*/ 178936 h 178936"/>
                  <a:gd name="connsiteX3" fmla="*/ 494278 w 565474"/>
                  <a:gd name="connsiteY3" fmla="*/ 165396 h 178936"/>
                  <a:gd name="connsiteX4" fmla="*/ 275914 w 565474"/>
                  <a:gd name="connsiteY4" fmla="*/ 152237 h 178936"/>
                  <a:gd name="connsiteX5" fmla="*/ 57550 w 565474"/>
                  <a:gd name="connsiteY5" fmla="*/ 165396 h 178936"/>
                  <a:gd name="connsiteX6" fmla="*/ 3040 w 565474"/>
                  <a:gd name="connsiteY6" fmla="*/ 176366 h 178936"/>
                  <a:gd name="connsiteX7" fmla="*/ 0 w 565474"/>
                  <a:gd name="connsiteY7" fmla="*/ 167447 h 178936"/>
                  <a:gd name="connsiteX8" fmla="*/ 282737 w 565474"/>
                  <a:gd name="connsiteY8" fmla="*/ 0 h 1789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65474" h="178936">
                    <a:moveTo>
                      <a:pt x="282737" y="0"/>
                    </a:moveTo>
                    <a:cubicBezTo>
                      <a:pt x="438888" y="0"/>
                      <a:pt x="565474" y="74969"/>
                      <a:pt x="565474" y="167447"/>
                    </a:cubicBezTo>
                    <a:lnTo>
                      <a:pt x="561558" y="178936"/>
                    </a:lnTo>
                    <a:lnTo>
                      <a:pt x="494278" y="165396"/>
                    </a:lnTo>
                    <a:cubicBezTo>
                      <a:pt x="427162" y="156923"/>
                      <a:pt x="353371" y="152237"/>
                      <a:pt x="275914" y="152237"/>
                    </a:cubicBezTo>
                    <a:cubicBezTo>
                      <a:pt x="198457" y="152237"/>
                      <a:pt x="124667" y="156923"/>
                      <a:pt x="57550" y="165396"/>
                    </a:cubicBezTo>
                    <a:lnTo>
                      <a:pt x="3040" y="176366"/>
                    </a:lnTo>
                    <a:lnTo>
                      <a:pt x="0" y="167447"/>
                    </a:lnTo>
                    <a:cubicBezTo>
                      <a:pt x="0" y="74969"/>
                      <a:pt x="126586" y="0"/>
                      <a:pt x="282737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2" name="フリーフォーム: 図形 391">
                <a:extLst>
                  <a:ext uri="{FF2B5EF4-FFF2-40B4-BE49-F238E27FC236}">
                    <a16:creationId xmlns:a16="http://schemas.microsoft.com/office/drawing/2014/main" id="{4B9A74C8-AA45-4F1A-9F0F-0717760F22E3}"/>
                  </a:ext>
                </a:extLst>
              </p:cNvPr>
              <p:cNvSpPr/>
              <p:nvPr/>
            </p:nvSpPr>
            <p:spPr>
              <a:xfrm rot="20547439">
                <a:off x="2499397" y="373380"/>
                <a:ext cx="565474" cy="178936"/>
              </a:xfrm>
              <a:custGeom>
                <a:avLst/>
                <a:gdLst>
                  <a:gd name="connsiteX0" fmla="*/ 282737 w 565474"/>
                  <a:gd name="connsiteY0" fmla="*/ 0 h 178936"/>
                  <a:gd name="connsiteX1" fmla="*/ 565474 w 565474"/>
                  <a:gd name="connsiteY1" fmla="*/ 167447 h 178936"/>
                  <a:gd name="connsiteX2" fmla="*/ 561558 w 565474"/>
                  <a:gd name="connsiteY2" fmla="*/ 178936 h 178936"/>
                  <a:gd name="connsiteX3" fmla="*/ 494278 w 565474"/>
                  <a:gd name="connsiteY3" fmla="*/ 165396 h 178936"/>
                  <a:gd name="connsiteX4" fmla="*/ 275914 w 565474"/>
                  <a:gd name="connsiteY4" fmla="*/ 152237 h 178936"/>
                  <a:gd name="connsiteX5" fmla="*/ 57550 w 565474"/>
                  <a:gd name="connsiteY5" fmla="*/ 165396 h 178936"/>
                  <a:gd name="connsiteX6" fmla="*/ 3040 w 565474"/>
                  <a:gd name="connsiteY6" fmla="*/ 176366 h 178936"/>
                  <a:gd name="connsiteX7" fmla="*/ 0 w 565474"/>
                  <a:gd name="connsiteY7" fmla="*/ 167447 h 178936"/>
                  <a:gd name="connsiteX8" fmla="*/ 282737 w 565474"/>
                  <a:gd name="connsiteY8" fmla="*/ 0 h 1789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65474" h="178936">
                    <a:moveTo>
                      <a:pt x="282737" y="0"/>
                    </a:moveTo>
                    <a:cubicBezTo>
                      <a:pt x="438888" y="0"/>
                      <a:pt x="565474" y="74969"/>
                      <a:pt x="565474" y="167447"/>
                    </a:cubicBezTo>
                    <a:lnTo>
                      <a:pt x="561558" y="178936"/>
                    </a:lnTo>
                    <a:lnTo>
                      <a:pt x="494278" y="165396"/>
                    </a:lnTo>
                    <a:cubicBezTo>
                      <a:pt x="427162" y="156923"/>
                      <a:pt x="353371" y="152237"/>
                      <a:pt x="275914" y="152237"/>
                    </a:cubicBezTo>
                    <a:cubicBezTo>
                      <a:pt x="198457" y="152237"/>
                      <a:pt x="124667" y="156923"/>
                      <a:pt x="57550" y="165396"/>
                    </a:cubicBezTo>
                    <a:lnTo>
                      <a:pt x="3040" y="176366"/>
                    </a:lnTo>
                    <a:lnTo>
                      <a:pt x="0" y="167447"/>
                    </a:lnTo>
                    <a:cubicBezTo>
                      <a:pt x="0" y="74969"/>
                      <a:pt x="126586" y="0"/>
                      <a:pt x="282737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3" name="フリーフォーム: 図形 392">
                <a:extLst>
                  <a:ext uri="{FF2B5EF4-FFF2-40B4-BE49-F238E27FC236}">
                    <a16:creationId xmlns:a16="http://schemas.microsoft.com/office/drawing/2014/main" id="{F6A41917-E99A-430F-87BB-65AB65029B3C}"/>
                  </a:ext>
                </a:extLst>
              </p:cNvPr>
              <p:cNvSpPr/>
              <p:nvPr/>
            </p:nvSpPr>
            <p:spPr>
              <a:xfrm rot="902505">
                <a:off x="1968050" y="655320"/>
                <a:ext cx="565474" cy="178936"/>
              </a:xfrm>
              <a:custGeom>
                <a:avLst/>
                <a:gdLst>
                  <a:gd name="connsiteX0" fmla="*/ 282737 w 565474"/>
                  <a:gd name="connsiteY0" fmla="*/ 0 h 178936"/>
                  <a:gd name="connsiteX1" fmla="*/ 565474 w 565474"/>
                  <a:gd name="connsiteY1" fmla="*/ 167447 h 178936"/>
                  <a:gd name="connsiteX2" fmla="*/ 561558 w 565474"/>
                  <a:gd name="connsiteY2" fmla="*/ 178936 h 178936"/>
                  <a:gd name="connsiteX3" fmla="*/ 494278 w 565474"/>
                  <a:gd name="connsiteY3" fmla="*/ 165396 h 178936"/>
                  <a:gd name="connsiteX4" fmla="*/ 275914 w 565474"/>
                  <a:gd name="connsiteY4" fmla="*/ 152237 h 178936"/>
                  <a:gd name="connsiteX5" fmla="*/ 57550 w 565474"/>
                  <a:gd name="connsiteY5" fmla="*/ 165396 h 178936"/>
                  <a:gd name="connsiteX6" fmla="*/ 3040 w 565474"/>
                  <a:gd name="connsiteY6" fmla="*/ 176366 h 178936"/>
                  <a:gd name="connsiteX7" fmla="*/ 0 w 565474"/>
                  <a:gd name="connsiteY7" fmla="*/ 167447 h 178936"/>
                  <a:gd name="connsiteX8" fmla="*/ 282737 w 565474"/>
                  <a:gd name="connsiteY8" fmla="*/ 0 h 1789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65474" h="178936">
                    <a:moveTo>
                      <a:pt x="282737" y="0"/>
                    </a:moveTo>
                    <a:cubicBezTo>
                      <a:pt x="438888" y="0"/>
                      <a:pt x="565474" y="74969"/>
                      <a:pt x="565474" y="167447"/>
                    </a:cubicBezTo>
                    <a:lnTo>
                      <a:pt x="561558" y="178936"/>
                    </a:lnTo>
                    <a:lnTo>
                      <a:pt x="494278" y="165396"/>
                    </a:lnTo>
                    <a:cubicBezTo>
                      <a:pt x="427162" y="156923"/>
                      <a:pt x="353371" y="152237"/>
                      <a:pt x="275914" y="152237"/>
                    </a:cubicBezTo>
                    <a:cubicBezTo>
                      <a:pt x="198457" y="152237"/>
                      <a:pt x="124667" y="156923"/>
                      <a:pt x="57550" y="165396"/>
                    </a:cubicBezTo>
                    <a:lnTo>
                      <a:pt x="3040" y="176366"/>
                    </a:lnTo>
                    <a:lnTo>
                      <a:pt x="0" y="167447"/>
                    </a:lnTo>
                    <a:cubicBezTo>
                      <a:pt x="0" y="74969"/>
                      <a:pt x="126586" y="0"/>
                      <a:pt x="282737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4" name="フリーフォーム: 図形 393">
                <a:extLst>
                  <a:ext uri="{FF2B5EF4-FFF2-40B4-BE49-F238E27FC236}">
                    <a16:creationId xmlns:a16="http://schemas.microsoft.com/office/drawing/2014/main" id="{DE99BD8A-D439-4A97-B484-B797B2E50556}"/>
                  </a:ext>
                </a:extLst>
              </p:cNvPr>
              <p:cNvSpPr/>
              <p:nvPr/>
            </p:nvSpPr>
            <p:spPr>
              <a:xfrm rot="20547439">
                <a:off x="2499397" y="655320"/>
                <a:ext cx="565474" cy="178936"/>
              </a:xfrm>
              <a:custGeom>
                <a:avLst/>
                <a:gdLst>
                  <a:gd name="connsiteX0" fmla="*/ 282737 w 565474"/>
                  <a:gd name="connsiteY0" fmla="*/ 0 h 178936"/>
                  <a:gd name="connsiteX1" fmla="*/ 565474 w 565474"/>
                  <a:gd name="connsiteY1" fmla="*/ 167447 h 178936"/>
                  <a:gd name="connsiteX2" fmla="*/ 561558 w 565474"/>
                  <a:gd name="connsiteY2" fmla="*/ 178936 h 178936"/>
                  <a:gd name="connsiteX3" fmla="*/ 494278 w 565474"/>
                  <a:gd name="connsiteY3" fmla="*/ 165396 h 178936"/>
                  <a:gd name="connsiteX4" fmla="*/ 275914 w 565474"/>
                  <a:gd name="connsiteY4" fmla="*/ 152237 h 178936"/>
                  <a:gd name="connsiteX5" fmla="*/ 57550 w 565474"/>
                  <a:gd name="connsiteY5" fmla="*/ 165396 h 178936"/>
                  <a:gd name="connsiteX6" fmla="*/ 3040 w 565474"/>
                  <a:gd name="connsiteY6" fmla="*/ 176366 h 178936"/>
                  <a:gd name="connsiteX7" fmla="*/ 0 w 565474"/>
                  <a:gd name="connsiteY7" fmla="*/ 167447 h 178936"/>
                  <a:gd name="connsiteX8" fmla="*/ 282737 w 565474"/>
                  <a:gd name="connsiteY8" fmla="*/ 0 h 1789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65474" h="178936">
                    <a:moveTo>
                      <a:pt x="282737" y="0"/>
                    </a:moveTo>
                    <a:cubicBezTo>
                      <a:pt x="438888" y="0"/>
                      <a:pt x="565474" y="74969"/>
                      <a:pt x="565474" y="167447"/>
                    </a:cubicBezTo>
                    <a:lnTo>
                      <a:pt x="561558" y="178936"/>
                    </a:lnTo>
                    <a:lnTo>
                      <a:pt x="494278" y="165396"/>
                    </a:lnTo>
                    <a:cubicBezTo>
                      <a:pt x="427162" y="156923"/>
                      <a:pt x="353371" y="152237"/>
                      <a:pt x="275914" y="152237"/>
                    </a:cubicBezTo>
                    <a:cubicBezTo>
                      <a:pt x="198457" y="152237"/>
                      <a:pt x="124667" y="156923"/>
                      <a:pt x="57550" y="165396"/>
                    </a:cubicBezTo>
                    <a:lnTo>
                      <a:pt x="3040" y="176366"/>
                    </a:lnTo>
                    <a:lnTo>
                      <a:pt x="0" y="167447"/>
                    </a:lnTo>
                    <a:cubicBezTo>
                      <a:pt x="0" y="74969"/>
                      <a:pt x="126586" y="0"/>
                      <a:pt x="282737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5" name="フリーフォーム: 図形 394">
                <a:extLst>
                  <a:ext uri="{FF2B5EF4-FFF2-40B4-BE49-F238E27FC236}">
                    <a16:creationId xmlns:a16="http://schemas.microsoft.com/office/drawing/2014/main" id="{36F9214A-5DA3-4BE9-A12E-700648F33FD8}"/>
                  </a:ext>
                </a:extLst>
              </p:cNvPr>
              <p:cNvSpPr/>
              <p:nvPr/>
            </p:nvSpPr>
            <p:spPr>
              <a:xfrm rot="902505">
                <a:off x="1968050" y="914399"/>
                <a:ext cx="565474" cy="178936"/>
              </a:xfrm>
              <a:custGeom>
                <a:avLst/>
                <a:gdLst>
                  <a:gd name="connsiteX0" fmla="*/ 282737 w 565474"/>
                  <a:gd name="connsiteY0" fmla="*/ 0 h 178936"/>
                  <a:gd name="connsiteX1" fmla="*/ 565474 w 565474"/>
                  <a:gd name="connsiteY1" fmla="*/ 167447 h 178936"/>
                  <a:gd name="connsiteX2" fmla="*/ 561558 w 565474"/>
                  <a:gd name="connsiteY2" fmla="*/ 178936 h 178936"/>
                  <a:gd name="connsiteX3" fmla="*/ 494278 w 565474"/>
                  <a:gd name="connsiteY3" fmla="*/ 165396 h 178936"/>
                  <a:gd name="connsiteX4" fmla="*/ 275914 w 565474"/>
                  <a:gd name="connsiteY4" fmla="*/ 152237 h 178936"/>
                  <a:gd name="connsiteX5" fmla="*/ 57550 w 565474"/>
                  <a:gd name="connsiteY5" fmla="*/ 165396 h 178936"/>
                  <a:gd name="connsiteX6" fmla="*/ 3040 w 565474"/>
                  <a:gd name="connsiteY6" fmla="*/ 176366 h 178936"/>
                  <a:gd name="connsiteX7" fmla="*/ 0 w 565474"/>
                  <a:gd name="connsiteY7" fmla="*/ 167447 h 178936"/>
                  <a:gd name="connsiteX8" fmla="*/ 282737 w 565474"/>
                  <a:gd name="connsiteY8" fmla="*/ 0 h 1789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65474" h="178936">
                    <a:moveTo>
                      <a:pt x="282737" y="0"/>
                    </a:moveTo>
                    <a:cubicBezTo>
                      <a:pt x="438888" y="0"/>
                      <a:pt x="565474" y="74969"/>
                      <a:pt x="565474" y="167447"/>
                    </a:cubicBezTo>
                    <a:lnTo>
                      <a:pt x="561558" y="178936"/>
                    </a:lnTo>
                    <a:lnTo>
                      <a:pt x="494278" y="165396"/>
                    </a:lnTo>
                    <a:cubicBezTo>
                      <a:pt x="427162" y="156923"/>
                      <a:pt x="353371" y="152237"/>
                      <a:pt x="275914" y="152237"/>
                    </a:cubicBezTo>
                    <a:cubicBezTo>
                      <a:pt x="198457" y="152237"/>
                      <a:pt x="124667" y="156923"/>
                      <a:pt x="57550" y="165396"/>
                    </a:cubicBezTo>
                    <a:lnTo>
                      <a:pt x="3040" y="176366"/>
                    </a:lnTo>
                    <a:lnTo>
                      <a:pt x="0" y="167447"/>
                    </a:lnTo>
                    <a:cubicBezTo>
                      <a:pt x="0" y="74969"/>
                      <a:pt x="126586" y="0"/>
                      <a:pt x="282737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6" name="フリーフォーム: 図形 395">
                <a:extLst>
                  <a:ext uri="{FF2B5EF4-FFF2-40B4-BE49-F238E27FC236}">
                    <a16:creationId xmlns:a16="http://schemas.microsoft.com/office/drawing/2014/main" id="{8A53ECA5-1AB7-419F-89EB-70151DFFF17B}"/>
                  </a:ext>
                </a:extLst>
              </p:cNvPr>
              <p:cNvSpPr/>
              <p:nvPr/>
            </p:nvSpPr>
            <p:spPr>
              <a:xfrm rot="20547439">
                <a:off x="2499397" y="914399"/>
                <a:ext cx="565474" cy="178936"/>
              </a:xfrm>
              <a:custGeom>
                <a:avLst/>
                <a:gdLst>
                  <a:gd name="connsiteX0" fmla="*/ 282737 w 565474"/>
                  <a:gd name="connsiteY0" fmla="*/ 0 h 178936"/>
                  <a:gd name="connsiteX1" fmla="*/ 565474 w 565474"/>
                  <a:gd name="connsiteY1" fmla="*/ 167447 h 178936"/>
                  <a:gd name="connsiteX2" fmla="*/ 561558 w 565474"/>
                  <a:gd name="connsiteY2" fmla="*/ 178936 h 178936"/>
                  <a:gd name="connsiteX3" fmla="*/ 494278 w 565474"/>
                  <a:gd name="connsiteY3" fmla="*/ 165396 h 178936"/>
                  <a:gd name="connsiteX4" fmla="*/ 275914 w 565474"/>
                  <a:gd name="connsiteY4" fmla="*/ 152237 h 178936"/>
                  <a:gd name="connsiteX5" fmla="*/ 57550 w 565474"/>
                  <a:gd name="connsiteY5" fmla="*/ 165396 h 178936"/>
                  <a:gd name="connsiteX6" fmla="*/ 3040 w 565474"/>
                  <a:gd name="connsiteY6" fmla="*/ 176366 h 178936"/>
                  <a:gd name="connsiteX7" fmla="*/ 0 w 565474"/>
                  <a:gd name="connsiteY7" fmla="*/ 167447 h 178936"/>
                  <a:gd name="connsiteX8" fmla="*/ 282737 w 565474"/>
                  <a:gd name="connsiteY8" fmla="*/ 0 h 1789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65474" h="178936">
                    <a:moveTo>
                      <a:pt x="282737" y="0"/>
                    </a:moveTo>
                    <a:cubicBezTo>
                      <a:pt x="438888" y="0"/>
                      <a:pt x="565474" y="74969"/>
                      <a:pt x="565474" y="167447"/>
                    </a:cubicBezTo>
                    <a:lnTo>
                      <a:pt x="561558" y="178936"/>
                    </a:lnTo>
                    <a:lnTo>
                      <a:pt x="494278" y="165396"/>
                    </a:lnTo>
                    <a:cubicBezTo>
                      <a:pt x="427162" y="156923"/>
                      <a:pt x="353371" y="152237"/>
                      <a:pt x="275914" y="152237"/>
                    </a:cubicBezTo>
                    <a:cubicBezTo>
                      <a:pt x="198457" y="152237"/>
                      <a:pt x="124667" y="156923"/>
                      <a:pt x="57550" y="165396"/>
                    </a:cubicBezTo>
                    <a:lnTo>
                      <a:pt x="3040" y="176366"/>
                    </a:lnTo>
                    <a:lnTo>
                      <a:pt x="0" y="167447"/>
                    </a:lnTo>
                    <a:cubicBezTo>
                      <a:pt x="0" y="74969"/>
                      <a:pt x="126586" y="0"/>
                      <a:pt x="282737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7" name="月 396">
                <a:extLst>
                  <a:ext uri="{FF2B5EF4-FFF2-40B4-BE49-F238E27FC236}">
                    <a16:creationId xmlns:a16="http://schemas.microsoft.com/office/drawing/2014/main" id="{58AD3A08-4CC9-4A89-9312-B1E317C469EE}"/>
                  </a:ext>
                </a:extLst>
              </p:cNvPr>
              <p:cNvSpPr/>
              <p:nvPr/>
            </p:nvSpPr>
            <p:spPr>
              <a:xfrm>
                <a:off x="2483660" y="236220"/>
                <a:ext cx="79374" cy="1119864"/>
              </a:xfrm>
              <a:prstGeom prst="moon">
                <a:avLst/>
              </a:prstGeom>
              <a:solidFill>
                <a:srgbClr val="00B05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67" name="グループ化 366">
              <a:extLst>
                <a:ext uri="{FF2B5EF4-FFF2-40B4-BE49-F238E27FC236}">
                  <a16:creationId xmlns:a16="http://schemas.microsoft.com/office/drawing/2014/main" id="{BF1B6D4F-DD33-4210-B662-0076DDA4CEC2}"/>
                </a:ext>
              </a:extLst>
            </p:cNvPr>
            <p:cNvGrpSpPr/>
            <p:nvPr/>
          </p:nvGrpSpPr>
          <p:grpSpPr>
            <a:xfrm rot="17639902">
              <a:off x="2317971" y="3046867"/>
              <a:ext cx="325570" cy="464543"/>
              <a:chOff x="1968050" y="236220"/>
              <a:chExt cx="1096821" cy="1119864"/>
            </a:xfrm>
          </p:grpSpPr>
          <p:sp>
            <p:nvSpPr>
              <p:cNvPr id="384" name="フリーフォーム: 図形 383">
                <a:extLst>
                  <a:ext uri="{FF2B5EF4-FFF2-40B4-BE49-F238E27FC236}">
                    <a16:creationId xmlns:a16="http://schemas.microsoft.com/office/drawing/2014/main" id="{CDEC57FF-2E35-4A72-8C19-DE45E56C3CCD}"/>
                  </a:ext>
                </a:extLst>
              </p:cNvPr>
              <p:cNvSpPr/>
              <p:nvPr/>
            </p:nvSpPr>
            <p:spPr>
              <a:xfrm rot="902505">
                <a:off x="1968050" y="373380"/>
                <a:ext cx="565474" cy="178936"/>
              </a:xfrm>
              <a:custGeom>
                <a:avLst/>
                <a:gdLst>
                  <a:gd name="connsiteX0" fmla="*/ 282737 w 565474"/>
                  <a:gd name="connsiteY0" fmla="*/ 0 h 178936"/>
                  <a:gd name="connsiteX1" fmla="*/ 565474 w 565474"/>
                  <a:gd name="connsiteY1" fmla="*/ 167447 h 178936"/>
                  <a:gd name="connsiteX2" fmla="*/ 561558 w 565474"/>
                  <a:gd name="connsiteY2" fmla="*/ 178936 h 178936"/>
                  <a:gd name="connsiteX3" fmla="*/ 494278 w 565474"/>
                  <a:gd name="connsiteY3" fmla="*/ 165396 h 178936"/>
                  <a:gd name="connsiteX4" fmla="*/ 275914 w 565474"/>
                  <a:gd name="connsiteY4" fmla="*/ 152237 h 178936"/>
                  <a:gd name="connsiteX5" fmla="*/ 57550 w 565474"/>
                  <a:gd name="connsiteY5" fmla="*/ 165396 h 178936"/>
                  <a:gd name="connsiteX6" fmla="*/ 3040 w 565474"/>
                  <a:gd name="connsiteY6" fmla="*/ 176366 h 178936"/>
                  <a:gd name="connsiteX7" fmla="*/ 0 w 565474"/>
                  <a:gd name="connsiteY7" fmla="*/ 167447 h 178936"/>
                  <a:gd name="connsiteX8" fmla="*/ 282737 w 565474"/>
                  <a:gd name="connsiteY8" fmla="*/ 0 h 1789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65474" h="178936">
                    <a:moveTo>
                      <a:pt x="282737" y="0"/>
                    </a:moveTo>
                    <a:cubicBezTo>
                      <a:pt x="438888" y="0"/>
                      <a:pt x="565474" y="74969"/>
                      <a:pt x="565474" y="167447"/>
                    </a:cubicBezTo>
                    <a:lnTo>
                      <a:pt x="561558" y="178936"/>
                    </a:lnTo>
                    <a:lnTo>
                      <a:pt x="494278" y="165396"/>
                    </a:lnTo>
                    <a:cubicBezTo>
                      <a:pt x="427162" y="156923"/>
                      <a:pt x="353371" y="152237"/>
                      <a:pt x="275914" y="152237"/>
                    </a:cubicBezTo>
                    <a:cubicBezTo>
                      <a:pt x="198457" y="152237"/>
                      <a:pt x="124667" y="156923"/>
                      <a:pt x="57550" y="165396"/>
                    </a:cubicBezTo>
                    <a:lnTo>
                      <a:pt x="3040" y="176366"/>
                    </a:lnTo>
                    <a:lnTo>
                      <a:pt x="0" y="167447"/>
                    </a:lnTo>
                    <a:cubicBezTo>
                      <a:pt x="0" y="74969"/>
                      <a:pt x="126586" y="0"/>
                      <a:pt x="282737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5" name="フリーフォーム: 図形 384">
                <a:extLst>
                  <a:ext uri="{FF2B5EF4-FFF2-40B4-BE49-F238E27FC236}">
                    <a16:creationId xmlns:a16="http://schemas.microsoft.com/office/drawing/2014/main" id="{D3164C39-685E-4C3A-A4E6-19D33689291A}"/>
                  </a:ext>
                </a:extLst>
              </p:cNvPr>
              <p:cNvSpPr/>
              <p:nvPr/>
            </p:nvSpPr>
            <p:spPr>
              <a:xfrm rot="20547439">
                <a:off x="2499397" y="373380"/>
                <a:ext cx="565474" cy="178936"/>
              </a:xfrm>
              <a:custGeom>
                <a:avLst/>
                <a:gdLst>
                  <a:gd name="connsiteX0" fmla="*/ 282737 w 565474"/>
                  <a:gd name="connsiteY0" fmla="*/ 0 h 178936"/>
                  <a:gd name="connsiteX1" fmla="*/ 565474 w 565474"/>
                  <a:gd name="connsiteY1" fmla="*/ 167447 h 178936"/>
                  <a:gd name="connsiteX2" fmla="*/ 561558 w 565474"/>
                  <a:gd name="connsiteY2" fmla="*/ 178936 h 178936"/>
                  <a:gd name="connsiteX3" fmla="*/ 494278 w 565474"/>
                  <a:gd name="connsiteY3" fmla="*/ 165396 h 178936"/>
                  <a:gd name="connsiteX4" fmla="*/ 275914 w 565474"/>
                  <a:gd name="connsiteY4" fmla="*/ 152237 h 178936"/>
                  <a:gd name="connsiteX5" fmla="*/ 57550 w 565474"/>
                  <a:gd name="connsiteY5" fmla="*/ 165396 h 178936"/>
                  <a:gd name="connsiteX6" fmla="*/ 3040 w 565474"/>
                  <a:gd name="connsiteY6" fmla="*/ 176366 h 178936"/>
                  <a:gd name="connsiteX7" fmla="*/ 0 w 565474"/>
                  <a:gd name="connsiteY7" fmla="*/ 167447 h 178936"/>
                  <a:gd name="connsiteX8" fmla="*/ 282737 w 565474"/>
                  <a:gd name="connsiteY8" fmla="*/ 0 h 1789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65474" h="178936">
                    <a:moveTo>
                      <a:pt x="282737" y="0"/>
                    </a:moveTo>
                    <a:cubicBezTo>
                      <a:pt x="438888" y="0"/>
                      <a:pt x="565474" y="74969"/>
                      <a:pt x="565474" y="167447"/>
                    </a:cubicBezTo>
                    <a:lnTo>
                      <a:pt x="561558" y="178936"/>
                    </a:lnTo>
                    <a:lnTo>
                      <a:pt x="494278" y="165396"/>
                    </a:lnTo>
                    <a:cubicBezTo>
                      <a:pt x="427162" y="156923"/>
                      <a:pt x="353371" y="152237"/>
                      <a:pt x="275914" y="152237"/>
                    </a:cubicBezTo>
                    <a:cubicBezTo>
                      <a:pt x="198457" y="152237"/>
                      <a:pt x="124667" y="156923"/>
                      <a:pt x="57550" y="165396"/>
                    </a:cubicBezTo>
                    <a:lnTo>
                      <a:pt x="3040" y="176366"/>
                    </a:lnTo>
                    <a:lnTo>
                      <a:pt x="0" y="167447"/>
                    </a:lnTo>
                    <a:cubicBezTo>
                      <a:pt x="0" y="74969"/>
                      <a:pt x="126586" y="0"/>
                      <a:pt x="282737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6" name="フリーフォーム: 図形 385">
                <a:extLst>
                  <a:ext uri="{FF2B5EF4-FFF2-40B4-BE49-F238E27FC236}">
                    <a16:creationId xmlns:a16="http://schemas.microsoft.com/office/drawing/2014/main" id="{16085282-8B7B-42ED-B3CD-766386F627BD}"/>
                  </a:ext>
                </a:extLst>
              </p:cNvPr>
              <p:cNvSpPr/>
              <p:nvPr/>
            </p:nvSpPr>
            <p:spPr>
              <a:xfrm rot="902505">
                <a:off x="1968050" y="655320"/>
                <a:ext cx="565474" cy="178936"/>
              </a:xfrm>
              <a:custGeom>
                <a:avLst/>
                <a:gdLst>
                  <a:gd name="connsiteX0" fmla="*/ 282737 w 565474"/>
                  <a:gd name="connsiteY0" fmla="*/ 0 h 178936"/>
                  <a:gd name="connsiteX1" fmla="*/ 565474 w 565474"/>
                  <a:gd name="connsiteY1" fmla="*/ 167447 h 178936"/>
                  <a:gd name="connsiteX2" fmla="*/ 561558 w 565474"/>
                  <a:gd name="connsiteY2" fmla="*/ 178936 h 178936"/>
                  <a:gd name="connsiteX3" fmla="*/ 494278 w 565474"/>
                  <a:gd name="connsiteY3" fmla="*/ 165396 h 178936"/>
                  <a:gd name="connsiteX4" fmla="*/ 275914 w 565474"/>
                  <a:gd name="connsiteY4" fmla="*/ 152237 h 178936"/>
                  <a:gd name="connsiteX5" fmla="*/ 57550 w 565474"/>
                  <a:gd name="connsiteY5" fmla="*/ 165396 h 178936"/>
                  <a:gd name="connsiteX6" fmla="*/ 3040 w 565474"/>
                  <a:gd name="connsiteY6" fmla="*/ 176366 h 178936"/>
                  <a:gd name="connsiteX7" fmla="*/ 0 w 565474"/>
                  <a:gd name="connsiteY7" fmla="*/ 167447 h 178936"/>
                  <a:gd name="connsiteX8" fmla="*/ 282737 w 565474"/>
                  <a:gd name="connsiteY8" fmla="*/ 0 h 1789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65474" h="178936">
                    <a:moveTo>
                      <a:pt x="282737" y="0"/>
                    </a:moveTo>
                    <a:cubicBezTo>
                      <a:pt x="438888" y="0"/>
                      <a:pt x="565474" y="74969"/>
                      <a:pt x="565474" y="167447"/>
                    </a:cubicBezTo>
                    <a:lnTo>
                      <a:pt x="561558" y="178936"/>
                    </a:lnTo>
                    <a:lnTo>
                      <a:pt x="494278" y="165396"/>
                    </a:lnTo>
                    <a:cubicBezTo>
                      <a:pt x="427162" y="156923"/>
                      <a:pt x="353371" y="152237"/>
                      <a:pt x="275914" y="152237"/>
                    </a:cubicBezTo>
                    <a:cubicBezTo>
                      <a:pt x="198457" y="152237"/>
                      <a:pt x="124667" y="156923"/>
                      <a:pt x="57550" y="165396"/>
                    </a:cubicBezTo>
                    <a:lnTo>
                      <a:pt x="3040" y="176366"/>
                    </a:lnTo>
                    <a:lnTo>
                      <a:pt x="0" y="167447"/>
                    </a:lnTo>
                    <a:cubicBezTo>
                      <a:pt x="0" y="74969"/>
                      <a:pt x="126586" y="0"/>
                      <a:pt x="282737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7" name="フリーフォーム: 図形 386">
                <a:extLst>
                  <a:ext uri="{FF2B5EF4-FFF2-40B4-BE49-F238E27FC236}">
                    <a16:creationId xmlns:a16="http://schemas.microsoft.com/office/drawing/2014/main" id="{50E5CB04-E254-499E-8503-9CE84CDB0A3E}"/>
                  </a:ext>
                </a:extLst>
              </p:cNvPr>
              <p:cNvSpPr/>
              <p:nvPr/>
            </p:nvSpPr>
            <p:spPr>
              <a:xfrm rot="20547439">
                <a:off x="2499397" y="655320"/>
                <a:ext cx="565474" cy="178936"/>
              </a:xfrm>
              <a:custGeom>
                <a:avLst/>
                <a:gdLst>
                  <a:gd name="connsiteX0" fmla="*/ 282737 w 565474"/>
                  <a:gd name="connsiteY0" fmla="*/ 0 h 178936"/>
                  <a:gd name="connsiteX1" fmla="*/ 565474 w 565474"/>
                  <a:gd name="connsiteY1" fmla="*/ 167447 h 178936"/>
                  <a:gd name="connsiteX2" fmla="*/ 561558 w 565474"/>
                  <a:gd name="connsiteY2" fmla="*/ 178936 h 178936"/>
                  <a:gd name="connsiteX3" fmla="*/ 494278 w 565474"/>
                  <a:gd name="connsiteY3" fmla="*/ 165396 h 178936"/>
                  <a:gd name="connsiteX4" fmla="*/ 275914 w 565474"/>
                  <a:gd name="connsiteY4" fmla="*/ 152237 h 178936"/>
                  <a:gd name="connsiteX5" fmla="*/ 57550 w 565474"/>
                  <a:gd name="connsiteY5" fmla="*/ 165396 h 178936"/>
                  <a:gd name="connsiteX6" fmla="*/ 3040 w 565474"/>
                  <a:gd name="connsiteY6" fmla="*/ 176366 h 178936"/>
                  <a:gd name="connsiteX7" fmla="*/ 0 w 565474"/>
                  <a:gd name="connsiteY7" fmla="*/ 167447 h 178936"/>
                  <a:gd name="connsiteX8" fmla="*/ 282737 w 565474"/>
                  <a:gd name="connsiteY8" fmla="*/ 0 h 1789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65474" h="178936">
                    <a:moveTo>
                      <a:pt x="282737" y="0"/>
                    </a:moveTo>
                    <a:cubicBezTo>
                      <a:pt x="438888" y="0"/>
                      <a:pt x="565474" y="74969"/>
                      <a:pt x="565474" y="167447"/>
                    </a:cubicBezTo>
                    <a:lnTo>
                      <a:pt x="561558" y="178936"/>
                    </a:lnTo>
                    <a:lnTo>
                      <a:pt x="494278" y="165396"/>
                    </a:lnTo>
                    <a:cubicBezTo>
                      <a:pt x="427162" y="156923"/>
                      <a:pt x="353371" y="152237"/>
                      <a:pt x="275914" y="152237"/>
                    </a:cubicBezTo>
                    <a:cubicBezTo>
                      <a:pt x="198457" y="152237"/>
                      <a:pt x="124667" y="156923"/>
                      <a:pt x="57550" y="165396"/>
                    </a:cubicBezTo>
                    <a:lnTo>
                      <a:pt x="3040" y="176366"/>
                    </a:lnTo>
                    <a:lnTo>
                      <a:pt x="0" y="167447"/>
                    </a:lnTo>
                    <a:cubicBezTo>
                      <a:pt x="0" y="74969"/>
                      <a:pt x="126586" y="0"/>
                      <a:pt x="282737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8" name="フリーフォーム: 図形 387">
                <a:extLst>
                  <a:ext uri="{FF2B5EF4-FFF2-40B4-BE49-F238E27FC236}">
                    <a16:creationId xmlns:a16="http://schemas.microsoft.com/office/drawing/2014/main" id="{AA17CB87-7C74-4D06-9F08-4C6634223081}"/>
                  </a:ext>
                </a:extLst>
              </p:cNvPr>
              <p:cNvSpPr/>
              <p:nvPr/>
            </p:nvSpPr>
            <p:spPr>
              <a:xfrm rot="902505">
                <a:off x="1968050" y="914399"/>
                <a:ext cx="565474" cy="178936"/>
              </a:xfrm>
              <a:custGeom>
                <a:avLst/>
                <a:gdLst>
                  <a:gd name="connsiteX0" fmla="*/ 282737 w 565474"/>
                  <a:gd name="connsiteY0" fmla="*/ 0 h 178936"/>
                  <a:gd name="connsiteX1" fmla="*/ 565474 w 565474"/>
                  <a:gd name="connsiteY1" fmla="*/ 167447 h 178936"/>
                  <a:gd name="connsiteX2" fmla="*/ 561558 w 565474"/>
                  <a:gd name="connsiteY2" fmla="*/ 178936 h 178936"/>
                  <a:gd name="connsiteX3" fmla="*/ 494278 w 565474"/>
                  <a:gd name="connsiteY3" fmla="*/ 165396 h 178936"/>
                  <a:gd name="connsiteX4" fmla="*/ 275914 w 565474"/>
                  <a:gd name="connsiteY4" fmla="*/ 152237 h 178936"/>
                  <a:gd name="connsiteX5" fmla="*/ 57550 w 565474"/>
                  <a:gd name="connsiteY5" fmla="*/ 165396 h 178936"/>
                  <a:gd name="connsiteX6" fmla="*/ 3040 w 565474"/>
                  <a:gd name="connsiteY6" fmla="*/ 176366 h 178936"/>
                  <a:gd name="connsiteX7" fmla="*/ 0 w 565474"/>
                  <a:gd name="connsiteY7" fmla="*/ 167447 h 178936"/>
                  <a:gd name="connsiteX8" fmla="*/ 282737 w 565474"/>
                  <a:gd name="connsiteY8" fmla="*/ 0 h 1789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65474" h="178936">
                    <a:moveTo>
                      <a:pt x="282737" y="0"/>
                    </a:moveTo>
                    <a:cubicBezTo>
                      <a:pt x="438888" y="0"/>
                      <a:pt x="565474" y="74969"/>
                      <a:pt x="565474" y="167447"/>
                    </a:cubicBezTo>
                    <a:lnTo>
                      <a:pt x="561558" y="178936"/>
                    </a:lnTo>
                    <a:lnTo>
                      <a:pt x="494278" y="165396"/>
                    </a:lnTo>
                    <a:cubicBezTo>
                      <a:pt x="427162" y="156923"/>
                      <a:pt x="353371" y="152237"/>
                      <a:pt x="275914" y="152237"/>
                    </a:cubicBezTo>
                    <a:cubicBezTo>
                      <a:pt x="198457" y="152237"/>
                      <a:pt x="124667" y="156923"/>
                      <a:pt x="57550" y="165396"/>
                    </a:cubicBezTo>
                    <a:lnTo>
                      <a:pt x="3040" y="176366"/>
                    </a:lnTo>
                    <a:lnTo>
                      <a:pt x="0" y="167447"/>
                    </a:lnTo>
                    <a:cubicBezTo>
                      <a:pt x="0" y="74969"/>
                      <a:pt x="126586" y="0"/>
                      <a:pt x="282737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9" name="フリーフォーム: 図形 388">
                <a:extLst>
                  <a:ext uri="{FF2B5EF4-FFF2-40B4-BE49-F238E27FC236}">
                    <a16:creationId xmlns:a16="http://schemas.microsoft.com/office/drawing/2014/main" id="{61B13C44-47EB-48CB-BDD1-553C63B4516B}"/>
                  </a:ext>
                </a:extLst>
              </p:cNvPr>
              <p:cNvSpPr/>
              <p:nvPr/>
            </p:nvSpPr>
            <p:spPr>
              <a:xfrm rot="20547439">
                <a:off x="2499397" y="914399"/>
                <a:ext cx="565474" cy="178936"/>
              </a:xfrm>
              <a:custGeom>
                <a:avLst/>
                <a:gdLst>
                  <a:gd name="connsiteX0" fmla="*/ 282737 w 565474"/>
                  <a:gd name="connsiteY0" fmla="*/ 0 h 178936"/>
                  <a:gd name="connsiteX1" fmla="*/ 565474 w 565474"/>
                  <a:gd name="connsiteY1" fmla="*/ 167447 h 178936"/>
                  <a:gd name="connsiteX2" fmla="*/ 561558 w 565474"/>
                  <a:gd name="connsiteY2" fmla="*/ 178936 h 178936"/>
                  <a:gd name="connsiteX3" fmla="*/ 494278 w 565474"/>
                  <a:gd name="connsiteY3" fmla="*/ 165396 h 178936"/>
                  <a:gd name="connsiteX4" fmla="*/ 275914 w 565474"/>
                  <a:gd name="connsiteY4" fmla="*/ 152237 h 178936"/>
                  <a:gd name="connsiteX5" fmla="*/ 57550 w 565474"/>
                  <a:gd name="connsiteY5" fmla="*/ 165396 h 178936"/>
                  <a:gd name="connsiteX6" fmla="*/ 3040 w 565474"/>
                  <a:gd name="connsiteY6" fmla="*/ 176366 h 178936"/>
                  <a:gd name="connsiteX7" fmla="*/ 0 w 565474"/>
                  <a:gd name="connsiteY7" fmla="*/ 167447 h 178936"/>
                  <a:gd name="connsiteX8" fmla="*/ 282737 w 565474"/>
                  <a:gd name="connsiteY8" fmla="*/ 0 h 1789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65474" h="178936">
                    <a:moveTo>
                      <a:pt x="282737" y="0"/>
                    </a:moveTo>
                    <a:cubicBezTo>
                      <a:pt x="438888" y="0"/>
                      <a:pt x="565474" y="74969"/>
                      <a:pt x="565474" y="167447"/>
                    </a:cubicBezTo>
                    <a:lnTo>
                      <a:pt x="561558" y="178936"/>
                    </a:lnTo>
                    <a:lnTo>
                      <a:pt x="494278" y="165396"/>
                    </a:lnTo>
                    <a:cubicBezTo>
                      <a:pt x="427162" y="156923"/>
                      <a:pt x="353371" y="152237"/>
                      <a:pt x="275914" y="152237"/>
                    </a:cubicBezTo>
                    <a:cubicBezTo>
                      <a:pt x="198457" y="152237"/>
                      <a:pt x="124667" y="156923"/>
                      <a:pt x="57550" y="165396"/>
                    </a:cubicBezTo>
                    <a:lnTo>
                      <a:pt x="3040" y="176366"/>
                    </a:lnTo>
                    <a:lnTo>
                      <a:pt x="0" y="167447"/>
                    </a:lnTo>
                    <a:cubicBezTo>
                      <a:pt x="0" y="74969"/>
                      <a:pt x="126586" y="0"/>
                      <a:pt x="282737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0" name="月 389">
                <a:extLst>
                  <a:ext uri="{FF2B5EF4-FFF2-40B4-BE49-F238E27FC236}">
                    <a16:creationId xmlns:a16="http://schemas.microsoft.com/office/drawing/2014/main" id="{654DAF49-4276-4292-8015-AD17A5142473}"/>
                  </a:ext>
                </a:extLst>
              </p:cNvPr>
              <p:cNvSpPr/>
              <p:nvPr/>
            </p:nvSpPr>
            <p:spPr>
              <a:xfrm>
                <a:off x="2483660" y="236220"/>
                <a:ext cx="79374" cy="1119864"/>
              </a:xfrm>
              <a:prstGeom prst="moon">
                <a:avLst/>
              </a:prstGeom>
              <a:solidFill>
                <a:srgbClr val="00B05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68" name="グループ化 367">
              <a:extLst>
                <a:ext uri="{FF2B5EF4-FFF2-40B4-BE49-F238E27FC236}">
                  <a16:creationId xmlns:a16="http://schemas.microsoft.com/office/drawing/2014/main" id="{8B0F7FB7-1046-421B-B26B-5BBD807B50B9}"/>
                </a:ext>
              </a:extLst>
            </p:cNvPr>
            <p:cNvGrpSpPr/>
            <p:nvPr/>
          </p:nvGrpSpPr>
          <p:grpSpPr>
            <a:xfrm rot="3319065">
              <a:off x="5373435" y="2842026"/>
              <a:ext cx="325570" cy="464543"/>
              <a:chOff x="1968050" y="236220"/>
              <a:chExt cx="1096821" cy="1119864"/>
            </a:xfrm>
          </p:grpSpPr>
          <p:sp>
            <p:nvSpPr>
              <p:cNvPr id="377" name="フリーフォーム: 図形 376">
                <a:extLst>
                  <a:ext uri="{FF2B5EF4-FFF2-40B4-BE49-F238E27FC236}">
                    <a16:creationId xmlns:a16="http://schemas.microsoft.com/office/drawing/2014/main" id="{2341E145-F8F9-4447-9BC1-B85E382B40F0}"/>
                  </a:ext>
                </a:extLst>
              </p:cNvPr>
              <p:cNvSpPr/>
              <p:nvPr/>
            </p:nvSpPr>
            <p:spPr>
              <a:xfrm rot="902505">
                <a:off x="1968050" y="373380"/>
                <a:ext cx="565474" cy="178936"/>
              </a:xfrm>
              <a:custGeom>
                <a:avLst/>
                <a:gdLst>
                  <a:gd name="connsiteX0" fmla="*/ 282737 w 565474"/>
                  <a:gd name="connsiteY0" fmla="*/ 0 h 178936"/>
                  <a:gd name="connsiteX1" fmla="*/ 565474 w 565474"/>
                  <a:gd name="connsiteY1" fmla="*/ 167447 h 178936"/>
                  <a:gd name="connsiteX2" fmla="*/ 561558 w 565474"/>
                  <a:gd name="connsiteY2" fmla="*/ 178936 h 178936"/>
                  <a:gd name="connsiteX3" fmla="*/ 494278 w 565474"/>
                  <a:gd name="connsiteY3" fmla="*/ 165396 h 178936"/>
                  <a:gd name="connsiteX4" fmla="*/ 275914 w 565474"/>
                  <a:gd name="connsiteY4" fmla="*/ 152237 h 178936"/>
                  <a:gd name="connsiteX5" fmla="*/ 57550 w 565474"/>
                  <a:gd name="connsiteY5" fmla="*/ 165396 h 178936"/>
                  <a:gd name="connsiteX6" fmla="*/ 3040 w 565474"/>
                  <a:gd name="connsiteY6" fmla="*/ 176366 h 178936"/>
                  <a:gd name="connsiteX7" fmla="*/ 0 w 565474"/>
                  <a:gd name="connsiteY7" fmla="*/ 167447 h 178936"/>
                  <a:gd name="connsiteX8" fmla="*/ 282737 w 565474"/>
                  <a:gd name="connsiteY8" fmla="*/ 0 h 1789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65474" h="178936">
                    <a:moveTo>
                      <a:pt x="282737" y="0"/>
                    </a:moveTo>
                    <a:cubicBezTo>
                      <a:pt x="438888" y="0"/>
                      <a:pt x="565474" y="74969"/>
                      <a:pt x="565474" y="167447"/>
                    </a:cubicBezTo>
                    <a:lnTo>
                      <a:pt x="561558" y="178936"/>
                    </a:lnTo>
                    <a:lnTo>
                      <a:pt x="494278" y="165396"/>
                    </a:lnTo>
                    <a:cubicBezTo>
                      <a:pt x="427162" y="156923"/>
                      <a:pt x="353371" y="152237"/>
                      <a:pt x="275914" y="152237"/>
                    </a:cubicBezTo>
                    <a:cubicBezTo>
                      <a:pt x="198457" y="152237"/>
                      <a:pt x="124667" y="156923"/>
                      <a:pt x="57550" y="165396"/>
                    </a:cubicBezTo>
                    <a:lnTo>
                      <a:pt x="3040" y="176366"/>
                    </a:lnTo>
                    <a:lnTo>
                      <a:pt x="0" y="167447"/>
                    </a:lnTo>
                    <a:cubicBezTo>
                      <a:pt x="0" y="74969"/>
                      <a:pt x="126586" y="0"/>
                      <a:pt x="282737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8" name="フリーフォーム: 図形 377">
                <a:extLst>
                  <a:ext uri="{FF2B5EF4-FFF2-40B4-BE49-F238E27FC236}">
                    <a16:creationId xmlns:a16="http://schemas.microsoft.com/office/drawing/2014/main" id="{EBB63475-E80D-4FB0-B51E-177636100161}"/>
                  </a:ext>
                </a:extLst>
              </p:cNvPr>
              <p:cNvSpPr/>
              <p:nvPr/>
            </p:nvSpPr>
            <p:spPr>
              <a:xfrm rot="20547439">
                <a:off x="2499397" y="373380"/>
                <a:ext cx="565474" cy="178936"/>
              </a:xfrm>
              <a:custGeom>
                <a:avLst/>
                <a:gdLst>
                  <a:gd name="connsiteX0" fmla="*/ 282737 w 565474"/>
                  <a:gd name="connsiteY0" fmla="*/ 0 h 178936"/>
                  <a:gd name="connsiteX1" fmla="*/ 565474 w 565474"/>
                  <a:gd name="connsiteY1" fmla="*/ 167447 h 178936"/>
                  <a:gd name="connsiteX2" fmla="*/ 561558 w 565474"/>
                  <a:gd name="connsiteY2" fmla="*/ 178936 h 178936"/>
                  <a:gd name="connsiteX3" fmla="*/ 494278 w 565474"/>
                  <a:gd name="connsiteY3" fmla="*/ 165396 h 178936"/>
                  <a:gd name="connsiteX4" fmla="*/ 275914 w 565474"/>
                  <a:gd name="connsiteY4" fmla="*/ 152237 h 178936"/>
                  <a:gd name="connsiteX5" fmla="*/ 57550 w 565474"/>
                  <a:gd name="connsiteY5" fmla="*/ 165396 h 178936"/>
                  <a:gd name="connsiteX6" fmla="*/ 3040 w 565474"/>
                  <a:gd name="connsiteY6" fmla="*/ 176366 h 178936"/>
                  <a:gd name="connsiteX7" fmla="*/ 0 w 565474"/>
                  <a:gd name="connsiteY7" fmla="*/ 167447 h 178936"/>
                  <a:gd name="connsiteX8" fmla="*/ 282737 w 565474"/>
                  <a:gd name="connsiteY8" fmla="*/ 0 h 1789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65474" h="178936">
                    <a:moveTo>
                      <a:pt x="282737" y="0"/>
                    </a:moveTo>
                    <a:cubicBezTo>
                      <a:pt x="438888" y="0"/>
                      <a:pt x="565474" y="74969"/>
                      <a:pt x="565474" y="167447"/>
                    </a:cubicBezTo>
                    <a:lnTo>
                      <a:pt x="561558" y="178936"/>
                    </a:lnTo>
                    <a:lnTo>
                      <a:pt x="494278" y="165396"/>
                    </a:lnTo>
                    <a:cubicBezTo>
                      <a:pt x="427162" y="156923"/>
                      <a:pt x="353371" y="152237"/>
                      <a:pt x="275914" y="152237"/>
                    </a:cubicBezTo>
                    <a:cubicBezTo>
                      <a:pt x="198457" y="152237"/>
                      <a:pt x="124667" y="156923"/>
                      <a:pt x="57550" y="165396"/>
                    </a:cubicBezTo>
                    <a:lnTo>
                      <a:pt x="3040" y="176366"/>
                    </a:lnTo>
                    <a:lnTo>
                      <a:pt x="0" y="167447"/>
                    </a:lnTo>
                    <a:cubicBezTo>
                      <a:pt x="0" y="74969"/>
                      <a:pt x="126586" y="0"/>
                      <a:pt x="282737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9" name="フリーフォーム: 図形 378">
                <a:extLst>
                  <a:ext uri="{FF2B5EF4-FFF2-40B4-BE49-F238E27FC236}">
                    <a16:creationId xmlns:a16="http://schemas.microsoft.com/office/drawing/2014/main" id="{A465E892-9A3E-441A-BE03-17C0A2AE5112}"/>
                  </a:ext>
                </a:extLst>
              </p:cNvPr>
              <p:cNvSpPr/>
              <p:nvPr/>
            </p:nvSpPr>
            <p:spPr>
              <a:xfrm rot="902505">
                <a:off x="1968050" y="655320"/>
                <a:ext cx="565474" cy="178936"/>
              </a:xfrm>
              <a:custGeom>
                <a:avLst/>
                <a:gdLst>
                  <a:gd name="connsiteX0" fmla="*/ 282737 w 565474"/>
                  <a:gd name="connsiteY0" fmla="*/ 0 h 178936"/>
                  <a:gd name="connsiteX1" fmla="*/ 565474 w 565474"/>
                  <a:gd name="connsiteY1" fmla="*/ 167447 h 178936"/>
                  <a:gd name="connsiteX2" fmla="*/ 561558 w 565474"/>
                  <a:gd name="connsiteY2" fmla="*/ 178936 h 178936"/>
                  <a:gd name="connsiteX3" fmla="*/ 494278 w 565474"/>
                  <a:gd name="connsiteY3" fmla="*/ 165396 h 178936"/>
                  <a:gd name="connsiteX4" fmla="*/ 275914 w 565474"/>
                  <a:gd name="connsiteY4" fmla="*/ 152237 h 178936"/>
                  <a:gd name="connsiteX5" fmla="*/ 57550 w 565474"/>
                  <a:gd name="connsiteY5" fmla="*/ 165396 h 178936"/>
                  <a:gd name="connsiteX6" fmla="*/ 3040 w 565474"/>
                  <a:gd name="connsiteY6" fmla="*/ 176366 h 178936"/>
                  <a:gd name="connsiteX7" fmla="*/ 0 w 565474"/>
                  <a:gd name="connsiteY7" fmla="*/ 167447 h 178936"/>
                  <a:gd name="connsiteX8" fmla="*/ 282737 w 565474"/>
                  <a:gd name="connsiteY8" fmla="*/ 0 h 1789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65474" h="178936">
                    <a:moveTo>
                      <a:pt x="282737" y="0"/>
                    </a:moveTo>
                    <a:cubicBezTo>
                      <a:pt x="438888" y="0"/>
                      <a:pt x="565474" y="74969"/>
                      <a:pt x="565474" y="167447"/>
                    </a:cubicBezTo>
                    <a:lnTo>
                      <a:pt x="561558" y="178936"/>
                    </a:lnTo>
                    <a:lnTo>
                      <a:pt x="494278" y="165396"/>
                    </a:lnTo>
                    <a:cubicBezTo>
                      <a:pt x="427162" y="156923"/>
                      <a:pt x="353371" y="152237"/>
                      <a:pt x="275914" y="152237"/>
                    </a:cubicBezTo>
                    <a:cubicBezTo>
                      <a:pt x="198457" y="152237"/>
                      <a:pt x="124667" y="156923"/>
                      <a:pt x="57550" y="165396"/>
                    </a:cubicBezTo>
                    <a:lnTo>
                      <a:pt x="3040" y="176366"/>
                    </a:lnTo>
                    <a:lnTo>
                      <a:pt x="0" y="167447"/>
                    </a:lnTo>
                    <a:cubicBezTo>
                      <a:pt x="0" y="74969"/>
                      <a:pt x="126586" y="0"/>
                      <a:pt x="282737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0" name="フリーフォーム: 図形 379">
                <a:extLst>
                  <a:ext uri="{FF2B5EF4-FFF2-40B4-BE49-F238E27FC236}">
                    <a16:creationId xmlns:a16="http://schemas.microsoft.com/office/drawing/2014/main" id="{0E5A453B-89E2-44DD-AE0B-2AACFC861863}"/>
                  </a:ext>
                </a:extLst>
              </p:cNvPr>
              <p:cNvSpPr/>
              <p:nvPr/>
            </p:nvSpPr>
            <p:spPr>
              <a:xfrm rot="20547439">
                <a:off x="2499397" y="655320"/>
                <a:ext cx="565474" cy="178936"/>
              </a:xfrm>
              <a:custGeom>
                <a:avLst/>
                <a:gdLst>
                  <a:gd name="connsiteX0" fmla="*/ 282737 w 565474"/>
                  <a:gd name="connsiteY0" fmla="*/ 0 h 178936"/>
                  <a:gd name="connsiteX1" fmla="*/ 565474 w 565474"/>
                  <a:gd name="connsiteY1" fmla="*/ 167447 h 178936"/>
                  <a:gd name="connsiteX2" fmla="*/ 561558 w 565474"/>
                  <a:gd name="connsiteY2" fmla="*/ 178936 h 178936"/>
                  <a:gd name="connsiteX3" fmla="*/ 494278 w 565474"/>
                  <a:gd name="connsiteY3" fmla="*/ 165396 h 178936"/>
                  <a:gd name="connsiteX4" fmla="*/ 275914 w 565474"/>
                  <a:gd name="connsiteY4" fmla="*/ 152237 h 178936"/>
                  <a:gd name="connsiteX5" fmla="*/ 57550 w 565474"/>
                  <a:gd name="connsiteY5" fmla="*/ 165396 h 178936"/>
                  <a:gd name="connsiteX6" fmla="*/ 3040 w 565474"/>
                  <a:gd name="connsiteY6" fmla="*/ 176366 h 178936"/>
                  <a:gd name="connsiteX7" fmla="*/ 0 w 565474"/>
                  <a:gd name="connsiteY7" fmla="*/ 167447 h 178936"/>
                  <a:gd name="connsiteX8" fmla="*/ 282737 w 565474"/>
                  <a:gd name="connsiteY8" fmla="*/ 0 h 1789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65474" h="178936">
                    <a:moveTo>
                      <a:pt x="282737" y="0"/>
                    </a:moveTo>
                    <a:cubicBezTo>
                      <a:pt x="438888" y="0"/>
                      <a:pt x="565474" y="74969"/>
                      <a:pt x="565474" y="167447"/>
                    </a:cubicBezTo>
                    <a:lnTo>
                      <a:pt x="561558" y="178936"/>
                    </a:lnTo>
                    <a:lnTo>
                      <a:pt x="494278" y="165396"/>
                    </a:lnTo>
                    <a:cubicBezTo>
                      <a:pt x="427162" y="156923"/>
                      <a:pt x="353371" y="152237"/>
                      <a:pt x="275914" y="152237"/>
                    </a:cubicBezTo>
                    <a:cubicBezTo>
                      <a:pt x="198457" y="152237"/>
                      <a:pt x="124667" y="156923"/>
                      <a:pt x="57550" y="165396"/>
                    </a:cubicBezTo>
                    <a:lnTo>
                      <a:pt x="3040" y="176366"/>
                    </a:lnTo>
                    <a:lnTo>
                      <a:pt x="0" y="167447"/>
                    </a:lnTo>
                    <a:cubicBezTo>
                      <a:pt x="0" y="74969"/>
                      <a:pt x="126586" y="0"/>
                      <a:pt x="282737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1" name="フリーフォーム: 図形 380">
                <a:extLst>
                  <a:ext uri="{FF2B5EF4-FFF2-40B4-BE49-F238E27FC236}">
                    <a16:creationId xmlns:a16="http://schemas.microsoft.com/office/drawing/2014/main" id="{FDEF23A0-7625-4A2E-9B03-7430F64B9E95}"/>
                  </a:ext>
                </a:extLst>
              </p:cNvPr>
              <p:cNvSpPr/>
              <p:nvPr/>
            </p:nvSpPr>
            <p:spPr>
              <a:xfrm rot="902505">
                <a:off x="1968050" y="914399"/>
                <a:ext cx="565474" cy="178936"/>
              </a:xfrm>
              <a:custGeom>
                <a:avLst/>
                <a:gdLst>
                  <a:gd name="connsiteX0" fmla="*/ 282737 w 565474"/>
                  <a:gd name="connsiteY0" fmla="*/ 0 h 178936"/>
                  <a:gd name="connsiteX1" fmla="*/ 565474 w 565474"/>
                  <a:gd name="connsiteY1" fmla="*/ 167447 h 178936"/>
                  <a:gd name="connsiteX2" fmla="*/ 561558 w 565474"/>
                  <a:gd name="connsiteY2" fmla="*/ 178936 h 178936"/>
                  <a:gd name="connsiteX3" fmla="*/ 494278 w 565474"/>
                  <a:gd name="connsiteY3" fmla="*/ 165396 h 178936"/>
                  <a:gd name="connsiteX4" fmla="*/ 275914 w 565474"/>
                  <a:gd name="connsiteY4" fmla="*/ 152237 h 178936"/>
                  <a:gd name="connsiteX5" fmla="*/ 57550 w 565474"/>
                  <a:gd name="connsiteY5" fmla="*/ 165396 h 178936"/>
                  <a:gd name="connsiteX6" fmla="*/ 3040 w 565474"/>
                  <a:gd name="connsiteY6" fmla="*/ 176366 h 178936"/>
                  <a:gd name="connsiteX7" fmla="*/ 0 w 565474"/>
                  <a:gd name="connsiteY7" fmla="*/ 167447 h 178936"/>
                  <a:gd name="connsiteX8" fmla="*/ 282737 w 565474"/>
                  <a:gd name="connsiteY8" fmla="*/ 0 h 1789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65474" h="178936">
                    <a:moveTo>
                      <a:pt x="282737" y="0"/>
                    </a:moveTo>
                    <a:cubicBezTo>
                      <a:pt x="438888" y="0"/>
                      <a:pt x="565474" y="74969"/>
                      <a:pt x="565474" y="167447"/>
                    </a:cubicBezTo>
                    <a:lnTo>
                      <a:pt x="561558" y="178936"/>
                    </a:lnTo>
                    <a:lnTo>
                      <a:pt x="494278" y="165396"/>
                    </a:lnTo>
                    <a:cubicBezTo>
                      <a:pt x="427162" y="156923"/>
                      <a:pt x="353371" y="152237"/>
                      <a:pt x="275914" y="152237"/>
                    </a:cubicBezTo>
                    <a:cubicBezTo>
                      <a:pt x="198457" y="152237"/>
                      <a:pt x="124667" y="156923"/>
                      <a:pt x="57550" y="165396"/>
                    </a:cubicBezTo>
                    <a:lnTo>
                      <a:pt x="3040" y="176366"/>
                    </a:lnTo>
                    <a:lnTo>
                      <a:pt x="0" y="167447"/>
                    </a:lnTo>
                    <a:cubicBezTo>
                      <a:pt x="0" y="74969"/>
                      <a:pt x="126586" y="0"/>
                      <a:pt x="282737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2" name="フリーフォーム: 図形 381">
                <a:extLst>
                  <a:ext uri="{FF2B5EF4-FFF2-40B4-BE49-F238E27FC236}">
                    <a16:creationId xmlns:a16="http://schemas.microsoft.com/office/drawing/2014/main" id="{E466364B-26BB-4DB0-B22F-83035630D8BD}"/>
                  </a:ext>
                </a:extLst>
              </p:cNvPr>
              <p:cNvSpPr/>
              <p:nvPr/>
            </p:nvSpPr>
            <p:spPr>
              <a:xfrm rot="20547439">
                <a:off x="2499397" y="914399"/>
                <a:ext cx="565474" cy="178936"/>
              </a:xfrm>
              <a:custGeom>
                <a:avLst/>
                <a:gdLst>
                  <a:gd name="connsiteX0" fmla="*/ 282737 w 565474"/>
                  <a:gd name="connsiteY0" fmla="*/ 0 h 178936"/>
                  <a:gd name="connsiteX1" fmla="*/ 565474 w 565474"/>
                  <a:gd name="connsiteY1" fmla="*/ 167447 h 178936"/>
                  <a:gd name="connsiteX2" fmla="*/ 561558 w 565474"/>
                  <a:gd name="connsiteY2" fmla="*/ 178936 h 178936"/>
                  <a:gd name="connsiteX3" fmla="*/ 494278 w 565474"/>
                  <a:gd name="connsiteY3" fmla="*/ 165396 h 178936"/>
                  <a:gd name="connsiteX4" fmla="*/ 275914 w 565474"/>
                  <a:gd name="connsiteY4" fmla="*/ 152237 h 178936"/>
                  <a:gd name="connsiteX5" fmla="*/ 57550 w 565474"/>
                  <a:gd name="connsiteY5" fmla="*/ 165396 h 178936"/>
                  <a:gd name="connsiteX6" fmla="*/ 3040 w 565474"/>
                  <a:gd name="connsiteY6" fmla="*/ 176366 h 178936"/>
                  <a:gd name="connsiteX7" fmla="*/ 0 w 565474"/>
                  <a:gd name="connsiteY7" fmla="*/ 167447 h 178936"/>
                  <a:gd name="connsiteX8" fmla="*/ 282737 w 565474"/>
                  <a:gd name="connsiteY8" fmla="*/ 0 h 1789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65474" h="178936">
                    <a:moveTo>
                      <a:pt x="282737" y="0"/>
                    </a:moveTo>
                    <a:cubicBezTo>
                      <a:pt x="438888" y="0"/>
                      <a:pt x="565474" y="74969"/>
                      <a:pt x="565474" y="167447"/>
                    </a:cubicBezTo>
                    <a:lnTo>
                      <a:pt x="561558" y="178936"/>
                    </a:lnTo>
                    <a:lnTo>
                      <a:pt x="494278" y="165396"/>
                    </a:lnTo>
                    <a:cubicBezTo>
                      <a:pt x="427162" y="156923"/>
                      <a:pt x="353371" y="152237"/>
                      <a:pt x="275914" y="152237"/>
                    </a:cubicBezTo>
                    <a:cubicBezTo>
                      <a:pt x="198457" y="152237"/>
                      <a:pt x="124667" y="156923"/>
                      <a:pt x="57550" y="165396"/>
                    </a:cubicBezTo>
                    <a:lnTo>
                      <a:pt x="3040" y="176366"/>
                    </a:lnTo>
                    <a:lnTo>
                      <a:pt x="0" y="167447"/>
                    </a:lnTo>
                    <a:cubicBezTo>
                      <a:pt x="0" y="74969"/>
                      <a:pt x="126586" y="0"/>
                      <a:pt x="282737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3" name="月 382">
                <a:extLst>
                  <a:ext uri="{FF2B5EF4-FFF2-40B4-BE49-F238E27FC236}">
                    <a16:creationId xmlns:a16="http://schemas.microsoft.com/office/drawing/2014/main" id="{8D43E8CC-DA37-43ED-B6F3-75ED3A383913}"/>
                  </a:ext>
                </a:extLst>
              </p:cNvPr>
              <p:cNvSpPr/>
              <p:nvPr/>
            </p:nvSpPr>
            <p:spPr>
              <a:xfrm>
                <a:off x="2483660" y="236220"/>
                <a:ext cx="79374" cy="1119864"/>
              </a:xfrm>
              <a:prstGeom prst="moon">
                <a:avLst/>
              </a:prstGeom>
              <a:solidFill>
                <a:srgbClr val="00B05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69" name="グループ化 368">
              <a:extLst>
                <a:ext uri="{FF2B5EF4-FFF2-40B4-BE49-F238E27FC236}">
                  <a16:creationId xmlns:a16="http://schemas.microsoft.com/office/drawing/2014/main" id="{3CFCFF04-DF9E-4CD7-8287-6FB82F1EFADD}"/>
                </a:ext>
              </a:extLst>
            </p:cNvPr>
            <p:cNvGrpSpPr/>
            <p:nvPr/>
          </p:nvGrpSpPr>
          <p:grpSpPr>
            <a:xfrm rot="1318831">
              <a:off x="4603823" y="2963507"/>
              <a:ext cx="325570" cy="464543"/>
              <a:chOff x="1968050" y="236220"/>
              <a:chExt cx="1096821" cy="1119864"/>
            </a:xfrm>
          </p:grpSpPr>
          <p:sp>
            <p:nvSpPr>
              <p:cNvPr id="370" name="フリーフォーム: 図形 369">
                <a:extLst>
                  <a:ext uri="{FF2B5EF4-FFF2-40B4-BE49-F238E27FC236}">
                    <a16:creationId xmlns:a16="http://schemas.microsoft.com/office/drawing/2014/main" id="{4138BA36-A7A1-4523-94A7-6B1F6D9BEBA7}"/>
                  </a:ext>
                </a:extLst>
              </p:cNvPr>
              <p:cNvSpPr/>
              <p:nvPr/>
            </p:nvSpPr>
            <p:spPr>
              <a:xfrm rot="902505">
                <a:off x="1968050" y="373380"/>
                <a:ext cx="565474" cy="178936"/>
              </a:xfrm>
              <a:custGeom>
                <a:avLst/>
                <a:gdLst>
                  <a:gd name="connsiteX0" fmla="*/ 282737 w 565474"/>
                  <a:gd name="connsiteY0" fmla="*/ 0 h 178936"/>
                  <a:gd name="connsiteX1" fmla="*/ 565474 w 565474"/>
                  <a:gd name="connsiteY1" fmla="*/ 167447 h 178936"/>
                  <a:gd name="connsiteX2" fmla="*/ 561558 w 565474"/>
                  <a:gd name="connsiteY2" fmla="*/ 178936 h 178936"/>
                  <a:gd name="connsiteX3" fmla="*/ 494278 w 565474"/>
                  <a:gd name="connsiteY3" fmla="*/ 165396 h 178936"/>
                  <a:gd name="connsiteX4" fmla="*/ 275914 w 565474"/>
                  <a:gd name="connsiteY4" fmla="*/ 152237 h 178936"/>
                  <a:gd name="connsiteX5" fmla="*/ 57550 w 565474"/>
                  <a:gd name="connsiteY5" fmla="*/ 165396 h 178936"/>
                  <a:gd name="connsiteX6" fmla="*/ 3040 w 565474"/>
                  <a:gd name="connsiteY6" fmla="*/ 176366 h 178936"/>
                  <a:gd name="connsiteX7" fmla="*/ 0 w 565474"/>
                  <a:gd name="connsiteY7" fmla="*/ 167447 h 178936"/>
                  <a:gd name="connsiteX8" fmla="*/ 282737 w 565474"/>
                  <a:gd name="connsiteY8" fmla="*/ 0 h 1789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65474" h="178936">
                    <a:moveTo>
                      <a:pt x="282737" y="0"/>
                    </a:moveTo>
                    <a:cubicBezTo>
                      <a:pt x="438888" y="0"/>
                      <a:pt x="565474" y="74969"/>
                      <a:pt x="565474" y="167447"/>
                    </a:cubicBezTo>
                    <a:lnTo>
                      <a:pt x="561558" y="178936"/>
                    </a:lnTo>
                    <a:lnTo>
                      <a:pt x="494278" y="165396"/>
                    </a:lnTo>
                    <a:cubicBezTo>
                      <a:pt x="427162" y="156923"/>
                      <a:pt x="353371" y="152237"/>
                      <a:pt x="275914" y="152237"/>
                    </a:cubicBezTo>
                    <a:cubicBezTo>
                      <a:pt x="198457" y="152237"/>
                      <a:pt x="124667" y="156923"/>
                      <a:pt x="57550" y="165396"/>
                    </a:cubicBezTo>
                    <a:lnTo>
                      <a:pt x="3040" y="176366"/>
                    </a:lnTo>
                    <a:lnTo>
                      <a:pt x="0" y="167447"/>
                    </a:lnTo>
                    <a:cubicBezTo>
                      <a:pt x="0" y="74969"/>
                      <a:pt x="126586" y="0"/>
                      <a:pt x="282737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1" name="フリーフォーム: 図形 370">
                <a:extLst>
                  <a:ext uri="{FF2B5EF4-FFF2-40B4-BE49-F238E27FC236}">
                    <a16:creationId xmlns:a16="http://schemas.microsoft.com/office/drawing/2014/main" id="{796EFF91-F3B7-40F9-8716-BC98ACCB9F4F}"/>
                  </a:ext>
                </a:extLst>
              </p:cNvPr>
              <p:cNvSpPr/>
              <p:nvPr/>
            </p:nvSpPr>
            <p:spPr>
              <a:xfrm rot="20547439">
                <a:off x="2499397" y="373380"/>
                <a:ext cx="565474" cy="178936"/>
              </a:xfrm>
              <a:custGeom>
                <a:avLst/>
                <a:gdLst>
                  <a:gd name="connsiteX0" fmla="*/ 282737 w 565474"/>
                  <a:gd name="connsiteY0" fmla="*/ 0 h 178936"/>
                  <a:gd name="connsiteX1" fmla="*/ 565474 w 565474"/>
                  <a:gd name="connsiteY1" fmla="*/ 167447 h 178936"/>
                  <a:gd name="connsiteX2" fmla="*/ 561558 w 565474"/>
                  <a:gd name="connsiteY2" fmla="*/ 178936 h 178936"/>
                  <a:gd name="connsiteX3" fmla="*/ 494278 w 565474"/>
                  <a:gd name="connsiteY3" fmla="*/ 165396 h 178936"/>
                  <a:gd name="connsiteX4" fmla="*/ 275914 w 565474"/>
                  <a:gd name="connsiteY4" fmla="*/ 152237 h 178936"/>
                  <a:gd name="connsiteX5" fmla="*/ 57550 w 565474"/>
                  <a:gd name="connsiteY5" fmla="*/ 165396 h 178936"/>
                  <a:gd name="connsiteX6" fmla="*/ 3040 w 565474"/>
                  <a:gd name="connsiteY6" fmla="*/ 176366 h 178936"/>
                  <a:gd name="connsiteX7" fmla="*/ 0 w 565474"/>
                  <a:gd name="connsiteY7" fmla="*/ 167447 h 178936"/>
                  <a:gd name="connsiteX8" fmla="*/ 282737 w 565474"/>
                  <a:gd name="connsiteY8" fmla="*/ 0 h 1789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65474" h="178936">
                    <a:moveTo>
                      <a:pt x="282737" y="0"/>
                    </a:moveTo>
                    <a:cubicBezTo>
                      <a:pt x="438888" y="0"/>
                      <a:pt x="565474" y="74969"/>
                      <a:pt x="565474" y="167447"/>
                    </a:cubicBezTo>
                    <a:lnTo>
                      <a:pt x="561558" y="178936"/>
                    </a:lnTo>
                    <a:lnTo>
                      <a:pt x="494278" y="165396"/>
                    </a:lnTo>
                    <a:cubicBezTo>
                      <a:pt x="427162" y="156923"/>
                      <a:pt x="353371" y="152237"/>
                      <a:pt x="275914" y="152237"/>
                    </a:cubicBezTo>
                    <a:cubicBezTo>
                      <a:pt x="198457" y="152237"/>
                      <a:pt x="124667" y="156923"/>
                      <a:pt x="57550" y="165396"/>
                    </a:cubicBezTo>
                    <a:lnTo>
                      <a:pt x="3040" y="176366"/>
                    </a:lnTo>
                    <a:lnTo>
                      <a:pt x="0" y="167447"/>
                    </a:lnTo>
                    <a:cubicBezTo>
                      <a:pt x="0" y="74969"/>
                      <a:pt x="126586" y="0"/>
                      <a:pt x="282737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2" name="フリーフォーム: 図形 371">
                <a:extLst>
                  <a:ext uri="{FF2B5EF4-FFF2-40B4-BE49-F238E27FC236}">
                    <a16:creationId xmlns:a16="http://schemas.microsoft.com/office/drawing/2014/main" id="{5E0744D9-7C16-4C52-8F8A-B90C2C69E925}"/>
                  </a:ext>
                </a:extLst>
              </p:cNvPr>
              <p:cNvSpPr/>
              <p:nvPr/>
            </p:nvSpPr>
            <p:spPr>
              <a:xfrm rot="902505">
                <a:off x="1968050" y="655320"/>
                <a:ext cx="565474" cy="178936"/>
              </a:xfrm>
              <a:custGeom>
                <a:avLst/>
                <a:gdLst>
                  <a:gd name="connsiteX0" fmla="*/ 282737 w 565474"/>
                  <a:gd name="connsiteY0" fmla="*/ 0 h 178936"/>
                  <a:gd name="connsiteX1" fmla="*/ 565474 w 565474"/>
                  <a:gd name="connsiteY1" fmla="*/ 167447 h 178936"/>
                  <a:gd name="connsiteX2" fmla="*/ 561558 w 565474"/>
                  <a:gd name="connsiteY2" fmla="*/ 178936 h 178936"/>
                  <a:gd name="connsiteX3" fmla="*/ 494278 w 565474"/>
                  <a:gd name="connsiteY3" fmla="*/ 165396 h 178936"/>
                  <a:gd name="connsiteX4" fmla="*/ 275914 w 565474"/>
                  <a:gd name="connsiteY4" fmla="*/ 152237 h 178936"/>
                  <a:gd name="connsiteX5" fmla="*/ 57550 w 565474"/>
                  <a:gd name="connsiteY5" fmla="*/ 165396 h 178936"/>
                  <a:gd name="connsiteX6" fmla="*/ 3040 w 565474"/>
                  <a:gd name="connsiteY6" fmla="*/ 176366 h 178936"/>
                  <a:gd name="connsiteX7" fmla="*/ 0 w 565474"/>
                  <a:gd name="connsiteY7" fmla="*/ 167447 h 178936"/>
                  <a:gd name="connsiteX8" fmla="*/ 282737 w 565474"/>
                  <a:gd name="connsiteY8" fmla="*/ 0 h 1789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65474" h="178936">
                    <a:moveTo>
                      <a:pt x="282737" y="0"/>
                    </a:moveTo>
                    <a:cubicBezTo>
                      <a:pt x="438888" y="0"/>
                      <a:pt x="565474" y="74969"/>
                      <a:pt x="565474" y="167447"/>
                    </a:cubicBezTo>
                    <a:lnTo>
                      <a:pt x="561558" y="178936"/>
                    </a:lnTo>
                    <a:lnTo>
                      <a:pt x="494278" y="165396"/>
                    </a:lnTo>
                    <a:cubicBezTo>
                      <a:pt x="427162" y="156923"/>
                      <a:pt x="353371" y="152237"/>
                      <a:pt x="275914" y="152237"/>
                    </a:cubicBezTo>
                    <a:cubicBezTo>
                      <a:pt x="198457" y="152237"/>
                      <a:pt x="124667" y="156923"/>
                      <a:pt x="57550" y="165396"/>
                    </a:cubicBezTo>
                    <a:lnTo>
                      <a:pt x="3040" y="176366"/>
                    </a:lnTo>
                    <a:lnTo>
                      <a:pt x="0" y="167447"/>
                    </a:lnTo>
                    <a:cubicBezTo>
                      <a:pt x="0" y="74969"/>
                      <a:pt x="126586" y="0"/>
                      <a:pt x="282737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3" name="フリーフォーム: 図形 372">
                <a:extLst>
                  <a:ext uri="{FF2B5EF4-FFF2-40B4-BE49-F238E27FC236}">
                    <a16:creationId xmlns:a16="http://schemas.microsoft.com/office/drawing/2014/main" id="{684FDC15-2E7E-4046-BC36-4AA18B7C989B}"/>
                  </a:ext>
                </a:extLst>
              </p:cNvPr>
              <p:cNvSpPr/>
              <p:nvPr/>
            </p:nvSpPr>
            <p:spPr>
              <a:xfrm rot="20547439">
                <a:off x="2499397" y="655320"/>
                <a:ext cx="565474" cy="178936"/>
              </a:xfrm>
              <a:custGeom>
                <a:avLst/>
                <a:gdLst>
                  <a:gd name="connsiteX0" fmla="*/ 282737 w 565474"/>
                  <a:gd name="connsiteY0" fmla="*/ 0 h 178936"/>
                  <a:gd name="connsiteX1" fmla="*/ 565474 w 565474"/>
                  <a:gd name="connsiteY1" fmla="*/ 167447 h 178936"/>
                  <a:gd name="connsiteX2" fmla="*/ 561558 w 565474"/>
                  <a:gd name="connsiteY2" fmla="*/ 178936 h 178936"/>
                  <a:gd name="connsiteX3" fmla="*/ 494278 w 565474"/>
                  <a:gd name="connsiteY3" fmla="*/ 165396 h 178936"/>
                  <a:gd name="connsiteX4" fmla="*/ 275914 w 565474"/>
                  <a:gd name="connsiteY4" fmla="*/ 152237 h 178936"/>
                  <a:gd name="connsiteX5" fmla="*/ 57550 w 565474"/>
                  <a:gd name="connsiteY5" fmla="*/ 165396 h 178936"/>
                  <a:gd name="connsiteX6" fmla="*/ 3040 w 565474"/>
                  <a:gd name="connsiteY6" fmla="*/ 176366 h 178936"/>
                  <a:gd name="connsiteX7" fmla="*/ 0 w 565474"/>
                  <a:gd name="connsiteY7" fmla="*/ 167447 h 178936"/>
                  <a:gd name="connsiteX8" fmla="*/ 282737 w 565474"/>
                  <a:gd name="connsiteY8" fmla="*/ 0 h 1789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65474" h="178936">
                    <a:moveTo>
                      <a:pt x="282737" y="0"/>
                    </a:moveTo>
                    <a:cubicBezTo>
                      <a:pt x="438888" y="0"/>
                      <a:pt x="565474" y="74969"/>
                      <a:pt x="565474" y="167447"/>
                    </a:cubicBezTo>
                    <a:lnTo>
                      <a:pt x="561558" y="178936"/>
                    </a:lnTo>
                    <a:lnTo>
                      <a:pt x="494278" y="165396"/>
                    </a:lnTo>
                    <a:cubicBezTo>
                      <a:pt x="427162" y="156923"/>
                      <a:pt x="353371" y="152237"/>
                      <a:pt x="275914" y="152237"/>
                    </a:cubicBezTo>
                    <a:cubicBezTo>
                      <a:pt x="198457" y="152237"/>
                      <a:pt x="124667" y="156923"/>
                      <a:pt x="57550" y="165396"/>
                    </a:cubicBezTo>
                    <a:lnTo>
                      <a:pt x="3040" y="176366"/>
                    </a:lnTo>
                    <a:lnTo>
                      <a:pt x="0" y="167447"/>
                    </a:lnTo>
                    <a:cubicBezTo>
                      <a:pt x="0" y="74969"/>
                      <a:pt x="126586" y="0"/>
                      <a:pt x="282737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4" name="フリーフォーム: 図形 373">
                <a:extLst>
                  <a:ext uri="{FF2B5EF4-FFF2-40B4-BE49-F238E27FC236}">
                    <a16:creationId xmlns:a16="http://schemas.microsoft.com/office/drawing/2014/main" id="{D8BE37E1-0D3E-4988-865A-D6DE7755B280}"/>
                  </a:ext>
                </a:extLst>
              </p:cNvPr>
              <p:cNvSpPr/>
              <p:nvPr/>
            </p:nvSpPr>
            <p:spPr>
              <a:xfrm rot="902505">
                <a:off x="1968050" y="914399"/>
                <a:ext cx="565474" cy="178936"/>
              </a:xfrm>
              <a:custGeom>
                <a:avLst/>
                <a:gdLst>
                  <a:gd name="connsiteX0" fmla="*/ 282737 w 565474"/>
                  <a:gd name="connsiteY0" fmla="*/ 0 h 178936"/>
                  <a:gd name="connsiteX1" fmla="*/ 565474 w 565474"/>
                  <a:gd name="connsiteY1" fmla="*/ 167447 h 178936"/>
                  <a:gd name="connsiteX2" fmla="*/ 561558 w 565474"/>
                  <a:gd name="connsiteY2" fmla="*/ 178936 h 178936"/>
                  <a:gd name="connsiteX3" fmla="*/ 494278 w 565474"/>
                  <a:gd name="connsiteY3" fmla="*/ 165396 h 178936"/>
                  <a:gd name="connsiteX4" fmla="*/ 275914 w 565474"/>
                  <a:gd name="connsiteY4" fmla="*/ 152237 h 178936"/>
                  <a:gd name="connsiteX5" fmla="*/ 57550 w 565474"/>
                  <a:gd name="connsiteY5" fmla="*/ 165396 h 178936"/>
                  <a:gd name="connsiteX6" fmla="*/ 3040 w 565474"/>
                  <a:gd name="connsiteY6" fmla="*/ 176366 h 178936"/>
                  <a:gd name="connsiteX7" fmla="*/ 0 w 565474"/>
                  <a:gd name="connsiteY7" fmla="*/ 167447 h 178936"/>
                  <a:gd name="connsiteX8" fmla="*/ 282737 w 565474"/>
                  <a:gd name="connsiteY8" fmla="*/ 0 h 1789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65474" h="178936">
                    <a:moveTo>
                      <a:pt x="282737" y="0"/>
                    </a:moveTo>
                    <a:cubicBezTo>
                      <a:pt x="438888" y="0"/>
                      <a:pt x="565474" y="74969"/>
                      <a:pt x="565474" y="167447"/>
                    </a:cubicBezTo>
                    <a:lnTo>
                      <a:pt x="561558" y="178936"/>
                    </a:lnTo>
                    <a:lnTo>
                      <a:pt x="494278" y="165396"/>
                    </a:lnTo>
                    <a:cubicBezTo>
                      <a:pt x="427162" y="156923"/>
                      <a:pt x="353371" y="152237"/>
                      <a:pt x="275914" y="152237"/>
                    </a:cubicBezTo>
                    <a:cubicBezTo>
                      <a:pt x="198457" y="152237"/>
                      <a:pt x="124667" y="156923"/>
                      <a:pt x="57550" y="165396"/>
                    </a:cubicBezTo>
                    <a:lnTo>
                      <a:pt x="3040" y="176366"/>
                    </a:lnTo>
                    <a:lnTo>
                      <a:pt x="0" y="167447"/>
                    </a:lnTo>
                    <a:cubicBezTo>
                      <a:pt x="0" y="74969"/>
                      <a:pt x="126586" y="0"/>
                      <a:pt x="282737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5" name="フリーフォーム: 図形 374">
                <a:extLst>
                  <a:ext uri="{FF2B5EF4-FFF2-40B4-BE49-F238E27FC236}">
                    <a16:creationId xmlns:a16="http://schemas.microsoft.com/office/drawing/2014/main" id="{CA4CC851-9528-47A8-96E5-B9BDD478C6AC}"/>
                  </a:ext>
                </a:extLst>
              </p:cNvPr>
              <p:cNvSpPr/>
              <p:nvPr/>
            </p:nvSpPr>
            <p:spPr>
              <a:xfrm rot="20547439">
                <a:off x="2499397" y="914399"/>
                <a:ext cx="565474" cy="178936"/>
              </a:xfrm>
              <a:custGeom>
                <a:avLst/>
                <a:gdLst>
                  <a:gd name="connsiteX0" fmla="*/ 282737 w 565474"/>
                  <a:gd name="connsiteY0" fmla="*/ 0 h 178936"/>
                  <a:gd name="connsiteX1" fmla="*/ 565474 w 565474"/>
                  <a:gd name="connsiteY1" fmla="*/ 167447 h 178936"/>
                  <a:gd name="connsiteX2" fmla="*/ 561558 w 565474"/>
                  <a:gd name="connsiteY2" fmla="*/ 178936 h 178936"/>
                  <a:gd name="connsiteX3" fmla="*/ 494278 w 565474"/>
                  <a:gd name="connsiteY3" fmla="*/ 165396 h 178936"/>
                  <a:gd name="connsiteX4" fmla="*/ 275914 w 565474"/>
                  <a:gd name="connsiteY4" fmla="*/ 152237 h 178936"/>
                  <a:gd name="connsiteX5" fmla="*/ 57550 w 565474"/>
                  <a:gd name="connsiteY5" fmla="*/ 165396 h 178936"/>
                  <a:gd name="connsiteX6" fmla="*/ 3040 w 565474"/>
                  <a:gd name="connsiteY6" fmla="*/ 176366 h 178936"/>
                  <a:gd name="connsiteX7" fmla="*/ 0 w 565474"/>
                  <a:gd name="connsiteY7" fmla="*/ 167447 h 178936"/>
                  <a:gd name="connsiteX8" fmla="*/ 282737 w 565474"/>
                  <a:gd name="connsiteY8" fmla="*/ 0 h 1789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65474" h="178936">
                    <a:moveTo>
                      <a:pt x="282737" y="0"/>
                    </a:moveTo>
                    <a:cubicBezTo>
                      <a:pt x="438888" y="0"/>
                      <a:pt x="565474" y="74969"/>
                      <a:pt x="565474" y="167447"/>
                    </a:cubicBezTo>
                    <a:lnTo>
                      <a:pt x="561558" y="178936"/>
                    </a:lnTo>
                    <a:lnTo>
                      <a:pt x="494278" y="165396"/>
                    </a:lnTo>
                    <a:cubicBezTo>
                      <a:pt x="427162" y="156923"/>
                      <a:pt x="353371" y="152237"/>
                      <a:pt x="275914" y="152237"/>
                    </a:cubicBezTo>
                    <a:cubicBezTo>
                      <a:pt x="198457" y="152237"/>
                      <a:pt x="124667" y="156923"/>
                      <a:pt x="57550" y="165396"/>
                    </a:cubicBezTo>
                    <a:lnTo>
                      <a:pt x="3040" y="176366"/>
                    </a:lnTo>
                    <a:lnTo>
                      <a:pt x="0" y="167447"/>
                    </a:lnTo>
                    <a:cubicBezTo>
                      <a:pt x="0" y="74969"/>
                      <a:pt x="126586" y="0"/>
                      <a:pt x="282737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6" name="月 375">
                <a:extLst>
                  <a:ext uri="{FF2B5EF4-FFF2-40B4-BE49-F238E27FC236}">
                    <a16:creationId xmlns:a16="http://schemas.microsoft.com/office/drawing/2014/main" id="{6DBE6220-35F9-4762-89A4-9C70BD5FE50F}"/>
                  </a:ext>
                </a:extLst>
              </p:cNvPr>
              <p:cNvSpPr/>
              <p:nvPr/>
            </p:nvSpPr>
            <p:spPr>
              <a:xfrm>
                <a:off x="2483660" y="236220"/>
                <a:ext cx="79374" cy="1119864"/>
              </a:xfrm>
              <a:prstGeom prst="moon">
                <a:avLst/>
              </a:prstGeom>
              <a:solidFill>
                <a:srgbClr val="00B05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17971200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</TotalTime>
  <Words>62</Words>
  <Application>Microsoft Office PowerPoint</Application>
  <PresentationFormat>A4 210 x 297 mm</PresentationFormat>
  <Paragraphs>10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メイリオ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pptxh32_鹿児島県の花、鳥、木のイラスト</dc:title>
  <dc:subject>pptxh32_鹿児島県の花、鳥、木のイラスト</dc:subject>
  <dc:creator>でじけろお</dc:creator>
  <cp:revision>1</cp:revision>
  <dcterms:created xsi:type="dcterms:W3CDTF">2018-05-20T00:31:01Z</dcterms:created>
  <dcterms:modified xsi:type="dcterms:W3CDTF">2021-05-06T14:23:31Z</dcterms:modified>
  <cp:version>1</cp:version>
</cp:coreProperties>
</file>